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674" r:id="rId2"/>
    <p:sldMasterId id="2147483687" r:id="rId3"/>
  </p:sldMasterIdLst>
  <p:notesMasterIdLst>
    <p:notesMasterId r:id="rId29"/>
  </p:notesMasterIdLst>
  <p:sldIdLst>
    <p:sldId id="311" r:id="rId4"/>
    <p:sldId id="334" r:id="rId5"/>
    <p:sldId id="333" r:id="rId6"/>
    <p:sldId id="312" r:id="rId7"/>
    <p:sldId id="276" r:id="rId8"/>
    <p:sldId id="286" r:id="rId9"/>
    <p:sldId id="287" r:id="rId10"/>
    <p:sldId id="326" r:id="rId11"/>
    <p:sldId id="288" r:id="rId12"/>
    <p:sldId id="289" r:id="rId13"/>
    <p:sldId id="332" r:id="rId14"/>
    <p:sldId id="314" r:id="rId15"/>
    <p:sldId id="328" r:id="rId16"/>
    <p:sldId id="327" r:id="rId17"/>
    <p:sldId id="315" r:id="rId18"/>
    <p:sldId id="278" r:id="rId19"/>
    <p:sldId id="329" r:id="rId20"/>
    <p:sldId id="301" r:id="rId21"/>
    <p:sldId id="330" r:id="rId22"/>
    <p:sldId id="321" r:id="rId23"/>
    <p:sldId id="331" r:id="rId24"/>
    <p:sldId id="322" r:id="rId25"/>
    <p:sldId id="285" r:id="rId26"/>
    <p:sldId id="335" r:id="rId27"/>
    <p:sldId id="3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2E0D8A-9102-25DC-D8F3-9CD18F0CCDA0}" name="Priyo Pranto" initials="PP" userId="e59ce3952b1c6a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45"/>
    <a:srgbClr val="266066"/>
    <a:srgbClr val="3A8F98"/>
    <a:srgbClr val="276F8B"/>
    <a:srgbClr val="F17B2C"/>
    <a:srgbClr val="F1AA29"/>
    <a:srgbClr val="F2F2F2"/>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p:restoredTop sz="86721"/>
  </p:normalViewPr>
  <p:slideViewPr>
    <p:cSldViewPr snapToGrid="0">
      <p:cViewPr varScale="1">
        <p:scale>
          <a:sx n="56" d="100"/>
          <a:sy n="56" d="100"/>
        </p:scale>
        <p:origin x="93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Fahmid\LightCastle%20Partners\CSISA-MEA\Data%20Analysis\Dealers%20Survey%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Downloads\ABLE%20SME%20Raw.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Work%20Docs\MSME%20Raw%20Data(AutoRecovere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Fahmid\LightCastle%20Partners\CSISA-MEA\Data%20Analysis\MSP%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solidFill>
                  <a:schemeClr val="tx1"/>
                </a:solidFill>
                <a:latin typeface="Gill Sans MT" panose="020B0502020104020203" pitchFamily="34" charset="77"/>
              </a:rPr>
              <a:t>Challenges in Securing Credit (</a:t>
            </a:r>
            <a:r>
              <a:rPr lang="en-US" sz="1400" b="1" dirty="0">
                <a:solidFill>
                  <a:schemeClr val="tx1"/>
                </a:solidFill>
                <a:latin typeface="Gill Sans MT" panose="020B0502020104020203" pitchFamily="34" charset="77"/>
              </a:rPr>
              <a:t>Workshops</a:t>
            </a:r>
            <a:r>
              <a:rPr lang="en-US" sz="1400" dirty="0">
                <a:solidFill>
                  <a:schemeClr val="tx1"/>
                </a:solidFill>
                <a:latin typeface="Gill Sans MT" panose="020B0502020104020203" pitchFamily="34" charset="77"/>
              </a:rPr>
              <a:t>) [N=8]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0915498773709033"/>
          <c:y val="0.22284439371787182"/>
          <c:w val="0.62042178603327647"/>
          <c:h val="0.67202365855766899"/>
        </c:manualLayout>
      </c:layout>
      <c:barChart>
        <c:barDir val="bar"/>
        <c:grouping val="clustered"/>
        <c:varyColors val="0"/>
        <c:ser>
          <c:idx val="0"/>
          <c:order val="0"/>
          <c:tx>
            <c:strRef>
              <c:f>'Current Pain Points'!$R$44</c:f>
              <c:strCache>
                <c:ptCount val="1"/>
                <c:pt idx="0">
                  <c:v>Bogura</c:v>
                </c:pt>
              </c:strCache>
            </c:strRef>
          </c:tx>
          <c:spPr>
            <a:solidFill>
              <a:srgbClr val="3494BA">
                <a:lumMod val="5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Points'!$V$43:$X$43</c:f>
              <c:strCache>
                <c:ptCount val="3"/>
                <c:pt idx="0">
                  <c:v>Lack of Documents</c:v>
                </c:pt>
                <c:pt idx="1">
                  <c:v>Lack of Credit history</c:v>
                </c:pt>
                <c:pt idx="2">
                  <c:v>Lack of Collateral</c:v>
                </c:pt>
              </c:strCache>
              <c:extLst/>
            </c:strRef>
          </c:cat>
          <c:val>
            <c:numRef>
              <c:f>'Current Pain Points'!$V$44:$X$44</c:f>
              <c:numCache>
                <c:formatCode>0%</c:formatCode>
                <c:ptCount val="3"/>
                <c:pt idx="0">
                  <c:v>0.5</c:v>
                </c:pt>
                <c:pt idx="1">
                  <c:v>0.25</c:v>
                </c:pt>
                <c:pt idx="2">
                  <c:v>1</c:v>
                </c:pt>
              </c:numCache>
              <c:extLst/>
            </c:numRef>
          </c:val>
          <c:extLst>
            <c:ext xmlns:c16="http://schemas.microsoft.com/office/drawing/2014/chart" uri="{C3380CC4-5D6E-409C-BE32-E72D297353CC}">
              <c16:uniqueId val="{00000000-786F-4BAC-855C-EB4E1EA9C4DE}"/>
            </c:ext>
          </c:extLst>
        </c:ser>
        <c:ser>
          <c:idx val="1"/>
          <c:order val="1"/>
          <c:tx>
            <c:strRef>
              <c:f>'Current Pain Points'!$R$45</c:f>
              <c:strCache>
                <c:ptCount val="1"/>
                <c:pt idx="0">
                  <c:v>Cox's Bazar</c:v>
                </c:pt>
              </c:strCache>
            </c:strRef>
          </c:tx>
          <c:spPr>
            <a:solidFill>
              <a:srgbClr val="00B0F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786F-4BAC-855C-EB4E1EA9C4D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Points'!$V$43:$X$43</c:f>
              <c:strCache>
                <c:ptCount val="3"/>
                <c:pt idx="0">
                  <c:v>Lack of Documents</c:v>
                </c:pt>
                <c:pt idx="1">
                  <c:v>Lack of Credit history</c:v>
                </c:pt>
                <c:pt idx="2">
                  <c:v>Lack of Collateral</c:v>
                </c:pt>
              </c:strCache>
              <c:extLst/>
            </c:strRef>
          </c:cat>
          <c:val>
            <c:numRef>
              <c:f>'Current Pain Points'!$V$45:$X$45</c:f>
              <c:numCache>
                <c:formatCode>0%</c:formatCode>
                <c:ptCount val="3"/>
                <c:pt idx="0">
                  <c:v>0.5</c:v>
                </c:pt>
                <c:pt idx="1">
                  <c:v>0</c:v>
                </c:pt>
                <c:pt idx="2">
                  <c:v>0.5</c:v>
                </c:pt>
              </c:numCache>
              <c:extLst/>
            </c:numRef>
          </c:val>
          <c:extLst>
            <c:ext xmlns:c16="http://schemas.microsoft.com/office/drawing/2014/chart" uri="{C3380CC4-5D6E-409C-BE32-E72D297353CC}">
              <c16:uniqueId val="{00000002-786F-4BAC-855C-EB4E1EA9C4DE}"/>
            </c:ext>
          </c:extLst>
        </c:ser>
        <c:ser>
          <c:idx val="2"/>
          <c:order val="2"/>
          <c:tx>
            <c:strRef>
              <c:f>'Current Pain Points'!$R$46</c:f>
              <c:strCache>
                <c:ptCount val="1"/>
                <c:pt idx="0">
                  <c:v>Jashore</c:v>
                </c:pt>
              </c:strCache>
            </c:strRef>
          </c:tx>
          <c:spPr>
            <a:solidFill>
              <a:srgbClr val="58B6C0">
                <a:lumMod val="7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Points'!$V$43:$X$43</c:f>
              <c:strCache>
                <c:ptCount val="3"/>
                <c:pt idx="0">
                  <c:v>Lack of Documents</c:v>
                </c:pt>
                <c:pt idx="1">
                  <c:v>Lack of Credit history</c:v>
                </c:pt>
                <c:pt idx="2">
                  <c:v>Lack of Collateral</c:v>
                </c:pt>
              </c:strCache>
              <c:extLst/>
            </c:strRef>
          </c:cat>
          <c:val>
            <c:numRef>
              <c:f>'Current Pain Points'!$V$46:$X$46</c:f>
              <c:numCache>
                <c:formatCode>0%</c:formatCode>
                <c:ptCount val="3"/>
                <c:pt idx="0">
                  <c:v>0.4</c:v>
                </c:pt>
                <c:pt idx="1">
                  <c:v>0.2</c:v>
                </c:pt>
                <c:pt idx="2">
                  <c:v>0.8</c:v>
                </c:pt>
              </c:numCache>
              <c:extLst/>
            </c:numRef>
          </c:val>
          <c:extLst>
            <c:ext xmlns:c16="http://schemas.microsoft.com/office/drawing/2014/chart" uri="{C3380CC4-5D6E-409C-BE32-E72D297353CC}">
              <c16:uniqueId val="{00000003-786F-4BAC-855C-EB4E1EA9C4DE}"/>
            </c:ext>
          </c:extLst>
        </c:ser>
        <c:dLbls>
          <c:showLegendKey val="0"/>
          <c:showVal val="0"/>
          <c:showCatName val="0"/>
          <c:showSerName val="0"/>
          <c:showPercent val="0"/>
          <c:showBubbleSize val="0"/>
        </c:dLbls>
        <c:gapWidth val="150"/>
        <c:overlap val="-30"/>
        <c:axId val="1170966928"/>
        <c:axId val="1170965680"/>
      </c:barChart>
      <c:catAx>
        <c:axId val="117096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0965680"/>
        <c:crosses val="autoZero"/>
        <c:auto val="1"/>
        <c:lblAlgn val="ctr"/>
        <c:lblOffset val="100"/>
        <c:noMultiLvlLbl val="0"/>
      </c:catAx>
      <c:valAx>
        <c:axId val="1170965680"/>
        <c:scaling>
          <c:orientation val="minMax"/>
        </c:scaling>
        <c:delete val="1"/>
        <c:axPos val="b"/>
        <c:numFmt formatCode="0%" sourceLinked="1"/>
        <c:majorTickMark val="none"/>
        <c:minorTickMark val="none"/>
        <c:tickLblPos val="nextTo"/>
        <c:crossAx val="1170966928"/>
        <c:crosses val="autoZero"/>
        <c:crossBetween val="between"/>
      </c:valAx>
      <c:spPr>
        <a:noFill/>
        <a:ln>
          <a:noFill/>
        </a:ln>
        <a:effectLst/>
      </c:spPr>
    </c:plotArea>
    <c:legend>
      <c:legendPos val="b"/>
      <c:layout>
        <c:manualLayout>
          <c:xMode val="edge"/>
          <c:yMode val="edge"/>
          <c:x val="0.18754544620608413"/>
          <c:y val="0.89100038741777376"/>
          <c:w val="0.62490910758783169"/>
          <c:h val="0.1089996125822261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dirty="0">
                <a:solidFill>
                  <a:schemeClr val="tx1"/>
                </a:solidFill>
                <a:latin typeface="Gill Sans MT" panose="020B0502020104020203" pitchFamily="34" charset="77"/>
              </a:rPr>
              <a:t>Challenges in Securing Credit (</a:t>
            </a:r>
            <a:r>
              <a:rPr lang="en-GB" sz="1400" b="1" dirty="0">
                <a:solidFill>
                  <a:schemeClr val="tx1"/>
                </a:solidFill>
                <a:latin typeface="Gill Sans MT" panose="020B0502020104020203" pitchFamily="34" charset="77"/>
              </a:rPr>
              <a:t>MSPs</a:t>
            </a:r>
            <a:r>
              <a:rPr lang="en-GB" sz="1400" dirty="0">
                <a:solidFill>
                  <a:schemeClr val="tx1"/>
                </a:solidFill>
                <a:latin typeface="Gill Sans MT" panose="020B0502020104020203" pitchFamily="34" charset="77"/>
              </a:rPr>
              <a:t>) </a:t>
            </a:r>
            <a:r>
              <a:rPr lang="en-GB" sz="1400" dirty="0">
                <a:solidFill>
                  <a:schemeClr val="tx1"/>
                </a:solidFill>
              </a:rPr>
              <a:t>[N=31] </a:t>
            </a:r>
          </a:p>
        </c:rich>
      </c:tx>
      <c:layout>
        <c:manualLayout>
          <c:xMode val="edge"/>
          <c:yMode val="edge"/>
          <c:x val="0.1633085456756732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0999956255468064"/>
          <c:y val="0.18542614464858562"/>
          <c:w val="0.62641032370953631"/>
          <c:h val="0.67202365855766899"/>
        </c:manualLayout>
      </c:layout>
      <c:barChart>
        <c:barDir val="bar"/>
        <c:grouping val="clustered"/>
        <c:varyColors val="0"/>
        <c:ser>
          <c:idx val="0"/>
          <c:order val="0"/>
          <c:tx>
            <c:strRef>
              <c:f>'Pain Points'!$L$1448</c:f>
              <c:strCache>
                <c:ptCount val="1"/>
                <c:pt idx="0">
                  <c:v>Cox's Bazar </c:v>
                </c:pt>
              </c:strCache>
            </c:strRef>
          </c:tx>
          <c:spPr>
            <a:solidFill>
              <a:srgbClr val="3494BA">
                <a:lumMod val="5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Points'!$K$1449:$K$1451</c:f>
              <c:strCache>
                <c:ptCount val="3"/>
                <c:pt idx="0">
                  <c:v>Lack of collateral</c:v>
                </c:pt>
                <c:pt idx="1">
                  <c:v>Lack of business financial statements</c:v>
                </c:pt>
                <c:pt idx="2">
                  <c:v>Lack of contact with banks representatives</c:v>
                </c:pt>
              </c:strCache>
            </c:strRef>
          </c:cat>
          <c:val>
            <c:numRef>
              <c:f>'Pain Points'!$L$1449:$L$1451</c:f>
              <c:numCache>
                <c:formatCode>0%</c:formatCode>
                <c:ptCount val="3"/>
                <c:pt idx="0">
                  <c:v>0.33333333333333331</c:v>
                </c:pt>
                <c:pt idx="1">
                  <c:v>0.33333333333333331</c:v>
                </c:pt>
                <c:pt idx="2">
                  <c:v>0.2</c:v>
                </c:pt>
              </c:numCache>
            </c:numRef>
          </c:val>
          <c:extLst>
            <c:ext xmlns:c16="http://schemas.microsoft.com/office/drawing/2014/chart" uri="{C3380CC4-5D6E-409C-BE32-E72D297353CC}">
              <c16:uniqueId val="{00000000-5DE9-489B-971E-559471697376}"/>
            </c:ext>
          </c:extLst>
        </c:ser>
        <c:ser>
          <c:idx val="1"/>
          <c:order val="1"/>
          <c:tx>
            <c:strRef>
              <c:f>'Pain Points'!$M$1448</c:f>
              <c:strCache>
                <c:ptCount val="1"/>
                <c:pt idx="0">
                  <c:v>Jashore</c:v>
                </c:pt>
              </c:strCache>
            </c:strRef>
          </c:tx>
          <c:spPr>
            <a:solidFill>
              <a:srgbClr val="58B6C0">
                <a:lumMod val="75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Points'!$K$1449:$K$1451</c:f>
              <c:strCache>
                <c:ptCount val="3"/>
                <c:pt idx="0">
                  <c:v>Lack of collateral</c:v>
                </c:pt>
                <c:pt idx="1">
                  <c:v>Lack of business financial statements</c:v>
                </c:pt>
                <c:pt idx="2">
                  <c:v>Lack of contact with banks representatives</c:v>
                </c:pt>
              </c:strCache>
            </c:strRef>
          </c:cat>
          <c:val>
            <c:numRef>
              <c:f>'Pain Points'!$M$1449:$M$1451</c:f>
              <c:numCache>
                <c:formatCode>0%</c:formatCode>
                <c:ptCount val="3"/>
                <c:pt idx="0">
                  <c:v>0.72222222222222221</c:v>
                </c:pt>
                <c:pt idx="1">
                  <c:v>0.22222222222222221</c:v>
                </c:pt>
                <c:pt idx="2">
                  <c:v>0.16666666666666666</c:v>
                </c:pt>
              </c:numCache>
            </c:numRef>
          </c:val>
          <c:extLst>
            <c:ext xmlns:c16="http://schemas.microsoft.com/office/drawing/2014/chart" uri="{C3380CC4-5D6E-409C-BE32-E72D297353CC}">
              <c16:uniqueId val="{00000001-5DE9-489B-971E-559471697376}"/>
            </c:ext>
          </c:extLst>
        </c:ser>
        <c:dLbls>
          <c:showLegendKey val="0"/>
          <c:showVal val="0"/>
          <c:showCatName val="0"/>
          <c:showSerName val="0"/>
          <c:showPercent val="0"/>
          <c:showBubbleSize val="0"/>
        </c:dLbls>
        <c:gapWidth val="150"/>
        <c:axId val="1170966928"/>
        <c:axId val="1170965680"/>
      </c:barChart>
      <c:catAx>
        <c:axId val="117096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ill Sans" panose="020B0502020104020203" pitchFamily="34" charset="-79"/>
                <a:ea typeface="+mn-ea"/>
                <a:cs typeface="+mn-cs"/>
              </a:defRPr>
            </a:pPr>
            <a:endParaRPr lang="en-US"/>
          </a:p>
        </c:txPr>
        <c:crossAx val="1170965680"/>
        <c:crosses val="autoZero"/>
        <c:auto val="1"/>
        <c:lblAlgn val="ctr"/>
        <c:lblOffset val="100"/>
        <c:noMultiLvlLbl val="0"/>
      </c:catAx>
      <c:valAx>
        <c:axId val="1170965680"/>
        <c:scaling>
          <c:orientation val="minMax"/>
        </c:scaling>
        <c:delete val="1"/>
        <c:axPos val="b"/>
        <c:numFmt formatCode="0%" sourceLinked="1"/>
        <c:majorTickMark val="none"/>
        <c:minorTickMark val="none"/>
        <c:tickLblPos val="nextTo"/>
        <c:crossAx val="117096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300" dirty="0">
                <a:solidFill>
                  <a:schemeClr val="tx1"/>
                </a:solidFill>
                <a:latin typeface="Gill Sans MT" panose="020B0502020104020203" pitchFamily="34" charset="77"/>
              </a:rPr>
              <a:t>Challenges in Securing Credit (</a:t>
            </a:r>
            <a:r>
              <a:rPr lang="en-GB" sz="1300" b="1" dirty="0">
                <a:solidFill>
                  <a:schemeClr val="tx1"/>
                </a:solidFill>
                <a:latin typeface="Gill Sans MT" panose="020B0502020104020203" pitchFamily="34" charset="77"/>
              </a:rPr>
              <a:t>Dealers</a:t>
            </a:r>
            <a:r>
              <a:rPr lang="en-GB" sz="1300" dirty="0">
                <a:solidFill>
                  <a:schemeClr val="tx1"/>
                </a:solidFill>
                <a:latin typeface="Gill Sans MT" panose="020B0502020104020203" pitchFamily="34" charset="77"/>
              </a:rPr>
              <a:t>) </a:t>
            </a:r>
            <a:r>
              <a:rPr lang="en-GB" sz="1300" dirty="0">
                <a:solidFill>
                  <a:schemeClr val="tx1"/>
                </a:solidFill>
              </a:rPr>
              <a:t>[N=16]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784230900741133"/>
          <c:y val="0.14375951621604582"/>
          <c:w val="0.57215769099258862"/>
          <c:h val="0.67202365855766899"/>
        </c:manualLayout>
      </c:layout>
      <c:barChart>
        <c:barDir val="bar"/>
        <c:grouping val="clustered"/>
        <c:varyColors val="0"/>
        <c:ser>
          <c:idx val="0"/>
          <c:order val="0"/>
          <c:tx>
            <c:strRef>
              <c:f>'Pain Points'!$R$111</c:f>
              <c:strCache>
                <c:ptCount val="1"/>
                <c:pt idx="0">
                  <c:v>Cox's Bazar</c:v>
                </c:pt>
              </c:strCache>
            </c:strRef>
          </c:tx>
          <c:spPr>
            <a:solidFill>
              <a:srgbClr val="00206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80A0-4B6C-A3FA-91F106FB48F7}"/>
                </c:ext>
              </c:extLst>
            </c:dLbl>
            <c:dLbl>
              <c:idx val="5"/>
              <c:delete val="1"/>
              <c:extLst>
                <c:ext xmlns:c15="http://schemas.microsoft.com/office/drawing/2012/chart" uri="{CE6537A1-D6FC-4f65-9D91-7224C49458BB}"/>
                <c:ext xmlns:c16="http://schemas.microsoft.com/office/drawing/2014/chart" uri="{C3380CC4-5D6E-409C-BE32-E72D297353CC}">
                  <c16:uniqueId val="{00000001-80A0-4B6C-A3FA-91F106FB48F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Points'!$Q$112:$Q$114</c:f>
              <c:strCache>
                <c:ptCount val="3"/>
                <c:pt idx="0">
                  <c:v>Lack of collateral</c:v>
                </c:pt>
                <c:pt idx="1">
                  <c:v>Asset registration/ Tracking documentation/ Machine ownership documents</c:v>
                </c:pt>
                <c:pt idx="2">
                  <c:v>Insufficient cash flow</c:v>
                </c:pt>
              </c:strCache>
            </c:strRef>
          </c:cat>
          <c:val>
            <c:numRef>
              <c:f>'Pain Points'!$R$112:$R$114</c:f>
              <c:numCache>
                <c:formatCode>0%</c:formatCode>
                <c:ptCount val="3"/>
                <c:pt idx="0">
                  <c:v>0.25</c:v>
                </c:pt>
                <c:pt idx="1">
                  <c:v>0.25</c:v>
                </c:pt>
                <c:pt idx="2">
                  <c:v>0.5</c:v>
                </c:pt>
              </c:numCache>
            </c:numRef>
          </c:val>
          <c:extLst>
            <c:ext xmlns:c16="http://schemas.microsoft.com/office/drawing/2014/chart" uri="{C3380CC4-5D6E-409C-BE32-E72D297353CC}">
              <c16:uniqueId val="{00000002-80A0-4B6C-A3FA-91F106FB48F7}"/>
            </c:ext>
          </c:extLst>
        </c:ser>
        <c:ser>
          <c:idx val="1"/>
          <c:order val="1"/>
          <c:tx>
            <c:strRef>
              <c:f>'Pain Points'!$S$111</c:f>
              <c:strCache>
                <c:ptCount val="1"/>
                <c:pt idx="0">
                  <c:v>Jashore</c:v>
                </c:pt>
              </c:strCache>
            </c:strRef>
          </c:tx>
          <c:spPr>
            <a:solidFill>
              <a:srgbClr val="58B6C0">
                <a:lumMod val="75000"/>
              </a:srgb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80A0-4B6C-A3FA-91F106FB48F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Points'!$Q$112:$Q$114</c:f>
              <c:strCache>
                <c:ptCount val="3"/>
                <c:pt idx="0">
                  <c:v>Lack of collateral</c:v>
                </c:pt>
                <c:pt idx="1">
                  <c:v>Asset registration/ Tracking documentation/ Machine ownership documents</c:v>
                </c:pt>
                <c:pt idx="2">
                  <c:v>Insufficient cash flow</c:v>
                </c:pt>
              </c:strCache>
            </c:strRef>
          </c:cat>
          <c:val>
            <c:numRef>
              <c:f>'Pain Points'!$S$112:$S$114</c:f>
              <c:numCache>
                <c:formatCode>0%</c:formatCode>
                <c:ptCount val="3"/>
                <c:pt idx="0">
                  <c:v>0.75</c:v>
                </c:pt>
                <c:pt idx="1">
                  <c:v>0.41666666666666669</c:v>
                </c:pt>
                <c:pt idx="2">
                  <c:v>0.33333333333333331</c:v>
                </c:pt>
              </c:numCache>
            </c:numRef>
          </c:val>
          <c:extLst>
            <c:ext xmlns:c16="http://schemas.microsoft.com/office/drawing/2014/chart" uri="{C3380CC4-5D6E-409C-BE32-E72D297353CC}">
              <c16:uniqueId val="{00000004-80A0-4B6C-A3FA-91F106FB48F7}"/>
            </c:ext>
          </c:extLst>
        </c:ser>
        <c:dLbls>
          <c:showLegendKey val="0"/>
          <c:showVal val="0"/>
          <c:showCatName val="0"/>
          <c:showSerName val="0"/>
          <c:showPercent val="0"/>
          <c:showBubbleSize val="0"/>
        </c:dLbls>
        <c:gapWidth val="150"/>
        <c:axId val="1170966928"/>
        <c:axId val="1170965680"/>
      </c:barChart>
      <c:catAx>
        <c:axId val="117096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0965680"/>
        <c:crosses val="autoZero"/>
        <c:auto val="1"/>
        <c:lblAlgn val="r"/>
        <c:lblOffset val="100"/>
        <c:noMultiLvlLbl val="0"/>
      </c:catAx>
      <c:valAx>
        <c:axId val="1170965680"/>
        <c:scaling>
          <c:orientation val="minMax"/>
        </c:scaling>
        <c:delete val="1"/>
        <c:axPos val="b"/>
        <c:numFmt formatCode="0%" sourceLinked="1"/>
        <c:majorTickMark val="none"/>
        <c:minorTickMark val="none"/>
        <c:tickLblPos val="nextTo"/>
        <c:crossAx val="117096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r>
              <a:rPr lang="en-US" sz="1200" dirty="0">
                <a:solidFill>
                  <a:schemeClr val="tx1"/>
                </a:solidFill>
                <a:latin typeface="Gill Sans MT" panose="020B0502020104020203" pitchFamily="34" charset="77"/>
              </a:rPr>
              <a:t>Past Loan Applications of </a:t>
            </a:r>
            <a:r>
              <a:rPr lang="en-US" sz="1200" b="1" dirty="0">
                <a:solidFill>
                  <a:schemeClr val="tx1"/>
                </a:solidFill>
                <a:latin typeface="Gill Sans MT" panose="020B0502020104020203" pitchFamily="34" charset="77"/>
              </a:rPr>
              <a:t>Workshop</a:t>
            </a:r>
            <a:r>
              <a:rPr lang="en-US" sz="1200" dirty="0">
                <a:solidFill>
                  <a:schemeClr val="tx1"/>
                </a:solidFill>
                <a:latin typeface="Gill Sans MT" panose="020B0502020104020203" pitchFamily="34" charset="77"/>
              </a:rPr>
              <a:t>s [N=30]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5331030512377662E-2"/>
          <c:y val="0.22025973145898006"/>
          <c:w val="0.94933793897524466"/>
          <c:h val="0.44145199636323251"/>
        </c:manualLayout>
      </c:layout>
      <c:barChart>
        <c:barDir val="col"/>
        <c:grouping val="clustered"/>
        <c:varyColors val="0"/>
        <c:ser>
          <c:idx val="0"/>
          <c:order val="0"/>
          <c:tx>
            <c:strRef>
              <c:f>'Current Pain Points'!$L$33</c:f>
              <c:strCache>
                <c:ptCount val="1"/>
                <c:pt idx="0">
                  <c:v>Bogura</c:v>
                </c:pt>
              </c:strCache>
            </c:strRef>
          </c:tx>
          <c:spPr>
            <a:solidFill>
              <a:srgbClr val="3494BA">
                <a:lumMod val="5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Points'!$M$32:$O$32</c:f>
              <c:strCache>
                <c:ptCount val="3"/>
                <c:pt idx="0">
                  <c:v>Has been Refused</c:v>
                </c:pt>
                <c:pt idx="1">
                  <c:v>Has not been Refused</c:v>
                </c:pt>
                <c:pt idx="2">
                  <c:v>Have not applied</c:v>
                </c:pt>
              </c:strCache>
            </c:strRef>
          </c:cat>
          <c:val>
            <c:numRef>
              <c:f>'Current Pain Points'!$M$33:$O$33</c:f>
              <c:numCache>
                <c:formatCode>0%</c:formatCode>
                <c:ptCount val="3"/>
                <c:pt idx="0">
                  <c:v>0.18181818181818182</c:v>
                </c:pt>
                <c:pt idx="1">
                  <c:v>0.72727272727272729</c:v>
                </c:pt>
                <c:pt idx="2">
                  <c:v>9.0909090909090912E-2</c:v>
                </c:pt>
              </c:numCache>
            </c:numRef>
          </c:val>
          <c:extLst>
            <c:ext xmlns:c16="http://schemas.microsoft.com/office/drawing/2014/chart" uri="{C3380CC4-5D6E-409C-BE32-E72D297353CC}">
              <c16:uniqueId val="{00000000-654B-4E5B-88FA-CBA2F162DFE7}"/>
            </c:ext>
          </c:extLst>
        </c:ser>
        <c:ser>
          <c:idx val="1"/>
          <c:order val="1"/>
          <c:tx>
            <c:strRef>
              <c:f>'Current Pain Points'!$L$34</c:f>
              <c:strCache>
                <c:ptCount val="1"/>
                <c:pt idx="0">
                  <c:v>Cox's Bazar</c:v>
                </c:pt>
              </c:strCache>
            </c:strRef>
          </c:tx>
          <c:spPr>
            <a:solidFill>
              <a:srgbClr val="58B6C0">
                <a:lumMod val="75000"/>
              </a:srgb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654B-4E5B-88FA-CBA2F162DFE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Points'!$M$32:$O$32</c:f>
              <c:strCache>
                <c:ptCount val="3"/>
                <c:pt idx="0">
                  <c:v>Has been Refused</c:v>
                </c:pt>
                <c:pt idx="1">
                  <c:v>Has not been Refused</c:v>
                </c:pt>
                <c:pt idx="2">
                  <c:v>Have not applied</c:v>
                </c:pt>
              </c:strCache>
            </c:strRef>
          </c:cat>
          <c:val>
            <c:numRef>
              <c:f>'Current Pain Points'!$M$34:$O$34</c:f>
              <c:numCache>
                <c:formatCode>0%</c:formatCode>
                <c:ptCount val="3"/>
                <c:pt idx="0">
                  <c:v>0.4</c:v>
                </c:pt>
                <c:pt idx="1">
                  <c:v>0</c:v>
                </c:pt>
                <c:pt idx="2">
                  <c:v>0.6</c:v>
                </c:pt>
              </c:numCache>
            </c:numRef>
          </c:val>
          <c:extLst>
            <c:ext xmlns:c16="http://schemas.microsoft.com/office/drawing/2014/chart" uri="{C3380CC4-5D6E-409C-BE32-E72D297353CC}">
              <c16:uniqueId val="{00000002-654B-4E5B-88FA-CBA2F162DFE7}"/>
            </c:ext>
          </c:extLst>
        </c:ser>
        <c:ser>
          <c:idx val="2"/>
          <c:order val="2"/>
          <c:tx>
            <c:strRef>
              <c:f>'Current Pain Points'!$L$35</c:f>
              <c:strCache>
                <c:ptCount val="1"/>
                <c:pt idx="0">
                  <c:v>Jashore</c:v>
                </c:pt>
              </c:strCache>
            </c:strRef>
          </c:tx>
          <c:spPr>
            <a:solidFill>
              <a:srgbClr val="2683C6">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Points'!$M$32:$O$32</c:f>
              <c:strCache>
                <c:ptCount val="3"/>
                <c:pt idx="0">
                  <c:v>Has been Refused</c:v>
                </c:pt>
                <c:pt idx="1">
                  <c:v>Has not been Refused</c:v>
                </c:pt>
                <c:pt idx="2">
                  <c:v>Have not applied</c:v>
                </c:pt>
              </c:strCache>
            </c:strRef>
          </c:cat>
          <c:val>
            <c:numRef>
              <c:f>'Current Pain Points'!$M$35:$O$35</c:f>
              <c:numCache>
                <c:formatCode>0%</c:formatCode>
                <c:ptCount val="3"/>
                <c:pt idx="0">
                  <c:v>0.35714285714285715</c:v>
                </c:pt>
                <c:pt idx="1">
                  <c:v>0.5714285714285714</c:v>
                </c:pt>
                <c:pt idx="2">
                  <c:v>7.1428571428571425E-2</c:v>
                </c:pt>
              </c:numCache>
            </c:numRef>
          </c:val>
          <c:extLst>
            <c:ext xmlns:c16="http://schemas.microsoft.com/office/drawing/2014/chart" uri="{C3380CC4-5D6E-409C-BE32-E72D297353CC}">
              <c16:uniqueId val="{00000003-654B-4E5B-88FA-CBA2F162DFE7}"/>
            </c:ext>
          </c:extLst>
        </c:ser>
        <c:dLbls>
          <c:dLblPos val="outEnd"/>
          <c:showLegendKey val="0"/>
          <c:showVal val="1"/>
          <c:showCatName val="0"/>
          <c:showSerName val="0"/>
          <c:showPercent val="0"/>
          <c:showBubbleSize val="0"/>
        </c:dLbls>
        <c:gapWidth val="150"/>
        <c:axId val="1170966928"/>
        <c:axId val="1170965680"/>
      </c:barChart>
      <c:catAx>
        <c:axId val="11709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1170965680"/>
        <c:crosses val="autoZero"/>
        <c:auto val="1"/>
        <c:lblAlgn val="ctr"/>
        <c:lblOffset val="100"/>
        <c:noMultiLvlLbl val="0"/>
      </c:catAx>
      <c:valAx>
        <c:axId val="1170965680"/>
        <c:scaling>
          <c:orientation val="minMax"/>
        </c:scaling>
        <c:delete val="1"/>
        <c:axPos val="l"/>
        <c:numFmt formatCode="0%" sourceLinked="1"/>
        <c:majorTickMark val="none"/>
        <c:minorTickMark val="none"/>
        <c:tickLblPos val="nextTo"/>
        <c:crossAx val="117096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05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chemeClr val="tx1"/>
                </a:solidFill>
                <a:latin typeface="+mj-lt"/>
                <a:ea typeface="+mn-ea"/>
                <a:cs typeface="+mn-cs"/>
              </a:defRPr>
            </a:pPr>
            <a:r>
              <a:rPr lang="en-US" sz="1200" dirty="0">
                <a:solidFill>
                  <a:schemeClr val="tx1"/>
                </a:solidFill>
                <a:latin typeface="Gill Sans MT" panose="020B0502020104020203" pitchFamily="34" charset="77"/>
              </a:rPr>
              <a:t>Past Loan Applications of Foundries [N=29</a:t>
            </a:r>
            <a:r>
              <a:rPr lang="en-US" dirty="0">
                <a:solidFill>
                  <a:schemeClr val="tx1"/>
                </a:solidFill>
              </a:rPr>
              <a:t>]</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5331079937081506E-2"/>
          <c:y val="0.2214295543154193"/>
          <c:w val="0.94933793897524466"/>
          <c:h val="0.51795198744064352"/>
        </c:manualLayout>
      </c:layout>
      <c:barChart>
        <c:barDir val="col"/>
        <c:grouping val="clustered"/>
        <c:varyColors val="0"/>
        <c:ser>
          <c:idx val="0"/>
          <c:order val="0"/>
          <c:tx>
            <c:strRef>
              <c:f>'Current Pain Points'!$C$39</c:f>
              <c:strCache>
                <c:ptCount val="1"/>
                <c:pt idx="0">
                  <c:v>Bogura</c:v>
                </c:pt>
              </c:strCache>
            </c:strRef>
          </c:tx>
          <c:spPr>
            <a:solidFill>
              <a:srgbClr val="3494BA">
                <a:lumMod val="5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Points'!$D$38:$F$38</c:f>
              <c:strCache>
                <c:ptCount val="3"/>
                <c:pt idx="0">
                  <c:v>Rejected</c:v>
                </c:pt>
                <c:pt idx="1">
                  <c:v>Not Rejected</c:v>
                </c:pt>
                <c:pt idx="2">
                  <c:v>Have not Applied</c:v>
                </c:pt>
              </c:strCache>
            </c:strRef>
          </c:cat>
          <c:val>
            <c:numRef>
              <c:f>'Current Pain Points'!$D$39:$F$39</c:f>
              <c:numCache>
                <c:formatCode>0%</c:formatCode>
                <c:ptCount val="3"/>
                <c:pt idx="0">
                  <c:v>0.33333333333333331</c:v>
                </c:pt>
                <c:pt idx="1">
                  <c:v>0.66666666666666663</c:v>
                </c:pt>
                <c:pt idx="2">
                  <c:v>0</c:v>
                </c:pt>
              </c:numCache>
            </c:numRef>
          </c:val>
          <c:extLst>
            <c:ext xmlns:c16="http://schemas.microsoft.com/office/drawing/2014/chart" uri="{C3380CC4-5D6E-409C-BE32-E72D297353CC}">
              <c16:uniqueId val="{00000000-9588-4A54-B95D-A387C2B38049}"/>
            </c:ext>
          </c:extLst>
        </c:ser>
        <c:ser>
          <c:idx val="1"/>
          <c:order val="1"/>
          <c:tx>
            <c:strRef>
              <c:f>'Current Pain Points'!$C$40</c:f>
              <c:strCache>
                <c:ptCount val="1"/>
                <c:pt idx="0">
                  <c:v>Jashore</c:v>
                </c:pt>
              </c:strCache>
            </c:strRef>
          </c:tx>
          <c:spPr>
            <a:solidFill>
              <a:srgbClr val="58B6C0">
                <a:lumMod val="75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Pain Points'!$D$38:$F$38</c:f>
              <c:strCache>
                <c:ptCount val="3"/>
                <c:pt idx="0">
                  <c:v>Rejected</c:v>
                </c:pt>
                <c:pt idx="1">
                  <c:v>Not Rejected</c:v>
                </c:pt>
                <c:pt idx="2">
                  <c:v>Have not Applied</c:v>
                </c:pt>
              </c:strCache>
            </c:strRef>
          </c:cat>
          <c:val>
            <c:numRef>
              <c:f>'Current Pain Points'!$D$40:$F$40</c:f>
              <c:numCache>
                <c:formatCode>0%</c:formatCode>
                <c:ptCount val="3"/>
                <c:pt idx="0">
                  <c:v>0.21428571428571427</c:v>
                </c:pt>
                <c:pt idx="1">
                  <c:v>0.7142857142857143</c:v>
                </c:pt>
                <c:pt idx="2">
                  <c:v>7.1428571428571425E-2</c:v>
                </c:pt>
              </c:numCache>
            </c:numRef>
          </c:val>
          <c:extLst>
            <c:ext xmlns:c16="http://schemas.microsoft.com/office/drawing/2014/chart" uri="{C3380CC4-5D6E-409C-BE32-E72D297353CC}">
              <c16:uniqueId val="{00000001-9588-4A54-B95D-A387C2B38049}"/>
            </c:ext>
          </c:extLst>
        </c:ser>
        <c:dLbls>
          <c:showLegendKey val="0"/>
          <c:showVal val="0"/>
          <c:showCatName val="0"/>
          <c:showSerName val="0"/>
          <c:showPercent val="0"/>
          <c:showBubbleSize val="0"/>
        </c:dLbls>
        <c:gapWidth val="150"/>
        <c:axId val="1170966928"/>
        <c:axId val="1170965680"/>
      </c:barChart>
      <c:catAx>
        <c:axId val="11709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1170965680"/>
        <c:crosses val="autoZero"/>
        <c:auto val="1"/>
        <c:lblAlgn val="ctr"/>
        <c:lblOffset val="100"/>
        <c:noMultiLvlLbl val="0"/>
      </c:catAx>
      <c:valAx>
        <c:axId val="1170965680"/>
        <c:scaling>
          <c:orientation val="minMax"/>
        </c:scaling>
        <c:delete val="1"/>
        <c:axPos val="l"/>
        <c:numFmt formatCode="0%" sourceLinked="1"/>
        <c:majorTickMark val="none"/>
        <c:minorTickMark val="none"/>
        <c:tickLblPos val="nextTo"/>
        <c:crossAx val="117096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solidFill>
                <a:latin typeface="+mj-lt"/>
                <a:ea typeface="+mn-ea"/>
                <a:cs typeface="+mn-cs"/>
              </a:defRPr>
            </a:pPr>
            <a:r>
              <a:rPr lang="en-GB" sz="1200" dirty="0">
                <a:solidFill>
                  <a:schemeClr val="tx1"/>
                </a:solidFill>
                <a:latin typeface="Gill Sans MT" panose="020B0502020104020203" pitchFamily="34" charset="77"/>
              </a:rPr>
              <a:t>Loan Rejection Rate of </a:t>
            </a:r>
            <a:r>
              <a:rPr lang="en-GB" sz="1200" b="1" dirty="0">
                <a:solidFill>
                  <a:schemeClr val="tx1"/>
                </a:solidFill>
                <a:latin typeface="Gill Sans MT" panose="020B0502020104020203" pitchFamily="34" charset="77"/>
              </a:rPr>
              <a:t>MSPs</a:t>
            </a:r>
            <a:r>
              <a:rPr lang="en-GB" sz="1200" dirty="0">
                <a:solidFill>
                  <a:schemeClr val="tx1"/>
                </a:solidFill>
                <a:latin typeface="Gill Sans MT" panose="020B0502020104020203" pitchFamily="34" charset="77"/>
              </a:rPr>
              <a:t> [N=90]</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2.5331010516353746E-2"/>
          <c:y val="0.21240959296563902"/>
          <c:w val="0.94933793897524466"/>
          <c:h val="0.51795198744064352"/>
        </c:manualLayout>
      </c:layout>
      <c:barChart>
        <c:barDir val="col"/>
        <c:grouping val="clustered"/>
        <c:varyColors val="0"/>
        <c:ser>
          <c:idx val="0"/>
          <c:order val="0"/>
          <c:tx>
            <c:strRef>
              <c:f>'Pain Points'!$I$611</c:f>
              <c:strCache>
                <c:ptCount val="1"/>
                <c:pt idx="0">
                  <c:v>Cox's Bazar</c:v>
                </c:pt>
              </c:strCache>
            </c:strRef>
          </c:tx>
          <c:spPr>
            <a:solidFill>
              <a:srgbClr val="3494BA">
                <a:lumMod val="50000"/>
              </a:srgbClr>
            </a:solidFill>
            <a:ln>
              <a:noFill/>
            </a:ln>
            <a:effectLst/>
          </c:spPr>
          <c:invertIfNegative val="0"/>
          <c:dLbls>
            <c:spPr>
              <a:noFill/>
              <a:ln>
                <a:noFill/>
              </a:ln>
              <a:effectLst/>
            </c:spPr>
            <c:txPr>
              <a:bodyPr rot="0" spcFirstLastPara="1" vertOverflow="ellipsis" vert="horz" wrap="square" anchor="ctr" anchorCtr="1"/>
              <a:lstStyle/>
              <a:p>
                <a:pPr>
                  <a:defRPr lang="en-US" sz="105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Points'!$H$612:$H$614</c:f>
              <c:strCache>
                <c:ptCount val="3"/>
                <c:pt idx="0">
                  <c:v>Rejected</c:v>
                </c:pt>
                <c:pt idx="1">
                  <c:v>Not Rejected</c:v>
                </c:pt>
                <c:pt idx="2">
                  <c:v>Have not applied</c:v>
                </c:pt>
              </c:strCache>
            </c:strRef>
          </c:cat>
          <c:val>
            <c:numRef>
              <c:f>'Pain Points'!$I$612:$I$614</c:f>
              <c:numCache>
                <c:formatCode>0%</c:formatCode>
                <c:ptCount val="3"/>
                <c:pt idx="0">
                  <c:v>0.16666666666666666</c:v>
                </c:pt>
                <c:pt idx="1">
                  <c:v>0.19444444444444445</c:v>
                </c:pt>
                <c:pt idx="2">
                  <c:v>0.63888888888888884</c:v>
                </c:pt>
              </c:numCache>
            </c:numRef>
          </c:val>
          <c:extLst>
            <c:ext xmlns:c16="http://schemas.microsoft.com/office/drawing/2014/chart" uri="{C3380CC4-5D6E-409C-BE32-E72D297353CC}">
              <c16:uniqueId val="{00000000-5839-4619-A59E-A98E487D31CB}"/>
            </c:ext>
          </c:extLst>
        </c:ser>
        <c:ser>
          <c:idx val="1"/>
          <c:order val="1"/>
          <c:tx>
            <c:strRef>
              <c:f>'Pain Points'!$J$611</c:f>
              <c:strCache>
                <c:ptCount val="1"/>
                <c:pt idx="0">
                  <c:v>Jashore</c:v>
                </c:pt>
              </c:strCache>
            </c:strRef>
          </c:tx>
          <c:spPr>
            <a:solidFill>
              <a:srgbClr val="58B6C0">
                <a:lumMod val="75000"/>
              </a:srgbClr>
            </a:solidFill>
            <a:ln>
              <a:noFill/>
            </a:ln>
            <a:effectLst/>
          </c:spPr>
          <c:invertIfNegative val="0"/>
          <c:dLbls>
            <c:spPr>
              <a:noFill/>
              <a:ln>
                <a:noFill/>
              </a:ln>
              <a:effectLst/>
            </c:spPr>
            <c:txPr>
              <a:bodyPr rot="0" spcFirstLastPara="1" vertOverflow="ellipsis" vert="horz" wrap="square" anchor="ctr" anchorCtr="1"/>
              <a:lstStyle/>
              <a:p>
                <a:pPr>
                  <a:defRPr lang="en-US" sz="105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'Pain Points'!$H$612:$H$614</c:f>
              <c:strCache>
                <c:ptCount val="3"/>
                <c:pt idx="0">
                  <c:v>Rejected</c:v>
                </c:pt>
                <c:pt idx="1">
                  <c:v>Not Rejected</c:v>
                </c:pt>
                <c:pt idx="2">
                  <c:v>Have not applied</c:v>
                </c:pt>
              </c:strCache>
            </c:strRef>
          </c:cat>
          <c:val>
            <c:numRef>
              <c:f>'Pain Points'!$J$612:$J$614</c:f>
              <c:numCache>
                <c:formatCode>0%</c:formatCode>
                <c:ptCount val="3"/>
                <c:pt idx="0">
                  <c:v>0.27777777777777779</c:v>
                </c:pt>
                <c:pt idx="1">
                  <c:v>0.12962962962962962</c:v>
                </c:pt>
                <c:pt idx="2">
                  <c:v>0.59259259259259256</c:v>
                </c:pt>
              </c:numCache>
            </c:numRef>
          </c:val>
          <c:extLst>
            <c:ext xmlns:c16="http://schemas.microsoft.com/office/drawing/2014/chart" uri="{C3380CC4-5D6E-409C-BE32-E72D297353CC}">
              <c16:uniqueId val="{00000001-5839-4619-A59E-A98E487D31CB}"/>
            </c:ext>
          </c:extLst>
        </c:ser>
        <c:dLbls>
          <c:showLegendKey val="0"/>
          <c:showVal val="0"/>
          <c:showCatName val="0"/>
          <c:showSerName val="0"/>
          <c:showPercent val="0"/>
          <c:showBubbleSize val="0"/>
        </c:dLbls>
        <c:gapWidth val="150"/>
        <c:axId val="1170966928"/>
        <c:axId val="1170965680"/>
      </c:barChart>
      <c:catAx>
        <c:axId val="11709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solidFill>
                <a:latin typeface="+mj-lt"/>
                <a:ea typeface="+mn-ea"/>
                <a:cs typeface="+mn-cs"/>
              </a:defRPr>
            </a:pPr>
            <a:endParaRPr lang="en-US"/>
          </a:p>
        </c:txPr>
        <c:crossAx val="1170965680"/>
        <c:crosses val="autoZero"/>
        <c:auto val="1"/>
        <c:lblAlgn val="ctr"/>
        <c:lblOffset val="100"/>
        <c:noMultiLvlLbl val="0"/>
      </c:catAx>
      <c:valAx>
        <c:axId val="1170965680"/>
        <c:scaling>
          <c:orientation val="minMax"/>
        </c:scaling>
        <c:delete val="1"/>
        <c:axPos val="l"/>
        <c:numFmt formatCode="0%" sourceLinked="1"/>
        <c:majorTickMark val="none"/>
        <c:minorTickMark val="none"/>
        <c:tickLblPos val="nextTo"/>
        <c:crossAx val="117096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5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lang="en-US" sz="1050" b="0" i="0" u="none" strike="noStrike" kern="1200" baseline="0">
          <a:solidFill>
            <a:schemeClr val="tx1"/>
          </a:solidFill>
          <a:latin typeface="+mj-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D8DFF-F6E6-C34B-9D3F-34156DD034C0}" type="datetimeFigureOut">
              <a:rPr lang="en-US" smtClean="0"/>
              <a:t>22-Apr-22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12CF1-3469-D349-9F57-773C557B65ED}" type="slidenum">
              <a:rPr lang="en-US" smtClean="0"/>
              <a:t>‹#›</a:t>
            </a:fld>
            <a:endParaRPr lang="en-US"/>
          </a:p>
        </p:txBody>
      </p:sp>
    </p:spTree>
    <p:extLst>
      <p:ext uri="{BB962C8B-B14F-4D97-AF65-F5344CB8AC3E}">
        <p14:creationId xmlns:p14="http://schemas.microsoft.com/office/powerpoint/2010/main" val="9844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F12CF1-3469-D349-9F57-773C557B65ED}" type="slidenum">
              <a:rPr lang="en-US" smtClean="0"/>
              <a:t>2</a:t>
            </a:fld>
            <a:endParaRPr lang="en-US"/>
          </a:p>
        </p:txBody>
      </p:sp>
    </p:spTree>
    <p:extLst>
      <p:ext uri="{BB962C8B-B14F-4D97-AF65-F5344CB8AC3E}">
        <p14:creationId xmlns:p14="http://schemas.microsoft.com/office/powerpoint/2010/main" val="168817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11</a:t>
            </a:fld>
            <a:endParaRPr lang="en-US"/>
          </a:p>
        </p:txBody>
      </p:sp>
    </p:spTree>
    <p:extLst>
      <p:ext uri="{BB962C8B-B14F-4D97-AF65-F5344CB8AC3E}">
        <p14:creationId xmlns:p14="http://schemas.microsoft.com/office/powerpoint/2010/main" val="359255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12</a:t>
            </a:fld>
            <a:endParaRPr lang="en-US"/>
          </a:p>
        </p:txBody>
      </p:sp>
    </p:spTree>
    <p:extLst>
      <p:ext uri="{BB962C8B-B14F-4D97-AF65-F5344CB8AC3E}">
        <p14:creationId xmlns:p14="http://schemas.microsoft.com/office/powerpoint/2010/main" val="167236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13</a:t>
            </a:fld>
            <a:endParaRPr lang="en-US"/>
          </a:p>
        </p:txBody>
      </p:sp>
    </p:spTree>
    <p:extLst>
      <p:ext uri="{BB962C8B-B14F-4D97-AF65-F5344CB8AC3E}">
        <p14:creationId xmlns:p14="http://schemas.microsoft.com/office/powerpoint/2010/main" val="172756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14</a:t>
            </a:fld>
            <a:endParaRPr lang="en-US"/>
          </a:p>
        </p:txBody>
      </p:sp>
    </p:spTree>
    <p:extLst>
      <p:ext uri="{BB962C8B-B14F-4D97-AF65-F5344CB8AC3E}">
        <p14:creationId xmlns:p14="http://schemas.microsoft.com/office/powerpoint/2010/main" val="11829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15</a:t>
            </a:fld>
            <a:endParaRPr lang="en-US"/>
          </a:p>
        </p:txBody>
      </p:sp>
    </p:spTree>
    <p:extLst>
      <p:ext uri="{BB962C8B-B14F-4D97-AF65-F5344CB8AC3E}">
        <p14:creationId xmlns:p14="http://schemas.microsoft.com/office/powerpoint/2010/main" val="27994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16</a:t>
            </a:fld>
            <a:endParaRPr lang="en-US"/>
          </a:p>
        </p:txBody>
      </p:sp>
    </p:spTree>
    <p:extLst>
      <p:ext uri="{BB962C8B-B14F-4D97-AF65-F5344CB8AC3E}">
        <p14:creationId xmlns:p14="http://schemas.microsoft.com/office/powerpoint/2010/main" val="263099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F12CF1-3469-D349-9F57-773C557B65ED}" type="slidenum">
              <a:rPr lang="en-US" smtClean="0"/>
              <a:t>17</a:t>
            </a:fld>
            <a:endParaRPr lang="en-US"/>
          </a:p>
        </p:txBody>
      </p:sp>
    </p:spTree>
    <p:extLst>
      <p:ext uri="{BB962C8B-B14F-4D97-AF65-F5344CB8AC3E}">
        <p14:creationId xmlns:p14="http://schemas.microsoft.com/office/powerpoint/2010/main" val="18635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18</a:t>
            </a:fld>
            <a:endParaRPr lang="en-US"/>
          </a:p>
        </p:txBody>
      </p:sp>
    </p:spTree>
    <p:extLst>
      <p:ext uri="{BB962C8B-B14F-4D97-AF65-F5344CB8AC3E}">
        <p14:creationId xmlns:p14="http://schemas.microsoft.com/office/powerpoint/2010/main" val="250482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F12CF1-3469-D349-9F57-773C557B65ED}" type="slidenum">
              <a:rPr lang="en-US" smtClean="0"/>
              <a:t>19</a:t>
            </a:fld>
            <a:endParaRPr lang="en-US"/>
          </a:p>
        </p:txBody>
      </p:sp>
    </p:spTree>
    <p:extLst>
      <p:ext uri="{BB962C8B-B14F-4D97-AF65-F5344CB8AC3E}">
        <p14:creationId xmlns:p14="http://schemas.microsoft.com/office/powerpoint/2010/main" val="2532409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20</a:t>
            </a:fld>
            <a:endParaRPr lang="en-US"/>
          </a:p>
        </p:txBody>
      </p:sp>
    </p:spTree>
    <p:extLst>
      <p:ext uri="{BB962C8B-B14F-4D97-AF65-F5344CB8AC3E}">
        <p14:creationId xmlns:p14="http://schemas.microsoft.com/office/powerpoint/2010/main" val="246149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F12CF1-3469-D349-9F57-773C557B65ED}" type="slidenum">
              <a:rPr lang="en-US" smtClean="0"/>
              <a:t>3</a:t>
            </a:fld>
            <a:endParaRPr lang="en-US"/>
          </a:p>
        </p:txBody>
      </p:sp>
    </p:spTree>
    <p:extLst>
      <p:ext uri="{BB962C8B-B14F-4D97-AF65-F5344CB8AC3E}">
        <p14:creationId xmlns:p14="http://schemas.microsoft.com/office/powerpoint/2010/main" val="401665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F12CF1-3469-D349-9F57-773C557B65ED}" type="slidenum">
              <a:rPr lang="en-US" smtClean="0"/>
              <a:t>21</a:t>
            </a:fld>
            <a:endParaRPr lang="en-US"/>
          </a:p>
        </p:txBody>
      </p:sp>
    </p:spTree>
    <p:extLst>
      <p:ext uri="{BB962C8B-B14F-4D97-AF65-F5344CB8AC3E}">
        <p14:creationId xmlns:p14="http://schemas.microsoft.com/office/powerpoint/2010/main" val="209996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22</a:t>
            </a:fld>
            <a:endParaRPr lang="en-US"/>
          </a:p>
        </p:txBody>
      </p:sp>
    </p:spTree>
    <p:extLst>
      <p:ext uri="{BB962C8B-B14F-4D97-AF65-F5344CB8AC3E}">
        <p14:creationId xmlns:p14="http://schemas.microsoft.com/office/powerpoint/2010/main" val="299021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23</a:t>
            </a:fld>
            <a:endParaRPr lang="en-US"/>
          </a:p>
        </p:txBody>
      </p:sp>
    </p:spTree>
    <p:extLst>
      <p:ext uri="{BB962C8B-B14F-4D97-AF65-F5344CB8AC3E}">
        <p14:creationId xmlns:p14="http://schemas.microsoft.com/office/powerpoint/2010/main" val="268235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24</a:t>
            </a:fld>
            <a:endParaRPr lang="en-US"/>
          </a:p>
        </p:txBody>
      </p:sp>
    </p:spTree>
    <p:extLst>
      <p:ext uri="{BB962C8B-B14F-4D97-AF65-F5344CB8AC3E}">
        <p14:creationId xmlns:p14="http://schemas.microsoft.com/office/powerpoint/2010/main" val="146932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4</a:t>
            </a:fld>
            <a:endParaRPr lang="en-US"/>
          </a:p>
        </p:txBody>
      </p:sp>
    </p:spTree>
    <p:extLst>
      <p:ext uri="{BB962C8B-B14F-4D97-AF65-F5344CB8AC3E}">
        <p14:creationId xmlns:p14="http://schemas.microsoft.com/office/powerpoint/2010/main" val="38611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5</a:t>
            </a:fld>
            <a:endParaRPr lang="en-US"/>
          </a:p>
        </p:txBody>
      </p:sp>
    </p:spTree>
    <p:extLst>
      <p:ext uri="{BB962C8B-B14F-4D97-AF65-F5344CB8AC3E}">
        <p14:creationId xmlns:p14="http://schemas.microsoft.com/office/powerpoint/2010/main" val="160798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6</a:t>
            </a:fld>
            <a:endParaRPr lang="en-US"/>
          </a:p>
        </p:txBody>
      </p:sp>
    </p:spTree>
    <p:extLst>
      <p:ext uri="{BB962C8B-B14F-4D97-AF65-F5344CB8AC3E}">
        <p14:creationId xmlns:p14="http://schemas.microsoft.com/office/powerpoint/2010/main" val="100192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7</a:t>
            </a:fld>
            <a:endParaRPr lang="en-US"/>
          </a:p>
        </p:txBody>
      </p:sp>
    </p:spTree>
    <p:extLst>
      <p:ext uri="{BB962C8B-B14F-4D97-AF65-F5344CB8AC3E}">
        <p14:creationId xmlns:p14="http://schemas.microsoft.com/office/powerpoint/2010/main" val="327386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8</a:t>
            </a:fld>
            <a:endParaRPr lang="en-US"/>
          </a:p>
        </p:txBody>
      </p:sp>
    </p:spTree>
    <p:extLst>
      <p:ext uri="{BB962C8B-B14F-4D97-AF65-F5344CB8AC3E}">
        <p14:creationId xmlns:p14="http://schemas.microsoft.com/office/powerpoint/2010/main" val="394366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a:p>
            <a:endParaRPr lang="en-US"/>
          </a:p>
          <a:p>
            <a:endParaRPr lang="en-US"/>
          </a:p>
          <a:p>
            <a:endParaRPr lang="en-US"/>
          </a:p>
          <a:p>
            <a:r>
              <a:rPr lang="en-US"/>
              <a:t>COMPLETE</a:t>
            </a:r>
          </a:p>
        </p:txBody>
      </p:sp>
      <p:sp>
        <p:nvSpPr>
          <p:cNvPr id="4" name="Slide Number Placeholder 3"/>
          <p:cNvSpPr>
            <a:spLocks noGrp="1"/>
          </p:cNvSpPr>
          <p:nvPr>
            <p:ph type="sldNum" sz="quarter" idx="5"/>
          </p:nvPr>
        </p:nvSpPr>
        <p:spPr/>
        <p:txBody>
          <a:bodyPr/>
          <a:lstStyle/>
          <a:p>
            <a:fld id="{B6F12CF1-3469-D349-9F57-773C557B65ED}" type="slidenum">
              <a:rPr lang="en-US" smtClean="0"/>
              <a:t>9</a:t>
            </a:fld>
            <a:endParaRPr lang="en-US"/>
          </a:p>
        </p:txBody>
      </p:sp>
    </p:spTree>
    <p:extLst>
      <p:ext uri="{BB962C8B-B14F-4D97-AF65-F5344CB8AC3E}">
        <p14:creationId xmlns:p14="http://schemas.microsoft.com/office/powerpoint/2010/main" val="136840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2CF1-3469-D349-9F57-773C557B65ED}" type="slidenum">
              <a:rPr lang="en-US" smtClean="0"/>
              <a:t>10</a:t>
            </a:fld>
            <a:endParaRPr lang="en-US"/>
          </a:p>
        </p:txBody>
      </p:sp>
    </p:spTree>
    <p:extLst>
      <p:ext uri="{BB962C8B-B14F-4D97-AF65-F5344CB8AC3E}">
        <p14:creationId xmlns:p14="http://schemas.microsoft.com/office/powerpoint/2010/main" val="403446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11BA1E2-8B23-490A-ADCE-3B8332723116}"/>
              </a:ext>
            </a:extLst>
          </p:cNvPr>
          <p:cNvSpPr>
            <a:spLocks noGrp="1"/>
          </p:cNvSpPr>
          <p:nvPr>
            <p:ph type="sldNum" sz="quarter" idx="4"/>
          </p:nvPr>
        </p:nvSpPr>
        <p:spPr>
          <a:xfrm>
            <a:off x="2338036" y="5690959"/>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fld id="{EF625870-7273-A841-A8DB-BEF34E7ED2FB}" type="slidenum">
              <a:rPr lang="en-US" smtClean="0"/>
              <a:t>‹#›</a:t>
            </a:fld>
            <a:endParaRPr lang="en-US"/>
          </a:p>
        </p:txBody>
      </p:sp>
    </p:spTree>
    <p:extLst>
      <p:ext uri="{BB962C8B-B14F-4D97-AF65-F5344CB8AC3E}">
        <p14:creationId xmlns:p14="http://schemas.microsoft.com/office/powerpoint/2010/main" val="274062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B029-306B-49E0-9051-A5868D7807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95406-7DD5-4C0F-A76E-910DE5D24A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1455DD-B7BD-48AD-924D-5DC1045984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B220-3287-4CA0-8E34-FAD131F6E105}"/>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21C9AD5C-2F2C-41D0-BA5C-5DDFCDCC4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E3CFE6-EF26-4B0C-A715-EC4ECC4C511D}"/>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57088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F4EA-E427-C749-B11C-D8241A677A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82CCF9A-4A76-B24D-BDA8-DD6075A6F09F}"/>
              </a:ext>
            </a:extLst>
          </p:cNvPr>
          <p:cNvSpPr>
            <a:spLocks noGrp="1"/>
          </p:cNvSpPr>
          <p:nvPr>
            <p:ph type="sldNum" sz="quarter" idx="10"/>
          </p:nvPr>
        </p:nvSpPr>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61887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02FD-3D5B-40CD-8042-16533ECB36E5}"/>
              </a:ext>
            </a:extLst>
          </p:cNvPr>
          <p:cNvSpPr>
            <a:spLocks noGrp="1"/>
          </p:cNvSpPr>
          <p:nvPr>
            <p:ph type="title"/>
          </p:nvPr>
        </p:nvSpPr>
        <p:spPr>
          <a:xfrm>
            <a:off x="952500" y="1459139"/>
            <a:ext cx="9660536"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06FBA73-D735-4EDA-8C6C-514B7D2F7BED}"/>
              </a:ext>
            </a:extLst>
          </p:cNvPr>
          <p:cNvSpPr>
            <a:spLocks noGrp="1"/>
          </p:cNvSpPr>
          <p:nvPr>
            <p:ph type="sldNum" sz="quarter" idx="10"/>
          </p:nvPr>
        </p:nvSpPr>
        <p:spPr>
          <a:xfrm>
            <a:off x="2338036" y="5690959"/>
            <a:ext cx="6342185" cy="272302"/>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50219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11BA1E2-8B23-490A-ADCE-3B8332723116}"/>
              </a:ext>
            </a:extLst>
          </p:cNvPr>
          <p:cNvSpPr>
            <a:spLocks noGrp="1"/>
          </p:cNvSpPr>
          <p:nvPr>
            <p:ph type="sldNum" sz="quarter" idx="4"/>
          </p:nvPr>
        </p:nvSpPr>
        <p:spPr>
          <a:xfrm>
            <a:off x="2338036" y="5690959"/>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fld id="{EF625870-7273-A841-A8DB-BEF34E7ED2FB}" type="slidenum">
              <a:rPr lang="en-US" smtClean="0"/>
              <a:t>‹#›</a:t>
            </a:fld>
            <a:endParaRPr lang="en-US"/>
          </a:p>
        </p:txBody>
      </p:sp>
    </p:spTree>
    <p:extLst>
      <p:ext uri="{BB962C8B-B14F-4D97-AF65-F5344CB8AC3E}">
        <p14:creationId xmlns:p14="http://schemas.microsoft.com/office/powerpoint/2010/main" val="85735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9C35A8C-02F4-4C4A-9914-C2C963D94381}"/>
              </a:ext>
            </a:extLst>
          </p:cNvPr>
          <p:cNvSpPr>
            <a:spLocks noGrp="1"/>
          </p:cNvSpPr>
          <p:nvPr>
            <p:ph type="sldNum" sz="quarter" idx="4"/>
          </p:nvPr>
        </p:nvSpPr>
        <p:spPr>
          <a:xfrm>
            <a:off x="2338036" y="5690959"/>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fld id="{EF625870-7273-A841-A8DB-BEF34E7ED2FB}" type="slidenum">
              <a:rPr lang="en-US" smtClean="0"/>
              <a:t>‹#›</a:t>
            </a:fld>
            <a:endParaRPr lang="en-US"/>
          </a:p>
        </p:txBody>
      </p:sp>
    </p:spTree>
    <p:extLst>
      <p:ext uri="{BB962C8B-B14F-4D97-AF65-F5344CB8AC3E}">
        <p14:creationId xmlns:p14="http://schemas.microsoft.com/office/powerpoint/2010/main" val="1860143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AFFF-16BC-4010-836A-F2C0A893DB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ABCCE3-2737-4285-B528-39C51E87C6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A082E-765D-4CB5-92B9-2FC1E7634CED}"/>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dirty="0"/>
          </a:p>
        </p:txBody>
      </p:sp>
      <p:sp>
        <p:nvSpPr>
          <p:cNvPr id="5" name="Footer Placeholder 4">
            <a:extLst>
              <a:ext uri="{FF2B5EF4-FFF2-40B4-BE49-F238E27FC236}">
                <a16:creationId xmlns:a16="http://schemas.microsoft.com/office/drawing/2014/main" id="{0C6486BF-E467-4231-8557-BACCF57BBE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FF3E8-9A69-41CB-AB06-C9066BFE9815}"/>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8394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0345-A024-4391-8AB6-B71C4F6BFD2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4DE6D-186C-42E4-8773-0EF2614C83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44BD9-053D-47D8-A49A-EE6F9DAB3979}"/>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5" name="Footer Placeholder 4">
            <a:extLst>
              <a:ext uri="{FF2B5EF4-FFF2-40B4-BE49-F238E27FC236}">
                <a16:creationId xmlns:a16="http://schemas.microsoft.com/office/drawing/2014/main" id="{8886619F-A2DB-476B-B6F8-81ECA831C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CD688E-B7EF-464B-B246-82B16B1D45A3}"/>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17324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9CD2-6FAD-4766-8A7A-5DA8BE4E7D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ADB23F-6F40-4B6B-B46A-A5BE1CDFA8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9B287-57FA-4FCA-898C-F81CB64168F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E0E91A-987C-4649-B7DD-ADBDC59A4897}"/>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7EAB891E-5370-4C3F-8BE8-5705A44C7B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466A93-626E-4095-B4BA-E25627BC4A77}"/>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32996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C5D-C416-4884-AF3E-4E38647515D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E381DCE-29FE-4927-9F9D-7E2CF53A25C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C155E-1557-475B-8043-EE798C47A5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64BB0A-2BFB-405C-80EC-D160BD9CA5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675ECB-B44B-404C-A5A5-D98AFB825E5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3CA2D-9EC5-4C22-8688-052E2F51C43E}"/>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8" name="Footer Placeholder 7">
            <a:extLst>
              <a:ext uri="{FF2B5EF4-FFF2-40B4-BE49-F238E27FC236}">
                <a16:creationId xmlns:a16="http://schemas.microsoft.com/office/drawing/2014/main" id="{F4A75C44-36D9-45AE-9D8D-B8C8D1C2F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EAE07A9-1913-414E-867A-32D6830A05E6}"/>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30975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3E59-8CCB-4275-B2E4-DC378C69F9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F6086A-94E9-4C35-A045-26B2ADB1EEAA}"/>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4" name="Footer Placeholder 3">
            <a:extLst>
              <a:ext uri="{FF2B5EF4-FFF2-40B4-BE49-F238E27FC236}">
                <a16:creationId xmlns:a16="http://schemas.microsoft.com/office/drawing/2014/main" id="{DE326872-C42E-4C35-BC76-3DBE65563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37EEDC-796B-4CB2-ADE3-641287F60C6F}"/>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134736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9C35A8C-02F4-4C4A-9914-C2C963D94381}"/>
              </a:ext>
            </a:extLst>
          </p:cNvPr>
          <p:cNvSpPr>
            <a:spLocks noGrp="1"/>
          </p:cNvSpPr>
          <p:nvPr>
            <p:ph type="sldNum" sz="quarter" idx="4"/>
          </p:nvPr>
        </p:nvSpPr>
        <p:spPr>
          <a:xfrm>
            <a:off x="2338036" y="5690959"/>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fld id="{EF625870-7273-A841-A8DB-BEF34E7ED2FB}" type="slidenum">
              <a:rPr lang="en-US" smtClean="0"/>
              <a:t>‹#›</a:t>
            </a:fld>
            <a:endParaRPr lang="en-US"/>
          </a:p>
        </p:txBody>
      </p:sp>
    </p:spTree>
    <p:extLst>
      <p:ext uri="{BB962C8B-B14F-4D97-AF65-F5344CB8AC3E}">
        <p14:creationId xmlns:p14="http://schemas.microsoft.com/office/powerpoint/2010/main" val="3307469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88EAF-413B-4BF8-A6FE-0B33ECE0187B}"/>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3" name="Footer Placeholder 2">
            <a:extLst>
              <a:ext uri="{FF2B5EF4-FFF2-40B4-BE49-F238E27FC236}">
                <a16:creationId xmlns:a16="http://schemas.microsoft.com/office/drawing/2014/main" id="{4897B814-D3F4-401F-BD11-427A4081C1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0F6455-FCA4-4DEB-8320-950D31DAFE07}"/>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61045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8E9B-6599-42A8-AF7E-30E1B09564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0715E-1FF1-4AC4-BD06-B5D84EC2354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F2EAF4-E33E-4CCF-B885-3922E79FF2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96AF0-277E-4F1B-B34A-7B172756BB46}"/>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702D1540-7D70-4767-91A2-2DBE8128F0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954F58-B862-45A1-ACD0-1565FD947EE3}"/>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04633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B029-306B-49E0-9051-A5868D7807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95406-7DD5-4C0F-A76E-910DE5D24A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1455DD-B7BD-48AD-924D-5DC10459841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B220-3287-4CA0-8E34-FAD131F6E105}"/>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21C9AD5C-2F2C-41D0-BA5C-5DDFCDCC4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E3CFE6-EF26-4B0C-A715-EC4ECC4C511D}"/>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1574212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F4EA-E427-C749-B11C-D8241A677A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82CCF9A-4A76-B24D-BDA8-DD6075A6F09F}"/>
              </a:ext>
            </a:extLst>
          </p:cNvPr>
          <p:cNvSpPr>
            <a:spLocks noGrp="1"/>
          </p:cNvSpPr>
          <p:nvPr>
            <p:ph type="sldNum" sz="quarter" idx="10"/>
          </p:nvPr>
        </p:nvSpPr>
        <p:spPr>
          <a:xfrm>
            <a:off x="2811738" y="5639721"/>
            <a:ext cx="6342185" cy="272302"/>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138414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02FD-3D5B-40CD-8042-16533ECB36E5}"/>
              </a:ext>
            </a:extLst>
          </p:cNvPr>
          <p:cNvSpPr>
            <a:spLocks noGrp="1"/>
          </p:cNvSpPr>
          <p:nvPr>
            <p:ph type="title"/>
          </p:nvPr>
        </p:nvSpPr>
        <p:spPr>
          <a:xfrm>
            <a:off x="952500" y="1459139"/>
            <a:ext cx="9660536" cy="1325563"/>
          </a:xfrm>
          <a:prstGeom prst="rect">
            <a:avLst/>
          </a:prstGeo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06FBA73-D735-4EDA-8C6C-514B7D2F7BED}"/>
              </a:ext>
            </a:extLst>
          </p:cNvPr>
          <p:cNvSpPr>
            <a:spLocks noGrp="1"/>
          </p:cNvSpPr>
          <p:nvPr>
            <p:ph type="sldNum" sz="quarter" idx="10"/>
          </p:nvPr>
        </p:nvSpPr>
        <p:spPr>
          <a:xfrm>
            <a:off x="2338036" y="5690959"/>
            <a:ext cx="6342185" cy="272302"/>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1294818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A19F-6A51-40B5-8885-85E2EAFA3FB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3C76A-2EB7-4574-9EBE-22DED2B452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36321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A9A8-4B2D-4E8C-B9B9-A8AE4EA56E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A3EF5D-61F4-46C5-AD12-BFFD5C1FE2C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DA97E-C347-4DCB-890E-96B6A615FDEE}"/>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5" name="Footer Placeholder 4">
            <a:extLst>
              <a:ext uri="{FF2B5EF4-FFF2-40B4-BE49-F238E27FC236}">
                <a16:creationId xmlns:a16="http://schemas.microsoft.com/office/drawing/2014/main" id="{434C34AC-84AA-46BD-9200-5465A4B4BB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CD50A4-753A-4013-8545-AA54B7889B82}"/>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167838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5C65-532F-40CF-96C8-4D093F9B7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1EEFA7-8325-45AA-BAF9-F1099237CB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4B0D3-BD51-415F-8B0C-506D906FBE25}"/>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5" name="Footer Placeholder 4">
            <a:extLst>
              <a:ext uri="{FF2B5EF4-FFF2-40B4-BE49-F238E27FC236}">
                <a16:creationId xmlns:a16="http://schemas.microsoft.com/office/drawing/2014/main" id="{B34275E3-ED74-498D-8C0C-AB5B4F81EB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343864-122D-486B-AAA3-2578BAB50187}"/>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883790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80E8-3C48-495A-BD83-A65A41A19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2E6F2E2-2D98-496B-ABA8-5603AA5AA6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3C3B0-CC47-4ABF-B823-FD79D1022D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C973E-F7BB-4CF0-818C-DD5AD949837C}"/>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6" name="Footer Placeholder 5">
            <a:extLst>
              <a:ext uri="{FF2B5EF4-FFF2-40B4-BE49-F238E27FC236}">
                <a16:creationId xmlns:a16="http://schemas.microsoft.com/office/drawing/2014/main" id="{104493F5-5DAD-48F0-B71D-5543952FF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783023-C208-47FD-8548-9703638180A6}"/>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3567257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D055-51BF-4D65-AD6F-96266CE42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10E4400-6662-44CF-9B7B-219C23F312D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B9D02-9B44-434A-9DB6-F34DDB36FF1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24403-CE3C-455D-BF4F-0477031E97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27A44-C02C-4A7E-B732-AF50A1B7E04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F019A-0EB0-40CB-A71F-B19729970AE2}"/>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8" name="Footer Placeholder 7">
            <a:extLst>
              <a:ext uri="{FF2B5EF4-FFF2-40B4-BE49-F238E27FC236}">
                <a16:creationId xmlns:a16="http://schemas.microsoft.com/office/drawing/2014/main" id="{28DA76CB-F3AC-4192-8C68-9391F49E96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86ED253-25E2-4853-A303-DC764FEB0AA8}"/>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389846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AFFF-16BC-4010-836A-F2C0A893DB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ABCCE3-2737-4285-B528-39C51E87C6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A082E-765D-4CB5-92B9-2FC1E7634CED}"/>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5" name="Footer Placeholder 4">
            <a:extLst>
              <a:ext uri="{FF2B5EF4-FFF2-40B4-BE49-F238E27FC236}">
                <a16:creationId xmlns:a16="http://schemas.microsoft.com/office/drawing/2014/main" id="{0C6486BF-E467-4231-8557-BACCF57BBE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FF3E8-9A69-41CB-AB06-C9066BFE9815}"/>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930481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A6AD-BE43-45E4-991B-557F2ECF7C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04E80D-EF16-46DC-852B-DE45B999B605}"/>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4" name="Footer Placeholder 3">
            <a:extLst>
              <a:ext uri="{FF2B5EF4-FFF2-40B4-BE49-F238E27FC236}">
                <a16:creationId xmlns:a16="http://schemas.microsoft.com/office/drawing/2014/main" id="{7C985037-C30B-40D6-BDF4-0DAFFC87E0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964493B-938D-4297-B02F-1FEC76FF6F61}"/>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317736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C7993-FD17-4E21-9454-A4E96203E205}"/>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3" name="Footer Placeholder 2">
            <a:extLst>
              <a:ext uri="{FF2B5EF4-FFF2-40B4-BE49-F238E27FC236}">
                <a16:creationId xmlns:a16="http://schemas.microsoft.com/office/drawing/2014/main" id="{D2F3A171-ADB2-4ED8-91B5-51FA388C40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19B78D-97B0-4285-9490-28F205621898}"/>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19718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2C7E-AF87-470B-99E7-40BB39B1C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180AB6-9A5E-4630-8B71-30E7459ACE5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A825E6-BF4B-4168-8BFE-732FBEAC55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18A83-6B5C-4C98-929A-152724459DB7}"/>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6" name="Footer Placeholder 5">
            <a:extLst>
              <a:ext uri="{FF2B5EF4-FFF2-40B4-BE49-F238E27FC236}">
                <a16:creationId xmlns:a16="http://schemas.microsoft.com/office/drawing/2014/main" id="{042B8A98-2D6E-4F7A-818B-A5543F5CFB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29D10B-6712-46FD-99AE-1D31CDD8D9AA}"/>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149154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1F58-5405-4983-ADE7-C1053913C3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5BCFF-EAA7-42A2-970A-571B324CD92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9F05D75-8E62-450C-9654-710A65640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20BB9-950F-4845-8528-EE084535CC5C}"/>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6" name="Footer Placeholder 5">
            <a:extLst>
              <a:ext uri="{FF2B5EF4-FFF2-40B4-BE49-F238E27FC236}">
                <a16:creationId xmlns:a16="http://schemas.microsoft.com/office/drawing/2014/main" id="{A75B4991-8C9B-49F9-88AA-77457187EF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101D41-B84D-4092-BCD2-15D4A5B10994}"/>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80418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F948-AA77-4CAD-B305-3D35C78FBD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63633-5021-41D7-BA8F-E48447105C1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DA12A-E77E-407E-97E6-86C831036AFD}"/>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5" name="Footer Placeholder 4">
            <a:extLst>
              <a:ext uri="{FF2B5EF4-FFF2-40B4-BE49-F238E27FC236}">
                <a16:creationId xmlns:a16="http://schemas.microsoft.com/office/drawing/2014/main" id="{E0670FD8-A59B-4FA4-9985-4CE5857F20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21A0E1-C21E-4156-9CDF-B0A711DAC028}"/>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1460753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1AB20-5C3A-424C-B36E-AF396FC0AAE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851F3-BAAC-4A29-B1E1-AB42C88846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AA125-6C83-438E-A67F-DD57A0EA9737}"/>
              </a:ext>
            </a:extLst>
          </p:cNvPr>
          <p:cNvSpPr>
            <a:spLocks noGrp="1"/>
          </p:cNvSpPr>
          <p:nvPr>
            <p:ph type="dt" sz="half" idx="10"/>
          </p:nvPr>
        </p:nvSpPr>
        <p:spPr>
          <a:xfrm>
            <a:off x="838200" y="6356350"/>
            <a:ext cx="2743200" cy="365125"/>
          </a:xfrm>
          <a:prstGeom prst="rect">
            <a:avLst/>
          </a:prstGeom>
        </p:spPr>
        <p:txBody>
          <a:bodyPr/>
          <a:lstStyle/>
          <a:p>
            <a:fld id="{EF6C4AF7-BC0A-4975-BF7F-1C16710010F9}" type="datetimeFigureOut">
              <a:rPr lang="en-US" smtClean="0"/>
              <a:t>22-Apr-22</a:t>
            </a:fld>
            <a:endParaRPr lang="en-US"/>
          </a:p>
        </p:txBody>
      </p:sp>
      <p:sp>
        <p:nvSpPr>
          <p:cNvPr id="5" name="Footer Placeholder 4">
            <a:extLst>
              <a:ext uri="{FF2B5EF4-FFF2-40B4-BE49-F238E27FC236}">
                <a16:creationId xmlns:a16="http://schemas.microsoft.com/office/drawing/2014/main" id="{15984126-3C1A-447A-93C7-5D1704A34A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3A0152-AF24-4CE2-B3EA-0147C0619F47}"/>
              </a:ext>
            </a:extLst>
          </p:cNvPr>
          <p:cNvSpPr>
            <a:spLocks noGrp="1"/>
          </p:cNvSpPr>
          <p:nvPr>
            <p:ph type="sldNum" sz="quarter" idx="12"/>
          </p:nvPr>
        </p:nvSpPr>
        <p:spPr>
          <a:xfrm>
            <a:off x="8610600" y="6356350"/>
            <a:ext cx="2743200" cy="365125"/>
          </a:xfrm>
          <a:prstGeom prst="rect">
            <a:avLst/>
          </a:prstGeom>
        </p:spPr>
        <p:txBody>
          <a:bodyPr/>
          <a:lstStyle/>
          <a:p>
            <a:fld id="{44B3A003-34F2-4431-A1B4-A9AABAC94333}" type="slidenum">
              <a:rPr lang="en-US" smtClean="0"/>
              <a:t>‹#›</a:t>
            </a:fld>
            <a:endParaRPr lang="en-US"/>
          </a:p>
        </p:txBody>
      </p:sp>
    </p:spTree>
    <p:extLst>
      <p:ext uri="{BB962C8B-B14F-4D97-AF65-F5344CB8AC3E}">
        <p14:creationId xmlns:p14="http://schemas.microsoft.com/office/powerpoint/2010/main" val="350832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0345-A024-4391-8AB6-B71C4F6BFD2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4DE6D-186C-42E4-8773-0EF2614C83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44BD9-053D-47D8-A49A-EE6F9DAB3979}"/>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5" name="Footer Placeholder 4">
            <a:extLst>
              <a:ext uri="{FF2B5EF4-FFF2-40B4-BE49-F238E27FC236}">
                <a16:creationId xmlns:a16="http://schemas.microsoft.com/office/drawing/2014/main" id="{8886619F-A2DB-476B-B6F8-81ECA831C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CD688E-B7EF-464B-B246-82B16B1D45A3}"/>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62879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9CD2-6FAD-4766-8A7A-5DA8BE4E7D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ADB23F-6F40-4B6B-B46A-A5BE1CDFA8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9B287-57FA-4FCA-898C-F81CB64168F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E0E91A-987C-4649-B7DD-ADBDC59A4897}"/>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7EAB891E-5370-4C3F-8BE8-5705A44C7B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466A93-626E-4095-B4BA-E25627BC4A77}"/>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175368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C5D-C416-4884-AF3E-4E38647515D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E381DCE-29FE-4927-9F9D-7E2CF53A25C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C155E-1557-475B-8043-EE798C47A5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64BB0A-2BFB-405C-80EC-D160BD9CA53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675ECB-B44B-404C-A5A5-D98AFB825E5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3CA2D-9EC5-4C22-8688-052E2F51C43E}"/>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8" name="Footer Placeholder 7">
            <a:extLst>
              <a:ext uri="{FF2B5EF4-FFF2-40B4-BE49-F238E27FC236}">
                <a16:creationId xmlns:a16="http://schemas.microsoft.com/office/drawing/2014/main" id="{F4A75C44-36D9-45AE-9D8D-B8C8D1C2F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EAE07A9-1913-414E-867A-32D6830A05E6}"/>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44628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3E59-8CCB-4275-B2E4-DC378C69F9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F6086A-94E9-4C35-A045-26B2ADB1EEAA}"/>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4" name="Footer Placeholder 3">
            <a:extLst>
              <a:ext uri="{FF2B5EF4-FFF2-40B4-BE49-F238E27FC236}">
                <a16:creationId xmlns:a16="http://schemas.microsoft.com/office/drawing/2014/main" id="{DE326872-C42E-4C35-BC76-3DBE65563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37EEDC-796B-4CB2-ADE3-641287F60C6F}"/>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37294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88EAF-413B-4BF8-A6FE-0B33ECE0187B}"/>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3" name="Footer Placeholder 2">
            <a:extLst>
              <a:ext uri="{FF2B5EF4-FFF2-40B4-BE49-F238E27FC236}">
                <a16:creationId xmlns:a16="http://schemas.microsoft.com/office/drawing/2014/main" id="{4897B814-D3F4-401F-BD11-427A4081C1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0F6455-FCA4-4DEB-8320-950D31DAFE07}"/>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75564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8E9B-6599-42A8-AF7E-30E1B09564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0715E-1FF1-4AC4-BD06-B5D84EC2354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F2EAF4-E33E-4CCF-B885-3922E79FF2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96AF0-277E-4F1B-B34A-7B172756BB46}"/>
              </a:ext>
            </a:extLst>
          </p:cNvPr>
          <p:cNvSpPr>
            <a:spLocks noGrp="1"/>
          </p:cNvSpPr>
          <p:nvPr>
            <p:ph type="dt" sz="half" idx="10"/>
          </p:nvPr>
        </p:nvSpPr>
        <p:spPr>
          <a:xfrm>
            <a:off x="838200" y="6356350"/>
            <a:ext cx="2743200" cy="365125"/>
          </a:xfrm>
          <a:prstGeom prst="rect">
            <a:avLst/>
          </a:prstGeom>
        </p:spPr>
        <p:txBody>
          <a:bodyPr/>
          <a:lstStyle/>
          <a:p>
            <a:fld id="{4F42C887-87B1-1549-8112-4FCA7AA39F1D}" type="datetimeFigureOut">
              <a:rPr lang="en-US" smtClean="0"/>
              <a:t>22-Apr-22</a:t>
            </a:fld>
            <a:endParaRPr lang="en-US"/>
          </a:p>
        </p:txBody>
      </p:sp>
      <p:sp>
        <p:nvSpPr>
          <p:cNvPr id="6" name="Footer Placeholder 5">
            <a:extLst>
              <a:ext uri="{FF2B5EF4-FFF2-40B4-BE49-F238E27FC236}">
                <a16:creationId xmlns:a16="http://schemas.microsoft.com/office/drawing/2014/main" id="{702D1540-7D70-4767-91A2-2DBE8128F0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954F58-B862-45A1-ACD0-1565FD947EE3}"/>
              </a:ext>
            </a:extLst>
          </p:cNvPr>
          <p:cNvSpPr>
            <a:spLocks noGrp="1"/>
          </p:cNvSpPr>
          <p:nvPr>
            <p:ph type="sldNum" sz="quarter" idx="12"/>
          </p:nvPr>
        </p:nvSpPr>
        <p:spPr>
          <a:xfrm>
            <a:off x="3352800" y="5418946"/>
            <a:ext cx="2743200" cy="365125"/>
          </a:xfrm>
          <a:prstGeom prst="rect">
            <a:avLst/>
          </a:prstGeom>
        </p:spPr>
        <p:txBody>
          <a:bodyPr/>
          <a:lstStyle/>
          <a:p>
            <a:fld id="{EF625870-7273-A841-A8DB-BEF34E7ED2FB}" type="slidenum">
              <a:rPr lang="en-US" smtClean="0"/>
              <a:t>‹#›</a:t>
            </a:fld>
            <a:endParaRPr lang="en-US"/>
          </a:p>
        </p:txBody>
      </p:sp>
    </p:spTree>
    <p:extLst>
      <p:ext uri="{BB962C8B-B14F-4D97-AF65-F5344CB8AC3E}">
        <p14:creationId xmlns:p14="http://schemas.microsoft.com/office/powerpoint/2010/main" val="214097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3.png"/><Relationship Id="rId3" Type="http://schemas.openxmlformats.org/officeDocument/2006/relationships/slideLayout" Target="../slideLayouts/slideLayout15.xml"/><Relationship Id="rId21" Type="http://schemas.openxmlformats.org/officeDocument/2006/relationships/image" Target="../media/image6.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png"/><Relationship Id="rId18" Type="http://schemas.openxmlformats.org/officeDocument/2006/relationships/image" Target="../media/image5.png"/><Relationship Id="rId3" Type="http://schemas.openxmlformats.org/officeDocument/2006/relationships/slideLayout" Target="../slideLayouts/slideLayout27.xml"/><Relationship Id="rId21" Type="http://schemas.openxmlformats.org/officeDocument/2006/relationships/image" Target="../media/image8.png"/><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CE390A2B-DF6A-4FFE-B325-DD5DFB56B2E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4609" y="6108124"/>
            <a:ext cx="670790" cy="667716"/>
          </a:xfrm>
          <a:prstGeom prst="rect">
            <a:avLst/>
          </a:prstGeom>
        </p:spPr>
      </p:pic>
      <p:pic>
        <p:nvPicPr>
          <p:cNvPr id="9" name="Picture 8" descr="Logo&#10;&#10;Description automatically generated">
            <a:extLst>
              <a:ext uri="{FF2B5EF4-FFF2-40B4-BE49-F238E27FC236}">
                <a16:creationId xmlns:a16="http://schemas.microsoft.com/office/drawing/2014/main" id="{D0DC1D3A-954B-4FC8-B1F7-C8EE9874B0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09" y="5912023"/>
            <a:ext cx="2747307" cy="1063208"/>
          </a:xfrm>
          <a:prstGeom prst="rect">
            <a:avLst/>
          </a:prstGeom>
        </p:spPr>
      </p:pic>
      <p:pic>
        <p:nvPicPr>
          <p:cNvPr id="10" name="Picture 9" descr="Text, logo&#10;&#10;Description automatically generated">
            <a:extLst>
              <a:ext uri="{FF2B5EF4-FFF2-40B4-BE49-F238E27FC236}">
                <a16:creationId xmlns:a16="http://schemas.microsoft.com/office/drawing/2014/main" id="{E047D0BC-E2CB-4244-89DB-D6CB6F51CB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5585" y="6189789"/>
            <a:ext cx="1850713" cy="426325"/>
          </a:xfrm>
          <a:prstGeom prst="rect">
            <a:avLst/>
          </a:prstGeom>
        </p:spPr>
      </p:pic>
      <p:pic>
        <p:nvPicPr>
          <p:cNvPr id="11" name="Picture 10" descr="A screenshot of a video game&#10;&#10;Description automatically generated with medium confidence">
            <a:extLst>
              <a:ext uri="{FF2B5EF4-FFF2-40B4-BE49-F238E27FC236}">
                <a16:creationId xmlns:a16="http://schemas.microsoft.com/office/drawing/2014/main" id="{7E32BC0C-12F3-4FE2-97B1-AC0641A52A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817344" y="6158568"/>
            <a:ext cx="1525754" cy="540371"/>
          </a:xfrm>
          <a:prstGeom prst="rect">
            <a:avLst/>
          </a:prstGeom>
        </p:spPr>
      </p:pic>
      <p:pic>
        <p:nvPicPr>
          <p:cNvPr id="12" name="Picture 11" descr="Logo&#10;&#10;Description automatically generated">
            <a:extLst>
              <a:ext uri="{FF2B5EF4-FFF2-40B4-BE49-F238E27FC236}">
                <a16:creationId xmlns:a16="http://schemas.microsoft.com/office/drawing/2014/main" id="{8ABD4098-91C1-4C22-9835-EB7FBBEF2D8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72379" y="5965671"/>
            <a:ext cx="1199009" cy="923203"/>
          </a:xfrm>
          <a:prstGeom prst="rect">
            <a:avLst/>
          </a:prstGeom>
        </p:spPr>
      </p:pic>
      <p:pic>
        <p:nvPicPr>
          <p:cNvPr id="13" name="Picture 12" descr="Logo&#10;&#10;Description automatically generated">
            <a:extLst>
              <a:ext uri="{FF2B5EF4-FFF2-40B4-BE49-F238E27FC236}">
                <a16:creationId xmlns:a16="http://schemas.microsoft.com/office/drawing/2014/main" id="{BA45396A-9F58-4674-939C-10485D4BAE9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40076" y="6162629"/>
            <a:ext cx="613640" cy="528016"/>
          </a:xfrm>
          <a:prstGeom prst="rect">
            <a:avLst/>
          </a:prstGeom>
        </p:spPr>
      </p:pic>
      <p:pic>
        <p:nvPicPr>
          <p:cNvPr id="14" name="Picture 13" descr="Logo&#10;&#10;Description automatically generated">
            <a:extLst>
              <a:ext uri="{FF2B5EF4-FFF2-40B4-BE49-F238E27FC236}">
                <a16:creationId xmlns:a16="http://schemas.microsoft.com/office/drawing/2014/main" id="{77929405-B470-46BB-B4AA-1C2D7FBFCF1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3657608" cy="944882"/>
          </a:xfrm>
          <a:prstGeom prst="rect">
            <a:avLst/>
          </a:prstGeom>
        </p:spPr>
      </p:pic>
      <p:sp>
        <p:nvSpPr>
          <p:cNvPr id="25" name="Slide Number Placeholder 5">
            <a:extLst>
              <a:ext uri="{FF2B5EF4-FFF2-40B4-BE49-F238E27FC236}">
                <a16:creationId xmlns:a16="http://schemas.microsoft.com/office/drawing/2014/main" id="{D5C40F54-6A4D-416A-940F-63670C21B372}"/>
              </a:ext>
            </a:extLst>
          </p:cNvPr>
          <p:cNvSpPr>
            <a:spLocks noGrp="1"/>
          </p:cNvSpPr>
          <p:nvPr>
            <p:ph type="sldNum" sz="quarter" idx="4"/>
          </p:nvPr>
        </p:nvSpPr>
        <p:spPr>
          <a:xfrm>
            <a:off x="2811738" y="5639721"/>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fld id="{EF625870-7273-A841-A8DB-BEF34E7ED2FB}" type="slidenum">
              <a:rPr lang="en-US" smtClean="0"/>
              <a:t>‹#›</a:t>
            </a:fld>
            <a:endParaRPr lang="en-US"/>
          </a:p>
        </p:txBody>
      </p:sp>
      <p:pic>
        <p:nvPicPr>
          <p:cNvPr id="16" name="image23.png" descr="A picture containing text&#10;&#10;Description automatically generated">
            <a:extLst>
              <a:ext uri="{FF2B5EF4-FFF2-40B4-BE49-F238E27FC236}">
                <a16:creationId xmlns:a16="http://schemas.microsoft.com/office/drawing/2014/main" id="{B1E8A32B-1B68-4CBE-AA1A-E81B0955AB71}"/>
              </a:ext>
            </a:extLst>
          </p:cNvPr>
          <p:cNvPicPr/>
          <p:nvPr userDrawn="1"/>
        </p:nvPicPr>
        <p:blipFill>
          <a:blip r:embed="rId21"/>
          <a:srcRect/>
          <a:stretch>
            <a:fillRect/>
          </a:stretch>
        </p:blipFill>
        <p:spPr>
          <a:xfrm>
            <a:off x="10642137" y="6209107"/>
            <a:ext cx="1397463" cy="429478"/>
          </a:xfrm>
          <a:prstGeom prst="rect">
            <a:avLst/>
          </a:prstGeom>
          <a:ln/>
        </p:spPr>
      </p:pic>
    </p:spTree>
    <p:extLst>
      <p:ext uri="{BB962C8B-B14F-4D97-AF65-F5344CB8AC3E}">
        <p14:creationId xmlns:p14="http://schemas.microsoft.com/office/powerpoint/2010/main" val="6969351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77929405-B470-46BB-B4AA-1C2D7FBFCF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3657608" cy="944882"/>
          </a:xfrm>
          <a:prstGeom prst="rect">
            <a:avLst/>
          </a:prstGeom>
        </p:spPr>
      </p:pic>
      <p:pic>
        <p:nvPicPr>
          <p:cNvPr id="23" name="Picture 22">
            <a:extLst>
              <a:ext uri="{FF2B5EF4-FFF2-40B4-BE49-F238E27FC236}">
                <a16:creationId xmlns:a16="http://schemas.microsoft.com/office/drawing/2014/main" id="{9D88C98E-EF8F-4A33-AB33-DD921F75FF6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810" t="11116" r="55933"/>
          <a:stretch/>
        </p:blipFill>
        <p:spPr>
          <a:xfrm>
            <a:off x="11078308" y="0"/>
            <a:ext cx="1560006" cy="6888874"/>
          </a:xfrm>
          <a:prstGeom prst="rect">
            <a:avLst/>
          </a:prstGeom>
        </p:spPr>
      </p:pic>
      <p:grpSp>
        <p:nvGrpSpPr>
          <p:cNvPr id="2" name="Group 1">
            <a:extLst>
              <a:ext uri="{FF2B5EF4-FFF2-40B4-BE49-F238E27FC236}">
                <a16:creationId xmlns:a16="http://schemas.microsoft.com/office/drawing/2014/main" id="{8A6D2E3B-9551-D340-8249-42A64DD7B08F}"/>
              </a:ext>
            </a:extLst>
          </p:cNvPr>
          <p:cNvGrpSpPr/>
          <p:nvPr userDrawn="1"/>
        </p:nvGrpSpPr>
        <p:grpSpPr>
          <a:xfrm>
            <a:off x="-25509" y="6024281"/>
            <a:ext cx="9591544" cy="950949"/>
            <a:chOff x="-25509" y="5912023"/>
            <a:chExt cx="9499980" cy="1063208"/>
          </a:xfrm>
        </p:grpSpPr>
        <p:pic>
          <p:nvPicPr>
            <p:cNvPr id="8" name="Picture 7" descr="Logo&#10;&#10;Description automatically generated with medium confidence">
              <a:extLst>
                <a:ext uri="{FF2B5EF4-FFF2-40B4-BE49-F238E27FC236}">
                  <a16:creationId xmlns:a16="http://schemas.microsoft.com/office/drawing/2014/main" id="{CE390A2B-DF6A-4FFE-B325-DD5DFB56B2E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66879" y="6108124"/>
              <a:ext cx="670790" cy="667716"/>
            </a:xfrm>
            <a:prstGeom prst="rect">
              <a:avLst/>
            </a:prstGeom>
          </p:spPr>
        </p:pic>
        <p:pic>
          <p:nvPicPr>
            <p:cNvPr id="9" name="Picture 8" descr="Logo&#10;&#10;Description automatically generated">
              <a:extLst>
                <a:ext uri="{FF2B5EF4-FFF2-40B4-BE49-F238E27FC236}">
                  <a16:creationId xmlns:a16="http://schemas.microsoft.com/office/drawing/2014/main" id="{D0DC1D3A-954B-4FC8-B1F7-C8EE9874B03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09" y="5912023"/>
              <a:ext cx="2747307" cy="1063208"/>
            </a:xfrm>
            <a:prstGeom prst="rect">
              <a:avLst/>
            </a:prstGeom>
          </p:spPr>
        </p:pic>
        <p:pic>
          <p:nvPicPr>
            <p:cNvPr id="10" name="Picture 9" descr="Text, logo&#10;&#10;Description automatically generated">
              <a:extLst>
                <a:ext uri="{FF2B5EF4-FFF2-40B4-BE49-F238E27FC236}">
                  <a16:creationId xmlns:a16="http://schemas.microsoft.com/office/drawing/2014/main" id="{E047D0BC-E2CB-4244-89DB-D6CB6F51CBB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047940" y="6189789"/>
              <a:ext cx="1850713" cy="426325"/>
            </a:xfrm>
            <a:prstGeom prst="rect">
              <a:avLst/>
            </a:prstGeom>
          </p:spPr>
        </p:pic>
        <p:pic>
          <p:nvPicPr>
            <p:cNvPr id="11" name="Picture 10" descr="A screenshot of a video game&#10;&#10;Description automatically generated with medium confidence">
              <a:extLst>
                <a:ext uri="{FF2B5EF4-FFF2-40B4-BE49-F238E27FC236}">
                  <a16:creationId xmlns:a16="http://schemas.microsoft.com/office/drawing/2014/main" id="{7E32BC0C-12F3-4FE2-97B1-AC0641A52A8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948717" y="6158569"/>
              <a:ext cx="1525754" cy="540371"/>
            </a:xfrm>
            <a:prstGeom prst="rect">
              <a:avLst/>
            </a:prstGeom>
          </p:spPr>
        </p:pic>
        <p:pic>
          <p:nvPicPr>
            <p:cNvPr id="12" name="Picture 11" descr="Logo&#10;&#10;Description automatically generated">
              <a:extLst>
                <a:ext uri="{FF2B5EF4-FFF2-40B4-BE49-F238E27FC236}">
                  <a16:creationId xmlns:a16="http://schemas.microsoft.com/office/drawing/2014/main" id="{8ABD4098-91C1-4C22-9835-EB7FBBEF2D8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39868" y="5965671"/>
              <a:ext cx="1199009" cy="923202"/>
            </a:xfrm>
            <a:prstGeom prst="rect">
              <a:avLst/>
            </a:prstGeom>
          </p:spPr>
        </p:pic>
        <p:pic>
          <p:nvPicPr>
            <p:cNvPr id="13" name="Picture 12" descr="Logo&#10;&#10;Description automatically generated">
              <a:extLst>
                <a:ext uri="{FF2B5EF4-FFF2-40B4-BE49-F238E27FC236}">
                  <a16:creationId xmlns:a16="http://schemas.microsoft.com/office/drawing/2014/main" id="{BA45396A-9F58-4674-939C-10485D4BAE9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047406" y="6162629"/>
              <a:ext cx="613640" cy="528016"/>
            </a:xfrm>
            <a:prstGeom prst="rect">
              <a:avLst/>
            </a:prstGeom>
          </p:spPr>
        </p:pic>
      </p:grpSp>
      <p:pic>
        <p:nvPicPr>
          <p:cNvPr id="16" name="image23.png" descr="A picture containing text&#10;&#10;Description automatically generated">
            <a:extLst>
              <a:ext uri="{FF2B5EF4-FFF2-40B4-BE49-F238E27FC236}">
                <a16:creationId xmlns:a16="http://schemas.microsoft.com/office/drawing/2014/main" id="{2BCFCFE2-F4B7-4DEB-8819-3D3DFE16656E}"/>
              </a:ext>
            </a:extLst>
          </p:cNvPr>
          <p:cNvPicPr/>
          <p:nvPr userDrawn="1"/>
        </p:nvPicPr>
        <p:blipFill>
          <a:blip r:embed="rId22"/>
          <a:srcRect/>
          <a:stretch>
            <a:fillRect/>
          </a:stretch>
        </p:blipFill>
        <p:spPr>
          <a:xfrm>
            <a:off x="9647781" y="6272644"/>
            <a:ext cx="1313296" cy="357549"/>
          </a:xfrm>
          <a:prstGeom prst="rect">
            <a:avLst/>
          </a:prstGeom>
          <a:ln/>
        </p:spPr>
      </p:pic>
    </p:spTree>
    <p:extLst>
      <p:ext uri="{BB962C8B-B14F-4D97-AF65-F5344CB8AC3E}">
        <p14:creationId xmlns:p14="http://schemas.microsoft.com/office/powerpoint/2010/main" val="1449482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9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549E16A9-B914-4ACE-B8B6-E9A0F2B76431}"/>
              </a:ext>
            </a:extLst>
          </p:cNvPr>
          <p:cNvPicPr>
            <a:picLocks noChangeAspect="1"/>
          </p:cNvPicPr>
          <p:nvPr/>
        </p:nvPicPr>
        <p:blipFill rotWithShape="1">
          <a:blip r:embed="rId13">
            <a:extLst>
              <a:ext uri="{28A0092B-C50C-407E-A947-70E740481C1C}">
                <a14:useLocalDpi xmlns:a14="http://schemas.microsoft.com/office/drawing/2010/main" val="0"/>
              </a:ext>
            </a:extLst>
          </a:blip>
          <a:srcRect l="4260" t="58344" r="11101" b="9529"/>
          <a:stretch/>
        </p:blipFill>
        <p:spPr>
          <a:xfrm>
            <a:off x="-1" y="956930"/>
            <a:ext cx="12192001" cy="5018569"/>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8BC15549-CF52-4875-8418-F10C3B1505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6388" y="6108124"/>
            <a:ext cx="670790" cy="667716"/>
          </a:xfrm>
          <a:prstGeom prst="rect">
            <a:avLst/>
          </a:prstGeom>
        </p:spPr>
      </p:pic>
      <p:pic>
        <p:nvPicPr>
          <p:cNvPr id="10" name="Picture 9" descr="Logo&#10;&#10;Description automatically generated">
            <a:extLst>
              <a:ext uri="{FF2B5EF4-FFF2-40B4-BE49-F238E27FC236}">
                <a16:creationId xmlns:a16="http://schemas.microsoft.com/office/drawing/2014/main" id="{16330F33-33DC-4F9E-A9CD-7DA5B92D05F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950" y="5793195"/>
            <a:ext cx="3265392" cy="1263707"/>
          </a:xfrm>
          <a:prstGeom prst="rect">
            <a:avLst/>
          </a:prstGeom>
        </p:spPr>
      </p:pic>
      <p:pic>
        <p:nvPicPr>
          <p:cNvPr id="11" name="Picture 10" descr="Text, logo&#10;&#10;Description automatically generated">
            <a:extLst>
              <a:ext uri="{FF2B5EF4-FFF2-40B4-BE49-F238E27FC236}">
                <a16:creationId xmlns:a16="http://schemas.microsoft.com/office/drawing/2014/main" id="{B5D43E1C-3414-4C90-A643-579A7E96DF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67309" y="6189789"/>
            <a:ext cx="1850713" cy="426325"/>
          </a:xfrm>
          <a:prstGeom prst="rect">
            <a:avLst/>
          </a:prstGeom>
        </p:spPr>
      </p:pic>
      <p:pic>
        <p:nvPicPr>
          <p:cNvPr id="12" name="Picture 11" descr="A screenshot of a video game&#10;&#10;Description automatically generated with medium confidence">
            <a:extLst>
              <a:ext uri="{FF2B5EF4-FFF2-40B4-BE49-F238E27FC236}">
                <a16:creationId xmlns:a16="http://schemas.microsoft.com/office/drawing/2014/main" id="{F6BF2117-C819-430C-BE83-897BC391BA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44231" y="6158568"/>
            <a:ext cx="1525754" cy="540371"/>
          </a:xfrm>
          <a:prstGeom prst="rect">
            <a:avLst/>
          </a:prstGeom>
        </p:spPr>
      </p:pic>
      <p:pic>
        <p:nvPicPr>
          <p:cNvPr id="13" name="Picture 12" descr="Logo&#10;&#10;Description automatically generated">
            <a:extLst>
              <a:ext uri="{FF2B5EF4-FFF2-40B4-BE49-F238E27FC236}">
                <a16:creationId xmlns:a16="http://schemas.microsoft.com/office/drawing/2014/main" id="{52DDF853-5363-47AA-B6DB-49196CF4A71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94142" y="5965671"/>
            <a:ext cx="1199009" cy="923203"/>
          </a:xfrm>
          <a:prstGeom prst="rect">
            <a:avLst/>
          </a:prstGeom>
        </p:spPr>
      </p:pic>
      <p:pic>
        <p:nvPicPr>
          <p:cNvPr id="14" name="Picture 13" descr="Logo&#10;&#10;Description automatically generated">
            <a:extLst>
              <a:ext uri="{FF2B5EF4-FFF2-40B4-BE49-F238E27FC236}">
                <a16:creationId xmlns:a16="http://schemas.microsoft.com/office/drawing/2014/main" id="{927D67CD-9270-423C-BB11-59E2D176B4E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06810" y="6162629"/>
            <a:ext cx="613640" cy="528016"/>
          </a:xfrm>
          <a:prstGeom prst="rect">
            <a:avLst/>
          </a:prstGeom>
        </p:spPr>
      </p:pic>
      <p:pic>
        <p:nvPicPr>
          <p:cNvPr id="15" name="Picture 14" descr="Logo&#10;&#10;Description automatically generated">
            <a:extLst>
              <a:ext uri="{FF2B5EF4-FFF2-40B4-BE49-F238E27FC236}">
                <a16:creationId xmlns:a16="http://schemas.microsoft.com/office/drawing/2014/main" id="{FA6991CF-68F6-46DB-8955-C8FB021F066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3657608" cy="944882"/>
          </a:xfrm>
          <a:prstGeom prst="rect">
            <a:avLst/>
          </a:prstGeom>
        </p:spPr>
      </p:pic>
      <p:pic>
        <p:nvPicPr>
          <p:cNvPr id="17" name="image23.png" descr="A picture containing text&#10;&#10;Description automatically generated">
            <a:extLst>
              <a:ext uri="{FF2B5EF4-FFF2-40B4-BE49-F238E27FC236}">
                <a16:creationId xmlns:a16="http://schemas.microsoft.com/office/drawing/2014/main" id="{3D1321DF-072B-4FA0-A797-EE874B62D149}"/>
              </a:ext>
            </a:extLst>
          </p:cNvPr>
          <p:cNvPicPr/>
          <p:nvPr userDrawn="1"/>
        </p:nvPicPr>
        <p:blipFill>
          <a:blip r:embed="rId21"/>
          <a:srcRect/>
          <a:stretch>
            <a:fillRect/>
          </a:stretch>
        </p:blipFill>
        <p:spPr>
          <a:xfrm>
            <a:off x="10765481" y="6218707"/>
            <a:ext cx="1199009" cy="368488"/>
          </a:xfrm>
          <a:prstGeom prst="rect">
            <a:avLst/>
          </a:prstGeom>
          <a:ln/>
        </p:spPr>
      </p:pic>
    </p:spTree>
    <p:extLst>
      <p:ext uri="{BB962C8B-B14F-4D97-AF65-F5344CB8AC3E}">
        <p14:creationId xmlns:p14="http://schemas.microsoft.com/office/powerpoint/2010/main" val="11342422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91DA-0D0C-4495-A1D9-B254CA0D04CC}"/>
              </a:ext>
            </a:extLst>
          </p:cNvPr>
          <p:cNvSpPr>
            <a:spLocks noGrp="1"/>
          </p:cNvSpPr>
          <p:nvPr>
            <p:ph type="ctrTitle" idx="4294967295"/>
          </p:nvPr>
        </p:nvSpPr>
        <p:spPr>
          <a:xfrm>
            <a:off x="1524000" y="1122363"/>
            <a:ext cx="9144000" cy="2387600"/>
          </a:xfrm>
          <a:prstGeom prst="rect">
            <a:avLst/>
          </a:prstGeom>
        </p:spPr>
        <p:txBody>
          <a:bodyPr/>
          <a:lstStyle/>
          <a:p>
            <a:r>
              <a:rPr lang="en-US" dirty="0">
                <a:solidFill>
                  <a:srgbClr val="0C3045"/>
                </a:solidFill>
              </a:rPr>
              <a:t>Assessing Current and Alternative Financing Products and Delivery Channels in the Agricultural Machinery Market</a:t>
            </a:r>
          </a:p>
        </p:txBody>
      </p:sp>
      <p:sp>
        <p:nvSpPr>
          <p:cNvPr id="4" name="Slide Number Placeholder 5">
            <a:extLst>
              <a:ext uri="{FF2B5EF4-FFF2-40B4-BE49-F238E27FC236}">
                <a16:creationId xmlns:a16="http://schemas.microsoft.com/office/drawing/2014/main" id="{5617710F-137B-4AB9-8323-43DB5A3B80D7}"/>
              </a:ext>
            </a:extLst>
          </p:cNvPr>
          <p:cNvSpPr>
            <a:spLocks noGrp="1"/>
          </p:cNvSpPr>
          <p:nvPr>
            <p:ph type="sldNum" sz="quarter" idx="4"/>
          </p:nvPr>
        </p:nvSpPr>
        <p:spPr>
          <a:xfrm>
            <a:off x="2550480" y="5735637"/>
            <a:ext cx="6342185" cy="272302"/>
          </a:xfrm>
          <a:prstGeom prst="rect">
            <a:avLst/>
          </a:prstGeom>
        </p:spPr>
        <p:txBody>
          <a:bodyPr vert="horz" lIns="91440" tIns="45720" rIns="91440" bIns="45720" rtlCol="0" anchor="ctr"/>
          <a:lstStyle>
            <a:lvl1pPr algn="r">
              <a:defRPr sz="2000">
                <a:solidFill>
                  <a:schemeClr val="tx2">
                    <a:lumMod val="75000"/>
                  </a:schemeClr>
                </a:solidFill>
              </a:defRPr>
            </a:lvl1pPr>
          </a:lstStyle>
          <a:p>
            <a:r>
              <a:rPr lang="en-US"/>
              <a:t>Agricultural Mechanization in Bangladesh- The Future</a:t>
            </a:r>
          </a:p>
        </p:txBody>
      </p:sp>
    </p:spTree>
    <p:extLst>
      <p:ext uri="{BB962C8B-B14F-4D97-AF65-F5344CB8AC3E}">
        <p14:creationId xmlns:p14="http://schemas.microsoft.com/office/powerpoint/2010/main" val="210329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009C41-2779-45BF-B32E-E4341D8EF212}"/>
              </a:ext>
            </a:extLst>
          </p:cNvPr>
          <p:cNvGrpSpPr/>
          <p:nvPr/>
        </p:nvGrpSpPr>
        <p:grpSpPr>
          <a:xfrm>
            <a:off x="4614754" y="3098501"/>
            <a:ext cx="1276378" cy="1276716"/>
            <a:chOff x="1525588" y="565151"/>
            <a:chExt cx="5842001" cy="5895975"/>
          </a:xfrm>
        </p:grpSpPr>
        <p:sp>
          <p:nvSpPr>
            <p:cNvPr id="4" name="Freeform 5">
              <a:extLst>
                <a:ext uri="{FF2B5EF4-FFF2-40B4-BE49-F238E27FC236}">
                  <a16:creationId xmlns:a16="http://schemas.microsoft.com/office/drawing/2014/main" id="{2A47FD3B-5256-434B-9AFB-1411696E0D54}"/>
                </a:ext>
              </a:extLst>
            </p:cNvPr>
            <p:cNvSpPr>
              <a:spLocks/>
            </p:cNvSpPr>
            <p:nvPr/>
          </p:nvSpPr>
          <p:spPr bwMode="auto">
            <a:xfrm>
              <a:off x="1633538" y="565151"/>
              <a:ext cx="2690813" cy="4194175"/>
            </a:xfrm>
            <a:custGeom>
              <a:avLst/>
              <a:gdLst>
                <a:gd name="T0" fmla="*/ 552 w 716"/>
                <a:gd name="T1" fmla="*/ 328 h 1116"/>
                <a:gd name="T2" fmla="*/ 622 w 716"/>
                <a:gd name="T3" fmla="*/ 346 h 1116"/>
                <a:gd name="T4" fmla="*/ 681 w 716"/>
                <a:gd name="T5" fmla="*/ 288 h 1116"/>
                <a:gd name="T6" fmla="*/ 668 w 716"/>
                <a:gd name="T7" fmla="*/ 222 h 1116"/>
                <a:gd name="T8" fmla="*/ 220 w 716"/>
                <a:gd name="T9" fmla="*/ 124 h 1116"/>
                <a:gd name="T10" fmla="*/ 62 w 716"/>
                <a:gd name="T11" fmla="*/ 509 h 1116"/>
                <a:gd name="T12" fmla="*/ 175 w 716"/>
                <a:gd name="T13" fmla="*/ 682 h 1116"/>
                <a:gd name="T14" fmla="*/ 549 w 716"/>
                <a:gd name="T15" fmla="*/ 1058 h 1116"/>
                <a:gd name="T16" fmla="*/ 626 w 716"/>
                <a:gd name="T17" fmla="*/ 1075 h 1116"/>
                <a:gd name="T18" fmla="*/ 679 w 716"/>
                <a:gd name="T19" fmla="*/ 1025 h 1116"/>
                <a:gd name="T20" fmla="*/ 674 w 716"/>
                <a:gd name="T21" fmla="*/ 961 h 1116"/>
                <a:gd name="T22" fmla="*/ 253 w 716"/>
                <a:gd name="T23" fmla="*/ 539 h 1116"/>
                <a:gd name="T24" fmla="*/ 253 w 716"/>
                <a:gd name="T25" fmla="*/ 296 h 1116"/>
                <a:gd name="T26" fmla="*/ 552 w 716"/>
                <a:gd name="T27" fmla="*/ 328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1116">
                  <a:moveTo>
                    <a:pt x="552" y="328"/>
                  </a:moveTo>
                  <a:cubicBezTo>
                    <a:pt x="552" y="328"/>
                    <a:pt x="582" y="382"/>
                    <a:pt x="622" y="346"/>
                  </a:cubicBezTo>
                  <a:cubicBezTo>
                    <a:pt x="662" y="309"/>
                    <a:pt x="681" y="288"/>
                    <a:pt x="681" y="288"/>
                  </a:cubicBezTo>
                  <a:cubicBezTo>
                    <a:pt x="681" y="288"/>
                    <a:pt x="716" y="266"/>
                    <a:pt x="668" y="222"/>
                  </a:cubicBezTo>
                  <a:cubicBezTo>
                    <a:pt x="620" y="178"/>
                    <a:pt x="472" y="0"/>
                    <a:pt x="220" y="124"/>
                  </a:cubicBezTo>
                  <a:cubicBezTo>
                    <a:pt x="220" y="124"/>
                    <a:pt x="0" y="248"/>
                    <a:pt x="62" y="509"/>
                  </a:cubicBezTo>
                  <a:cubicBezTo>
                    <a:pt x="62" y="509"/>
                    <a:pt x="85" y="597"/>
                    <a:pt x="175" y="682"/>
                  </a:cubicBezTo>
                  <a:cubicBezTo>
                    <a:pt x="265" y="767"/>
                    <a:pt x="549" y="1058"/>
                    <a:pt x="549" y="1058"/>
                  </a:cubicBezTo>
                  <a:cubicBezTo>
                    <a:pt x="549" y="1058"/>
                    <a:pt x="581" y="1116"/>
                    <a:pt x="626" y="1075"/>
                  </a:cubicBezTo>
                  <a:cubicBezTo>
                    <a:pt x="670" y="1034"/>
                    <a:pt x="679" y="1025"/>
                    <a:pt x="679" y="1025"/>
                  </a:cubicBezTo>
                  <a:cubicBezTo>
                    <a:pt x="679" y="1025"/>
                    <a:pt x="714" y="1000"/>
                    <a:pt x="674" y="961"/>
                  </a:cubicBezTo>
                  <a:cubicBezTo>
                    <a:pt x="635" y="922"/>
                    <a:pt x="253" y="539"/>
                    <a:pt x="253" y="539"/>
                  </a:cubicBezTo>
                  <a:cubicBezTo>
                    <a:pt x="253" y="539"/>
                    <a:pt x="153" y="417"/>
                    <a:pt x="253" y="296"/>
                  </a:cubicBezTo>
                  <a:cubicBezTo>
                    <a:pt x="253" y="296"/>
                    <a:pt x="402" y="150"/>
                    <a:pt x="552" y="328"/>
                  </a:cubicBezTo>
                  <a:close/>
                </a:path>
              </a:pathLst>
            </a:custGeom>
            <a:solidFill>
              <a:srgbClr val="0C304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 name="Freeform 6">
              <a:extLst>
                <a:ext uri="{FF2B5EF4-FFF2-40B4-BE49-F238E27FC236}">
                  <a16:creationId xmlns:a16="http://schemas.microsoft.com/office/drawing/2014/main" id="{CB91033E-FE09-4EBA-86C9-BB36FFD4AB02}"/>
                </a:ext>
              </a:extLst>
            </p:cNvPr>
            <p:cNvSpPr>
              <a:spLocks/>
            </p:cNvSpPr>
            <p:nvPr/>
          </p:nvSpPr>
          <p:spPr bwMode="auto">
            <a:xfrm>
              <a:off x="3178176" y="681038"/>
              <a:ext cx="4189413" cy="2698750"/>
            </a:xfrm>
            <a:custGeom>
              <a:avLst/>
              <a:gdLst>
                <a:gd name="T0" fmla="*/ 788 w 1115"/>
                <a:gd name="T1" fmla="*/ 552 h 718"/>
                <a:gd name="T2" fmla="*/ 771 w 1115"/>
                <a:gd name="T3" fmla="*/ 623 h 718"/>
                <a:gd name="T4" fmla="*/ 828 w 1115"/>
                <a:gd name="T5" fmla="*/ 681 h 718"/>
                <a:gd name="T6" fmla="*/ 895 w 1115"/>
                <a:gd name="T7" fmla="*/ 667 h 718"/>
                <a:gd name="T8" fmla="*/ 990 w 1115"/>
                <a:gd name="T9" fmla="*/ 219 h 718"/>
                <a:gd name="T10" fmla="*/ 604 w 1115"/>
                <a:gd name="T11" fmla="*/ 64 h 718"/>
                <a:gd name="T12" fmla="*/ 431 w 1115"/>
                <a:gd name="T13" fmla="*/ 178 h 718"/>
                <a:gd name="T14" fmla="*/ 57 w 1115"/>
                <a:gd name="T15" fmla="*/ 554 h 718"/>
                <a:gd name="T16" fmla="*/ 41 w 1115"/>
                <a:gd name="T17" fmla="*/ 631 h 718"/>
                <a:gd name="T18" fmla="*/ 92 w 1115"/>
                <a:gd name="T19" fmla="*/ 684 h 718"/>
                <a:gd name="T20" fmla="*/ 156 w 1115"/>
                <a:gd name="T21" fmla="*/ 679 h 718"/>
                <a:gd name="T22" fmla="*/ 575 w 1115"/>
                <a:gd name="T23" fmla="*/ 255 h 718"/>
                <a:gd name="T24" fmla="*/ 818 w 1115"/>
                <a:gd name="T25" fmla="*/ 253 h 718"/>
                <a:gd name="T26" fmla="*/ 788 w 1115"/>
                <a:gd name="T27" fmla="*/ 5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5" h="718">
                  <a:moveTo>
                    <a:pt x="788" y="552"/>
                  </a:moveTo>
                  <a:cubicBezTo>
                    <a:pt x="788" y="552"/>
                    <a:pt x="734" y="583"/>
                    <a:pt x="771" y="623"/>
                  </a:cubicBezTo>
                  <a:cubicBezTo>
                    <a:pt x="808" y="663"/>
                    <a:pt x="828" y="681"/>
                    <a:pt x="828" y="681"/>
                  </a:cubicBezTo>
                  <a:cubicBezTo>
                    <a:pt x="828" y="681"/>
                    <a:pt x="851" y="716"/>
                    <a:pt x="895" y="667"/>
                  </a:cubicBezTo>
                  <a:cubicBezTo>
                    <a:pt x="939" y="619"/>
                    <a:pt x="1115" y="471"/>
                    <a:pt x="990" y="219"/>
                  </a:cubicBezTo>
                  <a:cubicBezTo>
                    <a:pt x="990" y="219"/>
                    <a:pt x="864" y="0"/>
                    <a:pt x="604" y="64"/>
                  </a:cubicBezTo>
                  <a:cubicBezTo>
                    <a:pt x="604" y="64"/>
                    <a:pt x="516" y="87"/>
                    <a:pt x="431" y="178"/>
                  </a:cubicBezTo>
                  <a:cubicBezTo>
                    <a:pt x="347" y="268"/>
                    <a:pt x="57" y="554"/>
                    <a:pt x="57" y="554"/>
                  </a:cubicBezTo>
                  <a:cubicBezTo>
                    <a:pt x="57" y="554"/>
                    <a:pt x="0" y="587"/>
                    <a:pt x="41" y="631"/>
                  </a:cubicBezTo>
                  <a:cubicBezTo>
                    <a:pt x="83" y="675"/>
                    <a:pt x="92" y="684"/>
                    <a:pt x="92" y="684"/>
                  </a:cubicBezTo>
                  <a:cubicBezTo>
                    <a:pt x="92" y="684"/>
                    <a:pt x="117" y="718"/>
                    <a:pt x="156" y="679"/>
                  </a:cubicBezTo>
                  <a:cubicBezTo>
                    <a:pt x="195" y="639"/>
                    <a:pt x="575" y="255"/>
                    <a:pt x="575" y="255"/>
                  </a:cubicBezTo>
                  <a:cubicBezTo>
                    <a:pt x="575" y="255"/>
                    <a:pt x="696" y="154"/>
                    <a:pt x="818" y="253"/>
                  </a:cubicBezTo>
                  <a:cubicBezTo>
                    <a:pt x="818" y="253"/>
                    <a:pt x="964" y="402"/>
                    <a:pt x="788" y="552"/>
                  </a:cubicBezTo>
                  <a:close/>
                </a:path>
              </a:pathLst>
            </a:custGeom>
            <a:solidFill>
              <a:srgbClr val="3A8F98"/>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 name="Freeform 7">
              <a:extLst>
                <a:ext uri="{FF2B5EF4-FFF2-40B4-BE49-F238E27FC236}">
                  <a16:creationId xmlns:a16="http://schemas.microsoft.com/office/drawing/2014/main" id="{D55B10BA-7DBF-4613-BD07-014A7205BA41}"/>
                </a:ext>
              </a:extLst>
            </p:cNvPr>
            <p:cNvSpPr>
              <a:spLocks/>
            </p:cNvSpPr>
            <p:nvPr/>
          </p:nvSpPr>
          <p:spPr bwMode="auto">
            <a:xfrm>
              <a:off x="4591051" y="2266951"/>
              <a:ext cx="2689225" cy="4194175"/>
            </a:xfrm>
            <a:custGeom>
              <a:avLst/>
              <a:gdLst>
                <a:gd name="T0" fmla="*/ 164 w 716"/>
                <a:gd name="T1" fmla="*/ 789 h 1116"/>
                <a:gd name="T2" fmla="*/ 93 w 716"/>
                <a:gd name="T3" fmla="*/ 771 h 1116"/>
                <a:gd name="T4" fmla="*/ 35 w 716"/>
                <a:gd name="T5" fmla="*/ 828 h 1116"/>
                <a:gd name="T6" fmla="*/ 48 w 716"/>
                <a:gd name="T7" fmla="*/ 895 h 1116"/>
                <a:gd name="T8" fmla="*/ 495 w 716"/>
                <a:gd name="T9" fmla="*/ 993 h 1116"/>
                <a:gd name="T10" fmla="*/ 653 w 716"/>
                <a:gd name="T11" fmla="*/ 608 h 1116"/>
                <a:gd name="T12" fmla="*/ 541 w 716"/>
                <a:gd name="T13" fmla="*/ 435 h 1116"/>
                <a:gd name="T14" fmla="*/ 167 w 716"/>
                <a:gd name="T15" fmla="*/ 58 h 1116"/>
                <a:gd name="T16" fmla="*/ 90 w 716"/>
                <a:gd name="T17" fmla="*/ 42 h 1116"/>
                <a:gd name="T18" fmla="*/ 37 w 716"/>
                <a:gd name="T19" fmla="*/ 92 h 1116"/>
                <a:gd name="T20" fmla="*/ 41 w 716"/>
                <a:gd name="T21" fmla="*/ 156 h 1116"/>
                <a:gd name="T22" fmla="*/ 463 w 716"/>
                <a:gd name="T23" fmla="*/ 578 h 1116"/>
                <a:gd name="T24" fmla="*/ 463 w 716"/>
                <a:gd name="T25" fmla="*/ 821 h 1116"/>
                <a:gd name="T26" fmla="*/ 164 w 716"/>
                <a:gd name="T27" fmla="*/ 789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1116">
                  <a:moveTo>
                    <a:pt x="164" y="789"/>
                  </a:moveTo>
                  <a:cubicBezTo>
                    <a:pt x="164" y="789"/>
                    <a:pt x="133" y="734"/>
                    <a:pt x="93" y="771"/>
                  </a:cubicBezTo>
                  <a:cubicBezTo>
                    <a:pt x="53" y="808"/>
                    <a:pt x="35" y="828"/>
                    <a:pt x="35" y="828"/>
                  </a:cubicBezTo>
                  <a:cubicBezTo>
                    <a:pt x="35" y="828"/>
                    <a:pt x="0" y="851"/>
                    <a:pt x="48" y="895"/>
                  </a:cubicBezTo>
                  <a:cubicBezTo>
                    <a:pt x="96" y="939"/>
                    <a:pt x="243" y="1116"/>
                    <a:pt x="495" y="993"/>
                  </a:cubicBezTo>
                  <a:cubicBezTo>
                    <a:pt x="495" y="993"/>
                    <a:pt x="716" y="869"/>
                    <a:pt x="653" y="608"/>
                  </a:cubicBezTo>
                  <a:cubicBezTo>
                    <a:pt x="653" y="608"/>
                    <a:pt x="631" y="520"/>
                    <a:pt x="541" y="435"/>
                  </a:cubicBezTo>
                  <a:cubicBezTo>
                    <a:pt x="451" y="350"/>
                    <a:pt x="167" y="58"/>
                    <a:pt x="167" y="58"/>
                  </a:cubicBezTo>
                  <a:cubicBezTo>
                    <a:pt x="167" y="58"/>
                    <a:pt x="135" y="0"/>
                    <a:pt x="90" y="42"/>
                  </a:cubicBezTo>
                  <a:cubicBezTo>
                    <a:pt x="45" y="83"/>
                    <a:pt x="37" y="92"/>
                    <a:pt x="37" y="92"/>
                  </a:cubicBezTo>
                  <a:cubicBezTo>
                    <a:pt x="37" y="92"/>
                    <a:pt x="2" y="116"/>
                    <a:pt x="41" y="156"/>
                  </a:cubicBezTo>
                  <a:cubicBezTo>
                    <a:pt x="81" y="195"/>
                    <a:pt x="463" y="578"/>
                    <a:pt x="463" y="578"/>
                  </a:cubicBezTo>
                  <a:cubicBezTo>
                    <a:pt x="463" y="578"/>
                    <a:pt x="563" y="700"/>
                    <a:pt x="463" y="821"/>
                  </a:cubicBezTo>
                  <a:cubicBezTo>
                    <a:pt x="463" y="821"/>
                    <a:pt x="313" y="966"/>
                    <a:pt x="164" y="789"/>
                  </a:cubicBezTo>
                  <a:close/>
                </a:path>
              </a:pathLst>
            </a:custGeom>
            <a:solidFill>
              <a:srgbClr val="26606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7" name="Freeform 8">
              <a:extLst>
                <a:ext uri="{FF2B5EF4-FFF2-40B4-BE49-F238E27FC236}">
                  <a16:creationId xmlns:a16="http://schemas.microsoft.com/office/drawing/2014/main" id="{A9DB1A09-EF6E-46F9-B1B0-772A33DCE4AB}"/>
                </a:ext>
              </a:extLst>
            </p:cNvPr>
            <p:cNvSpPr>
              <a:spLocks/>
            </p:cNvSpPr>
            <p:nvPr/>
          </p:nvSpPr>
          <p:spPr bwMode="auto">
            <a:xfrm>
              <a:off x="1525588" y="3630613"/>
              <a:ext cx="4192588" cy="2703513"/>
            </a:xfrm>
            <a:custGeom>
              <a:avLst/>
              <a:gdLst>
                <a:gd name="T0" fmla="*/ 327 w 1116"/>
                <a:gd name="T1" fmla="*/ 167 h 719"/>
                <a:gd name="T2" fmla="*/ 345 w 1116"/>
                <a:gd name="T3" fmla="*/ 96 h 719"/>
                <a:gd name="T4" fmla="*/ 287 w 1116"/>
                <a:gd name="T5" fmla="*/ 38 h 719"/>
                <a:gd name="T6" fmla="*/ 220 w 1116"/>
                <a:gd name="T7" fmla="*/ 51 h 719"/>
                <a:gd name="T8" fmla="*/ 125 w 1116"/>
                <a:gd name="T9" fmla="*/ 499 h 719"/>
                <a:gd name="T10" fmla="*/ 512 w 1116"/>
                <a:gd name="T11" fmla="*/ 655 h 719"/>
                <a:gd name="T12" fmla="*/ 684 w 1116"/>
                <a:gd name="T13" fmla="*/ 541 h 719"/>
                <a:gd name="T14" fmla="*/ 1058 w 1116"/>
                <a:gd name="T15" fmla="*/ 164 h 719"/>
                <a:gd name="T16" fmla="*/ 1074 w 1116"/>
                <a:gd name="T17" fmla="*/ 88 h 719"/>
                <a:gd name="T18" fmla="*/ 1024 w 1116"/>
                <a:gd name="T19" fmla="*/ 35 h 719"/>
                <a:gd name="T20" fmla="*/ 960 w 1116"/>
                <a:gd name="T21" fmla="*/ 40 h 719"/>
                <a:gd name="T22" fmla="*/ 540 w 1116"/>
                <a:gd name="T23" fmla="*/ 464 h 719"/>
                <a:gd name="T24" fmla="*/ 297 w 1116"/>
                <a:gd name="T25" fmla="*/ 465 h 719"/>
                <a:gd name="T26" fmla="*/ 327 w 1116"/>
                <a:gd name="T27" fmla="*/ 16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6" h="719">
                  <a:moveTo>
                    <a:pt x="327" y="167"/>
                  </a:moveTo>
                  <a:cubicBezTo>
                    <a:pt x="327" y="167"/>
                    <a:pt x="382" y="136"/>
                    <a:pt x="345" y="96"/>
                  </a:cubicBezTo>
                  <a:cubicBezTo>
                    <a:pt x="308" y="56"/>
                    <a:pt x="287" y="38"/>
                    <a:pt x="287" y="38"/>
                  </a:cubicBezTo>
                  <a:cubicBezTo>
                    <a:pt x="287" y="38"/>
                    <a:pt x="264" y="3"/>
                    <a:pt x="220" y="51"/>
                  </a:cubicBezTo>
                  <a:cubicBezTo>
                    <a:pt x="177" y="100"/>
                    <a:pt x="0" y="248"/>
                    <a:pt x="125" y="499"/>
                  </a:cubicBezTo>
                  <a:cubicBezTo>
                    <a:pt x="125" y="499"/>
                    <a:pt x="251" y="719"/>
                    <a:pt x="512" y="655"/>
                  </a:cubicBezTo>
                  <a:cubicBezTo>
                    <a:pt x="512" y="655"/>
                    <a:pt x="600" y="631"/>
                    <a:pt x="684" y="541"/>
                  </a:cubicBezTo>
                  <a:cubicBezTo>
                    <a:pt x="768" y="450"/>
                    <a:pt x="1058" y="164"/>
                    <a:pt x="1058" y="164"/>
                  </a:cubicBezTo>
                  <a:cubicBezTo>
                    <a:pt x="1058" y="164"/>
                    <a:pt x="1116" y="132"/>
                    <a:pt x="1074" y="88"/>
                  </a:cubicBezTo>
                  <a:cubicBezTo>
                    <a:pt x="1032" y="43"/>
                    <a:pt x="1024" y="35"/>
                    <a:pt x="1024" y="35"/>
                  </a:cubicBezTo>
                  <a:cubicBezTo>
                    <a:pt x="1024" y="35"/>
                    <a:pt x="999" y="0"/>
                    <a:pt x="960" y="40"/>
                  </a:cubicBezTo>
                  <a:cubicBezTo>
                    <a:pt x="921" y="79"/>
                    <a:pt x="540" y="464"/>
                    <a:pt x="540" y="464"/>
                  </a:cubicBezTo>
                  <a:cubicBezTo>
                    <a:pt x="540" y="464"/>
                    <a:pt x="419" y="565"/>
                    <a:pt x="297" y="465"/>
                  </a:cubicBezTo>
                  <a:cubicBezTo>
                    <a:pt x="297" y="465"/>
                    <a:pt x="151" y="317"/>
                    <a:pt x="327" y="167"/>
                  </a:cubicBezTo>
                  <a:close/>
                </a:path>
              </a:pathLst>
            </a:custGeom>
            <a:solidFill>
              <a:srgbClr val="276F8B"/>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10" name="Rectangle: Rounded Corners 9">
            <a:extLst>
              <a:ext uri="{FF2B5EF4-FFF2-40B4-BE49-F238E27FC236}">
                <a16:creationId xmlns:a16="http://schemas.microsoft.com/office/drawing/2014/main" id="{EA22FCF1-FCBA-4839-9656-6E343D711593}"/>
              </a:ext>
            </a:extLst>
          </p:cNvPr>
          <p:cNvSpPr/>
          <p:nvPr/>
        </p:nvSpPr>
        <p:spPr>
          <a:xfrm>
            <a:off x="133318" y="1158724"/>
            <a:ext cx="4436462" cy="2578135"/>
          </a:xfrm>
          <a:prstGeom prst="roundRect">
            <a:avLst>
              <a:gd name="adj" fmla="val 9252"/>
            </a:avLst>
          </a:prstGeom>
          <a:solidFill>
            <a:srgbClr val="0C3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US" sz="1600" b="1" i="0" u="none" strike="noStrike" dirty="0">
                <a:solidFill>
                  <a:schemeClr val="bg1"/>
                </a:solidFill>
                <a:effectLst/>
                <a:latin typeface="+mj-lt"/>
              </a:rPr>
              <a:t>Workshops</a:t>
            </a:r>
          </a:p>
          <a:p>
            <a:pPr marL="285750" indent="-285750" fontAlgn="base">
              <a:buFont typeface="Arial" panose="020B0604020202020204" pitchFamily="34" charset="0"/>
              <a:buChar char="•"/>
            </a:pPr>
            <a:r>
              <a:rPr lang="en-US" sz="1600" dirty="0">
                <a:solidFill>
                  <a:schemeClr val="bg1"/>
                </a:solidFill>
                <a:latin typeface="+mj-lt"/>
              </a:rPr>
              <a:t>Introducing risk mitigation models other than collaterals will bring down refusal rates for loan application </a:t>
            </a:r>
          </a:p>
          <a:p>
            <a:pPr marL="285750" indent="-285750" fontAlgn="base">
              <a:buFont typeface="Arial" panose="020B0604020202020204" pitchFamily="34" charset="0"/>
              <a:buChar char="•"/>
            </a:pPr>
            <a:r>
              <a:rPr lang="en-US" sz="1600" dirty="0">
                <a:solidFill>
                  <a:schemeClr val="bg1"/>
                </a:solidFill>
                <a:latin typeface="+mj-lt"/>
              </a:rPr>
              <a:t>Financial training and skill development of workers, better access to machinery financing for the owners to widen SMEs’ product portfolio and reach consumers from different levels of the value chain.</a:t>
            </a:r>
          </a:p>
        </p:txBody>
      </p:sp>
      <p:sp>
        <p:nvSpPr>
          <p:cNvPr id="11" name="Rectangle: Rounded Corners 10">
            <a:extLst>
              <a:ext uri="{FF2B5EF4-FFF2-40B4-BE49-F238E27FC236}">
                <a16:creationId xmlns:a16="http://schemas.microsoft.com/office/drawing/2014/main" id="{637DB339-5E6E-4B4D-9235-11FEDBFD7CC0}"/>
              </a:ext>
            </a:extLst>
          </p:cNvPr>
          <p:cNvSpPr/>
          <p:nvPr/>
        </p:nvSpPr>
        <p:spPr>
          <a:xfrm>
            <a:off x="5872055" y="1152857"/>
            <a:ext cx="4970286" cy="2555126"/>
          </a:xfrm>
          <a:prstGeom prst="roundRect">
            <a:avLst>
              <a:gd name="adj" fmla="val 97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US" sz="1600" b="1" i="0" u="none" strike="noStrike" dirty="0">
                <a:solidFill>
                  <a:schemeClr val="bg1"/>
                </a:solidFill>
                <a:effectLst/>
                <a:latin typeface="+mj-lt"/>
              </a:rPr>
              <a:t>Foundries</a:t>
            </a:r>
          </a:p>
          <a:p>
            <a:pPr marL="285750" indent="-285750"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mj-lt"/>
              </a:rPr>
              <a:t>Lack of pre-existing relationship with supplier leave foundries with debt financing or self-financing as options. Collateral requirement is also a major barrier and to address it, there must be some form of cushion for recovery for banks. </a:t>
            </a:r>
          </a:p>
          <a:p>
            <a:pPr marL="285750" indent="-285750"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mj-lt"/>
              </a:rPr>
              <a:t>Maintenance of proper business makes suppliers’ credit assessment easier, increase the number of potential suppliers making the supplier market more competitive</a:t>
            </a:r>
          </a:p>
        </p:txBody>
      </p:sp>
      <p:sp>
        <p:nvSpPr>
          <p:cNvPr id="12" name="Rectangle: Rounded Corners 11">
            <a:extLst>
              <a:ext uri="{FF2B5EF4-FFF2-40B4-BE49-F238E27FC236}">
                <a16:creationId xmlns:a16="http://schemas.microsoft.com/office/drawing/2014/main" id="{503EEC81-9721-48C7-A16B-13F66C23FA7E}"/>
              </a:ext>
            </a:extLst>
          </p:cNvPr>
          <p:cNvSpPr/>
          <p:nvPr/>
        </p:nvSpPr>
        <p:spPr>
          <a:xfrm>
            <a:off x="5891132" y="3810383"/>
            <a:ext cx="4951209" cy="2125598"/>
          </a:xfrm>
          <a:prstGeom prst="roundRect">
            <a:avLst>
              <a:gd name="adj" fmla="val 10075"/>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US" sz="1600" b="1" i="0" u="none" strike="noStrike">
                <a:solidFill>
                  <a:schemeClr val="bg1"/>
                </a:solidFill>
                <a:effectLst/>
                <a:latin typeface="+mj-lt"/>
              </a:rPr>
              <a:t>MSPs</a:t>
            </a:r>
          </a:p>
          <a:p>
            <a:pPr marL="285750" indent="-285750" rtl="0" fontAlgn="base">
              <a:spcBef>
                <a:spcPts val="0"/>
              </a:spcBef>
              <a:spcAft>
                <a:spcPts val="0"/>
              </a:spcAft>
              <a:buFont typeface="Arial" panose="020B0604020202020204" pitchFamily="34" charset="0"/>
              <a:buChar char="•"/>
            </a:pPr>
            <a:r>
              <a:rPr lang="en-US" sz="1600" b="0" i="0" u="none" strike="noStrike">
                <a:solidFill>
                  <a:schemeClr val="bg1"/>
                </a:solidFill>
                <a:effectLst/>
                <a:latin typeface="+mj-lt"/>
              </a:rPr>
              <a:t>Improved financial literacy among </a:t>
            </a:r>
            <a:r>
              <a:rPr lang="en-US" sz="1600" i="0" u="none" strike="noStrike">
                <a:solidFill>
                  <a:schemeClr val="bg1"/>
                </a:solidFill>
                <a:effectLst/>
                <a:latin typeface="+mj-lt"/>
              </a:rPr>
              <a:t>MSP</a:t>
            </a:r>
            <a:r>
              <a:rPr lang="en-US" sz="1600" b="0" i="0" u="none" strike="noStrike">
                <a:solidFill>
                  <a:schemeClr val="bg1"/>
                </a:solidFill>
                <a:effectLst/>
                <a:latin typeface="+mj-lt"/>
              </a:rPr>
              <a:t>s will help them maintain proper financial documentation and establish their business viability to banks. </a:t>
            </a:r>
          </a:p>
          <a:p>
            <a:pPr marL="285750" indent="-285750" rtl="0" fontAlgn="base">
              <a:spcBef>
                <a:spcPts val="0"/>
              </a:spcBef>
              <a:spcAft>
                <a:spcPts val="0"/>
              </a:spcAft>
              <a:buFont typeface="Arial" panose="020B0604020202020204" pitchFamily="34" charset="0"/>
              <a:buChar char="•"/>
            </a:pPr>
            <a:r>
              <a:rPr lang="en-US" sz="1600">
                <a:solidFill>
                  <a:schemeClr val="bg1"/>
                </a:solidFill>
                <a:latin typeface="+mj-lt"/>
              </a:rPr>
              <a:t>A</a:t>
            </a:r>
            <a:r>
              <a:rPr lang="en-US" sz="1600" b="0" i="0" u="none" strike="noStrike">
                <a:solidFill>
                  <a:schemeClr val="bg1"/>
                </a:solidFill>
                <a:effectLst/>
                <a:latin typeface="+mj-lt"/>
              </a:rPr>
              <a:t> mechanism to either provide collateral free loans or an alternate recourse for banks/NBFIs needs to exist to cater </a:t>
            </a:r>
            <a:r>
              <a:rPr lang="en-US" sz="1600">
                <a:solidFill>
                  <a:schemeClr val="bg1"/>
                </a:solidFill>
                <a:latin typeface="+mj-lt"/>
              </a:rPr>
              <a:t>the needs of MSPs as</a:t>
            </a:r>
            <a:r>
              <a:rPr lang="en-US" sz="1600" b="0" i="0" u="none" strike="noStrike">
                <a:solidFill>
                  <a:schemeClr val="bg1"/>
                </a:solidFill>
                <a:effectLst/>
                <a:latin typeface="+mj-lt"/>
              </a:rPr>
              <a:t> MFIs are providing collateral free loans</a:t>
            </a:r>
          </a:p>
        </p:txBody>
      </p:sp>
      <p:sp>
        <p:nvSpPr>
          <p:cNvPr id="13" name="Rectangle: Rounded Corners 12">
            <a:extLst>
              <a:ext uri="{FF2B5EF4-FFF2-40B4-BE49-F238E27FC236}">
                <a16:creationId xmlns:a16="http://schemas.microsoft.com/office/drawing/2014/main" id="{8E4C8CF1-BB21-41D6-AAE5-5EE4410F429A}"/>
              </a:ext>
            </a:extLst>
          </p:cNvPr>
          <p:cNvSpPr/>
          <p:nvPr/>
        </p:nvSpPr>
        <p:spPr>
          <a:xfrm>
            <a:off x="133318" y="3810382"/>
            <a:ext cx="4436462" cy="2125598"/>
          </a:xfrm>
          <a:prstGeom prst="roundRect">
            <a:avLst>
              <a:gd name="adj" fmla="val 1048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0"/>
              </a:spcAft>
            </a:pPr>
            <a:r>
              <a:rPr lang="en-US" sz="1600" b="1" i="0" u="none" strike="noStrike">
                <a:solidFill>
                  <a:schemeClr val="bg1"/>
                </a:solidFill>
                <a:effectLst/>
                <a:latin typeface="+mj-lt"/>
              </a:rPr>
              <a:t>Dealers</a:t>
            </a:r>
          </a:p>
          <a:p>
            <a:pPr marL="285750" indent="-285750" rtl="0" fontAlgn="base">
              <a:spcBef>
                <a:spcPts val="0"/>
              </a:spcBef>
              <a:spcAft>
                <a:spcPts val="0"/>
              </a:spcAft>
              <a:buFont typeface="Arial" panose="020B0604020202020204" pitchFamily="34" charset="0"/>
              <a:buChar char="•"/>
            </a:pPr>
            <a:r>
              <a:rPr lang="en-US" sz="1600">
                <a:solidFill>
                  <a:schemeClr val="bg1"/>
                </a:solidFill>
                <a:latin typeface="+mj-lt"/>
              </a:rPr>
              <a:t>F</a:t>
            </a:r>
            <a:r>
              <a:rPr lang="en-US" sz="1600" b="0" i="0" u="none" strike="noStrike">
                <a:solidFill>
                  <a:schemeClr val="bg1"/>
                </a:solidFill>
                <a:effectLst/>
                <a:latin typeface="+mj-lt"/>
              </a:rPr>
              <a:t>inancial products designed based on the business financials of the dealers and not on the collaterals they have might address the issue of high rejection rates persisting due to lack of collateral</a:t>
            </a:r>
          </a:p>
        </p:txBody>
      </p:sp>
      <p:sp>
        <p:nvSpPr>
          <p:cNvPr id="14" name="Title 1">
            <a:extLst>
              <a:ext uri="{FF2B5EF4-FFF2-40B4-BE49-F238E27FC236}">
                <a16:creationId xmlns:a16="http://schemas.microsoft.com/office/drawing/2014/main" id="{0B5493AE-630D-493A-B1AA-212DA4508A08}"/>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Demand Side Analysis (Actionable Insights)</a:t>
            </a:r>
            <a:endParaRPr lang="en-GB" sz="2800">
              <a:solidFill>
                <a:srgbClr val="0C3045"/>
              </a:solidFill>
            </a:endParaRPr>
          </a:p>
        </p:txBody>
      </p:sp>
    </p:spTree>
    <p:extLst>
      <p:ext uri="{BB962C8B-B14F-4D97-AF65-F5344CB8AC3E}">
        <p14:creationId xmlns:p14="http://schemas.microsoft.com/office/powerpoint/2010/main" val="31134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8">
            <a:extLst>
              <a:ext uri="{FF2B5EF4-FFF2-40B4-BE49-F238E27FC236}">
                <a16:creationId xmlns:a16="http://schemas.microsoft.com/office/drawing/2014/main" id="{810C3AC9-6BE5-4B38-8A4D-4B3E0419ED16}"/>
              </a:ext>
            </a:extLst>
          </p:cNvPr>
          <p:cNvGraphicFramePr>
            <a:graphicFrameLocks noGrp="1"/>
          </p:cNvGraphicFramePr>
          <p:nvPr>
            <p:extLst>
              <p:ext uri="{D42A27DB-BD31-4B8C-83A1-F6EECF244321}">
                <p14:modId xmlns:p14="http://schemas.microsoft.com/office/powerpoint/2010/main" val="436727128"/>
              </p:ext>
            </p:extLst>
          </p:nvPr>
        </p:nvGraphicFramePr>
        <p:xfrm>
          <a:off x="113564" y="4511535"/>
          <a:ext cx="10752117" cy="1463040"/>
        </p:xfrm>
        <a:graphic>
          <a:graphicData uri="http://schemas.openxmlformats.org/drawingml/2006/table">
            <a:tbl>
              <a:tblPr firstRow="1" bandRow="1">
                <a:tableStyleId>{5C22544A-7EE6-4342-B048-85BDC9FD1C3A}</a:tableStyleId>
              </a:tblPr>
              <a:tblGrid>
                <a:gridCol w="10752117">
                  <a:extLst>
                    <a:ext uri="{9D8B030D-6E8A-4147-A177-3AD203B41FA5}">
                      <a16:colId xmlns:a16="http://schemas.microsoft.com/office/drawing/2014/main" val="3503505400"/>
                    </a:ext>
                  </a:extLst>
                </a:gridCol>
              </a:tblGrid>
              <a:tr h="1240993">
                <a:tc>
                  <a:txBody>
                    <a:bodyPr/>
                    <a:lstStyle/>
                    <a:p>
                      <a:pPr marL="285750" indent="-285750" algn="l">
                        <a:buFont typeface="Arial" panose="020B0604020202020204" pitchFamily="34" charset="0"/>
                        <a:buChar char="•"/>
                      </a:pPr>
                      <a:r>
                        <a:rPr lang="en-US" b="0" dirty="0">
                          <a:solidFill>
                            <a:schemeClr val="tx1">
                              <a:lumMod val="95000"/>
                              <a:lumOff val="5000"/>
                            </a:schemeClr>
                          </a:solidFill>
                          <a:latin typeface="Gill Sans MT"/>
                        </a:rPr>
                        <a:t>Assess the borrower considering these stages before actually lending</a:t>
                      </a:r>
                    </a:p>
                    <a:p>
                      <a:pPr marL="285750" indent="-285750" algn="l">
                        <a:buFont typeface="Arial" panose="020B0604020202020204" pitchFamily="34" charset="0"/>
                        <a:buChar char="•"/>
                      </a:pPr>
                      <a:r>
                        <a:rPr lang="en-US" b="0" dirty="0">
                          <a:solidFill>
                            <a:schemeClr val="tx1">
                              <a:lumMod val="95000"/>
                              <a:lumOff val="5000"/>
                            </a:schemeClr>
                          </a:solidFill>
                          <a:latin typeface="Gill Sans MT"/>
                        </a:rPr>
                        <a:t>Analyzed the supply side by dividing players into enterprise level (Importers, SMEs, MSMEs, Dealers) and individual level (MSPs)</a:t>
                      </a:r>
                    </a:p>
                    <a:p>
                      <a:pPr marL="285750" indent="-285750" algn="l">
                        <a:buFont typeface="Arial" panose="020B0604020202020204" pitchFamily="34" charset="0"/>
                        <a:buChar char="•"/>
                      </a:pPr>
                      <a:r>
                        <a:rPr lang="en-US" b="0" dirty="0">
                          <a:solidFill>
                            <a:schemeClr val="tx1">
                              <a:lumMod val="95000"/>
                              <a:lumOff val="5000"/>
                            </a:schemeClr>
                          </a:solidFill>
                          <a:latin typeface="Gill Sans MT"/>
                        </a:rPr>
                        <a:t>Identified the challenges faced by the supply side actors in each of the 3 stages through a service delivery framework</a:t>
                      </a:r>
                    </a:p>
                  </a:txBody>
                  <a:tcPr>
                    <a:solidFill>
                      <a:schemeClr val="accent1">
                        <a:lumMod val="40000"/>
                        <a:lumOff val="60000"/>
                      </a:schemeClr>
                    </a:solidFill>
                  </a:tcPr>
                </a:tc>
                <a:extLst>
                  <a:ext uri="{0D108BD9-81ED-4DB2-BD59-A6C34878D82A}">
                    <a16:rowId xmlns:a16="http://schemas.microsoft.com/office/drawing/2014/main" val="4236277572"/>
                  </a:ext>
                </a:extLst>
              </a:tr>
            </a:tbl>
          </a:graphicData>
        </a:graphic>
      </p:graphicFrame>
      <p:grpSp>
        <p:nvGrpSpPr>
          <p:cNvPr id="28" name="Group 27">
            <a:extLst>
              <a:ext uri="{FF2B5EF4-FFF2-40B4-BE49-F238E27FC236}">
                <a16:creationId xmlns:a16="http://schemas.microsoft.com/office/drawing/2014/main" id="{64BEA93D-D9D1-4814-9A1B-3839EB398986}"/>
              </a:ext>
            </a:extLst>
          </p:cNvPr>
          <p:cNvGrpSpPr/>
          <p:nvPr/>
        </p:nvGrpSpPr>
        <p:grpSpPr>
          <a:xfrm>
            <a:off x="133376" y="1207318"/>
            <a:ext cx="10801927" cy="3131300"/>
            <a:chOff x="133376" y="1207317"/>
            <a:chExt cx="10801927" cy="3382574"/>
          </a:xfrm>
        </p:grpSpPr>
        <p:grpSp>
          <p:nvGrpSpPr>
            <p:cNvPr id="22" name="Group 21">
              <a:extLst>
                <a:ext uri="{FF2B5EF4-FFF2-40B4-BE49-F238E27FC236}">
                  <a16:creationId xmlns:a16="http://schemas.microsoft.com/office/drawing/2014/main" id="{CFC98E7B-AB5C-4DB0-BE38-3213B8A2B2CD}"/>
                </a:ext>
              </a:extLst>
            </p:cNvPr>
            <p:cNvGrpSpPr/>
            <p:nvPr/>
          </p:nvGrpSpPr>
          <p:grpSpPr>
            <a:xfrm>
              <a:off x="1562923" y="1207317"/>
              <a:ext cx="9372380" cy="3382574"/>
              <a:chOff x="3133762" y="1207314"/>
              <a:chExt cx="10757272" cy="4308599"/>
            </a:xfrm>
          </p:grpSpPr>
          <p:grpSp>
            <p:nvGrpSpPr>
              <p:cNvPr id="3" name="Group 2">
                <a:extLst>
                  <a:ext uri="{FF2B5EF4-FFF2-40B4-BE49-F238E27FC236}">
                    <a16:creationId xmlns:a16="http://schemas.microsoft.com/office/drawing/2014/main" id="{B06398BD-0C70-4E0F-9088-92E234CEFFB6}"/>
                  </a:ext>
                </a:extLst>
              </p:cNvPr>
              <p:cNvGrpSpPr/>
              <p:nvPr/>
            </p:nvGrpSpPr>
            <p:grpSpPr>
              <a:xfrm>
                <a:off x="3133765" y="1207314"/>
                <a:ext cx="10757269" cy="1047316"/>
                <a:chOff x="2086632" y="4147997"/>
                <a:chExt cx="4145540" cy="772261"/>
              </a:xfrm>
            </p:grpSpPr>
            <p:sp>
              <p:nvSpPr>
                <p:cNvPr id="10" name="Google Shape;282;g111cfc11fe5_0_449">
                  <a:extLst>
                    <a:ext uri="{FF2B5EF4-FFF2-40B4-BE49-F238E27FC236}">
                      <a16:creationId xmlns:a16="http://schemas.microsoft.com/office/drawing/2014/main" id="{776D18A6-9F0D-41EC-AC6E-31E8FD523B10}"/>
                    </a:ext>
                  </a:extLst>
                </p:cNvPr>
                <p:cNvSpPr txBox="1"/>
                <p:nvPr/>
              </p:nvSpPr>
              <p:spPr>
                <a:xfrm>
                  <a:off x="5164251" y="4155909"/>
                  <a:ext cx="1067921" cy="764349"/>
                </a:xfrm>
                <a:prstGeom prst="rect">
                  <a:avLst/>
                </a:prstGeom>
                <a:solidFill>
                  <a:schemeClr val="accent2">
                    <a:lumMod val="75000"/>
                  </a:scheme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3600"/>
                    <a:buFont typeface="Lato"/>
                    <a:buNone/>
                  </a:pPr>
                  <a:r>
                    <a:rPr lang="en-US" sz="2000" b="1" dirty="0">
                      <a:solidFill>
                        <a:srgbClr val="FFFFFF"/>
                      </a:solidFill>
                      <a:latin typeface="Gill Sans MT" panose="020B0502020104020203" pitchFamily="34" charset="0"/>
                      <a:ea typeface="Lato"/>
                      <a:cs typeface="Lato"/>
                      <a:sym typeface="Lato"/>
                    </a:rPr>
                    <a:t>61 Scheduled &amp; 5 Non- Scheduled</a:t>
                  </a:r>
                  <a:endParaRPr sz="2000" b="1" i="0" u="none" strike="noStrike" cap="none" dirty="0">
                    <a:solidFill>
                      <a:srgbClr val="FFFFFF"/>
                    </a:solidFill>
                    <a:latin typeface="Gill Sans MT" panose="020B0502020104020203" pitchFamily="34" charset="0"/>
                    <a:ea typeface="Lato"/>
                    <a:cs typeface="Lato"/>
                    <a:sym typeface="Lato"/>
                  </a:endParaRPr>
                </a:p>
              </p:txBody>
            </p:sp>
            <p:sp>
              <p:nvSpPr>
                <p:cNvPr id="11" name="Google Shape;281;g111cfc11fe5_0_449">
                  <a:extLst>
                    <a:ext uri="{FF2B5EF4-FFF2-40B4-BE49-F238E27FC236}">
                      <a16:creationId xmlns:a16="http://schemas.microsoft.com/office/drawing/2014/main" id="{30B1FA9F-4179-41D0-893B-7D7BC3DB2A97}"/>
                    </a:ext>
                  </a:extLst>
                </p:cNvPr>
                <p:cNvSpPr txBox="1"/>
                <p:nvPr/>
              </p:nvSpPr>
              <p:spPr>
                <a:xfrm>
                  <a:off x="2086632" y="4147997"/>
                  <a:ext cx="3004319" cy="772255"/>
                </a:xfrm>
                <a:prstGeom prst="rect">
                  <a:avLst/>
                </a:prstGeom>
                <a:solidFill>
                  <a:srgbClr val="EDF7FF"/>
                </a:solidFill>
                <a:ln>
                  <a:noFill/>
                </a:ln>
              </p:spPr>
              <p:txBody>
                <a:bodyPr spcFirstLastPara="1" wrap="square" lIns="121900" tIns="121900" rIns="121900" bIns="121900" anchor="ctr" anchorCtr="0">
                  <a:noAutofit/>
                </a:bodyPr>
                <a:lstStyle/>
                <a:p>
                  <a:pPr algn="ctr"/>
                  <a:r>
                    <a:rPr lang="en-US">
                      <a:latin typeface="Gill Sans MT"/>
                    </a:rPr>
                    <a:t>Financial institutions licensed to receive deposits and give out loans. Banks typically have lower interest rates and lower risk appetite.</a:t>
                  </a:r>
                  <a:endParaRPr b="1" i="0" u="none" strike="noStrike" cap="none">
                    <a:solidFill>
                      <a:srgbClr val="0070C0"/>
                    </a:solidFill>
                    <a:latin typeface="Lato"/>
                    <a:ea typeface="Lato"/>
                    <a:cs typeface="Lato"/>
                    <a:sym typeface="Lato"/>
                  </a:endParaRPr>
                </a:p>
              </p:txBody>
            </p:sp>
          </p:grpSp>
          <p:grpSp>
            <p:nvGrpSpPr>
              <p:cNvPr id="16" name="Group 15">
                <a:extLst>
                  <a:ext uri="{FF2B5EF4-FFF2-40B4-BE49-F238E27FC236}">
                    <a16:creationId xmlns:a16="http://schemas.microsoft.com/office/drawing/2014/main" id="{0A177DF2-EA85-4D04-BA27-167355BECF3E}"/>
                  </a:ext>
                </a:extLst>
              </p:cNvPr>
              <p:cNvGrpSpPr/>
              <p:nvPr/>
            </p:nvGrpSpPr>
            <p:grpSpPr>
              <a:xfrm>
                <a:off x="3133762" y="2377766"/>
                <a:ext cx="10757271" cy="1339631"/>
                <a:chOff x="2027900" y="4834473"/>
                <a:chExt cx="4145541" cy="987808"/>
              </a:xfrm>
            </p:grpSpPr>
            <p:sp>
              <p:nvSpPr>
                <p:cNvPr id="17" name="Google Shape;282;g111cfc11fe5_0_449">
                  <a:extLst>
                    <a:ext uri="{FF2B5EF4-FFF2-40B4-BE49-F238E27FC236}">
                      <a16:creationId xmlns:a16="http://schemas.microsoft.com/office/drawing/2014/main" id="{527E3E45-CECB-48C7-9D3E-E987701A5C71}"/>
                    </a:ext>
                  </a:extLst>
                </p:cNvPr>
                <p:cNvSpPr txBox="1"/>
                <p:nvPr/>
              </p:nvSpPr>
              <p:spPr>
                <a:xfrm>
                  <a:off x="5105520" y="4834473"/>
                  <a:ext cx="1067921" cy="977433"/>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3600"/>
                    <a:buFont typeface="Lato"/>
                    <a:buNone/>
                  </a:pPr>
                  <a:r>
                    <a:rPr lang="en-US" sz="2000" b="1" i="0" u="none" strike="noStrike" cap="none" dirty="0">
                      <a:solidFill>
                        <a:srgbClr val="FFFFFF"/>
                      </a:solidFill>
                      <a:latin typeface="Gill Sans MT" panose="020B0502020104020203" pitchFamily="34" charset="0"/>
                      <a:ea typeface="Lato"/>
                      <a:cs typeface="Lato"/>
                      <a:sym typeface="Lato"/>
                    </a:rPr>
                    <a:t>34 NBFIs; 3 </a:t>
                  </a:r>
                  <a:r>
                    <a:rPr lang="en-US" sz="2000" b="1" i="0" u="none" strike="noStrike" cap="none" dirty="0" err="1">
                      <a:solidFill>
                        <a:srgbClr val="FFFFFF"/>
                      </a:solidFill>
                      <a:latin typeface="Gill Sans MT" panose="020B0502020104020203" pitchFamily="34" charset="0"/>
                      <a:ea typeface="Lato"/>
                      <a:cs typeface="Lato"/>
                      <a:sym typeface="Lato"/>
                    </a:rPr>
                    <a:t>GoB</a:t>
                  </a:r>
                  <a:r>
                    <a:rPr lang="en-US" sz="2000" b="1" i="0" u="none" strike="noStrike" cap="none" dirty="0">
                      <a:solidFill>
                        <a:srgbClr val="FFFFFF"/>
                      </a:solidFill>
                      <a:latin typeface="Gill Sans MT" panose="020B0502020104020203" pitchFamily="34" charset="0"/>
                      <a:ea typeface="Lato"/>
                      <a:cs typeface="Lato"/>
                      <a:sym typeface="Lato"/>
                    </a:rPr>
                    <a:t> Owned, 12 Joint Ventures</a:t>
                  </a:r>
                  <a:endParaRPr sz="2000" b="1" i="0" u="none" strike="noStrike" cap="none" dirty="0">
                    <a:solidFill>
                      <a:srgbClr val="FFFFFF"/>
                    </a:solidFill>
                    <a:latin typeface="Gill Sans MT" panose="020B0502020104020203" pitchFamily="34" charset="0"/>
                    <a:ea typeface="Lato"/>
                    <a:cs typeface="Lato"/>
                    <a:sym typeface="Lato"/>
                  </a:endParaRPr>
                </a:p>
              </p:txBody>
            </p:sp>
            <p:sp>
              <p:nvSpPr>
                <p:cNvPr id="18" name="Google Shape;281;g111cfc11fe5_0_449">
                  <a:extLst>
                    <a:ext uri="{FF2B5EF4-FFF2-40B4-BE49-F238E27FC236}">
                      <a16:creationId xmlns:a16="http://schemas.microsoft.com/office/drawing/2014/main" id="{C832CF3D-E174-4054-93F6-5E43CE8B7C28}"/>
                    </a:ext>
                  </a:extLst>
                </p:cNvPr>
                <p:cNvSpPr txBox="1"/>
                <p:nvPr/>
              </p:nvSpPr>
              <p:spPr>
                <a:xfrm>
                  <a:off x="2027900" y="4844848"/>
                  <a:ext cx="3004319" cy="977433"/>
                </a:xfrm>
                <a:prstGeom prst="rect">
                  <a:avLst/>
                </a:prstGeom>
                <a:solidFill>
                  <a:srgbClr val="EDF7FF"/>
                </a:solidFill>
                <a:ln>
                  <a:noFill/>
                </a:ln>
              </p:spPr>
              <p:txBody>
                <a:bodyPr spcFirstLastPara="1" wrap="square" lIns="121900" tIns="121900" rIns="121900" bIns="121900" anchor="ctr" anchorCtr="0">
                  <a:noAutofit/>
                </a:bodyPr>
                <a:lstStyle/>
                <a:p>
                  <a:pPr algn="ctr"/>
                  <a:r>
                    <a:rPr lang="en-US" dirty="0">
                      <a:latin typeface="Gill Sans MT"/>
                    </a:rPr>
                    <a:t>Financial institutions that do not have a license to accept deposits from the public. They offer alternative financial services like mutual fund investments, brokering, financial consulting, lease/loan products</a:t>
                  </a:r>
                </a:p>
              </p:txBody>
            </p:sp>
          </p:grpSp>
          <p:grpSp>
            <p:nvGrpSpPr>
              <p:cNvPr id="19" name="Group 18">
                <a:extLst>
                  <a:ext uri="{FF2B5EF4-FFF2-40B4-BE49-F238E27FC236}">
                    <a16:creationId xmlns:a16="http://schemas.microsoft.com/office/drawing/2014/main" id="{524AE82D-C38B-4A44-A441-BEF15384D738}"/>
                  </a:ext>
                </a:extLst>
              </p:cNvPr>
              <p:cNvGrpSpPr/>
              <p:nvPr/>
            </p:nvGrpSpPr>
            <p:grpSpPr>
              <a:xfrm>
                <a:off x="3133762" y="3810878"/>
                <a:ext cx="10757269" cy="1705035"/>
                <a:chOff x="2086631" y="3953680"/>
                <a:chExt cx="4145541" cy="1257246"/>
              </a:xfrm>
            </p:grpSpPr>
            <p:sp>
              <p:nvSpPr>
                <p:cNvPr id="20" name="Google Shape;282;g111cfc11fe5_0_449">
                  <a:extLst>
                    <a:ext uri="{FF2B5EF4-FFF2-40B4-BE49-F238E27FC236}">
                      <a16:creationId xmlns:a16="http://schemas.microsoft.com/office/drawing/2014/main" id="{73D53B0A-9488-47FF-901A-3AD2FFD8CBAC}"/>
                    </a:ext>
                  </a:extLst>
                </p:cNvPr>
                <p:cNvSpPr txBox="1"/>
                <p:nvPr/>
              </p:nvSpPr>
              <p:spPr>
                <a:xfrm>
                  <a:off x="5169066" y="3953680"/>
                  <a:ext cx="1063106" cy="1257246"/>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3600"/>
                    <a:buFont typeface="Lato"/>
                    <a:buNone/>
                  </a:pPr>
                  <a:r>
                    <a:rPr lang="en-US" sz="2000" b="1" dirty="0">
                      <a:solidFill>
                        <a:srgbClr val="FFFFFF"/>
                      </a:solidFill>
                      <a:latin typeface="Gill Sans MT" panose="020B0502020104020203" pitchFamily="34" charset="0"/>
                      <a:ea typeface="Lato"/>
                      <a:cs typeface="Lato"/>
                      <a:sym typeface="Lato"/>
                    </a:rPr>
                    <a:t>1000+ MFIs; 87% of the market captured by top 10</a:t>
                  </a:r>
                  <a:endParaRPr sz="2000" b="1" i="0" u="none" strike="noStrike" cap="none" dirty="0">
                    <a:solidFill>
                      <a:srgbClr val="FFFFFF"/>
                    </a:solidFill>
                    <a:latin typeface="Gill Sans MT" panose="020B0502020104020203" pitchFamily="34" charset="0"/>
                    <a:ea typeface="Lato"/>
                    <a:cs typeface="Lato"/>
                    <a:sym typeface="Lato"/>
                  </a:endParaRPr>
                </a:p>
              </p:txBody>
            </p:sp>
            <p:sp>
              <p:nvSpPr>
                <p:cNvPr id="21" name="Google Shape;281;g111cfc11fe5_0_449">
                  <a:extLst>
                    <a:ext uri="{FF2B5EF4-FFF2-40B4-BE49-F238E27FC236}">
                      <a16:creationId xmlns:a16="http://schemas.microsoft.com/office/drawing/2014/main" id="{D165EE2D-3577-4B87-B0E1-17DB56B6CB11}"/>
                    </a:ext>
                  </a:extLst>
                </p:cNvPr>
                <p:cNvSpPr txBox="1"/>
                <p:nvPr/>
              </p:nvSpPr>
              <p:spPr>
                <a:xfrm>
                  <a:off x="2086631" y="3953680"/>
                  <a:ext cx="3004319" cy="1257241"/>
                </a:xfrm>
                <a:prstGeom prst="rect">
                  <a:avLst/>
                </a:prstGeom>
                <a:solidFill>
                  <a:srgbClr val="EDF7FF"/>
                </a:solidFill>
                <a:ln>
                  <a:noFill/>
                </a:ln>
              </p:spPr>
              <p:txBody>
                <a:bodyPr spcFirstLastPara="1" wrap="square" lIns="121900" tIns="121900" rIns="121900" bIns="121900" anchor="ctr" anchorCtr="0">
                  <a:noAutofit/>
                </a:bodyPr>
                <a:lstStyle/>
                <a:p>
                  <a:pPr algn="ctr"/>
                  <a:r>
                    <a:rPr lang="en-US" dirty="0">
                      <a:latin typeface="Gill Sans MT"/>
                    </a:rPr>
                    <a:t>Organizations that provide loans to who traditionally cannot access mainstream sources of finance from Banking institutions, e.g., low-income clients, small and micro enterprises and the self-employed</a:t>
                  </a:r>
                  <a:endParaRPr b="1" i="0" u="none" strike="noStrike" cap="none" dirty="0">
                    <a:solidFill>
                      <a:srgbClr val="0070C0"/>
                    </a:solidFill>
                    <a:latin typeface="Lato"/>
                    <a:ea typeface="Lato"/>
                    <a:cs typeface="Lato"/>
                    <a:sym typeface="Lato"/>
                  </a:endParaRPr>
                </a:p>
              </p:txBody>
            </p:sp>
          </p:grpSp>
        </p:grpSp>
        <p:sp>
          <p:nvSpPr>
            <p:cNvPr id="25" name="Google Shape;281;g111cfc11fe5_0_449">
              <a:extLst>
                <a:ext uri="{FF2B5EF4-FFF2-40B4-BE49-F238E27FC236}">
                  <a16:creationId xmlns:a16="http://schemas.microsoft.com/office/drawing/2014/main" id="{52C0E471-C43E-4206-AAE5-4041A20BD252}"/>
                </a:ext>
              </a:extLst>
            </p:cNvPr>
            <p:cNvSpPr txBox="1"/>
            <p:nvPr/>
          </p:nvSpPr>
          <p:spPr>
            <a:xfrm>
              <a:off x="133377" y="3227134"/>
              <a:ext cx="1222990" cy="1362100"/>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algn="ctr"/>
              <a:r>
                <a:rPr lang="en-US" b="1" dirty="0">
                  <a:solidFill>
                    <a:schemeClr val="bg1"/>
                  </a:solidFill>
                  <a:latin typeface="Gill Sans MT"/>
                </a:rPr>
                <a:t>MFIs</a:t>
              </a:r>
              <a:r>
                <a:rPr lang="en-US" dirty="0">
                  <a:solidFill>
                    <a:schemeClr val="bg1"/>
                  </a:solidFill>
                  <a:latin typeface="Gill Sans MT"/>
                </a:rPr>
                <a:t> </a:t>
              </a:r>
            </a:p>
          </p:txBody>
        </p:sp>
        <p:sp>
          <p:nvSpPr>
            <p:cNvPr id="26" name="Google Shape;281;g111cfc11fe5_0_449">
              <a:extLst>
                <a:ext uri="{FF2B5EF4-FFF2-40B4-BE49-F238E27FC236}">
                  <a16:creationId xmlns:a16="http://schemas.microsoft.com/office/drawing/2014/main" id="{336F18A4-16F7-47A7-9368-055D2232F698}"/>
                </a:ext>
              </a:extLst>
            </p:cNvPr>
            <p:cNvSpPr txBox="1"/>
            <p:nvPr/>
          </p:nvSpPr>
          <p:spPr>
            <a:xfrm>
              <a:off x="133376" y="2091479"/>
              <a:ext cx="1222990" cy="1054345"/>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a:r>
                <a:rPr lang="en-US" b="1">
                  <a:solidFill>
                    <a:schemeClr val="bg1"/>
                  </a:solidFill>
                  <a:latin typeface="Gill Sans MT"/>
                </a:rPr>
                <a:t>NBFIs</a:t>
              </a:r>
              <a:r>
                <a:rPr lang="en-US">
                  <a:solidFill>
                    <a:schemeClr val="bg1"/>
                  </a:solidFill>
                  <a:latin typeface="Gill Sans MT"/>
                </a:rPr>
                <a:t> </a:t>
              </a:r>
            </a:p>
          </p:txBody>
        </p:sp>
        <p:sp>
          <p:nvSpPr>
            <p:cNvPr id="27" name="Google Shape;281;g111cfc11fe5_0_449">
              <a:extLst>
                <a:ext uri="{FF2B5EF4-FFF2-40B4-BE49-F238E27FC236}">
                  <a16:creationId xmlns:a16="http://schemas.microsoft.com/office/drawing/2014/main" id="{1738AD8C-550B-4F70-B2D9-D454987E93AD}"/>
                </a:ext>
              </a:extLst>
            </p:cNvPr>
            <p:cNvSpPr txBox="1"/>
            <p:nvPr/>
          </p:nvSpPr>
          <p:spPr>
            <a:xfrm>
              <a:off x="133376" y="1210680"/>
              <a:ext cx="1222990" cy="822215"/>
            </a:xfrm>
            <a:prstGeom prst="rect">
              <a:avLst/>
            </a:prstGeom>
            <a:solidFill>
              <a:schemeClr val="accent2">
                <a:lumMod val="75000"/>
              </a:schemeClr>
            </a:solidFill>
            <a:ln>
              <a:noFill/>
            </a:ln>
          </p:spPr>
          <p:txBody>
            <a:bodyPr spcFirstLastPara="1" wrap="square" lIns="121900" tIns="121900" rIns="121900" bIns="121900" anchor="ctr" anchorCtr="0">
              <a:noAutofit/>
            </a:bodyPr>
            <a:lstStyle/>
            <a:p>
              <a:pPr algn="ctr"/>
              <a:r>
                <a:rPr lang="en-US" b="1" dirty="0">
                  <a:solidFill>
                    <a:schemeClr val="bg1"/>
                  </a:solidFill>
                  <a:latin typeface="Gill Sans MT"/>
                </a:rPr>
                <a:t>Banks</a:t>
              </a:r>
              <a:r>
                <a:rPr lang="en-US" dirty="0">
                  <a:solidFill>
                    <a:schemeClr val="bg1"/>
                  </a:solidFill>
                  <a:latin typeface="Gill Sans MT"/>
                </a:rPr>
                <a:t> </a:t>
              </a:r>
            </a:p>
          </p:txBody>
        </p:sp>
      </p:grpSp>
      <p:sp>
        <p:nvSpPr>
          <p:cNvPr id="24" name="Title 1">
            <a:extLst>
              <a:ext uri="{FF2B5EF4-FFF2-40B4-BE49-F238E27FC236}">
                <a16:creationId xmlns:a16="http://schemas.microsoft.com/office/drawing/2014/main" id="{BB9314AE-F144-4E89-94F3-9B4490E663E7}"/>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Supply Side</a:t>
            </a:r>
            <a:endParaRPr lang="en-GB" sz="2800">
              <a:solidFill>
                <a:srgbClr val="0C3045"/>
              </a:solidFill>
            </a:endParaRPr>
          </a:p>
        </p:txBody>
      </p:sp>
    </p:spTree>
    <p:extLst>
      <p:ext uri="{BB962C8B-B14F-4D97-AF65-F5344CB8AC3E}">
        <p14:creationId xmlns:p14="http://schemas.microsoft.com/office/powerpoint/2010/main" val="192696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6F20DFD-1B3D-4C48-BD16-C861F70C7E2C}"/>
              </a:ext>
            </a:extLst>
          </p:cNvPr>
          <p:cNvGrpSpPr/>
          <p:nvPr/>
        </p:nvGrpSpPr>
        <p:grpSpPr>
          <a:xfrm>
            <a:off x="119922" y="1481690"/>
            <a:ext cx="10841867" cy="4140841"/>
            <a:chOff x="119922" y="1481690"/>
            <a:chExt cx="11719320" cy="4140841"/>
          </a:xfrm>
        </p:grpSpPr>
        <p:sp>
          <p:nvSpPr>
            <p:cNvPr id="5" name="Rectangle 4">
              <a:extLst>
                <a:ext uri="{FF2B5EF4-FFF2-40B4-BE49-F238E27FC236}">
                  <a16:creationId xmlns:a16="http://schemas.microsoft.com/office/drawing/2014/main" id="{5D3C5C78-F7F2-7E4E-9C2D-9D7CC14DC094}"/>
                </a:ext>
              </a:extLst>
            </p:cNvPr>
            <p:cNvSpPr/>
            <p:nvPr/>
          </p:nvSpPr>
          <p:spPr>
            <a:xfrm>
              <a:off x="128390" y="2366128"/>
              <a:ext cx="1048476" cy="324308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Supply side factors to finance value chain actors</a:t>
              </a:r>
            </a:p>
          </p:txBody>
        </p:sp>
        <p:sp>
          <p:nvSpPr>
            <p:cNvPr id="6" name="Rectangle 5">
              <a:extLst>
                <a:ext uri="{FF2B5EF4-FFF2-40B4-BE49-F238E27FC236}">
                  <a16:creationId xmlns:a16="http://schemas.microsoft.com/office/drawing/2014/main" id="{E47E62F1-122C-DE4C-B69A-F0F8D45AC669}"/>
                </a:ext>
              </a:extLst>
            </p:cNvPr>
            <p:cNvSpPr/>
            <p:nvPr/>
          </p:nvSpPr>
          <p:spPr>
            <a:xfrm>
              <a:off x="119922" y="1481690"/>
              <a:ext cx="1048476" cy="709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Lending stages</a:t>
              </a:r>
            </a:p>
          </p:txBody>
        </p:sp>
        <p:sp>
          <p:nvSpPr>
            <p:cNvPr id="7" name="Pentagon 6">
              <a:extLst>
                <a:ext uri="{FF2B5EF4-FFF2-40B4-BE49-F238E27FC236}">
                  <a16:creationId xmlns:a16="http://schemas.microsoft.com/office/drawing/2014/main" id="{04D9F4E4-A295-A944-92E7-6B6FB5E25116}"/>
                </a:ext>
              </a:extLst>
            </p:cNvPr>
            <p:cNvSpPr/>
            <p:nvPr/>
          </p:nvSpPr>
          <p:spPr>
            <a:xfrm>
              <a:off x="1219200" y="1481690"/>
              <a:ext cx="3002844" cy="7037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Pre-lending (Application)</a:t>
              </a:r>
            </a:p>
          </p:txBody>
        </p:sp>
        <p:sp>
          <p:nvSpPr>
            <p:cNvPr id="8" name="Pentagon 7">
              <a:extLst>
                <a:ext uri="{FF2B5EF4-FFF2-40B4-BE49-F238E27FC236}">
                  <a16:creationId xmlns:a16="http://schemas.microsoft.com/office/drawing/2014/main" id="{0E44CA36-8EAD-AE47-80F6-E09D27AD273A}"/>
                </a:ext>
              </a:extLst>
            </p:cNvPr>
            <p:cNvSpPr/>
            <p:nvPr/>
          </p:nvSpPr>
          <p:spPr>
            <a:xfrm>
              <a:off x="4272846" y="1481690"/>
              <a:ext cx="3098799" cy="7037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Lending (Loan Processing)</a:t>
              </a:r>
            </a:p>
          </p:txBody>
        </p:sp>
        <p:sp>
          <p:nvSpPr>
            <p:cNvPr id="9" name="Pentagon 8">
              <a:extLst>
                <a:ext uri="{FF2B5EF4-FFF2-40B4-BE49-F238E27FC236}">
                  <a16:creationId xmlns:a16="http://schemas.microsoft.com/office/drawing/2014/main" id="{730B0E4B-B859-3145-B2AC-7499D0315F73}"/>
                </a:ext>
              </a:extLst>
            </p:cNvPr>
            <p:cNvSpPr/>
            <p:nvPr/>
          </p:nvSpPr>
          <p:spPr>
            <a:xfrm>
              <a:off x="7422447" y="1481690"/>
              <a:ext cx="2974623" cy="703701"/>
            </a:xfrm>
            <a:prstGeom prst="homePlat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Post-Lending (Repayment)</a:t>
              </a:r>
            </a:p>
          </p:txBody>
        </p:sp>
        <p:sp>
          <p:nvSpPr>
            <p:cNvPr id="10" name="Frame 9">
              <a:extLst>
                <a:ext uri="{FF2B5EF4-FFF2-40B4-BE49-F238E27FC236}">
                  <a16:creationId xmlns:a16="http://schemas.microsoft.com/office/drawing/2014/main" id="{230A8B11-DB59-204A-94B9-FBDC0653C30F}"/>
                </a:ext>
              </a:extLst>
            </p:cNvPr>
            <p:cNvSpPr/>
            <p:nvPr/>
          </p:nvSpPr>
          <p:spPr>
            <a:xfrm>
              <a:off x="1219199" y="2366129"/>
              <a:ext cx="2856089" cy="3256402"/>
            </a:xfrm>
            <a:prstGeom prst="frame">
              <a:avLst>
                <a:gd name="adj1" fmla="val 167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Rectangle 10">
              <a:extLst>
                <a:ext uri="{FF2B5EF4-FFF2-40B4-BE49-F238E27FC236}">
                  <a16:creationId xmlns:a16="http://schemas.microsoft.com/office/drawing/2014/main" id="{46464D1D-BA50-7D42-B702-B6414918720D}"/>
                </a:ext>
              </a:extLst>
            </p:cNvPr>
            <p:cNvSpPr/>
            <p:nvPr/>
          </p:nvSpPr>
          <p:spPr>
            <a:xfrm>
              <a:off x="1303865" y="2628075"/>
              <a:ext cx="2432758" cy="2800767"/>
            </a:xfrm>
            <a:prstGeom prst="rect">
              <a:avLst/>
            </a:prstGeom>
          </p:spPr>
          <p:txBody>
            <a:bodyPr wrap="square">
              <a:spAutoFit/>
            </a:bodyPr>
            <a:lstStyle/>
            <a:p>
              <a:r>
                <a:rPr lang="en-US" sz="1600" b="1">
                  <a:solidFill>
                    <a:srgbClr val="000000"/>
                  </a:solidFill>
                  <a:ea typeface="Times New Roman" panose="02020603050405020304" pitchFamily="18" charset="0"/>
                  <a:cs typeface="Arial" panose="020B0604020202020204" pitchFamily="34" charset="0"/>
                </a:rPr>
                <a:t>Evaluating business model viability of stakeholders</a:t>
              </a:r>
              <a:r>
                <a:rPr lang="en-GB" sz="1600" b="1"/>
                <a:t> </a:t>
              </a:r>
              <a:endParaRPr lang="en-US" sz="1600" b="1"/>
            </a:p>
            <a:p>
              <a:pPr marL="171450" lvl="0" indent="-171450">
                <a:buFont typeface="Arial" panose="020B0604020202020204" pitchFamily="34" charset="0"/>
                <a:buChar char="•"/>
              </a:pPr>
              <a:r>
                <a:rPr lang="en-GB" sz="1600"/>
                <a:t>Repayment capacity analysis</a:t>
              </a:r>
            </a:p>
            <a:p>
              <a:pPr marL="171450" lvl="0" indent="-171450">
                <a:buFont typeface="Arial" panose="020B0604020202020204" pitchFamily="34" charset="0"/>
                <a:buChar char="•"/>
              </a:pPr>
              <a:r>
                <a:rPr lang="en-GB" sz="1600"/>
                <a:t>Income generating activities </a:t>
              </a:r>
            </a:p>
            <a:p>
              <a:pPr marL="171450" lvl="0" indent="-171450">
                <a:buFont typeface="Arial" panose="020B0604020202020204" pitchFamily="34" charset="0"/>
                <a:buChar char="•"/>
              </a:pPr>
              <a:r>
                <a:rPr lang="en-GB" sz="1600"/>
                <a:t>Unit economics of business </a:t>
              </a:r>
            </a:p>
            <a:p>
              <a:pPr marL="171450" lvl="0" indent="-171450">
                <a:buFont typeface="Arial" panose="020B0604020202020204" pitchFamily="34" charset="0"/>
                <a:buChar char="•"/>
              </a:pPr>
              <a:r>
                <a:rPr lang="en-GB" sz="1600"/>
                <a:t>Market prospects</a:t>
              </a:r>
            </a:p>
            <a:p>
              <a:pPr lvl="0"/>
              <a:endParaRPr lang="en-GB" sz="1600"/>
            </a:p>
          </p:txBody>
        </p:sp>
        <p:sp>
          <p:nvSpPr>
            <p:cNvPr id="12" name="Frame 11">
              <a:extLst>
                <a:ext uri="{FF2B5EF4-FFF2-40B4-BE49-F238E27FC236}">
                  <a16:creationId xmlns:a16="http://schemas.microsoft.com/office/drawing/2014/main" id="{82C1EE5D-EDA1-7A46-BDCC-6A302934BD8A}"/>
                </a:ext>
              </a:extLst>
            </p:cNvPr>
            <p:cNvSpPr/>
            <p:nvPr/>
          </p:nvSpPr>
          <p:spPr>
            <a:xfrm>
              <a:off x="4286953" y="2366127"/>
              <a:ext cx="2856089" cy="3256400"/>
            </a:xfrm>
            <a:prstGeom prst="frame">
              <a:avLst>
                <a:gd name="adj1" fmla="val 167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Rectangle 12">
              <a:extLst>
                <a:ext uri="{FF2B5EF4-FFF2-40B4-BE49-F238E27FC236}">
                  <a16:creationId xmlns:a16="http://schemas.microsoft.com/office/drawing/2014/main" id="{C98430B9-A1AE-3E49-AE6E-D39A6DF02BC9}"/>
                </a:ext>
              </a:extLst>
            </p:cNvPr>
            <p:cNvSpPr/>
            <p:nvPr/>
          </p:nvSpPr>
          <p:spPr>
            <a:xfrm>
              <a:off x="4524025" y="2575543"/>
              <a:ext cx="2432758" cy="2554545"/>
            </a:xfrm>
            <a:prstGeom prst="rect">
              <a:avLst/>
            </a:prstGeom>
          </p:spPr>
          <p:txBody>
            <a:bodyPr wrap="square">
              <a:spAutoFit/>
            </a:bodyPr>
            <a:lstStyle/>
            <a:p>
              <a:pPr lvl="0"/>
              <a:r>
                <a:rPr lang="en-GB" sz="1600" b="1"/>
                <a:t>Risk appetite to finance </a:t>
              </a:r>
            </a:p>
            <a:p>
              <a:pPr marL="171450" indent="-171450">
                <a:buFont typeface="Arial" panose="020B0604020202020204" pitchFamily="34" charset="0"/>
                <a:buChar char="•"/>
              </a:pPr>
              <a:r>
                <a:rPr lang="en-GB" sz="1600"/>
                <a:t>Product availability </a:t>
              </a:r>
            </a:p>
            <a:p>
              <a:pPr marL="171450" indent="-171450">
                <a:buFont typeface="Arial" panose="020B0604020202020204" pitchFamily="34" charset="0"/>
                <a:buChar char="•"/>
              </a:pPr>
              <a:r>
                <a:rPr lang="en-GB" sz="1600"/>
                <a:t>Loan ticket size</a:t>
              </a:r>
            </a:p>
            <a:p>
              <a:pPr marL="171450" indent="-171450">
                <a:buFont typeface="Arial" panose="020B0604020202020204" pitchFamily="34" charset="0"/>
                <a:buChar char="•"/>
              </a:pPr>
              <a:r>
                <a:rPr lang="en-GB" sz="1600"/>
                <a:t>Security/collateral </a:t>
              </a:r>
            </a:p>
            <a:p>
              <a:pPr marL="171450" indent="-171450">
                <a:buFont typeface="Arial" panose="020B0604020202020204" pitchFamily="34" charset="0"/>
                <a:buChar char="•"/>
              </a:pPr>
              <a:endParaRPr lang="en-GB" sz="1600"/>
            </a:p>
            <a:p>
              <a:r>
                <a:rPr lang="en-GB" sz="1600" b="1"/>
                <a:t>Costs of service delivery</a:t>
              </a:r>
            </a:p>
            <a:p>
              <a:pPr marL="171450" indent="-171450">
                <a:buFont typeface="Arial" panose="020B0604020202020204" pitchFamily="34" charset="0"/>
                <a:buChar char="•"/>
              </a:pPr>
              <a:r>
                <a:rPr lang="en-GB" sz="1600"/>
                <a:t>Channel of delivery</a:t>
              </a:r>
            </a:p>
            <a:p>
              <a:pPr marL="171450" indent="-171450">
                <a:buFont typeface="Arial" panose="020B0604020202020204" pitchFamily="34" charset="0"/>
                <a:buChar char="•"/>
              </a:pPr>
              <a:r>
                <a:rPr lang="en-GB" sz="1600"/>
                <a:t>Costs vs interest rate</a:t>
              </a:r>
            </a:p>
          </p:txBody>
        </p:sp>
        <p:sp>
          <p:nvSpPr>
            <p:cNvPr id="14" name="Frame 13">
              <a:extLst>
                <a:ext uri="{FF2B5EF4-FFF2-40B4-BE49-F238E27FC236}">
                  <a16:creationId xmlns:a16="http://schemas.microsoft.com/office/drawing/2014/main" id="{B9FAF39D-604B-C045-83BD-B6783C13E8B2}"/>
                </a:ext>
              </a:extLst>
            </p:cNvPr>
            <p:cNvSpPr/>
            <p:nvPr/>
          </p:nvSpPr>
          <p:spPr>
            <a:xfrm>
              <a:off x="7410072" y="2366127"/>
              <a:ext cx="2856089" cy="3256400"/>
            </a:xfrm>
            <a:prstGeom prst="frame">
              <a:avLst>
                <a:gd name="adj1" fmla="val 167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5" name="Rectangle 14">
              <a:extLst>
                <a:ext uri="{FF2B5EF4-FFF2-40B4-BE49-F238E27FC236}">
                  <a16:creationId xmlns:a16="http://schemas.microsoft.com/office/drawing/2014/main" id="{E91A5F4A-62C6-E846-9F48-550391C10847}"/>
                </a:ext>
              </a:extLst>
            </p:cNvPr>
            <p:cNvSpPr/>
            <p:nvPr/>
          </p:nvSpPr>
          <p:spPr>
            <a:xfrm>
              <a:off x="7693379" y="2575543"/>
              <a:ext cx="2432758" cy="1815882"/>
            </a:xfrm>
            <a:prstGeom prst="rect">
              <a:avLst/>
            </a:prstGeom>
          </p:spPr>
          <p:txBody>
            <a:bodyPr wrap="square">
              <a:spAutoFit/>
            </a:bodyPr>
            <a:lstStyle/>
            <a:p>
              <a:pPr lvl="0"/>
              <a:r>
                <a:rPr lang="en-GB" sz="1600" b="1"/>
                <a:t>Recovery mechanism and costs </a:t>
              </a:r>
            </a:p>
            <a:p>
              <a:pPr marL="171450" indent="-171450">
                <a:buFont typeface="Arial" panose="020B0604020202020204" pitchFamily="34" charset="0"/>
                <a:buChar char="•"/>
              </a:pPr>
              <a:r>
                <a:rPr lang="en-GB" sz="1600"/>
                <a:t>Default experience </a:t>
              </a:r>
            </a:p>
            <a:p>
              <a:pPr marL="171450" indent="-171450">
                <a:buFont typeface="Arial" panose="020B0604020202020204" pitchFamily="34" charset="0"/>
                <a:buChar char="•"/>
              </a:pPr>
              <a:r>
                <a:rPr lang="en-GB" sz="1600"/>
                <a:t>Guarantee for recovery</a:t>
              </a:r>
            </a:p>
            <a:p>
              <a:pPr marL="171450" indent="-171450">
                <a:buFont typeface="Arial" panose="020B0604020202020204" pitchFamily="34" charset="0"/>
                <a:buChar char="•"/>
              </a:pPr>
              <a:endParaRPr lang="en-GB" sz="1600"/>
            </a:p>
            <a:p>
              <a:endParaRPr lang="en-GB" sz="1600"/>
            </a:p>
          </p:txBody>
        </p:sp>
        <p:cxnSp>
          <p:nvCxnSpPr>
            <p:cNvPr id="16" name="Straight Connector 15">
              <a:extLst>
                <a:ext uri="{FF2B5EF4-FFF2-40B4-BE49-F238E27FC236}">
                  <a16:creationId xmlns:a16="http://schemas.microsoft.com/office/drawing/2014/main" id="{08EC8CEC-D7DD-E942-B10E-99F5CADE0146}"/>
                </a:ext>
              </a:extLst>
            </p:cNvPr>
            <p:cNvCxnSpPr>
              <a:cxnSpLocks/>
            </p:cNvCxnSpPr>
            <p:nvPr/>
          </p:nvCxnSpPr>
          <p:spPr>
            <a:xfrm>
              <a:off x="10459528" y="1481690"/>
              <a:ext cx="0" cy="4127527"/>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3CCD8FEB-E764-134A-B90B-D12220E11715}"/>
                </a:ext>
              </a:extLst>
            </p:cNvPr>
            <p:cNvSpPr/>
            <p:nvPr/>
          </p:nvSpPr>
          <p:spPr>
            <a:xfrm>
              <a:off x="10578062" y="1484026"/>
              <a:ext cx="1219196" cy="701366"/>
            </a:xfrm>
            <a:prstGeom prst="rect">
              <a:avLst/>
            </a:prstGeom>
            <a:solidFill>
              <a:srgbClr val="F17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Decision Point for FIs</a:t>
              </a:r>
            </a:p>
          </p:txBody>
        </p:sp>
        <p:sp>
          <p:nvSpPr>
            <p:cNvPr id="19" name="Frame 18">
              <a:extLst>
                <a:ext uri="{FF2B5EF4-FFF2-40B4-BE49-F238E27FC236}">
                  <a16:creationId xmlns:a16="http://schemas.microsoft.com/office/drawing/2014/main" id="{3565981D-1F63-2B47-8D7A-34C4BD275224}"/>
                </a:ext>
              </a:extLst>
            </p:cNvPr>
            <p:cNvSpPr/>
            <p:nvPr/>
          </p:nvSpPr>
          <p:spPr>
            <a:xfrm>
              <a:off x="10578061" y="2352817"/>
              <a:ext cx="1219195" cy="3256400"/>
            </a:xfrm>
            <a:prstGeom prst="frame">
              <a:avLst>
                <a:gd name="adj1" fmla="val 1675"/>
              </a:avLst>
            </a:prstGeom>
            <a:solidFill>
              <a:srgbClr val="F17B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0" name="TextBox 19">
              <a:extLst>
                <a:ext uri="{FF2B5EF4-FFF2-40B4-BE49-F238E27FC236}">
                  <a16:creationId xmlns:a16="http://schemas.microsoft.com/office/drawing/2014/main" id="{E787A636-6A4D-E549-8ECE-558F0965B12F}"/>
                </a:ext>
              </a:extLst>
            </p:cNvPr>
            <p:cNvSpPr txBox="1"/>
            <p:nvPr/>
          </p:nvSpPr>
          <p:spPr>
            <a:xfrm>
              <a:off x="10620048" y="2575543"/>
              <a:ext cx="1219194" cy="2062103"/>
            </a:xfrm>
            <a:prstGeom prst="rect">
              <a:avLst/>
            </a:prstGeom>
            <a:noFill/>
          </p:spPr>
          <p:txBody>
            <a:bodyPr wrap="square" rtlCol="0">
              <a:spAutoFit/>
            </a:bodyPr>
            <a:lstStyle/>
            <a:p>
              <a:r>
                <a:rPr lang="en-US" sz="1600"/>
                <a:t>Satisfactory fulfillment of the factors leads to positive decision </a:t>
              </a:r>
            </a:p>
          </p:txBody>
        </p:sp>
      </p:grpSp>
      <p:sp>
        <p:nvSpPr>
          <p:cNvPr id="22" name="Title 1">
            <a:extLst>
              <a:ext uri="{FF2B5EF4-FFF2-40B4-BE49-F238E27FC236}">
                <a16:creationId xmlns:a16="http://schemas.microsoft.com/office/drawing/2014/main" id="{F483FD04-061B-4E7D-B28E-40C13273A1C5}"/>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Supply Side Analysis: Framework</a:t>
            </a:r>
            <a:endParaRPr lang="en-GB" sz="2800">
              <a:solidFill>
                <a:srgbClr val="0C3045"/>
              </a:solidFill>
            </a:endParaRPr>
          </a:p>
        </p:txBody>
      </p:sp>
    </p:spTree>
    <p:extLst>
      <p:ext uri="{BB962C8B-B14F-4D97-AF65-F5344CB8AC3E}">
        <p14:creationId xmlns:p14="http://schemas.microsoft.com/office/powerpoint/2010/main" val="57181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9CC6C81-285D-4C19-A9E6-00AAF999DCF0}"/>
              </a:ext>
            </a:extLst>
          </p:cNvPr>
          <p:cNvGraphicFramePr>
            <a:graphicFrameLocks noGrp="1"/>
          </p:cNvGraphicFramePr>
          <p:nvPr>
            <p:extLst>
              <p:ext uri="{D42A27DB-BD31-4B8C-83A1-F6EECF244321}">
                <p14:modId xmlns:p14="http://schemas.microsoft.com/office/powerpoint/2010/main" val="1597018861"/>
              </p:ext>
            </p:extLst>
          </p:nvPr>
        </p:nvGraphicFramePr>
        <p:xfrm>
          <a:off x="217715" y="818744"/>
          <a:ext cx="10733311" cy="5242560"/>
        </p:xfrm>
        <a:graphic>
          <a:graphicData uri="http://schemas.openxmlformats.org/drawingml/2006/table">
            <a:tbl>
              <a:tblPr firstRow="1" bandRow="1">
                <a:tableStyleId>{5C22544A-7EE6-4342-B048-85BDC9FD1C3A}</a:tableStyleId>
              </a:tblPr>
              <a:tblGrid>
                <a:gridCol w="2424792">
                  <a:extLst>
                    <a:ext uri="{9D8B030D-6E8A-4147-A177-3AD203B41FA5}">
                      <a16:colId xmlns:a16="http://schemas.microsoft.com/office/drawing/2014/main" val="523251494"/>
                    </a:ext>
                  </a:extLst>
                </a:gridCol>
                <a:gridCol w="2661554">
                  <a:extLst>
                    <a:ext uri="{9D8B030D-6E8A-4147-A177-3AD203B41FA5}">
                      <a16:colId xmlns:a16="http://schemas.microsoft.com/office/drawing/2014/main" val="461285943"/>
                    </a:ext>
                  </a:extLst>
                </a:gridCol>
                <a:gridCol w="2892879">
                  <a:extLst>
                    <a:ext uri="{9D8B030D-6E8A-4147-A177-3AD203B41FA5}">
                      <a16:colId xmlns:a16="http://schemas.microsoft.com/office/drawing/2014/main" val="3590411715"/>
                    </a:ext>
                  </a:extLst>
                </a:gridCol>
                <a:gridCol w="2754086">
                  <a:extLst>
                    <a:ext uri="{9D8B030D-6E8A-4147-A177-3AD203B41FA5}">
                      <a16:colId xmlns:a16="http://schemas.microsoft.com/office/drawing/2014/main" val="283369"/>
                    </a:ext>
                  </a:extLst>
                </a:gridCol>
              </a:tblGrid>
              <a:tr h="257326">
                <a:tc gridSpan="4">
                  <a:txBody>
                    <a:bodyPr/>
                    <a:lstStyle/>
                    <a:p>
                      <a:pPr algn="ctr"/>
                      <a:r>
                        <a:rPr lang="en-US" sz="1600" dirty="0">
                          <a:solidFill>
                            <a:schemeClr val="tx1"/>
                          </a:solidFill>
                          <a:latin typeface="Gill Sans MT" panose="020B0502020104020203" pitchFamily="34" charset="0"/>
                          <a:ea typeface="Roboto"/>
                        </a:rPr>
                        <a:t>Thematic Areas</a:t>
                      </a:r>
                    </a:p>
                  </a:txBody>
                  <a:tcPr>
                    <a:noFill/>
                  </a:tcPr>
                </a:tc>
                <a:tc hMerge="1">
                  <a:txBody>
                    <a:bodyPr/>
                    <a:lstStyle/>
                    <a:p>
                      <a:pPr algn="ctr"/>
                      <a:r>
                        <a:rPr lang="en-US" sz="1600">
                          <a:latin typeface="Georgia"/>
                          <a:ea typeface="Roboto"/>
                        </a:rPr>
                        <a:t>SME MSME Dealers </a:t>
                      </a:r>
                      <a:endParaRPr lang="en-US" sz="1600">
                        <a:latin typeface="Georgia" panose="02040502050405020303" pitchFamily="18" charset="0"/>
                        <a:ea typeface="Roboto" panose="02000000000000000000" pitchFamily="2" charset="0"/>
                      </a:endParaRPr>
                    </a:p>
                  </a:txBody>
                  <a:tcPr>
                    <a:solidFill>
                      <a:srgbClr val="0C3045"/>
                    </a:solidFill>
                  </a:tcPr>
                </a:tc>
                <a:tc hMerge="1">
                  <a:txBody>
                    <a:bodyPr/>
                    <a:lstStyle/>
                    <a:p>
                      <a:pPr algn="ctr"/>
                      <a:r>
                        <a:rPr lang="en-US" sz="1600">
                          <a:latin typeface="Georgia"/>
                          <a:ea typeface="Roboto"/>
                        </a:rPr>
                        <a:t>Importers</a:t>
                      </a:r>
                    </a:p>
                  </a:txBody>
                  <a:tcPr>
                    <a:solidFill>
                      <a:srgbClr val="0C3045"/>
                    </a:solidFill>
                  </a:tcPr>
                </a:tc>
                <a:tc hMerge="1">
                  <a:txBody>
                    <a:bodyPr/>
                    <a:lstStyle/>
                    <a:p>
                      <a:pPr algn="ctr"/>
                      <a:endParaRPr lang="en-US" sz="1600">
                        <a:latin typeface="Georgia" panose="02040502050405020303" pitchFamily="18" charset="0"/>
                        <a:ea typeface="Roboto" panose="02000000000000000000" pitchFamily="2" charset="0"/>
                      </a:endParaRPr>
                    </a:p>
                  </a:txBody>
                  <a:tcPr>
                    <a:solidFill>
                      <a:schemeClr val="bg1"/>
                    </a:solidFill>
                  </a:tcPr>
                </a:tc>
                <a:extLst>
                  <a:ext uri="{0D108BD9-81ED-4DB2-BD59-A6C34878D82A}">
                    <a16:rowId xmlns:a16="http://schemas.microsoft.com/office/drawing/2014/main" val="869845490"/>
                  </a:ext>
                </a:extLst>
              </a:tr>
              <a:tr h="1337309">
                <a:tc>
                  <a:txBody>
                    <a:bodyPr/>
                    <a:lstStyle/>
                    <a:p>
                      <a:pPr algn="ctr"/>
                      <a:r>
                        <a:rPr lang="en-US" sz="1600" dirty="0">
                          <a:solidFill>
                            <a:schemeClr val="bg1"/>
                          </a:solidFill>
                          <a:latin typeface="Gill Sans MT"/>
                          <a:ea typeface="Roboto"/>
                        </a:rPr>
                        <a:t>1.FIs opt for less expensive channel for disbursement and collection from remote areas  </a:t>
                      </a:r>
                      <a:endParaRPr lang="en-US" sz="1600" dirty="0">
                        <a:solidFill>
                          <a:schemeClr val="bg1"/>
                        </a:solidFill>
                        <a:latin typeface="Gill Sans MT"/>
                        <a:ea typeface="Roboto" panose="02000000000000000000" pitchFamily="2" charset="0"/>
                      </a:endParaRPr>
                    </a:p>
                  </a:txBody>
                  <a:tcP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Gill Sans MT"/>
                          <a:ea typeface="Roboto"/>
                        </a:rPr>
                        <a:t>2. Need to develop a  market for used machinery and lack of awareness about the </a:t>
                      </a:r>
                      <a:r>
                        <a:rPr lang="en-GB" sz="1600" dirty="0" err="1">
                          <a:solidFill>
                            <a:schemeClr val="bg1"/>
                          </a:solidFill>
                          <a:latin typeface="Gill Sans MT"/>
                          <a:ea typeface="Roboto"/>
                        </a:rPr>
                        <a:t>agri</a:t>
                      </a:r>
                      <a:r>
                        <a:rPr lang="en-GB" sz="1600" dirty="0">
                          <a:solidFill>
                            <a:schemeClr val="bg1"/>
                          </a:solidFill>
                          <a:latin typeface="Gill Sans MT"/>
                          <a:ea typeface="Roboto"/>
                        </a:rPr>
                        <a:t>-machinery market’s attractiveness</a:t>
                      </a:r>
                      <a:endParaRPr lang="en-US" sz="1600" dirty="0">
                        <a:solidFill>
                          <a:schemeClr val="bg1"/>
                        </a:solidFill>
                        <a:latin typeface="Gill Sans MT"/>
                        <a:ea typeface="Roboto"/>
                      </a:endParaRP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Gill Sans MT"/>
                          <a:ea typeface="Roboto"/>
                        </a:rPr>
                        <a:t>3. Guarantee of recovery in terms of buying back the machines, providing any guarantee scheme to complement the risk profile of stakeholders</a:t>
                      </a:r>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bg1"/>
                          </a:solidFill>
                          <a:latin typeface="Gill Sans MT" panose="020B0502020104020203" pitchFamily="34" charset="0"/>
                          <a:ea typeface="Roboto"/>
                        </a:rPr>
                        <a:t>4. Create digital traceability of machines and the credit history of stakeholders</a:t>
                      </a:r>
                    </a:p>
                    <a:p>
                      <a:pPr marL="0" indent="0" algn="ctr">
                        <a:buFont typeface="Arial" panose="020B0604020202020204" pitchFamily="34" charset="0"/>
                        <a:buNone/>
                      </a:pPr>
                      <a:endParaRPr lang="en-US" sz="1600" dirty="0">
                        <a:solidFill>
                          <a:schemeClr val="bg1"/>
                        </a:solidFill>
                        <a:latin typeface="Gill Sans MT" panose="020B0502020104020203" pitchFamily="34" charset="0"/>
                        <a:ea typeface="Roboto"/>
                      </a:endParaRPr>
                    </a:p>
                  </a:txBody>
                  <a:tcPr>
                    <a:solidFill>
                      <a:schemeClr val="accent2">
                        <a:lumMod val="75000"/>
                      </a:schemeClr>
                    </a:solidFill>
                  </a:tcPr>
                </a:tc>
                <a:extLst>
                  <a:ext uri="{0D108BD9-81ED-4DB2-BD59-A6C34878D82A}">
                    <a16:rowId xmlns:a16="http://schemas.microsoft.com/office/drawing/2014/main" val="4247821664"/>
                  </a:ext>
                </a:extLst>
              </a:tr>
              <a:tr h="2772444">
                <a:tc>
                  <a:txBody>
                    <a:bodyPr/>
                    <a:lstStyle/>
                    <a:p>
                      <a:pPr marL="285750" indent="-285750" algn="l">
                        <a:buFont typeface="Arial" panose="020B0604020202020204" pitchFamily="34" charset="0"/>
                        <a:buChar char="•"/>
                      </a:pPr>
                      <a:r>
                        <a:rPr lang="en-US" sz="1600">
                          <a:latin typeface="Gill Sans MT"/>
                          <a:ea typeface="Roboto"/>
                        </a:rPr>
                        <a:t>The costs of setting up new branches and maintaining human resources are huge for banks/NBFIs </a:t>
                      </a:r>
                      <a:endParaRPr lang="en-US" sz="1600">
                        <a:latin typeface="Gill Sans MT"/>
                        <a:ea typeface="Roboto" panose="02000000000000000000" pitchFamily="2" charset="0"/>
                      </a:endParaRPr>
                    </a:p>
                    <a:p>
                      <a:pPr marL="285750" indent="-285750" algn="l">
                        <a:buFont typeface="Arial" panose="020B0604020202020204" pitchFamily="34" charset="0"/>
                        <a:buChar char="•"/>
                      </a:pPr>
                      <a:r>
                        <a:rPr lang="en-US" sz="1600">
                          <a:latin typeface="Gill Sans MT"/>
                          <a:ea typeface="Roboto"/>
                        </a:rPr>
                        <a:t>MSPs located in remote parts of the country fail to access loans from these relatively low cost sources</a:t>
                      </a:r>
                    </a:p>
                  </a:txBody>
                  <a:tcPr>
                    <a:noFill/>
                  </a:tcPr>
                </a:tc>
                <a:tc>
                  <a:txBody>
                    <a:bodyPr/>
                    <a:lstStyle/>
                    <a:p>
                      <a:pPr marL="285750" indent="-285750" algn="l">
                        <a:buFont typeface="Arial" panose="020B0604020202020204" pitchFamily="34" charset="0"/>
                        <a:buChar char="•"/>
                      </a:pPr>
                      <a:r>
                        <a:rPr lang="en-US" sz="1600">
                          <a:latin typeface="Gill Sans MT"/>
                          <a:ea typeface="Roboto"/>
                        </a:rPr>
                        <a:t>FIs lack awareness of agri-machinery’s potential in terms of income generation, and market potential</a:t>
                      </a:r>
                    </a:p>
                    <a:p>
                      <a:pPr marL="285750" indent="-285750" algn="l">
                        <a:buFont typeface="Arial" panose="020B0604020202020204" pitchFamily="34" charset="0"/>
                        <a:buChar char="•"/>
                      </a:pPr>
                      <a:r>
                        <a:rPr lang="en-US" sz="1600">
                          <a:latin typeface="Gill Sans MT"/>
                          <a:ea typeface="Roboto"/>
                        </a:rPr>
                        <a:t>Absence of a secondary market and low resale value increases the risk exposure of loan providers in case of default</a:t>
                      </a:r>
                    </a:p>
                  </a:txBody>
                  <a:tcPr>
                    <a:noFill/>
                  </a:tcPr>
                </a:tc>
                <a:tc>
                  <a:txBody>
                    <a:bodyPr/>
                    <a:lstStyle/>
                    <a:p>
                      <a:pPr marL="285750" indent="-285750" algn="l">
                        <a:buFont typeface="Arial" panose="020B0604020202020204" pitchFamily="34" charset="0"/>
                        <a:buChar char="•"/>
                      </a:pPr>
                      <a:r>
                        <a:rPr lang="en-US" sz="1600" dirty="0">
                          <a:solidFill>
                            <a:schemeClr val="tx1">
                              <a:lumMod val="95000"/>
                              <a:lumOff val="5000"/>
                            </a:schemeClr>
                          </a:solidFill>
                          <a:latin typeface="Gill Sans MT"/>
                          <a:ea typeface="Roboto"/>
                        </a:rPr>
                        <a:t>Absence of proper collateral, good financial record and business documents, makes lending highly risky for banks and NBFIs</a:t>
                      </a:r>
                    </a:p>
                    <a:p>
                      <a:pPr marL="285750" indent="-285750" algn="l">
                        <a:buFont typeface="Arial" panose="020B0604020202020204" pitchFamily="34" charset="0"/>
                        <a:buChar char="•"/>
                      </a:pPr>
                      <a:r>
                        <a:rPr lang="en-US" sz="1600" dirty="0">
                          <a:solidFill>
                            <a:schemeClr val="tx1">
                              <a:lumMod val="95000"/>
                              <a:lumOff val="5000"/>
                            </a:schemeClr>
                          </a:solidFill>
                          <a:latin typeface="Gill Sans MT"/>
                          <a:ea typeface="Roboto"/>
                        </a:rPr>
                        <a:t>For MFIs, poor recovery hampers their credit rating and creates fund shortage for reinvestment</a:t>
                      </a:r>
                      <a:endParaRPr lang="en-US" sz="1600" dirty="0">
                        <a:latin typeface="Gill Sans MT"/>
                        <a:ea typeface="Roboto" panose="02000000000000000000" pitchFamily="2" charset="0"/>
                      </a:endParaRPr>
                    </a:p>
                  </a:txBody>
                  <a:tcPr>
                    <a:noFill/>
                  </a:tcPr>
                </a:tc>
                <a:tc>
                  <a:txBody>
                    <a:bodyPr/>
                    <a:lstStyle/>
                    <a:p>
                      <a:pPr marL="285750" indent="-285750" algn="l">
                        <a:buFont typeface="Arial" panose="020B0604020202020204" pitchFamily="34" charset="0"/>
                        <a:buChar char="•"/>
                      </a:pPr>
                      <a:r>
                        <a:rPr lang="en-US" sz="1600" dirty="0">
                          <a:solidFill>
                            <a:schemeClr val="tx1">
                              <a:lumMod val="95000"/>
                              <a:lumOff val="5000"/>
                            </a:schemeClr>
                          </a:solidFill>
                          <a:latin typeface="Gill Sans MT" panose="020B0502020104020203" pitchFamily="34" charset="0"/>
                          <a:ea typeface="Roboto"/>
                        </a:rPr>
                        <a:t>Developing CIB for MFI based borrowers to help banks/NBFIs cross-check their credit history and thus, lower the FI’s risk exposure</a:t>
                      </a:r>
                    </a:p>
                    <a:p>
                      <a:pPr marL="285750" indent="-285750" algn="l">
                        <a:buFont typeface="Arial" panose="020B0604020202020204" pitchFamily="34" charset="0"/>
                        <a:buChar char="•"/>
                      </a:pPr>
                      <a:r>
                        <a:rPr lang="en-US" sz="1600" dirty="0">
                          <a:solidFill>
                            <a:schemeClr val="tx1">
                              <a:lumMod val="95000"/>
                              <a:lumOff val="5000"/>
                            </a:schemeClr>
                          </a:solidFill>
                          <a:latin typeface="Gill Sans MT" panose="020B0502020104020203" pitchFamily="34" charset="0"/>
                          <a:ea typeface="Roboto"/>
                        </a:rPr>
                        <a:t>Installing trackers in moveable machines to generate unique IDs</a:t>
                      </a:r>
                      <a:endParaRPr lang="en-US" sz="1600" dirty="0">
                        <a:latin typeface="Gill Sans MT" panose="020B0502020104020203" pitchFamily="34" charset="0"/>
                        <a:ea typeface="Roboto"/>
                      </a:endParaRPr>
                    </a:p>
                  </a:txBody>
                  <a:tcPr>
                    <a:noFill/>
                  </a:tcPr>
                </a:tc>
                <a:extLst>
                  <a:ext uri="{0D108BD9-81ED-4DB2-BD59-A6C34878D82A}">
                    <a16:rowId xmlns:a16="http://schemas.microsoft.com/office/drawing/2014/main" val="2646265453"/>
                  </a:ext>
                </a:extLst>
              </a:tr>
              <a:tr h="558766">
                <a:tc>
                  <a:txBody>
                    <a:bodyPr/>
                    <a:lstStyle/>
                    <a:p>
                      <a:pPr marL="0" indent="0" algn="ctr">
                        <a:buFont typeface="Arial" panose="020B0604020202020204" pitchFamily="34" charset="0"/>
                        <a:buNone/>
                      </a:pPr>
                      <a:r>
                        <a:rPr lang="en-US" sz="1600" b="0" dirty="0">
                          <a:solidFill>
                            <a:schemeClr val="bg1"/>
                          </a:solidFill>
                          <a:latin typeface="Gill Sans MT" panose="020B0502020104020203" pitchFamily="34" charset="0"/>
                          <a:ea typeface="Roboto"/>
                        </a:rPr>
                        <a:t>MSPs</a:t>
                      </a:r>
                    </a:p>
                  </a:txBody>
                  <a:tcPr>
                    <a:solidFill>
                      <a:schemeClr val="accent1">
                        <a:lumMod val="50000"/>
                      </a:schemeClr>
                    </a:solidFill>
                  </a:tcPr>
                </a:tc>
                <a:tc>
                  <a:txBody>
                    <a:bodyPr/>
                    <a:lstStyle/>
                    <a:p>
                      <a:pPr algn="ctr"/>
                      <a:r>
                        <a:rPr lang="en-US" sz="1600" b="0" dirty="0">
                          <a:solidFill>
                            <a:schemeClr val="bg1"/>
                          </a:solidFill>
                          <a:latin typeface="Gill Sans MT" panose="020B0502020104020203" pitchFamily="34" charset="0"/>
                          <a:ea typeface="Roboto" panose="02000000000000000000" pitchFamily="2" charset="0"/>
                        </a:rPr>
                        <a:t>MSPs, Workshops, Foundries, Dealers</a:t>
                      </a:r>
                    </a:p>
                  </a:txBody>
                  <a:tcPr>
                    <a:solidFill>
                      <a:schemeClr val="accent1">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Gill Sans MT" panose="020B0502020104020203" pitchFamily="34" charset="0"/>
                          <a:ea typeface="Roboto" panose="02000000000000000000" pitchFamily="2" charset="0"/>
                        </a:rPr>
                        <a:t>MSPs, Workshops, Foundries, Dealers, Importers</a:t>
                      </a:r>
                    </a:p>
                    <a:p>
                      <a:pPr algn="ctr"/>
                      <a:endParaRPr lang="en-US" sz="1600" b="0" dirty="0">
                        <a:solidFill>
                          <a:schemeClr val="bg1"/>
                        </a:solidFill>
                        <a:latin typeface="Gill Sans MT" panose="020B0502020104020203" pitchFamily="34" charset="0"/>
                        <a:ea typeface="Roboto" panose="02000000000000000000" pitchFamily="2" charset="0"/>
                      </a:endParaRPr>
                    </a:p>
                  </a:txBody>
                  <a:tcPr>
                    <a:solidFill>
                      <a:schemeClr val="accent2">
                        <a:lumMod val="75000"/>
                      </a:schemeClr>
                    </a:solidFill>
                  </a:tcPr>
                </a:tc>
                <a:tc hMerge="1">
                  <a:txBody>
                    <a:bodyPr/>
                    <a:lstStyle/>
                    <a:p>
                      <a:pPr marL="0" indent="0" algn="l">
                        <a:buFont typeface="Arial" panose="020B0604020202020204" pitchFamily="34" charset="0"/>
                        <a:buNone/>
                      </a:pPr>
                      <a:endParaRPr lang="en-US" sz="1600">
                        <a:latin typeface="Georgia"/>
                        <a:ea typeface="Roboto"/>
                      </a:endParaRPr>
                    </a:p>
                  </a:txBody>
                  <a:tcPr>
                    <a:solidFill>
                      <a:srgbClr val="0C3045"/>
                    </a:solidFill>
                  </a:tcPr>
                </a:tc>
                <a:extLst>
                  <a:ext uri="{0D108BD9-81ED-4DB2-BD59-A6C34878D82A}">
                    <a16:rowId xmlns:a16="http://schemas.microsoft.com/office/drawing/2014/main" val="1864995012"/>
                  </a:ext>
                </a:extLst>
              </a:tr>
            </a:tbl>
          </a:graphicData>
        </a:graphic>
      </p:graphicFrame>
      <p:sp>
        <p:nvSpPr>
          <p:cNvPr id="4" name="Title 1">
            <a:extLst>
              <a:ext uri="{FF2B5EF4-FFF2-40B4-BE49-F238E27FC236}">
                <a16:creationId xmlns:a16="http://schemas.microsoft.com/office/drawing/2014/main" id="{A9C11085-930B-4C7A-9C2E-06AB52F780BD}"/>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0C3045"/>
                </a:solidFill>
              </a:rPr>
              <a:t>Supply Side Analysis</a:t>
            </a:r>
            <a:endParaRPr lang="en-GB" sz="2800" dirty="0">
              <a:solidFill>
                <a:srgbClr val="0C3045"/>
              </a:solidFill>
            </a:endParaRPr>
          </a:p>
        </p:txBody>
      </p:sp>
    </p:spTree>
    <p:extLst>
      <p:ext uri="{BB962C8B-B14F-4D97-AF65-F5344CB8AC3E}">
        <p14:creationId xmlns:p14="http://schemas.microsoft.com/office/powerpoint/2010/main" val="417255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7D693939-C730-4C49-AFA0-BE0377F5176A}"/>
              </a:ext>
            </a:extLst>
          </p:cNvPr>
          <p:cNvSpPr txBox="1"/>
          <p:nvPr/>
        </p:nvSpPr>
        <p:spPr>
          <a:xfrm>
            <a:off x="6020710" y="2658949"/>
            <a:ext cx="267058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FIs have experience of poor repayment history from small players</a:t>
            </a:r>
          </a:p>
          <a:p>
            <a:pPr marL="285750" indent="-285750">
              <a:buFont typeface="Arial" panose="020B0604020202020204" pitchFamily="34" charset="0"/>
              <a:buChar char="•"/>
            </a:pPr>
            <a:r>
              <a:rPr lang="en-US" sz="1600" dirty="0"/>
              <a:t>FIs cannot use extensive human resource for recovery unlike MFIs</a:t>
            </a:r>
          </a:p>
          <a:p>
            <a:pPr marL="285750" indent="-285750">
              <a:buFont typeface="Arial" panose="020B0604020202020204" pitchFamily="34" charset="0"/>
              <a:buChar char="•"/>
            </a:pPr>
            <a:r>
              <a:rPr lang="en-US" sz="1600" dirty="0"/>
              <a:t>Small players fail to provide adequate collateral (land) and the machines cannot serve as collateral either </a:t>
            </a:r>
          </a:p>
          <a:p>
            <a:pPr marL="285750" indent="-285750">
              <a:buFont typeface="Arial" panose="020B0604020202020204" pitchFamily="34" charset="0"/>
              <a:buChar char="•"/>
            </a:pPr>
            <a:r>
              <a:rPr lang="en-US" sz="1600" dirty="0"/>
              <a:t>Value chain actors struggle to make timely payments due to seasonality impacts</a:t>
            </a:r>
          </a:p>
          <a:p>
            <a:pPr marL="285750" indent="-285750">
              <a:buFont typeface="Arial" panose="020B0604020202020204" pitchFamily="34" charset="0"/>
              <a:buChar char="•"/>
            </a:pPr>
            <a:endParaRPr lang="en-US" sz="1600" dirty="0"/>
          </a:p>
        </p:txBody>
      </p:sp>
      <p:grpSp>
        <p:nvGrpSpPr>
          <p:cNvPr id="50" name="Group 49">
            <a:extLst>
              <a:ext uri="{FF2B5EF4-FFF2-40B4-BE49-F238E27FC236}">
                <a16:creationId xmlns:a16="http://schemas.microsoft.com/office/drawing/2014/main" id="{1E211AEE-A4B4-B445-B617-03C515246A60}"/>
              </a:ext>
            </a:extLst>
          </p:cNvPr>
          <p:cNvGrpSpPr/>
          <p:nvPr/>
        </p:nvGrpSpPr>
        <p:grpSpPr>
          <a:xfrm>
            <a:off x="411267" y="910159"/>
            <a:ext cx="10637471" cy="5342415"/>
            <a:chOff x="411267" y="910159"/>
            <a:chExt cx="10637471" cy="5342415"/>
          </a:xfrm>
        </p:grpSpPr>
        <p:sp>
          <p:nvSpPr>
            <p:cNvPr id="5" name="Rectangle 4">
              <a:extLst>
                <a:ext uri="{FF2B5EF4-FFF2-40B4-BE49-F238E27FC236}">
                  <a16:creationId xmlns:a16="http://schemas.microsoft.com/office/drawing/2014/main" id="{EC3DE870-E1C1-6F48-880A-7A88DE984B9A}"/>
                </a:ext>
              </a:extLst>
            </p:cNvPr>
            <p:cNvSpPr/>
            <p:nvPr/>
          </p:nvSpPr>
          <p:spPr>
            <a:xfrm>
              <a:off x="6043325" y="3692570"/>
              <a:ext cx="248786" cy="369332"/>
            </a:xfrm>
            <a:prstGeom prst="rect">
              <a:avLst/>
            </a:prstGeom>
          </p:spPr>
          <p:txBody>
            <a:bodyPr wrap="square">
              <a:spAutoFit/>
            </a:bodyPr>
            <a:lstStyle/>
            <a:p>
              <a:r>
                <a:rPr lang="en-GB"/>
                <a:t> </a:t>
              </a:r>
              <a:endParaRPr lang="en-US"/>
            </a:p>
          </p:txBody>
        </p:sp>
        <p:sp>
          <p:nvSpPr>
            <p:cNvPr id="6" name="Rectangle 5">
              <a:extLst>
                <a:ext uri="{FF2B5EF4-FFF2-40B4-BE49-F238E27FC236}">
                  <a16:creationId xmlns:a16="http://schemas.microsoft.com/office/drawing/2014/main" id="{2DCBEF18-AF3F-EB49-83DD-8715CEB7AD0F}"/>
                </a:ext>
              </a:extLst>
            </p:cNvPr>
            <p:cNvSpPr/>
            <p:nvPr/>
          </p:nvSpPr>
          <p:spPr>
            <a:xfrm>
              <a:off x="6043325" y="3692570"/>
              <a:ext cx="248786" cy="369332"/>
            </a:xfrm>
            <a:prstGeom prst="rect">
              <a:avLst/>
            </a:prstGeom>
          </p:spPr>
          <p:txBody>
            <a:bodyPr wrap="square">
              <a:spAutoFit/>
            </a:bodyPr>
            <a:lstStyle/>
            <a:p>
              <a:r>
                <a:rPr lang="en-US"/>
                <a:t> </a:t>
              </a:r>
            </a:p>
          </p:txBody>
        </p:sp>
        <p:sp>
          <p:nvSpPr>
            <p:cNvPr id="7" name="Oval 6">
              <a:extLst>
                <a:ext uri="{FF2B5EF4-FFF2-40B4-BE49-F238E27FC236}">
                  <a16:creationId xmlns:a16="http://schemas.microsoft.com/office/drawing/2014/main" id="{E408FB0C-2CEA-CF42-9570-07625557F921}"/>
                </a:ext>
              </a:extLst>
            </p:cNvPr>
            <p:cNvSpPr/>
            <p:nvPr/>
          </p:nvSpPr>
          <p:spPr>
            <a:xfrm>
              <a:off x="411267" y="1429192"/>
              <a:ext cx="515470" cy="466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9" name="Oval 18">
              <a:extLst>
                <a:ext uri="{FF2B5EF4-FFF2-40B4-BE49-F238E27FC236}">
                  <a16:creationId xmlns:a16="http://schemas.microsoft.com/office/drawing/2014/main" id="{06933A40-4B0F-714F-B2B1-A37FFA1CD2F9}"/>
                </a:ext>
              </a:extLst>
            </p:cNvPr>
            <p:cNvSpPr/>
            <p:nvPr/>
          </p:nvSpPr>
          <p:spPr>
            <a:xfrm>
              <a:off x="3011498" y="1433088"/>
              <a:ext cx="515470" cy="466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98FF149B-2F5F-5549-B6CC-A1A34BAF26BF}"/>
                </a:ext>
              </a:extLst>
            </p:cNvPr>
            <p:cNvSpPr/>
            <p:nvPr/>
          </p:nvSpPr>
          <p:spPr>
            <a:xfrm>
              <a:off x="5732901" y="1442412"/>
              <a:ext cx="515470" cy="452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1" name="Oval 20">
              <a:extLst>
                <a:ext uri="{FF2B5EF4-FFF2-40B4-BE49-F238E27FC236}">
                  <a16:creationId xmlns:a16="http://schemas.microsoft.com/office/drawing/2014/main" id="{B577CD52-7F0F-8C44-B0C1-7B5E5C54905D}"/>
                </a:ext>
              </a:extLst>
            </p:cNvPr>
            <p:cNvSpPr/>
            <p:nvPr/>
          </p:nvSpPr>
          <p:spPr>
            <a:xfrm>
              <a:off x="8426828" y="1442412"/>
              <a:ext cx="515470" cy="466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cxnSp>
          <p:nvCxnSpPr>
            <p:cNvPr id="9" name="Straight Connector 8">
              <a:extLst>
                <a:ext uri="{FF2B5EF4-FFF2-40B4-BE49-F238E27FC236}">
                  <a16:creationId xmlns:a16="http://schemas.microsoft.com/office/drawing/2014/main" id="{C20FA314-B0DB-3B49-ABC2-E5EFAA98B276}"/>
                </a:ext>
              </a:extLst>
            </p:cNvPr>
            <p:cNvCxnSpPr>
              <a:cxnSpLocks/>
            </p:cNvCxnSpPr>
            <p:nvPr/>
          </p:nvCxnSpPr>
          <p:spPr>
            <a:xfrm>
              <a:off x="669002" y="1964160"/>
              <a:ext cx="0" cy="4042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E43D04-6BC3-7B4E-8375-138A806CF483}"/>
                </a:ext>
              </a:extLst>
            </p:cNvPr>
            <p:cNvCxnSpPr>
              <a:cxnSpLocks/>
            </p:cNvCxnSpPr>
            <p:nvPr/>
          </p:nvCxnSpPr>
          <p:spPr>
            <a:xfrm>
              <a:off x="3269233" y="1964159"/>
              <a:ext cx="0" cy="4195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043892-637E-004A-8614-A463D6B2F23B}"/>
                </a:ext>
              </a:extLst>
            </p:cNvPr>
            <p:cNvCxnSpPr>
              <a:cxnSpLocks/>
            </p:cNvCxnSpPr>
            <p:nvPr/>
          </p:nvCxnSpPr>
          <p:spPr>
            <a:xfrm>
              <a:off x="5990636" y="1964159"/>
              <a:ext cx="0" cy="4195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9BFD9E-B2A3-744A-ABD9-99E6623C750B}"/>
                </a:ext>
              </a:extLst>
            </p:cNvPr>
            <p:cNvCxnSpPr>
              <a:cxnSpLocks/>
            </p:cNvCxnSpPr>
            <p:nvPr/>
          </p:nvCxnSpPr>
          <p:spPr>
            <a:xfrm>
              <a:off x="8691290" y="1964159"/>
              <a:ext cx="0" cy="418562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B6D458-2A48-0846-B7E1-83ECE76AA36C}"/>
                </a:ext>
              </a:extLst>
            </p:cNvPr>
            <p:cNvSpPr txBox="1"/>
            <p:nvPr/>
          </p:nvSpPr>
          <p:spPr>
            <a:xfrm>
              <a:off x="782898" y="1789215"/>
              <a:ext cx="2329442" cy="830997"/>
            </a:xfrm>
            <a:prstGeom prst="rect">
              <a:avLst/>
            </a:prstGeom>
            <a:noFill/>
          </p:spPr>
          <p:txBody>
            <a:bodyPr wrap="square" rtlCol="0">
              <a:spAutoFit/>
            </a:bodyPr>
            <a:lstStyle/>
            <a:p>
              <a:r>
                <a:rPr lang="en-US" sz="1600" b="1">
                  <a:solidFill>
                    <a:schemeClr val="accent1">
                      <a:lumMod val="50000"/>
                    </a:schemeClr>
                  </a:solidFill>
                </a:rPr>
                <a:t>Establishing </a:t>
              </a:r>
              <a:r>
                <a:rPr lang="en-US" sz="1600" b="1"/>
                <a:t>business viability  vs </a:t>
              </a:r>
              <a:r>
                <a:rPr lang="en-US" sz="1600" b="1">
                  <a:solidFill>
                    <a:schemeClr val="accent1">
                      <a:lumMod val="50000"/>
                    </a:schemeClr>
                  </a:solidFill>
                </a:rPr>
                <a:t>Evaluating </a:t>
              </a:r>
              <a:r>
                <a:rPr lang="en-US" sz="1600" b="1"/>
                <a:t>business viability</a:t>
              </a:r>
              <a:endParaRPr lang="en-US" sz="1600"/>
            </a:p>
          </p:txBody>
        </p:sp>
        <p:sp>
          <p:nvSpPr>
            <p:cNvPr id="38" name="TextBox 37">
              <a:extLst>
                <a:ext uri="{FF2B5EF4-FFF2-40B4-BE49-F238E27FC236}">
                  <a16:creationId xmlns:a16="http://schemas.microsoft.com/office/drawing/2014/main" id="{BC74376B-CBAD-1649-97F9-2688D9416DC8}"/>
                </a:ext>
              </a:extLst>
            </p:cNvPr>
            <p:cNvSpPr txBox="1"/>
            <p:nvPr/>
          </p:nvSpPr>
          <p:spPr>
            <a:xfrm>
              <a:off x="8842804" y="1731706"/>
              <a:ext cx="2151822" cy="830997"/>
            </a:xfrm>
            <a:prstGeom prst="rect">
              <a:avLst/>
            </a:prstGeom>
            <a:noFill/>
          </p:spPr>
          <p:txBody>
            <a:bodyPr wrap="square" rtlCol="0">
              <a:spAutoFit/>
            </a:bodyPr>
            <a:lstStyle/>
            <a:p>
              <a:r>
                <a:rPr lang="en-US" sz="1600" b="1">
                  <a:solidFill>
                    <a:schemeClr val="accent1">
                      <a:lumMod val="50000"/>
                    </a:schemeClr>
                  </a:solidFill>
                </a:rPr>
                <a:t>Risk appetite </a:t>
              </a:r>
              <a:r>
                <a:rPr lang="en-US" sz="1600" b="1"/>
                <a:t>for finance vs </a:t>
              </a:r>
              <a:r>
                <a:rPr lang="en-US" sz="1600" b="1">
                  <a:solidFill>
                    <a:schemeClr val="accent1">
                      <a:lumMod val="50000"/>
                    </a:schemeClr>
                  </a:solidFill>
                </a:rPr>
                <a:t>Risk appetite </a:t>
              </a:r>
              <a:r>
                <a:rPr lang="en-US" sz="1600" b="1"/>
                <a:t>to finance</a:t>
              </a:r>
              <a:endParaRPr lang="en-US" sz="1600"/>
            </a:p>
          </p:txBody>
        </p:sp>
        <p:sp>
          <p:nvSpPr>
            <p:cNvPr id="39" name="TextBox 38">
              <a:extLst>
                <a:ext uri="{FF2B5EF4-FFF2-40B4-BE49-F238E27FC236}">
                  <a16:creationId xmlns:a16="http://schemas.microsoft.com/office/drawing/2014/main" id="{E89B46DE-2F4F-5944-A219-92014502A203}"/>
                </a:ext>
              </a:extLst>
            </p:cNvPr>
            <p:cNvSpPr txBox="1"/>
            <p:nvPr/>
          </p:nvSpPr>
          <p:spPr>
            <a:xfrm>
              <a:off x="3426127" y="1780100"/>
              <a:ext cx="2326177" cy="830997"/>
            </a:xfrm>
            <a:prstGeom prst="rect">
              <a:avLst/>
            </a:prstGeom>
            <a:noFill/>
          </p:spPr>
          <p:txBody>
            <a:bodyPr wrap="square" rtlCol="0">
              <a:spAutoFit/>
            </a:bodyPr>
            <a:lstStyle/>
            <a:p>
              <a:r>
                <a:rPr lang="en-US" sz="1600" b="1" dirty="0">
                  <a:solidFill>
                    <a:schemeClr val="accent1">
                      <a:lumMod val="50000"/>
                    </a:schemeClr>
                  </a:solidFill>
                </a:rPr>
                <a:t>Costs </a:t>
              </a:r>
              <a:r>
                <a:rPr lang="en-US" sz="1600" b="1" dirty="0"/>
                <a:t>of  service access vs </a:t>
              </a:r>
              <a:r>
                <a:rPr lang="en-US" sz="1600" b="1" dirty="0">
                  <a:solidFill>
                    <a:schemeClr val="accent1">
                      <a:lumMod val="50000"/>
                    </a:schemeClr>
                  </a:solidFill>
                </a:rPr>
                <a:t>Costs of</a:t>
              </a:r>
              <a:r>
                <a:rPr lang="en-US" sz="1600" b="1" dirty="0"/>
                <a:t> service delivery</a:t>
              </a:r>
              <a:endParaRPr lang="en-US" sz="1600" dirty="0"/>
            </a:p>
          </p:txBody>
        </p:sp>
        <p:sp>
          <p:nvSpPr>
            <p:cNvPr id="42" name="TextBox 41">
              <a:extLst>
                <a:ext uri="{FF2B5EF4-FFF2-40B4-BE49-F238E27FC236}">
                  <a16:creationId xmlns:a16="http://schemas.microsoft.com/office/drawing/2014/main" id="{E9F29598-8020-AE48-8110-88DBF37F17BB}"/>
                </a:ext>
              </a:extLst>
            </p:cNvPr>
            <p:cNvSpPr txBox="1"/>
            <p:nvPr/>
          </p:nvSpPr>
          <p:spPr>
            <a:xfrm>
              <a:off x="6209830" y="1751805"/>
              <a:ext cx="2305429" cy="830997"/>
            </a:xfrm>
            <a:prstGeom prst="rect">
              <a:avLst/>
            </a:prstGeom>
            <a:noFill/>
          </p:spPr>
          <p:txBody>
            <a:bodyPr wrap="square" rtlCol="0">
              <a:spAutoFit/>
            </a:bodyPr>
            <a:lstStyle/>
            <a:p>
              <a:r>
                <a:rPr lang="en-US" sz="1600" b="1">
                  <a:solidFill>
                    <a:schemeClr val="accent1">
                      <a:lumMod val="50000"/>
                    </a:schemeClr>
                  </a:solidFill>
                </a:rPr>
                <a:t>Repayment  </a:t>
              </a:r>
              <a:r>
                <a:rPr lang="en-US" sz="1600" b="1"/>
                <a:t>capacity vs </a:t>
              </a:r>
              <a:r>
                <a:rPr lang="en-US" sz="1600" b="1">
                  <a:solidFill>
                    <a:schemeClr val="accent1">
                      <a:lumMod val="50000"/>
                    </a:schemeClr>
                  </a:solidFill>
                </a:rPr>
                <a:t>Recovery </a:t>
              </a:r>
              <a:r>
                <a:rPr lang="en-US" sz="1600" b="1"/>
                <a:t>mechanisms</a:t>
              </a:r>
              <a:endParaRPr lang="en-US" sz="1600"/>
            </a:p>
          </p:txBody>
        </p:sp>
        <p:sp>
          <p:nvSpPr>
            <p:cNvPr id="16" name="TextBox 15">
              <a:extLst>
                <a:ext uri="{FF2B5EF4-FFF2-40B4-BE49-F238E27FC236}">
                  <a16:creationId xmlns:a16="http://schemas.microsoft.com/office/drawing/2014/main" id="{15AC71B2-DED1-924D-9C71-B47BAEF5E588}"/>
                </a:ext>
              </a:extLst>
            </p:cNvPr>
            <p:cNvSpPr txBox="1"/>
            <p:nvPr/>
          </p:nvSpPr>
          <p:spPr>
            <a:xfrm>
              <a:off x="698903" y="2713144"/>
              <a:ext cx="2494854"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Absence of record keeping is a barrier for small players to prove business viability/income generating activities to FIs </a:t>
              </a:r>
            </a:p>
            <a:p>
              <a:pPr marL="285750" indent="-285750">
                <a:buFont typeface="Arial" panose="020B0604020202020204" pitchFamily="34" charset="0"/>
                <a:buChar char="•"/>
              </a:pPr>
              <a:r>
                <a:rPr lang="en-US" sz="1600" dirty="0"/>
                <a:t>MFIs tend to finance MSPs more than FIs do but most borrowers take machinery loan as a secondary loan (e.g. </a:t>
              </a:r>
              <a:r>
                <a:rPr lang="en-US" sz="1600" dirty="0" err="1"/>
                <a:t>agri</a:t>
              </a:r>
              <a:r>
                <a:rPr lang="en-US" sz="1600" dirty="0"/>
                <a:t> loan)</a:t>
              </a:r>
            </a:p>
            <a:p>
              <a:endParaRPr lang="en-US" sz="1600" dirty="0"/>
            </a:p>
            <a:p>
              <a:pPr marL="285750" indent="-285750">
                <a:buFont typeface="Arial" panose="020B0604020202020204" pitchFamily="34" charset="0"/>
                <a:buChar char="•"/>
              </a:pPr>
              <a:endParaRPr lang="en-US" sz="1600" dirty="0"/>
            </a:p>
          </p:txBody>
        </p:sp>
        <p:sp>
          <p:nvSpPr>
            <p:cNvPr id="18" name="Right Arrow 17">
              <a:extLst>
                <a:ext uri="{FF2B5EF4-FFF2-40B4-BE49-F238E27FC236}">
                  <a16:creationId xmlns:a16="http://schemas.microsoft.com/office/drawing/2014/main" id="{DAE11CCE-E5A7-3141-A118-2C8DC4CBDCAE}"/>
                </a:ext>
              </a:extLst>
            </p:cNvPr>
            <p:cNvSpPr/>
            <p:nvPr/>
          </p:nvSpPr>
          <p:spPr>
            <a:xfrm>
              <a:off x="533834" y="910159"/>
              <a:ext cx="10467519" cy="3602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Workshops, Foundries, Dealers, MSPs</a:t>
              </a:r>
            </a:p>
          </p:txBody>
        </p:sp>
        <p:sp>
          <p:nvSpPr>
            <p:cNvPr id="44" name="Right Arrow 43">
              <a:extLst>
                <a:ext uri="{FF2B5EF4-FFF2-40B4-BE49-F238E27FC236}">
                  <a16:creationId xmlns:a16="http://schemas.microsoft.com/office/drawing/2014/main" id="{6DE53FFC-EBD2-C047-8F06-0BA55182FA13}"/>
                </a:ext>
              </a:extLst>
            </p:cNvPr>
            <p:cNvSpPr/>
            <p:nvPr/>
          </p:nvSpPr>
          <p:spPr>
            <a:xfrm>
              <a:off x="8974224" y="1274579"/>
              <a:ext cx="2074514" cy="3924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Importers</a:t>
              </a:r>
            </a:p>
          </p:txBody>
        </p:sp>
        <p:sp>
          <p:nvSpPr>
            <p:cNvPr id="45" name="TextBox 44">
              <a:extLst>
                <a:ext uri="{FF2B5EF4-FFF2-40B4-BE49-F238E27FC236}">
                  <a16:creationId xmlns:a16="http://schemas.microsoft.com/office/drawing/2014/main" id="{665B7E75-EEC0-0747-84FB-1B43D78DDA4F}"/>
                </a:ext>
              </a:extLst>
            </p:cNvPr>
            <p:cNvSpPr txBox="1"/>
            <p:nvPr/>
          </p:nvSpPr>
          <p:spPr>
            <a:xfrm>
              <a:off x="3213149" y="2685118"/>
              <a:ext cx="267058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High cost of service and the interest rate cap (9%) do not justify the risk profile of small players for FIs</a:t>
              </a:r>
            </a:p>
            <a:p>
              <a:pPr marL="285750" indent="-285750">
                <a:buFont typeface="Arial" panose="020B0604020202020204" pitchFamily="34" charset="0"/>
                <a:buChar char="•"/>
              </a:pPr>
              <a:r>
                <a:rPr lang="en-US" sz="1600" dirty="0"/>
                <a:t>For MFIs, the 24%rate compensates the service cost</a:t>
              </a:r>
            </a:p>
            <a:p>
              <a:pPr marL="285750" indent="-285750">
                <a:buFont typeface="Arial" panose="020B0604020202020204" pitchFamily="34" charset="0"/>
                <a:buChar char="•"/>
              </a:pPr>
              <a:r>
                <a:rPr lang="en-US" sz="1600" dirty="0"/>
                <a:t>Small players prefer credit sources with minimal documentation related charges and quick processing time. </a:t>
              </a:r>
            </a:p>
            <a:p>
              <a:pPr marL="285750" indent="-285750">
                <a:buFont typeface="Arial" panose="020B0604020202020204" pitchFamily="34" charset="0"/>
                <a:buChar char="•"/>
              </a:pPr>
              <a:endParaRPr lang="en-US" sz="1600" dirty="0"/>
            </a:p>
          </p:txBody>
        </p:sp>
        <p:sp>
          <p:nvSpPr>
            <p:cNvPr id="22" name="TextBox 21">
              <a:extLst>
                <a:ext uri="{FF2B5EF4-FFF2-40B4-BE49-F238E27FC236}">
                  <a16:creationId xmlns:a16="http://schemas.microsoft.com/office/drawing/2014/main" id="{BFCE42CD-13BF-9446-8423-C51FE0DC7397}"/>
                </a:ext>
              </a:extLst>
            </p:cNvPr>
            <p:cNvSpPr txBox="1"/>
            <p:nvPr/>
          </p:nvSpPr>
          <p:spPr>
            <a:xfrm>
              <a:off x="8684563" y="2620212"/>
              <a:ext cx="2310063"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FIs not involved in hire purchase scheme/partnership models with importers due to poor recovery</a:t>
              </a:r>
            </a:p>
            <a:p>
              <a:pPr marL="285750" indent="-285750">
                <a:buFont typeface="Arial" panose="020B0604020202020204" pitchFamily="34" charset="0"/>
                <a:buChar char="•"/>
              </a:pPr>
              <a:r>
                <a:rPr lang="en-US" sz="1600" dirty="0"/>
                <a:t>Light engineering but mostly MSPs not seen as credit worthy</a:t>
              </a:r>
            </a:p>
            <a:p>
              <a:pPr marL="285750" indent="-285750">
                <a:buFont typeface="Arial" panose="020B0604020202020204" pitchFamily="34" charset="0"/>
                <a:buChar char="•"/>
              </a:pPr>
              <a:r>
                <a:rPr lang="en-US" sz="1600" dirty="0"/>
                <a:t>Small players lose touch with FIs even if  seasonal financial products  are offered</a:t>
              </a:r>
            </a:p>
            <a:p>
              <a:pPr marL="285750" indent="-285750">
                <a:buFont typeface="Arial" panose="020B0604020202020204" pitchFamily="34" charset="0"/>
                <a:buChar char="•"/>
              </a:pPr>
              <a:endParaRPr lang="en-US" sz="1600" dirty="0"/>
            </a:p>
          </p:txBody>
        </p:sp>
      </p:grpSp>
      <p:sp>
        <p:nvSpPr>
          <p:cNvPr id="47" name="Title 1">
            <a:extLst>
              <a:ext uri="{FF2B5EF4-FFF2-40B4-BE49-F238E27FC236}">
                <a16:creationId xmlns:a16="http://schemas.microsoft.com/office/drawing/2014/main" id="{F7CE5F00-1683-4CDD-8536-5E3D60A0D842}"/>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Demand and Supply Side Analysis (Broad findings)</a:t>
            </a:r>
            <a:endParaRPr lang="en-GB" sz="2800">
              <a:solidFill>
                <a:srgbClr val="0C3045"/>
              </a:solidFill>
            </a:endParaRPr>
          </a:p>
        </p:txBody>
      </p:sp>
    </p:spTree>
    <p:extLst>
      <p:ext uri="{BB962C8B-B14F-4D97-AF65-F5344CB8AC3E}">
        <p14:creationId xmlns:p14="http://schemas.microsoft.com/office/powerpoint/2010/main" val="155479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4C6C644-4A96-4416-AEE2-3EA29ACAF8A8}"/>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Ecosystem Builders </a:t>
            </a:r>
            <a:endParaRPr lang="en-GB" sz="2800">
              <a:solidFill>
                <a:srgbClr val="0C3045"/>
              </a:solidFill>
            </a:endParaRPr>
          </a:p>
        </p:txBody>
      </p:sp>
      <p:sp>
        <p:nvSpPr>
          <p:cNvPr id="14" name="Down Arrow Callout 13">
            <a:extLst>
              <a:ext uri="{FF2B5EF4-FFF2-40B4-BE49-F238E27FC236}">
                <a16:creationId xmlns:a16="http://schemas.microsoft.com/office/drawing/2014/main" id="{1991D1C5-C869-F743-8306-431C5CEA1AF0}"/>
              </a:ext>
            </a:extLst>
          </p:cNvPr>
          <p:cNvSpPr/>
          <p:nvPr/>
        </p:nvSpPr>
        <p:spPr>
          <a:xfrm>
            <a:off x="244993" y="959849"/>
            <a:ext cx="10756382" cy="458789"/>
          </a:xfrm>
          <a:prstGeom prst="down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Solutions identified by Ecosystem Builders (Regulators, Association, Development Agencies)</a:t>
            </a:r>
            <a:endParaRPr lang="en-US" sz="1600"/>
          </a:p>
        </p:txBody>
      </p:sp>
      <p:sp>
        <p:nvSpPr>
          <p:cNvPr id="12" name="Rectangle 11">
            <a:extLst>
              <a:ext uri="{FF2B5EF4-FFF2-40B4-BE49-F238E27FC236}">
                <a16:creationId xmlns:a16="http://schemas.microsoft.com/office/drawing/2014/main" id="{6A6F3A9A-7D85-B44B-A622-3BB40202DC6F}"/>
              </a:ext>
            </a:extLst>
          </p:cNvPr>
          <p:cNvSpPr/>
          <p:nvPr/>
        </p:nvSpPr>
        <p:spPr>
          <a:xfrm>
            <a:off x="244992" y="1418638"/>
            <a:ext cx="1455221" cy="31232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a:solidFill>
                  <a:schemeClr val="bg1"/>
                </a:solidFill>
                <a:latin typeface="+mj-lt"/>
                <a:ea typeface="Open Sans Semibold" panose="020B0706030804020204" pitchFamily="34" charset="0"/>
                <a:cs typeface="Open Sans Semibold" panose="020B0706030804020204" pitchFamily="34" charset="0"/>
              </a:rPr>
              <a:t>Systemic Changes </a:t>
            </a:r>
          </a:p>
        </p:txBody>
      </p:sp>
      <p:sp>
        <p:nvSpPr>
          <p:cNvPr id="17" name="Rectangle 16">
            <a:extLst>
              <a:ext uri="{FF2B5EF4-FFF2-40B4-BE49-F238E27FC236}">
                <a16:creationId xmlns:a16="http://schemas.microsoft.com/office/drawing/2014/main" id="{E2D2D0D5-9B9B-824D-9BAE-CB62445053A1}"/>
              </a:ext>
            </a:extLst>
          </p:cNvPr>
          <p:cNvSpPr/>
          <p:nvPr/>
        </p:nvSpPr>
        <p:spPr>
          <a:xfrm>
            <a:off x="1828800" y="1418638"/>
            <a:ext cx="9172575" cy="31232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171450" lvl="0" indent="-171450">
              <a:buFont typeface="Arial" panose="020B0604020202020204" pitchFamily="34" charset="0"/>
              <a:buChar char="•"/>
            </a:pPr>
            <a:r>
              <a:rPr lang="en-GB" sz="1600" err="1"/>
              <a:t>Agri</a:t>
            </a:r>
            <a:r>
              <a:rPr lang="en-GB" sz="1600"/>
              <a:t>-machinery market development</a:t>
            </a:r>
          </a:p>
          <a:p>
            <a:pPr marL="742950" lvl="1" indent="-285750">
              <a:buFontTx/>
              <a:buChar char="-"/>
            </a:pPr>
            <a:r>
              <a:rPr lang="en-GB" sz="1600"/>
              <a:t>A database should be established to track mechanization adoption that will help banks evaluate the market dynamics of </a:t>
            </a:r>
            <a:r>
              <a:rPr lang="en-GB" sz="1600" err="1"/>
              <a:t>agri</a:t>
            </a:r>
            <a:r>
              <a:rPr lang="en-GB" sz="1600"/>
              <a:t>-machinery.</a:t>
            </a:r>
          </a:p>
          <a:p>
            <a:pPr marL="742950" lvl="1" indent="-285750">
              <a:buFontTx/>
              <a:buChar char="-"/>
            </a:pPr>
            <a:r>
              <a:rPr lang="en-GB" sz="1600"/>
              <a:t>Establishment of a secondary market and improved spare parts production technology will enhance adoption</a:t>
            </a:r>
          </a:p>
          <a:p>
            <a:pPr marL="171450" lvl="0" indent="-171450">
              <a:buFont typeface="Arial" panose="020B0604020202020204" pitchFamily="34" charset="0"/>
              <a:buChar char="•"/>
            </a:pPr>
            <a:r>
              <a:rPr lang="en-GB" sz="1600"/>
              <a:t>Innovative financing model ideas</a:t>
            </a:r>
          </a:p>
          <a:p>
            <a:pPr marL="742950" lvl="1" indent="-285750">
              <a:buFontTx/>
              <a:buChar char="-"/>
            </a:pPr>
            <a:r>
              <a:rPr lang="en-GB" sz="1600"/>
              <a:t>Partnership between banks and manufacturing companies will allow banks to use their sources to recover the loans</a:t>
            </a:r>
          </a:p>
          <a:p>
            <a:pPr marL="742950" lvl="1" indent="-285750">
              <a:buFontTx/>
              <a:buChar char="-"/>
            </a:pPr>
            <a:r>
              <a:rPr lang="en-GB" sz="1600"/>
              <a:t>Grant loans from donors can be explored as well</a:t>
            </a:r>
          </a:p>
          <a:p>
            <a:pPr marL="171450" lvl="0" indent="-171450">
              <a:buFont typeface="Arial" panose="020B0604020202020204" pitchFamily="34" charset="0"/>
              <a:buChar char="•"/>
            </a:pPr>
            <a:r>
              <a:rPr lang="en-GB" sz="1600"/>
              <a:t>Increasing technical and financial literacy of </a:t>
            </a:r>
            <a:r>
              <a:rPr lang="en-GB" sz="1600" err="1"/>
              <a:t>agri</a:t>
            </a:r>
            <a:r>
              <a:rPr lang="en-GB" sz="1600"/>
              <a:t>-machinery value chain actors</a:t>
            </a:r>
          </a:p>
          <a:p>
            <a:pPr marL="742950" lvl="1" indent="-285750">
              <a:buFontTx/>
              <a:buChar char="-"/>
            </a:pPr>
            <a:r>
              <a:rPr lang="en-GB" sz="1600"/>
              <a:t>Capacity building training on skills to operate, fix and manufacture machinery along with financial literacy to understand record keeping</a:t>
            </a:r>
          </a:p>
        </p:txBody>
      </p:sp>
      <p:sp>
        <p:nvSpPr>
          <p:cNvPr id="19" name="Rectangle 18">
            <a:extLst>
              <a:ext uri="{FF2B5EF4-FFF2-40B4-BE49-F238E27FC236}">
                <a16:creationId xmlns:a16="http://schemas.microsoft.com/office/drawing/2014/main" id="{00322AA7-1431-3945-B8CA-CFFB5CBA7DC1}"/>
              </a:ext>
            </a:extLst>
          </p:cNvPr>
          <p:cNvSpPr/>
          <p:nvPr/>
        </p:nvSpPr>
        <p:spPr>
          <a:xfrm>
            <a:off x="244992" y="4611803"/>
            <a:ext cx="1455221" cy="13731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a:solidFill>
                  <a:schemeClr val="bg1"/>
                </a:solidFill>
                <a:latin typeface="+mj-lt"/>
                <a:ea typeface="Open Sans Semibold" panose="020B0706030804020204" pitchFamily="34" charset="0"/>
                <a:cs typeface="Open Sans Semibold" panose="020B0706030804020204" pitchFamily="34" charset="0"/>
              </a:rPr>
              <a:t>Policy Level Changes</a:t>
            </a:r>
          </a:p>
        </p:txBody>
      </p:sp>
      <p:sp>
        <p:nvSpPr>
          <p:cNvPr id="20" name="Rectangle 19">
            <a:extLst>
              <a:ext uri="{FF2B5EF4-FFF2-40B4-BE49-F238E27FC236}">
                <a16:creationId xmlns:a16="http://schemas.microsoft.com/office/drawing/2014/main" id="{4CBD1C21-B654-934D-A901-1589C995C33C}"/>
              </a:ext>
            </a:extLst>
          </p:cNvPr>
          <p:cNvSpPr/>
          <p:nvPr/>
        </p:nvSpPr>
        <p:spPr>
          <a:xfrm>
            <a:off x="1828800" y="4611803"/>
            <a:ext cx="9172575" cy="13731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285750" indent="-285750">
              <a:buFont typeface="Arial" panose="020B0604020202020204" pitchFamily="34" charset="0"/>
              <a:buChar char="•"/>
            </a:pPr>
            <a:r>
              <a:rPr lang="en-GB" sz="1600">
                <a:solidFill>
                  <a:schemeClr val="bg1"/>
                </a:solidFill>
                <a:latin typeface="+mj-lt"/>
                <a:ea typeface="Open Sans Semibold" panose="020B0706030804020204" pitchFamily="34" charset="0"/>
                <a:cs typeface="Open Sans Semibold" panose="020B0706030804020204" pitchFamily="34" charset="0"/>
              </a:rPr>
              <a:t>“Industrial loans” with longer payment terms and lower interest rate should be developed for the </a:t>
            </a:r>
            <a:r>
              <a:rPr lang="en-GB" sz="1600" err="1">
                <a:solidFill>
                  <a:schemeClr val="bg1"/>
                </a:solidFill>
                <a:latin typeface="+mj-lt"/>
                <a:ea typeface="Open Sans Semibold" panose="020B0706030804020204" pitchFamily="34" charset="0"/>
                <a:cs typeface="Open Sans Semibold" panose="020B0706030804020204" pitchFamily="34" charset="0"/>
              </a:rPr>
              <a:t>agri</a:t>
            </a:r>
            <a:r>
              <a:rPr lang="en-GB" sz="1600">
                <a:solidFill>
                  <a:schemeClr val="bg1"/>
                </a:solidFill>
                <a:latin typeface="+mj-lt"/>
                <a:ea typeface="Open Sans Semibold" panose="020B0706030804020204" pitchFamily="34" charset="0"/>
                <a:cs typeface="Open Sans Semibold" panose="020B0706030804020204" pitchFamily="34" charset="0"/>
              </a:rPr>
              <a:t> industry</a:t>
            </a:r>
          </a:p>
          <a:p>
            <a:pPr marL="285750" indent="-285750">
              <a:buFont typeface="Arial" panose="020B0604020202020204" pitchFamily="34" charset="0"/>
              <a:buChar char="•"/>
            </a:pPr>
            <a:r>
              <a:rPr lang="en-GB" sz="1600">
                <a:solidFill>
                  <a:schemeClr val="bg1"/>
                </a:solidFill>
                <a:latin typeface="+mj-lt"/>
                <a:ea typeface="Open Sans Semibold" panose="020B0706030804020204" pitchFamily="34" charset="0"/>
                <a:cs typeface="Open Sans Semibold" panose="020B0706030804020204" pitchFamily="34" charset="0"/>
              </a:rPr>
              <a:t>Allow registration of machinery like Tractors and allow ownership transfer of subsidized products before the 3 year repayment period</a:t>
            </a:r>
          </a:p>
          <a:p>
            <a:pPr marL="285750" indent="-285750">
              <a:buFont typeface="Arial" panose="020B0604020202020204" pitchFamily="34" charset="0"/>
              <a:buChar char="•"/>
            </a:pPr>
            <a:r>
              <a:rPr lang="en-GB" sz="1600">
                <a:solidFill>
                  <a:schemeClr val="bg1"/>
                </a:solidFill>
                <a:latin typeface="+mj-lt"/>
                <a:ea typeface="Open Sans Semibold" panose="020B0706030804020204" pitchFamily="34" charset="0"/>
                <a:cs typeface="Open Sans Semibold" panose="020B0706030804020204" pitchFamily="34" charset="0"/>
              </a:rPr>
              <a:t>Develop CIB for MFIs to track credit history of their members</a:t>
            </a:r>
          </a:p>
        </p:txBody>
      </p:sp>
    </p:spTree>
    <p:extLst>
      <p:ext uri="{BB962C8B-B14F-4D97-AF65-F5344CB8AC3E}">
        <p14:creationId xmlns:p14="http://schemas.microsoft.com/office/powerpoint/2010/main" val="277173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3763-8202-C740-B476-4556D2A6D73C}"/>
              </a:ext>
            </a:extLst>
          </p:cNvPr>
          <p:cNvGrpSpPr/>
          <p:nvPr/>
        </p:nvGrpSpPr>
        <p:grpSpPr>
          <a:xfrm>
            <a:off x="252412" y="1194696"/>
            <a:ext cx="10334626" cy="4533593"/>
            <a:chOff x="838199" y="1743076"/>
            <a:chExt cx="10334626" cy="4433887"/>
          </a:xfrm>
        </p:grpSpPr>
        <p:pic>
          <p:nvPicPr>
            <p:cNvPr id="5" name="Graphic 4">
              <a:extLst>
                <a:ext uri="{FF2B5EF4-FFF2-40B4-BE49-F238E27FC236}">
                  <a16:creationId xmlns:a16="http://schemas.microsoft.com/office/drawing/2014/main" id="{F0A55C94-366A-4E12-A8FB-0687C8AF59B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645"/>
            <a:stretch/>
          </p:blipFill>
          <p:spPr>
            <a:xfrm>
              <a:off x="5277926" y="1743076"/>
              <a:ext cx="1636148" cy="826153"/>
            </a:xfrm>
            <a:prstGeom prst="rect">
              <a:avLst/>
            </a:prstGeom>
          </p:spPr>
        </p:pic>
        <p:sp>
          <p:nvSpPr>
            <p:cNvPr id="6" name="Rectangle: Rounded Corners 5">
              <a:extLst>
                <a:ext uri="{FF2B5EF4-FFF2-40B4-BE49-F238E27FC236}">
                  <a16:creationId xmlns:a16="http://schemas.microsoft.com/office/drawing/2014/main" id="{A7E1F94B-F998-479B-8539-11928E0EF805}"/>
                </a:ext>
              </a:extLst>
            </p:cNvPr>
            <p:cNvSpPr/>
            <p:nvPr/>
          </p:nvSpPr>
          <p:spPr>
            <a:xfrm>
              <a:off x="838200" y="3590652"/>
              <a:ext cx="3305175" cy="715341"/>
            </a:xfrm>
            <a:prstGeom prst="roundRect">
              <a:avLst/>
            </a:pr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effectLst/>
                  <a:latin typeface="+mj-lt"/>
                  <a:ea typeface="Times New Roman" panose="02020603050405020304" pitchFamily="18" charset="0"/>
                  <a:cs typeface="Times New Roman" panose="02020603050405020304" pitchFamily="18" charset="0"/>
                </a:rPr>
                <a:t>Guarantee of recovery</a:t>
              </a:r>
              <a:endParaRPr lang="en-GB">
                <a:solidFill>
                  <a:schemeClr val="bg1"/>
                </a:solidFill>
                <a:latin typeface="+mj-lt"/>
              </a:endParaRPr>
            </a:p>
          </p:txBody>
        </p:sp>
        <p:sp>
          <p:nvSpPr>
            <p:cNvPr id="7" name="Rectangle: Rounded Corners 6">
              <a:extLst>
                <a:ext uri="{FF2B5EF4-FFF2-40B4-BE49-F238E27FC236}">
                  <a16:creationId xmlns:a16="http://schemas.microsoft.com/office/drawing/2014/main" id="{6BB8FA06-87D0-4D03-9737-80BBE986F30C}"/>
                </a:ext>
              </a:extLst>
            </p:cNvPr>
            <p:cNvSpPr/>
            <p:nvPr/>
          </p:nvSpPr>
          <p:spPr>
            <a:xfrm>
              <a:off x="4433715" y="3590652"/>
              <a:ext cx="3352971" cy="707896"/>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effectLst/>
                  <a:latin typeface="+mj-lt"/>
                  <a:ea typeface="Times New Roman" panose="02020603050405020304" pitchFamily="18" charset="0"/>
                  <a:cs typeface="Times New Roman" panose="02020603050405020304" pitchFamily="18" charset="0"/>
                </a:rPr>
                <a:t>Advocating policy level changes</a:t>
              </a:r>
              <a:endParaRPr lang="en-GB">
                <a:solidFill>
                  <a:schemeClr val="bg1"/>
                </a:solidFill>
                <a:latin typeface="+mj-lt"/>
              </a:endParaRPr>
            </a:p>
          </p:txBody>
        </p:sp>
        <p:sp>
          <p:nvSpPr>
            <p:cNvPr id="8" name="Rectangle: Rounded Corners 7">
              <a:extLst>
                <a:ext uri="{FF2B5EF4-FFF2-40B4-BE49-F238E27FC236}">
                  <a16:creationId xmlns:a16="http://schemas.microsoft.com/office/drawing/2014/main" id="{14A06B6B-22AC-490E-8726-CD0424562478}"/>
                </a:ext>
              </a:extLst>
            </p:cNvPr>
            <p:cNvSpPr/>
            <p:nvPr/>
          </p:nvSpPr>
          <p:spPr>
            <a:xfrm>
              <a:off x="8077026" y="3590652"/>
              <a:ext cx="3095799" cy="715341"/>
            </a:xfrm>
            <a:prstGeom prst="roundRect">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effectLst/>
                  <a:latin typeface="+mj-lt"/>
                  <a:ea typeface="Times New Roman" panose="02020603050405020304" pitchFamily="18" charset="0"/>
                  <a:cs typeface="Times New Roman" panose="02020603050405020304" pitchFamily="18" charset="0"/>
                </a:rPr>
                <a:t>Technical and financial literacy training </a:t>
              </a:r>
              <a:endParaRPr lang="en-GB">
                <a:solidFill>
                  <a:schemeClr val="bg1"/>
                </a:solidFill>
                <a:latin typeface="+mj-lt"/>
              </a:endParaRPr>
            </a:p>
          </p:txBody>
        </p:sp>
        <p:cxnSp>
          <p:nvCxnSpPr>
            <p:cNvPr id="10" name="Connector: Elbow 9">
              <a:extLst>
                <a:ext uri="{FF2B5EF4-FFF2-40B4-BE49-F238E27FC236}">
                  <a16:creationId xmlns:a16="http://schemas.microsoft.com/office/drawing/2014/main" id="{89BC813E-3969-4F02-8C54-1391073029C4}"/>
                </a:ext>
              </a:extLst>
            </p:cNvPr>
            <p:cNvCxnSpPr>
              <a:cxnSpLocks/>
              <a:endCxn id="6" idx="0"/>
            </p:cNvCxnSpPr>
            <p:nvPr/>
          </p:nvCxnSpPr>
          <p:spPr>
            <a:xfrm rot="10800000" flipV="1">
              <a:off x="2490789" y="2156152"/>
              <a:ext cx="3052985" cy="1434500"/>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C4BEA82-67FC-4147-9609-CD0BFFA7408F}"/>
                </a:ext>
              </a:extLst>
            </p:cNvPr>
            <p:cNvCxnSpPr>
              <a:cxnSpLocks/>
              <a:endCxn id="8" idx="0"/>
            </p:cNvCxnSpPr>
            <p:nvPr/>
          </p:nvCxnSpPr>
          <p:spPr>
            <a:xfrm>
              <a:off x="6648230" y="2152430"/>
              <a:ext cx="2976696" cy="1438222"/>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pic>
          <p:nvPicPr>
            <p:cNvPr id="16" name="Graphic 15">
              <a:extLst>
                <a:ext uri="{FF2B5EF4-FFF2-40B4-BE49-F238E27FC236}">
                  <a16:creationId xmlns:a16="http://schemas.microsoft.com/office/drawing/2014/main" id="{C62F3577-9DFF-4ACB-86FC-81908D2ED3E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9009"/>
            <a:stretch/>
          </p:blipFill>
          <p:spPr>
            <a:xfrm>
              <a:off x="9162588" y="2547856"/>
              <a:ext cx="924674" cy="748908"/>
            </a:xfrm>
            <a:prstGeom prst="rect">
              <a:avLst/>
            </a:prstGeom>
          </p:spPr>
        </p:pic>
        <p:pic>
          <p:nvPicPr>
            <p:cNvPr id="18" name="Graphic 17">
              <a:extLst>
                <a:ext uri="{FF2B5EF4-FFF2-40B4-BE49-F238E27FC236}">
                  <a16:creationId xmlns:a16="http://schemas.microsoft.com/office/drawing/2014/main" id="{574B90DF-CA28-47B8-8291-1AB59806E6D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19009"/>
            <a:stretch/>
          </p:blipFill>
          <p:spPr>
            <a:xfrm>
              <a:off x="2028450" y="2641705"/>
              <a:ext cx="924674" cy="748908"/>
            </a:xfrm>
            <a:prstGeom prst="rect">
              <a:avLst/>
            </a:prstGeom>
          </p:spPr>
        </p:pic>
        <p:pic>
          <p:nvPicPr>
            <p:cNvPr id="20" name="Graphic 19">
              <a:extLst>
                <a:ext uri="{FF2B5EF4-FFF2-40B4-BE49-F238E27FC236}">
                  <a16:creationId xmlns:a16="http://schemas.microsoft.com/office/drawing/2014/main" id="{9AE64BFB-8363-4FA5-A3CD-C2E6FA82D07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14645"/>
            <a:stretch/>
          </p:blipFill>
          <p:spPr>
            <a:xfrm>
              <a:off x="5703011" y="2714181"/>
              <a:ext cx="785977" cy="670872"/>
            </a:xfrm>
            <a:prstGeom prst="rect">
              <a:avLst/>
            </a:prstGeom>
          </p:spPr>
        </p:pic>
        <p:cxnSp>
          <p:nvCxnSpPr>
            <p:cNvPr id="68" name="Straight Connector 67">
              <a:extLst>
                <a:ext uri="{FF2B5EF4-FFF2-40B4-BE49-F238E27FC236}">
                  <a16:creationId xmlns:a16="http://schemas.microsoft.com/office/drawing/2014/main" id="{63FFB0C3-5171-4000-81B5-6446370C6C37}"/>
                </a:ext>
              </a:extLst>
            </p:cNvPr>
            <p:cNvCxnSpPr>
              <a:cxnSpLocks/>
              <a:stCxn id="5" idx="2"/>
              <a:endCxn id="20" idx="0"/>
            </p:cNvCxnSpPr>
            <p:nvPr/>
          </p:nvCxnSpPr>
          <p:spPr>
            <a:xfrm>
              <a:off x="6096000" y="2569229"/>
              <a:ext cx="0" cy="14495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1AAF637-E092-4F09-90F9-C27133F08146}"/>
                </a:ext>
              </a:extLst>
            </p:cNvPr>
            <p:cNvCxnSpPr>
              <a:cxnSpLocks/>
              <a:stCxn id="20" idx="2"/>
              <a:endCxn id="7" idx="0"/>
            </p:cNvCxnSpPr>
            <p:nvPr/>
          </p:nvCxnSpPr>
          <p:spPr>
            <a:xfrm>
              <a:off x="6096000" y="3385052"/>
              <a:ext cx="14201" cy="2056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2D8EB703-1643-498B-9B5D-3C611DB3F599}"/>
                </a:ext>
              </a:extLst>
            </p:cNvPr>
            <p:cNvSpPr/>
            <p:nvPr/>
          </p:nvSpPr>
          <p:spPr>
            <a:xfrm>
              <a:off x="838199" y="4458630"/>
              <a:ext cx="3305176" cy="17183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a:t>A mechanism that allows lenders assurance for recovery against value chain actors with insufficient collateral</a:t>
              </a:r>
              <a:endParaRPr lang="en-GB" sz="1600"/>
            </a:p>
          </p:txBody>
        </p:sp>
        <p:sp>
          <p:nvSpPr>
            <p:cNvPr id="92" name="Rectangle 91">
              <a:extLst>
                <a:ext uri="{FF2B5EF4-FFF2-40B4-BE49-F238E27FC236}">
                  <a16:creationId xmlns:a16="http://schemas.microsoft.com/office/drawing/2014/main" id="{4EC721C2-784C-4803-BFB9-BD1487A6C212}"/>
                </a:ext>
              </a:extLst>
            </p:cNvPr>
            <p:cNvSpPr/>
            <p:nvPr/>
          </p:nvSpPr>
          <p:spPr>
            <a:xfrm>
              <a:off x="4433716" y="4458630"/>
              <a:ext cx="3352970" cy="17183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a:t>Ownership transfer for subsidy-based products</a:t>
              </a:r>
            </a:p>
            <a:p>
              <a:pPr marL="285750" indent="-285750" algn="just">
                <a:buFont typeface="Arial" panose="020B0604020202020204" pitchFamily="34" charset="0"/>
                <a:buChar char="•"/>
              </a:pPr>
              <a:r>
                <a:rPr lang="en-GB" sz="1600"/>
                <a:t>Simple interest rate instead of compound</a:t>
              </a:r>
            </a:p>
            <a:p>
              <a:pPr marL="285750" indent="-285750" algn="just">
                <a:buFont typeface="Arial" panose="020B0604020202020204" pitchFamily="34" charset="0"/>
                <a:buChar char="•"/>
              </a:pPr>
              <a:r>
                <a:rPr lang="en-GB" sz="1600"/>
                <a:t>Import incentives</a:t>
              </a:r>
            </a:p>
          </p:txBody>
        </p:sp>
        <p:sp>
          <p:nvSpPr>
            <p:cNvPr id="93" name="Rectangle 92">
              <a:extLst>
                <a:ext uri="{FF2B5EF4-FFF2-40B4-BE49-F238E27FC236}">
                  <a16:creationId xmlns:a16="http://schemas.microsoft.com/office/drawing/2014/main" id="{BAC8F02E-8D09-4DFC-8637-37E41E8B3E5B}"/>
                </a:ext>
              </a:extLst>
            </p:cNvPr>
            <p:cNvSpPr/>
            <p:nvPr/>
          </p:nvSpPr>
          <p:spPr>
            <a:xfrm>
              <a:off x="8077026" y="4467124"/>
              <a:ext cx="3095799" cy="170983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a:t>Financial literacy to understand documentation process and record keeping</a:t>
              </a:r>
            </a:p>
            <a:p>
              <a:pPr marL="285750" indent="-285750" algn="just">
                <a:buFont typeface="Arial" panose="020B0604020202020204" pitchFamily="34" charset="0"/>
                <a:buChar char="•"/>
              </a:pPr>
              <a:r>
                <a:rPr lang="en-US" sz="1600"/>
                <a:t>Technical literacy for machine maintenance and operation</a:t>
              </a:r>
              <a:endParaRPr lang="en-GB" sz="1600"/>
            </a:p>
          </p:txBody>
        </p:sp>
      </p:grpSp>
      <p:sp>
        <p:nvSpPr>
          <p:cNvPr id="32" name="Title 1">
            <a:extLst>
              <a:ext uri="{FF2B5EF4-FFF2-40B4-BE49-F238E27FC236}">
                <a16:creationId xmlns:a16="http://schemas.microsoft.com/office/drawing/2014/main" id="{6048D3E8-BDAD-4CC8-B766-2D99B69211FA}"/>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Recommendations: Strategic Pillars</a:t>
            </a:r>
            <a:endParaRPr lang="en-GB" sz="2800">
              <a:solidFill>
                <a:srgbClr val="0C3045"/>
              </a:solidFill>
            </a:endParaRPr>
          </a:p>
        </p:txBody>
      </p:sp>
    </p:spTree>
    <p:extLst>
      <p:ext uri="{BB962C8B-B14F-4D97-AF65-F5344CB8AC3E}">
        <p14:creationId xmlns:p14="http://schemas.microsoft.com/office/powerpoint/2010/main" val="256763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FE9289-1FE8-4BF1-999D-A31972378C41}"/>
              </a:ext>
            </a:extLst>
          </p:cNvPr>
          <p:cNvGrpSpPr/>
          <p:nvPr/>
        </p:nvGrpSpPr>
        <p:grpSpPr>
          <a:xfrm>
            <a:off x="2687599" y="889654"/>
            <a:ext cx="9049129" cy="5077923"/>
            <a:chOff x="2565098" y="918563"/>
            <a:chExt cx="8312496" cy="5077923"/>
          </a:xfrm>
        </p:grpSpPr>
        <p:sp>
          <p:nvSpPr>
            <p:cNvPr id="6" name="TextBox 5">
              <a:extLst>
                <a:ext uri="{FF2B5EF4-FFF2-40B4-BE49-F238E27FC236}">
                  <a16:creationId xmlns:a16="http://schemas.microsoft.com/office/drawing/2014/main" id="{5F564785-3EAA-4EC4-AAFE-008B1DB8B425}"/>
                </a:ext>
              </a:extLst>
            </p:cNvPr>
            <p:cNvSpPr txBox="1"/>
            <p:nvPr/>
          </p:nvSpPr>
          <p:spPr>
            <a:xfrm>
              <a:off x="7829282" y="5173928"/>
              <a:ext cx="1080380" cy="307777"/>
            </a:xfrm>
            <a:prstGeom prst="rect">
              <a:avLst/>
            </a:prstGeom>
            <a:noFill/>
          </p:spPr>
          <p:txBody>
            <a:bodyPr wrap="square" rtlCol="0">
              <a:spAutoFit/>
            </a:bodyPr>
            <a:lstStyle/>
            <a:p>
              <a:r>
                <a:rPr lang="en-US" sz="1400"/>
                <a:t>Information</a:t>
              </a:r>
            </a:p>
          </p:txBody>
        </p:sp>
        <p:sp>
          <p:nvSpPr>
            <p:cNvPr id="7" name="TextBox 6">
              <a:extLst>
                <a:ext uri="{FF2B5EF4-FFF2-40B4-BE49-F238E27FC236}">
                  <a16:creationId xmlns:a16="http://schemas.microsoft.com/office/drawing/2014/main" id="{CB32032D-3A91-4C3A-BF4B-13AACC1AF9D7}"/>
                </a:ext>
              </a:extLst>
            </p:cNvPr>
            <p:cNvSpPr txBox="1"/>
            <p:nvPr/>
          </p:nvSpPr>
          <p:spPr>
            <a:xfrm>
              <a:off x="7861347" y="5410608"/>
              <a:ext cx="858704" cy="307777"/>
            </a:xfrm>
            <a:prstGeom prst="rect">
              <a:avLst/>
            </a:prstGeom>
            <a:noFill/>
          </p:spPr>
          <p:txBody>
            <a:bodyPr wrap="square" rtlCol="0">
              <a:spAutoFit/>
            </a:bodyPr>
            <a:lstStyle/>
            <a:p>
              <a:r>
                <a:rPr lang="en-US" sz="1400"/>
                <a:t>Funds</a:t>
              </a:r>
            </a:p>
          </p:txBody>
        </p:sp>
        <p:sp>
          <p:nvSpPr>
            <p:cNvPr id="8" name="TextBox 7">
              <a:extLst>
                <a:ext uri="{FF2B5EF4-FFF2-40B4-BE49-F238E27FC236}">
                  <a16:creationId xmlns:a16="http://schemas.microsoft.com/office/drawing/2014/main" id="{5EAAAF90-C488-4B29-9D35-4E09D888C348}"/>
                </a:ext>
              </a:extLst>
            </p:cNvPr>
            <p:cNvSpPr txBox="1"/>
            <p:nvPr/>
          </p:nvSpPr>
          <p:spPr>
            <a:xfrm>
              <a:off x="7861346" y="5688709"/>
              <a:ext cx="1128559" cy="307777"/>
            </a:xfrm>
            <a:prstGeom prst="rect">
              <a:avLst/>
            </a:prstGeom>
            <a:noFill/>
          </p:spPr>
          <p:txBody>
            <a:bodyPr wrap="square" rtlCol="0">
              <a:spAutoFit/>
            </a:bodyPr>
            <a:lstStyle/>
            <a:p>
              <a:r>
                <a:rPr lang="en-US" sz="1400"/>
                <a:t>Machinery</a:t>
              </a:r>
            </a:p>
          </p:txBody>
        </p:sp>
        <p:grpSp>
          <p:nvGrpSpPr>
            <p:cNvPr id="9" name="Group 8">
              <a:extLst>
                <a:ext uri="{FF2B5EF4-FFF2-40B4-BE49-F238E27FC236}">
                  <a16:creationId xmlns:a16="http://schemas.microsoft.com/office/drawing/2014/main" id="{E52D16A1-71BE-4F22-8705-9D2A4457B200}"/>
                </a:ext>
              </a:extLst>
            </p:cNvPr>
            <p:cNvGrpSpPr/>
            <p:nvPr/>
          </p:nvGrpSpPr>
          <p:grpSpPr>
            <a:xfrm>
              <a:off x="2565098" y="3652194"/>
              <a:ext cx="1332183" cy="942669"/>
              <a:chOff x="2058535" y="4176838"/>
              <a:chExt cx="1074887" cy="647694"/>
            </a:xfrm>
          </p:grpSpPr>
          <p:sp>
            <p:nvSpPr>
              <p:cNvPr id="61" name="TextBox 60">
                <a:extLst>
                  <a:ext uri="{FF2B5EF4-FFF2-40B4-BE49-F238E27FC236}">
                    <a16:creationId xmlns:a16="http://schemas.microsoft.com/office/drawing/2014/main" id="{911A75D6-2358-4180-B8C5-E67EA8F35EFE}"/>
                  </a:ext>
                </a:extLst>
              </p:cNvPr>
              <p:cNvSpPr txBox="1"/>
              <p:nvPr/>
            </p:nvSpPr>
            <p:spPr>
              <a:xfrm>
                <a:off x="2058535" y="4613063"/>
                <a:ext cx="1074887" cy="211469"/>
              </a:xfrm>
              <a:prstGeom prst="rect">
                <a:avLst/>
              </a:prstGeom>
              <a:noFill/>
              <a:ln>
                <a:solidFill>
                  <a:schemeClr val="accent1"/>
                </a:solidFill>
              </a:ln>
            </p:spPr>
            <p:txBody>
              <a:bodyPr wrap="square" rtlCol="0">
                <a:spAutoFit/>
              </a:bodyPr>
              <a:lstStyle/>
              <a:p>
                <a:pPr algn="ctr"/>
                <a:r>
                  <a:rPr lang="en-US" sz="1400"/>
                  <a:t>Banks and NBFI</a:t>
                </a:r>
              </a:p>
            </p:txBody>
          </p:sp>
          <p:grpSp>
            <p:nvGrpSpPr>
              <p:cNvPr id="62" name="Google Shape;13852;p77">
                <a:extLst>
                  <a:ext uri="{FF2B5EF4-FFF2-40B4-BE49-F238E27FC236}">
                    <a16:creationId xmlns:a16="http://schemas.microsoft.com/office/drawing/2014/main" id="{2FF41F8E-68CA-4BA9-8362-43524165A3F0}"/>
                  </a:ext>
                </a:extLst>
              </p:cNvPr>
              <p:cNvGrpSpPr/>
              <p:nvPr/>
            </p:nvGrpSpPr>
            <p:grpSpPr>
              <a:xfrm>
                <a:off x="2307377" y="4176838"/>
                <a:ext cx="365344" cy="368785"/>
                <a:chOff x="-60987050" y="2671400"/>
                <a:chExt cx="315850" cy="318825"/>
              </a:xfrm>
              <a:solidFill>
                <a:schemeClr val="accent1">
                  <a:lumMod val="50000"/>
                </a:schemeClr>
              </a:solidFill>
            </p:grpSpPr>
            <p:sp>
              <p:nvSpPr>
                <p:cNvPr id="63" name="Google Shape;13853;p77">
                  <a:extLst>
                    <a:ext uri="{FF2B5EF4-FFF2-40B4-BE49-F238E27FC236}">
                      <a16:creationId xmlns:a16="http://schemas.microsoft.com/office/drawing/2014/main" id="{4AA33FE5-B510-4855-B94B-07B95505F781}"/>
                    </a:ext>
                  </a:extLst>
                </p:cNvPr>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13854;p77">
                  <a:extLst>
                    <a:ext uri="{FF2B5EF4-FFF2-40B4-BE49-F238E27FC236}">
                      <a16:creationId xmlns:a16="http://schemas.microsoft.com/office/drawing/2014/main" id="{667103E3-8DFB-45EA-93C7-94ABE288DCD1}"/>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0" name="Group 9">
              <a:extLst>
                <a:ext uri="{FF2B5EF4-FFF2-40B4-BE49-F238E27FC236}">
                  <a16:creationId xmlns:a16="http://schemas.microsoft.com/office/drawing/2014/main" id="{1EAB88C0-18AD-4540-B71F-27DFD1C31D0A}"/>
                </a:ext>
              </a:extLst>
            </p:cNvPr>
            <p:cNvGrpSpPr/>
            <p:nvPr/>
          </p:nvGrpSpPr>
          <p:grpSpPr>
            <a:xfrm>
              <a:off x="2895164" y="918563"/>
              <a:ext cx="7982430" cy="4904227"/>
              <a:chOff x="949777" y="198974"/>
              <a:chExt cx="8197868" cy="4904227"/>
            </a:xfrm>
          </p:grpSpPr>
          <p:cxnSp>
            <p:nvCxnSpPr>
              <p:cNvPr id="11" name="Straight Arrow Connector 10">
                <a:extLst>
                  <a:ext uri="{FF2B5EF4-FFF2-40B4-BE49-F238E27FC236}">
                    <a16:creationId xmlns:a16="http://schemas.microsoft.com/office/drawing/2014/main" id="{44567258-1C9A-4E15-99B8-840698681740}"/>
                  </a:ext>
                </a:extLst>
              </p:cNvPr>
              <p:cNvCxnSpPr>
                <a:cxnSpLocks/>
              </p:cNvCxnSpPr>
              <p:nvPr/>
            </p:nvCxnSpPr>
            <p:spPr>
              <a:xfrm flipV="1">
                <a:off x="6980918" y="4586864"/>
                <a:ext cx="425819" cy="115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2366BE-6976-49DF-B4F5-50FBC562188B}"/>
                  </a:ext>
                </a:extLst>
              </p:cNvPr>
              <p:cNvCxnSpPr>
                <a:cxnSpLocks/>
              </p:cNvCxnSpPr>
              <p:nvPr/>
            </p:nvCxnSpPr>
            <p:spPr>
              <a:xfrm flipV="1">
                <a:off x="6983372" y="4818703"/>
                <a:ext cx="398158" cy="4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BD75A4-2F1E-4A9E-94A5-AE99B65F5000}"/>
                  </a:ext>
                </a:extLst>
              </p:cNvPr>
              <p:cNvCxnSpPr>
                <a:cxnSpLocks/>
              </p:cNvCxnSpPr>
              <p:nvPr/>
            </p:nvCxnSpPr>
            <p:spPr>
              <a:xfrm flipV="1">
                <a:off x="7008579" y="5093948"/>
                <a:ext cx="398158" cy="92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2C5D557-A8F7-49BD-A76F-88C1DB648A37}"/>
                  </a:ext>
                </a:extLst>
              </p:cNvPr>
              <p:cNvGrpSpPr/>
              <p:nvPr/>
            </p:nvGrpSpPr>
            <p:grpSpPr>
              <a:xfrm>
                <a:off x="3153165" y="1576807"/>
                <a:ext cx="1282079" cy="996426"/>
                <a:chOff x="4413664" y="4194686"/>
                <a:chExt cx="1041309" cy="605361"/>
              </a:xfrm>
            </p:grpSpPr>
            <p:grpSp>
              <p:nvGrpSpPr>
                <p:cNvPr id="49" name="Google Shape;13934;p77">
                  <a:extLst>
                    <a:ext uri="{FF2B5EF4-FFF2-40B4-BE49-F238E27FC236}">
                      <a16:creationId xmlns:a16="http://schemas.microsoft.com/office/drawing/2014/main" id="{7FCDF964-DCF9-4CEC-A540-5B2485C3B6FF}"/>
                    </a:ext>
                  </a:extLst>
                </p:cNvPr>
                <p:cNvGrpSpPr/>
                <p:nvPr/>
              </p:nvGrpSpPr>
              <p:grpSpPr>
                <a:xfrm>
                  <a:off x="4740972" y="4194686"/>
                  <a:ext cx="365369" cy="368983"/>
                  <a:chOff x="-59100700" y="1911950"/>
                  <a:chExt cx="315875" cy="319000"/>
                </a:xfrm>
                <a:solidFill>
                  <a:schemeClr val="accent1">
                    <a:lumMod val="50000"/>
                  </a:schemeClr>
                </a:solidFill>
              </p:grpSpPr>
              <p:sp>
                <p:nvSpPr>
                  <p:cNvPr id="51" name="Google Shape;13935;p77">
                    <a:extLst>
                      <a:ext uri="{FF2B5EF4-FFF2-40B4-BE49-F238E27FC236}">
                        <a16:creationId xmlns:a16="http://schemas.microsoft.com/office/drawing/2014/main" id="{9D047E84-9206-4F66-A72A-B6C0B17F5A27}"/>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13936;p77">
                    <a:extLst>
                      <a:ext uri="{FF2B5EF4-FFF2-40B4-BE49-F238E27FC236}">
                        <a16:creationId xmlns:a16="http://schemas.microsoft.com/office/drawing/2014/main" id="{13A23F12-059C-4E4D-AE54-43B4C4D4CAEA}"/>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13937;p77">
                    <a:extLst>
                      <a:ext uri="{FF2B5EF4-FFF2-40B4-BE49-F238E27FC236}">
                        <a16:creationId xmlns:a16="http://schemas.microsoft.com/office/drawing/2014/main" id="{4A4F9D25-DED9-4591-AFA8-90B01A50B3F3}"/>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13938;p77">
                    <a:extLst>
                      <a:ext uri="{FF2B5EF4-FFF2-40B4-BE49-F238E27FC236}">
                        <a16:creationId xmlns:a16="http://schemas.microsoft.com/office/drawing/2014/main" id="{486CC26B-8125-46A2-BD3F-E76C44167B9D}"/>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13939;p77">
                    <a:extLst>
                      <a:ext uri="{FF2B5EF4-FFF2-40B4-BE49-F238E27FC236}">
                        <a16:creationId xmlns:a16="http://schemas.microsoft.com/office/drawing/2014/main" id="{3F73A860-1A09-4881-A51C-03B77B9AD04A}"/>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13940;p77">
                    <a:extLst>
                      <a:ext uri="{FF2B5EF4-FFF2-40B4-BE49-F238E27FC236}">
                        <a16:creationId xmlns:a16="http://schemas.microsoft.com/office/drawing/2014/main" id="{4049BEEB-91CA-4544-9119-C437DC6E5E56}"/>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13941;p77">
                    <a:extLst>
                      <a:ext uri="{FF2B5EF4-FFF2-40B4-BE49-F238E27FC236}">
                        <a16:creationId xmlns:a16="http://schemas.microsoft.com/office/drawing/2014/main" id="{35D003FE-88B5-46AF-9415-2C7EAB61136F}"/>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13942;p77">
                    <a:extLst>
                      <a:ext uri="{FF2B5EF4-FFF2-40B4-BE49-F238E27FC236}">
                        <a16:creationId xmlns:a16="http://schemas.microsoft.com/office/drawing/2014/main" id="{63F2AFC1-2E2A-4D95-92A6-4C7DFA0381C2}"/>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13943;p77">
                    <a:extLst>
                      <a:ext uri="{FF2B5EF4-FFF2-40B4-BE49-F238E27FC236}">
                        <a16:creationId xmlns:a16="http://schemas.microsoft.com/office/drawing/2014/main" id="{C541EF83-4972-4C60-AF83-9CDD0143B455}"/>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13944;p77">
                    <a:extLst>
                      <a:ext uri="{FF2B5EF4-FFF2-40B4-BE49-F238E27FC236}">
                        <a16:creationId xmlns:a16="http://schemas.microsoft.com/office/drawing/2014/main" id="{45616914-FC04-44A1-B138-7E5EFDDEB56C}"/>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0" name="TextBox 49">
                  <a:extLst>
                    <a:ext uri="{FF2B5EF4-FFF2-40B4-BE49-F238E27FC236}">
                      <a16:creationId xmlns:a16="http://schemas.microsoft.com/office/drawing/2014/main" id="{7242AABD-8712-48D7-BCAA-93822A3DA3C5}"/>
                    </a:ext>
                  </a:extLst>
                </p:cNvPr>
                <p:cNvSpPr txBox="1"/>
                <p:nvPr/>
              </p:nvSpPr>
              <p:spPr>
                <a:xfrm>
                  <a:off x="4413664" y="4613063"/>
                  <a:ext cx="1041309" cy="186984"/>
                </a:xfrm>
                <a:prstGeom prst="rect">
                  <a:avLst/>
                </a:prstGeom>
                <a:noFill/>
                <a:ln>
                  <a:solidFill>
                    <a:schemeClr val="accent1"/>
                  </a:solidFill>
                </a:ln>
              </p:spPr>
              <p:txBody>
                <a:bodyPr wrap="square" rtlCol="0">
                  <a:spAutoFit/>
                </a:bodyPr>
                <a:lstStyle/>
                <a:p>
                  <a:pPr algn="ctr"/>
                  <a:r>
                    <a:rPr lang="en-US" sz="1400"/>
                    <a:t>Importers</a:t>
                  </a:r>
                </a:p>
              </p:txBody>
            </p:sp>
          </p:grpSp>
          <p:grpSp>
            <p:nvGrpSpPr>
              <p:cNvPr id="15" name="Group 14">
                <a:extLst>
                  <a:ext uri="{FF2B5EF4-FFF2-40B4-BE49-F238E27FC236}">
                    <a16:creationId xmlns:a16="http://schemas.microsoft.com/office/drawing/2014/main" id="{D1635509-60C2-4929-94D3-33AC46489859}"/>
                  </a:ext>
                </a:extLst>
              </p:cNvPr>
              <p:cNvGrpSpPr/>
              <p:nvPr/>
            </p:nvGrpSpPr>
            <p:grpSpPr>
              <a:xfrm>
                <a:off x="5882880" y="3059837"/>
                <a:ext cx="1398789" cy="1048707"/>
                <a:chOff x="6872980" y="4182238"/>
                <a:chExt cx="1041309" cy="661170"/>
              </a:xfrm>
            </p:grpSpPr>
            <p:grpSp>
              <p:nvGrpSpPr>
                <p:cNvPr id="45" name="Google Shape;15204;p81">
                  <a:extLst>
                    <a:ext uri="{FF2B5EF4-FFF2-40B4-BE49-F238E27FC236}">
                      <a16:creationId xmlns:a16="http://schemas.microsoft.com/office/drawing/2014/main" id="{B3C195A8-2689-45C3-9426-0D5F07E30FE7}"/>
                    </a:ext>
                  </a:extLst>
                </p:cNvPr>
                <p:cNvGrpSpPr/>
                <p:nvPr/>
              </p:nvGrpSpPr>
              <p:grpSpPr>
                <a:xfrm>
                  <a:off x="7100857" y="4182238"/>
                  <a:ext cx="423069" cy="420796"/>
                  <a:chOff x="-5635200" y="2037975"/>
                  <a:chExt cx="293025" cy="291450"/>
                </a:xfrm>
                <a:solidFill>
                  <a:schemeClr val="accent1">
                    <a:lumMod val="50000"/>
                  </a:schemeClr>
                </a:solidFill>
              </p:grpSpPr>
              <p:sp>
                <p:nvSpPr>
                  <p:cNvPr id="47" name="Google Shape;15205;p81">
                    <a:extLst>
                      <a:ext uri="{FF2B5EF4-FFF2-40B4-BE49-F238E27FC236}">
                        <a16:creationId xmlns:a16="http://schemas.microsoft.com/office/drawing/2014/main" id="{025D88B7-680B-4327-929C-8E01985A8ACE}"/>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15206;p81">
                    <a:extLst>
                      <a:ext uri="{FF2B5EF4-FFF2-40B4-BE49-F238E27FC236}">
                        <a16:creationId xmlns:a16="http://schemas.microsoft.com/office/drawing/2014/main" id="{FE1565A1-2891-44F3-BD28-22D74DD7B312}"/>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6" name="TextBox 45">
                  <a:extLst>
                    <a:ext uri="{FF2B5EF4-FFF2-40B4-BE49-F238E27FC236}">
                      <a16:creationId xmlns:a16="http://schemas.microsoft.com/office/drawing/2014/main" id="{0B108C9F-DDB5-421A-8503-A9C3E64747A5}"/>
                    </a:ext>
                  </a:extLst>
                </p:cNvPr>
                <p:cNvSpPr txBox="1"/>
                <p:nvPr/>
              </p:nvSpPr>
              <p:spPr>
                <a:xfrm>
                  <a:off x="6872980" y="4649366"/>
                  <a:ext cx="1041309" cy="194042"/>
                </a:xfrm>
                <a:prstGeom prst="rect">
                  <a:avLst/>
                </a:prstGeom>
                <a:noFill/>
                <a:ln>
                  <a:solidFill>
                    <a:schemeClr val="accent1"/>
                  </a:solidFill>
                </a:ln>
              </p:spPr>
              <p:txBody>
                <a:bodyPr wrap="square" rtlCol="0">
                  <a:spAutoFit/>
                </a:bodyPr>
                <a:lstStyle/>
                <a:p>
                  <a:pPr algn="ctr"/>
                  <a:r>
                    <a:rPr lang="en-US" sz="1400"/>
                    <a:t>MSPs</a:t>
                  </a:r>
                </a:p>
              </p:txBody>
            </p:sp>
          </p:grpSp>
          <p:cxnSp>
            <p:nvCxnSpPr>
              <p:cNvPr id="16" name="Straight Arrow Connector 15">
                <a:extLst>
                  <a:ext uri="{FF2B5EF4-FFF2-40B4-BE49-F238E27FC236}">
                    <a16:creationId xmlns:a16="http://schemas.microsoft.com/office/drawing/2014/main" id="{75744496-3B2C-4032-AF70-9AECAF941166}"/>
                  </a:ext>
                </a:extLst>
              </p:cNvPr>
              <p:cNvCxnSpPr>
                <a:cxnSpLocks/>
              </p:cNvCxnSpPr>
              <p:nvPr/>
            </p:nvCxnSpPr>
            <p:spPr>
              <a:xfrm flipH="1">
                <a:off x="2091558" y="3904804"/>
                <a:ext cx="3788222"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193E06-F941-46A0-986F-297FE9DC7C1D}"/>
                  </a:ext>
                </a:extLst>
              </p:cNvPr>
              <p:cNvCxnSpPr>
                <a:cxnSpLocks/>
              </p:cNvCxnSpPr>
              <p:nvPr/>
            </p:nvCxnSpPr>
            <p:spPr>
              <a:xfrm flipH="1">
                <a:off x="2091558" y="3817380"/>
                <a:ext cx="377478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43">
                <a:extLst>
                  <a:ext uri="{FF2B5EF4-FFF2-40B4-BE49-F238E27FC236}">
                    <a16:creationId xmlns:a16="http://schemas.microsoft.com/office/drawing/2014/main" id="{4B1EBD5C-747D-4929-97BF-6DE19A7776BF}"/>
                  </a:ext>
                </a:extLst>
              </p:cNvPr>
              <p:cNvCxnSpPr>
                <a:cxnSpLocks/>
              </p:cNvCxnSpPr>
              <p:nvPr/>
            </p:nvCxnSpPr>
            <p:spPr>
              <a:xfrm rot="16200000" flipH="1">
                <a:off x="3289920" y="1544607"/>
                <a:ext cx="251268" cy="493155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44">
                <a:extLst>
                  <a:ext uri="{FF2B5EF4-FFF2-40B4-BE49-F238E27FC236}">
                    <a16:creationId xmlns:a16="http://schemas.microsoft.com/office/drawing/2014/main" id="{2136BF7B-52A9-4591-87BD-94DFECCF3ADA}"/>
                  </a:ext>
                </a:extLst>
              </p:cNvPr>
              <p:cNvCxnSpPr>
                <a:cxnSpLocks/>
              </p:cNvCxnSpPr>
              <p:nvPr/>
            </p:nvCxnSpPr>
            <p:spPr>
              <a:xfrm>
                <a:off x="4442195" y="2482312"/>
                <a:ext cx="1874433" cy="457730"/>
              </a:xfrm>
              <a:prstGeom prst="bentConnector3">
                <a:avLst>
                  <a:gd name="adj1" fmla="val 99904"/>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43">
                <a:extLst>
                  <a:ext uri="{FF2B5EF4-FFF2-40B4-BE49-F238E27FC236}">
                    <a16:creationId xmlns:a16="http://schemas.microsoft.com/office/drawing/2014/main" id="{80C93D74-FE80-4BA4-9FF9-7E61F7A227FB}"/>
                  </a:ext>
                </a:extLst>
              </p:cNvPr>
              <p:cNvCxnSpPr>
                <a:cxnSpLocks/>
              </p:cNvCxnSpPr>
              <p:nvPr/>
            </p:nvCxnSpPr>
            <p:spPr>
              <a:xfrm flipV="1">
                <a:off x="1183588" y="2426725"/>
                <a:ext cx="1917469" cy="523452"/>
              </a:xfrm>
              <a:prstGeom prst="bentConnector3">
                <a:avLst>
                  <a:gd name="adj1" fmla="val -1525"/>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708DF4-BF00-4CD5-927C-3EBFE76D50FF}"/>
                  </a:ext>
                </a:extLst>
              </p:cNvPr>
              <p:cNvSpPr txBox="1"/>
              <p:nvPr/>
            </p:nvSpPr>
            <p:spPr>
              <a:xfrm>
                <a:off x="4637951" y="2150031"/>
                <a:ext cx="1417839" cy="307777"/>
              </a:xfrm>
              <a:prstGeom prst="rect">
                <a:avLst/>
              </a:prstGeom>
              <a:solidFill>
                <a:schemeClr val="accent1">
                  <a:lumMod val="50000"/>
                </a:schemeClr>
              </a:solidFill>
            </p:spPr>
            <p:txBody>
              <a:bodyPr wrap="square" rtlCol="0">
                <a:spAutoFit/>
              </a:bodyPr>
              <a:lstStyle/>
              <a:p>
                <a:r>
                  <a:rPr lang="en-US" sz="1400">
                    <a:solidFill>
                      <a:schemeClr val="bg1"/>
                    </a:solidFill>
                  </a:rPr>
                  <a:t>1: Machine sale</a:t>
                </a:r>
              </a:p>
            </p:txBody>
          </p:sp>
          <p:sp>
            <p:nvSpPr>
              <p:cNvPr id="22" name="TextBox 21">
                <a:extLst>
                  <a:ext uri="{FF2B5EF4-FFF2-40B4-BE49-F238E27FC236}">
                    <a16:creationId xmlns:a16="http://schemas.microsoft.com/office/drawing/2014/main" id="{3ECD3D6C-E3F6-44D1-A6E8-60383CA0DE06}"/>
                  </a:ext>
                </a:extLst>
              </p:cNvPr>
              <p:cNvSpPr txBox="1"/>
              <p:nvPr/>
            </p:nvSpPr>
            <p:spPr>
              <a:xfrm>
                <a:off x="1114281" y="1653263"/>
                <a:ext cx="1887059" cy="738664"/>
              </a:xfrm>
              <a:prstGeom prst="rect">
                <a:avLst/>
              </a:prstGeom>
              <a:solidFill>
                <a:schemeClr val="accent1">
                  <a:lumMod val="75000"/>
                </a:schemeClr>
              </a:solidFill>
            </p:spPr>
            <p:txBody>
              <a:bodyPr wrap="square" rtlCol="0">
                <a:spAutoFit/>
              </a:bodyPr>
              <a:lstStyle/>
              <a:p>
                <a:r>
                  <a:rPr lang="en-US" sz="1400">
                    <a:solidFill>
                      <a:schemeClr val="bg1"/>
                    </a:solidFill>
                  </a:rPr>
                  <a:t>5: Buy back at a fixed depreciated rate after n years</a:t>
                </a:r>
              </a:p>
            </p:txBody>
          </p:sp>
          <p:sp>
            <p:nvSpPr>
              <p:cNvPr id="23" name="TextBox 22">
                <a:extLst>
                  <a:ext uri="{FF2B5EF4-FFF2-40B4-BE49-F238E27FC236}">
                    <a16:creationId xmlns:a16="http://schemas.microsoft.com/office/drawing/2014/main" id="{B501B2BB-A56A-4E30-BF23-D2660C604674}"/>
                  </a:ext>
                </a:extLst>
              </p:cNvPr>
              <p:cNvSpPr txBox="1"/>
              <p:nvPr/>
            </p:nvSpPr>
            <p:spPr>
              <a:xfrm>
                <a:off x="2543584" y="3383847"/>
                <a:ext cx="2076331" cy="523220"/>
              </a:xfrm>
              <a:prstGeom prst="rect">
                <a:avLst/>
              </a:prstGeom>
              <a:solidFill>
                <a:schemeClr val="accent1">
                  <a:lumMod val="50000"/>
                </a:schemeClr>
              </a:solidFill>
            </p:spPr>
            <p:txBody>
              <a:bodyPr wrap="square" rtlCol="0">
                <a:spAutoFit/>
              </a:bodyPr>
              <a:lstStyle/>
              <a:p>
                <a:r>
                  <a:rPr lang="en-US" sz="1400">
                    <a:solidFill>
                      <a:schemeClr val="bg1"/>
                    </a:solidFill>
                  </a:rPr>
                  <a:t>3:Failed installments/default</a:t>
                </a:r>
              </a:p>
            </p:txBody>
          </p:sp>
          <p:sp>
            <p:nvSpPr>
              <p:cNvPr id="24" name="TextBox 23">
                <a:extLst>
                  <a:ext uri="{FF2B5EF4-FFF2-40B4-BE49-F238E27FC236}">
                    <a16:creationId xmlns:a16="http://schemas.microsoft.com/office/drawing/2014/main" id="{777A6AD1-4FED-4E74-81EB-96E0038CAEA7}"/>
                  </a:ext>
                </a:extLst>
              </p:cNvPr>
              <p:cNvSpPr txBox="1"/>
              <p:nvPr/>
            </p:nvSpPr>
            <p:spPr>
              <a:xfrm>
                <a:off x="2529226" y="3946006"/>
                <a:ext cx="2789009" cy="523220"/>
              </a:xfrm>
              <a:prstGeom prst="rect">
                <a:avLst/>
              </a:prstGeom>
              <a:solidFill>
                <a:schemeClr val="accent1">
                  <a:lumMod val="75000"/>
                </a:schemeClr>
              </a:solidFill>
            </p:spPr>
            <p:txBody>
              <a:bodyPr wrap="square" rtlCol="0">
                <a:spAutoFit/>
              </a:bodyPr>
              <a:lstStyle/>
              <a:p>
                <a:r>
                  <a:rPr lang="en-US" sz="1400">
                    <a:solidFill>
                      <a:schemeClr val="bg1"/>
                    </a:solidFill>
                  </a:rPr>
                  <a:t>4: Repurpose machine and take ownership</a:t>
                </a:r>
              </a:p>
            </p:txBody>
          </p:sp>
          <p:sp>
            <p:nvSpPr>
              <p:cNvPr id="25" name="TextBox 24">
                <a:extLst>
                  <a:ext uri="{FF2B5EF4-FFF2-40B4-BE49-F238E27FC236}">
                    <a16:creationId xmlns:a16="http://schemas.microsoft.com/office/drawing/2014/main" id="{04BB0837-D2B0-4AD4-A822-6F5DDC9ABF37}"/>
                  </a:ext>
                </a:extLst>
              </p:cNvPr>
              <p:cNvSpPr txBox="1"/>
              <p:nvPr/>
            </p:nvSpPr>
            <p:spPr>
              <a:xfrm>
                <a:off x="1510622" y="4505816"/>
                <a:ext cx="2863253" cy="307777"/>
              </a:xfrm>
              <a:prstGeom prst="rect">
                <a:avLst/>
              </a:prstGeom>
              <a:solidFill>
                <a:schemeClr val="accent1">
                  <a:lumMod val="50000"/>
                </a:schemeClr>
              </a:solidFill>
            </p:spPr>
            <p:txBody>
              <a:bodyPr wrap="square" rtlCol="0">
                <a:spAutoFit/>
              </a:bodyPr>
              <a:lstStyle/>
              <a:p>
                <a:r>
                  <a:rPr lang="en-US" sz="1400">
                    <a:solidFill>
                      <a:schemeClr val="bg1"/>
                    </a:solidFill>
                  </a:rPr>
                  <a:t>2: Loan to purchase </a:t>
                </a:r>
                <a:r>
                  <a:rPr lang="en-US" sz="1400" err="1">
                    <a:solidFill>
                      <a:schemeClr val="bg1"/>
                    </a:solidFill>
                  </a:rPr>
                  <a:t>agri</a:t>
                </a:r>
                <a:r>
                  <a:rPr lang="en-US" sz="1400">
                    <a:solidFill>
                      <a:schemeClr val="bg1"/>
                    </a:solidFill>
                  </a:rPr>
                  <a:t>-machinery</a:t>
                </a:r>
              </a:p>
            </p:txBody>
          </p:sp>
          <p:sp>
            <p:nvSpPr>
              <p:cNvPr id="26" name="Google Shape;15275;p81">
                <a:extLst>
                  <a:ext uri="{FF2B5EF4-FFF2-40B4-BE49-F238E27FC236}">
                    <a16:creationId xmlns:a16="http://schemas.microsoft.com/office/drawing/2014/main" id="{AC5E3F14-410B-411C-8182-14D056EE17D6}"/>
                  </a:ext>
                </a:extLst>
              </p:cNvPr>
              <p:cNvSpPr/>
              <p:nvPr/>
            </p:nvSpPr>
            <p:spPr>
              <a:xfrm>
                <a:off x="3386172" y="277902"/>
                <a:ext cx="580426" cy="493221"/>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TextBox 26">
                <a:extLst>
                  <a:ext uri="{FF2B5EF4-FFF2-40B4-BE49-F238E27FC236}">
                    <a16:creationId xmlns:a16="http://schemas.microsoft.com/office/drawing/2014/main" id="{201CBE6D-5FA0-48D6-892B-8023C5E0F3B7}"/>
                  </a:ext>
                </a:extLst>
              </p:cNvPr>
              <p:cNvSpPr txBox="1"/>
              <p:nvPr/>
            </p:nvSpPr>
            <p:spPr>
              <a:xfrm>
                <a:off x="3049944" y="774754"/>
                <a:ext cx="1469504" cy="523220"/>
              </a:xfrm>
              <a:prstGeom prst="rect">
                <a:avLst/>
              </a:prstGeom>
              <a:noFill/>
              <a:ln>
                <a:solidFill>
                  <a:schemeClr val="accent1"/>
                </a:solidFill>
              </a:ln>
            </p:spPr>
            <p:txBody>
              <a:bodyPr wrap="square" rtlCol="0">
                <a:spAutoFit/>
              </a:bodyPr>
              <a:lstStyle/>
              <a:p>
                <a:pPr algn="ctr"/>
                <a:r>
                  <a:rPr lang="en-US" sz="1400"/>
                  <a:t>Secondary market</a:t>
                </a:r>
              </a:p>
            </p:txBody>
          </p:sp>
          <p:cxnSp>
            <p:nvCxnSpPr>
              <p:cNvPr id="28" name="Straight Arrow Connector 27">
                <a:extLst>
                  <a:ext uri="{FF2B5EF4-FFF2-40B4-BE49-F238E27FC236}">
                    <a16:creationId xmlns:a16="http://schemas.microsoft.com/office/drawing/2014/main" id="{FD7408DD-FB6A-483A-9826-FB3CFDE513F8}"/>
                  </a:ext>
                </a:extLst>
              </p:cNvPr>
              <p:cNvCxnSpPr>
                <a:cxnSpLocks/>
              </p:cNvCxnSpPr>
              <p:nvPr/>
            </p:nvCxnSpPr>
            <p:spPr>
              <a:xfrm flipV="1">
                <a:off x="3749922" y="1029865"/>
                <a:ext cx="0" cy="55541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B4BFB11-C07A-47DF-9E86-55E0626BB6F9}"/>
                  </a:ext>
                </a:extLst>
              </p:cNvPr>
              <p:cNvSpPr txBox="1"/>
              <p:nvPr/>
            </p:nvSpPr>
            <p:spPr>
              <a:xfrm>
                <a:off x="3985668" y="1142815"/>
                <a:ext cx="1449664" cy="523220"/>
              </a:xfrm>
              <a:prstGeom prst="rect">
                <a:avLst/>
              </a:prstGeom>
              <a:solidFill>
                <a:schemeClr val="accent1">
                  <a:lumMod val="75000"/>
                </a:schemeClr>
              </a:solidFill>
            </p:spPr>
            <p:txBody>
              <a:bodyPr wrap="square" rtlCol="0">
                <a:spAutoFit/>
              </a:bodyPr>
              <a:lstStyle/>
              <a:p>
                <a:r>
                  <a:rPr lang="en-US" sz="1400">
                    <a:solidFill>
                      <a:schemeClr val="bg1"/>
                    </a:solidFill>
                  </a:rPr>
                  <a:t>6: Recall and resell machines</a:t>
                </a:r>
              </a:p>
            </p:txBody>
          </p:sp>
          <p:grpSp>
            <p:nvGrpSpPr>
              <p:cNvPr id="30" name="Group 29">
                <a:extLst>
                  <a:ext uri="{FF2B5EF4-FFF2-40B4-BE49-F238E27FC236}">
                    <a16:creationId xmlns:a16="http://schemas.microsoft.com/office/drawing/2014/main" id="{B0639837-6205-411D-9F71-EE5D4FF9DD90}"/>
                  </a:ext>
                </a:extLst>
              </p:cNvPr>
              <p:cNvGrpSpPr/>
              <p:nvPr/>
            </p:nvGrpSpPr>
            <p:grpSpPr>
              <a:xfrm>
                <a:off x="6589553" y="198974"/>
                <a:ext cx="817184" cy="885148"/>
                <a:chOff x="927533" y="537524"/>
                <a:chExt cx="817184" cy="654557"/>
              </a:xfrm>
            </p:grpSpPr>
            <p:grpSp>
              <p:nvGrpSpPr>
                <p:cNvPr id="41" name="Google Shape;13951;p77">
                  <a:extLst>
                    <a:ext uri="{FF2B5EF4-FFF2-40B4-BE49-F238E27FC236}">
                      <a16:creationId xmlns:a16="http://schemas.microsoft.com/office/drawing/2014/main" id="{4778581C-C982-48D3-8EBC-014D541E4B15}"/>
                    </a:ext>
                  </a:extLst>
                </p:cNvPr>
                <p:cNvGrpSpPr/>
                <p:nvPr/>
              </p:nvGrpSpPr>
              <p:grpSpPr>
                <a:xfrm>
                  <a:off x="1204860" y="537524"/>
                  <a:ext cx="375378" cy="367397"/>
                  <a:chOff x="-63669700" y="2646600"/>
                  <a:chExt cx="324525" cy="317625"/>
                </a:xfrm>
                <a:solidFill>
                  <a:schemeClr val="accent1">
                    <a:lumMod val="50000"/>
                  </a:schemeClr>
                </a:solidFill>
              </p:grpSpPr>
              <p:sp>
                <p:nvSpPr>
                  <p:cNvPr id="43" name="Google Shape;13952;p77">
                    <a:extLst>
                      <a:ext uri="{FF2B5EF4-FFF2-40B4-BE49-F238E27FC236}">
                        <a16:creationId xmlns:a16="http://schemas.microsoft.com/office/drawing/2014/main" id="{223D865C-7E7B-494D-BC8F-31A6211C9AF5}"/>
                      </a:ext>
                    </a:extLst>
                  </p:cNvPr>
                  <p:cNvSpPr/>
                  <p:nvPr/>
                </p:nvSpPr>
                <p:spPr>
                  <a:xfrm>
                    <a:off x="-63669700" y="2646600"/>
                    <a:ext cx="324525" cy="317550"/>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13953;p77">
                    <a:extLst>
                      <a:ext uri="{FF2B5EF4-FFF2-40B4-BE49-F238E27FC236}">
                        <a16:creationId xmlns:a16="http://schemas.microsoft.com/office/drawing/2014/main" id="{20226634-A3B1-4C08-B218-97B12AB996C7}"/>
                      </a:ext>
                    </a:extLst>
                  </p:cNvPr>
                  <p:cNvSpPr/>
                  <p:nvPr/>
                </p:nvSpPr>
                <p:spPr>
                  <a:xfrm>
                    <a:off x="-63532650" y="2901200"/>
                    <a:ext cx="185900" cy="63025"/>
                  </a:xfrm>
                  <a:custGeom>
                    <a:avLst/>
                    <a:gdLst/>
                    <a:ahLst/>
                    <a:cxnLst/>
                    <a:rect l="l" t="t" r="r" b="b"/>
                    <a:pathLst>
                      <a:path w="7436" h="2521" extrusionOk="0">
                        <a:moveTo>
                          <a:pt x="5356" y="851"/>
                        </a:moveTo>
                        <a:cubicBezTo>
                          <a:pt x="5577" y="851"/>
                          <a:pt x="5734" y="1040"/>
                          <a:pt x="5734" y="1261"/>
                        </a:cubicBezTo>
                        <a:lnTo>
                          <a:pt x="5734" y="1702"/>
                        </a:lnTo>
                        <a:lnTo>
                          <a:pt x="1607" y="1702"/>
                        </a:lnTo>
                        <a:lnTo>
                          <a:pt x="1607" y="1261"/>
                        </a:lnTo>
                        <a:cubicBezTo>
                          <a:pt x="1607" y="1040"/>
                          <a:pt x="1796" y="851"/>
                          <a:pt x="2048" y="851"/>
                        </a:cubicBezTo>
                        <a:close/>
                        <a:moveTo>
                          <a:pt x="2048" y="1"/>
                        </a:moveTo>
                        <a:cubicBezTo>
                          <a:pt x="1355" y="1"/>
                          <a:pt x="788" y="568"/>
                          <a:pt x="788" y="1261"/>
                        </a:cubicBezTo>
                        <a:lnTo>
                          <a:pt x="788" y="1702"/>
                        </a:lnTo>
                        <a:lnTo>
                          <a:pt x="378" y="1702"/>
                        </a:lnTo>
                        <a:cubicBezTo>
                          <a:pt x="158" y="1702"/>
                          <a:pt x="0" y="1891"/>
                          <a:pt x="0" y="2111"/>
                        </a:cubicBezTo>
                        <a:cubicBezTo>
                          <a:pt x="0" y="2332"/>
                          <a:pt x="189" y="2521"/>
                          <a:pt x="378" y="2521"/>
                        </a:cubicBezTo>
                        <a:lnTo>
                          <a:pt x="6995" y="2521"/>
                        </a:lnTo>
                        <a:cubicBezTo>
                          <a:pt x="7247" y="2521"/>
                          <a:pt x="7436" y="2332"/>
                          <a:pt x="7436" y="2111"/>
                        </a:cubicBezTo>
                        <a:cubicBezTo>
                          <a:pt x="7404" y="1891"/>
                          <a:pt x="7184" y="1702"/>
                          <a:pt x="6963" y="1702"/>
                        </a:cubicBezTo>
                        <a:lnTo>
                          <a:pt x="6553" y="1702"/>
                        </a:lnTo>
                        <a:lnTo>
                          <a:pt x="6553" y="1261"/>
                        </a:lnTo>
                        <a:cubicBezTo>
                          <a:pt x="6553" y="599"/>
                          <a:pt x="6018"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 name="TextBox 41">
                  <a:extLst>
                    <a:ext uri="{FF2B5EF4-FFF2-40B4-BE49-F238E27FC236}">
                      <a16:creationId xmlns:a16="http://schemas.microsoft.com/office/drawing/2014/main" id="{1AB6E200-631C-4B22-958C-B23F0A8F3FFF}"/>
                    </a:ext>
                  </a:extLst>
                </p:cNvPr>
                <p:cNvSpPr txBox="1"/>
                <p:nvPr/>
              </p:nvSpPr>
              <p:spPr>
                <a:xfrm>
                  <a:off x="927533" y="964483"/>
                  <a:ext cx="817184" cy="227598"/>
                </a:xfrm>
                <a:prstGeom prst="rect">
                  <a:avLst/>
                </a:prstGeom>
                <a:noFill/>
                <a:ln>
                  <a:solidFill>
                    <a:schemeClr val="accent1"/>
                  </a:solidFill>
                </a:ln>
              </p:spPr>
              <p:txBody>
                <a:bodyPr wrap="square" rtlCol="0">
                  <a:spAutoFit/>
                </a:bodyPr>
                <a:lstStyle/>
                <a:p>
                  <a:pPr algn="ctr"/>
                  <a:r>
                    <a:rPr lang="en-US" sz="1400" err="1"/>
                    <a:t>GoB</a:t>
                  </a:r>
                  <a:endParaRPr lang="en-US" sz="1400"/>
                </a:p>
              </p:txBody>
            </p:sp>
          </p:grpSp>
          <p:cxnSp>
            <p:nvCxnSpPr>
              <p:cNvPr id="31" name="Straight Arrow Connector 30">
                <a:extLst>
                  <a:ext uri="{FF2B5EF4-FFF2-40B4-BE49-F238E27FC236}">
                    <a16:creationId xmlns:a16="http://schemas.microsoft.com/office/drawing/2014/main" id="{97C12EBA-5128-404A-BB86-54B43F348CC0}"/>
                  </a:ext>
                </a:extLst>
              </p:cNvPr>
              <p:cNvCxnSpPr>
                <a:cxnSpLocks/>
              </p:cNvCxnSpPr>
              <p:nvPr/>
            </p:nvCxnSpPr>
            <p:spPr>
              <a:xfrm flipH="1">
                <a:off x="4637952" y="905559"/>
                <a:ext cx="1919216"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6BC878E-3A86-40EC-884B-FE976534427C}"/>
                  </a:ext>
                </a:extLst>
              </p:cNvPr>
              <p:cNvSpPr txBox="1"/>
              <p:nvPr/>
            </p:nvSpPr>
            <p:spPr>
              <a:xfrm>
                <a:off x="6490932" y="1173735"/>
                <a:ext cx="1171254" cy="738664"/>
              </a:xfrm>
              <a:prstGeom prst="rect">
                <a:avLst/>
              </a:prstGeom>
              <a:solidFill>
                <a:schemeClr val="accent6">
                  <a:lumMod val="75000"/>
                </a:schemeClr>
              </a:solidFill>
            </p:spPr>
            <p:txBody>
              <a:bodyPr wrap="square" rtlCol="0">
                <a:spAutoFit/>
              </a:bodyPr>
              <a:lstStyle/>
              <a:p>
                <a:r>
                  <a:rPr lang="en-US" sz="1400">
                    <a:solidFill>
                      <a:schemeClr val="bg1"/>
                    </a:solidFill>
                  </a:rPr>
                  <a:t>Allow resell before 3 years</a:t>
                </a:r>
              </a:p>
            </p:txBody>
          </p:sp>
          <p:grpSp>
            <p:nvGrpSpPr>
              <p:cNvPr id="33" name="Group 32">
                <a:extLst>
                  <a:ext uri="{FF2B5EF4-FFF2-40B4-BE49-F238E27FC236}">
                    <a16:creationId xmlns:a16="http://schemas.microsoft.com/office/drawing/2014/main" id="{A520F3D6-0A7E-44E3-B94E-2D3EBD6D702E}"/>
                  </a:ext>
                </a:extLst>
              </p:cNvPr>
              <p:cNvGrpSpPr/>
              <p:nvPr/>
            </p:nvGrpSpPr>
            <p:grpSpPr>
              <a:xfrm>
                <a:off x="7748147" y="1923176"/>
                <a:ext cx="1388951" cy="1262181"/>
                <a:chOff x="7801144" y="2052318"/>
                <a:chExt cx="1126191" cy="934599"/>
              </a:xfrm>
            </p:grpSpPr>
            <p:grpSp>
              <p:nvGrpSpPr>
                <p:cNvPr id="37" name="Google Shape;13993;p77">
                  <a:extLst>
                    <a:ext uri="{FF2B5EF4-FFF2-40B4-BE49-F238E27FC236}">
                      <a16:creationId xmlns:a16="http://schemas.microsoft.com/office/drawing/2014/main" id="{AD2A2C4C-746D-4480-B5C6-324859E6CA41}"/>
                    </a:ext>
                  </a:extLst>
                </p:cNvPr>
                <p:cNvGrpSpPr/>
                <p:nvPr/>
              </p:nvGrpSpPr>
              <p:grpSpPr>
                <a:xfrm>
                  <a:off x="8133185" y="2052318"/>
                  <a:ext cx="351315" cy="348542"/>
                  <a:chOff x="2328297" y="2339030"/>
                  <a:chExt cx="297750" cy="295400"/>
                </a:xfrm>
                <a:solidFill>
                  <a:schemeClr val="accent1">
                    <a:lumMod val="50000"/>
                  </a:schemeClr>
                </a:solidFill>
              </p:grpSpPr>
              <p:sp>
                <p:nvSpPr>
                  <p:cNvPr id="39" name="Google Shape;13994;p77">
                    <a:extLst>
                      <a:ext uri="{FF2B5EF4-FFF2-40B4-BE49-F238E27FC236}">
                        <a16:creationId xmlns:a16="http://schemas.microsoft.com/office/drawing/2014/main" id="{DBCF1E6A-C456-4260-A7FD-B16A1E2A0877}"/>
                      </a:ext>
                    </a:extLst>
                  </p:cNvPr>
                  <p:cNvSpPr/>
                  <p:nvPr/>
                </p:nvSpPr>
                <p:spPr>
                  <a:xfrm>
                    <a:off x="2328297" y="233903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13995;p77">
                    <a:extLst>
                      <a:ext uri="{FF2B5EF4-FFF2-40B4-BE49-F238E27FC236}">
                        <a16:creationId xmlns:a16="http://schemas.microsoft.com/office/drawing/2014/main" id="{7197EB4C-C7AC-4A8E-AEF5-F84EE508131F}"/>
                      </a:ext>
                    </a:extLst>
                  </p:cNvPr>
                  <p:cNvSpPr/>
                  <p:nvPr/>
                </p:nvSpPr>
                <p:spPr>
                  <a:xfrm>
                    <a:off x="2449996" y="2360096"/>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8" name="TextBox 37">
                  <a:extLst>
                    <a:ext uri="{FF2B5EF4-FFF2-40B4-BE49-F238E27FC236}">
                      <a16:creationId xmlns:a16="http://schemas.microsoft.com/office/drawing/2014/main" id="{92EA94FF-9141-46A4-AF2E-8ED2BC662974}"/>
                    </a:ext>
                  </a:extLst>
                </p:cNvPr>
                <p:cNvSpPr txBox="1"/>
                <p:nvPr/>
              </p:nvSpPr>
              <p:spPr>
                <a:xfrm>
                  <a:off x="7801144" y="2439963"/>
                  <a:ext cx="1126191" cy="546954"/>
                </a:xfrm>
                <a:prstGeom prst="rect">
                  <a:avLst/>
                </a:prstGeom>
                <a:noFill/>
                <a:ln>
                  <a:solidFill>
                    <a:schemeClr val="accent1"/>
                  </a:solidFill>
                </a:ln>
              </p:spPr>
              <p:txBody>
                <a:bodyPr wrap="square" rtlCol="0">
                  <a:spAutoFit/>
                </a:bodyPr>
                <a:lstStyle/>
                <a:p>
                  <a:pPr algn="ctr"/>
                  <a:r>
                    <a:rPr lang="en-US" sz="1400"/>
                    <a:t>Development agencies + Association</a:t>
                  </a:r>
                </a:p>
              </p:txBody>
            </p:sp>
          </p:grpSp>
          <p:sp>
            <p:nvSpPr>
              <p:cNvPr id="34" name="TextBox 33">
                <a:extLst>
                  <a:ext uri="{FF2B5EF4-FFF2-40B4-BE49-F238E27FC236}">
                    <a16:creationId xmlns:a16="http://schemas.microsoft.com/office/drawing/2014/main" id="{96B2C018-4D21-4108-A920-E4DD176EB822}"/>
                  </a:ext>
                </a:extLst>
              </p:cNvPr>
              <p:cNvSpPr txBox="1"/>
              <p:nvPr/>
            </p:nvSpPr>
            <p:spPr>
              <a:xfrm>
                <a:off x="7743858" y="3139190"/>
                <a:ext cx="1403787" cy="1815882"/>
              </a:xfrm>
              <a:prstGeom prst="rect">
                <a:avLst/>
              </a:prstGeom>
              <a:solidFill>
                <a:schemeClr val="accent6">
                  <a:lumMod val="75000"/>
                </a:schemeClr>
              </a:solidFill>
            </p:spPr>
            <p:txBody>
              <a:bodyPr wrap="square" rtlCol="0">
                <a:spAutoFit/>
              </a:bodyPr>
              <a:lstStyle/>
              <a:p>
                <a:r>
                  <a:rPr lang="en-US" sz="1400">
                    <a:solidFill>
                      <a:schemeClr val="bg1"/>
                    </a:solidFill>
                  </a:rPr>
                  <a:t>Facilitate financial literacy, proper machine usage trainings to ensure higher resale value of machines</a:t>
                </a:r>
              </a:p>
            </p:txBody>
          </p:sp>
          <p:cxnSp>
            <p:nvCxnSpPr>
              <p:cNvPr id="35" name="Straight Arrow Connector 34">
                <a:extLst>
                  <a:ext uri="{FF2B5EF4-FFF2-40B4-BE49-F238E27FC236}">
                    <a16:creationId xmlns:a16="http://schemas.microsoft.com/office/drawing/2014/main" id="{BEFEA749-7B12-45A1-9829-0E29C619836D}"/>
                  </a:ext>
                </a:extLst>
              </p:cNvPr>
              <p:cNvCxnSpPr>
                <a:cxnSpLocks/>
              </p:cNvCxnSpPr>
              <p:nvPr/>
            </p:nvCxnSpPr>
            <p:spPr>
              <a:xfrm flipH="1">
                <a:off x="6557170" y="2950847"/>
                <a:ext cx="1202366"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6D7FDEB-2CD7-4951-B82A-C2E65C688CA5}"/>
                  </a:ext>
                </a:extLst>
              </p:cNvPr>
              <p:cNvSpPr txBox="1"/>
              <p:nvPr/>
            </p:nvSpPr>
            <p:spPr>
              <a:xfrm>
                <a:off x="4629515" y="2565098"/>
                <a:ext cx="1471156" cy="1169551"/>
              </a:xfrm>
              <a:prstGeom prst="rect">
                <a:avLst/>
              </a:prstGeom>
              <a:solidFill>
                <a:schemeClr val="accent6">
                  <a:lumMod val="75000"/>
                </a:schemeClr>
              </a:solidFill>
            </p:spPr>
            <p:txBody>
              <a:bodyPr wrap="square" rtlCol="0">
                <a:spAutoFit/>
              </a:bodyPr>
              <a:lstStyle/>
              <a:p>
                <a:r>
                  <a:rPr lang="en-US" sz="1400">
                    <a:solidFill>
                      <a:schemeClr val="bg1"/>
                    </a:solidFill>
                  </a:rPr>
                  <a:t>Monitor proper machine usage through tracker and allow incentives </a:t>
                </a:r>
              </a:p>
            </p:txBody>
          </p:sp>
        </p:grpSp>
      </p:grpSp>
      <p:sp>
        <p:nvSpPr>
          <p:cNvPr id="65" name="Rectangle 64">
            <a:extLst>
              <a:ext uri="{FF2B5EF4-FFF2-40B4-BE49-F238E27FC236}">
                <a16:creationId xmlns:a16="http://schemas.microsoft.com/office/drawing/2014/main" id="{168EF051-872E-495A-A774-0E6A7BCE88C6}"/>
              </a:ext>
            </a:extLst>
          </p:cNvPr>
          <p:cNvSpPr/>
          <p:nvPr/>
        </p:nvSpPr>
        <p:spPr>
          <a:xfrm>
            <a:off x="126411" y="1036218"/>
            <a:ext cx="2498261" cy="7511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a:latin typeface="+mj-lt"/>
              </a:rPr>
              <a:t>Challenges addressed</a:t>
            </a:r>
          </a:p>
        </p:txBody>
      </p:sp>
      <p:cxnSp>
        <p:nvCxnSpPr>
          <p:cNvPr id="66" name="Straight Connector 65">
            <a:extLst>
              <a:ext uri="{FF2B5EF4-FFF2-40B4-BE49-F238E27FC236}">
                <a16:creationId xmlns:a16="http://schemas.microsoft.com/office/drawing/2014/main" id="{32B7F3E0-9CC2-4C82-8AAB-6C23F9B01F46}"/>
              </a:ext>
            </a:extLst>
          </p:cNvPr>
          <p:cNvCxnSpPr>
            <a:cxnSpLocks/>
          </p:cNvCxnSpPr>
          <p:nvPr/>
        </p:nvCxnSpPr>
        <p:spPr>
          <a:xfrm flipH="1">
            <a:off x="2684962" y="1036218"/>
            <a:ext cx="2638" cy="497156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TextBox 66">
            <a:extLst>
              <a:ext uri="{FF2B5EF4-FFF2-40B4-BE49-F238E27FC236}">
                <a16:creationId xmlns:a16="http://schemas.microsoft.com/office/drawing/2014/main" id="{CA0951C0-4D9F-46DA-9EC5-1366A9B18664}"/>
              </a:ext>
            </a:extLst>
          </p:cNvPr>
          <p:cNvSpPr txBox="1"/>
          <p:nvPr/>
        </p:nvSpPr>
        <p:spPr>
          <a:xfrm>
            <a:off x="608517" y="1808103"/>
            <a:ext cx="2083370" cy="4278094"/>
          </a:xfrm>
          <a:prstGeom prst="rect">
            <a:avLst/>
          </a:prstGeom>
          <a:noFill/>
        </p:spPr>
        <p:txBody>
          <a:bodyPr wrap="square" rtlCol="0">
            <a:spAutoFit/>
          </a:bodyPr>
          <a:lstStyle/>
          <a:p>
            <a:r>
              <a:rPr lang="en-GB" sz="1600" dirty="0"/>
              <a:t>Difficulty in establishing business model viability by MSPs</a:t>
            </a:r>
          </a:p>
          <a:p>
            <a:endParaRPr lang="en-GB" sz="1600" dirty="0"/>
          </a:p>
          <a:p>
            <a:r>
              <a:rPr lang="en-GB" sz="1600" dirty="0"/>
              <a:t>Low risk appetite for financing MSPs</a:t>
            </a:r>
          </a:p>
          <a:p>
            <a:endParaRPr lang="en-GB" sz="1600" dirty="0"/>
          </a:p>
          <a:p>
            <a:r>
              <a:rPr lang="en-GB" sz="1600" dirty="0"/>
              <a:t>High costs of service delivery and difficulty in loan recovery</a:t>
            </a:r>
          </a:p>
          <a:p>
            <a:endParaRPr lang="en-GB" sz="1600" dirty="0"/>
          </a:p>
          <a:p>
            <a:r>
              <a:rPr lang="en-GB" sz="1600" dirty="0"/>
              <a:t>Low resale value of machines </a:t>
            </a:r>
          </a:p>
          <a:p>
            <a:endParaRPr lang="en-GB" sz="1600" dirty="0"/>
          </a:p>
          <a:p>
            <a:r>
              <a:rPr lang="en-GB" sz="1600" dirty="0"/>
              <a:t>Replacement of collateral</a:t>
            </a:r>
          </a:p>
        </p:txBody>
      </p:sp>
      <p:grpSp>
        <p:nvGrpSpPr>
          <p:cNvPr id="68" name="Google Shape;13473;p75">
            <a:extLst>
              <a:ext uri="{FF2B5EF4-FFF2-40B4-BE49-F238E27FC236}">
                <a16:creationId xmlns:a16="http://schemas.microsoft.com/office/drawing/2014/main" id="{F5C7BADD-2453-4641-8B73-177C5D6AF730}"/>
              </a:ext>
            </a:extLst>
          </p:cNvPr>
          <p:cNvGrpSpPr/>
          <p:nvPr/>
        </p:nvGrpSpPr>
        <p:grpSpPr>
          <a:xfrm>
            <a:off x="173488" y="1844454"/>
            <a:ext cx="308234" cy="308234"/>
            <a:chOff x="1487200" y="4993750"/>
            <a:chExt cx="483125" cy="483125"/>
          </a:xfrm>
          <a:solidFill>
            <a:schemeClr val="accent1">
              <a:lumMod val="50000"/>
            </a:schemeClr>
          </a:solidFill>
        </p:grpSpPr>
        <p:sp>
          <p:nvSpPr>
            <p:cNvPr id="69" name="Google Shape;13474;p75">
              <a:extLst>
                <a:ext uri="{FF2B5EF4-FFF2-40B4-BE49-F238E27FC236}">
                  <a16:creationId xmlns:a16="http://schemas.microsoft.com/office/drawing/2014/main" id="{AED937EF-4879-4FCF-81D6-270080164178}"/>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0" name="Google Shape;13475;p75">
              <a:extLst>
                <a:ext uri="{FF2B5EF4-FFF2-40B4-BE49-F238E27FC236}">
                  <a16:creationId xmlns:a16="http://schemas.microsoft.com/office/drawing/2014/main" id="{6AA0F6E8-9F96-4C59-94F9-888065916567}"/>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13473;p75">
            <a:extLst>
              <a:ext uri="{FF2B5EF4-FFF2-40B4-BE49-F238E27FC236}">
                <a16:creationId xmlns:a16="http://schemas.microsoft.com/office/drawing/2014/main" id="{ADC21242-1595-4B12-91C0-4C9923B64C7A}"/>
              </a:ext>
            </a:extLst>
          </p:cNvPr>
          <p:cNvGrpSpPr/>
          <p:nvPr/>
        </p:nvGrpSpPr>
        <p:grpSpPr>
          <a:xfrm>
            <a:off x="201593" y="3133099"/>
            <a:ext cx="308234" cy="308234"/>
            <a:chOff x="1487200" y="4993750"/>
            <a:chExt cx="483125" cy="483125"/>
          </a:xfrm>
          <a:solidFill>
            <a:schemeClr val="accent1">
              <a:lumMod val="50000"/>
            </a:schemeClr>
          </a:solidFill>
        </p:grpSpPr>
        <p:sp>
          <p:nvSpPr>
            <p:cNvPr id="72" name="Google Shape;13474;p75">
              <a:extLst>
                <a:ext uri="{FF2B5EF4-FFF2-40B4-BE49-F238E27FC236}">
                  <a16:creationId xmlns:a16="http://schemas.microsoft.com/office/drawing/2014/main" id="{D3102261-DF72-48AC-B384-54869C20EF02}"/>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13475;p75">
              <a:extLst>
                <a:ext uri="{FF2B5EF4-FFF2-40B4-BE49-F238E27FC236}">
                  <a16:creationId xmlns:a16="http://schemas.microsoft.com/office/drawing/2014/main" id="{018815E0-62C2-49AE-80B6-42FA3854FEC8}"/>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 name="Google Shape;13473;p75">
            <a:extLst>
              <a:ext uri="{FF2B5EF4-FFF2-40B4-BE49-F238E27FC236}">
                <a16:creationId xmlns:a16="http://schemas.microsoft.com/office/drawing/2014/main" id="{BF613197-38D9-4284-B6B5-9C8F70A7E531}"/>
              </a:ext>
            </a:extLst>
          </p:cNvPr>
          <p:cNvGrpSpPr/>
          <p:nvPr/>
        </p:nvGrpSpPr>
        <p:grpSpPr>
          <a:xfrm>
            <a:off x="216679" y="3854239"/>
            <a:ext cx="308234" cy="308234"/>
            <a:chOff x="1487200" y="4993750"/>
            <a:chExt cx="483125" cy="483125"/>
          </a:xfrm>
          <a:solidFill>
            <a:schemeClr val="accent1">
              <a:lumMod val="50000"/>
            </a:schemeClr>
          </a:solidFill>
        </p:grpSpPr>
        <p:sp>
          <p:nvSpPr>
            <p:cNvPr id="75" name="Google Shape;13474;p75">
              <a:extLst>
                <a:ext uri="{FF2B5EF4-FFF2-40B4-BE49-F238E27FC236}">
                  <a16:creationId xmlns:a16="http://schemas.microsoft.com/office/drawing/2014/main" id="{E9B79C1C-7A31-4656-8991-EE937FA82F86}"/>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13475;p75">
              <a:extLst>
                <a:ext uri="{FF2B5EF4-FFF2-40B4-BE49-F238E27FC236}">
                  <a16:creationId xmlns:a16="http://schemas.microsoft.com/office/drawing/2014/main" id="{36721643-8C82-4958-A6C6-6D583A09FCC2}"/>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77" name="Google Shape;13473;p75">
            <a:extLst>
              <a:ext uri="{FF2B5EF4-FFF2-40B4-BE49-F238E27FC236}">
                <a16:creationId xmlns:a16="http://schemas.microsoft.com/office/drawing/2014/main" id="{127B3203-7308-43F2-8655-457A6A1EEB44}"/>
              </a:ext>
            </a:extLst>
          </p:cNvPr>
          <p:cNvGrpSpPr/>
          <p:nvPr/>
        </p:nvGrpSpPr>
        <p:grpSpPr>
          <a:xfrm>
            <a:off x="197847" y="4777104"/>
            <a:ext cx="308234" cy="308234"/>
            <a:chOff x="1487200" y="4993750"/>
            <a:chExt cx="483125" cy="483125"/>
          </a:xfrm>
          <a:solidFill>
            <a:schemeClr val="accent1">
              <a:lumMod val="50000"/>
            </a:schemeClr>
          </a:solidFill>
        </p:grpSpPr>
        <p:sp>
          <p:nvSpPr>
            <p:cNvPr id="78" name="Google Shape;13474;p75">
              <a:extLst>
                <a:ext uri="{FF2B5EF4-FFF2-40B4-BE49-F238E27FC236}">
                  <a16:creationId xmlns:a16="http://schemas.microsoft.com/office/drawing/2014/main" id="{844C7521-3623-4F0B-8013-AB547DCE5A60}"/>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 name="Google Shape;13475;p75">
              <a:extLst>
                <a:ext uri="{FF2B5EF4-FFF2-40B4-BE49-F238E27FC236}">
                  <a16:creationId xmlns:a16="http://schemas.microsoft.com/office/drawing/2014/main" id="{4922E2A9-BC9E-435D-BF68-DA8155242585}"/>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0" name="Google Shape;13473;p75">
            <a:extLst>
              <a:ext uri="{FF2B5EF4-FFF2-40B4-BE49-F238E27FC236}">
                <a16:creationId xmlns:a16="http://schemas.microsoft.com/office/drawing/2014/main" id="{9C0CCDE8-654C-409D-8A7C-22B38CCCCF2D}"/>
              </a:ext>
            </a:extLst>
          </p:cNvPr>
          <p:cNvGrpSpPr/>
          <p:nvPr/>
        </p:nvGrpSpPr>
        <p:grpSpPr>
          <a:xfrm>
            <a:off x="236886" y="5545852"/>
            <a:ext cx="308234" cy="308234"/>
            <a:chOff x="1487200" y="4993750"/>
            <a:chExt cx="483125" cy="483125"/>
          </a:xfrm>
          <a:solidFill>
            <a:schemeClr val="accent1">
              <a:lumMod val="50000"/>
            </a:schemeClr>
          </a:solidFill>
        </p:grpSpPr>
        <p:sp>
          <p:nvSpPr>
            <p:cNvPr id="81" name="Google Shape;13474;p75">
              <a:extLst>
                <a:ext uri="{FF2B5EF4-FFF2-40B4-BE49-F238E27FC236}">
                  <a16:creationId xmlns:a16="http://schemas.microsoft.com/office/drawing/2014/main" id="{C49A898F-0688-4324-B6C4-8713CDC00B7D}"/>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2" name="Google Shape;13475;p75">
              <a:extLst>
                <a:ext uri="{FF2B5EF4-FFF2-40B4-BE49-F238E27FC236}">
                  <a16:creationId xmlns:a16="http://schemas.microsoft.com/office/drawing/2014/main" id="{7648CE3C-AC9B-4E00-A1EE-8F9338C84602}"/>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3" name="Title 1">
            <a:extLst>
              <a:ext uri="{FF2B5EF4-FFF2-40B4-BE49-F238E27FC236}">
                <a16:creationId xmlns:a16="http://schemas.microsoft.com/office/drawing/2014/main" id="{CA8FD22B-7BD4-40B6-9318-0EA752FAC696}"/>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Alternative Financing: Model 1</a:t>
            </a:r>
            <a:endParaRPr lang="en-GB" sz="2800">
              <a:solidFill>
                <a:srgbClr val="0C3045"/>
              </a:solidFill>
            </a:endParaRPr>
          </a:p>
        </p:txBody>
      </p:sp>
    </p:spTree>
    <p:extLst>
      <p:ext uri="{BB962C8B-B14F-4D97-AF65-F5344CB8AC3E}">
        <p14:creationId xmlns:p14="http://schemas.microsoft.com/office/powerpoint/2010/main" val="401269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
            <a:extLst>
              <a:ext uri="{FF2B5EF4-FFF2-40B4-BE49-F238E27FC236}">
                <a16:creationId xmlns:a16="http://schemas.microsoft.com/office/drawing/2014/main" id="{667F85AE-23EA-B44D-96C6-6395765D9518}"/>
              </a:ext>
            </a:extLst>
          </p:cNvPr>
          <p:cNvSpPr/>
          <p:nvPr/>
        </p:nvSpPr>
        <p:spPr>
          <a:xfrm>
            <a:off x="665672" y="869343"/>
            <a:ext cx="6366499" cy="71534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Actions</a:t>
            </a:r>
            <a:endParaRPr lang="en-GB" b="1">
              <a:solidFill>
                <a:schemeClr val="tx1"/>
              </a:solidFill>
              <a:latin typeface="+mj-lt"/>
            </a:endParaRPr>
          </a:p>
        </p:txBody>
      </p:sp>
      <p:sp>
        <p:nvSpPr>
          <p:cNvPr id="60" name="Rectangle: Rounded Corners 5">
            <a:extLst>
              <a:ext uri="{FF2B5EF4-FFF2-40B4-BE49-F238E27FC236}">
                <a16:creationId xmlns:a16="http://schemas.microsoft.com/office/drawing/2014/main" id="{85FCC26E-878C-F449-8194-08504C8EA98B}"/>
              </a:ext>
            </a:extLst>
          </p:cNvPr>
          <p:cNvSpPr/>
          <p:nvPr/>
        </p:nvSpPr>
        <p:spPr>
          <a:xfrm>
            <a:off x="7318897" y="869342"/>
            <a:ext cx="3630755" cy="71534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Incentives </a:t>
            </a:r>
            <a:endParaRPr lang="en-GB" b="1">
              <a:solidFill>
                <a:schemeClr val="tx1"/>
              </a:solidFill>
              <a:latin typeface="+mj-lt"/>
            </a:endParaRPr>
          </a:p>
        </p:txBody>
      </p:sp>
      <p:sp>
        <p:nvSpPr>
          <p:cNvPr id="62" name="Rectangle 61">
            <a:extLst>
              <a:ext uri="{FF2B5EF4-FFF2-40B4-BE49-F238E27FC236}">
                <a16:creationId xmlns:a16="http://schemas.microsoft.com/office/drawing/2014/main" id="{A69FD81E-35F7-FA41-AC3D-FD3B867582AF}"/>
              </a:ext>
            </a:extLst>
          </p:cNvPr>
          <p:cNvSpPr/>
          <p:nvPr/>
        </p:nvSpPr>
        <p:spPr>
          <a:xfrm>
            <a:off x="665673" y="1584683"/>
            <a:ext cx="6366498" cy="43994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err="1"/>
              <a:t>GoB</a:t>
            </a:r>
            <a:r>
              <a:rPr lang="en-GB" dirty="0"/>
              <a:t>: Allow reselling of subsidy-based machines before 3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Importers: Agree to buy-back at depreciated rate and install trackers in machines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Banks/NBFI: Lend for machinery purchase and repossess machines in case of default. Disseminate financial content through e-learning platforms and web based platforms.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MSPs: Attend trainings on machine maintenance and financial literacy and implement the learnings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Development agencies and associations: Partner up with FIs to provide financial literacy training, while associations can give machine related training, and documentation support</a:t>
            </a:r>
          </a:p>
        </p:txBody>
      </p:sp>
      <p:sp>
        <p:nvSpPr>
          <p:cNvPr id="63" name="Rectangle 62">
            <a:extLst>
              <a:ext uri="{FF2B5EF4-FFF2-40B4-BE49-F238E27FC236}">
                <a16:creationId xmlns:a16="http://schemas.microsoft.com/office/drawing/2014/main" id="{D92870BA-CB47-CC49-AD90-4DF60403B67C}"/>
              </a:ext>
            </a:extLst>
          </p:cNvPr>
          <p:cNvSpPr/>
          <p:nvPr/>
        </p:nvSpPr>
        <p:spPr>
          <a:xfrm>
            <a:off x="7318898" y="1584683"/>
            <a:ext cx="3630754" cy="4399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r>
              <a:rPr lang="en-GB" err="1"/>
              <a:t>GoB</a:t>
            </a:r>
            <a:r>
              <a:rPr lang="en-GB"/>
              <a:t>: Allowing resell will help popularize the machines</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Importers: Help increase the banks’ appetite to finance</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Banks/NBFI: Guarantee for default </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MSPs: Enhanced financial literacy and record keeping can increase access to finance</a:t>
            </a:r>
          </a:p>
          <a:p>
            <a:pPr algn="just"/>
            <a:endParaRPr lang="en-GB"/>
          </a:p>
          <a:p>
            <a:pPr marL="285750" indent="-285750" algn="just">
              <a:buFont typeface="Arial" panose="020B0604020202020204" pitchFamily="34" charset="0"/>
              <a:buChar char="•"/>
            </a:pPr>
            <a:endParaRPr lang="en-GB"/>
          </a:p>
        </p:txBody>
      </p:sp>
      <p:grpSp>
        <p:nvGrpSpPr>
          <p:cNvPr id="10" name="Google Shape;14005;p77">
            <a:extLst>
              <a:ext uri="{FF2B5EF4-FFF2-40B4-BE49-F238E27FC236}">
                <a16:creationId xmlns:a16="http://schemas.microsoft.com/office/drawing/2014/main" id="{45177C57-0F04-2843-8692-8613E442D9E9}"/>
              </a:ext>
            </a:extLst>
          </p:cNvPr>
          <p:cNvGrpSpPr/>
          <p:nvPr/>
        </p:nvGrpSpPr>
        <p:grpSpPr>
          <a:xfrm>
            <a:off x="2369958" y="1103863"/>
            <a:ext cx="352232" cy="348539"/>
            <a:chOff x="1049375" y="2318350"/>
            <a:chExt cx="298525" cy="295400"/>
          </a:xfrm>
          <a:solidFill>
            <a:schemeClr val="accent1">
              <a:lumMod val="50000"/>
            </a:schemeClr>
          </a:solidFill>
        </p:grpSpPr>
        <p:sp>
          <p:nvSpPr>
            <p:cNvPr id="11" name="Google Shape;14006;p77">
              <a:extLst>
                <a:ext uri="{FF2B5EF4-FFF2-40B4-BE49-F238E27FC236}">
                  <a16:creationId xmlns:a16="http://schemas.microsoft.com/office/drawing/2014/main" id="{FEB73EFD-FFBA-A64C-A675-1CAA36310D7A}"/>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07;p77">
              <a:extLst>
                <a:ext uri="{FF2B5EF4-FFF2-40B4-BE49-F238E27FC236}">
                  <a16:creationId xmlns:a16="http://schemas.microsoft.com/office/drawing/2014/main" id="{5F4E0A25-87C5-EC46-B8B7-BB2DE3CE4871}"/>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08;p77">
              <a:extLst>
                <a:ext uri="{FF2B5EF4-FFF2-40B4-BE49-F238E27FC236}">
                  <a16:creationId xmlns:a16="http://schemas.microsoft.com/office/drawing/2014/main" id="{1C95FC80-3F4A-F640-A45C-C9DF866356EF}"/>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09;p77">
              <a:extLst>
                <a:ext uri="{FF2B5EF4-FFF2-40B4-BE49-F238E27FC236}">
                  <a16:creationId xmlns:a16="http://schemas.microsoft.com/office/drawing/2014/main" id="{8F4442F0-7B50-3E4C-988E-530091414300}"/>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990;p77">
            <a:extLst>
              <a:ext uri="{FF2B5EF4-FFF2-40B4-BE49-F238E27FC236}">
                <a16:creationId xmlns:a16="http://schemas.microsoft.com/office/drawing/2014/main" id="{B84EECDC-6DFC-354C-8B57-27173F4B3CA1}"/>
              </a:ext>
            </a:extLst>
          </p:cNvPr>
          <p:cNvGrpSpPr/>
          <p:nvPr/>
        </p:nvGrpSpPr>
        <p:grpSpPr>
          <a:xfrm>
            <a:off x="7499812" y="1104810"/>
            <a:ext cx="309517" cy="348071"/>
            <a:chOff x="2523000" y="1954875"/>
            <a:chExt cx="262325" cy="295000"/>
          </a:xfrm>
          <a:solidFill>
            <a:schemeClr val="accent1">
              <a:lumMod val="50000"/>
            </a:schemeClr>
          </a:solidFill>
        </p:grpSpPr>
        <p:sp>
          <p:nvSpPr>
            <p:cNvPr id="16" name="Google Shape;13991;p77">
              <a:extLst>
                <a:ext uri="{FF2B5EF4-FFF2-40B4-BE49-F238E27FC236}">
                  <a16:creationId xmlns:a16="http://schemas.microsoft.com/office/drawing/2014/main" id="{81512975-EBD9-014D-A6F9-BA783620EA8F}"/>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2;p77">
              <a:extLst>
                <a:ext uri="{FF2B5EF4-FFF2-40B4-BE49-F238E27FC236}">
                  <a16:creationId xmlns:a16="http://schemas.microsoft.com/office/drawing/2014/main" id="{50EB52DE-14D5-1A48-A07E-FB3DAF6D9B27}"/>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
            <a:extLst>
              <a:ext uri="{FF2B5EF4-FFF2-40B4-BE49-F238E27FC236}">
                <a16:creationId xmlns:a16="http://schemas.microsoft.com/office/drawing/2014/main" id="{52C1560D-EEF7-497E-B7BF-654BE9DAA8B8}"/>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Model 1: Continued</a:t>
            </a:r>
            <a:endParaRPr lang="en-GB" sz="2800">
              <a:solidFill>
                <a:srgbClr val="0C3045"/>
              </a:solidFill>
            </a:endParaRPr>
          </a:p>
        </p:txBody>
      </p:sp>
    </p:spTree>
    <p:extLst>
      <p:ext uri="{BB962C8B-B14F-4D97-AF65-F5344CB8AC3E}">
        <p14:creationId xmlns:p14="http://schemas.microsoft.com/office/powerpoint/2010/main" val="369830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661F09-4596-4B2F-ABAB-2A9333DCA99F}"/>
              </a:ext>
            </a:extLst>
          </p:cNvPr>
          <p:cNvSpPr/>
          <p:nvPr/>
        </p:nvSpPr>
        <p:spPr>
          <a:xfrm>
            <a:off x="126411" y="1036218"/>
            <a:ext cx="2498261" cy="7511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a:latin typeface="+mj-lt"/>
              </a:rPr>
              <a:t>Challenges addressed</a:t>
            </a:r>
          </a:p>
        </p:txBody>
      </p:sp>
      <p:cxnSp>
        <p:nvCxnSpPr>
          <p:cNvPr id="6" name="Straight Connector 5">
            <a:extLst>
              <a:ext uri="{FF2B5EF4-FFF2-40B4-BE49-F238E27FC236}">
                <a16:creationId xmlns:a16="http://schemas.microsoft.com/office/drawing/2014/main" id="{59CA07D5-A2CA-4470-BA79-C180328204C4}"/>
              </a:ext>
            </a:extLst>
          </p:cNvPr>
          <p:cNvCxnSpPr>
            <a:cxnSpLocks/>
          </p:cNvCxnSpPr>
          <p:nvPr/>
        </p:nvCxnSpPr>
        <p:spPr>
          <a:xfrm flipH="1">
            <a:off x="2684962" y="1036218"/>
            <a:ext cx="2638" cy="497156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DB40C017-20E1-415F-8CA0-58D80E64A1A8}"/>
              </a:ext>
            </a:extLst>
          </p:cNvPr>
          <p:cNvSpPr txBox="1"/>
          <p:nvPr/>
        </p:nvSpPr>
        <p:spPr>
          <a:xfrm>
            <a:off x="608517" y="1808103"/>
            <a:ext cx="2083370" cy="4278094"/>
          </a:xfrm>
          <a:prstGeom prst="rect">
            <a:avLst/>
          </a:prstGeom>
          <a:noFill/>
        </p:spPr>
        <p:txBody>
          <a:bodyPr wrap="square" rtlCol="0">
            <a:spAutoFit/>
          </a:bodyPr>
          <a:lstStyle/>
          <a:p>
            <a:r>
              <a:rPr lang="en-GB" sz="1600" dirty="0"/>
              <a:t>High costs of service delivery to MSPs and SMEs (operational costs</a:t>
            </a:r>
          </a:p>
          <a:p>
            <a:endParaRPr lang="en-GB" sz="1600" dirty="0"/>
          </a:p>
          <a:p>
            <a:r>
              <a:rPr lang="en-GB" sz="1600" dirty="0"/>
              <a:t>Difficulty in availing after-sales services</a:t>
            </a:r>
          </a:p>
          <a:p>
            <a:endParaRPr lang="en-GB" sz="1600" dirty="0"/>
          </a:p>
          <a:p>
            <a:r>
              <a:rPr lang="en-GB" sz="1600" dirty="0"/>
              <a:t>High interest rate from MFIs</a:t>
            </a:r>
          </a:p>
          <a:p>
            <a:endParaRPr lang="en-GB" sz="1600" dirty="0"/>
          </a:p>
          <a:p>
            <a:r>
              <a:rPr lang="en-GB" sz="1600" dirty="0"/>
              <a:t>Low resale value of machines </a:t>
            </a:r>
          </a:p>
          <a:p>
            <a:endParaRPr lang="en-GB" sz="1600" dirty="0"/>
          </a:p>
          <a:p>
            <a:r>
              <a:rPr lang="en-GB" sz="1600" dirty="0"/>
              <a:t>Lack of credit history for MFI-based borrowers</a:t>
            </a:r>
          </a:p>
        </p:txBody>
      </p:sp>
      <p:grpSp>
        <p:nvGrpSpPr>
          <p:cNvPr id="8" name="Google Shape;13473;p75">
            <a:extLst>
              <a:ext uri="{FF2B5EF4-FFF2-40B4-BE49-F238E27FC236}">
                <a16:creationId xmlns:a16="http://schemas.microsoft.com/office/drawing/2014/main" id="{A3D7C2B8-5B5B-4FF8-880B-91396F0DA175}"/>
              </a:ext>
            </a:extLst>
          </p:cNvPr>
          <p:cNvGrpSpPr/>
          <p:nvPr/>
        </p:nvGrpSpPr>
        <p:grpSpPr>
          <a:xfrm>
            <a:off x="173488" y="1844454"/>
            <a:ext cx="308234" cy="308234"/>
            <a:chOff x="1487200" y="4993750"/>
            <a:chExt cx="483125" cy="483125"/>
          </a:xfrm>
          <a:solidFill>
            <a:schemeClr val="accent1">
              <a:lumMod val="50000"/>
            </a:schemeClr>
          </a:solidFill>
        </p:grpSpPr>
        <p:sp>
          <p:nvSpPr>
            <p:cNvPr id="9" name="Google Shape;13474;p75">
              <a:extLst>
                <a:ext uri="{FF2B5EF4-FFF2-40B4-BE49-F238E27FC236}">
                  <a16:creationId xmlns:a16="http://schemas.microsoft.com/office/drawing/2014/main" id="{06124696-4B40-48EB-AFC3-23A198A3740C}"/>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3475;p75">
              <a:extLst>
                <a:ext uri="{FF2B5EF4-FFF2-40B4-BE49-F238E27FC236}">
                  <a16:creationId xmlns:a16="http://schemas.microsoft.com/office/drawing/2014/main" id="{612DE7DC-7D48-42AB-9DC7-C18DA50F587C}"/>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11" name="Google Shape;13473;p75">
            <a:extLst>
              <a:ext uri="{FF2B5EF4-FFF2-40B4-BE49-F238E27FC236}">
                <a16:creationId xmlns:a16="http://schemas.microsoft.com/office/drawing/2014/main" id="{13E6A17E-B7AA-43FD-89D1-97341255CD5D}"/>
              </a:ext>
            </a:extLst>
          </p:cNvPr>
          <p:cNvGrpSpPr/>
          <p:nvPr/>
        </p:nvGrpSpPr>
        <p:grpSpPr>
          <a:xfrm>
            <a:off x="201593" y="3133099"/>
            <a:ext cx="308234" cy="308234"/>
            <a:chOff x="1487200" y="4993750"/>
            <a:chExt cx="483125" cy="483125"/>
          </a:xfrm>
          <a:solidFill>
            <a:schemeClr val="accent1">
              <a:lumMod val="50000"/>
            </a:schemeClr>
          </a:solidFill>
        </p:grpSpPr>
        <p:sp>
          <p:nvSpPr>
            <p:cNvPr id="12" name="Google Shape;13474;p75">
              <a:extLst>
                <a:ext uri="{FF2B5EF4-FFF2-40B4-BE49-F238E27FC236}">
                  <a16:creationId xmlns:a16="http://schemas.microsoft.com/office/drawing/2014/main" id="{5B020C5A-78C3-439F-94BD-904D47AC8B1F}"/>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13475;p75">
              <a:extLst>
                <a:ext uri="{FF2B5EF4-FFF2-40B4-BE49-F238E27FC236}">
                  <a16:creationId xmlns:a16="http://schemas.microsoft.com/office/drawing/2014/main" id="{E41F4CEA-02AA-4A99-8608-9CBEFF29ECEF}"/>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 name="Google Shape;13473;p75">
            <a:extLst>
              <a:ext uri="{FF2B5EF4-FFF2-40B4-BE49-F238E27FC236}">
                <a16:creationId xmlns:a16="http://schemas.microsoft.com/office/drawing/2014/main" id="{D4987DAB-B7DC-4038-A4A0-0D6BED0059C5}"/>
              </a:ext>
            </a:extLst>
          </p:cNvPr>
          <p:cNvGrpSpPr/>
          <p:nvPr/>
        </p:nvGrpSpPr>
        <p:grpSpPr>
          <a:xfrm>
            <a:off x="193519" y="3876652"/>
            <a:ext cx="308234" cy="308234"/>
            <a:chOff x="1487200" y="4993750"/>
            <a:chExt cx="483125" cy="483125"/>
          </a:xfrm>
          <a:solidFill>
            <a:schemeClr val="accent1">
              <a:lumMod val="50000"/>
            </a:schemeClr>
          </a:solidFill>
        </p:grpSpPr>
        <p:sp>
          <p:nvSpPr>
            <p:cNvPr id="15" name="Google Shape;13474;p75">
              <a:extLst>
                <a:ext uri="{FF2B5EF4-FFF2-40B4-BE49-F238E27FC236}">
                  <a16:creationId xmlns:a16="http://schemas.microsoft.com/office/drawing/2014/main" id="{BA7A9EA0-56D0-42E9-8B28-8ADC2F1F0696}"/>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475;p75">
              <a:extLst>
                <a:ext uri="{FF2B5EF4-FFF2-40B4-BE49-F238E27FC236}">
                  <a16:creationId xmlns:a16="http://schemas.microsoft.com/office/drawing/2014/main" id="{6D9ED649-FDDF-4E1D-8664-1540D1CE8CB1}"/>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13473;p75">
            <a:extLst>
              <a:ext uri="{FF2B5EF4-FFF2-40B4-BE49-F238E27FC236}">
                <a16:creationId xmlns:a16="http://schemas.microsoft.com/office/drawing/2014/main" id="{17F16ABE-8F5E-45AD-A160-DD754CC0EE2A}"/>
              </a:ext>
            </a:extLst>
          </p:cNvPr>
          <p:cNvGrpSpPr/>
          <p:nvPr/>
        </p:nvGrpSpPr>
        <p:grpSpPr>
          <a:xfrm>
            <a:off x="197178" y="4629719"/>
            <a:ext cx="308234" cy="308234"/>
            <a:chOff x="1487200" y="4993750"/>
            <a:chExt cx="483125" cy="483125"/>
          </a:xfrm>
          <a:solidFill>
            <a:schemeClr val="accent1">
              <a:lumMod val="50000"/>
            </a:schemeClr>
          </a:solidFill>
        </p:grpSpPr>
        <p:sp>
          <p:nvSpPr>
            <p:cNvPr id="18" name="Google Shape;13474;p75">
              <a:extLst>
                <a:ext uri="{FF2B5EF4-FFF2-40B4-BE49-F238E27FC236}">
                  <a16:creationId xmlns:a16="http://schemas.microsoft.com/office/drawing/2014/main" id="{F0C25145-987D-4AE9-9705-CA6B50B5F4D4}"/>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13475;p75">
              <a:extLst>
                <a:ext uri="{FF2B5EF4-FFF2-40B4-BE49-F238E27FC236}">
                  <a16:creationId xmlns:a16="http://schemas.microsoft.com/office/drawing/2014/main" id="{7A4E5248-2361-4FE3-99C7-B1053047C67F}"/>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 name="Google Shape;13473;p75">
            <a:extLst>
              <a:ext uri="{FF2B5EF4-FFF2-40B4-BE49-F238E27FC236}">
                <a16:creationId xmlns:a16="http://schemas.microsoft.com/office/drawing/2014/main" id="{06E116F6-3494-477B-8DB4-8645E9FEE0BB}"/>
              </a:ext>
            </a:extLst>
          </p:cNvPr>
          <p:cNvGrpSpPr/>
          <p:nvPr/>
        </p:nvGrpSpPr>
        <p:grpSpPr>
          <a:xfrm>
            <a:off x="236886" y="5545852"/>
            <a:ext cx="308234" cy="308234"/>
            <a:chOff x="1487200" y="4993750"/>
            <a:chExt cx="483125" cy="483125"/>
          </a:xfrm>
          <a:solidFill>
            <a:schemeClr val="accent1">
              <a:lumMod val="50000"/>
            </a:schemeClr>
          </a:solidFill>
        </p:grpSpPr>
        <p:sp>
          <p:nvSpPr>
            <p:cNvPr id="21" name="Google Shape;13474;p75">
              <a:extLst>
                <a:ext uri="{FF2B5EF4-FFF2-40B4-BE49-F238E27FC236}">
                  <a16:creationId xmlns:a16="http://schemas.microsoft.com/office/drawing/2014/main" id="{35F1CF5A-EE00-4905-9ECB-FFAD2B16D481}"/>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13475;p75">
              <a:extLst>
                <a:ext uri="{FF2B5EF4-FFF2-40B4-BE49-F238E27FC236}">
                  <a16:creationId xmlns:a16="http://schemas.microsoft.com/office/drawing/2014/main" id="{5B6BBBDB-B5F8-4C59-B0A8-649874387E46}"/>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 name="Group 22">
            <a:extLst>
              <a:ext uri="{FF2B5EF4-FFF2-40B4-BE49-F238E27FC236}">
                <a16:creationId xmlns:a16="http://schemas.microsoft.com/office/drawing/2014/main" id="{88A7E134-4131-4534-A5A7-17869F1A00E6}"/>
              </a:ext>
            </a:extLst>
          </p:cNvPr>
          <p:cNvGrpSpPr/>
          <p:nvPr/>
        </p:nvGrpSpPr>
        <p:grpSpPr>
          <a:xfrm>
            <a:off x="2755284" y="1248451"/>
            <a:ext cx="9224513" cy="4828544"/>
            <a:chOff x="288504" y="617655"/>
            <a:chExt cx="8988356" cy="4828544"/>
          </a:xfrm>
        </p:grpSpPr>
        <p:cxnSp>
          <p:nvCxnSpPr>
            <p:cNvPr id="24" name="Straight Arrow Connector 23">
              <a:extLst>
                <a:ext uri="{FF2B5EF4-FFF2-40B4-BE49-F238E27FC236}">
                  <a16:creationId xmlns:a16="http://schemas.microsoft.com/office/drawing/2014/main" id="{6ABF9CDD-1BE1-46E5-AC38-B1735407CE29}"/>
                </a:ext>
              </a:extLst>
            </p:cNvPr>
            <p:cNvCxnSpPr>
              <a:cxnSpLocks/>
            </p:cNvCxnSpPr>
            <p:nvPr/>
          </p:nvCxnSpPr>
          <p:spPr>
            <a:xfrm flipV="1">
              <a:off x="7185731" y="4614916"/>
              <a:ext cx="425819" cy="115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7814A24-4800-4971-B8A6-CEAA4FF1FB19}"/>
                </a:ext>
              </a:extLst>
            </p:cNvPr>
            <p:cNvSpPr txBox="1"/>
            <p:nvPr/>
          </p:nvSpPr>
          <p:spPr>
            <a:xfrm>
              <a:off x="5903074" y="4480241"/>
              <a:ext cx="1109538" cy="523220"/>
            </a:xfrm>
            <a:prstGeom prst="rect">
              <a:avLst/>
            </a:prstGeom>
            <a:noFill/>
          </p:spPr>
          <p:txBody>
            <a:bodyPr wrap="square" rtlCol="0">
              <a:spAutoFit/>
            </a:bodyPr>
            <a:lstStyle/>
            <a:p>
              <a:r>
                <a:rPr lang="en-US" sz="1400"/>
                <a:t>Information</a:t>
              </a:r>
            </a:p>
          </p:txBody>
        </p:sp>
        <p:cxnSp>
          <p:nvCxnSpPr>
            <p:cNvPr id="26" name="Straight Arrow Connector 25">
              <a:extLst>
                <a:ext uri="{FF2B5EF4-FFF2-40B4-BE49-F238E27FC236}">
                  <a16:creationId xmlns:a16="http://schemas.microsoft.com/office/drawing/2014/main" id="{168449E0-15E7-439D-BF6B-FBBC40C14594}"/>
                </a:ext>
              </a:extLst>
            </p:cNvPr>
            <p:cNvCxnSpPr>
              <a:cxnSpLocks/>
            </p:cNvCxnSpPr>
            <p:nvPr/>
          </p:nvCxnSpPr>
          <p:spPr>
            <a:xfrm flipV="1">
              <a:off x="7213391" y="4857159"/>
              <a:ext cx="398158" cy="4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CE31CDC-7F1F-4DCE-AD1B-E17040E656A2}"/>
                </a:ext>
              </a:extLst>
            </p:cNvPr>
            <p:cNvSpPr txBox="1"/>
            <p:nvPr/>
          </p:nvSpPr>
          <p:spPr>
            <a:xfrm>
              <a:off x="5926137" y="4715357"/>
              <a:ext cx="962770" cy="307777"/>
            </a:xfrm>
            <a:prstGeom prst="rect">
              <a:avLst/>
            </a:prstGeom>
            <a:noFill/>
          </p:spPr>
          <p:txBody>
            <a:bodyPr wrap="square" rtlCol="0">
              <a:spAutoFit/>
            </a:bodyPr>
            <a:lstStyle/>
            <a:p>
              <a:r>
                <a:rPr lang="en-US" sz="1400"/>
                <a:t>Funds</a:t>
              </a:r>
            </a:p>
          </p:txBody>
        </p:sp>
        <p:cxnSp>
          <p:nvCxnSpPr>
            <p:cNvPr id="28" name="Straight Arrow Connector 27">
              <a:extLst>
                <a:ext uri="{FF2B5EF4-FFF2-40B4-BE49-F238E27FC236}">
                  <a16:creationId xmlns:a16="http://schemas.microsoft.com/office/drawing/2014/main" id="{6EB131C2-F8F4-4C97-AD3F-BD18FF1141E8}"/>
                </a:ext>
              </a:extLst>
            </p:cNvPr>
            <p:cNvCxnSpPr>
              <a:cxnSpLocks/>
            </p:cNvCxnSpPr>
            <p:nvPr/>
          </p:nvCxnSpPr>
          <p:spPr>
            <a:xfrm flipV="1">
              <a:off x="7255613" y="5096161"/>
              <a:ext cx="398158" cy="92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E841510-2FFB-4581-90BB-369793911D49}"/>
                </a:ext>
              </a:extLst>
            </p:cNvPr>
            <p:cNvSpPr txBox="1"/>
            <p:nvPr/>
          </p:nvSpPr>
          <p:spPr>
            <a:xfrm>
              <a:off x="5938051" y="4922979"/>
              <a:ext cx="973918" cy="523220"/>
            </a:xfrm>
            <a:prstGeom prst="rect">
              <a:avLst/>
            </a:prstGeom>
            <a:noFill/>
          </p:spPr>
          <p:txBody>
            <a:bodyPr wrap="square" rtlCol="0">
              <a:spAutoFit/>
            </a:bodyPr>
            <a:lstStyle/>
            <a:p>
              <a:r>
                <a:rPr lang="en-US" sz="1400"/>
                <a:t>Machinery</a:t>
              </a:r>
            </a:p>
          </p:txBody>
        </p:sp>
        <p:grpSp>
          <p:nvGrpSpPr>
            <p:cNvPr id="30" name="Group 29">
              <a:extLst>
                <a:ext uri="{FF2B5EF4-FFF2-40B4-BE49-F238E27FC236}">
                  <a16:creationId xmlns:a16="http://schemas.microsoft.com/office/drawing/2014/main" id="{9D7A140E-F208-4A5E-8CC4-9F93A5AFC577}"/>
                </a:ext>
              </a:extLst>
            </p:cNvPr>
            <p:cNvGrpSpPr/>
            <p:nvPr/>
          </p:nvGrpSpPr>
          <p:grpSpPr>
            <a:xfrm>
              <a:off x="288504" y="3080759"/>
              <a:ext cx="1611076" cy="942668"/>
              <a:chOff x="1867668" y="4176838"/>
              <a:chExt cx="1265755" cy="647694"/>
            </a:xfrm>
          </p:grpSpPr>
          <p:sp>
            <p:nvSpPr>
              <p:cNvPr id="74" name="TextBox 73">
                <a:extLst>
                  <a:ext uri="{FF2B5EF4-FFF2-40B4-BE49-F238E27FC236}">
                    <a16:creationId xmlns:a16="http://schemas.microsoft.com/office/drawing/2014/main" id="{22AB39BA-6986-4A54-ADE9-05E138D520B0}"/>
                  </a:ext>
                </a:extLst>
              </p:cNvPr>
              <p:cNvSpPr txBox="1"/>
              <p:nvPr/>
            </p:nvSpPr>
            <p:spPr>
              <a:xfrm>
                <a:off x="1867668" y="4613063"/>
                <a:ext cx="1265755" cy="211469"/>
              </a:xfrm>
              <a:prstGeom prst="rect">
                <a:avLst/>
              </a:prstGeom>
              <a:noFill/>
              <a:ln>
                <a:solidFill>
                  <a:schemeClr val="accent1"/>
                </a:solidFill>
              </a:ln>
            </p:spPr>
            <p:txBody>
              <a:bodyPr wrap="square" rtlCol="0">
                <a:spAutoFit/>
              </a:bodyPr>
              <a:lstStyle/>
              <a:p>
                <a:pPr algn="ctr"/>
                <a:r>
                  <a:rPr lang="en-US" sz="1400"/>
                  <a:t>MFIs (+MFS)</a:t>
                </a:r>
              </a:p>
            </p:txBody>
          </p:sp>
          <p:grpSp>
            <p:nvGrpSpPr>
              <p:cNvPr id="75" name="Google Shape;13852;p77">
                <a:extLst>
                  <a:ext uri="{FF2B5EF4-FFF2-40B4-BE49-F238E27FC236}">
                    <a16:creationId xmlns:a16="http://schemas.microsoft.com/office/drawing/2014/main" id="{75156F99-16E1-4533-991F-DFE238DF587E}"/>
                  </a:ext>
                </a:extLst>
              </p:cNvPr>
              <p:cNvGrpSpPr/>
              <p:nvPr/>
            </p:nvGrpSpPr>
            <p:grpSpPr>
              <a:xfrm>
                <a:off x="2307377" y="4176838"/>
                <a:ext cx="365344" cy="368785"/>
                <a:chOff x="-60987050" y="2671400"/>
                <a:chExt cx="315850" cy="318825"/>
              </a:xfrm>
              <a:solidFill>
                <a:schemeClr val="accent1">
                  <a:lumMod val="50000"/>
                </a:schemeClr>
              </a:solidFill>
            </p:grpSpPr>
            <p:sp>
              <p:nvSpPr>
                <p:cNvPr id="76" name="Google Shape;13853;p77">
                  <a:extLst>
                    <a:ext uri="{FF2B5EF4-FFF2-40B4-BE49-F238E27FC236}">
                      <a16:creationId xmlns:a16="http://schemas.microsoft.com/office/drawing/2014/main" id="{EF9AC04B-00A3-4034-9B0A-FC214ABF1461}"/>
                    </a:ext>
                  </a:extLst>
                </p:cNvPr>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13854;p77">
                  <a:extLst>
                    <a:ext uri="{FF2B5EF4-FFF2-40B4-BE49-F238E27FC236}">
                      <a16:creationId xmlns:a16="http://schemas.microsoft.com/office/drawing/2014/main" id="{EBBA804C-FC89-4226-BDAD-A445C087F7EF}"/>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1" name="Group 30">
              <a:extLst>
                <a:ext uri="{FF2B5EF4-FFF2-40B4-BE49-F238E27FC236}">
                  <a16:creationId xmlns:a16="http://schemas.microsoft.com/office/drawing/2014/main" id="{2F6AC274-0099-466C-A3BE-12096EFBB966}"/>
                </a:ext>
              </a:extLst>
            </p:cNvPr>
            <p:cNvGrpSpPr/>
            <p:nvPr/>
          </p:nvGrpSpPr>
          <p:grpSpPr>
            <a:xfrm>
              <a:off x="3153165" y="1576788"/>
              <a:ext cx="1282079" cy="996423"/>
              <a:chOff x="4413664" y="4194687"/>
              <a:chExt cx="1041309" cy="605361"/>
            </a:xfrm>
          </p:grpSpPr>
          <p:grpSp>
            <p:nvGrpSpPr>
              <p:cNvPr id="62" name="Google Shape;13934;p77">
                <a:extLst>
                  <a:ext uri="{FF2B5EF4-FFF2-40B4-BE49-F238E27FC236}">
                    <a16:creationId xmlns:a16="http://schemas.microsoft.com/office/drawing/2014/main" id="{C46DA67B-84A8-4586-ACF0-B226623457A5}"/>
                  </a:ext>
                </a:extLst>
              </p:cNvPr>
              <p:cNvGrpSpPr/>
              <p:nvPr/>
            </p:nvGrpSpPr>
            <p:grpSpPr>
              <a:xfrm>
                <a:off x="4740972" y="4194687"/>
                <a:ext cx="365369" cy="368983"/>
                <a:chOff x="-59100700" y="1911950"/>
                <a:chExt cx="315875" cy="319000"/>
              </a:xfrm>
              <a:solidFill>
                <a:schemeClr val="accent1">
                  <a:lumMod val="50000"/>
                </a:schemeClr>
              </a:solidFill>
            </p:grpSpPr>
            <p:sp>
              <p:nvSpPr>
                <p:cNvPr id="64" name="Google Shape;13935;p77">
                  <a:extLst>
                    <a:ext uri="{FF2B5EF4-FFF2-40B4-BE49-F238E27FC236}">
                      <a16:creationId xmlns:a16="http://schemas.microsoft.com/office/drawing/2014/main" id="{E03ED5B1-8313-46B6-B10F-87A540214A03}"/>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13936;p77">
                  <a:extLst>
                    <a:ext uri="{FF2B5EF4-FFF2-40B4-BE49-F238E27FC236}">
                      <a16:creationId xmlns:a16="http://schemas.microsoft.com/office/drawing/2014/main" id="{6B8D7D6E-0043-4A6B-A8CD-F29FC28EFEBD}"/>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13937;p77">
                  <a:extLst>
                    <a:ext uri="{FF2B5EF4-FFF2-40B4-BE49-F238E27FC236}">
                      <a16:creationId xmlns:a16="http://schemas.microsoft.com/office/drawing/2014/main" id="{FD554021-8F46-4D11-B614-92FE46B00D52}"/>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13938;p77">
                  <a:extLst>
                    <a:ext uri="{FF2B5EF4-FFF2-40B4-BE49-F238E27FC236}">
                      <a16:creationId xmlns:a16="http://schemas.microsoft.com/office/drawing/2014/main" id="{0DA60D24-4FE6-4F07-AB29-DE091189018D}"/>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13939;p77">
                  <a:extLst>
                    <a:ext uri="{FF2B5EF4-FFF2-40B4-BE49-F238E27FC236}">
                      <a16:creationId xmlns:a16="http://schemas.microsoft.com/office/drawing/2014/main" id="{C31EF775-4872-4BAA-A3C6-E99EBB5C5E81}"/>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13940;p77">
                  <a:extLst>
                    <a:ext uri="{FF2B5EF4-FFF2-40B4-BE49-F238E27FC236}">
                      <a16:creationId xmlns:a16="http://schemas.microsoft.com/office/drawing/2014/main" id="{A1E18E6D-C948-4229-857C-7B7AB611AF15}"/>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13941;p77">
                  <a:extLst>
                    <a:ext uri="{FF2B5EF4-FFF2-40B4-BE49-F238E27FC236}">
                      <a16:creationId xmlns:a16="http://schemas.microsoft.com/office/drawing/2014/main" id="{345DCA14-94FA-480C-9AC2-56D0294BE7F5}"/>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13942;p77">
                  <a:extLst>
                    <a:ext uri="{FF2B5EF4-FFF2-40B4-BE49-F238E27FC236}">
                      <a16:creationId xmlns:a16="http://schemas.microsoft.com/office/drawing/2014/main" id="{0ED38469-990C-47FF-93AD-761B96F11226}"/>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13943;p77">
                  <a:extLst>
                    <a:ext uri="{FF2B5EF4-FFF2-40B4-BE49-F238E27FC236}">
                      <a16:creationId xmlns:a16="http://schemas.microsoft.com/office/drawing/2014/main" id="{D9C50D03-6134-493E-AC47-814208E14B33}"/>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13944;p77">
                  <a:extLst>
                    <a:ext uri="{FF2B5EF4-FFF2-40B4-BE49-F238E27FC236}">
                      <a16:creationId xmlns:a16="http://schemas.microsoft.com/office/drawing/2014/main" id="{B278892E-2502-4578-A18D-016861582A9F}"/>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63" name="TextBox 62">
                <a:extLst>
                  <a:ext uri="{FF2B5EF4-FFF2-40B4-BE49-F238E27FC236}">
                    <a16:creationId xmlns:a16="http://schemas.microsoft.com/office/drawing/2014/main" id="{7AD44A5C-48ED-4C10-B258-613AF3D3BB74}"/>
                  </a:ext>
                </a:extLst>
              </p:cNvPr>
              <p:cNvSpPr txBox="1"/>
              <p:nvPr/>
            </p:nvSpPr>
            <p:spPr>
              <a:xfrm>
                <a:off x="4413664" y="4613063"/>
                <a:ext cx="1041309" cy="186985"/>
              </a:xfrm>
              <a:prstGeom prst="rect">
                <a:avLst/>
              </a:prstGeom>
              <a:noFill/>
              <a:ln>
                <a:solidFill>
                  <a:schemeClr val="accent1"/>
                </a:solidFill>
              </a:ln>
            </p:spPr>
            <p:txBody>
              <a:bodyPr wrap="square" rtlCol="0">
                <a:spAutoFit/>
              </a:bodyPr>
              <a:lstStyle/>
              <a:p>
                <a:pPr algn="ctr"/>
                <a:r>
                  <a:rPr lang="en-US" sz="1400"/>
                  <a:t>Importers</a:t>
                </a:r>
              </a:p>
            </p:txBody>
          </p:sp>
        </p:grpSp>
        <p:grpSp>
          <p:nvGrpSpPr>
            <p:cNvPr id="32" name="Group 31">
              <a:extLst>
                <a:ext uri="{FF2B5EF4-FFF2-40B4-BE49-F238E27FC236}">
                  <a16:creationId xmlns:a16="http://schemas.microsoft.com/office/drawing/2014/main" id="{7A3BD981-E320-4945-B80E-D0FFDB3BA30A}"/>
                </a:ext>
              </a:extLst>
            </p:cNvPr>
            <p:cNvGrpSpPr/>
            <p:nvPr/>
          </p:nvGrpSpPr>
          <p:grpSpPr>
            <a:xfrm>
              <a:off x="5882880" y="3059838"/>
              <a:ext cx="1398789" cy="1048707"/>
              <a:chOff x="6872980" y="4182238"/>
              <a:chExt cx="1041309" cy="661170"/>
            </a:xfrm>
          </p:grpSpPr>
          <p:grpSp>
            <p:nvGrpSpPr>
              <p:cNvPr id="58" name="Google Shape;15204;p81">
                <a:extLst>
                  <a:ext uri="{FF2B5EF4-FFF2-40B4-BE49-F238E27FC236}">
                    <a16:creationId xmlns:a16="http://schemas.microsoft.com/office/drawing/2014/main" id="{DEB931CA-203F-4A57-A910-A4B5DA43EE88}"/>
                  </a:ext>
                </a:extLst>
              </p:cNvPr>
              <p:cNvGrpSpPr/>
              <p:nvPr/>
            </p:nvGrpSpPr>
            <p:grpSpPr>
              <a:xfrm>
                <a:off x="7100857" y="4182238"/>
                <a:ext cx="423069" cy="420796"/>
                <a:chOff x="-5635200" y="2037975"/>
                <a:chExt cx="293025" cy="291450"/>
              </a:xfrm>
              <a:solidFill>
                <a:schemeClr val="accent1">
                  <a:lumMod val="50000"/>
                </a:schemeClr>
              </a:solidFill>
            </p:grpSpPr>
            <p:sp>
              <p:nvSpPr>
                <p:cNvPr id="60" name="Google Shape;15205;p81">
                  <a:extLst>
                    <a:ext uri="{FF2B5EF4-FFF2-40B4-BE49-F238E27FC236}">
                      <a16:creationId xmlns:a16="http://schemas.microsoft.com/office/drawing/2014/main" id="{00E1BACE-1C34-469D-8E15-515798264E3B}"/>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15206;p81">
                  <a:extLst>
                    <a:ext uri="{FF2B5EF4-FFF2-40B4-BE49-F238E27FC236}">
                      <a16:creationId xmlns:a16="http://schemas.microsoft.com/office/drawing/2014/main" id="{99A221FB-6210-414A-A0CA-60D16F84E9CF}"/>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9" name="TextBox 58">
                <a:extLst>
                  <a:ext uri="{FF2B5EF4-FFF2-40B4-BE49-F238E27FC236}">
                    <a16:creationId xmlns:a16="http://schemas.microsoft.com/office/drawing/2014/main" id="{07BACC37-FA57-4B09-B6CA-AF20FE37AAF7}"/>
                  </a:ext>
                </a:extLst>
              </p:cNvPr>
              <p:cNvSpPr txBox="1"/>
              <p:nvPr/>
            </p:nvSpPr>
            <p:spPr>
              <a:xfrm>
                <a:off x="6872980" y="4649366"/>
                <a:ext cx="1041309" cy="194042"/>
              </a:xfrm>
              <a:prstGeom prst="rect">
                <a:avLst/>
              </a:prstGeom>
              <a:noFill/>
              <a:ln>
                <a:solidFill>
                  <a:schemeClr val="accent1"/>
                </a:solidFill>
              </a:ln>
            </p:spPr>
            <p:txBody>
              <a:bodyPr wrap="square" rtlCol="0">
                <a:spAutoFit/>
              </a:bodyPr>
              <a:lstStyle/>
              <a:p>
                <a:pPr algn="ctr"/>
                <a:r>
                  <a:rPr lang="en-US" sz="1400"/>
                  <a:t>MSPs</a:t>
                </a:r>
              </a:p>
            </p:txBody>
          </p:sp>
        </p:grpSp>
        <p:cxnSp>
          <p:nvCxnSpPr>
            <p:cNvPr id="33" name="Straight Arrow Connector 32">
              <a:extLst>
                <a:ext uri="{FF2B5EF4-FFF2-40B4-BE49-F238E27FC236}">
                  <a16:creationId xmlns:a16="http://schemas.microsoft.com/office/drawing/2014/main" id="{AD05ED21-C493-4C07-963A-540DE2D55A3E}"/>
                </a:ext>
              </a:extLst>
            </p:cNvPr>
            <p:cNvCxnSpPr>
              <a:cxnSpLocks/>
            </p:cNvCxnSpPr>
            <p:nvPr/>
          </p:nvCxnSpPr>
          <p:spPr>
            <a:xfrm flipH="1">
              <a:off x="2091558" y="3817380"/>
              <a:ext cx="377478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143">
              <a:extLst>
                <a:ext uri="{FF2B5EF4-FFF2-40B4-BE49-F238E27FC236}">
                  <a16:creationId xmlns:a16="http://schemas.microsoft.com/office/drawing/2014/main" id="{CA319225-1F0A-4F17-A516-ECC639559A93}"/>
                </a:ext>
              </a:extLst>
            </p:cNvPr>
            <p:cNvCxnSpPr>
              <a:cxnSpLocks/>
            </p:cNvCxnSpPr>
            <p:nvPr/>
          </p:nvCxnSpPr>
          <p:spPr>
            <a:xfrm rot="16200000" flipH="1">
              <a:off x="3271308" y="1624312"/>
              <a:ext cx="251268" cy="493155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144">
              <a:extLst>
                <a:ext uri="{FF2B5EF4-FFF2-40B4-BE49-F238E27FC236}">
                  <a16:creationId xmlns:a16="http://schemas.microsoft.com/office/drawing/2014/main" id="{970388EF-4235-4403-A731-A99B1C745051}"/>
                </a:ext>
              </a:extLst>
            </p:cNvPr>
            <p:cNvCxnSpPr>
              <a:cxnSpLocks/>
            </p:cNvCxnSpPr>
            <p:nvPr/>
          </p:nvCxnSpPr>
          <p:spPr>
            <a:xfrm rot="10800000" flipV="1">
              <a:off x="1221152" y="2506371"/>
              <a:ext cx="1828793" cy="605679"/>
            </a:xfrm>
            <a:prstGeom prst="bentConnector3">
              <a:avLst>
                <a:gd name="adj1" fmla="val 99426"/>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AC9EBD2-3E79-4DA2-94A7-122F3591869E}"/>
                </a:ext>
              </a:extLst>
            </p:cNvPr>
            <p:cNvSpPr txBox="1"/>
            <p:nvPr/>
          </p:nvSpPr>
          <p:spPr>
            <a:xfrm>
              <a:off x="1478232" y="2670735"/>
              <a:ext cx="2020525" cy="954107"/>
            </a:xfrm>
            <a:prstGeom prst="rect">
              <a:avLst/>
            </a:prstGeom>
            <a:solidFill>
              <a:schemeClr val="accent1">
                <a:lumMod val="50000"/>
              </a:schemeClr>
            </a:solidFill>
          </p:spPr>
          <p:txBody>
            <a:bodyPr wrap="square" rtlCol="0">
              <a:spAutoFit/>
            </a:bodyPr>
            <a:lstStyle/>
            <a:p>
              <a:r>
                <a:rPr lang="en-US" sz="1400" dirty="0">
                  <a:solidFill>
                    <a:schemeClr val="bg1"/>
                  </a:solidFill>
                </a:rPr>
                <a:t>1: Machine distributor/agent with promise by importer to provide after sales service</a:t>
              </a:r>
            </a:p>
          </p:txBody>
        </p:sp>
        <p:sp>
          <p:nvSpPr>
            <p:cNvPr id="37" name="TextBox 36">
              <a:extLst>
                <a:ext uri="{FF2B5EF4-FFF2-40B4-BE49-F238E27FC236}">
                  <a16:creationId xmlns:a16="http://schemas.microsoft.com/office/drawing/2014/main" id="{FA896071-FC87-4B86-83CC-314A3ED89200}"/>
                </a:ext>
              </a:extLst>
            </p:cNvPr>
            <p:cNvSpPr txBox="1"/>
            <p:nvPr/>
          </p:nvSpPr>
          <p:spPr>
            <a:xfrm>
              <a:off x="1119237" y="1758056"/>
              <a:ext cx="1887059" cy="523220"/>
            </a:xfrm>
            <a:prstGeom prst="rect">
              <a:avLst/>
            </a:prstGeom>
            <a:solidFill>
              <a:schemeClr val="accent1">
                <a:lumMod val="75000"/>
              </a:schemeClr>
            </a:solidFill>
          </p:spPr>
          <p:txBody>
            <a:bodyPr wrap="square" rtlCol="0">
              <a:spAutoFit/>
            </a:bodyPr>
            <a:lstStyle/>
            <a:p>
              <a:r>
                <a:rPr lang="en-US" sz="1400">
                  <a:solidFill>
                    <a:schemeClr val="bg1"/>
                  </a:solidFill>
                </a:rPr>
                <a:t>2: Fixed commission on sale of machines</a:t>
              </a:r>
            </a:p>
          </p:txBody>
        </p:sp>
        <p:sp>
          <p:nvSpPr>
            <p:cNvPr id="38" name="TextBox 37">
              <a:extLst>
                <a:ext uri="{FF2B5EF4-FFF2-40B4-BE49-F238E27FC236}">
                  <a16:creationId xmlns:a16="http://schemas.microsoft.com/office/drawing/2014/main" id="{2D0BEA74-C8B0-45F8-AC7B-6DE2DB692DC2}"/>
                </a:ext>
              </a:extLst>
            </p:cNvPr>
            <p:cNvSpPr txBox="1"/>
            <p:nvPr/>
          </p:nvSpPr>
          <p:spPr>
            <a:xfrm>
              <a:off x="3574398" y="3432305"/>
              <a:ext cx="1980604" cy="738664"/>
            </a:xfrm>
            <a:prstGeom prst="rect">
              <a:avLst/>
            </a:prstGeom>
            <a:solidFill>
              <a:schemeClr val="accent1">
                <a:lumMod val="50000"/>
              </a:schemeClr>
            </a:solidFill>
          </p:spPr>
          <p:txBody>
            <a:bodyPr wrap="square" rtlCol="0">
              <a:spAutoFit/>
            </a:bodyPr>
            <a:lstStyle/>
            <a:p>
              <a:r>
                <a:rPr lang="en-US" sz="1400">
                  <a:solidFill>
                    <a:schemeClr val="bg1"/>
                  </a:solidFill>
                </a:rPr>
                <a:t>4:Report on machine usage to connect with importers if needed</a:t>
              </a:r>
            </a:p>
          </p:txBody>
        </p:sp>
        <p:sp>
          <p:nvSpPr>
            <p:cNvPr id="39" name="TextBox 38">
              <a:extLst>
                <a:ext uri="{FF2B5EF4-FFF2-40B4-BE49-F238E27FC236}">
                  <a16:creationId xmlns:a16="http://schemas.microsoft.com/office/drawing/2014/main" id="{A0568D5C-5261-4383-9EBE-44FFE3B9B29D}"/>
                </a:ext>
              </a:extLst>
            </p:cNvPr>
            <p:cNvSpPr txBox="1"/>
            <p:nvPr/>
          </p:nvSpPr>
          <p:spPr>
            <a:xfrm>
              <a:off x="1507584" y="4338268"/>
              <a:ext cx="2497496" cy="738664"/>
            </a:xfrm>
            <a:prstGeom prst="rect">
              <a:avLst/>
            </a:prstGeom>
            <a:solidFill>
              <a:schemeClr val="accent1">
                <a:lumMod val="75000"/>
              </a:schemeClr>
            </a:solidFill>
          </p:spPr>
          <p:txBody>
            <a:bodyPr wrap="square" rtlCol="0">
              <a:spAutoFit/>
            </a:bodyPr>
            <a:lstStyle/>
            <a:p>
              <a:r>
                <a:rPr lang="en-US" sz="1400" dirty="0">
                  <a:solidFill>
                    <a:schemeClr val="bg1"/>
                  </a:solidFill>
                </a:rPr>
                <a:t>3: Hire-purchase loan at lower interest rate to pass on benefits of commission</a:t>
              </a:r>
            </a:p>
          </p:txBody>
        </p:sp>
        <p:cxnSp>
          <p:nvCxnSpPr>
            <p:cNvPr id="40" name="Straight Arrow Connector 39">
              <a:extLst>
                <a:ext uri="{FF2B5EF4-FFF2-40B4-BE49-F238E27FC236}">
                  <a16:creationId xmlns:a16="http://schemas.microsoft.com/office/drawing/2014/main" id="{653A02EF-5C41-45BB-8636-A42BE1102952}"/>
                </a:ext>
              </a:extLst>
            </p:cNvPr>
            <p:cNvCxnSpPr>
              <a:cxnSpLocks/>
            </p:cNvCxnSpPr>
            <p:nvPr/>
          </p:nvCxnSpPr>
          <p:spPr>
            <a:xfrm flipV="1">
              <a:off x="4005080" y="1865051"/>
              <a:ext cx="2061643" cy="1297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ABB805-D53C-4914-B0F3-6482D35D1034}"/>
                </a:ext>
              </a:extLst>
            </p:cNvPr>
            <p:cNvSpPr txBox="1"/>
            <p:nvPr/>
          </p:nvSpPr>
          <p:spPr>
            <a:xfrm>
              <a:off x="4101334" y="617655"/>
              <a:ext cx="1824803" cy="1169551"/>
            </a:xfrm>
            <a:prstGeom prst="rect">
              <a:avLst/>
            </a:prstGeom>
            <a:solidFill>
              <a:srgbClr val="0C3045"/>
            </a:solidFill>
          </p:spPr>
          <p:txBody>
            <a:bodyPr wrap="square" rtlCol="0">
              <a:spAutoFit/>
            </a:bodyPr>
            <a:lstStyle/>
            <a:p>
              <a:r>
                <a:rPr lang="en-US" sz="1400" dirty="0">
                  <a:solidFill>
                    <a:schemeClr val="bg1"/>
                  </a:solidFill>
                </a:rPr>
                <a:t>Partner with local workshops and foundries to provide after sales service in remote areas</a:t>
              </a:r>
            </a:p>
          </p:txBody>
        </p:sp>
        <p:cxnSp>
          <p:nvCxnSpPr>
            <p:cNvPr id="42" name="Straight Arrow Connector 41">
              <a:extLst>
                <a:ext uri="{FF2B5EF4-FFF2-40B4-BE49-F238E27FC236}">
                  <a16:creationId xmlns:a16="http://schemas.microsoft.com/office/drawing/2014/main" id="{A5095926-AC30-4916-BBCF-89E220DD1A3A}"/>
                </a:ext>
              </a:extLst>
            </p:cNvPr>
            <p:cNvCxnSpPr>
              <a:cxnSpLocks/>
            </p:cNvCxnSpPr>
            <p:nvPr/>
          </p:nvCxnSpPr>
          <p:spPr>
            <a:xfrm flipH="1" flipV="1">
              <a:off x="6988094" y="3371194"/>
              <a:ext cx="821092" cy="1295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11E77CD-7C54-4941-9926-C31002580CB3}"/>
                </a:ext>
              </a:extLst>
            </p:cNvPr>
            <p:cNvGrpSpPr/>
            <p:nvPr/>
          </p:nvGrpSpPr>
          <p:grpSpPr>
            <a:xfrm>
              <a:off x="7807356" y="2666306"/>
              <a:ext cx="1469504" cy="1438933"/>
              <a:chOff x="8490062" y="2599883"/>
              <a:chExt cx="1469504" cy="1438933"/>
            </a:xfrm>
          </p:grpSpPr>
          <p:sp>
            <p:nvSpPr>
              <p:cNvPr id="54" name="TextBox 53">
                <a:extLst>
                  <a:ext uri="{FF2B5EF4-FFF2-40B4-BE49-F238E27FC236}">
                    <a16:creationId xmlns:a16="http://schemas.microsoft.com/office/drawing/2014/main" id="{C92572ED-D7C9-4B95-9898-86F49AE5E257}"/>
                  </a:ext>
                </a:extLst>
              </p:cNvPr>
              <p:cNvSpPr txBox="1"/>
              <p:nvPr/>
            </p:nvSpPr>
            <p:spPr>
              <a:xfrm>
                <a:off x="8524536" y="3515596"/>
                <a:ext cx="1349998" cy="523220"/>
              </a:xfrm>
              <a:prstGeom prst="rect">
                <a:avLst/>
              </a:prstGeom>
              <a:solidFill>
                <a:schemeClr val="accent6">
                  <a:lumMod val="75000"/>
                </a:schemeClr>
              </a:solidFill>
            </p:spPr>
            <p:txBody>
              <a:bodyPr wrap="square" rtlCol="0">
                <a:spAutoFit/>
              </a:bodyPr>
              <a:lstStyle/>
              <a:p>
                <a:r>
                  <a:rPr lang="en-US" sz="1400">
                    <a:solidFill>
                      <a:schemeClr val="bg1"/>
                    </a:solidFill>
                  </a:rPr>
                  <a:t>Develop CIB for MFIs</a:t>
                </a:r>
              </a:p>
            </p:txBody>
          </p:sp>
          <p:grpSp>
            <p:nvGrpSpPr>
              <p:cNvPr id="55" name="Group 54">
                <a:extLst>
                  <a:ext uri="{FF2B5EF4-FFF2-40B4-BE49-F238E27FC236}">
                    <a16:creationId xmlns:a16="http://schemas.microsoft.com/office/drawing/2014/main" id="{197596CC-0AD4-467B-B60F-2EFED1F55182}"/>
                  </a:ext>
                </a:extLst>
              </p:cNvPr>
              <p:cNvGrpSpPr/>
              <p:nvPr/>
            </p:nvGrpSpPr>
            <p:grpSpPr>
              <a:xfrm>
                <a:off x="8490062" y="2599883"/>
                <a:ext cx="1469504" cy="872163"/>
                <a:chOff x="3049944" y="210368"/>
                <a:chExt cx="1469504" cy="872163"/>
              </a:xfrm>
            </p:grpSpPr>
            <p:sp>
              <p:nvSpPr>
                <p:cNvPr id="56" name="TextBox 55">
                  <a:extLst>
                    <a:ext uri="{FF2B5EF4-FFF2-40B4-BE49-F238E27FC236}">
                      <a16:creationId xmlns:a16="http://schemas.microsoft.com/office/drawing/2014/main" id="{2CDE2907-E592-47F0-BFB1-3D65C48CC9FD}"/>
                    </a:ext>
                  </a:extLst>
                </p:cNvPr>
                <p:cNvSpPr txBox="1"/>
                <p:nvPr/>
              </p:nvSpPr>
              <p:spPr>
                <a:xfrm>
                  <a:off x="3049944" y="774754"/>
                  <a:ext cx="1469504" cy="307777"/>
                </a:xfrm>
                <a:prstGeom prst="rect">
                  <a:avLst/>
                </a:prstGeom>
                <a:noFill/>
                <a:ln>
                  <a:solidFill>
                    <a:schemeClr val="accent1"/>
                  </a:solidFill>
                </a:ln>
              </p:spPr>
              <p:txBody>
                <a:bodyPr wrap="square" rtlCol="0">
                  <a:spAutoFit/>
                </a:bodyPr>
                <a:lstStyle/>
                <a:p>
                  <a:pPr algn="ctr"/>
                  <a:r>
                    <a:rPr lang="en-US" sz="1400"/>
                    <a:t>MRA</a:t>
                  </a:r>
                </a:p>
              </p:txBody>
            </p:sp>
            <p:sp>
              <p:nvSpPr>
                <p:cNvPr id="57" name="Google Shape;13952;p77">
                  <a:extLst>
                    <a:ext uri="{FF2B5EF4-FFF2-40B4-BE49-F238E27FC236}">
                      <a16:creationId xmlns:a16="http://schemas.microsoft.com/office/drawing/2014/main" id="{D775C18A-65E7-495C-BD41-0E68B72E697C}"/>
                    </a:ext>
                  </a:extLst>
                </p:cNvPr>
                <p:cNvSpPr/>
                <p:nvPr/>
              </p:nvSpPr>
              <p:spPr>
                <a:xfrm>
                  <a:off x="3598745" y="210368"/>
                  <a:ext cx="507473" cy="496709"/>
                </a:xfrm>
                <a:custGeom>
                  <a:avLst/>
                  <a:gdLst/>
                  <a:ahLst/>
                  <a:cxnLst/>
                  <a:rect l="l" t="t" r="r" b="b"/>
                  <a:pathLst>
                    <a:path w="12981" h="12702" extrusionOk="0">
                      <a:moveTo>
                        <a:pt x="6947" y="867"/>
                      </a:moveTo>
                      <a:cubicBezTo>
                        <a:pt x="7058" y="867"/>
                        <a:pt x="7168" y="906"/>
                        <a:pt x="7247" y="985"/>
                      </a:cubicBezTo>
                      <a:cubicBezTo>
                        <a:pt x="7404" y="1143"/>
                        <a:pt x="7404" y="1426"/>
                        <a:pt x="7247" y="1584"/>
                      </a:cubicBezTo>
                      <a:lnTo>
                        <a:pt x="5199" y="3632"/>
                      </a:lnTo>
                      <a:cubicBezTo>
                        <a:pt x="5120" y="3710"/>
                        <a:pt x="5010" y="3750"/>
                        <a:pt x="4900" y="3750"/>
                      </a:cubicBezTo>
                      <a:cubicBezTo>
                        <a:pt x="4789" y="3750"/>
                        <a:pt x="4679" y="3710"/>
                        <a:pt x="4600" y="3632"/>
                      </a:cubicBezTo>
                      <a:cubicBezTo>
                        <a:pt x="4443" y="3474"/>
                        <a:pt x="4443" y="3190"/>
                        <a:pt x="4600" y="3033"/>
                      </a:cubicBezTo>
                      <a:lnTo>
                        <a:pt x="6648" y="985"/>
                      </a:lnTo>
                      <a:cubicBezTo>
                        <a:pt x="6727" y="906"/>
                        <a:pt x="6837" y="867"/>
                        <a:pt x="6947" y="867"/>
                      </a:cubicBezTo>
                      <a:close/>
                      <a:moveTo>
                        <a:pt x="7530" y="2434"/>
                      </a:moveTo>
                      <a:lnTo>
                        <a:pt x="10429" y="5364"/>
                      </a:lnTo>
                      <a:lnTo>
                        <a:pt x="8979" y="6814"/>
                      </a:lnTo>
                      <a:lnTo>
                        <a:pt x="6050" y="3884"/>
                      </a:lnTo>
                      <a:lnTo>
                        <a:pt x="7530" y="2434"/>
                      </a:lnTo>
                      <a:close/>
                      <a:moveTo>
                        <a:pt x="6648" y="5679"/>
                      </a:moveTo>
                      <a:lnTo>
                        <a:pt x="7247" y="6246"/>
                      </a:lnTo>
                      <a:lnTo>
                        <a:pt x="5482" y="8042"/>
                      </a:lnTo>
                      <a:lnTo>
                        <a:pt x="4884" y="7444"/>
                      </a:lnTo>
                      <a:lnTo>
                        <a:pt x="6648" y="5679"/>
                      </a:lnTo>
                      <a:close/>
                      <a:moveTo>
                        <a:pt x="11642" y="5561"/>
                      </a:moveTo>
                      <a:cubicBezTo>
                        <a:pt x="11752" y="5561"/>
                        <a:pt x="11862" y="5601"/>
                        <a:pt x="11941" y="5679"/>
                      </a:cubicBezTo>
                      <a:cubicBezTo>
                        <a:pt x="12098" y="5837"/>
                        <a:pt x="12098" y="6089"/>
                        <a:pt x="11941" y="6246"/>
                      </a:cubicBezTo>
                      <a:lnTo>
                        <a:pt x="9893" y="8294"/>
                      </a:lnTo>
                      <a:cubicBezTo>
                        <a:pt x="9814" y="8373"/>
                        <a:pt x="9704" y="8412"/>
                        <a:pt x="9594" y="8412"/>
                      </a:cubicBezTo>
                      <a:cubicBezTo>
                        <a:pt x="9484" y="8412"/>
                        <a:pt x="9373" y="8373"/>
                        <a:pt x="9295" y="8294"/>
                      </a:cubicBezTo>
                      <a:cubicBezTo>
                        <a:pt x="9137" y="8137"/>
                        <a:pt x="9137" y="7885"/>
                        <a:pt x="9295" y="7727"/>
                      </a:cubicBezTo>
                      <a:lnTo>
                        <a:pt x="11342" y="5679"/>
                      </a:lnTo>
                      <a:cubicBezTo>
                        <a:pt x="11421" y="5601"/>
                        <a:pt x="11531" y="5561"/>
                        <a:pt x="11642" y="5561"/>
                      </a:cubicBezTo>
                      <a:close/>
                      <a:moveTo>
                        <a:pt x="4065" y="7664"/>
                      </a:moveTo>
                      <a:lnTo>
                        <a:pt x="5230" y="8861"/>
                      </a:lnTo>
                      <a:lnTo>
                        <a:pt x="2426" y="11665"/>
                      </a:lnTo>
                      <a:cubicBezTo>
                        <a:pt x="2269" y="11823"/>
                        <a:pt x="2064" y="11902"/>
                        <a:pt x="1855" y="11902"/>
                      </a:cubicBezTo>
                      <a:cubicBezTo>
                        <a:pt x="1647" y="11902"/>
                        <a:pt x="1434" y="11823"/>
                        <a:pt x="1261" y="11665"/>
                      </a:cubicBezTo>
                      <a:cubicBezTo>
                        <a:pt x="914" y="11350"/>
                        <a:pt x="914" y="10783"/>
                        <a:pt x="1261" y="10468"/>
                      </a:cubicBezTo>
                      <a:lnTo>
                        <a:pt x="4065" y="7664"/>
                      </a:lnTo>
                      <a:close/>
                      <a:moveTo>
                        <a:pt x="6971" y="1"/>
                      </a:moveTo>
                      <a:cubicBezTo>
                        <a:pt x="6648" y="1"/>
                        <a:pt x="6317" y="119"/>
                        <a:pt x="6050" y="355"/>
                      </a:cubicBezTo>
                      <a:lnTo>
                        <a:pt x="4002" y="2403"/>
                      </a:lnTo>
                      <a:cubicBezTo>
                        <a:pt x="3529" y="2875"/>
                        <a:pt x="3529" y="3663"/>
                        <a:pt x="4002" y="4167"/>
                      </a:cubicBezTo>
                      <a:cubicBezTo>
                        <a:pt x="4258" y="4424"/>
                        <a:pt x="4564" y="4544"/>
                        <a:pt x="4874" y="4544"/>
                      </a:cubicBezTo>
                      <a:cubicBezTo>
                        <a:pt x="5058" y="4544"/>
                        <a:pt x="5243" y="4501"/>
                        <a:pt x="5419" y="4419"/>
                      </a:cubicBezTo>
                      <a:lnTo>
                        <a:pt x="6081" y="5018"/>
                      </a:lnTo>
                      <a:lnTo>
                        <a:pt x="4285" y="6814"/>
                      </a:lnTo>
                      <a:cubicBezTo>
                        <a:pt x="4206" y="6735"/>
                        <a:pt x="4096" y="6695"/>
                        <a:pt x="3990" y="6695"/>
                      </a:cubicBezTo>
                      <a:cubicBezTo>
                        <a:pt x="3884" y="6695"/>
                        <a:pt x="3781" y="6735"/>
                        <a:pt x="3718" y="6814"/>
                      </a:cubicBezTo>
                      <a:lnTo>
                        <a:pt x="631" y="9869"/>
                      </a:lnTo>
                      <a:cubicBezTo>
                        <a:pt x="1" y="10500"/>
                        <a:pt x="1" y="11571"/>
                        <a:pt x="631" y="12201"/>
                      </a:cubicBezTo>
                      <a:cubicBezTo>
                        <a:pt x="965" y="12536"/>
                        <a:pt x="1405" y="12701"/>
                        <a:pt x="1840" y="12701"/>
                      </a:cubicBezTo>
                      <a:cubicBezTo>
                        <a:pt x="2264" y="12701"/>
                        <a:pt x="2682" y="12544"/>
                        <a:pt x="2994" y="12232"/>
                      </a:cubicBezTo>
                      <a:lnTo>
                        <a:pt x="6050" y="9176"/>
                      </a:lnTo>
                      <a:cubicBezTo>
                        <a:pt x="6207" y="9019"/>
                        <a:pt x="6207" y="8735"/>
                        <a:pt x="6050" y="8578"/>
                      </a:cubicBezTo>
                      <a:lnTo>
                        <a:pt x="7845" y="6814"/>
                      </a:lnTo>
                      <a:lnTo>
                        <a:pt x="8475" y="7444"/>
                      </a:lnTo>
                      <a:cubicBezTo>
                        <a:pt x="8255" y="7853"/>
                        <a:pt x="8318" y="8452"/>
                        <a:pt x="8696" y="8861"/>
                      </a:cubicBezTo>
                      <a:cubicBezTo>
                        <a:pt x="8932" y="9098"/>
                        <a:pt x="9247" y="9216"/>
                        <a:pt x="9566" y="9216"/>
                      </a:cubicBezTo>
                      <a:cubicBezTo>
                        <a:pt x="9885" y="9216"/>
                        <a:pt x="10208" y="9098"/>
                        <a:pt x="10460" y="8861"/>
                      </a:cubicBezTo>
                      <a:lnTo>
                        <a:pt x="12508" y="6814"/>
                      </a:lnTo>
                      <a:cubicBezTo>
                        <a:pt x="12981" y="6341"/>
                        <a:pt x="12981" y="5553"/>
                        <a:pt x="12508" y="5018"/>
                      </a:cubicBezTo>
                      <a:cubicBezTo>
                        <a:pt x="12274" y="4784"/>
                        <a:pt x="11979" y="4670"/>
                        <a:pt x="11669" y="4670"/>
                      </a:cubicBezTo>
                      <a:cubicBezTo>
                        <a:pt x="11479" y="4670"/>
                        <a:pt x="11282" y="4713"/>
                        <a:pt x="11090" y="4797"/>
                      </a:cubicBezTo>
                      <a:lnTo>
                        <a:pt x="8066" y="1773"/>
                      </a:lnTo>
                      <a:cubicBezTo>
                        <a:pt x="8255" y="1332"/>
                        <a:pt x="8223" y="733"/>
                        <a:pt x="7845" y="355"/>
                      </a:cubicBezTo>
                      <a:cubicBezTo>
                        <a:pt x="7609" y="119"/>
                        <a:pt x="7294" y="1"/>
                        <a:pt x="6971"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4" name="Group 43">
              <a:extLst>
                <a:ext uri="{FF2B5EF4-FFF2-40B4-BE49-F238E27FC236}">
                  <a16:creationId xmlns:a16="http://schemas.microsoft.com/office/drawing/2014/main" id="{1644DD1E-DFB8-43D4-8598-61519B6D79C2}"/>
                </a:ext>
              </a:extLst>
            </p:cNvPr>
            <p:cNvGrpSpPr/>
            <p:nvPr/>
          </p:nvGrpSpPr>
          <p:grpSpPr>
            <a:xfrm>
              <a:off x="6157615" y="978304"/>
              <a:ext cx="1453936" cy="1131976"/>
              <a:chOff x="6557169" y="540994"/>
              <a:chExt cx="1486826" cy="975978"/>
            </a:xfrm>
          </p:grpSpPr>
          <p:sp>
            <p:nvSpPr>
              <p:cNvPr id="50" name="TextBox 49">
                <a:extLst>
                  <a:ext uri="{FF2B5EF4-FFF2-40B4-BE49-F238E27FC236}">
                    <a16:creationId xmlns:a16="http://schemas.microsoft.com/office/drawing/2014/main" id="{16177BD0-1906-48C2-A954-3450603AC807}"/>
                  </a:ext>
                </a:extLst>
              </p:cNvPr>
              <p:cNvSpPr txBox="1"/>
              <p:nvPr/>
            </p:nvSpPr>
            <p:spPr>
              <a:xfrm>
                <a:off x="6557169" y="1065857"/>
                <a:ext cx="1486826" cy="451115"/>
              </a:xfrm>
              <a:prstGeom prst="rect">
                <a:avLst/>
              </a:prstGeom>
              <a:noFill/>
              <a:ln>
                <a:solidFill>
                  <a:schemeClr val="accent1"/>
                </a:solidFill>
              </a:ln>
            </p:spPr>
            <p:txBody>
              <a:bodyPr wrap="square" rtlCol="0">
                <a:spAutoFit/>
              </a:bodyPr>
              <a:lstStyle/>
              <a:p>
                <a:pPr algn="ctr"/>
                <a:r>
                  <a:rPr lang="en-US" sz="1400"/>
                  <a:t>Workshops and Foundries</a:t>
                </a:r>
              </a:p>
            </p:txBody>
          </p:sp>
          <p:grpSp>
            <p:nvGrpSpPr>
              <p:cNvPr id="51" name="Google Shape;14208;p78">
                <a:extLst>
                  <a:ext uri="{FF2B5EF4-FFF2-40B4-BE49-F238E27FC236}">
                    <a16:creationId xmlns:a16="http://schemas.microsoft.com/office/drawing/2014/main" id="{73246B82-8613-4346-8323-1FDAC5E93C5C}"/>
                  </a:ext>
                </a:extLst>
              </p:cNvPr>
              <p:cNvGrpSpPr/>
              <p:nvPr/>
            </p:nvGrpSpPr>
            <p:grpSpPr>
              <a:xfrm>
                <a:off x="6664491" y="540994"/>
                <a:ext cx="524585" cy="352768"/>
                <a:chOff x="-31889075" y="2658950"/>
                <a:chExt cx="302475" cy="290775"/>
              </a:xfrm>
              <a:solidFill>
                <a:schemeClr val="accent1">
                  <a:lumMod val="50000"/>
                </a:schemeClr>
              </a:solidFill>
            </p:grpSpPr>
            <p:sp>
              <p:nvSpPr>
                <p:cNvPr id="52" name="Google Shape;14209;p78">
                  <a:extLst>
                    <a:ext uri="{FF2B5EF4-FFF2-40B4-BE49-F238E27FC236}">
                      <a16:creationId xmlns:a16="http://schemas.microsoft.com/office/drawing/2014/main" id="{AE078F19-F424-4F78-98D2-7C17C261A320}"/>
                    </a:ext>
                  </a:extLst>
                </p:cNvPr>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14210;p78">
                  <a:extLst>
                    <a:ext uri="{FF2B5EF4-FFF2-40B4-BE49-F238E27FC236}">
                      <a16:creationId xmlns:a16="http://schemas.microsoft.com/office/drawing/2014/main" id="{A143FB9F-6812-43FF-BC13-0EE1BF154400}"/>
                    </a:ext>
                  </a:extLst>
                </p:cNvPr>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cxnSp>
          <p:nvCxnSpPr>
            <p:cNvPr id="45" name="Straight Arrow Connector 144">
              <a:extLst>
                <a:ext uri="{FF2B5EF4-FFF2-40B4-BE49-F238E27FC236}">
                  <a16:creationId xmlns:a16="http://schemas.microsoft.com/office/drawing/2014/main" id="{A3717D4B-78CB-4D8D-A005-B3FA3A792B87}"/>
                </a:ext>
              </a:extLst>
            </p:cNvPr>
            <p:cNvCxnSpPr>
              <a:cxnSpLocks/>
            </p:cNvCxnSpPr>
            <p:nvPr/>
          </p:nvCxnSpPr>
          <p:spPr>
            <a:xfrm rot="10800000" flipV="1">
              <a:off x="973662" y="2418947"/>
              <a:ext cx="2076282" cy="593933"/>
            </a:xfrm>
            <a:prstGeom prst="bentConnector3">
              <a:avLst>
                <a:gd name="adj1" fmla="val 99609"/>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A8D5459-A3FE-457E-BBA2-21BFFE4799EC}"/>
                </a:ext>
              </a:extLst>
            </p:cNvPr>
            <p:cNvCxnSpPr>
              <a:cxnSpLocks/>
            </p:cNvCxnSpPr>
            <p:nvPr/>
          </p:nvCxnSpPr>
          <p:spPr>
            <a:xfrm>
              <a:off x="6303427" y="2129116"/>
              <a:ext cx="0" cy="862614"/>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BC1F444-7D8A-4894-9C4C-78C84A7E42BE}"/>
                </a:ext>
              </a:extLst>
            </p:cNvPr>
            <p:cNvCxnSpPr>
              <a:cxnSpLocks/>
            </p:cNvCxnSpPr>
            <p:nvPr/>
          </p:nvCxnSpPr>
          <p:spPr>
            <a:xfrm flipH="1" flipV="1">
              <a:off x="6483048" y="2134049"/>
              <a:ext cx="7414" cy="8523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FB5551F-094F-45CD-AF6C-1F2035BCFEC5}"/>
                </a:ext>
              </a:extLst>
            </p:cNvPr>
            <p:cNvCxnSpPr>
              <a:cxnSpLocks/>
            </p:cNvCxnSpPr>
            <p:nvPr/>
          </p:nvCxnSpPr>
          <p:spPr>
            <a:xfrm>
              <a:off x="4435238" y="2442272"/>
              <a:ext cx="1753749" cy="64747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01A7F11-51A5-4E5E-891F-CC990B16855C}"/>
                </a:ext>
              </a:extLst>
            </p:cNvPr>
            <p:cNvSpPr txBox="1"/>
            <p:nvPr/>
          </p:nvSpPr>
          <p:spPr>
            <a:xfrm>
              <a:off x="4504518" y="2557829"/>
              <a:ext cx="1472538" cy="738664"/>
            </a:xfrm>
            <a:prstGeom prst="rect">
              <a:avLst/>
            </a:prstGeom>
            <a:solidFill>
              <a:schemeClr val="accent1">
                <a:lumMod val="75000"/>
              </a:schemeClr>
            </a:solidFill>
          </p:spPr>
          <p:txBody>
            <a:bodyPr wrap="square" rtlCol="0">
              <a:spAutoFit/>
            </a:bodyPr>
            <a:lstStyle/>
            <a:p>
              <a:r>
                <a:rPr lang="en-US" sz="1400">
                  <a:solidFill>
                    <a:schemeClr val="bg1"/>
                  </a:solidFill>
                </a:rPr>
                <a:t>5:Provide after sales service (web)</a:t>
              </a:r>
            </a:p>
          </p:txBody>
        </p:sp>
      </p:grpSp>
      <p:sp>
        <p:nvSpPr>
          <p:cNvPr id="78" name="Title 1">
            <a:extLst>
              <a:ext uri="{FF2B5EF4-FFF2-40B4-BE49-F238E27FC236}">
                <a16:creationId xmlns:a16="http://schemas.microsoft.com/office/drawing/2014/main" id="{E5889FC4-E5FD-46B1-B3A3-3791C04CDAF0}"/>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Alternative Financing: Model 2</a:t>
            </a:r>
            <a:endParaRPr lang="en-GB" sz="2800">
              <a:solidFill>
                <a:srgbClr val="0C3045"/>
              </a:solidFill>
            </a:endParaRPr>
          </a:p>
        </p:txBody>
      </p:sp>
    </p:spTree>
    <p:extLst>
      <p:ext uri="{BB962C8B-B14F-4D97-AF65-F5344CB8AC3E}">
        <p14:creationId xmlns:p14="http://schemas.microsoft.com/office/powerpoint/2010/main" val="377253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6433409-5396-4029-8EFC-4D301C92B5C1}"/>
              </a:ext>
            </a:extLst>
          </p:cNvPr>
          <p:cNvSpPr txBox="1">
            <a:spLocks/>
          </p:cNvSpPr>
          <p:nvPr/>
        </p:nvSpPr>
        <p:spPr>
          <a:xfrm>
            <a:off x="827183" y="373385"/>
            <a:ext cx="10250548" cy="372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0C3045"/>
                </a:solidFill>
              </a:rPr>
              <a:t>Methodology</a:t>
            </a:r>
          </a:p>
        </p:txBody>
      </p:sp>
      <p:grpSp>
        <p:nvGrpSpPr>
          <p:cNvPr id="12" name="Group 11">
            <a:extLst>
              <a:ext uri="{FF2B5EF4-FFF2-40B4-BE49-F238E27FC236}">
                <a16:creationId xmlns:a16="http://schemas.microsoft.com/office/drawing/2014/main" id="{DD043962-0C6D-4BC4-94CA-E7FE70C0EE20}"/>
              </a:ext>
            </a:extLst>
          </p:cNvPr>
          <p:cNvGrpSpPr/>
          <p:nvPr/>
        </p:nvGrpSpPr>
        <p:grpSpPr>
          <a:xfrm>
            <a:off x="4610263" y="904032"/>
            <a:ext cx="6258572" cy="5415201"/>
            <a:chOff x="1925924" y="247649"/>
            <a:chExt cx="8039783" cy="6347116"/>
          </a:xfrm>
        </p:grpSpPr>
        <p:grpSp>
          <p:nvGrpSpPr>
            <p:cNvPr id="13" name="Group 12">
              <a:extLst>
                <a:ext uri="{FF2B5EF4-FFF2-40B4-BE49-F238E27FC236}">
                  <a16:creationId xmlns:a16="http://schemas.microsoft.com/office/drawing/2014/main" id="{162A3AFB-75C3-40B8-98A3-CE46AAF5B454}"/>
                </a:ext>
              </a:extLst>
            </p:cNvPr>
            <p:cNvGrpSpPr/>
            <p:nvPr/>
          </p:nvGrpSpPr>
          <p:grpSpPr>
            <a:xfrm>
              <a:off x="1925924" y="247649"/>
              <a:ext cx="8039783" cy="6347116"/>
              <a:chOff x="1925924" y="247649"/>
              <a:chExt cx="8039783" cy="6364291"/>
            </a:xfrm>
          </p:grpSpPr>
          <p:grpSp>
            <p:nvGrpSpPr>
              <p:cNvPr id="15" name="Group 205">
                <a:extLst>
                  <a:ext uri="{FF2B5EF4-FFF2-40B4-BE49-F238E27FC236}">
                    <a16:creationId xmlns:a16="http://schemas.microsoft.com/office/drawing/2014/main" id="{E92CAF11-FADD-40E7-9742-4B18996570D7}"/>
                  </a:ext>
                </a:extLst>
              </p:cNvPr>
              <p:cNvGrpSpPr>
                <a:grpSpLocks/>
              </p:cNvGrpSpPr>
              <p:nvPr/>
            </p:nvGrpSpPr>
            <p:grpSpPr bwMode="auto">
              <a:xfrm>
                <a:off x="3646488" y="247649"/>
                <a:ext cx="4549777" cy="6364291"/>
                <a:chOff x="2297" y="156"/>
                <a:chExt cx="2866" cy="4009"/>
              </a:xfrm>
              <a:solidFill>
                <a:srgbClr val="51C3CA">
                  <a:lumMod val="40000"/>
                  <a:lumOff val="60000"/>
                </a:srgbClr>
              </a:solidFill>
            </p:grpSpPr>
            <p:sp>
              <p:nvSpPr>
                <p:cNvPr id="168" name="Freeform 5">
                  <a:extLst>
                    <a:ext uri="{FF2B5EF4-FFF2-40B4-BE49-F238E27FC236}">
                      <a16:creationId xmlns:a16="http://schemas.microsoft.com/office/drawing/2014/main" id="{D186330E-7B8C-4026-B916-DB353EC5ED28}"/>
                    </a:ext>
                  </a:extLst>
                </p:cNvPr>
                <p:cNvSpPr>
                  <a:spLocks/>
                </p:cNvSpPr>
                <p:nvPr/>
              </p:nvSpPr>
              <p:spPr bwMode="auto">
                <a:xfrm>
                  <a:off x="3523" y="1897"/>
                  <a:ext cx="306" cy="347"/>
                </a:xfrm>
                <a:custGeom>
                  <a:avLst/>
                  <a:gdLst>
                    <a:gd name="T0" fmla="*/ 253 w 306"/>
                    <a:gd name="T1" fmla="*/ 102 h 347"/>
                    <a:gd name="T2" fmla="*/ 229 w 306"/>
                    <a:gd name="T3" fmla="*/ 95 h 347"/>
                    <a:gd name="T4" fmla="*/ 209 w 306"/>
                    <a:gd name="T5" fmla="*/ 95 h 347"/>
                    <a:gd name="T6" fmla="*/ 206 w 306"/>
                    <a:gd name="T7" fmla="*/ 58 h 347"/>
                    <a:gd name="T8" fmla="*/ 196 w 306"/>
                    <a:gd name="T9" fmla="*/ 36 h 347"/>
                    <a:gd name="T10" fmla="*/ 204 w 306"/>
                    <a:gd name="T11" fmla="*/ 19 h 347"/>
                    <a:gd name="T12" fmla="*/ 195 w 306"/>
                    <a:gd name="T13" fmla="*/ 6 h 347"/>
                    <a:gd name="T14" fmla="*/ 171 w 306"/>
                    <a:gd name="T15" fmla="*/ 20 h 347"/>
                    <a:gd name="T16" fmla="*/ 148 w 306"/>
                    <a:gd name="T17" fmla="*/ 11 h 347"/>
                    <a:gd name="T18" fmla="*/ 135 w 306"/>
                    <a:gd name="T19" fmla="*/ 21 h 347"/>
                    <a:gd name="T20" fmla="*/ 119 w 306"/>
                    <a:gd name="T21" fmla="*/ 22 h 347"/>
                    <a:gd name="T22" fmla="*/ 99 w 306"/>
                    <a:gd name="T23" fmla="*/ 25 h 347"/>
                    <a:gd name="T24" fmla="*/ 85 w 306"/>
                    <a:gd name="T25" fmla="*/ 10 h 347"/>
                    <a:gd name="T26" fmla="*/ 64 w 306"/>
                    <a:gd name="T27" fmla="*/ 14 h 347"/>
                    <a:gd name="T28" fmla="*/ 47 w 306"/>
                    <a:gd name="T29" fmla="*/ 5 h 347"/>
                    <a:gd name="T30" fmla="*/ 35 w 306"/>
                    <a:gd name="T31" fmla="*/ 5 h 347"/>
                    <a:gd name="T32" fmla="*/ 15 w 306"/>
                    <a:gd name="T33" fmla="*/ 14 h 347"/>
                    <a:gd name="T34" fmla="*/ 7 w 306"/>
                    <a:gd name="T35" fmla="*/ 5 h 347"/>
                    <a:gd name="T36" fmla="*/ 6 w 306"/>
                    <a:gd name="T37" fmla="*/ 15 h 347"/>
                    <a:gd name="T38" fmla="*/ 10 w 306"/>
                    <a:gd name="T39" fmla="*/ 25 h 347"/>
                    <a:gd name="T40" fmla="*/ 28 w 306"/>
                    <a:gd name="T41" fmla="*/ 27 h 347"/>
                    <a:gd name="T42" fmla="*/ 19 w 306"/>
                    <a:gd name="T43" fmla="*/ 44 h 347"/>
                    <a:gd name="T44" fmla="*/ 31 w 306"/>
                    <a:gd name="T45" fmla="*/ 54 h 347"/>
                    <a:gd name="T46" fmla="*/ 35 w 306"/>
                    <a:gd name="T47" fmla="*/ 74 h 347"/>
                    <a:gd name="T48" fmla="*/ 40 w 306"/>
                    <a:gd name="T49" fmla="*/ 88 h 347"/>
                    <a:gd name="T50" fmla="*/ 61 w 306"/>
                    <a:gd name="T51" fmla="*/ 97 h 347"/>
                    <a:gd name="T52" fmla="*/ 69 w 306"/>
                    <a:gd name="T53" fmla="*/ 114 h 347"/>
                    <a:gd name="T54" fmla="*/ 87 w 306"/>
                    <a:gd name="T55" fmla="*/ 140 h 347"/>
                    <a:gd name="T56" fmla="*/ 99 w 306"/>
                    <a:gd name="T57" fmla="*/ 147 h 347"/>
                    <a:gd name="T58" fmla="*/ 116 w 306"/>
                    <a:gd name="T59" fmla="*/ 140 h 347"/>
                    <a:gd name="T60" fmla="*/ 142 w 306"/>
                    <a:gd name="T61" fmla="*/ 138 h 347"/>
                    <a:gd name="T62" fmla="*/ 142 w 306"/>
                    <a:gd name="T63" fmla="*/ 174 h 347"/>
                    <a:gd name="T64" fmla="*/ 131 w 306"/>
                    <a:gd name="T65" fmla="*/ 201 h 347"/>
                    <a:gd name="T66" fmla="*/ 149 w 306"/>
                    <a:gd name="T67" fmla="*/ 216 h 347"/>
                    <a:gd name="T68" fmla="*/ 128 w 306"/>
                    <a:gd name="T69" fmla="*/ 219 h 347"/>
                    <a:gd name="T70" fmla="*/ 106 w 306"/>
                    <a:gd name="T71" fmla="*/ 214 h 347"/>
                    <a:gd name="T72" fmla="*/ 91 w 306"/>
                    <a:gd name="T73" fmla="*/ 197 h 347"/>
                    <a:gd name="T74" fmla="*/ 72 w 306"/>
                    <a:gd name="T75" fmla="*/ 205 h 347"/>
                    <a:gd name="T76" fmla="*/ 61 w 306"/>
                    <a:gd name="T77" fmla="*/ 212 h 347"/>
                    <a:gd name="T78" fmla="*/ 31 w 306"/>
                    <a:gd name="T79" fmla="*/ 212 h 347"/>
                    <a:gd name="T80" fmla="*/ 19 w 306"/>
                    <a:gd name="T81" fmla="*/ 229 h 347"/>
                    <a:gd name="T82" fmla="*/ 6 w 306"/>
                    <a:gd name="T83" fmla="*/ 248 h 347"/>
                    <a:gd name="T84" fmla="*/ 1 w 306"/>
                    <a:gd name="T85" fmla="*/ 264 h 347"/>
                    <a:gd name="T86" fmla="*/ 21 w 306"/>
                    <a:gd name="T87" fmla="*/ 295 h 347"/>
                    <a:gd name="T88" fmla="*/ 43 w 306"/>
                    <a:gd name="T89" fmla="*/ 318 h 347"/>
                    <a:gd name="T90" fmla="*/ 54 w 306"/>
                    <a:gd name="T91" fmla="*/ 307 h 347"/>
                    <a:gd name="T92" fmla="*/ 81 w 306"/>
                    <a:gd name="T93" fmla="*/ 335 h 347"/>
                    <a:gd name="T94" fmla="*/ 107 w 306"/>
                    <a:gd name="T95" fmla="*/ 334 h 347"/>
                    <a:gd name="T96" fmla="*/ 123 w 306"/>
                    <a:gd name="T97" fmla="*/ 315 h 347"/>
                    <a:gd name="T98" fmla="*/ 137 w 306"/>
                    <a:gd name="T99" fmla="*/ 286 h 347"/>
                    <a:gd name="T100" fmla="*/ 151 w 306"/>
                    <a:gd name="T101" fmla="*/ 258 h 347"/>
                    <a:gd name="T102" fmla="*/ 185 w 306"/>
                    <a:gd name="T103" fmla="*/ 256 h 347"/>
                    <a:gd name="T104" fmla="*/ 218 w 306"/>
                    <a:gd name="T105" fmla="*/ 261 h 347"/>
                    <a:gd name="T106" fmla="*/ 253 w 306"/>
                    <a:gd name="T107" fmla="*/ 278 h 347"/>
                    <a:gd name="T108" fmla="*/ 284 w 306"/>
                    <a:gd name="T109" fmla="*/ 272 h 347"/>
                    <a:gd name="T110" fmla="*/ 272 w 306"/>
                    <a:gd name="T111" fmla="*/ 247 h 347"/>
                    <a:gd name="T112" fmla="*/ 296 w 306"/>
                    <a:gd name="T113" fmla="*/ 228 h 347"/>
                    <a:gd name="T114" fmla="*/ 299 w 306"/>
                    <a:gd name="T115" fmla="*/ 206 h 347"/>
                    <a:gd name="T116" fmla="*/ 289 w 306"/>
                    <a:gd name="T117" fmla="*/ 179 h 347"/>
                    <a:gd name="T118" fmla="*/ 291 w 306"/>
                    <a:gd name="T119" fmla="*/ 162 h 347"/>
                    <a:gd name="T120" fmla="*/ 289 w 306"/>
                    <a:gd name="T121" fmla="*/ 139 h 347"/>
                    <a:gd name="T122" fmla="*/ 284 w 306"/>
                    <a:gd name="T123" fmla="*/ 12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47">
                      <a:moveTo>
                        <a:pt x="275" y="105"/>
                      </a:moveTo>
                      <a:lnTo>
                        <a:pt x="276" y="102"/>
                      </a:lnTo>
                      <a:lnTo>
                        <a:pt x="276" y="98"/>
                      </a:lnTo>
                      <a:lnTo>
                        <a:pt x="275" y="97"/>
                      </a:lnTo>
                      <a:lnTo>
                        <a:pt x="270" y="96"/>
                      </a:lnTo>
                      <a:lnTo>
                        <a:pt x="263" y="93"/>
                      </a:lnTo>
                      <a:lnTo>
                        <a:pt x="262" y="93"/>
                      </a:lnTo>
                      <a:lnTo>
                        <a:pt x="260" y="96"/>
                      </a:lnTo>
                      <a:lnTo>
                        <a:pt x="257" y="97"/>
                      </a:lnTo>
                      <a:lnTo>
                        <a:pt x="256" y="98"/>
                      </a:lnTo>
                      <a:lnTo>
                        <a:pt x="254" y="100"/>
                      </a:lnTo>
                      <a:lnTo>
                        <a:pt x="253" y="102"/>
                      </a:lnTo>
                      <a:lnTo>
                        <a:pt x="251" y="103"/>
                      </a:lnTo>
                      <a:lnTo>
                        <a:pt x="247" y="105"/>
                      </a:lnTo>
                      <a:lnTo>
                        <a:pt x="246" y="107"/>
                      </a:lnTo>
                      <a:lnTo>
                        <a:pt x="242" y="105"/>
                      </a:lnTo>
                      <a:lnTo>
                        <a:pt x="238" y="107"/>
                      </a:lnTo>
                      <a:lnTo>
                        <a:pt x="235" y="107"/>
                      </a:lnTo>
                      <a:lnTo>
                        <a:pt x="235" y="103"/>
                      </a:lnTo>
                      <a:lnTo>
                        <a:pt x="235" y="101"/>
                      </a:lnTo>
                      <a:lnTo>
                        <a:pt x="232" y="98"/>
                      </a:lnTo>
                      <a:lnTo>
                        <a:pt x="232" y="96"/>
                      </a:lnTo>
                      <a:lnTo>
                        <a:pt x="230" y="95"/>
                      </a:lnTo>
                      <a:lnTo>
                        <a:pt x="229" y="95"/>
                      </a:lnTo>
                      <a:lnTo>
                        <a:pt x="228" y="96"/>
                      </a:lnTo>
                      <a:lnTo>
                        <a:pt x="225" y="96"/>
                      </a:lnTo>
                      <a:lnTo>
                        <a:pt x="224" y="97"/>
                      </a:lnTo>
                      <a:lnTo>
                        <a:pt x="221" y="98"/>
                      </a:lnTo>
                      <a:lnTo>
                        <a:pt x="218" y="98"/>
                      </a:lnTo>
                      <a:lnTo>
                        <a:pt x="215" y="98"/>
                      </a:lnTo>
                      <a:lnTo>
                        <a:pt x="214" y="100"/>
                      </a:lnTo>
                      <a:lnTo>
                        <a:pt x="213" y="101"/>
                      </a:lnTo>
                      <a:lnTo>
                        <a:pt x="211" y="103"/>
                      </a:lnTo>
                      <a:lnTo>
                        <a:pt x="209" y="100"/>
                      </a:lnTo>
                      <a:lnTo>
                        <a:pt x="210" y="97"/>
                      </a:lnTo>
                      <a:lnTo>
                        <a:pt x="209" y="95"/>
                      </a:lnTo>
                      <a:lnTo>
                        <a:pt x="208" y="92"/>
                      </a:lnTo>
                      <a:lnTo>
                        <a:pt x="208" y="90"/>
                      </a:lnTo>
                      <a:lnTo>
                        <a:pt x="208" y="86"/>
                      </a:lnTo>
                      <a:lnTo>
                        <a:pt x="209" y="82"/>
                      </a:lnTo>
                      <a:lnTo>
                        <a:pt x="210" y="79"/>
                      </a:lnTo>
                      <a:lnTo>
                        <a:pt x="210" y="74"/>
                      </a:lnTo>
                      <a:lnTo>
                        <a:pt x="208" y="73"/>
                      </a:lnTo>
                      <a:lnTo>
                        <a:pt x="208" y="71"/>
                      </a:lnTo>
                      <a:lnTo>
                        <a:pt x="208" y="67"/>
                      </a:lnTo>
                      <a:lnTo>
                        <a:pt x="209" y="65"/>
                      </a:lnTo>
                      <a:lnTo>
                        <a:pt x="209" y="60"/>
                      </a:lnTo>
                      <a:lnTo>
                        <a:pt x="206" y="58"/>
                      </a:lnTo>
                      <a:lnTo>
                        <a:pt x="202" y="58"/>
                      </a:lnTo>
                      <a:lnTo>
                        <a:pt x="201" y="55"/>
                      </a:lnTo>
                      <a:lnTo>
                        <a:pt x="200" y="53"/>
                      </a:lnTo>
                      <a:lnTo>
                        <a:pt x="201" y="52"/>
                      </a:lnTo>
                      <a:lnTo>
                        <a:pt x="201" y="48"/>
                      </a:lnTo>
                      <a:lnTo>
                        <a:pt x="201" y="44"/>
                      </a:lnTo>
                      <a:lnTo>
                        <a:pt x="200" y="44"/>
                      </a:lnTo>
                      <a:lnTo>
                        <a:pt x="201" y="41"/>
                      </a:lnTo>
                      <a:lnTo>
                        <a:pt x="199" y="41"/>
                      </a:lnTo>
                      <a:lnTo>
                        <a:pt x="196" y="40"/>
                      </a:lnTo>
                      <a:lnTo>
                        <a:pt x="197" y="38"/>
                      </a:lnTo>
                      <a:lnTo>
                        <a:pt x="196" y="36"/>
                      </a:lnTo>
                      <a:lnTo>
                        <a:pt x="197" y="34"/>
                      </a:lnTo>
                      <a:lnTo>
                        <a:pt x="199" y="33"/>
                      </a:lnTo>
                      <a:lnTo>
                        <a:pt x="200" y="29"/>
                      </a:lnTo>
                      <a:lnTo>
                        <a:pt x="202" y="29"/>
                      </a:lnTo>
                      <a:lnTo>
                        <a:pt x="204" y="29"/>
                      </a:lnTo>
                      <a:lnTo>
                        <a:pt x="206" y="27"/>
                      </a:lnTo>
                      <a:lnTo>
                        <a:pt x="209" y="26"/>
                      </a:lnTo>
                      <a:lnTo>
                        <a:pt x="208" y="26"/>
                      </a:lnTo>
                      <a:lnTo>
                        <a:pt x="208" y="24"/>
                      </a:lnTo>
                      <a:lnTo>
                        <a:pt x="208" y="21"/>
                      </a:lnTo>
                      <a:lnTo>
                        <a:pt x="204" y="20"/>
                      </a:lnTo>
                      <a:lnTo>
                        <a:pt x="204" y="19"/>
                      </a:lnTo>
                      <a:lnTo>
                        <a:pt x="204" y="15"/>
                      </a:lnTo>
                      <a:lnTo>
                        <a:pt x="202" y="12"/>
                      </a:lnTo>
                      <a:lnTo>
                        <a:pt x="206" y="11"/>
                      </a:lnTo>
                      <a:lnTo>
                        <a:pt x="206" y="10"/>
                      </a:lnTo>
                      <a:lnTo>
                        <a:pt x="206" y="7"/>
                      </a:lnTo>
                      <a:lnTo>
                        <a:pt x="206" y="6"/>
                      </a:lnTo>
                      <a:lnTo>
                        <a:pt x="204" y="5"/>
                      </a:lnTo>
                      <a:lnTo>
                        <a:pt x="201" y="0"/>
                      </a:lnTo>
                      <a:lnTo>
                        <a:pt x="199" y="1"/>
                      </a:lnTo>
                      <a:lnTo>
                        <a:pt x="197" y="3"/>
                      </a:lnTo>
                      <a:lnTo>
                        <a:pt x="196" y="5"/>
                      </a:lnTo>
                      <a:lnTo>
                        <a:pt x="195" y="6"/>
                      </a:lnTo>
                      <a:lnTo>
                        <a:pt x="194" y="7"/>
                      </a:lnTo>
                      <a:lnTo>
                        <a:pt x="192" y="5"/>
                      </a:lnTo>
                      <a:lnTo>
                        <a:pt x="191" y="3"/>
                      </a:lnTo>
                      <a:lnTo>
                        <a:pt x="187" y="3"/>
                      </a:lnTo>
                      <a:lnTo>
                        <a:pt x="183" y="6"/>
                      </a:lnTo>
                      <a:lnTo>
                        <a:pt x="181" y="7"/>
                      </a:lnTo>
                      <a:lnTo>
                        <a:pt x="180" y="8"/>
                      </a:lnTo>
                      <a:lnTo>
                        <a:pt x="176" y="11"/>
                      </a:lnTo>
                      <a:lnTo>
                        <a:pt x="176" y="14"/>
                      </a:lnTo>
                      <a:lnTo>
                        <a:pt x="172" y="16"/>
                      </a:lnTo>
                      <a:lnTo>
                        <a:pt x="171" y="19"/>
                      </a:lnTo>
                      <a:lnTo>
                        <a:pt x="171" y="20"/>
                      </a:lnTo>
                      <a:lnTo>
                        <a:pt x="170" y="21"/>
                      </a:lnTo>
                      <a:lnTo>
                        <a:pt x="168" y="21"/>
                      </a:lnTo>
                      <a:lnTo>
                        <a:pt x="166" y="20"/>
                      </a:lnTo>
                      <a:lnTo>
                        <a:pt x="164" y="20"/>
                      </a:lnTo>
                      <a:lnTo>
                        <a:pt x="162" y="19"/>
                      </a:lnTo>
                      <a:lnTo>
                        <a:pt x="158" y="19"/>
                      </a:lnTo>
                      <a:lnTo>
                        <a:pt x="157" y="19"/>
                      </a:lnTo>
                      <a:lnTo>
                        <a:pt x="154" y="19"/>
                      </a:lnTo>
                      <a:lnTo>
                        <a:pt x="151" y="16"/>
                      </a:lnTo>
                      <a:lnTo>
                        <a:pt x="149" y="15"/>
                      </a:lnTo>
                      <a:lnTo>
                        <a:pt x="148" y="12"/>
                      </a:lnTo>
                      <a:lnTo>
                        <a:pt x="148" y="11"/>
                      </a:lnTo>
                      <a:lnTo>
                        <a:pt x="147" y="7"/>
                      </a:lnTo>
                      <a:lnTo>
                        <a:pt x="144" y="6"/>
                      </a:lnTo>
                      <a:lnTo>
                        <a:pt x="142" y="7"/>
                      </a:lnTo>
                      <a:lnTo>
                        <a:pt x="142" y="8"/>
                      </a:lnTo>
                      <a:lnTo>
                        <a:pt x="140" y="11"/>
                      </a:lnTo>
                      <a:lnTo>
                        <a:pt x="142" y="14"/>
                      </a:lnTo>
                      <a:lnTo>
                        <a:pt x="142" y="16"/>
                      </a:lnTo>
                      <a:lnTo>
                        <a:pt x="142" y="20"/>
                      </a:lnTo>
                      <a:lnTo>
                        <a:pt x="142" y="21"/>
                      </a:lnTo>
                      <a:lnTo>
                        <a:pt x="140" y="22"/>
                      </a:lnTo>
                      <a:lnTo>
                        <a:pt x="138" y="21"/>
                      </a:lnTo>
                      <a:lnTo>
                        <a:pt x="135" y="21"/>
                      </a:lnTo>
                      <a:lnTo>
                        <a:pt x="134" y="21"/>
                      </a:lnTo>
                      <a:lnTo>
                        <a:pt x="133" y="21"/>
                      </a:lnTo>
                      <a:lnTo>
                        <a:pt x="129" y="21"/>
                      </a:lnTo>
                      <a:lnTo>
                        <a:pt x="128" y="22"/>
                      </a:lnTo>
                      <a:lnTo>
                        <a:pt x="128" y="24"/>
                      </a:lnTo>
                      <a:lnTo>
                        <a:pt x="126" y="25"/>
                      </a:lnTo>
                      <a:lnTo>
                        <a:pt x="125" y="24"/>
                      </a:lnTo>
                      <a:lnTo>
                        <a:pt x="126" y="21"/>
                      </a:lnTo>
                      <a:lnTo>
                        <a:pt x="123" y="22"/>
                      </a:lnTo>
                      <a:lnTo>
                        <a:pt x="123" y="24"/>
                      </a:lnTo>
                      <a:lnTo>
                        <a:pt x="120" y="24"/>
                      </a:lnTo>
                      <a:lnTo>
                        <a:pt x="119" y="22"/>
                      </a:lnTo>
                      <a:lnTo>
                        <a:pt x="118" y="22"/>
                      </a:lnTo>
                      <a:lnTo>
                        <a:pt x="114" y="22"/>
                      </a:lnTo>
                      <a:lnTo>
                        <a:pt x="112" y="21"/>
                      </a:lnTo>
                      <a:lnTo>
                        <a:pt x="112" y="19"/>
                      </a:lnTo>
                      <a:lnTo>
                        <a:pt x="111" y="19"/>
                      </a:lnTo>
                      <a:lnTo>
                        <a:pt x="110" y="20"/>
                      </a:lnTo>
                      <a:lnTo>
                        <a:pt x="109" y="21"/>
                      </a:lnTo>
                      <a:lnTo>
                        <a:pt x="109" y="22"/>
                      </a:lnTo>
                      <a:lnTo>
                        <a:pt x="107" y="25"/>
                      </a:lnTo>
                      <a:lnTo>
                        <a:pt x="104" y="25"/>
                      </a:lnTo>
                      <a:lnTo>
                        <a:pt x="102" y="25"/>
                      </a:lnTo>
                      <a:lnTo>
                        <a:pt x="99" y="25"/>
                      </a:lnTo>
                      <a:lnTo>
                        <a:pt x="97" y="24"/>
                      </a:lnTo>
                      <a:lnTo>
                        <a:pt x="97" y="22"/>
                      </a:lnTo>
                      <a:lnTo>
                        <a:pt x="97" y="21"/>
                      </a:lnTo>
                      <a:lnTo>
                        <a:pt x="96" y="20"/>
                      </a:lnTo>
                      <a:lnTo>
                        <a:pt x="95" y="19"/>
                      </a:lnTo>
                      <a:lnTo>
                        <a:pt x="92" y="16"/>
                      </a:lnTo>
                      <a:lnTo>
                        <a:pt x="92" y="15"/>
                      </a:lnTo>
                      <a:lnTo>
                        <a:pt x="92" y="14"/>
                      </a:lnTo>
                      <a:lnTo>
                        <a:pt x="90" y="12"/>
                      </a:lnTo>
                      <a:lnTo>
                        <a:pt x="88" y="11"/>
                      </a:lnTo>
                      <a:lnTo>
                        <a:pt x="87" y="11"/>
                      </a:lnTo>
                      <a:lnTo>
                        <a:pt x="85" y="10"/>
                      </a:lnTo>
                      <a:lnTo>
                        <a:pt x="85" y="6"/>
                      </a:lnTo>
                      <a:lnTo>
                        <a:pt x="78" y="6"/>
                      </a:lnTo>
                      <a:lnTo>
                        <a:pt x="77" y="6"/>
                      </a:lnTo>
                      <a:lnTo>
                        <a:pt x="76" y="6"/>
                      </a:lnTo>
                      <a:lnTo>
                        <a:pt x="74" y="6"/>
                      </a:lnTo>
                      <a:lnTo>
                        <a:pt x="72" y="8"/>
                      </a:lnTo>
                      <a:lnTo>
                        <a:pt x="69" y="11"/>
                      </a:lnTo>
                      <a:lnTo>
                        <a:pt x="68" y="11"/>
                      </a:lnTo>
                      <a:lnTo>
                        <a:pt x="66" y="11"/>
                      </a:lnTo>
                      <a:lnTo>
                        <a:pt x="63" y="11"/>
                      </a:lnTo>
                      <a:lnTo>
                        <a:pt x="63" y="12"/>
                      </a:lnTo>
                      <a:lnTo>
                        <a:pt x="64" y="14"/>
                      </a:lnTo>
                      <a:lnTo>
                        <a:pt x="63" y="16"/>
                      </a:lnTo>
                      <a:lnTo>
                        <a:pt x="62" y="19"/>
                      </a:lnTo>
                      <a:lnTo>
                        <a:pt x="59" y="16"/>
                      </a:lnTo>
                      <a:lnTo>
                        <a:pt x="57" y="14"/>
                      </a:lnTo>
                      <a:lnTo>
                        <a:pt x="54" y="12"/>
                      </a:lnTo>
                      <a:lnTo>
                        <a:pt x="53" y="11"/>
                      </a:lnTo>
                      <a:lnTo>
                        <a:pt x="52" y="10"/>
                      </a:lnTo>
                      <a:lnTo>
                        <a:pt x="52" y="8"/>
                      </a:lnTo>
                      <a:lnTo>
                        <a:pt x="52" y="7"/>
                      </a:lnTo>
                      <a:lnTo>
                        <a:pt x="50" y="6"/>
                      </a:lnTo>
                      <a:lnTo>
                        <a:pt x="48" y="5"/>
                      </a:lnTo>
                      <a:lnTo>
                        <a:pt x="47" y="5"/>
                      </a:lnTo>
                      <a:lnTo>
                        <a:pt x="47" y="3"/>
                      </a:lnTo>
                      <a:lnTo>
                        <a:pt x="45" y="1"/>
                      </a:lnTo>
                      <a:lnTo>
                        <a:pt x="44" y="1"/>
                      </a:lnTo>
                      <a:lnTo>
                        <a:pt x="43" y="1"/>
                      </a:lnTo>
                      <a:lnTo>
                        <a:pt x="40" y="3"/>
                      </a:lnTo>
                      <a:lnTo>
                        <a:pt x="40" y="5"/>
                      </a:lnTo>
                      <a:lnTo>
                        <a:pt x="40" y="6"/>
                      </a:lnTo>
                      <a:lnTo>
                        <a:pt x="38" y="7"/>
                      </a:lnTo>
                      <a:lnTo>
                        <a:pt x="36" y="7"/>
                      </a:lnTo>
                      <a:lnTo>
                        <a:pt x="36" y="6"/>
                      </a:lnTo>
                      <a:lnTo>
                        <a:pt x="36" y="5"/>
                      </a:lnTo>
                      <a:lnTo>
                        <a:pt x="35" y="5"/>
                      </a:lnTo>
                      <a:lnTo>
                        <a:pt x="34" y="5"/>
                      </a:lnTo>
                      <a:lnTo>
                        <a:pt x="34" y="7"/>
                      </a:lnTo>
                      <a:lnTo>
                        <a:pt x="34" y="8"/>
                      </a:lnTo>
                      <a:lnTo>
                        <a:pt x="33" y="10"/>
                      </a:lnTo>
                      <a:lnTo>
                        <a:pt x="31" y="10"/>
                      </a:lnTo>
                      <a:lnTo>
                        <a:pt x="30" y="10"/>
                      </a:lnTo>
                      <a:lnTo>
                        <a:pt x="25" y="10"/>
                      </a:lnTo>
                      <a:lnTo>
                        <a:pt x="22" y="10"/>
                      </a:lnTo>
                      <a:lnTo>
                        <a:pt x="20" y="11"/>
                      </a:lnTo>
                      <a:lnTo>
                        <a:pt x="19" y="12"/>
                      </a:lnTo>
                      <a:lnTo>
                        <a:pt x="16" y="12"/>
                      </a:lnTo>
                      <a:lnTo>
                        <a:pt x="15" y="14"/>
                      </a:lnTo>
                      <a:lnTo>
                        <a:pt x="14" y="15"/>
                      </a:lnTo>
                      <a:lnTo>
                        <a:pt x="12" y="15"/>
                      </a:lnTo>
                      <a:lnTo>
                        <a:pt x="9" y="14"/>
                      </a:lnTo>
                      <a:lnTo>
                        <a:pt x="9" y="12"/>
                      </a:lnTo>
                      <a:lnTo>
                        <a:pt x="7" y="11"/>
                      </a:lnTo>
                      <a:lnTo>
                        <a:pt x="9" y="10"/>
                      </a:lnTo>
                      <a:lnTo>
                        <a:pt x="10" y="8"/>
                      </a:lnTo>
                      <a:lnTo>
                        <a:pt x="12" y="8"/>
                      </a:lnTo>
                      <a:lnTo>
                        <a:pt x="12" y="7"/>
                      </a:lnTo>
                      <a:lnTo>
                        <a:pt x="10" y="7"/>
                      </a:lnTo>
                      <a:lnTo>
                        <a:pt x="9" y="6"/>
                      </a:lnTo>
                      <a:lnTo>
                        <a:pt x="7" y="5"/>
                      </a:lnTo>
                      <a:lnTo>
                        <a:pt x="6" y="5"/>
                      </a:lnTo>
                      <a:lnTo>
                        <a:pt x="6" y="3"/>
                      </a:lnTo>
                      <a:lnTo>
                        <a:pt x="6" y="1"/>
                      </a:lnTo>
                      <a:lnTo>
                        <a:pt x="5" y="0"/>
                      </a:lnTo>
                      <a:lnTo>
                        <a:pt x="3" y="1"/>
                      </a:lnTo>
                      <a:lnTo>
                        <a:pt x="2" y="5"/>
                      </a:lnTo>
                      <a:lnTo>
                        <a:pt x="2" y="6"/>
                      </a:lnTo>
                      <a:lnTo>
                        <a:pt x="2" y="7"/>
                      </a:lnTo>
                      <a:lnTo>
                        <a:pt x="3" y="8"/>
                      </a:lnTo>
                      <a:lnTo>
                        <a:pt x="5" y="10"/>
                      </a:lnTo>
                      <a:lnTo>
                        <a:pt x="5" y="12"/>
                      </a:lnTo>
                      <a:lnTo>
                        <a:pt x="6" y="15"/>
                      </a:lnTo>
                      <a:lnTo>
                        <a:pt x="6" y="16"/>
                      </a:lnTo>
                      <a:lnTo>
                        <a:pt x="3" y="16"/>
                      </a:lnTo>
                      <a:lnTo>
                        <a:pt x="1" y="19"/>
                      </a:lnTo>
                      <a:lnTo>
                        <a:pt x="1" y="21"/>
                      </a:lnTo>
                      <a:lnTo>
                        <a:pt x="3" y="24"/>
                      </a:lnTo>
                      <a:lnTo>
                        <a:pt x="5" y="21"/>
                      </a:lnTo>
                      <a:lnTo>
                        <a:pt x="6" y="21"/>
                      </a:lnTo>
                      <a:lnTo>
                        <a:pt x="7" y="20"/>
                      </a:lnTo>
                      <a:lnTo>
                        <a:pt x="9" y="19"/>
                      </a:lnTo>
                      <a:lnTo>
                        <a:pt x="9" y="21"/>
                      </a:lnTo>
                      <a:lnTo>
                        <a:pt x="10" y="24"/>
                      </a:lnTo>
                      <a:lnTo>
                        <a:pt x="10" y="25"/>
                      </a:lnTo>
                      <a:lnTo>
                        <a:pt x="12" y="26"/>
                      </a:lnTo>
                      <a:lnTo>
                        <a:pt x="14" y="25"/>
                      </a:lnTo>
                      <a:lnTo>
                        <a:pt x="16" y="24"/>
                      </a:lnTo>
                      <a:lnTo>
                        <a:pt x="17" y="24"/>
                      </a:lnTo>
                      <a:lnTo>
                        <a:pt x="20" y="25"/>
                      </a:lnTo>
                      <a:lnTo>
                        <a:pt x="21" y="25"/>
                      </a:lnTo>
                      <a:lnTo>
                        <a:pt x="21" y="26"/>
                      </a:lnTo>
                      <a:lnTo>
                        <a:pt x="22" y="27"/>
                      </a:lnTo>
                      <a:lnTo>
                        <a:pt x="22" y="29"/>
                      </a:lnTo>
                      <a:lnTo>
                        <a:pt x="24" y="29"/>
                      </a:lnTo>
                      <a:lnTo>
                        <a:pt x="25" y="27"/>
                      </a:lnTo>
                      <a:lnTo>
                        <a:pt x="28" y="27"/>
                      </a:lnTo>
                      <a:lnTo>
                        <a:pt x="29" y="27"/>
                      </a:lnTo>
                      <a:lnTo>
                        <a:pt x="29" y="29"/>
                      </a:lnTo>
                      <a:lnTo>
                        <a:pt x="28" y="30"/>
                      </a:lnTo>
                      <a:lnTo>
                        <a:pt x="25" y="33"/>
                      </a:lnTo>
                      <a:lnTo>
                        <a:pt x="25" y="34"/>
                      </a:lnTo>
                      <a:lnTo>
                        <a:pt x="24" y="35"/>
                      </a:lnTo>
                      <a:lnTo>
                        <a:pt x="21" y="36"/>
                      </a:lnTo>
                      <a:lnTo>
                        <a:pt x="20" y="39"/>
                      </a:lnTo>
                      <a:lnTo>
                        <a:pt x="19" y="40"/>
                      </a:lnTo>
                      <a:lnTo>
                        <a:pt x="19" y="41"/>
                      </a:lnTo>
                      <a:lnTo>
                        <a:pt x="19" y="43"/>
                      </a:lnTo>
                      <a:lnTo>
                        <a:pt x="19" y="44"/>
                      </a:lnTo>
                      <a:lnTo>
                        <a:pt x="17" y="45"/>
                      </a:lnTo>
                      <a:lnTo>
                        <a:pt x="17" y="48"/>
                      </a:lnTo>
                      <a:lnTo>
                        <a:pt x="19" y="48"/>
                      </a:lnTo>
                      <a:lnTo>
                        <a:pt x="19" y="50"/>
                      </a:lnTo>
                      <a:lnTo>
                        <a:pt x="20" y="52"/>
                      </a:lnTo>
                      <a:lnTo>
                        <a:pt x="21" y="53"/>
                      </a:lnTo>
                      <a:lnTo>
                        <a:pt x="21" y="54"/>
                      </a:lnTo>
                      <a:lnTo>
                        <a:pt x="22" y="55"/>
                      </a:lnTo>
                      <a:lnTo>
                        <a:pt x="24" y="54"/>
                      </a:lnTo>
                      <a:lnTo>
                        <a:pt x="29" y="54"/>
                      </a:lnTo>
                      <a:lnTo>
                        <a:pt x="30" y="54"/>
                      </a:lnTo>
                      <a:lnTo>
                        <a:pt x="31" y="54"/>
                      </a:lnTo>
                      <a:lnTo>
                        <a:pt x="33" y="57"/>
                      </a:lnTo>
                      <a:lnTo>
                        <a:pt x="36" y="55"/>
                      </a:lnTo>
                      <a:lnTo>
                        <a:pt x="38" y="54"/>
                      </a:lnTo>
                      <a:lnTo>
                        <a:pt x="38" y="57"/>
                      </a:lnTo>
                      <a:lnTo>
                        <a:pt x="36" y="58"/>
                      </a:lnTo>
                      <a:lnTo>
                        <a:pt x="35" y="60"/>
                      </a:lnTo>
                      <a:lnTo>
                        <a:pt x="36" y="64"/>
                      </a:lnTo>
                      <a:lnTo>
                        <a:pt x="34" y="65"/>
                      </a:lnTo>
                      <a:lnTo>
                        <a:pt x="35" y="69"/>
                      </a:lnTo>
                      <a:lnTo>
                        <a:pt x="34" y="72"/>
                      </a:lnTo>
                      <a:lnTo>
                        <a:pt x="35" y="73"/>
                      </a:lnTo>
                      <a:lnTo>
                        <a:pt x="35" y="74"/>
                      </a:lnTo>
                      <a:lnTo>
                        <a:pt x="40" y="74"/>
                      </a:lnTo>
                      <a:lnTo>
                        <a:pt x="39" y="78"/>
                      </a:lnTo>
                      <a:lnTo>
                        <a:pt x="36" y="79"/>
                      </a:lnTo>
                      <a:lnTo>
                        <a:pt x="35" y="81"/>
                      </a:lnTo>
                      <a:lnTo>
                        <a:pt x="34" y="82"/>
                      </a:lnTo>
                      <a:lnTo>
                        <a:pt x="35" y="83"/>
                      </a:lnTo>
                      <a:lnTo>
                        <a:pt x="35" y="86"/>
                      </a:lnTo>
                      <a:lnTo>
                        <a:pt x="36" y="87"/>
                      </a:lnTo>
                      <a:lnTo>
                        <a:pt x="36" y="88"/>
                      </a:lnTo>
                      <a:lnTo>
                        <a:pt x="38" y="88"/>
                      </a:lnTo>
                      <a:lnTo>
                        <a:pt x="39" y="88"/>
                      </a:lnTo>
                      <a:lnTo>
                        <a:pt x="40" y="88"/>
                      </a:lnTo>
                      <a:lnTo>
                        <a:pt x="43" y="87"/>
                      </a:lnTo>
                      <a:lnTo>
                        <a:pt x="44" y="86"/>
                      </a:lnTo>
                      <a:lnTo>
                        <a:pt x="45" y="86"/>
                      </a:lnTo>
                      <a:lnTo>
                        <a:pt x="47" y="87"/>
                      </a:lnTo>
                      <a:lnTo>
                        <a:pt x="49" y="88"/>
                      </a:lnTo>
                      <a:lnTo>
                        <a:pt x="50" y="90"/>
                      </a:lnTo>
                      <a:lnTo>
                        <a:pt x="53" y="92"/>
                      </a:lnTo>
                      <a:lnTo>
                        <a:pt x="54" y="93"/>
                      </a:lnTo>
                      <a:lnTo>
                        <a:pt x="57" y="93"/>
                      </a:lnTo>
                      <a:lnTo>
                        <a:pt x="57" y="95"/>
                      </a:lnTo>
                      <a:lnTo>
                        <a:pt x="59" y="96"/>
                      </a:lnTo>
                      <a:lnTo>
                        <a:pt x="61" y="97"/>
                      </a:lnTo>
                      <a:lnTo>
                        <a:pt x="62" y="98"/>
                      </a:lnTo>
                      <a:lnTo>
                        <a:pt x="63" y="98"/>
                      </a:lnTo>
                      <a:lnTo>
                        <a:pt x="63" y="100"/>
                      </a:lnTo>
                      <a:lnTo>
                        <a:pt x="62" y="101"/>
                      </a:lnTo>
                      <a:lnTo>
                        <a:pt x="64" y="102"/>
                      </a:lnTo>
                      <a:lnTo>
                        <a:pt x="64" y="103"/>
                      </a:lnTo>
                      <a:lnTo>
                        <a:pt x="63" y="107"/>
                      </a:lnTo>
                      <a:lnTo>
                        <a:pt x="66" y="107"/>
                      </a:lnTo>
                      <a:lnTo>
                        <a:pt x="67" y="109"/>
                      </a:lnTo>
                      <a:lnTo>
                        <a:pt x="67" y="111"/>
                      </a:lnTo>
                      <a:lnTo>
                        <a:pt x="68" y="112"/>
                      </a:lnTo>
                      <a:lnTo>
                        <a:pt x="69" y="114"/>
                      </a:lnTo>
                      <a:lnTo>
                        <a:pt x="72" y="115"/>
                      </a:lnTo>
                      <a:lnTo>
                        <a:pt x="74" y="116"/>
                      </a:lnTo>
                      <a:lnTo>
                        <a:pt x="76" y="119"/>
                      </a:lnTo>
                      <a:lnTo>
                        <a:pt x="78" y="122"/>
                      </a:lnTo>
                      <a:lnTo>
                        <a:pt x="80" y="125"/>
                      </a:lnTo>
                      <a:lnTo>
                        <a:pt x="82" y="128"/>
                      </a:lnTo>
                      <a:lnTo>
                        <a:pt x="83" y="129"/>
                      </a:lnTo>
                      <a:lnTo>
                        <a:pt x="85" y="131"/>
                      </a:lnTo>
                      <a:lnTo>
                        <a:pt x="87" y="134"/>
                      </a:lnTo>
                      <a:lnTo>
                        <a:pt x="87" y="136"/>
                      </a:lnTo>
                      <a:lnTo>
                        <a:pt x="87" y="139"/>
                      </a:lnTo>
                      <a:lnTo>
                        <a:pt x="87" y="140"/>
                      </a:lnTo>
                      <a:lnTo>
                        <a:pt x="87" y="141"/>
                      </a:lnTo>
                      <a:lnTo>
                        <a:pt x="88" y="143"/>
                      </a:lnTo>
                      <a:lnTo>
                        <a:pt x="90" y="141"/>
                      </a:lnTo>
                      <a:lnTo>
                        <a:pt x="91" y="140"/>
                      </a:lnTo>
                      <a:lnTo>
                        <a:pt x="92" y="140"/>
                      </a:lnTo>
                      <a:lnTo>
                        <a:pt x="92" y="139"/>
                      </a:lnTo>
                      <a:lnTo>
                        <a:pt x="95" y="140"/>
                      </a:lnTo>
                      <a:lnTo>
                        <a:pt x="97" y="141"/>
                      </a:lnTo>
                      <a:lnTo>
                        <a:pt x="99" y="141"/>
                      </a:lnTo>
                      <a:lnTo>
                        <a:pt x="99" y="143"/>
                      </a:lnTo>
                      <a:lnTo>
                        <a:pt x="99" y="145"/>
                      </a:lnTo>
                      <a:lnTo>
                        <a:pt x="99" y="147"/>
                      </a:lnTo>
                      <a:lnTo>
                        <a:pt x="99" y="148"/>
                      </a:lnTo>
                      <a:lnTo>
                        <a:pt x="102" y="148"/>
                      </a:lnTo>
                      <a:lnTo>
                        <a:pt x="104" y="147"/>
                      </a:lnTo>
                      <a:lnTo>
                        <a:pt x="105" y="147"/>
                      </a:lnTo>
                      <a:lnTo>
                        <a:pt x="105" y="148"/>
                      </a:lnTo>
                      <a:lnTo>
                        <a:pt x="107" y="148"/>
                      </a:lnTo>
                      <a:lnTo>
                        <a:pt x="109" y="148"/>
                      </a:lnTo>
                      <a:lnTo>
                        <a:pt x="110" y="147"/>
                      </a:lnTo>
                      <a:lnTo>
                        <a:pt x="112" y="147"/>
                      </a:lnTo>
                      <a:lnTo>
                        <a:pt x="114" y="145"/>
                      </a:lnTo>
                      <a:lnTo>
                        <a:pt x="116" y="143"/>
                      </a:lnTo>
                      <a:lnTo>
                        <a:pt x="116" y="140"/>
                      </a:lnTo>
                      <a:lnTo>
                        <a:pt x="119" y="140"/>
                      </a:lnTo>
                      <a:lnTo>
                        <a:pt x="120" y="139"/>
                      </a:lnTo>
                      <a:lnTo>
                        <a:pt x="120" y="136"/>
                      </a:lnTo>
                      <a:lnTo>
                        <a:pt x="123" y="138"/>
                      </a:lnTo>
                      <a:lnTo>
                        <a:pt x="124" y="136"/>
                      </a:lnTo>
                      <a:lnTo>
                        <a:pt x="125" y="134"/>
                      </a:lnTo>
                      <a:lnTo>
                        <a:pt x="128" y="134"/>
                      </a:lnTo>
                      <a:lnTo>
                        <a:pt x="129" y="134"/>
                      </a:lnTo>
                      <a:lnTo>
                        <a:pt x="133" y="136"/>
                      </a:lnTo>
                      <a:lnTo>
                        <a:pt x="135" y="138"/>
                      </a:lnTo>
                      <a:lnTo>
                        <a:pt x="138" y="138"/>
                      </a:lnTo>
                      <a:lnTo>
                        <a:pt x="142" y="138"/>
                      </a:lnTo>
                      <a:lnTo>
                        <a:pt x="144" y="138"/>
                      </a:lnTo>
                      <a:lnTo>
                        <a:pt x="147" y="141"/>
                      </a:lnTo>
                      <a:lnTo>
                        <a:pt x="147" y="147"/>
                      </a:lnTo>
                      <a:lnTo>
                        <a:pt x="147" y="149"/>
                      </a:lnTo>
                      <a:lnTo>
                        <a:pt x="147" y="153"/>
                      </a:lnTo>
                      <a:lnTo>
                        <a:pt x="144" y="157"/>
                      </a:lnTo>
                      <a:lnTo>
                        <a:pt x="143" y="160"/>
                      </a:lnTo>
                      <a:lnTo>
                        <a:pt x="142" y="163"/>
                      </a:lnTo>
                      <a:lnTo>
                        <a:pt x="142" y="167"/>
                      </a:lnTo>
                      <a:lnTo>
                        <a:pt x="142" y="168"/>
                      </a:lnTo>
                      <a:lnTo>
                        <a:pt x="142" y="171"/>
                      </a:lnTo>
                      <a:lnTo>
                        <a:pt x="142" y="174"/>
                      </a:lnTo>
                      <a:lnTo>
                        <a:pt x="139" y="178"/>
                      </a:lnTo>
                      <a:lnTo>
                        <a:pt x="137" y="182"/>
                      </a:lnTo>
                      <a:lnTo>
                        <a:pt x="135" y="185"/>
                      </a:lnTo>
                      <a:lnTo>
                        <a:pt x="134" y="186"/>
                      </a:lnTo>
                      <a:lnTo>
                        <a:pt x="134" y="187"/>
                      </a:lnTo>
                      <a:lnTo>
                        <a:pt x="134" y="190"/>
                      </a:lnTo>
                      <a:lnTo>
                        <a:pt x="134" y="191"/>
                      </a:lnTo>
                      <a:lnTo>
                        <a:pt x="131" y="192"/>
                      </a:lnTo>
                      <a:lnTo>
                        <a:pt x="129" y="196"/>
                      </a:lnTo>
                      <a:lnTo>
                        <a:pt x="129" y="197"/>
                      </a:lnTo>
                      <a:lnTo>
                        <a:pt x="129" y="198"/>
                      </a:lnTo>
                      <a:lnTo>
                        <a:pt x="131" y="201"/>
                      </a:lnTo>
                      <a:lnTo>
                        <a:pt x="133" y="202"/>
                      </a:lnTo>
                      <a:lnTo>
                        <a:pt x="134" y="204"/>
                      </a:lnTo>
                      <a:lnTo>
                        <a:pt x="138" y="204"/>
                      </a:lnTo>
                      <a:lnTo>
                        <a:pt x="140" y="205"/>
                      </a:lnTo>
                      <a:lnTo>
                        <a:pt x="142" y="205"/>
                      </a:lnTo>
                      <a:lnTo>
                        <a:pt x="144" y="207"/>
                      </a:lnTo>
                      <a:lnTo>
                        <a:pt x="147" y="207"/>
                      </a:lnTo>
                      <a:lnTo>
                        <a:pt x="148" y="209"/>
                      </a:lnTo>
                      <a:lnTo>
                        <a:pt x="149" y="211"/>
                      </a:lnTo>
                      <a:lnTo>
                        <a:pt x="151" y="212"/>
                      </a:lnTo>
                      <a:lnTo>
                        <a:pt x="151" y="215"/>
                      </a:lnTo>
                      <a:lnTo>
                        <a:pt x="149" y="216"/>
                      </a:lnTo>
                      <a:lnTo>
                        <a:pt x="147" y="218"/>
                      </a:lnTo>
                      <a:lnTo>
                        <a:pt x="143" y="218"/>
                      </a:lnTo>
                      <a:lnTo>
                        <a:pt x="142" y="219"/>
                      </a:lnTo>
                      <a:lnTo>
                        <a:pt x="140" y="220"/>
                      </a:lnTo>
                      <a:lnTo>
                        <a:pt x="139" y="221"/>
                      </a:lnTo>
                      <a:lnTo>
                        <a:pt x="138" y="223"/>
                      </a:lnTo>
                      <a:lnTo>
                        <a:pt x="137" y="221"/>
                      </a:lnTo>
                      <a:lnTo>
                        <a:pt x="135" y="221"/>
                      </a:lnTo>
                      <a:lnTo>
                        <a:pt x="133" y="221"/>
                      </a:lnTo>
                      <a:lnTo>
                        <a:pt x="131" y="220"/>
                      </a:lnTo>
                      <a:lnTo>
                        <a:pt x="129" y="220"/>
                      </a:lnTo>
                      <a:lnTo>
                        <a:pt x="128" y="219"/>
                      </a:lnTo>
                      <a:lnTo>
                        <a:pt x="126" y="216"/>
                      </a:lnTo>
                      <a:lnTo>
                        <a:pt x="124" y="214"/>
                      </a:lnTo>
                      <a:lnTo>
                        <a:pt x="123" y="212"/>
                      </a:lnTo>
                      <a:lnTo>
                        <a:pt x="121" y="214"/>
                      </a:lnTo>
                      <a:lnTo>
                        <a:pt x="119" y="214"/>
                      </a:lnTo>
                      <a:lnTo>
                        <a:pt x="118" y="214"/>
                      </a:lnTo>
                      <a:lnTo>
                        <a:pt x="116" y="214"/>
                      </a:lnTo>
                      <a:lnTo>
                        <a:pt x="114" y="212"/>
                      </a:lnTo>
                      <a:lnTo>
                        <a:pt x="112" y="214"/>
                      </a:lnTo>
                      <a:lnTo>
                        <a:pt x="111" y="214"/>
                      </a:lnTo>
                      <a:lnTo>
                        <a:pt x="109" y="214"/>
                      </a:lnTo>
                      <a:lnTo>
                        <a:pt x="106" y="214"/>
                      </a:lnTo>
                      <a:lnTo>
                        <a:pt x="105" y="212"/>
                      </a:lnTo>
                      <a:lnTo>
                        <a:pt x="104" y="211"/>
                      </a:lnTo>
                      <a:lnTo>
                        <a:pt x="100" y="211"/>
                      </a:lnTo>
                      <a:lnTo>
                        <a:pt x="97" y="211"/>
                      </a:lnTo>
                      <a:lnTo>
                        <a:pt x="96" y="211"/>
                      </a:lnTo>
                      <a:lnTo>
                        <a:pt x="93" y="209"/>
                      </a:lnTo>
                      <a:lnTo>
                        <a:pt x="92" y="207"/>
                      </a:lnTo>
                      <a:lnTo>
                        <a:pt x="91" y="205"/>
                      </a:lnTo>
                      <a:lnTo>
                        <a:pt x="92" y="204"/>
                      </a:lnTo>
                      <a:lnTo>
                        <a:pt x="92" y="201"/>
                      </a:lnTo>
                      <a:lnTo>
                        <a:pt x="92" y="198"/>
                      </a:lnTo>
                      <a:lnTo>
                        <a:pt x="91" y="197"/>
                      </a:lnTo>
                      <a:lnTo>
                        <a:pt x="90" y="197"/>
                      </a:lnTo>
                      <a:lnTo>
                        <a:pt x="88" y="197"/>
                      </a:lnTo>
                      <a:lnTo>
                        <a:pt x="82" y="197"/>
                      </a:lnTo>
                      <a:lnTo>
                        <a:pt x="81" y="197"/>
                      </a:lnTo>
                      <a:lnTo>
                        <a:pt x="80" y="197"/>
                      </a:lnTo>
                      <a:lnTo>
                        <a:pt x="78" y="198"/>
                      </a:lnTo>
                      <a:lnTo>
                        <a:pt x="77" y="200"/>
                      </a:lnTo>
                      <a:lnTo>
                        <a:pt x="77" y="202"/>
                      </a:lnTo>
                      <a:lnTo>
                        <a:pt x="76" y="204"/>
                      </a:lnTo>
                      <a:lnTo>
                        <a:pt x="76" y="205"/>
                      </a:lnTo>
                      <a:lnTo>
                        <a:pt x="73" y="205"/>
                      </a:lnTo>
                      <a:lnTo>
                        <a:pt x="72" y="205"/>
                      </a:lnTo>
                      <a:lnTo>
                        <a:pt x="69" y="206"/>
                      </a:lnTo>
                      <a:lnTo>
                        <a:pt x="69" y="209"/>
                      </a:lnTo>
                      <a:lnTo>
                        <a:pt x="68" y="212"/>
                      </a:lnTo>
                      <a:lnTo>
                        <a:pt x="67" y="214"/>
                      </a:lnTo>
                      <a:lnTo>
                        <a:pt x="67" y="215"/>
                      </a:lnTo>
                      <a:lnTo>
                        <a:pt x="66" y="216"/>
                      </a:lnTo>
                      <a:lnTo>
                        <a:pt x="64" y="218"/>
                      </a:lnTo>
                      <a:lnTo>
                        <a:pt x="62" y="216"/>
                      </a:lnTo>
                      <a:lnTo>
                        <a:pt x="61" y="216"/>
                      </a:lnTo>
                      <a:lnTo>
                        <a:pt x="59" y="215"/>
                      </a:lnTo>
                      <a:lnTo>
                        <a:pt x="59" y="214"/>
                      </a:lnTo>
                      <a:lnTo>
                        <a:pt x="61" y="212"/>
                      </a:lnTo>
                      <a:lnTo>
                        <a:pt x="62" y="211"/>
                      </a:lnTo>
                      <a:lnTo>
                        <a:pt x="57" y="209"/>
                      </a:lnTo>
                      <a:lnTo>
                        <a:pt x="52" y="209"/>
                      </a:lnTo>
                      <a:lnTo>
                        <a:pt x="48" y="211"/>
                      </a:lnTo>
                      <a:lnTo>
                        <a:pt x="45" y="211"/>
                      </a:lnTo>
                      <a:lnTo>
                        <a:pt x="45" y="212"/>
                      </a:lnTo>
                      <a:lnTo>
                        <a:pt x="45" y="214"/>
                      </a:lnTo>
                      <a:lnTo>
                        <a:pt x="40" y="215"/>
                      </a:lnTo>
                      <a:lnTo>
                        <a:pt x="38" y="212"/>
                      </a:lnTo>
                      <a:lnTo>
                        <a:pt x="36" y="212"/>
                      </a:lnTo>
                      <a:lnTo>
                        <a:pt x="35" y="212"/>
                      </a:lnTo>
                      <a:lnTo>
                        <a:pt x="31" y="212"/>
                      </a:lnTo>
                      <a:lnTo>
                        <a:pt x="29" y="211"/>
                      </a:lnTo>
                      <a:lnTo>
                        <a:pt x="28" y="211"/>
                      </a:lnTo>
                      <a:lnTo>
                        <a:pt x="28" y="212"/>
                      </a:lnTo>
                      <a:lnTo>
                        <a:pt x="25" y="215"/>
                      </a:lnTo>
                      <a:lnTo>
                        <a:pt x="25" y="218"/>
                      </a:lnTo>
                      <a:lnTo>
                        <a:pt x="22" y="220"/>
                      </a:lnTo>
                      <a:lnTo>
                        <a:pt x="21" y="221"/>
                      </a:lnTo>
                      <a:lnTo>
                        <a:pt x="20" y="224"/>
                      </a:lnTo>
                      <a:lnTo>
                        <a:pt x="20" y="226"/>
                      </a:lnTo>
                      <a:lnTo>
                        <a:pt x="19" y="226"/>
                      </a:lnTo>
                      <a:lnTo>
                        <a:pt x="17" y="228"/>
                      </a:lnTo>
                      <a:lnTo>
                        <a:pt x="19" y="229"/>
                      </a:lnTo>
                      <a:lnTo>
                        <a:pt x="20" y="230"/>
                      </a:lnTo>
                      <a:lnTo>
                        <a:pt x="19" y="233"/>
                      </a:lnTo>
                      <a:lnTo>
                        <a:pt x="17" y="235"/>
                      </a:lnTo>
                      <a:lnTo>
                        <a:pt x="17" y="237"/>
                      </a:lnTo>
                      <a:lnTo>
                        <a:pt x="16" y="239"/>
                      </a:lnTo>
                      <a:lnTo>
                        <a:pt x="15" y="242"/>
                      </a:lnTo>
                      <a:lnTo>
                        <a:pt x="15" y="243"/>
                      </a:lnTo>
                      <a:lnTo>
                        <a:pt x="12" y="244"/>
                      </a:lnTo>
                      <a:lnTo>
                        <a:pt x="12" y="245"/>
                      </a:lnTo>
                      <a:lnTo>
                        <a:pt x="9" y="247"/>
                      </a:lnTo>
                      <a:lnTo>
                        <a:pt x="7" y="247"/>
                      </a:lnTo>
                      <a:lnTo>
                        <a:pt x="6" y="248"/>
                      </a:lnTo>
                      <a:lnTo>
                        <a:pt x="6" y="249"/>
                      </a:lnTo>
                      <a:lnTo>
                        <a:pt x="6" y="250"/>
                      </a:lnTo>
                      <a:lnTo>
                        <a:pt x="7" y="253"/>
                      </a:lnTo>
                      <a:lnTo>
                        <a:pt x="7" y="256"/>
                      </a:lnTo>
                      <a:lnTo>
                        <a:pt x="7" y="257"/>
                      </a:lnTo>
                      <a:lnTo>
                        <a:pt x="7" y="258"/>
                      </a:lnTo>
                      <a:lnTo>
                        <a:pt x="6" y="261"/>
                      </a:lnTo>
                      <a:lnTo>
                        <a:pt x="5" y="262"/>
                      </a:lnTo>
                      <a:lnTo>
                        <a:pt x="3" y="263"/>
                      </a:lnTo>
                      <a:lnTo>
                        <a:pt x="2" y="263"/>
                      </a:lnTo>
                      <a:lnTo>
                        <a:pt x="1" y="263"/>
                      </a:lnTo>
                      <a:lnTo>
                        <a:pt x="1" y="264"/>
                      </a:lnTo>
                      <a:lnTo>
                        <a:pt x="0" y="267"/>
                      </a:lnTo>
                      <a:lnTo>
                        <a:pt x="0" y="277"/>
                      </a:lnTo>
                      <a:lnTo>
                        <a:pt x="17" y="276"/>
                      </a:lnTo>
                      <a:lnTo>
                        <a:pt x="21" y="277"/>
                      </a:lnTo>
                      <a:lnTo>
                        <a:pt x="24" y="277"/>
                      </a:lnTo>
                      <a:lnTo>
                        <a:pt x="25" y="282"/>
                      </a:lnTo>
                      <a:lnTo>
                        <a:pt x="28" y="286"/>
                      </a:lnTo>
                      <a:lnTo>
                        <a:pt x="28" y="288"/>
                      </a:lnTo>
                      <a:lnTo>
                        <a:pt x="25" y="290"/>
                      </a:lnTo>
                      <a:lnTo>
                        <a:pt x="22" y="292"/>
                      </a:lnTo>
                      <a:lnTo>
                        <a:pt x="21" y="294"/>
                      </a:lnTo>
                      <a:lnTo>
                        <a:pt x="21" y="295"/>
                      </a:lnTo>
                      <a:lnTo>
                        <a:pt x="22" y="297"/>
                      </a:lnTo>
                      <a:lnTo>
                        <a:pt x="28" y="302"/>
                      </a:lnTo>
                      <a:lnTo>
                        <a:pt x="30" y="304"/>
                      </a:lnTo>
                      <a:lnTo>
                        <a:pt x="31" y="306"/>
                      </a:lnTo>
                      <a:lnTo>
                        <a:pt x="31" y="307"/>
                      </a:lnTo>
                      <a:lnTo>
                        <a:pt x="30" y="310"/>
                      </a:lnTo>
                      <a:lnTo>
                        <a:pt x="29" y="311"/>
                      </a:lnTo>
                      <a:lnTo>
                        <a:pt x="30" y="313"/>
                      </a:lnTo>
                      <a:lnTo>
                        <a:pt x="33" y="313"/>
                      </a:lnTo>
                      <a:lnTo>
                        <a:pt x="36" y="315"/>
                      </a:lnTo>
                      <a:lnTo>
                        <a:pt x="39" y="316"/>
                      </a:lnTo>
                      <a:lnTo>
                        <a:pt x="43" y="318"/>
                      </a:lnTo>
                      <a:lnTo>
                        <a:pt x="45" y="319"/>
                      </a:lnTo>
                      <a:lnTo>
                        <a:pt x="45" y="320"/>
                      </a:lnTo>
                      <a:lnTo>
                        <a:pt x="45" y="319"/>
                      </a:lnTo>
                      <a:lnTo>
                        <a:pt x="45" y="320"/>
                      </a:lnTo>
                      <a:lnTo>
                        <a:pt x="47" y="319"/>
                      </a:lnTo>
                      <a:lnTo>
                        <a:pt x="49" y="318"/>
                      </a:lnTo>
                      <a:lnTo>
                        <a:pt x="50" y="318"/>
                      </a:lnTo>
                      <a:lnTo>
                        <a:pt x="52" y="318"/>
                      </a:lnTo>
                      <a:lnTo>
                        <a:pt x="53" y="315"/>
                      </a:lnTo>
                      <a:lnTo>
                        <a:pt x="54" y="311"/>
                      </a:lnTo>
                      <a:lnTo>
                        <a:pt x="54" y="309"/>
                      </a:lnTo>
                      <a:lnTo>
                        <a:pt x="54" y="307"/>
                      </a:lnTo>
                      <a:lnTo>
                        <a:pt x="61" y="311"/>
                      </a:lnTo>
                      <a:lnTo>
                        <a:pt x="62" y="315"/>
                      </a:lnTo>
                      <a:lnTo>
                        <a:pt x="63" y="316"/>
                      </a:lnTo>
                      <a:lnTo>
                        <a:pt x="63" y="320"/>
                      </a:lnTo>
                      <a:lnTo>
                        <a:pt x="64" y="323"/>
                      </a:lnTo>
                      <a:lnTo>
                        <a:pt x="68" y="326"/>
                      </a:lnTo>
                      <a:lnTo>
                        <a:pt x="72" y="330"/>
                      </a:lnTo>
                      <a:lnTo>
                        <a:pt x="73" y="334"/>
                      </a:lnTo>
                      <a:lnTo>
                        <a:pt x="76" y="334"/>
                      </a:lnTo>
                      <a:lnTo>
                        <a:pt x="78" y="334"/>
                      </a:lnTo>
                      <a:lnTo>
                        <a:pt x="80" y="333"/>
                      </a:lnTo>
                      <a:lnTo>
                        <a:pt x="81" y="335"/>
                      </a:lnTo>
                      <a:lnTo>
                        <a:pt x="82" y="338"/>
                      </a:lnTo>
                      <a:lnTo>
                        <a:pt x="87" y="339"/>
                      </a:lnTo>
                      <a:lnTo>
                        <a:pt x="91" y="343"/>
                      </a:lnTo>
                      <a:lnTo>
                        <a:pt x="95" y="347"/>
                      </a:lnTo>
                      <a:lnTo>
                        <a:pt x="97" y="345"/>
                      </a:lnTo>
                      <a:lnTo>
                        <a:pt x="99" y="343"/>
                      </a:lnTo>
                      <a:lnTo>
                        <a:pt x="102" y="343"/>
                      </a:lnTo>
                      <a:lnTo>
                        <a:pt x="104" y="343"/>
                      </a:lnTo>
                      <a:lnTo>
                        <a:pt x="105" y="342"/>
                      </a:lnTo>
                      <a:lnTo>
                        <a:pt x="105" y="340"/>
                      </a:lnTo>
                      <a:lnTo>
                        <a:pt x="106" y="337"/>
                      </a:lnTo>
                      <a:lnTo>
                        <a:pt x="107" y="334"/>
                      </a:lnTo>
                      <a:lnTo>
                        <a:pt x="107" y="332"/>
                      </a:lnTo>
                      <a:lnTo>
                        <a:pt x="106" y="326"/>
                      </a:lnTo>
                      <a:lnTo>
                        <a:pt x="106" y="325"/>
                      </a:lnTo>
                      <a:lnTo>
                        <a:pt x="107" y="323"/>
                      </a:lnTo>
                      <a:lnTo>
                        <a:pt x="109" y="321"/>
                      </a:lnTo>
                      <a:lnTo>
                        <a:pt x="110" y="320"/>
                      </a:lnTo>
                      <a:lnTo>
                        <a:pt x="111" y="321"/>
                      </a:lnTo>
                      <a:lnTo>
                        <a:pt x="112" y="321"/>
                      </a:lnTo>
                      <a:lnTo>
                        <a:pt x="116" y="321"/>
                      </a:lnTo>
                      <a:lnTo>
                        <a:pt x="118" y="320"/>
                      </a:lnTo>
                      <a:lnTo>
                        <a:pt x="121" y="318"/>
                      </a:lnTo>
                      <a:lnTo>
                        <a:pt x="123" y="315"/>
                      </a:lnTo>
                      <a:lnTo>
                        <a:pt x="123" y="313"/>
                      </a:lnTo>
                      <a:lnTo>
                        <a:pt x="123" y="310"/>
                      </a:lnTo>
                      <a:lnTo>
                        <a:pt x="123" y="307"/>
                      </a:lnTo>
                      <a:lnTo>
                        <a:pt x="123" y="305"/>
                      </a:lnTo>
                      <a:lnTo>
                        <a:pt x="125" y="302"/>
                      </a:lnTo>
                      <a:lnTo>
                        <a:pt x="126" y="299"/>
                      </a:lnTo>
                      <a:lnTo>
                        <a:pt x="131" y="297"/>
                      </a:lnTo>
                      <a:lnTo>
                        <a:pt x="133" y="295"/>
                      </a:lnTo>
                      <a:lnTo>
                        <a:pt x="135" y="294"/>
                      </a:lnTo>
                      <a:lnTo>
                        <a:pt x="135" y="290"/>
                      </a:lnTo>
                      <a:lnTo>
                        <a:pt x="135" y="287"/>
                      </a:lnTo>
                      <a:lnTo>
                        <a:pt x="137" y="286"/>
                      </a:lnTo>
                      <a:lnTo>
                        <a:pt x="139" y="281"/>
                      </a:lnTo>
                      <a:lnTo>
                        <a:pt x="140" y="280"/>
                      </a:lnTo>
                      <a:lnTo>
                        <a:pt x="140" y="277"/>
                      </a:lnTo>
                      <a:lnTo>
                        <a:pt x="142" y="273"/>
                      </a:lnTo>
                      <a:lnTo>
                        <a:pt x="144" y="273"/>
                      </a:lnTo>
                      <a:lnTo>
                        <a:pt x="147" y="273"/>
                      </a:lnTo>
                      <a:lnTo>
                        <a:pt x="148" y="271"/>
                      </a:lnTo>
                      <a:lnTo>
                        <a:pt x="147" y="266"/>
                      </a:lnTo>
                      <a:lnTo>
                        <a:pt x="148" y="263"/>
                      </a:lnTo>
                      <a:lnTo>
                        <a:pt x="148" y="259"/>
                      </a:lnTo>
                      <a:lnTo>
                        <a:pt x="149" y="259"/>
                      </a:lnTo>
                      <a:lnTo>
                        <a:pt x="151" y="258"/>
                      </a:lnTo>
                      <a:lnTo>
                        <a:pt x="152" y="259"/>
                      </a:lnTo>
                      <a:lnTo>
                        <a:pt x="154" y="259"/>
                      </a:lnTo>
                      <a:lnTo>
                        <a:pt x="158" y="261"/>
                      </a:lnTo>
                      <a:lnTo>
                        <a:pt x="159" y="258"/>
                      </a:lnTo>
                      <a:lnTo>
                        <a:pt x="162" y="257"/>
                      </a:lnTo>
                      <a:lnTo>
                        <a:pt x="163" y="252"/>
                      </a:lnTo>
                      <a:lnTo>
                        <a:pt x="166" y="252"/>
                      </a:lnTo>
                      <a:lnTo>
                        <a:pt x="168" y="249"/>
                      </a:lnTo>
                      <a:lnTo>
                        <a:pt x="171" y="247"/>
                      </a:lnTo>
                      <a:lnTo>
                        <a:pt x="176" y="249"/>
                      </a:lnTo>
                      <a:lnTo>
                        <a:pt x="181" y="250"/>
                      </a:lnTo>
                      <a:lnTo>
                        <a:pt x="185" y="256"/>
                      </a:lnTo>
                      <a:lnTo>
                        <a:pt x="187" y="258"/>
                      </a:lnTo>
                      <a:lnTo>
                        <a:pt x="192" y="261"/>
                      </a:lnTo>
                      <a:lnTo>
                        <a:pt x="195" y="262"/>
                      </a:lnTo>
                      <a:lnTo>
                        <a:pt x="196" y="264"/>
                      </a:lnTo>
                      <a:lnTo>
                        <a:pt x="202" y="267"/>
                      </a:lnTo>
                      <a:lnTo>
                        <a:pt x="206" y="267"/>
                      </a:lnTo>
                      <a:lnTo>
                        <a:pt x="208" y="267"/>
                      </a:lnTo>
                      <a:lnTo>
                        <a:pt x="211" y="268"/>
                      </a:lnTo>
                      <a:lnTo>
                        <a:pt x="213" y="267"/>
                      </a:lnTo>
                      <a:lnTo>
                        <a:pt x="215" y="264"/>
                      </a:lnTo>
                      <a:lnTo>
                        <a:pt x="218" y="262"/>
                      </a:lnTo>
                      <a:lnTo>
                        <a:pt x="218" y="261"/>
                      </a:lnTo>
                      <a:lnTo>
                        <a:pt x="221" y="259"/>
                      </a:lnTo>
                      <a:lnTo>
                        <a:pt x="224" y="259"/>
                      </a:lnTo>
                      <a:lnTo>
                        <a:pt x="227" y="259"/>
                      </a:lnTo>
                      <a:lnTo>
                        <a:pt x="233" y="261"/>
                      </a:lnTo>
                      <a:lnTo>
                        <a:pt x="237" y="262"/>
                      </a:lnTo>
                      <a:lnTo>
                        <a:pt x="238" y="263"/>
                      </a:lnTo>
                      <a:lnTo>
                        <a:pt x="240" y="267"/>
                      </a:lnTo>
                      <a:lnTo>
                        <a:pt x="243" y="268"/>
                      </a:lnTo>
                      <a:lnTo>
                        <a:pt x="246" y="271"/>
                      </a:lnTo>
                      <a:lnTo>
                        <a:pt x="247" y="273"/>
                      </a:lnTo>
                      <a:lnTo>
                        <a:pt x="251" y="276"/>
                      </a:lnTo>
                      <a:lnTo>
                        <a:pt x="253" y="278"/>
                      </a:lnTo>
                      <a:lnTo>
                        <a:pt x="254" y="281"/>
                      </a:lnTo>
                      <a:lnTo>
                        <a:pt x="256" y="283"/>
                      </a:lnTo>
                      <a:lnTo>
                        <a:pt x="257" y="286"/>
                      </a:lnTo>
                      <a:lnTo>
                        <a:pt x="258" y="287"/>
                      </a:lnTo>
                      <a:lnTo>
                        <a:pt x="262" y="281"/>
                      </a:lnTo>
                      <a:lnTo>
                        <a:pt x="267" y="277"/>
                      </a:lnTo>
                      <a:lnTo>
                        <a:pt x="270" y="276"/>
                      </a:lnTo>
                      <a:lnTo>
                        <a:pt x="273" y="276"/>
                      </a:lnTo>
                      <a:lnTo>
                        <a:pt x="275" y="275"/>
                      </a:lnTo>
                      <a:lnTo>
                        <a:pt x="277" y="273"/>
                      </a:lnTo>
                      <a:lnTo>
                        <a:pt x="280" y="273"/>
                      </a:lnTo>
                      <a:lnTo>
                        <a:pt x="284" y="272"/>
                      </a:lnTo>
                      <a:lnTo>
                        <a:pt x="284" y="271"/>
                      </a:lnTo>
                      <a:lnTo>
                        <a:pt x="284" y="267"/>
                      </a:lnTo>
                      <a:lnTo>
                        <a:pt x="282" y="264"/>
                      </a:lnTo>
                      <a:lnTo>
                        <a:pt x="281" y="263"/>
                      </a:lnTo>
                      <a:lnTo>
                        <a:pt x="280" y="263"/>
                      </a:lnTo>
                      <a:lnTo>
                        <a:pt x="276" y="259"/>
                      </a:lnTo>
                      <a:lnTo>
                        <a:pt x="275" y="259"/>
                      </a:lnTo>
                      <a:lnTo>
                        <a:pt x="275" y="258"/>
                      </a:lnTo>
                      <a:lnTo>
                        <a:pt x="272" y="256"/>
                      </a:lnTo>
                      <a:lnTo>
                        <a:pt x="271" y="252"/>
                      </a:lnTo>
                      <a:lnTo>
                        <a:pt x="271" y="249"/>
                      </a:lnTo>
                      <a:lnTo>
                        <a:pt x="272" y="247"/>
                      </a:lnTo>
                      <a:lnTo>
                        <a:pt x="272" y="245"/>
                      </a:lnTo>
                      <a:lnTo>
                        <a:pt x="273" y="244"/>
                      </a:lnTo>
                      <a:lnTo>
                        <a:pt x="275" y="243"/>
                      </a:lnTo>
                      <a:lnTo>
                        <a:pt x="276" y="242"/>
                      </a:lnTo>
                      <a:lnTo>
                        <a:pt x="277" y="237"/>
                      </a:lnTo>
                      <a:lnTo>
                        <a:pt x="282" y="237"/>
                      </a:lnTo>
                      <a:lnTo>
                        <a:pt x="284" y="235"/>
                      </a:lnTo>
                      <a:lnTo>
                        <a:pt x="285" y="234"/>
                      </a:lnTo>
                      <a:lnTo>
                        <a:pt x="289" y="233"/>
                      </a:lnTo>
                      <a:lnTo>
                        <a:pt x="291" y="231"/>
                      </a:lnTo>
                      <a:lnTo>
                        <a:pt x="296" y="230"/>
                      </a:lnTo>
                      <a:lnTo>
                        <a:pt x="296" y="228"/>
                      </a:lnTo>
                      <a:lnTo>
                        <a:pt x="299" y="226"/>
                      </a:lnTo>
                      <a:lnTo>
                        <a:pt x="301" y="226"/>
                      </a:lnTo>
                      <a:lnTo>
                        <a:pt x="304" y="221"/>
                      </a:lnTo>
                      <a:lnTo>
                        <a:pt x="306" y="221"/>
                      </a:lnTo>
                      <a:lnTo>
                        <a:pt x="306" y="219"/>
                      </a:lnTo>
                      <a:lnTo>
                        <a:pt x="305" y="219"/>
                      </a:lnTo>
                      <a:lnTo>
                        <a:pt x="304" y="218"/>
                      </a:lnTo>
                      <a:lnTo>
                        <a:pt x="301" y="216"/>
                      </a:lnTo>
                      <a:lnTo>
                        <a:pt x="300" y="215"/>
                      </a:lnTo>
                      <a:lnTo>
                        <a:pt x="300" y="211"/>
                      </a:lnTo>
                      <a:lnTo>
                        <a:pt x="300" y="207"/>
                      </a:lnTo>
                      <a:lnTo>
                        <a:pt x="299" y="206"/>
                      </a:lnTo>
                      <a:lnTo>
                        <a:pt x="298" y="205"/>
                      </a:lnTo>
                      <a:lnTo>
                        <a:pt x="296" y="202"/>
                      </a:lnTo>
                      <a:lnTo>
                        <a:pt x="296" y="200"/>
                      </a:lnTo>
                      <a:lnTo>
                        <a:pt x="296" y="197"/>
                      </a:lnTo>
                      <a:lnTo>
                        <a:pt x="292" y="197"/>
                      </a:lnTo>
                      <a:lnTo>
                        <a:pt x="291" y="196"/>
                      </a:lnTo>
                      <a:lnTo>
                        <a:pt x="292" y="192"/>
                      </a:lnTo>
                      <a:lnTo>
                        <a:pt x="292" y="188"/>
                      </a:lnTo>
                      <a:lnTo>
                        <a:pt x="291" y="188"/>
                      </a:lnTo>
                      <a:lnTo>
                        <a:pt x="290" y="187"/>
                      </a:lnTo>
                      <a:lnTo>
                        <a:pt x="289" y="183"/>
                      </a:lnTo>
                      <a:lnTo>
                        <a:pt x="289" y="179"/>
                      </a:lnTo>
                      <a:lnTo>
                        <a:pt x="289" y="176"/>
                      </a:lnTo>
                      <a:lnTo>
                        <a:pt x="286" y="176"/>
                      </a:lnTo>
                      <a:lnTo>
                        <a:pt x="286" y="174"/>
                      </a:lnTo>
                      <a:lnTo>
                        <a:pt x="285" y="174"/>
                      </a:lnTo>
                      <a:lnTo>
                        <a:pt x="284" y="173"/>
                      </a:lnTo>
                      <a:lnTo>
                        <a:pt x="284" y="172"/>
                      </a:lnTo>
                      <a:lnTo>
                        <a:pt x="282" y="171"/>
                      </a:lnTo>
                      <a:lnTo>
                        <a:pt x="284" y="169"/>
                      </a:lnTo>
                      <a:lnTo>
                        <a:pt x="285" y="168"/>
                      </a:lnTo>
                      <a:lnTo>
                        <a:pt x="287" y="164"/>
                      </a:lnTo>
                      <a:lnTo>
                        <a:pt x="290" y="164"/>
                      </a:lnTo>
                      <a:lnTo>
                        <a:pt x="291" y="162"/>
                      </a:lnTo>
                      <a:lnTo>
                        <a:pt x="291" y="158"/>
                      </a:lnTo>
                      <a:lnTo>
                        <a:pt x="289" y="157"/>
                      </a:lnTo>
                      <a:lnTo>
                        <a:pt x="289" y="154"/>
                      </a:lnTo>
                      <a:lnTo>
                        <a:pt x="290" y="149"/>
                      </a:lnTo>
                      <a:lnTo>
                        <a:pt x="292" y="148"/>
                      </a:lnTo>
                      <a:lnTo>
                        <a:pt x="292" y="147"/>
                      </a:lnTo>
                      <a:lnTo>
                        <a:pt x="295" y="144"/>
                      </a:lnTo>
                      <a:lnTo>
                        <a:pt x="292" y="143"/>
                      </a:lnTo>
                      <a:lnTo>
                        <a:pt x="291" y="141"/>
                      </a:lnTo>
                      <a:lnTo>
                        <a:pt x="290" y="141"/>
                      </a:lnTo>
                      <a:lnTo>
                        <a:pt x="290" y="140"/>
                      </a:lnTo>
                      <a:lnTo>
                        <a:pt x="289" y="139"/>
                      </a:lnTo>
                      <a:lnTo>
                        <a:pt x="286" y="136"/>
                      </a:lnTo>
                      <a:lnTo>
                        <a:pt x="286" y="134"/>
                      </a:lnTo>
                      <a:lnTo>
                        <a:pt x="285" y="134"/>
                      </a:lnTo>
                      <a:lnTo>
                        <a:pt x="285" y="131"/>
                      </a:lnTo>
                      <a:lnTo>
                        <a:pt x="284" y="130"/>
                      </a:lnTo>
                      <a:lnTo>
                        <a:pt x="282" y="130"/>
                      </a:lnTo>
                      <a:lnTo>
                        <a:pt x="281" y="129"/>
                      </a:lnTo>
                      <a:lnTo>
                        <a:pt x="280" y="129"/>
                      </a:lnTo>
                      <a:lnTo>
                        <a:pt x="280" y="126"/>
                      </a:lnTo>
                      <a:lnTo>
                        <a:pt x="281" y="125"/>
                      </a:lnTo>
                      <a:lnTo>
                        <a:pt x="282" y="124"/>
                      </a:lnTo>
                      <a:lnTo>
                        <a:pt x="284" y="120"/>
                      </a:lnTo>
                      <a:lnTo>
                        <a:pt x="284" y="119"/>
                      </a:lnTo>
                      <a:lnTo>
                        <a:pt x="284" y="116"/>
                      </a:lnTo>
                      <a:lnTo>
                        <a:pt x="282" y="115"/>
                      </a:lnTo>
                      <a:lnTo>
                        <a:pt x="281" y="114"/>
                      </a:lnTo>
                      <a:lnTo>
                        <a:pt x="280" y="112"/>
                      </a:lnTo>
                      <a:lnTo>
                        <a:pt x="276" y="111"/>
                      </a:lnTo>
                      <a:lnTo>
                        <a:pt x="276" y="110"/>
                      </a:lnTo>
                      <a:lnTo>
                        <a:pt x="275"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69" name="Freeform 6">
                  <a:extLst>
                    <a:ext uri="{FF2B5EF4-FFF2-40B4-BE49-F238E27FC236}">
                      <a16:creationId xmlns:a16="http://schemas.microsoft.com/office/drawing/2014/main" id="{63C2CC67-8229-4FEC-9696-646FD4492C49}"/>
                    </a:ext>
                  </a:extLst>
                </p:cNvPr>
                <p:cNvSpPr>
                  <a:spLocks/>
                </p:cNvSpPr>
                <p:nvPr/>
              </p:nvSpPr>
              <p:spPr bwMode="auto">
                <a:xfrm>
                  <a:off x="3781" y="1954"/>
                  <a:ext cx="202" cy="277"/>
                </a:xfrm>
                <a:custGeom>
                  <a:avLst/>
                  <a:gdLst>
                    <a:gd name="T0" fmla="*/ 19 w 202"/>
                    <a:gd name="T1" fmla="*/ 216 h 277"/>
                    <a:gd name="T2" fmla="*/ 22 w 202"/>
                    <a:gd name="T3" fmla="*/ 206 h 277"/>
                    <a:gd name="T4" fmla="*/ 14 w 202"/>
                    <a:gd name="T5" fmla="*/ 190 h 277"/>
                    <a:gd name="T6" fmla="*/ 26 w 202"/>
                    <a:gd name="T7" fmla="*/ 178 h 277"/>
                    <a:gd name="T8" fmla="*/ 43 w 202"/>
                    <a:gd name="T9" fmla="*/ 169 h 277"/>
                    <a:gd name="T10" fmla="*/ 42 w 202"/>
                    <a:gd name="T11" fmla="*/ 158 h 277"/>
                    <a:gd name="T12" fmla="*/ 38 w 202"/>
                    <a:gd name="T13" fmla="*/ 140 h 277"/>
                    <a:gd name="T14" fmla="*/ 31 w 202"/>
                    <a:gd name="T15" fmla="*/ 126 h 277"/>
                    <a:gd name="T16" fmla="*/ 26 w 202"/>
                    <a:gd name="T17" fmla="*/ 115 h 277"/>
                    <a:gd name="T18" fmla="*/ 33 w 202"/>
                    <a:gd name="T19" fmla="*/ 101 h 277"/>
                    <a:gd name="T20" fmla="*/ 34 w 202"/>
                    <a:gd name="T21" fmla="*/ 86 h 277"/>
                    <a:gd name="T22" fmla="*/ 27 w 202"/>
                    <a:gd name="T23" fmla="*/ 77 h 277"/>
                    <a:gd name="T24" fmla="*/ 23 w 202"/>
                    <a:gd name="T25" fmla="*/ 68 h 277"/>
                    <a:gd name="T26" fmla="*/ 22 w 202"/>
                    <a:gd name="T27" fmla="*/ 55 h 277"/>
                    <a:gd name="T28" fmla="*/ 27 w 202"/>
                    <a:gd name="T29" fmla="*/ 40 h 277"/>
                    <a:gd name="T30" fmla="*/ 38 w 202"/>
                    <a:gd name="T31" fmla="*/ 25 h 277"/>
                    <a:gd name="T32" fmla="*/ 41 w 202"/>
                    <a:gd name="T33" fmla="*/ 11 h 277"/>
                    <a:gd name="T34" fmla="*/ 50 w 202"/>
                    <a:gd name="T35" fmla="*/ 3 h 277"/>
                    <a:gd name="T36" fmla="*/ 57 w 202"/>
                    <a:gd name="T37" fmla="*/ 6 h 277"/>
                    <a:gd name="T38" fmla="*/ 69 w 202"/>
                    <a:gd name="T39" fmla="*/ 16 h 277"/>
                    <a:gd name="T40" fmla="*/ 84 w 202"/>
                    <a:gd name="T41" fmla="*/ 35 h 277"/>
                    <a:gd name="T42" fmla="*/ 97 w 202"/>
                    <a:gd name="T43" fmla="*/ 40 h 277"/>
                    <a:gd name="T44" fmla="*/ 107 w 202"/>
                    <a:gd name="T45" fmla="*/ 41 h 277"/>
                    <a:gd name="T46" fmla="*/ 112 w 202"/>
                    <a:gd name="T47" fmla="*/ 57 h 277"/>
                    <a:gd name="T48" fmla="*/ 102 w 202"/>
                    <a:gd name="T49" fmla="*/ 67 h 277"/>
                    <a:gd name="T50" fmla="*/ 114 w 202"/>
                    <a:gd name="T51" fmla="*/ 77 h 277"/>
                    <a:gd name="T52" fmla="*/ 119 w 202"/>
                    <a:gd name="T53" fmla="*/ 62 h 277"/>
                    <a:gd name="T54" fmla="*/ 132 w 202"/>
                    <a:gd name="T55" fmla="*/ 54 h 277"/>
                    <a:gd name="T56" fmla="*/ 136 w 202"/>
                    <a:gd name="T57" fmla="*/ 63 h 277"/>
                    <a:gd name="T58" fmla="*/ 143 w 202"/>
                    <a:gd name="T59" fmla="*/ 74 h 277"/>
                    <a:gd name="T60" fmla="*/ 128 w 202"/>
                    <a:gd name="T61" fmla="*/ 87 h 277"/>
                    <a:gd name="T62" fmla="*/ 137 w 202"/>
                    <a:gd name="T63" fmla="*/ 102 h 277"/>
                    <a:gd name="T64" fmla="*/ 151 w 202"/>
                    <a:gd name="T65" fmla="*/ 102 h 277"/>
                    <a:gd name="T66" fmla="*/ 160 w 202"/>
                    <a:gd name="T67" fmla="*/ 98 h 277"/>
                    <a:gd name="T68" fmla="*/ 154 w 202"/>
                    <a:gd name="T69" fmla="*/ 86 h 277"/>
                    <a:gd name="T70" fmla="*/ 165 w 202"/>
                    <a:gd name="T71" fmla="*/ 88 h 277"/>
                    <a:gd name="T72" fmla="*/ 178 w 202"/>
                    <a:gd name="T73" fmla="*/ 101 h 277"/>
                    <a:gd name="T74" fmla="*/ 192 w 202"/>
                    <a:gd name="T75" fmla="*/ 110 h 277"/>
                    <a:gd name="T76" fmla="*/ 192 w 202"/>
                    <a:gd name="T77" fmla="*/ 122 h 277"/>
                    <a:gd name="T78" fmla="*/ 179 w 202"/>
                    <a:gd name="T79" fmla="*/ 148 h 277"/>
                    <a:gd name="T80" fmla="*/ 192 w 202"/>
                    <a:gd name="T81" fmla="*/ 172 h 277"/>
                    <a:gd name="T82" fmla="*/ 188 w 202"/>
                    <a:gd name="T83" fmla="*/ 193 h 277"/>
                    <a:gd name="T84" fmla="*/ 166 w 202"/>
                    <a:gd name="T85" fmla="*/ 195 h 277"/>
                    <a:gd name="T86" fmla="*/ 147 w 202"/>
                    <a:gd name="T87" fmla="*/ 187 h 277"/>
                    <a:gd name="T88" fmla="*/ 131 w 202"/>
                    <a:gd name="T89" fmla="*/ 192 h 277"/>
                    <a:gd name="T90" fmla="*/ 123 w 202"/>
                    <a:gd name="T91" fmla="*/ 224 h 277"/>
                    <a:gd name="T92" fmla="*/ 103 w 202"/>
                    <a:gd name="T93" fmla="*/ 235 h 277"/>
                    <a:gd name="T94" fmla="*/ 83 w 202"/>
                    <a:gd name="T95" fmla="*/ 245 h 277"/>
                    <a:gd name="T96" fmla="*/ 93 w 202"/>
                    <a:gd name="T97" fmla="*/ 269 h 277"/>
                    <a:gd name="T98" fmla="*/ 78 w 202"/>
                    <a:gd name="T99" fmla="*/ 266 h 277"/>
                    <a:gd name="T100" fmla="*/ 55 w 202"/>
                    <a:gd name="T101" fmla="*/ 252 h 277"/>
                    <a:gd name="T102" fmla="*/ 34 w 202"/>
                    <a:gd name="T103" fmla="*/ 262 h 277"/>
                    <a:gd name="T104" fmla="*/ 14 w 202"/>
                    <a:gd name="T105" fmla="*/ 276 h 277"/>
                    <a:gd name="T106" fmla="*/ 3 w 202"/>
                    <a:gd name="T107" fmla="*/ 262 h 277"/>
                    <a:gd name="T108" fmla="*/ 0 w 202"/>
                    <a:gd name="T109" fmla="*/ 2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277">
                      <a:moveTo>
                        <a:pt x="0" y="230"/>
                      </a:moveTo>
                      <a:lnTo>
                        <a:pt x="4" y="224"/>
                      </a:lnTo>
                      <a:lnTo>
                        <a:pt x="9" y="220"/>
                      </a:lnTo>
                      <a:lnTo>
                        <a:pt x="12" y="219"/>
                      </a:lnTo>
                      <a:lnTo>
                        <a:pt x="15" y="219"/>
                      </a:lnTo>
                      <a:lnTo>
                        <a:pt x="17" y="218"/>
                      </a:lnTo>
                      <a:lnTo>
                        <a:pt x="19" y="216"/>
                      </a:lnTo>
                      <a:lnTo>
                        <a:pt x="22" y="216"/>
                      </a:lnTo>
                      <a:lnTo>
                        <a:pt x="26" y="215"/>
                      </a:lnTo>
                      <a:lnTo>
                        <a:pt x="26" y="214"/>
                      </a:lnTo>
                      <a:lnTo>
                        <a:pt x="26" y="210"/>
                      </a:lnTo>
                      <a:lnTo>
                        <a:pt x="24" y="207"/>
                      </a:lnTo>
                      <a:lnTo>
                        <a:pt x="23" y="206"/>
                      </a:lnTo>
                      <a:lnTo>
                        <a:pt x="22" y="206"/>
                      </a:lnTo>
                      <a:lnTo>
                        <a:pt x="18" y="202"/>
                      </a:lnTo>
                      <a:lnTo>
                        <a:pt x="17" y="202"/>
                      </a:lnTo>
                      <a:lnTo>
                        <a:pt x="17" y="201"/>
                      </a:lnTo>
                      <a:lnTo>
                        <a:pt x="14" y="199"/>
                      </a:lnTo>
                      <a:lnTo>
                        <a:pt x="13" y="195"/>
                      </a:lnTo>
                      <a:lnTo>
                        <a:pt x="13" y="192"/>
                      </a:lnTo>
                      <a:lnTo>
                        <a:pt x="14" y="190"/>
                      </a:lnTo>
                      <a:lnTo>
                        <a:pt x="14" y="188"/>
                      </a:lnTo>
                      <a:lnTo>
                        <a:pt x="15" y="187"/>
                      </a:lnTo>
                      <a:lnTo>
                        <a:pt x="17" y="186"/>
                      </a:lnTo>
                      <a:lnTo>
                        <a:pt x="18" y="185"/>
                      </a:lnTo>
                      <a:lnTo>
                        <a:pt x="19" y="180"/>
                      </a:lnTo>
                      <a:lnTo>
                        <a:pt x="24" y="180"/>
                      </a:lnTo>
                      <a:lnTo>
                        <a:pt x="26" y="178"/>
                      </a:lnTo>
                      <a:lnTo>
                        <a:pt x="27" y="177"/>
                      </a:lnTo>
                      <a:lnTo>
                        <a:pt x="31" y="176"/>
                      </a:lnTo>
                      <a:lnTo>
                        <a:pt x="33" y="174"/>
                      </a:lnTo>
                      <a:lnTo>
                        <a:pt x="38" y="173"/>
                      </a:lnTo>
                      <a:lnTo>
                        <a:pt x="38" y="171"/>
                      </a:lnTo>
                      <a:lnTo>
                        <a:pt x="41" y="169"/>
                      </a:lnTo>
                      <a:lnTo>
                        <a:pt x="43" y="169"/>
                      </a:lnTo>
                      <a:lnTo>
                        <a:pt x="46" y="164"/>
                      </a:lnTo>
                      <a:lnTo>
                        <a:pt x="48" y="164"/>
                      </a:lnTo>
                      <a:lnTo>
                        <a:pt x="48" y="162"/>
                      </a:lnTo>
                      <a:lnTo>
                        <a:pt x="47" y="162"/>
                      </a:lnTo>
                      <a:lnTo>
                        <a:pt x="46" y="161"/>
                      </a:lnTo>
                      <a:lnTo>
                        <a:pt x="43" y="159"/>
                      </a:lnTo>
                      <a:lnTo>
                        <a:pt x="42" y="158"/>
                      </a:lnTo>
                      <a:lnTo>
                        <a:pt x="42" y="154"/>
                      </a:lnTo>
                      <a:lnTo>
                        <a:pt x="42" y="150"/>
                      </a:lnTo>
                      <a:lnTo>
                        <a:pt x="41" y="149"/>
                      </a:lnTo>
                      <a:lnTo>
                        <a:pt x="40" y="148"/>
                      </a:lnTo>
                      <a:lnTo>
                        <a:pt x="38" y="145"/>
                      </a:lnTo>
                      <a:lnTo>
                        <a:pt x="38" y="143"/>
                      </a:lnTo>
                      <a:lnTo>
                        <a:pt x="38" y="140"/>
                      </a:lnTo>
                      <a:lnTo>
                        <a:pt x="34" y="140"/>
                      </a:lnTo>
                      <a:lnTo>
                        <a:pt x="33" y="139"/>
                      </a:lnTo>
                      <a:lnTo>
                        <a:pt x="34" y="135"/>
                      </a:lnTo>
                      <a:lnTo>
                        <a:pt x="34" y="131"/>
                      </a:lnTo>
                      <a:lnTo>
                        <a:pt x="33" y="131"/>
                      </a:lnTo>
                      <a:lnTo>
                        <a:pt x="32" y="130"/>
                      </a:lnTo>
                      <a:lnTo>
                        <a:pt x="31" y="126"/>
                      </a:lnTo>
                      <a:lnTo>
                        <a:pt x="31" y="122"/>
                      </a:lnTo>
                      <a:lnTo>
                        <a:pt x="31" y="119"/>
                      </a:lnTo>
                      <a:lnTo>
                        <a:pt x="28" y="119"/>
                      </a:lnTo>
                      <a:lnTo>
                        <a:pt x="28" y="117"/>
                      </a:lnTo>
                      <a:lnTo>
                        <a:pt x="27" y="117"/>
                      </a:lnTo>
                      <a:lnTo>
                        <a:pt x="26" y="116"/>
                      </a:lnTo>
                      <a:lnTo>
                        <a:pt x="26" y="115"/>
                      </a:lnTo>
                      <a:lnTo>
                        <a:pt x="24" y="114"/>
                      </a:lnTo>
                      <a:lnTo>
                        <a:pt x="26" y="112"/>
                      </a:lnTo>
                      <a:lnTo>
                        <a:pt x="27" y="111"/>
                      </a:lnTo>
                      <a:lnTo>
                        <a:pt x="29" y="107"/>
                      </a:lnTo>
                      <a:lnTo>
                        <a:pt x="32" y="107"/>
                      </a:lnTo>
                      <a:lnTo>
                        <a:pt x="33" y="105"/>
                      </a:lnTo>
                      <a:lnTo>
                        <a:pt x="33" y="101"/>
                      </a:lnTo>
                      <a:lnTo>
                        <a:pt x="31" y="100"/>
                      </a:lnTo>
                      <a:lnTo>
                        <a:pt x="31" y="97"/>
                      </a:lnTo>
                      <a:lnTo>
                        <a:pt x="32" y="92"/>
                      </a:lnTo>
                      <a:lnTo>
                        <a:pt x="34" y="91"/>
                      </a:lnTo>
                      <a:lnTo>
                        <a:pt x="34" y="90"/>
                      </a:lnTo>
                      <a:lnTo>
                        <a:pt x="37" y="87"/>
                      </a:lnTo>
                      <a:lnTo>
                        <a:pt x="34" y="86"/>
                      </a:lnTo>
                      <a:lnTo>
                        <a:pt x="33" y="84"/>
                      </a:lnTo>
                      <a:lnTo>
                        <a:pt x="32" y="84"/>
                      </a:lnTo>
                      <a:lnTo>
                        <a:pt x="32" y="83"/>
                      </a:lnTo>
                      <a:lnTo>
                        <a:pt x="31" y="82"/>
                      </a:lnTo>
                      <a:lnTo>
                        <a:pt x="28" y="79"/>
                      </a:lnTo>
                      <a:lnTo>
                        <a:pt x="28" y="77"/>
                      </a:lnTo>
                      <a:lnTo>
                        <a:pt x="27" y="77"/>
                      </a:lnTo>
                      <a:lnTo>
                        <a:pt x="27" y="74"/>
                      </a:lnTo>
                      <a:lnTo>
                        <a:pt x="26" y="73"/>
                      </a:lnTo>
                      <a:lnTo>
                        <a:pt x="24" y="73"/>
                      </a:lnTo>
                      <a:lnTo>
                        <a:pt x="23" y="72"/>
                      </a:lnTo>
                      <a:lnTo>
                        <a:pt x="22" y="72"/>
                      </a:lnTo>
                      <a:lnTo>
                        <a:pt x="22" y="69"/>
                      </a:lnTo>
                      <a:lnTo>
                        <a:pt x="23" y="68"/>
                      </a:lnTo>
                      <a:lnTo>
                        <a:pt x="24" y="67"/>
                      </a:lnTo>
                      <a:lnTo>
                        <a:pt x="26" y="63"/>
                      </a:lnTo>
                      <a:lnTo>
                        <a:pt x="26" y="62"/>
                      </a:lnTo>
                      <a:lnTo>
                        <a:pt x="26" y="59"/>
                      </a:lnTo>
                      <a:lnTo>
                        <a:pt x="24" y="58"/>
                      </a:lnTo>
                      <a:lnTo>
                        <a:pt x="23" y="57"/>
                      </a:lnTo>
                      <a:lnTo>
                        <a:pt x="22" y="55"/>
                      </a:lnTo>
                      <a:lnTo>
                        <a:pt x="18" y="54"/>
                      </a:lnTo>
                      <a:lnTo>
                        <a:pt x="18" y="53"/>
                      </a:lnTo>
                      <a:lnTo>
                        <a:pt x="17" y="48"/>
                      </a:lnTo>
                      <a:lnTo>
                        <a:pt x="18" y="48"/>
                      </a:lnTo>
                      <a:lnTo>
                        <a:pt x="22" y="46"/>
                      </a:lnTo>
                      <a:lnTo>
                        <a:pt x="23" y="45"/>
                      </a:lnTo>
                      <a:lnTo>
                        <a:pt x="27" y="40"/>
                      </a:lnTo>
                      <a:lnTo>
                        <a:pt x="29" y="40"/>
                      </a:lnTo>
                      <a:lnTo>
                        <a:pt x="31" y="38"/>
                      </a:lnTo>
                      <a:lnTo>
                        <a:pt x="32" y="35"/>
                      </a:lnTo>
                      <a:lnTo>
                        <a:pt x="32" y="31"/>
                      </a:lnTo>
                      <a:lnTo>
                        <a:pt x="34" y="29"/>
                      </a:lnTo>
                      <a:lnTo>
                        <a:pt x="37" y="27"/>
                      </a:lnTo>
                      <a:lnTo>
                        <a:pt x="38" y="25"/>
                      </a:lnTo>
                      <a:lnTo>
                        <a:pt x="37" y="22"/>
                      </a:lnTo>
                      <a:lnTo>
                        <a:pt x="37" y="21"/>
                      </a:lnTo>
                      <a:lnTo>
                        <a:pt x="37" y="19"/>
                      </a:lnTo>
                      <a:lnTo>
                        <a:pt x="37" y="16"/>
                      </a:lnTo>
                      <a:lnTo>
                        <a:pt x="37" y="15"/>
                      </a:lnTo>
                      <a:lnTo>
                        <a:pt x="38" y="12"/>
                      </a:lnTo>
                      <a:lnTo>
                        <a:pt x="41" y="11"/>
                      </a:lnTo>
                      <a:lnTo>
                        <a:pt x="45" y="11"/>
                      </a:lnTo>
                      <a:lnTo>
                        <a:pt x="46" y="12"/>
                      </a:lnTo>
                      <a:lnTo>
                        <a:pt x="48" y="12"/>
                      </a:lnTo>
                      <a:lnTo>
                        <a:pt x="52" y="12"/>
                      </a:lnTo>
                      <a:lnTo>
                        <a:pt x="52" y="10"/>
                      </a:lnTo>
                      <a:lnTo>
                        <a:pt x="52" y="8"/>
                      </a:lnTo>
                      <a:lnTo>
                        <a:pt x="50" y="3"/>
                      </a:lnTo>
                      <a:lnTo>
                        <a:pt x="50" y="1"/>
                      </a:lnTo>
                      <a:lnTo>
                        <a:pt x="52" y="0"/>
                      </a:lnTo>
                      <a:lnTo>
                        <a:pt x="55" y="0"/>
                      </a:lnTo>
                      <a:lnTo>
                        <a:pt x="56" y="0"/>
                      </a:lnTo>
                      <a:lnTo>
                        <a:pt x="57" y="2"/>
                      </a:lnTo>
                      <a:lnTo>
                        <a:pt x="57" y="3"/>
                      </a:lnTo>
                      <a:lnTo>
                        <a:pt x="57" y="6"/>
                      </a:lnTo>
                      <a:lnTo>
                        <a:pt x="57" y="8"/>
                      </a:lnTo>
                      <a:lnTo>
                        <a:pt x="60" y="8"/>
                      </a:lnTo>
                      <a:lnTo>
                        <a:pt x="62" y="10"/>
                      </a:lnTo>
                      <a:lnTo>
                        <a:pt x="64" y="11"/>
                      </a:lnTo>
                      <a:lnTo>
                        <a:pt x="66" y="12"/>
                      </a:lnTo>
                      <a:lnTo>
                        <a:pt x="69" y="14"/>
                      </a:lnTo>
                      <a:lnTo>
                        <a:pt x="69" y="16"/>
                      </a:lnTo>
                      <a:lnTo>
                        <a:pt x="70" y="17"/>
                      </a:lnTo>
                      <a:lnTo>
                        <a:pt x="71" y="21"/>
                      </a:lnTo>
                      <a:lnTo>
                        <a:pt x="74" y="21"/>
                      </a:lnTo>
                      <a:lnTo>
                        <a:pt x="79" y="26"/>
                      </a:lnTo>
                      <a:lnTo>
                        <a:pt x="83" y="30"/>
                      </a:lnTo>
                      <a:lnTo>
                        <a:pt x="83" y="33"/>
                      </a:lnTo>
                      <a:lnTo>
                        <a:pt x="84" y="35"/>
                      </a:lnTo>
                      <a:lnTo>
                        <a:pt x="85" y="36"/>
                      </a:lnTo>
                      <a:lnTo>
                        <a:pt x="84" y="40"/>
                      </a:lnTo>
                      <a:lnTo>
                        <a:pt x="85" y="41"/>
                      </a:lnTo>
                      <a:lnTo>
                        <a:pt x="88" y="41"/>
                      </a:lnTo>
                      <a:lnTo>
                        <a:pt x="90" y="40"/>
                      </a:lnTo>
                      <a:lnTo>
                        <a:pt x="94" y="40"/>
                      </a:lnTo>
                      <a:lnTo>
                        <a:pt x="97" y="40"/>
                      </a:lnTo>
                      <a:lnTo>
                        <a:pt x="99" y="40"/>
                      </a:lnTo>
                      <a:lnTo>
                        <a:pt x="98" y="44"/>
                      </a:lnTo>
                      <a:lnTo>
                        <a:pt x="100" y="46"/>
                      </a:lnTo>
                      <a:lnTo>
                        <a:pt x="103" y="46"/>
                      </a:lnTo>
                      <a:lnTo>
                        <a:pt x="104" y="45"/>
                      </a:lnTo>
                      <a:lnTo>
                        <a:pt x="105" y="41"/>
                      </a:lnTo>
                      <a:lnTo>
                        <a:pt x="107" y="41"/>
                      </a:lnTo>
                      <a:lnTo>
                        <a:pt x="108" y="41"/>
                      </a:lnTo>
                      <a:lnTo>
                        <a:pt x="108" y="44"/>
                      </a:lnTo>
                      <a:lnTo>
                        <a:pt x="112" y="44"/>
                      </a:lnTo>
                      <a:lnTo>
                        <a:pt x="112" y="46"/>
                      </a:lnTo>
                      <a:lnTo>
                        <a:pt x="113" y="48"/>
                      </a:lnTo>
                      <a:lnTo>
                        <a:pt x="112" y="54"/>
                      </a:lnTo>
                      <a:lnTo>
                        <a:pt x="112" y="57"/>
                      </a:lnTo>
                      <a:lnTo>
                        <a:pt x="112" y="59"/>
                      </a:lnTo>
                      <a:lnTo>
                        <a:pt x="109" y="60"/>
                      </a:lnTo>
                      <a:lnTo>
                        <a:pt x="108" y="62"/>
                      </a:lnTo>
                      <a:lnTo>
                        <a:pt x="105" y="62"/>
                      </a:lnTo>
                      <a:lnTo>
                        <a:pt x="104" y="62"/>
                      </a:lnTo>
                      <a:lnTo>
                        <a:pt x="102" y="63"/>
                      </a:lnTo>
                      <a:lnTo>
                        <a:pt x="102" y="67"/>
                      </a:lnTo>
                      <a:lnTo>
                        <a:pt x="102" y="68"/>
                      </a:lnTo>
                      <a:lnTo>
                        <a:pt x="103" y="71"/>
                      </a:lnTo>
                      <a:lnTo>
                        <a:pt x="104" y="73"/>
                      </a:lnTo>
                      <a:lnTo>
                        <a:pt x="107" y="74"/>
                      </a:lnTo>
                      <a:lnTo>
                        <a:pt x="108" y="79"/>
                      </a:lnTo>
                      <a:lnTo>
                        <a:pt x="113" y="79"/>
                      </a:lnTo>
                      <a:lnTo>
                        <a:pt x="114" y="77"/>
                      </a:lnTo>
                      <a:lnTo>
                        <a:pt x="117" y="74"/>
                      </a:lnTo>
                      <a:lnTo>
                        <a:pt x="118" y="72"/>
                      </a:lnTo>
                      <a:lnTo>
                        <a:pt x="118" y="71"/>
                      </a:lnTo>
                      <a:lnTo>
                        <a:pt x="118" y="69"/>
                      </a:lnTo>
                      <a:lnTo>
                        <a:pt x="117" y="67"/>
                      </a:lnTo>
                      <a:lnTo>
                        <a:pt x="118" y="63"/>
                      </a:lnTo>
                      <a:lnTo>
                        <a:pt x="119" y="62"/>
                      </a:lnTo>
                      <a:lnTo>
                        <a:pt x="121" y="59"/>
                      </a:lnTo>
                      <a:lnTo>
                        <a:pt x="122" y="58"/>
                      </a:lnTo>
                      <a:lnTo>
                        <a:pt x="123" y="57"/>
                      </a:lnTo>
                      <a:lnTo>
                        <a:pt x="123" y="55"/>
                      </a:lnTo>
                      <a:lnTo>
                        <a:pt x="127" y="55"/>
                      </a:lnTo>
                      <a:lnTo>
                        <a:pt x="130" y="54"/>
                      </a:lnTo>
                      <a:lnTo>
                        <a:pt x="132" y="54"/>
                      </a:lnTo>
                      <a:lnTo>
                        <a:pt x="132" y="53"/>
                      </a:lnTo>
                      <a:lnTo>
                        <a:pt x="135" y="54"/>
                      </a:lnTo>
                      <a:lnTo>
                        <a:pt x="133" y="58"/>
                      </a:lnTo>
                      <a:lnTo>
                        <a:pt x="136" y="58"/>
                      </a:lnTo>
                      <a:lnTo>
                        <a:pt x="137" y="59"/>
                      </a:lnTo>
                      <a:lnTo>
                        <a:pt x="137" y="60"/>
                      </a:lnTo>
                      <a:lnTo>
                        <a:pt x="136" y="63"/>
                      </a:lnTo>
                      <a:lnTo>
                        <a:pt x="135" y="67"/>
                      </a:lnTo>
                      <a:lnTo>
                        <a:pt x="136" y="69"/>
                      </a:lnTo>
                      <a:lnTo>
                        <a:pt x="138" y="69"/>
                      </a:lnTo>
                      <a:lnTo>
                        <a:pt x="141" y="69"/>
                      </a:lnTo>
                      <a:lnTo>
                        <a:pt x="143" y="71"/>
                      </a:lnTo>
                      <a:lnTo>
                        <a:pt x="143" y="72"/>
                      </a:lnTo>
                      <a:lnTo>
                        <a:pt x="143" y="74"/>
                      </a:lnTo>
                      <a:lnTo>
                        <a:pt x="141" y="74"/>
                      </a:lnTo>
                      <a:lnTo>
                        <a:pt x="136" y="74"/>
                      </a:lnTo>
                      <a:lnTo>
                        <a:pt x="132" y="76"/>
                      </a:lnTo>
                      <a:lnTo>
                        <a:pt x="131" y="77"/>
                      </a:lnTo>
                      <a:lnTo>
                        <a:pt x="130" y="82"/>
                      </a:lnTo>
                      <a:lnTo>
                        <a:pt x="128" y="84"/>
                      </a:lnTo>
                      <a:lnTo>
                        <a:pt x="128" y="87"/>
                      </a:lnTo>
                      <a:lnTo>
                        <a:pt x="130" y="88"/>
                      </a:lnTo>
                      <a:lnTo>
                        <a:pt x="131" y="91"/>
                      </a:lnTo>
                      <a:lnTo>
                        <a:pt x="132" y="91"/>
                      </a:lnTo>
                      <a:lnTo>
                        <a:pt x="133" y="95"/>
                      </a:lnTo>
                      <a:lnTo>
                        <a:pt x="133" y="98"/>
                      </a:lnTo>
                      <a:lnTo>
                        <a:pt x="135" y="101"/>
                      </a:lnTo>
                      <a:lnTo>
                        <a:pt x="137" y="102"/>
                      </a:lnTo>
                      <a:lnTo>
                        <a:pt x="138" y="101"/>
                      </a:lnTo>
                      <a:lnTo>
                        <a:pt x="142" y="101"/>
                      </a:lnTo>
                      <a:lnTo>
                        <a:pt x="145" y="100"/>
                      </a:lnTo>
                      <a:lnTo>
                        <a:pt x="146" y="102"/>
                      </a:lnTo>
                      <a:lnTo>
                        <a:pt x="145" y="105"/>
                      </a:lnTo>
                      <a:lnTo>
                        <a:pt x="150" y="102"/>
                      </a:lnTo>
                      <a:lnTo>
                        <a:pt x="151" y="102"/>
                      </a:lnTo>
                      <a:lnTo>
                        <a:pt x="152" y="102"/>
                      </a:lnTo>
                      <a:lnTo>
                        <a:pt x="154" y="105"/>
                      </a:lnTo>
                      <a:lnTo>
                        <a:pt x="154" y="106"/>
                      </a:lnTo>
                      <a:lnTo>
                        <a:pt x="159" y="106"/>
                      </a:lnTo>
                      <a:lnTo>
                        <a:pt x="160" y="105"/>
                      </a:lnTo>
                      <a:lnTo>
                        <a:pt x="160" y="101"/>
                      </a:lnTo>
                      <a:lnTo>
                        <a:pt x="160" y="98"/>
                      </a:lnTo>
                      <a:lnTo>
                        <a:pt x="160" y="97"/>
                      </a:lnTo>
                      <a:lnTo>
                        <a:pt x="159" y="96"/>
                      </a:lnTo>
                      <a:lnTo>
                        <a:pt x="159" y="92"/>
                      </a:lnTo>
                      <a:lnTo>
                        <a:pt x="157" y="91"/>
                      </a:lnTo>
                      <a:lnTo>
                        <a:pt x="156" y="88"/>
                      </a:lnTo>
                      <a:lnTo>
                        <a:pt x="156" y="87"/>
                      </a:lnTo>
                      <a:lnTo>
                        <a:pt x="154" y="86"/>
                      </a:lnTo>
                      <a:lnTo>
                        <a:pt x="154" y="83"/>
                      </a:lnTo>
                      <a:lnTo>
                        <a:pt x="156" y="83"/>
                      </a:lnTo>
                      <a:lnTo>
                        <a:pt x="157" y="86"/>
                      </a:lnTo>
                      <a:lnTo>
                        <a:pt x="159" y="86"/>
                      </a:lnTo>
                      <a:lnTo>
                        <a:pt x="161" y="86"/>
                      </a:lnTo>
                      <a:lnTo>
                        <a:pt x="164" y="86"/>
                      </a:lnTo>
                      <a:lnTo>
                        <a:pt x="165" y="88"/>
                      </a:lnTo>
                      <a:lnTo>
                        <a:pt x="168" y="90"/>
                      </a:lnTo>
                      <a:lnTo>
                        <a:pt x="169" y="91"/>
                      </a:lnTo>
                      <a:lnTo>
                        <a:pt x="173" y="92"/>
                      </a:lnTo>
                      <a:lnTo>
                        <a:pt x="175" y="95"/>
                      </a:lnTo>
                      <a:lnTo>
                        <a:pt x="176" y="97"/>
                      </a:lnTo>
                      <a:lnTo>
                        <a:pt x="175" y="100"/>
                      </a:lnTo>
                      <a:lnTo>
                        <a:pt x="178" y="101"/>
                      </a:lnTo>
                      <a:lnTo>
                        <a:pt x="180" y="102"/>
                      </a:lnTo>
                      <a:lnTo>
                        <a:pt x="181" y="103"/>
                      </a:lnTo>
                      <a:lnTo>
                        <a:pt x="183" y="103"/>
                      </a:lnTo>
                      <a:lnTo>
                        <a:pt x="185" y="106"/>
                      </a:lnTo>
                      <a:lnTo>
                        <a:pt x="188" y="107"/>
                      </a:lnTo>
                      <a:lnTo>
                        <a:pt x="190" y="107"/>
                      </a:lnTo>
                      <a:lnTo>
                        <a:pt x="192" y="110"/>
                      </a:lnTo>
                      <a:lnTo>
                        <a:pt x="193" y="112"/>
                      </a:lnTo>
                      <a:lnTo>
                        <a:pt x="197" y="114"/>
                      </a:lnTo>
                      <a:lnTo>
                        <a:pt x="202" y="115"/>
                      </a:lnTo>
                      <a:lnTo>
                        <a:pt x="200" y="116"/>
                      </a:lnTo>
                      <a:lnTo>
                        <a:pt x="197" y="119"/>
                      </a:lnTo>
                      <a:lnTo>
                        <a:pt x="195" y="120"/>
                      </a:lnTo>
                      <a:lnTo>
                        <a:pt x="192" y="122"/>
                      </a:lnTo>
                      <a:lnTo>
                        <a:pt x="189" y="128"/>
                      </a:lnTo>
                      <a:lnTo>
                        <a:pt x="187" y="130"/>
                      </a:lnTo>
                      <a:lnTo>
                        <a:pt x="183" y="134"/>
                      </a:lnTo>
                      <a:lnTo>
                        <a:pt x="181" y="136"/>
                      </a:lnTo>
                      <a:lnTo>
                        <a:pt x="180" y="140"/>
                      </a:lnTo>
                      <a:lnTo>
                        <a:pt x="179" y="145"/>
                      </a:lnTo>
                      <a:lnTo>
                        <a:pt x="179" y="148"/>
                      </a:lnTo>
                      <a:lnTo>
                        <a:pt x="180" y="152"/>
                      </a:lnTo>
                      <a:lnTo>
                        <a:pt x="180" y="157"/>
                      </a:lnTo>
                      <a:lnTo>
                        <a:pt x="181" y="159"/>
                      </a:lnTo>
                      <a:lnTo>
                        <a:pt x="183" y="162"/>
                      </a:lnTo>
                      <a:lnTo>
                        <a:pt x="187" y="166"/>
                      </a:lnTo>
                      <a:lnTo>
                        <a:pt x="189" y="169"/>
                      </a:lnTo>
                      <a:lnTo>
                        <a:pt x="192" y="172"/>
                      </a:lnTo>
                      <a:lnTo>
                        <a:pt x="193" y="174"/>
                      </a:lnTo>
                      <a:lnTo>
                        <a:pt x="192" y="177"/>
                      </a:lnTo>
                      <a:lnTo>
                        <a:pt x="192" y="178"/>
                      </a:lnTo>
                      <a:lnTo>
                        <a:pt x="192" y="181"/>
                      </a:lnTo>
                      <a:lnTo>
                        <a:pt x="190" y="185"/>
                      </a:lnTo>
                      <a:lnTo>
                        <a:pt x="189" y="188"/>
                      </a:lnTo>
                      <a:lnTo>
                        <a:pt x="188" y="193"/>
                      </a:lnTo>
                      <a:lnTo>
                        <a:pt x="187" y="195"/>
                      </a:lnTo>
                      <a:lnTo>
                        <a:pt x="183" y="196"/>
                      </a:lnTo>
                      <a:lnTo>
                        <a:pt x="179" y="199"/>
                      </a:lnTo>
                      <a:lnTo>
                        <a:pt x="178" y="199"/>
                      </a:lnTo>
                      <a:lnTo>
                        <a:pt x="174" y="196"/>
                      </a:lnTo>
                      <a:lnTo>
                        <a:pt x="171" y="196"/>
                      </a:lnTo>
                      <a:lnTo>
                        <a:pt x="166" y="195"/>
                      </a:lnTo>
                      <a:lnTo>
                        <a:pt x="165" y="193"/>
                      </a:lnTo>
                      <a:lnTo>
                        <a:pt x="161" y="192"/>
                      </a:lnTo>
                      <a:lnTo>
                        <a:pt x="160" y="190"/>
                      </a:lnTo>
                      <a:lnTo>
                        <a:pt x="157" y="187"/>
                      </a:lnTo>
                      <a:lnTo>
                        <a:pt x="154" y="186"/>
                      </a:lnTo>
                      <a:lnTo>
                        <a:pt x="151" y="186"/>
                      </a:lnTo>
                      <a:lnTo>
                        <a:pt x="147" y="187"/>
                      </a:lnTo>
                      <a:lnTo>
                        <a:pt x="143" y="188"/>
                      </a:lnTo>
                      <a:lnTo>
                        <a:pt x="141" y="188"/>
                      </a:lnTo>
                      <a:lnTo>
                        <a:pt x="137" y="187"/>
                      </a:lnTo>
                      <a:lnTo>
                        <a:pt x="135" y="188"/>
                      </a:lnTo>
                      <a:lnTo>
                        <a:pt x="132" y="190"/>
                      </a:lnTo>
                      <a:lnTo>
                        <a:pt x="132" y="191"/>
                      </a:lnTo>
                      <a:lnTo>
                        <a:pt x="131" y="192"/>
                      </a:lnTo>
                      <a:lnTo>
                        <a:pt x="131" y="193"/>
                      </a:lnTo>
                      <a:lnTo>
                        <a:pt x="131" y="195"/>
                      </a:lnTo>
                      <a:lnTo>
                        <a:pt x="132" y="200"/>
                      </a:lnTo>
                      <a:lnTo>
                        <a:pt x="131" y="202"/>
                      </a:lnTo>
                      <a:lnTo>
                        <a:pt x="130" y="206"/>
                      </a:lnTo>
                      <a:lnTo>
                        <a:pt x="128" y="210"/>
                      </a:lnTo>
                      <a:lnTo>
                        <a:pt x="123" y="224"/>
                      </a:lnTo>
                      <a:lnTo>
                        <a:pt x="122" y="225"/>
                      </a:lnTo>
                      <a:lnTo>
                        <a:pt x="121" y="229"/>
                      </a:lnTo>
                      <a:lnTo>
                        <a:pt x="118" y="230"/>
                      </a:lnTo>
                      <a:lnTo>
                        <a:pt x="116" y="234"/>
                      </a:lnTo>
                      <a:lnTo>
                        <a:pt x="113" y="235"/>
                      </a:lnTo>
                      <a:lnTo>
                        <a:pt x="108" y="235"/>
                      </a:lnTo>
                      <a:lnTo>
                        <a:pt x="103" y="235"/>
                      </a:lnTo>
                      <a:lnTo>
                        <a:pt x="99" y="235"/>
                      </a:lnTo>
                      <a:lnTo>
                        <a:pt x="97" y="235"/>
                      </a:lnTo>
                      <a:lnTo>
                        <a:pt x="90" y="237"/>
                      </a:lnTo>
                      <a:lnTo>
                        <a:pt x="88" y="238"/>
                      </a:lnTo>
                      <a:lnTo>
                        <a:pt x="85" y="239"/>
                      </a:lnTo>
                      <a:lnTo>
                        <a:pt x="83" y="244"/>
                      </a:lnTo>
                      <a:lnTo>
                        <a:pt x="83" y="245"/>
                      </a:lnTo>
                      <a:lnTo>
                        <a:pt x="83" y="248"/>
                      </a:lnTo>
                      <a:lnTo>
                        <a:pt x="83" y="254"/>
                      </a:lnTo>
                      <a:lnTo>
                        <a:pt x="84" y="259"/>
                      </a:lnTo>
                      <a:lnTo>
                        <a:pt x="86" y="262"/>
                      </a:lnTo>
                      <a:lnTo>
                        <a:pt x="89" y="266"/>
                      </a:lnTo>
                      <a:lnTo>
                        <a:pt x="91" y="268"/>
                      </a:lnTo>
                      <a:lnTo>
                        <a:pt x="93" y="269"/>
                      </a:lnTo>
                      <a:lnTo>
                        <a:pt x="93" y="275"/>
                      </a:lnTo>
                      <a:lnTo>
                        <a:pt x="91" y="277"/>
                      </a:lnTo>
                      <a:lnTo>
                        <a:pt x="88" y="277"/>
                      </a:lnTo>
                      <a:lnTo>
                        <a:pt x="84" y="277"/>
                      </a:lnTo>
                      <a:lnTo>
                        <a:pt x="83" y="275"/>
                      </a:lnTo>
                      <a:lnTo>
                        <a:pt x="81" y="269"/>
                      </a:lnTo>
                      <a:lnTo>
                        <a:pt x="78" y="266"/>
                      </a:lnTo>
                      <a:lnTo>
                        <a:pt x="76" y="263"/>
                      </a:lnTo>
                      <a:lnTo>
                        <a:pt x="74" y="261"/>
                      </a:lnTo>
                      <a:lnTo>
                        <a:pt x="71" y="259"/>
                      </a:lnTo>
                      <a:lnTo>
                        <a:pt x="67" y="256"/>
                      </a:lnTo>
                      <a:lnTo>
                        <a:pt x="61" y="254"/>
                      </a:lnTo>
                      <a:lnTo>
                        <a:pt x="57" y="253"/>
                      </a:lnTo>
                      <a:lnTo>
                        <a:pt x="55" y="252"/>
                      </a:lnTo>
                      <a:lnTo>
                        <a:pt x="50" y="253"/>
                      </a:lnTo>
                      <a:lnTo>
                        <a:pt x="46" y="253"/>
                      </a:lnTo>
                      <a:lnTo>
                        <a:pt x="42" y="254"/>
                      </a:lnTo>
                      <a:lnTo>
                        <a:pt x="40" y="254"/>
                      </a:lnTo>
                      <a:lnTo>
                        <a:pt x="38" y="256"/>
                      </a:lnTo>
                      <a:lnTo>
                        <a:pt x="37" y="259"/>
                      </a:lnTo>
                      <a:lnTo>
                        <a:pt x="34" y="262"/>
                      </a:lnTo>
                      <a:lnTo>
                        <a:pt x="32" y="262"/>
                      </a:lnTo>
                      <a:lnTo>
                        <a:pt x="29" y="261"/>
                      </a:lnTo>
                      <a:lnTo>
                        <a:pt x="27" y="264"/>
                      </a:lnTo>
                      <a:lnTo>
                        <a:pt x="24" y="267"/>
                      </a:lnTo>
                      <a:lnTo>
                        <a:pt x="23" y="269"/>
                      </a:lnTo>
                      <a:lnTo>
                        <a:pt x="17" y="271"/>
                      </a:lnTo>
                      <a:lnTo>
                        <a:pt x="14" y="276"/>
                      </a:lnTo>
                      <a:lnTo>
                        <a:pt x="12" y="276"/>
                      </a:lnTo>
                      <a:lnTo>
                        <a:pt x="8" y="275"/>
                      </a:lnTo>
                      <a:lnTo>
                        <a:pt x="5" y="271"/>
                      </a:lnTo>
                      <a:lnTo>
                        <a:pt x="8" y="267"/>
                      </a:lnTo>
                      <a:lnTo>
                        <a:pt x="5" y="267"/>
                      </a:lnTo>
                      <a:lnTo>
                        <a:pt x="3" y="263"/>
                      </a:lnTo>
                      <a:lnTo>
                        <a:pt x="3" y="262"/>
                      </a:lnTo>
                      <a:lnTo>
                        <a:pt x="2" y="259"/>
                      </a:lnTo>
                      <a:lnTo>
                        <a:pt x="2" y="256"/>
                      </a:lnTo>
                      <a:lnTo>
                        <a:pt x="2" y="252"/>
                      </a:lnTo>
                      <a:lnTo>
                        <a:pt x="2" y="249"/>
                      </a:lnTo>
                      <a:lnTo>
                        <a:pt x="2" y="245"/>
                      </a:lnTo>
                      <a:lnTo>
                        <a:pt x="2" y="239"/>
                      </a:lnTo>
                      <a:lnTo>
                        <a:pt x="0" y="233"/>
                      </a:ln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0" name="Freeform 7">
                  <a:extLst>
                    <a:ext uri="{FF2B5EF4-FFF2-40B4-BE49-F238E27FC236}">
                      <a16:creationId xmlns:a16="http://schemas.microsoft.com/office/drawing/2014/main" id="{EE4CF924-832E-4351-B9A2-300AB761528E}"/>
                    </a:ext>
                  </a:extLst>
                </p:cNvPr>
                <p:cNvSpPr>
                  <a:spLocks/>
                </p:cNvSpPr>
                <p:nvPr/>
              </p:nvSpPr>
              <p:spPr bwMode="auto">
                <a:xfrm>
                  <a:off x="3860" y="1757"/>
                  <a:ext cx="262" cy="312"/>
                </a:xfrm>
                <a:custGeom>
                  <a:avLst/>
                  <a:gdLst>
                    <a:gd name="T0" fmla="*/ 90 w 262"/>
                    <a:gd name="T1" fmla="*/ 10 h 312"/>
                    <a:gd name="T2" fmla="*/ 111 w 262"/>
                    <a:gd name="T3" fmla="*/ 5 h 312"/>
                    <a:gd name="T4" fmla="*/ 125 w 262"/>
                    <a:gd name="T5" fmla="*/ 0 h 312"/>
                    <a:gd name="T6" fmla="*/ 137 w 262"/>
                    <a:gd name="T7" fmla="*/ 14 h 312"/>
                    <a:gd name="T8" fmla="*/ 139 w 262"/>
                    <a:gd name="T9" fmla="*/ 33 h 312"/>
                    <a:gd name="T10" fmla="*/ 157 w 262"/>
                    <a:gd name="T11" fmla="*/ 46 h 312"/>
                    <a:gd name="T12" fmla="*/ 161 w 262"/>
                    <a:gd name="T13" fmla="*/ 55 h 312"/>
                    <a:gd name="T14" fmla="*/ 175 w 262"/>
                    <a:gd name="T15" fmla="*/ 71 h 312"/>
                    <a:gd name="T16" fmla="*/ 191 w 262"/>
                    <a:gd name="T17" fmla="*/ 77 h 312"/>
                    <a:gd name="T18" fmla="*/ 176 w 262"/>
                    <a:gd name="T19" fmla="*/ 89 h 312"/>
                    <a:gd name="T20" fmla="*/ 190 w 262"/>
                    <a:gd name="T21" fmla="*/ 96 h 312"/>
                    <a:gd name="T22" fmla="*/ 211 w 262"/>
                    <a:gd name="T23" fmla="*/ 109 h 312"/>
                    <a:gd name="T24" fmla="*/ 227 w 262"/>
                    <a:gd name="T25" fmla="*/ 115 h 312"/>
                    <a:gd name="T26" fmla="*/ 237 w 262"/>
                    <a:gd name="T27" fmla="*/ 117 h 312"/>
                    <a:gd name="T28" fmla="*/ 248 w 262"/>
                    <a:gd name="T29" fmla="*/ 128 h 312"/>
                    <a:gd name="T30" fmla="*/ 244 w 262"/>
                    <a:gd name="T31" fmla="*/ 138 h 312"/>
                    <a:gd name="T32" fmla="*/ 258 w 262"/>
                    <a:gd name="T33" fmla="*/ 148 h 312"/>
                    <a:gd name="T34" fmla="*/ 251 w 262"/>
                    <a:gd name="T35" fmla="*/ 173 h 312"/>
                    <a:gd name="T36" fmla="*/ 251 w 262"/>
                    <a:gd name="T37" fmla="*/ 193 h 312"/>
                    <a:gd name="T38" fmla="*/ 237 w 262"/>
                    <a:gd name="T39" fmla="*/ 209 h 312"/>
                    <a:gd name="T40" fmla="*/ 229 w 262"/>
                    <a:gd name="T41" fmla="*/ 227 h 312"/>
                    <a:gd name="T42" fmla="*/ 220 w 262"/>
                    <a:gd name="T43" fmla="*/ 243 h 312"/>
                    <a:gd name="T44" fmla="*/ 211 w 262"/>
                    <a:gd name="T45" fmla="*/ 264 h 312"/>
                    <a:gd name="T46" fmla="*/ 192 w 262"/>
                    <a:gd name="T47" fmla="*/ 256 h 312"/>
                    <a:gd name="T48" fmla="*/ 175 w 262"/>
                    <a:gd name="T49" fmla="*/ 255 h 312"/>
                    <a:gd name="T50" fmla="*/ 143 w 262"/>
                    <a:gd name="T51" fmla="*/ 259 h 312"/>
                    <a:gd name="T52" fmla="*/ 119 w 262"/>
                    <a:gd name="T53" fmla="*/ 273 h 312"/>
                    <a:gd name="T54" fmla="*/ 128 w 262"/>
                    <a:gd name="T55" fmla="*/ 295 h 312"/>
                    <a:gd name="T56" fmla="*/ 111 w 262"/>
                    <a:gd name="T57" fmla="*/ 304 h 312"/>
                    <a:gd name="T58" fmla="*/ 97 w 262"/>
                    <a:gd name="T59" fmla="*/ 294 h 312"/>
                    <a:gd name="T60" fmla="*/ 80 w 262"/>
                    <a:gd name="T61" fmla="*/ 283 h 312"/>
                    <a:gd name="T62" fmla="*/ 80 w 262"/>
                    <a:gd name="T63" fmla="*/ 289 h 312"/>
                    <a:gd name="T64" fmla="*/ 75 w 262"/>
                    <a:gd name="T65" fmla="*/ 302 h 312"/>
                    <a:gd name="T66" fmla="*/ 59 w 262"/>
                    <a:gd name="T67" fmla="*/ 298 h 312"/>
                    <a:gd name="T68" fmla="*/ 49 w 262"/>
                    <a:gd name="T69" fmla="*/ 284 h 312"/>
                    <a:gd name="T70" fmla="*/ 64 w 262"/>
                    <a:gd name="T71" fmla="*/ 269 h 312"/>
                    <a:gd name="T72" fmla="*/ 58 w 262"/>
                    <a:gd name="T73" fmla="*/ 256 h 312"/>
                    <a:gd name="T74" fmla="*/ 44 w 262"/>
                    <a:gd name="T75" fmla="*/ 252 h 312"/>
                    <a:gd name="T76" fmla="*/ 39 w 262"/>
                    <a:gd name="T77" fmla="*/ 268 h 312"/>
                    <a:gd name="T78" fmla="*/ 24 w 262"/>
                    <a:gd name="T79" fmla="*/ 268 h 312"/>
                    <a:gd name="T80" fmla="*/ 33 w 262"/>
                    <a:gd name="T81" fmla="*/ 256 h 312"/>
                    <a:gd name="T82" fmla="*/ 28 w 262"/>
                    <a:gd name="T83" fmla="*/ 238 h 312"/>
                    <a:gd name="T84" fmla="*/ 15 w 262"/>
                    <a:gd name="T85" fmla="*/ 237 h 312"/>
                    <a:gd name="T86" fmla="*/ 4 w 262"/>
                    <a:gd name="T87" fmla="*/ 227 h 312"/>
                    <a:gd name="T88" fmla="*/ 30 w 262"/>
                    <a:gd name="T89" fmla="*/ 218 h 312"/>
                    <a:gd name="T90" fmla="*/ 33 w 262"/>
                    <a:gd name="T91" fmla="*/ 197 h 312"/>
                    <a:gd name="T92" fmla="*/ 45 w 262"/>
                    <a:gd name="T93" fmla="*/ 179 h 312"/>
                    <a:gd name="T94" fmla="*/ 53 w 262"/>
                    <a:gd name="T95" fmla="*/ 164 h 312"/>
                    <a:gd name="T96" fmla="*/ 56 w 262"/>
                    <a:gd name="T97" fmla="*/ 137 h 312"/>
                    <a:gd name="T98" fmla="*/ 49 w 262"/>
                    <a:gd name="T99" fmla="*/ 115 h 312"/>
                    <a:gd name="T100" fmla="*/ 52 w 262"/>
                    <a:gd name="T101" fmla="*/ 100 h 312"/>
                    <a:gd name="T102" fmla="*/ 70 w 262"/>
                    <a:gd name="T103" fmla="*/ 103 h 312"/>
                    <a:gd name="T104" fmla="*/ 85 w 262"/>
                    <a:gd name="T105" fmla="*/ 95 h 312"/>
                    <a:gd name="T106" fmla="*/ 73 w 262"/>
                    <a:gd name="T107" fmla="*/ 94 h 312"/>
                    <a:gd name="T108" fmla="*/ 80 w 262"/>
                    <a:gd name="T109" fmla="*/ 75 h 312"/>
                    <a:gd name="T110" fmla="*/ 78 w 262"/>
                    <a:gd name="T111" fmla="*/ 53 h 312"/>
                    <a:gd name="T112" fmla="*/ 72 w 262"/>
                    <a:gd name="T113" fmla="*/ 33 h 312"/>
                    <a:gd name="T114" fmla="*/ 73 w 262"/>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 h="312">
                      <a:moveTo>
                        <a:pt x="75" y="5"/>
                      </a:moveTo>
                      <a:lnTo>
                        <a:pt x="77" y="5"/>
                      </a:lnTo>
                      <a:lnTo>
                        <a:pt x="80" y="5"/>
                      </a:lnTo>
                      <a:lnTo>
                        <a:pt x="82" y="7"/>
                      </a:lnTo>
                      <a:lnTo>
                        <a:pt x="85" y="7"/>
                      </a:lnTo>
                      <a:lnTo>
                        <a:pt x="86" y="7"/>
                      </a:lnTo>
                      <a:lnTo>
                        <a:pt x="89" y="9"/>
                      </a:lnTo>
                      <a:lnTo>
                        <a:pt x="90" y="10"/>
                      </a:lnTo>
                      <a:lnTo>
                        <a:pt x="94" y="10"/>
                      </a:lnTo>
                      <a:lnTo>
                        <a:pt x="95" y="10"/>
                      </a:lnTo>
                      <a:lnTo>
                        <a:pt x="97" y="10"/>
                      </a:lnTo>
                      <a:lnTo>
                        <a:pt x="99" y="9"/>
                      </a:lnTo>
                      <a:lnTo>
                        <a:pt x="106" y="7"/>
                      </a:lnTo>
                      <a:lnTo>
                        <a:pt x="108" y="7"/>
                      </a:lnTo>
                      <a:lnTo>
                        <a:pt x="109" y="7"/>
                      </a:lnTo>
                      <a:lnTo>
                        <a:pt x="111" y="5"/>
                      </a:lnTo>
                      <a:lnTo>
                        <a:pt x="113" y="4"/>
                      </a:lnTo>
                      <a:lnTo>
                        <a:pt x="115" y="3"/>
                      </a:lnTo>
                      <a:lnTo>
                        <a:pt x="116" y="3"/>
                      </a:lnTo>
                      <a:lnTo>
                        <a:pt x="118" y="1"/>
                      </a:lnTo>
                      <a:lnTo>
                        <a:pt x="119" y="0"/>
                      </a:lnTo>
                      <a:lnTo>
                        <a:pt x="123" y="0"/>
                      </a:lnTo>
                      <a:lnTo>
                        <a:pt x="124" y="0"/>
                      </a:lnTo>
                      <a:lnTo>
                        <a:pt x="125" y="0"/>
                      </a:lnTo>
                      <a:lnTo>
                        <a:pt x="128" y="1"/>
                      </a:lnTo>
                      <a:lnTo>
                        <a:pt x="130" y="1"/>
                      </a:lnTo>
                      <a:lnTo>
                        <a:pt x="132" y="3"/>
                      </a:lnTo>
                      <a:lnTo>
                        <a:pt x="133" y="4"/>
                      </a:lnTo>
                      <a:lnTo>
                        <a:pt x="134" y="5"/>
                      </a:lnTo>
                      <a:lnTo>
                        <a:pt x="137" y="7"/>
                      </a:lnTo>
                      <a:lnTo>
                        <a:pt x="137" y="13"/>
                      </a:lnTo>
                      <a:lnTo>
                        <a:pt x="137" y="14"/>
                      </a:lnTo>
                      <a:lnTo>
                        <a:pt x="138" y="15"/>
                      </a:lnTo>
                      <a:lnTo>
                        <a:pt x="139" y="18"/>
                      </a:lnTo>
                      <a:lnTo>
                        <a:pt x="141" y="19"/>
                      </a:lnTo>
                      <a:lnTo>
                        <a:pt x="142" y="20"/>
                      </a:lnTo>
                      <a:lnTo>
                        <a:pt x="142" y="22"/>
                      </a:lnTo>
                      <a:lnTo>
                        <a:pt x="141" y="28"/>
                      </a:lnTo>
                      <a:lnTo>
                        <a:pt x="139" y="31"/>
                      </a:lnTo>
                      <a:lnTo>
                        <a:pt x="139" y="33"/>
                      </a:lnTo>
                      <a:lnTo>
                        <a:pt x="141" y="36"/>
                      </a:lnTo>
                      <a:lnTo>
                        <a:pt x="142" y="37"/>
                      </a:lnTo>
                      <a:lnTo>
                        <a:pt x="147" y="41"/>
                      </a:lnTo>
                      <a:lnTo>
                        <a:pt x="148" y="41"/>
                      </a:lnTo>
                      <a:lnTo>
                        <a:pt x="152" y="42"/>
                      </a:lnTo>
                      <a:lnTo>
                        <a:pt x="153" y="43"/>
                      </a:lnTo>
                      <a:lnTo>
                        <a:pt x="154" y="46"/>
                      </a:lnTo>
                      <a:lnTo>
                        <a:pt x="157" y="46"/>
                      </a:lnTo>
                      <a:lnTo>
                        <a:pt x="158" y="47"/>
                      </a:lnTo>
                      <a:lnTo>
                        <a:pt x="158" y="48"/>
                      </a:lnTo>
                      <a:lnTo>
                        <a:pt x="160" y="48"/>
                      </a:lnTo>
                      <a:lnTo>
                        <a:pt x="160" y="50"/>
                      </a:lnTo>
                      <a:lnTo>
                        <a:pt x="160" y="51"/>
                      </a:lnTo>
                      <a:lnTo>
                        <a:pt x="160" y="53"/>
                      </a:lnTo>
                      <a:lnTo>
                        <a:pt x="160" y="55"/>
                      </a:lnTo>
                      <a:lnTo>
                        <a:pt x="161" y="55"/>
                      </a:lnTo>
                      <a:lnTo>
                        <a:pt x="162" y="60"/>
                      </a:lnTo>
                      <a:lnTo>
                        <a:pt x="165" y="61"/>
                      </a:lnTo>
                      <a:lnTo>
                        <a:pt x="168" y="64"/>
                      </a:lnTo>
                      <a:lnTo>
                        <a:pt x="170" y="65"/>
                      </a:lnTo>
                      <a:lnTo>
                        <a:pt x="172" y="66"/>
                      </a:lnTo>
                      <a:lnTo>
                        <a:pt x="173" y="69"/>
                      </a:lnTo>
                      <a:lnTo>
                        <a:pt x="175" y="70"/>
                      </a:lnTo>
                      <a:lnTo>
                        <a:pt x="175" y="71"/>
                      </a:lnTo>
                      <a:lnTo>
                        <a:pt x="176" y="72"/>
                      </a:lnTo>
                      <a:lnTo>
                        <a:pt x="181" y="72"/>
                      </a:lnTo>
                      <a:lnTo>
                        <a:pt x="184" y="72"/>
                      </a:lnTo>
                      <a:lnTo>
                        <a:pt x="186" y="72"/>
                      </a:lnTo>
                      <a:lnTo>
                        <a:pt x="189" y="71"/>
                      </a:lnTo>
                      <a:lnTo>
                        <a:pt x="190" y="72"/>
                      </a:lnTo>
                      <a:lnTo>
                        <a:pt x="191" y="75"/>
                      </a:lnTo>
                      <a:lnTo>
                        <a:pt x="191" y="77"/>
                      </a:lnTo>
                      <a:lnTo>
                        <a:pt x="191" y="80"/>
                      </a:lnTo>
                      <a:lnTo>
                        <a:pt x="190" y="81"/>
                      </a:lnTo>
                      <a:lnTo>
                        <a:pt x="187" y="84"/>
                      </a:lnTo>
                      <a:lnTo>
                        <a:pt x="186" y="85"/>
                      </a:lnTo>
                      <a:lnTo>
                        <a:pt x="184" y="85"/>
                      </a:lnTo>
                      <a:lnTo>
                        <a:pt x="179" y="86"/>
                      </a:lnTo>
                      <a:lnTo>
                        <a:pt x="177" y="88"/>
                      </a:lnTo>
                      <a:lnTo>
                        <a:pt x="176" y="89"/>
                      </a:lnTo>
                      <a:lnTo>
                        <a:pt x="176" y="90"/>
                      </a:lnTo>
                      <a:lnTo>
                        <a:pt x="176" y="91"/>
                      </a:lnTo>
                      <a:lnTo>
                        <a:pt x="179" y="93"/>
                      </a:lnTo>
                      <a:lnTo>
                        <a:pt x="181" y="94"/>
                      </a:lnTo>
                      <a:lnTo>
                        <a:pt x="184" y="95"/>
                      </a:lnTo>
                      <a:lnTo>
                        <a:pt x="185" y="95"/>
                      </a:lnTo>
                      <a:lnTo>
                        <a:pt x="187" y="96"/>
                      </a:lnTo>
                      <a:lnTo>
                        <a:pt x="190" y="96"/>
                      </a:lnTo>
                      <a:lnTo>
                        <a:pt x="194" y="99"/>
                      </a:lnTo>
                      <a:lnTo>
                        <a:pt x="198" y="100"/>
                      </a:lnTo>
                      <a:lnTo>
                        <a:pt x="199" y="102"/>
                      </a:lnTo>
                      <a:lnTo>
                        <a:pt x="201" y="102"/>
                      </a:lnTo>
                      <a:lnTo>
                        <a:pt x="203" y="103"/>
                      </a:lnTo>
                      <a:lnTo>
                        <a:pt x="204" y="103"/>
                      </a:lnTo>
                      <a:lnTo>
                        <a:pt x="208" y="107"/>
                      </a:lnTo>
                      <a:lnTo>
                        <a:pt x="211" y="109"/>
                      </a:lnTo>
                      <a:lnTo>
                        <a:pt x="213" y="113"/>
                      </a:lnTo>
                      <a:lnTo>
                        <a:pt x="214" y="113"/>
                      </a:lnTo>
                      <a:lnTo>
                        <a:pt x="217" y="114"/>
                      </a:lnTo>
                      <a:lnTo>
                        <a:pt x="219" y="114"/>
                      </a:lnTo>
                      <a:lnTo>
                        <a:pt x="220" y="115"/>
                      </a:lnTo>
                      <a:lnTo>
                        <a:pt x="223" y="115"/>
                      </a:lnTo>
                      <a:lnTo>
                        <a:pt x="225" y="115"/>
                      </a:lnTo>
                      <a:lnTo>
                        <a:pt x="227" y="115"/>
                      </a:lnTo>
                      <a:lnTo>
                        <a:pt x="228" y="115"/>
                      </a:lnTo>
                      <a:lnTo>
                        <a:pt x="230" y="114"/>
                      </a:lnTo>
                      <a:lnTo>
                        <a:pt x="232" y="113"/>
                      </a:lnTo>
                      <a:lnTo>
                        <a:pt x="233" y="113"/>
                      </a:lnTo>
                      <a:lnTo>
                        <a:pt x="234" y="113"/>
                      </a:lnTo>
                      <a:lnTo>
                        <a:pt x="236" y="113"/>
                      </a:lnTo>
                      <a:lnTo>
                        <a:pt x="237" y="114"/>
                      </a:lnTo>
                      <a:lnTo>
                        <a:pt x="237" y="117"/>
                      </a:lnTo>
                      <a:lnTo>
                        <a:pt x="241" y="121"/>
                      </a:lnTo>
                      <a:lnTo>
                        <a:pt x="242" y="122"/>
                      </a:lnTo>
                      <a:lnTo>
                        <a:pt x="243" y="123"/>
                      </a:lnTo>
                      <a:lnTo>
                        <a:pt x="244" y="123"/>
                      </a:lnTo>
                      <a:lnTo>
                        <a:pt x="246" y="124"/>
                      </a:lnTo>
                      <a:lnTo>
                        <a:pt x="247" y="124"/>
                      </a:lnTo>
                      <a:lnTo>
                        <a:pt x="248" y="126"/>
                      </a:lnTo>
                      <a:lnTo>
                        <a:pt x="248" y="128"/>
                      </a:lnTo>
                      <a:lnTo>
                        <a:pt x="248" y="129"/>
                      </a:lnTo>
                      <a:lnTo>
                        <a:pt x="248" y="131"/>
                      </a:lnTo>
                      <a:lnTo>
                        <a:pt x="248" y="133"/>
                      </a:lnTo>
                      <a:lnTo>
                        <a:pt x="247" y="135"/>
                      </a:lnTo>
                      <a:lnTo>
                        <a:pt x="247" y="136"/>
                      </a:lnTo>
                      <a:lnTo>
                        <a:pt x="246" y="137"/>
                      </a:lnTo>
                      <a:lnTo>
                        <a:pt x="244" y="137"/>
                      </a:lnTo>
                      <a:lnTo>
                        <a:pt x="244" y="138"/>
                      </a:lnTo>
                      <a:lnTo>
                        <a:pt x="246" y="140"/>
                      </a:lnTo>
                      <a:lnTo>
                        <a:pt x="248" y="141"/>
                      </a:lnTo>
                      <a:lnTo>
                        <a:pt x="251" y="141"/>
                      </a:lnTo>
                      <a:lnTo>
                        <a:pt x="256" y="140"/>
                      </a:lnTo>
                      <a:lnTo>
                        <a:pt x="258" y="140"/>
                      </a:lnTo>
                      <a:lnTo>
                        <a:pt x="262" y="140"/>
                      </a:lnTo>
                      <a:lnTo>
                        <a:pt x="261" y="145"/>
                      </a:lnTo>
                      <a:lnTo>
                        <a:pt x="258" y="148"/>
                      </a:lnTo>
                      <a:lnTo>
                        <a:pt x="257" y="151"/>
                      </a:lnTo>
                      <a:lnTo>
                        <a:pt x="256" y="154"/>
                      </a:lnTo>
                      <a:lnTo>
                        <a:pt x="252" y="157"/>
                      </a:lnTo>
                      <a:lnTo>
                        <a:pt x="251" y="160"/>
                      </a:lnTo>
                      <a:lnTo>
                        <a:pt x="250" y="162"/>
                      </a:lnTo>
                      <a:lnTo>
                        <a:pt x="250" y="165"/>
                      </a:lnTo>
                      <a:lnTo>
                        <a:pt x="251" y="169"/>
                      </a:lnTo>
                      <a:lnTo>
                        <a:pt x="251" y="173"/>
                      </a:lnTo>
                      <a:lnTo>
                        <a:pt x="252" y="175"/>
                      </a:lnTo>
                      <a:lnTo>
                        <a:pt x="252" y="176"/>
                      </a:lnTo>
                      <a:lnTo>
                        <a:pt x="252" y="179"/>
                      </a:lnTo>
                      <a:lnTo>
                        <a:pt x="253" y="181"/>
                      </a:lnTo>
                      <a:lnTo>
                        <a:pt x="253" y="184"/>
                      </a:lnTo>
                      <a:lnTo>
                        <a:pt x="253" y="185"/>
                      </a:lnTo>
                      <a:lnTo>
                        <a:pt x="252" y="190"/>
                      </a:lnTo>
                      <a:lnTo>
                        <a:pt x="251" y="193"/>
                      </a:lnTo>
                      <a:lnTo>
                        <a:pt x="248" y="194"/>
                      </a:lnTo>
                      <a:lnTo>
                        <a:pt x="244" y="197"/>
                      </a:lnTo>
                      <a:lnTo>
                        <a:pt x="242" y="199"/>
                      </a:lnTo>
                      <a:lnTo>
                        <a:pt x="241" y="200"/>
                      </a:lnTo>
                      <a:lnTo>
                        <a:pt x="237" y="203"/>
                      </a:lnTo>
                      <a:lnTo>
                        <a:pt x="237" y="204"/>
                      </a:lnTo>
                      <a:lnTo>
                        <a:pt x="237" y="205"/>
                      </a:lnTo>
                      <a:lnTo>
                        <a:pt x="237" y="209"/>
                      </a:lnTo>
                      <a:lnTo>
                        <a:pt x="238" y="212"/>
                      </a:lnTo>
                      <a:lnTo>
                        <a:pt x="238" y="213"/>
                      </a:lnTo>
                      <a:lnTo>
                        <a:pt x="241" y="218"/>
                      </a:lnTo>
                      <a:lnTo>
                        <a:pt x="238" y="219"/>
                      </a:lnTo>
                      <a:lnTo>
                        <a:pt x="238" y="222"/>
                      </a:lnTo>
                      <a:lnTo>
                        <a:pt x="234" y="224"/>
                      </a:lnTo>
                      <a:lnTo>
                        <a:pt x="232" y="226"/>
                      </a:lnTo>
                      <a:lnTo>
                        <a:pt x="229" y="227"/>
                      </a:lnTo>
                      <a:lnTo>
                        <a:pt x="227" y="228"/>
                      </a:lnTo>
                      <a:lnTo>
                        <a:pt x="225" y="232"/>
                      </a:lnTo>
                      <a:lnTo>
                        <a:pt x="223" y="233"/>
                      </a:lnTo>
                      <a:lnTo>
                        <a:pt x="223" y="235"/>
                      </a:lnTo>
                      <a:lnTo>
                        <a:pt x="222" y="237"/>
                      </a:lnTo>
                      <a:lnTo>
                        <a:pt x="222" y="240"/>
                      </a:lnTo>
                      <a:lnTo>
                        <a:pt x="222" y="241"/>
                      </a:lnTo>
                      <a:lnTo>
                        <a:pt x="220" y="243"/>
                      </a:lnTo>
                      <a:lnTo>
                        <a:pt x="220" y="247"/>
                      </a:lnTo>
                      <a:lnTo>
                        <a:pt x="220" y="250"/>
                      </a:lnTo>
                      <a:lnTo>
                        <a:pt x="219" y="251"/>
                      </a:lnTo>
                      <a:lnTo>
                        <a:pt x="218" y="254"/>
                      </a:lnTo>
                      <a:lnTo>
                        <a:pt x="217" y="256"/>
                      </a:lnTo>
                      <a:lnTo>
                        <a:pt x="215" y="259"/>
                      </a:lnTo>
                      <a:lnTo>
                        <a:pt x="214" y="260"/>
                      </a:lnTo>
                      <a:lnTo>
                        <a:pt x="211" y="264"/>
                      </a:lnTo>
                      <a:lnTo>
                        <a:pt x="208" y="265"/>
                      </a:lnTo>
                      <a:lnTo>
                        <a:pt x="205" y="265"/>
                      </a:lnTo>
                      <a:lnTo>
                        <a:pt x="203" y="265"/>
                      </a:lnTo>
                      <a:lnTo>
                        <a:pt x="199" y="265"/>
                      </a:lnTo>
                      <a:lnTo>
                        <a:pt x="198" y="262"/>
                      </a:lnTo>
                      <a:lnTo>
                        <a:pt x="194" y="259"/>
                      </a:lnTo>
                      <a:lnTo>
                        <a:pt x="194" y="257"/>
                      </a:lnTo>
                      <a:lnTo>
                        <a:pt x="192" y="256"/>
                      </a:lnTo>
                      <a:lnTo>
                        <a:pt x="190" y="255"/>
                      </a:lnTo>
                      <a:lnTo>
                        <a:pt x="189" y="252"/>
                      </a:lnTo>
                      <a:lnTo>
                        <a:pt x="186" y="252"/>
                      </a:lnTo>
                      <a:lnTo>
                        <a:pt x="185" y="252"/>
                      </a:lnTo>
                      <a:lnTo>
                        <a:pt x="182" y="254"/>
                      </a:lnTo>
                      <a:lnTo>
                        <a:pt x="179" y="255"/>
                      </a:lnTo>
                      <a:lnTo>
                        <a:pt x="177" y="256"/>
                      </a:lnTo>
                      <a:lnTo>
                        <a:pt x="175" y="255"/>
                      </a:lnTo>
                      <a:lnTo>
                        <a:pt x="172" y="256"/>
                      </a:lnTo>
                      <a:lnTo>
                        <a:pt x="171" y="259"/>
                      </a:lnTo>
                      <a:lnTo>
                        <a:pt x="170" y="260"/>
                      </a:lnTo>
                      <a:lnTo>
                        <a:pt x="158" y="260"/>
                      </a:lnTo>
                      <a:lnTo>
                        <a:pt x="153" y="260"/>
                      </a:lnTo>
                      <a:lnTo>
                        <a:pt x="149" y="260"/>
                      </a:lnTo>
                      <a:lnTo>
                        <a:pt x="147" y="259"/>
                      </a:lnTo>
                      <a:lnTo>
                        <a:pt x="143" y="259"/>
                      </a:lnTo>
                      <a:lnTo>
                        <a:pt x="139" y="257"/>
                      </a:lnTo>
                      <a:lnTo>
                        <a:pt x="137" y="257"/>
                      </a:lnTo>
                      <a:lnTo>
                        <a:pt x="129" y="260"/>
                      </a:lnTo>
                      <a:lnTo>
                        <a:pt x="127" y="262"/>
                      </a:lnTo>
                      <a:lnTo>
                        <a:pt x="124" y="265"/>
                      </a:lnTo>
                      <a:lnTo>
                        <a:pt x="121" y="268"/>
                      </a:lnTo>
                      <a:lnTo>
                        <a:pt x="119" y="270"/>
                      </a:lnTo>
                      <a:lnTo>
                        <a:pt x="119" y="273"/>
                      </a:lnTo>
                      <a:lnTo>
                        <a:pt x="119" y="276"/>
                      </a:lnTo>
                      <a:lnTo>
                        <a:pt x="121" y="278"/>
                      </a:lnTo>
                      <a:lnTo>
                        <a:pt x="124" y="280"/>
                      </a:lnTo>
                      <a:lnTo>
                        <a:pt x="125" y="283"/>
                      </a:lnTo>
                      <a:lnTo>
                        <a:pt x="127" y="285"/>
                      </a:lnTo>
                      <a:lnTo>
                        <a:pt x="127" y="288"/>
                      </a:lnTo>
                      <a:lnTo>
                        <a:pt x="128" y="293"/>
                      </a:lnTo>
                      <a:lnTo>
                        <a:pt x="128" y="295"/>
                      </a:lnTo>
                      <a:lnTo>
                        <a:pt x="128" y="300"/>
                      </a:lnTo>
                      <a:lnTo>
                        <a:pt x="127" y="303"/>
                      </a:lnTo>
                      <a:lnTo>
                        <a:pt x="125" y="308"/>
                      </a:lnTo>
                      <a:lnTo>
                        <a:pt x="123" y="312"/>
                      </a:lnTo>
                      <a:lnTo>
                        <a:pt x="118" y="311"/>
                      </a:lnTo>
                      <a:lnTo>
                        <a:pt x="114" y="309"/>
                      </a:lnTo>
                      <a:lnTo>
                        <a:pt x="113" y="307"/>
                      </a:lnTo>
                      <a:lnTo>
                        <a:pt x="111" y="304"/>
                      </a:lnTo>
                      <a:lnTo>
                        <a:pt x="109" y="304"/>
                      </a:lnTo>
                      <a:lnTo>
                        <a:pt x="106" y="303"/>
                      </a:lnTo>
                      <a:lnTo>
                        <a:pt x="104" y="300"/>
                      </a:lnTo>
                      <a:lnTo>
                        <a:pt x="102" y="300"/>
                      </a:lnTo>
                      <a:lnTo>
                        <a:pt x="101" y="299"/>
                      </a:lnTo>
                      <a:lnTo>
                        <a:pt x="99" y="298"/>
                      </a:lnTo>
                      <a:lnTo>
                        <a:pt x="96" y="297"/>
                      </a:lnTo>
                      <a:lnTo>
                        <a:pt x="97" y="294"/>
                      </a:lnTo>
                      <a:lnTo>
                        <a:pt x="96" y="292"/>
                      </a:lnTo>
                      <a:lnTo>
                        <a:pt x="94" y="289"/>
                      </a:lnTo>
                      <a:lnTo>
                        <a:pt x="90" y="288"/>
                      </a:lnTo>
                      <a:lnTo>
                        <a:pt x="89" y="287"/>
                      </a:lnTo>
                      <a:lnTo>
                        <a:pt x="86" y="285"/>
                      </a:lnTo>
                      <a:lnTo>
                        <a:pt x="85" y="283"/>
                      </a:lnTo>
                      <a:lnTo>
                        <a:pt x="82" y="283"/>
                      </a:lnTo>
                      <a:lnTo>
                        <a:pt x="80" y="283"/>
                      </a:lnTo>
                      <a:lnTo>
                        <a:pt x="78" y="283"/>
                      </a:lnTo>
                      <a:lnTo>
                        <a:pt x="77" y="280"/>
                      </a:lnTo>
                      <a:lnTo>
                        <a:pt x="75" y="280"/>
                      </a:lnTo>
                      <a:lnTo>
                        <a:pt x="75" y="283"/>
                      </a:lnTo>
                      <a:lnTo>
                        <a:pt x="77" y="284"/>
                      </a:lnTo>
                      <a:lnTo>
                        <a:pt x="77" y="285"/>
                      </a:lnTo>
                      <a:lnTo>
                        <a:pt x="78" y="288"/>
                      </a:lnTo>
                      <a:lnTo>
                        <a:pt x="80" y="289"/>
                      </a:lnTo>
                      <a:lnTo>
                        <a:pt x="80" y="293"/>
                      </a:lnTo>
                      <a:lnTo>
                        <a:pt x="81" y="294"/>
                      </a:lnTo>
                      <a:lnTo>
                        <a:pt x="81" y="295"/>
                      </a:lnTo>
                      <a:lnTo>
                        <a:pt x="81" y="298"/>
                      </a:lnTo>
                      <a:lnTo>
                        <a:pt x="81" y="302"/>
                      </a:lnTo>
                      <a:lnTo>
                        <a:pt x="80" y="303"/>
                      </a:lnTo>
                      <a:lnTo>
                        <a:pt x="75" y="303"/>
                      </a:lnTo>
                      <a:lnTo>
                        <a:pt x="75" y="302"/>
                      </a:lnTo>
                      <a:lnTo>
                        <a:pt x="73" y="299"/>
                      </a:lnTo>
                      <a:lnTo>
                        <a:pt x="72" y="299"/>
                      </a:lnTo>
                      <a:lnTo>
                        <a:pt x="71" y="299"/>
                      </a:lnTo>
                      <a:lnTo>
                        <a:pt x="66" y="302"/>
                      </a:lnTo>
                      <a:lnTo>
                        <a:pt x="67" y="299"/>
                      </a:lnTo>
                      <a:lnTo>
                        <a:pt x="66" y="297"/>
                      </a:lnTo>
                      <a:lnTo>
                        <a:pt x="63" y="298"/>
                      </a:lnTo>
                      <a:lnTo>
                        <a:pt x="59" y="298"/>
                      </a:lnTo>
                      <a:lnTo>
                        <a:pt x="58" y="299"/>
                      </a:lnTo>
                      <a:lnTo>
                        <a:pt x="56" y="298"/>
                      </a:lnTo>
                      <a:lnTo>
                        <a:pt x="54" y="295"/>
                      </a:lnTo>
                      <a:lnTo>
                        <a:pt x="54" y="292"/>
                      </a:lnTo>
                      <a:lnTo>
                        <a:pt x="53" y="288"/>
                      </a:lnTo>
                      <a:lnTo>
                        <a:pt x="52" y="288"/>
                      </a:lnTo>
                      <a:lnTo>
                        <a:pt x="51" y="285"/>
                      </a:lnTo>
                      <a:lnTo>
                        <a:pt x="49" y="284"/>
                      </a:lnTo>
                      <a:lnTo>
                        <a:pt x="49" y="281"/>
                      </a:lnTo>
                      <a:lnTo>
                        <a:pt x="51" y="279"/>
                      </a:lnTo>
                      <a:lnTo>
                        <a:pt x="52" y="274"/>
                      </a:lnTo>
                      <a:lnTo>
                        <a:pt x="53" y="273"/>
                      </a:lnTo>
                      <a:lnTo>
                        <a:pt x="57" y="271"/>
                      </a:lnTo>
                      <a:lnTo>
                        <a:pt x="62" y="271"/>
                      </a:lnTo>
                      <a:lnTo>
                        <a:pt x="64" y="271"/>
                      </a:lnTo>
                      <a:lnTo>
                        <a:pt x="64" y="269"/>
                      </a:lnTo>
                      <a:lnTo>
                        <a:pt x="64" y="268"/>
                      </a:lnTo>
                      <a:lnTo>
                        <a:pt x="62" y="266"/>
                      </a:lnTo>
                      <a:lnTo>
                        <a:pt x="59" y="266"/>
                      </a:lnTo>
                      <a:lnTo>
                        <a:pt x="57" y="266"/>
                      </a:lnTo>
                      <a:lnTo>
                        <a:pt x="56" y="264"/>
                      </a:lnTo>
                      <a:lnTo>
                        <a:pt x="57" y="260"/>
                      </a:lnTo>
                      <a:lnTo>
                        <a:pt x="58" y="257"/>
                      </a:lnTo>
                      <a:lnTo>
                        <a:pt x="58" y="256"/>
                      </a:lnTo>
                      <a:lnTo>
                        <a:pt x="57" y="255"/>
                      </a:lnTo>
                      <a:lnTo>
                        <a:pt x="54" y="255"/>
                      </a:lnTo>
                      <a:lnTo>
                        <a:pt x="56" y="251"/>
                      </a:lnTo>
                      <a:lnTo>
                        <a:pt x="53" y="250"/>
                      </a:lnTo>
                      <a:lnTo>
                        <a:pt x="53" y="251"/>
                      </a:lnTo>
                      <a:lnTo>
                        <a:pt x="51" y="251"/>
                      </a:lnTo>
                      <a:lnTo>
                        <a:pt x="48" y="252"/>
                      </a:lnTo>
                      <a:lnTo>
                        <a:pt x="44" y="252"/>
                      </a:lnTo>
                      <a:lnTo>
                        <a:pt x="44" y="254"/>
                      </a:lnTo>
                      <a:lnTo>
                        <a:pt x="43" y="255"/>
                      </a:lnTo>
                      <a:lnTo>
                        <a:pt x="42" y="256"/>
                      </a:lnTo>
                      <a:lnTo>
                        <a:pt x="40" y="259"/>
                      </a:lnTo>
                      <a:lnTo>
                        <a:pt x="39" y="260"/>
                      </a:lnTo>
                      <a:lnTo>
                        <a:pt x="38" y="264"/>
                      </a:lnTo>
                      <a:lnTo>
                        <a:pt x="39" y="266"/>
                      </a:lnTo>
                      <a:lnTo>
                        <a:pt x="39" y="268"/>
                      </a:lnTo>
                      <a:lnTo>
                        <a:pt x="39" y="269"/>
                      </a:lnTo>
                      <a:lnTo>
                        <a:pt x="38" y="271"/>
                      </a:lnTo>
                      <a:lnTo>
                        <a:pt x="35" y="274"/>
                      </a:lnTo>
                      <a:lnTo>
                        <a:pt x="34" y="276"/>
                      </a:lnTo>
                      <a:lnTo>
                        <a:pt x="29" y="276"/>
                      </a:lnTo>
                      <a:lnTo>
                        <a:pt x="28" y="271"/>
                      </a:lnTo>
                      <a:lnTo>
                        <a:pt x="25" y="270"/>
                      </a:lnTo>
                      <a:lnTo>
                        <a:pt x="24" y="268"/>
                      </a:lnTo>
                      <a:lnTo>
                        <a:pt x="23" y="265"/>
                      </a:lnTo>
                      <a:lnTo>
                        <a:pt x="23" y="264"/>
                      </a:lnTo>
                      <a:lnTo>
                        <a:pt x="23" y="260"/>
                      </a:lnTo>
                      <a:lnTo>
                        <a:pt x="25" y="259"/>
                      </a:lnTo>
                      <a:lnTo>
                        <a:pt x="26" y="259"/>
                      </a:lnTo>
                      <a:lnTo>
                        <a:pt x="29" y="259"/>
                      </a:lnTo>
                      <a:lnTo>
                        <a:pt x="30" y="257"/>
                      </a:lnTo>
                      <a:lnTo>
                        <a:pt x="33" y="256"/>
                      </a:lnTo>
                      <a:lnTo>
                        <a:pt x="33" y="254"/>
                      </a:lnTo>
                      <a:lnTo>
                        <a:pt x="33" y="251"/>
                      </a:lnTo>
                      <a:lnTo>
                        <a:pt x="34" y="245"/>
                      </a:lnTo>
                      <a:lnTo>
                        <a:pt x="33" y="243"/>
                      </a:lnTo>
                      <a:lnTo>
                        <a:pt x="33" y="241"/>
                      </a:lnTo>
                      <a:lnTo>
                        <a:pt x="29" y="241"/>
                      </a:lnTo>
                      <a:lnTo>
                        <a:pt x="29" y="238"/>
                      </a:lnTo>
                      <a:lnTo>
                        <a:pt x="28" y="238"/>
                      </a:lnTo>
                      <a:lnTo>
                        <a:pt x="26" y="238"/>
                      </a:lnTo>
                      <a:lnTo>
                        <a:pt x="25" y="242"/>
                      </a:lnTo>
                      <a:lnTo>
                        <a:pt x="24" y="243"/>
                      </a:lnTo>
                      <a:lnTo>
                        <a:pt x="21" y="243"/>
                      </a:lnTo>
                      <a:lnTo>
                        <a:pt x="19" y="241"/>
                      </a:lnTo>
                      <a:lnTo>
                        <a:pt x="20" y="237"/>
                      </a:lnTo>
                      <a:lnTo>
                        <a:pt x="18" y="237"/>
                      </a:lnTo>
                      <a:lnTo>
                        <a:pt x="15" y="237"/>
                      </a:lnTo>
                      <a:lnTo>
                        <a:pt x="11" y="237"/>
                      </a:lnTo>
                      <a:lnTo>
                        <a:pt x="9" y="238"/>
                      </a:lnTo>
                      <a:lnTo>
                        <a:pt x="6" y="238"/>
                      </a:lnTo>
                      <a:lnTo>
                        <a:pt x="5" y="237"/>
                      </a:lnTo>
                      <a:lnTo>
                        <a:pt x="6" y="233"/>
                      </a:lnTo>
                      <a:lnTo>
                        <a:pt x="5" y="232"/>
                      </a:lnTo>
                      <a:lnTo>
                        <a:pt x="4" y="230"/>
                      </a:lnTo>
                      <a:lnTo>
                        <a:pt x="4" y="227"/>
                      </a:lnTo>
                      <a:lnTo>
                        <a:pt x="0" y="223"/>
                      </a:lnTo>
                      <a:lnTo>
                        <a:pt x="7" y="221"/>
                      </a:lnTo>
                      <a:lnTo>
                        <a:pt x="10" y="223"/>
                      </a:lnTo>
                      <a:lnTo>
                        <a:pt x="14" y="223"/>
                      </a:lnTo>
                      <a:lnTo>
                        <a:pt x="19" y="222"/>
                      </a:lnTo>
                      <a:lnTo>
                        <a:pt x="20" y="222"/>
                      </a:lnTo>
                      <a:lnTo>
                        <a:pt x="25" y="221"/>
                      </a:lnTo>
                      <a:lnTo>
                        <a:pt x="30" y="218"/>
                      </a:lnTo>
                      <a:lnTo>
                        <a:pt x="30" y="213"/>
                      </a:lnTo>
                      <a:lnTo>
                        <a:pt x="33" y="211"/>
                      </a:lnTo>
                      <a:lnTo>
                        <a:pt x="34" y="208"/>
                      </a:lnTo>
                      <a:lnTo>
                        <a:pt x="37" y="208"/>
                      </a:lnTo>
                      <a:lnTo>
                        <a:pt x="38" y="205"/>
                      </a:lnTo>
                      <a:lnTo>
                        <a:pt x="37" y="200"/>
                      </a:lnTo>
                      <a:lnTo>
                        <a:pt x="33" y="199"/>
                      </a:lnTo>
                      <a:lnTo>
                        <a:pt x="33" y="197"/>
                      </a:lnTo>
                      <a:lnTo>
                        <a:pt x="34" y="193"/>
                      </a:lnTo>
                      <a:lnTo>
                        <a:pt x="37" y="192"/>
                      </a:lnTo>
                      <a:lnTo>
                        <a:pt x="39" y="189"/>
                      </a:lnTo>
                      <a:lnTo>
                        <a:pt x="40" y="188"/>
                      </a:lnTo>
                      <a:lnTo>
                        <a:pt x="39" y="184"/>
                      </a:lnTo>
                      <a:lnTo>
                        <a:pt x="40" y="181"/>
                      </a:lnTo>
                      <a:lnTo>
                        <a:pt x="42" y="179"/>
                      </a:lnTo>
                      <a:lnTo>
                        <a:pt x="45" y="179"/>
                      </a:lnTo>
                      <a:lnTo>
                        <a:pt x="48" y="176"/>
                      </a:lnTo>
                      <a:lnTo>
                        <a:pt x="49" y="174"/>
                      </a:lnTo>
                      <a:lnTo>
                        <a:pt x="44" y="170"/>
                      </a:lnTo>
                      <a:lnTo>
                        <a:pt x="45" y="167"/>
                      </a:lnTo>
                      <a:lnTo>
                        <a:pt x="45" y="166"/>
                      </a:lnTo>
                      <a:lnTo>
                        <a:pt x="48" y="164"/>
                      </a:lnTo>
                      <a:lnTo>
                        <a:pt x="51" y="164"/>
                      </a:lnTo>
                      <a:lnTo>
                        <a:pt x="53" y="164"/>
                      </a:lnTo>
                      <a:lnTo>
                        <a:pt x="56" y="161"/>
                      </a:lnTo>
                      <a:lnTo>
                        <a:pt x="58" y="160"/>
                      </a:lnTo>
                      <a:lnTo>
                        <a:pt x="59" y="159"/>
                      </a:lnTo>
                      <a:lnTo>
                        <a:pt x="59" y="154"/>
                      </a:lnTo>
                      <a:lnTo>
                        <a:pt x="58" y="151"/>
                      </a:lnTo>
                      <a:lnTo>
                        <a:pt x="57" y="147"/>
                      </a:lnTo>
                      <a:lnTo>
                        <a:pt x="56" y="145"/>
                      </a:lnTo>
                      <a:lnTo>
                        <a:pt x="56" y="137"/>
                      </a:lnTo>
                      <a:lnTo>
                        <a:pt x="54" y="131"/>
                      </a:lnTo>
                      <a:lnTo>
                        <a:pt x="52" y="129"/>
                      </a:lnTo>
                      <a:lnTo>
                        <a:pt x="49" y="126"/>
                      </a:lnTo>
                      <a:lnTo>
                        <a:pt x="48" y="124"/>
                      </a:lnTo>
                      <a:lnTo>
                        <a:pt x="45" y="122"/>
                      </a:lnTo>
                      <a:lnTo>
                        <a:pt x="44" y="121"/>
                      </a:lnTo>
                      <a:lnTo>
                        <a:pt x="45" y="119"/>
                      </a:lnTo>
                      <a:lnTo>
                        <a:pt x="49" y="115"/>
                      </a:lnTo>
                      <a:lnTo>
                        <a:pt x="51" y="109"/>
                      </a:lnTo>
                      <a:lnTo>
                        <a:pt x="48" y="108"/>
                      </a:lnTo>
                      <a:lnTo>
                        <a:pt x="48" y="107"/>
                      </a:lnTo>
                      <a:lnTo>
                        <a:pt x="48" y="102"/>
                      </a:lnTo>
                      <a:lnTo>
                        <a:pt x="49" y="100"/>
                      </a:lnTo>
                      <a:lnTo>
                        <a:pt x="51" y="99"/>
                      </a:lnTo>
                      <a:lnTo>
                        <a:pt x="52" y="99"/>
                      </a:lnTo>
                      <a:lnTo>
                        <a:pt x="52" y="100"/>
                      </a:lnTo>
                      <a:lnTo>
                        <a:pt x="52" y="102"/>
                      </a:lnTo>
                      <a:lnTo>
                        <a:pt x="56" y="103"/>
                      </a:lnTo>
                      <a:lnTo>
                        <a:pt x="56" y="104"/>
                      </a:lnTo>
                      <a:lnTo>
                        <a:pt x="58" y="104"/>
                      </a:lnTo>
                      <a:lnTo>
                        <a:pt x="62" y="103"/>
                      </a:lnTo>
                      <a:lnTo>
                        <a:pt x="63" y="104"/>
                      </a:lnTo>
                      <a:lnTo>
                        <a:pt x="66" y="104"/>
                      </a:lnTo>
                      <a:lnTo>
                        <a:pt x="70" y="103"/>
                      </a:lnTo>
                      <a:lnTo>
                        <a:pt x="71" y="102"/>
                      </a:lnTo>
                      <a:lnTo>
                        <a:pt x="72" y="102"/>
                      </a:lnTo>
                      <a:lnTo>
                        <a:pt x="77" y="100"/>
                      </a:lnTo>
                      <a:lnTo>
                        <a:pt x="80" y="104"/>
                      </a:lnTo>
                      <a:lnTo>
                        <a:pt x="82" y="103"/>
                      </a:lnTo>
                      <a:lnTo>
                        <a:pt x="85" y="102"/>
                      </a:lnTo>
                      <a:lnTo>
                        <a:pt x="85" y="99"/>
                      </a:lnTo>
                      <a:lnTo>
                        <a:pt x="85" y="95"/>
                      </a:lnTo>
                      <a:lnTo>
                        <a:pt x="85" y="94"/>
                      </a:lnTo>
                      <a:lnTo>
                        <a:pt x="85" y="93"/>
                      </a:lnTo>
                      <a:lnTo>
                        <a:pt x="85" y="91"/>
                      </a:lnTo>
                      <a:lnTo>
                        <a:pt x="82" y="90"/>
                      </a:lnTo>
                      <a:lnTo>
                        <a:pt x="80" y="91"/>
                      </a:lnTo>
                      <a:lnTo>
                        <a:pt x="78" y="93"/>
                      </a:lnTo>
                      <a:lnTo>
                        <a:pt x="75" y="91"/>
                      </a:lnTo>
                      <a:lnTo>
                        <a:pt x="73" y="94"/>
                      </a:lnTo>
                      <a:lnTo>
                        <a:pt x="72" y="94"/>
                      </a:lnTo>
                      <a:lnTo>
                        <a:pt x="71" y="91"/>
                      </a:lnTo>
                      <a:lnTo>
                        <a:pt x="71" y="89"/>
                      </a:lnTo>
                      <a:lnTo>
                        <a:pt x="73" y="88"/>
                      </a:lnTo>
                      <a:lnTo>
                        <a:pt x="77" y="84"/>
                      </a:lnTo>
                      <a:lnTo>
                        <a:pt x="78" y="80"/>
                      </a:lnTo>
                      <a:lnTo>
                        <a:pt x="80" y="77"/>
                      </a:lnTo>
                      <a:lnTo>
                        <a:pt x="80" y="75"/>
                      </a:lnTo>
                      <a:lnTo>
                        <a:pt x="81" y="71"/>
                      </a:lnTo>
                      <a:lnTo>
                        <a:pt x="80" y="69"/>
                      </a:lnTo>
                      <a:lnTo>
                        <a:pt x="78" y="65"/>
                      </a:lnTo>
                      <a:lnTo>
                        <a:pt x="75" y="64"/>
                      </a:lnTo>
                      <a:lnTo>
                        <a:pt x="75" y="61"/>
                      </a:lnTo>
                      <a:lnTo>
                        <a:pt x="75" y="58"/>
                      </a:lnTo>
                      <a:lnTo>
                        <a:pt x="78" y="57"/>
                      </a:lnTo>
                      <a:lnTo>
                        <a:pt x="78" y="53"/>
                      </a:lnTo>
                      <a:lnTo>
                        <a:pt x="80" y="50"/>
                      </a:lnTo>
                      <a:lnTo>
                        <a:pt x="77" y="47"/>
                      </a:lnTo>
                      <a:lnTo>
                        <a:pt x="77" y="46"/>
                      </a:lnTo>
                      <a:lnTo>
                        <a:pt x="78" y="42"/>
                      </a:lnTo>
                      <a:lnTo>
                        <a:pt x="80" y="41"/>
                      </a:lnTo>
                      <a:lnTo>
                        <a:pt x="78" y="39"/>
                      </a:lnTo>
                      <a:lnTo>
                        <a:pt x="75" y="36"/>
                      </a:lnTo>
                      <a:lnTo>
                        <a:pt x="72" y="33"/>
                      </a:lnTo>
                      <a:lnTo>
                        <a:pt x="70" y="32"/>
                      </a:lnTo>
                      <a:lnTo>
                        <a:pt x="68" y="29"/>
                      </a:lnTo>
                      <a:lnTo>
                        <a:pt x="67" y="26"/>
                      </a:lnTo>
                      <a:lnTo>
                        <a:pt x="67" y="22"/>
                      </a:lnTo>
                      <a:lnTo>
                        <a:pt x="70" y="18"/>
                      </a:lnTo>
                      <a:lnTo>
                        <a:pt x="70" y="15"/>
                      </a:lnTo>
                      <a:lnTo>
                        <a:pt x="71" y="14"/>
                      </a:lnTo>
                      <a:lnTo>
                        <a:pt x="73" y="13"/>
                      </a:lnTo>
                      <a:lnTo>
                        <a:pt x="73" y="10"/>
                      </a:lnTo>
                      <a:lnTo>
                        <a:pt x="7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1" name="Freeform 8">
                  <a:extLst>
                    <a:ext uri="{FF2B5EF4-FFF2-40B4-BE49-F238E27FC236}">
                      <a16:creationId xmlns:a16="http://schemas.microsoft.com/office/drawing/2014/main" id="{1E7A6D3E-1489-4ACE-80C3-914F9FECA46D}"/>
                    </a:ext>
                  </a:extLst>
                </p:cNvPr>
                <p:cNvSpPr>
                  <a:spLocks/>
                </p:cNvSpPr>
                <p:nvPr/>
              </p:nvSpPr>
              <p:spPr bwMode="auto">
                <a:xfrm>
                  <a:off x="3608" y="1699"/>
                  <a:ext cx="337" cy="305"/>
                </a:xfrm>
                <a:custGeom>
                  <a:avLst/>
                  <a:gdLst>
                    <a:gd name="T0" fmla="*/ 111 w 337"/>
                    <a:gd name="T1" fmla="*/ 27 h 305"/>
                    <a:gd name="T2" fmla="*/ 126 w 337"/>
                    <a:gd name="T3" fmla="*/ 27 h 305"/>
                    <a:gd name="T4" fmla="*/ 139 w 337"/>
                    <a:gd name="T5" fmla="*/ 34 h 305"/>
                    <a:gd name="T6" fmla="*/ 155 w 337"/>
                    <a:gd name="T7" fmla="*/ 33 h 305"/>
                    <a:gd name="T8" fmla="*/ 169 w 337"/>
                    <a:gd name="T9" fmla="*/ 16 h 305"/>
                    <a:gd name="T10" fmla="*/ 185 w 337"/>
                    <a:gd name="T11" fmla="*/ 0 h 305"/>
                    <a:gd name="T12" fmla="*/ 200 w 337"/>
                    <a:gd name="T13" fmla="*/ 11 h 305"/>
                    <a:gd name="T14" fmla="*/ 221 w 337"/>
                    <a:gd name="T15" fmla="*/ 18 h 305"/>
                    <a:gd name="T16" fmla="*/ 232 w 337"/>
                    <a:gd name="T17" fmla="*/ 29 h 305"/>
                    <a:gd name="T18" fmla="*/ 237 w 337"/>
                    <a:gd name="T19" fmla="*/ 39 h 305"/>
                    <a:gd name="T20" fmla="*/ 245 w 337"/>
                    <a:gd name="T21" fmla="*/ 49 h 305"/>
                    <a:gd name="T22" fmla="*/ 261 w 337"/>
                    <a:gd name="T23" fmla="*/ 61 h 305"/>
                    <a:gd name="T24" fmla="*/ 276 w 337"/>
                    <a:gd name="T25" fmla="*/ 52 h 305"/>
                    <a:gd name="T26" fmla="*/ 291 w 337"/>
                    <a:gd name="T27" fmla="*/ 46 h 305"/>
                    <a:gd name="T28" fmla="*/ 310 w 337"/>
                    <a:gd name="T29" fmla="*/ 58 h 305"/>
                    <a:gd name="T30" fmla="*/ 325 w 337"/>
                    <a:gd name="T31" fmla="*/ 71 h 305"/>
                    <a:gd name="T32" fmla="*/ 327 w 337"/>
                    <a:gd name="T33" fmla="*/ 94 h 305"/>
                    <a:gd name="T34" fmla="*/ 327 w 337"/>
                    <a:gd name="T35" fmla="*/ 116 h 305"/>
                    <a:gd name="T36" fmla="*/ 329 w 337"/>
                    <a:gd name="T37" fmla="*/ 142 h 305"/>
                    <a:gd name="T38" fmla="*/ 334 w 337"/>
                    <a:gd name="T39" fmla="*/ 148 h 305"/>
                    <a:gd name="T40" fmla="*/ 329 w 337"/>
                    <a:gd name="T41" fmla="*/ 158 h 305"/>
                    <a:gd name="T42" fmla="*/ 308 w 337"/>
                    <a:gd name="T43" fmla="*/ 161 h 305"/>
                    <a:gd name="T44" fmla="*/ 303 w 337"/>
                    <a:gd name="T45" fmla="*/ 167 h 305"/>
                    <a:gd name="T46" fmla="*/ 308 w 337"/>
                    <a:gd name="T47" fmla="*/ 195 h 305"/>
                    <a:gd name="T48" fmla="*/ 303 w 337"/>
                    <a:gd name="T49" fmla="*/ 222 h 305"/>
                    <a:gd name="T50" fmla="*/ 292 w 337"/>
                    <a:gd name="T51" fmla="*/ 239 h 305"/>
                    <a:gd name="T52" fmla="*/ 290 w 337"/>
                    <a:gd name="T53" fmla="*/ 263 h 305"/>
                    <a:gd name="T54" fmla="*/ 266 w 337"/>
                    <a:gd name="T55" fmla="*/ 281 h 305"/>
                    <a:gd name="T56" fmla="*/ 239 w 337"/>
                    <a:gd name="T57" fmla="*/ 267 h 305"/>
                    <a:gd name="T58" fmla="*/ 228 w 337"/>
                    <a:gd name="T59" fmla="*/ 255 h 305"/>
                    <a:gd name="T60" fmla="*/ 218 w 337"/>
                    <a:gd name="T61" fmla="*/ 266 h 305"/>
                    <a:gd name="T62" fmla="*/ 210 w 337"/>
                    <a:gd name="T63" fmla="*/ 282 h 305"/>
                    <a:gd name="T64" fmla="*/ 190 w 337"/>
                    <a:gd name="T65" fmla="*/ 303 h 305"/>
                    <a:gd name="T66" fmla="*/ 171 w 337"/>
                    <a:gd name="T67" fmla="*/ 296 h 305"/>
                    <a:gd name="T68" fmla="*/ 150 w 337"/>
                    <a:gd name="T69" fmla="*/ 301 h 305"/>
                    <a:gd name="T70" fmla="*/ 136 w 337"/>
                    <a:gd name="T71" fmla="*/ 296 h 305"/>
                    <a:gd name="T72" fmla="*/ 123 w 337"/>
                    <a:gd name="T73" fmla="*/ 290 h 305"/>
                    <a:gd name="T74" fmla="*/ 124 w 337"/>
                    <a:gd name="T75" fmla="*/ 263 h 305"/>
                    <a:gd name="T76" fmla="*/ 115 w 337"/>
                    <a:gd name="T77" fmla="*/ 242 h 305"/>
                    <a:gd name="T78" fmla="*/ 117 w 337"/>
                    <a:gd name="T79" fmla="*/ 227 h 305"/>
                    <a:gd name="T80" fmla="*/ 119 w 337"/>
                    <a:gd name="T81" fmla="*/ 213 h 305"/>
                    <a:gd name="T82" fmla="*/ 112 w 337"/>
                    <a:gd name="T83" fmla="*/ 201 h 305"/>
                    <a:gd name="T84" fmla="*/ 95 w 337"/>
                    <a:gd name="T85" fmla="*/ 206 h 305"/>
                    <a:gd name="T86" fmla="*/ 79 w 337"/>
                    <a:gd name="T87" fmla="*/ 218 h 305"/>
                    <a:gd name="T88" fmla="*/ 62 w 337"/>
                    <a:gd name="T89" fmla="*/ 205 h 305"/>
                    <a:gd name="T90" fmla="*/ 55 w 337"/>
                    <a:gd name="T91" fmla="*/ 220 h 305"/>
                    <a:gd name="T92" fmla="*/ 40 w 337"/>
                    <a:gd name="T93" fmla="*/ 222 h 305"/>
                    <a:gd name="T94" fmla="*/ 27 w 337"/>
                    <a:gd name="T95" fmla="*/ 217 h 305"/>
                    <a:gd name="T96" fmla="*/ 12 w 337"/>
                    <a:gd name="T97" fmla="*/ 222 h 305"/>
                    <a:gd name="T98" fmla="*/ 3 w 337"/>
                    <a:gd name="T99" fmla="*/ 209 h 305"/>
                    <a:gd name="T100" fmla="*/ 3 w 337"/>
                    <a:gd name="T101" fmla="*/ 194 h 305"/>
                    <a:gd name="T102" fmla="*/ 10 w 337"/>
                    <a:gd name="T103" fmla="*/ 182 h 305"/>
                    <a:gd name="T104" fmla="*/ 20 w 337"/>
                    <a:gd name="T105" fmla="*/ 163 h 305"/>
                    <a:gd name="T106" fmla="*/ 24 w 337"/>
                    <a:gd name="T107" fmla="*/ 154 h 305"/>
                    <a:gd name="T108" fmla="*/ 41 w 337"/>
                    <a:gd name="T109" fmla="*/ 161 h 305"/>
                    <a:gd name="T110" fmla="*/ 44 w 337"/>
                    <a:gd name="T111" fmla="*/ 144 h 305"/>
                    <a:gd name="T112" fmla="*/ 44 w 337"/>
                    <a:gd name="T113" fmla="*/ 129 h 305"/>
                    <a:gd name="T114" fmla="*/ 53 w 337"/>
                    <a:gd name="T115" fmla="*/ 113 h 305"/>
                    <a:gd name="T116" fmla="*/ 63 w 337"/>
                    <a:gd name="T117" fmla="*/ 94 h 305"/>
                    <a:gd name="T118" fmla="*/ 72 w 337"/>
                    <a:gd name="T119" fmla="*/ 85 h 305"/>
                    <a:gd name="T120" fmla="*/ 86 w 337"/>
                    <a:gd name="T121" fmla="*/ 71 h 305"/>
                    <a:gd name="T122" fmla="*/ 91 w 337"/>
                    <a:gd name="T123" fmla="*/ 4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05">
                      <a:moveTo>
                        <a:pt x="86" y="40"/>
                      </a:moveTo>
                      <a:lnTo>
                        <a:pt x="92" y="35"/>
                      </a:lnTo>
                      <a:lnTo>
                        <a:pt x="97" y="32"/>
                      </a:lnTo>
                      <a:lnTo>
                        <a:pt x="101" y="29"/>
                      </a:lnTo>
                      <a:lnTo>
                        <a:pt x="104" y="27"/>
                      </a:lnTo>
                      <a:lnTo>
                        <a:pt x="106" y="27"/>
                      </a:lnTo>
                      <a:lnTo>
                        <a:pt x="107" y="27"/>
                      </a:lnTo>
                      <a:lnTo>
                        <a:pt x="109" y="27"/>
                      </a:lnTo>
                      <a:lnTo>
                        <a:pt x="111" y="27"/>
                      </a:lnTo>
                      <a:lnTo>
                        <a:pt x="114" y="28"/>
                      </a:lnTo>
                      <a:lnTo>
                        <a:pt x="116" y="28"/>
                      </a:lnTo>
                      <a:lnTo>
                        <a:pt x="117" y="28"/>
                      </a:lnTo>
                      <a:lnTo>
                        <a:pt x="121" y="28"/>
                      </a:lnTo>
                      <a:lnTo>
                        <a:pt x="124" y="27"/>
                      </a:lnTo>
                      <a:lnTo>
                        <a:pt x="124" y="25"/>
                      </a:lnTo>
                      <a:lnTo>
                        <a:pt x="125" y="25"/>
                      </a:lnTo>
                      <a:lnTo>
                        <a:pt x="126" y="25"/>
                      </a:lnTo>
                      <a:lnTo>
                        <a:pt x="126" y="27"/>
                      </a:lnTo>
                      <a:lnTo>
                        <a:pt x="128" y="28"/>
                      </a:lnTo>
                      <a:lnTo>
                        <a:pt x="128" y="29"/>
                      </a:lnTo>
                      <a:lnTo>
                        <a:pt x="128" y="30"/>
                      </a:lnTo>
                      <a:lnTo>
                        <a:pt x="128" y="33"/>
                      </a:lnTo>
                      <a:lnTo>
                        <a:pt x="129" y="34"/>
                      </a:lnTo>
                      <a:lnTo>
                        <a:pt x="130" y="35"/>
                      </a:lnTo>
                      <a:lnTo>
                        <a:pt x="133" y="38"/>
                      </a:lnTo>
                      <a:lnTo>
                        <a:pt x="135" y="35"/>
                      </a:lnTo>
                      <a:lnTo>
                        <a:pt x="139" y="34"/>
                      </a:lnTo>
                      <a:lnTo>
                        <a:pt x="139" y="33"/>
                      </a:lnTo>
                      <a:lnTo>
                        <a:pt x="140" y="32"/>
                      </a:lnTo>
                      <a:lnTo>
                        <a:pt x="142" y="32"/>
                      </a:lnTo>
                      <a:lnTo>
                        <a:pt x="144" y="32"/>
                      </a:lnTo>
                      <a:lnTo>
                        <a:pt x="145" y="34"/>
                      </a:lnTo>
                      <a:lnTo>
                        <a:pt x="147" y="35"/>
                      </a:lnTo>
                      <a:lnTo>
                        <a:pt x="148" y="38"/>
                      </a:lnTo>
                      <a:lnTo>
                        <a:pt x="152" y="38"/>
                      </a:lnTo>
                      <a:lnTo>
                        <a:pt x="155" y="33"/>
                      </a:lnTo>
                      <a:lnTo>
                        <a:pt x="157" y="32"/>
                      </a:lnTo>
                      <a:lnTo>
                        <a:pt x="158" y="29"/>
                      </a:lnTo>
                      <a:lnTo>
                        <a:pt x="159" y="27"/>
                      </a:lnTo>
                      <a:lnTo>
                        <a:pt x="162" y="24"/>
                      </a:lnTo>
                      <a:lnTo>
                        <a:pt x="166" y="20"/>
                      </a:lnTo>
                      <a:lnTo>
                        <a:pt x="167" y="20"/>
                      </a:lnTo>
                      <a:lnTo>
                        <a:pt x="168" y="23"/>
                      </a:lnTo>
                      <a:lnTo>
                        <a:pt x="169" y="19"/>
                      </a:lnTo>
                      <a:lnTo>
                        <a:pt x="169" y="16"/>
                      </a:lnTo>
                      <a:lnTo>
                        <a:pt x="168" y="13"/>
                      </a:lnTo>
                      <a:lnTo>
                        <a:pt x="169" y="10"/>
                      </a:lnTo>
                      <a:lnTo>
                        <a:pt x="169" y="5"/>
                      </a:lnTo>
                      <a:lnTo>
                        <a:pt x="172" y="2"/>
                      </a:lnTo>
                      <a:lnTo>
                        <a:pt x="176" y="0"/>
                      </a:lnTo>
                      <a:lnTo>
                        <a:pt x="178" y="0"/>
                      </a:lnTo>
                      <a:lnTo>
                        <a:pt x="181" y="0"/>
                      </a:lnTo>
                      <a:lnTo>
                        <a:pt x="182" y="0"/>
                      </a:lnTo>
                      <a:lnTo>
                        <a:pt x="185" y="0"/>
                      </a:lnTo>
                      <a:lnTo>
                        <a:pt x="186" y="0"/>
                      </a:lnTo>
                      <a:lnTo>
                        <a:pt x="188" y="0"/>
                      </a:lnTo>
                      <a:lnTo>
                        <a:pt x="190" y="2"/>
                      </a:lnTo>
                      <a:lnTo>
                        <a:pt x="192" y="4"/>
                      </a:lnTo>
                      <a:lnTo>
                        <a:pt x="195" y="5"/>
                      </a:lnTo>
                      <a:lnTo>
                        <a:pt x="196" y="5"/>
                      </a:lnTo>
                      <a:lnTo>
                        <a:pt x="197" y="8"/>
                      </a:lnTo>
                      <a:lnTo>
                        <a:pt x="199" y="10"/>
                      </a:lnTo>
                      <a:lnTo>
                        <a:pt x="200" y="11"/>
                      </a:lnTo>
                      <a:lnTo>
                        <a:pt x="201" y="13"/>
                      </a:lnTo>
                      <a:lnTo>
                        <a:pt x="202" y="13"/>
                      </a:lnTo>
                      <a:lnTo>
                        <a:pt x="204" y="14"/>
                      </a:lnTo>
                      <a:lnTo>
                        <a:pt x="205" y="15"/>
                      </a:lnTo>
                      <a:lnTo>
                        <a:pt x="206" y="16"/>
                      </a:lnTo>
                      <a:lnTo>
                        <a:pt x="210" y="18"/>
                      </a:lnTo>
                      <a:lnTo>
                        <a:pt x="215" y="18"/>
                      </a:lnTo>
                      <a:lnTo>
                        <a:pt x="219" y="18"/>
                      </a:lnTo>
                      <a:lnTo>
                        <a:pt x="221" y="18"/>
                      </a:lnTo>
                      <a:lnTo>
                        <a:pt x="223" y="19"/>
                      </a:lnTo>
                      <a:lnTo>
                        <a:pt x="226" y="20"/>
                      </a:lnTo>
                      <a:lnTo>
                        <a:pt x="228" y="23"/>
                      </a:lnTo>
                      <a:lnTo>
                        <a:pt x="229" y="24"/>
                      </a:lnTo>
                      <a:lnTo>
                        <a:pt x="230" y="24"/>
                      </a:lnTo>
                      <a:lnTo>
                        <a:pt x="233" y="24"/>
                      </a:lnTo>
                      <a:lnTo>
                        <a:pt x="233" y="25"/>
                      </a:lnTo>
                      <a:lnTo>
                        <a:pt x="233" y="27"/>
                      </a:lnTo>
                      <a:lnTo>
                        <a:pt x="232" y="29"/>
                      </a:lnTo>
                      <a:lnTo>
                        <a:pt x="230" y="30"/>
                      </a:lnTo>
                      <a:lnTo>
                        <a:pt x="230" y="32"/>
                      </a:lnTo>
                      <a:lnTo>
                        <a:pt x="229" y="33"/>
                      </a:lnTo>
                      <a:lnTo>
                        <a:pt x="228" y="33"/>
                      </a:lnTo>
                      <a:lnTo>
                        <a:pt x="229" y="34"/>
                      </a:lnTo>
                      <a:lnTo>
                        <a:pt x="230" y="35"/>
                      </a:lnTo>
                      <a:lnTo>
                        <a:pt x="234" y="38"/>
                      </a:lnTo>
                      <a:lnTo>
                        <a:pt x="235" y="38"/>
                      </a:lnTo>
                      <a:lnTo>
                        <a:pt x="237" y="39"/>
                      </a:lnTo>
                      <a:lnTo>
                        <a:pt x="239" y="40"/>
                      </a:lnTo>
                      <a:lnTo>
                        <a:pt x="240" y="42"/>
                      </a:lnTo>
                      <a:lnTo>
                        <a:pt x="242" y="42"/>
                      </a:lnTo>
                      <a:lnTo>
                        <a:pt x="243" y="43"/>
                      </a:lnTo>
                      <a:lnTo>
                        <a:pt x="243" y="44"/>
                      </a:lnTo>
                      <a:lnTo>
                        <a:pt x="243" y="46"/>
                      </a:lnTo>
                      <a:lnTo>
                        <a:pt x="243" y="47"/>
                      </a:lnTo>
                      <a:lnTo>
                        <a:pt x="244" y="48"/>
                      </a:lnTo>
                      <a:lnTo>
                        <a:pt x="245" y="49"/>
                      </a:lnTo>
                      <a:lnTo>
                        <a:pt x="247" y="52"/>
                      </a:lnTo>
                      <a:lnTo>
                        <a:pt x="248" y="53"/>
                      </a:lnTo>
                      <a:lnTo>
                        <a:pt x="249" y="54"/>
                      </a:lnTo>
                      <a:lnTo>
                        <a:pt x="252" y="54"/>
                      </a:lnTo>
                      <a:lnTo>
                        <a:pt x="254" y="54"/>
                      </a:lnTo>
                      <a:lnTo>
                        <a:pt x="256" y="56"/>
                      </a:lnTo>
                      <a:lnTo>
                        <a:pt x="257" y="58"/>
                      </a:lnTo>
                      <a:lnTo>
                        <a:pt x="258" y="59"/>
                      </a:lnTo>
                      <a:lnTo>
                        <a:pt x="261" y="61"/>
                      </a:lnTo>
                      <a:lnTo>
                        <a:pt x="263" y="59"/>
                      </a:lnTo>
                      <a:lnTo>
                        <a:pt x="266" y="59"/>
                      </a:lnTo>
                      <a:lnTo>
                        <a:pt x="267" y="58"/>
                      </a:lnTo>
                      <a:lnTo>
                        <a:pt x="270" y="57"/>
                      </a:lnTo>
                      <a:lnTo>
                        <a:pt x="271" y="56"/>
                      </a:lnTo>
                      <a:lnTo>
                        <a:pt x="272" y="54"/>
                      </a:lnTo>
                      <a:lnTo>
                        <a:pt x="273" y="53"/>
                      </a:lnTo>
                      <a:lnTo>
                        <a:pt x="275" y="53"/>
                      </a:lnTo>
                      <a:lnTo>
                        <a:pt x="276" y="52"/>
                      </a:lnTo>
                      <a:lnTo>
                        <a:pt x="277" y="52"/>
                      </a:lnTo>
                      <a:lnTo>
                        <a:pt x="278" y="49"/>
                      </a:lnTo>
                      <a:lnTo>
                        <a:pt x="281" y="48"/>
                      </a:lnTo>
                      <a:lnTo>
                        <a:pt x="282" y="47"/>
                      </a:lnTo>
                      <a:lnTo>
                        <a:pt x="285" y="47"/>
                      </a:lnTo>
                      <a:lnTo>
                        <a:pt x="287" y="47"/>
                      </a:lnTo>
                      <a:lnTo>
                        <a:pt x="289" y="46"/>
                      </a:lnTo>
                      <a:lnTo>
                        <a:pt x="290" y="46"/>
                      </a:lnTo>
                      <a:lnTo>
                        <a:pt x="291" y="46"/>
                      </a:lnTo>
                      <a:lnTo>
                        <a:pt x="296" y="47"/>
                      </a:lnTo>
                      <a:lnTo>
                        <a:pt x="297" y="47"/>
                      </a:lnTo>
                      <a:lnTo>
                        <a:pt x="300" y="48"/>
                      </a:lnTo>
                      <a:lnTo>
                        <a:pt x="303" y="49"/>
                      </a:lnTo>
                      <a:lnTo>
                        <a:pt x="304" y="52"/>
                      </a:lnTo>
                      <a:lnTo>
                        <a:pt x="308" y="52"/>
                      </a:lnTo>
                      <a:lnTo>
                        <a:pt x="309" y="54"/>
                      </a:lnTo>
                      <a:lnTo>
                        <a:pt x="309" y="56"/>
                      </a:lnTo>
                      <a:lnTo>
                        <a:pt x="310" y="58"/>
                      </a:lnTo>
                      <a:lnTo>
                        <a:pt x="314" y="58"/>
                      </a:lnTo>
                      <a:lnTo>
                        <a:pt x="315" y="59"/>
                      </a:lnTo>
                      <a:lnTo>
                        <a:pt x="318" y="61"/>
                      </a:lnTo>
                      <a:lnTo>
                        <a:pt x="320" y="61"/>
                      </a:lnTo>
                      <a:lnTo>
                        <a:pt x="323" y="62"/>
                      </a:lnTo>
                      <a:lnTo>
                        <a:pt x="325" y="62"/>
                      </a:lnTo>
                      <a:lnTo>
                        <a:pt x="327" y="63"/>
                      </a:lnTo>
                      <a:lnTo>
                        <a:pt x="325" y="68"/>
                      </a:lnTo>
                      <a:lnTo>
                        <a:pt x="325" y="71"/>
                      </a:lnTo>
                      <a:lnTo>
                        <a:pt x="323" y="72"/>
                      </a:lnTo>
                      <a:lnTo>
                        <a:pt x="322" y="73"/>
                      </a:lnTo>
                      <a:lnTo>
                        <a:pt x="322" y="76"/>
                      </a:lnTo>
                      <a:lnTo>
                        <a:pt x="319" y="80"/>
                      </a:lnTo>
                      <a:lnTo>
                        <a:pt x="319" y="84"/>
                      </a:lnTo>
                      <a:lnTo>
                        <a:pt x="320" y="87"/>
                      </a:lnTo>
                      <a:lnTo>
                        <a:pt x="322" y="90"/>
                      </a:lnTo>
                      <a:lnTo>
                        <a:pt x="324" y="91"/>
                      </a:lnTo>
                      <a:lnTo>
                        <a:pt x="327" y="94"/>
                      </a:lnTo>
                      <a:lnTo>
                        <a:pt x="330" y="97"/>
                      </a:lnTo>
                      <a:lnTo>
                        <a:pt x="332" y="99"/>
                      </a:lnTo>
                      <a:lnTo>
                        <a:pt x="330" y="100"/>
                      </a:lnTo>
                      <a:lnTo>
                        <a:pt x="329" y="104"/>
                      </a:lnTo>
                      <a:lnTo>
                        <a:pt x="329" y="105"/>
                      </a:lnTo>
                      <a:lnTo>
                        <a:pt x="332" y="108"/>
                      </a:lnTo>
                      <a:lnTo>
                        <a:pt x="330" y="111"/>
                      </a:lnTo>
                      <a:lnTo>
                        <a:pt x="330" y="115"/>
                      </a:lnTo>
                      <a:lnTo>
                        <a:pt x="327" y="116"/>
                      </a:lnTo>
                      <a:lnTo>
                        <a:pt x="327" y="119"/>
                      </a:lnTo>
                      <a:lnTo>
                        <a:pt x="327" y="122"/>
                      </a:lnTo>
                      <a:lnTo>
                        <a:pt x="330" y="123"/>
                      </a:lnTo>
                      <a:lnTo>
                        <a:pt x="332" y="127"/>
                      </a:lnTo>
                      <a:lnTo>
                        <a:pt x="333" y="129"/>
                      </a:lnTo>
                      <a:lnTo>
                        <a:pt x="332" y="133"/>
                      </a:lnTo>
                      <a:lnTo>
                        <a:pt x="332" y="135"/>
                      </a:lnTo>
                      <a:lnTo>
                        <a:pt x="330" y="138"/>
                      </a:lnTo>
                      <a:lnTo>
                        <a:pt x="329" y="142"/>
                      </a:lnTo>
                      <a:lnTo>
                        <a:pt x="325" y="146"/>
                      </a:lnTo>
                      <a:lnTo>
                        <a:pt x="323" y="147"/>
                      </a:lnTo>
                      <a:lnTo>
                        <a:pt x="323" y="149"/>
                      </a:lnTo>
                      <a:lnTo>
                        <a:pt x="324" y="152"/>
                      </a:lnTo>
                      <a:lnTo>
                        <a:pt x="325" y="152"/>
                      </a:lnTo>
                      <a:lnTo>
                        <a:pt x="327" y="149"/>
                      </a:lnTo>
                      <a:lnTo>
                        <a:pt x="330" y="151"/>
                      </a:lnTo>
                      <a:lnTo>
                        <a:pt x="332" y="149"/>
                      </a:lnTo>
                      <a:lnTo>
                        <a:pt x="334" y="148"/>
                      </a:lnTo>
                      <a:lnTo>
                        <a:pt x="337" y="149"/>
                      </a:lnTo>
                      <a:lnTo>
                        <a:pt x="337" y="151"/>
                      </a:lnTo>
                      <a:lnTo>
                        <a:pt x="337" y="152"/>
                      </a:lnTo>
                      <a:lnTo>
                        <a:pt x="337" y="153"/>
                      </a:lnTo>
                      <a:lnTo>
                        <a:pt x="337" y="157"/>
                      </a:lnTo>
                      <a:lnTo>
                        <a:pt x="337" y="160"/>
                      </a:lnTo>
                      <a:lnTo>
                        <a:pt x="334" y="161"/>
                      </a:lnTo>
                      <a:lnTo>
                        <a:pt x="332" y="162"/>
                      </a:lnTo>
                      <a:lnTo>
                        <a:pt x="329" y="158"/>
                      </a:lnTo>
                      <a:lnTo>
                        <a:pt x="324" y="160"/>
                      </a:lnTo>
                      <a:lnTo>
                        <a:pt x="323" y="160"/>
                      </a:lnTo>
                      <a:lnTo>
                        <a:pt x="322" y="161"/>
                      </a:lnTo>
                      <a:lnTo>
                        <a:pt x="318" y="162"/>
                      </a:lnTo>
                      <a:lnTo>
                        <a:pt x="315" y="162"/>
                      </a:lnTo>
                      <a:lnTo>
                        <a:pt x="314" y="161"/>
                      </a:lnTo>
                      <a:lnTo>
                        <a:pt x="310" y="162"/>
                      </a:lnTo>
                      <a:lnTo>
                        <a:pt x="308" y="162"/>
                      </a:lnTo>
                      <a:lnTo>
                        <a:pt x="308" y="161"/>
                      </a:lnTo>
                      <a:lnTo>
                        <a:pt x="304" y="160"/>
                      </a:lnTo>
                      <a:lnTo>
                        <a:pt x="304" y="158"/>
                      </a:lnTo>
                      <a:lnTo>
                        <a:pt x="304" y="157"/>
                      </a:lnTo>
                      <a:lnTo>
                        <a:pt x="303" y="157"/>
                      </a:lnTo>
                      <a:lnTo>
                        <a:pt x="301" y="158"/>
                      </a:lnTo>
                      <a:lnTo>
                        <a:pt x="300" y="160"/>
                      </a:lnTo>
                      <a:lnTo>
                        <a:pt x="300" y="165"/>
                      </a:lnTo>
                      <a:lnTo>
                        <a:pt x="300" y="166"/>
                      </a:lnTo>
                      <a:lnTo>
                        <a:pt x="303" y="167"/>
                      </a:lnTo>
                      <a:lnTo>
                        <a:pt x="301" y="173"/>
                      </a:lnTo>
                      <a:lnTo>
                        <a:pt x="297" y="177"/>
                      </a:lnTo>
                      <a:lnTo>
                        <a:pt x="296" y="179"/>
                      </a:lnTo>
                      <a:lnTo>
                        <a:pt x="297" y="180"/>
                      </a:lnTo>
                      <a:lnTo>
                        <a:pt x="300" y="182"/>
                      </a:lnTo>
                      <a:lnTo>
                        <a:pt x="301" y="184"/>
                      </a:lnTo>
                      <a:lnTo>
                        <a:pt x="304" y="187"/>
                      </a:lnTo>
                      <a:lnTo>
                        <a:pt x="306" y="189"/>
                      </a:lnTo>
                      <a:lnTo>
                        <a:pt x="308" y="195"/>
                      </a:lnTo>
                      <a:lnTo>
                        <a:pt x="308" y="203"/>
                      </a:lnTo>
                      <a:lnTo>
                        <a:pt x="309" y="205"/>
                      </a:lnTo>
                      <a:lnTo>
                        <a:pt x="310" y="209"/>
                      </a:lnTo>
                      <a:lnTo>
                        <a:pt x="311" y="212"/>
                      </a:lnTo>
                      <a:lnTo>
                        <a:pt x="311" y="217"/>
                      </a:lnTo>
                      <a:lnTo>
                        <a:pt x="310" y="218"/>
                      </a:lnTo>
                      <a:lnTo>
                        <a:pt x="308" y="219"/>
                      </a:lnTo>
                      <a:lnTo>
                        <a:pt x="305" y="222"/>
                      </a:lnTo>
                      <a:lnTo>
                        <a:pt x="303" y="222"/>
                      </a:lnTo>
                      <a:lnTo>
                        <a:pt x="300" y="222"/>
                      </a:lnTo>
                      <a:lnTo>
                        <a:pt x="297" y="224"/>
                      </a:lnTo>
                      <a:lnTo>
                        <a:pt x="297" y="225"/>
                      </a:lnTo>
                      <a:lnTo>
                        <a:pt x="296" y="228"/>
                      </a:lnTo>
                      <a:lnTo>
                        <a:pt x="301" y="232"/>
                      </a:lnTo>
                      <a:lnTo>
                        <a:pt x="300" y="234"/>
                      </a:lnTo>
                      <a:lnTo>
                        <a:pt x="297" y="237"/>
                      </a:lnTo>
                      <a:lnTo>
                        <a:pt x="294" y="237"/>
                      </a:lnTo>
                      <a:lnTo>
                        <a:pt x="292" y="239"/>
                      </a:lnTo>
                      <a:lnTo>
                        <a:pt x="291" y="242"/>
                      </a:lnTo>
                      <a:lnTo>
                        <a:pt x="292" y="246"/>
                      </a:lnTo>
                      <a:lnTo>
                        <a:pt x="291" y="247"/>
                      </a:lnTo>
                      <a:lnTo>
                        <a:pt x="289" y="250"/>
                      </a:lnTo>
                      <a:lnTo>
                        <a:pt x="286" y="251"/>
                      </a:lnTo>
                      <a:lnTo>
                        <a:pt x="285" y="255"/>
                      </a:lnTo>
                      <a:lnTo>
                        <a:pt x="285" y="257"/>
                      </a:lnTo>
                      <a:lnTo>
                        <a:pt x="289" y="258"/>
                      </a:lnTo>
                      <a:lnTo>
                        <a:pt x="290" y="263"/>
                      </a:lnTo>
                      <a:lnTo>
                        <a:pt x="289" y="266"/>
                      </a:lnTo>
                      <a:lnTo>
                        <a:pt x="286" y="266"/>
                      </a:lnTo>
                      <a:lnTo>
                        <a:pt x="285" y="269"/>
                      </a:lnTo>
                      <a:lnTo>
                        <a:pt x="282" y="271"/>
                      </a:lnTo>
                      <a:lnTo>
                        <a:pt x="282" y="276"/>
                      </a:lnTo>
                      <a:lnTo>
                        <a:pt x="277" y="279"/>
                      </a:lnTo>
                      <a:lnTo>
                        <a:pt x="272" y="280"/>
                      </a:lnTo>
                      <a:lnTo>
                        <a:pt x="271" y="280"/>
                      </a:lnTo>
                      <a:lnTo>
                        <a:pt x="266" y="281"/>
                      </a:lnTo>
                      <a:lnTo>
                        <a:pt x="262" y="281"/>
                      </a:lnTo>
                      <a:lnTo>
                        <a:pt x="259" y="279"/>
                      </a:lnTo>
                      <a:lnTo>
                        <a:pt x="252" y="281"/>
                      </a:lnTo>
                      <a:lnTo>
                        <a:pt x="247" y="276"/>
                      </a:lnTo>
                      <a:lnTo>
                        <a:pt x="244" y="276"/>
                      </a:lnTo>
                      <a:lnTo>
                        <a:pt x="243" y="272"/>
                      </a:lnTo>
                      <a:lnTo>
                        <a:pt x="242" y="271"/>
                      </a:lnTo>
                      <a:lnTo>
                        <a:pt x="242" y="269"/>
                      </a:lnTo>
                      <a:lnTo>
                        <a:pt x="239" y="267"/>
                      </a:lnTo>
                      <a:lnTo>
                        <a:pt x="237" y="266"/>
                      </a:lnTo>
                      <a:lnTo>
                        <a:pt x="235" y="265"/>
                      </a:lnTo>
                      <a:lnTo>
                        <a:pt x="233" y="263"/>
                      </a:lnTo>
                      <a:lnTo>
                        <a:pt x="230" y="263"/>
                      </a:lnTo>
                      <a:lnTo>
                        <a:pt x="230" y="261"/>
                      </a:lnTo>
                      <a:lnTo>
                        <a:pt x="230" y="258"/>
                      </a:lnTo>
                      <a:lnTo>
                        <a:pt x="230" y="257"/>
                      </a:lnTo>
                      <a:lnTo>
                        <a:pt x="229" y="255"/>
                      </a:lnTo>
                      <a:lnTo>
                        <a:pt x="228" y="255"/>
                      </a:lnTo>
                      <a:lnTo>
                        <a:pt x="225" y="255"/>
                      </a:lnTo>
                      <a:lnTo>
                        <a:pt x="223" y="256"/>
                      </a:lnTo>
                      <a:lnTo>
                        <a:pt x="223" y="258"/>
                      </a:lnTo>
                      <a:lnTo>
                        <a:pt x="225" y="263"/>
                      </a:lnTo>
                      <a:lnTo>
                        <a:pt x="225" y="265"/>
                      </a:lnTo>
                      <a:lnTo>
                        <a:pt x="225" y="267"/>
                      </a:lnTo>
                      <a:lnTo>
                        <a:pt x="221" y="267"/>
                      </a:lnTo>
                      <a:lnTo>
                        <a:pt x="219" y="267"/>
                      </a:lnTo>
                      <a:lnTo>
                        <a:pt x="218" y="266"/>
                      </a:lnTo>
                      <a:lnTo>
                        <a:pt x="214" y="266"/>
                      </a:lnTo>
                      <a:lnTo>
                        <a:pt x="211" y="267"/>
                      </a:lnTo>
                      <a:lnTo>
                        <a:pt x="210" y="270"/>
                      </a:lnTo>
                      <a:lnTo>
                        <a:pt x="210" y="271"/>
                      </a:lnTo>
                      <a:lnTo>
                        <a:pt x="210" y="274"/>
                      </a:lnTo>
                      <a:lnTo>
                        <a:pt x="210" y="276"/>
                      </a:lnTo>
                      <a:lnTo>
                        <a:pt x="210" y="277"/>
                      </a:lnTo>
                      <a:lnTo>
                        <a:pt x="211" y="280"/>
                      </a:lnTo>
                      <a:lnTo>
                        <a:pt x="210" y="282"/>
                      </a:lnTo>
                      <a:lnTo>
                        <a:pt x="207" y="284"/>
                      </a:lnTo>
                      <a:lnTo>
                        <a:pt x="205" y="286"/>
                      </a:lnTo>
                      <a:lnTo>
                        <a:pt x="205" y="290"/>
                      </a:lnTo>
                      <a:lnTo>
                        <a:pt x="204" y="293"/>
                      </a:lnTo>
                      <a:lnTo>
                        <a:pt x="202" y="295"/>
                      </a:lnTo>
                      <a:lnTo>
                        <a:pt x="200" y="295"/>
                      </a:lnTo>
                      <a:lnTo>
                        <a:pt x="196" y="300"/>
                      </a:lnTo>
                      <a:lnTo>
                        <a:pt x="195" y="301"/>
                      </a:lnTo>
                      <a:lnTo>
                        <a:pt x="190" y="303"/>
                      </a:lnTo>
                      <a:lnTo>
                        <a:pt x="191" y="300"/>
                      </a:lnTo>
                      <a:lnTo>
                        <a:pt x="191" y="296"/>
                      </a:lnTo>
                      <a:lnTo>
                        <a:pt x="190" y="295"/>
                      </a:lnTo>
                      <a:lnTo>
                        <a:pt x="185" y="294"/>
                      </a:lnTo>
                      <a:lnTo>
                        <a:pt x="178" y="291"/>
                      </a:lnTo>
                      <a:lnTo>
                        <a:pt x="177" y="291"/>
                      </a:lnTo>
                      <a:lnTo>
                        <a:pt x="175" y="294"/>
                      </a:lnTo>
                      <a:lnTo>
                        <a:pt x="172" y="295"/>
                      </a:lnTo>
                      <a:lnTo>
                        <a:pt x="171" y="296"/>
                      </a:lnTo>
                      <a:lnTo>
                        <a:pt x="169" y="298"/>
                      </a:lnTo>
                      <a:lnTo>
                        <a:pt x="168" y="300"/>
                      </a:lnTo>
                      <a:lnTo>
                        <a:pt x="166" y="301"/>
                      </a:lnTo>
                      <a:lnTo>
                        <a:pt x="162" y="303"/>
                      </a:lnTo>
                      <a:lnTo>
                        <a:pt x="161" y="305"/>
                      </a:lnTo>
                      <a:lnTo>
                        <a:pt x="157" y="303"/>
                      </a:lnTo>
                      <a:lnTo>
                        <a:pt x="153" y="305"/>
                      </a:lnTo>
                      <a:lnTo>
                        <a:pt x="150" y="305"/>
                      </a:lnTo>
                      <a:lnTo>
                        <a:pt x="150" y="301"/>
                      </a:lnTo>
                      <a:lnTo>
                        <a:pt x="150" y="299"/>
                      </a:lnTo>
                      <a:lnTo>
                        <a:pt x="147" y="296"/>
                      </a:lnTo>
                      <a:lnTo>
                        <a:pt x="147" y="294"/>
                      </a:lnTo>
                      <a:lnTo>
                        <a:pt x="145" y="293"/>
                      </a:lnTo>
                      <a:lnTo>
                        <a:pt x="144" y="293"/>
                      </a:lnTo>
                      <a:lnTo>
                        <a:pt x="143" y="294"/>
                      </a:lnTo>
                      <a:lnTo>
                        <a:pt x="140" y="294"/>
                      </a:lnTo>
                      <a:lnTo>
                        <a:pt x="139" y="295"/>
                      </a:lnTo>
                      <a:lnTo>
                        <a:pt x="136" y="296"/>
                      </a:lnTo>
                      <a:lnTo>
                        <a:pt x="133" y="296"/>
                      </a:lnTo>
                      <a:lnTo>
                        <a:pt x="130" y="296"/>
                      </a:lnTo>
                      <a:lnTo>
                        <a:pt x="129" y="298"/>
                      </a:lnTo>
                      <a:lnTo>
                        <a:pt x="128" y="299"/>
                      </a:lnTo>
                      <a:lnTo>
                        <a:pt x="126" y="301"/>
                      </a:lnTo>
                      <a:lnTo>
                        <a:pt x="124" y="298"/>
                      </a:lnTo>
                      <a:lnTo>
                        <a:pt x="125" y="295"/>
                      </a:lnTo>
                      <a:lnTo>
                        <a:pt x="124" y="293"/>
                      </a:lnTo>
                      <a:lnTo>
                        <a:pt x="123" y="290"/>
                      </a:lnTo>
                      <a:lnTo>
                        <a:pt x="123" y="288"/>
                      </a:lnTo>
                      <a:lnTo>
                        <a:pt x="123" y="284"/>
                      </a:lnTo>
                      <a:lnTo>
                        <a:pt x="124" y="280"/>
                      </a:lnTo>
                      <a:lnTo>
                        <a:pt x="125" y="277"/>
                      </a:lnTo>
                      <a:lnTo>
                        <a:pt x="125" y="272"/>
                      </a:lnTo>
                      <a:lnTo>
                        <a:pt x="123" y="271"/>
                      </a:lnTo>
                      <a:lnTo>
                        <a:pt x="123" y="269"/>
                      </a:lnTo>
                      <a:lnTo>
                        <a:pt x="123" y="265"/>
                      </a:lnTo>
                      <a:lnTo>
                        <a:pt x="124" y="263"/>
                      </a:lnTo>
                      <a:lnTo>
                        <a:pt x="124" y="258"/>
                      </a:lnTo>
                      <a:lnTo>
                        <a:pt x="121" y="256"/>
                      </a:lnTo>
                      <a:lnTo>
                        <a:pt x="117" y="256"/>
                      </a:lnTo>
                      <a:lnTo>
                        <a:pt x="116" y="253"/>
                      </a:lnTo>
                      <a:lnTo>
                        <a:pt x="115" y="251"/>
                      </a:lnTo>
                      <a:lnTo>
                        <a:pt x="116" y="250"/>
                      </a:lnTo>
                      <a:lnTo>
                        <a:pt x="116" y="246"/>
                      </a:lnTo>
                      <a:lnTo>
                        <a:pt x="116" y="242"/>
                      </a:lnTo>
                      <a:lnTo>
                        <a:pt x="115" y="242"/>
                      </a:lnTo>
                      <a:lnTo>
                        <a:pt x="116" y="239"/>
                      </a:lnTo>
                      <a:lnTo>
                        <a:pt x="114" y="239"/>
                      </a:lnTo>
                      <a:lnTo>
                        <a:pt x="111" y="238"/>
                      </a:lnTo>
                      <a:lnTo>
                        <a:pt x="112" y="236"/>
                      </a:lnTo>
                      <a:lnTo>
                        <a:pt x="111" y="234"/>
                      </a:lnTo>
                      <a:lnTo>
                        <a:pt x="112" y="232"/>
                      </a:lnTo>
                      <a:lnTo>
                        <a:pt x="114" y="231"/>
                      </a:lnTo>
                      <a:lnTo>
                        <a:pt x="115" y="227"/>
                      </a:lnTo>
                      <a:lnTo>
                        <a:pt x="117" y="227"/>
                      </a:lnTo>
                      <a:lnTo>
                        <a:pt x="119" y="227"/>
                      </a:lnTo>
                      <a:lnTo>
                        <a:pt x="121" y="225"/>
                      </a:lnTo>
                      <a:lnTo>
                        <a:pt x="124" y="224"/>
                      </a:lnTo>
                      <a:lnTo>
                        <a:pt x="123" y="224"/>
                      </a:lnTo>
                      <a:lnTo>
                        <a:pt x="123" y="222"/>
                      </a:lnTo>
                      <a:lnTo>
                        <a:pt x="123" y="219"/>
                      </a:lnTo>
                      <a:lnTo>
                        <a:pt x="119" y="218"/>
                      </a:lnTo>
                      <a:lnTo>
                        <a:pt x="119" y="217"/>
                      </a:lnTo>
                      <a:lnTo>
                        <a:pt x="119" y="213"/>
                      </a:lnTo>
                      <a:lnTo>
                        <a:pt x="117" y="210"/>
                      </a:lnTo>
                      <a:lnTo>
                        <a:pt x="121" y="209"/>
                      </a:lnTo>
                      <a:lnTo>
                        <a:pt x="121" y="208"/>
                      </a:lnTo>
                      <a:lnTo>
                        <a:pt x="121" y="205"/>
                      </a:lnTo>
                      <a:lnTo>
                        <a:pt x="121" y="204"/>
                      </a:lnTo>
                      <a:lnTo>
                        <a:pt x="119" y="203"/>
                      </a:lnTo>
                      <a:lnTo>
                        <a:pt x="116" y="198"/>
                      </a:lnTo>
                      <a:lnTo>
                        <a:pt x="114" y="199"/>
                      </a:lnTo>
                      <a:lnTo>
                        <a:pt x="112" y="201"/>
                      </a:lnTo>
                      <a:lnTo>
                        <a:pt x="111" y="203"/>
                      </a:lnTo>
                      <a:lnTo>
                        <a:pt x="110" y="204"/>
                      </a:lnTo>
                      <a:lnTo>
                        <a:pt x="109" y="205"/>
                      </a:lnTo>
                      <a:lnTo>
                        <a:pt x="107" y="203"/>
                      </a:lnTo>
                      <a:lnTo>
                        <a:pt x="106" y="201"/>
                      </a:lnTo>
                      <a:lnTo>
                        <a:pt x="102" y="201"/>
                      </a:lnTo>
                      <a:lnTo>
                        <a:pt x="98" y="204"/>
                      </a:lnTo>
                      <a:lnTo>
                        <a:pt x="96" y="205"/>
                      </a:lnTo>
                      <a:lnTo>
                        <a:pt x="95" y="206"/>
                      </a:lnTo>
                      <a:lnTo>
                        <a:pt x="91" y="209"/>
                      </a:lnTo>
                      <a:lnTo>
                        <a:pt x="91" y="212"/>
                      </a:lnTo>
                      <a:lnTo>
                        <a:pt x="87" y="215"/>
                      </a:lnTo>
                      <a:lnTo>
                        <a:pt x="86" y="217"/>
                      </a:lnTo>
                      <a:lnTo>
                        <a:pt x="86" y="218"/>
                      </a:lnTo>
                      <a:lnTo>
                        <a:pt x="85" y="219"/>
                      </a:lnTo>
                      <a:lnTo>
                        <a:pt x="83" y="219"/>
                      </a:lnTo>
                      <a:lnTo>
                        <a:pt x="81" y="218"/>
                      </a:lnTo>
                      <a:lnTo>
                        <a:pt x="79" y="218"/>
                      </a:lnTo>
                      <a:lnTo>
                        <a:pt x="77" y="217"/>
                      </a:lnTo>
                      <a:lnTo>
                        <a:pt x="73" y="217"/>
                      </a:lnTo>
                      <a:lnTo>
                        <a:pt x="72" y="217"/>
                      </a:lnTo>
                      <a:lnTo>
                        <a:pt x="69" y="217"/>
                      </a:lnTo>
                      <a:lnTo>
                        <a:pt x="66" y="215"/>
                      </a:lnTo>
                      <a:lnTo>
                        <a:pt x="64" y="213"/>
                      </a:lnTo>
                      <a:lnTo>
                        <a:pt x="63" y="210"/>
                      </a:lnTo>
                      <a:lnTo>
                        <a:pt x="63" y="209"/>
                      </a:lnTo>
                      <a:lnTo>
                        <a:pt x="62" y="205"/>
                      </a:lnTo>
                      <a:lnTo>
                        <a:pt x="59" y="204"/>
                      </a:lnTo>
                      <a:lnTo>
                        <a:pt x="57" y="205"/>
                      </a:lnTo>
                      <a:lnTo>
                        <a:pt x="57" y="206"/>
                      </a:lnTo>
                      <a:lnTo>
                        <a:pt x="55" y="209"/>
                      </a:lnTo>
                      <a:lnTo>
                        <a:pt x="57" y="212"/>
                      </a:lnTo>
                      <a:lnTo>
                        <a:pt x="57" y="215"/>
                      </a:lnTo>
                      <a:lnTo>
                        <a:pt x="57" y="218"/>
                      </a:lnTo>
                      <a:lnTo>
                        <a:pt x="57" y="219"/>
                      </a:lnTo>
                      <a:lnTo>
                        <a:pt x="55" y="220"/>
                      </a:lnTo>
                      <a:lnTo>
                        <a:pt x="53" y="219"/>
                      </a:lnTo>
                      <a:lnTo>
                        <a:pt x="50" y="219"/>
                      </a:lnTo>
                      <a:lnTo>
                        <a:pt x="49" y="219"/>
                      </a:lnTo>
                      <a:lnTo>
                        <a:pt x="48" y="219"/>
                      </a:lnTo>
                      <a:lnTo>
                        <a:pt x="44" y="219"/>
                      </a:lnTo>
                      <a:lnTo>
                        <a:pt x="43" y="220"/>
                      </a:lnTo>
                      <a:lnTo>
                        <a:pt x="43" y="222"/>
                      </a:lnTo>
                      <a:lnTo>
                        <a:pt x="41" y="223"/>
                      </a:lnTo>
                      <a:lnTo>
                        <a:pt x="40" y="222"/>
                      </a:lnTo>
                      <a:lnTo>
                        <a:pt x="41" y="219"/>
                      </a:lnTo>
                      <a:lnTo>
                        <a:pt x="38" y="220"/>
                      </a:lnTo>
                      <a:lnTo>
                        <a:pt x="38" y="222"/>
                      </a:lnTo>
                      <a:lnTo>
                        <a:pt x="35" y="222"/>
                      </a:lnTo>
                      <a:lnTo>
                        <a:pt x="34" y="220"/>
                      </a:lnTo>
                      <a:lnTo>
                        <a:pt x="33" y="220"/>
                      </a:lnTo>
                      <a:lnTo>
                        <a:pt x="29" y="220"/>
                      </a:lnTo>
                      <a:lnTo>
                        <a:pt x="27" y="219"/>
                      </a:lnTo>
                      <a:lnTo>
                        <a:pt x="27" y="217"/>
                      </a:lnTo>
                      <a:lnTo>
                        <a:pt x="26" y="217"/>
                      </a:lnTo>
                      <a:lnTo>
                        <a:pt x="25" y="218"/>
                      </a:lnTo>
                      <a:lnTo>
                        <a:pt x="24" y="219"/>
                      </a:lnTo>
                      <a:lnTo>
                        <a:pt x="24" y="220"/>
                      </a:lnTo>
                      <a:lnTo>
                        <a:pt x="22" y="223"/>
                      </a:lnTo>
                      <a:lnTo>
                        <a:pt x="19" y="223"/>
                      </a:lnTo>
                      <a:lnTo>
                        <a:pt x="17" y="223"/>
                      </a:lnTo>
                      <a:lnTo>
                        <a:pt x="14" y="223"/>
                      </a:lnTo>
                      <a:lnTo>
                        <a:pt x="12" y="222"/>
                      </a:lnTo>
                      <a:lnTo>
                        <a:pt x="12" y="220"/>
                      </a:lnTo>
                      <a:lnTo>
                        <a:pt x="12" y="219"/>
                      </a:lnTo>
                      <a:lnTo>
                        <a:pt x="11" y="218"/>
                      </a:lnTo>
                      <a:lnTo>
                        <a:pt x="10" y="217"/>
                      </a:lnTo>
                      <a:lnTo>
                        <a:pt x="7" y="215"/>
                      </a:lnTo>
                      <a:lnTo>
                        <a:pt x="7" y="213"/>
                      </a:lnTo>
                      <a:lnTo>
                        <a:pt x="7" y="212"/>
                      </a:lnTo>
                      <a:lnTo>
                        <a:pt x="5" y="210"/>
                      </a:lnTo>
                      <a:lnTo>
                        <a:pt x="3" y="209"/>
                      </a:lnTo>
                      <a:lnTo>
                        <a:pt x="2" y="209"/>
                      </a:lnTo>
                      <a:lnTo>
                        <a:pt x="0" y="208"/>
                      </a:lnTo>
                      <a:lnTo>
                        <a:pt x="0" y="204"/>
                      </a:lnTo>
                      <a:lnTo>
                        <a:pt x="2" y="201"/>
                      </a:lnTo>
                      <a:lnTo>
                        <a:pt x="2" y="199"/>
                      </a:lnTo>
                      <a:lnTo>
                        <a:pt x="2" y="198"/>
                      </a:lnTo>
                      <a:lnTo>
                        <a:pt x="2" y="196"/>
                      </a:lnTo>
                      <a:lnTo>
                        <a:pt x="3" y="195"/>
                      </a:lnTo>
                      <a:lnTo>
                        <a:pt x="3" y="194"/>
                      </a:lnTo>
                      <a:lnTo>
                        <a:pt x="3" y="193"/>
                      </a:lnTo>
                      <a:lnTo>
                        <a:pt x="5" y="191"/>
                      </a:lnTo>
                      <a:lnTo>
                        <a:pt x="6" y="191"/>
                      </a:lnTo>
                      <a:lnTo>
                        <a:pt x="8" y="190"/>
                      </a:lnTo>
                      <a:lnTo>
                        <a:pt x="8" y="189"/>
                      </a:lnTo>
                      <a:lnTo>
                        <a:pt x="7" y="187"/>
                      </a:lnTo>
                      <a:lnTo>
                        <a:pt x="7" y="184"/>
                      </a:lnTo>
                      <a:lnTo>
                        <a:pt x="8" y="182"/>
                      </a:lnTo>
                      <a:lnTo>
                        <a:pt x="10" y="182"/>
                      </a:lnTo>
                      <a:lnTo>
                        <a:pt x="11" y="181"/>
                      </a:lnTo>
                      <a:lnTo>
                        <a:pt x="12" y="179"/>
                      </a:lnTo>
                      <a:lnTo>
                        <a:pt x="15" y="177"/>
                      </a:lnTo>
                      <a:lnTo>
                        <a:pt x="17" y="176"/>
                      </a:lnTo>
                      <a:lnTo>
                        <a:pt x="19" y="173"/>
                      </a:lnTo>
                      <a:lnTo>
                        <a:pt x="20" y="172"/>
                      </a:lnTo>
                      <a:lnTo>
                        <a:pt x="20" y="168"/>
                      </a:lnTo>
                      <a:lnTo>
                        <a:pt x="20" y="166"/>
                      </a:lnTo>
                      <a:lnTo>
                        <a:pt x="20" y="163"/>
                      </a:lnTo>
                      <a:lnTo>
                        <a:pt x="17" y="162"/>
                      </a:lnTo>
                      <a:lnTo>
                        <a:pt x="17" y="161"/>
                      </a:lnTo>
                      <a:lnTo>
                        <a:pt x="17" y="158"/>
                      </a:lnTo>
                      <a:lnTo>
                        <a:pt x="17" y="154"/>
                      </a:lnTo>
                      <a:lnTo>
                        <a:pt x="17" y="153"/>
                      </a:lnTo>
                      <a:lnTo>
                        <a:pt x="19" y="152"/>
                      </a:lnTo>
                      <a:lnTo>
                        <a:pt x="20" y="152"/>
                      </a:lnTo>
                      <a:lnTo>
                        <a:pt x="22" y="153"/>
                      </a:lnTo>
                      <a:lnTo>
                        <a:pt x="24" y="154"/>
                      </a:lnTo>
                      <a:lnTo>
                        <a:pt x="22" y="160"/>
                      </a:lnTo>
                      <a:lnTo>
                        <a:pt x="25" y="161"/>
                      </a:lnTo>
                      <a:lnTo>
                        <a:pt x="27" y="161"/>
                      </a:lnTo>
                      <a:lnTo>
                        <a:pt x="29" y="158"/>
                      </a:lnTo>
                      <a:lnTo>
                        <a:pt x="34" y="158"/>
                      </a:lnTo>
                      <a:lnTo>
                        <a:pt x="34" y="160"/>
                      </a:lnTo>
                      <a:lnTo>
                        <a:pt x="35" y="162"/>
                      </a:lnTo>
                      <a:lnTo>
                        <a:pt x="40" y="160"/>
                      </a:lnTo>
                      <a:lnTo>
                        <a:pt x="41" y="161"/>
                      </a:lnTo>
                      <a:lnTo>
                        <a:pt x="48" y="158"/>
                      </a:lnTo>
                      <a:lnTo>
                        <a:pt x="49" y="157"/>
                      </a:lnTo>
                      <a:lnTo>
                        <a:pt x="50" y="154"/>
                      </a:lnTo>
                      <a:lnTo>
                        <a:pt x="50" y="152"/>
                      </a:lnTo>
                      <a:lnTo>
                        <a:pt x="50" y="149"/>
                      </a:lnTo>
                      <a:lnTo>
                        <a:pt x="50" y="148"/>
                      </a:lnTo>
                      <a:lnTo>
                        <a:pt x="49" y="147"/>
                      </a:lnTo>
                      <a:lnTo>
                        <a:pt x="48" y="146"/>
                      </a:lnTo>
                      <a:lnTo>
                        <a:pt x="44" y="144"/>
                      </a:lnTo>
                      <a:lnTo>
                        <a:pt x="43" y="143"/>
                      </a:lnTo>
                      <a:lnTo>
                        <a:pt x="41" y="139"/>
                      </a:lnTo>
                      <a:lnTo>
                        <a:pt x="43" y="138"/>
                      </a:lnTo>
                      <a:lnTo>
                        <a:pt x="43" y="137"/>
                      </a:lnTo>
                      <a:lnTo>
                        <a:pt x="44" y="135"/>
                      </a:lnTo>
                      <a:lnTo>
                        <a:pt x="44" y="133"/>
                      </a:lnTo>
                      <a:lnTo>
                        <a:pt x="43" y="130"/>
                      </a:lnTo>
                      <a:lnTo>
                        <a:pt x="44" y="130"/>
                      </a:lnTo>
                      <a:lnTo>
                        <a:pt x="44" y="129"/>
                      </a:lnTo>
                      <a:lnTo>
                        <a:pt x="46" y="128"/>
                      </a:lnTo>
                      <a:lnTo>
                        <a:pt x="48" y="124"/>
                      </a:lnTo>
                      <a:lnTo>
                        <a:pt x="48" y="123"/>
                      </a:lnTo>
                      <a:lnTo>
                        <a:pt x="48" y="120"/>
                      </a:lnTo>
                      <a:lnTo>
                        <a:pt x="49" y="119"/>
                      </a:lnTo>
                      <a:lnTo>
                        <a:pt x="49" y="116"/>
                      </a:lnTo>
                      <a:lnTo>
                        <a:pt x="49" y="115"/>
                      </a:lnTo>
                      <a:lnTo>
                        <a:pt x="50" y="114"/>
                      </a:lnTo>
                      <a:lnTo>
                        <a:pt x="53" y="113"/>
                      </a:lnTo>
                      <a:lnTo>
                        <a:pt x="54" y="109"/>
                      </a:lnTo>
                      <a:lnTo>
                        <a:pt x="55" y="106"/>
                      </a:lnTo>
                      <a:lnTo>
                        <a:pt x="57" y="104"/>
                      </a:lnTo>
                      <a:lnTo>
                        <a:pt x="58" y="103"/>
                      </a:lnTo>
                      <a:lnTo>
                        <a:pt x="59" y="103"/>
                      </a:lnTo>
                      <a:lnTo>
                        <a:pt x="62" y="101"/>
                      </a:lnTo>
                      <a:lnTo>
                        <a:pt x="63" y="100"/>
                      </a:lnTo>
                      <a:lnTo>
                        <a:pt x="63" y="97"/>
                      </a:lnTo>
                      <a:lnTo>
                        <a:pt x="63" y="94"/>
                      </a:lnTo>
                      <a:lnTo>
                        <a:pt x="64" y="92"/>
                      </a:lnTo>
                      <a:lnTo>
                        <a:pt x="66" y="91"/>
                      </a:lnTo>
                      <a:lnTo>
                        <a:pt x="67" y="91"/>
                      </a:lnTo>
                      <a:lnTo>
                        <a:pt x="68" y="90"/>
                      </a:lnTo>
                      <a:lnTo>
                        <a:pt x="68" y="87"/>
                      </a:lnTo>
                      <a:lnTo>
                        <a:pt x="69" y="86"/>
                      </a:lnTo>
                      <a:lnTo>
                        <a:pt x="71" y="86"/>
                      </a:lnTo>
                      <a:lnTo>
                        <a:pt x="72" y="86"/>
                      </a:lnTo>
                      <a:lnTo>
                        <a:pt x="72" y="85"/>
                      </a:lnTo>
                      <a:lnTo>
                        <a:pt x="72" y="82"/>
                      </a:lnTo>
                      <a:lnTo>
                        <a:pt x="73" y="80"/>
                      </a:lnTo>
                      <a:lnTo>
                        <a:pt x="77" y="80"/>
                      </a:lnTo>
                      <a:lnTo>
                        <a:pt x="79" y="78"/>
                      </a:lnTo>
                      <a:lnTo>
                        <a:pt x="83" y="77"/>
                      </a:lnTo>
                      <a:lnTo>
                        <a:pt x="85" y="76"/>
                      </a:lnTo>
                      <a:lnTo>
                        <a:pt x="86" y="75"/>
                      </a:lnTo>
                      <a:lnTo>
                        <a:pt x="86" y="72"/>
                      </a:lnTo>
                      <a:lnTo>
                        <a:pt x="86" y="71"/>
                      </a:lnTo>
                      <a:lnTo>
                        <a:pt x="86" y="65"/>
                      </a:lnTo>
                      <a:lnTo>
                        <a:pt x="86" y="63"/>
                      </a:lnTo>
                      <a:lnTo>
                        <a:pt x="87" y="62"/>
                      </a:lnTo>
                      <a:lnTo>
                        <a:pt x="87" y="61"/>
                      </a:lnTo>
                      <a:lnTo>
                        <a:pt x="88" y="58"/>
                      </a:lnTo>
                      <a:lnTo>
                        <a:pt x="91" y="57"/>
                      </a:lnTo>
                      <a:lnTo>
                        <a:pt x="92" y="54"/>
                      </a:lnTo>
                      <a:lnTo>
                        <a:pt x="92" y="53"/>
                      </a:lnTo>
                      <a:lnTo>
                        <a:pt x="91" y="48"/>
                      </a:lnTo>
                      <a:lnTo>
                        <a:pt x="92" y="47"/>
                      </a:lnTo>
                      <a:lnTo>
                        <a:pt x="92" y="46"/>
                      </a:lnTo>
                      <a:lnTo>
                        <a:pt x="91" y="44"/>
                      </a:lnTo>
                      <a:lnTo>
                        <a:pt x="88" y="43"/>
                      </a:ln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2" name="Freeform 9">
                  <a:extLst>
                    <a:ext uri="{FF2B5EF4-FFF2-40B4-BE49-F238E27FC236}">
                      <a16:creationId xmlns:a16="http://schemas.microsoft.com/office/drawing/2014/main" id="{CA23D546-75FB-47E3-8EE9-EB8AD7F0C3FB}"/>
                    </a:ext>
                  </a:extLst>
                </p:cNvPr>
                <p:cNvSpPr>
                  <a:spLocks/>
                </p:cNvSpPr>
                <p:nvPr/>
              </p:nvSpPr>
              <p:spPr bwMode="auto">
                <a:xfrm>
                  <a:off x="4289" y="2403"/>
                  <a:ext cx="207" cy="361"/>
                </a:xfrm>
                <a:custGeom>
                  <a:avLst/>
                  <a:gdLst>
                    <a:gd name="T0" fmla="*/ 104 w 207"/>
                    <a:gd name="T1" fmla="*/ 142 h 361"/>
                    <a:gd name="T2" fmla="*/ 101 w 207"/>
                    <a:gd name="T3" fmla="*/ 125 h 361"/>
                    <a:gd name="T4" fmla="*/ 94 w 207"/>
                    <a:gd name="T5" fmla="*/ 98 h 361"/>
                    <a:gd name="T6" fmla="*/ 87 w 207"/>
                    <a:gd name="T7" fmla="*/ 62 h 361"/>
                    <a:gd name="T8" fmla="*/ 94 w 207"/>
                    <a:gd name="T9" fmla="*/ 28 h 361"/>
                    <a:gd name="T10" fmla="*/ 102 w 207"/>
                    <a:gd name="T11" fmla="*/ 18 h 361"/>
                    <a:gd name="T12" fmla="*/ 106 w 207"/>
                    <a:gd name="T13" fmla="*/ 18 h 361"/>
                    <a:gd name="T14" fmla="*/ 126 w 207"/>
                    <a:gd name="T15" fmla="*/ 22 h 361"/>
                    <a:gd name="T16" fmla="*/ 134 w 207"/>
                    <a:gd name="T17" fmla="*/ 30 h 361"/>
                    <a:gd name="T18" fmla="*/ 128 w 207"/>
                    <a:gd name="T19" fmla="*/ 42 h 361"/>
                    <a:gd name="T20" fmla="*/ 145 w 207"/>
                    <a:gd name="T21" fmla="*/ 43 h 361"/>
                    <a:gd name="T22" fmla="*/ 144 w 207"/>
                    <a:gd name="T23" fmla="*/ 56 h 361"/>
                    <a:gd name="T24" fmla="*/ 151 w 207"/>
                    <a:gd name="T25" fmla="*/ 62 h 361"/>
                    <a:gd name="T26" fmla="*/ 155 w 207"/>
                    <a:gd name="T27" fmla="*/ 70 h 361"/>
                    <a:gd name="T28" fmla="*/ 154 w 207"/>
                    <a:gd name="T29" fmla="*/ 84 h 361"/>
                    <a:gd name="T30" fmla="*/ 158 w 207"/>
                    <a:gd name="T31" fmla="*/ 93 h 361"/>
                    <a:gd name="T32" fmla="*/ 161 w 207"/>
                    <a:gd name="T33" fmla="*/ 103 h 361"/>
                    <a:gd name="T34" fmla="*/ 165 w 207"/>
                    <a:gd name="T35" fmla="*/ 118 h 361"/>
                    <a:gd name="T36" fmla="*/ 175 w 207"/>
                    <a:gd name="T37" fmla="*/ 126 h 361"/>
                    <a:gd name="T38" fmla="*/ 179 w 207"/>
                    <a:gd name="T39" fmla="*/ 145 h 361"/>
                    <a:gd name="T40" fmla="*/ 178 w 207"/>
                    <a:gd name="T41" fmla="*/ 158 h 361"/>
                    <a:gd name="T42" fmla="*/ 183 w 207"/>
                    <a:gd name="T43" fmla="*/ 175 h 361"/>
                    <a:gd name="T44" fmla="*/ 188 w 207"/>
                    <a:gd name="T45" fmla="*/ 192 h 361"/>
                    <a:gd name="T46" fmla="*/ 203 w 207"/>
                    <a:gd name="T47" fmla="*/ 208 h 361"/>
                    <a:gd name="T48" fmla="*/ 199 w 207"/>
                    <a:gd name="T49" fmla="*/ 221 h 361"/>
                    <a:gd name="T50" fmla="*/ 187 w 207"/>
                    <a:gd name="T51" fmla="*/ 221 h 361"/>
                    <a:gd name="T52" fmla="*/ 178 w 207"/>
                    <a:gd name="T53" fmla="*/ 227 h 361"/>
                    <a:gd name="T54" fmla="*/ 179 w 207"/>
                    <a:gd name="T55" fmla="*/ 242 h 361"/>
                    <a:gd name="T56" fmla="*/ 167 w 207"/>
                    <a:gd name="T57" fmla="*/ 253 h 361"/>
                    <a:gd name="T58" fmla="*/ 155 w 207"/>
                    <a:gd name="T59" fmla="*/ 255 h 361"/>
                    <a:gd name="T60" fmla="*/ 150 w 207"/>
                    <a:gd name="T61" fmla="*/ 278 h 361"/>
                    <a:gd name="T62" fmla="*/ 146 w 207"/>
                    <a:gd name="T63" fmla="*/ 299 h 361"/>
                    <a:gd name="T64" fmla="*/ 130 w 207"/>
                    <a:gd name="T65" fmla="*/ 312 h 361"/>
                    <a:gd name="T66" fmla="*/ 130 w 207"/>
                    <a:gd name="T67" fmla="*/ 331 h 361"/>
                    <a:gd name="T68" fmla="*/ 131 w 207"/>
                    <a:gd name="T69" fmla="*/ 354 h 361"/>
                    <a:gd name="T70" fmla="*/ 113 w 207"/>
                    <a:gd name="T71" fmla="*/ 358 h 361"/>
                    <a:gd name="T72" fmla="*/ 98 w 207"/>
                    <a:gd name="T73" fmla="*/ 340 h 361"/>
                    <a:gd name="T74" fmla="*/ 89 w 207"/>
                    <a:gd name="T75" fmla="*/ 325 h 361"/>
                    <a:gd name="T76" fmla="*/ 74 w 207"/>
                    <a:gd name="T77" fmla="*/ 325 h 361"/>
                    <a:gd name="T78" fmla="*/ 54 w 207"/>
                    <a:gd name="T79" fmla="*/ 332 h 361"/>
                    <a:gd name="T80" fmla="*/ 47 w 207"/>
                    <a:gd name="T81" fmla="*/ 315 h 361"/>
                    <a:gd name="T82" fmla="*/ 58 w 207"/>
                    <a:gd name="T83" fmla="*/ 312 h 361"/>
                    <a:gd name="T84" fmla="*/ 55 w 207"/>
                    <a:gd name="T85" fmla="*/ 299 h 361"/>
                    <a:gd name="T86" fmla="*/ 66 w 207"/>
                    <a:gd name="T87" fmla="*/ 291 h 361"/>
                    <a:gd name="T88" fmla="*/ 58 w 207"/>
                    <a:gd name="T89" fmla="*/ 279 h 361"/>
                    <a:gd name="T90" fmla="*/ 61 w 207"/>
                    <a:gd name="T91" fmla="*/ 268 h 361"/>
                    <a:gd name="T92" fmla="*/ 61 w 207"/>
                    <a:gd name="T93" fmla="*/ 253 h 361"/>
                    <a:gd name="T94" fmla="*/ 47 w 207"/>
                    <a:gd name="T95" fmla="*/ 256 h 361"/>
                    <a:gd name="T96" fmla="*/ 31 w 207"/>
                    <a:gd name="T97" fmla="*/ 261 h 361"/>
                    <a:gd name="T98" fmla="*/ 16 w 207"/>
                    <a:gd name="T99" fmla="*/ 264 h 361"/>
                    <a:gd name="T100" fmla="*/ 8 w 207"/>
                    <a:gd name="T101" fmla="*/ 263 h 361"/>
                    <a:gd name="T102" fmla="*/ 9 w 207"/>
                    <a:gd name="T103" fmla="*/ 253 h 361"/>
                    <a:gd name="T104" fmla="*/ 9 w 207"/>
                    <a:gd name="T105" fmla="*/ 230 h 361"/>
                    <a:gd name="T106" fmla="*/ 7 w 207"/>
                    <a:gd name="T107" fmla="*/ 204 h 361"/>
                    <a:gd name="T108" fmla="*/ 8 w 207"/>
                    <a:gd name="T109" fmla="*/ 182 h 361"/>
                    <a:gd name="T110" fmla="*/ 8 w 207"/>
                    <a:gd name="T111" fmla="*/ 161 h 361"/>
                    <a:gd name="T112" fmla="*/ 28 w 207"/>
                    <a:gd name="T113" fmla="*/ 158 h 361"/>
                    <a:gd name="T114" fmla="*/ 47 w 207"/>
                    <a:gd name="T115" fmla="*/ 149 h 361"/>
                    <a:gd name="T116" fmla="*/ 79 w 207"/>
                    <a:gd name="T117" fmla="*/ 14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361">
                      <a:moveTo>
                        <a:pt x="79" y="142"/>
                      </a:moveTo>
                      <a:lnTo>
                        <a:pt x="80" y="145"/>
                      </a:lnTo>
                      <a:lnTo>
                        <a:pt x="87" y="149"/>
                      </a:lnTo>
                      <a:lnTo>
                        <a:pt x="90" y="151"/>
                      </a:lnTo>
                      <a:lnTo>
                        <a:pt x="96" y="154"/>
                      </a:lnTo>
                      <a:lnTo>
                        <a:pt x="101" y="152"/>
                      </a:lnTo>
                      <a:lnTo>
                        <a:pt x="104" y="151"/>
                      </a:lnTo>
                      <a:lnTo>
                        <a:pt x="107" y="147"/>
                      </a:lnTo>
                      <a:lnTo>
                        <a:pt x="106" y="146"/>
                      </a:lnTo>
                      <a:lnTo>
                        <a:pt x="104" y="145"/>
                      </a:lnTo>
                      <a:lnTo>
                        <a:pt x="104" y="142"/>
                      </a:lnTo>
                      <a:lnTo>
                        <a:pt x="106" y="140"/>
                      </a:lnTo>
                      <a:lnTo>
                        <a:pt x="107" y="137"/>
                      </a:lnTo>
                      <a:lnTo>
                        <a:pt x="106" y="137"/>
                      </a:lnTo>
                      <a:lnTo>
                        <a:pt x="107" y="135"/>
                      </a:lnTo>
                      <a:lnTo>
                        <a:pt x="106" y="133"/>
                      </a:lnTo>
                      <a:lnTo>
                        <a:pt x="104" y="133"/>
                      </a:lnTo>
                      <a:lnTo>
                        <a:pt x="102" y="133"/>
                      </a:lnTo>
                      <a:lnTo>
                        <a:pt x="101" y="132"/>
                      </a:lnTo>
                      <a:lnTo>
                        <a:pt x="101" y="127"/>
                      </a:lnTo>
                      <a:lnTo>
                        <a:pt x="101" y="126"/>
                      </a:lnTo>
                      <a:lnTo>
                        <a:pt x="101" y="125"/>
                      </a:lnTo>
                      <a:lnTo>
                        <a:pt x="99" y="125"/>
                      </a:lnTo>
                      <a:lnTo>
                        <a:pt x="98" y="125"/>
                      </a:lnTo>
                      <a:lnTo>
                        <a:pt x="99" y="118"/>
                      </a:lnTo>
                      <a:lnTo>
                        <a:pt x="99" y="116"/>
                      </a:lnTo>
                      <a:lnTo>
                        <a:pt x="99" y="114"/>
                      </a:lnTo>
                      <a:lnTo>
                        <a:pt x="98" y="112"/>
                      </a:lnTo>
                      <a:lnTo>
                        <a:pt x="97" y="111"/>
                      </a:lnTo>
                      <a:lnTo>
                        <a:pt x="96" y="109"/>
                      </a:lnTo>
                      <a:lnTo>
                        <a:pt x="96" y="104"/>
                      </a:lnTo>
                      <a:lnTo>
                        <a:pt x="96" y="102"/>
                      </a:lnTo>
                      <a:lnTo>
                        <a:pt x="94" y="98"/>
                      </a:lnTo>
                      <a:lnTo>
                        <a:pt x="90" y="94"/>
                      </a:lnTo>
                      <a:lnTo>
                        <a:pt x="90" y="89"/>
                      </a:lnTo>
                      <a:lnTo>
                        <a:pt x="89" y="88"/>
                      </a:lnTo>
                      <a:lnTo>
                        <a:pt x="88" y="87"/>
                      </a:lnTo>
                      <a:lnTo>
                        <a:pt x="88" y="85"/>
                      </a:lnTo>
                      <a:lnTo>
                        <a:pt x="87" y="83"/>
                      </a:lnTo>
                      <a:lnTo>
                        <a:pt x="88" y="75"/>
                      </a:lnTo>
                      <a:lnTo>
                        <a:pt x="87" y="71"/>
                      </a:lnTo>
                      <a:lnTo>
                        <a:pt x="87" y="70"/>
                      </a:lnTo>
                      <a:lnTo>
                        <a:pt x="85" y="68"/>
                      </a:lnTo>
                      <a:lnTo>
                        <a:pt x="87" y="62"/>
                      </a:lnTo>
                      <a:lnTo>
                        <a:pt x="88" y="59"/>
                      </a:lnTo>
                      <a:lnTo>
                        <a:pt x="88" y="54"/>
                      </a:lnTo>
                      <a:lnTo>
                        <a:pt x="88" y="52"/>
                      </a:lnTo>
                      <a:lnTo>
                        <a:pt x="88" y="51"/>
                      </a:lnTo>
                      <a:lnTo>
                        <a:pt x="88" y="49"/>
                      </a:lnTo>
                      <a:lnTo>
                        <a:pt x="90" y="45"/>
                      </a:lnTo>
                      <a:lnTo>
                        <a:pt x="90" y="41"/>
                      </a:lnTo>
                      <a:lnTo>
                        <a:pt x="89" y="38"/>
                      </a:lnTo>
                      <a:lnTo>
                        <a:pt x="96" y="37"/>
                      </a:lnTo>
                      <a:lnTo>
                        <a:pt x="97" y="33"/>
                      </a:lnTo>
                      <a:lnTo>
                        <a:pt x="94" y="28"/>
                      </a:lnTo>
                      <a:lnTo>
                        <a:pt x="97" y="26"/>
                      </a:lnTo>
                      <a:lnTo>
                        <a:pt x="102" y="24"/>
                      </a:lnTo>
                      <a:lnTo>
                        <a:pt x="101" y="22"/>
                      </a:lnTo>
                      <a:lnTo>
                        <a:pt x="99" y="21"/>
                      </a:lnTo>
                      <a:lnTo>
                        <a:pt x="97" y="19"/>
                      </a:lnTo>
                      <a:lnTo>
                        <a:pt x="97" y="13"/>
                      </a:lnTo>
                      <a:lnTo>
                        <a:pt x="98" y="14"/>
                      </a:lnTo>
                      <a:lnTo>
                        <a:pt x="98" y="16"/>
                      </a:lnTo>
                      <a:lnTo>
                        <a:pt x="99" y="18"/>
                      </a:lnTo>
                      <a:lnTo>
                        <a:pt x="101" y="18"/>
                      </a:lnTo>
                      <a:lnTo>
                        <a:pt x="102" y="18"/>
                      </a:lnTo>
                      <a:lnTo>
                        <a:pt x="103" y="18"/>
                      </a:lnTo>
                      <a:lnTo>
                        <a:pt x="103" y="8"/>
                      </a:lnTo>
                      <a:lnTo>
                        <a:pt x="103" y="0"/>
                      </a:lnTo>
                      <a:lnTo>
                        <a:pt x="106" y="4"/>
                      </a:lnTo>
                      <a:lnTo>
                        <a:pt x="107" y="5"/>
                      </a:lnTo>
                      <a:lnTo>
                        <a:pt x="106" y="7"/>
                      </a:lnTo>
                      <a:lnTo>
                        <a:pt x="106" y="11"/>
                      </a:lnTo>
                      <a:lnTo>
                        <a:pt x="106" y="12"/>
                      </a:lnTo>
                      <a:lnTo>
                        <a:pt x="106" y="14"/>
                      </a:lnTo>
                      <a:lnTo>
                        <a:pt x="106" y="16"/>
                      </a:lnTo>
                      <a:lnTo>
                        <a:pt x="106" y="18"/>
                      </a:lnTo>
                      <a:lnTo>
                        <a:pt x="107" y="16"/>
                      </a:lnTo>
                      <a:lnTo>
                        <a:pt x="109" y="14"/>
                      </a:lnTo>
                      <a:lnTo>
                        <a:pt x="115" y="14"/>
                      </a:lnTo>
                      <a:lnTo>
                        <a:pt x="118" y="14"/>
                      </a:lnTo>
                      <a:lnTo>
                        <a:pt x="125" y="16"/>
                      </a:lnTo>
                      <a:lnTo>
                        <a:pt x="128" y="16"/>
                      </a:lnTo>
                      <a:lnTo>
                        <a:pt x="130" y="18"/>
                      </a:lnTo>
                      <a:lnTo>
                        <a:pt x="128" y="18"/>
                      </a:lnTo>
                      <a:lnTo>
                        <a:pt x="128" y="19"/>
                      </a:lnTo>
                      <a:lnTo>
                        <a:pt x="127" y="21"/>
                      </a:lnTo>
                      <a:lnTo>
                        <a:pt x="126" y="22"/>
                      </a:lnTo>
                      <a:lnTo>
                        <a:pt x="125" y="22"/>
                      </a:lnTo>
                      <a:lnTo>
                        <a:pt x="125" y="23"/>
                      </a:lnTo>
                      <a:lnTo>
                        <a:pt x="125" y="24"/>
                      </a:lnTo>
                      <a:lnTo>
                        <a:pt x="126" y="26"/>
                      </a:lnTo>
                      <a:lnTo>
                        <a:pt x="127" y="26"/>
                      </a:lnTo>
                      <a:lnTo>
                        <a:pt x="128" y="26"/>
                      </a:lnTo>
                      <a:lnTo>
                        <a:pt x="130" y="26"/>
                      </a:lnTo>
                      <a:lnTo>
                        <a:pt x="131" y="26"/>
                      </a:lnTo>
                      <a:lnTo>
                        <a:pt x="132" y="27"/>
                      </a:lnTo>
                      <a:lnTo>
                        <a:pt x="134" y="28"/>
                      </a:lnTo>
                      <a:lnTo>
                        <a:pt x="134" y="30"/>
                      </a:lnTo>
                      <a:lnTo>
                        <a:pt x="135" y="32"/>
                      </a:lnTo>
                      <a:lnTo>
                        <a:pt x="139" y="36"/>
                      </a:lnTo>
                      <a:lnTo>
                        <a:pt x="139" y="37"/>
                      </a:lnTo>
                      <a:lnTo>
                        <a:pt x="136" y="38"/>
                      </a:lnTo>
                      <a:lnTo>
                        <a:pt x="134" y="38"/>
                      </a:lnTo>
                      <a:lnTo>
                        <a:pt x="132" y="38"/>
                      </a:lnTo>
                      <a:lnTo>
                        <a:pt x="132" y="40"/>
                      </a:lnTo>
                      <a:lnTo>
                        <a:pt x="131" y="40"/>
                      </a:lnTo>
                      <a:lnTo>
                        <a:pt x="130" y="41"/>
                      </a:lnTo>
                      <a:lnTo>
                        <a:pt x="128" y="41"/>
                      </a:lnTo>
                      <a:lnTo>
                        <a:pt x="128" y="42"/>
                      </a:lnTo>
                      <a:lnTo>
                        <a:pt x="128" y="43"/>
                      </a:lnTo>
                      <a:lnTo>
                        <a:pt x="130" y="43"/>
                      </a:lnTo>
                      <a:lnTo>
                        <a:pt x="131" y="43"/>
                      </a:lnTo>
                      <a:lnTo>
                        <a:pt x="131" y="45"/>
                      </a:lnTo>
                      <a:lnTo>
                        <a:pt x="132" y="45"/>
                      </a:lnTo>
                      <a:lnTo>
                        <a:pt x="134" y="45"/>
                      </a:lnTo>
                      <a:lnTo>
                        <a:pt x="139" y="43"/>
                      </a:lnTo>
                      <a:lnTo>
                        <a:pt x="141" y="42"/>
                      </a:lnTo>
                      <a:lnTo>
                        <a:pt x="144" y="42"/>
                      </a:lnTo>
                      <a:lnTo>
                        <a:pt x="144" y="43"/>
                      </a:lnTo>
                      <a:lnTo>
                        <a:pt x="145" y="43"/>
                      </a:lnTo>
                      <a:lnTo>
                        <a:pt x="145" y="45"/>
                      </a:lnTo>
                      <a:lnTo>
                        <a:pt x="146" y="45"/>
                      </a:lnTo>
                      <a:lnTo>
                        <a:pt x="146" y="49"/>
                      </a:lnTo>
                      <a:lnTo>
                        <a:pt x="148" y="50"/>
                      </a:lnTo>
                      <a:lnTo>
                        <a:pt x="146" y="51"/>
                      </a:lnTo>
                      <a:lnTo>
                        <a:pt x="148" y="52"/>
                      </a:lnTo>
                      <a:lnTo>
                        <a:pt x="148" y="54"/>
                      </a:lnTo>
                      <a:lnTo>
                        <a:pt x="148" y="55"/>
                      </a:lnTo>
                      <a:lnTo>
                        <a:pt x="146" y="56"/>
                      </a:lnTo>
                      <a:lnTo>
                        <a:pt x="145" y="56"/>
                      </a:lnTo>
                      <a:lnTo>
                        <a:pt x="144" y="56"/>
                      </a:lnTo>
                      <a:lnTo>
                        <a:pt x="142" y="56"/>
                      </a:lnTo>
                      <a:lnTo>
                        <a:pt x="141" y="56"/>
                      </a:lnTo>
                      <a:lnTo>
                        <a:pt x="141" y="57"/>
                      </a:lnTo>
                      <a:lnTo>
                        <a:pt x="141" y="59"/>
                      </a:lnTo>
                      <a:lnTo>
                        <a:pt x="142" y="60"/>
                      </a:lnTo>
                      <a:lnTo>
                        <a:pt x="144" y="60"/>
                      </a:lnTo>
                      <a:lnTo>
                        <a:pt x="145" y="62"/>
                      </a:lnTo>
                      <a:lnTo>
                        <a:pt x="146" y="62"/>
                      </a:lnTo>
                      <a:lnTo>
                        <a:pt x="148" y="62"/>
                      </a:lnTo>
                      <a:lnTo>
                        <a:pt x="149" y="62"/>
                      </a:lnTo>
                      <a:lnTo>
                        <a:pt x="151" y="62"/>
                      </a:lnTo>
                      <a:lnTo>
                        <a:pt x="155" y="62"/>
                      </a:lnTo>
                      <a:lnTo>
                        <a:pt x="159" y="62"/>
                      </a:lnTo>
                      <a:lnTo>
                        <a:pt x="159" y="65"/>
                      </a:lnTo>
                      <a:lnTo>
                        <a:pt x="160" y="65"/>
                      </a:lnTo>
                      <a:lnTo>
                        <a:pt x="161" y="66"/>
                      </a:lnTo>
                      <a:lnTo>
                        <a:pt x="160" y="68"/>
                      </a:lnTo>
                      <a:lnTo>
                        <a:pt x="159" y="68"/>
                      </a:lnTo>
                      <a:lnTo>
                        <a:pt x="158" y="68"/>
                      </a:lnTo>
                      <a:lnTo>
                        <a:pt x="156" y="69"/>
                      </a:lnTo>
                      <a:lnTo>
                        <a:pt x="155" y="69"/>
                      </a:lnTo>
                      <a:lnTo>
                        <a:pt x="155" y="70"/>
                      </a:lnTo>
                      <a:lnTo>
                        <a:pt x="154" y="71"/>
                      </a:lnTo>
                      <a:lnTo>
                        <a:pt x="154" y="73"/>
                      </a:lnTo>
                      <a:lnTo>
                        <a:pt x="154" y="74"/>
                      </a:lnTo>
                      <a:lnTo>
                        <a:pt x="155" y="74"/>
                      </a:lnTo>
                      <a:lnTo>
                        <a:pt x="156" y="74"/>
                      </a:lnTo>
                      <a:lnTo>
                        <a:pt x="158" y="78"/>
                      </a:lnTo>
                      <a:lnTo>
                        <a:pt x="156" y="78"/>
                      </a:lnTo>
                      <a:lnTo>
                        <a:pt x="155" y="80"/>
                      </a:lnTo>
                      <a:lnTo>
                        <a:pt x="154" y="81"/>
                      </a:lnTo>
                      <a:lnTo>
                        <a:pt x="154" y="83"/>
                      </a:lnTo>
                      <a:lnTo>
                        <a:pt x="154" y="84"/>
                      </a:lnTo>
                      <a:lnTo>
                        <a:pt x="154" y="85"/>
                      </a:lnTo>
                      <a:lnTo>
                        <a:pt x="154" y="87"/>
                      </a:lnTo>
                      <a:lnTo>
                        <a:pt x="155" y="87"/>
                      </a:lnTo>
                      <a:lnTo>
                        <a:pt x="156" y="87"/>
                      </a:lnTo>
                      <a:lnTo>
                        <a:pt x="159" y="87"/>
                      </a:lnTo>
                      <a:lnTo>
                        <a:pt x="161" y="87"/>
                      </a:lnTo>
                      <a:lnTo>
                        <a:pt x="160" y="87"/>
                      </a:lnTo>
                      <a:lnTo>
                        <a:pt x="159" y="88"/>
                      </a:lnTo>
                      <a:lnTo>
                        <a:pt x="158" y="89"/>
                      </a:lnTo>
                      <a:lnTo>
                        <a:pt x="156" y="92"/>
                      </a:lnTo>
                      <a:lnTo>
                        <a:pt x="158" y="93"/>
                      </a:lnTo>
                      <a:lnTo>
                        <a:pt x="159" y="93"/>
                      </a:lnTo>
                      <a:lnTo>
                        <a:pt x="160" y="95"/>
                      </a:lnTo>
                      <a:lnTo>
                        <a:pt x="164" y="97"/>
                      </a:lnTo>
                      <a:lnTo>
                        <a:pt x="167" y="94"/>
                      </a:lnTo>
                      <a:lnTo>
                        <a:pt x="169" y="94"/>
                      </a:lnTo>
                      <a:lnTo>
                        <a:pt x="165" y="97"/>
                      </a:lnTo>
                      <a:lnTo>
                        <a:pt x="164" y="98"/>
                      </a:lnTo>
                      <a:lnTo>
                        <a:pt x="161" y="99"/>
                      </a:lnTo>
                      <a:lnTo>
                        <a:pt x="160" y="100"/>
                      </a:lnTo>
                      <a:lnTo>
                        <a:pt x="160" y="102"/>
                      </a:lnTo>
                      <a:lnTo>
                        <a:pt x="161" y="103"/>
                      </a:lnTo>
                      <a:lnTo>
                        <a:pt x="163" y="103"/>
                      </a:lnTo>
                      <a:lnTo>
                        <a:pt x="164" y="103"/>
                      </a:lnTo>
                      <a:lnTo>
                        <a:pt x="169" y="108"/>
                      </a:lnTo>
                      <a:lnTo>
                        <a:pt x="169" y="109"/>
                      </a:lnTo>
                      <a:lnTo>
                        <a:pt x="170" y="111"/>
                      </a:lnTo>
                      <a:lnTo>
                        <a:pt x="169" y="112"/>
                      </a:lnTo>
                      <a:lnTo>
                        <a:pt x="167" y="112"/>
                      </a:lnTo>
                      <a:lnTo>
                        <a:pt x="165" y="113"/>
                      </a:lnTo>
                      <a:lnTo>
                        <a:pt x="164" y="116"/>
                      </a:lnTo>
                      <a:lnTo>
                        <a:pt x="164" y="117"/>
                      </a:lnTo>
                      <a:lnTo>
                        <a:pt x="165" y="118"/>
                      </a:lnTo>
                      <a:lnTo>
                        <a:pt x="167" y="118"/>
                      </a:lnTo>
                      <a:lnTo>
                        <a:pt x="169" y="118"/>
                      </a:lnTo>
                      <a:lnTo>
                        <a:pt x="169" y="119"/>
                      </a:lnTo>
                      <a:lnTo>
                        <a:pt x="172" y="119"/>
                      </a:lnTo>
                      <a:lnTo>
                        <a:pt x="172" y="123"/>
                      </a:lnTo>
                      <a:lnTo>
                        <a:pt x="170" y="125"/>
                      </a:lnTo>
                      <a:lnTo>
                        <a:pt x="172" y="125"/>
                      </a:lnTo>
                      <a:lnTo>
                        <a:pt x="172" y="126"/>
                      </a:lnTo>
                      <a:lnTo>
                        <a:pt x="173" y="126"/>
                      </a:lnTo>
                      <a:lnTo>
                        <a:pt x="174" y="126"/>
                      </a:lnTo>
                      <a:lnTo>
                        <a:pt x="175" y="126"/>
                      </a:lnTo>
                      <a:lnTo>
                        <a:pt x="177" y="127"/>
                      </a:lnTo>
                      <a:lnTo>
                        <a:pt x="177" y="128"/>
                      </a:lnTo>
                      <a:lnTo>
                        <a:pt x="177" y="131"/>
                      </a:lnTo>
                      <a:lnTo>
                        <a:pt x="175" y="131"/>
                      </a:lnTo>
                      <a:lnTo>
                        <a:pt x="174" y="132"/>
                      </a:lnTo>
                      <a:lnTo>
                        <a:pt x="174" y="133"/>
                      </a:lnTo>
                      <a:lnTo>
                        <a:pt x="177" y="137"/>
                      </a:lnTo>
                      <a:lnTo>
                        <a:pt x="177" y="140"/>
                      </a:lnTo>
                      <a:lnTo>
                        <a:pt x="178" y="141"/>
                      </a:lnTo>
                      <a:lnTo>
                        <a:pt x="178" y="144"/>
                      </a:lnTo>
                      <a:lnTo>
                        <a:pt x="179" y="145"/>
                      </a:lnTo>
                      <a:lnTo>
                        <a:pt x="179" y="146"/>
                      </a:lnTo>
                      <a:lnTo>
                        <a:pt x="178" y="147"/>
                      </a:lnTo>
                      <a:lnTo>
                        <a:pt x="175" y="147"/>
                      </a:lnTo>
                      <a:lnTo>
                        <a:pt x="174" y="149"/>
                      </a:lnTo>
                      <a:lnTo>
                        <a:pt x="174" y="151"/>
                      </a:lnTo>
                      <a:lnTo>
                        <a:pt x="173" y="152"/>
                      </a:lnTo>
                      <a:lnTo>
                        <a:pt x="175" y="152"/>
                      </a:lnTo>
                      <a:lnTo>
                        <a:pt x="178" y="154"/>
                      </a:lnTo>
                      <a:lnTo>
                        <a:pt x="180" y="154"/>
                      </a:lnTo>
                      <a:lnTo>
                        <a:pt x="179" y="155"/>
                      </a:lnTo>
                      <a:lnTo>
                        <a:pt x="178" y="158"/>
                      </a:lnTo>
                      <a:lnTo>
                        <a:pt x="178" y="160"/>
                      </a:lnTo>
                      <a:lnTo>
                        <a:pt x="178" y="161"/>
                      </a:lnTo>
                      <a:lnTo>
                        <a:pt x="179" y="163"/>
                      </a:lnTo>
                      <a:lnTo>
                        <a:pt x="179" y="164"/>
                      </a:lnTo>
                      <a:lnTo>
                        <a:pt x="186" y="164"/>
                      </a:lnTo>
                      <a:lnTo>
                        <a:pt x="189" y="164"/>
                      </a:lnTo>
                      <a:lnTo>
                        <a:pt x="189" y="166"/>
                      </a:lnTo>
                      <a:lnTo>
                        <a:pt x="188" y="168"/>
                      </a:lnTo>
                      <a:lnTo>
                        <a:pt x="187" y="170"/>
                      </a:lnTo>
                      <a:lnTo>
                        <a:pt x="184" y="173"/>
                      </a:lnTo>
                      <a:lnTo>
                        <a:pt x="183" y="175"/>
                      </a:lnTo>
                      <a:lnTo>
                        <a:pt x="186" y="175"/>
                      </a:lnTo>
                      <a:lnTo>
                        <a:pt x="184" y="177"/>
                      </a:lnTo>
                      <a:lnTo>
                        <a:pt x="189" y="177"/>
                      </a:lnTo>
                      <a:lnTo>
                        <a:pt x="188" y="178"/>
                      </a:lnTo>
                      <a:lnTo>
                        <a:pt x="188" y="182"/>
                      </a:lnTo>
                      <a:lnTo>
                        <a:pt x="187" y="183"/>
                      </a:lnTo>
                      <a:lnTo>
                        <a:pt x="186" y="187"/>
                      </a:lnTo>
                      <a:lnTo>
                        <a:pt x="186" y="188"/>
                      </a:lnTo>
                      <a:lnTo>
                        <a:pt x="186" y="189"/>
                      </a:lnTo>
                      <a:lnTo>
                        <a:pt x="187" y="190"/>
                      </a:lnTo>
                      <a:lnTo>
                        <a:pt x="188" y="192"/>
                      </a:lnTo>
                      <a:lnTo>
                        <a:pt x="192" y="192"/>
                      </a:lnTo>
                      <a:lnTo>
                        <a:pt x="194" y="193"/>
                      </a:lnTo>
                      <a:lnTo>
                        <a:pt x="194" y="196"/>
                      </a:lnTo>
                      <a:lnTo>
                        <a:pt x="194" y="197"/>
                      </a:lnTo>
                      <a:lnTo>
                        <a:pt x="194" y="199"/>
                      </a:lnTo>
                      <a:lnTo>
                        <a:pt x="194" y="202"/>
                      </a:lnTo>
                      <a:lnTo>
                        <a:pt x="194" y="203"/>
                      </a:lnTo>
                      <a:lnTo>
                        <a:pt x="196" y="203"/>
                      </a:lnTo>
                      <a:lnTo>
                        <a:pt x="196" y="204"/>
                      </a:lnTo>
                      <a:lnTo>
                        <a:pt x="198" y="206"/>
                      </a:lnTo>
                      <a:lnTo>
                        <a:pt x="203" y="208"/>
                      </a:lnTo>
                      <a:lnTo>
                        <a:pt x="206" y="211"/>
                      </a:lnTo>
                      <a:lnTo>
                        <a:pt x="207" y="212"/>
                      </a:lnTo>
                      <a:lnTo>
                        <a:pt x="207" y="213"/>
                      </a:lnTo>
                      <a:lnTo>
                        <a:pt x="206" y="215"/>
                      </a:lnTo>
                      <a:lnTo>
                        <a:pt x="205" y="216"/>
                      </a:lnTo>
                      <a:lnTo>
                        <a:pt x="203" y="217"/>
                      </a:lnTo>
                      <a:lnTo>
                        <a:pt x="202" y="218"/>
                      </a:lnTo>
                      <a:lnTo>
                        <a:pt x="202" y="220"/>
                      </a:lnTo>
                      <a:lnTo>
                        <a:pt x="202" y="221"/>
                      </a:lnTo>
                      <a:lnTo>
                        <a:pt x="201" y="222"/>
                      </a:lnTo>
                      <a:lnTo>
                        <a:pt x="199" y="221"/>
                      </a:lnTo>
                      <a:lnTo>
                        <a:pt x="198" y="220"/>
                      </a:lnTo>
                      <a:lnTo>
                        <a:pt x="196" y="218"/>
                      </a:lnTo>
                      <a:lnTo>
                        <a:pt x="194" y="220"/>
                      </a:lnTo>
                      <a:lnTo>
                        <a:pt x="192" y="220"/>
                      </a:lnTo>
                      <a:lnTo>
                        <a:pt x="191" y="218"/>
                      </a:lnTo>
                      <a:lnTo>
                        <a:pt x="191" y="217"/>
                      </a:lnTo>
                      <a:lnTo>
                        <a:pt x="188" y="217"/>
                      </a:lnTo>
                      <a:lnTo>
                        <a:pt x="187" y="217"/>
                      </a:lnTo>
                      <a:lnTo>
                        <a:pt x="187" y="218"/>
                      </a:lnTo>
                      <a:lnTo>
                        <a:pt x="187" y="220"/>
                      </a:lnTo>
                      <a:lnTo>
                        <a:pt x="187" y="221"/>
                      </a:lnTo>
                      <a:lnTo>
                        <a:pt x="186" y="222"/>
                      </a:lnTo>
                      <a:lnTo>
                        <a:pt x="184" y="223"/>
                      </a:lnTo>
                      <a:lnTo>
                        <a:pt x="184" y="226"/>
                      </a:lnTo>
                      <a:lnTo>
                        <a:pt x="183" y="226"/>
                      </a:lnTo>
                      <a:lnTo>
                        <a:pt x="179" y="223"/>
                      </a:lnTo>
                      <a:lnTo>
                        <a:pt x="178" y="222"/>
                      </a:lnTo>
                      <a:lnTo>
                        <a:pt x="177" y="222"/>
                      </a:lnTo>
                      <a:lnTo>
                        <a:pt x="175" y="223"/>
                      </a:lnTo>
                      <a:lnTo>
                        <a:pt x="175" y="227"/>
                      </a:lnTo>
                      <a:lnTo>
                        <a:pt x="177" y="228"/>
                      </a:lnTo>
                      <a:lnTo>
                        <a:pt x="178" y="227"/>
                      </a:lnTo>
                      <a:lnTo>
                        <a:pt x="178" y="228"/>
                      </a:lnTo>
                      <a:lnTo>
                        <a:pt x="179" y="228"/>
                      </a:lnTo>
                      <a:lnTo>
                        <a:pt x="180" y="230"/>
                      </a:lnTo>
                      <a:lnTo>
                        <a:pt x="183" y="231"/>
                      </a:lnTo>
                      <a:lnTo>
                        <a:pt x="183" y="232"/>
                      </a:lnTo>
                      <a:lnTo>
                        <a:pt x="184" y="235"/>
                      </a:lnTo>
                      <a:lnTo>
                        <a:pt x="183" y="236"/>
                      </a:lnTo>
                      <a:lnTo>
                        <a:pt x="180" y="237"/>
                      </a:lnTo>
                      <a:lnTo>
                        <a:pt x="179" y="239"/>
                      </a:lnTo>
                      <a:lnTo>
                        <a:pt x="179" y="241"/>
                      </a:lnTo>
                      <a:lnTo>
                        <a:pt x="179" y="242"/>
                      </a:lnTo>
                      <a:lnTo>
                        <a:pt x="179" y="244"/>
                      </a:lnTo>
                      <a:lnTo>
                        <a:pt x="179" y="245"/>
                      </a:lnTo>
                      <a:lnTo>
                        <a:pt x="178" y="246"/>
                      </a:lnTo>
                      <a:lnTo>
                        <a:pt x="178" y="247"/>
                      </a:lnTo>
                      <a:lnTo>
                        <a:pt x="177" y="247"/>
                      </a:lnTo>
                      <a:lnTo>
                        <a:pt x="175" y="249"/>
                      </a:lnTo>
                      <a:lnTo>
                        <a:pt x="174" y="249"/>
                      </a:lnTo>
                      <a:lnTo>
                        <a:pt x="173" y="249"/>
                      </a:lnTo>
                      <a:lnTo>
                        <a:pt x="172" y="250"/>
                      </a:lnTo>
                      <a:lnTo>
                        <a:pt x="170" y="251"/>
                      </a:lnTo>
                      <a:lnTo>
                        <a:pt x="167" y="253"/>
                      </a:lnTo>
                      <a:lnTo>
                        <a:pt x="167" y="255"/>
                      </a:lnTo>
                      <a:lnTo>
                        <a:pt x="165" y="255"/>
                      </a:lnTo>
                      <a:lnTo>
                        <a:pt x="164" y="253"/>
                      </a:lnTo>
                      <a:lnTo>
                        <a:pt x="164" y="255"/>
                      </a:lnTo>
                      <a:lnTo>
                        <a:pt x="163" y="255"/>
                      </a:lnTo>
                      <a:lnTo>
                        <a:pt x="160" y="253"/>
                      </a:lnTo>
                      <a:lnTo>
                        <a:pt x="159" y="251"/>
                      </a:lnTo>
                      <a:lnTo>
                        <a:pt x="158" y="251"/>
                      </a:lnTo>
                      <a:lnTo>
                        <a:pt x="156" y="251"/>
                      </a:lnTo>
                      <a:lnTo>
                        <a:pt x="155" y="253"/>
                      </a:lnTo>
                      <a:lnTo>
                        <a:pt x="155" y="255"/>
                      </a:lnTo>
                      <a:lnTo>
                        <a:pt x="155" y="256"/>
                      </a:lnTo>
                      <a:lnTo>
                        <a:pt x="155" y="258"/>
                      </a:lnTo>
                      <a:lnTo>
                        <a:pt x="155" y="259"/>
                      </a:lnTo>
                      <a:lnTo>
                        <a:pt x="156" y="261"/>
                      </a:lnTo>
                      <a:lnTo>
                        <a:pt x="156" y="263"/>
                      </a:lnTo>
                      <a:lnTo>
                        <a:pt x="156" y="264"/>
                      </a:lnTo>
                      <a:lnTo>
                        <a:pt x="155" y="266"/>
                      </a:lnTo>
                      <a:lnTo>
                        <a:pt x="155" y="268"/>
                      </a:lnTo>
                      <a:lnTo>
                        <a:pt x="154" y="273"/>
                      </a:lnTo>
                      <a:lnTo>
                        <a:pt x="151" y="274"/>
                      </a:lnTo>
                      <a:lnTo>
                        <a:pt x="150" y="278"/>
                      </a:lnTo>
                      <a:lnTo>
                        <a:pt x="149" y="280"/>
                      </a:lnTo>
                      <a:lnTo>
                        <a:pt x="148" y="283"/>
                      </a:lnTo>
                      <a:lnTo>
                        <a:pt x="148" y="285"/>
                      </a:lnTo>
                      <a:lnTo>
                        <a:pt x="146" y="288"/>
                      </a:lnTo>
                      <a:lnTo>
                        <a:pt x="146" y="289"/>
                      </a:lnTo>
                      <a:lnTo>
                        <a:pt x="146" y="291"/>
                      </a:lnTo>
                      <a:lnTo>
                        <a:pt x="146" y="292"/>
                      </a:lnTo>
                      <a:lnTo>
                        <a:pt x="146" y="293"/>
                      </a:lnTo>
                      <a:lnTo>
                        <a:pt x="146" y="294"/>
                      </a:lnTo>
                      <a:lnTo>
                        <a:pt x="146" y="297"/>
                      </a:lnTo>
                      <a:lnTo>
                        <a:pt x="146" y="299"/>
                      </a:lnTo>
                      <a:lnTo>
                        <a:pt x="145" y="301"/>
                      </a:lnTo>
                      <a:lnTo>
                        <a:pt x="144" y="302"/>
                      </a:lnTo>
                      <a:lnTo>
                        <a:pt x="144" y="303"/>
                      </a:lnTo>
                      <a:lnTo>
                        <a:pt x="141" y="304"/>
                      </a:lnTo>
                      <a:lnTo>
                        <a:pt x="140" y="306"/>
                      </a:lnTo>
                      <a:lnTo>
                        <a:pt x="139" y="306"/>
                      </a:lnTo>
                      <a:lnTo>
                        <a:pt x="136" y="307"/>
                      </a:lnTo>
                      <a:lnTo>
                        <a:pt x="135" y="307"/>
                      </a:lnTo>
                      <a:lnTo>
                        <a:pt x="134" y="308"/>
                      </a:lnTo>
                      <a:lnTo>
                        <a:pt x="132" y="310"/>
                      </a:lnTo>
                      <a:lnTo>
                        <a:pt x="130" y="312"/>
                      </a:lnTo>
                      <a:lnTo>
                        <a:pt x="130" y="315"/>
                      </a:lnTo>
                      <a:lnTo>
                        <a:pt x="128" y="317"/>
                      </a:lnTo>
                      <a:lnTo>
                        <a:pt x="127" y="318"/>
                      </a:lnTo>
                      <a:lnTo>
                        <a:pt x="127" y="320"/>
                      </a:lnTo>
                      <a:lnTo>
                        <a:pt x="127" y="321"/>
                      </a:lnTo>
                      <a:lnTo>
                        <a:pt x="126" y="322"/>
                      </a:lnTo>
                      <a:lnTo>
                        <a:pt x="126" y="323"/>
                      </a:lnTo>
                      <a:lnTo>
                        <a:pt x="127" y="323"/>
                      </a:lnTo>
                      <a:lnTo>
                        <a:pt x="128" y="326"/>
                      </a:lnTo>
                      <a:lnTo>
                        <a:pt x="128" y="330"/>
                      </a:lnTo>
                      <a:lnTo>
                        <a:pt x="130" y="331"/>
                      </a:lnTo>
                      <a:lnTo>
                        <a:pt x="130" y="332"/>
                      </a:lnTo>
                      <a:lnTo>
                        <a:pt x="130" y="332"/>
                      </a:lnTo>
                      <a:lnTo>
                        <a:pt x="131" y="335"/>
                      </a:lnTo>
                      <a:lnTo>
                        <a:pt x="132" y="337"/>
                      </a:lnTo>
                      <a:lnTo>
                        <a:pt x="134" y="341"/>
                      </a:lnTo>
                      <a:lnTo>
                        <a:pt x="134" y="345"/>
                      </a:lnTo>
                      <a:lnTo>
                        <a:pt x="134" y="346"/>
                      </a:lnTo>
                      <a:lnTo>
                        <a:pt x="132" y="348"/>
                      </a:lnTo>
                      <a:lnTo>
                        <a:pt x="132" y="350"/>
                      </a:lnTo>
                      <a:lnTo>
                        <a:pt x="131" y="351"/>
                      </a:lnTo>
                      <a:lnTo>
                        <a:pt x="131" y="354"/>
                      </a:lnTo>
                      <a:lnTo>
                        <a:pt x="130" y="355"/>
                      </a:lnTo>
                      <a:lnTo>
                        <a:pt x="130" y="356"/>
                      </a:lnTo>
                      <a:lnTo>
                        <a:pt x="127" y="361"/>
                      </a:lnTo>
                      <a:lnTo>
                        <a:pt x="126" y="360"/>
                      </a:lnTo>
                      <a:lnTo>
                        <a:pt x="125" y="360"/>
                      </a:lnTo>
                      <a:lnTo>
                        <a:pt x="123" y="360"/>
                      </a:lnTo>
                      <a:lnTo>
                        <a:pt x="121" y="360"/>
                      </a:lnTo>
                      <a:lnTo>
                        <a:pt x="118" y="360"/>
                      </a:lnTo>
                      <a:lnTo>
                        <a:pt x="117" y="358"/>
                      </a:lnTo>
                      <a:lnTo>
                        <a:pt x="116" y="358"/>
                      </a:lnTo>
                      <a:lnTo>
                        <a:pt x="113" y="358"/>
                      </a:lnTo>
                      <a:lnTo>
                        <a:pt x="112" y="356"/>
                      </a:lnTo>
                      <a:lnTo>
                        <a:pt x="111" y="355"/>
                      </a:lnTo>
                      <a:lnTo>
                        <a:pt x="107" y="354"/>
                      </a:lnTo>
                      <a:lnTo>
                        <a:pt x="104" y="351"/>
                      </a:lnTo>
                      <a:lnTo>
                        <a:pt x="103" y="350"/>
                      </a:lnTo>
                      <a:lnTo>
                        <a:pt x="104" y="348"/>
                      </a:lnTo>
                      <a:lnTo>
                        <a:pt x="104" y="346"/>
                      </a:lnTo>
                      <a:lnTo>
                        <a:pt x="102" y="342"/>
                      </a:lnTo>
                      <a:lnTo>
                        <a:pt x="101" y="341"/>
                      </a:lnTo>
                      <a:lnTo>
                        <a:pt x="99" y="341"/>
                      </a:lnTo>
                      <a:lnTo>
                        <a:pt x="98" y="340"/>
                      </a:lnTo>
                      <a:lnTo>
                        <a:pt x="97" y="339"/>
                      </a:lnTo>
                      <a:lnTo>
                        <a:pt x="96" y="337"/>
                      </a:lnTo>
                      <a:lnTo>
                        <a:pt x="94" y="336"/>
                      </a:lnTo>
                      <a:lnTo>
                        <a:pt x="94" y="335"/>
                      </a:lnTo>
                      <a:lnTo>
                        <a:pt x="96" y="334"/>
                      </a:lnTo>
                      <a:lnTo>
                        <a:pt x="97" y="332"/>
                      </a:lnTo>
                      <a:lnTo>
                        <a:pt x="97" y="331"/>
                      </a:lnTo>
                      <a:lnTo>
                        <a:pt x="97" y="330"/>
                      </a:lnTo>
                      <a:lnTo>
                        <a:pt x="94" y="326"/>
                      </a:lnTo>
                      <a:lnTo>
                        <a:pt x="90" y="326"/>
                      </a:lnTo>
                      <a:lnTo>
                        <a:pt x="89" y="325"/>
                      </a:lnTo>
                      <a:lnTo>
                        <a:pt x="88" y="325"/>
                      </a:lnTo>
                      <a:lnTo>
                        <a:pt x="85" y="321"/>
                      </a:lnTo>
                      <a:lnTo>
                        <a:pt x="84" y="320"/>
                      </a:lnTo>
                      <a:lnTo>
                        <a:pt x="83" y="320"/>
                      </a:lnTo>
                      <a:lnTo>
                        <a:pt x="82" y="318"/>
                      </a:lnTo>
                      <a:lnTo>
                        <a:pt x="80" y="318"/>
                      </a:lnTo>
                      <a:lnTo>
                        <a:pt x="79" y="318"/>
                      </a:lnTo>
                      <a:lnTo>
                        <a:pt x="77" y="320"/>
                      </a:lnTo>
                      <a:lnTo>
                        <a:pt x="75" y="321"/>
                      </a:lnTo>
                      <a:lnTo>
                        <a:pt x="75" y="322"/>
                      </a:lnTo>
                      <a:lnTo>
                        <a:pt x="74" y="325"/>
                      </a:lnTo>
                      <a:lnTo>
                        <a:pt x="74" y="326"/>
                      </a:lnTo>
                      <a:lnTo>
                        <a:pt x="73" y="331"/>
                      </a:lnTo>
                      <a:lnTo>
                        <a:pt x="71" y="332"/>
                      </a:lnTo>
                      <a:lnTo>
                        <a:pt x="69" y="334"/>
                      </a:lnTo>
                      <a:lnTo>
                        <a:pt x="66" y="335"/>
                      </a:lnTo>
                      <a:lnTo>
                        <a:pt x="65" y="336"/>
                      </a:lnTo>
                      <a:lnTo>
                        <a:pt x="61" y="336"/>
                      </a:lnTo>
                      <a:lnTo>
                        <a:pt x="59" y="335"/>
                      </a:lnTo>
                      <a:lnTo>
                        <a:pt x="58" y="335"/>
                      </a:lnTo>
                      <a:lnTo>
                        <a:pt x="56" y="335"/>
                      </a:lnTo>
                      <a:lnTo>
                        <a:pt x="54" y="332"/>
                      </a:lnTo>
                      <a:lnTo>
                        <a:pt x="51" y="330"/>
                      </a:lnTo>
                      <a:lnTo>
                        <a:pt x="50" y="327"/>
                      </a:lnTo>
                      <a:lnTo>
                        <a:pt x="46" y="325"/>
                      </a:lnTo>
                      <a:lnTo>
                        <a:pt x="42" y="322"/>
                      </a:lnTo>
                      <a:lnTo>
                        <a:pt x="41" y="321"/>
                      </a:lnTo>
                      <a:lnTo>
                        <a:pt x="41" y="320"/>
                      </a:lnTo>
                      <a:lnTo>
                        <a:pt x="41" y="318"/>
                      </a:lnTo>
                      <a:lnTo>
                        <a:pt x="42" y="316"/>
                      </a:lnTo>
                      <a:lnTo>
                        <a:pt x="44" y="315"/>
                      </a:lnTo>
                      <a:lnTo>
                        <a:pt x="46" y="316"/>
                      </a:lnTo>
                      <a:lnTo>
                        <a:pt x="47" y="315"/>
                      </a:lnTo>
                      <a:lnTo>
                        <a:pt x="50" y="316"/>
                      </a:lnTo>
                      <a:lnTo>
                        <a:pt x="51" y="316"/>
                      </a:lnTo>
                      <a:lnTo>
                        <a:pt x="54" y="315"/>
                      </a:lnTo>
                      <a:lnTo>
                        <a:pt x="55" y="315"/>
                      </a:lnTo>
                      <a:lnTo>
                        <a:pt x="56" y="316"/>
                      </a:lnTo>
                      <a:lnTo>
                        <a:pt x="56" y="317"/>
                      </a:lnTo>
                      <a:lnTo>
                        <a:pt x="58" y="317"/>
                      </a:lnTo>
                      <a:lnTo>
                        <a:pt x="59" y="316"/>
                      </a:lnTo>
                      <a:lnTo>
                        <a:pt x="58" y="316"/>
                      </a:lnTo>
                      <a:lnTo>
                        <a:pt x="58" y="315"/>
                      </a:lnTo>
                      <a:lnTo>
                        <a:pt x="58" y="312"/>
                      </a:lnTo>
                      <a:lnTo>
                        <a:pt x="58" y="311"/>
                      </a:lnTo>
                      <a:lnTo>
                        <a:pt x="56" y="310"/>
                      </a:lnTo>
                      <a:lnTo>
                        <a:pt x="56" y="308"/>
                      </a:lnTo>
                      <a:lnTo>
                        <a:pt x="56" y="307"/>
                      </a:lnTo>
                      <a:lnTo>
                        <a:pt x="58" y="306"/>
                      </a:lnTo>
                      <a:lnTo>
                        <a:pt x="58" y="304"/>
                      </a:lnTo>
                      <a:lnTo>
                        <a:pt x="58" y="303"/>
                      </a:lnTo>
                      <a:lnTo>
                        <a:pt x="58" y="302"/>
                      </a:lnTo>
                      <a:lnTo>
                        <a:pt x="58" y="301"/>
                      </a:lnTo>
                      <a:lnTo>
                        <a:pt x="56" y="301"/>
                      </a:lnTo>
                      <a:lnTo>
                        <a:pt x="55" y="299"/>
                      </a:lnTo>
                      <a:lnTo>
                        <a:pt x="55" y="296"/>
                      </a:lnTo>
                      <a:lnTo>
                        <a:pt x="56" y="296"/>
                      </a:lnTo>
                      <a:lnTo>
                        <a:pt x="58" y="294"/>
                      </a:lnTo>
                      <a:lnTo>
                        <a:pt x="59" y="294"/>
                      </a:lnTo>
                      <a:lnTo>
                        <a:pt x="61" y="293"/>
                      </a:lnTo>
                      <a:lnTo>
                        <a:pt x="63" y="292"/>
                      </a:lnTo>
                      <a:lnTo>
                        <a:pt x="65" y="293"/>
                      </a:lnTo>
                      <a:lnTo>
                        <a:pt x="66" y="292"/>
                      </a:lnTo>
                      <a:lnTo>
                        <a:pt x="68" y="292"/>
                      </a:lnTo>
                      <a:lnTo>
                        <a:pt x="66" y="292"/>
                      </a:lnTo>
                      <a:lnTo>
                        <a:pt x="66" y="291"/>
                      </a:lnTo>
                      <a:lnTo>
                        <a:pt x="65" y="289"/>
                      </a:lnTo>
                      <a:lnTo>
                        <a:pt x="65" y="288"/>
                      </a:lnTo>
                      <a:lnTo>
                        <a:pt x="66" y="287"/>
                      </a:lnTo>
                      <a:lnTo>
                        <a:pt x="68" y="285"/>
                      </a:lnTo>
                      <a:lnTo>
                        <a:pt x="68" y="283"/>
                      </a:lnTo>
                      <a:lnTo>
                        <a:pt x="66" y="283"/>
                      </a:lnTo>
                      <a:lnTo>
                        <a:pt x="63" y="283"/>
                      </a:lnTo>
                      <a:lnTo>
                        <a:pt x="61" y="282"/>
                      </a:lnTo>
                      <a:lnTo>
                        <a:pt x="61" y="280"/>
                      </a:lnTo>
                      <a:lnTo>
                        <a:pt x="60" y="279"/>
                      </a:lnTo>
                      <a:lnTo>
                        <a:pt x="58" y="279"/>
                      </a:lnTo>
                      <a:lnTo>
                        <a:pt x="56" y="278"/>
                      </a:lnTo>
                      <a:lnTo>
                        <a:pt x="56" y="277"/>
                      </a:lnTo>
                      <a:lnTo>
                        <a:pt x="55" y="275"/>
                      </a:lnTo>
                      <a:lnTo>
                        <a:pt x="54" y="275"/>
                      </a:lnTo>
                      <a:lnTo>
                        <a:pt x="52" y="273"/>
                      </a:lnTo>
                      <a:lnTo>
                        <a:pt x="54" y="272"/>
                      </a:lnTo>
                      <a:lnTo>
                        <a:pt x="55" y="272"/>
                      </a:lnTo>
                      <a:lnTo>
                        <a:pt x="58" y="272"/>
                      </a:lnTo>
                      <a:lnTo>
                        <a:pt x="59" y="270"/>
                      </a:lnTo>
                      <a:lnTo>
                        <a:pt x="60" y="270"/>
                      </a:lnTo>
                      <a:lnTo>
                        <a:pt x="61" y="268"/>
                      </a:lnTo>
                      <a:lnTo>
                        <a:pt x="61" y="265"/>
                      </a:lnTo>
                      <a:lnTo>
                        <a:pt x="63" y="264"/>
                      </a:lnTo>
                      <a:lnTo>
                        <a:pt x="65" y="264"/>
                      </a:lnTo>
                      <a:lnTo>
                        <a:pt x="66" y="264"/>
                      </a:lnTo>
                      <a:lnTo>
                        <a:pt x="68" y="263"/>
                      </a:lnTo>
                      <a:lnTo>
                        <a:pt x="66" y="260"/>
                      </a:lnTo>
                      <a:lnTo>
                        <a:pt x="65" y="259"/>
                      </a:lnTo>
                      <a:lnTo>
                        <a:pt x="63" y="258"/>
                      </a:lnTo>
                      <a:lnTo>
                        <a:pt x="63" y="256"/>
                      </a:lnTo>
                      <a:lnTo>
                        <a:pt x="61" y="255"/>
                      </a:lnTo>
                      <a:lnTo>
                        <a:pt x="61" y="253"/>
                      </a:lnTo>
                      <a:lnTo>
                        <a:pt x="61" y="251"/>
                      </a:lnTo>
                      <a:lnTo>
                        <a:pt x="60" y="250"/>
                      </a:lnTo>
                      <a:lnTo>
                        <a:pt x="59" y="249"/>
                      </a:lnTo>
                      <a:lnTo>
                        <a:pt x="58" y="250"/>
                      </a:lnTo>
                      <a:lnTo>
                        <a:pt x="56" y="251"/>
                      </a:lnTo>
                      <a:lnTo>
                        <a:pt x="55" y="253"/>
                      </a:lnTo>
                      <a:lnTo>
                        <a:pt x="52" y="255"/>
                      </a:lnTo>
                      <a:lnTo>
                        <a:pt x="51" y="255"/>
                      </a:lnTo>
                      <a:lnTo>
                        <a:pt x="51" y="256"/>
                      </a:lnTo>
                      <a:lnTo>
                        <a:pt x="50" y="258"/>
                      </a:lnTo>
                      <a:lnTo>
                        <a:pt x="47" y="256"/>
                      </a:lnTo>
                      <a:lnTo>
                        <a:pt x="46" y="258"/>
                      </a:lnTo>
                      <a:lnTo>
                        <a:pt x="45" y="258"/>
                      </a:lnTo>
                      <a:lnTo>
                        <a:pt x="44" y="258"/>
                      </a:lnTo>
                      <a:lnTo>
                        <a:pt x="42" y="256"/>
                      </a:lnTo>
                      <a:lnTo>
                        <a:pt x="41" y="256"/>
                      </a:lnTo>
                      <a:lnTo>
                        <a:pt x="40" y="256"/>
                      </a:lnTo>
                      <a:lnTo>
                        <a:pt x="39" y="258"/>
                      </a:lnTo>
                      <a:lnTo>
                        <a:pt x="37" y="260"/>
                      </a:lnTo>
                      <a:lnTo>
                        <a:pt x="35" y="260"/>
                      </a:lnTo>
                      <a:lnTo>
                        <a:pt x="32" y="261"/>
                      </a:lnTo>
                      <a:lnTo>
                        <a:pt x="31" y="261"/>
                      </a:lnTo>
                      <a:lnTo>
                        <a:pt x="28" y="260"/>
                      </a:lnTo>
                      <a:lnTo>
                        <a:pt x="27" y="260"/>
                      </a:lnTo>
                      <a:lnTo>
                        <a:pt x="25" y="259"/>
                      </a:lnTo>
                      <a:lnTo>
                        <a:pt x="23" y="259"/>
                      </a:lnTo>
                      <a:lnTo>
                        <a:pt x="22" y="259"/>
                      </a:lnTo>
                      <a:lnTo>
                        <a:pt x="21" y="261"/>
                      </a:lnTo>
                      <a:lnTo>
                        <a:pt x="21" y="263"/>
                      </a:lnTo>
                      <a:lnTo>
                        <a:pt x="21" y="264"/>
                      </a:lnTo>
                      <a:lnTo>
                        <a:pt x="19" y="264"/>
                      </a:lnTo>
                      <a:lnTo>
                        <a:pt x="17" y="264"/>
                      </a:lnTo>
                      <a:lnTo>
                        <a:pt x="16" y="264"/>
                      </a:lnTo>
                      <a:lnTo>
                        <a:pt x="14" y="265"/>
                      </a:lnTo>
                      <a:lnTo>
                        <a:pt x="14" y="266"/>
                      </a:lnTo>
                      <a:lnTo>
                        <a:pt x="14" y="268"/>
                      </a:lnTo>
                      <a:lnTo>
                        <a:pt x="14" y="270"/>
                      </a:lnTo>
                      <a:lnTo>
                        <a:pt x="13" y="270"/>
                      </a:lnTo>
                      <a:lnTo>
                        <a:pt x="12" y="270"/>
                      </a:lnTo>
                      <a:lnTo>
                        <a:pt x="11" y="268"/>
                      </a:lnTo>
                      <a:lnTo>
                        <a:pt x="11" y="266"/>
                      </a:lnTo>
                      <a:lnTo>
                        <a:pt x="9" y="265"/>
                      </a:lnTo>
                      <a:lnTo>
                        <a:pt x="9" y="264"/>
                      </a:lnTo>
                      <a:lnTo>
                        <a:pt x="8" y="263"/>
                      </a:lnTo>
                      <a:lnTo>
                        <a:pt x="7" y="263"/>
                      </a:lnTo>
                      <a:lnTo>
                        <a:pt x="6" y="263"/>
                      </a:lnTo>
                      <a:lnTo>
                        <a:pt x="3" y="261"/>
                      </a:lnTo>
                      <a:lnTo>
                        <a:pt x="2" y="260"/>
                      </a:lnTo>
                      <a:lnTo>
                        <a:pt x="0" y="258"/>
                      </a:lnTo>
                      <a:lnTo>
                        <a:pt x="2" y="255"/>
                      </a:lnTo>
                      <a:lnTo>
                        <a:pt x="2" y="253"/>
                      </a:lnTo>
                      <a:lnTo>
                        <a:pt x="3" y="253"/>
                      </a:lnTo>
                      <a:lnTo>
                        <a:pt x="6" y="253"/>
                      </a:lnTo>
                      <a:lnTo>
                        <a:pt x="8" y="253"/>
                      </a:lnTo>
                      <a:lnTo>
                        <a:pt x="9" y="253"/>
                      </a:lnTo>
                      <a:lnTo>
                        <a:pt x="11" y="251"/>
                      </a:lnTo>
                      <a:lnTo>
                        <a:pt x="11" y="249"/>
                      </a:lnTo>
                      <a:lnTo>
                        <a:pt x="11" y="247"/>
                      </a:lnTo>
                      <a:lnTo>
                        <a:pt x="9" y="246"/>
                      </a:lnTo>
                      <a:lnTo>
                        <a:pt x="9" y="244"/>
                      </a:lnTo>
                      <a:lnTo>
                        <a:pt x="8" y="242"/>
                      </a:lnTo>
                      <a:lnTo>
                        <a:pt x="8" y="239"/>
                      </a:lnTo>
                      <a:lnTo>
                        <a:pt x="9" y="237"/>
                      </a:lnTo>
                      <a:lnTo>
                        <a:pt x="9" y="235"/>
                      </a:lnTo>
                      <a:lnTo>
                        <a:pt x="9" y="232"/>
                      </a:lnTo>
                      <a:lnTo>
                        <a:pt x="9" y="230"/>
                      </a:lnTo>
                      <a:lnTo>
                        <a:pt x="9" y="228"/>
                      </a:lnTo>
                      <a:lnTo>
                        <a:pt x="11" y="226"/>
                      </a:lnTo>
                      <a:lnTo>
                        <a:pt x="9" y="222"/>
                      </a:lnTo>
                      <a:lnTo>
                        <a:pt x="9" y="220"/>
                      </a:lnTo>
                      <a:lnTo>
                        <a:pt x="8" y="218"/>
                      </a:lnTo>
                      <a:lnTo>
                        <a:pt x="6" y="217"/>
                      </a:lnTo>
                      <a:lnTo>
                        <a:pt x="6" y="216"/>
                      </a:lnTo>
                      <a:lnTo>
                        <a:pt x="7" y="213"/>
                      </a:lnTo>
                      <a:lnTo>
                        <a:pt x="7" y="211"/>
                      </a:lnTo>
                      <a:lnTo>
                        <a:pt x="7" y="206"/>
                      </a:lnTo>
                      <a:lnTo>
                        <a:pt x="7" y="204"/>
                      </a:lnTo>
                      <a:lnTo>
                        <a:pt x="8" y="202"/>
                      </a:lnTo>
                      <a:lnTo>
                        <a:pt x="8" y="201"/>
                      </a:lnTo>
                      <a:lnTo>
                        <a:pt x="8" y="197"/>
                      </a:lnTo>
                      <a:lnTo>
                        <a:pt x="9" y="196"/>
                      </a:lnTo>
                      <a:lnTo>
                        <a:pt x="9" y="192"/>
                      </a:lnTo>
                      <a:lnTo>
                        <a:pt x="9" y="190"/>
                      </a:lnTo>
                      <a:lnTo>
                        <a:pt x="8" y="189"/>
                      </a:lnTo>
                      <a:lnTo>
                        <a:pt x="8" y="187"/>
                      </a:lnTo>
                      <a:lnTo>
                        <a:pt x="8" y="184"/>
                      </a:lnTo>
                      <a:lnTo>
                        <a:pt x="8" y="183"/>
                      </a:lnTo>
                      <a:lnTo>
                        <a:pt x="8" y="182"/>
                      </a:lnTo>
                      <a:lnTo>
                        <a:pt x="9" y="179"/>
                      </a:lnTo>
                      <a:lnTo>
                        <a:pt x="12" y="177"/>
                      </a:lnTo>
                      <a:lnTo>
                        <a:pt x="12" y="175"/>
                      </a:lnTo>
                      <a:lnTo>
                        <a:pt x="12" y="174"/>
                      </a:lnTo>
                      <a:lnTo>
                        <a:pt x="12" y="173"/>
                      </a:lnTo>
                      <a:lnTo>
                        <a:pt x="11" y="171"/>
                      </a:lnTo>
                      <a:lnTo>
                        <a:pt x="11" y="170"/>
                      </a:lnTo>
                      <a:lnTo>
                        <a:pt x="11" y="168"/>
                      </a:lnTo>
                      <a:lnTo>
                        <a:pt x="11" y="166"/>
                      </a:lnTo>
                      <a:lnTo>
                        <a:pt x="11" y="164"/>
                      </a:lnTo>
                      <a:lnTo>
                        <a:pt x="8" y="161"/>
                      </a:lnTo>
                      <a:lnTo>
                        <a:pt x="7" y="161"/>
                      </a:lnTo>
                      <a:lnTo>
                        <a:pt x="7" y="160"/>
                      </a:lnTo>
                      <a:lnTo>
                        <a:pt x="7" y="159"/>
                      </a:lnTo>
                      <a:lnTo>
                        <a:pt x="8" y="158"/>
                      </a:lnTo>
                      <a:lnTo>
                        <a:pt x="8" y="155"/>
                      </a:lnTo>
                      <a:lnTo>
                        <a:pt x="11" y="156"/>
                      </a:lnTo>
                      <a:lnTo>
                        <a:pt x="14" y="155"/>
                      </a:lnTo>
                      <a:lnTo>
                        <a:pt x="17" y="155"/>
                      </a:lnTo>
                      <a:lnTo>
                        <a:pt x="21" y="151"/>
                      </a:lnTo>
                      <a:lnTo>
                        <a:pt x="23" y="154"/>
                      </a:lnTo>
                      <a:lnTo>
                        <a:pt x="28" y="158"/>
                      </a:lnTo>
                      <a:lnTo>
                        <a:pt x="31" y="158"/>
                      </a:lnTo>
                      <a:lnTo>
                        <a:pt x="35" y="159"/>
                      </a:lnTo>
                      <a:lnTo>
                        <a:pt x="36" y="159"/>
                      </a:lnTo>
                      <a:lnTo>
                        <a:pt x="37" y="159"/>
                      </a:lnTo>
                      <a:lnTo>
                        <a:pt x="40" y="159"/>
                      </a:lnTo>
                      <a:lnTo>
                        <a:pt x="41" y="158"/>
                      </a:lnTo>
                      <a:lnTo>
                        <a:pt x="42" y="156"/>
                      </a:lnTo>
                      <a:lnTo>
                        <a:pt x="44" y="155"/>
                      </a:lnTo>
                      <a:lnTo>
                        <a:pt x="44" y="154"/>
                      </a:lnTo>
                      <a:lnTo>
                        <a:pt x="45" y="151"/>
                      </a:lnTo>
                      <a:lnTo>
                        <a:pt x="47" y="149"/>
                      </a:lnTo>
                      <a:lnTo>
                        <a:pt x="52" y="146"/>
                      </a:lnTo>
                      <a:lnTo>
                        <a:pt x="54" y="145"/>
                      </a:lnTo>
                      <a:lnTo>
                        <a:pt x="56" y="145"/>
                      </a:lnTo>
                      <a:lnTo>
                        <a:pt x="58" y="144"/>
                      </a:lnTo>
                      <a:lnTo>
                        <a:pt x="60" y="144"/>
                      </a:lnTo>
                      <a:lnTo>
                        <a:pt x="65" y="145"/>
                      </a:lnTo>
                      <a:lnTo>
                        <a:pt x="66" y="144"/>
                      </a:lnTo>
                      <a:lnTo>
                        <a:pt x="69" y="144"/>
                      </a:lnTo>
                      <a:lnTo>
                        <a:pt x="73" y="144"/>
                      </a:lnTo>
                      <a:lnTo>
                        <a:pt x="75" y="144"/>
                      </a:lnTo>
                      <a:lnTo>
                        <a:pt x="79"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3" name="Freeform 10">
                  <a:extLst>
                    <a:ext uri="{FF2B5EF4-FFF2-40B4-BE49-F238E27FC236}">
                      <a16:creationId xmlns:a16="http://schemas.microsoft.com/office/drawing/2014/main" id="{45DA8101-D502-4664-85DD-0A03C4650ACD}"/>
                    </a:ext>
                  </a:extLst>
                </p:cNvPr>
                <p:cNvSpPr>
                  <a:spLocks/>
                </p:cNvSpPr>
                <p:nvPr/>
              </p:nvSpPr>
              <p:spPr bwMode="auto">
                <a:xfrm>
                  <a:off x="3903" y="2059"/>
                  <a:ext cx="465" cy="503"/>
                </a:xfrm>
                <a:custGeom>
                  <a:avLst/>
                  <a:gdLst>
                    <a:gd name="T0" fmla="*/ 231 w 465"/>
                    <a:gd name="T1" fmla="*/ 456 h 503"/>
                    <a:gd name="T2" fmla="*/ 247 w 465"/>
                    <a:gd name="T3" fmla="*/ 461 h 503"/>
                    <a:gd name="T4" fmla="*/ 258 w 465"/>
                    <a:gd name="T5" fmla="*/ 467 h 503"/>
                    <a:gd name="T6" fmla="*/ 277 w 465"/>
                    <a:gd name="T7" fmla="*/ 484 h 503"/>
                    <a:gd name="T8" fmla="*/ 304 w 465"/>
                    <a:gd name="T9" fmla="*/ 486 h 503"/>
                    <a:gd name="T10" fmla="*/ 335 w 465"/>
                    <a:gd name="T11" fmla="*/ 489 h 503"/>
                    <a:gd name="T12" fmla="*/ 379 w 465"/>
                    <a:gd name="T13" fmla="*/ 498 h 503"/>
                    <a:gd name="T14" fmla="*/ 427 w 465"/>
                    <a:gd name="T15" fmla="*/ 502 h 503"/>
                    <a:gd name="T16" fmla="*/ 459 w 465"/>
                    <a:gd name="T17" fmla="*/ 488 h 503"/>
                    <a:gd name="T18" fmla="*/ 446 w 465"/>
                    <a:gd name="T19" fmla="*/ 455 h 503"/>
                    <a:gd name="T20" fmla="*/ 437 w 465"/>
                    <a:gd name="T21" fmla="*/ 420 h 503"/>
                    <a:gd name="T22" fmla="*/ 436 w 465"/>
                    <a:gd name="T23" fmla="*/ 367 h 503"/>
                    <a:gd name="T24" fmla="*/ 423 w 465"/>
                    <a:gd name="T25" fmla="*/ 341 h 503"/>
                    <a:gd name="T26" fmla="*/ 418 w 465"/>
                    <a:gd name="T27" fmla="*/ 323 h 503"/>
                    <a:gd name="T28" fmla="*/ 431 w 465"/>
                    <a:gd name="T29" fmla="*/ 290 h 503"/>
                    <a:gd name="T30" fmla="*/ 411 w 465"/>
                    <a:gd name="T31" fmla="*/ 284 h 503"/>
                    <a:gd name="T32" fmla="*/ 405 w 465"/>
                    <a:gd name="T33" fmla="*/ 258 h 503"/>
                    <a:gd name="T34" fmla="*/ 388 w 465"/>
                    <a:gd name="T35" fmla="*/ 221 h 503"/>
                    <a:gd name="T36" fmla="*/ 371 w 465"/>
                    <a:gd name="T37" fmla="*/ 199 h 503"/>
                    <a:gd name="T38" fmla="*/ 355 w 465"/>
                    <a:gd name="T39" fmla="*/ 183 h 503"/>
                    <a:gd name="T40" fmla="*/ 356 w 465"/>
                    <a:gd name="T41" fmla="*/ 166 h 503"/>
                    <a:gd name="T42" fmla="*/ 340 w 465"/>
                    <a:gd name="T43" fmla="*/ 140 h 503"/>
                    <a:gd name="T44" fmla="*/ 329 w 465"/>
                    <a:gd name="T45" fmla="*/ 119 h 503"/>
                    <a:gd name="T46" fmla="*/ 323 w 465"/>
                    <a:gd name="T47" fmla="*/ 83 h 503"/>
                    <a:gd name="T48" fmla="*/ 305 w 465"/>
                    <a:gd name="T49" fmla="*/ 76 h 503"/>
                    <a:gd name="T50" fmla="*/ 293 w 465"/>
                    <a:gd name="T51" fmla="*/ 59 h 503"/>
                    <a:gd name="T52" fmla="*/ 280 w 465"/>
                    <a:gd name="T53" fmla="*/ 52 h 503"/>
                    <a:gd name="T54" fmla="*/ 275 w 465"/>
                    <a:gd name="T55" fmla="*/ 42 h 503"/>
                    <a:gd name="T56" fmla="*/ 270 w 465"/>
                    <a:gd name="T57" fmla="*/ 26 h 503"/>
                    <a:gd name="T58" fmla="*/ 253 w 465"/>
                    <a:gd name="T59" fmla="*/ 21 h 503"/>
                    <a:gd name="T60" fmla="*/ 252 w 465"/>
                    <a:gd name="T61" fmla="*/ 2 h 503"/>
                    <a:gd name="T62" fmla="*/ 228 w 465"/>
                    <a:gd name="T63" fmla="*/ 5 h 503"/>
                    <a:gd name="T64" fmla="*/ 204 w 465"/>
                    <a:gd name="T65" fmla="*/ 14 h 503"/>
                    <a:gd name="T66" fmla="*/ 175 w 465"/>
                    <a:gd name="T67" fmla="*/ 21 h 503"/>
                    <a:gd name="T68" fmla="*/ 158 w 465"/>
                    <a:gd name="T69" fmla="*/ 39 h 503"/>
                    <a:gd name="T70" fmla="*/ 142 w 465"/>
                    <a:gd name="T71" fmla="*/ 53 h 503"/>
                    <a:gd name="T72" fmla="*/ 114 w 465"/>
                    <a:gd name="T73" fmla="*/ 43 h 503"/>
                    <a:gd name="T74" fmla="*/ 90 w 465"/>
                    <a:gd name="T75" fmla="*/ 45 h 503"/>
                    <a:gd name="T76" fmla="*/ 94 w 465"/>
                    <a:gd name="T77" fmla="*/ 75 h 503"/>
                    <a:gd name="T78" fmla="*/ 68 w 465"/>
                    <a:gd name="T79" fmla="*/ 80 h 503"/>
                    <a:gd name="T80" fmla="*/ 32 w 465"/>
                    <a:gd name="T81" fmla="*/ 81 h 503"/>
                    <a:gd name="T82" fmla="*/ 8 w 465"/>
                    <a:gd name="T83" fmla="*/ 101 h 503"/>
                    <a:gd name="T84" fmla="*/ 21 w 465"/>
                    <a:gd name="T85" fmla="*/ 133 h 503"/>
                    <a:gd name="T86" fmla="*/ 13 w 465"/>
                    <a:gd name="T87" fmla="*/ 156 h 503"/>
                    <a:gd name="T88" fmla="*/ 39 w 465"/>
                    <a:gd name="T89" fmla="*/ 172 h 503"/>
                    <a:gd name="T90" fmla="*/ 49 w 465"/>
                    <a:gd name="T91" fmla="*/ 202 h 503"/>
                    <a:gd name="T92" fmla="*/ 49 w 465"/>
                    <a:gd name="T93" fmla="*/ 235 h 503"/>
                    <a:gd name="T94" fmla="*/ 70 w 465"/>
                    <a:gd name="T95" fmla="*/ 259 h 503"/>
                    <a:gd name="T96" fmla="*/ 80 w 465"/>
                    <a:gd name="T97" fmla="*/ 258 h 503"/>
                    <a:gd name="T98" fmla="*/ 91 w 465"/>
                    <a:gd name="T99" fmla="*/ 238 h 503"/>
                    <a:gd name="T100" fmla="*/ 115 w 465"/>
                    <a:gd name="T101" fmla="*/ 237 h 503"/>
                    <a:gd name="T102" fmla="*/ 138 w 465"/>
                    <a:gd name="T103" fmla="*/ 220 h 503"/>
                    <a:gd name="T104" fmla="*/ 156 w 465"/>
                    <a:gd name="T105" fmla="*/ 234 h 503"/>
                    <a:gd name="T106" fmla="*/ 163 w 465"/>
                    <a:gd name="T107" fmla="*/ 262 h 503"/>
                    <a:gd name="T108" fmla="*/ 182 w 465"/>
                    <a:gd name="T109" fmla="*/ 277 h 503"/>
                    <a:gd name="T110" fmla="*/ 193 w 465"/>
                    <a:gd name="T111" fmla="*/ 304 h 503"/>
                    <a:gd name="T112" fmla="*/ 215 w 465"/>
                    <a:gd name="T113" fmla="*/ 322 h 503"/>
                    <a:gd name="T114" fmla="*/ 226 w 465"/>
                    <a:gd name="T115" fmla="*/ 342 h 503"/>
                    <a:gd name="T116" fmla="*/ 242 w 465"/>
                    <a:gd name="T117" fmla="*/ 365 h 503"/>
                    <a:gd name="T118" fmla="*/ 246 w 465"/>
                    <a:gd name="T119" fmla="*/ 391 h 503"/>
                    <a:gd name="T120" fmla="*/ 234 w 465"/>
                    <a:gd name="T121" fmla="*/ 415 h 503"/>
                    <a:gd name="T122" fmla="*/ 234 w 465"/>
                    <a:gd name="T123" fmla="*/ 44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503">
                      <a:moveTo>
                        <a:pt x="220" y="446"/>
                      </a:moveTo>
                      <a:lnTo>
                        <a:pt x="222" y="447"/>
                      </a:lnTo>
                      <a:lnTo>
                        <a:pt x="222" y="448"/>
                      </a:lnTo>
                      <a:lnTo>
                        <a:pt x="223" y="448"/>
                      </a:lnTo>
                      <a:lnTo>
                        <a:pt x="223" y="451"/>
                      </a:lnTo>
                      <a:lnTo>
                        <a:pt x="224" y="452"/>
                      </a:lnTo>
                      <a:lnTo>
                        <a:pt x="224" y="453"/>
                      </a:lnTo>
                      <a:lnTo>
                        <a:pt x="224" y="455"/>
                      </a:lnTo>
                      <a:lnTo>
                        <a:pt x="224" y="456"/>
                      </a:lnTo>
                      <a:lnTo>
                        <a:pt x="224" y="457"/>
                      </a:lnTo>
                      <a:lnTo>
                        <a:pt x="226" y="457"/>
                      </a:lnTo>
                      <a:lnTo>
                        <a:pt x="228" y="457"/>
                      </a:lnTo>
                      <a:lnTo>
                        <a:pt x="229" y="456"/>
                      </a:lnTo>
                      <a:lnTo>
                        <a:pt x="231" y="456"/>
                      </a:lnTo>
                      <a:lnTo>
                        <a:pt x="232" y="456"/>
                      </a:lnTo>
                      <a:lnTo>
                        <a:pt x="233" y="456"/>
                      </a:lnTo>
                      <a:lnTo>
                        <a:pt x="233" y="457"/>
                      </a:lnTo>
                      <a:lnTo>
                        <a:pt x="233" y="458"/>
                      </a:lnTo>
                      <a:lnTo>
                        <a:pt x="234" y="458"/>
                      </a:lnTo>
                      <a:lnTo>
                        <a:pt x="236" y="458"/>
                      </a:lnTo>
                      <a:lnTo>
                        <a:pt x="238" y="458"/>
                      </a:lnTo>
                      <a:lnTo>
                        <a:pt x="239" y="458"/>
                      </a:lnTo>
                      <a:lnTo>
                        <a:pt x="242" y="458"/>
                      </a:lnTo>
                      <a:lnTo>
                        <a:pt x="243" y="458"/>
                      </a:lnTo>
                      <a:lnTo>
                        <a:pt x="246" y="458"/>
                      </a:lnTo>
                      <a:lnTo>
                        <a:pt x="246" y="460"/>
                      </a:lnTo>
                      <a:lnTo>
                        <a:pt x="246" y="461"/>
                      </a:lnTo>
                      <a:lnTo>
                        <a:pt x="247" y="461"/>
                      </a:lnTo>
                      <a:lnTo>
                        <a:pt x="248" y="462"/>
                      </a:lnTo>
                      <a:lnTo>
                        <a:pt x="250" y="463"/>
                      </a:lnTo>
                      <a:lnTo>
                        <a:pt x="251" y="462"/>
                      </a:lnTo>
                      <a:lnTo>
                        <a:pt x="251" y="461"/>
                      </a:lnTo>
                      <a:lnTo>
                        <a:pt x="251" y="460"/>
                      </a:lnTo>
                      <a:lnTo>
                        <a:pt x="252" y="460"/>
                      </a:lnTo>
                      <a:lnTo>
                        <a:pt x="253" y="458"/>
                      </a:lnTo>
                      <a:lnTo>
                        <a:pt x="255" y="458"/>
                      </a:lnTo>
                      <a:lnTo>
                        <a:pt x="255" y="460"/>
                      </a:lnTo>
                      <a:lnTo>
                        <a:pt x="257" y="460"/>
                      </a:lnTo>
                      <a:lnTo>
                        <a:pt x="257" y="461"/>
                      </a:lnTo>
                      <a:lnTo>
                        <a:pt x="258" y="462"/>
                      </a:lnTo>
                      <a:lnTo>
                        <a:pt x="258" y="463"/>
                      </a:lnTo>
                      <a:lnTo>
                        <a:pt x="258" y="467"/>
                      </a:lnTo>
                      <a:lnTo>
                        <a:pt x="260" y="469"/>
                      </a:lnTo>
                      <a:lnTo>
                        <a:pt x="260" y="470"/>
                      </a:lnTo>
                      <a:lnTo>
                        <a:pt x="260" y="472"/>
                      </a:lnTo>
                      <a:lnTo>
                        <a:pt x="260" y="474"/>
                      </a:lnTo>
                      <a:lnTo>
                        <a:pt x="261" y="476"/>
                      </a:lnTo>
                      <a:lnTo>
                        <a:pt x="262" y="477"/>
                      </a:lnTo>
                      <a:lnTo>
                        <a:pt x="264" y="480"/>
                      </a:lnTo>
                      <a:lnTo>
                        <a:pt x="266" y="480"/>
                      </a:lnTo>
                      <a:lnTo>
                        <a:pt x="267" y="481"/>
                      </a:lnTo>
                      <a:lnTo>
                        <a:pt x="272" y="482"/>
                      </a:lnTo>
                      <a:lnTo>
                        <a:pt x="274" y="482"/>
                      </a:lnTo>
                      <a:lnTo>
                        <a:pt x="275" y="484"/>
                      </a:lnTo>
                      <a:lnTo>
                        <a:pt x="276" y="484"/>
                      </a:lnTo>
                      <a:lnTo>
                        <a:pt x="277" y="484"/>
                      </a:lnTo>
                      <a:lnTo>
                        <a:pt x="280" y="484"/>
                      </a:lnTo>
                      <a:lnTo>
                        <a:pt x="281" y="484"/>
                      </a:lnTo>
                      <a:lnTo>
                        <a:pt x="283" y="485"/>
                      </a:lnTo>
                      <a:lnTo>
                        <a:pt x="283" y="486"/>
                      </a:lnTo>
                      <a:lnTo>
                        <a:pt x="283" y="488"/>
                      </a:lnTo>
                      <a:lnTo>
                        <a:pt x="283" y="489"/>
                      </a:lnTo>
                      <a:lnTo>
                        <a:pt x="286" y="489"/>
                      </a:lnTo>
                      <a:lnTo>
                        <a:pt x="288" y="488"/>
                      </a:lnTo>
                      <a:lnTo>
                        <a:pt x="290" y="488"/>
                      </a:lnTo>
                      <a:lnTo>
                        <a:pt x="293" y="488"/>
                      </a:lnTo>
                      <a:lnTo>
                        <a:pt x="295" y="486"/>
                      </a:lnTo>
                      <a:lnTo>
                        <a:pt x="298" y="486"/>
                      </a:lnTo>
                      <a:lnTo>
                        <a:pt x="299" y="486"/>
                      </a:lnTo>
                      <a:lnTo>
                        <a:pt x="304" y="486"/>
                      </a:lnTo>
                      <a:lnTo>
                        <a:pt x="305" y="485"/>
                      </a:lnTo>
                      <a:lnTo>
                        <a:pt x="309" y="485"/>
                      </a:lnTo>
                      <a:lnTo>
                        <a:pt x="312" y="485"/>
                      </a:lnTo>
                      <a:lnTo>
                        <a:pt x="314" y="485"/>
                      </a:lnTo>
                      <a:lnTo>
                        <a:pt x="318" y="485"/>
                      </a:lnTo>
                      <a:lnTo>
                        <a:pt x="319" y="484"/>
                      </a:lnTo>
                      <a:lnTo>
                        <a:pt x="321" y="482"/>
                      </a:lnTo>
                      <a:lnTo>
                        <a:pt x="323" y="482"/>
                      </a:lnTo>
                      <a:lnTo>
                        <a:pt x="324" y="481"/>
                      </a:lnTo>
                      <a:lnTo>
                        <a:pt x="326" y="481"/>
                      </a:lnTo>
                      <a:lnTo>
                        <a:pt x="327" y="481"/>
                      </a:lnTo>
                      <a:lnTo>
                        <a:pt x="328" y="482"/>
                      </a:lnTo>
                      <a:lnTo>
                        <a:pt x="332" y="485"/>
                      </a:lnTo>
                      <a:lnTo>
                        <a:pt x="335" y="489"/>
                      </a:lnTo>
                      <a:lnTo>
                        <a:pt x="337" y="490"/>
                      </a:lnTo>
                      <a:lnTo>
                        <a:pt x="341" y="493"/>
                      </a:lnTo>
                      <a:lnTo>
                        <a:pt x="342" y="495"/>
                      </a:lnTo>
                      <a:lnTo>
                        <a:pt x="348" y="496"/>
                      </a:lnTo>
                      <a:lnTo>
                        <a:pt x="354" y="495"/>
                      </a:lnTo>
                      <a:lnTo>
                        <a:pt x="359" y="491"/>
                      </a:lnTo>
                      <a:lnTo>
                        <a:pt x="364" y="491"/>
                      </a:lnTo>
                      <a:lnTo>
                        <a:pt x="367" y="496"/>
                      </a:lnTo>
                      <a:lnTo>
                        <a:pt x="370" y="495"/>
                      </a:lnTo>
                      <a:lnTo>
                        <a:pt x="370" y="493"/>
                      </a:lnTo>
                      <a:lnTo>
                        <a:pt x="371" y="493"/>
                      </a:lnTo>
                      <a:lnTo>
                        <a:pt x="373" y="491"/>
                      </a:lnTo>
                      <a:lnTo>
                        <a:pt x="378" y="493"/>
                      </a:lnTo>
                      <a:lnTo>
                        <a:pt x="379" y="498"/>
                      </a:lnTo>
                      <a:lnTo>
                        <a:pt x="389" y="499"/>
                      </a:lnTo>
                      <a:lnTo>
                        <a:pt x="394" y="499"/>
                      </a:lnTo>
                      <a:lnTo>
                        <a:pt x="397" y="500"/>
                      </a:lnTo>
                      <a:lnTo>
                        <a:pt x="400" y="499"/>
                      </a:lnTo>
                      <a:lnTo>
                        <a:pt x="403" y="499"/>
                      </a:lnTo>
                      <a:lnTo>
                        <a:pt x="407" y="495"/>
                      </a:lnTo>
                      <a:lnTo>
                        <a:pt x="409" y="498"/>
                      </a:lnTo>
                      <a:lnTo>
                        <a:pt x="414" y="502"/>
                      </a:lnTo>
                      <a:lnTo>
                        <a:pt x="417" y="502"/>
                      </a:lnTo>
                      <a:lnTo>
                        <a:pt x="421" y="503"/>
                      </a:lnTo>
                      <a:lnTo>
                        <a:pt x="422" y="503"/>
                      </a:lnTo>
                      <a:lnTo>
                        <a:pt x="423" y="503"/>
                      </a:lnTo>
                      <a:lnTo>
                        <a:pt x="426" y="503"/>
                      </a:lnTo>
                      <a:lnTo>
                        <a:pt x="427" y="502"/>
                      </a:lnTo>
                      <a:lnTo>
                        <a:pt x="428" y="500"/>
                      </a:lnTo>
                      <a:lnTo>
                        <a:pt x="430" y="499"/>
                      </a:lnTo>
                      <a:lnTo>
                        <a:pt x="430" y="498"/>
                      </a:lnTo>
                      <a:lnTo>
                        <a:pt x="431" y="495"/>
                      </a:lnTo>
                      <a:lnTo>
                        <a:pt x="433" y="493"/>
                      </a:lnTo>
                      <a:lnTo>
                        <a:pt x="438" y="490"/>
                      </a:lnTo>
                      <a:lnTo>
                        <a:pt x="440" y="489"/>
                      </a:lnTo>
                      <a:lnTo>
                        <a:pt x="442" y="489"/>
                      </a:lnTo>
                      <a:lnTo>
                        <a:pt x="444" y="488"/>
                      </a:lnTo>
                      <a:lnTo>
                        <a:pt x="446" y="488"/>
                      </a:lnTo>
                      <a:lnTo>
                        <a:pt x="451" y="489"/>
                      </a:lnTo>
                      <a:lnTo>
                        <a:pt x="452" y="488"/>
                      </a:lnTo>
                      <a:lnTo>
                        <a:pt x="455" y="488"/>
                      </a:lnTo>
                      <a:lnTo>
                        <a:pt x="459" y="488"/>
                      </a:lnTo>
                      <a:lnTo>
                        <a:pt x="461" y="488"/>
                      </a:lnTo>
                      <a:lnTo>
                        <a:pt x="465" y="486"/>
                      </a:lnTo>
                      <a:lnTo>
                        <a:pt x="463" y="485"/>
                      </a:lnTo>
                      <a:lnTo>
                        <a:pt x="460" y="481"/>
                      </a:lnTo>
                      <a:lnTo>
                        <a:pt x="459" y="477"/>
                      </a:lnTo>
                      <a:lnTo>
                        <a:pt x="456" y="474"/>
                      </a:lnTo>
                      <a:lnTo>
                        <a:pt x="455" y="472"/>
                      </a:lnTo>
                      <a:lnTo>
                        <a:pt x="452" y="469"/>
                      </a:lnTo>
                      <a:lnTo>
                        <a:pt x="451" y="466"/>
                      </a:lnTo>
                      <a:lnTo>
                        <a:pt x="451" y="461"/>
                      </a:lnTo>
                      <a:lnTo>
                        <a:pt x="451" y="458"/>
                      </a:lnTo>
                      <a:lnTo>
                        <a:pt x="449" y="456"/>
                      </a:lnTo>
                      <a:lnTo>
                        <a:pt x="447" y="455"/>
                      </a:lnTo>
                      <a:lnTo>
                        <a:pt x="446" y="455"/>
                      </a:lnTo>
                      <a:lnTo>
                        <a:pt x="446" y="452"/>
                      </a:lnTo>
                      <a:lnTo>
                        <a:pt x="446" y="451"/>
                      </a:lnTo>
                      <a:lnTo>
                        <a:pt x="446" y="447"/>
                      </a:lnTo>
                      <a:lnTo>
                        <a:pt x="445" y="446"/>
                      </a:lnTo>
                      <a:lnTo>
                        <a:pt x="444" y="444"/>
                      </a:lnTo>
                      <a:lnTo>
                        <a:pt x="442" y="442"/>
                      </a:lnTo>
                      <a:lnTo>
                        <a:pt x="442" y="438"/>
                      </a:lnTo>
                      <a:lnTo>
                        <a:pt x="442" y="437"/>
                      </a:lnTo>
                      <a:lnTo>
                        <a:pt x="441" y="433"/>
                      </a:lnTo>
                      <a:lnTo>
                        <a:pt x="441" y="431"/>
                      </a:lnTo>
                      <a:lnTo>
                        <a:pt x="440" y="429"/>
                      </a:lnTo>
                      <a:lnTo>
                        <a:pt x="436" y="427"/>
                      </a:lnTo>
                      <a:lnTo>
                        <a:pt x="436" y="423"/>
                      </a:lnTo>
                      <a:lnTo>
                        <a:pt x="437" y="420"/>
                      </a:lnTo>
                      <a:lnTo>
                        <a:pt x="436" y="417"/>
                      </a:lnTo>
                      <a:lnTo>
                        <a:pt x="436" y="410"/>
                      </a:lnTo>
                      <a:lnTo>
                        <a:pt x="436" y="406"/>
                      </a:lnTo>
                      <a:lnTo>
                        <a:pt x="436" y="401"/>
                      </a:lnTo>
                      <a:lnTo>
                        <a:pt x="436" y="400"/>
                      </a:lnTo>
                      <a:lnTo>
                        <a:pt x="436" y="391"/>
                      </a:lnTo>
                      <a:lnTo>
                        <a:pt x="436" y="387"/>
                      </a:lnTo>
                      <a:lnTo>
                        <a:pt x="436" y="385"/>
                      </a:lnTo>
                      <a:lnTo>
                        <a:pt x="436" y="382"/>
                      </a:lnTo>
                      <a:lnTo>
                        <a:pt x="433" y="380"/>
                      </a:lnTo>
                      <a:lnTo>
                        <a:pt x="433" y="376"/>
                      </a:lnTo>
                      <a:lnTo>
                        <a:pt x="432" y="371"/>
                      </a:lnTo>
                      <a:lnTo>
                        <a:pt x="432" y="368"/>
                      </a:lnTo>
                      <a:lnTo>
                        <a:pt x="436" y="367"/>
                      </a:lnTo>
                      <a:lnTo>
                        <a:pt x="436" y="365"/>
                      </a:lnTo>
                      <a:lnTo>
                        <a:pt x="437" y="363"/>
                      </a:lnTo>
                      <a:lnTo>
                        <a:pt x="432" y="363"/>
                      </a:lnTo>
                      <a:lnTo>
                        <a:pt x="431" y="362"/>
                      </a:lnTo>
                      <a:lnTo>
                        <a:pt x="431" y="358"/>
                      </a:lnTo>
                      <a:lnTo>
                        <a:pt x="430" y="356"/>
                      </a:lnTo>
                      <a:lnTo>
                        <a:pt x="427" y="352"/>
                      </a:lnTo>
                      <a:lnTo>
                        <a:pt x="427" y="349"/>
                      </a:lnTo>
                      <a:lnTo>
                        <a:pt x="426" y="348"/>
                      </a:lnTo>
                      <a:lnTo>
                        <a:pt x="428" y="344"/>
                      </a:lnTo>
                      <a:lnTo>
                        <a:pt x="430" y="343"/>
                      </a:lnTo>
                      <a:lnTo>
                        <a:pt x="428" y="343"/>
                      </a:lnTo>
                      <a:lnTo>
                        <a:pt x="426" y="342"/>
                      </a:lnTo>
                      <a:lnTo>
                        <a:pt x="423" y="341"/>
                      </a:lnTo>
                      <a:lnTo>
                        <a:pt x="422" y="339"/>
                      </a:lnTo>
                      <a:lnTo>
                        <a:pt x="421" y="338"/>
                      </a:lnTo>
                      <a:lnTo>
                        <a:pt x="421" y="337"/>
                      </a:lnTo>
                      <a:lnTo>
                        <a:pt x="422" y="334"/>
                      </a:lnTo>
                      <a:lnTo>
                        <a:pt x="425" y="333"/>
                      </a:lnTo>
                      <a:lnTo>
                        <a:pt x="426" y="333"/>
                      </a:lnTo>
                      <a:lnTo>
                        <a:pt x="428" y="333"/>
                      </a:lnTo>
                      <a:lnTo>
                        <a:pt x="430" y="329"/>
                      </a:lnTo>
                      <a:lnTo>
                        <a:pt x="428" y="328"/>
                      </a:lnTo>
                      <a:lnTo>
                        <a:pt x="427" y="325"/>
                      </a:lnTo>
                      <a:lnTo>
                        <a:pt x="426" y="323"/>
                      </a:lnTo>
                      <a:lnTo>
                        <a:pt x="423" y="322"/>
                      </a:lnTo>
                      <a:lnTo>
                        <a:pt x="422" y="322"/>
                      </a:lnTo>
                      <a:lnTo>
                        <a:pt x="418" y="323"/>
                      </a:lnTo>
                      <a:lnTo>
                        <a:pt x="416" y="320"/>
                      </a:lnTo>
                      <a:lnTo>
                        <a:pt x="414" y="318"/>
                      </a:lnTo>
                      <a:lnTo>
                        <a:pt x="414" y="313"/>
                      </a:lnTo>
                      <a:lnTo>
                        <a:pt x="414" y="311"/>
                      </a:lnTo>
                      <a:lnTo>
                        <a:pt x="416" y="308"/>
                      </a:lnTo>
                      <a:lnTo>
                        <a:pt x="417" y="305"/>
                      </a:lnTo>
                      <a:lnTo>
                        <a:pt x="421" y="303"/>
                      </a:lnTo>
                      <a:lnTo>
                        <a:pt x="423" y="303"/>
                      </a:lnTo>
                      <a:lnTo>
                        <a:pt x="426" y="303"/>
                      </a:lnTo>
                      <a:lnTo>
                        <a:pt x="426" y="299"/>
                      </a:lnTo>
                      <a:lnTo>
                        <a:pt x="427" y="296"/>
                      </a:lnTo>
                      <a:lnTo>
                        <a:pt x="428" y="295"/>
                      </a:lnTo>
                      <a:lnTo>
                        <a:pt x="431" y="294"/>
                      </a:lnTo>
                      <a:lnTo>
                        <a:pt x="431" y="290"/>
                      </a:lnTo>
                      <a:lnTo>
                        <a:pt x="428" y="291"/>
                      </a:lnTo>
                      <a:lnTo>
                        <a:pt x="426" y="292"/>
                      </a:lnTo>
                      <a:lnTo>
                        <a:pt x="423" y="294"/>
                      </a:lnTo>
                      <a:lnTo>
                        <a:pt x="422" y="295"/>
                      </a:lnTo>
                      <a:lnTo>
                        <a:pt x="418" y="295"/>
                      </a:lnTo>
                      <a:lnTo>
                        <a:pt x="414" y="296"/>
                      </a:lnTo>
                      <a:lnTo>
                        <a:pt x="413" y="295"/>
                      </a:lnTo>
                      <a:lnTo>
                        <a:pt x="414" y="294"/>
                      </a:lnTo>
                      <a:lnTo>
                        <a:pt x="416" y="290"/>
                      </a:lnTo>
                      <a:lnTo>
                        <a:pt x="413" y="290"/>
                      </a:lnTo>
                      <a:lnTo>
                        <a:pt x="412" y="290"/>
                      </a:lnTo>
                      <a:lnTo>
                        <a:pt x="411" y="289"/>
                      </a:lnTo>
                      <a:lnTo>
                        <a:pt x="411" y="285"/>
                      </a:lnTo>
                      <a:lnTo>
                        <a:pt x="411" y="284"/>
                      </a:lnTo>
                      <a:lnTo>
                        <a:pt x="412" y="284"/>
                      </a:lnTo>
                      <a:lnTo>
                        <a:pt x="414" y="282"/>
                      </a:lnTo>
                      <a:lnTo>
                        <a:pt x="414" y="281"/>
                      </a:lnTo>
                      <a:lnTo>
                        <a:pt x="414" y="279"/>
                      </a:lnTo>
                      <a:lnTo>
                        <a:pt x="412" y="280"/>
                      </a:lnTo>
                      <a:lnTo>
                        <a:pt x="411" y="280"/>
                      </a:lnTo>
                      <a:lnTo>
                        <a:pt x="408" y="280"/>
                      </a:lnTo>
                      <a:lnTo>
                        <a:pt x="407" y="277"/>
                      </a:lnTo>
                      <a:lnTo>
                        <a:pt x="405" y="275"/>
                      </a:lnTo>
                      <a:lnTo>
                        <a:pt x="405" y="270"/>
                      </a:lnTo>
                      <a:lnTo>
                        <a:pt x="405" y="267"/>
                      </a:lnTo>
                      <a:lnTo>
                        <a:pt x="405" y="263"/>
                      </a:lnTo>
                      <a:lnTo>
                        <a:pt x="405" y="262"/>
                      </a:lnTo>
                      <a:lnTo>
                        <a:pt x="405" y="258"/>
                      </a:lnTo>
                      <a:lnTo>
                        <a:pt x="405" y="253"/>
                      </a:lnTo>
                      <a:lnTo>
                        <a:pt x="403" y="252"/>
                      </a:lnTo>
                      <a:lnTo>
                        <a:pt x="400" y="252"/>
                      </a:lnTo>
                      <a:lnTo>
                        <a:pt x="398" y="249"/>
                      </a:lnTo>
                      <a:lnTo>
                        <a:pt x="398" y="248"/>
                      </a:lnTo>
                      <a:lnTo>
                        <a:pt x="399" y="246"/>
                      </a:lnTo>
                      <a:lnTo>
                        <a:pt x="399" y="243"/>
                      </a:lnTo>
                      <a:lnTo>
                        <a:pt x="397" y="239"/>
                      </a:lnTo>
                      <a:lnTo>
                        <a:pt x="395" y="239"/>
                      </a:lnTo>
                      <a:lnTo>
                        <a:pt x="393" y="237"/>
                      </a:lnTo>
                      <a:lnTo>
                        <a:pt x="392" y="235"/>
                      </a:lnTo>
                      <a:lnTo>
                        <a:pt x="389" y="233"/>
                      </a:lnTo>
                      <a:lnTo>
                        <a:pt x="389" y="229"/>
                      </a:lnTo>
                      <a:lnTo>
                        <a:pt x="388" y="221"/>
                      </a:lnTo>
                      <a:lnTo>
                        <a:pt x="388" y="220"/>
                      </a:lnTo>
                      <a:lnTo>
                        <a:pt x="388" y="218"/>
                      </a:lnTo>
                      <a:lnTo>
                        <a:pt x="388" y="215"/>
                      </a:lnTo>
                      <a:lnTo>
                        <a:pt x="388" y="210"/>
                      </a:lnTo>
                      <a:lnTo>
                        <a:pt x="386" y="205"/>
                      </a:lnTo>
                      <a:lnTo>
                        <a:pt x="384" y="204"/>
                      </a:lnTo>
                      <a:lnTo>
                        <a:pt x="381" y="204"/>
                      </a:lnTo>
                      <a:lnTo>
                        <a:pt x="376" y="202"/>
                      </a:lnTo>
                      <a:lnTo>
                        <a:pt x="378" y="201"/>
                      </a:lnTo>
                      <a:lnTo>
                        <a:pt x="376" y="199"/>
                      </a:lnTo>
                      <a:lnTo>
                        <a:pt x="378" y="197"/>
                      </a:lnTo>
                      <a:lnTo>
                        <a:pt x="376" y="197"/>
                      </a:lnTo>
                      <a:lnTo>
                        <a:pt x="374" y="197"/>
                      </a:lnTo>
                      <a:lnTo>
                        <a:pt x="371" y="199"/>
                      </a:lnTo>
                      <a:lnTo>
                        <a:pt x="370" y="199"/>
                      </a:lnTo>
                      <a:lnTo>
                        <a:pt x="369" y="199"/>
                      </a:lnTo>
                      <a:lnTo>
                        <a:pt x="367" y="197"/>
                      </a:lnTo>
                      <a:lnTo>
                        <a:pt x="367" y="195"/>
                      </a:lnTo>
                      <a:lnTo>
                        <a:pt x="369" y="194"/>
                      </a:lnTo>
                      <a:lnTo>
                        <a:pt x="369" y="191"/>
                      </a:lnTo>
                      <a:lnTo>
                        <a:pt x="370" y="189"/>
                      </a:lnTo>
                      <a:lnTo>
                        <a:pt x="367" y="189"/>
                      </a:lnTo>
                      <a:lnTo>
                        <a:pt x="365" y="190"/>
                      </a:lnTo>
                      <a:lnTo>
                        <a:pt x="362" y="190"/>
                      </a:lnTo>
                      <a:lnTo>
                        <a:pt x="359" y="190"/>
                      </a:lnTo>
                      <a:lnTo>
                        <a:pt x="357" y="187"/>
                      </a:lnTo>
                      <a:lnTo>
                        <a:pt x="356" y="185"/>
                      </a:lnTo>
                      <a:lnTo>
                        <a:pt x="355" y="183"/>
                      </a:lnTo>
                      <a:lnTo>
                        <a:pt x="356" y="180"/>
                      </a:lnTo>
                      <a:lnTo>
                        <a:pt x="357" y="176"/>
                      </a:lnTo>
                      <a:lnTo>
                        <a:pt x="360" y="173"/>
                      </a:lnTo>
                      <a:lnTo>
                        <a:pt x="360" y="171"/>
                      </a:lnTo>
                      <a:lnTo>
                        <a:pt x="362" y="170"/>
                      </a:lnTo>
                      <a:lnTo>
                        <a:pt x="364" y="166"/>
                      </a:lnTo>
                      <a:lnTo>
                        <a:pt x="364" y="164"/>
                      </a:lnTo>
                      <a:lnTo>
                        <a:pt x="362" y="164"/>
                      </a:lnTo>
                      <a:lnTo>
                        <a:pt x="362" y="166"/>
                      </a:lnTo>
                      <a:lnTo>
                        <a:pt x="360" y="166"/>
                      </a:lnTo>
                      <a:lnTo>
                        <a:pt x="359" y="168"/>
                      </a:lnTo>
                      <a:lnTo>
                        <a:pt x="357" y="168"/>
                      </a:lnTo>
                      <a:lnTo>
                        <a:pt x="357" y="166"/>
                      </a:lnTo>
                      <a:lnTo>
                        <a:pt x="356" y="166"/>
                      </a:lnTo>
                      <a:lnTo>
                        <a:pt x="355" y="166"/>
                      </a:lnTo>
                      <a:lnTo>
                        <a:pt x="354" y="166"/>
                      </a:lnTo>
                      <a:lnTo>
                        <a:pt x="352" y="166"/>
                      </a:lnTo>
                      <a:lnTo>
                        <a:pt x="352" y="163"/>
                      </a:lnTo>
                      <a:lnTo>
                        <a:pt x="352" y="161"/>
                      </a:lnTo>
                      <a:lnTo>
                        <a:pt x="352" y="159"/>
                      </a:lnTo>
                      <a:lnTo>
                        <a:pt x="352" y="157"/>
                      </a:lnTo>
                      <a:lnTo>
                        <a:pt x="352" y="156"/>
                      </a:lnTo>
                      <a:lnTo>
                        <a:pt x="350" y="151"/>
                      </a:lnTo>
                      <a:lnTo>
                        <a:pt x="348" y="148"/>
                      </a:lnTo>
                      <a:lnTo>
                        <a:pt x="343" y="144"/>
                      </a:lnTo>
                      <a:lnTo>
                        <a:pt x="341" y="142"/>
                      </a:lnTo>
                      <a:lnTo>
                        <a:pt x="340" y="142"/>
                      </a:lnTo>
                      <a:lnTo>
                        <a:pt x="340" y="140"/>
                      </a:lnTo>
                      <a:lnTo>
                        <a:pt x="341" y="139"/>
                      </a:lnTo>
                      <a:lnTo>
                        <a:pt x="341" y="135"/>
                      </a:lnTo>
                      <a:lnTo>
                        <a:pt x="340" y="135"/>
                      </a:lnTo>
                      <a:lnTo>
                        <a:pt x="338" y="135"/>
                      </a:lnTo>
                      <a:lnTo>
                        <a:pt x="337" y="135"/>
                      </a:lnTo>
                      <a:lnTo>
                        <a:pt x="336" y="135"/>
                      </a:lnTo>
                      <a:lnTo>
                        <a:pt x="333" y="134"/>
                      </a:lnTo>
                      <a:lnTo>
                        <a:pt x="332" y="133"/>
                      </a:lnTo>
                      <a:lnTo>
                        <a:pt x="332" y="130"/>
                      </a:lnTo>
                      <a:lnTo>
                        <a:pt x="332" y="129"/>
                      </a:lnTo>
                      <a:lnTo>
                        <a:pt x="332" y="126"/>
                      </a:lnTo>
                      <a:lnTo>
                        <a:pt x="329" y="124"/>
                      </a:lnTo>
                      <a:lnTo>
                        <a:pt x="329" y="121"/>
                      </a:lnTo>
                      <a:lnTo>
                        <a:pt x="329" y="119"/>
                      </a:lnTo>
                      <a:lnTo>
                        <a:pt x="329" y="116"/>
                      </a:lnTo>
                      <a:lnTo>
                        <a:pt x="328" y="113"/>
                      </a:lnTo>
                      <a:lnTo>
                        <a:pt x="329" y="111"/>
                      </a:lnTo>
                      <a:lnTo>
                        <a:pt x="329" y="109"/>
                      </a:lnTo>
                      <a:lnTo>
                        <a:pt x="328" y="105"/>
                      </a:lnTo>
                      <a:lnTo>
                        <a:pt x="328" y="102"/>
                      </a:lnTo>
                      <a:lnTo>
                        <a:pt x="329" y="100"/>
                      </a:lnTo>
                      <a:lnTo>
                        <a:pt x="329" y="96"/>
                      </a:lnTo>
                      <a:lnTo>
                        <a:pt x="329" y="94"/>
                      </a:lnTo>
                      <a:lnTo>
                        <a:pt x="329" y="90"/>
                      </a:lnTo>
                      <a:lnTo>
                        <a:pt x="328" y="88"/>
                      </a:lnTo>
                      <a:lnTo>
                        <a:pt x="327" y="86"/>
                      </a:lnTo>
                      <a:lnTo>
                        <a:pt x="328" y="85"/>
                      </a:lnTo>
                      <a:lnTo>
                        <a:pt x="323" y="83"/>
                      </a:lnTo>
                      <a:lnTo>
                        <a:pt x="322" y="83"/>
                      </a:lnTo>
                      <a:lnTo>
                        <a:pt x="319" y="85"/>
                      </a:lnTo>
                      <a:lnTo>
                        <a:pt x="318" y="85"/>
                      </a:lnTo>
                      <a:lnTo>
                        <a:pt x="317" y="85"/>
                      </a:lnTo>
                      <a:lnTo>
                        <a:pt x="317" y="87"/>
                      </a:lnTo>
                      <a:lnTo>
                        <a:pt x="317" y="90"/>
                      </a:lnTo>
                      <a:lnTo>
                        <a:pt x="314" y="90"/>
                      </a:lnTo>
                      <a:lnTo>
                        <a:pt x="312" y="90"/>
                      </a:lnTo>
                      <a:lnTo>
                        <a:pt x="309" y="88"/>
                      </a:lnTo>
                      <a:lnTo>
                        <a:pt x="309" y="85"/>
                      </a:lnTo>
                      <a:lnTo>
                        <a:pt x="308" y="85"/>
                      </a:lnTo>
                      <a:lnTo>
                        <a:pt x="305" y="82"/>
                      </a:lnTo>
                      <a:lnTo>
                        <a:pt x="305" y="80"/>
                      </a:lnTo>
                      <a:lnTo>
                        <a:pt x="305" y="76"/>
                      </a:lnTo>
                      <a:lnTo>
                        <a:pt x="305" y="75"/>
                      </a:lnTo>
                      <a:lnTo>
                        <a:pt x="304" y="72"/>
                      </a:lnTo>
                      <a:lnTo>
                        <a:pt x="303" y="71"/>
                      </a:lnTo>
                      <a:lnTo>
                        <a:pt x="304" y="68"/>
                      </a:lnTo>
                      <a:lnTo>
                        <a:pt x="303" y="67"/>
                      </a:lnTo>
                      <a:lnTo>
                        <a:pt x="302" y="68"/>
                      </a:lnTo>
                      <a:lnTo>
                        <a:pt x="298" y="68"/>
                      </a:lnTo>
                      <a:lnTo>
                        <a:pt x="296" y="68"/>
                      </a:lnTo>
                      <a:lnTo>
                        <a:pt x="296" y="67"/>
                      </a:lnTo>
                      <a:lnTo>
                        <a:pt x="298" y="66"/>
                      </a:lnTo>
                      <a:lnTo>
                        <a:pt x="298" y="62"/>
                      </a:lnTo>
                      <a:lnTo>
                        <a:pt x="296" y="59"/>
                      </a:lnTo>
                      <a:lnTo>
                        <a:pt x="294" y="59"/>
                      </a:lnTo>
                      <a:lnTo>
                        <a:pt x="293" y="59"/>
                      </a:lnTo>
                      <a:lnTo>
                        <a:pt x="291" y="61"/>
                      </a:lnTo>
                      <a:lnTo>
                        <a:pt x="289" y="59"/>
                      </a:lnTo>
                      <a:lnTo>
                        <a:pt x="290" y="58"/>
                      </a:lnTo>
                      <a:lnTo>
                        <a:pt x="291" y="57"/>
                      </a:lnTo>
                      <a:lnTo>
                        <a:pt x="290" y="54"/>
                      </a:lnTo>
                      <a:lnTo>
                        <a:pt x="290" y="52"/>
                      </a:lnTo>
                      <a:lnTo>
                        <a:pt x="289" y="52"/>
                      </a:lnTo>
                      <a:lnTo>
                        <a:pt x="288" y="53"/>
                      </a:lnTo>
                      <a:lnTo>
                        <a:pt x="286" y="56"/>
                      </a:lnTo>
                      <a:lnTo>
                        <a:pt x="284" y="56"/>
                      </a:lnTo>
                      <a:lnTo>
                        <a:pt x="283" y="56"/>
                      </a:lnTo>
                      <a:lnTo>
                        <a:pt x="280" y="54"/>
                      </a:lnTo>
                      <a:lnTo>
                        <a:pt x="280" y="53"/>
                      </a:lnTo>
                      <a:lnTo>
                        <a:pt x="280" y="52"/>
                      </a:lnTo>
                      <a:lnTo>
                        <a:pt x="281" y="50"/>
                      </a:lnTo>
                      <a:lnTo>
                        <a:pt x="283" y="49"/>
                      </a:lnTo>
                      <a:lnTo>
                        <a:pt x="283" y="47"/>
                      </a:lnTo>
                      <a:lnTo>
                        <a:pt x="283" y="45"/>
                      </a:lnTo>
                      <a:lnTo>
                        <a:pt x="281" y="44"/>
                      </a:lnTo>
                      <a:lnTo>
                        <a:pt x="279" y="44"/>
                      </a:lnTo>
                      <a:lnTo>
                        <a:pt x="277" y="45"/>
                      </a:lnTo>
                      <a:lnTo>
                        <a:pt x="277" y="47"/>
                      </a:lnTo>
                      <a:lnTo>
                        <a:pt x="277" y="49"/>
                      </a:lnTo>
                      <a:lnTo>
                        <a:pt x="275" y="50"/>
                      </a:lnTo>
                      <a:lnTo>
                        <a:pt x="275" y="49"/>
                      </a:lnTo>
                      <a:lnTo>
                        <a:pt x="275" y="47"/>
                      </a:lnTo>
                      <a:lnTo>
                        <a:pt x="275" y="44"/>
                      </a:lnTo>
                      <a:lnTo>
                        <a:pt x="275" y="42"/>
                      </a:lnTo>
                      <a:lnTo>
                        <a:pt x="275" y="40"/>
                      </a:lnTo>
                      <a:lnTo>
                        <a:pt x="275" y="39"/>
                      </a:lnTo>
                      <a:lnTo>
                        <a:pt x="272" y="38"/>
                      </a:lnTo>
                      <a:lnTo>
                        <a:pt x="270" y="38"/>
                      </a:lnTo>
                      <a:lnTo>
                        <a:pt x="266" y="38"/>
                      </a:lnTo>
                      <a:lnTo>
                        <a:pt x="265" y="36"/>
                      </a:lnTo>
                      <a:lnTo>
                        <a:pt x="264" y="35"/>
                      </a:lnTo>
                      <a:lnTo>
                        <a:pt x="264" y="34"/>
                      </a:lnTo>
                      <a:lnTo>
                        <a:pt x="265" y="34"/>
                      </a:lnTo>
                      <a:lnTo>
                        <a:pt x="266" y="31"/>
                      </a:lnTo>
                      <a:lnTo>
                        <a:pt x="267" y="30"/>
                      </a:lnTo>
                      <a:lnTo>
                        <a:pt x="267" y="29"/>
                      </a:lnTo>
                      <a:lnTo>
                        <a:pt x="269" y="28"/>
                      </a:lnTo>
                      <a:lnTo>
                        <a:pt x="270" y="26"/>
                      </a:lnTo>
                      <a:lnTo>
                        <a:pt x="269" y="25"/>
                      </a:lnTo>
                      <a:lnTo>
                        <a:pt x="267" y="25"/>
                      </a:lnTo>
                      <a:lnTo>
                        <a:pt x="265" y="26"/>
                      </a:lnTo>
                      <a:lnTo>
                        <a:pt x="265" y="24"/>
                      </a:lnTo>
                      <a:lnTo>
                        <a:pt x="266" y="23"/>
                      </a:lnTo>
                      <a:lnTo>
                        <a:pt x="265" y="21"/>
                      </a:lnTo>
                      <a:lnTo>
                        <a:pt x="264" y="20"/>
                      </a:lnTo>
                      <a:lnTo>
                        <a:pt x="262" y="21"/>
                      </a:lnTo>
                      <a:lnTo>
                        <a:pt x="262" y="23"/>
                      </a:lnTo>
                      <a:lnTo>
                        <a:pt x="261" y="24"/>
                      </a:lnTo>
                      <a:lnTo>
                        <a:pt x="260" y="23"/>
                      </a:lnTo>
                      <a:lnTo>
                        <a:pt x="257" y="23"/>
                      </a:lnTo>
                      <a:lnTo>
                        <a:pt x="255" y="23"/>
                      </a:lnTo>
                      <a:lnTo>
                        <a:pt x="253" y="21"/>
                      </a:lnTo>
                      <a:lnTo>
                        <a:pt x="255" y="20"/>
                      </a:lnTo>
                      <a:lnTo>
                        <a:pt x="257" y="20"/>
                      </a:lnTo>
                      <a:lnTo>
                        <a:pt x="260" y="20"/>
                      </a:lnTo>
                      <a:lnTo>
                        <a:pt x="260" y="16"/>
                      </a:lnTo>
                      <a:lnTo>
                        <a:pt x="260" y="14"/>
                      </a:lnTo>
                      <a:lnTo>
                        <a:pt x="257" y="11"/>
                      </a:lnTo>
                      <a:lnTo>
                        <a:pt x="255" y="14"/>
                      </a:lnTo>
                      <a:lnTo>
                        <a:pt x="253" y="15"/>
                      </a:lnTo>
                      <a:lnTo>
                        <a:pt x="252" y="14"/>
                      </a:lnTo>
                      <a:lnTo>
                        <a:pt x="252" y="12"/>
                      </a:lnTo>
                      <a:lnTo>
                        <a:pt x="252" y="10"/>
                      </a:lnTo>
                      <a:lnTo>
                        <a:pt x="252" y="7"/>
                      </a:lnTo>
                      <a:lnTo>
                        <a:pt x="252" y="6"/>
                      </a:lnTo>
                      <a:lnTo>
                        <a:pt x="252" y="2"/>
                      </a:lnTo>
                      <a:lnTo>
                        <a:pt x="250" y="0"/>
                      </a:lnTo>
                      <a:lnTo>
                        <a:pt x="247" y="1"/>
                      </a:lnTo>
                      <a:lnTo>
                        <a:pt x="246" y="1"/>
                      </a:lnTo>
                      <a:lnTo>
                        <a:pt x="245" y="1"/>
                      </a:lnTo>
                      <a:lnTo>
                        <a:pt x="242" y="2"/>
                      </a:lnTo>
                      <a:lnTo>
                        <a:pt x="238" y="5"/>
                      </a:lnTo>
                      <a:lnTo>
                        <a:pt x="237" y="5"/>
                      </a:lnTo>
                      <a:lnTo>
                        <a:pt x="234" y="6"/>
                      </a:lnTo>
                      <a:lnTo>
                        <a:pt x="232" y="5"/>
                      </a:lnTo>
                      <a:lnTo>
                        <a:pt x="229" y="2"/>
                      </a:lnTo>
                      <a:lnTo>
                        <a:pt x="229" y="1"/>
                      </a:lnTo>
                      <a:lnTo>
                        <a:pt x="226" y="1"/>
                      </a:lnTo>
                      <a:lnTo>
                        <a:pt x="226" y="2"/>
                      </a:lnTo>
                      <a:lnTo>
                        <a:pt x="228" y="5"/>
                      </a:lnTo>
                      <a:lnTo>
                        <a:pt x="229" y="6"/>
                      </a:lnTo>
                      <a:lnTo>
                        <a:pt x="231" y="7"/>
                      </a:lnTo>
                      <a:lnTo>
                        <a:pt x="228" y="9"/>
                      </a:lnTo>
                      <a:lnTo>
                        <a:pt x="224" y="9"/>
                      </a:lnTo>
                      <a:lnTo>
                        <a:pt x="222" y="9"/>
                      </a:lnTo>
                      <a:lnTo>
                        <a:pt x="219" y="9"/>
                      </a:lnTo>
                      <a:lnTo>
                        <a:pt x="218" y="9"/>
                      </a:lnTo>
                      <a:lnTo>
                        <a:pt x="215" y="10"/>
                      </a:lnTo>
                      <a:lnTo>
                        <a:pt x="213" y="10"/>
                      </a:lnTo>
                      <a:lnTo>
                        <a:pt x="210" y="11"/>
                      </a:lnTo>
                      <a:lnTo>
                        <a:pt x="208" y="11"/>
                      </a:lnTo>
                      <a:lnTo>
                        <a:pt x="205" y="12"/>
                      </a:lnTo>
                      <a:lnTo>
                        <a:pt x="204" y="12"/>
                      </a:lnTo>
                      <a:lnTo>
                        <a:pt x="204" y="14"/>
                      </a:lnTo>
                      <a:lnTo>
                        <a:pt x="205" y="15"/>
                      </a:lnTo>
                      <a:lnTo>
                        <a:pt x="204" y="16"/>
                      </a:lnTo>
                      <a:lnTo>
                        <a:pt x="203" y="16"/>
                      </a:lnTo>
                      <a:lnTo>
                        <a:pt x="199" y="15"/>
                      </a:lnTo>
                      <a:lnTo>
                        <a:pt x="198" y="15"/>
                      </a:lnTo>
                      <a:lnTo>
                        <a:pt x="194" y="16"/>
                      </a:lnTo>
                      <a:lnTo>
                        <a:pt x="191" y="16"/>
                      </a:lnTo>
                      <a:lnTo>
                        <a:pt x="189" y="16"/>
                      </a:lnTo>
                      <a:lnTo>
                        <a:pt x="186" y="17"/>
                      </a:lnTo>
                      <a:lnTo>
                        <a:pt x="184" y="20"/>
                      </a:lnTo>
                      <a:lnTo>
                        <a:pt x="182" y="20"/>
                      </a:lnTo>
                      <a:lnTo>
                        <a:pt x="179" y="21"/>
                      </a:lnTo>
                      <a:lnTo>
                        <a:pt x="177" y="23"/>
                      </a:lnTo>
                      <a:lnTo>
                        <a:pt x="175" y="21"/>
                      </a:lnTo>
                      <a:lnTo>
                        <a:pt x="174" y="21"/>
                      </a:lnTo>
                      <a:lnTo>
                        <a:pt x="171" y="21"/>
                      </a:lnTo>
                      <a:lnTo>
                        <a:pt x="170" y="21"/>
                      </a:lnTo>
                      <a:lnTo>
                        <a:pt x="168" y="23"/>
                      </a:lnTo>
                      <a:lnTo>
                        <a:pt x="166" y="25"/>
                      </a:lnTo>
                      <a:lnTo>
                        <a:pt x="165" y="26"/>
                      </a:lnTo>
                      <a:lnTo>
                        <a:pt x="163" y="26"/>
                      </a:lnTo>
                      <a:lnTo>
                        <a:pt x="162" y="26"/>
                      </a:lnTo>
                      <a:lnTo>
                        <a:pt x="161" y="28"/>
                      </a:lnTo>
                      <a:lnTo>
                        <a:pt x="160" y="30"/>
                      </a:lnTo>
                      <a:lnTo>
                        <a:pt x="160" y="34"/>
                      </a:lnTo>
                      <a:lnTo>
                        <a:pt x="161" y="36"/>
                      </a:lnTo>
                      <a:lnTo>
                        <a:pt x="158" y="38"/>
                      </a:lnTo>
                      <a:lnTo>
                        <a:pt x="158" y="39"/>
                      </a:lnTo>
                      <a:lnTo>
                        <a:pt x="158" y="42"/>
                      </a:lnTo>
                      <a:lnTo>
                        <a:pt x="158" y="43"/>
                      </a:lnTo>
                      <a:lnTo>
                        <a:pt x="158" y="45"/>
                      </a:lnTo>
                      <a:lnTo>
                        <a:pt x="160" y="47"/>
                      </a:lnTo>
                      <a:lnTo>
                        <a:pt x="160" y="49"/>
                      </a:lnTo>
                      <a:lnTo>
                        <a:pt x="157" y="50"/>
                      </a:lnTo>
                      <a:lnTo>
                        <a:pt x="156" y="52"/>
                      </a:lnTo>
                      <a:lnTo>
                        <a:pt x="155" y="53"/>
                      </a:lnTo>
                      <a:lnTo>
                        <a:pt x="151" y="53"/>
                      </a:lnTo>
                      <a:lnTo>
                        <a:pt x="148" y="52"/>
                      </a:lnTo>
                      <a:lnTo>
                        <a:pt x="147" y="52"/>
                      </a:lnTo>
                      <a:lnTo>
                        <a:pt x="144" y="52"/>
                      </a:lnTo>
                      <a:lnTo>
                        <a:pt x="143" y="52"/>
                      </a:lnTo>
                      <a:lnTo>
                        <a:pt x="142" y="53"/>
                      </a:lnTo>
                      <a:lnTo>
                        <a:pt x="141" y="53"/>
                      </a:lnTo>
                      <a:lnTo>
                        <a:pt x="136" y="52"/>
                      </a:lnTo>
                      <a:lnTo>
                        <a:pt x="134" y="50"/>
                      </a:lnTo>
                      <a:lnTo>
                        <a:pt x="133" y="50"/>
                      </a:lnTo>
                      <a:lnTo>
                        <a:pt x="132" y="49"/>
                      </a:lnTo>
                      <a:lnTo>
                        <a:pt x="130" y="49"/>
                      </a:lnTo>
                      <a:lnTo>
                        <a:pt x="128" y="49"/>
                      </a:lnTo>
                      <a:lnTo>
                        <a:pt x="127" y="49"/>
                      </a:lnTo>
                      <a:lnTo>
                        <a:pt x="125" y="45"/>
                      </a:lnTo>
                      <a:lnTo>
                        <a:pt x="122" y="45"/>
                      </a:lnTo>
                      <a:lnTo>
                        <a:pt x="119" y="45"/>
                      </a:lnTo>
                      <a:lnTo>
                        <a:pt x="117" y="45"/>
                      </a:lnTo>
                      <a:lnTo>
                        <a:pt x="115" y="44"/>
                      </a:lnTo>
                      <a:lnTo>
                        <a:pt x="114" y="43"/>
                      </a:lnTo>
                      <a:lnTo>
                        <a:pt x="113" y="42"/>
                      </a:lnTo>
                      <a:lnTo>
                        <a:pt x="111" y="40"/>
                      </a:lnTo>
                      <a:lnTo>
                        <a:pt x="111" y="39"/>
                      </a:lnTo>
                      <a:lnTo>
                        <a:pt x="110" y="38"/>
                      </a:lnTo>
                      <a:lnTo>
                        <a:pt x="109" y="36"/>
                      </a:lnTo>
                      <a:lnTo>
                        <a:pt x="105" y="35"/>
                      </a:lnTo>
                      <a:lnTo>
                        <a:pt x="104" y="36"/>
                      </a:lnTo>
                      <a:lnTo>
                        <a:pt x="103" y="38"/>
                      </a:lnTo>
                      <a:lnTo>
                        <a:pt x="101" y="39"/>
                      </a:lnTo>
                      <a:lnTo>
                        <a:pt x="99" y="42"/>
                      </a:lnTo>
                      <a:lnTo>
                        <a:pt x="98" y="44"/>
                      </a:lnTo>
                      <a:lnTo>
                        <a:pt x="95" y="44"/>
                      </a:lnTo>
                      <a:lnTo>
                        <a:pt x="91" y="44"/>
                      </a:lnTo>
                      <a:lnTo>
                        <a:pt x="90" y="45"/>
                      </a:lnTo>
                      <a:lnTo>
                        <a:pt x="90" y="47"/>
                      </a:lnTo>
                      <a:lnTo>
                        <a:pt x="91" y="49"/>
                      </a:lnTo>
                      <a:lnTo>
                        <a:pt x="90" y="52"/>
                      </a:lnTo>
                      <a:lnTo>
                        <a:pt x="90" y="53"/>
                      </a:lnTo>
                      <a:lnTo>
                        <a:pt x="94" y="56"/>
                      </a:lnTo>
                      <a:lnTo>
                        <a:pt x="91" y="59"/>
                      </a:lnTo>
                      <a:lnTo>
                        <a:pt x="91" y="61"/>
                      </a:lnTo>
                      <a:lnTo>
                        <a:pt x="94" y="62"/>
                      </a:lnTo>
                      <a:lnTo>
                        <a:pt x="95" y="64"/>
                      </a:lnTo>
                      <a:lnTo>
                        <a:pt x="96" y="67"/>
                      </a:lnTo>
                      <a:lnTo>
                        <a:pt x="98" y="69"/>
                      </a:lnTo>
                      <a:lnTo>
                        <a:pt x="98" y="72"/>
                      </a:lnTo>
                      <a:lnTo>
                        <a:pt x="96" y="73"/>
                      </a:lnTo>
                      <a:lnTo>
                        <a:pt x="94" y="75"/>
                      </a:lnTo>
                      <a:lnTo>
                        <a:pt x="91" y="75"/>
                      </a:lnTo>
                      <a:lnTo>
                        <a:pt x="89" y="75"/>
                      </a:lnTo>
                      <a:lnTo>
                        <a:pt x="87" y="75"/>
                      </a:lnTo>
                      <a:lnTo>
                        <a:pt x="84" y="73"/>
                      </a:lnTo>
                      <a:lnTo>
                        <a:pt x="84" y="71"/>
                      </a:lnTo>
                      <a:lnTo>
                        <a:pt x="84" y="68"/>
                      </a:lnTo>
                      <a:lnTo>
                        <a:pt x="81" y="69"/>
                      </a:lnTo>
                      <a:lnTo>
                        <a:pt x="78" y="68"/>
                      </a:lnTo>
                      <a:lnTo>
                        <a:pt x="75" y="69"/>
                      </a:lnTo>
                      <a:lnTo>
                        <a:pt x="73" y="72"/>
                      </a:lnTo>
                      <a:lnTo>
                        <a:pt x="70" y="72"/>
                      </a:lnTo>
                      <a:lnTo>
                        <a:pt x="70" y="73"/>
                      </a:lnTo>
                      <a:lnTo>
                        <a:pt x="70" y="76"/>
                      </a:lnTo>
                      <a:lnTo>
                        <a:pt x="68" y="80"/>
                      </a:lnTo>
                      <a:lnTo>
                        <a:pt x="67" y="83"/>
                      </a:lnTo>
                      <a:lnTo>
                        <a:pt x="66" y="88"/>
                      </a:lnTo>
                      <a:lnTo>
                        <a:pt x="65" y="90"/>
                      </a:lnTo>
                      <a:lnTo>
                        <a:pt x="61" y="91"/>
                      </a:lnTo>
                      <a:lnTo>
                        <a:pt x="57" y="94"/>
                      </a:lnTo>
                      <a:lnTo>
                        <a:pt x="56" y="94"/>
                      </a:lnTo>
                      <a:lnTo>
                        <a:pt x="52" y="91"/>
                      </a:lnTo>
                      <a:lnTo>
                        <a:pt x="49" y="91"/>
                      </a:lnTo>
                      <a:lnTo>
                        <a:pt x="44" y="90"/>
                      </a:lnTo>
                      <a:lnTo>
                        <a:pt x="43" y="88"/>
                      </a:lnTo>
                      <a:lnTo>
                        <a:pt x="39" y="87"/>
                      </a:lnTo>
                      <a:lnTo>
                        <a:pt x="38" y="85"/>
                      </a:lnTo>
                      <a:lnTo>
                        <a:pt x="35" y="82"/>
                      </a:lnTo>
                      <a:lnTo>
                        <a:pt x="32" y="81"/>
                      </a:lnTo>
                      <a:lnTo>
                        <a:pt x="29" y="81"/>
                      </a:lnTo>
                      <a:lnTo>
                        <a:pt x="25" y="82"/>
                      </a:lnTo>
                      <a:lnTo>
                        <a:pt x="21" y="83"/>
                      </a:lnTo>
                      <a:lnTo>
                        <a:pt x="19" y="83"/>
                      </a:lnTo>
                      <a:lnTo>
                        <a:pt x="15" y="82"/>
                      </a:lnTo>
                      <a:lnTo>
                        <a:pt x="13" y="83"/>
                      </a:lnTo>
                      <a:lnTo>
                        <a:pt x="10" y="85"/>
                      </a:lnTo>
                      <a:lnTo>
                        <a:pt x="10" y="86"/>
                      </a:lnTo>
                      <a:lnTo>
                        <a:pt x="9" y="87"/>
                      </a:lnTo>
                      <a:lnTo>
                        <a:pt x="9" y="88"/>
                      </a:lnTo>
                      <a:lnTo>
                        <a:pt x="9" y="90"/>
                      </a:lnTo>
                      <a:lnTo>
                        <a:pt x="10" y="95"/>
                      </a:lnTo>
                      <a:lnTo>
                        <a:pt x="9" y="97"/>
                      </a:lnTo>
                      <a:lnTo>
                        <a:pt x="8" y="101"/>
                      </a:lnTo>
                      <a:lnTo>
                        <a:pt x="6" y="105"/>
                      </a:lnTo>
                      <a:lnTo>
                        <a:pt x="1" y="119"/>
                      </a:lnTo>
                      <a:lnTo>
                        <a:pt x="0" y="120"/>
                      </a:lnTo>
                      <a:lnTo>
                        <a:pt x="2" y="124"/>
                      </a:lnTo>
                      <a:lnTo>
                        <a:pt x="5" y="124"/>
                      </a:lnTo>
                      <a:lnTo>
                        <a:pt x="8" y="124"/>
                      </a:lnTo>
                      <a:lnTo>
                        <a:pt x="10" y="124"/>
                      </a:lnTo>
                      <a:lnTo>
                        <a:pt x="11" y="124"/>
                      </a:lnTo>
                      <a:lnTo>
                        <a:pt x="14" y="124"/>
                      </a:lnTo>
                      <a:lnTo>
                        <a:pt x="16" y="124"/>
                      </a:lnTo>
                      <a:lnTo>
                        <a:pt x="20" y="126"/>
                      </a:lnTo>
                      <a:lnTo>
                        <a:pt x="20" y="129"/>
                      </a:lnTo>
                      <a:lnTo>
                        <a:pt x="21" y="130"/>
                      </a:lnTo>
                      <a:lnTo>
                        <a:pt x="21" y="133"/>
                      </a:lnTo>
                      <a:lnTo>
                        <a:pt x="23" y="134"/>
                      </a:lnTo>
                      <a:lnTo>
                        <a:pt x="24" y="137"/>
                      </a:lnTo>
                      <a:lnTo>
                        <a:pt x="25" y="140"/>
                      </a:lnTo>
                      <a:lnTo>
                        <a:pt x="25" y="143"/>
                      </a:lnTo>
                      <a:lnTo>
                        <a:pt x="23" y="143"/>
                      </a:lnTo>
                      <a:lnTo>
                        <a:pt x="20" y="143"/>
                      </a:lnTo>
                      <a:lnTo>
                        <a:pt x="16" y="142"/>
                      </a:lnTo>
                      <a:lnTo>
                        <a:pt x="15" y="142"/>
                      </a:lnTo>
                      <a:lnTo>
                        <a:pt x="15" y="144"/>
                      </a:lnTo>
                      <a:lnTo>
                        <a:pt x="14" y="145"/>
                      </a:lnTo>
                      <a:lnTo>
                        <a:pt x="14" y="148"/>
                      </a:lnTo>
                      <a:lnTo>
                        <a:pt x="14" y="149"/>
                      </a:lnTo>
                      <a:lnTo>
                        <a:pt x="11" y="151"/>
                      </a:lnTo>
                      <a:lnTo>
                        <a:pt x="13" y="156"/>
                      </a:lnTo>
                      <a:lnTo>
                        <a:pt x="14" y="156"/>
                      </a:lnTo>
                      <a:lnTo>
                        <a:pt x="16" y="157"/>
                      </a:lnTo>
                      <a:lnTo>
                        <a:pt x="19" y="154"/>
                      </a:lnTo>
                      <a:lnTo>
                        <a:pt x="23" y="154"/>
                      </a:lnTo>
                      <a:lnTo>
                        <a:pt x="27" y="156"/>
                      </a:lnTo>
                      <a:lnTo>
                        <a:pt x="29" y="157"/>
                      </a:lnTo>
                      <a:lnTo>
                        <a:pt x="30" y="159"/>
                      </a:lnTo>
                      <a:lnTo>
                        <a:pt x="34" y="161"/>
                      </a:lnTo>
                      <a:lnTo>
                        <a:pt x="35" y="162"/>
                      </a:lnTo>
                      <a:lnTo>
                        <a:pt x="37" y="163"/>
                      </a:lnTo>
                      <a:lnTo>
                        <a:pt x="38" y="166"/>
                      </a:lnTo>
                      <a:lnTo>
                        <a:pt x="38" y="168"/>
                      </a:lnTo>
                      <a:lnTo>
                        <a:pt x="38" y="170"/>
                      </a:lnTo>
                      <a:lnTo>
                        <a:pt x="39" y="172"/>
                      </a:lnTo>
                      <a:lnTo>
                        <a:pt x="40" y="175"/>
                      </a:lnTo>
                      <a:lnTo>
                        <a:pt x="42" y="177"/>
                      </a:lnTo>
                      <a:lnTo>
                        <a:pt x="43" y="180"/>
                      </a:lnTo>
                      <a:lnTo>
                        <a:pt x="44" y="183"/>
                      </a:lnTo>
                      <a:lnTo>
                        <a:pt x="46" y="186"/>
                      </a:lnTo>
                      <a:lnTo>
                        <a:pt x="47" y="186"/>
                      </a:lnTo>
                      <a:lnTo>
                        <a:pt x="49" y="189"/>
                      </a:lnTo>
                      <a:lnTo>
                        <a:pt x="51" y="190"/>
                      </a:lnTo>
                      <a:lnTo>
                        <a:pt x="52" y="192"/>
                      </a:lnTo>
                      <a:lnTo>
                        <a:pt x="52" y="195"/>
                      </a:lnTo>
                      <a:lnTo>
                        <a:pt x="52" y="199"/>
                      </a:lnTo>
                      <a:lnTo>
                        <a:pt x="51" y="199"/>
                      </a:lnTo>
                      <a:lnTo>
                        <a:pt x="49" y="201"/>
                      </a:lnTo>
                      <a:lnTo>
                        <a:pt x="49" y="202"/>
                      </a:lnTo>
                      <a:lnTo>
                        <a:pt x="44" y="204"/>
                      </a:lnTo>
                      <a:lnTo>
                        <a:pt x="42" y="205"/>
                      </a:lnTo>
                      <a:lnTo>
                        <a:pt x="39" y="208"/>
                      </a:lnTo>
                      <a:lnTo>
                        <a:pt x="40" y="210"/>
                      </a:lnTo>
                      <a:lnTo>
                        <a:pt x="42" y="215"/>
                      </a:lnTo>
                      <a:lnTo>
                        <a:pt x="40" y="216"/>
                      </a:lnTo>
                      <a:lnTo>
                        <a:pt x="40" y="220"/>
                      </a:lnTo>
                      <a:lnTo>
                        <a:pt x="42" y="223"/>
                      </a:lnTo>
                      <a:lnTo>
                        <a:pt x="44" y="223"/>
                      </a:lnTo>
                      <a:lnTo>
                        <a:pt x="49" y="228"/>
                      </a:lnTo>
                      <a:lnTo>
                        <a:pt x="51" y="228"/>
                      </a:lnTo>
                      <a:lnTo>
                        <a:pt x="47" y="230"/>
                      </a:lnTo>
                      <a:lnTo>
                        <a:pt x="47" y="233"/>
                      </a:lnTo>
                      <a:lnTo>
                        <a:pt x="49" y="235"/>
                      </a:lnTo>
                      <a:lnTo>
                        <a:pt x="49" y="237"/>
                      </a:lnTo>
                      <a:lnTo>
                        <a:pt x="52" y="239"/>
                      </a:lnTo>
                      <a:lnTo>
                        <a:pt x="52" y="243"/>
                      </a:lnTo>
                      <a:lnTo>
                        <a:pt x="53" y="246"/>
                      </a:lnTo>
                      <a:lnTo>
                        <a:pt x="54" y="248"/>
                      </a:lnTo>
                      <a:lnTo>
                        <a:pt x="57" y="249"/>
                      </a:lnTo>
                      <a:lnTo>
                        <a:pt x="59" y="252"/>
                      </a:lnTo>
                      <a:lnTo>
                        <a:pt x="63" y="251"/>
                      </a:lnTo>
                      <a:lnTo>
                        <a:pt x="65" y="253"/>
                      </a:lnTo>
                      <a:lnTo>
                        <a:pt x="66" y="254"/>
                      </a:lnTo>
                      <a:lnTo>
                        <a:pt x="67" y="258"/>
                      </a:lnTo>
                      <a:lnTo>
                        <a:pt x="66" y="261"/>
                      </a:lnTo>
                      <a:lnTo>
                        <a:pt x="67" y="261"/>
                      </a:lnTo>
                      <a:lnTo>
                        <a:pt x="70" y="259"/>
                      </a:lnTo>
                      <a:lnTo>
                        <a:pt x="71" y="257"/>
                      </a:lnTo>
                      <a:lnTo>
                        <a:pt x="70" y="254"/>
                      </a:lnTo>
                      <a:lnTo>
                        <a:pt x="68" y="254"/>
                      </a:lnTo>
                      <a:lnTo>
                        <a:pt x="67" y="254"/>
                      </a:lnTo>
                      <a:lnTo>
                        <a:pt x="66" y="253"/>
                      </a:lnTo>
                      <a:lnTo>
                        <a:pt x="66" y="252"/>
                      </a:lnTo>
                      <a:lnTo>
                        <a:pt x="67" y="249"/>
                      </a:lnTo>
                      <a:lnTo>
                        <a:pt x="68" y="251"/>
                      </a:lnTo>
                      <a:lnTo>
                        <a:pt x="72" y="253"/>
                      </a:lnTo>
                      <a:lnTo>
                        <a:pt x="73" y="253"/>
                      </a:lnTo>
                      <a:lnTo>
                        <a:pt x="75" y="254"/>
                      </a:lnTo>
                      <a:lnTo>
                        <a:pt x="78" y="254"/>
                      </a:lnTo>
                      <a:lnTo>
                        <a:pt x="80" y="254"/>
                      </a:lnTo>
                      <a:lnTo>
                        <a:pt x="80" y="258"/>
                      </a:lnTo>
                      <a:lnTo>
                        <a:pt x="81" y="257"/>
                      </a:lnTo>
                      <a:lnTo>
                        <a:pt x="82" y="253"/>
                      </a:lnTo>
                      <a:lnTo>
                        <a:pt x="84" y="254"/>
                      </a:lnTo>
                      <a:lnTo>
                        <a:pt x="85" y="253"/>
                      </a:lnTo>
                      <a:lnTo>
                        <a:pt x="85" y="252"/>
                      </a:lnTo>
                      <a:lnTo>
                        <a:pt x="86" y="249"/>
                      </a:lnTo>
                      <a:lnTo>
                        <a:pt x="87" y="248"/>
                      </a:lnTo>
                      <a:lnTo>
                        <a:pt x="86" y="246"/>
                      </a:lnTo>
                      <a:lnTo>
                        <a:pt x="87" y="244"/>
                      </a:lnTo>
                      <a:lnTo>
                        <a:pt x="87" y="240"/>
                      </a:lnTo>
                      <a:lnTo>
                        <a:pt x="87" y="239"/>
                      </a:lnTo>
                      <a:lnTo>
                        <a:pt x="87" y="238"/>
                      </a:lnTo>
                      <a:lnTo>
                        <a:pt x="90" y="238"/>
                      </a:lnTo>
                      <a:lnTo>
                        <a:pt x="91" y="238"/>
                      </a:lnTo>
                      <a:lnTo>
                        <a:pt x="95" y="239"/>
                      </a:lnTo>
                      <a:lnTo>
                        <a:pt x="96" y="240"/>
                      </a:lnTo>
                      <a:lnTo>
                        <a:pt x="98" y="240"/>
                      </a:lnTo>
                      <a:lnTo>
                        <a:pt x="99" y="244"/>
                      </a:lnTo>
                      <a:lnTo>
                        <a:pt x="100" y="246"/>
                      </a:lnTo>
                      <a:lnTo>
                        <a:pt x="103" y="247"/>
                      </a:lnTo>
                      <a:lnTo>
                        <a:pt x="104" y="244"/>
                      </a:lnTo>
                      <a:lnTo>
                        <a:pt x="105" y="243"/>
                      </a:lnTo>
                      <a:lnTo>
                        <a:pt x="106" y="238"/>
                      </a:lnTo>
                      <a:lnTo>
                        <a:pt x="109" y="237"/>
                      </a:lnTo>
                      <a:lnTo>
                        <a:pt x="110" y="235"/>
                      </a:lnTo>
                      <a:lnTo>
                        <a:pt x="113" y="237"/>
                      </a:lnTo>
                      <a:lnTo>
                        <a:pt x="114" y="238"/>
                      </a:lnTo>
                      <a:lnTo>
                        <a:pt x="115" y="237"/>
                      </a:lnTo>
                      <a:lnTo>
                        <a:pt x="118" y="235"/>
                      </a:lnTo>
                      <a:lnTo>
                        <a:pt x="118" y="234"/>
                      </a:lnTo>
                      <a:lnTo>
                        <a:pt x="118" y="230"/>
                      </a:lnTo>
                      <a:lnTo>
                        <a:pt x="118" y="229"/>
                      </a:lnTo>
                      <a:lnTo>
                        <a:pt x="118" y="228"/>
                      </a:lnTo>
                      <a:lnTo>
                        <a:pt x="119" y="225"/>
                      </a:lnTo>
                      <a:lnTo>
                        <a:pt x="124" y="225"/>
                      </a:lnTo>
                      <a:lnTo>
                        <a:pt x="125" y="225"/>
                      </a:lnTo>
                      <a:lnTo>
                        <a:pt x="128" y="223"/>
                      </a:lnTo>
                      <a:lnTo>
                        <a:pt x="129" y="221"/>
                      </a:lnTo>
                      <a:lnTo>
                        <a:pt x="133" y="219"/>
                      </a:lnTo>
                      <a:lnTo>
                        <a:pt x="134" y="219"/>
                      </a:lnTo>
                      <a:lnTo>
                        <a:pt x="136" y="219"/>
                      </a:lnTo>
                      <a:lnTo>
                        <a:pt x="138" y="220"/>
                      </a:lnTo>
                      <a:lnTo>
                        <a:pt x="139" y="223"/>
                      </a:lnTo>
                      <a:lnTo>
                        <a:pt x="139" y="224"/>
                      </a:lnTo>
                      <a:lnTo>
                        <a:pt x="139" y="228"/>
                      </a:lnTo>
                      <a:lnTo>
                        <a:pt x="142" y="228"/>
                      </a:lnTo>
                      <a:lnTo>
                        <a:pt x="143" y="228"/>
                      </a:lnTo>
                      <a:lnTo>
                        <a:pt x="144" y="229"/>
                      </a:lnTo>
                      <a:lnTo>
                        <a:pt x="144" y="230"/>
                      </a:lnTo>
                      <a:lnTo>
                        <a:pt x="146" y="232"/>
                      </a:lnTo>
                      <a:lnTo>
                        <a:pt x="147" y="232"/>
                      </a:lnTo>
                      <a:lnTo>
                        <a:pt x="148" y="232"/>
                      </a:lnTo>
                      <a:lnTo>
                        <a:pt x="149" y="232"/>
                      </a:lnTo>
                      <a:lnTo>
                        <a:pt x="153" y="232"/>
                      </a:lnTo>
                      <a:lnTo>
                        <a:pt x="155" y="232"/>
                      </a:lnTo>
                      <a:lnTo>
                        <a:pt x="156" y="234"/>
                      </a:lnTo>
                      <a:lnTo>
                        <a:pt x="157" y="235"/>
                      </a:lnTo>
                      <a:lnTo>
                        <a:pt x="157" y="237"/>
                      </a:lnTo>
                      <a:lnTo>
                        <a:pt x="158" y="238"/>
                      </a:lnTo>
                      <a:lnTo>
                        <a:pt x="158" y="239"/>
                      </a:lnTo>
                      <a:lnTo>
                        <a:pt x="158" y="243"/>
                      </a:lnTo>
                      <a:lnTo>
                        <a:pt x="160" y="244"/>
                      </a:lnTo>
                      <a:lnTo>
                        <a:pt x="160" y="247"/>
                      </a:lnTo>
                      <a:lnTo>
                        <a:pt x="160" y="249"/>
                      </a:lnTo>
                      <a:lnTo>
                        <a:pt x="161" y="251"/>
                      </a:lnTo>
                      <a:lnTo>
                        <a:pt x="161" y="253"/>
                      </a:lnTo>
                      <a:lnTo>
                        <a:pt x="162" y="254"/>
                      </a:lnTo>
                      <a:lnTo>
                        <a:pt x="162" y="259"/>
                      </a:lnTo>
                      <a:lnTo>
                        <a:pt x="162" y="261"/>
                      </a:lnTo>
                      <a:lnTo>
                        <a:pt x="163" y="262"/>
                      </a:lnTo>
                      <a:lnTo>
                        <a:pt x="165" y="263"/>
                      </a:lnTo>
                      <a:lnTo>
                        <a:pt x="166" y="263"/>
                      </a:lnTo>
                      <a:lnTo>
                        <a:pt x="168" y="265"/>
                      </a:lnTo>
                      <a:lnTo>
                        <a:pt x="168" y="266"/>
                      </a:lnTo>
                      <a:lnTo>
                        <a:pt x="168" y="268"/>
                      </a:lnTo>
                      <a:lnTo>
                        <a:pt x="170" y="268"/>
                      </a:lnTo>
                      <a:lnTo>
                        <a:pt x="170" y="272"/>
                      </a:lnTo>
                      <a:lnTo>
                        <a:pt x="171" y="272"/>
                      </a:lnTo>
                      <a:lnTo>
                        <a:pt x="174" y="272"/>
                      </a:lnTo>
                      <a:lnTo>
                        <a:pt x="175" y="270"/>
                      </a:lnTo>
                      <a:lnTo>
                        <a:pt x="176" y="273"/>
                      </a:lnTo>
                      <a:lnTo>
                        <a:pt x="177" y="275"/>
                      </a:lnTo>
                      <a:lnTo>
                        <a:pt x="180" y="276"/>
                      </a:lnTo>
                      <a:lnTo>
                        <a:pt x="182" y="277"/>
                      </a:lnTo>
                      <a:lnTo>
                        <a:pt x="184" y="280"/>
                      </a:lnTo>
                      <a:lnTo>
                        <a:pt x="186" y="281"/>
                      </a:lnTo>
                      <a:lnTo>
                        <a:pt x="187" y="284"/>
                      </a:lnTo>
                      <a:lnTo>
                        <a:pt x="189" y="284"/>
                      </a:lnTo>
                      <a:lnTo>
                        <a:pt x="189" y="287"/>
                      </a:lnTo>
                      <a:lnTo>
                        <a:pt x="189" y="289"/>
                      </a:lnTo>
                      <a:lnTo>
                        <a:pt x="189" y="291"/>
                      </a:lnTo>
                      <a:lnTo>
                        <a:pt x="189" y="292"/>
                      </a:lnTo>
                      <a:lnTo>
                        <a:pt x="189" y="295"/>
                      </a:lnTo>
                      <a:lnTo>
                        <a:pt x="190" y="296"/>
                      </a:lnTo>
                      <a:lnTo>
                        <a:pt x="190" y="298"/>
                      </a:lnTo>
                      <a:lnTo>
                        <a:pt x="190" y="301"/>
                      </a:lnTo>
                      <a:lnTo>
                        <a:pt x="190" y="303"/>
                      </a:lnTo>
                      <a:lnTo>
                        <a:pt x="193" y="304"/>
                      </a:lnTo>
                      <a:lnTo>
                        <a:pt x="195" y="305"/>
                      </a:lnTo>
                      <a:lnTo>
                        <a:pt x="198" y="305"/>
                      </a:lnTo>
                      <a:lnTo>
                        <a:pt x="199" y="306"/>
                      </a:lnTo>
                      <a:lnTo>
                        <a:pt x="201" y="304"/>
                      </a:lnTo>
                      <a:lnTo>
                        <a:pt x="204" y="304"/>
                      </a:lnTo>
                      <a:lnTo>
                        <a:pt x="205" y="306"/>
                      </a:lnTo>
                      <a:lnTo>
                        <a:pt x="205" y="309"/>
                      </a:lnTo>
                      <a:lnTo>
                        <a:pt x="207" y="311"/>
                      </a:lnTo>
                      <a:lnTo>
                        <a:pt x="207" y="314"/>
                      </a:lnTo>
                      <a:lnTo>
                        <a:pt x="208" y="317"/>
                      </a:lnTo>
                      <a:lnTo>
                        <a:pt x="209" y="318"/>
                      </a:lnTo>
                      <a:lnTo>
                        <a:pt x="210" y="319"/>
                      </a:lnTo>
                      <a:lnTo>
                        <a:pt x="213" y="320"/>
                      </a:lnTo>
                      <a:lnTo>
                        <a:pt x="215" y="322"/>
                      </a:lnTo>
                      <a:lnTo>
                        <a:pt x="217" y="324"/>
                      </a:lnTo>
                      <a:lnTo>
                        <a:pt x="217" y="327"/>
                      </a:lnTo>
                      <a:lnTo>
                        <a:pt x="217" y="329"/>
                      </a:lnTo>
                      <a:lnTo>
                        <a:pt x="217" y="332"/>
                      </a:lnTo>
                      <a:lnTo>
                        <a:pt x="217" y="334"/>
                      </a:lnTo>
                      <a:lnTo>
                        <a:pt x="219" y="336"/>
                      </a:lnTo>
                      <a:lnTo>
                        <a:pt x="220" y="336"/>
                      </a:lnTo>
                      <a:lnTo>
                        <a:pt x="220" y="338"/>
                      </a:lnTo>
                      <a:lnTo>
                        <a:pt x="222" y="341"/>
                      </a:lnTo>
                      <a:lnTo>
                        <a:pt x="220" y="343"/>
                      </a:lnTo>
                      <a:lnTo>
                        <a:pt x="222" y="343"/>
                      </a:lnTo>
                      <a:lnTo>
                        <a:pt x="223" y="343"/>
                      </a:lnTo>
                      <a:lnTo>
                        <a:pt x="224" y="342"/>
                      </a:lnTo>
                      <a:lnTo>
                        <a:pt x="226" y="342"/>
                      </a:lnTo>
                      <a:lnTo>
                        <a:pt x="228" y="341"/>
                      </a:lnTo>
                      <a:lnTo>
                        <a:pt x="229" y="342"/>
                      </a:lnTo>
                      <a:lnTo>
                        <a:pt x="231" y="343"/>
                      </a:lnTo>
                      <a:lnTo>
                        <a:pt x="232" y="347"/>
                      </a:lnTo>
                      <a:lnTo>
                        <a:pt x="232" y="349"/>
                      </a:lnTo>
                      <a:lnTo>
                        <a:pt x="233" y="352"/>
                      </a:lnTo>
                      <a:lnTo>
                        <a:pt x="234" y="355"/>
                      </a:lnTo>
                      <a:lnTo>
                        <a:pt x="236" y="355"/>
                      </a:lnTo>
                      <a:lnTo>
                        <a:pt x="237" y="355"/>
                      </a:lnTo>
                      <a:lnTo>
                        <a:pt x="238" y="357"/>
                      </a:lnTo>
                      <a:lnTo>
                        <a:pt x="239" y="358"/>
                      </a:lnTo>
                      <a:lnTo>
                        <a:pt x="239" y="361"/>
                      </a:lnTo>
                      <a:lnTo>
                        <a:pt x="239" y="363"/>
                      </a:lnTo>
                      <a:lnTo>
                        <a:pt x="242" y="365"/>
                      </a:lnTo>
                      <a:lnTo>
                        <a:pt x="243" y="367"/>
                      </a:lnTo>
                      <a:lnTo>
                        <a:pt x="245" y="368"/>
                      </a:lnTo>
                      <a:lnTo>
                        <a:pt x="246" y="370"/>
                      </a:lnTo>
                      <a:lnTo>
                        <a:pt x="248" y="371"/>
                      </a:lnTo>
                      <a:lnTo>
                        <a:pt x="248" y="372"/>
                      </a:lnTo>
                      <a:lnTo>
                        <a:pt x="248" y="374"/>
                      </a:lnTo>
                      <a:lnTo>
                        <a:pt x="248" y="377"/>
                      </a:lnTo>
                      <a:lnTo>
                        <a:pt x="250" y="381"/>
                      </a:lnTo>
                      <a:lnTo>
                        <a:pt x="250" y="382"/>
                      </a:lnTo>
                      <a:lnTo>
                        <a:pt x="250" y="384"/>
                      </a:lnTo>
                      <a:lnTo>
                        <a:pt x="250" y="386"/>
                      </a:lnTo>
                      <a:lnTo>
                        <a:pt x="248" y="389"/>
                      </a:lnTo>
                      <a:lnTo>
                        <a:pt x="247" y="391"/>
                      </a:lnTo>
                      <a:lnTo>
                        <a:pt x="246" y="391"/>
                      </a:lnTo>
                      <a:lnTo>
                        <a:pt x="243" y="394"/>
                      </a:lnTo>
                      <a:lnTo>
                        <a:pt x="242" y="395"/>
                      </a:lnTo>
                      <a:lnTo>
                        <a:pt x="239" y="398"/>
                      </a:lnTo>
                      <a:lnTo>
                        <a:pt x="239" y="399"/>
                      </a:lnTo>
                      <a:lnTo>
                        <a:pt x="242" y="401"/>
                      </a:lnTo>
                      <a:lnTo>
                        <a:pt x="243" y="404"/>
                      </a:lnTo>
                      <a:lnTo>
                        <a:pt x="243" y="406"/>
                      </a:lnTo>
                      <a:lnTo>
                        <a:pt x="242" y="406"/>
                      </a:lnTo>
                      <a:lnTo>
                        <a:pt x="238" y="408"/>
                      </a:lnTo>
                      <a:lnTo>
                        <a:pt x="237" y="409"/>
                      </a:lnTo>
                      <a:lnTo>
                        <a:pt x="237" y="410"/>
                      </a:lnTo>
                      <a:lnTo>
                        <a:pt x="237" y="412"/>
                      </a:lnTo>
                      <a:lnTo>
                        <a:pt x="234" y="413"/>
                      </a:lnTo>
                      <a:lnTo>
                        <a:pt x="234" y="415"/>
                      </a:lnTo>
                      <a:lnTo>
                        <a:pt x="236" y="417"/>
                      </a:lnTo>
                      <a:lnTo>
                        <a:pt x="237" y="418"/>
                      </a:lnTo>
                      <a:lnTo>
                        <a:pt x="237" y="420"/>
                      </a:lnTo>
                      <a:lnTo>
                        <a:pt x="233" y="424"/>
                      </a:lnTo>
                      <a:lnTo>
                        <a:pt x="234" y="427"/>
                      </a:lnTo>
                      <a:lnTo>
                        <a:pt x="236" y="428"/>
                      </a:lnTo>
                      <a:lnTo>
                        <a:pt x="237" y="431"/>
                      </a:lnTo>
                      <a:lnTo>
                        <a:pt x="239" y="433"/>
                      </a:lnTo>
                      <a:lnTo>
                        <a:pt x="239" y="436"/>
                      </a:lnTo>
                      <a:lnTo>
                        <a:pt x="239" y="437"/>
                      </a:lnTo>
                      <a:lnTo>
                        <a:pt x="239" y="438"/>
                      </a:lnTo>
                      <a:lnTo>
                        <a:pt x="238" y="441"/>
                      </a:lnTo>
                      <a:lnTo>
                        <a:pt x="237" y="442"/>
                      </a:lnTo>
                      <a:lnTo>
                        <a:pt x="234" y="442"/>
                      </a:lnTo>
                      <a:lnTo>
                        <a:pt x="232" y="442"/>
                      </a:lnTo>
                      <a:lnTo>
                        <a:pt x="229" y="442"/>
                      </a:lnTo>
                      <a:lnTo>
                        <a:pt x="226" y="443"/>
                      </a:lnTo>
                      <a:lnTo>
                        <a:pt x="224" y="443"/>
                      </a:lnTo>
                      <a:lnTo>
                        <a:pt x="222" y="444"/>
                      </a:lnTo>
                      <a:lnTo>
                        <a:pt x="220" y="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4" name="Freeform 11">
                  <a:extLst>
                    <a:ext uri="{FF2B5EF4-FFF2-40B4-BE49-F238E27FC236}">
                      <a16:creationId xmlns:a16="http://schemas.microsoft.com/office/drawing/2014/main" id="{FD7E93E3-7AD5-45B0-976F-B6929491ACC4}"/>
                    </a:ext>
                  </a:extLst>
                </p:cNvPr>
                <p:cNvSpPr>
                  <a:spLocks/>
                </p:cNvSpPr>
                <p:nvPr/>
              </p:nvSpPr>
              <p:spPr bwMode="auto">
                <a:xfrm>
                  <a:off x="3960" y="1742"/>
                  <a:ext cx="371" cy="417"/>
                </a:xfrm>
                <a:custGeom>
                  <a:avLst/>
                  <a:gdLst>
                    <a:gd name="T0" fmla="*/ 319 w 371"/>
                    <a:gd name="T1" fmla="*/ 27 h 417"/>
                    <a:gd name="T2" fmla="*/ 346 w 371"/>
                    <a:gd name="T3" fmla="*/ 28 h 417"/>
                    <a:gd name="T4" fmla="*/ 361 w 371"/>
                    <a:gd name="T5" fmla="*/ 0 h 417"/>
                    <a:gd name="T6" fmla="*/ 368 w 371"/>
                    <a:gd name="T7" fmla="*/ 25 h 417"/>
                    <a:gd name="T8" fmla="*/ 350 w 371"/>
                    <a:gd name="T9" fmla="*/ 35 h 417"/>
                    <a:gd name="T10" fmla="*/ 347 w 371"/>
                    <a:gd name="T11" fmla="*/ 47 h 417"/>
                    <a:gd name="T12" fmla="*/ 361 w 371"/>
                    <a:gd name="T13" fmla="*/ 54 h 417"/>
                    <a:gd name="T14" fmla="*/ 340 w 371"/>
                    <a:gd name="T15" fmla="*/ 66 h 417"/>
                    <a:gd name="T16" fmla="*/ 337 w 371"/>
                    <a:gd name="T17" fmla="*/ 90 h 417"/>
                    <a:gd name="T18" fmla="*/ 346 w 371"/>
                    <a:gd name="T19" fmla="*/ 103 h 417"/>
                    <a:gd name="T20" fmla="*/ 346 w 371"/>
                    <a:gd name="T21" fmla="*/ 115 h 417"/>
                    <a:gd name="T22" fmla="*/ 350 w 371"/>
                    <a:gd name="T23" fmla="*/ 138 h 417"/>
                    <a:gd name="T24" fmla="*/ 364 w 371"/>
                    <a:gd name="T25" fmla="*/ 155 h 417"/>
                    <a:gd name="T26" fmla="*/ 354 w 371"/>
                    <a:gd name="T27" fmla="*/ 176 h 417"/>
                    <a:gd name="T28" fmla="*/ 355 w 371"/>
                    <a:gd name="T29" fmla="*/ 191 h 417"/>
                    <a:gd name="T30" fmla="*/ 343 w 371"/>
                    <a:gd name="T31" fmla="*/ 194 h 417"/>
                    <a:gd name="T32" fmla="*/ 340 w 371"/>
                    <a:gd name="T33" fmla="*/ 220 h 417"/>
                    <a:gd name="T34" fmla="*/ 316 w 371"/>
                    <a:gd name="T35" fmla="*/ 227 h 417"/>
                    <a:gd name="T36" fmla="*/ 313 w 371"/>
                    <a:gd name="T37" fmla="*/ 248 h 417"/>
                    <a:gd name="T38" fmla="*/ 328 w 371"/>
                    <a:gd name="T39" fmla="*/ 281 h 417"/>
                    <a:gd name="T40" fmla="*/ 313 w 371"/>
                    <a:gd name="T41" fmla="*/ 319 h 417"/>
                    <a:gd name="T42" fmla="*/ 310 w 371"/>
                    <a:gd name="T43" fmla="*/ 355 h 417"/>
                    <a:gd name="T44" fmla="*/ 281 w 371"/>
                    <a:gd name="T45" fmla="*/ 347 h 417"/>
                    <a:gd name="T46" fmla="*/ 267 w 371"/>
                    <a:gd name="T47" fmla="*/ 385 h 417"/>
                    <a:gd name="T48" fmla="*/ 299 w 371"/>
                    <a:gd name="T49" fmla="*/ 389 h 417"/>
                    <a:gd name="T50" fmla="*/ 299 w 371"/>
                    <a:gd name="T51" fmla="*/ 414 h 417"/>
                    <a:gd name="T52" fmla="*/ 276 w 371"/>
                    <a:gd name="T53" fmla="*/ 405 h 417"/>
                    <a:gd name="T54" fmla="*/ 252 w 371"/>
                    <a:gd name="T55" fmla="*/ 402 h 417"/>
                    <a:gd name="T56" fmla="*/ 239 w 371"/>
                    <a:gd name="T57" fmla="*/ 384 h 417"/>
                    <a:gd name="T58" fmla="*/ 231 w 371"/>
                    <a:gd name="T59" fmla="*/ 370 h 417"/>
                    <a:gd name="T60" fmla="*/ 220 w 371"/>
                    <a:gd name="T61" fmla="*/ 362 h 417"/>
                    <a:gd name="T62" fmla="*/ 208 w 371"/>
                    <a:gd name="T63" fmla="*/ 353 h 417"/>
                    <a:gd name="T64" fmla="*/ 209 w 371"/>
                    <a:gd name="T65" fmla="*/ 340 h 417"/>
                    <a:gd name="T66" fmla="*/ 203 w 371"/>
                    <a:gd name="T67" fmla="*/ 333 h 417"/>
                    <a:gd name="T68" fmla="*/ 189 w 371"/>
                    <a:gd name="T69" fmla="*/ 318 h 417"/>
                    <a:gd name="T70" fmla="*/ 174 w 371"/>
                    <a:gd name="T71" fmla="*/ 324 h 417"/>
                    <a:gd name="T72" fmla="*/ 148 w 371"/>
                    <a:gd name="T73" fmla="*/ 332 h 417"/>
                    <a:gd name="T74" fmla="*/ 118 w 371"/>
                    <a:gd name="T75" fmla="*/ 338 h 417"/>
                    <a:gd name="T76" fmla="*/ 101 w 371"/>
                    <a:gd name="T77" fmla="*/ 355 h 417"/>
                    <a:gd name="T78" fmla="*/ 87 w 371"/>
                    <a:gd name="T79" fmla="*/ 369 h 417"/>
                    <a:gd name="T80" fmla="*/ 62 w 371"/>
                    <a:gd name="T81" fmla="*/ 362 h 417"/>
                    <a:gd name="T82" fmla="*/ 42 w 371"/>
                    <a:gd name="T83" fmla="*/ 359 h 417"/>
                    <a:gd name="T84" fmla="*/ 38 w 371"/>
                    <a:gd name="T85" fmla="*/ 381 h 417"/>
                    <a:gd name="T86" fmla="*/ 21 w 371"/>
                    <a:gd name="T87" fmla="*/ 385 h 417"/>
                    <a:gd name="T88" fmla="*/ 0 w 371"/>
                    <a:gd name="T89" fmla="*/ 357 h 417"/>
                    <a:gd name="T90" fmla="*/ 28 w 371"/>
                    <a:gd name="T91" fmla="*/ 315 h 417"/>
                    <a:gd name="T92" fmla="*/ 27 w 371"/>
                    <a:gd name="T93" fmla="*/ 277 h 417"/>
                    <a:gd name="T94" fmla="*/ 77 w 371"/>
                    <a:gd name="T95" fmla="*/ 271 h 417"/>
                    <a:gd name="T96" fmla="*/ 105 w 371"/>
                    <a:gd name="T97" fmla="*/ 280 h 417"/>
                    <a:gd name="T98" fmla="*/ 122 w 371"/>
                    <a:gd name="T99" fmla="*/ 252 h 417"/>
                    <a:gd name="T100" fmla="*/ 137 w 371"/>
                    <a:gd name="T101" fmla="*/ 224 h 417"/>
                    <a:gd name="T102" fmla="*/ 152 w 371"/>
                    <a:gd name="T103" fmla="*/ 194 h 417"/>
                    <a:gd name="T104" fmla="*/ 162 w 371"/>
                    <a:gd name="T105" fmla="*/ 155 h 417"/>
                    <a:gd name="T106" fmla="*/ 201 w 371"/>
                    <a:gd name="T107" fmla="*/ 130 h 417"/>
                    <a:gd name="T108" fmla="*/ 186 w 371"/>
                    <a:gd name="T109" fmla="*/ 99 h 417"/>
                    <a:gd name="T110" fmla="*/ 160 w 371"/>
                    <a:gd name="T111" fmla="*/ 75 h 417"/>
                    <a:gd name="T112" fmla="*/ 186 w 371"/>
                    <a:gd name="T113" fmla="*/ 54 h 417"/>
                    <a:gd name="T114" fmla="*/ 219 w 371"/>
                    <a:gd name="T115" fmla="*/ 43 h 417"/>
                    <a:gd name="T116" fmla="*/ 219 w 371"/>
                    <a:gd name="T117" fmla="*/ 35 h 417"/>
                    <a:gd name="T118" fmla="*/ 223 w 371"/>
                    <a:gd name="T119" fmla="*/ 20 h 417"/>
                    <a:gd name="T120" fmla="*/ 256 w 371"/>
                    <a:gd name="T121" fmla="*/ 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417">
                      <a:moveTo>
                        <a:pt x="280" y="9"/>
                      </a:moveTo>
                      <a:lnTo>
                        <a:pt x="284" y="14"/>
                      </a:lnTo>
                      <a:lnTo>
                        <a:pt x="285" y="16"/>
                      </a:lnTo>
                      <a:lnTo>
                        <a:pt x="288" y="19"/>
                      </a:lnTo>
                      <a:lnTo>
                        <a:pt x="291" y="20"/>
                      </a:lnTo>
                      <a:lnTo>
                        <a:pt x="294" y="22"/>
                      </a:lnTo>
                      <a:lnTo>
                        <a:pt x="299" y="24"/>
                      </a:lnTo>
                      <a:lnTo>
                        <a:pt x="300" y="24"/>
                      </a:lnTo>
                      <a:lnTo>
                        <a:pt x="307" y="24"/>
                      </a:lnTo>
                      <a:lnTo>
                        <a:pt x="309" y="24"/>
                      </a:lnTo>
                      <a:lnTo>
                        <a:pt x="313" y="25"/>
                      </a:lnTo>
                      <a:lnTo>
                        <a:pt x="316" y="25"/>
                      </a:lnTo>
                      <a:lnTo>
                        <a:pt x="319" y="27"/>
                      </a:lnTo>
                      <a:lnTo>
                        <a:pt x="323" y="28"/>
                      </a:lnTo>
                      <a:lnTo>
                        <a:pt x="327" y="29"/>
                      </a:lnTo>
                      <a:lnTo>
                        <a:pt x="331" y="29"/>
                      </a:lnTo>
                      <a:lnTo>
                        <a:pt x="335" y="29"/>
                      </a:lnTo>
                      <a:lnTo>
                        <a:pt x="336" y="29"/>
                      </a:lnTo>
                      <a:lnTo>
                        <a:pt x="337" y="29"/>
                      </a:lnTo>
                      <a:lnTo>
                        <a:pt x="340" y="30"/>
                      </a:lnTo>
                      <a:lnTo>
                        <a:pt x="341" y="30"/>
                      </a:lnTo>
                      <a:lnTo>
                        <a:pt x="342" y="29"/>
                      </a:lnTo>
                      <a:lnTo>
                        <a:pt x="343" y="29"/>
                      </a:lnTo>
                      <a:lnTo>
                        <a:pt x="345" y="29"/>
                      </a:lnTo>
                      <a:lnTo>
                        <a:pt x="346" y="29"/>
                      </a:lnTo>
                      <a:lnTo>
                        <a:pt x="346" y="28"/>
                      </a:lnTo>
                      <a:lnTo>
                        <a:pt x="343" y="27"/>
                      </a:lnTo>
                      <a:lnTo>
                        <a:pt x="343" y="25"/>
                      </a:lnTo>
                      <a:lnTo>
                        <a:pt x="343" y="20"/>
                      </a:lnTo>
                      <a:lnTo>
                        <a:pt x="345" y="18"/>
                      </a:lnTo>
                      <a:lnTo>
                        <a:pt x="345" y="14"/>
                      </a:lnTo>
                      <a:lnTo>
                        <a:pt x="347" y="10"/>
                      </a:lnTo>
                      <a:lnTo>
                        <a:pt x="351" y="6"/>
                      </a:lnTo>
                      <a:lnTo>
                        <a:pt x="351" y="5"/>
                      </a:lnTo>
                      <a:lnTo>
                        <a:pt x="354" y="3"/>
                      </a:lnTo>
                      <a:lnTo>
                        <a:pt x="355" y="1"/>
                      </a:lnTo>
                      <a:lnTo>
                        <a:pt x="357" y="0"/>
                      </a:lnTo>
                      <a:lnTo>
                        <a:pt x="360" y="0"/>
                      </a:lnTo>
                      <a:lnTo>
                        <a:pt x="361" y="0"/>
                      </a:lnTo>
                      <a:lnTo>
                        <a:pt x="365" y="1"/>
                      </a:lnTo>
                      <a:lnTo>
                        <a:pt x="368" y="3"/>
                      </a:lnTo>
                      <a:lnTo>
                        <a:pt x="369" y="4"/>
                      </a:lnTo>
                      <a:lnTo>
                        <a:pt x="369" y="6"/>
                      </a:lnTo>
                      <a:lnTo>
                        <a:pt x="369" y="9"/>
                      </a:lnTo>
                      <a:lnTo>
                        <a:pt x="371" y="10"/>
                      </a:lnTo>
                      <a:lnTo>
                        <a:pt x="371" y="13"/>
                      </a:lnTo>
                      <a:lnTo>
                        <a:pt x="371" y="15"/>
                      </a:lnTo>
                      <a:lnTo>
                        <a:pt x="371" y="16"/>
                      </a:lnTo>
                      <a:lnTo>
                        <a:pt x="369" y="19"/>
                      </a:lnTo>
                      <a:lnTo>
                        <a:pt x="369" y="22"/>
                      </a:lnTo>
                      <a:lnTo>
                        <a:pt x="369" y="24"/>
                      </a:lnTo>
                      <a:lnTo>
                        <a:pt x="368" y="25"/>
                      </a:lnTo>
                      <a:lnTo>
                        <a:pt x="366" y="24"/>
                      </a:lnTo>
                      <a:lnTo>
                        <a:pt x="365" y="24"/>
                      </a:lnTo>
                      <a:lnTo>
                        <a:pt x="364" y="25"/>
                      </a:lnTo>
                      <a:lnTo>
                        <a:pt x="360" y="27"/>
                      </a:lnTo>
                      <a:lnTo>
                        <a:pt x="359" y="29"/>
                      </a:lnTo>
                      <a:lnTo>
                        <a:pt x="357" y="30"/>
                      </a:lnTo>
                      <a:lnTo>
                        <a:pt x="356" y="30"/>
                      </a:lnTo>
                      <a:lnTo>
                        <a:pt x="355" y="29"/>
                      </a:lnTo>
                      <a:lnTo>
                        <a:pt x="352" y="29"/>
                      </a:lnTo>
                      <a:lnTo>
                        <a:pt x="354" y="32"/>
                      </a:lnTo>
                      <a:lnTo>
                        <a:pt x="354" y="34"/>
                      </a:lnTo>
                      <a:lnTo>
                        <a:pt x="351" y="35"/>
                      </a:lnTo>
                      <a:lnTo>
                        <a:pt x="350" y="35"/>
                      </a:lnTo>
                      <a:lnTo>
                        <a:pt x="347" y="33"/>
                      </a:lnTo>
                      <a:lnTo>
                        <a:pt x="346" y="33"/>
                      </a:lnTo>
                      <a:lnTo>
                        <a:pt x="343" y="33"/>
                      </a:lnTo>
                      <a:lnTo>
                        <a:pt x="343" y="35"/>
                      </a:lnTo>
                      <a:lnTo>
                        <a:pt x="343" y="37"/>
                      </a:lnTo>
                      <a:lnTo>
                        <a:pt x="342" y="41"/>
                      </a:lnTo>
                      <a:lnTo>
                        <a:pt x="340" y="42"/>
                      </a:lnTo>
                      <a:lnTo>
                        <a:pt x="340" y="44"/>
                      </a:lnTo>
                      <a:lnTo>
                        <a:pt x="340" y="47"/>
                      </a:lnTo>
                      <a:lnTo>
                        <a:pt x="341" y="48"/>
                      </a:lnTo>
                      <a:lnTo>
                        <a:pt x="343" y="48"/>
                      </a:lnTo>
                      <a:lnTo>
                        <a:pt x="346" y="48"/>
                      </a:lnTo>
                      <a:lnTo>
                        <a:pt x="347" y="47"/>
                      </a:lnTo>
                      <a:lnTo>
                        <a:pt x="351" y="46"/>
                      </a:lnTo>
                      <a:lnTo>
                        <a:pt x="352" y="44"/>
                      </a:lnTo>
                      <a:lnTo>
                        <a:pt x="354" y="44"/>
                      </a:lnTo>
                      <a:lnTo>
                        <a:pt x="356" y="44"/>
                      </a:lnTo>
                      <a:lnTo>
                        <a:pt x="357" y="44"/>
                      </a:lnTo>
                      <a:lnTo>
                        <a:pt x="359" y="43"/>
                      </a:lnTo>
                      <a:lnTo>
                        <a:pt x="361" y="43"/>
                      </a:lnTo>
                      <a:lnTo>
                        <a:pt x="364" y="43"/>
                      </a:lnTo>
                      <a:lnTo>
                        <a:pt x="364" y="46"/>
                      </a:lnTo>
                      <a:lnTo>
                        <a:pt x="364" y="48"/>
                      </a:lnTo>
                      <a:lnTo>
                        <a:pt x="364" y="51"/>
                      </a:lnTo>
                      <a:lnTo>
                        <a:pt x="364" y="52"/>
                      </a:lnTo>
                      <a:lnTo>
                        <a:pt x="361" y="54"/>
                      </a:lnTo>
                      <a:lnTo>
                        <a:pt x="360" y="51"/>
                      </a:lnTo>
                      <a:lnTo>
                        <a:pt x="357" y="51"/>
                      </a:lnTo>
                      <a:lnTo>
                        <a:pt x="356" y="51"/>
                      </a:lnTo>
                      <a:lnTo>
                        <a:pt x="355" y="52"/>
                      </a:lnTo>
                      <a:lnTo>
                        <a:pt x="354" y="52"/>
                      </a:lnTo>
                      <a:lnTo>
                        <a:pt x="350" y="54"/>
                      </a:lnTo>
                      <a:lnTo>
                        <a:pt x="346" y="56"/>
                      </a:lnTo>
                      <a:lnTo>
                        <a:pt x="343" y="58"/>
                      </a:lnTo>
                      <a:lnTo>
                        <a:pt x="341" y="58"/>
                      </a:lnTo>
                      <a:lnTo>
                        <a:pt x="340" y="60"/>
                      </a:lnTo>
                      <a:lnTo>
                        <a:pt x="340" y="62"/>
                      </a:lnTo>
                      <a:lnTo>
                        <a:pt x="340" y="65"/>
                      </a:lnTo>
                      <a:lnTo>
                        <a:pt x="340" y="66"/>
                      </a:lnTo>
                      <a:lnTo>
                        <a:pt x="340" y="71"/>
                      </a:lnTo>
                      <a:lnTo>
                        <a:pt x="338" y="72"/>
                      </a:lnTo>
                      <a:lnTo>
                        <a:pt x="337" y="73"/>
                      </a:lnTo>
                      <a:lnTo>
                        <a:pt x="336" y="76"/>
                      </a:lnTo>
                      <a:lnTo>
                        <a:pt x="336" y="77"/>
                      </a:lnTo>
                      <a:lnTo>
                        <a:pt x="332" y="80"/>
                      </a:lnTo>
                      <a:lnTo>
                        <a:pt x="331" y="81"/>
                      </a:lnTo>
                      <a:lnTo>
                        <a:pt x="331" y="84"/>
                      </a:lnTo>
                      <a:lnTo>
                        <a:pt x="331" y="85"/>
                      </a:lnTo>
                      <a:lnTo>
                        <a:pt x="335" y="85"/>
                      </a:lnTo>
                      <a:lnTo>
                        <a:pt x="337" y="85"/>
                      </a:lnTo>
                      <a:lnTo>
                        <a:pt x="337" y="87"/>
                      </a:lnTo>
                      <a:lnTo>
                        <a:pt x="337" y="90"/>
                      </a:lnTo>
                      <a:lnTo>
                        <a:pt x="337" y="92"/>
                      </a:lnTo>
                      <a:lnTo>
                        <a:pt x="337" y="95"/>
                      </a:lnTo>
                      <a:lnTo>
                        <a:pt x="338" y="96"/>
                      </a:lnTo>
                      <a:lnTo>
                        <a:pt x="340" y="96"/>
                      </a:lnTo>
                      <a:lnTo>
                        <a:pt x="342" y="96"/>
                      </a:lnTo>
                      <a:lnTo>
                        <a:pt x="343" y="96"/>
                      </a:lnTo>
                      <a:lnTo>
                        <a:pt x="343" y="99"/>
                      </a:lnTo>
                      <a:lnTo>
                        <a:pt x="345" y="100"/>
                      </a:lnTo>
                      <a:lnTo>
                        <a:pt x="346" y="100"/>
                      </a:lnTo>
                      <a:lnTo>
                        <a:pt x="347" y="99"/>
                      </a:lnTo>
                      <a:lnTo>
                        <a:pt x="350" y="100"/>
                      </a:lnTo>
                      <a:lnTo>
                        <a:pt x="347" y="101"/>
                      </a:lnTo>
                      <a:lnTo>
                        <a:pt x="346" y="103"/>
                      </a:lnTo>
                      <a:lnTo>
                        <a:pt x="345" y="104"/>
                      </a:lnTo>
                      <a:lnTo>
                        <a:pt x="343" y="104"/>
                      </a:lnTo>
                      <a:lnTo>
                        <a:pt x="340" y="103"/>
                      </a:lnTo>
                      <a:lnTo>
                        <a:pt x="337" y="104"/>
                      </a:lnTo>
                      <a:lnTo>
                        <a:pt x="337" y="106"/>
                      </a:lnTo>
                      <a:lnTo>
                        <a:pt x="336" y="109"/>
                      </a:lnTo>
                      <a:lnTo>
                        <a:pt x="336" y="111"/>
                      </a:lnTo>
                      <a:lnTo>
                        <a:pt x="336" y="115"/>
                      </a:lnTo>
                      <a:lnTo>
                        <a:pt x="338" y="117"/>
                      </a:lnTo>
                      <a:lnTo>
                        <a:pt x="341" y="118"/>
                      </a:lnTo>
                      <a:lnTo>
                        <a:pt x="342" y="117"/>
                      </a:lnTo>
                      <a:lnTo>
                        <a:pt x="343" y="115"/>
                      </a:lnTo>
                      <a:lnTo>
                        <a:pt x="346" y="115"/>
                      </a:lnTo>
                      <a:lnTo>
                        <a:pt x="350" y="115"/>
                      </a:lnTo>
                      <a:lnTo>
                        <a:pt x="351" y="118"/>
                      </a:lnTo>
                      <a:lnTo>
                        <a:pt x="350" y="119"/>
                      </a:lnTo>
                      <a:lnTo>
                        <a:pt x="350" y="120"/>
                      </a:lnTo>
                      <a:lnTo>
                        <a:pt x="347" y="123"/>
                      </a:lnTo>
                      <a:lnTo>
                        <a:pt x="346" y="125"/>
                      </a:lnTo>
                      <a:lnTo>
                        <a:pt x="346" y="129"/>
                      </a:lnTo>
                      <a:lnTo>
                        <a:pt x="346" y="130"/>
                      </a:lnTo>
                      <a:lnTo>
                        <a:pt x="346" y="133"/>
                      </a:lnTo>
                      <a:lnTo>
                        <a:pt x="346" y="136"/>
                      </a:lnTo>
                      <a:lnTo>
                        <a:pt x="346" y="137"/>
                      </a:lnTo>
                      <a:lnTo>
                        <a:pt x="347" y="138"/>
                      </a:lnTo>
                      <a:lnTo>
                        <a:pt x="350" y="138"/>
                      </a:lnTo>
                      <a:lnTo>
                        <a:pt x="351" y="138"/>
                      </a:lnTo>
                      <a:lnTo>
                        <a:pt x="352" y="138"/>
                      </a:lnTo>
                      <a:lnTo>
                        <a:pt x="354" y="138"/>
                      </a:lnTo>
                      <a:lnTo>
                        <a:pt x="355" y="139"/>
                      </a:lnTo>
                      <a:lnTo>
                        <a:pt x="357" y="139"/>
                      </a:lnTo>
                      <a:lnTo>
                        <a:pt x="357" y="143"/>
                      </a:lnTo>
                      <a:lnTo>
                        <a:pt x="359" y="144"/>
                      </a:lnTo>
                      <a:lnTo>
                        <a:pt x="359" y="147"/>
                      </a:lnTo>
                      <a:lnTo>
                        <a:pt x="360" y="148"/>
                      </a:lnTo>
                      <a:lnTo>
                        <a:pt x="361" y="150"/>
                      </a:lnTo>
                      <a:lnTo>
                        <a:pt x="364" y="151"/>
                      </a:lnTo>
                      <a:lnTo>
                        <a:pt x="364" y="152"/>
                      </a:lnTo>
                      <a:lnTo>
                        <a:pt x="364" y="155"/>
                      </a:lnTo>
                      <a:lnTo>
                        <a:pt x="364" y="158"/>
                      </a:lnTo>
                      <a:lnTo>
                        <a:pt x="361" y="160"/>
                      </a:lnTo>
                      <a:lnTo>
                        <a:pt x="360" y="161"/>
                      </a:lnTo>
                      <a:lnTo>
                        <a:pt x="360" y="163"/>
                      </a:lnTo>
                      <a:lnTo>
                        <a:pt x="361" y="166"/>
                      </a:lnTo>
                      <a:lnTo>
                        <a:pt x="360" y="169"/>
                      </a:lnTo>
                      <a:lnTo>
                        <a:pt x="357" y="169"/>
                      </a:lnTo>
                      <a:lnTo>
                        <a:pt x="355" y="167"/>
                      </a:lnTo>
                      <a:lnTo>
                        <a:pt x="354" y="167"/>
                      </a:lnTo>
                      <a:lnTo>
                        <a:pt x="355" y="169"/>
                      </a:lnTo>
                      <a:lnTo>
                        <a:pt x="355" y="172"/>
                      </a:lnTo>
                      <a:lnTo>
                        <a:pt x="355" y="175"/>
                      </a:lnTo>
                      <a:lnTo>
                        <a:pt x="354" y="176"/>
                      </a:lnTo>
                      <a:lnTo>
                        <a:pt x="352" y="177"/>
                      </a:lnTo>
                      <a:lnTo>
                        <a:pt x="352" y="179"/>
                      </a:lnTo>
                      <a:lnTo>
                        <a:pt x="354" y="179"/>
                      </a:lnTo>
                      <a:lnTo>
                        <a:pt x="355" y="180"/>
                      </a:lnTo>
                      <a:lnTo>
                        <a:pt x="356" y="180"/>
                      </a:lnTo>
                      <a:lnTo>
                        <a:pt x="357" y="180"/>
                      </a:lnTo>
                      <a:lnTo>
                        <a:pt x="359" y="181"/>
                      </a:lnTo>
                      <a:lnTo>
                        <a:pt x="359" y="182"/>
                      </a:lnTo>
                      <a:lnTo>
                        <a:pt x="357" y="182"/>
                      </a:lnTo>
                      <a:lnTo>
                        <a:pt x="357" y="184"/>
                      </a:lnTo>
                      <a:lnTo>
                        <a:pt x="357" y="188"/>
                      </a:lnTo>
                      <a:lnTo>
                        <a:pt x="356" y="190"/>
                      </a:lnTo>
                      <a:lnTo>
                        <a:pt x="355" y="191"/>
                      </a:lnTo>
                      <a:lnTo>
                        <a:pt x="355" y="194"/>
                      </a:lnTo>
                      <a:lnTo>
                        <a:pt x="355" y="196"/>
                      </a:lnTo>
                      <a:lnTo>
                        <a:pt x="355" y="198"/>
                      </a:lnTo>
                      <a:lnTo>
                        <a:pt x="352" y="199"/>
                      </a:lnTo>
                      <a:lnTo>
                        <a:pt x="351" y="200"/>
                      </a:lnTo>
                      <a:lnTo>
                        <a:pt x="347" y="203"/>
                      </a:lnTo>
                      <a:lnTo>
                        <a:pt x="346" y="199"/>
                      </a:lnTo>
                      <a:lnTo>
                        <a:pt x="345" y="196"/>
                      </a:lnTo>
                      <a:lnTo>
                        <a:pt x="345" y="195"/>
                      </a:lnTo>
                      <a:lnTo>
                        <a:pt x="345" y="194"/>
                      </a:lnTo>
                      <a:lnTo>
                        <a:pt x="346" y="191"/>
                      </a:lnTo>
                      <a:lnTo>
                        <a:pt x="345" y="191"/>
                      </a:lnTo>
                      <a:lnTo>
                        <a:pt x="343" y="194"/>
                      </a:lnTo>
                      <a:lnTo>
                        <a:pt x="342" y="195"/>
                      </a:lnTo>
                      <a:lnTo>
                        <a:pt x="342" y="198"/>
                      </a:lnTo>
                      <a:lnTo>
                        <a:pt x="340" y="200"/>
                      </a:lnTo>
                      <a:lnTo>
                        <a:pt x="338" y="203"/>
                      </a:lnTo>
                      <a:lnTo>
                        <a:pt x="338" y="205"/>
                      </a:lnTo>
                      <a:lnTo>
                        <a:pt x="337" y="208"/>
                      </a:lnTo>
                      <a:lnTo>
                        <a:pt x="337" y="209"/>
                      </a:lnTo>
                      <a:lnTo>
                        <a:pt x="336" y="212"/>
                      </a:lnTo>
                      <a:lnTo>
                        <a:pt x="335" y="214"/>
                      </a:lnTo>
                      <a:lnTo>
                        <a:pt x="335" y="218"/>
                      </a:lnTo>
                      <a:lnTo>
                        <a:pt x="337" y="219"/>
                      </a:lnTo>
                      <a:lnTo>
                        <a:pt x="338" y="219"/>
                      </a:lnTo>
                      <a:lnTo>
                        <a:pt x="340" y="220"/>
                      </a:lnTo>
                      <a:lnTo>
                        <a:pt x="341" y="223"/>
                      </a:lnTo>
                      <a:lnTo>
                        <a:pt x="341" y="227"/>
                      </a:lnTo>
                      <a:lnTo>
                        <a:pt x="341" y="228"/>
                      </a:lnTo>
                      <a:lnTo>
                        <a:pt x="341" y="229"/>
                      </a:lnTo>
                      <a:lnTo>
                        <a:pt x="338" y="229"/>
                      </a:lnTo>
                      <a:lnTo>
                        <a:pt x="336" y="229"/>
                      </a:lnTo>
                      <a:lnTo>
                        <a:pt x="332" y="229"/>
                      </a:lnTo>
                      <a:lnTo>
                        <a:pt x="328" y="228"/>
                      </a:lnTo>
                      <a:lnTo>
                        <a:pt x="327" y="228"/>
                      </a:lnTo>
                      <a:lnTo>
                        <a:pt x="326" y="228"/>
                      </a:lnTo>
                      <a:lnTo>
                        <a:pt x="323" y="228"/>
                      </a:lnTo>
                      <a:lnTo>
                        <a:pt x="317" y="227"/>
                      </a:lnTo>
                      <a:lnTo>
                        <a:pt x="316" y="227"/>
                      </a:lnTo>
                      <a:lnTo>
                        <a:pt x="314" y="228"/>
                      </a:lnTo>
                      <a:lnTo>
                        <a:pt x="317" y="229"/>
                      </a:lnTo>
                      <a:lnTo>
                        <a:pt x="322" y="231"/>
                      </a:lnTo>
                      <a:lnTo>
                        <a:pt x="322" y="233"/>
                      </a:lnTo>
                      <a:lnTo>
                        <a:pt x="323" y="236"/>
                      </a:lnTo>
                      <a:lnTo>
                        <a:pt x="323" y="237"/>
                      </a:lnTo>
                      <a:lnTo>
                        <a:pt x="324" y="238"/>
                      </a:lnTo>
                      <a:lnTo>
                        <a:pt x="324" y="241"/>
                      </a:lnTo>
                      <a:lnTo>
                        <a:pt x="322" y="243"/>
                      </a:lnTo>
                      <a:lnTo>
                        <a:pt x="319" y="245"/>
                      </a:lnTo>
                      <a:lnTo>
                        <a:pt x="317" y="245"/>
                      </a:lnTo>
                      <a:lnTo>
                        <a:pt x="314" y="247"/>
                      </a:lnTo>
                      <a:lnTo>
                        <a:pt x="313" y="248"/>
                      </a:lnTo>
                      <a:lnTo>
                        <a:pt x="313" y="251"/>
                      </a:lnTo>
                      <a:lnTo>
                        <a:pt x="313" y="252"/>
                      </a:lnTo>
                      <a:lnTo>
                        <a:pt x="313" y="255"/>
                      </a:lnTo>
                      <a:lnTo>
                        <a:pt x="313" y="258"/>
                      </a:lnTo>
                      <a:lnTo>
                        <a:pt x="317" y="260"/>
                      </a:lnTo>
                      <a:lnTo>
                        <a:pt x="319" y="264"/>
                      </a:lnTo>
                      <a:lnTo>
                        <a:pt x="319" y="265"/>
                      </a:lnTo>
                      <a:lnTo>
                        <a:pt x="321" y="267"/>
                      </a:lnTo>
                      <a:lnTo>
                        <a:pt x="321" y="270"/>
                      </a:lnTo>
                      <a:lnTo>
                        <a:pt x="322" y="272"/>
                      </a:lnTo>
                      <a:lnTo>
                        <a:pt x="323" y="275"/>
                      </a:lnTo>
                      <a:lnTo>
                        <a:pt x="326" y="280"/>
                      </a:lnTo>
                      <a:lnTo>
                        <a:pt x="328" y="281"/>
                      </a:lnTo>
                      <a:lnTo>
                        <a:pt x="328" y="285"/>
                      </a:lnTo>
                      <a:lnTo>
                        <a:pt x="329" y="288"/>
                      </a:lnTo>
                      <a:lnTo>
                        <a:pt x="327" y="291"/>
                      </a:lnTo>
                      <a:lnTo>
                        <a:pt x="326" y="293"/>
                      </a:lnTo>
                      <a:lnTo>
                        <a:pt x="324" y="295"/>
                      </a:lnTo>
                      <a:lnTo>
                        <a:pt x="323" y="298"/>
                      </a:lnTo>
                      <a:lnTo>
                        <a:pt x="322" y="302"/>
                      </a:lnTo>
                      <a:lnTo>
                        <a:pt x="319" y="304"/>
                      </a:lnTo>
                      <a:lnTo>
                        <a:pt x="317" y="308"/>
                      </a:lnTo>
                      <a:lnTo>
                        <a:pt x="317" y="309"/>
                      </a:lnTo>
                      <a:lnTo>
                        <a:pt x="316" y="313"/>
                      </a:lnTo>
                      <a:lnTo>
                        <a:pt x="314" y="317"/>
                      </a:lnTo>
                      <a:lnTo>
                        <a:pt x="313" y="319"/>
                      </a:lnTo>
                      <a:lnTo>
                        <a:pt x="314" y="322"/>
                      </a:lnTo>
                      <a:lnTo>
                        <a:pt x="316" y="324"/>
                      </a:lnTo>
                      <a:lnTo>
                        <a:pt x="316" y="327"/>
                      </a:lnTo>
                      <a:lnTo>
                        <a:pt x="316" y="329"/>
                      </a:lnTo>
                      <a:lnTo>
                        <a:pt x="316" y="332"/>
                      </a:lnTo>
                      <a:lnTo>
                        <a:pt x="316" y="334"/>
                      </a:lnTo>
                      <a:lnTo>
                        <a:pt x="314" y="340"/>
                      </a:lnTo>
                      <a:lnTo>
                        <a:pt x="313" y="342"/>
                      </a:lnTo>
                      <a:lnTo>
                        <a:pt x="313" y="343"/>
                      </a:lnTo>
                      <a:lnTo>
                        <a:pt x="313" y="346"/>
                      </a:lnTo>
                      <a:lnTo>
                        <a:pt x="312" y="348"/>
                      </a:lnTo>
                      <a:lnTo>
                        <a:pt x="310" y="352"/>
                      </a:lnTo>
                      <a:lnTo>
                        <a:pt x="310" y="355"/>
                      </a:lnTo>
                      <a:lnTo>
                        <a:pt x="309" y="355"/>
                      </a:lnTo>
                      <a:lnTo>
                        <a:pt x="307" y="355"/>
                      </a:lnTo>
                      <a:lnTo>
                        <a:pt x="305" y="352"/>
                      </a:lnTo>
                      <a:lnTo>
                        <a:pt x="305" y="351"/>
                      </a:lnTo>
                      <a:lnTo>
                        <a:pt x="303" y="347"/>
                      </a:lnTo>
                      <a:lnTo>
                        <a:pt x="300" y="347"/>
                      </a:lnTo>
                      <a:lnTo>
                        <a:pt x="298" y="346"/>
                      </a:lnTo>
                      <a:lnTo>
                        <a:pt x="295" y="346"/>
                      </a:lnTo>
                      <a:lnTo>
                        <a:pt x="293" y="346"/>
                      </a:lnTo>
                      <a:lnTo>
                        <a:pt x="288" y="346"/>
                      </a:lnTo>
                      <a:lnTo>
                        <a:pt x="286" y="347"/>
                      </a:lnTo>
                      <a:lnTo>
                        <a:pt x="284" y="347"/>
                      </a:lnTo>
                      <a:lnTo>
                        <a:pt x="281" y="347"/>
                      </a:lnTo>
                      <a:lnTo>
                        <a:pt x="278" y="347"/>
                      </a:lnTo>
                      <a:lnTo>
                        <a:pt x="276" y="348"/>
                      </a:lnTo>
                      <a:lnTo>
                        <a:pt x="272" y="351"/>
                      </a:lnTo>
                      <a:lnTo>
                        <a:pt x="271" y="353"/>
                      </a:lnTo>
                      <a:lnTo>
                        <a:pt x="270" y="356"/>
                      </a:lnTo>
                      <a:lnTo>
                        <a:pt x="270" y="359"/>
                      </a:lnTo>
                      <a:lnTo>
                        <a:pt x="269" y="362"/>
                      </a:lnTo>
                      <a:lnTo>
                        <a:pt x="267" y="366"/>
                      </a:lnTo>
                      <a:lnTo>
                        <a:pt x="267" y="371"/>
                      </a:lnTo>
                      <a:lnTo>
                        <a:pt x="266" y="375"/>
                      </a:lnTo>
                      <a:lnTo>
                        <a:pt x="267" y="379"/>
                      </a:lnTo>
                      <a:lnTo>
                        <a:pt x="269" y="383"/>
                      </a:lnTo>
                      <a:lnTo>
                        <a:pt x="267" y="385"/>
                      </a:lnTo>
                      <a:lnTo>
                        <a:pt x="269" y="388"/>
                      </a:lnTo>
                      <a:lnTo>
                        <a:pt x="271" y="388"/>
                      </a:lnTo>
                      <a:lnTo>
                        <a:pt x="275" y="388"/>
                      </a:lnTo>
                      <a:lnTo>
                        <a:pt x="278" y="388"/>
                      </a:lnTo>
                      <a:lnTo>
                        <a:pt x="280" y="388"/>
                      </a:lnTo>
                      <a:lnTo>
                        <a:pt x="283" y="388"/>
                      </a:lnTo>
                      <a:lnTo>
                        <a:pt x="285" y="388"/>
                      </a:lnTo>
                      <a:lnTo>
                        <a:pt x="286" y="388"/>
                      </a:lnTo>
                      <a:lnTo>
                        <a:pt x="291" y="388"/>
                      </a:lnTo>
                      <a:lnTo>
                        <a:pt x="294" y="386"/>
                      </a:lnTo>
                      <a:lnTo>
                        <a:pt x="295" y="386"/>
                      </a:lnTo>
                      <a:lnTo>
                        <a:pt x="298" y="388"/>
                      </a:lnTo>
                      <a:lnTo>
                        <a:pt x="299" y="389"/>
                      </a:lnTo>
                      <a:lnTo>
                        <a:pt x="300" y="390"/>
                      </a:lnTo>
                      <a:lnTo>
                        <a:pt x="300" y="392"/>
                      </a:lnTo>
                      <a:lnTo>
                        <a:pt x="300" y="393"/>
                      </a:lnTo>
                      <a:lnTo>
                        <a:pt x="299" y="394"/>
                      </a:lnTo>
                      <a:lnTo>
                        <a:pt x="300" y="398"/>
                      </a:lnTo>
                      <a:lnTo>
                        <a:pt x="299" y="400"/>
                      </a:lnTo>
                      <a:lnTo>
                        <a:pt x="299" y="402"/>
                      </a:lnTo>
                      <a:lnTo>
                        <a:pt x="299" y="404"/>
                      </a:lnTo>
                      <a:lnTo>
                        <a:pt x="299" y="408"/>
                      </a:lnTo>
                      <a:lnTo>
                        <a:pt x="299" y="411"/>
                      </a:lnTo>
                      <a:lnTo>
                        <a:pt x="300" y="412"/>
                      </a:lnTo>
                      <a:lnTo>
                        <a:pt x="300" y="413"/>
                      </a:lnTo>
                      <a:lnTo>
                        <a:pt x="299" y="414"/>
                      </a:lnTo>
                      <a:lnTo>
                        <a:pt x="298" y="416"/>
                      </a:lnTo>
                      <a:lnTo>
                        <a:pt x="297" y="417"/>
                      </a:lnTo>
                      <a:lnTo>
                        <a:pt x="295" y="417"/>
                      </a:lnTo>
                      <a:lnTo>
                        <a:pt x="293" y="416"/>
                      </a:lnTo>
                      <a:lnTo>
                        <a:pt x="293" y="414"/>
                      </a:lnTo>
                      <a:lnTo>
                        <a:pt x="293" y="412"/>
                      </a:lnTo>
                      <a:lnTo>
                        <a:pt x="290" y="412"/>
                      </a:lnTo>
                      <a:lnTo>
                        <a:pt x="286" y="412"/>
                      </a:lnTo>
                      <a:lnTo>
                        <a:pt x="284" y="412"/>
                      </a:lnTo>
                      <a:lnTo>
                        <a:pt x="280" y="411"/>
                      </a:lnTo>
                      <a:lnTo>
                        <a:pt x="279" y="408"/>
                      </a:lnTo>
                      <a:lnTo>
                        <a:pt x="278" y="407"/>
                      </a:lnTo>
                      <a:lnTo>
                        <a:pt x="276" y="405"/>
                      </a:lnTo>
                      <a:lnTo>
                        <a:pt x="272" y="404"/>
                      </a:lnTo>
                      <a:lnTo>
                        <a:pt x="271" y="402"/>
                      </a:lnTo>
                      <a:lnTo>
                        <a:pt x="266" y="400"/>
                      </a:lnTo>
                      <a:lnTo>
                        <a:pt x="265" y="400"/>
                      </a:lnTo>
                      <a:lnTo>
                        <a:pt x="262" y="402"/>
                      </a:lnTo>
                      <a:lnTo>
                        <a:pt x="261" y="402"/>
                      </a:lnTo>
                      <a:lnTo>
                        <a:pt x="260" y="402"/>
                      </a:lnTo>
                      <a:lnTo>
                        <a:pt x="260" y="404"/>
                      </a:lnTo>
                      <a:lnTo>
                        <a:pt x="260" y="407"/>
                      </a:lnTo>
                      <a:lnTo>
                        <a:pt x="257" y="407"/>
                      </a:lnTo>
                      <a:lnTo>
                        <a:pt x="255" y="407"/>
                      </a:lnTo>
                      <a:lnTo>
                        <a:pt x="252" y="405"/>
                      </a:lnTo>
                      <a:lnTo>
                        <a:pt x="252" y="402"/>
                      </a:lnTo>
                      <a:lnTo>
                        <a:pt x="251" y="402"/>
                      </a:lnTo>
                      <a:lnTo>
                        <a:pt x="248" y="399"/>
                      </a:lnTo>
                      <a:lnTo>
                        <a:pt x="248" y="397"/>
                      </a:lnTo>
                      <a:lnTo>
                        <a:pt x="248" y="393"/>
                      </a:lnTo>
                      <a:lnTo>
                        <a:pt x="248" y="392"/>
                      </a:lnTo>
                      <a:lnTo>
                        <a:pt x="247" y="389"/>
                      </a:lnTo>
                      <a:lnTo>
                        <a:pt x="246" y="388"/>
                      </a:lnTo>
                      <a:lnTo>
                        <a:pt x="247" y="385"/>
                      </a:lnTo>
                      <a:lnTo>
                        <a:pt x="246" y="384"/>
                      </a:lnTo>
                      <a:lnTo>
                        <a:pt x="245" y="385"/>
                      </a:lnTo>
                      <a:lnTo>
                        <a:pt x="241" y="385"/>
                      </a:lnTo>
                      <a:lnTo>
                        <a:pt x="239" y="385"/>
                      </a:lnTo>
                      <a:lnTo>
                        <a:pt x="239" y="384"/>
                      </a:lnTo>
                      <a:lnTo>
                        <a:pt x="241" y="383"/>
                      </a:lnTo>
                      <a:lnTo>
                        <a:pt x="241" y="379"/>
                      </a:lnTo>
                      <a:lnTo>
                        <a:pt x="239" y="376"/>
                      </a:lnTo>
                      <a:lnTo>
                        <a:pt x="237" y="376"/>
                      </a:lnTo>
                      <a:lnTo>
                        <a:pt x="236" y="376"/>
                      </a:lnTo>
                      <a:lnTo>
                        <a:pt x="234" y="378"/>
                      </a:lnTo>
                      <a:lnTo>
                        <a:pt x="232" y="376"/>
                      </a:lnTo>
                      <a:lnTo>
                        <a:pt x="233" y="375"/>
                      </a:lnTo>
                      <a:lnTo>
                        <a:pt x="234" y="374"/>
                      </a:lnTo>
                      <a:lnTo>
                        <a:pt x="233" y="371"/>
                      </a:lnTo>
                      <a:lnTo>
                        <a:pt x="233" y="369"/>
                      </a:lnTo>
                      <a:lnTo>
                        <a:pt x="232" y="369"/>
                      </a:lnTo>
                      <a:lnTo>
                        <a:pt x="231" y="370"/>
                      </a:lnTo>
                      <a:lnTo>
                        <a:pt x="229" y="373"/>
                      </a:lnTo>
                      <a:lnTo>
                        <a:pt x="227" y="373"/>
                      </a:lnTo>
                      <a:lnTo>
                        <a:pt x="226" y="373"/>
                      </a:lnTo>
                      <a:lnTo>
                        <a:pt x="223" y="371"/>
                      </a:lnTo>
                      <a:lnTo>
                        <a:pt x="223" y="370"/>
                      </a:lnTo>
                      <a:lnTo>
                        <a:pt x="223" y="369"/>
                      </a:lnTo>
                      <a:lnTo>
                        <a:pt x="224" y="367"/>
                      </a:lnTo>
                      <a:lnTo>
                        <a:pt x="226" y="366"/>
                      </a:lnTo>
                      <a:lnTo>
                        <a:pt x="226" y="364"/>
                      </a:lnTo>
                      <a:lnTo>
                        <a:pt x="226" y="362"/>
                      </a:lnTo>
                      <a:lnTo>
                        <a:pt x="224" y="361"/>
                      </a:lnTo>
                      <a:lnTo>
                        <a:pt x="222" y="361"/>
                      </a:lnTo>
                      <a:lnTo>
                        <a:pt x="220" y="362"/>
                      </a:lnTo>
                      <a:lnTo>
                        <a:pt x="220" y="364"/>
                      </a:lnTo>
                      <a:lnTo>
                        <a:pt x="220" y="366"/>
                      </a:lnTo>
                      <a:lnTo>
                        <a:pt x="218" y="367"/>
                      </a:lnTo>
                      <a:lnTo>
                        <a:pt x="218" y="366"/>
                      </a:lnTo>
                      <a:lnTo>
                        <a:pt x="218" y="364"/>
                      </a:lnTo>
                      <a:lnTo>
                        <a:pt x="218" y="361"/>
                      </a:lnTo>
                      <a:lnTo>
                        <a:pt x="218" y="359"/>
                      </a:lnTo>
                      <a:lnTo>
                        <a:pt x="218" y="357"/>
                      </a:lnTo>
                      <a:lnTo>
                        <a:pt x="218" y="356"/>
                      </a:lnTo>
                      <a:lnTo>
                        <a:pt x="215" y="355"/>
                      </a:lnTo>
                      <a:lnTo>
                        <a:pt x="213" y="355"/>
                      </a:lnTo>
                      <a:lnTo>
                        <a:pt x="209" y="355"/>
                      </a:lnTo>
                      <a:lnTo>
                        <a:pt x="208" y="353"/>
                      </a:lnTo>
                      <a:lnTo>
                        <a:pt x="207" y="352"/>
                      </a:lnTo>
                      <a:lnTo>
                        <a:pt x="207" y="351"/>
                      </a:lnTo>
                      <a:lnTo>
                        <a:pt x="208" y="351"/>
                      </a:lnTo>
                      <a:lnTo>
                        <a:pt x="209" y="348"/>
                      </a:lnTo>
                      <a:lnTo>
                        <a:pt x="210" y="347"/>
                      </a:lnTo>
                      <a:lnTo>
                        <a:pt x="210" y="346"/>
                      </a:lnTo>
                      <a:lnTo>
                        <a:pt x="212" y="345"/>
                      </a:lnTo>
                      <a:lnTo>
                        <a:pt x="213" y="343"/>
                      </a:lnTo>
                      <a:lnTo>
                        <a:pt x="212" y="342"/>
                      </a:lnTo>
                      <a:lnTo>
                        <a:pt x="210" y="342"/>
                      </a:lnTo>
                      <a:lnTo>
                        <a:pt x="208" y="343"/>
                      </a:lnTo>
                      <a:lnTo>
                        <a:pt x="208" y="341"/>
                      </a:lnTo>
                      <a:lnTo>
                        <a:pt x="209" y="340"/>
                      </a:lnTo>
                      <a:lnTo>
                        <a:pt x="208" y="338"/>
                      </a:lnTo>
                      <a:lnTo>
                        <a:pt x="207" y="337"/>
                      </a:lnTo>
                      <a:lnTo>
                        <a:pt x="205" y="338"/>
                      </a:lnTo>
                      <a:lnTo>
                        <a:pt x="205" y="340"/>
                      </a:lnTo>
                      <a:lnTo>
                        <a:pt x="204" y="341"/>
                      </a:lnTo>
                      <a:lnTo>
                        <a:pt x="203" y="340"/>
                      </a:lnTo>
                      <a:lnTo>
                        <a:pt x="200" y="340"/>
                      </a:lnTo>
                      <a:lnTo>
                        <a:pt x="198" y="340"/>
                      </a:lnTo>
                      <a:lnTo>
                        <a:pt x="196" y="338"/>
                      </a:lnTo>
                      <a:lnTo>
                        <a:pt x="198" y="337"/>
                      </a:lnTo>
                      <a:lnTo>
                        <a:pt x="200" y="337"/>
                      </a:lnTo>
                      <a:lnTo>
                        <a:pt x="203" y="337"/>
                      </a:lnTo>
                      <a:lnTo>
                        <a:pt x="203" y="333"/>
                      </a:lnTo>
                      <a:lnTo>
                        <a:pt x="203" y="331"/>
                      </a:lnTo>
                      <a:lnTo>
                        <a:pt x="200" y="328"/>
                      </a:lnTo>
                      <a:lnTo>
                        <a:pt x="198" y="331"/>
                      </a:lnTo>
                      <a:lnTo>
                        <a:pt x="196" y="332"/>
                      </a:lnTo>
                      <a:lnTo>
                        <a:pt x="195" y="331"/>
                      </a:lnTo>
                      <a:lnTo>
                        <a:pt x="195" y="329"/>
                      </a:lnTo>
                      <a:lnTo>
                        <a:pt x="195" y="327"/>
                      </a:lnTo>
                      <a:lnTo>
                        <a:pt x="195" y="324"/>
                      </a:lnTo>
                      <a:lnTo>
                        <a:pt x="195" y="323"/>
                      </a:lnTo>
                      <a:lnTo>
                        <a:pt x="195" y="319"/>
                      </a:lnTo>
                      <a:lnTo>
                        <a:pt x="193" y="317"/>
                      </a:lnTo>
                      <a:lnTo>
                        <a:pt x="190" y="318"/>
                      </a:lnTo>
                      <a:lnTo>
                        <a:pt x="189" y="318"/>
                      </a:lnTo>
                      <a:lnTo>
                        <a:pt x="188" y="318"/>
                      </a:lnTo>
                      <a:lnTo>
                        <a:pt x="185" y="319"/>
                      </a:lnTo>
                      <a:lnTo>
                        <a:pt x="181" y="322"/>
                      </a:lnTo>
                      <a:lnTo>
                        <a:pt x="180" y="322"/>
                      </a:lnTo>
                      <a:lnTo>
                        <a:pt x="177" y="323"/>
                      </a:lnTo>
                      <a:lnTo>
                        <a:pt x="175" y="322"/>
                      </a:lnTo>
                      <a:lnTo>
                        <a:pt x="172" y="319"/>
                      </a:lnTo>
                      <a:lnTo>
                        <a:pt x="172" y="318"/>
                      </a:lnTo>
                      <a:lnTo>
                        <a:pt x="169" y="318"/>
                      </a:lnTo>
                      <a:lnTo>
                        <a:pt x="169" y="319"/>
                      </a:lnTo>
                      <a:lnTo>
                        <a:pt x="171" y="322"/>
                      </a:lnTo>
                      <a:lnTo>
                        <a:pt x="172" y="323"/>
                      </a:lnTo>
                      <a:lnTo>
                        <a:pt x="174" y="324"/>
                      </a:lnTo>
                      <a:lnTo>
                        <a:pt x="171" y="326"/>
                      </a:lnTo>
                      <a:lnTo>
                        <a:pt x="167" y="326"/>
                      </a:lnTo>
                      <a:lnTo>
                        <a:pt x="165" y="326"/>
                      </a:lnTo>
                      <a:lnTo>
                        <a:pt x="162" y="326"/>
                      </a:lnTo>
                      <a:lnTo>
                        <a:pt x="161" y="326"/>
                      </a:lnTo>
                      <a:lnTo>
                        <a:pt x="158" y="327"/>
                      </a:lnTo>
                      <a:lnTo>
                        <a:pt x="156" y="327"/>
                      </a:lnTo>
                      <a:lnTo>
                        <a:pt x="153" y="328"/>
                      </a:lnTo>
                      <a:lnTo>
                        <a:pt x="151" y="328"/>
                      </a:lnTo>
                      <a:lnTo>
                        <a:pt x="148" y="329"/>
                      </a:lnTo>
                      <a:lnTo>
                        <a:pt x="147" y="329"/>
                      </a:lnTo>
                      <a:lnTo>
                        <a:pt x="147" y="331"/>
                      </a:lnTo>
                      <a:lnTo>
                        <a:pt x="148" y="332"/>
                      </a:lnTo>
                      <a:lnTo>
                        <a:pt x="147" y="333"/>
                      </a:lnTo>
                      <a:lnTo>
                        <a:pt x="146" y="333"/>
                      </a:lnTo>
                      <a:lnTo>
                        <a:pt x="142" y="332"/>
                      </a:lnTo>
                      <a:lnTo>
                        <a:pt x="141" y="332"/>
                      </a:lnTo>
                      <a:lnTo>
                        <a:pt x="137" y="333"/>
                      </a:lnTo>
                      <a:lnTo>
                        <a:pt x="134" y="333"/>
                      </a:lnTo>
                      <a:lnTo>
                        <a:pt x="132" y="333"/>
                      </a:lnTo>
                      <a:lnTo>
                        <a:pt x="129" y="334"/>
                      </a:lnTo>
                      <a:lnTo>
                        <a:pt x="127" y="337"/>
                      </a:lnTo>
                      <a:lnTo>
                        <a:pt x="125" y="337"/>
                      </a:lnTo>
                      <a:lnTo>
                        <a:pt x="122" y="338"/>
                      </a:lnTo>
                      <a:lnTo>
                        <a:pt x="120" y="340"/>
                      </a:lnTo>
                      <a:lnTo>
                        <a:pt x="118" y="338"/>
                      </a:lnTo>
                      <a:lnTo>
                        <a:pt x="117" y="338"/>
                      </a:lnTo>
                      <a:lnTo>
                        <a:pt x="114" y="338"/>
                      </a:lnTo>
                      <a:lnTo>
                        <a:pt x="113" y="338"/>
                      </a:lnTo>
                      <a:lnTo>
                        <a:pt x="111" y="340"/>
                      </a:lnTo>
                      <a:lnTo>
                        <a:pt x="109" y="342"/>
                      </a:lnTo>
                      <a:lnTo>
                        <a:pt x="108" y="343"/>
                      </a:lnTo>
                      <a:lnTo>
                        <a:pt x="106" y="343"/>
                      </a:lnTo>
                      <a:lnTo>
                        <a:pt x="105" y="343"/>
                      </a:lnTo>
                      <a:lnTo>
                        <a:pt x="104" y="345"/>
                      </a:lnTo>
                      <a:lnTo>
                        <a:pt x="103" y="347"/>
                      </a:lnTo>
                      <a:lnTo>
                        <a:pt x="103" y="351"/>
                      </a:lnTo>
                      <a:lnTo>
                        <a:pt x="104" y="353"/>
                      </a:lnTo>
                      <a:lnTo>
                        <a:pt x="101" y="355"/>
                      </a:lnTo>
                      <a:lnTo>
                        <a:pt x="101" y="356"/>
                      </a:lnTo>
                      <a:lnTo>
                        <a:pt x="101" y="359"/>
                      </a:lnTo>
                      <a:lnTo>
                        <a:pt x="101" y="360"/>
                      </a:lnTo>
                      <a:lnTo>
                        <a:pt x="101" y="362"/>
                      </a:lnTo>
                      <a:lnTo>
                        <a:pt x="103" y="364"/>
                      </a:lnTo>
                      <a:lnTo>
                        <a:pt x="103" y="366"/>
                      </a:lnTo>
                      <a:lnTo>
                        <a:pt x="100" y="367"/>
                      </a:lnTo>
                      <a:lnTo>
                        <a:pt x="99" y="369"/>
                      </a:lnTo>
                      <a:lnTo>
                        <a:pt x="98" y="370"/>
                      </a:lnTo>
                      <a:lnTo>
                        <a:pt x="94" y="370"/>
                      </a:lnTo>
                      <a:lnTo>
                        <a:pt x="91" y="369"/>
                      </a:lnTo>
                      <a:lnTo>
                        <a:pt x="90" y="369"/>
                      </a:lnTo>
                      <a:lnTo>
                        <a:pt x="87" y="369"/>
                      </a:lnTo>
                      <a:lnTo>
                        <a:pt x="86" y="369"/>
                      </a:lnTo>
                      <a:lnTo>
                        <a:pt x="85" y="370"/>
                      </a:lnTo>
                      <a:lnTo>
                        <a:pt x="84" y="370"/>
                      </a:lnTo>
                      <a:lnTo>
                        <a:pt x="79" y="369"/>
                      </a:lnTo>
                      <a:lnTo>
                        <a:pt x="77" y="367"/>
                      </a:lnTo>
                      <a:lnTo>
                        <a:pt x="76" y="367"/>
                      </a:lnTo>
                      <a:lnTo>
                        <a:pt x="75" y="366"/>
                      </a:lnTo>
                      <a:lnTo>
                        <a:pt x="73" y="366"/>
                      </a:lnTo>
                      <a:lnTo>
                        <a:pt x="71" y="366"/>
                      </a:lnTo>
                      <a:lnTo>
                        <a:pt x="70" y="366"/>
                      </a:lnTo>
                      <a:lnTo>
                        <a:pt x="68" y="362"/>
                      </a:lnTo>
                      <a:lnTo>
                        <a:pt x="65" y="362"/>
                      </a:lnTo>
                      <a:lnTo>
                        <a:pt x="62" y="362"/>
                      </a:lnTo>
                      <a:lnTo>
                        <a:pt x="60" y="362"/>
                      </a:lnTo>
                      <a:lnTo>
                        <a:pt x="58" y="361"/>
                      </a:lnTo>
                      <a:lnTo>
                        <a:pt x="57" y="360"/>
                      </a:lnTo>
                      <a:lnTo>
                        <a:pt x="56" y="359"/>
                      </a:lnTo>
                      <a:lnTo>
                        <a:pt x="54" y="357"/>
                      </a:lnTo>
                      <a:lnTo>
                        <a:pt x="54" y="356"/>
                      </a:lnTo>
                      <a:lnTo>
                        <a:pt x="53" y="355"/>
                      </a:lnTo>
                      <a:lnTo>
                        <a:pt x="52" y="353"/>
                      </a:lnTo>
                      <a:lnTo>
                        <a:pt x="48" y="352"/>
                      </a:lnTo>
                      <a:lnTo>
                        <a:pt x="47" y="353"/>
                      </a:lnTo>
                      <a:lnTo>
                        <a:pt x="46" y="355"/>
                      </a:lnTo>
                      <a:lnTo>
                        <a:pt x="44" y="356"/>
                      </a:lnTo>
                      <a:lnTo>
                        <a:pt x="42" y="359"/>
                      </a:lnTo>
                      <a:lnTo>
                        <a:pt x="41" y="361"/>
                      </a:lnTo>
                      <a:lnTo>
                        <a:pt x="38" y="361"/>
                      </a:lnTo>
                      <a:lnTo>
                        <a:pt x="34" y="361"/>
                      </a:lnTo>
                      <a:lnTo>
                        <a:pt x="33" y="362"/>
                      </a:lnTo>
                      <a:lnTo>
                        <a:pt x="33" y="364"/>
                      </a:lnTo>
                      <a:lnTo>
                        <a:pt x="34" y="366"/>
                      </a:lnTo>
                      <a:lnTo>
                        <a:pt x="33" y="369"/>
                      </a:lnTo>
                      <a:lnTo>
                        <a:pt x="33" y="370"/>
                      </a:lnTo>
                      <a:lnTo>
                        <a:pt x="37" y="373"/>
                      </a:lnTo>
                      <a:lnTo>
                        <a:pt x="34" y="376"/>
                      </a:lnTo>
                      <a:lnTo>
                        <a:pt x="34" y="378"/>
                      </a:lnTo>
                      <a:lnTo>
                        <a:pt x="37" y="379"/>
                      </a:lnTo>
                      <a:lnTo>
                        <a:pt x="38" y="381"/>
                      </a:lnTo>
                      <a:lnTo>
                        <a:pt x="39" y="384"/>
                      </a:lnTo>
                      <a:lnTo>
                        <a:pt x="41" y="386"/>
                      </a:lnTo>
                      <a:lnTo>
                        <a:pt x="41" y="389"/>
                      </a:lnTo>
                      <a:lnTo>
                        <a:pt x="39" y="390"/>
                      </a:lnTo>
                      <a:lnTo>
                        <a:pt x="37" y="392"/>
                      </a:lnTo>
                      <a:lnTo>
                        <a:pt x="34" y="392"/>
                      </a:lnTo>
                      <a:lnTo>
                        <a:pt x="32" y="392"/>
                      </a:lnTo>
                      <a:lnTo>
                        <a:pt x="30" y="392"/>
                      </a:lnTo>
                      <a:lnTo>
                        <a:pt x="27" y="390"/>
                      </a:lnTo>
                      <a:lnTo>
                        <a:pt x="27" y="388"/>
                      </a:lnTo>
                      <a:lnTo>
                        <a:pt x="27" y="385"/>
                      </a:lnTo>
                      <a:lnTo>
                        <a:pt x="24" y="386"/>
                      </a:lnTo>
                      <a:lnTo>
                        <a:pt x="21" y="385"/>
                      </a:lnTo>
                      <a:lnTo>
                        <a:pt x="18" y="386"/>
                      </a:lnTo>
                      <a:lnTo>
                        <a:pt x="16" y="389"/>
                      </a:lnTo>
                      <a:lnTo>
                        <a:pt x="13" y="389"/>
                      </a:lnTo>
                      <a:lnTo>
                        <a:pt x="14" y="386"/>
                      </a:lnTo>
                      <a:lnTo>
                        <a:pt x="13" y="384"/>
                      </a:lnTo>
                      <a:lnTo>
                        <a:pt x="10" y="381"/>
                      </a:lnTo>
                      <a:lnTo>
                        <a:pt x="8" y="378"/>
                      </a:lnTo>
                      <a:lnTo>
                        <a:pt x="4" y="374"/>
                      </a:lnTo>
                      <a:lnTo>
                        <a:pt x="2" y="371"/>
                      </a:lnTo>
                      <a:lnTo>
                        <a:pt x="1" y="369"/>
                      </a:lnTo>
                      <a:lnTo>
                        <a:pt x="1" y="364"/>
                      </a:lnTo>
                      <a:lnTo>
                        <a:pt x="0" y="360"/>
                      </a:lnTo>
                      <a:lnTo>
                        <a:pt x="0" y="357"/>
                      </a:lnTo>
                      <a:lnTo>
                        <a:pt x="1" y="352"/>
                      </a:lnTo>
                      <a:lnTo>
                        <a:pt x="2" y="348"/>
                      </a:lnTo>
                      <a:lnTo>
                        <a:pt x="4" y="346"/>
                      </a:lnTo>
                      <a:lnTo>
                        <a:pt x="8" y="342"/>
                      </a:lnTo>
                      <a:lnTo>
                        <a:pt x="10" y="340"/>
                      </a:lnTo>
                      <a:lnTo>
                        <a:pt x="13" y="334"/>
                      </a:lnTo>
                      <a:lnTo>
                        <a:pt x="16" y="332"/>
                      </a:lnTo>
                      <a:lnTo>
                        <a:pt x="18" y="331"/>
                      </a:lnTo>
                      <a:lnTo>
                        <a:pt x="21" y="328"/>
                      </a:lnTo>
                      <a:lnTo>
                        <a:pt x="23" y="327"/>
                      </a:lnTo>
                      <a:lnTo>
                        <a:pt x="25" y="323"/>
                      </a:lnTo>
                      <a:lnTo>
                        <a:pt x="27" y="318"/>
                      </a:lnTo>
                      <a:lnTo>
                        <a:pt x="28" y="315"/>
                      </a:lnTo>
                      <a:lnTo>
                        <a:pt x="28" y="310"/>
                      </a:lnTo>
                      <a:lnTo>
                        <a:pt x="28" y="308"/>
                      </a:lnTo>
                      <a:lnTo>
                        <a:pt x="27" y="303"/>
                      </a:lnTo>
                      <a:lnTo>
                        <a:pt x="27" y="300"/>
                      </a:lnTo>
                      <a:lnTo>
                        <a:pt x="25" y="298"/>
                      </a:lnTo>
                      <a:lnTo>
                        <a:pt x="24" y="295"/>
                      </a:lnTo>
                      <a:lnTo>
                        <a:pt x="21" y="293"/>
                      </a:lnTo>
                      <a:lnTo>
                        <a:pt x="19" y="291"/>
                      </a:lnTo>
                      <a:lnTo>
                        <a:pt x="19" y="288"/>
                      </a:lnTo>
                      <a:lnTo>
                        <a:pt x="19" y="285"/>
                      </a:lnTo>
                      <a:lnTo>
                        <a:pt x="21" y="283"/>
                      </a:lnTo>
                      <a:lnTo>
                        <a:pt x="24" y="280"/>
                      </a:lnTo>
                      <a:lnTo>
                        <a:pt x="27" y="277"/>
                      </a:lnTo>
                      <a:lnTo>
                        <a:pt x="29" y="275"/>
                      </a:lnTo>
                      <a:lnTo>
                        <a:pt x="37" y="272"/>
                      </a:lnTo>
                      <a:lnTo>
                        <a:pt x="39" y="272"/>
                      </a:lnTo>
                      <a:lnTo>
                        <a:pt x="43" y="274"/>
                      </a:lnTo>
                      <a:lnTo>
                        <a:pt x="47" y="274"/>
                      </a:lnTo>
                      <a:lnTo>
                        <a:pt x="49" y="275"/>
                      </a:lnTo>
                      <a:lnTo>
                        <a:pt x="53" y="275"/>
                      </a:lnTo>
                      <a:lnTo>
                        <a:pt x="58" y="275"/>
                      </a:lnTo>
                      <a:lnTo>
                        <a:pt x="70" y="275"/>
                      </a:lnTo>
                      <a:lnTo>
                        <a:pt x="71" y="274"/>
                      </a:lnTo>
                      <a:lnTo>
                        <a:pt x="72" y="271"/>
                      </a:lnTo>
                      <a:lnTo>
                        <a:pt x="75" y="270"/>
                      </a:lnTo>
                      <a:lnTo>
                        <a:pt x="77" y="271"/>
                      </a:lnTo>
                      <a:lnTo>
                        <a:pt x="79" y="270"/>
                      </a:lnTo>
                      <a:lnTo>
                        <a:pt x="82" y="269"/>
                      </a:lnTo>
                      <a:lnTo>
                        <a:pt x="85" y="267"/>
                      </a:lnTo>
                      <a:lnTo>
                        <a:pt x="86" y="267"/>
                      </a:lnTo>
                      <a:lnTo>
                        <a:pt x="89" y="267"/>
                      </a:lnTo>
                      <a:lnTo>
                        <a:pt x="90" y="270"/>
                      </a:lnTo>
                      <a:lnTo>
                        <a:pt x="92" y="271"/>
                      </a:lnTo>
                      <a:lnTo>
                        <a:pt x="94" y="272"/>
                      </a:lnTo>
                      <a:lnTo>
                        <a:pt x="94" y="274"/>
                      </a:lnTo>
                      <a:lnTo>
                        <a:pt x="98" y="277"/>
                      </a:lnTo>
                      <a:lnTo>
                        <a:pt x="99" y="280"/>
                      </a:lnTo>
                      <a:lnTo>
                        <a:pt x="103" y="280"/>
                      </a:lnTo>
                      <a:lnTo>
                        <a:pt x="105" y="280"/>
                      </a:lnTo>
                      <a:lnTo>
                        <a:pt x="108" y="280"/>
                      </a:lnTo>
                      <a:lnTo>
                        <a:pt x="111" y="279"/>
                      </a:lnTo>
                      <a:lnTo>
                        <a:pt x="114" y="275"/>
                      </a:lnTo>
                      <a:lnTo>
                        <a:pt x="115" y="274"/>
                      </a:lnTo>
                      <a:lnTo>
                        <a:pt x="117" y="271"/>
                      </a:lnTo>
                      <a:lnTo>
                        <a:pt x="118" y="269"/>
                      </a:lnTo>
                      <a:lnTo>
                        <a:pt x="119" y="266"/>
                      </a:lnTo>
                      <a:lnTo>
                        <a:pt x="120" y="265"/>
                      </a:lnTo>
                      <a:lnTo>
                        <a:pt x="120" y="262"/>
                      </a:lnTo>
                      <a:lnTo>
                        <a:pt x="120" y="258"/>
                      </a:lnTo>
                      <a:lnTo>
                        <a:pt x="122" y="256"/>
                      </a:lnTo>
                      <a:lnTo>
                        <a:pt x="122" y="255"/>
                      </a:lnTo>
                      <a:lnTo>
                        <a:pt x="122" y="252"/>
                      </a:lnTo>
                      <a:lnTo>
                        <a:pt x="123" y="250"/>
                      </a:lnTo>
                      <a:lnTo>
                        <a:pt x="123" y="248"/>
                      </a:lnTo>
                      <a:lnTo>
                        <a:pt x="125" y="247"/>
                      </a:lnTo>
                      <a:lnTo>
                        <a:pt x="127" y="243"/>
                      </a:lnTo>
                      <a:lnTo>
                        <a:pt x="129" y="242"/>
                      </a:lnTo>
                      <a:lnTo>
                        <a:pt x="132" y="241"/>
                      </a:lnTo>
                      <a:lnTo>
                        <a:pt x="134" y="239"/>
                      </a:lnTo>
                      <a:lnTo>
                        <a:pt x="138" y="237"/>
                      </a:lnTo>
                      <a:lnTo>
                        <a:pt x="138" y="234"/>
                      </a:lnTo>
                      <a:lnTo>
                        <a:pt x="141" y="233"/>
                      </a:lnTo>
                      <a:lnTo>
                        <a:pt x="138" y="228"/>
                      </a:lnTo>
                      <a:lnTo>
                        <a:pt x="138" y="227"/>
                      </a:lnTo>
                      <a:lnTo>
                        <a:pt x="137" y="224"/>
                      </a:lnTo>
                      <a:lnTo>
                        <a:pt x="137" y="220"/>
                      </a:lnTo>
                      <a:lnTo>
                        <a:pt x="137" y="219"/>
                      </a:lnTo>
                      <a:lnTo>
                        <a:pt x="137" y="218"/>
                      </a:lnTo>
                      <a:lnTo>
                        <a:pt x="141" y="215"/>
                      </a:lnTo>
                      <a:lnTo>
                        <a:pt x="142" y="214"/>
                      </a:lnTo>
                      <a:lnTo>
                        <a:pt x="144" y="212"/>
                      </a:lnTo>
                      <a:lnTo>
                        <a:pt x="148" y="209"/>
                      </a:lnTo>
                      <a:lnTo>
                        <a:pt x="151" y="208"/>
                      </a:lnTo>
                      <a:lnTo>
                        <a:pt x="152" y="205"/>
                      </a:lnTo>
                      <a:lnTo>
                        <a:pt x="153" y="200"/>
                      </a:lnTo>
                      <a:lnTo>
                        <a:pt x="153" y="199"/>
                      </a:lnTo>
                      <a:lnTo>
                        <a:pt x="153" y="196"/>
                      </a:lnTo>
                      <a:lnTo>
                        <a:pt x="152" y="194"/>
                      </a:lnTo>
                      <a:lnTo>
                        <a:pt x="152" y="191"/>
                      </a:lnTo>
                      <a:lnTo>
                        <a:pt x="152" y="190"/>
                      </a:lnTo>
                      <a:lnTo>
                        <a:pt x="151" y="188"/>
                      </a:lnTo>
                      <a:lnTo>
                        <a:pt x="151" y="184"/>
                      </a:lnTo>
                      <a:lnTo>
                        <a:pt x="150" y="180"/>
                      </a:lnTo>
                      <a:lnTo>
                        <a:pt x="150" y="177"/>
                      </a:lnTo>
                      <a:lnTo>
                        <a:pt x="151" y="175"/>
                      </a:lnTo>
                      <a:lnTo>
                        <a:pt x="152" y="172"/>
                      </a:lnTo>
                      <a:lnTo>
                        <a:pt x="156" y="169"/>
                      </a:lnTo>
                      <a:lnTo>
                        <a:pt x="157" y="166"/>
                      </a:lnTo>
                      <a:lnTo>
                        <a:pt x="158" y="163"/>
                      </a:lnTo>
                      <a:lnTo>
                        <a:pt x="161" y="160"/>
                      </a:lnTo>
                      <a:lnTo>
                        <a:pt x="162" y="155"/>
                      </a:lnTo>
                      <a:lnTo>
                        <a:pt x="163" y="155"/>
                      </a:lnTo>
                      <a:lnTo>
                        <a:pt x="166" y="152"/>
                      </a:lnTo>
                      <a:lnTo>
                        <a:pt x="171" y="151"/>
                      </a:lnTo>
                      <a:lnTo>
                        <a:pt x="174" y="148"/>
                      </a:lnTo>
                      <a:lnTo>
                        <a:pt x="176" y="147"/>
                      </a:lnTo>
                      <a:lnTo>
                        <a:pt x="180" y="144"/>
                      </a:lnTo>
                      <a:lnTo>
                        <a:pt x="182" y="144"/>
                      </a:lnTo>
                      <a:lnTo>
                        <a:pt x="186" y="141"/>
                      </a:lnTo>
                      <a:lnTo>
                        <a:pt x="189" y="139"/>
                      </a:lnTo>
                      <a:lnTo>
                        <a:pt x="191" y="138"/>
                      </a:lnTo>
                      <a:lnTo>
                        <a:pt x="194" y="136"/>
                      </a:lnTo>
                      <a:lnTo>
                        <a:pt x="196" y="133"/>
                      </a:lnTo>
                      <a:lnTo>
                        <a:pt x="201" y="130"/>
                      </a:lnTo>
                      <a:lnTo>
                        <a:pt x="201" y="128"/>
                      </a:lnTo>
                      <a:lnTo>
                        <a:pt x="203" y="125"/>
                      </a:lnTo>
                      <a:lnTo>
                        <a:pt x="203" y="123"/>
                      </a:lnTo>
                      <a:lnTo>
                        <a:pt x="204" y="120"/>
                      </a:lnTo>
                      <a:lnTo>
                        <a:pt x="203" y="118"/>
                      </a:lnTo>
                      <a:lnTo>
                        <a:pt x="203" y="115"/>
                      </a:lnTo>
                      <a:lnTo>
                        <a:pt x="201" y="110"/>
                      </a:lnTo>
                      <a:lnTo>
                        <a:pt x="198" y="106"/>
                      </a:lnTo>
                      <a:lnTo>
                        <a:pt x="195" y="105"/>
                      </a:lnTo>
                      <a:lnTo>
                        <a:pt x="193" y="103"/>
                      </a:lnTo>
                      <a:lnTo>
                        <a:pt x="191" y="103"/>
                      </a:lnTo>
                      <a:lnTo>
                        <a:pt x="189" y="100"/>
                      </a:lnTo>
                      <a:lnTo>
                        <a:pt x="186" y="99"/>
                      </a:lnTo>
                      <a:lnTo>
                        <a:pt x="182" y="99"/>
                      </a:lnTo>
                      <a:lnTo>
                        <a:pt x="180" y="96"/>
                      </a:lnTo>
                      <a:lnTo>
                        <a:pt x="179" y="96"/>
                      </a:lnTo>
                      <a:lnTo>
                        <a:pt x="175" y="94"/>
                      </a:lnTo>
                      <a:lnTo>
                        <a:pt x="172" y="92"/>
                      </a:lnTo>
                      <a:lnTo>
                        <a:pt x="169" y="91"/>
                      </a:lnTo>
                      <a:lnTo>
                        <a:pt x="166" y="87"/>
                      </a:lnTo>
                      <a:lnTo>
                        <a:pt x="163" y="86"/>
                      </a:lnTo>
                      <a:lnTo>
                        <a:pt x="162" y="85"/>
                      </a:lnTo>
                      <a:lnTo>
                        <a:pt x="161" y="81"/>
                      </a:lnTo>
                      <a:lnTo>
                        <a:pt x="160" y="79"/>
                      </a:lnTo>
                      <a:lnTo>
                        <a:pt x="160" y="77"/>
                      </a:lnTo>
                      <a:lnTo>
                        <a:pt x="160" y="75"/>
                      </a:lnTo>
                      <a:lnTo>
                        <a:pt x="162" y="72"/>
                      </a:lnTo>
                      <a:lnTo>
                        <a:pt x="163" y="71"/>
                      </a:lnTo>
                      <a:lnTo>
                        <a:pt x="166" y="71"/>
                      </a:lnTo>
                      <a:lnTo>
                        <a:pt x="167" y="70"/>
                      </a:lnTo>
                      <a:lnTo>
                        <a:pt x="171" y="68"/>
                      </a:lnTo>
                      <a:lnTo>
                        <a:pt x="174" y="66"/>
                      </a:lnTo>
                      <a:lnTo>
                        <a:pt x="176" y="65"/>
                      </a:lnTo>
                      <a:lnTo>
                        <a:pt x="177" y="63"/>
                      </a:lnTo>
                      <a:lnTo>
                        <a:pt x="180" y="62"/>
                      </a:lnTo>
                      <a:lnTo>
                        <a:pt x="181" y="60"/>
                      </a:lnTo>
                      <a:lnTo>
                        <a:pt x="182" y="58"/>
                      </a:lnTo>
                      <a:lnTo>
                        <a:pt x="185" y="57"/>
                      </a:lnTo>
                      <a:lnTo>
                        <a:pt x="186" y="54"/>
                      </a:lnTo>
                      <a:lnTo>
                        <a:pt x="188" y="52"/>
                      </a:lnTo>
                      <a:lnTo>
                        <a:pt x="189" y="49"/>
                      </a:lnTo>
                      <a:lnTo>
                        <a:pt x="190" y="48"/>
                      </a:lnTo>
                      <a:lnTo>
                        <a:pt x="191" y="46"/>
                      </a:lnTo>
                      <a:lnTo>
                        <a:pt x="191" y="44"/>
                      </a:lnTo>
                      <a:lnTo>
                        <a:pt x="193" y="43"/>
                      </a:lnTo>
                      <a:lnTo>
                        <a:pt x="198" y="42"/>
                      </a:lnTo>
                      <a:lnTo>
                        <a:pt x="207" y="42"/>
                      </a:lnTo>
                      <a:lnTo>
                        <a:pt x="209" y="42"/>
                      </a:lnTo>
                      <a:lnTo>
                        <a:pt x="212" y="42"/>
                      </a:lnTo>
                      <a:lnTo>
                        <a:pt x="215" y="42"/>
                      </a:lnTo>
                      <a:lnTo>
                        <a:pt x="218" y="43"/>
                      </a:lnTo>
                      <a:lnTo>
                        <a:pt x="219" y="43"/>
                      </a:lnTo>
                      <a:lnTo>
                        <a:pt x="220" y="44"/>
                      </a:lnTo>
                      <a:lnTo>
                        <a:pt x="222" y="46"/>
                      </a:lnTo>
                      <a:lnTo>
                        <a:pt x="223" y="46"/>
                      </a:lnTo>
                      <a:lnTo>
                        <a:pt x="224" y="46"/>
                      </a:lnTo>
                      <a:lnTo>
                        <a:pt x="226" y="44"/>
                      </a:lnTo>
                      <a:lnTo>
                        <a:pt x="227" y="43"/>
                      </a:lnTo>
                      <a:lnTo>
                        <a:pt x="227" y="42"/>
                      </a:lnTo>
                      <a:lnTo>
                        <a:pt x="226" y="41"/>
                      </a:lnTo>
                      <a:lnTo>
                        <a:pt x="224" y="41"/>
                      </a:lnTo>
                      <a:lnTo>
                        <a:pt x="223" y="41"/>
                      </a:lnTo>
                      <a:lnTo>
                        <a:pt x="222" y="39"/>
                      </a:lnTo>
                      <a:lnTo>
                        <a:pt x="220" y="37"/>
                      </a:lnTo>
                      <a:lnTo>
                        <a:pt x="219" y="35"/>
                      </a:lnTo>
                      <a:lnTo>
                        <a:pt x="218" y="35"/>
                      </a:lnTo>
                      <a:lnTo>
                        <a:pt x="218" y="34"/>
                      </a:lnTo>
                      <a:lnTo>
                        <a:pt x="219" y="33"/>
                      </a:lnTo>
                      <a:lnTo>
                        <a:pt x="220" y="33"/>
                      </a:lnTo>
                      <a:lnTo>
                        <a:pt x="220" y="32"/>
                      </a:lnTo>
                      <a:lnTo>
                        <a:pt x="220" y="30"/>
                      </a:lnTo>
                      <a:lnTo>
                        <a:pt x="220" y="27"/>
                      </a:lnTo>
                      <a:lnTo>
                        <a:pt x="222" y="27"/>
                      </a:lnTo>
                      <a:lnTo>
                        <a:pt x="220" y="25"/>
                      </a:lnTo>
                      <a:lnTo>
                        <a:pt x="219" y="24"/>
                      </a:lnTo>
                      <a:lnTo>
                        <a:pt x="219" y="22"/>
                      </a:lnTo>
                      <a:lnTo>
                        <a:pt x="220" y="22"/>
                      </a:lnTo>
                      <a:lnTo>
                        <a:pt x="223" y="20"/>
                      </a:lnTo>
                      <a:lnTo>
                        <a:pt x="226" y="20"/>
                      </a:lnTo>
                      <a:lnTo>
                        <a:pt x="227" y="20"/>
                      </a:lnTo>
                      <a:lnTo>
                        <a:pt x="229" y="24"/>
                      </a:lnTo>
                      <a:lnTo>
                        <a:pt x="231" y="24"/>
                      </a:lnTo>
                      <a:lnTo>
                        <a:pt x="233" y="24"/>
                      </a:lnTo>
                      <a:lnTo>
                        <a:pt x="236" y="24"/>
                      </a:lnTo>
                      <a:lnTo>
                        <a:pt x="241" y="24"/>
                      </a:lnTo>
                      <a:lnTo>
                        <a:pt x="246" y="24"/>
                      </a:lnTo>
                      <a:lnTo>
                        <a:pt x="248" y="22"/>
                      </a:lnTo>
                      <a:lnTo>
                        <a:pt x="250" y="22"/>
                      </a:lnTo>
                      <a:lnTo>
                        <a:pt x="252" y="22"/>
                      </a:lnTo>
                      <a:lnTo>
                        <a:pt x="253" y="20"/>
                      </a:lnTo>
                      <a:lnTo>
                        <a:pt x="256" y="20"/>
                      </a:lnTo>
                      <a:lnTo>
                        <a:pt x="257" y="19"/>
                      </a:lnTo>
                      <a:lnTo>
                        <a:pt x="260" y="19"/>
                      </a:lnTo>
                      <a:lnTo>
                        <a:pt x="261" y="16"/>
                      </a:lnTo>
                      <a:lnTo>
                        <a:pt x="262" y="16"/>
                      </a:lnTo>
                      <a:lnTo>
                        <a:pt x="265" y="14"/>
                      </a:lnTo>
                      <a:lnTo>
                        <a:pt x="267" y="13"/>
                      </a:lnTo>
                      <a:lnTo>
                        <a:pt x="269" y="11"/>
                      </a:lnTo>
                      <a:lnTo>
                        <a:pt x="271" y="10"/>
                      </a:lnTo>
                      <a:lnTo>
                        <a:pt x="275" y="9"/>
                      </a:lnTo>
                      <a:lnTo>
                        <a:pt x="28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5" name="Freeform 12">
                  <a:extLst>
                    <a:ext uri="{FF2B5EF4-FFF2-40B4-BE49-F238E27FC236}">
                      <a16:creationId xmlns:a16="http://schemas.microsoft.com/office/drawing/2014/main" id="{BD0F602C-6442-4D09-B7F0-63F468B73C2F}"/>
                    </a:ext>
                  </a:extLst>
                </p:cNvPr>
                <p:cNvSpPr>
                  <a:spLocks noEditPoints="1"/>
                </p:cNvSpPr>
                <p:nvPr/>
              </p:nvSpPr>
              <p:spPr bwMode="auto">
                <a:xfrm>
                  <a:off x="4391" y="2601"/>
                  <a:ext cx="489" cy="730"/>
                </a:xfrm>
                <a:custGeom>
                  <a:avLst/>
                  <a:gdLst>
                    <a:gd name="T0" fmla="*/ 24 w 489"/>
                    <a:gd name="T1" fmla="*/ 373 h 730"/>
                    <a:gd name="T2" fmla="*/ 7 w 489"/>
                    <a:gd name="T3" fmla="*/ 291 h 730"/>
                    <a:gd name="T4" fmla="*/ 52 w 489"/>
                    <a:gd name="T5" fmla="*/ 269 h 730"/>
                    <a:gd name="T6" fmla="*/ 89 w 489"/>
                    <a:gd name="T7" fmla="*/ 327 h 730"/>
                    <a:gd name="T8" fmla="*/ 99 w 489"/>
                    <a:gd name="T9" fmla="*/ 395 h 730"/>
                    <a:gd name="T10" fmla="*/ 243 w 489"/>
                    <a:gd name="T11" fmla="*/ 518 h 730"/>
                    <a:gd name="T12" fmla="*/ 272 w 489"/>
                    <a:gd name="T13" fmla="*/ 575 h 730"/>
                    <a:gd name="T14" fmla="*/ 271 w 489"/>
                    <a:gd name="T15" fmla="*/ 629 h 730"/>
                    <a:gd name="T16" fmla="*/ 284 w 489"/>
                    <a:gd name="T17" fmla="*/ 663 h 730"/>
                    <a:gd name="T18" fmla="*/ 303 w 489"/>
                    <a:gd name="T19" fmla="*/ 693 h 730"/>
                    <a:gd name="T20" fmla="*/ 313 w 489"/>
                    <a:gd name="T21" fmla="*/ 722 h 730"/>
                    <a:gd name="T22" fmla="*/ 334 w 489"/>
                    <a:gd name="T23" fmla="*/ 715 h 730"/>
                    <a:gd name="T24" fmla="*/ 357 w 489"/>
                    <a:gd name="T25" fmla="*/ 698 h 730"/>
                    <a:gd name="T26" fmla="*/ 384 w 489"/>
                    <a:gd name="T27" fmla="*/ 692 h 730"/>
                    <a:gd name="T28" fmla="*/ 412 w 489"/>
                    <a:gd name="T29" fmla="*/ 677 h 730"/>
                    <a:gd name="T30" fmla="*/ 432 w 489"/>
                    <a:gd name="T31" fmla="*/ 684 h 730"/>
                    <a:gd name="T32" fmla="*/ 464 w 489"/>
                    <a:gd name="T33" fmla="*/ 683 h 730"/>
                    <a:gd name="T34" fmla="*/ 470 w 489"/>
                    <a:gd name="T35" fmla="*/ 663 h 730"/>
                    <a:gd name="T36" fmla="*/ 482 w 489"/>
                    <a:gd name="T37" fmla="*/ 630 h 730"/>
                    <a:gd name="T38" fmla="*/ 469 w 489"/>
                    <a:gd name="T39" fmla="*/ 609 h 730"/>
                    <a:gd name="T40" fmla="*/ 456 w 489"/>
                    <a:gd name="T41" fmla="*/ 582 h 730"/>
                    <a:gd name="T42" fmla="*/ 454 w 489"/>
                    <a:gd name="T43" fmla="*/ 565 h 730"/>
                    <a:gd name="T44" fmla="*/ 452 w 489"/>
                    <a:gd name="T45" fmla="*/ 522 h 730"/>
                    <a:gd name="T46" fmla="*/ 441 w 489"/>
                    <a:gd name="T47" fmla="*/ 475 h 730"/>
                    <a:gd name="T48" fmla="*/ 452 w 489"/>
                    <a:gd name="T49" fmla="*/ 427 h 730"/>
                    <a:gd name="T50" fmla="*/ 441 w 489"/>
                    <a:gd name="T51" fmla="*/ 399 h 730"/>
                    <a:gd name="T52" fmla="*/ 424 w 489"/>
                    <a:gd name="T53" fmla="*/ 375 h 730"/>
                    <a:gd name="T54" fmla="*/ 443 w 489"/>
                    <a:gd name="T55" fmla="*/ 348 h 730"/>
                    <a:gd name="T56" fmla="*/ 438 w 489"/>
                    <a:gd name="T57" fmla="*/ 317 h 730"/>
                    <a:gd name="T58" fmla="*/ 428 w 489"/>
                    <a:gd name="T59" fmla="*/ 288 h 730"/>
                    <a:gd name="T60" fmla="*/ 422 w 489"/>
                    <a:gd name="T61" fmla="*/ 262 h 730"/>
                    <a:gd name="T62" fmla="*/ 403 w 489"/>
                    <a:gd name="T63" fmla="*/ 237 h 730"/>
                    <a:gd name="T64" fmla="*/ 371 w 489"/>
                    <a:gd name="T65" fmla="*/ 243 h 730"/>
                    <a:gd name="T66" fmla="*/ 370 w 489"/>
                    <a:gd name="T67" fmla="*/ 278 h 730"/>
                    <a:gd name="T68" fmla="*/ 357 w 489"/>
                    <a:gd name="T69" fmla="*/ 321 h 730"/>
                    <a:gd name="T70" fmla="*/ 345 w 489"/>
                    <a:gd name="T71" fmla="*/ 295 h 730"/>
                    <a:gd name="T72" fmla="*/ 329 w 489"/>
                    <a:gd name="T73" fmla="*/ 246 h 730"/>
                    <a:gd name="T74" fmla="*/ 323 w 489"/>
                    <a:gd name="T75" fmla="*/ 203 h 730"/>
                    <a:gd name="T76" fmla="*/ 291 w 489"/>
                    <a:gd name="T77" fmla="*/ 189 h 730"/>
                    <a:gd name="T78" fmla="*/ 293 w 489"/>
                    <a:gd name="T79" fmla="*/ 150 h 730"/>
                    <a:gd name="T80" fmla="*/ 276 w 489"/>
                    <a:gd name="T81" fmla="*/ 139 h 730"/>
                    <a:gd name="T82" fmla="*/ 252 w 489"/>
                    <a:gd name="T83" fmla="*/ 129 h 730"/>
                    <a:gd name="T84" fmla="*/ 227 w 489"/>
                    <a:gd name="T85" fmla="*/ 127 h 730"/>
                    <a:gd name="T86" fmla="*/ 215 w 489"/>
                    <a:gd name="T87" fmla="*/ 87 h 730"/>
                    <a:gd name="T88" fmla="*/ 198 w 489"/>
                    <a:gd name="T89" fmla="*/ 51 h 730"/>
                    <a:gd name="T90" fmla="*/ 185 w 489"/>
                    <a:gd name="T91" fmla="*/ 3 h 730"/>
                    <a:gd name="T92" fmla="*/ 157 w 489"/>
                    <a:gd name="T93" fmla="*/ 5 h 730"/>
                    <a:gd name="T94" fmla="*/ 142 w 489"/>
                    <a:gd name="T95" fmla="*/ 18 h 730"/>
                    <a:gd name="T96" fmla="*/ 129 w 489"/>
                    <a:gd name="T97" fmla="*/ 23 h 730"/>
                    <a:gd name="T98" fmla="*/ 114 w 489"/>
                    <a:gd name="T99" fmla="*/ 10 h 730"/>
                    <a:gd name="T100" fmla="*/ 89 w 489"/>
                    <a:gd name="T101" fmla="*/ 19 h 730"/>
                    <a:gd name="T102" fmla="*/ 81 w 489"/>
                    <a:gd name="T103" fmla="*/ 38 h 730"/>
                    <a:gd name="T104" fmla="*/ 56 w 489"/>
                    <a:gd name="T105" fmla="*/ 53 h 730"/>
                    <a:gd name="T106" fmla="*/ 44 w 489"/>
                    <a:gd name="T107" fmla="*/ 96 h 730"/>
                    <a:gd name="T108" fmla="*/ 26 w 489"/>
                    <a:gd name="T109" fmla="*/ 131 h 730"/>
                    <a:gd name="T110" fmla="*/ 57 w 489"/>
                    <a:gd name="T111" fmla="*/ 169 h 730"/>
                    <a:gd name="T112" fmla="*/ 90 w 489"/>
                    <a:gd name="T113" fmla="*/ 203 h 730"/>
                    <a:gd name="T114" fmla="*/ 129 w 489"/>
                    <a:gd name="T115" fmla="*/ 256 h 730"/>
                    <a:gd name="T116" fmla="*/ 158 w 489"/>
                    <a:gd name="T117" fmla="*/ 293 h 730"/>
                    <a:gd name="T118" fmla="*/ 186 w 489"/>
                    <a:gd name="T119" fmla="*/ 336 h 730"/>
                    <a:gd name="T120" fmla="*/ 203 w 489"/>
                    <a:gd name="T121" fmla="*/ 370 h 730"/>
                    <a:gd name="T122" fmla="*/ 210 w 489"/>
                    <a:gd name="T123" fmla="*/ 422 h 730"/>
                    <a:gd name="T124" fmla="*/ 220 w 489"/>
                    <a:gd name="T125" fmla="*/ 473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9" h="730">
                      <a:moveTo>
                        <a:pt x="63" y="414"/>
                      </a:moveTo>
                      <a:lnTo>
                        <a:pt x="61" y="414"/>
                      </a:lnTo>
                      <a:lnTo>
                        <a:pt x="57" y="412"/>
                      </a:lnTo>
                      <a:lnTo>
                        <a:pt x="54" y="411"/>
                      </a:lnTo>
                      <a:lnTo>
                        <a:pt x="52" y="409"/>
                      </a:lnTo>
                      <a:lnTo>
                        <a:pt x="48" y="408"/>
                      </a:lnTo>
                      <a:lnTo>
                        <a:pt x="47" y="407"/>
                      </a:lnTo>
                      <a:lnTo>
                        <a:pt x="44" y="404"/>
                      </a:lnTo>
                      <a:lnTo>
                        <a:pt x="43" y="402"/>
                      </a:lnTo>
                      <a:lnTo>
                        <a:pt x="40" y="400"/>
                      </a:lnTo>
                      <a:lnTo>
                        <a:pt x="39" y="397"/>
                      </a:lnTo>
                      <a:lnTo>
                        <a:pt x="38" y="393"/>
                      </a:lnTo>
                      <a:lnTo>
                        <a:pt x="37" y="390"/>
                      </a:lnTo>
                      <a:lnTo>
                        <a:pt x="37" y="389"/>
                      </a:lnTo>
                      <a:lnTo>
                        <a:pt x="34" y="388"/>
                      </a:lnTo>
                      <a:lnTo>
                        <a:pt x="33" y="386"/>
                      </a:lnTo>
                      <a:lnTo>
                        <a:pt x="33" y="385"/>
                      </a:lnTo>
                      <a:lnTo>
                        <a:pt x="32" y="381"/>
                      </a:lnTo>
                      <a:lnTo>
                        <a:pt x="30" y="380"/>
                      </a:lnTo>
                      <a:lnTo>
                        <a:pt x="28" y="378"/>
                      </a:lnTo>
                      <a:lnTo>
                        <a:pt x="26" y="375"/>
                      </a:lnTo>
                      <a:lnTo>
                        <a:pt x="25" y="374"/>
                      </a:lnTo>
                      <a:lnTo>
                        <a:pt x="24" y="373"/>
                      </a:lnTo>
                      <a:lnTo>
                        <a:pt x="23" y="371"/>
                      </a:lnTo>
                      <a:lnTo>
                        <a:pt x="21" y="369"/>
                      </a:lnTo>
                      <a:lnTo>
                        <a:pt x="14" y="360"/>
                      </a:lnTo>
                      <a:lnTo>
                        <a:pt x="13" y="357"/>
                      </a:lnTo>
                      <a:lnTo>
                        <a:pt x="11" y="355"/>
                      </a:lnTo>
                      <a:lnTo>
                        <a:pt x="10" y="351"/>
                      </a:lnTo>
                      <a:lnTo>
                        <a:pt x="9" y="347"/>
                      </a:lnTo>
                      <a:lnTo>
                        <a:pt x="5" y="343"/>
                      </a:lnTo>
                      <a:lnTo>
                        <a:pt x="2" y="335"/>
                      </a:lnTo>
                      <a:lnTo>
                        <a:pt x="1" y="331"/>
                      </a:lnTo>
                      <a:lnTo>
                        <a:pt x="1" y="328"/>
                      </a:lnTo>
                      <a:lnTo>
                        <a:pt x="0" y="327"/>
                      </a:lnTo>
                      <a:lnTo>
                        <a:pt x="0" y="324"/>
                      </a:lnTo>
                      <a:lnTo>
                        <a:pt x="0" y="321"/>
                      </a:lnTo>
                      <a:lnTo>
                        <a:pt x="0" y="317"/>
                      </a:lnTo>
                      <a:lnTo>
                        <a:pt x="0" y="313"/>
                      </a:lnTo>
                      <a:lnTo>
                        <a:pt x="1" y="307"/>
                      </a:lnTo>
                      <a:lnTo>
                        <a:pt x="2" y="304"/>
                      </a:lnTo>
                      <a:lnTo>
                        <a:pt x="4" y="300"/>
                      </a:lnTo>
                      <a:lnTo>
                        <a:pt x="5" y="298"/>
                      </a:lnTo>
                      <a:lnTo>
                        <a:pt x="5" y="297"/>
                      </a:lnTo>
                      <a:lnTo>
                        <a:pt x="5" y="293"/>
                      </a:lnTo>
                      <a:lnTo>
                        <a:pt x="7" y="291"/>
                      </a:lnTo>
                      <a:lnTo>
                        <a:pt x="9" y="290"/>
                      </a:lnTo>
                      <a:lnTo>
                        <a:pt x="10" y="288"/>
                      </a:lnTo>
                      <a:lnTo>
                        <a:pt x="11" y="284"/>
                      </a:lnTo>
                      <a:lnTo>
                        <a:pt x="14" y="281"/>
                      </a:lnTo>
                      <a:lnTo>
                        <a:pt x="16" y="278"/>
                      </a:lnTo>
                      <a:lnTo>
                        <a:pt x="19" y="274"/>
                      </a:lnTo>
                      <a:lnTo>
                        <a:pt x="23" y="272"/>
                      </a:lnTo>
                      <a:lnTo>
                        <a:pt x="24" y="271"/>
                      </a:lnTo>
                      <a:lnTo>
                        <a:pt x="25" y="269"/>
                      </a:lnTo>
                      <a:lnTo>
                        <a:pt x="26" y="267"/>
                      </a:lnTo>
                      <a:lnTo>
                        <a:pt x="28" y="265"/>
                      </a:lnTo>
                      <a:lnTo>
                        <a:pt x="30" y="261"/>
                      </a:lnTo>
                      <a:lnTo>
                        <a:pt x="33" y="259"/>
                      </a:lnTo>
                      <a:lnTo>
                        <a:pt x="37" y="255"/>
                      </a:lnTo>
                      <a:lnTo>
                        <a:pt x="38" y="253"/>
                      </a:lnTo>
                      <a:lnTo>
                        <a:pt x="39" y="255"/>
                      </a:lnTo>
                      <a:lnTo>
                        <a:pt x="40" y="255"/>
                      </a:lnTo>
                      <a:lnTo>
                        <a:pt x="43" y="257"/>
                      </a:lnTo>
                      <a:lnTo>
                        <a:pt x="44" y="260"/>
                      </a:lnTo>
                      <a:lnTo>
                        <a:pt x="46" y="260"/>
                      </a:lnTo>
                      <a:lnTo>
                        <a:pt x="47" y="262"/>
                      </a:lnTo>
                      <a:lnTo>
                        <a:pt x="48" y="266"/>
                      </a:lnTo>
                      <a:lnTo>
                        <a:pt x="52" y="269"/>
                      </a:lnTo>
                      <a:lnTo>
                        <a:pt x="53" y="271"/>
                      </a:lnTo>
                      <a:lnTo>
                        <a:pt x="56" y="272"/>
                      </a:lnTo>
                      <a:lnTo>
                        <a:pt x="57" y="275"/>
                      </a:lnTo>
                      <a:lnTo>
                        <a:pt x="58" y="278"/>
                      </a:lnTo>
                      <a:lnTo>
                        <a:pt x="61" y="281"/>
                      </a:lnTo>
                      <a:lnTo>
                        <a:pt x="62" y="284"/>
                      </a:lnTo>
                      <a:lnTo>
                        <a:pt x="63" y="286"/>
                      </a:lnTo>
                      <a:lnTo>
                        <a:pt x="63" y="288"/>
                      </a:lnTo>
                      <a:lnTo>
                        <a:pt x="65" y="290"/>
                      </a:lnTo>
                      <a:lnTo>
                        <a:pt x="67" y="293"/>
                      </a:lnTo>
                      <a:lnTo>
                        <a:pt x="68" y="297"/>
                      </a:lnTo>
                      <a:lnTo>
                        <a:pt x="70" y="298"/>
                      </a:lnTo>
                      <a:lnTo>
                        <a:pt x="70" y="299"/>
                      </a:lnTo>
                      <a:lnTo>
                        <a:pt x="71" y="300"/>
                      </a:lnTo>
                      <a:lnTo>
                        <a:pt x="72" y="304"/>
                      </a:lnTo>
                      <a:lnTo>
                        <a:pt x="73" y="307"/>
                      </a:lnTo>
                      <a:lnTo>
                        <a:pt x="76" y="310"/>
                      </a:lnTo>
                      <a:lnTo>
                        <a:pt x="77" y="313"/>
                      </a:lnTo>
                      <a:lnTo>
                        <a:pt x="78" y="316"/>
                      </a:lnTo>
                      <a:lnTo>
                        <a:pt x="82" y="318"/>
                      </a:lnTo>
                      <a:lnTo>
                        <a:pt x="85" y="321"/>
                      </a:lnTo>
                      <a:lnTo>
                        <a:pt x="86" y="324"/>
                      </a:lnTo>
                      <a:lnTo>
                        <a:pt x="89" y="327"/>
                      </a:lnTo>
                      <a:lnTo>
                        <a:pt x="90" y="329"/>
                      </a:lnTo>
                      <a:lnTo>
                        <a:pt x="92" y="331"/>
                      </a:lnTo>
                      <a:lnTo>
                        <a:pt x="94" y="332"/>
                      </a:lnTo>
                      <a:lnTo>
                        <a:pt x="94" y="335"/>
                      </a:lnTo>
                      <a:lnTo>
                        <a:pt x="96" y="336"/>
                      </a:lnTo>
                      <a:lnTo>
                        <a:pt x="97" y="340"/>
                      </a:lnTo>
                      <a:lnTo>
                        <a:pt x="99" y="343"/>
                      </a:lnTo>
                      <a:lnTo>
                        <a:pt x="100" y="346"/>
                      </a:lnTo>
                      <a:lnTo>
                        <a:pt x="101" y="348"/>
                      </a:lnTo>
                      <a:lnTo>
                        <a:pt x="101" y="354"/>
                      </a:lnTo>
                      <a:lnTo>
                        <a:pt x="103" y="359"/>
                      </a:lnTo>
                      <a:lnTo>
                        <a:pt x="104" y="362"/>
                      </a:lnTo>
                      <a:lnTo>
                        <a:pt x="105" y="369"/>
                      </a:lnTo>
                      <a:lnTo>
                        <a:pt x="105" y="373"/>
                      </a:lnTo>
                      <a:lnTo>
                        <a:pt x="105" y="378"/>
                      </a:lnTo>
                      <a:lnTo>
                        <a:pt x="105" y="379"/>
                      </a:lnTo>
                      <a:lnTo>
                        <a:pt x="105" y="380"/>
                      </a:lnTo>
                      <a:lnTo>
                        <a:pt x="105" y="384"/>
                      </a:lnTo>
                      <a:lnTo>
                        <a:pt x="105" y="386"/>
                      </a:lnTo>
                      <a:lnTo>
                        <a:pt x="104" y="389"/>
                      </a:lnTo>
                      <a:lnTo>
                        <a:pt x="103" y="392"/>
                      </a:lnTo>
                      <a:lnTo>
                        <a:pt x="101" y="393"/>
                      </a:lnTo>
                      <a:lnTo>
                        <a:pt x="99" y="395"/>
                      </a:lnTo>
                      <a:lnTo>
                        <a:pt x="97" y="399"/>
                      </a:lnTo>
                      <a:lnTo>
                        <a:pt x="94" y="402"/>
                      </a:lnTo>
                      <a:lnTo>
                        <a:pt x="91" y="403"/>
                      </a:lnTo>
                      <a:lnTo>
                        <a:pt x="89" y="406"/>
                      </a:lnTo>
                      <a:lnTo>
                        <a:pt x="86" y="407"/>
                      </a:lnTo>
                      <a:lnTo>
                        <a:pt x="84" y="408"/>
                      </a:lnTo>
                      <a:lnTo>
                        <a:pt x="80" y="409"/>
                      </a:lnTo>
                      <a:lnTo>
                        <a:pt x="76" y="411"/>
                      </a:lnTo>
                      <a:lnTo>
                        <a:pt x="73" y="413"/>
                      </a:lnTo>
                      <a:lnTo>
                        <a:pt x="71" y="414"/>
                      </a:lnTo>
                      <a:lnTo>
                        <a:pt x="67" y="414"/>
                      </a:lnTo>
                      <a:lnTo>
                        <a:pt x="63" y="414"/>
                      </a:lnTo>
                      <a:lnTo>
                        <a:pt x="63" y="414"/>
                      </a:lnTo>
                      <a:lnTo>
                        <a:pt x="63" y="414"/>
                      </a:lnTo>
                      <a:close/>
                      <a:moveTo>
                        <a:pt x="237" y="501"/>
                      </a:moveTo>
                      <a:lnTo>
                        <a:pt x="238" y="503"/>
                      </a:lnTo>
                      <a:lnTo>
                        <a:pt x="239" y="504"/>
                      </a:lnTo>
                      <a:lnTo>
                        <a:pt x="241" y="506"/>
                      </a:lnTo>
                      <a:lnTo>
                        <a:pt x="242" y="508"/>
                      </a:lnTo>
                      <a:lnTo>
                        <a:pt x="243" y="511"/>
                      </a:lnTo>
                      <a:lnTo>
                        <a:pt x="243" y="513"/>
                      </a:lnTo>
                      <a:lnTo>
                        <a:pt x="243" y="514"/>
                      </a:lnTo>
                      <a:lnTo>
                        <a:pt x="243" y="518"/>
                      </a:lnTo>
                      <a:lnTo>
                        <a:pt x="246" y="521"/>
                      </a:lnTo>
                      <a:lnTo>
                        <a:pt x="247" y="523"/>
                      </a:lnTo>
                      <a:lnTo>
                        <a:pt x="247" y="525"/>
                      </a:lnTo>
                      <a:lnTo>
                        <a:pt x="247" y="527"/>
                      </a:lnTo>
                      <a:lnTo>
                        <a:pt x="248" y="528"/>
                      </a:lnTo>
                      <a:lnTo>
                        <a:pt x="250" y="535"/>
                      </a:lnTo>
                      <a:lnTo>
                        <a:pt x="250" y="537"/>
                      </a:lnTo>
                      <a:lnTo>
                        <a:pt x="251" y="540"/>
                      </a:lnTo>
                      <a:lnTo>
                        <a:pt x="252" y="545"/>
                      </a:lnTo>
                      <a:lnTo>
                        <a:pt x="253" y="552"/>
                      </a:lnTo>
                      <a:lnTo>
                        <a:pt x="256" y="559"/>
                      </a:lnTo>
                      <a:lnTo>
                        <a:pt x="257" y="563"/>
                      </a:lnTo>
                      <a:lnTo>
                        <a:pt x="258" y="566"/>
                      </a:lnTo>
                      <a:lnTo>
                        <a:pt x="269" y="565"/>
                      </a:lnTo>
                      <a:lnTo>
                        <a:pt x="271" y="565"/>
                      </a:lnTo>
                      <a:lnTo>
                        <a:pt x="272" y="564"/>
                      </a:lnTo>
                      <a:lnTo>
                        <a:pt x="272" y="565"/>
                      </a:lnTo>
                      <a:lnTo>
                        <a:pt x="272" y="566"/>
                      </a:lnTo>
                      <a:lnTo>
                        <a:pt x="272" y="568"/>
                      </a:lnTo>
                      <a:lnTo>
                        <a:pt x="272" y="570"/>
                      </a:lnTo>
                      <a:lnTo>
                        <a:pt x="271" y="571"/>
                      </a:lnTo>
                      <a:lnTo>
                        <a:pt x="272" y="573"/>
                      </a:lnTo>
                      <a:lnTo>
                        <a:pt x="272" y="575"/>
                      </a:lnTo>
                      <a:lnTo>
                        <a:pt x="272" y="578"/>
                      </a:lnTo>
                      <a:lnTo>
                        <a:pt x="272" y="580"/>
                      </a:lnTo>
                      <a:lnTo>
                        <a:pt x="272" y="583"/>
                      </a:lnTo>
                      <a:lnTo>
                        <a:pt x="272" y="584"/>
                      </a:lnTo>
                      <a:lnTo>
                        <a:pt x="272" y="587"/>
                      </a:lnTo>
                      <a:lnTo>
                        <a:pt x="274" y="590"/>
                      </a:lnTo>
                      <a:lnTo>
                        <a:pt x="274" y="597"/>
                      </a:lnTo>
                      <a:lnTo>
                        <a:pt x="274" y="599"/>
                      </a:lnTo>
                      <a:lnTo>
                        <a:pt x="272" y="602"/>
                      </a:lnTo>
                      <a:lnTo>
                        <a:pt x="272" y="603"/>
                      </a:lnTo>
                      <a:lnTo>
                        <a:pt x="272" y="604"/>
                      </a:lnTo>
                      <a:lnTo>
                        <a:pt x="271" y="604"/>
                      </a:lnTo>
                      <a:lnTo>
                        <a:pt x="270" y="607"/>
                      </a:lnTo>
                      <a:lnTo>
                        <a:pt x="270" y="609"/>
                      </a:lnTo>
                      <a:lnTo>
                        <a:pt x="270" y="611"/>
                      </a:lnTo>
                      <a:lnTo>
                        <a:pt x="271" y="613"/>
                      </a:lnTo>
                      <a:lnTo>
                        <a:pt x="271" y="615"/>
                      </a:lnTo>
                      <a:lnTo>
                        <a:pt x="271" y="616"/>
                      </a:lnTo>
                      <a:lnTo>
                        <a:pt x="271" y="620"/>
                      </a:lnTo>
                      <a:lnTo>
                        <a:pt x="271" y="623"/>
                      </a:lnTo>
                      <a:lnTo>
                        <a:pt x="271" y="625"/>
                      </a:lnTo>
                      <a:lnTo>
                        <a:pt x="271" y="627"/>
                      </a:lnTo>
                      <a:lnTo>
                        <a:pt x="271" y="629"/>
                      </a:lnTo>
                      <a:lnTo>
                        <a:pt x="271" y="630"/>
                      </a:lnTo>
                      <a:lnTo>
                        <a:pt x="272" y="631"/>
                      </a:lnTo>
                      <a:lnTo>
                        <a:pt x="274" y="630"/>
                      </a:lnTo>
                      <a:lnTo>
                        <a:pt x="274" y="631"/>
                      </a:lnTo>
                      <a:lnTo>
                        <a:pt x="276" y="632"/>
                      </a:lnTo>
                      <a:lnTo>
                        <a:pt x="277" y="634"/>
                      </a:lnTo>
                      <a:lnTo>
                        <a:pt x="277" y="635"/>
                      </a:lnTo>
                      <a:lnTo>
                        <a:pt x="279" y="635"/>
                      </a:lnTo>
                      <a:lnTo>
                        <a:pt x="280" y="637"/>
                      </a:lnTo>
                      <a:lnTo>
                        <a:pt x="281" y="637"/>
                      </a:lnTo>
                      <a:lnTo>
                        <a:pt x="283" y="637"/>
                      </a:lnTo>
                      <a:lnTo>
                        <a:pt x="284" y="639"/>
                      </a:lnTo>
                      <a:lnTo>
                        <a:pt x="284" y="640"/>
                      </a:lnTo>
                      <a:lnTo>
                        <a:pt x="283" y="641"/>
                      </a:lnTo>
                      <a:lnTo>
                        <a:pt x="283" y="644"/>
                      </a:lnTo>
                      <a:lnTo>
                        <a:pt x="284" y="645"/>
                      </a:lnTo>
                      <a:lnTo>
                        <a:pt x="284" y="646"/>
                      </a:lnTo>
                      <a:lnTo>
                        <a:pt x="284" y="650"/>
                      </a:lnTo>
                      <a:lnTo>
                        <a:pt x="284" y="654"/>
                      </a:lnTo>
                      <a:lnTo>
                        <a:pt x="284" y="656"/>
                      </a:lnTo>
                      <a:lnTo>
                        <a:pt x="284" y="660"/>
                      </a:lnTo>
                      <a:lnTo>
                        <a:pt x="284" y="661"/>
                      </a:lnTo>
                      <a:lnTo>
                        <a:pt x="284" y="663"/>
                      </a:lnTo>
                      <a:lnTo>
                        <a:pt x="285" y="664"/>
                      </a:lnTo>
                      <a:lnTo>
                        <a:pt x="285" y="665"/>
                      </a:lnTo>
                      <a:lnTo>
                        <a:pt x="286" y="664"/>
                      </a:lnTo>
                      <a:lnTo>
                        <a:pt x="286" y="665"/>
                      </a:lnTo>
                      <a:lnTo>
                        <a:pt x="286" y="669"/>
                      </a:lnTo>
                      <a:lnTo>
                        <a:pt x="286" y="670"/>
                      </a:lnTo>
                      <a:lnTo>
                        <a:pt x="286" y="672"/>
                      </a:lnTo>
                      <a:lnTo>
                        <a:pt x="288" y="673"/>
                      </a:lnTo>
                      <a:lnTo>
                        <a:pt x="288" y="674"/>
                      </a:lnTo>
                      <a:lnTo>
                        <a:pt x="289" y="674"/>
                      </a:lnTo>
                      <a:lnTo>
                        <a:pt x="291" y="674"/>
                      </a:lnTo>
                      <a:lnTo>
                        <a:pt x="294" y="674"/>
                      </a:lnTo>
                      <a:lnTo>
                        <a:pt x="296" y="675"/>
                      </a:lnTo>
                      <a:lnTo>
                        <a:pt x="296" y="678"/>
                      </a:lnTo>
                      <a:lnTo>
                        <a:pt x="298" y="679"/>
                      </a:lnTo>
                      <a:lnTo>
                        <a:pt x="299" y="683"/>
                      </a:lnTo>
                      <a:lnTo>
                        <a:pt x="299" y="684"/>
                      </a:lnTo>
                      <a:lnTo>
                        <a:pt x="298" y="687"/>
                      </a:lnTo>
                      <a:lnTo>
                        <a:pt x="299" y="687"/>
                      </a:lnTo>
                      <a:lnTo>
                        <a:pt x="300" y="687"/>
                      </a:lnTo>
                      <a:lnTo>
                        <a:pt x="300" y="689"/>
                      </a:lnTo>
                      <a:lnTo>
                        <a:pt x="302" y="692"/>
                      </a:lnTo>
                      <a:lnTo>
                        <a:pt x="303" y="693"/>
                      </a:lnTo>
                      <a:lnTo>
                        <a:pt x="300" y="694"/>
                      </a:lnTo>
                      <a:lnTo>
                        <a:pt x="300" y="697"/>
                      </a:lnTo>
                      <a:lnTo>
                        <a:pt x="300" y="698"/>
                      </a:lnTo>
                      <a:lnTo>
                        <a:pt x="300" y="702"/>
                      </a:lnTo>
                      <a:lnTo>
                        <a:pt x="302" y="703"/>
                      </a:lnTo>
                      <a:lnTo>
                        <a:pt x="303" y="703"/>
                      </a:lnTo>
                      <a:lnTo>
                        <a:pt x="307" y="703"/>
                      </a:lnTo>
                      <a:lnTo>
                        <a:pt x="308" y="710"/>
                      </a:lnTo>
                      <a:lnTo>
                        <a:pt x="304" y="712"/>
                      </a:lnTo>
                      <a:lnTo>
                        <a:pt x="303" y="712"/>
                      </a:lnTo>
                      <a:lnTo>
                        <a:pt x="303" y="713"/>
                      </a:lnTo>
                      <a:lnTo>
                        <a:pt x="303" y="720"/>
                      </a:lnTo>
                      <a:lnTo>
                        <a:pt x="304" y="720"/>
                      </a:lnTo>
                      <a:lnTo>
                        <a:pt x="307" y="721"/>
                      </a:lnTo>
                      <a:lnTo>
                        <a:pt x="309" y="721"/>
                      </a:lnTo>
                      <a:lnTo>
                        <a:pt x="308" y="729"/>
                      </a:lnTo>
                      <a:lnTo>
                        <a:pt x="309" y="729"/>
                      </a:lnTo>
                      <a:lnTo>
                        <a:pt x="309" y="730"/>
                      </a:lnTo>
                      <a:lnTo>
                        <a:pt x="310" y="730"/>
                      </a:lnTo>
                      <a:lnTo>
                        <a:pt x="312" y="730"/>
                      </a:lnTo>
                      <a:lnTo>
                        <a:pt x="313" y="730"/>
                      </a:lnTo>
                      <a:lnTo>
                        <a:pt x="313" y="725"/>
                      </a:lnTo>
                      <a:lnTo>
                        <a:pt x="313" y="722"/>
                      </a:lnTo>
                      <a:lnTo>
                        <a:pt x="313" y="721"/>
                      </a:lnTo>
                      <a:lnTo>
                        <a:pt x="313" y="718"/>
                      </a:lnTo>
                      <a:lnTo>
                        <a:pt x="314" y="717"/>
                      </a:lnTo>
                      <a:lnTo>
                        <a:pt x="315" y="717"/>
                      </a:lnTo>
                      <a:lnTo>
                        <a:pt x="318" y="717"/>
                      </a:lnTo>
                      <a:lnTo>
                        <a:pt x="319" y="717"/>
                      </a:lnTo>
                      <a:lnTo>
                        <a:pt x="323" y="717"/>
                      </a:lnTo>
                      <a:lnTo>
                        <a:pt x="324" y="716"/>
                      </a:lnTo>
                      <a:lnTo>
                        <a:pt x="326" y="716"/>
                      </a:lnTo>
                      <a:lnTo>
                        <a:pt x="326" y="715"/>
                      </a:lnTo>
                      <a:lnTo>
                        <a:pt x="326" y="713"/>
                      </a:lnTo>
                      <a:lnTo>
                        <a:pt x="326" y="712"/>
                      </a:lnTo>
                      <a:lnTo>
                        <a:pt x="327" y="712"/>
                      </a:lnTo>
                      <a:lnTo>
                        <a:pt x="328" y="712"/>
                      </a:lnTo>
                      <a:lnTo>
                        <a:pt x="329" y="713"/>
                      </a:lnTo>
                      <a:lnTo>
                        <a:pt x="331" y="712"/>
                      </a:lnTo>
                      <a:lnTo>
                        <a:pt x="331" y="710"/>
                      </a:lnTo>
                      <a:lnTo>
                        <a:pt x="332" y="708"/>
                      </a:lnTo>
                      <a:lnTo>
                        <a:pt x="333" y="708"/>
                      </a:lnTo>
                      <a:lnTo>
                        <a:pt x="334" y="710"/>
                      </a:lnTo>
                      <a:lnTo>
                        <a:pt x="333" y="712"/>
                      </a:lnTo>
                      <a:lnTo>
                        <a:pt x="334" y="712"/>
                      </a:lnTo>
                      <a:lnTo>
                        <a:pt x="334" y="715"/>
                      </a:lnTo>
                      <a:lnTo>
                        <a:pt x="337" y="715"/>
                      </a:lnTo>
                      <a:lnTo>
                        <a:pt x="338" y="715"/>
                      </a:lnTo>
                      <a:lnTo>
                        <a:pt x="340" y="713"/>
                      </a:lnTo>
                      <a:lnTo>
                        <a:pt x="340" y="712"/>
                      </a:lnTo>
                      <a:lnTo>
                        <a:pt x="341" y="712"/>
                      </a:lnTo>
                      <a:lnTo>
                        <a:pt x="341" y="710"/>
                      </a:lnTo>
                      <a:lnTo>
                        <a:pt x="340" y="707"/>
                      </a:lnTo>
                      <a:lnTo>
                        <a:pt x="341" y="706"/>
                      </a:lnTo>
                      <a:lnTo>
                        <a:pt x="341" y="705"/>
                      </a:lnTo>
                      <a:lnTo>
                        <a:pt x="342" y="703"/>
                      </a:lnTo>
                      <a:lnTo>
                        <a:pt x="342" y="702"/>
                      </a:lnTo>
                      <a:lnTo>
                        <a:pt x="343" y="701"/>
                      </a:lnTo>
                      <a:lnTo>
                        <a:pt x="345" y="701"/>
                      </a:lnTo>
                      <a:lnTo>
                        <a:pt x="346" y="702"/>
                      </a:lnTo>
                      <a:lnTo>
                        <a:pt x="347" y="702"/>
                      </a:lnTo>
                      <a:lnTo>
                        <a:pt x="348" y="702"/>
                      </a:lnTo>
                      <a:lnTo>
                        <a:pt x="350" y="702"/>
                      </a:lnTo>
                      <a:lnTo>
                        <a:pt x="351" y="702"/>
                      </a:lnTo>
                      <a:lnTo>
                        <a:pt x="351" y="701"/>
                      </a:lnTo>
                      <a:lnTo>
                        <a:pt x="353" y="701"/>
                      </a:lnTo>
                      <a:lnTo>
                        <a:pt x="355" y="699"/>
                      </a:lnTo>
                      <a:lnTo>
                        <a:pt x="356" y="699"/>
                      </a:lnTo>
                      <a:lnTo>
                        <a:pt x="357" y="698"/>
                      </a:lnTo>
                      <a:lnTo>
                        <a:pt x="359" y="698"/>
                      </a:lnTo>
                      <a:lnTo>
                        <a:pt x="360" y="698"/>
                      </a:lnTo>
                      <a:lnTo>
                        <a:pt x="361" y="698"/>
                      </a:lnTo>
                      <a:lnTo>
                        <a:pt x="361" y="699"/>
                      </a:lnTo>
                      <a:lnTo>
                        <a:pt x="362" y="699"/>
                      </a:lnTo>
                      <a:lnTo>
                        <a:pt x="364" y="699"/>
                      </a:lnTo>
                      <a:lnTo>
                        <a:pt x="365" y="701"/>
                      </a:lnTo>
                      <a:lnTo>
                        <a:pt x="366" y="701"/>
                      </a:lnTo>
                      <a:lnTo>
                        <a:pt x="369" y="701"/>
                      </a:lnTo>
                      <a:lnTo>
                        <a:pt x="370" y="701"/>
                      </a:lnTo>
                      <a:lnTo>
                        <a:pt x="371" y="701"/>
                      </a:lnTo>
                      <a:lnTo>
                        <a:pt x="373" y="701"/>
                      </a:lnTo>
                      <a:lnTo>
                        <a:pt x="374" y="701"/>
                      </a:lnTo>
                      <a:lnTo>
                        <a:pt x="375" y="701"/>
                      </a:lnTo>
                      <a:lnTo>
                        <a:pt x="376" y="701"/>
                      </a:lnTo>
                      <a:lnTo>
                        <a:pt x="378" y="701"/>
                      </a:lnTo>
                      <a:lnTo>
                        <a:pt x="379" y="701"/>
                      </a:lnTo>
                      <a:lnTo>
                        <a:pt x="380" y="701"/>
                      </a:lnTo>
                      <a:lnTo>
                        <a:pt x="380" y="699"/>
                      </a:lnTo>
                      <a:lnTo>
                        <a:pt x="380" y="698"/>
                      </a:lnTo>
                      <a:lnTo>
                        <a:pt x="383" y="698"/>
                      </a:lnTo>
                      <a:lnTo>
                        <a:pt x="384" y="697"/>
                      </a:lnTo>
                      <a:lnTo>
                        <a:pt x="384" y="692"/>
                      </a:lnTo>
                      <a:lnTo>
                        <a:pt x="384" y="689"/>
                      </a:lnTo>
                      <a:lnTo>
                        <a:pt x="385" y="688"/>
                      </a:lnTo>
                      <a:lnTo>
                        <a:pt x="385" y="689"/>
                      </a:lnTo>
                      <a:lnTo>
                        <a:pt x="386" y="689"/>
                      </a:lnTo>
                      <a:lnTo>
                        <a:pt x="388" y="691"/>
                      </a:lnTo>
                      <a:lnTo>
                        <a:pt x="389" y="692"/>
                      </a:lnTo>
                      <a:lnTo>
                        <a:pt x="390" y="692"/>
                      </a:lnTo>
                      <a:lnTo>
                        <a:pt x="392" y="692"/>
                      </a:lnTo>
                      <a:lnTo>
                        <a:pt x="393" y="689"/>
                      </a:lnTo>
                      <a:lnTo>
                        <a:pt x="394" y="688"/>
                      </a:lnTo>
                      <a:lnTo>
                        <a:pt x="395" y="688"/>
                      </a:lnTo>
                      <a:lnTo>
                        <a:pt x="397" y="687"/>
                      </a:lnTo>
                      <a:lnTo>
                        <a:pt x="399" y="687"/>
                      </a:lnTo>
                      <a:lnTo>
                        <a:pt x="400" y="686"/>
                      </a:lnTo>
                      <a:lnTo>
                        <a:pt x="402" y="686"/>
                      </a:lnTo>
                      <a:lnTo>
                        <a:pt x="404" y="683"/>
                      </a:lnTo>
                      <a:lnTo>
                        <a:pt x="404" y="680"/>
                      </a:lnTo>
                      <a:lnTo>
                        <a:pt x="404" y="679"/>
                      </a:lnTo>
                      <a:lnTo>
                        <a:pt x="405" y="678"/>
                      </a:lnTo>
                      <a:lnTo>
                        <a:pt x="408" y="678"/>
                      </a:lnTo>
                      <a:lnTo>
                        <a:pt x="409" y="678"/>
                      </a:lnTo>
                      <a:lnTo>
                        <a:pt x="411" y="677"/>
                      </a:lnTo>
                      <a:lnTo>
                        <a:pt x="412" y="677"/>
                      </a:lnTo>
                      <a:lnTo>
                        <a:pt x="416" y="675"/>
                      </a:lnTo>
                      <a:lnTo>
                        <a:pt x="416" y="674"/>
                      </a:lnTo>
                      <a:lnTo>
                        <a:pt x="417" y="675"/>
                      </a:lnTo>
                      <a:lnTo>
                        <a:pt x="418" y="675"/>
                      </a:lnTo>
                      <a:lnTo>
                        <a:pt x="419" y="677"/>
                      </a:lnTo>
                      <a:lnTo>
                        <a:pt x="421" y="677"/>
                      </a:lnTo>
                      <a:lnTo>
                        <a:pt x="422" y="677"/>
                      </a:lnTo>
                      <a:lnTo>
                        <a:pt x="423" y="677"/>
                      </a:lnTo>
                      <a:lnTo>
                        <a:pt x="424" y="675"/>
                      </a:lnTo>
                      <a:lnTo>
                        <a:pt x="426" y="674"/>
                      </a:lnTo>
                      <a:lnTo>
                        <a:pt x="426" y="673"/>
                      </a:lnTo>
                      <a:lnTo>
                        <a:pt x="428" y="673"/>
                      </a:lnTo>
                      <a:lnTo>
                        <a:pt x="430" y="672"/>
                      </a:lnTo>
                      <a:lnTo>
                        <a:pt x="431" y="672"/>
                      </a:lnTo>
                      <a:lnTo>
                        <a:pt x="432" y="672"/>
                      </a:lnTo>
                      <a:lnTo>
                        <a:pt x="432" y="673"/>
                      </a:lnTo>
                      <a:lnTo>
                        <a:pt x="432" y="674"/>
                      </a:lnTo>
                      <a:lnTo>
                        <a:pt x="431" y="675"/>
                      </a:lnTo>
                      <a:lnTo>
                        <a:pt x="431" y="677"/>
                      </a:lnTo>
                      <a:lnTo>
                        <a:pt x="431" y="678"/>
                      </a:lnTo>
                      <a:lnTo>
                        <a:pt x="431" y="679"/>
                      </a:lnTo>
                      <a:lnTo>
                        <a:pt x="431" y="682"/>
                      </a:lnTo>
                      <a:lnTo>
                        <a:pt x="432" y="684"/>
                      </a:lnTo>
                      <a:lnTo>
                        <a:pt x="432" y="686"/>
                      </a:lnTo>
                      <a:lnTo>
                        <a:pt x="433" y="686"/>
                      </a:lnTo>
                      <a:lnTo>
                        <a:pt x="433" y="687"/>
                      </a:lnTo>
                      <a:lnTo>
                        <a:pt x="435" y="688"/>
                      </a:lnTo>
                      <a:lnTo>
                        <a:pt x="436" y="689"/>
                      </a:lnTo>
                      <a:lnTo>
                        <a:pt x="437" y="689"/>
                      </a:lnTo>
                      <a:lnTo>
                        <a:pt x="440" y="689"/>
                      </a:lnTo>
                      <a:lnTo>
                        <a:pt x="441" y="689"/>
                      </a:lnTo>
                      <a:lnTo>
                        <a:pt x="443" y="688"/>
                      </a:lnTo>
                      <a:lnTo>
                        <a:pt x="445" y="688"/>
                      </a:lnTo>
                      <a:lnTo>
                        <a:pt x="447" y="687"/>
                      </a:lnTo>
                      <a:lnTo>
                        <a:pt x="449" y="687"/>
                      </a:lnTo>
                      <a:lnTo>
                        <a:pt x="451" y="687"/>
                      </a:lnTo>
                      <a:lnTo>
                        <a:pt x="452" y="686"/>
                      </a:lnTo>
                      <a:lnTo>
                        <a:pt x="454" y="686"/>
                      </a:lnTo>
                      <a:lnTo>
                        <a:pt x="456" y="686"/>
                      </a:lnTo>
                      <a:lnTo>
                        <a:pt x="459" y="686"/>
                      </a:lnTo>
                      <a:lnTo>
                        <a:pt x="460" y="687"/>
                      </a:lnTo>
                      <a:lnTo>
                        <a:pt x="461" y="687"/>
                      </a:lnTo>
                      <a:lnTo>
                        <a:pt x="461" y="686"/>
                      </a:lnTo>
                      <a:lnTo>
                        <a:pt x="462" y="686"/>
                      </a:lnTo>
                      <a:lnTo>
                        <a:pt x="464" y="684"/>
                      </a:lnTo>
                      <a:lnTo>
                        <a:pt x="464" y="683"/>
                      </a:lnTo>
                      <a:lnTo>
                        <a:pt x="461" y="679"/>
                      </a:lnTo>
                      <a:lnTo>
                        <a:pt x="460" y="678"/>
                      </a:lnTo>
                      <a:lnTo>
                        <a:pt x="460" y="677"/>
                      </a:lnTo>
                      <a:lnTo>
                        <a:pt x="460" y="673"/>
                      </a:lnTo>
                      <a:lnTo>
                        <a:pt x="459" y="672"/>
                      </a:lnTo>
                      <a:lnTo>
                        <a:pt x="456" y="670"/>
                      </a:lnTo>
                      <a:lnTo>
                        <a:pt x="459" y="668"/>
                      </a:lnTo>
                      <a:lnTo>
                        <a:pt x="456" y="667"/>
                      </a:lnTo>
                      <a:lnTo>
                        <a:pt x="456" y="663"/>
                      </a:lnTo>
                      <a:lnTo>
                        <a:pt x="459" y="663"/>
                      </a:lnTo>
                      <a:lnTo>
                        <a:pt x="460" y="664"/>
                      </a:lnTo>
                      <a:lnTo>
                        <a:pt x="462" y="667"/>
                      </a:lnTo>
                      <a:lnTo>
                        <a:pt x="464" y="667"/>
                      </a:lnTo>
                      <a:lnTo>
                        <a:pt x="465" y="667"/>
                      </a:lnTo>
                      <a:lnTo>
                        <a:pt x="466" y="667"/>
                      </a:lnTo>
                      <a:lnTo>
                        <a:pt x="468" y="667"/>
                      </a:lnTo>
                      <a:lnTo>
                        <a:pt x="469" y="668"/>
                      </a:lnTo>
                      <a:lnTo>
                        <a:pt x="470" y="668"/>
                      </a:lnTo>
                      <a:lnTo>
                        <a:pt x="473" y="667"/>
                      </a:lnTo>
                      <a:lnTo>
                        <a:pt x="474" y="667"/>
                      </a:lnTo>
                      <a:lnTo>
                        <a:pt x="474" y="664"/>
                      </a:lnTo>
                      <a:lnTo>
                        <a:pt x="473" y="664"/>
                      </a:lnTo>
                      <a:lnTo>
                        <a:pt x="470" y="663"/>
                      </a:lnTo>
                      <a:lnTo>
                        <a:pt x="469" y="661"/>
                      </a:lnTo>
                      <a:lnTo>
                        <a:pt x="470" y="660"/>
                      </a:lnTo>
                      <a:lnTo>
                        <a:pt x="473" y="660"/>
                      </a:lnTo>
                      <a:lnTo>
                        <a:pt x="475" y="660"/>
                      </a:lnTo>
                      <a:lnTo>
                        <a:pt x="475" y="659"/>
                      </a:lnTo>
                      <a:lnTo>
                        <a:pt x="476" y="659"/>
                      </a:lnTo>
                      <a:lnTo>
                        <a:pt x="478" y="659"/>
                      </a:lnTo>
                      <a:lnTo>
                        <a:pt x="476" y="656"/>
                      </a:lnTo>
                      <a:lnTo>
                        <a:pt x="476" y="655"/>
                      </a:lnTo>
                      <a:lnTo>
                        <a:pt x="478" y="653"/>
                      </a:lnTo>
                      <a:lnTo>
                        <a:pt x="480" y="651"/>
                      </a:lnTo>
                      <a:lnTo>
                        <a:pt x="482" y="649"/>
                      </a:lnTo>
                      <a:lnTo>
                        <a:pt x="484" y="648"/>
                      </a:lnTo>
                      <a:lnTo>
                        <a:pt x="485" y="646"/>
                      </a:lnTo>
                      <a:lnTo>
                        <a:pt x="485" y="645"/>
                      </a:lnTo>
                      <a:lnTo>
                        <a:pt x="488" y="644"/>
                      </a:lnTo>
                      <a:lnTo>
                        <a:pt x="485" y="640"/>
                      </a:lnTo>
                      <a:lnTo>
                        <a:pt x="485" y="639"/>
                      </a:lnTo>
                      <a:lnTo>
                        <a:pt x="484" y="637"/>
                      </a:lnTo>
                      <a:lnTo>
                        <a:pt x="483" y="636"/>
                      </a:lnTo>
                      <a:lnTo>
                        <a:pt x="482" y="636"/>
                      </a:lnTo>
                      <a:lnTo>
                        <a:pt x="482" y="632"/>
                      </a:lnTo>
                      <a:lnTo>
                        <a:pt x="482" y="630"/>
                      </a:lnTo>
                      <a:lnTo>
                        <a:pt x="483" y="627"/>
                      </a:lnTo>
                      <a:lnTo>
                        <a:pt x="485" y="625"/>
                      </a:lnTo>
                      <a:lnTo>
                        <a:pt x="488" y="625"/>
                      </a:lnTo>
                      <a:lnTo>
                        <a:pt x="489" y="623"/>
                      </a:lnTo>
                      <a:lnTo>
                        <a:pt x="489" y="622"/>
                      </a:lnTo>
                      <a:lnTo>
                        <a:pt x="485" y="622"/>
                      </a:lnTo>
                      <a:lnTo>
                        <a:pt x="484" y="622"/>
                      </a:lnTo>
                      <a:lnTo>
                        <a:pt x="483" y="620"/>
                      </a:lnTo>
                      <a:lnTo>
                        <a:pt x="482" y="620"/>
                      </a:lnTo>
                      <a:lnTo>
                        <a:pt x="480" y="620"/>
                      </a:lnTo>
                      <a:lnTo>
                        <a:pt x="480" y="618"/>
                      </a:lnTo>
                      <a:lnTo>
                        <a:pt x="480" y="617"/>
                      </a:lnTo>
                      <a:lnTo>
                        <a:pt x="482" y="617"/>
                      </a:lnTo>
                      <a:lnTo>
                        <a:pt x="482" y="616"/>
                      </a:lnTo>
                      <a:lnTo>
                        <a:pt x="483" y="616"/>
                      </a:lnTo>
                      <a:lnTo>
                        <a:pt x="482" y="613"/>
                      </a:lnTo>
                      <a:lnTo>
                        <a:pt x="479" y="615"/>
                      </a:lnTo>
                      <a:lnTo>
                        <a:pt x="478" y="615"/>
                      </a:lnTo>
                      <a:lnTo>
                        <a:pt x="476" y="613"/>
                      </a:lnTo>
                      <a:lnTo>
                        <a:pt x="475" y="611"/>
                      </a:lnTo>
                      <a:lnTo>
                        <a:pt x="473" y="611"/>
                      </a:lnTo>
                      <a:lnTo>
                        <a:pt x="470" y="611"/>
                      </a:lnTo>
                      <a:lnTo>
                        <a:pt x="469" y="609"/>
                      </a:lnTo>
                      <a:lnTo>
                        <a:pt x="466" y="611"/>
                      </a:lnTo>
                      <a:lnTo>
                        <a:pt x="465" y="611"/>
                      </a:lnTo>
                      <a:lnTo>
                        <a:pt x="464" y="608"/>
                      </a:lnTo>
                      <a:lnTo>
                        <a:pt x="462" y="607"/>
                      </a:lnTo>
                      <a:lnTo>
                        <a:pt x="461" y="604"/>
                      </a:lnTo>
                      <a:lnTo>
                        <a:pt x="461" y="602"/>
                      </a:lnTo>
                      <a:lnTo>
                        <a:pt x="461" y="601"/>
                      </a:lnTo>
                      <a:lnTo>
                        <a:pt x="461" y="599"/>
                      </a:lnTo>
                      <a:lnTo>
                        <a:pt x="459" y="599"/>
                      </a:lnTo>
                      <a:lnTo>
                        <a:pt x="459" y="598"/>
                      </a:lnTo>
                      <a:lnTo>
                        <a:pt x="460" y="598"/>
                      </a:lnTo>
                      <a:lnTo>
                        <a:pt x="460" y="597"/>
                      </a:lnTo>
                      <a:lnTo>
                        <a:pt x="461" y="596"/>
                      </a:lnTo>
                      <a:lnTo>
                        <a:pt x="461" y="594"/>
                      </a:lnTo>
                      <a:lnTo>
                        <a:pt x="462" y="592"/>
                      </a:lnTo>
                      <a:lnTo>
                        <a:pt x="464" y="588"/>
                      </a:lnTo>
                      <a:lnTo>
                        <a:pt x="465" y="587"/>
                      </a:lnTo>
                      <a:lnTo>
                        <a:pt x="464" y="584"/>
                      </a:lnTo>
                      <a:lnTo>
                        <a:pt x="462" y="584"/>
                      </a:lnTo>
                      <a:lnTo>
                        <a:pt x="460" y="583"/>
                      </a:lnTo>
                      <a:lnTo>
                        <a:pt x="459" y="583"/>
                      </a:lnTo>
                      <a:lnTo>
                        <a:pt x="459" y="582"/>
                      </a:lnTo>
                      <a:lnTo>
                        <a:pt x="456" y="582"/>
                      </a:lnTo>
                      <a:lnTo>
                        <a:pt x="455" y="582"/>
                      </a:lnTo>
                      <a:lnTo>
                        <a:pt x="452" y="582"/>
                      </a:lnTo>
                      <a:lnTo>
                        <a:pt x="451" y="582"/>
                      </a:lnTo>
                      <a:lnTo>
                        <a:pt x="451" y="580"/>
                      </a:lnTo>
                      <a:lnTo>
                        <a:pt x="451" y="579"/>
                      </a:lnTo>
                      <a:lnTo>
                        <a:pt x="452" y="578"/>
                      </a:lnTo>
                      <a:lnTo>
                        <a:pt x="455" y="577"/>
                      </a:lnTo>
                      <a:lnTo>
                        <a:pt x="456" y="574"/>
                      </a:lnTo>
                      <a:lnTo>
                        <a:pt x="456" y="573"/>
                      </a:lnTo>
                      <a:lnTo>
                        <a:pt x="459" y="571"/>
                      </a:lnTo>
                      <a:lnTo>
                        <a:pt x="456" y="571"/>
                      </a:lnTo>
                      <a:lnTo>
                        <a:pt x="454" y="570"/>
                      </a:lnTo>
                      <a:lnTo>
                        <a:pt x="452" y="570"/>
                      </a:lnTo>
                      <a:lnTo>
                        <a:pt x="450" y="570"/>
                      </a:lnTo>
                      <a:lnTo>
                        <a:pt x="449" y="569"/>
                      </a:lnTo>
                      <a:lnTo>
                        <a:pt x="447" y="570"/>
                      </a:lnTo>
                      <a:lnTo>
                        <a:pt x="446" y="569"/>
                      </a:lnTo>
                      <a:lnTo>
                        <a:pt x="447" y="565"/>
                      </a:lnTo>
                      <a:lnTo>
                        <a:pt x="447" y="564"/>
                      </a:lnTo>
                      <a:lnTo>
                        <a:pt x="449" y="565"/>
                      </a:lnTo>
                      <a:lnTo>
                        <a:pt x="451" y="565"/>
                      </a:lnTo>
                      <a:lnTo>
                        <a:pt x="452" y="565"/>
                      </a:lnTo>
                      <a:lnTo>
                        <a:pt x="454" y="565"/>
                      </a:lnTo>
                      <a:lnTo>
                        <a:pt x="454" y="564"/>
                      </a:lnTo>
                      <a:lnTo>
                        <a:pt x="455" y="563"/>
                      </a:lnTo>
                      <a:lnTo>
                        <a:pt x="459" y="559"/>
                      </a:lnTo>
                      <a:lnTo>
                        <a:pt x="460" y="559"/>
                      </a:lnTo>
                      <a:lnTo>
                        <a:pt x="461" y="558"/>
                      </a:lnTo>
                      <a:lnTo>
                        <a:pt x="462" y="556"/>
                      </a:lnTo>
                      <a:lnTo>
                        <a:pt x="462" y="551"/>
                      </a:lnTo>
                      <a:lnTo>
                        <a:pt x="460" y="550"/>
                      </a:lnTo>
                      <a:lnTo>
                        <a:pt x="456" y="547"/>
                      </a:lnTo>
                      <a:lnTo>
                        <a:pt x="456" y="546"/>
                      </a:lnTo>
                      <a:lnTo>
                        <a:pt x="460" y="541"/>
                      </a:lnTo>
                      <a:lnTo>
                        <a:pt x="460" y="540"/>
                      </a:lnTo>
                      <a:lnTo>
                        <a:pt x="461" y="540"/>
                      </a:lnTo>
                      <a:lnTo>
                        <a:pt x="461" y="536"/>
                      </a:lnTo>
                      <a:lnTo>
                        <a:pt x="461" y="535"/>
                      </a:lnTo>
                      <a:lnTo>
                        <a:pt x="461" y="533"/>
                      </a:lnTo>
                      <a:lnTo>
                        <a:pt x="459" y="532"/>
                      </a:lnTo>
                      <a:lnTo>
                        <a:pt x="456" y="527"/>
                      </a:lnTo>
                      <a:lnTo>
                        <a:pt x="456" y="525"/>
                      </a:lnTo>
                      <a:lnTo>
                        <a:pt x="456" y="523"/>
                      </a:lnTo>
                      <a:lnTo>
                        <a:pt x="455" y="522"/>
                      </a:lnTo>
                      <a:lnTo>
                        <a:pt x="454" y="522"/>
                      </a:lnTo>
                      <a:lnTo>
                        <a:pt x="452" y="522"/>
                      </a:lnTo>
                      <a:lnTo>
                        <a:pt x="454" y="521"/>
                      </a:lnTo>
                      <a:lnTo>
                        <a:pt x="454" y="520"/>
                      </a:lnTo>
                      <a:lnTo>
                        <a:pt x="456" y="517"/>
                      </a:lnTo>
                      <a:lnTo>
                        <a:pt x="459" y="513"/>
                      </a:lnTo>
                      <a:lnTo>
                        <a:pt x="459" y="512"/>
                      </a:lnTo>
                      <a:lnTo>
                        <a:pt x="459" y="511"/>
                      </a:lnTo>
                      <a:lnTo>
                        <a:pt x="460" y="509"/>
                      </a:lnTo>
                      <a:lnTo>
                        <a:pt x="459" y="508"/>
                      </a:lnTo>
                      <a:lnTo>
                        <a:pt x="456" y="508"/>
                      </a:lnTo>
                      <a:lnTo>
                        <a:pt x="455" y="507"/>
                      </a:lnTo>
                      <a:lnTo>
                        <a:pt x="454" y="504"/>
                      </a:lnTo>
                      <a:lnTo>
                        <a:pt x="452" y="502"/>
                      </a:lnTo>
                      <a:lnTo>
                        <a:pt x="451" y="498"/>
                      </a:lnTo>
                      <a:lnTo>
                        <a:pt x="449" y="495"/>
                      </a:lnTo>
                      <a:lnTo>
                        <a:pt x="447" y="494"/>
                      </a:lnTo>
                      <a:lnTo>
                        <a:pt x="447" y="493"/>
                      </a:lnTo>
                      <a:lnTo>
                        <a:pt x="446" y="489"/>
                      </a:lnTo>
                      <a:lnTo>
                        <a:pt x="446" y="488"/>
                      </a:lnTo>
                      <a:lnTo>
                        <a:pt x="446" y="484"/>
                      </a:lnTo>
                      <a:lnTo>
                        <a:pt x="445" y="482"/>
                      </a:lnTo>
                      <a:lnTo>
                        <a:pt x="443" y="480"/>
                      </a:lnTo>
                      <a:lnTo>
                        <a:pt x="441" y="478"/>
                      </a:lnTo>
                      <a:lnTo>
                        <a:pt x="441" y="475"/>
                      </a:lnTo>
                      <a:lnTo>
                        <a:pt x="443" y="474"/>
                      </a:lnTo>
                      <a:lnTo>
                        <a:pt x="443" y="471"/>
                      </a:lnTo>
                      <a:lnTo>
                        <a:pt x="445" y="468"/>
                      </a:lnTo>
                      <a:lnTo>
                        <a:pt x="446" y="466"/>
                      </a:lnTo>
                      <a:lnTo>
                        <a:pt x="446" y="463"/>
                      </a:lnTo>
                      <a:lnTo>
                        <a:pt x="446" y="461"/>
                      </a:lnTo>
                      <a:lnTo>
                        <a:pt x="446" y="460"/>
                      </a:lnTo>
                      <a:lnTo>
                        <a:pt x="443" y="457"/>
                      </a:lnTo>
                      <a:lnTo>
                        <a:pt x="443" y="454"/>
                      </a:lnTo>
                      <a:lnTo>
                        <a:pt x="443" y="452"/>
                      </a:lnTo>
                      <a:lnTo>
                        <a:pt x="445" y="450"/>
                      </a:lnTo>
                      <a:lnTo>
                        <a:pt x="443" y="447"/>
                      </a:lnTo>
                      <a:lnTo>
                        <a:pt x="445" y="444"/>
                      </a:lnTo>
                      <a:lnTo>
                        <a:pt x="443" y="442"/>
                      </a:lnTo>
                      <a:lnTo>
                        <a:pt x="445" y="442"/>
                      </a:lnTo>
                      <a:lnTo>
                        <a:pt x="446" y="442"/>
                      </a:lnTo>
                      <a:lnTo>
                        <a:pt x="446" y="441"/>
                      </a:lnTo>
                      <a:lnTo>
                        <a:pt x="449" y="441"/>
                      </a:lnTo>
                      <a:lnTo>
                        <a:pt x="450" y="438"/>
                      </a:lnTo>
                      <a:lnTo>
                        <a:pt x="451" y="432"/>
                      </a:lnTo>
                      <a:lnTo>
                        <a:pt x="452" y="431"/>
                      </a:lnTo>
                      <a:lnTo>
                        <a:pt x="452" y="430"/>
                      </a:lnTo>
                      <a:lnTo>
                        <a:pt x="452" y="427"/>
                      </a:lnTo>
                      <a:lnTo>
                        <a:pt x="452" y="426"/>
                      </a:lnTo>
                      <a:lnTo>
                        <a:pt x="452" y="423"/>
                      </a:lnTo>
                      <a:lnTo>
                        <a:pt x="451" y="422"/>
                      </a:lnTo>
                      <a:lnTo>
                        <a:pt x="451" y="421"/>
                      </a:lnTo>
                      <a:lnTo>
                        <a:pt x="451" y="419"/>
                      </a:lnTo>
                      <a:lnTo>
                        <a:pt x="451" y="418"/>
                      </a:lnTo>
                      <a:lnTo>
                        <a:pt x="451" y="416"/>
                      </a:lnTo>
                      <a:lnTo>
                        <a:pt x="451" y="414"/>
                      </a:lnTo>
                      <a:lnTo>
                        <a:pt x="451" y="413"/>
                      </a:lnTo>
                      <a:lnTo>
                        <a:pt x="450" y="413"/>
                      </a:lnTo>
                      <a:lnTo>
                        <a:pt x="449" y="413"/>
                      </a:lnTo>
                      <a:lnTo>
                        <a:pt x="447" y="412"/>
                      </a:lnTo>
                      <a:lnTo>
                        <a:pt x="447" y="409"/>
                      </a:lnTo>
                      <a:lnTo>
                        <a:pt x="449" y="409"/>
                      </a:lnTo>
                      <a:lnTo>
                        <a:pt x="449" y="408"/>
                      </a:lnTo>
                      <a:lnTo>
                        <a:pt x="449" y="407"/>
                      </a:lnTo>
                      <a:lnTo>
                        <a:pt x="449" y="406"/>
                      </a:lnTo>
                      <a:lnTo>
                        <a:pt x="449" y="403"/>
                      </a:lnTo>
                      <a:lnTo>
                        <a:pt x="449" y="402"/>
                      </a:lnTo>
                      <a:lnTo>
                        <a:pt x="447" y="400"/>
                      </a:lnTo>
                      <a:lnTo>
                        <a:pt x="445" y="400"/>
                      </a:lnTo>
                      <a:lnTo>
                        <a:pt x="443" y="400"/>
                      </a:lnTo>
                      <a:lnTo>
                        <a:pt x="441" y="399"/>
                      </a:lnTo>
                      <a:lnTo>
                        <a:pt x="440" y="399"/>
                      </a:lnTo>
                      <a:lnTo>
                        <a:pt x="441" y="398"/>
                      </a:lnTo>
                      <a:lnTo>
                        <a:pt x="441" y="397"/>
                      </a:lnTo>
                      <a:lnTo>
                        <a:pt x="443" y="397"/>
                      </a:lnTo>
                      <a:lnTo>
                        <a:pt x="445" y="397"/>
                      </a:lnTo>
                      <a:lnTo>
                        <a:pt x="446" y="394"/>
                      </a:lnTo>
                      <a:lnTo>
                        <a:pt x="445" y="393"/>
                      </a:lnTo>
                      <a:lnTo>
                        <a:pt x="445" y="392"/>
                      </a:lnTo>
                      <a:lnTo>
                        <a:pt x="446" y="390"/>
                      </a:lnTo>
                      <a:lnTo>
                        <a:pt x="446" y="389"/>
                      </a:lnTo>
                      <a:lnTo>
                        <a:pt x="445" y="389"/>
                      </a:lnTo>
                      <a:lnTo>
                        <a:pt x="441" y="388"/>
                      </a:lnTo>
                      <a:lnTo>
                        <a:pt x="437" y="389"/>
                      </a:lnTo>
                      <a:lnTo>
                        <a:pt x="435" y="389"/>
                      </a:lnTo>
                      <a:lnTo>
                        <a:pt x="435" y="388"/>
                      </a:lnTo>
                      <a:lnTo>
                        <a:pt x="432" y="386"/>
                      </a:lnTo>
                      <a:lnTo>
                        <a:pt x="432" y="385"/>
                      </a:lnTo>
                      <a:lnTo>
                        <a:pt x="431" y="383"/>
                      </a:lnTo>
                      <a:lnTo>
                        <a:pt x="430" y="381"/>
                      </a:lnTo>
                      <a:lnTo>
                        <a:pt x="430" y="378"/>
                      </a:lnTo>
                      <a:lnTo>
                        <a:pt x="426" y="376"/>
                      </a:lnTo>
                      <a:lnTo>
                        <a:pt x="424" y="376"/>
                      </a:lnTo>
                      <a:lnTo>
                        <a:pt x="424" y="375"/>
                      </a:lnTo>
                      <a:lnTo>
                        <a:pt x="423" y="374"/>
                      </a:lnTo>
                      <a:lnTo>
                        <a:pt x="422" y="373"/>
                      </a:lnTo>
                      <a:lnTo>
                        <a:pt x="422" y="371"/>
                      </a:lnTo>
                      <a:lnTo>
                        <a:pt x="422" y="370"/>
                      </a:lnTo>
                      <a:lnTo>
                        <a:pt x="422" y="369"/>
                      </a:lnTo>
                      <a:lnTo>
                        <a:pt x="423" y="369"/>
                      </a:lnTo>
                      <a:lnTo>
                        <a:pt x="424" y="367"/>
                      </a:lnTo>
                      <a:lnTo>
                        <a:pt x="426" y="366"/>
                      </a:lnTo>
                      <a:lnTo>
                        <a:pt x="430" y="364"/>
                      </a:lnTo>
                      <a:lnTo>
                        <a:pt x="431" y="362"/>
                      </a:lnTo>
                      <a:lnTo>
                        <a:pt x="432" y="360"/>
                      </a:lnTo>
                      <a:lnTo>
                        <a:pt x="432" y="359"/>
                      </a:lnTo>
                      <a:lnTo>
                        <a:pt x="432" y="357"/>
                      </a:lnTo>
                      <a:lnTo>
                        <a:pt x="432" y="356"/>
                      </a:lnTo>
                      <a:lnTo>
                        <a:pt x="432" y="355"/>
                      </a:lnTo>
                      <a:lnTo>
                        <a:pt x="433" y="355"/>
                      </a:lnTo>
                      <a:lnTo>
                        <a:pt x="435" y="355"/>
                      </a:lnTo>
                      <a:lnTo>
                        <a:pt x="436" y="354"/>
                      </a:lnTo>
                      <a:lnTo>
                        <a:pt x="437" y="352"/>
                      </a:lnTo>
                      <a:lnTo>
                        <a:pt x="438" y="352"/>
                      </a:lnTo>
                      <a:lnTo>
                        <a:pt x="441" y="351"/>
                      </a:lnTo>
                      <a:lnTo>
                        <a:pt x="443" y="351"/>
                      </a:lnTo>
                      <a:lnTo>
                        <a:pt x="443" y="348"/>
                      </a:lnTo>
                      <a:lnTo>
                        <a:pt x="445" y="348"/>
                      </a:lnTo>
                      <a:lnTo>
                        <a:pt x="446" y="347"/>
                      </a:lnTo>
                      <a:lnTo>
                        <a:pt x="446" y="345"/>
                      </a:lnTo>
                      <a:lnTo>
                        <a:pt x="446" y="343"/>
                      </a:lnTo>
                      <a:lnTo>
                        <a:pt x="445" y="343"/>
                      </a:lnTo>
                      <a:lnTo>
                        <a:pt x="445" y="342"/>
                      </a:lnTo>
                      <a:lnTo>
                        <a:pt x="446" y="341"/>
                      </a:lnTo>
                      <a:lnTo>
                        <a:pt x="446" y="340"/>
                      </a:lnTo>
                      <a:lnTo>
                        <a:pt x="445" y="338"/>
                      </a:lnTo>
                      <a:lnTo>
                        <a:pt x="443" y="337"/>
                      </a:lnTo>
                      <a:lnTo>
                        <a:pt x="441" y="337"/>
                      </a:lnTo>
                      <a:lnTo>
                        <a:pt x="441" y="336"/>
                      </a:lnTo>
                      <a:lnTo>
                        <a:pt x="440" y="336"/>
                      </a:lnTo>
                      <a:lnTo>
                        <a:pt x="441" y="333"/>
                      </a:lnTo>
                      <a:lnTo>
                        <a:pt x="441" y="331"/>
                      </a:lnTo>
                      <a:lnTo>
                        <a:pt x="441" y="329"/>
                      </a:lnTo>
                      <a:lnTo>
                        <a:pt x="441" y="328"/>
                      </a:lnTo>
                      <a:lnTo>
                        <a:pt x="441" y="327"/>
                      </a:lnTo>
                      <a:lnTo>
                        <a:pt x="440" y="324"/>
                      </a:lnTo>
                      <a:lnTo>
                        <a:pt x="441" y="322"/>
                      </a:lnTo>
                      <a:lnTo>
                        <a:pt x="440" y="321"/>
                      </a:lnTo>
                      <a:lnTo>
                        <a:pt x="440" y="318"/>
                      </a:lnTo>
                      <a:lnTo>
                        <a:pt x="438" y="317"/>
                      </a:lnTo>
                      <a:lnTo>
                        <a:pt x="438" y="316"/>
                      </a:lnTo>
                      <a:lnTo>
                        <a:pt x="437" y="313"/>
                      </a:lnTo>
                      <a:lnTo>
                        <a:pt x="436" y="312"/>
                      </a:lnTo>
                      <a:lnTo>
                        <a:pt x="435" y="310"/>
                      </a:lnTo>
                      <a:lnTo>
                        <a:pt x="435" y="309"/>
                      </a:lnTo>
                      <a:lnTo>
                        <a:pt x="435" y="308"/>
                      </a:lnTo>
                      <a:lnTo>
                        <a:pt x="433" y="308"/>
                      </a:lnTo>
                      <a:lnTo>
                        <a:pt x="433" y="307"/>
                      </a:lnTo>
                      <a:lnTo>
                        <a:pt x="433" y="305"/>
                      </a:lnTo>
                      <a:lnTo>
                        <a:pt x="433" y="303"/>
                      </a:lnTo>
                      <a:lnTo>
                        <a:pt x="433" y="302"/>
                      </a:lnTo>
                      <a:lnTo>
                        <a:pt x="433" y="300"/>
                      </a:lnTo>
                      <a:lnTo>
                        <a:pt x="433" y="299"/>
                      </a:lnTo>
                      <a:lnTo>
                        <a:pt x="433" y="298"/>
                      </a:lnTo>
                      <a:lnTo>
                        <a:pt x="433" y="297"/>
                      </a:lnTo>
                      <a:lnTo>
                        <a:pt x="433" y="295"/>
                      </a:lnTo>
                      <a:lnTo>
                        <a:pt x="432" y="294"/>
                      </a:lnTo>
                      <a:lnTo>
                        <a:pt x="432" y="293"/>
                      </a:lnTo>
                      <a:lnTo>
                        <a:pt x="432" y="291"/>
                      </a:lnTo>
                      <a:lnTo>
                        <a:pt x="431" y="290"/>
                      </a:lnTo>
                      <a:lnTo>
                        <a:pt x="430" y="290"/>
                      </a:lnTo>
                      <a:lnTo>
                        <a:pt x="430" y="288"/>
                      </a:lnTo>
                      <a:lnTo>
                        <a:pt x="428" y="288"/>
                      </a:lnTo>
                      <a:lnTo>
                        <a:pt x="427" y="288"/>
                      </a:lnTo>
                      <a:lnTo>
                        <a:pt x="427" y="286"/>
                      </a:lnTo>
                      <a:lnTo>
                        <a:pt x="427" y="284"/>
                      </a:lnTo>
                      <a:lnTo>
                        <a:pt x="426" y="284"/>
                      </a:lnTo>
                      <a:lnTo>
                        <a:pt x="426" y="283"/>
                      </a:lnTo>
                      <a:lnTo>
                        <a:pt x="426" y="281"/>
                      </a:lnTo>
                      <a:lnTo>
                        <a:pt x="423" y="281"/>
                      </a:lnTo>
                      <a:lnTo>
                        <a:pt x="426" y="280"/>
                      </a:lnTo>
                      <a:lnTo>
                        <a:pt x="427" y="280"/>
                      </a:lnTo>
                      <a:lnTo>
                        <a:pt x="426" y="279"/>
                      </a:lnTo>
                      <a:lnTo>
                        <a:pt x="426" y="278"/>
                      </a:lnTo>
                      <a:lnTo>
                        <a:pt x="426" y="276"/>
                      </a:lnTo>
                      <a:lnTo>
                        <a:pt x="426" y="275"/>
                      </a:lnTo>
                      <a:lnTo>
                        <a:pt x="426" y="274"/>
                      </a:lnTo>
                      <a:lnTo>
                        <a:pt x="423" y="274"/>
                      </a:lnTo>
                      <a:lnTo>
                        <a:pt x="422" y="274"/>
                      </a:lnTo>
                      <a:lnTo>
                        <a:pt x="421" y="274"/>
                      </a:lnTo>
                      <a:lnTo>
                        <a:pt x="421" y="271"/>
                      </a:lnTo>
                      <a:lnTo>
                        <a:pt x="421" y="270"/>
                      </a:lnTo>
                      <a:lnTo>
                        <a:pt x="422" y="269"/>
                      </a:lnTo>
                      <a:lnTo>
                        <a:pt x="423" y="267"/>
                      </a:lnTo>
                      <a:lnTo>
                        <a:pt x="423" y="265"/>
                      </a:lnTo>
                      <a:lnTo>
                        <a:pt x="422" y="262"/>
                      </a:lnTo>
                      <a:lnTo>
                        <a:pt x="421" y="260"/>
                      </a:lnTo>
                      <a:lnTo>
                        <a:pt x="419" y="257"/>
                      </a:lnTo>
                      <a:lnTo>
                        <a:pt x="418" y="256"/>
                      </a:lnTo>
                      <a:lnTo>
                        <a:pt x="417" y="256"/>
                      </a:lnTo>
                      <a:lnTo>
                        <a:pt x="416" y="255"/>
                      </a:lnTo>
                      <a:lnTo>
                        <a:pt x="413" y="255"/>
                      </a:lnTo>
                      <a:lnTo>
                        <a:pt x="412" y="253"/>
                      </a:lnTo>
                      <a:lnTo>
                        <a:pt x="411" y="252"/>
                      </a:lnTo>
                      <a:lnTo>
                        <a:pt x="411" y="251"/>
                      </a:lnTo>
                      <a:lnTo>
                        <a:pt x="408" y="251"/>
                      </a:lnTo>
                      <a:lnTo>
                        <a:pt x="408" y="252"/>
                      </a:lnTo>
                      <a:lnTo>
                        <a:pt x="407" y="251"/>
                      </a:lnTo>
                      <a:lnTo>
                        <a:pt x="407" y="250"/>
                      </a:lnTo>
                      <a:lnTo>
                        <a:pt x="408" y="248"/>
                      </a:lnTo>
                      <a:lnTo>
                        <a:pt x="408" y="246"/>
                      </a:lnTo>
                      <a:lnTo>
                        <a:pt x="411" y="245"/>
                      </a:lnTo>
                      <a:lnTo>
                        <a:pt x="411" y="242"/>
                      </a:lnTo>
                      <a:lnTo>
                        <a:pt x="411" y="240"/>
                      </a:lnTo>
                      <a:lnTo>
                        <a:pt x="408" y="240"/>
                      </a:lnTo>
                      <a:lnTo>
                        <a:pt x="405" y="240"/>
                      </a:lnTo>
                      <a:lnTo>
                        <a:pt x="404" y="238"/>
                      </a:lnTo>
                      <a:lnTo>
                        <a:pt x="403" y="238"/>
                      </a:lnTo>
                      <a:lnTo>
                        <a:pt x="403" y="237"/>
                      </a:lnTo>
                      <a:lnTo>
                        <a:pt x="402" y="237"/>
                      </a:lnTo>
                      <a:lnTo>
                        <a:pt x="400" y="238"/>
                      </a:lnTo>
                      <a:lnTo>
                        <a:pt x="399" y="237"/>
                      </a:lnTo>
                      <a:lnTo>
                        <a:pt x="398" y="238"/>
                      </a:lnTo>
                      <a:lnTo>
                        <a:pt x="397" y="238"/>
                      </a:lnTo>
                      <a:lnTo>
                        <a:pt x="393" y="238"/>
                      </a:lnTo>
                      <a:lnTo>
                        <a:pt x="392" y="240"/>
                      </a:lnTo>
                      <a:lnTo>
                        <a:pt x="390" y="241"/>
                      </a:lnTo>
                      <a:lnTo>
                        <a:pt x="389" y="241"/>
                      </a:lnTo>
                      <a:lnTo>
                        <a:pt x="388" y="240"/>
                      </a:lnTo>
                      <a:lnTo>
                        <a:pt x="386" y="237"/>
                      </a:lnTo>
                      <a:lnTo>
                        <a:pt x="386" y="236"/>
                      </a:lnTo>
                      <a:lnTo>
                        <a:pt x="386" y="234"/>
                      </a:lnTo>
                      <a:lnTo>
                        <a:pt x="386" y="233"/>
                      </a:lnTo>
                      <a:lnTo>
                        <a:pt x="385" y="233"/>
                      </a:lnTo>
                      <a:lnTo>
                        <a:pt x="383" y="236"/>
                      </a:lnTo>
                      <a:lnTo>
                        <a:pt x="381" y="238"/>
                      </a:lnTo>
                      <a:lnTo>
                        <a:pt x="379" y="241"/>
                      </a:lnTo>
                      <a:lnTo>
                        <a:pt x="378" y="241"/>
                      </a:lnTo>
                      <a:lnTo>
                        <a:pt x="376" y="241"/>
                      </a:lnTo>
                      <a:lnTo>
                        <a:pt x="374" y="241"/>
                      </a:lnTo>
                      <a:lnTo>
                        <a:pt x="373" y="243"/>
                      </a:lnTo>
                      <a:lnTo>
                        <a:pt x="371" y="243"/>
                      </a:lnTo>
                      <a:lnTo>
                        <a:pt x="371" y="245"/>
                      </a:lnTo>
                      <a:lnTo>
                        <a:pt x="370" y="246"/>
                      </a:lnTo>
                      <a:lnTo>
                        <a:pt x="370" y="247"/>
                      </a:lnTo>
                      <a:lnTo>
                        <a:pt x="369" y="250"/>
                      </a:lnTo>
                      <a:lnTo>
                        <a:pt x="369" y="252"/>
                      </a:lnTo>
                      <a:lnTo>
                        <a:pt x="367" y="252"/>
                      </a:lnTo>
                      <a:lnTo>
                        <a:pt x="367" y="253"/>
                      </a:lnTo>
                      <a:lnTo>
                        <a:pt x="366" y="255"/>
                      </a:lnTo>
                      <a:lnTo>
                        <a:pt x="366" y="256"/>
                      </a:lnTo>
                      <a:lnTo>
                        <a:pt x="366" y="259"/>
                      </a:lnTo>
                      <a:lnTo>
                        <a:pt x="367" y="260"/>
                      </a:lnTo>
                      <a:lnTo>
                        <a:pt x="369" y="261"/>
                      </a:lnTo>
                      <a:lnTo>
                        <a:pt x="370" y="262"/>
                      </a:lnTo>
                      <a:lnTo>
                        <a:pt x="370" y="264"/>
                      </a:lnTo>
                      <a:lnTo>
                        <a:pt x="371" y="265"/>
                      </a:lnTo>
                      <a:lnTo>
                        <a:pt x="371" y="266"/>
                      </a:lnTo>
                      <a:lnTo>
                        <a:pt x="371" y="267"/>
                      </a:lnTo>
                      <a:lnTo>
                        <a:pt x="373" y="267"/>
                      </a:lnTo>
                      <a:lnTo>
                        <a:pt x="373" y="269"/>
                      </a:lnTo>
                      <a:lnTo>
                        <a:pt x="371" y="270"/>
                      </a:lnTo>
                      <a:lnTo>
                        <a:pt x="371" y="274"/>
                      </a:lnTo>
                      <a:lnTo>
                        <a:pt x="371" y="276"/>
                      </a:lnTo>
                      <a:lnTo>
                        <a:pt x="370" y="278"/>
                      </a:lnTo>
                      <a:lnTo>
                        <a:pt x="371" y="279"/>
                      </a:lnTo>
                      <a:lnTo>
                        <a:pt x="374" y="281"/>
                      </a:lnTo>
                      <a:lnTo>
                        <a:pt x="375" y="284"/>
                      </a:lnTo>
                      <a:lnTo>
                        <a:pt x="375" y="285"/>
                      </a:lnTo>
                      <a:lnTo>
                        <a:pt x="376" y="290"/>
                      </a:lnTo>
                      <a:lnTo>
                        <a:pt x="376" y="295"/>
                      </a:lnTo>
                      <a:lnTo>
                        <a:pt x="375" y="295"/>
                      </a:lnTo>
                      <a:lnTo>
                        <a:pt x="374" y="298"/>
                      </a:lnTo>
                      <a:lnTo>
                        <a:pt x="373" y="299"/>
                      </a:lnTo>
                      <a:lnTo>
                        <a:pt x="374" y="303"/>
                      </a:lnTo>
                      <a:lnTo>
                        <a:pt x="374" y="304"/>
                      </a:lnTo>
                      <a:lnTo>
                        <a:pt x="374" y="305"/>
                      </a:lnTo>
                      <a:lnTo>
                        <a:pt x="373" y="305"/>
                      </a:lnTo>
                      <a:lnTo>
                        <a:pt x="373" y="308"/>
                      </a:lnTo>
                      <a:lnTo>
                        <a:pt x="371" y="310"/>
                      </a:lnTo>
                      <a:lnTo>
                        <a:pt x="369" y="310"/>
                      </a:lnTo>
                      <a:lnTo>
                        <a:pt x="367" y="310"/>
                      </a:lnTo>
                      <a:lnTo>
                        <a:pt x="364" y="313"/>
                      </a:lnTo>
                      <a:lnTo>
                        <a:pt x="362" y="314"/>
                      </a:lnTo>
                      <a:lnTo>
                        <a:pt x="361" y="316"/>
                      </a:lnTo>
                      <a:lnTo>
                        <a:pt x="361" y="318"/>
                      </a:lnTo>
                      <a:lnTo>
                        <a:pt x="359" y="321"/>
                      </a:lnTo>
                      <a:lnTo>
                        <a:pt x="357" y="321"/>
                      </a:lnTo>
                      <a:lnTo>
                        <a:pt x="356" y="321"/>
                      </a:lnTo>
                      <a:lnTo>
                        <a:pt x="355" y="319"/>
                      </a:lnTo>
                      <a:lnTo>
                        <a:pt x="353" y="319"/>
                      </a:lnTo>
                      <a:lnTo>
                        <a:pt x="351" y="319"/>
                      </a:lnTo>
                      <a:lnTo>
                        <a:pt x="347" y="321"/>
                      </a:lnTo>
                      <a:lnTo>
                        <a:pt x="346" y="321"/>
                      </a:lnTo>
                      <a:lnTo>
                        <a:pt x="346" y="319"/>
                      </a:lnTo>
                      <a:lnTo>
                        <a:pt x="345" y="319"/>
                      </a:lnTo>
                      <a:lnTo>
                        <a:pt x="345" y="318"/>
                      </a:lnTo>
                      <a:lnTo>
                        <a:pt x="345" y="316"/>
                      </a:lnTo>
                      <a:lnTo>
                        <a:pt x="346" y="314"/>
                      </a:lnTo>
                      <a:lnTo>
                        <a:pt x="346" y="312"/>
                      </a:lnTo>
                      <a:lnTo>
                        <a:pt x="346" y="310"/>
                      </a:lnTo>
                      <a:lnTo>
                        <a:pt x="347" y="309"/>
                      </a:lnTo>
                      <a:lnTo>
                        <a:pt x="347" y="307"/>
                      </a:lnTo>
                      <a:lnTo>
                        <a:pt x="346" y="307"/>
                      </a:lnTo>
                      <a:lnTo>
                        <a:pt x="347" y="305"/>
                      </a:lnTo>
                      <a:lnTo>
                        <a:pt x="347" y="304"/>
                      </a:lnTo>
                      <a:lnTo>
                        <a:pt x="346" y="304"/>
                      </a:lnTo>
                      <a:lnTo>
                        <a:pt x="345" y="303"/>
                      </a:lnTo>
                      <a:lnTo>
                        <a:pt x="345" y="300"/>
                      </a:lnTo>
                      <a:lnTo>
                        <a:pt x="345" y="298"/>
                      </a:lnTo>
                      <a:lnTo>
                        <a:pt x="345" y="295"/>
                      </a:lnTo>
                      <a:lnTo>
                        <a:pt x="345" y="294"/>
                      </a:lnTo>
                      <a:lnTo>
                        <a:pt x="343" y="290"/>
                      </a:lnTo>
                      <a:lnTo>
                        <a:pt x="343" y="288"/>
                      </a:lnTo>
                      <a:lnTo>
                        <a:pt x="343" y="281"/>
                      </a:lnTo>
                      <a:lnTo>
                        <a:pt x="341" y="278"/>
                      </a:lnTo>
                      <a:lnTo>
                        <a:pt x="340" y="275"/>
                      </a:lnTo>
                      <a:lnTo>
                        <a:pt x="340" y="274"/>
                      </a:lnTo>
                      <a:lnTo>
                        <a:pt x="340" y="270"/>
                      </a:lnTo>
                      <a:lnTo>
                        <a:pt x="340" y="269"/>
                      </a:lnTo>
                      <a:lnTo>
                        <a:pt x="338" y="267"/>
                      </a:lnTo>
                      <a:lnTo>
                        <a:pt x="337" y="265"/>
                      </a:lnTo>
                      <a:lnTo>
                        <a:pt x="337" y="262"/>
                      </a:lnTo>
                      <a:lnTo>
                        <a:pt x="337" y="260"/>
                      </a:lnTo>
                      <a:lnTo>
                        <a:pt x="336" y="259"/>
                      </a:lnTo>
                      <a:lnTo>
                        <a:pt x="333" y="259"/>
                      </a:lnTo>
                      <a:lnTo>
                        <a:pt x="332" y="252"/>
                      </a:lnTo>
                      <a:lnTo>
                        <a:pt x="331" y="251"/>
                      </a:lnTo>
                      <a:lnTo>
                        <a:pt x="331" y="250"/>
                      </a:lnTo>
                      <a:lnTo>
                        <a:pt x="329" y="248"/>
                      </a:lnTo>
                      <a:lnTo>
                        <a:pt x="328" y="247"/>
                      </a:lnTo>
                      <a:lnTo>
                        <a:pt x="327" y="247"/>
                      </a:lnTo>
                      <a:lnTo>
                        <a:pt x="328" y="246"/>
                      </a:lnTo>
                      <a:lnTo>
                        <a:pt x="329" y="246"/>
                      </a:lnTo>
                      <a:lnTo>
                        <a:pt x="329" y="242"/>
                      </a:lnTo>
                      <a:lnTo>
                        <a:pt x="328" y="240"/>
                      </a:lnTo>
                      <a:lnTo>
                        <a:pt x="327" y="238"/>
                      </a:lnTo>
                      <a:lnTo>
                        <a:pt x="326" y="237"/>
                      </a:lnTo>
                      <a:lnTo>
                        <a:pt x="326" y="236"/>
                      </a:lnTo>
                      <a:lnTo>
                        <a:pt x="327" y="234"/>
                      </a:lnTo>
                      <a:lnTo>
                        <a:pt x="324" y="232"/>
                      </a:lnTo>
                      <a:lnTo>
                        <a:pt x="324" y="231"/>
                      </a:lnTo>
                      <a:lnTo>
                        <a:pt x="326" y="229"/>
                      </a:lnTo>
                      <a:lnTo>
                        <a:pt x="326" y="228"/>
                      </a:lnTo>
                      <a:lnTo>
                        <a:pt x="326" y="226"/>
                      </a:lnTo>
                      <a:lnTo>
                        <a:pt x="326" y="224"/>
                      </a:lnTo>
                      <a:lnTo>
                        <a:pt x="324" y="222"/>
                      </a:lnTo>
                      <a:lnTo>
                        <a:pt x="324" y="218"/>
                      </a:lnTo>
                      <a:lnTo>
                        <a:pt x="323" y="217"/>
                      </a:lnTo>
                      <a:lnTo>
                        <a:pt x="324" y="217"/>
                      </a:lnTo>
                      <a:lnTo>
                        <a:pt x="324" y="215"/>
                      </a:lnTo>
                      <a:lnTo>
                        <a:pt x="324" y="214"/>
                      </a:lnTo>
                      <a:lnTo>
                        <a:pt x="326" y="210"/>
                      </a:lnTo>
                      <a:lnTo>
                        <a:pt x="327" y="208"/>
                      </a:lnTo>
                      <a:lnTo>
                        <a:pt x="327" y="207"/>
                      </a:lnTo>
                      <a:lnTo>
                        <a:pt x="324" y="204"/>
                      </a:lnTo>
                      <a:lnTo>
                        <a:pt x="323" y="203"/>
                      </a:lnTo>
                      <a:lnTo>
                        <a:pt x="321" y="202"/>
                      </a:lnTo>
                      <a:lnTo>
                        <a:pt x="317" y="200"/>
                      </a:lnTo>
                      <a:lnTo>
                        <a:pt x="318" y="199"/>
                      </a:lnTo>
                      <a:lnTo>
                        <a:pt x="318" y="198"/>
                      </a:lnTo>
                      <a:lnTo>
                        <a:pt x="317" y="195"/>
                      </a:lnTo>
                      <a:lnTo>
                        <a:pt x="317" y="194"/>
                      </a:lnTo>
                      <a:lnTo>
                        <a:pt x="318" y="191"/>
                      </a:lnTo>
                      <a:lnTo>
                        <a:pt x="318" y="190"/>
                      </a:lnTo>
                      <a:lnTo>
                        <a:pt x="317" y="190"/>
                      </a:lnTo>
                      <a:lnTo>
                        <a:pt x="314" y="189"/>
                      </a:lnTo>
                      <a:lnTo>
                        <a:pt x="312" y="190"/>
                      </a:lnTo>
                      <a:lnTo>
                        <a:pt x="310" y="190"/>
                      </a:lnTo>
                      <a:lnTo>
                        <a:pt x="309" y="190"/>
                      </a:lnTo>
                      <a:lnTo>
                        <a:pt x="307" y="189"/>
                      </a:lnTo>
                      <a:lnTo>
                        <a:pt x="307" y="190"/>
                      </a:lnTo>
                      <a:lnTo>
                        <a:pt x="304" y="190"/>
                      </a:lnTo>
                      <a:lnTo>
                        <a:pt x="303" y="193"/>
                      </a:lnTo>
                      <a:lnTo>
                        <a:pt x="302" y="193"/>
                      </a:lnTo>
                      <a:lnTo>
                        <a:pt x="300" y="193"/>
                      </a:lnTo>
                      <a:lnTo>
                        <a:pt x="298" y="191"/>
                      </a:lnTo>
                      <a:lnTo>
                        <a:pt x="295" y="190"/>
                      </a:lnTo>
                      <a:lnTo>
                        <a:pt x="294" y="190"/>
                      </a:lnTo>
                      <a:lnTo>
                        <a:pt x="291" y="189"/>
                      </a:lnTo>
                      <a:lnTo>
                        <a:pt x="291" y="185"/>
                      </a:lnTo>
                      <a:lnTo>
                        <a:pt x="290" y="181"/>
                      </a:lnTo>
                      <a:lnTo>
                        <a:pt x="288" y="179"/>
                      </a:lnTo>
                      <a:lnTo>
                        <a:pt x="288" y="176"/>
                      </a:lnTo>
                      <a:lnTo>
                        <a:pt x="288" y="174"/>
                      </a:lnTo>
                      <a:lnTo>
                        <a:pt x="290" y="171"/>
                      </a:lnTo>
                      <a:lnTo>
                        <a:pt x="290" y="170"/>
                      </a:lnTo>
                      <a:lnTo>
                        <a:pt x="290" y="166"/>
                      </a:lnTo>
                      <a:lnTo>
                        <a:pt x="293" y="163"/>
                      </a:lnTo>
                      <a:lnTo>
                        <a:pt x="294" y="161"/>
                      </a:lnTo>
                      <a:lnTo>
                        <a:pt x="294" y="160"/>
                      </a:lnTo>
                      <a:lnTo>
                        <a:pt x="295" y="158"/>
                      </a:lnTo>
                      <a:lnTo>
                        <a:pt x="295" y="157"/>
                      </a:lnTo>
                      <a:lnTo>
                        <a:pt x="294" y="157"/>
                      </a:lnTo>
                      <a:lnTo>
                        <a:pt x="293" y="157"/>
                      </a:lnTo>
                      <a:lnTo>
                        <a:pt x="291" y="157"/>
                      </a:lnTo>
                      <a:lnTo>
                        <a:pt x="290" y="156"/>
                      </a:lnTo>
                      <a:lnTo>
                        <a:pt x="288" y="155"/>
                      </a:lnTo>
                      <a:lnTo>
                        <a:pt x="291" y="152"/>
                      </a:lnTo>
                      <a:lnTo>
                        <a:pt x="293" y="155"/>
                      </a:lnTo>
                      <a:lnTo>
                        <a:pt x="294" y="152"/>
                      </a:lnTo>
                      <a:lnTo>
                        <a:pt x="293" y="151"/>
                      </a:lnTo>
                      <a:lnTo>
                        <a:pt x="293" y="150"/>
                      </a:lnTo>
                      <a:lnTo>
                        <a:pt x="293" y="148"/>
                      </a:lnTo>
                      <a:lnTo>
                        <a:pt x="293" y="146"/>
                      </a:lnTo>
                      <a:lnTo>
                        <a:pt x="291" y="146"/>
                      </a:lnTo>
                      <a:lnTo>
                        <a:pt x="290" y="146"/>
                      </a:lnTo>
                      <a:lnTo>
                        <a:pt x="288" y="146"/>
                      </a:lnTo>
                      <a:lnTo>
                        <a:pt x="286" y="146"/>
                      </a:lnTo>
                      <a:lnTo>
                        <a:pt x="285" y="146"/>
                      </a:lnTo>
                      <a:lnTo>
                        <a:pt x="284" y="146"/>
                      </a:lnTo>
                      <a:lnTo>
                        <a:pt x="283" y="146"/>
                      </a:lnTo>
                      <a:lnTo>
                        <a:pt x="283" y="147"/>
                      </a:lnTo>
                      <a:lnTo>
                        <a:pt x="281" y="147"/>
                      </a:lnTo>
                      <a:lnTo>
                        <a:pt x="280" y="147"/>
                      </a:lnTo>
                      <a:lnTo>
                        <a:pt x="279" y="148"/>
                      </a:lnTo>
                      <a:lnTo>
                        <a:pt x="277" y="150"/>
                      </a:lnTo>
                      <a:lnTo>
                        <a:pt x="276" y="150"/>
                      </a:lnTo>
                      <a:lnTo>
                        <a:pt x="275" y="151"/>
                      </a:lnTo>
                      <a:lnTo>
                        <a:pt x="272" y="151"/>
                      </a:lnTo>
                      <a:lnTo>
                        <a:pt x="271" y="150"/>
                      </a:lnTo>
                      <a:lnTo>
                        <a:pt x="272" y="148"/>
                      </a:lnTo>
                      <a:lnTo>
                        <a:pt x="275" y="146"/>
                      </a:lnTo>
                      <a:lnTo>
                        <a:pt x="275" y="144"/>
                      </a:lnTo>
                      <a:lnTo>
                        <a:pt x="276" y="142"/>
                      </a:lnTo>
                      <a:lnTo>
                        <a:pt x="276" y="139"/>
                      </a:lnTo>
                      <a:lnTo>
                        <a:pt x="276" y="138"/>
                      </a:lnTo>
                      <a:lnTo>
                        <a:pt x="275" y="138"/>
                      </a:lnTo>
                      <a:lnTo>
                        <a:pt x="272" y="139"/>
                      </a:lnTo>
                      <a:lnTo>
                        <a:pt x="271" y="141"/>
                      </a:lnTo>
                      <a:lnTo>
                        <a:pt x="270" y="142"/>
                      </a:lnTo>
                      <a:lnTo>
                        <a:pt x="269" y="141"/>
                      </a:lnTo>
                      <a:lnTo>
                        <a:pt x="269" y="139"/>
                      </a:lnTo>
                      <a:lnTo>
                        <a:pt x="267" y="139"/>
                      </a:lnTo>
                      <a:lnTo>
                        <a:pt x="267" y="138"/>
                      </a:lnTo>
                      <a:lnTo>
                        <a:pt x="266" y="137"/>
                      </a:lnTo>
                      <a:lnTo>
                        <a:pt x="265" y="136"/>
                      </a:lnTo>
                      <a:lnTo>
                        <a:pt x="264" y="136"/>
                      </a:lnTo>
                      <a:lnTo>
                        <a:pt x="262" y="137"/>
                      </a:lnTo>
                      <a:lnTo>
                        <a:pt x="261" y="138"/>
                      </a:lnTo>
                      <a:lnTo>
                        <a:pt x="258" y="139"/>
                      </a:lnTo>
                      <a:lnTo>
                        <a:pt x="257" y="138"/>
                      </a:lnTo>
                      <a:lnTo>
                        <a:pt x="258" y="137"/>
                      </a:lnTo>
                      <a:lnTo>
                        <a:pt x="258" y="134"/>
                      </a:lnTo>
                      <a:lnTo>
                        <a:pt x="258" y="132"/>
                      </a:lnTo>
                      <a:lnTo>
                        <a:pt x="258" y="131"/>
                      </a:lnTo>
                      <a:lnTo>
                        <a:pt x="257" y="131"/>
                      </a:lnTo>
                      <a:lnTo>
                        <a:pt x="255" y="131"/>
                      </a:lnTo>
                      <a:lnTo>
                        <a:pt x="252" y="129"/>
                      </a:lnTo>
                      <a:lnTo>
                        <a:pt x="251" y="129"/>
                      </a:lnTo>
                      <a:lnTo>
                        <a:pt x="250" y="129"/>
                      </a:lnTo>
                      <a:lnTo>
                        <a:pt x="248" y="127"/>
                      </a:lnTo>
                      <a:lnTo>
                        <a:pt x="247" y="129"/>
                      </a:lnTo>
                      <a:lnTo>
                        <a:pt x="243" y="131"/>
                      </a:lnTo>
                      <a:lnTo>
                        <a:pt x="243" y="132"/>
                      </a:lnTo>
                      <a:lnTo>
                        <a:pt x="242" y="133"/>
                      </a:lnTo>
                      <a:lnTo>
                        <a:pt x="242" y="136"/>
                      </a:lnTo>
                      <a:lnTo>
                        <a:pt x="241" y="137"/>
                      </a:lnTo>
                      <a:lnTo>
                        <a:pt x="239" y="138"/>
                      </a:lnTo>
                      <a:lnTo>
                        <a:pt x="239" y="139"/>
                      </a:lnTo>
                      <a:lnTo>
                        <a:pt x="238" y="142"/>
                      </a:lnTo>
                      <a:lnTo>
                        <a:pt x="237" y="143"/>
                      </a:lnTo>
                      <a:lnTo>
                        <a:pt x="237" y="142"/>
                      </a:lnTo>
                      <a:lnTo>
                        <a:pt x="236" y="142"/>
                      </a:lnTo>
                      <a:lnTo>
                        <a:pt x="236" y="139"/>
                      </a:lnTo>
                      <a:lnTo>
                        <a:pt x="234" y="137"/>
                      </a:lnTo>
                      <a:lnTo>
                        <a:pt x="233" y="134"/>
                      </a:lnTo>
                      <a:lnTo>
                        <a:pt x="232" y="133"/>
                      </a:lnTo>
                      <a:lnTo>
                        <a:pt x="231" y="132"/>
                      </a:lnTo>
                      <a:lnTo>
                        <a:pt x="228" y="131"/>
                      </a:lnTo>
                      <a:lnTo>
                        <a:pt x="227" y="128"/>
                      </a:lnTo>
                      <a:lnTo>
                        <a:pt x="227" y="127"/>
                      </a:lnTo>
                      <a:lnTo>
                        <a:pt x="225" y="125"/>
                      </a:lnTo>
                      <a:lnTo>
                        <a:pt x="224" y="123"/>
                      </a:lnTo>
                      <a:lnTo>
                        <a:pt x="224" y="120"/>
                      </a:lnTo>
                      <a:lnTo>
                        <a:pt x="223" y="119"/>
                      </a:lnTo>
                      <a:lnTo>
                        <a:pt x="223" y="118"/>
                      </a:lnTo>
                      <a:lnTo>
                        <a:pt x="222" y="115"/>
                      </a:lnTo>
                      <a:lnTo>
                        <a:pt x="222" y="113"/>
                      </a:lnTo>
                      <a:lnTo>
                        <a:pt x="220" y="112"/>
                      </a:lnTo>
                      <a:lnTo>
                        <a:pt x="220" y="109"/>
                      </a:lnTo>
                      <a:lnTo>
                        <a:pt x="220" y="106"/>
                      </a:lnTo>
                      <a:lnTo>
                        <a:pt x="220" y="104"/>
                      </a:lnTo>
                      <a:lnTo>
                        <a:pt x="219" y="103"/>
                      </a:lnTo>
                      <a:lnTo>
                        <a:pt x="218" y="101"/>
                      </a:lnTo>
                      <a:lnTo>
                        <a:pt x="218" y="100"/>
                      </a:lnTo>
                      <a:lnTo>
                        <a:pt x="217" y="98"/>
                      </a:lnTo>
                      <a:lnTo>
                        <a:pt x="217" y="95"/>
                      </a:lnTo>
                      <a:lnTo>
                        <a:pt x="215" y="95"/>
                      </a:lnTo>
                      <a:lnTo>
                        <a:pt x="215" y="94"/>
                      </a:lnTo>
                      <a:lnTo>
                        <a:pt x="217" y="93"/>
                      </a:lnTo>
                      <a:lnTo>
                        <a:pt x="217" y="91"/>
                      </a:lnTo>
                      <a:lnTo>
                        <a:pt x="217" y="90"/>
                      </a:lnTo>
                      <a:lnTo>
                        <a:pt x="217" y="89"/>
                      </a:lnTo>
                      <a:lnTo>
                        <a:pt x="215" y="87"/>
                      </a:lnTo>
                      <a:lnTo>
                        <a:pt x="213" y="85"/>
                      </a:lnTo>
                      <a:lnTo>
                        <a:pt x="210" y="82"/>
                      </a:lnTo>
                      <a:lnTo>
                        <a:pt x="210" y="81"/>
                      </a:lnTo>
                      <a:lnTo>
                        <a:pt x="209" y="80"/>
                      </a:lnTo>
                      <a:lnTo>
                        <a:pt x="208" y="80"/>
                      </a:lnTo>
                      <a:lnTo>
                        <a:pt x="206" y="80"/>
                      </a:lnTo>
                      <a:lnTo>
                        <a:pt x="205" y="80"/>
                      </a:lnTo>
                      <a:lnTo>
                        <a:pt x="204" y="77"/>
                      </a:lnTo>
                      <a:lnTo>
                        <a:pt x="203" y="77"/>
                      </a:lnTo>
                      <a:lnTo>
                        <a:pt x="198" y="77"/>
                      </a:lnTo>
                      <a:lnTo>
                        <a:pt x="196" y="76"/>
                      </a:lnTo>
                      <a:lnTo>
                        <a:pt x="196" y="74"/>
                      </a:lnTo>
                      <a:lnTo>
                        <a:pt x="196" y="71"/>
                      </a:lnTo>
                      <a:lnTo>
                        <a:pt x="196" y="70"/>
                      </a:lnTo>
                      <a:lnTo>
                        <a:pt x="196" y="66"/>
                      </a:lnTo>
                      <a:lnTo>
                        <a:pt x="198" y="65"/>
                      </a:lnTo>
                      <a:lnTo>
                        <a:pt x="200" y="63"/>
                      </a:lnTo>
                      <a:lnTo>
                        <a:pt x="196" y="62"/>
                      </a:lnTo>
                      <a:lnTo>
                        <a:pt x="195" y="60"/>
                      </a:lnTo>
                      <a:lnTo>
                        <a:pt x="195" y="57"/>
                      </a:lnTo>
                      <a:lnTo>
                        <a:pt x="196" y="56"/>
                      </a:lnTo>
                      <a:lnTo>
                        <a:pt x="198" y="55"/>
                      </a:lnTo>
                      <a:lnTo>
                        <a:pt x="198" y="51"/>
                      </a:lnTo>
                      <a:lnTo>
                        <a:pt x="196" y="48"/>
                      </a:lnTo>
                      <a:lnTo>
                        <a:pt x="198" y="46"/>
                      </a:lnTo>
                      <a:lnTo>
                        <a:pt x="198" y="44"/>
                      </a:lnTo>
                      <a:lnTo>
                        <a:pt x="200" y="43"/>
                      </a:lnTo>
                      <a:lnTo>
                        <a:pt x="200" y="41"/>
                      </a:lnTo>
                      <a:lnTo>
                        <a:pt x="198" y="39"/>
                      </a:lnTo>
                      <a:lnTo>
                        <a:pt x="198" y="37"/>
                      </a:lnTo>
                      <a:lnTo>
                        <a:pt x="196" y="36"/>
                      </a:lnTo>
                      <a:lnTo>
                        <a:pt x="196" y="33"/>
                      </a:lnTo>
                      <a:lnTo>
                        <a:pt x="196" y="32"/>
                      </a:lnTo>
                      <a:lnTo>
                        <a:pt x="196" y="30"/>
                      </a:lnTo>
                      <a:lnTo>
                        <a:pt x="195" y="29"/>
                      </a:lnTo>
                      <a:lnTo>
                        <a:pt x="194" y="25"/>
                      </a:lnTo>
                      <a:lnTo>
                        <a:pt x="194" y="20"/>
                      </a:lnTo>
                      <a:lnTo>
                        <a:pt x="193" y="18"/>
                      </a:lnTo>
                      <a:lnTo>
                        <a:pt x="191" y="15"/>
                      </a:lnTo>
                      <a:lnTo>
                        <a:pt x="190" y="14"/>
                      </a:lnTo>
                      <a:lnTo>
                        <a:pt x="190" y="10"/>
                      </a:lnTo>
                      <a:lnTo>
                        <a:pt x="190" y="8"/>
                      </a:lnTo>
                      <a:lnTo>
                        <a:pt x="189" y="6"/>
                      </a:lnTo>
                      <a:lnTo>
                        <a:pt x="189" y="5"/>
                      </a:lnTo>
                      <a:lnTo>
                        <a:pt x="187" y="4"/>
                      </a:lnTo>
                      <a:lnTo>
                        <a:pt x="185" y="3"/>
                      </a:lnTo>
                      <a:lnTo>
                        <a:pt x="181" y="1"/>
                      </a:lnTo>
                      <a:lnTo>
                        <a:pt x="179" y="1"/>
                      </a:lnTo>
                      <a:lnTo>
                        <a:pt x="177" y="0"/>
                      </a:lnTo>
                      <a:lnTo>
                        <a:pt x="176" y="0"/>
                      </a:lnTo>
                      <a:lnTo>
                        <a:pt x="175" y="3"/>
                      </a:lnTo>
                      <a:lnTo>
                        <a:pt x="174" y="3"/>
                      </a:lnTo>
                      <a:lnTo>
                        <a:pt x="174" y="4"/>
                      </a:lnTo>
                      <a:lnTo>
                        <a:pt x="172" y="5"/>
                      </a:lnTo>
                      <a:lnTo>
                        <a:pt x="174" y="6"/>
                      </a:lnTo>
                      <a:lnTo>
                        <a:pt x="171" y="8"/>
                      </a:lnTo>
                      <a:lnTo>
                        <a:pt x="170" y="8"/>
                      </a:lnTo>
                      <a:lnTo>
                        <a:pt x="166" y="6"/>
                      </a:lnTo>
                      <a:lnTo>
                        <a:pt x="167" y="4"/>
                      </a:lnTo>
                      <a:lnTo>
                        <a:pt x="167" y="3"/>
                      </a:lnTo>
                      <a:lnTo>
                        <a:pt x="166" y="3"/>
                      </a:lnTo>
                      <a:lnTo>
                        <a:pt x="165" y="4"/>
                      </a:lnTo>
                      <a:lnTo>
                        <a:pt x="166" y="4"/>
                      </a:lnTo>
                      <a:lnTo>
                        <a:pt x="166" y="5"/>
                      </a:lnTo>
                      <a:lnTo>
                        <a:pt x="165" y="6"/>
                      </a:lnTo>
                      <a:lnTo>
                        <a:pt x="163" y="8"/>
                      </a:lnTo>
                      <a:lnTo>
                        <a:pt x="161" y="8"/>
                      </a:lnTo>
                      <a:lnTo>
                        <a:pt x="158" y="6"/>
                      </a:lnTo>
                      <a:lnTo>
                        <a:pt x="157" y="5"/>
                      </a:lnTo>
                      <a:lnTo>
                        <a:pt x="156" y="4"/>
                      </a:lnTo>
                      <a:lnTo>
                        <a:pt x="155" y="5"/>
                      </a:lnTo>
                      <a:lnTo>
                        <a:pt x="156" y="5"/>
                      </a:lnTo>
                      <a:lnTo>
                        <a:pt x="155" y="6"/>
                      </a:lnTo>
                      <a:lnTo>
                        <a:pt x="152" y="6"/>
                      </a:lnTo>
                      <a:lnTo>
                        <a:pt x="151" y="6"/>
                      </a:lnTo>
                      <a:lnTo>
                        <a:pt x="151" y="5"/>
                      </a:lnTo>
                      <a:lnTo>
                        <a:pt x="151" y="4"/>
                      </a:lnTo>
                      <a:lnTo>
                        <a:pt x="149" y="3"/>
                      </a:lnTo>
                      <a:lnTo>
                        <a:pt x="148" y="3"/>
                      </a:lnTo>
                      <a:lnTo>
                        <a:pt x="148" y="1"/>
                      </a:lnTo>
                      <a:lnTo>
                        <a:pt x="147" y="3"/>
                      </a:lnTo>
                      <a:lnTo>
                        <a:pt x="148" y="4"/>
                      </a:lnTo>
                      <a:lnTo>
                        <a:pt x="148" y="5"/>
                      </a:lnTo>
                      <a:lnTo>
                        <a:pt x="148" y="6"/>
                      </a:lnTo>
                      <a:lnTo>
                        <a:pt x="149" y="6"/>
                      </a:lnTo>
                      <a:lnTo>
                        <a:pt x="148" y="10"/>
                      </a:lnTo>
                      <a:lnTo>
                        <a:pt x="147" y="11"/>
                      </a:lnTo>
                      <a:lnTo>
                        <a:pt x="144" y="13"/>
                      </a:lnTo>
                      <a:lnTo>
                        <a:pt x="144" y="14"/>
                      </a:lnTo>
                      <a:lnTo>
                        <a:pt x="143" y="15"/>
                      </a:lnTo>
                      <a:lnTo>
                        <a:pt x="142" y="17"/>
                      </a:lnTo>
                      <a:lnTo>
                        <a:pt x="142" y="18"/>
                      </a:lnTo>
                      <a:lnTo>
                        <a:pt x="141" y="18"/>
                      </a:lnTo>
                      <a:lnTo>
                        <a:pt x="139" y="19"/>
                      </a:lnTo>
                      <a:lnTo>
                        <a:pt x="137" y="19"/>
                      </a:lnTo>
                      <a:lnTo>
                        <a:pt x="137" y="20"/>
                      </a:lnTo>
                      <a:lnTo>
                        <a:pt x="139" y="22"/>
                      </a:lnTo>
                      <a:lnTo>
                        <a:pt x="137" y="23"/>
                      </a:lnTo>
                      <a:lnTo>
                        <a:pt x="135" y="25"/>
                      </a:lnTo>
                      <a:lnTo>
                        <a:pt x="134" y="23"/>
                      </a:lnTo>
                      <a:lnTo>
                        <a:pt x="133" y="25"/>
                      </a:lnTo>
                      <a:lnTo>
                        <a:pt x="134" y="27"/>
                      </a:lnTo>
                      <a:lnTo>
                        <a:pt x="134" y="28"/>
                      </a:lnTo>
                      <a:lnTo>
                        <a:pt x="134" y="29"/>
                      </a:lnTo>
                      <a:lnTo>
                        <a:pt x="133" y="30"/>
                      </a:lnTo>
                      <a:lnTo>
                        <a:pt x="132" y="32"/>
                      </a:lnTo>
                      <a:lnTo>
                        <a:pt x="132" y="34"/>
                      </a:lnTo>
                      <a:lnTo>
                        <a:pt x="129" y="37"/>
                      </a:lnTo>
                      <a:lnTo>
                        <a:pt x="128" y="34"/>
                      </a:lnTo>
                      <a:lnTo>
                        <a:pt x="129" y="32"/>
                      </a:lnTo>
                      <a:lnTo>
                        <a:pt x="128" y="30"/>
                      </a:lnTo>
                      <a:lnTo>
                        <a:pt x="127" y="28"/>
                      </a:lnTo>
                      <a:lnTo>
                        <a:pt x="129" y="27"/>
                      </a:lnTo>
                      <a:lnTo>
                        <a:pt x="129" y="25"/>
                      </a:lnTo>
                      <a:lnTo>
                        <a:pt x="129" y="23"/>
                      </a:lnTo>
                      <a:lnTo>
                        <a:pt x="128" y="23"/>
                      </a:lnTo>
                      <a:lnTo>
                        <a:pt x="127" y="23"/>
                      </a:lnTo>
                      <a:lnTo>
                        <a:pt x="124" y="27"/>
                      </a:lnTo>
                      <a:lnTo>
                        <a:pt x="123" y="25"/>
                      </a:lnTo>
                      <a:lnTo>
                        <a:pt x="119" y="25"/>
                      </a:lnTo>
                      <a:lnTo>
                        <a:pt x="119" y="23"/>
                      </a:lnTo>
                      <a:lnTo>
                        <a:pt x="120" y="22"/>
                      </a:lnTo>
                      <a:lnTo>
                        <a:pt x="119" y="22"/>
                      </a:lnTo>
                      <a:lnTo>
                        <a:pt x="120" y="20"/>
                      </a:lnTo>
                      <a:lnTo>
                        <a:pt x="120" y="19"/>
                      </a:lnTo>
                      <a:lnTo>
                        <a:pt x="123" y="18"/>
                      </a:lnTo>
                      <a:lnTo>
                        <a:pt x="124" y="18"/>
                      </a:lnTo>
                      <a:lnTo>
                        <a:pt x="123" y="17"/>
                      </a:lnTo>
                      <a:lnTo>
                        <a:pt x="120" y="15"/>
                      </a:lnTo>
                      <a:lnTo>
                        <a:pt x="120" y="14"/>
                      </a:lnTo>
                      <a:lnTo>
                        <a:pt x="124" y="13"/>
                      </a:lnTo>
                      <a:lnTo>
                        <a:pt x="124" y="11"/>
                      </a:lnTo>
                      <a:lnTo>
                        <a:pt x="123" y="11"/>
                      </a:lnTo>
                      <a:lnTo>
                        <a:pt x="120" y="11"/>
                      </a:lnTo>
                      <a:lnTo>
                        <a:pt x="119" y="10"/>
                      </a:lnTo>
                      <a:lnTo>
                        <a:pt x="118" y="10"/>
                      </a:lnTo>
                      <a:lnTo>
                        <a:pt x="115" y="13"/>
                      </a:lnTo>
                      <a:lnTo>
                        <a:pt x="114" y="10"/>
                      </a:lnTo>
                      <a:lnTo>
                        <a:pt x="114" y="8"/>
                      </a:lnTo>
                      <a:lnTo>
                        <a:pt x="113" y="8"/>
                      </a:lnTo>
                      <a:lnTo>
                        <a:pt x="113" y="9"/>
                      </a:lnTo>
                      <a:lnTo>
                        <a:pt x="111" y="9"/>
                      </a:lnTo>
                      <a:lnTo>
                        <a:pt x="111" y="10"/>
                      </a:lnTo>
                      <a:lnTo>
                        <a:pt x="110" y="10"/>
                      </a:lnTo>
                      <a:lnTo>
                        <a:pt x="110" y="13"/>
                      </a:lnTo>
                      <a:lnTo>
                        <a:pt x="109" y="15"/>
                      </a:lnTo>
                      <a:lnTo>
                        <a:pt x="105" y="15"/>
                      </a:lnTo>
                      <a:lnTo>
                        <a:pt x="104" y="17"/>
                      </a:lnTo>
                      <a:lnTo>
                        <a:pt x="103" y="18"/>
                      </a:lnTo>
                      <a:lnTo>
                        <a:pt x="101" y="19"/>
                      </a:lnTo>
                      <a:lnTo>
                        <a:pt x="100" y="20"/>
                      </a:lnTo>
                      <a:lnTo>
                        <a:pt x="100" y="22"/>
                      </a:lnTo>
                      <a:lnTo>
                        <a:pt x="100" y="23"/>
                      </a:lnTo>
                      <a:lnTo>
                        <a:pt x="99" y="24"/>
                      </a:lnTo>
                      <a:lnTo>
                        <a:pt x="97" y="23"/>
                      </a:lnTo>
                      <a:lnTo>
                        <a:pt x="96" y="22"/>
                      </a:lnTo>
                      <a:lnTo>
                        <a:pt x="95" y="20"/>
                      </a:lnTo>
                      <a:lnTo>
                        <a:pt x="94" y="22"/>
                      </a:lnTo>
                      <a:lnTo>
                        <a:pt x="90" y="22"/>
                      </a:lnTo>
                      <a:lnTo>
                        <a:pt x="89" y="20"/>
                      </a:lnTo>
                      <a:lnTo>
                        <a:pt x="89" y="19"/>
                      </a:lnTo>
                      <a:lnTo>
                        <a:pt x="86" y="19"/>
                      </a:lnTo>
                      <a:lnTo>
                        <a:pt x="85" y="19"/>
                      </a:lnTo>
                      <a:lnTo>
                        <a:pt x="85" y="20"/>
                      </a:lnTo>
                      <a:lnTo>
                        <a:pt x="85" y="22"/>
                      </a:lnTo>
                      <a:lnTo>
                        <a:pt x="85" y="23"/>
                      </a:lnTo>
                      <a:lnTo>
                        <a:pt x="84" y="24"/>
                      </a:lnTo>
                      <a:lnTo>
                        <a:pt x="82" y="27"/>
                      </a:lnTo>
                      <a:lnTo>
                        <a:pt x="82" y="28"/>
                      </a:lnTo>
                      <a:lnTo>
                        <a:pt x="81" y="28"/>
                      </a:lnTo>
                      <a:lnTo>
                        <a:pt x="78" y="27"/>
                      </a:lnTo>
                      <a:lnTo>
                        <a:pt x="76" y="24"/>
                      </a:lnTo>
                      <a:lnTo>
                        <a:pt x="75" y="24"/>
                      </a:lnTo>
                      <a:lnTo>
                        <a:pt x="73" y="27"/>
                      </a:lnTo>
                      <a:lnTo>
                        <a:pt x="73" y="29"/>
                      </a:lnTo>
                      <a:lnTo>
                        <a:pt x="75" y="30"/>
                      </a:lnTo>
                      <a:lnTo>
                        <a:pt x="76" y="29"/>
                      </a:lnTo>
                      <a:lnTo>
                        <a:pt x="76" y="30"/>
                      </a:lnTo>
                      <a:lnTo>
                        <a:pt x="78" y="30"/>
                      </a:lnTo>
                      <a:lnTo>
                        <a:pt x="80" y="32"/>
                      </a:lnTo>
                      <a:lnTo>
                        <a:pt x="81" y="33"/>
                      </a:lnTo>
                      <a:lnTo>
                        <a:pt x="81" y="34"/>
                      </a:lnTo>
                      <a:lnTo>
                        <a:pt x="82" y="37"/>
                      </a:lnTo>
                      <a:lnTo>
                        <a:pt x="81" y="38"/>
                      </a:lnTo>
                      <a:lnTo>
                        <a:pt x="80" y="39"/>
                      </a:lnTo>
                      <a:lnTo>
                        <a:pt x="78" y="42"/>
                      </a:lnTo>
                      <a:lnTo>
                        <a:pt x="78" y="43"/>
                      </a:lnTo>
                      <a:lnTo>
                        <a:pt x="78" y="44"/>
                      </a:lnTo>
                      <a:lnTo>
                        <a:pt x="78" y="46"/>
                      </a:lnTo>
                      <a:lnTo>
                        <a:pt x="78" y="47"/>
                      </a:lnTo>
                      <a:lnTo>
                        <a:pt x="76" y="48"/>
                      </a:lnTo>
                      <a:lnTo>
                        <a:pt x="76" y="49"/>
                      </a:lnTo>
                      <a:lnTo>
                        <a:pt x="75" y="49"/>
                      </a:lnTo>
                      <a:lnTo>
                        <a:pt x="73" y="51"/>
                      </a:lnTo>
                      <a:lnTo>
                        <a:pt x="72" y="51"/>
                      </a:lnTo>
                      <a:lnTo>
                        <a:pt x="71" y="51"/>
                      </a:lnTo>
                      <a:lnTo>
                        <a:pt x="70" y="52"/>
                      </a:lnTo>
                      <a:lnTo>
                        <a:pt x="68" y="53"/>
                      </a:lnTo>
                      <a:lnTo>
                        <a:pt x="66" y="55"/>
                      </a:lnTo>
                      <a:lnTo>
                        <a:pt x="66" y="57"/>
                      </a:lnTo>
                      <a:lnTo>
                        <a:pt x="65" y="57"/>
                      </a:lnTo>
                      <a:lnTo>
                        <a:pt x="63" y="55"/>
                      </a:lnTo>
                      <a:lnTo>
                        <a:pt x="63" y="57"/>
                      </a:lnTo>
                      <a:lnTo>
                        <a:pt x="61" y="57"/>
                      </a:lnTo>
                      <a:lnTo>
                        <a:pt x="58" y="55"/>
                      </a:lnTo>
                      <a:lnTo>
                        <a:pt x="57" y="53"/>
                      </a:lnTo>
                      <a:lnTo>
                        <a:pt x="56" y="53"/>
                      </a:lnTo>
                      <a:lnTo>
                        <a:pt x="54" y="53"/>
                      </a:lnTo>
                      <a:lnTo>
                        <a:pt x="53" y="55"/>
                      </a:lnTo>
                      <a:lnTo>
                        <a:pt x="53" y="57"/>
                      </a:lnTo>
                      <a:lnTo>
                        <a:pt x="53" y="58"/>
                      </a:lnTo>
                      <a:lnTo>
                        <a:pt x="53" y="60"/>
                      </a:lnTo>
                      <a:lnTo>
                        <a:pt x="53" y="61"/>
                      </a:lnTo>
                      <a:lnTo>
                        <a:pt x="54" y="63"/>
                      </a:lnTo>
                      <a:lnTo>
                        <a:pt x="54" y="65"/>
                      </a:lnTo>
                      <a:lnTo>
                        <a:pt x="54" y="66"/>
                      </a:lnTo>
                      <a:lnTo>
                        <a:pt x="53" y="68"/>
                      </a:lnTo>
                      <a:lnTo>
                        <a:pt x="53" y="70"/>
                      </a:lnTo>
                      <a:lnTo>
                        <a:pt x="52" y="75"/>
                      </a:lnTo>
                      <a:lnTo>
                        <a:pt x="51" y="76"/>
                      </a:lnTo>
                      <a:lnTo>
                        <a:pt x="49" y="80"/>
                      </a:lnTo>
                      <a:lnTo>
                        <a:pt x="47" y="82"/>
                      </a:lnTo>
                      <a:lnTo>
                        <a:pt x="46" y="85"/>
                      </a:lnTo>
                      <a:lnTo>
                        <a:pt x="46" y="87"/>
                      </a:lnTo>
                      <a:lnTo>
                        <a:pt x="44" y="90"/>
                      </a:lnTo>
                      <a:lnTo>
                        <a:pt x="44" y="91"/>
                      </a:lnTo>
                      <a:lnTo>
                        <a:pt x="44" y="93"/>
                      </a:lnTo>
                      <a:lnTo>
                        <a:pt x="44" y="94"/>
                      </a:lnTo>
                      <a:lnTo>
                        <a:pt x="44" y="95"/>
                      </a:lnTo>
                      <a:lnTo>
                        <a:pt x="44" y="96"/>
                      </a:lnTo>
                      <a:lnTo>
                        <a:pt x="44" y="99"/>
                      </a:lnTo>
                      <a:lnTo>
                        <a:pt x="44" y="101"/>
                      </a:lnTo>
                      <a:lnTo>
                        <a:pt x="43" y="103"/>
                      </a:lnTo>
                      <a:lnTo>
                        <a:pt x="42" y="104"/>
                      </a:lnTo>
                      <a:lnTo>
                        <a:pt x="42" y="105"/>
                      </a:lnTo>
                      <a:lnTo>
                        <a:pt x="39" y="106"/>
                      </a:lnTo>
                      <a:lnTo>
                        <a:pt x="38" y="108"/>
                      </a:lnTo>
                      <a:lnTo>
                        <a:pt x="37" y="108"/>
                      </a:lnTo>
                      <a:lnTo>
                        <a:pt x="35" y="109"/>
                      </a:lnTo>
                      <a:lnTo>
                        <a:pt x="33" y="109"/>
                      </a:lnTo>
                      <a:lnTo>
                        <a:pt x="32" y="110"/>
                      </a:lnTo>
                      <a:lnTo>
                        <a:pt x="30" y="112"/>
                      </a:lnTo>
                      <a:lnTo>
                        <a:pt x="28" y="114"/>
                      </a:lnTo>
                      <a:lnTo>
                        <a:pt x="28" y="117"/>
                      </a:lnTo>
                      <a:lnTo>
                        <a:pt x="26" y="119"/>
                      </a:lnTo>
                      <a:lnTo>
                        <a:pt x="25" y="120"/>
                      </a:lnTo>
                      <a:lnTo>
                        <a:pt x="25" y="122"/>
                      </a:lnTo>
                      <a:lnTo>
                        <a:pt x="25" y="123"/>
                      </a:lnTo>
                      <a:lnTo>
                        <a:pt x="24" y="124"/>
                      </a:lnTo>
                      <a:lnTo>
                        <a:pt x="24" y="125"/>
                      </a:lnTo>
                      <a:lnTo>
                        <a:pt x="25" y="125"/>
                      </a:lnTo>
                      <a:lnTo>
                        <a:pt x="26" y="128"/>
                      </a:lnTo>
                      <a:lnTo>
                        <a:pt x="26" y="131"/>
                      </a:lnTo>
                      <a:lnTo>
                        <a:pt x="28" y="133"/>
                      </a:lnTo>
                      <a:lnTo>
                        <a:pt x="29" y="136"/>
                      </a:lnTo>
                      <a:lnTo>
                        <a:pt x="32" y="137"/>
                      </a:lnTo>
                      <a:lnTo>
                        <a:pt x="34" y="138"/>
                      </a:lnTo>
                      <a:lnTo>
                        <a:pt x="35" y="141"/>
                      </a:lnTo>
                      <a:lnTo>
                        <a:pt x="35" y="142"/>
                      </a:lnTo>
                      <a:lnTo>
                        <a:pt x="37" y="143"/>
                      </a:lnTo>
                      <a:lnTo>
                        <a:pt x="37" y="146"/>
                      </a:lnTo>
                      <a:lnTo>
                        <a:pt x="37" y="148"/>
                      </a:lnTo>
                      <a:lnTo>
                        <a:pt x="38" y="150"/>
                      </a:lnTo>
                      <a:lnTo>
                        <a:pt x="39" y="151"/>
                      </a:lnTo>
                      <a:lnTo>
                        <a:pt x="40" y="151"/>
                      </a:lnTo>
                      <a:lnTo>
                        <a:pt x="40" y="152"/>
                      </a:lnTo>
                      <a:lnTo>
                        <a:pt x="42" y="153"/>
                      </a:lnTo>
                      <a:lnTo>
                        <a:pt x="42" y="155"/>
                      </a:lnTo>
                      <a:lnTo>
                        <a:pt x="43" y="156"/>
                      </a:lnTo>
                      <a:lnTo>
                        <a:pt x="44" y="156"/>
                      </a:lnTo>
                      <a:lnTo>
                        <a:pt x="46" y="158"/>
                      </a:lnTo>
                      <a:lnTo>
                        <a:pt x="49" y="160"/>
                      </a:lnTo>
                      <a:lnTo>
                        <a:pt x="51" y="161"/>
                      </a:lnTo>
                      <a:lnTo>
                        <a:pt x="52" y="163"/>
                      </a:lnTo>
                      <a:lnTo>
                        <a:pt x="56" y="167"/>
                      </a:lnTo>
                      <a:lnTo>
                        <a:pt x="57" y="169"/>
                      </a:lnTo>
                      <a:lnTo>
                        <a:pt x="58" y="170"/>
                      </a:lnTo>
                      <a:lnTo>
                        <a:pt x="58" y="171"/>
                      </a:lnTo>
                      <a:lnTo>
                        <a:pt x="59" y="172"/>
                      </a:lnTo>
                      <a:lnTo>
                        <a:pt x="61" y="174"/>
                      </a:lnTo>
                      <a:lnTo>
                        <a:pt x="62" y="175"/>
                      </a:lnTo>
                      <a:lnTo>
                        <a:pt x="65" y="175"/>
                      </a:lnTo>
                      <a:lnTo>
                        <a:pt x="65" y="176"/>
                      </a:lnTo>
                      <a:lnTo>
                        <a:pt x="66" y="176"/>
                      </a:lnTo>
                      <a:lnTo>
                        <a:pt x="67" y="179"/>
                      </a:lnTo>
                      <a:lnTo>
                        <a:pt x="70" y="180"/>
                      </a:lnTo>
                      <a:lnTo>
                        <a:pt x="71" y="183"/>
                      </a:lnTo>
                      <a:lnTo>
                        <a:pt x="72" y="184"/>
                      </a:lnTo>
                      <a:lnTo>
                        <a:pt x="75" y="185"/>
                      </a:lnTo>
                      <a:lnTo>
                        <a:pt x="76" y="186"/>
                      </a:lnTo>
                      <a:lnTo>
                        <a:pt x="77" y="188"/>
                      </a:lnTo>
                      <a:lnTo>
                        <a:pt x="80" y="189"/>
                      </a:lnTo>
                      <a:lnTo>
                        <a:pt x="81" y="191"/>
                      </a:lnTo>
                      <a:lnTo>
                        <a:pt x="82" y="194"/>
                      </a:lnTo>
                      <a:lnTo>
                        <a:pt x="84" y="196"/>
                      </a:lnTo>
                      <a:lnTo>
                        <a:pt x="85" y="198"/>
                      </a:lnTo>
                      <a:lnTo>
                        <a:pt x="86" y="199"/>
                      </a:lnTo>
                      <a:lnTo>
                        <a:pt x="89" y="200"/>
                      </a:lnTo>
                      <a:lnTo>
                        <a:pt x="90" y="203"/>
                      </a:lnTo>
                      <a:lnTo>
                        <a:pt x="90" y="204"/>
                      </a:lnTo>
                      <a:lnTo>
                        <a:pt x="92" y="208"/>
                      </a:lnTo>
                      <a:lnTo>
                        <a:pt x="95" y="209"/>
                      </a:lnTo>
                      <a:lnTo>
                        <a:pt x="96" y="213"/>
                      </a:lnTo>
                      <a:lnTo>
                        <a:pt x="99" y="215"/>
                      </a:lnTo>
                      <a:lnTo>
                        <a:pt x="100" y="218"/>
                      </a:lnTo>
                      <a:lnTo>
                        <a:pt x="101" y="221"/>
                      </a:lnTo>
                      <a:lnTo>
                        <a:pt x="104" y="226"/>
                      </a:lnTo>
                      <a:lnTo>
                        <a:pt x="105" y="227"/>
                      </a:lnTo>
                      <a:lnTo>
                        <a:pt x="106" y="229"/>
                      </a:lnTo>
                      <a:lnTo>
                        <a:pt x="110" y="231"/>
                      </a:lnTo>
                      <a:lnTo>
                        <a:pt x="110" y="232"/>
                      </a:lnTo>
                      <a:lnTo>
                        <a:pt x="111" y="233"/>
                      </a:lnTo>
                      <a:lnTo>
                        <a:pt x="113" y="234"/>
                      </a:lnTo>
                      <a:lnTo>
                        <a:pt x="114" y="238"/>
                      </a:lnTo>
                      <a:lnTo>
                        <a:pt x="115" y="241"/>
                      </a:lnTo>
                      <a:lnTo>
                        <a:pt x="118" y="243"/>
                      </a:lnTo>
                      <a:lnTo>
                        <a:pt x="119" y="245"/>
                      </a:lnTo>
                      <a:lnTo>
                        <a:pt x="122" y="246"/>
                      </a:lnTo>
                      <a:lnTo>
                        <a:pt x="123" y="248"/>
                      </a:lnTo>
                      <a:lnTo>
                        <a:pt x="123" y="250"/>
                      </a:lnTo>
                      <a:lnTo>
                        <a:pt x="127" y="253"/>
                      </a:lnTo>
                      <a:lnTo>
                        <a:pt x="129" y="256"/>
                      </a:lnTo>
                      <a:lnTo>
                        <a:pt x="130" y="257"/>
                      </a:lnTo>
                      <a:lnTo>
                        <a:pt x="132" y="259"/>
                      </a:lnTo>
                      <a:lnTo>
                        <a:pt x="133" y="261"/>
                      </a:lnTo>
                      <a:lnTo>
                        <a:pt x="134" y="262"/>
                      </a:lnTo>
                      <a:lnTo>
                        <a:pt x="135" y="264"/>
                      </a:lnTo>
                      <a:lnTo>
                        <a:pt x="137" y="264"/>
                      </a:lnTo>
                      <a:lnTo>
                        <a:pt x="138" y="265"/>
                      </a:lnTo>
                      <a:lnTo>
                        <a:pt x="138" y="266"/>
                      </a:lnTo>
                      <a:lnTo>
                        <a:pt x="141" y="269"/>
                      </a:lnTo>
                      <a:lnTo>
                        <a:pt x="138" y="269"/>
                      </a:lnTo>
                      <a:lnTo>
                        <a:pt x="141" y="270"/>
                      </a:lnTo>
                      <a:lnTo>
                        <a:pt x="142" y="271"/>
                      </a:lnTo>
                      <a:lnTo>
                        <a:pt x="143" y="274"/>
                      </a:lnTo>
                      <a:lnTo>
                        <a:pt x="146" y="275"/>
                      </a:lnTo>
                      <a:lnTo>
                        <a:pt x="147" y="278"/>
                      </a:lnTo>
                      <a:lnTo>
                        <a:pt x="147" y="279"/>
                      </a:lnTo>
                      <a:lnTo>
                        <a:pt x="148" y="280"/>
                      </a:lnTo>
                      <a:lnTo>
                        <a:pt x="149" y="283"/>
                      </a:lnTo>
                      <a:lnTo>
                        <a:pt x="151" y="285"/>
                      </a:lnTo>
                      <a:lnTo>
                        <a:pt x="153" y="288"/>
                      </a:lnTo>
                      <a:lnTo>
                        <a:pt x="156" y="289"/>
                      </a:lnTo>
                      <a:lnTo>
                        <a:pt x="157" y="291"/>
                      </a:lnTo>
                      <a:lnTo>
                        <a:pt x="158" y="293"/>
                      </a:lnTo>
                      <a:lnTo>
                        <a:pt x="160" y="295"/>
                      </a:lnTo>
                      <a:lnTo>
                        <a:pt x="161" y="299"/>
                      </a:lnTo>
                      <a:lnTo>
                        <a:pt x="162" y="300"/>
                      </a:lnTo>
                      <a:lnTo>
                        <a:pt x="163" y="302"/>
                      </a:lnTo>
                      <a:lnTo>
                        <a:pt x="165" y="303"/>
                      </a:lnTo>
                      <a:lnTo>
                        <a:pt x="166" y="304"/>
                      </a:lnTo>
                      <a:lnTo>
                        <a:pt x="166" y="305"/>
                      </a:lnTo>
                      <a:lnTo>
                        <a:pt x="167" y="308"/>
                      </a:lnTo>
                      <a:lnTo>
                        <a:pt x="168" y="309"/>
                      </a:lnTo>
                      <a:lnTo>
                        <a:pt x="171" y="310"/>
                      </a:lnTo>
                      <a:lnTo>
                        <a:pt x="172" y="310"/>
                      </a:lnTo>
                      <a:lnTo>
                        <a:pt x="172" y="313"/>
                      </a:lnTo>
                      <a:lnTo>
                        <a:pt x="174" y="313"/>
                      </a:lnTo>
                      <a:lnTo>
                        <a:pt x="175" y="314"/>
                      </a:lnTo>
                      <a:lnTo>
                        <a:pt x="175" y="317"/>
                      </a:lnTo>
                      <a:lnTo>
                        <a:pt x="176" y="319"/>
                      </a:lnTo>
                      <a:lnTo>
                        <a:pt x="179" y="323"/>
                      </a:lnTo>
                      <a:lnTo>
                        <a:pt x="180" y="326"/>
                      </a:lnTo>
                      <a:lnTo>
                        <a:pt x="181" y="328"/>
                      </a:lnTo>
                      <a:lnTo>
                        <a:pt x="182" y="331"/>
                      </a:lnTo>
                      <a:lnTo>
                        <a:pt x="184" y="332"/>
                      </a:lnTo>
                      <a:lnTo>
                        <a:pt x="186" y="335"/>
                      </a:lnTo>
                      <a:lnTo>
                        <a:pt x="186" y="336"/>
                      </a:lnTo>
                      <a:lnTo>
                        <a:pt x="187" y="337"/>
                      </a:lnTo>
                      <a:lnTo>
                        <a:pt x="189" y="338"/>
                      </a:lnTo>
                      <a:lnTo>
                        <a:pt x="189" y="340"/>
                      </a:lnTo>
                      <a:lnTo>
                        <a:pt x="190" y="341"/>
                      </a:lnTo>
                      <a:lnTo>
                        <a:pt x="190" y="343"/>
                      </a:lnTo>
                      <a:lnTo>
                        <a:pt x="190" y="345"/>
                      </a:lnTo>
                      <a:lnTo>
                        <a:pt x="191" y="347"/>
                      </a:lnTo>
                      <a:lnTo>
                        <a:pt x="191" y="348"/>
                      </a:lnTo>
                      <a:lnTo>
                        <a:pt x="193" y="351"/>
                      </a:lnTo>
                      <a:lnTo>
                        <a:pt x="194" y="352"/>
                      </a:lnTo>
                      <a:lnTo>
                        <a:pt x="194" y="354"/>
                      </a:lnTo>
                      <a:lnTo>
                        <a:pt x="195" y="355"/>
                      </a:lnTo>
                      <a:lnTo>
                        <a:pt x="195" y="357"/>
                      </a:lnTo>
                      <a:lnTo>
                        <a:pt x="195" y="359"/>
                      </a:lnTo>
                      <a:lnTo>
                        <a:pt x="195" y="360"/>
                      </a:lnTo>
                      <a:lnTo>
                        <a:pt x="196" y="360"/>
                      </a:lnTo>
                      <a:lnTo>
                        <a:pt x="196" y="361"/>
                      </a:lnTo>
                      <a:lnTo>
                        <a:pt x="198" y="362"/>
                      </a:lnTo>
                      <a:lnTo>
                        <a:pt x="198" y="364"/>
                      </a:lnTo>
                      <a:lnTo>
                        <a:pt x="199" y="365"/>
                      </a:lnTo>
                      <a:lnTo>
                        <a:pt x="201" y="367"/>
                      </a:lnTo>
                      <a:lnTo>
                        <a:pt x="203" y="369"/>
                      </a:lnTo>
                      <a:lnTo>
                        <a:pt x="203" y="370"/>
                      </a:lnTo>
                      <a:lnTo>
                        <a:pt x="203" y="371"/>
                      </a:lnTo>
                      <a:lnTo>
                        <a:pt x="203" y="374"/>
                      </a:lnTo>
                      <a:lnTo>
                        <a:pt x="203" y="375"/>
                      </a:lnTo>
                      <a:lnTo>
                        <a:pt x="204" y="376"/>
                      </a:lnTo>
                      <a:lnTo>
                        <a:pt x="205" y="379"/>
                      </a:lnTo>
                      <a:lnTo>
                        <a:pt x="205" y="380"/>
                      </a:lnTo>
                      <a:lnTo>
                        <a:pt x="206" y="383"/>
                      </a:lnTo>
                      <a:lnTo>
                        <a:pt x="208" y="384"/>
                      </a:lnTo>
                      <a:lnTo>
                        <a:pt x="209" y="385"/>
                      </a:lnTo>
                      <a:lnTo>
                        <a:pt x="209" y="389"/>
                      </a:lnTo>
                      <a:lnTo>
                        <a:pt x="209" y="390"/>
                      </a:lnTo>
                      <a:lnTo>
                        <a:pt x="210" y="394"/>
                      </a:lnTo>
                      <a:lnTo>
                        <a:pt x="212" y="397"/>
                      </a:lnTo>
                      <a:lnTo>
                        <a:pt x="212" y="399"/>
                      </a:lnTo>
                      <a:lnTo>
                        <a:pt x="212" y="403"/>
                      </a:lnTo>
                      <a:lnTo>
                        <a:pt x="212" y="406"/>
                      </a:lnTo>
                      <a:lnTo>
                        <a:pt x="212" y="408"/>
                      </a:lnTo>
                      <a:lnTo>
                        <a:pt x="210" y="411"/>
                      </a:lnTo>
                      <a:lnTo>
                        <a:pt x="210" y="413"/>
                      </a:lnTo>
                      <a:lnTo>
                        <a:pt x="210" y="416"/>
                      </a:lnTo>
                      <a:lnTo>
                        <a:pt x="210" y="418"/>
                      </a:lnTo>
                      <a:lnTo>
                        <a:pt x="210" y="421"/>
                      </a:lnTo>
                      <a:lnTo>
                        <a:pt x="210" y="422"/>
                      </a:lnTo>
                      <a:lnTo>
                        <a:pt x="212" y="425"/>
                      </a:lnTo>
                      <a:lnTo>
                        <a:pt x="212" y="427"/>
                      </a:lnTo>
                      <a:lnTo>
                        <a:pt x="213" y="430"/>
                      </a:lnTo>
                      <a:lnTo>
                        <a:pt x="214" y="433"/>
                      </a:lnTo>
                      <a:lnTo>
                        <a:pt x="214" y="436"/>
                      </a:lnTo>
                      <a:lnTo>
                        <a:pt x="214" y="437"/>
                      </a:lnTo>
                      <a:lnTo>
                        <a:pt x="214" y="440"/>
                      </a:lnTo>
                      <a:lnTo>
                        <a:pt x="214" y="441"/>
                      </a:lnTo>
                      <a:lnTo>
                        <a:pt x="217" y="444"/>
                      </a:lnTo>
                      <a:lnTo>
                        <a:pt x="217" y="445"/>
                      </a:lnTo>
                      <a:lnTo>
                        <a:pt x="218" y="449"/>
                      </a:lnTo>
                      <a:lnTo>
                        <a:pt x="219" y="450"/>
                      </a:lnTo>
                      <a:lnTo>
                        <a:pt x="219" y="452"/>
                      </a:lnTo>
                      <a:lnTo>
                        <a:pt x="219" y="454"/>
                      </a:lnTo>
                      <a:lnTo>
                        <a:pt x="219" y="455"/>
                      </a:lnTo>
                      <a:lnTo>
                        <a:pt x="219" y="457"/>
                      </a:lnTo>
                      <a:lnTo>
                        <a:pt x="219" y="459"/>
                      </a:lnTo>
                      <a:lnTo>
                        <a:pt x="218" y="460"/>
                      </a:lnTo>
                      <a:lnTo>
                        <a:pt x="218" y="463"/>
                      </a:lnTo>
                      <a:lnTo>
                        <a:pt x="219" y="466"/>
                      </a:lnTo>
                      <a:lnTo>
                        <a:pt x="219" y="469"/>
                      </a:lnTo>
                      <a:lnTo>
                        <a:pt x="220" y="470"/>
                      </a:lnTo>
                      <a:lnTo>
                        <a:pt x="220" y="473"/>
                      </a:lnTo>
                      <a:lnTo>
                        <a:pt x="220" y="474"/>
                      </a:lnTo>
                      <a:lnTo>
                        <a:pt x="222" y="478"/>
                      </a:lnTo>
                      <a:lnTo>
                        <a:pt x="222" y="479"/>
                      </a:lnTo>
                      <a:lnTo>
                        <a:pt x="223" y="480"/>
                      </a:lnTo>
                      <a:lnTo>
                        <a:pt x="223" y="482"/>
                      </a:lnTo>
                      <a:lnTo>
                        <a:pt x="224" y="483"/>
                      </a:lnTo>
                      <a:lnTo>
                        <a:pt x="225" y="484"/>
                      </a:lnTo>
                      <a:lnTo>
                        <a:pt x="225" y="485"/>
                      </a:lnTo>
                      <a:lnTo>
                        <a:pt x="227" y="487"/>
                      </a:lnTo>
                      <a:lnTo>
                        <a:pt x="228" y="488"/>
                      </a:lnTo>
                      <a:lnTo>
                        <a:pt x="232" y="489"/>
                      </a:lnTo>
                      <a:lnTo>
                        <a:pt x="233" y="490"/>
                      </a:lnTo>
                      <a:lnTo>
                        <a:pt x="233" y="493"/>
                      </a:lnTo>
                      <a:lnTo>
                        <a:pt x="233" y="494"/>
                      </a:lnTo>
                      <a:lnTo>
                        <a:pt x="234" y="495"/>
                      </a:lnTo>
                      <a:lnTo>
                        <a:pt x="236" y="497"/>
                      </a:lnTo>
                      <a:lnTo>
                        <a:pt x="236" y="498"/>
                      </a:lnTo>
                      <a:lnTo>
                        <a:pt x="237" y="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6" name="Freeform 13">
                  <a:extLst>
                    <a:ext uri="{FF2B5EF4-FFF2-40B4-BE49-F238E27FC236}">
                      <a16:creationId xmlns:a16="http://schemas.microsoft.com/office/drawing/2014/main" id="{02621CA0-77D1-4591-9AC2-CB9058EEDC7F}"/>
                    </a:ext>
                  </a:extLst>
                </p:cNvPr>
                <p:cNvSpPr>
                  <a:spLocks noEditPoints="1"/>
                </p:cNvSpPr>
                <p:nvPr/>
              </p:nvSpPr>
              <p:spPr bwMode="auto">
                <a:xfrm>
                  <a:off x="3848" y="2258"/>
                  <a:ext cx="305" cy="367"/>
                </a:xfrm>
                <a:custGeom>
                  <a:avLst/>
                  <a:gdLst>
                    <a:gd name="T0" fmla="*/ 22 w 305"/>
                    <a:gd name="T1" fmla="*/ 334 h 367"/>
                    <a:gd name="T2" fmla="*/ 21 w 305"/>
                    <a:gd name="T3" fmla="*/ 309 h 367"/>
                    <a:gd name="T4" fmla="*/ 42 w 305"/>
                    <a:gd name="T5" fmla="*/ 338 h 367"/>
                    <a:gd name="T6" fmla="*/ 49 w 305"/>
                    <a:gd name="T7" fmla="*/ 348 h 367"/>
                    <a:gd name="T8" fmla="*/ 45 w 305"/>
                    <a:gd name="T9" fmla="*/ 360 h 367"/>
                    <a:gd name="T10" fmla="*/ 71 w 305"/>
                    <a:gd name="T11" fmla="*/ 3 h 367"/>
                    <a:gd name="T12" fmla="*/ 46 w 305"/>
                    <a:gd name="T13" fmla="*/ 9 h 367"/>
                    <a:gd name="T14" fmla="*/ 26 w 305"/>
                    <a:gd name="T15" fmla="*/ 26 h 367"/>
                    <a:gd name="T16" fmla="*/ 11 w 305"/>
                    <a:gd name="T17" fmla="*/ 58 h 367"/>
                    <a:gd name="T18" fmla="*/ 3 w 305"/>
                    <a:gd name="T19" fmla="*/ 90 h 367"/>
                    <a:gd name="T20" fmla="*/ 26 w 305"/>
                    <a:gd name="T21" fmla="*/ 115 h 367"/>
                    <a:gd name="T22" fmla="*/ 26 w 305"/>
                    <a:gd name="T23" fmla="*/ 142 h 367"/>
                    <a:gd name="T24" fmla="*/ 46 w 305"/>
                    <a:gd name="T25" fmla="*/ 182 h 367"/>
                    <a:gd name="T26" fmla="*/ 40 w 305"/>
                    <a:gd name="T27" fmla="*/ 210 h 367"/>
                    <a:gd name="T28" fmla="*/ 19 w 305"/>
                    <a:gd name="T29" fmla="*/ 239 h 367"/>
                    <a:gd name="T30" fmla="*/ 4 w 305"/>
                    <a:gd name="T31" fmla="*/ 276 h 367"/>
                    <a:gd name="T32" fmla="*/ 19 w 305"/>
                    <a:gd name="T33" fmla="*/ 304 h 367"/>
                    <a:gd name="T34" fmla="*/ 49 w 305"/>
                    <a:gd name="T35" fmla="*/ 334 h 367"/>
                    <a:gd name="T36" fmla="*/ 71 w 305"/>
                    <a:gd name="T37" fmla="*/ 339 h 367"/>
                    <a:gd name="T38" fmla="*/ 83 w 305"/>
                    <a:gd name="T39" fmla="*/ 324 h 367"/>
                    <a:gd name="T40" fmla="*/ 80 w 305"/>
                    <a:gd name="T41" fmla="*/ 318 h 367"/>
                    <a:gd name="T42" fmla="*/ 83 w 305"/>
                    <a:gd name="T43" fmla="*/ 301 h 367"/>
                    <a:gd name="T44" fmla="*/ 98 w 305"/>
                    <a:gd name="T45" fmla="*/ 296 h 367"/>
                    <a:gd name="T46" fmla="*/ 112 w 305"/>
                    <a:gd name="T47" fmla="*/ 303 h 367"/>
                    <a:gd name="T48" fmla="*/ 127 w 305"/>
                    <a:gd name="T49" fmla="*/ 303 h 367"/>
                    <a:gd name="T50" fmla="*/ 140 w 305"/>
                    <a:gd name="T51" fmla="*/ 290 h 367"/>
                    <a:gd name="T52" fmla="*/ 159 w 305"/>
                    <a:gd name="T53" fmla="*/ 282 h 367"/>
                    <a:gd name="T54" fmla="*/ 163 w 305"/>
                    <a:gd name="T55" fmla="*/ 262 h 367"/>
                    <a:gd name="T56" fmla="*/ 173 w 305"/>
                    <a:gd name="T57" fmla="*/ 254 h 367"/>
                    <a:gd name="T58" fmla="*/ 187 w 305"/>
                    <a:gd name="T59" fmla="*/ 245 h 367"/>
                    <a:gd name="T60" fmla="*/ 196 w 305"/>
                    <a:gd name="T61" fmla="*/ 237 h 367"/>
                    <a:gd name="T62" fmla="*/ 203 w 305"/>
                    <a:gd name="T63" fmla="*/ 225 h 367"/>
                    <a:gd name="T64" fmla="*/ 218 w 305"/>
                    <a:gd name="T65" fmla="*/ 226 h 367"/>
                    <a:gd name="T66" fmla="*/ 230 w 305"/>
                    <a:gd name="T67" fmla="*/ 237 h 367"/>
                    <a:gd name="T68" fmla="*/ 240 w 305"/>
                    <a:gd name="T69" fmla="*/ 238 h 367"/>
                    <a:gd name="T70" fmla="*/ 254 w 305"/>
                    <a:gd name="T71" fmla="*/ 242 h 367"/>
                    <a:gd name="T72" fmla="*/ 265 w 305"/>
                    <a:gd name="T73" fmla="*/ 248 h 367"/>
                    <a:gd name="T74" fmla="*/ 287 w 305"/>
                    <a:gd name="T75" fmla="*/ 243 h 367"/>
                    <a:gd name="T76" fmla="*/ 288 w 305"/>
                    <a:gd name="T77" fmla="*/ 225 h 367"/>
                    <a:gd name="T78" fmla="*/ 297 w 305"/>
                    <a:gd name="T79" fmla="*/ 207 h 367"/>
                    <a:gd name="T80" fmla="*/ 305 w 305"/>
                    <a:gd name="T81" fmla="*/ 185 h 367"/>
                    <a:gd name="T82" fmla="*/ 294 w 305"/>
                    <a:gd name="T83" fmla="*/ 164 h 367"/>
                    <a:gd name="T84" fmla="*/ 284 w 305"/>
                    <a:gd name="T85" fmla="*/ 143 h 367"/>
                    <a:gd name="T86" fmla="*/ 272 w 305"/>
                    <a:gd name="T87" fmla="*/ 135 h 367"/>
                    <a:gd name="T88" fmla="*/ 262 w 305"/>
                    <a:gd name="T89" fmla="*/ 112 h 367"/>
                    <a:gd name="T90" fmla="*/ 245 w 305"/>
                    <a:gd name="T91" fmla="*/ 99 h 367"/>
                    <a:gd name="T92" fmla="*/ 237 w 305"/>
                    <a:gd name="T93" fmla="*/ 78 h 367"/>
                    <a:gd name="T94" fmla="*/ 223 w 305"/>
                    <a:gd name="T95" fmla="*/ 66 h 367"/>
                    <a:gd name="T96" fmla="*/ 215 w 305"/>
                    <a:gd name="T97" fmla="*/ 45 h 367"/>
                    <a:gd name="T98" fmla="*/ 202 w 305"/>
                    <a:gd name="T99" fmla="*/ 33 h 367"/>
                    <a:gd name="T100" fmla="*/ 189 w 305"/>
                    <a:gd name="T101" fmla="*/ 20 h 367"/>
                    <a:gd name="T102" fmla="*/ 173 w 305"/>
                    <a:gd name="T103" fmla="*/ 36 h 367"/>
                    <a:gd name="T104" fmla="*/ 154 w 305"/>
                    <a:gd name="T105" fmla="*/ 45 h 367"/>
                    <a:gd name="T106" fmla="*/ 142 w 305"/>
                    <a:gd name="T107" fmla="*/ 49 h 367"/>
                    <a:gd name="T108" fmla="*/ 128 w 305"/>
                    <a:gd name="T109" fmla="*/ 54 h 367"/>
                    <a:gd name="T110" fmla="*/ 122 w 305"/>
                    <a:gd name="T111" fmla="*/ 62 h 367"/>
                    <a:gd name="T112" fmla="*/ 107 w 305"/>
                    <a:gd name="T113" fmla="*/ 40 h 367"/>
                    <a:gd name="T114" fmla="*/ 97 w 305"/>
                    <a:gd name="T115" fmla="*/ 1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5" h="367">
                      <a:moveTo>
                        <a:pt x="45" y="367"/>
                      </a:moveTo>
                      <a:lnTo>
                        <a:pt x="41" y="366"/>
                      </a:lnTo>
                      <a:lnTo>
                        <a:pt x="38" y="365"/>
                      </a:lnTo>
                      <a:lnTo>
                        <a:pt x="36" y="361"/>
                      </a:lnTo>
                      <a:lnTo>
                        <a:pt x="33" y="357"/>
                      </a:lnTo>
                      <a:lnTo>
                        <a:pt x="32" y="352"/>
                      </a:lnTo>
                      <a:lnTo>
                        <a:pt x="31" y="351"/>
                      </a:lnTo>
                      <a:lnTo>
                        <a:pt x="27" y="347"/>
                      </a:lnTo>
                      <a:lnTo>
                        <a:pt x="26" y="344"/>
                      </a:lnTo>
                      <a:lnTo>
                        <a:pt x="24" y="338"/>
                      </a:lnTo>
                      <a:lnTo>
                        <a:pt x="22" y="334"/>
                      </a:lnTo>
                      <a:lnTo>
                        <a:pt x="21" y="329"/>
                      </a:lnTo>
                      <a:lnTo>
                        <a:pt x="21" y="325"/>
                      </a:lnTo>
                      <a:lnTo>
                        <a:pt x="18" y="319"/>
                      </a:lnTo>
                      <a:lnTo>
                        <a:pt x="16" y="316"/>
                      </a:lnTo>
                      <a:lnTo>
                        <a:pt x="18" y="316"/>
                      </a:lnTo>
                      <a:lnTo>
                        <a:pt x="18" y="315"/>
                      </a:lnTo>
                      <a:lnTo>
                        <a:pt x="16" y="314"/>
                      </a:lnTo>
                      <a:lnTo>
                        <a:pt x="13" y="313"/>
                      </a:lnTo>
                      <a:lnTo>
                        <a:pt x="13" y="309"/>
                      </a:lnTo>
                      <a:lnTo>
                        <a:pt x="17" y="309"/>
                      </a:lnTo>
                      <a:lnTo>
                        <a:pt x="21" y="309"/>
                      </a:lnTo>
                      <a:lnTo>
                        <a:pt x="23" y="313"/>
                      </a:lnTo>
                      <a:lnTo>
                        <a:pt x="26" y="314"/>
                      </a:lnTo>
                      <a:lnTo>
                        <a:pt x="27" y="316"/>
                      </a:lnTo>
                      <a:lnTo>
                        <a:pt x="31" y="319"/>
                      </a:lnTo>
                      <a:lnTo>
                        <a:pt x="33" y="323"/>
                      </a:lnTo>
                      <a:lnTo>
                        <a:pt x="36" y="327"/>
                      </a:lnTo>
                      <a:lnTo>
                        <a:pt x="40" y="329"/>
                      </a:lnTo>
                      <a:lnTo>
                        <a:pt x="42" y="332"/>
                      </a:lnTo>
                      <a:lnTo>
                        <a:pt x="45" y="334"/>
                      </a:lnTo>
                      <a:lnTo>
                        <a:pt x="45" y="335"/>
                      </a:lnTo>
                      <a:lnTo>
                        <a:pt x="42" y="338"/>
                      </a:lnTo>
                      <a:lnTo>
                        <a:pt x="40" y="337"/>
                      </a:lnTo>
                      <a:lnTo>
                        <a:pt x="41" y="341"/>
                      </a:lnTo>
                      <a:lnTo>
                        <a:pt x="41" y="342"/>
                      </a:lnTo>
                      <a:lnTo>
                        <a:pt x="42" y="344"/>
                      </a:lnTo>
                      <a:lnTo>
                        <a:pt x="45" y="346"/>
                      </a:lnTo>
                      <a:lnTo>
                        <a:pt x="40" y="346"/>
                      </a:lnTo>
                      <a:lnTo>
                        <a:pt x="37" y="346"/>
                      </a:lnTo>
                      <a:lnTo>
                        <a:pt x="36" y="346"/>
                      </a:lnTo>
                      <a:lnTo>
                        <a:pt x="41" y="348"/>
                      </a:lnTo>
                      <a:lnTo>
                        <a:pt x="45" y="348"/>
                      </a:lnTo>
                      <a:lnTo>
                        <a:pt x="49" y="348"/>
                      </a:lnTo>
                      <a:lnTo>
                        <a:pt x="51" y="351"/>
                      </a:lnTo>
                      <a:lnTo>
                        <a:pt x="55" y="356"/>
                      </a:lnTo>
                      <a:lnTo>
                        <a:pt x="56" y="358"/>
                      </a:lnTo>
                      <a:lnTo>
                        <a:pt x="56" y="361"/>
                      </a:lnTo>
                      <a:lnTo>
                        <a:pt x="57" y="363"/>
                      </a:lnTo>
                      <a:lnTo>
                        <a:pt x="57" y="365"/>
                      </a:lnTo>
                      <a:lnTo>
                        <a:pt x="55" y="363"/>
                      </a:lnTo>
                      <a:lnTo>
                        <a:pt x="54" y="363"/>
                      </a:lnTo>
                      <a:lnTo>
                        <a:pt x="47" y="360"/>
                      </a:lnTo>
                      <a:lnTo>
                        <a:pt x="45" y="358"/>
                      </a:lnTo>
                      <a:lnTo>
                        <a:pt x="45" y="360"/>
                      </a:lnTo>
                      <a:lnTo>
                        <a:pt x="42" y="361"/>
                      </a:lnTo>
                      <a:lnTo>
                        <a:pt x="42" y="363"/>
                      </a:lnTo>
                      <a:lnTo>
                        <a:pt x="45" y="367"/>
                      </a:lnTo>
                      <a:close/>
                      <a:moveTo>
                        <a:pt x="90" y="9"/>
                      </a:moveTo>
                      <a:lnTo>
                        <a:pt x="87" y="9"/>
                      </a:lnTo>
                      <a:lnTo>
                        <a:pt x="85" y="9"/>
                      </a:lnTo>
                      <a:lnTo>
                        <a:pt x="82" y="7"/>
                      </a:lnTo>
                      <a:lnTo>
                        <a:pt x="79" y="7"/>
                      </a:lnTo>
                      <a:lnTo>
                        <a:pt x="76" y="6"/>
                      </a:lnTo>
                      <a:lnTo>
                        <a:pt x="73" y="3"/>
                      </a:lnTo>
                      <a:lnTo>
                        <a:pt x="71" y="3"/>
                      </a:lnTo>
                      <a:lnTo>
                        <a:pt x="70" y="2"/>
                      </a:lnTo>
                      <a:lnTo>
                        <a:pt x="68" y="1"/>
                      </a:lnTo>
                      <a:lnTo>
                        <a:pt x="65" y="0"/>
                      </a:lnTo>
                      <a:lnTo>
                        <a:pt x="61" y="1"/>
                      </a:lnTo>
                      <a:lnTo>
                        <a:pt x="60" y="2"/>
                      </a:lnTo>
                      <a:lnTo>
                        <a:pt x="56" y="2"/>
                      </a:lnTo>
                      <a:lnTo>
                        <a:pt x="55" y="5"/>
                      </a:lnTo>
                      <a:lnTo>
                        <a:pt x="54" y="7"/>
                      </a:lnTo>
                      <a:lnTo>
                        <a:pt x="51" y="9"/>
                      </a:lnTo>
                      <a:lnTo>
                        <a:pt x="47" y="9"/>
                      </a:lnTo>
                      <a:lnTo>
                        <a:pt x="46" y="9"/>
                      </a:lnTo>
                      <a:lnTo>
                        <a:pt x="42" y="7"/>
                      </a:lnTo>
                      <a:lnTo>
                        <a:pt x="41" y="9"/>
                      </a:lnTo>
                      <a:lnTo>
                        <a:pt x="38" y="9"/>
                      </a:lnTo>
                      <a:lnTo>
                        <a:pt x="36" y="10"/>
                      </a:lnTo>
                      <a:lnTo>
                        <a:pt x="33" y="10"/>
                      </a:lnTo>
                      <a:lnTo>
                        <a:pt x="32" y="14"/>
                      </a:lnTo>
                      <a:lnTo>
                        <a:pt x="30" y="15"/>
                      </a:lnTo>
                      <a:lnTo>
                        <a:pt x="30" y="17"/>
                      </a:lnTo>
                      <a:lnTo>
                        <a:pt x="27" y="20"/>
                      </a:lnTo>
                      <a:lnTo>
                        <a:pt x="26" y="24"/>
                      </a:lnTo>
                      <a:lnTo>
                        <a:pt x="26" y="26"/>
                      </a:lnTo>
                      <a:lnTo>
                        <a:pt x="24" y="30"/>
                      </a:lnTo>
                      <a:lnTo>
                        <a:pt x="23" y="34"/>
                      </a:lnTo>
                      <a:lnTo>
                        <a:pt x="23" y="35"/>
                      </a:lnTo>
                      <a:lnTo>
                        <a:pt x="22" y="38"/>
                      </a:lnTo>
                      <a:lnTo>
                        <a:pt x="21" y="40"/>
                      </a:lnTo>
                      <a:lnTo>
                        <a:pt x="19" y="44"/>
                      </a:lnTo>
                      <a:lnTo>
                        <a:pt x="18" y="47"/>
                      </a:lnTo>
                      <a:lnTo>
                        <a:pt x="16" y="49"/>
                      </a:lnTo>
                      <a:lnTo>
                        <a:pt x="16" y="50"/>
                      </a:lnTo>
                      <a:lnTo>
                        <a:pt x="12" y="53"/>
                      </a:lnTo>
                      <a:lnTo>
                        <a:pt x="11" y="58"/>
                      </a:lnTo>
                      <a:lnTo>
                        <a:pt x="8" y="62"/>
                      </a:lnTo>
                      <a:lnTo>
                        <a:pt x="5" y="66"/>
                      </a:lnTo>
                      <a:lnTo>
                        <a:pt x="4" y="69"/>
                      </a:lnTo>
                      <a:lnTo>
                        <a:pt x="3" y="74"/>
                      </a:lnTo>
                      <a:lnTo>
                        <a:pt x="2" y="77"/>
                      </a:lnTo>
                      <a:lnTo>
                        <a:pt x="0" y="80"/>
                      </a:lnTo>
                      <a:lnTo>
                        <a:pt x="0" y="81"/>
                      </a:lnTo>
                      <a:lnTo>
                        <a:pt x="2" y="83"/>
                      </a:lnTo>
                      <a:lnTo>
                        <a:pt x="2" y="86"/>
                      </a:lnTo>
                      <a:lnTo>
                        <a:pt x="3" y="88"/>
                      </a:lnTo>
                      <a:lnTo>
                        <a:pt x="3" y="90"/>
                      </a:lnTo>
                      <a:lnTo>
                        <a:pt x="4" y="93"/>
                      </a:lnTo>
                      <a:lnTo>
                        <a:pt x="5" y="96"/>
                      </a:lnTo>
                      <a:lnTo>
                        <a:pt x="5" y="99"/>
                      </a:lnTo>
                      <a:lnTo>
                        <a:pt x="8" y="101"/>
                      </a:lnTo>
                      <a:lnTo>
                        <a:pt x="11" y="105"/>
                      </a:lnTo>
                      <a:lnTo>
                        <a:pt x="12" y="107"/>
                      </a:lnTo>
                      <a:lnTo>
                        <a:pt x="17" y="109"/>
                      </a:lnTo>
                      <a:lnTo>
                        <a:pt x="18" y="110"/>
                      </a:lnTo>
                      <a:lnTo>
                        <a:pt x="21" y="111"/>
                      </a:lnTo>
                      <a:lnTo>
                        <a:pt x="24" y="114"/>
                      </a:lnTo>
                      <a:lnTo>
                        <a:pt x="26" y="115"/>
                      </a:lnTo>
                      <a:lnTo>
                        <a:pt x="24" y="119"/>
                      </a:lnTo>
                      <a:lnTo>
                        <a:pt x="24" y="120"/>
                      </a:lnTo>
                      <a:lnTo>
                        <a:pt x="24" y="121"/>
                      </a:lnTo>
                      <a:lnTo>
                        <a:pt x="23" y="124"/>
                      </a:lnTo>
                      <a:lnTo>
                        <a:pt x="22" y="126"/>
                      </a:lnTo>
                      <a:lnTo>
                        <a:pt x="21" y="130"/>
                      </a:lnTo>
                      <a:lnTo>
                        <a:pt x="22" y="131"/>
                      </a:lnTo>
                      <a:lnTo>
                        <a:pt x="22" y="135"/>
                      </a:lnTo>
                      <a:lnTo>
                        <a:pt x="23" y="138"/>
                      </a:lnTo>
                      <a:lnTo>
                        <a:pt x="24" y="140"/>
                      </a:lnTo>
                      <a:lnTo>
                        <a:pt x="26" y="142"/>
                      </a:lnTo>
                      <a:lnTo>
                        <a:pt x="27" y="144"/>
                      </a:lnTo>
                      <a:lnTo>
                        <a:pt x="30" y="148"/>
                      </a:lnTo>
                      <a:lnTo>
                        <a:pt x="32" y="154"/>
                      </a:lnTo>
                      <a:lnTo>
                        <a:pt x="33" y="157"/>
                      </a:lnTo>
                      <a:lnTo>
                        <a:pt x="35" y="159"/>
                      </a:lnTo>
                      <a:lnTo>
                        <a:pt x="37" y="163"/>
                      </a:lnTo>
                      <a:lnTo>
                        <a:pt x="37" y="166"/>
                      </a:lnTo>
                      <a:lnTo>
                        <a:pt x="38" y="168"/>
                      </a:lnTo>
                      <a:lnTo>
                        <a:pt x="41" y="172"/>
                      </a:lnTo>
                      <a:lnTo>
                        <a:pt x="45" y="180"/>
                      </a:lnTo>
                      <a:lnTo>
                        <a:pt x="46" y="182"/>
                      </a:lnTo>
                      <a:lnTo>
                        <a:pt x="47" y="187"/>
                      </a:lnTo>
                      <a:lnTo>
                        <a:pt x="47" y="190"/>
                      </a:lnTo>
                      <a:lnTo>
                        <a:pt x="47" y="194"/>
                      </a:lnTo>
                      <a:lnTo>
                        <a:pt x="46" y="196"/>
                      </a:lnTo>
                      <a:lnTo>
                        <a:pt x="42" y="197"/>
                      </a:lnTo>
                      <a:lnTo>
                        <a:pt x="41" y="199"/>
                      </a:lnTo>
                      <a:lnTo>
                        <a:pt x="41" y="201"/>
                      </a:lnTo>
                      <a:lnTo>
                        <a:pt x="41" y="204"/>
                      </a:lnTo>
                      <a:lnTo>
                        <a:pt x="41" y="205"/>
                      </a:lnTo>
                      <a:lnTo>
                        <a:pt x="41" y="209"/>
                      </a:lnTo>
                      <a:lnTo>
                        <a:pt x="40" y="210"/>
                      </a:lnTo>
                      <a:lnTo>
                        <a:pt x="38" y="214"/>
                      </a:lnTo>
                      <a:lnTo>
                        <a:pt x="37" y="216"/>
                      </a:lnTo>
                      <a:lnTo>
                        <a:pt x="36" y="218"/>
                      </a:lnTo>
                      <a:lnTo>
                        <a:pt x="35" y="220"/>
                      </a:lnTo>
                      <a:lnTo>
                        <a:pt x="32" y="225"/>
                      </a:lnTo>
                      <a:lnTo>
                        <a:pt x="31" y="226"/>
                      </a:lnTo>
                      <a:lnTo>
                        <a:pt x="30" y="228"/>
                      </a:lnTo>
                      <a:lnTo>
                        <a:pt x="26" y="230"/>
                      </a:lnTo>
                      <a:lnTo>
                        <a:pt x="24" y="233"/>
                      </a:lnTo>
                      <a:lnTo>
                        <a:pt x="21" y="235"/>
                      </a:lnTo>
                      <a:lnTo>
                        <a:pt x="19" y="239"/>
                      </a:lnTo>
                      <a:lnTo>
                        <a:pt x="18" y="240"/>
                      </a:lnTo>
                      <a:lnTo>
                        <a:pt x="17" y="244"/>
                      </a:lnTo>
                      <a:lnTo>
                        <a:pt x="16" y="247"/>
                      </a:lnTo>
                      <a:lnTo>
                        <a:pt x="12" y="251"/>
                      </a:lnTo>
                      <a:lnTo>
                        <a:pt x="11" y="254"/>
                      </a:lnTo>
                      <a:lnTo>
                        <a:pt x="8" y="258"/>
                      </a:lnTo>
                      <a:lnTo>
                        <a:pt x="7" y="262"/>
                      </a:lnTo>
                      <a:lnTo>
                        <a:pt x="5" y="267"/>
                      </a:lnTo>
                      <a:lnTo>
                        <a:pt x="4" y="271"/>
                      </a:lnTo>
                      <a:lnTo>
                        <a:pt x="4" y="273"/>
                      </a:lnTo>
                      <a:lnTo>
                        <a:pt x="4" y="276"/>
                      </a:lnTo>
                      <a:lnTo>
                        <a:pt x="4" y="278"/>
                      </a:lnTo>
                      <a:lnTo>
                        <a:pt x="4" y="283"/>
                      </a:lnTo>
                      <a:lnTo>
                        <a:pt x="4" y="285"/>
                      </a:lnTo>
                      <a:lnTo>
                        <a:pt x="4" y="286"/>
                      </a:lnTo>
                      <a:lnTo>
                        <a:pt x="4" y="287"/>
                      </a:lnTo>
                      <a:lnTo>
                        <a:pt x="4" y="290"/>
                      </a:lnTo>
                      <a:lnTo>
                        <a:pt x="7" y="292"/>
                      </a:lnTo>
                      <a:lnTo>
                        <a:pt x="11" y="294"/>
                      </a:lnTo>
                      <a:lnTo>
                        <a:pt x="16" y="299"/>
                      </a:lnTo>
                      <a:lnTo>
                        <a:pt x="17" y="301"/>
                      </a:lnTo>
                      <a:lnTo>
                        <a:pt x="19" y="304"/>
                      </a:lnTo>
                      <a:lnTo>
                        <a:pt x="22" y="306"/>
                      </a:lnTo>
                      <a:lnTo>
                        <a:pt x="26" y="309"/>
                      </a:lnTo>
                      <a:lnTo>
                        <a:pt x="27" y="313"/>
                      </a:lnTo>
                      <a:lnTo>
                        <a:pt x="31" y="314"/>
                      </a:lnTo>
                      <a:lnTo>
                        <a:pt x="33" y="316"/>
                      </a:lnTo>
                      <a:lnTo>
                        <a:pt x="36" y="320"/>
                      </a:lnTo>
                      <a:lnTo>
                        <a:pt x="40" y="324"/>
                      </a:lnTo>
                      <a:lnTo>
                        <a:pt x="41" y="325"/>
                      </a:lnTo>
                      <a:lnTo>
                        <a:pt x="45" y="330"/>
                      </a:lnTo>
                      <a:lnTo>
                        <a:pt x="46" y="333"/>
                      </a:lnTo>
                      <a:lnTo>
                        <a:pt x="49" y="334"/>
                      </a:lnTo>
                      <a:lnTo>
                        <a:pt x="50" y="334"/>
                      </a:lnTo>
                      <a:lnTo>
                        <a:pt x="52" y="335"/>
                      </a:lnTo>
                      <a:lnTo>
                        <a:pt x="56" y="335"/>
                      </a:lnTo>
                      <a:lnTo>
                        <a:pt x="57" y="335"/>
                      </a:lnTo>
                      <a:lnTo>
                        <a:pt x="61" y="338"/>
                      </a:lnTo>
                      <a:lnTo>
                        <a:pt x="63" y="341"/>
                      </a:lnTo>
                      <a:lnTo>
                        <a:pt x="65" y="343"/>
                      </a:lnTo>
                      <a:lnTo>
                        <a:pt x="66" y="346"/>
                      </a:lnTo>
                      <a:lnTo>
                        <a:pt x="69" y="343"/>
                      </a:lnTo>
                      <a:lnTo>
                        <a:pt x="71" y="341"/>
                      </a:lnTo>
                      <a:lnTo>
                        <a:pt x="71" y="339"/>
                      </a:lnTo>
                      <a:lnTo>
                        <a:pt x="75" y="339"/>
                      </a:lnTo>
                      <a:lnTo>
                        <a:pt x="76" y="338"/>
                      </a:lnTo>
                      <a:lnTo>
                        <a:pt x="78" y="335"/>
                      </a:lnTo>
                      <a:lnTo>
                        <a:pt x="80" y="334"/>
                      </a:lnTo>
                      <a:lnTo>
                        <a:pt x="82" y="332"/>
                      </a:lnTo>
                      <a:lnTo>
                        <a:pt x="82" y="330"/>
                      </a:lnTo>
                      <a:lnTo>
                        <a:pt x="80" y="329"/>
                      </a:lnTo>
                      <a:lnTo>
                        <a:pt x="82" y="328"/>
                      </a:lnTo>
                      <a:lnTo>
                        <a:pt x="82" y="325"/>
                      </a:lnTo>
                      <a:lnTo>
                        <a:pt x="82" y="324"/>
                      </a:lnTo>
                      <a:lnTo>
                        <a:pt x="83" y="324"/>
                      </a:lnTo>
                      <a:lnTo>
                        <a:pt x="84" y="325"/>
                      </a:lnTo>
                      <a:lnTo>
                        <a:pt x="85" y="324"/>
                      </a:lnTo>
                      <a:lnTo>
                        <a:pt x="85" y="323"/>
                      </a:lnTo>
                      <a:lnTo>
                        <a:pt x="85" y="322"/>
                      </a:lnTo>
                      <a:lnTo>
                        <a:pt x="84" y="322"/>
                      </a:lnTo>
                      <a:lnTo>
                        <a:pt x="84" y="320"/>
                      </a:lnTo>
                      <a:lnTo>
                        <a:pt x="83" y="320"/>
                      </a:lnTo>
                      <a:lnTo>
                        <a:pt x="82" y="320"/>
                      </a:lnTo>
                      <a:lnTo>
                        <a:pt x="80" y="320"/>
                      </a:lnTo>
                      <a:lnTo>
                        <a:pt x="80" y="319"/>
                      </a:lnTo>
                      <a:lnTo>
                        <a:pt x="80" y="318"/>
                      </a:lnTo>
                      <a:lnTo>
                        <a:pt x="82" y="316"/>
                      </a:lnTo>
                      <a:lnTo>
                        <a:pt x="82" y="315"/>
                      </a:lnTo>
                      <a:lnTo>
                        <a:pt x="83" y="315"/>
                      </a:lnTo>
                      <a:lnTo>
                        <a:pt x="83" y="314"/>
                      </a:lnTo>
                      <a:lnTo>
                        <a:pt x="83" y="313"/>
                      </a:lnTo>
                      <a:lnTo>
                        <a:pt x="83" y="311"/>
                      </a:lnTo>
                      <a:lnTo>
                        <a:pt x="82" y="309"/>
                      </a:lnTo>
                      <a:lnTo>
                        <a:pt x="82" y="308"/>
                      </a:lnTo>
                      <a:lnTo>
                        <a:pt x="80" y="304"/>
                      </a:lnTo>
                      <a:lnTo>
                        <a:pt x="82" y="303"/>
                      </a:lnTo>
                      <a:lnTo>
                        <a:pt x="83" y="301"/>
                      </a:lnTo>
                      <a:lnTo>
                        <a:pt x="84" y="301"/>
                      </a:lnTo>
                      <a:lnTo>
                        <a:pt x="85" y="301"/>
                      </a:lnTo>
                      <a:lnTo>
                        <a:pt x="87" y="300"/>
                      </a:lnTo>
                      <a:lnTo>
                        <a:pt x="90" y="299"/>
                      </a:lnTo>
                      <a:lnTo>
                        <a:pt x="92" y="297"/>
                      </a:lnTo>
                      <a:lnTo>
                        <a:pt x="93" y="296"/>
                      </a:lnTo>
                      <a:lnTo>
                        <a:pt x="94" y="296"/>
                      </a:lnTo>
                      <a:lnTo>
                        <a:pt x="95" y="294"/>
                      </a:lnTo>
                      <a:lnTo>
                        <a:pt x="97" y="294"/>
                      </a:lnTo>
                      <a:lnTo>
                        <a:pt x="98" y="294"/>
                      </a:lnTo>
                      <a:lnTo>
                        <a:pt x="98" y="296"/>
                      </a:lnTo>
                      <a:lnTo>
                        <a:pt x="99" y="296"/>
                      </a:lnTo>
                      <a:lnTo>
                        <a:pt x="101" y="296"/>
                      </a:lnTo>
                      <a:lnTo>
                        <a:pt x="102" y="296"/>
                      </a:lnTo>
                      <a:lnTo>
                        <a:pt x="104" y="297"/>
                      </a:lnTo>
                      <a:lnTo>
                        <a:pt x="106" y="299"/>
                      </a:lnTo>
                      <a:lnTo>
                        <a:pt x="107" y="299"/>
                      </a:lnTo>
                      <a:lnTo>
                        <a:pt x="108" y="299"/>
                      </a:lnTo>
                      <a:lnTo>
                        <a:pt x="108" y="300"/>
                      </a:lnTo>
                      <a:lnTo>
                        <a:pt x="109" y="301"/>
                      </a:lnTo>
                      <a:lnTo>
                        <a:pt x="111" y="301"/>
                      </a:lnTo>
                      <a:lnTo>
                        <a:pt x="112" y="303"/>
                      </a:lnTo>
                      <a:lnTo>
                        <a:pt x="113" y="304"/>
                      </a:lnTo>
                      <a:lnTo>
                        <a:pt x="116" y="305"/>
                      </a:lnTo>
                      <a:lnTo>
                        <a:pt x="116" y="306"/>
                      </a:lnTo>
                      <a:lnTo>
                        <a:pt x="117" y="308"/>
                      </a:lnTo>
                      <a:lnTo>
                        <a:pt x="121" y="306"/>
                      </a:lnTo>
                      <a:lnTo>
                        <a:pt x="123" y="306"/>
                      </a:lnTo>
                      <a:lnTo>
                        <a:pt x="125" y="306"/>
                      </a:lnTo>
                      <a:lnTo>
                        <a:pt x="125" y="305"/>
                      </a:lnTo>
                      <a:lnTo>
                        <a:pt x="125" y="304"/>
                      </a:lnTo>
                      <a:lnTo>
                        <a:pt x="126" y="304"/>
                      </a:lnTo>
                      <a:lnTo>
                        <a:pt x="127" y="303"/>
                      </a:lnTo>
                      <a:lnTo>
                        <a:pt x="128" y="301"/>
                      </a:lnTo>
                      <a:lnTo>
                        <a:pt x="130" y="300"/>
                      </a:lnTo>
                      <a:lnTo>
                        <a:pt x="131" y="300"/>
                      </a:lnTo>
                      <a:lnTo>
                        <a:pt x="135" y="299"/>
                      </a:lnTo>
                      <a:lnTo>
                        <a:pt x="136" y="297"/>
                      </a:lnTo>
                      <a:lnTo>
                        <a:pt x="137" y="296"/>
                      </a:lnTo>
                      <a:lnTo>
                        <a:pt x="137" y="294"/>
                      </a:lnTo>
                      <a:lnTo>
                        <a:pt x="136" y="292"/>
                      </a:lnTo>
                      <a:lnTo>
                        <a:pt x="137" y="292"/>
                      </a:lnTo>
                      <a:lnTo>
                        <a:pt x="139" y="291"/>
                      </a:lnTo>
                      <a:lnTo>
                        <a:pt x="140" y="290"/>
                      </a:lnTo>
                      <a:lnTo>
                        <a:pt x="142" y="289"/>
                      </a:lnTo>
                      <a:lnTo>
                        <a:pt x="144" y="289"/>
                      </a:lnTo>
                      <a:lnTo>
                        <a:pt x="145" y="287"/>
                      </a:lnTo>
                      <a:lnTo>
                        <a:pt x="149" y="286"/>
                      </a:lnTo>
                      <a:lnTo>
                        <a:pt x="153" y="286"/>
                      </a:lnTo>
                      <a:lnTo>
                        <a:pt x="154" y="286"/>
                      </a:lnTo>
                      <a:lnTo>
                        <a:pt x="155" y="286"/>
                      </a:lnTo>
                      <a:lnTo>
                        <a:pt x="158" y="286"/>
                      </a:lnTo>
                      <a:lnTo>
                        <a:pt x="159" y="285"/>
                      </a:lnTo>
                      <a:lnTo>
                        <a:pt x="160" y="283"/>
                      </a:lnTo>
                      <a:lnTo>
                        <a:pt x="159" y="282"/>
                      </a:lnTo>
                      <a:lnTo>
                        <a:pt x="159" y="278"/>
                      </a:lnTo>
                      <a:lnTo>
                        <a:pt x="160" y="277"/>
                      </a:lnTo>
                      <a:lnTo>
                        <a:pt x="160" y="276"/>
                      </a:lnTo>
                      <a:lnTo>
                        <a:pt x="160" y="273"/>
                      </a:lnTo>
                      <a:lnTo>
                        <a:pt x="160" y="271"/>
                      </a:lnTo>
                      <a:lnTo>
                        <a:pt x="160" y="270"/>
                      </a:lnTo>
                      <a:lnTo>
                        <a:pt x="160" y="268"/>
                      </a:lnTo>
                      <a:lnTo>
                        <a:pt x="161" y="266"/>
                      </a:lnTo>
                      <a:lnTo>
                        <a:pt x="161" y="263"/>
                      </a:lnTo>
                      <a:lnTo>
                        <a:pt x="161" y="262"/>
                      </a:lnTo>
                      <a:lnTo>
                        <a:pt x="163" y="262"/>
                      </a:lnTo>
                      <a:lnTo>
                        <a:pt x="163" y="261"/>
                      </a:lnTo>
                      <a:lnTo>
                        <a:pt x="163" y="259"/>
                      </a:lnTo>
                      <a:lnTo>
                        <a:pt x="165" y="258"/>
                      </a:lnTo>
                      <a:lnTo>
                        <a:pt x="165" y="257"/>
                      </a:lnTo>
                      <a:lnTo>
                        <a:pt x="166" y="257"/>
                      </a:lnTo>
                      <a:lnTo>
                        <a:pt x="166" y="258"/>
                      </a:lnTo>
                      <a:lnTo>
                        <a:pt x="168" y="258"/>
                      </a:lnTo>
                      <a:lnTo>
                        <a:pt x="169" y="257"/>
                      </a:lnTo>
                      <a:lnTo>
                        <a:pt x="172" y="257"/>
                      </a:lnTo>
                      <a:lnTo>
                        <a:pt x="172" y="256"/>
                      </a:lnTo>
                      <a:lnTo>
                        <a:pt x="173" y="254"/>
                      </a:lnTo>
                      <a:lnTo>
                        <a:pt x="174" y="254"/>
                      </a:lnTo>
                      <a:lnTo>
                        <a:pt x="175" y="254"/>
                      </a:lnTo>
                      <a:lnTo>
                        <a:pt x="175" y="253"/>
                      </a:lnTo>
                      <a:lnTo>
                        <a:pt x="177" y="252"/>
                      </a:lnTo>
                      <a:lnTo>
                        <a:pt x="179" y="252"/>
                      </a:lnTo>
                      <a:lnTo>
                        <a:pt x="180" y="252"/>
                      </a:lnTo>
                      <a:lnTo>
                        <a:pt x="183" y="251"/>
                      </a:lnTo>
                      <a:lnTo>
                        <a:pt x="184" y="248"/>
                      </a:lnTo>
                      <a:lnTo>
                        <a:pt x="185" y="248"/>
                      </a:lnTo>
                      <a:lnTo>
                        <a:pt x="187" y="248"/>
                      </a:lnTo>
                      <a:lnTo>
                        <a:pt x="187" y="245"/>
                      </a:lnTo>
                      <a:lnTo>
                        <a:pt x="188" y="245"/>
                      </a:lnTo>
                      <a:lnTo>
                        <a:pt x="188" y="244"/>
                      </a:lnTo>
                      <a:lnTo>
                        <a:pt x="188" y="243"/>
                      </a:lnTo>
                      <a:lnTo>
                        <a:pt x="189" y="242"/>
                      </a:lnTo>
                      <a:lnTo>
                        <a:pt x="191" y="242"/>
                      </a:lnTo>
                      <a:lnTo>
                        <a:pt x="192" y="240"/>
                      </a:lnTo>
                      <a:lnTo>
                        <a:pt x="194" y="240"/>
                      </a:lnTo>
                      <a:lnTo>
                        <a:pt x="194" y="239"/>
                      </a:lnTo>
                      <a:lnTo>
                        <a:pt x="196" y="239"/>
                      </a:lnTo>
                      <a:lnTo>
                        <a:pt x="196" y="238"/>
                      </a:lnTo>
                      <a:lnTo>
                        <a:pt x="196" y="237"/>
                      </a:lnTo>
                      <a:lnTo>
                        <a:pt x="196" y="235"/>
                      </a:lnTo>
                      <a:lnTo>
                        <a:pt x="194" y="233"/>
                      </a:lnTo>
                      <a:lnTo>
                        <a:pt x="194" y="232"/>
                      </a:lnTo>
                      <a:lnTo>
                        <a:pt x="194" y="230"/>
                      </a:lnTo>
                      <a:lnTo>
                        <a:pt x="196" y="229"/>
                      </a:lnTo>
                      <a:lnTo>
                        <a:pt x="197" y="229"/>
                      </a:lnTo>
                      <a:lnTo>
                        <a:pt x="199" y="229"/>
                      </a:lnTo>
                      <a:lnTo>
                        <a:pt x="199" y="228"/>
                      </a:lnTo>
                      <a:lnTo>
                        <a:pt x="201" y="228"/>
                      </a:lnTo>
                      <a:lnTo>
                        <a:pt x="202" y="226"/>
                      </a:lnTo>
                      <a:lnTo>
                        <a:pt x="203" y="225"/>
                      </a:lnTo>
                      <a:lnTo>
                        <a:pt x="204" y="225"/>
                      </a:lnTo>
                      <a:lnTo>
                        <a:pt x="206" y="225"/>
                      </a:lnTo>
                      <a:lnTo>
                        <a:pt x="207" y="225"/>
                      </a:lnTo>
                      <a:lnTo>
                        <a:pt x="210" y="225"/>
                      </a:lnTo>
                      <a:lnTo>
                        <a:pt x="211" y="225"/>
                      </a:lnTo>
                      <a:lnTo>
                        <a:pt x="213" y="224"/>
                      </a:lnTo>
                      <a:lnTo>
                        <a:pt x="213" y="225"/>
                      </a:lnTo>
                      <a:lnTo>
                        <a:pt x="215" y="225"/>
                      </a:lnTo>
                      <a:lnTo>
                        <a:pt x="216" y="226"/>
                      </a:lnTo>
                      <a:lnTo>
                        <a:pt x="217" y="225"/>
                      </a:lnTo>
                      <a:lnTo>
                        <a:pt x="218" y="226"/>
                      </a:lnTo>
                      <a:lnTo>
                        <a:pt x="220" y="226"/>
                      </a:lnTo>
                      <a:lnTo>
                        <a:pt x="221" y="228"/>
                      </a:lnTo>
                      <a:lnTo>
                        <a:pt x="222" y="228"/>
                      </a:lnTo>
                      <a:lnTo>
                        <a:pt x="225" y="229"/>
                      </a:lnTo>
                      <a:lnTo>
                        <a:pt x="226" y="230"/>
                      </a:lnTo>
                      <a:lnTo>
                        <a:pt x="226" y="233"/>
                      </a:lnTo>
                      <a:lnTo>
                        <a:pt x="227" y="233"/>
                      </a:lnTo>
                      <a:lnTo>
                        <a:pt x="227" y="235"/>
                      </a:lnTo>
                      <a:lnTo>
                        <a:pt x="229" y="235"/>
                      </a:lnTo>
                      <a:lnTo>
                        <a:pt x="229" y="237"/>
                      </a:lnTo>
                      <a:lnTo>
                        <a:pt x="230" y="237"/>
                      </a:lnTo>
                      <a:lnTo>
                        <a:pt x="231" y="237"/>
                      </a:lnTo>
                      <a:lnTo>
                        <a:pt x="231" y="235"/>
                      </a:lnTo>
                      <a:lnTo>
                        <a:pt x="232" y="235"/>
                      </a:lnTo>
                      <a:lnTo>
                        <a:pt x="234" y="233"/>
                      </a:lnTo>
                      <a:lnTo>
                        <a:pt x="235" y="233"/>
                      </a:lnTo>
                      <a:lnTo>
                        <a:pt x="235" y="235"/>
                      </a:lnTo>
                      <a:lnTo>
                        <a:pt x="235" y="237"/>
                      </a:lnTo>
                      <a:lnTo>
                        <a:pt x="235" y="238"/>
                      </a:lnTo>
                      <a:lnTo>
                        <a:pt x="236" y="239"/>
                      </a:lnTo>
                      <a:lnTo>
                        <a:pt x="237" y="239"/>
                      </a:lnTo>
                      <a:lnTo>
                        <a:pt x="240" y="238"/>
                      </a:lnTo>
                      <a:lnTo>
                        <a:pt x="241" y="239"/>
                      </a:lnTo>
                      <a:lnTo>
                        <a:pt x="242" y="239"/>
                      </a:lnTo>
                      <a:lnTo>
                        <a:pt x="244" y="240"/>
                      </a:lnTo>
                      <a:lnTo>
                        <a:pt x="245" y="240"/>
                      </a:lnTo>
                      <a:lnTo>
                        <a:pt x="246" y="240"/>
                      </a:lnTo>
                      <a:lnTo>
                        <a:pt x="248" y="240"/>
                      </a:lnTo>
                      <a:lnTo>
                        <a:pt x="248" y="242"/>
                      </a:lnTo>
                      <a:lnTo>
                        <a:pt x="249" y="242"/>
                      </a:lnTo>
                      <a:lnTo>
                        <a:pt x="251" y="242"/>
                      </a:lnTo>
                      <a:lnTo>
                        <a:pt x="251" y="240"/>
                      </a:lnTo>
                      <a:lnTo>
                        <a:pt x="254" y="242"/>
                      </a:lnTo>
                      <a:lnTo>
                        <a:pt x="255" y="240"/>
                      </a:lnTo>
                      <a:lnTo>
                        <a:pt x="256" y="240"/>
                      </a:lnTo>
                      <a:lnTo>
                        <a:pt x="259" y="240"/>
                      </a:lnTo>
                      <a:lnTo>
                        <a:pt x="260" y="240"/>
                      </a:lnTo>
                      <a:lnTo>
                        <a:pt x="262" y="240"/>
                      </a:lnTo>
                      <a:lnTo>
                        <a:pt x="262" y="242"/>
                      </a:lnTo>
                      <a:lnTo>
                        <a:pt x="262" y="243"/>
                      </a:lnTo>
                      <a:lnTo>
                        <a:pt x="263" y="244"/>
                      </a:lnTo>
                      <a:lnTo>
                        <a:pt x="263" y="245"/>
                      </a:lnTo>
                      <a:lnTo>
                        <a:pt x="264" y="247"/>
                      </a:lnTo>
                      <a:lnTo>
                        <a:pt x="265" y="248"/>
                      </a:lnTo>
                      <a:lnTo>
                        <a:pt x="268" y="248"/>
                      </a:lnTo>
                      <a:lnTo>
                        <a:pt x="270" y="248"/>
                      </a:lnTo>
                      <a:lnTo>
                        <a:pt x="272" y="247"/>
                      </a:lnTo>
                      <a:lnTo>
                        <a:pt x="273" y="247"/>
                      </a:lnTo>
                      <a:lnTo>
                        <a:pt x="274" y="247"/>
                      </a:lnTo>
                      <a:lnTo>
                        <a:pt x="275" y="247"/>
                      </a:lnTo>
                      <a:lnTo>
                        <a:pt x="277" y="245"/>
                      </a:lnTo>
                      <a:lnTo>
                        <a:pt x="279" y="244"/>
                      </a:lnTo>
                      <a:lnTo>
                        <a:pt x="281" y="244"/>
                      </a:lnTo>
                      <a:lnTo>
                        <a:pt x="283" y="243"/>
                      </a:lnTo>
                      <a:lnTo>
                        <a:pt x="287" y="243"/>
                      </a:lnTo>
                      <a:lnTo>
                        <a:pt x="289" y="243"/>
                      </a:lnTo>
                      <a:lnTo>
                        <a:pt x="292" y="243"/>
                      </a:lnTo>
                      <a:lnTo>
                        <a:pt x="293" y="242"/>
                      </a:lnTo>
                      <a:lnTo>
                        <a:pt x="294" y="239"/>
                      </a:lnTo>
                      <a:lnTo>
                        <a:pt x="294" y="238"/>
                      </a:lnTo>
                      <a:lnTo>
                        <a:pt x="294" y="237"/>
                      </a:lnTo>
                      <a:lnTo>
                        <a:pt x="294" y="235"/>
                      </a:lnTo>
                      <a:lnTo>
                        <a:pt x="292" y="232"/>
                      </a:lnTo>
                      <a:lnTo>
                        <a:pt x="291" y="229"/>
                      </a:lnTo>
                      <a:lnTo>
                        <a:pt x="289" y="228"/>
                      </a:lnTo>
                      <a:lnTo>
                        <a:pt x="288" y="225"/>
                      </a:lnTo>
                      <a:lnTo>
                        <a:pt x="292" y="221"/>
                      </a:lnTo>
                      <a:lnTo>
                        <a:pt x="292" y="220"/>
                      </a:lnTo>
                      <a:lnTo>
                        <a:pt x="291" y="218"/>
                      </a:lnTo>
                      <a:lnTo>
                        <a:pt x="289" y="216"/>
                      </a:lnTo>
                      <a:lnTo>
                        <a:pt x="289" y="214"/>
                      </a:lnTo>
                      <a:lnTo>
                        <a:pt x="292" y="213"/>
                      </a:lnTo>
                      <a:lnTo>
                        <a:pt x="292" y="211"/>
                      </a:lnTo>
                      <a:lnTo>
                        <a:pt x="292" y="210"/>
                      </a:lnTo>
                      <a:lnTo>
                        <a:pt x="293" y="209"/>
                      </a:lnTo>
                      <a:lnTo>
                        <a:pt x="296" y="207"/>
                      </a:lnTo>
                      <a:lnTo>
                        <a:pt x="297" y="207"/>
                      </a:lnTo>
                      <a:lnTo>
                        <a:pt x="297" y="206"/>
                      </a:lnTo>
                      <a:lnTo>
                        <a:pt x="296" y="202"/>
                      </a:lnTo>
                      <a:lnTo>
                        <a:pt x="294" y="200"/>
                      </a:lnTo>
                      <a:lnTo>
                        <a:pt x="294" y="199"/>
                      </a:lnTo>
                      <a:lnTo>
                        <a:pt x="296" y="196"/>
                      </a:lnTo>
                      <a:lnTo>
                        <a:pt x="297" y="195"/>
                      </a:lnTo>
                      <a:lnTo>
                        <a:pt x="301" y="192"/>
                      </a:lnTo>
                      <a:lnTo>
                        <a:pt x="302" y="192"/>
                      </a:lnTo>
                      <a:lnTo>
                        <a:pt x="303" y="191"/>
                      </a:lnTo>
                      <a:lnTo>
                        <a:pt x="305" y="187"/>
                      </a:lnTo>
                      <a:lnTo>
                        <a:pt x="305" y="185"/>
                      </a:lnTo>
                      <a:lnTo>
                        <a:pt x="305" y="183"/>
                      </a:lnTo>
                      <a:lnTo>
                        <a:pt x="305" y="182"/>
                      </a:lnTo>
                      <a:lnTo>
                        <a:pt x="303" y="178"/>
                      </a:lnTo>
                      <a:lnTo>
                        <a:pt x="303" y="175"/>
                      </a:lnTo>
                      <a:lnTo>
                        <a:pt x="303" y="173"/>
                      </a:lnTo>
                      <a:lnTo>
                        <a:pt x="303" y="172"/>
                      </a:lnTo>
                      <a:lnTo>
                        <a:pt x="301" y="171"/>
                      </a:lnTo>
                      <a:lnTo>
                        <a:pt x="300" y="169"/>
                      </a:lnTo>
                      <a:lnTo>
                        <a:pt x="297" y="168"/>
                      </a:lnTo>
                      <a:lnTo>
                        <a:pt x="296" y="166"/>
                      </a:lnTo>
                      <a:lnTo>
                        <a:pt x="294" y="164"/>
                      </a:lnTo>
                      <a:lnTo>
                        <a:pt x="294" y="162"/>
                      </a:lnTo>
                      <a:lnTo>
                        <a:pt x="294" y="159"/>
                      </a:lnTo>
                      <a:lnTo>
                        <a:pt x="293" y="158"/>
                      </a:lnTo>
                      <a:lnTo>
                        <a:pt x="292" y="156"/>
                      </a:lnTo>
                      <a:lnTo>
                        <a:pt x="291" y="156"/>
                      </a:lnTo>
                      <a:lnTo>
                        <a:pt x="289" y="156"/>
                      </a:lnTo>
                      <a:lnTo>
                        <a:pt x="288" y="153"/>
                      </a:lnTo>
                      <a:lnTo>
                        <a:pt x="287" y="150"/>
                      </a:lnTo>
                      <a:lnTo>
                        <a:pt x="287" y="148"/>
                      </a:lnTo>
                      <a:lnTo>
                        <a:pt x="286" y="144"/>
                      </a:lnTo>
                      <a:lnTo>
                        <a:pt x="284" y="143"/>
                      </a:lnTo>
                      <a:lnTo>
                        <a:pt x="282" y="142"/>
                      </a:lnTo>
                      <a:lnTo>
                        <a:pt x="281" y="143"/>
                      </a:lnTo>
                      <a:lnTo>
                        <a:pt x="279" y="143"/>
                      </a:lnTo>
                      <a:lnTo>
                        <a:pt x="278" y="144"/>
                      </a:lnTo>
                      <a:lnTo>
                        <a:pt x="277" y="144"/>
                      </a:lnTo>
                      <a:lnTo>
                        <a:pt x="275" y="144"/>
                      </a:lnTo>
                      <a:lnTo>
                        <a:pt x="277" y="142"/>
                      </a:lnTo>
                      <a:lnTo>
                        <a:pt x="275" y="139"/>
                      </a:lnTo>
                      <a:lnTo>
                        <a:pt x="275" y="137"/>
                      </a:lnTo>
                      <a:lnTo>
                        <a:pt x="274" y="137"/>
                      </a:lnTo>
                      <a:lnTo>
                        <a:pt x="272" y="135"/>
                      </a:lnTo>
                      <a:lnTo>
                        <a:pt x="272" y="133"/>
                      </a:lnTo>
                      <a:lnTo>
                        <a:pt x="272" y="130"/>
                      </a:lnTo>
                      <a:lnTo>
                        <a:pt x="272" y="128"/>
                      </a:lnTo>
                      <a:lnTo>
                        <a:pt x="272" y="125"/>
                      </a:lnTo>
                      <a:lnTo>
                        <a:pt x="270" y="123"/>
                      </a:lnTo>
                      <a:lnTo>
                        <a:pt x="268" y="121"/>
                      </a:lnTo>
                      <a:lnTo>
                        <a:pt x="265" y="120"/>
                      </a:lnTo>
                      <a:lnTo>
                        <a:pt x="264" y="119"/>
                      </a:lnTo>
                      <a:lnTo>
                        <a:pt x="263" y="118"/>
                      </a:lnTo>
                      <a:lnTo>
                        <a:pt x="262" y="115"/>
                      </a:lnTo>
                      <a:lnTo>
                        <a:pt x="262" y="112"/>
                      </a:lnTo>
                      <a:lnTo>
                        <a:pt x="260" y="110"/>
                      </a:lnTo>
                      <a:lnTo>
                        <a:pt x="260" y="107"/>
                      </a:lnTo>
                      <a:lnTo>
                        <a:pt x="259" y="105"/>
                      </a:lnTo>
                      <a:lnTo>
                        <a:pt x="256" y="105"/>
                      </a:lnTo>
                      <a:lnTo>
                        <a:pt x="254" y="107"/>
                      </a:lnTo>
                      <a:lnTo>
                        <a:pt x="253" y="106"/>
                      </a:lnTo>
                      <a:lnTo>
                        <a:pt x="250" y="106"/>
                      </a:lnTo>
                      <a:lnTo>
                        <a:pt x="248" y="105"/>
                      </a:lnTo>
                      <a:lnTo>
                        <a:pt x="245" y="104"/>
                      </a:lnTo>
                      <a:lnTo>
                        <a:pt x="245" y="102"/>
                      </a:lnTo>
                      <a:lnTo>
                        <a:pt x="245" y="99"/>
                      </a:lnTo>
                      <a:lnTo>
                        <a:pt x="245" y="97"/>
                      </a:lnTo>
                      <a:lnTo>
                        <a:pt x="244" y="96"/>
                      </a:lnTo>
                      <a:lnTo>
                        <a:pt x="244" y="93"/>
                      </a:lnTo>
                      <a:lnTo>
                        <a:pt x="244" y="92"/>
                      </a:lnTo>
                      <a:lnTo>
                        <a:pt x="244" y="90"/>
                      </a:lnTo>
                      <a:lnTo>
                        <a:pt x="244" y="88"/>
                      </a:lnTo>
                      <a:lnTo>
                        <a:pt x="244" y="85"/>
                      </a:lnTo>
                      <a:lnTo>
                        <a:pt x="242" y="85"/>
                      </a:lnTo>
                      <a:lnTo>
                        <a:pt x="241" y="82"/>
                      </a:lnTo>
                      <a:lnTo>
                        <a:pt x="239" y="81"/>
                      </a:lnTo>
                      <a:lnTo>
                        <a:pt x="237" y="78"/>
                      </a:lnTo>
                      <a:lnTo>
                        <a:pt x="235" y="77"/>
                      </a:lnTo>
                      <a:lnTo>
                        <a:pt x="232" y="76"/>
                      </a:lnTo>
                      <a:lnTo>
                        <a:pt x="231" y="74"/>
                      </a:lnTo>
                      <a:lnTo>
                        <a:pt x="230" y="72"/>
                      </a:lnTo>
                      <a:lnTo>
                        <a:pt x="229" y="73"/>
                      </a:lnTo>
                      <a:lnTo>
                        <a:pt x="226" y="73"/>
                      </a:lnTo>
                      <a:lnTo>
                        <a:pt x="225" y="73"/>
                      </a:lnTo>
                      <a:lnTo>
                        <a:pt x="225" y="69"/>
                      </a:lnTo>
                      <a:lnTo>
                        <a:pt x="223" y="69"/>
                      </a:lnTo>
                      <a:lnTo>
                        <a:pt x="223" y="67"/>
                      </a:lnTo>
                      <a:lnTo>
                        <a:pt x="223" y="66"/>
                      </a:lnTo>
                      <a:lnTo>
                        <a:pt x="221" y="64"/>
                      </a:lnTo>
                      <a:lnTo>
                        <a:pt x="220" y="64"/>
                      </a:lnTo>
                      <a:lnTo>
                        <a:pt x="218" y="63"/>
                      </a:lnTo>
                      <a:lnTo>
                        <a:pt x="217" y="62"/>
                      </a:lnTo>
                      <a:lnTo>
                        <a:pt x="217" y="60"/>
                      </a:lnTo>
                      <a:lnTo>
                        <a:pt x="217" y="55"/>
                      </a:lnTo>
                      <a:lnTo>
                        <a:pt x="216" y="54"/>
                      </a:lnTo>
                      <a:lnTo>
                        <a:pt x="216" y="52"/>
                      </a:lnTo>
                      <a:lnTo>
                        <a:pt x="215" y="50"/>
                      </a:lnTo>
                      <a:lnTo>
                        <a:pt x="215" y="48"/>
                      </a:lnTo>
                      <a:lnTo>
                        <a:pt x="215" y="45"/>
                      </a:lnTo>
                      <a:lnTo>
                        <a:pt x="213" y="44"/>
                      </a:lnTo>
                      <a:lnTo>
                        <a:pt x="213" y="40"/>
                      </a:lnTo>
                      <a:lnTo>
                        <a:pt x="213" y="39"/>
                      </a:lnTo>
                      <a:lnTo>
                        <a:pt x="212" y="38"/>
                      </a:lnTo>
                      <a:lnTo>
                        <a:pt x="212" y="36"/>
                      </a:lnTo>
                      <a:lnTo>
                        <a:pt x="211" y="35"/>
                      </a:lnTo>
                      <a:lnTo>
                        <a:pt x="210" y="33"/>
                      </a:lnTo>
                      <a:lnTo>
                        <a:pt x="208" y="33"/>
                      </a:lnTo>
                      <a:lnTo>
                        <a:pt x="204" y="33"/>
                      </a:lnTo>
                      <a:lnTo>
                        <a:pt x="203" y="33"/>
                      </a:lnTo>
                      <a:lnTo>
                        <a:pt x="202" y="33"/>
                      </a:lnTo>
                      <a:lnTo>
                        <a:pt x="201" y="33"/>
                      </a:lnTo>
                      <a:lnTo>
                        <a:pt x="199" y="31"/>
                      </a:lnTo>
                      <a:lnTo>
                        <a:pt x="199" y="30"/>
                      </a:lnTo>
                      <a:lnTo>
                        <a:pt x="198" y="29"/>
                      </a:lnTo>
                      <a:lnTo>
                        <a:pt x="197" y="29"/>
                      </a:lnTo>
                      <a:lnTo>
                        <a:pt x="194" y="29"/>
                      </a:lnTo>
                      <a:lnTo>
                        <a:pt x="194" y="25"/>
                      </a:lnTo>
                      <a:lnTo>
                        <a:pt x="194" y="24"/>
                      </a:lnTo>
                      <a:lnTo>
                        <a:pt x="193" y="21"/>
                      </a:lnTo>
                      <a:lnTo>
                        <a:pt x="191" y="20"/>
                      </a:lnTo>
                      <a:lnTo>
                        <a:pt x="189" y="20"/>
                      </a:lnTo>
                      <a:lnTo>
                        <a:pt x="188" y="20"/>
                      </a:lnTo>
                      <a:lnTo>
                        <a:pt x="184" y="22"/>
                      </a:lnTo>
                      <a:lnTo>
                        <a:pt x="183" y="24"/>
                      </a:lnTo>
                      <a:lnTo>
                        <a:pt x="180" y="28"/>
                      </a:lnTo>
                      <a:lnTo>
                        <a:pt x="179" y="28"/>
                      </a:lnTo>
                      <a:lnTo>
                        <a:pt x="174" y="28"/>
                      </a:lnTo>
                      <a:lnTo>
                        <a:pt x="173" y="29"/>
                      </a:lnTo>
                      <a:lnTo>
                        <a:pt x="173" y="30"/>
                      </a:lnTo>
                      <a:lnTo>
                        <a:pt x="173" y="31"/>
                      </a:lnTo>
                      <a:lnTo>
                        <a:pt x="173" y="35"/>
                      </a:lnTo>
                      <a:lnTo>
                        <a:pt x="173" y="36"/>
                      </a:lnTo>
                      <a:lnTo>
                        <a:pt x="170" y="38"/>
                      </a:lnTo>
                      <a:lnTo>
                        <a:pt x="169" y="39"/>
                      </a:lnTo>
                      <a:lnTo>
                        <a:pt x="168" y="38"/>
                      </a:lnTo>
                      <a:lnTo>
                        <a:pt x="165" y="36"/>
                      </a:lnTo>
                      <a:lnTo>
                        <a:pt x="164" y="38"/>
                      </a:lnTo>
                      <a:lnTo>
                        <a:pt x="161" y="39"/>
                      </a:lnTo>
                      <a:lnTo>
                        <a:pt x="160" y="44"/>
                      </a:lnTo>
                      <a:lnTo>
                        <a:pt x="159" y="45"/>
                      </a:lnTo>
                      <a:lnTo>
                        <a:pt x="158" y="48"/>
                      </a:lnTo>
                      <a:lnTo>
                        <a:pt x="155" y="47"/>
                      </a:lnTo>
                      <a:lnTo>
                        <a:pt x="154" y="45"/>
                      </a:lnTo>
                      <a:lnTo>
                        <a:pt x="153" y="43"/>
                      </a:lnTo>
                      <a:lnTo>
                        <a:pt x="151" y="43"/>
                      </a:lnTo>
                      <a:lnTo>
                        <a:pt x="150" y="40"/>
                      </a:lnTo>
                      <a:lnTo>
                        <a:pt x="146" y="39"/>
                      </a:lnTo>
                      <a:lnTo>
                        <a:pt x="145" y="39"/>
                      </a:lnTo>
                      <a:lnTo>
                        <a:pt x="142" y="39"/>
                      </a:lnTo>
                      <a:lnTo>
                        <a:pt x="142" y="40"/>
                      </a:lnTo>
                      <a:lnTo>
                        <a:pt x="142" y="43"/>
                      </a:lnTo>
                      <a:lnTo>
                        <a:pt x="142" y="45"/>
                      </a:lnTo>
                      <a:lnTo>
                        <a:pt x="141" y="47"/>
                      </a:lnTo>
                      <a:lnTo>
                        <a:pt x="142" y="49"/>
                      </a:lnTo>
                      <a:lnTo>
                        <a:pt x="141" y="50"/>
                      </a:lnTo>
                      <a:lnTo>
                        <a:pt x="140" y="53"/>
                      </a:lnTo>
                      <a:lnTo>
                        <a:pt x="140" y="54"/>
                      </a:lnTo>
                      <a:lnTo>
                        <a:pt x="139" y="55"/>
                      </a:lnTo>
                      <a:lnTo>
                        <a:pt x="137" y="54"/>
                      </a:lnTo>
                      <a:lnTo>
                        <a:pt x="136" y="58"/>
                      </a:lnTo>
                      <a:lnTo>
                        <a:pt x="135" y="59"/>
                      </a:lnTo>
                      <a:lnTo>
                        <a:pt x="135" y="57"/>
                      </a:lnTo>
                      <a:lnTo>
                        <a:pt x="133" y="57"/>
                      </a:lnTo>
                      <a:lnTo>
                        <a:pt x="130" y="57"/>
                      </a:lnTo>
                      <a:lnTo>
                        <a:pt x="128" y="54"/>
                      </a:lnTo>
                      <a:lnTo>
                        <a:pt x="127" y="54"/>
                      </a:lnTo>
                      <a:lnTo>
                        <a:pt x="123" y="52"/>
                      </a:lnTo>
                      <a:lnTo>
                        <a:pt x="122" y="50"/>
                      </a:lnTo>
                      <a:lnTo>
                        <a:pt x="121" y="53"/>
                      </a:lnTo>
                      <a:lnTo>
                        <a:pt x="121" y="54"/>
                      </a:lnTo>
                      <a:lnTo>
                        <a:pt x="122" y="57"/>
                      </a:lnTo>
                      <a:lnTo>
                        <a:pt x="123" y="57"/>
                      </a:lnTo>
                      <a:lnTo>
                        <a:pt x="125" y="57"/>
                      </a:lnTo>
                      <a:lnTo>
                        <a:pt x="126" y="58"/>
                      </a:lnTo>
                      <a:lnTo>
                        <a:pt x="125" y="60"/>
                      </a:lnTo>
                      <a:lnTo>
                        <a:pt x="122" y="62"/>
                      </a:lnTo>
                      <a:lnTo>
                        <a:pt x="121" y="62"/>
                      </a:lnTo>
                      <a:lnTo>
                        <a:pt x="122" y="59"/>
                      </a:lnTo>
                      <a:lnTo>
                        <a:pt x="121" y="57"/>
                      </a:lnTo>
                      <a:lnTo>
                        <a:pt x="120" y="54"/>
                      </a:lnTo>
                      <a:lnTo>
                        <a:pt x="118" y="52"/>
                      </a:lnTo>
                      <a:lnTo>
                        <a:pt x="114" y="53"/>
                      </a:lnTo>
                      <a:lnTo>
                        <a:pt x="112" y="50"/>
                      </a:lnTo>
                      <a:lnTo>
                        <a:pt x="109" y="49"/>
                      </a:lnTo>
                      <a:lnTo>
                        <a:pt x="108" y="47"/>
                      </a:lnTo>
                      <a:lnTo>
                        <a:pt x="107" y="44"/>
                      </a:lnTo>
                      <a:lnTo>
                        <a:pt x="107" y="40"/>
                      </a:lnTo>
                      <a:lnTo>
                        <a:pt x="104" y="38"/>
                      </a:lnTo>
                      <a:lnTo>
                        <a:pt x="104" y="36"/>
                      </a:lnTo>
                      <a:lnTo>
                        <a:pt x="102" y="34"/>
                      </a:lnTo>
                      <a:lnTo>
                        <a:pt x="102" y="31"/>
                      </a:lnTo>
                      <a:lnTo>
                        <a:pt x="106" y="29"/>
                      </a:lnTo>
                      <a:lnTo>
                        <a:pt x="104" y="29"/>
                      </a:lnTo>
                      <a:lnTo>
                        <a:pt x="99" y="24"/>
                      </a:lnTo>
                      <a:lnTo>
                        <a:pt x="97" y="24"/>
                      </a:lnTo>
                      <a:lnTo>
                        <a:pt x="95" y="21"/>
                      </a:lnTo>
                      <a:lnTo>
                        <a:pt x="95" y="17"/>
                      </a:lnTo>
                      <a:lnTo>
                        <a:pt x="97" y="16"/>
                      </a:lnTo>
                      <a:lnTo>
                        <a:pt x="95" y="12"/>
                      </a:lnTo>
                      <a:lnTo>
                        <a:pt x="94" y="9"/>
                      </a:lnTo>
                      <a:lnTo>
                        <a:pt x="90" y="9"/>
                      </a:lnTo>
                      <a:lnTo>
                        <a:pt x="90" y="9"/>
                      </a:lnTo>
                      <a:lnTo>
                        <a:pt x="90" y="9"/>
                      </a:lnTo>
                      <a:lnTo>
                        <a:pt x="9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7" name="Freeform 14">
                  <a:extLst>
                    <a:ext uri="{FF2B5EF4-FFF2-40B4-BE49-F238E27FC236}">
                      <a16:creationId xmlns:a16="http://schemas.microsoft.com/office/drawing/2014/main" id="{2D89F5F1-4302-49C9-A3AF-68CBF86AC100}"/>
                    </a:ext>
                  </a:extLst>
                </p:cNvPr>
                <p:cNvSpPr>
                  <a:spLocks/>
                </p:cNvSpPr>
                <p:nvPr/>
              </p:nvSpPr>
              <p:spPr bwMode="auto">
                <a:xfrm>
                  <a:off x="3627" y="2144"/>
                  <a:ext cx="328" cy="197"/>
                </a:xfrm>
                <a:custGeom>
                  <a:avLst/>
                  <a:gdLst>
                    <a:gd name="T0" fmla="*/ 3 w 328"/>
                    <a:gd name="T1" fmla="*/ 87 h 197"/>
                    <a:gd name="T2" fmla="*/ 6 w 328"/>
                    <a:gd name="T3" fmla="*/ 73 h 197"/>
                    <a:gd name="T4" fmla="*/ 19 w 328"/>
                    <a:gd name="T5" fmla="*/ 68 h 197"/>
                    <a:gd name="T6" fmla="*/ 22 w 328"/>
                    <a:gd name="T7" fmla="*/ 52 h 197"/>
                    <a:gd name="T8" fmla="*/ 33 w 328"/>
                    <a:gd name="T9" fmla="*/ 39 h 197"/>
                    <a:gd name="T10" fmla="*/ 43 w 328"/>
                    <a:gd name="T11" fmla="*/ 26 h 197"/>
                    <a:gd name="T12" fmla="*/ 47 w 328"/>
                    <a:gd name="T13" fmla="*/ 11 h 197"/>
                    <a:gd name="T14" fmla="*/ 59 w 328"/>
                    <a:gd name="T15" fmla="*/ 5 h 197"/>
                    <a:gd name="T16" fmla="*/ 81 w 328"/>
                    <a:gd name="T17" fmla="*/ 9 h 197"/>
                    <a:gd name="T18" fmla="*/ 102 w 328"/>
                    <a:gd name="T19" fmla="*/ 20 h 197"/>
                    <a:gd name="T20" fmla="*/ 114 w 328"/>
                    <a:gd name="T21" fmla="*/ 14 h 197"/>
                    <a:gd name="T22" fmla="*/ 134 w 328"/>
                    <a:gd name="T23" fmla="*/ 16 h 197"/>
                    <a:gd name="T24" fmla="*/ 149 w 328"/>
                    <a:gd name="T25" fmla="*/ 31 h 197"/>
                    <a:gd name="T26" fmla="*/ 156 w 328"/>
                    <a:gd name="T27" fmla="*/ 49 h 197"/>
                    <a:gd name="T28" fmla="*/ 157 w 328"/>
                    <a:gd name="T29" fmla="*/ 72 h 197"/>
                    <a:gd name="T30" fmla="*/ 166 w 328"/>
                    <a:gd name="T31" fmla="*/ 86 h 197"/>
                    <a:gd name="T32" fmla="*/ 183 w 328"/>
                    <a:gd name="T33" fmla="*/ 71 h 197"/>
                    <a:gd name="T34" fmla="*/ 196 w 328"/>
                    <a:gd name="T35" fmla="*/ 64 h 197"/>
                    <a:gd name="T36" fmla="*/ 221 w 328"/>
                    <a:gd name="T37" fmla="*/ 66 h 197"/>
                    <a:gd name="T38" fmla="*/ 237 w 328"/>
                    <a:gd name="T39" fmla="*/ 85 h 197"/>
                    <a:gd name="T40" fmla="*/ 245 w 328"/>
                    <a:gd name="T41" fmla="*/ 78 h 197"/>
                    <a:gd name="T42" fmla="*/ 237 w 328"/>
                    <a:gd name="T43" fmla="*/ 55 h 197"/>
                    <a:gd name="T44" fmla="*/ 253 w 328"/>
                    <a:gd name="T45" fmla="*/ 45 h 197"/>
                    <a:gd name="T46" fmla="*/ 275 w 328"/>
                    <a:gd name="T47" fmla="*/ 39 h 197"/>
                    <a:gd name="T48" fmla="*/ 286 w 328"/>
                    <a:gd name="T49" fmla="*/ 39 h 197"/>
                    <a:gd name="T50" fmla="*/ 297 w 328"/>
                    <a:gd name="T51" fmla="*/ 45 h 197"/>
                    <a:gd name="T52" fmla="*/ 299 w 328"/>
                    <a:gd name="T53" fmla="*/ 58 h 197"/>
                    <a:gd name="T54" fmla="*/ 290 w 328"/>
                    <a:gd name="T55" fmla="*/ 63 h 197"/>
                    <a:gd name="T56" fmla="*/ 295 w 328"/>
                    <a:gd name="T57" fmla="*/ 69 h 197"/>
                    <a:gd name="T58" fmla="*/ 311 w 328"/>
                    <a:gd name="T59" fmla="*/ 77 h 197"/>
                    <a:gd name="T60" fmla="*/ 316 w 328"/>
                    <a:gd name="T61" fmla="*/ 90 h 197"/>
                    <a:gd name="T62" fmla="*/ 325 w 328"/>
                    <a:gd name="T63" fmla="*/ 104 h 197"/>
                    <a:gd name="T64" fmla="*/ 325 w 328"/>
                    <a:gd name="T65" fmla="*/ 116 h 197"/>
                    <a:gd name="T66" fmla="*/ 311 w 328"/>
                    <a:gd name="T67" fmla="*/ 123 h 197"/>
                    <a:gd name="T68" fmla="*/ 295 w 328"/>
                    <a:gd name="T69" fmla="*/ 117 h 197"/>
                    <a:gd name="T70" fmla="*/ 281 w 328"/>
                    <a:gd name="T71" fmla="*/ 116 h 197"/>
                    <a:gd name="T72" fmla="*/ 267 w 328"/>
                    <a:gd name="T73" fmla="*/ 123 h 197"/>
                    <a:gd name="T74" fmla="*/ 253 w 328"/>
                    <a:gd name="T75" fmla="*/ 128 h 197"/>
                    <a:gd name="T76" fmla="*/ 245 w 328"/>
                    <a:gd name="T77" fmla="*/ 144 h 197"/>
                    <a:gd name="T78" fmla="*/ 239 w 328"/>
                    <a:gd name="T79" fmla="*/ 161 h 197"/>
                    <a:gd name="T80" fmla="*/ 226 w 328"/>
                    <a:gd name="T81" fmla="*/ 180 h 197"/>
                    <a:gd name="T82" fmla="*/ 223 w 328"/>
                    <a:gd name="T83" fmla="*/ 197 h 197"/>
                    <a:gd name="T84" fmla="*/ 206 w 328"/>
                    <a:gd name="T85" fmla="*/ 192 h 197"/>
                    <a:gd name="T86" fmla="*/ 194 w 328"/>
                    <a:gd name="T87" fmla="*/ 177 h 197"/>
                    <a:gd name="T88" fmla="*/ 168 w 328"/>
                    <a:gd name="T89" fmla="*/ 169 h 197"/>
                    <a:gd name="T90" fmla="*/ 140 w 328"/>
                    <a:gd name="T91" fmla="*/ 174 h 197"/>
                    <a:gd name="T92" fmla="*/ 123 w 328"/>
                    <a:gd name="T93" fmla="*/ 168 h 197"/>
                    <a:gd name="T94" fmla="*/ 98 w 328"/>
                    <a:gd name="T95" fmla="*/ 161 h 197"/>
                    <a:gd name="T96" fmla="*/ 78 w 328"/>
                    <a:gd name="T97" fmla="*/ 149 h 197"/>
                    <a:gd name="T98" fmla="*/ 63 w 328"/>
                    <a:gd name="T99" fmla="*/ 150 h 197"/>
                    <a:gd name="T100" fmla="*/ 40 w 328"/>
                    <a:gd name="T101" fmla="*/ 139 h 197"/>
                    <a:gd name="T102" fmla="*/ 33 w 328"/>
                    <a:gd name="T103" fmla="*/ 138 h 197"/>
                    <a:gd name="T104" fmla="*/ 20 w 328"/>
                    <a:gd name="T105" fmla="*/ 134 h 197"/>
                    <a:gd name="T106" fmla="*/ 15 w 328"/>
                    <a:gd name="T107" fmla="*/ 124 h 197"/>
                    <a:gd name="T108" fmla="*/ 7 w 328"/>
                    <a:gd name="T109" fmla="*/ 1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197">
                      <a:moveTo>
                        <a:pt x="3" y="112"/>
                      </a:moveTo>
                      <a:lnTo>
                        <a:pt x="0" y="96"/>
                      </a:lnTo>
                      <a:lnTo>
                        <a:pt x="1" y="95"/>
                      </a:lnTo>
                      <a:lnTo>
                        <a:pt x="1" y="93"/>
                      </a:lnTo>
                      <a:lnTo>
                        <a:pt x="2" y="90"/>
                      </a:lnTo>
                      <a:lnTo>
                        <a:pt x="3" y="87"/>
                      </a:lnTo>
                      <a:lnTo>
                        <a:pt x="3" y="85"/>
                      </a:lnTo>
                      <a:lnTo>
                        <a:pt x="2" y="79"/>
                      </a:lnTo>
                      <a:lnTo>
                        <a:pt x="2" y="78"/>
                      </a:lnTo>
                      <a:lnTo>
                        <a:pt x="3" y="76"/>
                      </a:lnTo>
                      <a:lnTo>
                        <a:pt x="5" y="74"/>
                      </a:lnTo>
                      <a:lnTo>
                        <a:pt x="6" y="73"/>
                      </a:lnTo>
                      <a:lnTo>
                        <a:pt x="7" y="74"/>
                      </a:lnTo>
                      <a:lnTo>
                        <a:pt x="8" y="74"/>
                      </a:lnTo>
                      <a:lnTo>
                        <a:pt x="12" y="74"/>
                      </a:lnTo>
                      <a:lnTo>
                        <a:pt x="14" y="73"/>
                      </a:lnTo>
                      <a:lnTo>
                        <a:pt x="17" y="71"/>
                      </a:lnTo>
                      <a:lnTo>
                        <a:pt x="19" y="68"/>
                      </a:lnTo>
                      <a:lnTo>
                        <a:pt x="19" y="66"/>
                      </a:lnTo>
                      <a:lnTo>
                        <a:pt x="19" y="63"/>
                      </a:lnTo>
                      <a:lnTo>
                        <a:pt x="19" y="60"/>
                      </a:lnTo>
                      <a:lnTo>
                        <a:pt x="19" y="58"/>
                      </a:lnTo>
                      <a:lnTo>
                        <a:pt x="21" y="55"/>
                      </a:lnTo>
                      <a:lnTo>
                        <a:pt x="22" y="52"/>
                      </a:lnTo>
                      <a:lnTo>
                        <a:pt x="27" y="50"/>
                      </a:lnTo>
                      <a:lnTo>
                        <a:pt x="29" y="48"/>
                      </a:lnTo>
                      <a:lnTo>
                        <a:pt x="31" y="47"/>
                      </a:lnTo>
                      <a:lnTo>
                        <a:pt x="31" y="43"/>
                      </a:lnTo>
                      <a:lnTo>
                        <a:pt x="31" y="40"/>
                      </a:lnTo>
                      <a:lnTo>
                        <a:pt x="33" y="39"/>
                      </a:lnTo>
                      <a:lnTo>
                        <a:pt x="35" y="34"/>
                      </a:lnTo>
                      <a:lnTo>
                        <a:pt x="36" y="33"/>
                      </a:lnTo>
                      <a:lnTo>
                        <a:pt x="36" y="30"/>
                      </a:lnTo>
                      <a:lnTo>
                        <a:pt x="38" y="26"/>
                      </a:lnTo>
                      <a:lnTo>
                        <a:pt x="40" y="26"/>
                      </a:lnTo>
                      <a:lnTo>
                        <a:pt x="43" y="26"/>
                      </a:lnTo>
                      <a:lnTo>
                        <a:pt x="44" y="24"/>
                      </a:lnTo>
                      <a:lnTo>
                        <a:pt x="43" y="19"/>
                      </a:lnTo>
                      <a:lnTo>
                        <a:pt x="44" y="16"/>
                      </a:lnTo>
                      <a:lnTo>
                        <a:pt x="44" y="12"/>
                      </a:lnTo>
                      <a:lnTo>
                        <a:pt x="45" y="12"/>
                      </a:lnTo>
                      <a:lnTo>
                        <a:pt x="47" y="11"/>
                      </a:lnTo>
                      <a:lnTo>
                        <a:pt x="48" y="12"/>
                      </a:lnTo>
                      <a:lnTo>
                        <a:pt x="50" y="12"/>
                      </a:lnTo>
                      <a:lnTo>
                        <a:pt x="54" y="14"/>
                      </a:lnTo>
                      <a:lnTo>
                        <a:pt x="55" y="11"/>
                      </a:lnTo>
                      <a:lnTo>
                        <a:pt x="58" y="10"/>
                      </a:lnTo>
                      <a:lnTo>
                        <a:pt x="59" y="5"/>
                      </a:lnTo>
                      <a:lnTo>
                        <a:pt x="62" y="5"/>
                      </a:lnTo>
                      <a:lnTo>
                        <a:pt x="64" y="2"/>
                      </a:lnTo>
                      <a:lnTo>
                        <a:pt x="67" y="0"/>
                      </a:lnTo>
                      <a:lnTo>
                        <a:pt x="72" y="2"/>
                      </a:lnTo>
                      <a:lnTo>
                        <a:pt x="77" y="3"/>
                      </a:lnTo>
                      <a:lnTo>
                        <a:pt x="81" y="9"/>
                      </a:lnTo>
                      <a:lnTo>
                        <a:pt x="83" y="11"/>
                      </a:lnTo>
                      <a:lnTo>
                        <a:pt x="88" y="14"/>
                      </a:lnTo>
                      <a:lnTo>
                        <a:pt x="91" y="15"/>
                      </a:lnTo>
                      <a:lnTo>
                        <a:pt x="92" y="17"/>
                      </a:lnTo>
                      <a:lnTo>
                        <a:pt x="98" y="20"/>
                      </a:lnTo>
                      <a:lnTo>
                        <a:pt x="102" y="20"/>
                      </a:lnTo>
                      <a:lnTo>
                        <a:pt x="104" y="20"/>
                      </a:lnTo>
                      <a:lnTo>
                        <a:pt x="107" y="21"/>
                      </a:lnTo>
                      <a:lnTo>
                        <a:pt x="109" y="20"/>
                      </a:lnTo>
                      <a:lnTo>
                        <a:pt x="111" y="17"/>
                      </a:lnTo>
                      <a:lnTo>
                        <a:pt x="114" y="15"/>
                      </a:lnTo>
                      <a:lnTo>
                        <a:pt x="114" y="14"/>
                      </a:lnTo>
                      <a:lnTo>
                        <a:pt x="117" y="12"/>
                      </a:lnTo>
                      <a:lnTo>
                        <a:pt x="120" y="12"/>
                      </a:lnTo>
                      <a:lnTo>
                        <a:pt x="123" y="12"/>
                      </a:lnTo>
                      <a:lnTo>
                        <a:pt x="129" y="14"/>
                      </a:lnTo>
                      <a:lnTo>
                        <a:pt x="133" y="15"/>
                      </a:lnTo>
                      <a:lnTo>
                        <a:pt x="134" y="16"/>
                      </a:lnTo>
                      <a:lnTo>
                        <a:pt x="136" y="20"/>
                      </a:lnTo>
                      <a:lnTo>
                        <a:pt x="139" y="21"/>
                      </a:lnTo>
                      <a:lnTo>
                        <a:pt x="142" y="24"/>
                      </a:lnTo>
                      <a:lnTo>
                        <a:pt x="143" y="26"/>
                      </a:lnTo>
                      <a:lnTo>
                        <a:pt x="147" y="29"/>
                      </a:lnTo>
                      <a:lnTo>
                        <a:pt x="149" y="31"/>
                      </a:lnTo>
                      <a:lnTo>
                        <a:pt x="150" y="34"/>
                      </a:lnTo>
                      <a:lnTo>
                        <a:pt x="152" y="36"/>
                      </a:lnTo>
                      <a:lnTo>
                        <a:pt x="153" y="39"/>
                      </a:lnTo>
                      <a:lnTo>
                        <a:pt x="154" y="40"/>
                      </a:lnTo>
                      <a:lnTo>
                        <a:pt x="154" y="43"/>
                      </a:lnTo>
                      <a:lnTo>
                        <a:pt x="156" y="49"/>
                      </a:lnTo>
                      <a:lnTo>
                        <a:pt x="156" y="55"/>
                      </a:lnTo>
                      <a:lnTo>
                        <a:pt x="156" y="59"/>
                      </a:lnTo>
                      <a:lnTo>
                        <a:pt x="156" y="62"/>
                      </a:lnTo>
                      <a:lnTo>
                        <a:pt x="156" y="66"/>
                      </a:lnTo>
                      <a:lnTo>
                        <a:pt x="156" y="69"/>
                      </a:lnTo>
                      <a:lnTo>
                        <a:pt x="157" y="72"/>
                      </a:lnTo>
                      <a:lnTo>
                        <a:pt x="157" y="73"/>
                      </a:lnTo>
                      <a:lnTo>
                        <a:pt x="159" y="77"/>
                      </a:lnTo>
                      <a:lnTo>
                        <a:pt x="162" y="77"/>
                      </a:lnTo>
                      <a:lnTo>
                        <a:pt x="159" y="81"/>
                      </a:lnTo>
                      <a:lnTo>
                        <a:pt x="162" y="85"/>
                      </a:lnTo>
                      <a:lnTo>
                        <a:pt x="166" y="86"/>
                      </a:lnTo>
                      <a:lnTo>
                        <a:pt x="168" y="86"/>
                      </a:lnTo>
                      <a:lnTo>
                        <a:pt x="171" y="81"/>
                      </a:lnTo>
                      <a:lnTo>
                        <a:pt x="177" y="79"/>
                      </a:lnTo>
                      <a:lnTo>
                        <a:pt x="178" y="77"/>
                      </a:lnTo>
                      <a:lnTo>
                        <a:pt x="181" y="74"/>
                      </a:lnTo>
                      <a:lnTo>
                        <a:pt x="183" y="71"/>
                      </a:lnTo>
                      <a:lnTo>
                        <a:pt x="186" y="72"/>
                      </a:lnTo>
                      <a:lnTo>
                        <a:pt x="188" y="72"/>
                      </a:lnTo>
                      <a:lnTo>
                        <a:pt x="191" y="69"/>
                      </a:lnTo>
                      <a:lnTo>
                        <a:pt x="192" y="66"/>
                      </a:lnTo>
                      <a:lnTo>
                        <a:pt x="194" y="64"/>
                      </a:lnTo>
                      <a:lnTo>
                        <a:pt x="196" y="64"/>
                      </a:lnTo>
                      <a:lnTo>
                        <a:pt x="200" y="63"/>
                      </a:lnTo>
                      <a:lnTo>
                        <a:pt x="204" y="63"/>
                      </a:lnTo>
                      <a:lnTo>
                        <a:pt x="209" y="62"/>
                      </a:lnTo>
                      <a:lnTo>
                        <a:pt x="211" y="63"/>
                      </a:lnTo>
                      <a:lnTo>
                        <a:pt x="215" y="64"/>
                      </a:lnTo>
                      <a:lnTo>
                        <a:pt x="221" y="66"/>
                      </a:lnTo>
                      <a:lnTo>
                        <a:pt x="225" y="69"/>
                      </a:lnTo>
                      <a:lnTo>
                        <a:pt x="228" y="71"/>
                      </a:lnTo>
                      <a:lnTo>
                        <a:pt x="230" y="73"/>
                      </a:lnTo>
                      <a:lnTo>
                        <a:pt x="232" y="76"/>
                      </a:lnTo>
                      <a:lnTo>
                        <a:pt x="235" y="79"/>
                      </a:lnTo>
                      <a:lnTo>
                        <a:pt x="237" y="85"/>
                      </a:lnTo>
                      <a:lnTo>
                        <a:pt x="238" y="87"/>
                      </a:lnTo>
                      <a:lnTo>
                        <a:pt x="242" y="87"/>
                      </a:lnTo>
                      <a:lnTo>
                        <a:pt x="245" y="87"/>
                      </a:lnTo>
                      <a:lnTo>
                        <a:pt x="247" y="85"/>
                      </a:lnTo>
                      <a:lnTo>
                        <a:pt x="247" y="79"/>
                      </a:lnTo>
                      <a:lnTo>
                        <a:pt x="245" y="78"/>
                      </a:lnTo>
                      <a:lnTo>
                        <a:pt x="243" y="76"/>
                      </a:lnTo>
                      <a:lnTo>
                        <a:pt x="240" y="72"/>
                      </a:lnTo>
                      <a:lnTo>
                        <a:pt x="238" y="69"/>
                      </a:lnTo>
                      <a:lnTo>
                        <a:pt x="237" y="64"/>
                      </a:lnTo>
                      <a:lnTo>
                        <a:pt x="237" y="58"/>
                      </a:lnTo>
                      <a:lnTo>
                        <a:pt x="237" y="55"/>
                      </a:lnTo>
                      <a:lnTo>
                        <a:pt x="237" y="54"/>
                      </a:lnTo>
                      <a:lnTo>
                        <a:pt x="239" y="49"/>
                      </a:lnTo>
                      <a:lnTo>
                        <a:pt x="242" y="48"/>
                      </a:lnTo>
                      <a:lnTo>
                        <a:pt x="244" y="47"/>
                      </a:lnTo>
                      <a:lnTo>
                        <a:pt x="251" y="45"/>
                      </a:lnTo>
                      <a:lnTo>
                        <a:pt x="253" y="45"/>
                      </a:lnTo>
                      <a:lnTo>
                        <a:pt x="257" y="45"/>
                      </a:lnTo>
                      <a:lnTo>
                        <a:pt x="262" y="45"/>
                      </a:lnTo>
                      <a:lnTo>
                        <a:pt x="267" y="45"/>
                      </a:lnTo>
                      <a:lnTo>
                        <a:pt x="270" y="44"/>
                      </a:lnTo>
                      <a:lnTo>
                        <a:pt x="272" y="40"/>
                      </a:lnTo>
                      <a:lnTo>
                        <a:pt x="275" y="39"/>
                      </a:lnTo>
                      <a:lnTo>
                        <a:pt x="276" y="35"/>
                      </a:lnTo>
                      <a:lnTo>
                        <a:pt x="277" y="36"/>
                      </a:lnTo>
                      <a:lnTo>
                        <a:pt x="278" y="39"/>
                      </a:lnTo>
                      <a:lnTo>
                        <a:pt x="281" y="39"/>
                      </a:lnTo>
                      <a:lnTo>
                        <a:pt x="284" y="39"/>
                      </a:lnTo>
                      <a:lnTo>
                        <a:pt x="286" y="39"/>
                      </a:lnTo>
                      <a:lnTo>
                        <a:pt x="287" y="39"/>
                      </a:lnTo>
                      <a:lnTo>
                        <a:pt x="290" y="39"/>
                      </a:lnTo>
                      <a:lnTo>
                        <a:pt x="292" y="39"/>
                      </a:lnTo>
                      <a:lnTo>
                        <a:pt x="296" y="41"/>
                      </a:lnTo>
                      <a:lnTo>
                        <a:pt x="296" y="44"/>
                      </a:lnTo>
                      <a:lnTo>
                        <a:pt x="297" y="45"/>
                      </a:lnTo>
                      <a:lnTo>
                        <a:pt x="297" y="48"/>
                      </a:lnTo>
                      <a:lnTo>
                        <a:pt x="299" y="49"/>
                      </a:lnTo>
                      <a:lnTo>
                        <a:pt x="300" y="52"/>
                      </a:lnTo>
                      <a:lnTo>
                        <a:pt x="301" y="55"/>
                      </a:lnTo>
                      <a:lnTo>
                        <a:pt x="301" y="58"/>
                      </a:lnTo>
                      <a:lnTo>
                        <a:pt x="299" y="58"/>
                      </a:lnTo>
                      <a:lnTo>
                        <a:pt x="296" y="58"/>
                      </a:lnTo>
                      <a:lnTo>
                        <a:pt x="292" y="57"/>
                      </a:lnTo>
                      <a:lnTo>
                        <a:pt x="291" y="57"/>
                      </a:lnTo>
                      <a:lnTo>
                        <a:pt x="291" y="59"/>
                      </a:lnTo>
                      <a:lnTo>
                        <a:pt x="290" y="60"/>
                      </a:lnTo>
                      <a:lnTo>
                        <a:pt x="290" y="63"/>
                      </a:lnTo>
                      <a:lnTo>
                        <a:pt x="290" y="64"/>
                      </a:lnTo>
                      <a:lnTo>
                        <a:pt x="287" y="66"/>
                      </a:lnTo>
                      <a:lnTo>
                        <a:pt x="289" y="71"/>
                      </a:lnTo>
                      <a:lnTo>
                        <a:pt x="290" y="71"/>
                      </a:lnTo>
                      <a:lnTo>
                        <a:pt x="292" y="72"/>
                      </a:lnTo>
                      <a:lnTo>
                        <a:pt x="295" y="69"/>
                      </a:lnTo>
                      <a:lnTo>
                        <a:pt x="299" y="69"/>
                      </a:lnTo>
                      <a:lnTo>
                        <a:pt x="303" y="71"/>
                      </a:lnTo>
                      <a:lnTo>
                        <a:pt x="305" y="72"/>
                      </a:lnTo>
                      <a:lnTo>
                        <a:pt x="306" y="74"/>
                      </a:lnTo>
                      <a:lnTo>
                        <a:pt x="310" y="76"/>
                      </a:lnTo>
                      <a:lnTo>
                        <a:pt x="311" y="77"/>
                      </a:lnTo>
                      <a:lnTo>
                        <a:pt x="313" y="78"/>
                      </a:lnTo>
                      <a:lnTo>
                        <a:pt x="314" y="81"/>
                      </a:lnTo>
                      <a:lnTo>
                        <a:pt x="314" y="83"/>
                      </a:lnTo>
                      <a:lnTo>
                        <a:pt x="314" y="85"/>
                      </a:lnTo>
                      <a:lnTo>
                        <a:pt x="315" y="87"/>
                      </a:lnTo>
                      <a:lnTo>
                        <a:pt x="316" y="90"/>
                      </a:lnTo>
                      <a:lnTo>
                        <a:pt x="318" y="92"/>
                      </a:lnTo>
                      <a:lnTo>
                        <a:pt x="319" y="95"/>
                      </a:lnTo>
                      <a:lnTo>
                        <a:pt x="320" y="98"/>
                      </a:lnTo>
                      <a:lnTo>
                        <a:pt x="322" y="101"/>
                      </a:lnTo>
                      <a:lnTo>
                        <a:pt x="323" y="101"/>
                      </a:lnTo>
                      <a:lnTo>
                        <a:pt x="325" y="104"/>
                      </a:lnTo>
                      <a:lnTo>
                        <a:pt x="327" y="105"/>
                      </a:lnTo>
                      <a:lnTo>
                        <a:pt x="328" y="107"/>
                      </a:lnTo>
                      <a:lnTo>
                        <a:pt x="328" y="110"/>
                      </a:lnTo>
                      <a:lnTo>
                        <a:pt x="328" y="114"/>
                      </a:lnTo>
                      <a:lnTo>
                        <a:pt x="327" y="114"/>
                      </a:lnTo>
                      <a:lnTo>
                        <a:pt x="325" y="116"/>
                      </a:lnTo>
                      <a:lnTo>
                        <a:pt x="325" y="117"/>
                      </a:lnTo>
                      <a:lnTo>
                        <a:pt x="320" y="119"/>
                      </a:lnTo>
                      <a:lnTo>
                        <a:pt x="318" y="120"/>
                      </a:lnTo>
                      <a:lnTo>
                        <a:pt x="315" y="123"/>
                      </a:lnTo>
                      <a:lnTo>
                        <a:pt x="315" y="123"/>
                      </a:lnTo>
                      <a:lnTo>
                        <a:pt x="311" y="123"/>
                      </a:lnTo>
                      <a:lnTo>
                        <a:pt x="308" y="123"/>
                      </a:lnTo>
                      <a:lnTo>
                        <a:pt x="306" y="123"/>
                      </a:lnTo>
                      <a:lnTo>
                        <a:pt x="303" y="121"/>
                      </a:lnTo>
                      <a:lnTo>
                        <a:pt x="300" y="121"/>
                      </a:lnTo>
                      <a:lnTo>
                        <a:pt x="297" y="120"/>
                      </a:lnTo>
                      <a:lnTo>
                        <a:pt x="295" y="117"/>
                      </a:lnTo>
                      <a:lnTo>
                        <a:pt x="292" y="117"/>
                      </a:lnTo>
                      <a:lnTo>
                        <a:pt x="291" y="116"/>
                      </a:lnTo>
                      <a:lnTo>
                        <a:pt x="289" y="115"/>
                      </a:lnTo>
                      <a:lnTo>
                        <a:pt x="286" y="114"/>
                      </a:lnTo>
                      <a:lnTo>
                        <a:pt x="282" y="115"/>
                      </a:lnTo>
                      <a:lnTo>
                        <a:pt x="281" y="116"/>
                      </a:lnTo>
                      <a:lnTo>
                        <a:pt x="277" y="116"/>
                      </a:lnTo>
                      <a:lnTo>
                        <a:pt x="276" y="119"/>
                      </a:lnTo>
                      <a:lnTo>
                        <a:pt x="275" y="121"/>
                      </a:lnTo>
                      <a:lnTo>
                        <a:pt x="272" y="123"/>
                      </a:lnTo>
                      <a:lnTo>
                        <a:pt x="268" y="123"/>
                      </a:lnTo>
                      <a:lnTo>
                        <a:pt x="267" y="123"/>
                      </a:lnTo>
                      <a:lnTo>
                        <a:pt x="263" y="121"/>
                      </a:lnTo>
                      <a:lnTo>
                        <a:pt x="262" y="123"/>
                      </a:lnTo>
                      <a:lnTo>
                        <a:pt x="259" y="123"/>
                      </a:lnTo>
                      <a:lnTo>
                        <a:pt x="257" y="124"/>
                      </a:lnTo>
                      <a:lnTo>
                        <a:pt x="254" y="124"/>
                      </a:lnTo>
                      <a:lnTo>
                        <a:pt x="253" y="128"/>
                      </a:lnTo>
                      <a:lnTo>
                        <a:pt x="251" y="129"/>
                      </a:lnTo>
                      <a:lnTo>
                        <a:pt x="251" y="131"/>
                      </a:lnTo>
                      <a:lnTo>
                        <a:pt x="248" y="134"/>
                      </a:lnTo>
                      <a:lnTo>
                        <a:pt x="247" y="138"/>
                      </a:lnTo>
                      <a:lnTo>
                        <a:pt x="247" y="140"/>
                      </a:lnTo>
                      <a:lnTo>
                        <a:pt x="245" y="144"/>
                      </a:lnTo>
                      <a:lnTo>
                        <a:pt x="244" y="148"/>
                      </a:lnTo>
                      <a:lnTo>
                        <a:pt x="244" y="149"/>
                      </a:lnTo>
                      <a:lnTo>
                        <a:pt x="243" y="152"/>
                      </a:lnTo>
                      <a:lnTo>
                        <a:pt x="242" y="154"/>
                      </a:lnTo>
                      <a:lnTo>
                        <a:pt x="240" y="158"/>
                      </a:lnTo>
                      <a:lnTo>
                        <a:pt x="239" y="161"/>
                      </a:lnTo>
                      <a:lnTo>
                        <a:pt x="237" y="163"/>
                      </a:lnTo>
                      <a:lnTo>
                        <a:pt x="237" y="164"/>
                      </a:lnTo>
                      <a:lnTo>
                        <a:pt x="233" y="167"/>
                      </a:lnTo>
                      <a:lnTo>
                        <a:pt x="232" y="172"/>
                      </a:lnTo>
                      <a:lnTo>
                        <a:pt x="229" y="176"/>
                      </a:lnTo>
                      <a:lnTo>
                        <a:pt x="226" y="180"/>
                      </a:lnTo>
                      <a:lnTo>
                        <a:pt x="225" y="183"/>
                      </a:lnTo>
                      <a:lnTo>
                        <a:pt x="224" y="188"/>
                      </a:lnTo>
                      <a:lnTo>
                        <a:pt x="223" y="191"/>
                      </a:lnTo>
                      <a:lnTo>
                        <a:pt x="221" y="194"/>
                      </a:lnTo>
                      <a:lnTo>
                        <a:pt x="221" y="195"/>
                      </a:lnTo>
                      <a:lnTo>
                        <a:pt x="223" y="197"/>
                      </a:lnTo>
                      <a:lnTo>
                        <a:pt x="220" y="197"/>
                      </a:lnTo>
                      <a:lnTo>
                        <a:pt x="216" y="197"/>
                      </a:lnTo>
                      <a:lnTo>
                        <a:pt x="214" y="196"/>
                      </a:lnTo>
                      <a:lnTo>
                        <a:pt x="210" y="195"/>
                      </a:lnTo>
                      <a:lnTo>
                        <a:pt x="209" y="194"/>
                      </a:lnTo>
                      <a:lnTo>
                        <a:pt x="206" y="192"/>
                      </a:lnTo>
                      <a:lnTo>
                        <a:pt x="202" y="192"/>
                      </a:lnTo>
                      <a:lnTo>
                        <a:pt x="201" y="191"/>
                      </a:lnTo>
                      <a:lnTo>
                        <a:pt x="199" y="185"/>
                      </a:lnTo>
                      <a:lnTo>
                        <a:pt x="197" y="183"/>
                      </a:lnTo>
                      <a:lnTo>
                        <a:pt x="197" y="178"/>
                      </a:lnTo>
                      <a:lnTo>
                        <a:pt x="194" y="177"/>
                      </a:lnTo>
                      <a:lnTo>
                        <a:pt x="188" y="177"/>
                      </a:lnTo>
                      <a:lnTo>
                        <a:pt x="185" y="176"/>
                      </a:lnTo>
                      <a:lnTo>
                        <a:pt x="182" y="174"/>
                      </a:lnTo>
                      <a:lnTo>
                        <a:pt x="178" y="173"/>
                      </a:lnTo>
                      <a:lnTo>
                        <a:pt x="173" y="172"/>
                      </a:lnTo>
                      <a:lnTo>
                        <a:pt x="168" y="169"/>
                      </a:lnTo>
                      <a:lnTo>
                        <a:pt x="163" y="169"/>
                      </a:lnTo>
                      <a:lnTo>
                        <a:pt x="156" y="169"/>
                      </a:lnTo>
                      <a:lnTo>
                        <a:pt x="150" y="169"/>
                      </a:lnTo>
                      <a:lnTo>
                        <a:pt x="148" y="172"/>
                      </a:lnTo>
                      <a:lnTo>
                        <a:pt x="144" y="173"/>
                      </a:lnTo>
                      <a:lnTo>
                        <a:pt x="140" y="174"/>
                      </a:lnTo>
                      <a:lnTo>
                        <a:pt x="139" y="174"/>
                      </a:lnTo>
                      <a:lnTo>
                        <a:pt x="138" y="174"/>
                      </a:lnTo>
                      <a:lnTo>
                        <a:pt x="134" y="174"/>
                      </a:lnTo>
                      <a:lnTo>
                        <a:pt x="129" y="173"/>
                      </a:lnTo>
                      <a:lnTo>
                        <a:pt x="126" y="172"/>
                      </a:lnTo>
                      <a:lnTo>
                        <a:pt x="123" y="168"/>
                      </a:lnTo>
                      <a:lnTo>
                        <a:pt x="119" y="166"/>
                      </a:lnTo>
                      <a:lnTo>
                        <a:pt x="112" y="163"/>
                      </a:lnTo>
                      <a:lnTo>
                        <a:pt x="110" y="162"/>
                      </a:lnTo>
                      <a:lnTo>
                        <a:pt x="107" y="161"/>
                      </a:lnTo>
                      <a:lnTo>
                        <a:pt x="104" y="161"/>
                      </a:lnTo>
                      <a:lnTo>
                        <a:pt x="98" y="161"/>
                      </a:lnTo>
                      <a:lnTo>
                        <a:pt x="95" y="159"/>
                      </a:lnTo>
                      <a:lnTo>
                        <a:pt x="91" y="159"/>
                      </a:lnTo>
                      <a:lnTo>
                        <a:pt x="87" y="155"/>
                      </a:lnTo>
                      <a:lnTo>
                        <a:pt x="83" y="154"/>
                      </a:lnTo>
                      <a:lnTo>
                        <a:pt x="81" y="152"/>
                      </a:lnTo>
                      <a:lnTo>
                        <a:pt x="78" y="149"/>
                      </a:lnTo>
                      <a:lnTo>
                        <a:pt x="77" y="148"/>
                      </a:lnTo>
                      <a:lnTo>
                        <a:pt x="74" y="148"/>
                      </a:lnTo>
                      <a:lnTo>
                        <a:pt x="73" y="149"/>
                      </a:lnTo>
                      <a:lnTo>
                        <a:pt x="69" y="150"/>
                      </a:lnTo>
                      <a:lnTo>
                        <a:pt x="66" y="152"/>
                      </a:lnTo>
                      <a:lnTo>
                        <a:pt x="63" y="150"/>
                      </a:lnTo>
                      <a:lnTo>
                        <a:pt x="59" y="149"/>
                      </a:lnTo>
                      <a:lnTo>
                        <a:pt x="50" y="140"/>
                      </a:lnTo>
                      <a:lnTo>
                        <a:pt x="45" y="138"/>
                      </a:lnTo>
                      <a:lnTo>
                        <a:pt x="44" y="138"/>
                      </a:lnTo>
                      <a:lnTo>
                        <a:pt x="40" y="138"/>
                      </a:lnTo>
                      <a:lnTo>
                        <a:pt x="40" y="139"/>
                      </a:lnTo>
                      <a:lnTo>
                        <a:pt x="39" y="140"/>
                      </a:lnTo>
                      <a:lnTo>
                        <a:pt x="38" y="143"/>
                      </a:lnTo>
                      <a:lnTo>
                        <a:pt x="38" y="144"/>
                      </a:lnTo>
                      <a:lnTo>
                        <a:pt x="36" y="145"/>
                      </a:lnTo>
                      <a:lnTo>
                        <a:pt x="35" y="144"/>
                      </a:lnTo>
                      <a:lnTo>
                        <a:pt x="33" y="138"/>
                      </a:lnTo>
                      <a:lnTo>
                        <a:pt x="31" y="136"/>
                      </a:lnTo>
                      <a:lnTo>
                        <a:pt x="30" y="136"/>
                      </a:lnTo>
                      <a:lnTo>
                        <a:pt x="25" y="138"/>
                      </a:lnTo>
                      <a:lnTo>
                        <a:pt x="22" y="136"/>
                      </a:lnTo>
                      <a:lnTo>
                        <a:pt x="21" y="134"/>
                      </a:lnTo>
                      <a:lnTo>
                        <a:pt x="20" y="134"/>
                      </a:lnTo>
                      <a:lnTo>
                        <a:pt x="17" y="135"/>
                      </a:lnTo>
                      <a:lnTo>
                        <a:pt x="16" y="135"/>
                      </a:lnTo>
                      <a:lnTo>
                        <a:pt x="15" y="134"/>
                      </a:lnTo>
                      <a:lnTo>
                        <a:pt x="14" y="129"/>
                      </a:lnTo>
                      <a:lnTo>
                        <a:pt x="14" y="125"/>
                      </a:lnTo>
                      <a:lnTo>
                        <a:pt x="15" y="124"/>
                      </a:lnTo>
                      <a:lnTo>
                        <a:pt x="15" y="123"/>
                      </a:lnTo>
                      <a:lnTo>
                        <a:pt x="15" y="121"/>
                      </a:lnTo>
                      <a:lnTo>
                        <a:pt x="12" y="120"/>
                      </a:lnTo>
                      <a:lnTo>
                        <a:pt x="12" y="119"/>
                      </a:lnTo>
                      <a:lnTo>
                        <a:pt x="10" y="115"/>
                      </a:lnTo>
                      <a:lnTo>
                        <a:pt x="7" y="114"/>
                      </a:lnTo>
                      <a:lnTo>
                        <a:pt x="3" y="112"/>
                      </a:lnTo>
                      <a:lnTo>
                        <a:pt x="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8" name="Freeform 15">
                  <a:extLst>
                    <a:ext uri="{FF2B5EF4-FFF2-40B4-BE49-F238E27FC236}">
                      <a16:creationId xmlns:a16="http://schemas.microsoft.com/office/drawing/2014/main" id="{AADDFA12-8998-4A6D-BCC4-AAF9CD4F06B2}"/>
                    </a:ext>
                  </a:extLst>
                </p:cNvPr>
                <p:cNvSpPr>
                  <a:spLocks/>
                </p:cNvSpPr>
                <p:nvPr/>
              </p:nvSpPr>
              <p:spPr bwMode="auto">
                <a:xfrm>
                  <a:off x="2859" y="273"/>
                  <a:ext cx="391" cy="454"/>
                </a:xfrm>
                <a:custGeom>
                  <a:avLst/>
                  <a:gdLst>
                    <a:gd name="T0" fmla="*/ 300 w 391"/>
                    <a:gd name="T1" fmla="*/ 289 h 454"/>
                    <a:gd name="T2" fmla="*/ 315 w 391"/>
                    <a:gd name="T3" fmla="*/ 307 h 454"/>
                    <a:gd name="T4" fmla="*/ 342 w 391"/>
                    <a:gd name="T5" fmla="*/ 325 h 454"/>
                    <a:gd name="T6" fmla="*/ 357 w 391"/>
                    <a:gd name="T7" fmla="*/ 335 h 454"/>
                    <a:gd name="T8" fmla="*/ 365 w 391"/>
                    <a:gd name="T9" fmla="*/ 359 h 454"/>
                    <a:gd name="T10" fmla="*/ 382 w 391"/>
                    <a:gd name="T11" fmla="*/ 386 h 454"/>
                    <a:gd name="T12" fmla="*/ 380 w 391"/>
                    <a:gd name="T13" fmla="*/ 405 h 454"/>
                    <a:gd name="T14" fmla="*/ 370 w 391"/>
                    <a:gd name="T15" fmla="*/ 431 h 454"/>
                    <a:gd name="T16" fmla="*/ 340 w 391"/>
                    <a:gd name="T17" fmla="*/ 431 h 454"/>
                    <a:gd name="T18" fmla="*/ 328 w 391"/>
                    <a:gd name="T19" fmla="*/ 444 h 454"/>
                    <a:gd name="T20" fmla="*/ 309 w 391"/>
                    <a:gd name="T21" fmla="*/ 446 h 454"/>
                    <a:gd name="T22" fmla="*/ 271 w 391"/>
                    <a:gd name="T23" fmla="*/ 430 h 454"/>
                    <a:gd name="T24" fmla="*/ 238 w 391"/>
                    <a:gd name="T25" fmla="*/ 402 h 454"/>
                    <a:gd name="T26" fmla="*/ 212 w 391"/>
                    <a:gd name="T27" fmla="*/ 384 h 454"/>
                    <a:gd name="T28" fmla="*/ 196 w 391"/>
                    <a:gd name="T29" fmla="*/ 376 h 454"/>
                    <a:gd name="T30" fmla="*/ 177 w 391"/>
                    <a:gd name="T31" fmla="*/ 353 h 454"/>
                    <a:gd name="T32" fmla="*/ 144 w 391"/>
                    <a:gd name="T33" fmla="*/ 338 h 454"/>
                    <a:gd name="T34" fmla="*/ 119 w 391"/>
                    <a:gd name="T35" fmla="*/ 305 h 454"/>
                    <a:gd name="T36" fmla="*/ 112 w 391"/>
                    <a:gd name="T37" fmla="*/ 267 h 454"/>
                    <a:gd name="T38" fmla="*/ 114 w 391"/>
                    <a:gd name="T39" fmla="*/ 234 h 454"/>
                    <a:gd name="T40" fmla="*/ 106 w 391"/>
                    <a:gd name="T41" fmla="*/ 202 h 454"/>
                    <a:gd name="T42" fmla="*/ 79 w 391"/>
                    <a:gd name="T43" fmla="*/ 193 h 454"/>
                    <a:gd name="T44" fmla="*/ 73 w 391"/>
                    <a:gd name="T45" fmla="*/ 175 h 454"/>
                    <a:gd name="T46" fmla="*/ 67 w 391"/>
                    <a:gd name="T47" fmla="*/ 146 h 454"/>
                    <a:gd name="T48" fmla="*/ 86 w 391"/>
                    <a:gd name="T49" fmla="*/ 145 h 454"/>
                    <a:gd name="T50" fmla="*/ 92 w 391"/>
                    <a:gd name="T51" fmla="*/ 120 h 454"/>
                    <a:gd name="T52" fmla="*/ 77 w 391"/>
                    <a:gd name="T53" fmla="*/ 120 h 454"/>
                    <a:gd name="T54" fmla="*/ 67 w 391"/>
                    <a:gd name="T55" fmla="*/ 112 h 454"/>
                    <a:gd name="T56" fmla="*/ 54 w 391"/>
                    <a:gd name="T57" fmla="*/ 111 h 454"/>
                    <a:gd name="T58" fmla="*/ 55 w 391"/>
                    <a:gd name="T59" fmla="*/ 93 h 454"/>
                    <a:gd name="T60" fmla="*/ 46 w 391"/>
                    <a:gd name="T61" fmla="*/ 75 h 454"/>
                    <a:gd name="T62" fmla="*/ 32 w 391"/>
                    <a:gd name="T63" fmla="*/ 87 h 454"/>
                    <a:gd name="T64" fmla="*/ 25 w 391"/>
                    <a:gd name="T65" fmla="*/ 75 h 454"/>
                    <a:gd name="T66" fmla="*/ 13 w 391"/>
                    <a:gd name="T67" fmla="*/ 64 h 454"/>
                    <a:gd name="T68" fmla="*/ 5 w 391"/>
                    <a:gd name="T69" fmla="*/ 55 h 454"/>
                    <a:gd name="T70" fmla="*/ 1 w 391"/>
                    <a:gd name="T71" fmla="*/ 36 h 454"/>
                    <a:gd name="T72" fmla="*/ 16 w 391"/>
                    <a:gd name="T73" fmla="*/ 23 h 454"/>
                    <a:gd name="T74" fmla="*/ 26 w 391"/>
                    <a:gd name="T75" fmla="*/ 14 h 454"/>
                    <a:gd name="T76" fmla="*/ 31 w 391"/>
                    <a:gd name="T77" fmla="*/ 2 h 454"/>
                    <a:gd name="T78" fmla="*/ 44 w 391"/>
                    <a:gd name="T79" fmla="*/ 17 h 454"/>
                    <a:gd name="T80" fmla="*/ 58 w 391"/>
                    <a:gd name="T81" fmla="*/ 27 h 454"/>
                    <a:gd name="T82" fmla="*/ 77 w 391"/>
                    <a:gd name="T83" fmla="*/ 44 h 454"/>
                    <a:gd name="T84" fmla="*/ 97 w 391"/>
                    <a:gd name="T85" fmla="*/ 44 h 454"/>
                    <a:gd name="T86" fmla="*/ 110 w 391"/>
                    <a:gd name="T87" fmla="*/ 47 h 454"/>
                    <a:gd name="T88" fmla="*/ 106 w 391"/>
                    <a:gd name="T89" fmla="*/ 66 h 454"/>
                    <a:gd name="T90" fmla="*/ 116 w 391"/>
                    <a:gd name="T91" fmla="*/ 88 h 454"/>
                    <a:gd name="T92" fmla="*/ 117 w 391"/>
                    <a:gd name="T93" fmla="*/ 93 h 454"/>
                    <a:gd name="T94" fmla="*/ 135 w 391"/>
                    <a:gd name="T95" fmla="*/ 98 h 454"/>
                    <a:gd name="T96" fmla="*/ 136 w 391"/>
                    <a:gd name="T97" fmla="*/ 112 h 454"/>
                    <a:gd name="T98" fmla="*/ 120 w 391"/>
                    <a:gd name="T99" fmla="*/ 101 h 454"/>
                    <a:gd name="T100" fmla="*/ 117 w 391"/>
                    <a:gd name="T101" fmla="*/ 122 h 454"/>
                    <a:gd name="T102" fmla="*/ 134 w 391"/>
                    <a:gd name="T103" fmla="*/ 146 h 454"/>
                    <a:gd name="T104" fmla="*/ 145 w 391"/>
                    <a:gd name="T105" fmla="*/ 174 h 454"/>
                    <a:gd name="T106" fmla="*/ 147 w 391"/>
                    <a:gd name="T107" fmla="*/ 201 h 454"/>
                    <a:gd name="T108" fmla="*/ 158 w 391"/>
                    <a:gd name="T109" fmla="*/ 225 h 454"/>
                    <a:gd name="T110" fmla="*/ 181 w 391"/>
                    <a:gd name="T111" fmla="*/ 230 h 454"/>
                    <a:gd name="T112" fmla="*/ 205 w 391"/>
                    <a:gd name="T113" fmla="*/ 245 h 454"/>
                    <a:gd name="T114" fmla="*/ 212 w 391"/>
                    <a:gd name="T115" fmla="*/ 270 h 454"/>
                    <a:gd name="T116" fmla="*/ 233 w 391"/>
                    <a:gd name="T117" fmla="*/ 282 h 454"/>
                    <a:gd name="T118" fmla="*/ 257 w 391"/>
                    <a:gd name="T119" fmla="*/ 298 h 454"/>
                    <a:gd name="T120" fmla="*/ 273 w 391"/>
                    <a:gd name="T121" fmla="*/ 30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454">
                      <a:moveTo>
                        <a:pt x="281" y="307"/>
                      </a:moveTo>
                      <a:lnTo>
                        <a:pt x="285" y="307"/>
                      </a:lnTo>
                      <a:lnTo>
                        <a:pt x="286" y="306"/>
                      </a:lnTo>
                      <a:lnTo>
                        <a:pt x="287" y="306"/>
                      </a:lnTo>
                      <a:lnTo>
                        <a:pt x="290" y="307"/>
                      </a:lnTo>
                      <a:lnTo>
                        <a:pt x="291" y="308"/>
                      </a:lnTo>
                      <a:lnTo>
                        <a:pt x="292" y="308"/>
                      </a:lnTo>
                      <a:lnTo>
                        <a:pt x="292" y="307"/>
                      </a:lnTo>
                      <a:lnTo>
                        <a:pt x="294" y="307"/>
                      </a:lnTo>
                      <a:lnTo>
                        <a:pt x="294" y="306"/>
                      </a:lnTo>
                      <a:lnTo>
                        <a:pt x="294" y="303"/>
                      </a:lnTo>
                      <a:lnTo>
                        <a:pt x="291" y="300"/>
                      </a:lnTo>
                      <a:lnTo>
                        <a:pt x="292" y="298"/>
                      </a:lnTo>
                      <a:lnTo>
                        <a:pt x="294" y="297"/>
                      </a:lnTo>
                      <a:lnTo>
                        <a:pt x="295" y="297"/>
                      </a:lnTo>
                      <a:lnTo>
                        <a:pt x="297" y="294"/>
                      </a:lnTo>
                      <a:lnTo>
                        <a:pt x="300" y="293"/>
                      </a:lnTo>
                      <a:lnTo>
                        <a:pt x="300" y="291"/>
                      </a:lnTo>
                      <a:lnTo>
                        <a:pt x="300" y="289"/>
                      </a:lnTo>
                      <a:lnTo>
                        <a:pt x="301" y="286"/>
                      </a:lnTo>
                      <a:lnTo>
                        <a:pt x="302" y="286"/>
                      </a:lnTo>
                      <a:lnTo>
                        <a:pt x="305" y="286"/>
                      </a:lnTo>
                      <a:lnTo>
                        <a:pt x="308" y="284"/>
                      </a:lnTo>
                      <a:lnTo>
                        <a:pt x="309" y="284"/>
                      </a:lnTo>
                      <a:lnTo>
                        <a:pt x="310" y="283"/>
                      </a:lnTo>
                      <a:lnTo>
                        <a:pt x="311" y="282"/>
                      </a:lnTo>
                      <a:lnTo>
                        <a:pt x="313" y="283"/>
                      </a:lnTo>
                      <a:lnTo>
                        <a:pt x="314" y="284"/>
                      </a:lnTo>
                      <a:lnTo>
                        <a:pt x="315" y="287"/>
                      </a:lnTo>
                      <a:lnTo>
                        <a:pt x="316" y="289"/>
                      </a:lnTo>
                      <a:lnTo>
                        <a:pt x="316" y="292"/>
                      </a:lnTo>
                      <a:lnTo>
                        <a:pt x="315" y="294"/>
                      </a:lnTo>
                      <a:lnTo>
                        <a:pt x="314" y="297"/>
                      </a:lnTo>
                      <a:lnTo>
                        <a:pt x="313" y="300"/>
                      </a:lnTo>
                      <a:lnTo>
                        <a:pt x="313" y="303"/>
                      </a:lnTo>
                      <a:lnTo>
                        <a:pt x="313" y="306"/>
                      </a:lnTo>
                      <a:lnTo>
                        <a:pt x="314" y="307"/>
                      </a:lnTo>
                      <a:lnTo>
                        <a:pt x="315" y="307"/>
                      </a:lnTo>
                      <a:lnTo>
                        <a:pt x="320" y="308"/>
                      </a:lnTo>
                      <a:lnTo>
                        <a:pt x="323" y="308"/>
                      </a:lnTo>
                      <a:lnTo>
                        <a:pt x="325" y="310"/>
                      </a:lnTo>
                      <a:lnTo>
                        <a:pt x="327" y="310"/>
                      </a:lnTo>
                      <a:lnTo>
                        <a:pt x="327" y="311"/>
                      </a:lnTo>
                      <a:lnTo>
                        <a:pt x="328" y="312"/>
                      </a:lnTo>
                      <a:lnTo>
                        <a:pt x="329" y="312"/>
                      </a:lnTo>
                      <a:lnTo>
                        <a:pt x="332" y="313"/>
                      </a:lnTo>
                      <a:lnTo>
                        <a:pt x="334" y="315"/>
                      </a:lnTo>
                      <a:lnTo>
                        <a:pt x="335" y="315"/>
                      </a:lnTo>
                      <a:lnTo>
                        <a:pt x="338" y="315"/>
                      </a:lnTo>
                      <a:lnTo>
                        <a:pt x="340" y="315"/>
                      </a:lnTo>
                      <a:lnTo>
                        <a:pt x="343" y="315"/>
                      </a:lnTo>
                      <a:lnTo>
                        <a:pt x="346" y="316"/>
                      </a:lnTo>
                      <a:lnTo>
                        <a:pt x="346" y="319"/>
                      </a:lnTo>
                      <a:lnTo>
                        <a:pt x="343" y="321"/>
                      </a:lnTo>
                      <a:lnTo>
                        <a:pt x="342" y="322"/>
                      </a:lnTo>
                      <a:lnTo>
                        <a:pt x="343" y="324"/>
                      </a:lnTo>
                      <a:lnTo>
                        <a:pt x="342" y="325"/>
                      </a:lnTo>
                      <a:lnTo>
                        <a:pt x="342" y="326"/>
                      </a:lnTo>
                      <a:lnTo>
                        <a:pt x="342" y="327"/>
                      </a:lnTo>
                      <a:lnTo>
                        <a:pt x="342" y="329"/>
                      </a:lnTo>
                      <a:lnTo>
                        <a:pt x="343" y="331"/>
                      </a:lnTo>
                      <a:lnTo>
                        <a:pt x="343" y="334"/>
                      </a:lnTo>
                      <a:lnTo>
                        <a:pt x="344" y="335"/>
                      </a:lnTo>
                      <a:lnTo>
                        <a:pt x="344" y="336"/>
                      </a:lnTo>
                      <a:lnTo>
                        <a:pt x="346" y="338"/>
                      </a:lnTo>
                      <a:lnTo>
                        <a:pt x="346" y="339"/>
                      </a:lnTo>
                      <a:lnTo>
                        <a:pt x="349" y="339"/>
                      </a:lnTo>
                      <a:lnTo>
                        <a:pt x="351" y="339"/>
                      </a:lnTo>
                      <a:lnTo>
                        <a:pt x="352" y="338"/>
                      </a:lnTo>
                      <a:lnTo>
                        <a:pt x="353" y="336"/>
                      </a:lnTo>
                      <a:lnTo>
                        <a:pt x="354" y="334"/>
                      </a:lnTo>
                      <a:lnTo>
                        <a:pt x="356" y="334"/>
                      </a:lnTo>
                      <a:lnTo>
                        <a:pt x="357" y="334"/>
                      </a:lnTo>
                      <a:lnTo>
                        <a:pt x="358" y="334"/>
                      </a:lnTo>
                      <a:lnTo>
                        <a:pt x="358" y="335"/>
                      </a:lnTo>
                      <a:lnTo>
                        <a:pt x="357" y="335"/>
                      </a:lnTo>
                      <a:lnTo>
                        <a:pt x="356" y="336"/>
                      </a:lnTo>
                      <a:lnTo>
                        <a:pt x="356" y="338"/>
                      </a:lnTo>
                      <a:lnTo>
                        <a:pt x="357" y="339"/>
                      </a:lnTo>
                      <a:lnTo>
                        <a:pt x="358" y="339"/>
                      </a:lnTo>
                      <a:lnTo>
                        <a:pt x="357" y="340"/>
                      </a:lnTo>
                      <a:lnTo>
                        <a:pt x="356" y="341"/>
                      </a:lnTo>
                      <a:lnTo>
                        <a:pt x="354" y="343"/>
                      </a:lnTo>
                      <a:lnTo>
                        <a:pt x="353" y="343"/>
                      </a:lnTo>
                      <a:lnTo>
                        <a:pt x="352" y="344"/>
                      </a:lnTo>
                      <a:lnTo>
                        <a:pt x="353" y="345"/>
                      </a:lnTo>
                      <a:lnTo>
                        <a:pt x="354" y="345"/>
                      </a:lnTo>
                      <a:lnTo>
                        <a:pt x="356" y="346"/>
                      </a:lnTo>
                      <a:lnTo>
                        <a:pt x="358" y="349"/>
                      </a:lnTo>
                      <a:lnTo>
                        <a:pt x="359" y="349"/>
                      </a:lnTo>
                      <a:lnTo>
                        <a:pt x="362" y="351"/>
                      </a:lnTo>
                      <a:lnTo>
                        <a:pt x="362" y="353"/>
                      </a:lnTo>
                      <a:lnTo>
                        <a:pt x="362" y="354"/>
                      </a:lnTo>
                      <a:lnTo>
                        <a:pt x="362" y="357"/>
                      </a:lnTo>
                      <a:lnTo>
                        <a:pt x="365" y="359"/>
                      </a:lnTo>
                      <a:lnTo>
                        <a:pt x="366" y="359"/>
                      </a:lnTo>
                      <a:lnTo>
                        <a:pt x="367" y="363"/>
                      </a:lnTo>
                      <a:lnTo>
                        <a:pt x="367" y="365"/>
                      </a:lnTo>
                      <a:lnTo>
                        <a:pt x="366" y="367"/>
                      </a:lnTo>
                      <a:lnTo>
                        <a:pt x="366" y="368"/>
                      </a:lnTo>
                      <a:lnTo>
                        <a:pt x="367" y="369"/>
                      </a:lnTo>
                      <a:lnTo>
                        <a:pt x="370" y="370"/>
                      </a:lnTo>
                      <a:lnTo>
                        <a:pt x="371" y="370"/>
                      </a:lnTo>
                      <a:lnTo>
                        <a:pt x="372" y="370"/>
                      </a:lnTo>
                      <a:lnTo>
                        <a:pt x="373" y="372"/>
                      </a:lnTo>
                      <a:lnTo>
                        <a:pt x="373" y="373"/>
                      </a:lnTo>
                      <a:lnTo>
                        <a:pt x="373" y="376"/>
                      </a:lnTo>
                      <a:lnTo>
                        <a:pt x="375" y="378"/>
                      </a:lnTo>
                      <a:lnTo>
                        <a:pt x="375" y="379"/>
                      </a:lnTo>
                      <a:lnTo>
                        <a:pt x="376" y="381"/>
                      </a:lnTo>
                      <a:lnTo>
                        <a:pt x="380" y="382"/>
                      </a:lnTo>
                      <a:lnTo>
                        <a:pt x="381" y="382"/>
                      </a:lnTo>
                      <a:lnTo>
                        <a:pt x="382" y="383"/>
                      </a:lnTo>
                      <a:lnTo>
                        <a:pt x="382" y="386"/>
                      </a:lnTo>
                      <a:lnTo>
                        <a:pt x="382" y="387"/>
                      </a:lnTo>
                      <a:lnTo>
                        <a:pt x="384" y="387"/>
                      </a:lnTo>
                      <a:lnTo>
                        <a:pt x="385" y="387"/>
                      </a:lnTo>
                      <a:lnTo>
                        <a:pt x="386" y="387"/>
                      </a:lnTo>
                      <a:lnTo>
                        <a:pt x="389" y="388"/>
                      </a:lnTo>
                      <a:lnTo>
                        <a:pt x="391" y="389"/>
                      </a:lnTo>
                      <a:lnTo>
                        <a:pt x="390" y="391"/>
                      </a:lnTo>
                      <a:lnTo>
                        <a:pt x="390" y="393"/>
                      </a:lnTo>
                      <a:lnTo>
                        <a:pt x="389" y="395"/>
                      </a:lnTo>
                      <a:lnTo>
                        <a:pt x="390" y="398"/>
                      </a:lnTo>
                      <a:lnTo>
                        <a:pt x="390" y="400"/>
                      </a:lnTo>
                      <a:lnTo>
                        <a:pt x="389" y="401"/>
                      </a:lnTo>
                      <a:lnTo>
                        <a:pt x="387" y="402"/>
                      </a:lnTo>
                      <a:lnTo>
                        <a:pt x="387" y="405"/>
                      </a:lnTo>
                      <a:lnTo>
                        <a:pt x="386" y="406"/>
                      </a:lnTo>
                      <a:lnTo>
                        <a:pt x="385" y="408"/>
                      </a:lnTo>
                      <a:lnTo>
                        <a:pt x="382" y="408"/>
                      </a:lnTo>
                      <a:lnTo>
                        <a:pt x="381" y="406"/>
                      </a:lnTo>
                      <a:lnTo>
                        <a:pt x="380" y="405"/>
                      </a:lnTo>
                      <a:lnTo>
                        <a:pt x="377" y="403"/>
                      </a:lnTo>
                      <a:lnTo>
                        <a:pt x="377" y="402"/>
                      </a:lnTo>
                      <a:lnTo>
                        <a:pt x="376" y="403"/>
                      </a:lnTo>
                      <a:lnTo>
                        <a:pt x="375" y="403"/>
                      </a:lnTo>
                      <a:lnTo>
                        <a:pt x="373" y="405"/>
                      </a:lnTo>
                      <a:lnTo>
                        <a:pt x="373" y="406"/>
                      </a:lnTo>
                      <a:lnTo>
                        <a:pt x="373" y="408"/>
                      </a:lnTo>
                      <a:lnTo>
                        <a:pt x="373" y="411"/>
                      </a:lnTo>
                      <a:lnTo>
                        <a:pt x="373" y="414"/>
                      </a:lnTo>
                      <a:lnTo>
                        <a:pt x="373" y="415"/>
                      </a:lnTo>
                      <a:lnTo>
                        <a:pt x="373" y="416"/>
                      </a:lnTo>
                      <a:lnTo>
                        <a:pt x="373" y="417"/>
                      </a:lnTo>
                      <a:lnTo>
                        <a:pt x="373" y="422"/>
                      </a:lnTo>
                      <a:lnTo>
                        <a:pt x="375" y="425"/>
                      </a:lnTo>
                      <a:lnTo>
                        <a:pt x="373" y="426"/>
                      </a:lnTo>
                      <a:lnTo>
                        <a:pt x="373" y="427"/>
                      </a:lnTo>
                      <a:lnTo>
                        <a:pt x="372" y="430"/>
                      </a:lnTo>
                      <a:lnTo>
                        <a:pt x="371" y="430"/>
                      </a:lnTo>
                      <a:lnTo>
                        <a:pt x="370" y="431"/>
                      </a:lnTo>
                      <a:lnTo>
                        <a:pt x="368" y="431"/>
                      </a:lnTo>
                      <a:lnTo>
                        <a:pt x="366" y="430"/>
                      </a:lnTo>
                      <a:lnTo>
                        <a:pt x="365" y="431"/>
                      </a:lnTo>
                      <a:lnTo>
                        <a:pt x="362" y="434"/>
                      </a:lnTo>
                      <a:lnTo>
                        <a:pt x="362" y="435"/>
                      </a:lnTo>
                      <a:lnTo>
                        <a:pt x="362" y="439"/>
                      </a:lnTo>
                      <a:lnTo>
                        <a:pt x="361" y="439"/>
                      </a:lnTo>
                      <a:lnTo>
                        <a:pt x="359" y="438"/>
                      </a:lnTo>
                      <a:lnTo>
                        <a:pt x="358" y="438"/>
                      </a:lnTo>
                      <a:lnTo>
                        <a:pt x="357" y="438"/>
                      </a:lnTo>
                      <a:lnTo>
                        <a:pt x="356" y="439"/>
                      </a:lnTo>
                      <a:lnTo>
                        <a:pt x="353" y="439"/>
                      </a:lnTo>
                      <a:lnTo>
                        <a:pt x="352" y="438"/>
                      </a:lnTo>
                      <a:lnTo>
                        <a:pt x="351" y="435"/>
                      </a:lnTo>
                      <a:lnTo>
                        <a:pt x="347" y="434"/>
                      </a:lnTo>
                      <a:lnTo>
                        <a:pt x="346" y="433"/>
                      </a:lnTo>
                      <a:lnTo>
                        <a:pt x="344" y="431"/>
                      </a:lnTo>
                      <a:lnTo>
                        <a:pt x="343" y="431"/>
                      </a:lnTo>
                      <a:lnTo>
                        <a:pt x="340" y="431"/>
                      </a:lnTo>
                      <a:lnTo>
                        <a:pt x="340" y="433"/>
                      </a:lnTo>
                      <a:lnTo>
                        <a:pt x="340" y="434"/>
                      </a:lnTo>
                      <a:lnTo>
                        <a:pt x="339" y="434"/>
                      </a:lnTo>
                      <a:lnTo>
                        <a:pt x="338" y="435"/>
                      </a:lnTo>
                      <a:lnTo>
                        <a:pt x="337" y="435"/>
                      </a:lnTo>
                      <a:lnTo>
                        <a:pt x="334" y="435"/>
                      </a:lnTo>
                      <a:lnTo>
                        <a:pt x="334" y="434"/>
                      </a:lnTo>
                      <a:lnTo>
                        <a:pt x="332" y="434"/>
                      </a:lnTo>
                      <a:lnTo>
                        <a:pt x="330" y="433"/>
                      </a:lnTo>
                      <a:lnTo>
                        <a:pt x="328" y="434"/>
                      </a:lnTo>
                      <a:lnTo>
                        <a:pt x="328" y="435"/>
                      </a:lnTo>
                      <a:lnTo>
                        <a:pt x="328" y="438"/>
                      </a:lnTo>
                      <a:lnTo>
                        <a:pt x="329" y="438"/>
                      </a:lnTo>
                      <a:lnTo>
                        <a:pt x="330" y="438"/>
                      </a:lnTo>
                      <a:lnTo>
                        <a:pt x="330" y="439"/>
                      </a:lnTo>
                      <a:lnTo>
                        <a:pt x="329" y="440"/>
                      </a:lnTo>
                      <a:lnTo>
                        <a:pt x="328" y="441"/>
                      </a:lnTo>
                      <a:lnTo>
                        <a:pt x="328" y="443"/>
                      </a:lnTo>
                      <a:lnTo>
                        <a:pt x="328" y="444"/>
                      </a:lnTo>
                      <a:lnTo>
                        <a:pt x="329" y="445"/>
                      </a:lnTo>
                      <a:lnTo>
                        <a:pt x="329" y="446"/>
                      </a:lnTo>
                      <a:lnTo>
                        <a:pt x="330" y="449"/>
                      </a:lnTo>
                      <a:lnTo>
                        <a:pt x="330" y="450"/>
                      </a:lnTo>
                      <a:lnTo>
                        <a:pt x="328" y="453"/>
                      </a:lnTo>
                      <a:lnTo>
                        <a:pt x="327" y="453"/>
                      </a:lnTo>
                      <a:lnTo>
                        <a:pt x="325" y="450"/>
                      </a:lnTo>
                      <a:lnTo>
                        <a:pt x="324" y="453"/>
                      </a:lnTo>
                      <a:lnTo>
                        <a:pt x="323" y="453"/>
                      </a:lnTo>
                      <a:lnTo>
                        <a:pt x="321" y="454"/>
                      </a:lnTo>
                      <a:lnTo>
                        <a:pt x="320" y="454"/>
                      </a:lnTo>
                      <a:lnTo>
                        <a:pt x="318" y="453"/>
                      </a:lnTo>
                      <a:lnTo>
                        <a:pt x="315" y="453"/>
                      </a:lnTo>
                      <a:lnTo>
                        <a:pt x="313" y="453"/>
                      </a:lnTo>
                      <a:lnTo>
                        <a:pt x="311" y="450"/>
                      </a:lnTo>
                      <a:lnTo>
                        <a:pt x="311" y="449"/>
                      </a:lnTo>
                      <a:lnTo>
                        <a:pt x="311" y="448"/>
                      </a:lnTo>
                      <a:lnTo>
                        <a:pt x="310" y="446"/>
                      </a:lnTo>
                      <a:lnTo>
                        <a:pt x="309" y="446"/>
                      </a:lnTo>
                      <a:lnTo>
                        <a:pt x="308" y="446"/>
                      </a:lnTo>
                      <a:lnTo>
                        <a:pt x="306" y="446"/>
                      </a:lnTo>
                      <a:lnTo>
                        <a:pt x="305" y="448"/>
                      </a:lnTo>
                      <a:lnTo>
                        <a:pt x="302" y="448"/>
                      </a:lnTo>
                      <a:lnTo>
                        <a:pt x="301" y="448"/>
                      </a:lnTo>
                      <a:lnTo>
                        <a:pt x="299" y="446"/>
                      </a:lnTo>
                      <a:lnTo>
                        <a:pt x="297" y="446"/>
                      </a:lnTo>
                      <a:lnTo>
                        <a:pt x="295" y="445"/>
                      </a:lnTo>
                      <a:lnTo>
                        <a:pt x="292" y="445"/>
                      </a:lnTo>
                      <a:lnTo>
                        <a:pt x="287" y="445"/>
                      </a:lnTo>
                      <a:lnTo>
                        <a:pt x="285" y="444"/>
                      </a:lnTo>
                      <a:lnTo>
                        <a:pt x="282" y="441"/>
                      </a:lnTo>
                      <a:lnTo>
                        <a:pt x="280" y="440"/>
                      </a:lnTo>
                      <a:lnTo>
                        <a:pt x="278" y="439"/>
                      </a:lnTo>
                      <a:lnTo>
                        <a:pt x="277" y="433"/>
                      </a:lnTo>
                      <a:lnTo>
                        <a:pt x="276" y="430"/>
                      </a:lnTo>
                      <a:lnTo>
                        <a:pt x="273" y="430"/>
                      </a:lnTo>
                      <a:lnTo>
                        <a:pt x="272" y="430"/>
                      </a:lnTo>
                      <a:lnTo>
                        <a:pt x="271" y="430"/>
                      </a:lnTo>
                      <a:lnTo>
                        <a:pt x="268" y="429"/>
                      </a:lnTo>
                      <a:lnTo>
                        <a:pt x="266" y="427"/>
                      </a:lnTo>
                      <a:lnTo>
                        <a:pt x="264" y="426"/>
                      </a:lnTo>
                      <a:lnTo>
                        <a:pt x="263" y="424"/>
                      </a:lnTo>
                      <a:lnTo>
                        <a:pt x="262" y="422"/>
                      </a:lnTo>
                      <a:lnTo>
                        <a:pt x="261" y="420"/>
                      </a:lnTo>
                      <a:lnTo>
                        <a:pt x="257" y="419"/>
                      </a:lnTo>
                      <a:lnTo>
                        <a:pt x="256" y="415"/>
                      </a:lnTo>
                      <a:lnTo>
                        <a:pt x="254" y="414"/>
                      </a:lnTo>
                      <a:lnTo>
                        <a:pt x="252" y="412"/>
                      </a:lnTo>
                      <a:lnTo>
                        <a:pt x="250" y="412"/>
                      </a:lnTo>
                      <a:lnTo>
                        <a:pt x="249" y="411"/>
                      </a:lnTo>
                      <a:lnTo>
                        <a:pt x="248" y="411"/>
                      </a:lnTo>
                      <a:lnTo>
                        <a:pt x="245" y="410"/>
                      </a:lnTo>
                      <a:lnTo>
                        <a:pt x="243" y="406"/>
                      </a:lnTo>
                      <a:lnTo>
                        <a:pt x="242" y="406"/>
                      </a:lnTo>
                      <a:lnTo>
                        <a:pt x="239" y="405"/>
                      </a:lnTo>
                      <a:lnTo>
                        <a:pt x="239" y="403"/>
                      </a:lnTo>
                      <a:lnTo>
                        <a:pt x="238" y="402"/>
                      </a:lnTo>
                      <a:lnTo>
                        <a:pt x="237" y="401"/>
                      </a:lnTo>
                      <a:lnTo>
                        <a:pt x="235" y="400"/>
                      </a:lnTo>
                      <a:lnTo>
                        <a:pt x="233" y="397"/>
                      </a:lnTo>
                      <a:lnTo>
                        <a:pt x="233" y="396"/>
                      </a:lnTo>
                      <a:lnTo>
                        <a:pt x="231" y="393"/>
                      </a:lnTo>
                      <a:lnTo>
                        <a:pt x="231" y="391"/>
                      </a:lnTo>
                      <a:lnTo>
                        <a:pt x="231" y="389"/>
                      </a:lnTo>
                      <a:lnTo>
                        <a:pt x="230" y="387"/>
                      </a:lnTo>
                      <a:lnTo>
                        <a:pt x="228" y="386"/>
                      </a:lnTo>
                      <a:lnTo>
                        <a:pt x="225" y="384"/>
                      </a:lnTo>
                      <a:lnTo>
                        <a:pt x="224" y="384"/>
                      </a:lnTo>
                      <a:lnTo>
                        <a:pt x="221" y="383"/>
                      </a:lnTo>
                      <a:lnTo>
                        <a:pt x="220" y="384"/>
                      </a:lnTo>
                      <a:lnTo>
                        <a:pt x="219" y="386"/>
                      </a:lnTo>
                      <a:lnTo>
                        <a:pt x="218" y="386"/>
                      </a:lnTo>
                      <a:lnTo>
                        <a:pt x="214" y="387"/>
                      </a:lnTo>
                      <a:lnTo>
                        <a:pt x="212" y="387"/>
                      </a:lnTo>
                      <a:lnTo>
                        <a:pt x="212" y="386"/>
                      </a:lnTo>
                      <a:lnTo>
                        <a:pt x="212" y="384"/>
                      </a:lnTo>
                      <a:lnTo>
                        <a:pt x="211" y="383"/>
                      </a:lnTo>
                      <a:lnTo>
                        <a:pt x="212" y="381"/>
                      </a:lnTo>
                      <a:lnTo>
                        <a:pt x="212" y="379"/>
                      </a:lnTo>
                      <a:lnTo>
                        <a:pt x="212" y="376"/>
                      </a:lnTo>
                      <a:lnTo>
                        <a:pt x="212" y="374"/>
                      </a:lnTo>
                      <a:lnTo>
                        <a:pt x="211" y="373"/>
                      </a:lnTo>
                      <a:lnTo>
                        <a:pt x="210" y="373"/>
                      </a:lnTo>
                      <a:lnTo>
                        <a:pt x="209" y="372"/>
                      </a:lnTo>
                      <a:lnTo>
                        <a:pt x="207" y="372"/>
                      </a:lnTo>
                      <a:lnTo>
                        <a:pt x="206" y="373"/>
                      </a:lnTo>
                      <a:lnTo>
                        <a:pt x="206" y="376"/>
                      </a:lnTo>
                      <a:lnTo>
                        <a:pt x="206" y="378"/>
                      </a:lnTo>
                      <a:lnTo>
                        <a:pt x="206" y="379"/>
                      </a:lnTo>
                      <a:lnTo>
                        <a:pt x="205" y="381"/>
                      </a:lnTo>
                      <a:lnTo>
                        <a:pt x="204" y="381"/>
                      </a:lnTo>
                      <a:lnTo>
                        <a:pt x="202" y="379"/>
                      </a:lnTo>
                      <a:lnTo>
                        <a:pt x="201" y="378"/>
                      </a:lnTo>
                      <a:lnTo>
                        <a:pt x="197" y="378"/>
                      </a:lnTo>
                      <a:lnTo>
                        <a:pt x="196" y="376"/>
                      </a:lnTo>
                      <a:lnTo>
                        <a:pt x="195" y="373"/>
                      </a:lnTo>
                      <a:lnTo>
                        <a:pt x="193" y="373"/>
                      </a:lnTo>
                      <a:lnTo>
                        <a:pt x="192" y="370"/>
                      </a:lnTo>
                      <a:lnTo>
                        <a:pt x="191" y="369"/>
                      </a:lnTo>
                      <a:lnTo>
                        <a:pt x="191" y="367"/>
                      </a:lnTo>
                      <a:lnTo>
                        <a:pt x="190" y="367"/>
                      </a:lnTo>
                      <a:lnTo>
                        <a:pt x="188" y="367"/>
                      </a:lnTo>
                      <a:lnTo>
                        <a:pt x="187" y="365"/>
                      </a:lnTo>
                      <a:lnTo>
                        <a:pt x="187" y="364"/>
                      </a:lnTo>
                      <a:lnTo>
                        <a:pt x="186" y="364"/>
                      </a:lnTo>
                      <a:lnTo>
                        <a:pt x="186" y="363"/>
                      </a:lnTo>
                      <a:lnTo>
                        <a:pt x="186" y="360"/>
                      </a:lnTo>
                      <a:lnTo>
                        <a:pt x="186" y="359"/>
                      </a:lnTo>
                      <a:lnTo>
                        <a:pt x="183" y="358"/>
                      </a:lnTo>
                      <a:lnTo>
                        <a:pt x="183" y="357"/>
                      </a:lnTo>
                      <a:lnTo>
                        <a:pt x="182" y="355"/>
                      </a:lnTo>
                      <a:lnTo>
                        <a:pt x="181" y="355"/>
                      </a:lnTo>
                      <a:lnTo>
                        <a:pt x="180" y="355"/>
                      </a:lnTo>
                      <a:lnTo>
                        <a:pt x="177" y="353"/>
                      </a:lnTo>
                      <a:lnTo>
                        <a:pt x="177" y="351"/>
                      </a:lnTo>
                      <a:lnTo>
                        <a:pt x="176" y="350"/>
                      </a:lnTo>
                      <a:lnTo>
                        <a:pt x="173" y="350"/>
                      </a:lnTo>
                      <a:lnTo>
                        <a:pt x="172" y="349"/>
                      </a:lnTo>
                      <a:lnTo>
                        <a:pt x="168" y="346"/>
                      </a:lnTo>
                      <a:lnTo>
                        <a:pt x="168" y="345"/>
                      </a:lnTo>
                      <a:lnTo>
                        <a:pt x="166" y="344"/>
                      </a:lnTo>
                      <a:lnTo>
                        <a:pt x="164" y="343"/>
                      </a:lnTo>
                      <a:lnTo>
                        <a:pt x="163" y="341"/>
                      </a:lnTo>
                      <a:lnTo>
                        <a:pt x="162" y="341"/>
                      </a:lnTo>
                      <a:lnTo>
                        <a:pt x="161" y="341"/>
                      </a:lnTo>
                      <a:lnTo>
                        <a:pt x="159" y="343"/>
                      </a:lnTo>
                      <a:lnTo>
                        <a:pt x="158" y="343"/>
                      </a:lnTo>
                      <a:lnTo>
                        <a:pt x="157" y="341"/>
                      </a:lnTo>
                      <a:lnTo>
                        <a:pt x="153" y="341"/>
                      </a:lnTo>
                      <a:lnTo>
                        <a:pt x="152" y="341"/>
                      </a:lnTo>
                      <a:lnTo>
                        <a:pt x="148" y="340"/>
                      </a:lnTo>
                      <a:lnTo>
                        <a:pt x="147" y="339"/>
                      </a:lnTo>
                      <a:lnTo>
                        <a:pt x="144" y="338"/>
                      </a:lnTo>
                      <a:lnTo>
                        <a:pt x="141" y="335"/>
                      </a:lnTo>
                      <a:lnTo>
                        <a:pt x="139" y="334"/>
                      </a:lnTo>
                      <a:lnTo>
                        <a:pt x="138" y="331"/>
                      </a:lnTo>
                      <a:lnTo>
                        <a:pt x="135" y="330"/>
                      </a:lnTo>
                      <a:lnTo>
                        <a:pt x="134" y="329"/>
                      </a:lnTo>
                      <a:lnTo>
                        <a:pt x="133" y="327"/>
                      </a:lnTo>
                      <a:lnTo>
                        <a:pt x="130" y="326"/>
                      </a:lnTo>
                      <a:lnTo>
                        <a:pt x="129" y="325"/>
                      </a:lnTo>
                      <a:lnTo>
                        <a:pt x="128" y="324"/>
                      </a:lnTo>
                      <a:lnTo>
                        <a:pt x="128" y="322"/>
                      </a:lnTo>
                      <a:lnTo>
                        <a:pt x="128" y="320"/>
                      </a:lnTo>
                      <a:lnTo>
                        <a:pt x="126" y="320"/>
                      </a:lnTo>
                      <a:lnTo>
                        <a:pt x="124" y="319"/>
                      </a:lnTo>
                      <a:lnTo>
                        <a:pt x="122" y="315"/>
                      </a:lnTo>
                      <a:lnTo>
                        <a:pt x="121" y="313"/>
                      </a:lnTo>
                      <a:lnTo>
                        <a:pt x="121" y="311"/>
                      </a:lnTo>
                      <a:lnTo>
                        <a:pt x="121" y="310"/>
                      </a:lnTo>
                      <a:lnTo>
                        <a:pt x="120" y="307"/>
                      </a:lnTo>
                      <a:lnTo>
                        <a:pt x="119" y="305"/>
                      </a:lnTo>
                      <a:lnTo>
                        <a:pt x="119" y="303"/>
                      </a:lnTo>
                      <a:lnTo>
                        <a:pt x="119" y="301"/>
                      </a:lnTo>
                      <a:lnTo>
                        <a:pt x="117" y="300"/>
                      </a:lnTo>
                      <a:lnTo>
                        <a:pt x="116" y="298"/>
                      </a:lnTo>
                      <a:lnTo>
                        <a:pt x="116" y="296"/>
                      </a:lnTo>
                      <a:lnTo>
                        <a:pt x="116" y="294"/>
                      </a:lnTo>
                      <a:lnTo>
                        <a:pt x="116" y="293"/>
                      </a:lnTo>
                      <a:lnTo>
                        <a:pt x="115" y="292"/>
                      </a:lnTo>
                      <a:lnTo>
                        <a:pt x="112" y="289"/>
                      </a:lnTo>
                      <a:lnTo>
                        <a:pt x="114" y="286"/>
                      </a:lnTo>
                      <a:lnTo>
                        <a:pt x="112" y="283"/>
                      </a:lnTo>
                      <a:lnTo>
                        <a:pt x="112" y="281"/>
                      </a:lnTo>
                      <a:lnTo>
                        <a:pt x="112" y="279"/>
                      </a:lnTo>
                      <a:lnTo>
                        <a:pt x="112" y="277"/>
                      </a:lnTo>
                      <a:lnTo>
                        <a:pt x="110" y="275"/>
                      </a:lnTo>
                      <a:lnTo>
                        <a:pt x="110" y="272"/>
                      </a:lnTo>
                      <a:lnTo>
                        <a:pt x="110" y="270"/>
                      </a:lnTo>
                      <a:lnTo>
                        <a:pt x="110" y="268"/>
                      </a:lnTo>
                      <a:lnTo>
                        <a:pt x="112" y="267"/>
                      </a:lnTo>
                      <a:lnTo>
                        <a:pt x="112" y="264"/>
                      </a:lnTo>
                      <a:lnTo>
                        <a:pt x="112" y="263"/>
                      </a:lnTo>
                      <a:lnTo>
                        <a:pt x="115" y="261"/>
                      </a:lnTo>
                      <a:lnTo>
                        <a:pt x="115" y="260"/>
                      </a:lnTo>
                      <a:lnTo>
                        <a:pt x="115" y="259"/>
                      </a:lnTo>
                      <a:lnTo>
                        <a:pt x="114" y="256"/>
                      </a:lnTo>
                      <a:lnTo>
                        <a:pt x="112" y="253"/>
                      </a:lnTo>
                      <a:lnTo>
                        <a:pt x="110" y="251"/>
                      </a:lnTo>
                      <a:lnTo>
                        <a:pt x="109" y="250"/>
                      </a:lnTo>
                      <a:lnTo>
                        <a:pt x="109" y="249"/>
                      </a:lnTo>
                      <a:lnTo>
                        <a:pt x="109" y="246"/>
                      </a:lnTo>
                      <a:lnTo>
                        <a:pt x="109" y="242"/>
                      </a:lnTo>
                      <a:lnTo>
                        <a:pt x="110" y="241"/>
                      </a:lnTo>
                      <a:lnTo>
                        <a:pt x="110" y="239"/>
                      </a:lnTo>
                      <a:lnTo>
                        <a:pt x="110" y="237"/>
                      </a:lnTo>
                      <a:lnTo>
                        <a:pt x="109" y="236"/>
                      </a:lnTo>
                      <a:lnTo>
                        <a:pt x="110" y="235"/>
                      </a:lnTo>
                      <a:lnTo>
                        <a:pt x="112" y="235"/>
                      </a:lnTo>
                      <a:lnTo>
                        <a:pt x="114" y="234"/>
                      </a:lnTo>
                      <a:lnTo>
                        <a:pt x="115" y="234"/>
                      </a:lnTo>
                      <a:lnTo>
                        <a:pt x="116" y="232"/>
                      </a:lnTo>
                      <a:lnTo>
                        <a:pt x="116" y="231"/>
                      </a:lnTo>
                      <a:lnTo>
                        <a:pt x="116" y="227"/>
                      </a:lnTo>
                      <a:lnTo>
                        <a:pt x="115" y="226"/>
                      </a:lnTo>
                      <a:lnTo>
                        <a:pt x="115" y="223"/>
                      </a:lnTo>
                      <a:lnTo>
                        <a:pt x="115" y="221"/>
                      </a:lnTo>
                      <a:lnTo>
                        <a:pt x="115" y="218"/>
                      </a:lnTo>
                      <a:lnTo>
                        <a:pt x="114" y="217"/>
                      </a:lnTo>
                      <a:lnTo>
                        <a:pt x="114" y="216"/>
                      </a:lnTo>
                      <a:lnTo>
                        <a:pt x="114" y="211"/>
                      </a:lnTo>
                      <a:lnTo>
                        <a:pt x="112" y="210"/>
                      </a:lnTo>
                      <a:lnTo>
                        <a:pt x="110" y="208"/>
                      </a:lnTo>
                      <a:lnTo>
                        <a:pt x="109" y="207"/>
                      </a:lnTo>
                      <a:lnTo>
                        <a:pt x="107" y="207"/>
                      </a:lnTo>
                      <a:lnTo>
                        <a:pt x="106" y="206"/>
                      </a:lnTo>
                      <a:lnTo>
                        <a:pt x="106" y="204"/>
                      </a:lnTo>
                      <a:lnTo>
                        <a:pt x="106" y="203"/>
                      </a:lnTo>
                      <a:lnTo>
                        <a:pt x="106" y="202"/>
                      </a:lnTo>
                      <a:lnTo>
                        <a:pt x="106" y="201"/>
                      </a:lnTo>
                      <a:lnTo>
                        <a:pt x="105" y="199"/>
                      </a:lnTo>
                      <a:lnTo>
                        <a:pt x="103" y="197"/>
                      </a:lnTo>
                      <a:lnTo>
                        <a:pt x="102" y="196"/>
                      </a:lnTo>
                      <a:lnTo>
                        <a:pt x="101" y="196"/>
                      </a:lnTo>
                      <a:lnTo>
                        <a:pt x="100" y="196"/>
                      </a:lnTo>
                      <a:lnTo>
                        <a:pt x="98" y="196"/>
                      </a:lnTo>
                      <a:lnTo>
                        <a:pt x="97" y="196"/>
                      </a:lnTo>
                      <a:lnTo>
                        <a:pt x="95" y="197"/>
                      </a:lnTo>
                      <a:lnTo>
                        <a:pt x="92" y="199"/>
                      </a:lnTo>
                      <a:lnTo>
                        <a:pt x="91" y="197"/>
                      </a:lnTo>
                      <a:lnTo>
                        <a:pt x="91" y="196"/>
                      </a:lnTo>
                      <a:lnTo>
                        <a:pt x="90" y="196"/>
                      </a:lnTo>
                      <a:lnTo>
                        <a:pt x="88" y="193"/>
                      </a:lnTo>
                      <a:lnTo>
                        <a:pt x="86" y="193"/>
                      </a:lnTo>
                      <a:lnTo>
                        <a:pt x="86" y="192"/>
                      </a:lnTo>
                      <a:lnTo>
                        <a:pt x="84" y="193"/>
                      </a:lnTo>
                      <a:lnTo>
                        <a:pt x="83" y="193"/>
                      </a:lnTo>
                      <a:lnTo>
                        <a:pt x="79" y="193"/>
                      </a:lnTo>
                      <a:lnTo>
                        <a:pt x="78" y="192"/>
                      </a:lnTo>
                      <a:lnTo>
                        <a:pt x="77" y="192"/>
                      </a:lnTo>
                      <a:lnTo>
                        <a:pt x="77" y="191"/>
                      </a:lnTo>
                      <a:lnTo>
                        <a:pt x="78" y="191"/>
                      </a:lnTo>
                      <a:lnTo>
                        <a:pt x="78" y="189"/>
                      </a:lnTo>
                      <a:lnTo>
                        <a:pt x="77" y="189"/>
                      </a:lnTo>
                      <a:lnTo>
                        <a:pt x="76" y="189"/>
                      </a:lnTo>
                      <a:lnTo>
                        <a:pt x="74" y="188"/>
                      </a:lnTo>
                      <a:lnTo>
                        <a:pt x="74" y="187"/>
                      </a:lnTo>
                      <a:lnTo>
                        <a:pt x="74" y="183"/>
                      </a:lnTo>
                      <a:lnTo>
                        <a:pt x="73" y="183"/>
                      </a:lnTo>
                      <a:lnTo>
                        <a:pt x="73" y="182"/>
                      </a:lnTo>
                      <a:lnTo>
                        <a:pt x="72" y="180"/>
                      </a:lnTo>
                      <a:lnTo>
                        <a:pt x="71" y="180"/>
                      </a:lnTo>
                      <a:lnTo>
                        <a:pt x="69" y="179"/>
                      </a:lnTo>
                      <a:lnTo>
                        <a:pt x="69" y="178"/>
                      </a:lnTo>
                      <a:lnTo>
                        <a:pt x="71" y="177"/>
                      </a:lnTo>
                      <a:lnTo>
                        <a:pt x="72" y="175"/>
                      </a:lnTo>
                      <a:lnTo>
                        <a:pt x="73" y="175"/>
                      </a:lnTo>
                      <a:lnTo>
                        <a:pt x="76" y="174"/>
                      </a:lnTo>
                      <a:lnTo>
                        <a:pt x="76" y="173"/>
                      </a:lnTo>
                      <a:lnTo>
                        <a:pt x="76" y="172"/>
                      </a:lnTo>
                      <a:lnTo>
                        <a:pt x="76" y="168"/>
                      </a:lnTo>
                      <a:lnTo>
                        <a:pt x="77" y="166"/>
                      </a:lnTo>
                      <a:lnTo>
                        <a:pt x="77" y="164"/>
                      </a:lnTo>
                      <a:lnTo>
                        <a:pt x="77" y="163"/>
                      </a:lnTo>
                      <a:lnTo>
                        <a:pt x="77" y="161"/>
                      </a:lnTo>
                      <a:lnTo>
                        <a:pt x="77" y="160"/>
                      </a:lnTo>
                      <a:lnTo>
                        <a:pt x="76" y="159"/>
                      </a:lnTo>
                      <a:lnTo>
                        <a:pt x="74" y="158"/>
                      </a:lnTo>
                      <a:lnTo>
                        <a:pt x="72" y="156"/>
                      </a:lnTo>
                      <a:lnTo>
                        <a:pt x="71" y="156"/>
                      </a:lnTo>
                      <a:lnTo>
                        <a:pt x="69" y="155"/>
                      </a:lnTo>
                      <a:lnTo>
                        <a:pt x="69" y="153"/>
                      </a:lnTo>
                      <a:lnTo>
                        <a:pt x="68" y="153"/>
                      </a:lnTo>
                      <a:lnTo>
                        <a:pt x="67" y="151"/>
                      </a:lnTo>
                      <a:lnTo>
                        <a:pt x="67" y="149"/>
                      </a:lnTo>
                      <a:lnTo>
                        <a:pt x="67" y="146"/>
                      </a:lnTo>
                      <a:lnTo>
                        <a:pt x="68" y="147"/>
                      </a:lnTo>
                      <a:lnTo>
                        <a:pt x="69" y="146"/>
                      </a:lnTo>
                      <a:lnTo>
                        <a:pt x="71" y="146"/>
                      </a:lnTo>
                      <a:lnTo>
                        <a:pt x="72" y="146"/>
                      </a:lnTo>
                      <a:lnTo>
                        <a:pt x="73" y="145"/>
                      </a:lnTo>
                      <a:lnTo>
                        <a:pt x="74" y="145"/>
                      </a:lnTo>
                      <a:lnTo>
                        <a:pt x="76" y="145"/>
                      </a:lnTo>
                      <a:lnTo>
                        <a:pt x="76" y="146"/>
                      </a:lnTo>
                      <a:lnTo>
                        <a:pt x="77" y="147"/>
                      </a:lnTo>
                      <a:lnTo>
                        <a:pt x="78" y="147"/>
                      </a:lnTo>
                      <a:lnTo>
                        <a:pt x="78" y="146"/>
                      </a:lnTo>
                      <a:lnTo>
                        <a:pt x="79" y="146"/>
                      </a:lnTo>
                      <a:lnTo>
                        <a:pt x="82" y="147"/>
                      </a:lnTo>
                      <a:lnTo>
                        <a:pt x="83" y="149"/>
                      </a:lnTo>
                      <a:lnTo>
                        <a:pt x="84" y="149"/>
                      </a:lnTo>
                      <a:lnTo>
                        <a:pt x="86" y="149"/>
                      </a:lnTo>
                      <a:lnTo>
                        <a:pt x="87" y="147"/>
                      </a:lnTo>
                      <a:lnTo>
                        <a:pt x="87" y="146"/>
                      </a:lnTo>
                      <a:lnTo>
                        <a:pt x="86" y="145"/>
                      </a:lnTo>
                      <a:lnTo>
                        <a:pt x="87" y="142"/>
                      </a:lnTo>
                      <a:lnTo>
                        <a:pt x="87" y="141"/>
                      </a:lnTo>
                      <a:lnTo>
                        <a:pt x="88" y="140"/>
                      </a:lnTo>
                      <a:lnTo>
                        <a:pt x="90" y="140"/>
                      </a:lnTo>
                      <a:lnTo>
                        <a:pt x="92" y="141"/>
                      </a:lnTo>
                      <a:lnTo>
                        <a:pt x="93" y="141"/>
                      </a:lnTo>
                      <a:lnTo>
                        <a:pt x="93" y="137"/>
                      </a:lnTo>
                      <a:lnTo>
                        <a:pt x="93" y="136"/>
                      </a:lnTo>
                      <a:lnTo>
                        <a:pt x="92" y="134"/>
                      </a:lnTo>
                      <a:lnTo>
                        <a:pt x="92" y="131"/>
                      </a:lnTo>
                      <a:lnTo>
                        <a:pt x="92" y="128"/>
                      </a:lnTo>
                      <a:lnTo>
                        <a:pt x="91" y="127"/>
                      </a:lnTo>
                      <a:lnTo>
                        <a:pt x="90" y="126"/>
                      </a:lnTo>
                      <a:lnTo>
                        <a:pt x="90" y="123"/>
                      </a:lnTo>
                      <a:lnTo>
                        <a:pt x="91" y="123"/>
                      </a:lnTo>
                      <a:lnTo>
                        <a:pt x="93" y="123"/>
                      </a:lnTo>
                      <a:lnTo>
                        <a:pt x="93" y="121"/>
                      </a:lnTo>
                      <a:lnTo>
                        <a:pt x="92" y="121"/>
                      </a:lnTo>
                      <a:lnTo>
                        <a:pt x="92" y="120"/>
                      </a:lnTo>
                      <a:lnTo>
                        <a:pt x="92" y="118"/>
                      </a:lnTo>
                      <a:lnTo>
                        <a:pt x="92" y="117"/>
                      </a:lnTo>
                      <a:lnTo>
                        <a:pt x="92" y="116"/>
                      </a:lnTo>
                      <a:lnTo>
                        <a:pt x="91" y="115"/>
                      </a:lnTo>
                      <a:lnTo>
                        <a:pt x="90" y="116"/>
                      </a:lnTo>
                      <a:lnTo>
                        <a:pt x="88" y="115"/>
                      </a:lnTo>
                      <a:lnTo>
                        <a:pt x="87" y="113"/>
                      </a:lnTo>
                      <a:lnTo>
                        <a:pt x="86" y="113"/>
                      </a:lnTo>
                      <a:lnTo>
                        <a:pt x="84" y="113"/>
                      </a:lnTo>
                      <a:lnTo>
                        <a:pt x="84" y="115"/>
                      </a:lnTo>
                      <a:lnTo>
                        <a:pt x="83" y="116"/>
                      </a:lnTo>
                      <a:lnTo>
                        <a:pt x="83" y="117"/>
                      </a:lnTo>
                      <a:lnTo>
                        <a:pt x="84" y="118"/>
                      </a:lnTo>
                      <a:lnTo>
                        <a:pt x="83" y="120"/>
                      </a:lnTo>
                      <a:lnTo>
                        <a:pt x="82" y="120"/>
                      </a:lnTo>
                      <a:lnTo>
                        <a:pt x="79" y="120"/>
                      </a:lnTo>
                      <a:lnTo>
                        <a:pt x="78" y="121"/>
                      </a:lnTo>
                      <a:lnTo>
                        <a:pt x="77" y="121"/>
                      </a:lnTo>
                      <a:lnTo>
                        <a:pt x="77" y="120"/>
                      </a:lnTo>
                      <a:lnTo>
                        <a:pt x="76" y="120"/>
                      </a:lnTo>
                      <a:lnTo>
                        <a:pt x="73" y="120"/>
                      </a:lnTo>
                      <a:lnTo>
                        <a:pt x="72" y="120"/>
                      </a:lnTo>
                      <a:lnTo>
                        <a:pt x="72" y="118"/>
                      </a:lnTo>
                      <a:lnTo>
                        <a:pt x="71" y="118"/>
                      </a:lnTo>
                      <a:lnTo>
                        <a:pt x="69" y="117"/>
                      </a:lnTo>
                      <a:lnTo>
                        <a:pt x="69" y="116"/>
                      </a:lnTo>
                      <a:lnTo>
                        <a:pt x="71" y="115"/>
                      </a:lnTo>
                      <a:lnTo>
                        <a:pt x="71" y="113"/>
                      </a:lnTo>
                      <a:lnTo>
                        <a:pt x="71" y="112"/>
                      </a:lnTo>
                      <a:lnTo>
                        <a:pt x="71" y="111"/>
                      </a:lnTo>
                      <a:lnTo>
                        <a:pt x="72" y="108"/>
                      </a:lnTo>
                      <a:lnTo>
                        <a:pt x="72" y="106"/>
                      </a:lnTo>
                      <a:lnTo>
                        <a:pt x="69" y="104"/>
                      </a:lnTo>
                      <a:lnTo>
                        <a:pt x="68" y="104"/>
                      </a:lnTo>
                      <a:lnTo>
                        <a:pt x="68" y="106"/>
                      </a:lnTo>
                      <a:lnTo>
                        <a:pt x="67" y="107"/>
                      </a:lnTo>
                      <a:lnTo>
                        <a:pt x="67" y="108"/>
                      </a:lnTo>
                      <a:lnTo>
                        <a:pt x="67" y="112"/>
                      </a:lnTo>
                      <a:lnTo>
                        <a:pt x="68" y="113"/>
                      </a:lnTo>
                      <a:lnTo>
                        <a:pt x="68" y="116"/>
                      </a:lnTo>
                      <a:lnTo>
                        <a:pt x="67" y="116"/>
                      </a:lnTo>
                      <a:lnTo>
                        <a:pt x="64" y="116"/>
                      </a:lnTo>
                      <a:lnTo>
                        <a:pt x="64" y="115"/>
                      </a:lnTo>
                      <a:lnTo>
                        <a:pt x="63" y="113"/>
                      </a:lnTo>
                      <a:lnTo>
                        <a:pt x="63" y="112"/>
                      </a:lnTo>
                      <a:lnTo>
                        <a:pt x="63" y="111"/>
                      </a:lnTo>
                      <a:lnTo>
                        <a:pt x="62" y="107"/>
                      </a:lnTo>
                      <a:lnTo>
                        <a:pt x="60" y="107"/>
                      </a:lnTo>
                      <a:lnTo>
                        <a:pt x="59" y="107"/>
                      </a:lnTo>
                      <a:lnTo>
                        <a:pt x="59" y="111"/>
                      </a:lnTo>
                      <a:lnTo>
                        <a:pt x="58" y="112"/>
                      </a:lnTo>
                      <a:lnTo>
                        <a:pt x="58" y="113"/>
                      </a:lnTo>
                      <a:lnTo>
                        <a:pt x="57" y="115"/>
                      </a:lnTo>
                      <a:lnTo>
                        <a:pt x="55" y="116"/>
                      </a:lnTo>
                      <a:lnTo>
                        <a:pt x="54" y="115"/>
                      </a:lnTo>
                      <a:lnTo>
                        <a:pt x="54" y="113"/>
                      </a:lnTo>
                      <a:lnTo>
                        <a:pt x="54" y="111"/>
                      </a:lnTo>
                      <a:lnTo>
                        <a:pt x="54" y="108"/>
                      </a:lnTo>
                      <a:lnTo>
                        <a:pt x="52" y="108"/>
                      </a:lnTo>
                      <a:lnTo>
                        <a:pt x="49" y="108"/>
                      </a:lnTo>
                      <a:lnTo>
                        <a:pt x="48" y="107"/>
                      </a:lnTo>
                      <a:lnTo>
                        <a:pt x="46" y="107"/>
                      </a:lnTo>
                      <a:lnTo>
                        <a:pt x="46" y="106"/>
                      </a:lnTo>
                      <a:lnTo>
                        <a:pt x="46" y="104"/>
                      </a:lnTo>
                      <a:lnTo>
                        <a:pt x="46" y="102"/>
                      </a:lnTo>
                      <a:lnTo>
                        <a:pt x="48" y="101"/>
                      </a:lnTo>
                      <a:lnTo>
                        <a:pt x="46" y="98"/>
                      </a:lnTo>
                      <a:lnTo>
                        <a:pt x="48" y="97"/>
                      </a:lnTo>
                      <a:lnTo>
                        <a:pt x="49" y="98"/>
                      </a:lnTo>
                      <a:lnTo>
                        <a:pt x="53" y="99"/>
                      </a:lnTo>
                      <a:lnTo>
                        <a:pt x="54" y="99"/>
                      </a:lnTo>
                      <a:lnTo>
                        <a:pt x="54" y="98"/>
                      </a:lnTo>
                      <a:lnTo>
                        <a:pt x="53" y="96"/>
                      </a:lnTo>
                      <a:lnTo>
                        <a:pt x="53" y="93"/>
                      </a:lnTo>
                      <a:lnTo>
                        <a:pt x="54" y="93"/>
                      </a:lnTo>
                      <a:lnTo>
                        <a:pt x="55" y="93"/>
                      </a:lnTo>
                      <a:lnTo>
                        <a:pt x="57" y="92"/>
                      </a:lnTo>
                      <a:lnTo>
                        <a:pt x="57" y="90"/>
                      </a:lnTo>
                      <a:lnTo>
                        <a:pt x="57" y="89"/>
                      </a:lnTo>
                      <a:lnTo>
                        <a:pt x="57" y="88"/>
                      </a:lnTo>
                      <a:lnTo>
                        <a:pt x="55" y="88"/>
                      </a:lnTo>
                      <a:lnTo>
                        <a:pt x="53" y="87"/>
                      </a:lnTo>
                      <a:lnTo>
                        <a:pt x="52" y="85"/>
                      </a:lnTo>
                      <a:lnTo>
                        <a:pt x="49" y="87"/>
                      </a:lnTo>
                      <a:lnTo>
                        <a:pt x="48" y="87"/>
                      </a:lnTo>
                      <a:lnTo>
                        <a:pt x="46" y="85"/>
                      </a:lnTo>
                      <a:lnTo>
                        <a:pt x="46" y="84"/>
                      </a:lnTo>
                      <a:lnTo>
                        <a:pt x="45" y="82"/>
                      </a:lnTo>
                      <a:lnTo>
                        <a:pt x="46" y="82"/>
                      </a:lnTo>
                      <a:lnTo>
                        <a:pt x="48" y="82"/>
                      </a:lnTo>
                      <a:lnTo>
                        <a:pt x="49" y="83"/>
                      </a:lnTo>
                      <a:lnTo>
                        <a:pt x="49" y="82"/>
                      </a:lnTo>
                      <a:lnTo>
                        <a:pt x="49" y="78"/>
                      </a:lnTo>
                      <a:lnTo>
                        <a:pt x="48" y="77"/>
                      </a:lnTo>
                      <a:lnTo>
                        <a:pt x="46" y="75"/>
                      </a:lnTo>
                      <a:lnTo>
                        <a:pt x="45" y="77"/>
                      </a:lnTo>
                      <a:lnTo>
                        <a:pt x="44" y="77"/>
                      </a:lnTo>
                      <a:lnTo>
                        <a:pt x="43" y="75"/>
                      </a:lnTo>
                      <a:lnTo>
                        <a:pt x="41" y="74"/>
                      </a:lnTo>
                      <a:lnTo>
                        <a:pt x="40" y="74"/>
                      </a:lnTo>
                      <a:lnTo>
                        <a:pt x="39" y="75"/>
                      </a:lnTo>
                      <a:lnTo>
                        <a:pt x="38" y="74"/>
                      </a:lnTo>
                      <a:lnTo>
                        <a:pt x="35" y="75"/>
                      </a:lnTo>
                      <a:lnTo>
                        <a:pt x="34" y="75"/>
                      </a:lnTo>
                      <a:lnTo>
                        <a:pt x="34" y="74"/>
                      </a:lnTo>
                      <a:lnTo>
                        <a:pt x="32" y="74"/>
                      </a:lnTo>
                      <a:lnTo>
                        <a:pt x="32" y="75"/>
                      </a:lnTo>
                      <a:lnTo>
                        <a:pt x="34" y="77"/>
                      </a:lnTo>
                      <a:lnTo>
                        <a:pt x="34" y="79"/>
                      </a:lnTo>
                      <a:lnTo>
                        <a:pt x="34" y="82"/>
                      </a:lnTo>
                      <a:lnTo>
                        <a:pt x="34" y="83"/>
                      </a:lnTo>
                      <a:lnTo>
                        <a:pt x="32" y="84"/>
                      </a:lnTo>
                      <a:lnTo>
                        <a:pt x="32" y="85"/>
                      </a:lnTo>
                      <a:lnTo>
                        <a:pt x="32" y="87"/>
                      </a:lnTo>
                      <a:lnTo>
                        <a:pt x="31" y="88"/>
                      </a:lnTo>
                      <a:lnTo>
                        <a:pt x="30" y="88"/>
                      </a:lnTo>
                      <a:lnTo>
                        <a:pt x="30" y="87"/>
                      </a:lnTo>
                      <a:lnTo>
                        <a:pt x="27" y="87"/>
                      </a:lnTo>
                      <a:lnTo>
                        <a:pt x="27" y="85"/>
                      </a:lnTo>
                      <a:lnTo>
                        <a:pt x="27" y="84"/>
                      </a:lnTo>
                      <a:lnTo>
                        <a:pt x="27" y="82"/>
                      </a:lnTo>
                      <a:lnTo>
                        <a:pt x="27" y="79"/>
                      </a:lnTo>
                      <a:lnTo>
                        <a:pt x="29" y="79"/>
                      </a:lnTo>
                      <a:lnTo>
                        <a:pt x="30" y="79"/>
                      </a:lnTo>
                      <a:lnTo>
                        <a:pt x="31" y="79"/>
                      </a:lnTo>
                      <a:lnTo>
                        <a:pt x="31" y="78"/>
                      </a:lnTo>
                      <a:lnTo>
                        <a:pt x="30" y="78"/>
                      </a:lnTo>
                      <a:lnTo>
                        <a:pt x="29" y="78"/>
                      </a:lnTo>
                      <a:lnTo>
                        <a:pt x="27" y="78"/>
                      </a:lnTo>
                      <a:lnTo>
                        <a:pt x="26" y="79"/>
                      </a:lnTo>
                      <a:lnTo>
                        <a:pt x="25" y="78"/>
                      </a:lnTo>
                      <a:lnTo>
                        <a:pt x="25" y="77"/>
                      </a:lnTo>
                      <a:lnTo>
                        <a:pt x="25" y="75"/>
                      </a:lnTo>
                      <a:lnTo>
                        <a:pt x="26" y="74"/>
                      </a:lnTo>
                      <a:lnTo>
                        <a:pt x="26" y="73"/>
                      </a:lnTo>
                      <a:lnTo>
                        <a:pt x="27" y="71"/>
                      </a:lnTo>
                      <a:lnTo>
                        <a:pt x="29" y="70"/>
                      </a:lnTo>
                      <a:lnTo>
                        <a:pt x="31" y="69"/>
                      </a:lnTo>
                      <a:lnTo>
                        <a:pt x="31" y="68"/>
                      </a:lnTo>
                      <a:lnTo>
                        <a:pt x="30" y="66"/>
                      </a:lnTo>
                      <a:lnTo>
                        <a:pt x="29" y="64"/>
                      </a:lnTo>
                      <a:lnTo>
                        <a:pt x="26" y="64"/>
                      </a:lnTo>
                      <a:lnTo>
                        <a:pt x="26" y="66"/>
                      </a:lnTo>
                      <a:lnTo>
                        <a:pt x="25" y="69"/>
                      </a:lnTo>
                      <a:lnTo>
                        <a:pt x="25" y="70"/>
                      </a:lnTo>
                      <a:lnTo>
                        <a:pt x="24" y="70"/>
                      </a:lnTo>
                      <a:lnTo>
                        <a:pt x="22" y="70"/>
                      </a:lnTo>
                      <a:lnTo>
                        <a:pt x="19" y="70"/>
                      </a:lnTo>
                      <a:lnTo>
                        <a:pt x="17" y="69"/>
                      </a:lnTo>
                      <a:lnTo>
                        <a:pt x="15" y="69"/>
                      </a:lnTo>
                      <a:lnTo>
                        <a:pt x="13" y="66"/>
                      </a:lnTo>
                      <a:lnTo>
                        <a:pt x="13" y="64"/>
                      </a:lnTo>
                      <a:lnTo>
                        <a:pt x="12" y="66"/>
                      </a:lnTo>
                      <a:lnTo>
                        <a:pt x="11" y="66"/>
                      </a:lnTo>
                      <a:lnTo>
                        <a:pt x="10" y="68"/>
                      </a:lnTo>
                      <a:lnTo>
                        <a:pt x="8" y="69"/>
                      </a:lnTo>
                      <a:lnTo>
                        <a:pt x="8" y="68"/>
                      </a:lnTo>
                      <a:lnTo>
                        <a:pt x="8" y="66"/>
                      </a:lnTo>
                      <a:lnTo>
                        <a:pt x="8" y="64"/>
                      </a:lnTo>
                      <a:lnTo>
                        <a:pt x="7" y="64"/>
                      </a:lnTo>
                      <a:lnTo>
                        <a:pt x="5" y="64"/>
                      </a:lnTo>
                      <a:lnTo>
                        <a:pt x="3" y="63"/>
                      </a:lnTo>
                      <a:lnTo>
                        <a:pt x="3" y="61"/>
                      </a:lnTo>
                      <a:lnTo>
                        <a:pt x="2" y="60"/>
                      </a:lnTo>
                      <a:lnTo>
                        <a:pt x="3" y="59"/>
                      </a:lnTo>
                      <a:lnTo>
                        <a:pt x="3" y="58"/>
                      </a:lnTo>
                      <a:lnTo>
                        <a:pt x="7" y="58"/>
                      </a:lnTo>
                      <a:lnTo>
                        <a:pt x="8" y="58"/>
                      </a:lnTo>
                      <a:lnTo>
                        <a:pt x="10" y="56"/>
                      </a:lnTo>
                      <a:lnTo>
                        <a:pt x="8" y="55"/>
                      </a:lnTo>
                      <a:lnTo>
                        <a:pt x="5" y="55"/>
                      </a:lnTo>
                      <a:lnTo>
                        <a:pt x="3" y="55"/>
                      </a:lnTo>
                      <a:lnTo>
                        <a:pt x="2" y="55"/>
                      </a:lnTo>
                      <a:lnTo>
                        <a:pt x="2" y="54"/>
                      </a:lnTo>
                      <a:lnTo>
                        <a:pt x="3" y="52"/>
                      </a:lnTo>
                      <a:lnTo>
                        <a:pt x="5" y="52"/>
                      </a:lnTo>
                      <a:lnTo>
                        <a:pt x="7" y="51"/>
                      </a:lnTo>
                      <a:lnTo>
                        <a:pt x="8" y="49"/>
                      </a:lnTo>
                      <a:lnTo>
                        <a:pt x="8" y="45"/>
                      </a:lnTo>
                      <a:lnTo>
                        <a:pt x="8" y="42"/>
                      </a:lnTo>
                      <a:lnTo>
                        <a:pt x="8" y="41"/>
                      </a:lnTo>
                      <a:lnTo>
                        <a:pt x="7" y="40"/>
                      </a:lnTo>
                      <a:lnTo>
                        <a:pt x="7" y="38"/>
                      </a:lnTo>
                      <a:lnTo>
                        <a:pt x="5" y="40"/>
                      </a:lnTo>
                      <a:lnTo>
                        <a:pt x="3" y="40"/>
                      </a:lnTo>
                      <a:lnTo>
                        <a:pt x="2" y="40"/>
                      </a:lnTo>
                      <a:lnTo>
                        <a:pt x="1" y="37"/>
                      </a:lnTo>
                      <a:lnTo>
                        <a:pt x="0" y="37"/>
                      </a:lnTo>
                      <a:lnTo>
                        <a:pt x="0" y="36"/>
                      </a:lnTo>
                      <a:lnTo>
                        <a:pt x="1" y="36"/>
                      </a:lnTo>
                      <a:lnTo>
                        <a:pt x="2" y="36"/>
                      </a:lnTo>
                      <a:lnTo>
                        <a:pt x="3" y="36"/>
                      </a:lnTo>
                      <a:lnTo>
                        <a:pt x="5" y="36"/>
                      </a:lnTo>
                      <a:lnTo>
                        <a:pt x="7" y="36"/>
                      </a:lnTo>
                      <a:lnTo>
                        <a:pt x="8" y="36"/>
                      </a:lnTo>
                      <a:lnTo>
                        <a:pt x="10" y="37"/>
                      </a:lnTo>
                      <a:lnTo>
                        <a:pt x="11" y="37"/>
                      </a:lnTo>
                      <a:lnTo>
                        <a:pt x="12" y="36"/>
                      </a:lnTo>
                      <a:lnTo>
                        <a:pt x="13" y="33"/>
                      </a:lnTo>
                      <a:lnTo>
                        <a:pt x="15" y="32"/>
                      </a:lnTo>
                      <a:lnTo>
                        <a:pt x="15" y="31"/>
                      </a:lnTo>
                      <a:lnTo>
                        <a:pt x="15" y="30"/>
                      </a:lnTo>
                      <a:lnTo>
                        <a:pt x="13" y="28"/>
                      </a:lnTo>
                      <a:lnTo>
                        <a:pt x="12" y="28"/>
                      </a:lnTo>
                      <a:lnTo>
                        <a:pt x="12" y="26"/>
                      </a:lnTo>
                      <a:lnTo>
                        <a:pt x="12" y="25"/>
                      </a:lnTo>
                      <a:lnTo>
                        <a:pt x="13" y="25"/>
                      </a:lnTo>
                      <a:lnTo>
                        <a:pt x="15" y="25"/>
                      </a:lnTo>
                      <a:lnTo>
                        <a:pt x="16" y="23"/>
                      </a:lnTo>
                      <a:lnTo>
                        <a:pt x="16" y="22"/>
                      </a:lnTo>
                      <a:lnTo>
                        <a:pt x="15" y="22"/>
                      </a:lnTo>
                      <a:lnTo>
                        <a:pt x="13" y="22"/>
                      </a:lnTo>
                      <a:lnTo>
                        <a:pt x="12" y="22"/>
                      </a:lnTo>
                      <a:lnTo>
                        <a:pt x="12" y="19"/>
                      </a:lnTo>
                      <a:lnTo>
                        <a:pt x="13" y="18"/>
                      </a:lnTo>
                      <a:lnTo>
                        <a:pt x="15" y="18"/>
                      </a:lnTo>
                      <a:lnTo>
                        <a:pt x="16" y="18"/>
                      </a:lnTo>
                      <a:lnTo>
                        <a:pt x="17" y="19"/>
                      </a:lnTo>
                      <a:lnTo>
                        <a:pt x="19" y="22"/>
                      </a:lnTo>
                      <a:lnTo>
                        <a:pt x="20" y="23"/>
                      </a:lnTo>
                      <a:lnTo>
                        <a:pt x="22" y="25"/>
                      </a:lnTo>
                      <a:lnTo>
                        <a:pt x="24" y="25"/>
                      </a:lnTo>
                      <a:lnTo>
                        <a:pt x="24" y="23"/>
                      </a:lnTo>
                      <a:lnTo>
                        <a:pt x="25" y="18"/>
                      </a:lnTo>
                      <a:lnTo>
                        <a:pt x="26" y="18"/>
                      </a:lnTo>
                      <a:lnTo>
                        <a:pt x="27" y="17"/>
                      </a:lnTo>
                      <a:lnTo>
                        <a:pt x="27" y="16"/>
                      </a:lnTo>
                      <a:lnTo>
                        <a:pt x="26" y="14"/>
                      </a:lnTo>
                      <a:lnTo>
                        <a:pt x="27" y="13"/>
                      </a:lnTo>
                      <a:lnTo>
                        <a:pt x="27" y="12"/>
                      </a:lnTo>
                      <a:lnTo>
                        <a:pt x="26" y="11"/>
                      </a:lnTo>
                      <a:lnTo>
                        <a:pt x="25" y="9"/>
                      </a:lnTo>
                      <a:lnTo>
                        <a:pt x="26" y="8"/>
                      </a:lnTo>
                      <a:lnTo>
                        <a:pt x="27" y="8"/>
                      </a:lnTo>
                      <a:lnTo>
                        <a:pt x="29" y="8"/>
                      </a:lnTo>
                      <a:lnTo>
                        <a:pt x="29" y="7"/>
                      </a:lnTo>
                      <a:lnTo>
                        <a:pt x="29" y="4"/>
                      </a:lnTo>
                      <a:lnTo>
                        <a:pt x="30" y="7"/>
                      </a:lnTo>
                      <a:lnTo>
                        <a:pt x="31" y="7"/>
                      </a:lnTo>
                      <a:lnTo>
                        <a:pt x="32" y="8"/>
                      </a:lnTo>
                      <a:lnTo>
                        <a:pt x="34" y="8"/>
                      </a:lnTo>
                      <a:lnTo>
                        <a:pt x="35" y="8"/>
                      </a:lnTo>
                      <a:lnTo>
                        <a:pt x="35" y="7"/>
                      </a:lnTo>
                      <a:lnTo>
                        <a:pt x="34" y="4"/>
                      </a:lnTo>
                      <a:lnTo>
                        <a:pt x="32" y="4"/>
                      </a:lnTo>
                      <a:lnTo>
                        <a:pt x="32" y="3"/>
                      </a:lnTo>
                      <a:lnTo>
                        <a:pt x="31" y="2"/>
                      </a:lnTo>
                      <a:lnTo>
                        <a:pt x="31" y="0"/>
                      </a:lnTo>
                      <a:lnTo>
                        <a:pt x="32" y="0"/>
                      </a:lnTo>
                      <a:lnTo>
                        <a:pt x="34" y="2"/>
                      </a:lnTo>
                      <a:lnTo>
                        <a:pt x="35" y="2"/>
                      </a:lnTo>
                      <a:lnTo>
                        <a:pt x="38" y="3"/>
                      </a:lnTo>
                      <a:lnTo>
                        <a:pt x="38" y="4"/>
                      </a:lnTo>
                      <a:lnTo>
                        <a:pt x="39" y="7"/>
                      </a:lnTo>
                      <a:lnTo>
                        <a:pt x="40" y="7"/>
                      </a:lnTo>
                      <a:lnTo>
                        <a:pt x="41" y="8"/>
                      </a:lnTo>
                      <a:lnTo>
                        <a:pt x="43" y="9"/>
                      </a:lnTo>
                      <a:lnTo>
                        <a:pt x="44" y="8"/>
                      </a:lnTo>
                      <a:lnTo>
                        <a:pt x="45" y="8"/>
                      </a:lnTo>
                      <a:lnTo>
                        <a:pt x="46" y="9"/>
                      </a:lnTo>
                      <a:lnTo>
                        <a:pt x="46" y="11"/>
                      </a:lnTo>
                      <a:lnTo>
                        <a:pt x="46" y="12"/>
                      </a:lnTo>
                      <a:lnTo>
                        <a:pt x="48" y="14"/>
                      </a:lnTo>
                      <a:lnTo>
                        <a:pt x="46" y="14"/>
                      </a:lnTo>
                      <a:lnTo>
                        <a:pt x="45" y="16"/>
                      </a:lnTo>
                      <a:lnTo>
                        <a:pt x="44" y="17"/>
                      </a:lnTo>
                      <a:lnTo>
                        <a:pt x="45" y="17"/>
                      </a:lnTo>
                      <a:lnTo>
                        <a:pt x="45" y="18"/>
                      </a:lnTo>
                      <a:lnTo>
                        <a:pt x="46" y="19"/>
                      </a:lnTo>
                      <a:lnTo>
                        <a:pt x="46" y="22"/>
                      </a:lnTo>
                      <a:lnTo>
                        <a:pt x="46" y="23"/>
                      </a:lnTo>
                      <a:lnTo>
                        <a:pt x="46" y="25"/>
                      </a:lnTo>
                      <a:lnTo>
                        <a:pt x="48" y="26"/>
                      </a:lnTo>
                      <a:lnTo>
                        <a:pt x="52" y="28"/>
                      </a:lnTo>
                      <a:lnTo>
                        <a:pt x="53" y="30"/>
                      </a:lnTo>
                      <a:lnTo>
                        <a:pt x="54" y="31"/>
                      </a:lnTo>
                      <a:lnTo>
                        <a:pt x="55" y="32"/>
                      </a:lnTo>
                      <a:lnTo>
                        <a:pt x="57" y="32"/>
                      </a:lnTo>
                      <a:lnTo>
                        <a:pt x="57" y="31"/>
                      </a:lnTo>
                      <a:lnTo>
                        <a:pt x="55" y="28"/>
                      </a:lnTo>
                      <a:lnTo>
                        <a:pt x="54" y="27"/>
                      </a:lnTo>
                      <a:lnTo>
                        <a:pt x="54" y="26"/>
                      </a:lnTo>
                      <a:lnTo>
                        <a:pt x="55" y="26"/>
                      </a:lnTo>
                      <a:lnTo>
                        <a:pt x="57" y="27"/>
                      </a:lnTo>
                      <a:lnTo>
                        <a:pt x="58" y="27"/>
                      </a:lnTo>
                      <a:lnTo>
                        <a:pt x="59" y="27"/>
                      </a:lnTo>
                      <a:lnTo>
                        <a:pt x="60" y="28"/>
                      </a:lnTo>
                      <a:lnTo>
                        <a:pt x="60" y="30"/>
                      </a:lnTo>
                      <a:lnTo>
                        <a:pt x="60" y="32"/>
                      </a:lnTo>
                      <a:lnTo>
                        <a:pt x="62" y="32"/>
                      </a:lnTo>
                      <a:lnTo>
                        <a:pt x="64" y="32"/>
                      </a:lnTo>
                      <a:lnTo>
                        <a:pt x="67" y="32"/>
                      </a:lnTo>
                      <a:lnTo>
                        <a:pt x="68" y="32"/>
                      </a:lnTo>
                      <a:lnTo>
                        <a:pt x="69" y="32"/>
                      </a:lnTo>
                      <a:lnTo>
                        <a:pt x="71" y="32"/>
                      </a:lnTo>
                      <a:lnTo>
                        <a:pt x="71" y="33"/>
                      </a:lnTo>
                      <a:lnTo>
                        <a:pt x="71" y="37"/>
                      </a:lnTo>
                      <a:lnTo>
                        <a:pt x="72" y="37"/>
                      </a:lnTo>
                      <a:lnTo>
                        <a:pt x="74" y="38"/>
                      </a:lnTo>
                      <a:lnTo>
                        <a:pt x="76" y="38"/>
                      </a:lnTo>
                      <a:lnTo>
                        <a:pt x="76" y="40"/>
                      </a:lnTo>
                      <a:lnTo>
                        <a:pt x="76" y="41"/>
                      </a:lnTo>
                      <a:lnTo>
                        <a:pt x="77" y="42"/>
                      </a:lnTo>
                      <a:lnTo>
                        <a:pt x="77" y="44"/>
                      </a:lnTo>
                      <a:lnTo>
                        <a:pt x="77" y="45"/>
                      </a:lnTo>
                      <a:lnTo>
                        <a:pt x="78" y="46"/>
                      </a:lnTo>
                      <a:lnTo>
                        <a:pt x="79" y="46"/>
                      </a:lnTo>
                      <a:lnTo>
                        <a:pt x="79" y="45"/>
                      </a:lnTo>
                      <a:lnTo>
                        <a:pt x="79" y="44"/>
                      </a:lnTo>
                      <a:lnTo>
                        <a:pt x="82" y="42"/>
                      </a:lnTo>
                      <a:lnTo>
                        <a:pt x="83" y="42"/>
                      </a:lnTo>
                      <a:lnTo>
                        <a:pt x="84" y="42"/>
                      </a:lnTo>
                      <a:lnTo>
                        <a:pt x="87" y="42"/>
                      </a:lnTo>
                      <a:lnTo>
                        <a:pt x="88" y="42"/>
                      </a:lnTo>
                      <a:lnTo>
                        <a:pt x="90" y="44"/>
                      </a:lnTo>
                      <a:lnTo>
                        <a:pt x="91" y="44"/>
                      </a:lnTo>
                      <a:lnTo>
                        <a:pt x="91" y="45"/>
                      </a:lnTo>
                      <a:lnTo>
                        <a:pt x="92" y="45"/>
                      </a:lnTo>
                      <a:lnTo>
                        <a:pt x="93" y="44"/>
                      </a:lnTo>
                      <a:lnTo>
                        <a:pt x="93" y="45"/>
                      </a:lnTo>
                      <a:lnTo>
                        <a:pt x="95" y="45"/>
                      </a:lnTo>
                      <a:lnTo>
                        <a:pt x="97" y="45"/>
                      </a:lnTo>
                      <a:lnTo>
                        <a:pt x="97" y="44"/>
                      </a:lnTo>
                      <a:lnTo>
                        <a:pt x="98" y="44"/>
                      </a:lnTo>
                      <a:lnTo>
                        <a:pt x="100" y="45"/>
                      </a:lnTo>
                      <a:lnTo>
                        <a:pt x="101" y="45"/>
                      </a:lnTo>
                      <a:lnTo>
                        <a:pt x="102" y="46"/>
                      </a:lnTo>
                      <a:lnTo>
                        <a:pt x="102" y="47"/>
                      </a:lnTo>
                      <a:lnTo>
                        <a:pt x="103" y="47"/>
                      </a:lnTo>
                      <a:lnTo>
                        <a:pt x="103" y="46"/>
                      </a:lnTo>
                      <a:lnTo>
                        <a:pt x="103" y="45"/>
                      </a:lnTo>
                      <a:lnTo>
                        <a:pt x="105" y="45"/>
                      </a:lnTo>
                      <a:lnTo>
                        <a:pt x="106" y="45"/>
                      </a:lnTo>
                      <a:lnTo>
                        <a:pt x="107" y="44"/>
                      </a:lnTo>
                      <a:lnTo>
                        <a:pt x="109" y="45"/>
                      </a:lnTo>
                      <a:lnTo>
                        <a:pt x="109" y="46"/>
                      </a:lnTo>
                      <a:lnTo>
                        <a:pt x="107" y="47"/>
                      </a:lnTo>
                      <a:lnTo>
                        <a:pt x="106" y="47"/>
                      </a:lnTo>
                      <a:lnTo>
                        <a:pt x="106" y="49"/>
                      </a:lnTo>
                      <a:lnTo>
                        <a:pt x="107" y="49"/>
                      </a:lnTo>
                      <a:lnTo>
                        <a:pt x="109" y="49"/>
                      </a:lnTo>
                      <a:lnTo>
                        <a:pt x="110" y="47"/>
                      </a:lnTo>
                      <a:lnTo>
                        <a:pt x="112" y="47"/>
                      </a:lnTo>
                      <a:lnTo>
                        <a:pt x="114" y="47"/>
                      </a:lnTo>
                      <a:lnTo>
                        <a:pt x="115" y="47"/>
                      </a:lnTo>
                      <a:lnTo>
                        <a:pt x="115" y="49"/>
                      </a:lnTo>
                      <a:lnTo>
                        <a:pt x="114" y="51"/>
                      </a:lnTo>
                      <a:lnTo>
                        <a:pt x="112" y="52"/>
                      </a:lnTo>
                      <a:lnTo>
                        <a:pt x="112" y="54"/>
                      </a:lnTo>
                      <a:lnTo>
                        <a:pt x="114" y="55"/>
                      </a:lnTo>
                      <a:lnTo>
                        <a:pt x="112" y="55"/>
                      </a:lnTo>
                      <a:lnTo>
                        <a:pt x="112" y="56"/>
                      </a:lnTo>
                      <a:lnTo>
                        <a:pt x="112" y="58"/>
                      </a:lnTo>
                      <a:lnTo>
                        <a:pt x="110" y="58"/>
                      </a:lnTo>
                      <a:lnTo>
                        <a:pt x="110" y="60"/>
                      </a:lnTo>
                      <a:lnTo>
                        <a:pt x="112" y="61"/>
                      </a:lnTo>
                      <a:lnTo>
                        <a:pt x="110" y="63"/>
                      </a:lnTo>
                      <a:lnTo>
                        <a:pt x="110" y="64"/>
                      </a:lnTo>
                      <a:lnTo>
                        <a:pt x="109" y="66"/>
                      </a:lnTo>
                      <a:lnTo>
                        <a:pt x="107" y="66"/>
                      </a:lnTo>
                      <a:lnTo>
                        <a:pt x="106" y="66"/>
                      </a:lnTo>
                      <a:lnTo>
                        <a:pt x="105" y="66"/>
                      </a:lnTo>
                      <a:lnTo>
                        <a:pt x="105" y="68"/>
                      </a:lnTo>
                      <a:lnTo>
                        <a:pt x="106" y="68"/>
                      </a:lnTo>
                      <a:lnTo>
                        <a:pt x="107" y="68"/>
                      </a:lnTo>
                      <a:lnTo>
                        <a:pt x="109" y="68"/>
                      </a:lnTo>
                      <a:lnTo>
                        <a:pt x="110" y="69"/>
                      </a:lnTo>
                      <a:lnTo>
                        <a:pt x="112" y="69"/>
                      </a:lnTo>
                      <a:lnTo>
                        <a:pt x="114" y="70"/>
                      </a:lnTo>
                      <a:lnTo>
                        <a:pt x="115" y="70"/>
                      </a:lnTo>
                      <a:lnTo>
                        <a:pt x="115" y="73"/>
                      </a:lnTo>
                      <a:lnTo>
                        <a:pt x="115" y="74"/>
                      </a:lnTo>
                      <a:lnTo>
                        <a:pt x="115" y="75"/>
                      </a:lnTo>
                      <a:lnTo>
                        <a:pt x="116" y="77"/>
                      </a:lnTo>
                      <a:lnTo>
                        <a:pt x="117" y="78"/>
                      </a:lnTo>
                      <a:lnTo>
                        <a:pt x="116" y="79"/>
                      </a:lnTo>
                      <a:lnTo>
                        <a:pt x="116" y="82"/>
                      </a:lnTo>
                      <a:lnTo>
                        <a:pt x="116" y="83"/>
                      </a:lnTo>
                      <a:lnTo>
                        <a:pt x="117" y="85"/>
                      </a:lnTo>
                      <a:lnTo>
                        <a:pt x="116" y="88"/>
                      </a:lnTo>
                      <a:lnTo>
                        <a:pt x="115" y="89"/>
                      </a:lnTo>
                      <a:lnTo>
                        <a:pt x="112" y="89"/>
                      </a:lnTo>
                      <a:lnTo>
                        <a:pt x="112" y="90"/>
                      </a:lnTo>
                      <a:lnTo>
                        <a:pt x="112" y="92"/>
                      </a:lnTo>
                      <a:lnTo>
                        <a:pt x="110" y="93"/>
                      </a:lnTo>
                      <a:lnTo>
                        <a:pt x="109" y="93"/>
                      </a:lnTo>
                      <a:lnTo>
                        <a:pt x="107" y="93"/>
                      </a:lnTo>
                      <a:lnTo>
                        <a:pt x="106" y="96"/>
                      </a:lnTo>
                      <a:lnTo>
                        <a:pt x="107" y="97"/>
                      </a:lnTo>
                      <a:lnTo>
                        <a:pt x="109" y="97"/>
                      </a:lnTo>
                      <a:lnTo>
                        <a:pt x="110" y="96"/>
                      </a:lnTo>
                      <a:lnTo>
                        <a:pt x="112" y="96"/>
                      </a:lnTo>
                      <a:lnTo>
                        <a:pt x="114" y="96"/>
                      </a:lnTo>
                      <a:lnTo>
                        <a:pt x="114" y="93"/>
                      </a:lnTo>
                      <a:lnTo>
                        <a:pt x="115" y="92"/>
                      </a:lnTo>
                      <a:lnTo>
                        <a:pt x="116" y="90"/>
                      </a:lnTo>
                      <a:lnTo>
                        <a:pt x="116" y="92"/>
                      </a:lnTo>
                      <a:lnTo>
                        <a:pt x="117" y="92"/>
                      </a:lnTo>
                      <a:lnTo>
                        <a:pt x="117" y="93"/>
                      </a:lnTo>
                      <a:lnTo>
                        <a:pt x="117" y="96"/>
                      </a:lnTo>
                      <a:lnTo>
                        <a:pt x="119" y="96"/>
                      </a:lnTo>
                      <a:lnTo>
                        <a:pt x="120" y="93"/>
                      </a:lnTo>
                      <a:lnTo>
                        <a:pt x="121" y="92"/>
                      </a:lnTo>
                      <a:lnTo>
                        <a:pt x="122" y="93"/>
                      </a:lnTo>
                      <a:lnTo>
                        <a:pt x="124" y="93"/>
                      </a:lnTo>
                      <a:lnTo>
                        <a:pt x="124" y="96"/>
                      </a:lnTo>
                      <a:lnTo>
                        <a:pt x="124" y="97"/>
                      </a:lnTo>
                      <a:lnTo>
                        <a:pt x="124" y="98"/>
                      </a:lnTo>
                      <a:lnTo>
                        <a:pt x="126" y="98"/>
                      </a:lnTo>
                      <a:lnTo>
                        <a:pt x="128" y="98"/>
                      </a:lnTo>
                      <a:lnTo>
                        <a:pt x="129" y="98"/>
                      </a:lnTo>
                      <a:lnTo>
                        <a:pt x="130" y="97"/>
                      </a:lnTo>
                      <a:lnTo>
                        <a:pt x="131" y="97"/>
                      </a:lnTo>
                      <a:lnTo>
                        <a:pt x="133" y="96"/>
                      </a:lnTo>
                      <a:lnTo>
                        <a:pt x="134" y="96"/>
                      </a:lnTo>
                      <a:lnTo>
                        <a:pt x="134" y="97"/>
                      </a:lnTo>
                      <a:lnTo>
                        <a:pt x="134" y="98"/>
                      </a:lnTo>
                      <a:lnTo>
                        <a:pt x="135" y="98"/>
                      </a:lnTo>
                      <a:lnTo>
                        <a:pt x="138" y="97"/>
                      </a:lnTo>
                      <a:lnTo>
                        <a:pt x="139" y="97"/>
                      </a:lnTo>
                      <a:lnTo>
                        <a:pt x="139" y="98"/>
                      </a:lnTo>
                      <a:lnTo>
                        <a:pt x="138" y="101"/>
                      </a:lnTo>
                      <a:lnTo>
                        <a:pt x="136" y="101"/>
                      </a:lnTo>
                      <a:lnTo>
                        <a:pt x="135" y="102"/>
                      </a:lnTo>
                      <a:lnTo>
                        <a:pt x="136" y="102"/>
                      </a:lnTo>
                      <a:lnTo>
                        <a:pt x="138" y="103"/>
                      </a:lnTo>
                      <a:lnTo>
                        <a:pt x="138" y="104"/>
                      </a:lnTo>
                      <a:lnTo>
                        <a:pt x="138" y="106"/>
                      </a:lnTo>
                      <a:lnTo>
                        <a:pt x="136" y="106"/>
                      </a:lnTo>
                      <a:lnTo>
                        <a:pt x="135" y="106"/>
                      </a:lnTo>
                      <a:lnTo>
                        <a:pt x="134" y="106"/>
                      </a:lnTo>
                      <a:lnTo>
                        <a:pt x="133" y="106"/>
                      </a:lnTo>
                      <a:lnTo>
                        <a:pt x="134" y="107"/>
                      </a:lnTo>
                      <a:lnTo>
                        <a:pt x="135" y="107"/>
                      </a:lnTo>
                      <a:lnTo>
                        <a:pt x="136" y="108"/>
                      </a:lnTo>
                      <a:lnTo>
                        <a:pt x="136" y="111"/>
                      </a:lnTo>
                      <a:lnTo>
                        <a:pt x="136" y="112"/>
                      </a:lnTo>
                      <a:lnTo>
                        <a:pt x="135" y="113"/>
                      </a:lnTo>
                      <a:lnTo>
                        <a:pt x="134" y="113"/>
                      </a:lnTo>
                      <a:lnTo>
                        <a:pt x="133" y="115"/>
                      </a:lnTo>
                      <a:lnTo>
                        <a:pt x="133" y="116"/>
                      </a:lnTo>
                      <a:lnTo>
                        <a:pt x="131" y="117"/>
                      </a:lnTo>
                      <a:lnTo>
                        <a:pt x="131" y="118"/>
                      </a:lnTo>
                      <a:lnTo>
                        <a:pt x="129" y="118"/>
                      </a:lnTo>
                      <a:lnTo>
                        <a:pt x="128" y="116"/>
                      </a:lnTo>
                      <a:lnTo>
                        <a:pt x="128" y="113"/>
                      </a:lnTo>
                      <a:lnTo>
                        <a:pt x="128" y="112"/>
                      </a:lnTo>
                      <a:lnTo>
                        <a:pt x="126" y="108"/>
                      </a:lnTo>
                      <a:lnTo>
                        <a:pt x="126" y="107"/>
                      </a:lnTo>
                      <a:lnTo>
                        <a:pt x="124" y="106"/>
                      </a:lnTo>
                      <a:lnTo>
                        <a:pt x="122" y="104"/>
                      </a:lnTo>
                      <a:lnTo>
                        <a:pt x="122" y="103"/>
                      </a:lnTo>
                      <a:lnTo>
                        <a:pt x="121" y="102"/>
                      </a:lnTo>
                      <a:lnTo>
                        <a:pt x="121" y="99"/>
                      </a:lnTo>
                      <a:lnTo>
                        <a:pt x="120" y="99"/>
                      </a:lnTo>
                      <a:lnTo>
                        <a:pt x="120" y="101"/>
                      </a:lnTo>
                      <a:lnTo>
                        <a:pt x="119" y="102"/>
                      </a:lnTo>
                      <a:lnTo>
                        <a:pt x="119" y="103"/>
                      </a:lnTo>
                      <a:lnTo>
                        <a:pt x="119" y="106"/>
                      </a:lnTo>
                      <a:lnTo>
                        <a:pt x="117" y="106"/>
                      </a:lnTo>
                      <a:lnTo>
                        <a:pt x="119" y="107"/>
                      </a:lnTo>
                      <a:lnTo>
                        <a:pt x="120" y="108"/>
                      </a:lnTo>
                      <a:lnTo>
                        <a:pt x="121" y="108"/>
                      </a:lnTo>
                      <a:lnTo>
                        <a:pt x="121" y="111"/>
                      </a:lnTo>
                      <a:lnTo>
                        <a:pt x="121" y="112"/>
                      </a:lnTo>
                      <a:lnTo>
                        <a:pt x="120" y="112"/>
                      </a:lnTo>
                      <a:lnTo>
                        <a:pt x="120" y="113"/>
                      </a:lnTo>
                      <a:lnTo>
                        <a:pt x="120" y="115"/>
                      </a:lnTo>
                      <a:lnTo>
                        <a:pt x="121" y="116"/>
                      </a:lnTo>
                      <a:lnTo>
                        <a:pt x="121" y="117"/>
                      </a:lnTo>
                      <a:lnTo>
                        <a:pt x="120" y="117"/>
                      </a:lnTo>
                      <a:lnTo>
                        <a:pt x="119" y="118"/>
                      </a:lnTo>
                      <a:lnTo>
                        <a:pt x="119" y="120"/>
                      </a:lnTo>
                      <a:lnTo>
                        <a:pt x="119" y="121"/>
                      </a:lnTo>
                      <a:lnTo>
                        <a:pt x="117" y="122"/>
                      </a:lnTo>
                      <a:lnTo>
                        <a:pt x="120" y="122"/>
                      </a:lnTo>
                      <a:lnTo>
                        <a:pt x="121" y="122"/>
                      </a:lnTo>
                      <a:lnTo>
                        <a:pt x="121" y="123"/>
                      </a:lnTo>
                      <a:lnTo>
                        <a:pt x="120" y="126"/>
                      </a:lnTo>
                      <a:lnTo>
                        <a:pt x="121" y="127"/>
                      </a:lnTo>
                      <a:lnTo>
                        <a:pt x="121" y="128"/>
                      </a:lnTo>
                      <a:lnTo>
                        <a:pt x="122" y="128"/>
                      </a:lnTo>
                      <a:lnTo>
                        <a:pt x="124" y="130"/>
                      </a:lnTo>
                      <a:lnTo>
                        <a:pt x="126" y="130"/>
                      </a:lnTo>
                      <a:lnTo>
                        <a:pt x="129" y="131"/>
                      </a:lnTo>
                      <a:lnTo>
                        <a:pt x="130" y="132"/>
                      </a:lnTo>
                      <a:lnTo>
                        <a:pt x="131" y="134"/>
                      </a:lnTo>
                      <a:lnTo>
                        <a:pt x="131" y="135"/>
                      </a:lnTo>
                      <a:lnTo>
                        <a:pt x="131" y="136"/>
                      </a:lnTo>
                      <a:lnTo>
                        <a:pt x="130" y="137"/>
                      </a:lnTo>
                      <a:lnTo>
                        <a:pt x="130" y="141"/>
                      </a:lnTo>
                      <a:lnTo>
                        <a:pt x="130" y="142"/>
                      </a:lnTo>
                      <a:lnTo>
                        <a:pt x="133" y="144"/>
                      </a:lnTo>
                      <a:lnTo>
                        <a:pt x="134" y="146"/>
                      </a:lnTo>
                      <a:lnTo>
                        <a:pt x="135" y="146"/>
                      </a:lnTo>
                      <a:lnTo>
                        <a:pt x="135" y="147"/>
                      </a:lnTo>
                      <a:lnTo>
                        <a:pt x="135" y="149"/>
                      </a:lnTo>
                      <a:lnTo>
                        <a:pt x="135" y="151"/>
                      </a:lnTo>
                      <a:lnTo>
                        <a:pt x="136" y="151"/>
                      </a:lnTo>
                      <a:lnTo>
                        <a:pt x="138" y="153"/>
                      </a:lnTo>
                      <a:lnTo>
                        <a:pt x="139" y="153"/>
                      </a:lnTo>
                      <a:lnTo>
                        <a:pt x="141" y="155"/>
                      </a:lnTo>
                      <a:lnTo>
                        <a:pt x="141" y="156"/>
                      </a:lnTo>
                      <a:lnTo>
                        <a:pt x="139" y="159"/>
                      </a:lnTo>
                      <a:lnTo>
                        <a:pt x="141" y="160"/>
                      </a:lnTo>
                      <a:lnTo>
                        <a:pt x="141" y="163"/>
                      </a:lnTo>
                      <a:lnTo>
                        <a:pt x="141" y="164"/>
                      </a:lnTo>
                      <a:lnTo>
                        <a:pt x="141" y="166"/>
                      </a:lnTo>
                      <a:lnTo>
                        <a:pt x="143" y="168"/>
                      </a:lnTo>
                      <a:lnTo>
                        <a:pt x="144" y="172"/>
                      </a:lnTo>
                      <a:lnTo>
                        <a:pt x="145" y="172"/>
                      </a:lnTo>
                      <a:lnTo>
                        <a:pt x="145" y="173"/>
                      </a:lnTo>
                      <a:lnTo>
                        <a:pt x="145" y="174"/>
                      </a:lnTo>
                      <a:lnTo>
                        <a:pt x="144" y="175"/>
                      </a:lnTo>
                      <a:lnTo>
                        <a:pt x="143" y="177"/>
                      </a:lnTo>
                      <a:lnTo>
                        <a:pt x="141" y="178"/>
                      </a:lnTo>
                      <a:lnTo>
                        <a:pt x="139" y="178"/>
                      </a:lnTo>
                      <a:lnTo>
                        <a:pt x="139" y="179"/>
                      </a:lnTo>
                      <a:lnTo>
                        <a:pt x="139" y="180"/>
                      </a:lnTo>
                      <a:lnTo>
                        <a:pt x="139" y="182"/>
                      </a:lnTo>
                      <a:lnTo>
                        <a:pt x="139" y="183"/>
                      </a:lnTo>
                      <a:lnTo>
                        <a:pt x="138" y="185"/>
                      </a:lnTo>
                      <a:lnTo>
                        <a:pt x="136" y="188"/>
                      </a:lnTo>
                      <a:lnTo>
                        <a:pt x="136" y="191"/>
                      </a:lnTo>
                      <a:lnTo>
                        <a:pt x="136" y="192"/>
                      </a:lnTo>
                      <a:lnTo>
                        <a:pt x="138" y="193"/>
                      </a:lnTo>
                      <a:lnTo>
                        <a:pt x="139" y="194"/>
                      </a:lnTo>
                      <a:lnTo>
                        <a:pt x="139" y="196"/>
                      </a:lnTo>
                      <a:lnTo>
                        <a:pt x="139" y="199"/>
                      </a:lnTo>
                      <a:lnTo>
                        <a:pt x="143" y="199"/>
                      </a:lnTo>
                      <a:lnTo>
                        <a:pt x="145" y="199"/>
                      </a:lnTo>
                      <a:lnTo>
                        <a:pt x="147" y="201"/>
                      </a:lnTo>
                      <a:lnTo>
                        <a:pt x="148" y="202"/>
                      </a:lnTo>
                      <a:lnTo>
                        <a:pt x="149" y="203"/>
                      </a:lnTo>
                      <a:lnTo>
                        <a:pt x="149" y="204"/>
                      </a:lnTo>
                      <a:lnTo>
                        <a:pt x="149" y="206"/>
                      </a:lnTo>
                      <a:lnTo>
                        <a:pt x="148" y="206"/>
                      </a:lnTo>
                      <a:lnTo>
                        <a:pt x="147" y="206"/>
                      </a:lnTo>
                      <a:lnTo>
                        <a:pt x="145" y="206"/>
                      </a:lnTo>
                      <a:lnTo>
                        <a:pt x="145" y="207"/>
                      </a:lnTo>
                      <a:lnTo>
                        <a:pt x="145" y="208"/>
                      </a:lnTo>
                      <a:lnTo>
                        <a:pt x="147" y="210"/>
                      </a:lnTo>
                      <a:lnTo>
                        <a:pt x="147" y="211"/>
                      </a:lnTo>
                      <a:lnTo>
                        <a:pt x="147" y="212"/>
                      </a:lnTo>
                      <a:lnTo>
                        <a:pt x="148" y="217"/>
                      </a:lnTo>
                      <a:lnTo>
                        <a:pt x="149" y="220"/>
                      </a:lnTo>
                      <a:lnTo>
                        <a:pt x="150" y="221"/>
                      </a:lnTo>
                      <a:lnTo>
                        <a:pt x="152" y="222"/>
                      </a:lnTo>
                      <a:lnTo>
                        <a:pt x="154" y="225"/>
                      </a:lnTo>
                      <a:lnTo>
                        <a:pt x="157" y="226"/>
                      </a:lnTo>
                      <a:lnTo>
                        <a:pt x="158" y="225"/>
                      </a:lnTo>
                      <a:lnTo>
                        <a:pt x="159" y="225"/>
                      </a:lnTo>
                      <a:lnTo>
                        <a:pt x="161" y="225"/>
                      </a:lnTo>
                      <a:lnTo>
                        <a:pt x="162" y="225"/>
                      </a:lnTo>
                      <a:lnTo>
                        <a:pt x="162" y="226"/>
                      </a:lnTo>
                      <a:lnTo>
                        <a:pt x="163" y="227"/>
                      </a:lnTo>
                      <a:lnTo>
                        <a:pt x="164" y="227"/>
                      </a:lnTo>
                      <a:lnTo>
                        <a:pt x="166" y="227"/>
                      </a:lnTo>
                      <a:lnTo>
                        <a:pt x="167" y="227"/>
                      </a:lnTo>
                      <a:lnTo>
                        <a:pt x="168" y="227"/>
                      </a:lnTo>
                      <a:lnTo>
                        <a:pt x="171" y="230"/>
                      </a:lnTo>
                      <a:lnTo>
                        <a:pt x="172" y="231"/>
                      </a:lnTo>
                      <a:lnTo>
                        <a:pt x="172" y="230"/>
                      </a:lnTo>
                      <a:lnTo>
                        <a:pt x="173" y="230"/>
                      </a:lnTo>
                      <a:lnTo>
                        <a:pt x="174" y="230"/>
                      </a:lnTo>
                      <a:lnTo>
                        <a:pt x="176" y="230"/>
                      </a:lnTo>
                      <a:lnTo>
                        <a:pt x="177" y="227"/>
                      </a:lnTo>
                      <a:lnTo>
                        <a:pt x="178" y="227"/>
                      </a:lnTo>
                      <a:lnTo>
                        <a:pt x="180" y="227"/>
                      </a:lnTo>
                      <a:lnTo>
                        <a:pt x="181" y="230"/>
                      </a:lnTo>
                      <a:lnTo>
                        <a:pt x="182" y="230"/>
                      </a:lnTo>
                      <a:lnTo>
                        <a:pt x="183" y="230"/>
                      </a:lnTo>
                      <a:lnTo>
                        <a:pt x="186" y="230"/>
                      </a:lnTo>
                      <a:lnTo>
                        <a:pt x="187" y="230"/>
                      </a:lnTo>
                      <a:lnTo>
                        <a:pt x="188" y="231"/>
                      </a:lnTo>
                      <a:lnTo>
                        <a:pt x="190" y="230"/>
                      </a:lnTo>
                      <a:lnTo>
                        <a:pt x="191" y="231"/>
                      </a:lnTo>
                      <a:lnTo>
                        <a:pt x="192" y="232"/>
                      </a:lnTo>
                      <a:lnTo>
                        <a:pt x="192" y="234"/>
                      </a:lnTo>
                      <a:lnTo>
                        <a:pt x="193" y="235"/>
                      </a:lnTo>
                      <a:lnTo>
                        <a:pt x="195" y="236"/>
                      </a:lnTo>
                      <a:lnTo>
                        <a:pt x="196" y="237"/>
                      </a:lnTo>
                      <a:lnTo>
                        <a:pt x="197" y="237"/>
                      </a:lnTo>
                      <a:lnTo>
                        <a:pt x="199" y="237"/>
                      </a:lnTo>
                      <a:lnTo>
                        <a:pt x="199" y="239"/>
                      </a:lnTo>
                      <a:lnTo>
                        <a:pt x="201" y="241"/>
                      </a:lnTo>
                      <a:lnTo>
                        <a:pt x="202" y="241"/>
                      </a:lnTo>
                      <a:lnTo>
                        <a:pt x="204" y="242"/>
                      </a:lnTo>
                      <a:lnTo>
                        <a:pt x="205" y="245"/>
                      </a:lnTo>
                      <a:lnTo>
                        <a:pt x="206" y="246"/>
                      </a:lnTo>
                      <a:lnTo>
                        <a:pt x="206" y="249"/>
                      </a:lnTo>
                      <a:lnTo>
                        <a:pt x="207" y="251"/>
                      </a:lnTo>
                      <a:lnTo>
                        <a:pt x="209" y="251"/>
                      </a:lnTo>
                      <a:lnTo>
                        <a:pt x="210" y="251"/>
                      </a:lnTo>
                      <a:lnTo>
                        <a:pt x="212" y="250"/>
                      </a:lnTo>
                      <a:lnTo>
                        <a:pt x="216" y="250"/>
                      </a:lnTo>
                      <a:lnTo>
                        <a:pt x="216" y="251"/>
                      </a:lnTo>
                      <a:lnTo>
                        <a:pt x="216" y="253"/>
                      </a:lnTo>
                      <a:lnTo>
                        <a:pt x="214" y="254"/>
                      </a:lnTo>
                      <a:lnTo>
                        <a:pt x="212" y="255"/>
                      </a:lnTo>
                      <a:lnTo>
                        <a:pt x="211" y="259"/>
                      </a:lnTo>
                      <a:lnTo>
                        <a:pt x="210" y="260"/>
                      </a:lnTo>
                      <a:lnTo>
                        <a:pt x="209" y="263"/>
                      </a:lnTo>
                      <a:lnTo>
                        <a:pt x="209" y="265"/>
                      </a:lnTo>
                      <a:lnTo>
                        <a:pt x="209" y="268"/>
                      </a:lnTo>
                      <a:lnTo>
                        <a:pt x="209" y="269"/>
                      </a:lnTo>
                      <a:lnTo>
                        <a:pt x="211" y="270"/>
                      </a:lnTo>
                      <a:lnTo>
                        <a:pt x="212" y="270"/>
                      </a:lnTo>
                      <a:lnTo>
                        <a:pt x="216" y="270"/>
                      </a:lnTo>
                      <a:lnTo>
                        <a:pt x="218" y="270"/>
                      </a:lnTo>
                      <a:lnTo>
                        <a:pt x="219" y="272"/>
                      </a:lnTo>
                      <a:lnTo>
                        <a:pt x="220" y="270"/>
                      </a:lnTo>
                      <a:lnTo>
                        <a:pt x="223" y="269"/>
                      </a:lnTo>
                      <a:lnTo>
                        <a:pt x="224" y="268"/>
                      </a:lnTo>
                      <a:lnTo>
                        <a:pt x="224" y="269"/>
                      </a:lnTo>
                      <a:lnTo>
                        <a:pt x="224" y="270"/>
                      </a:lnTo>
                      <a:lnTo>
                        <a:pt x="225" y="272"/>
                      </a:lnTo>
                      <a:lnTo>
                        <a:pt x="225" y="274"/>
                      </a:lnTo>
                      <a:lnTo>
                        <a:pt x="223" y="278"/>
                      </a:lnTo>
                      <a:lnTo>
                        <a:pt x="221" y="279"/>
                      </a:lnTo>
                      <a:lnTo>
                        <a:pt x="223" y="279"/>
                      </a:lnTo>
                      <a:lnTo>
                        <a:pt x="224" y="281"/>
                      </a:lnTo>
                      <a:lnTo>
                        <a:pt x="225" y="279"/>
                      </a:lnTo>
                      <a:lnTo>
                        <a:pt x="226" y="279"/>
                      </a:lnTo>
                      <a:lnTo>
                        <a:pt x="228" y="281"/>
                      </a:lnTo>
                      <a:lnTo>
                        <a:pt x="230" y="281"/>
                      </a:lnTo>
                      <a:lnTo>
                        <a:pt x="233" y="282"/>
                      </a:lnTo>
                      <a:lnTo>
                        <a:pt x="234" y="282"/>
                      </a:lnTo>
                      <a:lnTo>
                        <a:pt x="234" y="281"/>
                      </a:lnTo>
                      <a:lnTo>
                        <a:pt x="235" y="279"/>
                      </a:lnTo>
                      <a:lnTo>
                        <a:pt x="237" y="281"/>
                      </a:lnTo>
                      <a:lnTo>
                        <a:pt x="238" y="281"/>
                      </a:lnTo>
                      <a:lnTo>
                        <a:pt x="239" y="282"/>
                      </a:lnTo>
                      <a:lnTo>
                        <a:pt x="242" y="283"/>
                      </a:lnTo>
                      <a:lnTo>
                        <a:pt x="243" y="286"/>
                      </a:lnTo>
                      <a:lnTo>
                        <a:pt x="247" y="287"/>
                      </a:lnTo>
                      <a:lnTo>
                        <a:pt x="248" y="287"/>
                      </a:lnTo>
                      <a:lnTo>
                        <a:pt x="249" y="287"/>
                      </a:lnTo>
                      <a:lnTo>
                        <a:pt x="250" y="289"/>
                      </a:lnTo>
                      <a:lnTo>
                        <a:pt x="252" y="292"/>
                      </a:lnTo>
                      <a:lnTo>
                        <a:pt x="253" y="293"/>
                      </a:lnTo>
                      <a:lnTo>
                        <a:pt x="253" y="294"/>
                      </a:lnTo>
                      <a:lnTo>
                        <a:pt x="254" y="294"/>
                      </a:lnTo>
                      <a:lnTo>
                        <a:pt x="256" y="294"/>
                      </a:lnTo>
                      <a:lnTo>
                        <a:pt x="257" y="297"/>
                      </a:lnTo>
                      <a:lnTo>
                        <a:pt x="257" y="298"/>
                      </a:lnTo>
                      <a:lnTo>
                        <a:pt x="256" y="300"/>
                      </a:lnTo>
                      <a:lnTo>
                        <a:pt x="257" y="300"/>
                      </a:lnTo>
                      <a:lnTo>
                        <a:pt x="258" y="300"/>
                      </a:lnTo>
                      <a:lnTo>
                        <a:pt x="261" y="301"/>
                      </a:lnTo>
                      <a:lnTo>
                        <a:pt x="261" y="303"/>
                      </a:lnTo>
                      <a:lnTo>
                        <a:pt x="262" y="303"/>
                      </a:lnTo>
                      <a:lnTo>
                        <a:pt x="262" y="301"/>
                      </a:lnTo>
                      <a:lnTo>
                        <a:pt x="263" y="301"/>
                      </a:lnTo>
                      <a:lnTo>
                        <a:pt x="264" y="303"/>
                      </a:lnTo>
                      <a:lnTo>
                        <a:pt x="264" y="305"/>
                      </a:lnTo>
                      <a:lnTo>
                        <a:pt x="263" y="306"/>
                      </a:lnTo>
                      <a:lnTo>
                        <a:pt x="264" y="306"/>
                      </a:lnTo>
                      <a:lnTo>
                        <a:pt x="266" y="306"/>
                      </a:lnTo>
                      <a:lnTo>
                        <a:pt x="267" y="306"/>
                      </a:lnTo>
                      <a:lnTo>
                        <a:pt x="268" y="306"/>
                      </a:lnTo>
                      <a:lnTo>
                        <a:pt x="268" y="307"/>
                      </a:lnTo>
                      <a:lnTo>
                        <a:pt x="270" y="308"/>
                      </a:lnTo>
                      <a:lnTo>
                        <a:pt x="272" y="307"/>
                      </a:lnTo>
                      <a:lnTo>
                        <a:pt x="273" y="307"/>
                      </a:lnTo>
                      <a:lnTo>
                        <a:pt x="276" y="307"/>
                      </a:lnTo>
                      <a:lnTo>
                        <a:pt x="277" y="307"/>
                      </a:lnTo>
                      <a:lnTo>
                        <a:pt x="278" y="307"/>
                      </a:lnTo>
                      <a:lnTo>
                        <a:pt x="280" y="307"/>
                      </a:lnTo>
                      <a:lnTo>
                        <a:pt x="280" y="306"/>
                      </a:lnTo>
                      <a:lnTo>
                        <a:pt x="281"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79" name="Freeform 16">
                  <a:extLst>
                    <a:ext uri="{FF2B5EF4-FFF2-40B4-BE49-F238E27FC236}">
                      <a16:creationId xmlns:a16="http://schemas.microsoft.com/office/drawing/2014/main" id="{C8CCF1D4-8C37-4F31-AD79-0A8B656B7F1C}"/>
                    </a:ext>
                  </a:extLst>
                </p:cNvPr>
                <p:cNvSpPr>
                  <a:spLocks/>
                </p:cNvSpPr>
                <p:nvPr/>
              </p:nvSpPr>
              <p:spPr bwMode="auto">
                <a:xfrm>
                  <a:off x="3018" y="825"/>
                  <a:ext cx="350" cy="408"/>
                </a:xfrm>
                <a:custGeom>
                  <a:avLst/>
                  <a:gdLst>
                    <a:gd name="T0" fmla="*/ 51 w 350"/>
                    <a:gd name="T1" fmla="*/ 277 h 408"/>
                    <a:gd name="T2" fmla="*/ 67 w 350"/>
                    <a:gd name="T3" fmla="*/ 278 h 408"/>
                    <a:gd name="T4" fmla="*/ 60 w 350"/>
                    <a:gd name="T5" fmla="*/ 253 h 408"/>
                    <a:gd name="T6" fmla="*/ 45 w 350"/>
                    <a:gd name="T7" fmla="*/ 238 h 408"/>
                    <a:gd name="T8" fmla="*/ 57 w 350"/>
                    <a:gd name="T9" fmla="*/ 229 h 408"/>
                    <a:gd name="T10" fmla="*/ 93 w 350"/>
                    <a:gd name="T11" fmla="*/ 228 h 408"/>
                    <a:gd name="T12" fmla="*/ 94 w 350"/>
                    <a:gd name="T13" fmla="*/ 215 h 408"/>
                    <a:gd name="T14" fmla="*/ 99 w 350"/>
                    <a:gd name="T15" fmla="*/ 191 h 408"/>
                    <a:gd name="T16" fmla="*/ 114 w 350"/>
                    <a:gd name="T17" fmla="*/ 161 h 408"/>
                    <a:gd name="T18" fmla="*/ 124 w 350"/>
                    <a:gd name="T19" fmla="*/ 133 h 408"/>
                    <a:gd name="T20" fmla="*/ 142 w 350"/>
                    <a:gd name="T21" fmla="*/ 120 h 408"/>
                    <a:gd name="T22" fmla="*/ 156 w 350"/>
                    <a:gd name="T23" fmla="*/ 104 h 408"/>
                    <a:gd name="T24" fmla="*/ 157 w 350"/>
                    <a:gd name="T25" fmla="*/ 88 h 408"/>
                    <a:gd name="T26" fmla="*/ 156 w 350"/>
                    <a:gd name="T27" fmla="*/ 79 h 408"/>
                    <a:gd name="T28" fmla="*/ 149 w 350"/>
                    <a:gd name="T29" fmla="*/ 74 h 408"/>
                    <a:gd name="T30" fmla="*/ 135 w 350"/>
                    <a:gd name="T31" fmla="*/ 68 h 408"/>
                    <a:gd name="T32" fmla="*/ 140 w 350"/>
                    <a:gd name="T33" fmla="*/ 59 h 408"/>
                    <a:gd name="T34" fmla="*/ 147 w 350"/>
                    <a:gd name="T35" fmla="*/ 38 h 408"/>
                    <a:gd name="T36" fmla="*/ 168 w 350"/>
                    <a:gd name="T37" fmla="*/ 36 h 408"/>
                    <a:gd name="T38" fmla="*/ 188 w 350"/>
                    <a:gd name="T39" fmla="*/ 45 h 408"/>
                    <a:gd name="T40" fmla="*/ 188 w 350"/>
                    <a:gd name="T41" fmla="*/ 30 h 408"/>
                    <a:gd name="T42" fmla="*/ 200 w 350"/>
                    <a:gd name="T43" fmla="*/ 17 h 408"/>
                    <a:gd name="T44" fmla="*/ 216 w 350"/>
                    <a:gd name="T45" fmla="*/ 0 h 408"/>
                    <a:gd name="T46" fmla="*/ 225 w 350"/>
                    <a:gd name="T47" fmla="*/ 24 h 408"/>
                    <a:gd name="T48" fmla="*/ 226 w 350"/>
                    <a:gd name="T49" fmla="*/ 38 h 408"/>
                    <a:gd name="T50" fmla="*/ 255 w 350"/>
                    <a:gd name="T51" fmla="*/ 57 h 408"/>
                    <a:gd name="T52" fmla="*/ 280 w 350"/>
                    <a:gd name="T53" fmla="*/ 60 h 408"/>
                    <a:gd name="T54" fmla="*/ 309 w 350"/>
                    <a:gd name="T55" fmla="*/ 74 h 408"/>
                    <a:gd name="T56" fmla="*/ 307 w 350"/>
                    <a:gd name="T57" fmla="*/ 90 h 408"/>
                    <a:gd name="T58" fmla="*/ 301 w 350"/>
                    <a:gd name="T59" fmla="*/ 104 h 408"/>
                    <a:gd name="T60" fmla="*/ 309 w 350"/>
                    <a:gd name="T61" fmla="*/ 120 h 408"/>
                    <a:gd name="T62" fmla="*/ 313 w 350"/>
                    <a:gd name="T63" fmla="*/ 147 h 408"/>
                    <a:gd name="T64" fmla="*/ 315 w 350"/>
                    <a:gd name="T65" fmla="*/ 162 h 408"/>
                    <a:gd name="T66" fmla="*/ 341 w 350"/>
                    <a:gd name="T67" fmla="*/ 164 h 408"/>
                    <a:gd name="T68" fmla="*/ 342 w 350"/>
                    <a:gd name="T69" fmla="*/ 183 h 408"/>
                    <a:gd name="T70" fmla="*/ 334 w 350"/>
                    <a:gd name="T71" fmla="*/ 202 h 408"/>
                    <a:gd name="T72" fmla="*/ 344 w 350"/>
                    <a:gd name="T73" fmla="*/ 234 h 408"/>
                    <a:gd name="T74" fmla="*/ 348 w 350"/>
                    <a:gd name="T75" fmla="*/ 264 h 408"/>
                    <a:gd name="T76" fmla="*/ 321 w 350"/>
                    <a:gd name="T77" fmla="*/ 277 h 408"/>
                    <a:gd name="T78" fmla="*/ 303 w 350"/>
                    <a:gd name="T79" fmla="*/ 304 h 408"/>
                    <a:gd name="T80" fmla="*/ 289 w 350"/>
                    <a:gd name="T81" fmla="*/ 332 h 408"/>
                    <a:gd name="T82" fmla="*/ 283 w 350"/>
                    <a:gd name="T83" fmla="*/ 365 h 408"/>
                    <a:gd name="T84" fmla="*/ 288 w 350"/>
                    <a:gd name="T85" fmla="*/ 382 h 408"/>
                    <a:gd name="T86" fmla="*/ 282 w 350"/>
                    <a:gd name="T87" fmla="*/ 403 h 408"/>
                    <a:gd name="T88" fmla="*/ 254 w 350"/>
                    <a:gd name="T89" fmla="*/ 400 h 408"/>
                    <a:gd name="T90" fmla="*/ 226 w 350"/>
                    <a:gd name="T91" fmla="*/ 406 h 408"/>
                    <a:gd name="T92" fmla="*/ 195 w 350"/>
                    <a:gd name="T93" fmla="*/ 399 h 408"/>
                    <a:gd name="T94" fmla="*/ 176 w 350"/>
                    <a:gd name="T95" fmla="*/ 395 h 408"/>
                    <a:gd name="T96" fmla="*/ 164 w 350"/>
                    <a:gd name="T97" fmla="*/ 394 h 408"/>
                    <a:gd name="T98" fmla="*/ 159 w 350"/>
                    <a:gd name="T99" fmla="*/ 384 h 408"/>
                    <a:gd name="T100" fmla="*/ 140 w 350"/>
                    <a:gd name="T101" fmla="*/ 380 h 408"/>
                    <a:gd name="T102" fmla="*/ 126 w 350"/>
                    <a:gd name="T103" fmla="*/ 389 h 408"/>
                    <a:gd name="T104" fmla="*/ 108 w 350"/>
                    <a:gd name="T105" fmla="*/ 382 h 408"/>
                    <a:gd name="T106" fmla="*/ 102 w 350"/>
                    <a:gd name="T107" fmla="*/ 365 h 408"/>
                    <a:gd name="T108" fmla="*/ 95 w 350"/>
                    <a:gd name="T109" fmla="*/ 353 h 408"/>
                    <a:gd name="T110" fmla="*/ 67 w 350"/>
                    <a:gd name="T111" fmla="*/ 352 h 408"/>
                    <a:gd name="T112" fmla="*/ 48 w 350"/>
                    <a:gd name="T113" fmla="*/ 362 h 408"/>
                    <a:gd name="T114" fmla="*/ 36 w 350"/>
                    <a:gd name="T115" fmla="*/ 348 h 408"/>
                    <a:gd name="T116" fmla="*/ 22 w 350"/>
                    <a:gd name="T117" fmla="*/ 325 h 408"/>
                    <a:gd name="T118" fmla="*/ 8 w 350"/>
                    <a:gd name="T119" fmla="*/ 309 h 408"/>
                    <a:gd name="T120" fmla="*/ 7 w 350"/>
                    <a:gd name="T121"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408">
                      <a:moveTo>
                        <a:pt x="14" y="276"/>
                      </a:moveTo>
                      <a:lnTo>
                        <a:pt x="17" y="275"/>
                      </a:lnTo>
                      <a:lnTo>
                        <a:pt x="21" y="275"/>
                      </a:lnTo>
                      <a:lnTo>
                        <a:pt x="23" y="273"/>
                      </a:lnTo>
                      <a:lnTo>
                        <a:pt x="24" y="273"/>
                      </a:lnTo>
                      <a:lnTo>
                        <a:pt x="29" y="273"/>
                      </a:lnTo>
                      <a:lnTo>
                        <a:pt x="32" y="273"/>
                      </a:lnTo>
                      <a:lnTo>
                        <a:pt x="33" y="275"/>
                      </a:lnTo>
                      <a:lnTo>
                        <a:pt x="34" y="276"/>
                      </a:lnTo>
                      <a:lnTo>
                        <a:pt x="42" y="277"/>
                      </a:lnTo>
                      <a:lnTo>
                        <a:pt x="45" y="277"/>
                      </a:lnTo>
                      <a:lnTo>
                        <a:pt x="47" y="277"/>
                      </a:lnTo>
                      <a:lnTo>
                        <a:pt x="50" y="277"/>
                      </a:lnTo>
                      <a:lnTo>
                        <a:pt x="51" y="277"/>
                      </a:lnTo>
                      <a:lnTo>
                        <a:pt x="53" y="278"/>
                      </a:lnTo>
                      <a:lnTo>
                        <a:pt x="56" y="277"/>
                      </a:lnTo>
                      <a:lnTo>
                        <a:pt x="56" y="276"/>
                      </a:lnTo>
                      <a:lnTo>
                        <a:pt x="52" y="275"/>
                      </a:lnTo>
                      <a:lnTo>
                        <a:pt x="52" y="273"/>
                      </a:lnTo>
                      <a:lnTo>
                        <a:pt x="53" y="273"/>
                      </a:lnTo>
                      <a:lnTo>
                        <a:pt x="57" y="273"/>
                      </a:lnTo>
                      <a:lnTo>
                        <a:pt x="59" y="273"/>
                      </a:lnTo>
                      <a:lnTo>
                        <a:pt x="60" y="275"/>
                      </a:lnTo>
                      <a:lnTo>
                        <a:pt x="61" y="275"/>
                      </a:lnTo>
                      <a:lnTo>
                        <a:pt x="62" y="275"/>
                      </a:lnTo>
                      <a:lnTo>
                        <a:pt x="62" y="276"/>
                      </a:lnTo>
                      <a:lnTo>
                        <a:pt x="65" y="277"/>
                      </a:lnTo>
                      <a:lnTo>
                        <a:pt x="67" y="278"/>
                      </a:lnTo>
                      <a:lnTo>
                        <a:pt x="69" y="278"/>
                      </a:lnTo>
                      <a:lnTo>
                        <a:pt x="74" y="277"/>
                      </a:lnTo>
                      <a:lnTo>
                        <a:pt x="72" y="276"/>
                      </a:lnTo>
                      <a:lnTo>
                        <a:pt x="72" y="275"/>
                      </a:lnTo>
                      <a:lnTo>
                        <a:pt x="71" y="273"/>
                      </a:lnTo>
                      <a:lnTo>
                        <a:pt x="69" y="270"/>
                      </a:lnTo>
                      <a:lnTo>
                        <a:pt x="67" y="268"/>
                      </a:lnTo>
                      <a:lnTo>
                        <a:pt x="66" y="264"/>
                      </a:lnTo>
                      <a:lnTo>
                        <a:pt x="66" y="261"/>
                      </a:lnTo>
                      <a:lnTo>
                        <a:pt x="65" y="259"/>
                      </a:lnTo>
                      <a:lnTo>
                        <a:pt x="64" y="258"/>
                      </a:lnTo>
                      <a:lnTo>
                        <a:pt x="62" y="257"/>
                      </a:lnTo>
                      <a:lnTo>
                        <a:pt x="61" y="254"/>
                      </a:lnTo>
                      <a:lnTo>
                        <a:pt x="60" y="253"/>
                      </a:lnTo>
                      <a:lnTo>
                        <a:pt x="57" y="253"/>
                      </a:lnTo>
                      <a:lnTo>
                        <a:pt x="56" y="252"/>
                      </a:lnTo>
                      <a:lnTo>
                        <a:pt x="57" y="249"/>
                      </a:lnTo>
                      <a:lnTo>
                        <a:pt x="56" y="248"/>
                      </a:lnTo>
                      <a:lnTo>
                        <a:pt x="53" y="247"/>
                      </a:lnTo>
                      <a:lnTo>
                        <a:pt x="53" y="245"/>
                      </a:lnTo>
                      <a:lnTo>
                        <a:pt x="52" y="244"/>
                      </a:lnTo>
                      <a:lnTo>
                        <a:pt x="51" y="243"/>
                      </a:lnTo>
                      <a:lnTo>
                        <a:pt x="50" y="243"/>
                      </a:lnTo>
                      <a:lnTo>
                        <a:pt x="50" y="240"/>
                      </a:lnTo>
                      <a:lnTo>
                        <a:pt x="50" y="239"/>
                      </a:lnTo>
                      <a:lnTo>
                        <a:pt x="48" y="239"/>
                      </a:lnTo>
                      <a:lnTo>
                        <a:pt x="47" y="238"/>
                      </a:lnTo>
                      <a:lnTo>
                        <a:pt x="45" y="238"/>
                      </a:lnTo>
                      <a:lnTo>
                        <a:pt x="46" y="237"/>
                      </a:lnTo>
                      <a:lnTo>
                        <a:pt x="46" y="235"/>
                      </a:lnTo>
                      <a:lnTo>
                        <a:pt x="48" y="235"/>
                      </a:lnTo>
                      <a:lnTo>
                        <a:pt x="50" y="234"/>
                      </a:lnTo>
                      <a:lnTo>
                        <a:pt x="52" y="234"/>
                      </a:lnTo>
                      <a:lnTo>
                        <a:pt x="53" y="233"/>
                      </a:lnTo>
                      <a:lnTo>
                        <a:pt x="56" y="232"/>
                      </a:lnTo>
                      <a:lnTo>
                        <a:pt x="52" y="232"/>
                      </a:lnTo>
                      <a:lnTo>
                        <a:pt x="52" y="230"/>
                      </a:lnTo>
                      <a:lnTo>
                        <a:pt x="51" y="229"/>
                      </a:lnTo>
                      <a:lnTo>
                        <a:pt x="51" y="228"/>
                      </a:lnTo>
                      <a:lnTo>
                        <a:pt x="52" y="228"/>
                      </a:lnTo>
                      <a:lnTo>
                        <a:pt x="56" y="229"/>
                      </a:lnTo>
                      <a:lnTo>
                        <a:pt x="57" y="229"/>
                      </a:lnTo>
                      <a:lnTo>
                        <a:pt x="60" y="229"/>
                      </a:lnTo>
                      <a:lnTo>
                        <a:pt x="61" y="229"/>
                      </a:lnTo>
                      <a:lnTo>
                        <a:pt x="62" y="229"/>
                      </a:lnTo>
                      <a:lnTo>
                        <a:pt x="66" y="229"/>
                      </a:lnTo>
                      <a:lnTo>
                        <a:pt x="69" y="229"/>
                      </a:lnTo>
                      <a:lnTo>
                        <a:pt x="72" y="229"/>
                      </a:lnTo>
                      <a:lnTo>
                        <a:pt x="75" y="229"/>
                      </a:lnTo>
                      <a:lnTo>
                        <a:pt x="78" y="229"/>
                      </a:lnTo>
                      <a:lnTo>
                        <a:pt x="80" y="228"/>
                      </a:lnTo>
                      <a:lnTo>
                        <a:pt x="83" y="228"/>
                      </a:lnTo>
                      <a:lnTo>
                        <a:pt x="84" y="228"/>
                      </a:lnTo>
                      <a:lnTo>
                        <a:pt x="88" y="228"/>
                      </a:lnTo>
                      <a:lnTo>
                        <a:pt x="91" y="228"/>
                      </a:lnTo>
                      <a:lnTo>
                        <a:pt x="93" y="228"/>
                      </a:lnTo>
                      <a:lnTo>
                        <a:pt x="95" y="225"/>
                      </a:lnTo>
                      <a:lnTo>
                        <a:pt x="98" y="225"/>
                      </a:lnTo>
                      <a:lnTo>
                        <a:pt x="99" y="224"/>
                      </a:lnTo>
                      <a:lnTo>
                        <a:pt x="102" y="223"/>
                      </a:lnTo>
                      <a:lnTo>
                        <a:pt x="102" y="221"/>
                      </a:lnTo>
                      <a:lnTo>
                        <a:pt x="99" y="219"/>
                      </a:lnTo>
                      <a:lnTo>
                        <a:pt x="99" y="216"/>
                      </a:lnTo>
                      <a:lnTo>
                        <a:pt x="98" y="216"/>
                      </a:lnTo>
                      <a:lnTo>
                        <a:pt x="97" y="218"/>
                      </a:lnTo>
                      <a:lnTo>
                        <a:pt x="95" y="219"/>
                      </a:lnTo>
                      <a:lnTo>
                        <a:pt x="94" y="219"/>
                      </a:lnTo>
                      <a:lnTo>
                        <a:pt x="93" y="219"/>
                      </a:lnTo>
                      <a:lnTo>
                        <a:pt x="93" y="218"/>
                      </a:lnTo>
                      <a:lnTo>
                        <a:pt x="94" y="215"/>
                      </a:lnTo>
                      <a:lnTo>
                        <a:pt x="95" y="210"/>
                      </a:lnTo>
                      <a:lnTo>
                        <a:pt x="97" y="210"/>
                      </a:lnTo>
                      <a:lnTo>
                        <a:pt x="99" y="210"/>
                      </a:lnTo>
                      <a:lnTo>
                        <a:pt x="102" y="210"/>
                      </a:lnTo>
                      <a:lnTo>
                        <a:pt x="103" y="207"/>
                      </a:lnTo>
                      <a:lnTo>
                        <a:pt x="103" y="205"/>
                      </a:lnTo>
                      <a:lnTo>
                        <a:pt x="102" y="204"/>
                      </a:lnTo>
                      <a:lnTo>
                        <a:pt x="99" y="204"/>
                      </a:lnTo>
                      <a:lnTo>
                        <a:pt x="98" y="204"/>
                      </a:lnTo>
                      <a:lnTo>
                        <a:pt x="97" y="201"/>
                      </a:lnTo>
                      <a:lnTo>
                        <a:pt x="98" y="199"/>
                      </a:lnTo>
                      <a:lnTo>
                        <a:pt x="99" y="195"/>
                      </a:lnTo>
                      <a:lnTo>
                        <a:pt x="99" y="192"/>
                      </a:lnTo>
                      <a:lnTo>
                        <a:pt x="99" y="191"/>
                      </a:lnTo>
                      <a:lnTo>
                        <a:pt x="98" y="187"/>
                      </a:lnTo>
                      <a:lnTo>
                        <a:pt x="98" y="185"/>
                      </a:lnTo>
                      <a:lnTo>
                        <a:pt x="102" y="183"/>
                      </a:lnTo>
                      <a:lnTo>
                        <a:pt x="103" y="181"/>
                      </a:lnTo>
                      <a:lnTo>
                        <a:pt x="105" y="181"/>
                      </a:lnTo>
                      <a:lnTo>
                        <a:pt x="104" y="180"/>
                      </a:lnTo>
                      <a:lnTo>
                        <a:pt x="104" y="177"/>
                      </a:lnTo>
                      <a:lnTo>
                        <a:pt x="105" y="176"/>
                      </a:lnTo>
                      <a:lnTo>
                        <a:pt x="107" y="173"/>
                      </a:lnTo>
                      <a:lnTo>
                        <a:pt x="109" y="172"/>
                      </a:lnTo>
                      <a:lnTo>
                        <a:pt x="112" y="169"/>
                      </a:lnTo>
                      <a:lnTo>
                        <a:pt x="112" y="166"/>
                      </a:lnTo>
                      <a:lnTo>
                        <a:pt x="113" y="163"/>
                      </a:lnTo>
                      <a:lnTo>
                        <a:pt x="114" y="161"/>
                      </a:lnTo>
                      <a:lnTo>
                        <a:pt x="117" y="159"/>
                      </a:lnTo>
                      <a:lnTo>
                        <a:pt x="119" y="158"/>
                      </a:lnTo>
                      <a:lnTo>
                        <a:pt x="121" y="155"/>
                      </a:lnTo>
                      <a:lnTo>
                        <a:pt x="121" y="154"/>
                      </a:lnTo>
                      <a:lnTo>
                        <a:pt x="121" y="153"/>
                      </a:lnTo>
                      <a:lnTo>
                        <a:pt x="122" y="149"/>
                      </a:lnTo>
                      <a:lnTo>
                        <a:pt x="121" y="148"/>
                      </a:lnTo>
                      <a:lnTo>
                        <a:pt x="122" y="147"/>
                      </a:lnTo>
                      <a:lnTo>
                        <a:pt x="123" y="144"/>
                      </a:lnTo>
                      <a:lnTo>
                        <a:pt x="122" y="142"/>
                      </a:lnTo>
                      <a:lnTo>
                        <a:pt x="121" y="142"/>
                      </a:lnTo>
                      <a:lnTo>
                        <a:pt x="122" y="139"/>
                      </a:lnTo>
                      <a:lnTo>
                        <a:pt x="123" y="135"/>
                      </a:lnTo>
                      <a:lnTo>
                        <a:pt x="124" y="133"/>
                      </a:lnTo>
                      <a:lnTo>
                        <a:pt x="126" y="134"/>
                      </a:lnTo>
                      <a:lnTo>
                        <a:pt x="127" y="134"/>
                      </a:lnTo>
                      <a:lnTo>
                        <a:pt x="128" y="133"/>
                      </a:lnTo>
                      <a:lnTo>
                        <a:pt x="131" y="130"/>
                      </a:lnTo>
                      <a:lnTo>
                        <a:pt x="132" y="128"/>
                      </a:lnTo>
                      <a:lnTo>
                        <a:pt x="133" y="124"/>
                      </a:lnTo>
                      <a:lnTo>
                        <a:pt x="133" y="120"/>
                      </a:lnTo>
                      <a:lnTo>
                        <a:pt x="135" y="119"/>
                      </a:lnTo>
                      <a:lnTo>
                        <a:pt x="135" y="117"/>
                      </a:lnTo>
                      <a:lnTo>
                        <a:pt x="136" y="119"/>
                      </a:lnTo>
                      <a:lnTo>
                        <a:pt x="137" y="119"/>
                      </a:lnTo>
                      <a:lnTo>
                        <a:pt x="140" y="119"/>
                      </a:lnTo>
                      <a:lnTo>
                        <a:pt x="141" y="119"/>
                      </a:lnTo>
                      <a:lnTo>
                        <a:pt x="142" y="120"/>
                      </a:lnTo>
                      <a:lnTo>
                        <a:pt x="146" y="119"/>
                      </a:lnTo>
                      <a:lnTo>
                        <a:pt x="147" y="117"/>
                      </a:lnTo>
                      <a:lnTo>
                        <a:pt x="149" y="116"/>
                      </a:lnTo>
                      <a:lnTo>
                        <a:pt x="149" y="115"/>
                      </a:lnTo>
                      <a:lnTo>
                        <a:pt x="149" y="114"/>
                      </a:lnTo>
                      <a:lnTo>
                        <a:pt x="150" y="112"/>
                      </a:lnTo>
                      <a:lnTo>
                        <a:pt x="151" y="112"/>
                      </a:lnTo>
                      <a:lnTo>
                        <a:pt x="152" y="112"/>
                      </a:lnTo>
                      <a:lnTo>
                        <a:pt x="154" y="112"/>
                      </a:lnTo>
                      <a:lnTo>
                        <a:pt x="155" y="111"/>
                      </a:lnTo>
                      <a:lnTo>
                        <a:pt x="155" y="110"/>
                      </a:lnTo>
                      <a:lnTo>
                        <a:pt x="155" y="106"/>
                      </a:lnTo>
                      <a:lnTo>
                        <a:pt x="156" y="105"/>
                      </a:lnTo>
                      <a:lnTo>
                        <a:pt x="156" y="104"/>
                      </a:lnTo>
                      <a:lnTo>
                        <a:pt x="157" y="105"/>
                      </a:lnTo>
                      <a:lnTo>
                        <a:pt x="159" y="104"/>
                      </a:lnTo>
                      <a:lnTo>
                        <a:pt x="161" y="104"/>
                      </a:lnTo>
                      <a:lnTo>
                        <a:pt x="162" y="101"/>
                      </a:lnTo>
                      <a:lnTo>
                        <a:pt x="159" y="100"/>
                      </a:lnTo>
                      <a:lnTo>
                        <a:pt x="159" y="98"/>
                      </a:lnTo>
                      <a:lnTo>
                        <a:pt x="159" y="97"/>
                      </a:lnTo>
                      <a:lnTo>
                        <a:pt x="157" y="96"/>
                      </a:lnTo>
                      <a:lnTo>
                        <a:pt x="159" y="95"/>
                      </a:lnTo>
                      <a:lnTo>
                        <a:pt x="161" y="93"/>
                      </a:lnTo>
                      <a:lnTo>
                        <a:pt x="161" y="91"/>
                      </a:lnTo>
                      <a:lnTo>
                        <a:pt x="159" y="90"/>
                      </a:lnTo>
                      <a:lnTo>
                        <a:pt x="157" y="90"/>
                      </a:lnTo>
                      <a:lnTo>
                        <a:pt x="157" y="88"/>
                      </a:lnTo>
                      <a:lnTo>
                        <a:pt x="159" y="87"/>
                      </a:lnTo>
                      <a:lnTo>
                        <a:pt x="161" y="86"/>
                      </a:lnTo>
                      <a:lnTo>
                        <a:pt x="161" y="85"/>
                      </a:lnTo>
                      <a:lnTo>
                        <a:pt x="159" y="83"/>
                      </a:lnTo>
                      <a:lnTo>
                        <a:pt x="159" y="82"/>
                      </a:lnTo>
                      <a:lnTo>
                        <a:pt x="157" y="82"/>
                      </a:lnTo>
                      <a:lnTo>
                        <a:pt x="157" y="83"/>
                      </a:lnTo>
                      <a:lnTo>
                        <a:pt x="156" y="83"/>
                      </a:lnTo>
                      <a:lnTo>
                        <a:pt x="155" y="83"/>
                      </a:lnTo>
                      <a:lnTo>
                        <a:pt x="155" y="82"/>
                      </a:lnTo>
                      <a:lnTo>
                        <a:pt x="156" y="81"/>
                      </a:lnTo>
                      <a:lnTo>
                        <a:pt x="155" y="81"/>
                      </a:lnTo>
                      <a:lnTo>
                        <a:pt x="155" y="79"/>
                      </a:lnTo>
                      <a:lnTo>
                        <a:pt x="156" y="79"/>
                      </a:lnTo>
                      <a:lnTo>
                        <a:pt x="156" y="77"/>
                      </a:lnTo>
                      <a:lnTo>
                        <a:pt x="157" y="77"/>
                      </a:lnTo>
                      <a:lnTo>
                        <a:pt x="157" y="76"/>
                      </a:lnTo>
                      <a:lnTo>
                        <a:pt x="157" y="73"/>
                      </a:lnTo>
                      <a:lnTo>
                        <a:pt x="156" y="73"/>
                      </a:lnTo>
                      <a:lnTo>
                        <a:pt x="155" y="74"/>
                      </a:lnTo>
                      <a:lnTo>
                        <a:pt x="154" y="76"/>
                      </a:lnTo>
                      <a:lnTo>
                        <a:pt x="152" y="76"/>
                      </a:lnTo>
                      <a:lnTo>
                        <a:pt x="151" y="74"/>
                      </a:lnTo>
                      <a:lnTo>
                        <a:pt x="151" y="73"/>
                      </a:lnTo>
                      <a:lnTo>
                        <a:pt x="151" y="72"/>
                      </a:lnTo>
                      <a:lnTo>
                        <a:pt x="150" y="72"/>
                      </a:lnTo>
                      <a:lnTo>
                        <a:pt x="149" y="73"/>
                      </a:lnTo>
                      <a:lnTo>
                        <a:pt x="149" y="74"/>
                      </a:lnTo>
                      <a:lnTo>
                        <a:pt x="149" y="76"/>
                      </a:lnTo>
                      <a:lnTo>
                        <a:pt x="147" y="77"/>
                      </a:lnTo>
                      <a:lnTo>
                        <a:pt x="146" y="77"/>
                      </a:lnTo>
                      <a:lnTo>
                        <a:pt x="143" y="76"/>
                      </a:lnTo>
                      <a:lnTo>
                        <a:pt x="142" y="74"/>
                      </a:lnTo>
                      <a:lnTo>
                        <a:pt x="142" y="73"/>
                      </a:lnTo>
                      <a:lnTo>
                        <a:pt x="142" y="72"/>
                      </a:lnTo>
                      <a:lnTo>
                        <a:pt x="141" y="72"/>
                      </a:lnTo>
                      <a:lnTo>
                        <a:pt x="140" y="73"/>
                      </a:lnTo>
                      <a:lnTo>
                        <a:pt x="138" y="74"/>
                      </a:lnTo>
                      <a:lnTo>
                        <a:pt x="137" y="74"/>
                      </a:lnTo>
                      <a:lnTo>
                        <a:pt x="135" y="72"/>
                      </a:lnTo>
                      <a:lnTo>
                        <a:pt x="135" y="71"/>
                      </a:lnTo>
                      <a:lnTo>
                        <a:pt x="135" y="68"/>
                      </a:lnTo>
                      <a:lnTo>
                        <a:pt x="136" y="68"/>
                      </a:lnTo>
                      <a:lnTo>
                        <a:pt x="138" y="71"/>
                      </a:lnTo>
                      <a:lnTo>
                        <a:pt x="138" y="69"/>
                      </a:lnTo>
                      <a:lnTo>
                        <a:pt x="140" y="69"/>
                      </a:lnTo>
                      <a:lnTo>
                        <a:pt x="141" y="69"/>
                      </a:lnTo>
                      <a:lnTo>
                        <a:pt x="141" y="68"/>
                      </a:lnTo>
                      <a:lnTo>
                        <a:pt x="140" y="67"/>
                      </a:lnTo>
                      <a:lnTo>
                        <a:pt x="138" y="64"/>
                      </a:lnTo>
                      <a:lnTo>
                        <a:pt x="140" y="64"/>
                      </a:lnTo>
                      <a:lnTo>
                        <a:pt x="141" y="64"/>
                      </a:lnTo>
                      <a:lnTo>
                        <a:pt x="142" y="64"/>
                      </a:lnTo>
                      <a:lnTo>
                        <a:pt x="142" y="62"/>
                      </a:lnTo>
                      <a:lnTo>
                        <a:pt x="142" y="60"/>
                      </a:lnTo>
                      <a:lnTo>
                        <a:pt x="140" y="59"/>
                      </a:lnTo>
                      <a:lnTo>
                        <a:pt x="141" y="59"/>
                      </a:lnTo>
                      <a:lnTo>
                        <a:pt x="141" y="58"/>
                      </a:lnTo>
                      <a:lnTo>
                        <a:pt x="141" y="57"/>
                      </a:lnTo>
                      <a:lnTo>
                        <a:pt x="140" y="54"/>
                      </a:lnTo>
                      <a:lnTo>
                        <a:pt x="140" y="50"/>
                      </a:lnTo>
                      <a:lnTo>
                        <a:pt x="141" y="49"/>
                      </a:lnTo>
                      <a:lnTo>
                        <a:pt x="142" y="45"/>
                      </a:lnTo>
                      <a:lnTo>
                        <a:pt x="142" y="43"/>
                      </a:lnTo>
                      <a:lnTo>
                        <a:pt x="142" y="41"/>
                      </a:lnTo>
                      <a:lnTo>
                        <a:pt x="142" y="39"/>
                      </a:lnTo>
                      <a:lnTo>
                        <a:pt x="142" y="38"/>
                      </a:lnTo>
                      <a:lnTo>
                        <a:pt x="143" y="36"/>
                      </a:lnTo>
                      <a:lnTo>
                        <a:pt x="146" y="36"/>
                      </a:lnTo>
                      <a:lnTo>
                        <a:pt x="147" y="38"/>
                      </a:lnTo>
                      <a:lnTo>
                        <a:pt x="150" y="38"/>
                      </a:lnTo>
                      <a:lnTo>
                        <a:pt x="151" y="38"/>
                      </a:lnTo>
                      <a:lnTo>
                        <a:pt x="152" y="36"/>
                      </a:lnTo>
                      <a:lnTo>
                        <a:pt x="154" y="36"/>
                      </a:lnTo>
                      <a:lnTo>
                        <a:pt x="155" y="36"/>
                      </a:lnTo>
                      <a:lnTo>
                        <a:pt x="156" y="35"/>
                      </a:lnTo>
                      <a:lnTo>
                        <a:pt x="156" y="36"/>
                      </a:lnTo>
                      <a:lnTo>
                        <a:pt x="157" y="38"/>
                      </a:lnTo>
                      <a:lnTo>
                        <a:pt x="159" y="39"/>
                      </a:lnTo>
                      <a:lnTo>
                        <a:pt x="161" y="40"/>
                      </a:lnTo>
                      <a:lnTo>
                        <a:pt x="162" y="38"/>
                      </a:lnTo>
                      <a:lnTo>
                        <a:pt x="164" y="38"/>
                      </a:lnTo>
                      <a:lnTo>
                        <a:pt x="166" y="36"/>
                      </a:lnTo>
                      <a:lnTo>
                        <a:pt x="168" y="36"/>
                      </a:lnTo>
                      <a:lnTo>
                        <a:pt x="170" y="35"/>
                      </a:lnTo>
                      <a:lnTo>
                        <a:pt x="171" y="33"/>
                      </a:lnTo>
                      <a:lnTo>
                        <a:pt x="173" y="31"/>
                      </a:lnTo>
                      <a:lnTo>
                        <a:pt x="175" y="30"/>
                      </a:lnTo>
                      <a:lnTo>
                        <a:pt x="178" y="30"/>
                      </a:lnTo>
                      <a:lnTo>
                        <a:pt x="179" y="31"/>
                      </a:lnTo>
                      <a:lnTo>
                        <a:pt x="179" y="35"/>
                      </a:lnTo>
                      <a:lnTo>
                        <a:pt x="180" y="36"/>
                      </a:lnTo>
                      <a:lnTo>
                        <a:pt x="181" y="38"/>
                      </a:lnTo>
                      <a:lnTo>
                        <a:pt x="183" y="38"/>
                      </a:lnTo>
                      <a:lnTo>
                        <a:pt x="184" y="40"/>
                      </a:lnTo>
                      <a:lnTo>
                        <a:pt x="185" y="41"/>
                      </a:lnTo>
                      <a:lnTo>
                        <a:pt x="187" y="44"/>
                      </a:lnTo>
                      <a:lnTo>
                        <a:pt x="188" y="45"/>
                      </a:lnTo>
                      <a:lnTo>
                        <a:pt x="190" y="47"/>
                      </a:lnTo>
                      <a:lnTo>
                        <a:pt x="192" y="45"/>
                      </a:lnTo>
                      <a:lnTo>
                        <a:pt x="193" y="44"/>
                      </a:lnTo>
                      <a:lnTo>
                        <a:pt x="192" y="43"/>
                      </a:lnTo>
                      <a:lnTo>
                        <a:pt x="192" y="41"/>
                      </a:lnTo>
                      <a:lnTo>
                        <a:pt x="193" y="41"/>
                      </a:lnTo>
                      <a:lnTo>
                        <a:pt x="194" y="41"/>
                      </a:lnTo>
                      <a:lnTo>
                        <a:pt x="194" y="40"/>
                      </a:lnTo>
                      <a:lnTo>
                        <a:pt x="194" y="39"/>
                      </a:lnTo>
                      <a:lnTo>
                        <a:pt x="193" y="38"/>
                      </a:lnTo>
                      <a:lnTo>
                        <a:pt x="190" y="36"/>
                      </a:lnTo>
                      <a:lnTo>
                        <a:pt x="188" y="35"/>
                      </a:lnTo>
                      <a:lnTo>
                        <a:pt x="188" y="33"/>
                      </a:lnTo>
                      <a:lnTo>
                        <a:pt x="188" y="30"/>
                      </a:lnTo>
                      <a:lnTo>
                        <a:pt x="188" y="28"/>
                      </a:lnTo>
                      <a:lnTo>
                        <a:pt x="190" y="25"/>
                      </a:lnTo>
                      <a:lnTo>
                        <a:pt x="192" y="22"/>
                      </a:lnTo>
                      <a:lnTo>
                        <a:pt x="192" y="21"/>
                      </a:lnTo>
                      <a:lnTo>
                        <a:pt x="193" y="21"/>
                      </a:lnTo>
                      <a:lnTo>
                        <a:pt x="194" y="21"/>
                      </a:lnTo>
                      <a:lnTo>
                        <a:pt x="195" y="22"/>
                      </a:lnTo>
                      <a:lnTo>
                        <a:pt x="197" y="21"/>
                      </a:lnTo>
                      <a:lnTo>
                        <a:pt x="195" y="17"/>
                      </a:lnTo>
                      <a:lnTo>
                        <a:pt x="195" y="16"/>
                      </a:lnTo>
                      <a:lnTo>
                        <a:pt x="195" y="15"/>
                      </a:lnTo>
                      <a:lnTo>
                        <a:pt x="198" y="16"/>
                      </a:lnTo>
                      <a:lnTo>
                        <a:pt x="199" y="17"/>
                      </a:lnTo>
                      <a:lnTo>
                        <a:pt x="200" y="17"/>
                      </a:lnTo>
                      <a:lnTo>
                        <a:pt x="202" y="16"/>
                      </a:lnTo>
                      <a:lnTo>
                        <a:pt x="206" y="16"/>
                      </a:lnTo>
                      <a:lnTo>
                        <a:pt x="206" y="15"/>
                      </a:lnTo>
                      <a:lnTo>
                        <a:pt x="207" y="14"/>
                      </a:lnTo>
                      <a:lnTo>
                        <a:pt x="208" y="14"/>
                      </a:lnTo>
                      <a:lnTo>
                        <a:pt x="209" y="12"/>
                      </a:lnTo>
                      <a:lnTo>
                        <a:pt x="208" y="11"/>
                      </a:lnTo>
                      <a:lnTo>
                        <a:pt x="209" y="10"/>
                      </a:lnTo>
                      <a:lnTo>
                        <a:pt x="209" y="9"/>
                      </a:lnTo>
                      <a:lnTo>
                        <a:pt x="211" y="7"/>
                      </a:lnTo>
                      <a:lnTo>
                        <a:pt x="212" y="5"/>
                      </a:lnTo>
                      <a:lnTo>
                        <a:pt x="214" y="1"/>
                      </a:lnTo>
                      <a:lnTo>
                        <a:pt x="216" y="0"/>
                      </a:lnTo>
                      <a:lnTo>
                        <a:pt x="216" y="0"/>
                      </a:lnTo>
                      <a:lnTo>
                        <a:pt x="221" y="1"/>
                      </a:lnTo>
                      <a:lnTo>
                        <a:pt x="222" y="1"/>
                      </a:lnTo>
                      <a:lnTo>
                        <a:pt x="223" y="5"/>
                      </a:lnTo>
                      <a:lnTo>
                        <a:pt x="225" y="5"/>
                      </a:lnTo>
                      <a:lnTo>
                        <a:pt x="225" y="6"/>
                      </a:lnTo>
                      <a:lnTo>
                        <a:pt x="226" y="9"/>
                      </a:lnTo>
                      <a:lnTo>
                        <a:pt x="227" y="11"/>
                      </a:lnTo>
                      <a:lnTo>
                        <a:pt x="227" y="12"/>
                      </a:lnTo>
                      <a:lnTo>
                        <a:pt x="226" y="14"/>
                      </a:lnTo>
                      <a:lnTo>
                        <a:pt x="226" y="16"/>
                      </a:lnTo>
                      <a:lnTo>
                        <a:pt x="225" y="17"/>
                      </a:lnTo>
                      <a:lnTo>
                        <a:pt x="226" y="21"/>
                      </a:lnTo>
                      <a:lnTo>
                        <a:pt x="226" y="22"/>
                      </a:lnTo>
                      <a:lnTo>
                        <a:pt x="225" y="24"/>
                      </a:lnTo>
                      <a:lnTo>
                        <a:pt x="223" y="24"/>
                      </a:lnTo>
                      <a:lnTo>
                        <a:pt x="222" y="24"/>
                      </a:lnTo>
                      <a:lnTo>
                        <a:pt x="222" y="26"/>
                      </a:lnTo>
                      <a:lnTo>
                        <a:pt x="221" y="28"/>
                      </a:lnTo>
                      <a:lnTo>
                        <a:pt x="220" y="29"/>
                      </a:lnTo>
                      <a:lnTo>
                        <a:pt x="217" y="28"/>
                      </a:lnTo>
                      <a:lnTo>
                        <a:pt x="216" y="28"/>
                      </a:lnTo>
                      <a:lnTo>
                        <a:pt x="216" y="29"/>
                      </a:lnTo>
                      <a:lnTo>
                        <a:pt x="217" y="30"/>
                      </a:lnTo>
                      <a:lnTo>
                        <a:pt x="220" y="33"/>
                      </a:lnTo>
                      <a:lnTo>
                        <a:pt x="220" y="35"/>
                      </a:lnTo>
                      <a:lnTo>
                        <a:pt x="222" y="36"/>
                      </a:lnTo>
                      <a:lnTo>
                        <a:pt x="223" y="38"/>
                      </a:lnTo>
                      <a:lnTo>
                        <a:pt x="226" y="38"/>
                      </a:lnTo>
                      <a:lnTo>
                        <a:pt x="228" y="39"/>
                      </a:lnTo>
                      <a:lnTo>
                        <a:pt x="232" y="39"/>
                      </a:lnTo>
                      <a:lnTo>
                        <a:pt x="236" y="39"/>
                      </a:lnTo>
                      <a:lnTo>
                        <a:pt x="239" y="40"/>
                      </a:lnTo>
                      <a:lnTo>
                        <a:pt x="240" y="43"/>
                      </a:lnTo>
                      <a:lnTo>
                        <a:pt x="241" y="45"/>
                      </a:lnTo>
                      <a:lnTo>
                        <a:pt x="242" y="49"/>
                      </a:lnTo>
                      <a:lnTo>
                        <a:pt x="244" y="50"/>
                      </a:lnTo>
                      <a:lnTo>
                        <a:pt x="246" y="53"/>
                      </a:lnTo>
                      <a:lnTo>
                        <a:pt x="247" y="57"/>
                      </a:lnTo>
                      <a:lnTo>
                        <a:pt x="250" y="58"/>
                      </a:lnTo>
                      <a:lnTo>
                        <a:pt x="252" y="58"/>
                      </a:lnTo>
                      <a:lnTo>
                        <a:pt x="254" y="58"/>
                      </a:lnTo>
                      <a:lnTo>
                        <a:pt x="255" y="57"/>
                      </a:lnTo>
                      <a:lnTo>
                        <a:pt x="258" y="55"/>
                      </a:lnTo>
                      <a:lnTo>
                        <a:pt x="259" y="54"/>
                      </a:lnTo>
                      <a:lnTo>
                        <a:pt x="260" y="52"/>
                      </a:lnTo>
                      <a:lnTo>
                        <a:pt x="261" y="52"/>
                      </a:lnTo>
                      <a:lnTo>
                        <a:pt x="263" y="52"/>
                      </a:lnTo>
                      <a:lnTo>
                        <a:pt x="265" y="52"/>
                      </a:lnTo>
                      <a:lnTo>
                        <a:pt x="266" y="52"/>
                      </a:lnTo>
                      <a:lnTo>
                        <a:pt x="268" y="52"/>
                      </a:lnTo>
                      <a:lnTo>
                        <a:pt x="270" y="53"/>
                      </a:lnTo>
                      <a:lnTo>
                        <a:pt x="271" y="54"/>
                      </a:lnTo>
                      <a:lnTo>
                        <a:pt x="274" y="55"/>
                      </a:lnTo>
                      <a:lnTo>
                        <a:pt x="277" y="58"/>
                      </a:lnTo>
                      <a:lnTo>
                        <a:pt x="278" y="59"/>
                      </a:lnTo>
                      <a:lnTo>
                        <a:pt x="280" y="60"/>
                      </a:lnTo>
                      <a:lnTo>
                        <a:pt x="280" y="64"/>
                      </a:lnTo>
                      <a:lnTo>
                        <a:pt x="283" y="66"/>
                      </a:lnTo>
                      <a:lnTo>
                        <a:pt x="285" y="67"/>
                      </a:lnTo>
                      <a:lnTo>
                        <a:pt x="288" y="68"/>
                      </a:lnTo>
                      <a:lnTo>
                        <a:pt x="290" y="68"/>
                      </a:lnTo>
                      <a:lnTo>
                        <a:pt x="292" y="69"/>
                      </a:lnTo>
                      <a:lnTo>
                        <a:pt x="294" y="69"/>
                      </a:lnTo>
                      <a:lnTo>
                        <a:pt x="296" y="72"/>
                      </a:lnTo>
                      <a:lnTo>
                        <a:pt x="297" y="73"/>
                      </a:lnTo>
                      <a:lnTo>
                        <a:pt x="299" y="73"/>
                      </a:lnTo>
                      <a:lnTo>
                        <a:pt x="302" y="74"/>
                      </a:lnTo>
                      <a:lnTo>
                        <a:pt x="303" y="74"/>
                      </a:lnTo>
                      <a:lnTo>
                        <a:pt x="306" y="74"/>
                      </a:lnTo>
                      <a:lnTo>
                        <a:pt x="309" y="74"/>
                      </a:lnTo>
                      <a:lnTo>
                        <a:pt x="311" y="73"/>
                      </a:lnTo>
                      <a:lnTo>
                        <a:pt x="312" y="73"/>
                      </a:lnTo>
                      <a:lnTo>
                        <a:pt x="313" y="73"/>
                      </a:lnTo>
                      <a:lnTo>
                        <a:pt x="316" y="76"/>
                      </a:lnTo>
                      <a:lnTo>
                        <a:pt x="313" y="77"/>
                      </a:lnTo>
                      <a:lnTo>
                        <a:pt x="313" y="79"/>
                      </a:lnTo>
                      <a:lnTo>
                        <a:pt x="312" y="81"/>
                      </a:lnTo>
                      <a:lnTo>
                        <a:pt x="311" y="82"/>
                      </a:lnTo>
                      <a:lnTo>
                        <a:pt x="309" y="82"/>
                      </a:lnTo>
                      <a:lnTo>
                        <a:pt x="307" y="83"/>
                      </a:lnTo>
                      <a:lnTo>
                        <a:pt x="306" y="85"/>
                      </a:lnTo>
                      <a:lnTo>
                        <a:pt x="306" y="86"/>
                      </a:lnTo>
                      <a:lnTo>
                        <a:pt x="306" y="88"/>
                      </a:lnTo>
                      <a:lnTo>
                        <a:pt x="307" y="90"/>
                      </a:lnTo>
                      <a:lnTo>
                        <a:pt x="307" y="91"/>
                      </a:lnTo>
                      <a:lnTo>
                        <a:pt x="309" y="91"/>
                      </a:lnTo>
                      <a:lnTo>
                        <a:pt x="307" y="93"/>
                      </a:lnTo>
                      <a:lnTo>
                        <a:pt x="309" y="95"/>
                      </a:lnTo>
                      <a:lnTo>
                        <a:pt x="312" y="96"/>
                      </a:lnTo>
                      <a:lnTo>
                        <a:pt x="315" y="97"/>
                      </a:lnTo>
                      <a:lnTo>
                        <a:pt x="316" y="98"/>
                      </a:lnTo>
                      <a:lnTo>
                        <a:pt x="316" y="100"/>
                      </a:lnTo>
                      <a:lnTo>
                        <a:pt x="315" y="102"/>
                      </a:lnTo>
                      <a:lnTo>
                        <a:pt x="313" y="104"/>
                      </a:lnTo>
                      <a:lnTo>
                        <a:pt x="307" y="104"/>
                      </a:lnTo>
                      <a:lnTo>
                        <a:pt x="304" y="104"/>
                      </a:lnTo>
                      <a:lnTo>
                        <a:pt x="302" y="104"/>
                      </a:lnTo>
                      <a:lnTo>
                        <a:pt x="301" y="104"/>
                      </a:lnTo>
                      <a:lnTo>
                        <a:pt x="299" y="104"/>
                      </a:lnTo>
                      <a:lnTo>
                        <a:pt x="299" y="105"/>
                      </a:lnTo>
                      <a:lnTo>
                        <a:pt x="299" y="109"/>
                      </a:lnTo>
                      <a:lnTo>
                        <a:pt x="299" y="110"/>
                      </a:lnTo>
                      <a:lnTo>
                        <a:pt x="301" y="111"/>
                      </a:lnTo>
                      <a:lnTo>
                        <a:pt x="303" y="112"/>
                      </a:lnTo>
                      <a:lnTo>
                        <a:pt x="306" y="115"/>
                      </a:lnTo>
                      <a:lnTo>
                        <a:pt x="306" y="116"/>
                      </a:lnTo>
                      <a:lnTo>
                        <a:pt x="306" y="117"/>
                      </a:lnTo>
                      <a:lnTo>
                        <a:pt x="306" y="119"/>
                      </a:lnTo>
                      <a:lnTo>
                        <a:pt x="304" y="120"/>
                      </a:lnTo>
                      <a:lnTo>
                        <a:pt x="306" y="121"/>
                      </a:lnTo>
                      <a:lnTo>
                        <a:pt x="307" y="121"/>
                      </a:lnTo>
                      <a:lnTo>
                        <a:pt x="309" y="120"/>
                      </a:lnTo>
                      <a:lnTo>
                        <a:pt x="312" y="120"/>
                      </a:lnTo>
                      <a:lnTo>
                        <a:pt x="313" y="121"/>
                      </a:lnTo>
                      <a:lnTo>
                        <a:pt x="313" y="120"/>
                      </a:lnTo>
                      <a:lnTo>
                        <a:pt x="317" y="119"/>
                      </a:lnTo>
                      <a:lnTo>
                        <a:pt x="318" y="119"/>
                      </a:lnTo>
                      <a:lnTo>
                        <a:pt x="320" y="121"/>
                      </a:lnTo>
                      <a:lnTo>
                        <a:pt x="321" y="124"/>
                      </a:lnTo>
                      <a:lnTo>
                        <a:pt x="320" y="128"/>
                      </a:lnTo>
                      <a:lnTo>
                        <a:pt x="318" y="130"/>
                      </a:lnTo>
                      <a:lnTo>
                        <a:pt x="318" y="134"/>
                      </a:lnTo>
                      <a:lnTo>
                        <a:pt x="317" y="139"/>
                      </a:lnTo>
                      <a:lnTo>
                        <a:pt x="316" y="143"/>
                      </a:lnTo>
                      <a:lnTo>
                        <a:pt x="315" y="144"/>
                      </a:lnTo>
                      <a:lnTo>
                        <a:pt x="313" y="147"/>
                      </a:lnTo>
                      <a:lnTo>
                        <a:pt x="312" y="147"/>
                      </a:lnTo>
                      <a:lnTo>
                        <a:pt x="311" y="149"/>
                      </a:lnTo>
                      <a:lnTo>
                        <a:pt x="309" y="150"/>
                      </a:lnTo>
                      <a:lnTo>
                        <a:pt x="309" y="153"/>
                      </a:lnTo>
                      <a:lnTo>
                        <a:pt x="311" y="153"/>
                      </a:lnTo>
                      <a:lnTo>
                        <a:pt x="313" y="150"/>
                      </a:lnTo>
                      <a:lnTo>
                        <a:pt x="315" y="150"/>
                      </a:lnTo>
                      <a:lnTo>
                        <a:pt x="316" y="150"/>
                      </a:lnTo>
                      <a:lnTo>
                        <a:pt x="317" y="154"/>
                      </a:lnTo>
                      <a:lnTo>
                        <a:pt x="318" y="155"/>
                      </a:lnTo>
                      <a:lnTo>
                        <a:pt x="317" y="158"/>
                      </a:lnTo>
                      <a:lnTo>
                        <a:pt x="317" y="159"/>
                      </a:lnTo>
                      <a:lnTo>
                        <a:pt x="316" y="161"/>
                      </a:lnTo>
                      <a:lnTo>
                        <a:pt x="315" y="162"/>
                      </a:lnTo>
                      <a:lnTo>
                        <a:pt x="315" y="163"/>
                      </a:lnTo>
                      <a:lnTo>
                        <a:pt x="316" y="164"/>
                      </a:lnTo>
                      <a:lnTo>
                        <a:pt x="316" y="166"/>
                      </a:lnTo>
                      <a:lnTo>
                        <a:pt x="317" y="168"/>
                      </a:lnTo>
                      <a:lnTo>
                        <a:pt x="318" y="166"/>
                      </a:lnTo>
                      <a:lnTo>
                        <a:pt x="320" y="166"/>
                      </a:lnTo>
                      <a:lnTo>
                        <a:pt x="321" y="166"/>
                      </a:lnTo>
                      <a:lnTo>
                        <a:pt x="322" y="168"/>
                      </a:lnTo>
                      <a:lnTo>
                        <a:pt x="326" y="166"/>
                      </a:lnTo>
                      <a:lnTo>
                        <a:pt x="330" y="166"/>
                      </a:lnTo>
                      <a:lnTo>
                        <a:pt x="334" y="166"/>
                      </a:lnTo>
                      <a:lnTo>
                        <a:pt x="336" y="166"/>
                      </a:lnTo>
                      <a:lnTo>
                        <a:pt x="339" y="164"/>
                      </a:lnTo>
                      <a:lnTo>
                        <a:pt x="341" y="164"/>
                      </a:lnTo>
                      <a:lnTo>
                        <a:pt x="341" y="168"/>
                      </a:lnTo>
                      <a:lnTo>
                        <a:pt x="341" y="169"/>
                      </a:lnTo>
                      <a:lnTo>
                        <a:pt x="342" y="171"/>
                      </a:lnTo>
                      <a:lnTo>
                        <a:pt x="344" y="171"/>
                      </a:lnTo>
                      <a:lnTo>
                        <a:pt x="346" y="169"/>
                      </a:lnTo>
                      <a:lnTo>
                        <a:pt x="348" y="171"/>
                      </a:lnTo>
                      <a:lnTo>
                        <a:pt x="346" y="172"/>
                      </a:lnTo>
                      <a:lnTo>
                        <a:pt x="345" y="175"/>
                      </a:lnTo>
                      <a:lnTo>
                        <a:pt x="344" y="176"/>
                      </a:lnTo>
                      <a:lnTo>
                        <a:pt x="344" y="177"/>
                      </a:lnTo>
                      <a:lnTo>
                        <a:pt x="342" y="178"/>
                      </a:lnTo>
                      <a:lnTo>
                        <a:pt x="342" y="180"/>
                      </a:lnTo>
                      <a:lnTo>
                        <a:pt x="342" y="181"/>
                      </a:lnTo>
                      <a:lnTo>
                        <a:pt x="342" y="183"/>
                      </a:lnTo>
                      <a:lnTo>
                        <a:pt x="342" y="185"/>
                      </a:lnTo>
                      <a:lnTo>
                        <a:pt x="341" y="185"/>
                      </a:lnTo>
                      <a:lnTo>
                        <a:pt x="340" y="186"/>
                      </a:lnTo>
                      <a:lnTo>
                        <a:pt x="339" y="187"/>
                      </a:lnTo>
                      <a:lnTo>
                        <a:pt x="336" y="188"/>
                      </a:lnTo>
                      <a:lnTo>
                        <a:pt x="334" y="190"/>
                      </a:lnTo>
                      <a:lnTo>
                        <a:pt x="332" y="191"/>
                      </a:lnTo>
                      <a:lnTo>
                        <a:pt x="330" y="192"/>
                      </a:lnTo>
                      <a:lnTo>
                        <a:pt x="330" y="194"/>
                      </a:lnTo>
                      <a:lnTo>
                        <a:pt x="331" y="195"/>
                      </a:lnTo>
                      <a:lnTo>
                        <a:pt x="331" y="196"/>
                      </a:lnTo>
                      <a:lnTo>
                        <a:pt x="332" y="199"/>
                      </a:lnTo>
                      <a:lnTo>
                        <a:pt x="334" y="201"/>
                      </a:lnTo>
                      <a:lnTo>
                        <a:pt x="334" y="202"/>
                      </a:lnTo>
                      <a:lnTo>
                        <a:pt x="335" y="204"/>
                      </a:lnTo>
                      <a:lnTo>
                        <a:pt x="335" y="206"/>
                      </a:lnTo>
                      <a:lnTo>
                        <a:pt x="336" y="207"/>
                      </a:lnTo>
                      <a:lnTo>
                        <a:pt x="339" y="209"/>
                      </a:lnTo>
                      <a:lnTo>
                        <a:pt x="339" y="213"/>
                      </a:lnTo>
                      <a:lnTo>
                        <a:pt x="339" y="214"/>
                      </a:lnTo>
                      <a:lnTo>
                        <a:pt x="340" y="216"/>
                      </a:lnTo>
                      <a:lnTo>
                        <a:pt x="340" y="218"/>
                      </a:lnTo>
                      <a:lnTo>
                        <a:pt x="342" y="221"/>
                      </a:lnTo>
                      <a:lnTo>
                        <a:pt x="342" y="223"/>
                      </a:lnTo>
                      <a:lnTo>
                        <a:pt x="342" y="225"/>
                      </a:lnTo>
                      <a:lnTo>
                        <a:pt x="342" y="229"/>
                      </a:lnTo>
                      <a:lnTo>
                        <a:pt x="344" y="232"/>
                      </a:lnTo>
                      <a:lnTo>
                        <a:pt x="344" y="234"/>
                      </a:lnTo>
                      <a:lnTo>
                        <a:pt x="345" y="235"/>
                      </a:lnTo>
                      <a:lnTo>
                        <a:pt x="348" y="237"/>
                      </a:lnTo>
                      <a:lnTo>
                        <a:pt x="349" y="239"/>
                      </a:lnTo>
                      <a:lnTo>
                        <a:pt x="349" y="240"/>
                      </a:lnTo>
                      <a:lnTo>
                        <a:pt x="349" y="243"/>
                      </a:lnTo>
                      <a:lnTo>
                        <a:pt x="350" y="244"/>
                      </a:lnTo>
                      <a:lnTo>
                        <a:pt x="349" y="247"/>
                      </a:lnTo>
                      <a:lnTo>
                        <a:pt x="348" y="248"/>
                      </a:lnTo>
                      <a:lnTo>
                        <a:pt x="346" y="252"/>
                      </a:lnTo>
                      <a:lnTo>
                        <a:pt x="346" y="254"/>
                      </a:lnTo>
                      <a:lnTo>
                        <a:pt x="345" y="257"/>
                      </a:lnTo>
                      <a:lnTo>
                        <a:pt x="345" y="259"/>
                      </a:lnTo>
                      <a:lnTo>
                        <a:pt x="346" y="262"/>
                      </a:lnTo>
                      <a:lnTo>
                        <a:pt x="348" y="264"/>
                      </a:lnTo>
                      <a:lnTo>
                        <a:pt x="348" y="266"/>
                      </a:lnTo>
                      <a:lnTo>
                        <a:pt x="349" y="268"/>
                      </a:lnTo>
                      <a:lnTo>
                        <a:pt x="348" y="268"/>
                      </a:lnTo>
                      <a:lnTo>
                        <a:pt x="345" y="272"/>
                      </a:lnTo>
                      <a:lnTo>
                        <a:pt x="345" y="273"/>
                      </a:lnTo>
                      <a:lnTo>
                        <a:pt x="344" y="275"/>
                      </a:lnTo>
                      <a:lnTo>
                        <a:pt x="342" y="276"/>
                      </a:lnTo>
                      <a:lnTo>
                        <a:pt x="341" y="277"/>
                      </a:lnTo>
                      <a:lnTo>
                        <a:pt x="340" y="277"/>
                      </a:lnTo>
                      <a:lnTo>
                        <a:pt x="336" y="277"/>
                      </a:lnTo>
                      <a:lnTo>
                        <a:pt x="332" y="277"/>
                      </a:lnTo>
                      <a:lnTo>
                        <a:pt x="329" y="277"/>
                      </a:lnTo>
                      <a:lnTo>
                        <a:pt x="325" y="276"/>
                      </a:lnTo>
                      <a:lnTo>
                        <a:pt x="321" y="277"/>
                      </a:lnTo>
                      <a:lnTo>
                        <a:pt x="318" y="277"/>
                      </a:lnTo>
                      <a:lnTo>
                        <a:pt x="316" y="278"/>
                      </a:lnTo>
                      <a:lnTo>
                        <a:pt x="315" y="281"/>
                      </a:lnTo>
                      <a:lnTo>
                        <a:pt x="313" y="283"/>
                      </a:lnTo>
                      <a:lnTo>
                        <a:pt x="313" y="285"/>
                      </a:lnTo>
                      <a:lnTo>
                        <a:pt x="312" y="290"/>
                      </a:lnTo>
                      <a:lnTo>
                        <a:pt x="311" y="292"/>
                      </a:lnTo>
                      <a:lnTo>
                        <a:pt x="309" y="295"/>
                      </a:lnTo>
                      <a:lnTo>
                        <a:pt x="307" y="296"/>
                      </a:lnTo>
                      <a:lnTo>
                        <a:pt x="306" y="297"/>
                      </a:lnTo>
                      <a:lnTo>
                        <a:pt x="306" y="299"/>
                      </a:lnTo>
                      <a:lnTo>
                        <a:pt x="304" y="300"/>
                      </a:lnTo>
                      <a:lnTo>
                        <a:pt x="303" y="302"/>
                      </a:lnTo>
                      <a:lnTo>
                        <a:pt x="303" y="304"/>
                      </a:lnTo>
                      <a:lnTo>
                        <a:pt x="302" y="306"/>
                      </a:lnTo>
                      <a:lnTo>
                        <a:pt x="301" y="308"/>
                      </a:lnTo>
                      <a:lnTo>
                        <a:pt x="301" y="309"/>
                      </a:lnTo>
                      <a:lnTo>
                        <a:pt x="301" y="310"/>
                      </a:lnTo>
                      <a:lnTo>
                        <a:pt x="302" y="313"/>
                      </a:lnTo>
                      <a:lnTo>
                        <a:pt x="301" y="314"/>
                      </a:lnTo>
                      <a:lnTo>
                        <a:pt x="301" y="318"/>
                      </a:lnTo>
                      <a:lnTo>
                        <a:pt x="301" y="319"/>
                      </a:lnTo>
                      <a:lnTo>
                        <a:pt x="299" y="320"/>
                      </a:lnTo>
                      <a:lnTo>
                        <a:pt x="297" y="321"/>
                      </a:lnTo>
                      <a:lnTo>
                        <a:pt x="297" y="324"/>
                      </a:lnTo>
                      <a:lnTo>
                        <a:pt x="294" y="325"/>
                      </a:lnTo>
                      <a:lnTo>
                        <a:pt x="290" y="329"/>
                      </a:lnTo>
                      <a:lnTo>
                        <a:pt x="289" y="332"/>
                      </a:lnTo>
                      <a:lnTo>
                        <a:pt x="287" y="335"/>
                      </a:lnTo>
                      <a:lnTo>
                        <a:pt x="287" y="338"/>
                      </a:lnTo>
                      <a:lnTo>
                        <a:pt x="285" y="338"/>
                      </a:lnTo>
                      <a:lnTo>
                        <a:pt x="285" y="339"/>
                      </a:lnTo>
                      <a:lnTo>
                        <a:pt x="285" y="340"/>
                      </a:lnTo>
                      <a:lnTo>
                        <a:pt x="285" y="342"/>
                      </a:lnTo>
                      <a:lnTo>
                        <a:pt x="285" y="344"/>
                      </a:lnTo>
                      <a:lnTo>
                        <a:pt x="285" y="348"/>
                      </a:lnTo>
                      <a:lnTo>
                        <a:pt x="285" y="351"/>
                      </a:lnTo>
                      <a:lnTo>
                        <a:pt x="285" y="352"/>
                      </a:lnTo>
                      <a:lnTo>
                        <a:pt x="287" y="357"/>
                      </a:lnTo>
                      <a:lnTo>
                        <a:pt x="287" y="358"/>
                      </a:lnTo>
                      <a:lnTo>
                        <a:pt x="284" y="363"/>
                      </a:lnTo>
                      <a:lnTo>
                        <a:pt x="283" y="365"/>
                      </a:lnTo>
                      <a:lnTo>
                        <a:pt x="283" y="366"/>
                      </a:lnTo>
                      <a:lnTo>
                        <a:pt x="282" y="367"/>
                      </a:lnTo>
                      <a:lnTo>
                        <a:pt x="280" y="370"/>
                      </a:lnTo>
                      <a:lnTo>
                        <a:pt x="280" y="371"/>
                      </a:lnTo>
                      <a:lnTo>
                        <a:pt x="280" y="372"/>
                      </a:lnTo>
                      <a:lnTo>
                        <a:pt x="280" y="373"/>
                      </a:lnTo>
                      <a:lnTo>
                        <a:pt x="282" y="376"/>
                      </a:lnTo>
                      <a:lnTo>
                        <a:pt x="283" y="378"/>
                      </a:lnTo>
                      <a:lnTo>
                        <a:pt x="284" y="380"/>
                      </a:lnTo>
                      <a:lnTo>
                        <a:pt x="285" y="381"/>
                      </a:lnTo>
                      <a:lnTo>
                        <a:pt x="287" y="380"/>
                      </a:lnTo>
                      <a:lnTo>
                        <a:pt x="288" y="380"/>
                      </a:lnTo>
                      <a:lnTo>
                        <a:pt x="288" y="381"/>
                      </a:lnTo>
                      <a:lnTo>
                        <a:pt x="288" y="382"/>
                      </a:lnTo>
                      <a:lnTo>
                        <a:pt x="288" y="384"/>
                      </a:lnTo>
                      <a:lnTo>
                        <a:pt x="288" y="385"/>
                      </a:lnTo>
                      <a:lnTo>
                        <a:pt x="288" y="386"/>
                      </a:lnTo>
                      <a:lnTo>
                        <a:pt x="288" y="387"/>
                      </a:lnTo>
                      <a:lnTo>
                        <a:pt x="289" y="392"/>
                      </a:lnTo>
                      <a:lnTo>
                        <a:pt x="289" y="394"/>
                      </a:lnTo>
                      <a:lnTo>
                        <a:pt x="289" y="395"/>
                      </a:lnTo>
                      <a:lnTo>
                        <a:pt x="289" y="398"/>
                      </a:lnTo>
                      <a:lnTo>
                        <a:pt x="289" y="399"/>
                      </a:lnTo>
                      <a:lnTo>
                        <a:pt x="288" y="400"/>
                      </a:lnTo>
                      <a:lnTo>
                        <a:pt x="287" y="401"/>
                      </a:lnTo>
                      <a:lnTo>
                        <a:pt x="285" y="401"/>
                      </a:lnTo>
                      <a:lnTo>
                        <a:pt x="284" y="401"/>
                      </a:lnTo>
                      <a:lnTo>
                        <a:pt x="282" y="403"/>
                      </a:lnTo>
                      <a:lnTo>
                        <a:pt x="282" y="404"/>
                      </a:lnTo>
                      <a:lnTo>
                        <a:pt x="280" y="406"/>
                      </a:lnTo>
                      <a:lnTo>
                        <a:pt x="278" y="408"/>
                      </a:lnTo>
                      <a:lnTo>
                        <a:pt x="277" y="408"/>
                      </a:lnTo>
                      <a:lnTo>
                        <a:pt x="274" y="406"/>
                      </a:lnTo>
                      <a:lnTo>
                        <a:pt x="273" y="404"/>
                      </a:lnTo>
                      <a:lnTo>
                        <a:pt x="270" y="403"/>
                      </a:lnTo>
                      <a:lnTo>
                        <a:pt x="268" y="400"/>
                      </a:lnTo>
                      <a:lnTo>
                        <a:pt x="263" y="399"/>
                      </a:lnTo>
                      <a:lnTo>
                        <a:pt x="261" y="399"/>
                      </a:lnTo>
                      <a:lnTo>
                        <a:pt x="260" y="399"/>
                      </a:lnTo>
                      <a:lnTo>
                        <a:pt x="259" y="398"/>
                      </a:lnTo>
                      <a:lnTo>
                        <a:pt x="255" y="399"/>
                      </a:lnTo>
                      <a:lnTo>
                        <a:pt x="254" y="400"/>
                      </a:lnTo>
                      <a:lnTo>
                        <a:pt x="251" y="401"/>
                      </a:lnTo>
                      <a:lnTo>
                        <a:pt x="250" y="401"/>
                      </a:lnTo>
                      <a:lnTo>
                        <a:pt x="247" y="401"/>
                      </a:lnTo>
                      <a:lnTo>
                        <a:pt x="245" y="403"/>
                      </a:lnTo>
                      <a:lnTo>
                        <a:pt x="242" y="403"/>
                      </a:lnTo>
                      <a:lnTo>
                        <a:pt x="240" y="403"/>
                      </a:lnTo>
                      <a:lnTo>
                        <a:pt x="239" y="403"/>
                      </a:lnTo>
                      <a:lnTo>
                        <a:pt x="237" y="406"/>
                      </a:lnTo>
                      <a:lnTo>
                        <a:pt x="236" y="406"/>
                      </a:lnTo>
                      <a:lnTo>
                        <a:pt x="235" y="404"/>
                      </a:lnTo>
                      <a:lnTo>
                        <a:pt x="232" y="406"/>
                      </a:lnTo>
                      <a:lnTo>
                        <a:pt x="231" y="406"/>
                      </a:lnTo>
                      <a:lnTo>
                        <a:pt x="227" y="406"/>
                      </a:lnTo>
                      <a:lnTo>
                        <a:pt x="226" y="406"/>
                      </a:lnTo>
                      <a:lnTo>
                        <a:pt x="223" y="406"/>
                      </a:lnTo>
                      <a:lnTo>
                        <a:pt x="221" y="404"/>
                      </a:lnTo>
                      <a:lnTo>
                        <a:pt x="217" y="404"/>
                      </a:lnTo>
                      <a:lnTo>
                        <a:pt x="214" y="404"/>
                      </a:lnTo>
                      <a:lnTo>
                        <a:pt x="212" y="404"/>
                      </a:lnTo>
                      <a:lnTo>
                        <a:pt x="209" y="404"/>
                      </a:lnTo>
                      <a:lnTo>
                        <a:pt x="207" y="404"/>
                      </a:lnTo>
                      <a:lnTo>
                        <a:pt x="206" y="404"/>
                      </a:lnTo>
                      <a:lnTo>
                        <a:pt x="202" y="403"/>
                      </a:lnTo>
                      <a:lnTo>
                        <a:pt x="200" y="401"/>
                      </a:lnTo>
                      <a:lnTo>
                        <a:pt x="198" y="401"/>
                      </a:lnTo>
                      <a:lnTo>
                        <a:pt x="197" y="400"/>
                      </a:lnTo>
                      <a:lnTo>
                        <a:pt x="195" y="400"/>
                      </a:lnTo>
                      <a:lnTo>
                        <a:pt x="195" y="399"/>
                      </a:lnTo>
                      <a:lnTo>
                        <a:pt x="193" y="399"/>
                      </a:lnTo>
                      <a:lnTo>
                        <a:pt x="192" y="398"/>
                      </a:lnTo>
                      <a:lnTo>
                        <a:pt x="190" y="396"/>
                      </a:lnTo>
                      <a:lnTo>
                        <a:pt x="188" y="396"/>
                      </a:lnTo>
                      <a:lnTo>
                        <a:pt x="188" y="395"/>
                      </a:lnTo>
                      <a:lnTo>
                        <a:pt x="187" y="391"/>
                      </a:lnTo>
                      <a:lnTo>
                        <a:pt x="185" y="389"/>
                      </a:lnTo>
                      <a:lnTo>
                        <a:pt x="184" y="391"/>
                      </a:lnTo>
                      <a:lnTo>
                        <a:pt x="183" y="391"/>
                      </a:lnTo>
                      <a:lnTo>
                        <a:pt x="179" y="389"/>
                      </a:lnTo>
                      <a:lnTo>
                        <a:pt x="178" y="391"/>
                      </a:lnTo>
                      <a:lnTo>
                        <a:pt x="178" y="394"/>
                      </a:lnTo>
                      <a:lnTo>
                        <a:pt x="178" y="395"/>
                      </a:lnTo>
                      <a:lnTo>
                        <a:pt x="176" y="395"/>
                      </a:lnTo>
                      <a:lnTo>
                        <a:pt x="171" y="395"/>
                      </a:lnTo>
                      <a:lnTo>
                        <a:pt x="169" y="394"/>
                      </a:lnTo>
                      <a:lnTo>
                        <a:pt x="170" y="394"/>
                      </a:lnTo>
                      <a:lnTo>
                        <a:pt x="171" y="392"/>
                      </a:lnTo>
                      <a:lnTo>
                        <a:pt x="173" y="391"/>
                      </a:lnTo>
                      <a:lnTo>
                        <a:pt x="171" y="391"/>
                      </a:lnTo>
                      <a:lnTo>
                        <a:pt x="169" y="391"/>
                      </a:lnTo>
                      <a:lnTo>
                        <a:pt x="168" y="389"/>
                      </a:lnTo>
                      <a:lnTo>
                        <a:pt x="166" y="387"/>
                      </a:lnTo>
                      <a:lnTo>
                        <a:pt x="165" y="389"/>
                      </a:lnTo>
                      <a:lnTo>
                        <a:pt x="166" y="391"/>
                      </a:lnTo>
                      <a:lnTo>
                        <a:pt x="166" y="394"/>
                      </a:lnTo>
                      <a:lnTo>
                        <a:pt x="165" y="394"/>
                      </a:lnTo>
                      <a:lnTo>
                        <a:pt x="164" y="394"/>
                      </a:lnTo>
                      <a:lnTo>
                        <a:pt x="162" y="392"/>
                      </a:lnTo>
                      <a:lnTo>
                        <a:pt x="162" y="391"/>
                      </a:lnTo>
                      <a:lnTo>
                        <a:pt x="162" y="389"/>
                      </a:lnTo>
                      <a:lnTo>
                        <a:pt x="164" y="386"/>
                      </a:lnTo>
                      <a:lnTo>
                        <a:pt x="165" y="385"/>
                      </a:lnTo>
                      <a:lnTo>
                        <a:pt x="166" y="384"/>
                      </a:lnTo>
                      <a:lnTo>
                        <a:pt x="165" y="382"/>
                      </a:lnTo>
                      <a:lnTo>
                        <a:pt x="164" y="382"/>
                      </a:lnTo>
                      <a:lnTo>
                        <a:pt x="162" y="382"/>
                      </a:lnTo>
                      <a:lnTo>
                        <a:pt x="161" y="384"/>
                      </a:lnTo>
                      <a:lnTo>
                        <a:pt x="159" y="385"/>
                      </a:lnTo>
                      <a:lnTo>
                        <a:pt x="157" y="385"/>
                      </a:lnTo>
                      <a:lnTo>
                        <a:pt x="157" y="384"/>
                      </a:lnTo>
                      <a:lnTo>
                        <a:pt x="159" y="384"/>
                      </a:lnTo>
                      <a:lnTo>
                        <a:pt x="157" y="382"/>
                      </a:lnTo>
                      <a:lnTo>
                        <a:pt x="156" y="382"/>
                      </a:lnTo>
                      <a:lnTo>
                        <a:pt x="155" y="382"/>
                      </a:lnTo>
                      <a:lnTo>
                        <a:pt x="152" y="384"/>
                      </a:lnTo>
                      <a:lnTo>
                        <a:pt x="151" y="384"/>
                      </a:lnTo>
                      <a:lnTo>
                        <a:pt x="150" y="385"/>
                      </a:lnTo>
                      <a:lnTo>
                        <a:pt x="150" y="387"/>
                      </a:lnTo>
                      <a:lnTo>
                        <a:pt x="149" y="387"/>
                      </a:lnTo>
                      <a:lnTo>
                        <a:pt x="147" y="386"/>
                      </a:lnTo>
                      <a:lnTo>
                        <a:pt x="147" y="382"/>
                      </a:lnTo>
                      <a:lnTo>
                        <a:pt x="146" y="380"/>
                      </a:lnTo>
                      <a:lnTo>
                        <a:pt x="140" y="377"/>
                      </a:lnTo>
                      <a:lnTo>
                        <a:pt x="140" y="378"/>
                      </a:lnTo>
                      <a:lnTo>
                        <a:pt x="140" y="380"/>
                      </a:lnTo>
                      <a:lnTo>
                        <a:pt x="138" y="380"/>
                      </a:lnTo>
                      <a:lnTo>
                        <a:pt x="136" y="378"/>
                      </a:lnTo>
                      <a:lnTo>
                        <a:pt x="133" y="378"/>
                      </a:lnTo>
                      <a:lnTo>
                        <a:pt x="132" y="380"/>
                      </a:lnTo>
                      <a:lnTo>
                        <a:pt x="132" y="381"/>
                      </a:lnTo>
                      <a:lnTo>
                        <a:pt x="133" y="382"/>
                      </a:lnTo>
                      <a:lnTo>
                        <a:pt x="135" y="385"/>
                      </a:lnTo>
                      <a:lnTo>
                        <a:pt x="133" y="385"/>
                      </a:lnTo>
                      <a:lnTo>
                        <a:pt x="132" y="385"/>
                      </a:lnTo>
                      <a:lnTo>
                        <a:pt x="131" y="384"/>
                      </a:lnTo>
                      <a:lnTo>
                        <a:pt x="127" y="384"/>
                      </a:lnTo>
                      <a:lnTo>
                        <a:pt x="126" y="385"/>
                      </a:lnTo>
                      <a:lnTo>
                        <a:pt x="126" y="386"/>
                      </a:lnTo>
                      <a:lnTo>
                        <a:pt x="126" y="389"/>
                      </a:lnTo>
                      <a:lnTo>
                        <a:pt x="126" y="391"/>
                      </a:lnTo>
                      <a:lnTo>
                        <a:pt x="126" y="394"/>
                      </a:lnTo>
                      <a:lnTo>
                        <a:pt x="124" y="396"/>
                      </a:lnTo>
                      <a:lnTo>
                        <a:pt x="123" y="396"/>
                      </a:lnTo>
                      <a:lnTo>
                        <a:pt x="123" y="395"/>
                      </a:lnTo>
                      <a:lnTo>
                        <a:pt x="122" y="392"/>
                      </a:lnTo>
                      <a:lnTo>
                        <a:pt x="122" y="391"/>
                      </a:lnTo>
                      <a:lnTo>
                        <a:pt x="121" y="389"/>
                      </a:lnTo>
                      <a:lnTo>
                        <a:pt x="119" y="387"/>
                      </a:lnTo>
                      <a:lnTo>
                        <a:pt x="117" y="386"/>
                      </a:lnTo>
                      <a:lnTo>
                        <a:pt x="113" y="385"/>
                      </a:lnTo>
                      <a:lnTo>
                        <a:pt x="112" y="384"/>
                      </a:lnTo>
                      <a:lnTo>
                        <a:pt x="109" y="384"/>
                      </a:lnTo>
                      <a:lnTo>
                        <a:pt x="108" y="382"/>
                      </a:lnTo>
                      <a:lnTo>
                        <a:pt x="108" y="381"/>
                      </a:lnTo>
                      <a:lnTo>
                        <a:pt x="107" y="378"/>
                      </a:lnTo>
                      <a:lnTo>
                        <a:pt x="107" y="377"/>
                      </a:lnTo>
                      <a:lnTo>
                        <a:pt x="107" y="373"/>
                      </a:lnTo>
                      <a:lnTo>
                        <a:pt x="108" y="372"/>
                      </a:lnTo>
                      <a:lnTo>
                        <a:pt x="109" y="371"/>
                      </a:lnTo>
                      <a:lnTo>
                        <a:pt x="111" y="371"/>
                      </a:lnTo>
                      <a:lnTo>
                        <a:pt x="109" y="370"/>
                      </a:lnTo>
                      <a:lnTo>
                        <a:pt x="108" y="370"/>
                      </a:lnTo>
                      <a:lnTo>
                        <a:pt x="107" y="370"/>
                      </a:lnTo>
                      <a:lnTo>
                        <a:pt x="105" y="370"/>
                      </a:lnTo>
                      <a:lnTo>
                        <a:pt x="105" y="368"/>
                      </a:lnTo>
                      <a:lnTo>
                        <a:pt x="103" y="367"/>
                      </a:lnTo>
                      <a:lnTo>
                        <a:pt x="102" y="365"/>
                      </a:lnTo>
                      <a:lnTo>
                        <a:pt x="98" y="363"/>
                      </a:lnTo>
                      <a:lnTo>
                        <a:pt x="97" y="365"/>
                      </a:lnTo>
                      <a:lnTo>
                        <a:pt x="95" y="363"/>
                      </a:lnTo>
                      <a:lnTo>
                        <a:pt x="94" y="363"/>
                      </a:lnTo>
                      <a:lnTo>
                        <a:pt x="91" y="363"/>
                      </a:lnTo>
                      <a:lnTo>
                        <a:pt x="90" y="363"/>
                      </a:lnTo>
                      <a:lnTo>
                        <a:pt x="90" y="362"/>
                      </a:lnTo>
                      <a:lnTo>
                        <a:pt x="91" y="359"/>
                      </a:lnTo>
                      <a:lnTo>
                        <a:pt x="93" y="359"/>
                      </a:lnTo>
                      <a:lnTo>
                        <a:pt x="94" y="358"/>
                      </a:lnTo>
                      <a:lnTo>
                        <a:pt x="97" y="356"/>
                      </a:lnTo>
                      <a:lnTo>
                        <a:pt x="98" y="354"/>
                      </a:lnTo>
                      <a:lnTo>
                        <a:pt x="97" y="353"/>
                      </a:lnTo>
                      <a:lnTo>
                        <a:pt x="95" y="353"/>
                      </a:lnTo>
                      <a:lnTo>
                        <a:pt x="93" y="351"/>
                      </a:lnTo>
                      <a:lnTo>
                        <a:pt x="91" y="349"/>
                      </a:lnTo>
                      <a:lnTo>
                        <a:pt x="89" y="349"/>
                      </a:lnTo>
                      <a:lnTo>
                        <a:pt x="88" y="349"/>
                      </a:lnTo>
                      <a:lnTo>
                        <a:pt x="84" y="351"/>
                      </a:lnTo>
                      <a:lnTo>
                        <a:pt x="83" y="352"/>
                      </a:lnTo>
                      <a:lnTo>
                        <a:pt x="81" y="352"/>
                      </a:lnTo>
                      <a:lnTo>
                        <a:pt x="80" y="352"/>
                      </a:lnTo>
                      <a:lnTo>
                        <a:pt x="79" y="351"/>
                      </a:lnTo>
                      <a:lnTo>
                        <a:pt x="78" y="351"/>
                      </a:lnTo>
                      <a:lnTo>
                        <a:pt x="75" y="349"/>
                      </a:lnTo>
                      <a:lnTo>
                        <a:pt x="74" y="349"/>
                      </a:lnTo>
                      <a:lnTo>
                        <a:pt x="72" y="351"/>
                      </a:lnTo>
                      <a:lnTo>
                        <a:pt x="67" y="352"/>
                      </a:lnTo>
                      <a:lnTo>
                        <a:pt x="66" y="353"/>
                      </a:lnTo>
                      <a:lnTo>
                        <a:pt x="64" y="354"/>
                      </a:lnTo>
                      <a:lnTo>
                        <a:pt x="64" y="357"/>
                      </a:lnTo>
                      <a:lnTo>
                        <a:pt x="60" y="363"/>
                      </a:lnTo>
                      <a:lnTo>
                        <a:pt x="57" y="366"/>
                      </a:lnTo>
                      <a:lnTo>
                        <a:pt x="56" y="366"/>
                      </a:lnTo>
                      <a:lnTo>
                        <a:pt x="56" y="366"/>
                      </a:lnTo>
                      <a:lnTo>
                        <a:pt x="53" y="365"/>
                      </a:lnTo>
                      <a:lnTo>
                        <a:pt x="52" y="365"/>
                      </a:lnTo>
                      <a:lnTo>
                        <a:pt x="51" y="365"/>
                      </a:lnTo>
                      <a:lnTo>
                        <a:pt x="50" y="365"/>
                      </a:lnTo>
                      <a:lnTo>
                        <a:pt x="50" y="363"/>
                      </a:lnTo>
                      <a:lnTo>
                        <a:pt x="50" y="362"/>
                      </a:lnTo>
                      <a:lnTo>
                        <a:pt x="48" y="362"/>
                      </a:lnTo>
                      <a:lnTo>
                        <a:pt x="47" y="362"/>
                      </a:lnTo>
                      <a:lnTo>
                        <a:pt x="46" y="363"/>
                      </a:lnTo>
                      <a:lnTo>
                        <a:pt x="46" y="362"/>
                      </a:lnTo>
                      <a:lnTo>
                        <a:pt x="45" y="359"/>
                      </a:lnTo>
                      <a:lnTo>
                        <a:pt x="43" y="362"/>
                      </a:lnTo>
                      <a:lnTo>
                        <a:pt x="43" y="363"/>
                      </a:lnTo>
                      <a:lnTo>
                        <a:pt x="42" y="363"/>
                      </a:lnTo>
                      <a:lnTo>
                        <a:pt x="40" y="362"/>
                      </a:lnTo>
                      <a:lnTo>
                        <a:pt x="40" y="359"/>
                      </a:lnTo>
                      <a:lnTo>
                        <a:pt x="38" y="357"/>
                      </a:lnTo>
                      <a:lnTo>
                        <a:pt x="38" y="353"/>
                      </a:lnTo>
                      <a:lnTo>
                        <a:pt x="38" y="351"/>
                      </a:lnTo>
                      <a:lnTo>
                        <a:pt x="37" y="349"/>
                      </a:lnTo>
                      <a:lnTo>
                        <a:pt x="36" y="348"/>
                      </a:lnTo>
                      <a:lnTo>
                        <a:pt x="34" y="347"/>
                      </a:lnTo>
                      <a:lnTo>
                        <a:pt x="33" y="343"/>
                      </a:lnTo>
                      <a:lnTo>
                        <a:pt x="31" y="338"/>
                      </a:lnTo>
                      <a:lnTo>
                        <a:pt x="31" y="337"/>
                      </a:lnTo>
                      <a:lnTo>
                        <a:pt x="29" y="335"/>
                      </a:lnTo>
                      <a:lnTo>
                        <a:pt x="29" y="333"/>
                      </a:lnTo>
                      <a:lnTo>
                        <a:pt x="28" y="332"/>
                      </a:lnTo>
                      <a:lnTo>
                        <a:pt x="24" y="333"/>
                      </a:lnTo>
                      <a:lnTo>
                        <a:pt x="23" y="333"/>
                      </a:lnTo>
                      <a:lnTo>
                        <a:pt x="22" y="333"/>
                      </a:lnTo>
                      <a:lnTo>
                        <a:pt x="21" y="329"/>
                      </a:lnTo>
                      <a:lnTo>
                        <a:pt x="21" y="328"/>
                      </a:lnTo>
                      <a:lnTo>
                        <a:pt x="21" y="327"/>
                      </a:lnTo>
                      <a:lnTo>
                        <a:pt x="22" y="325"/>
                      </a:lnTo>
                      <a:lnTo>
                        <a:pt x="22" y="324"/>
                      </a:lnTo>
                      <a:lnTo>
                        <a:pt x="22" y="323"/>
                      </a:lnTo>
                      <a:lnTo>
                        <a:pt x="21" y="320"/>
                      </a:lnTo>
                      <a:lnTo>
                        <a:pt x="19" y="318"/>
                      </a:lnTo>
                      <a:lnTo>
                        <a:pt x="17" y="316"/>
                      </a:lnTo>
                      <a:lnTo>
                        <a:pt x="15" y="316"/>
                      </a:lnTo>
                      <a:lnTo>
                        <a:pt x="14" y="316"/>
                      </a:lnTo>
                      <a:lnTo>
                        <a:pt x="13" y="316"/>
                      </a:lnTo>
                      <a:lnTo>
                        <a:pt x="13" y="314"/>
                      </a:lnTo>
                      <a:lnTo>
                        <a:pt x="12" y="313"/>
                      </a:lnTo>
                      <a:lnTo>
                        <a:pt x="8" y="313"/>
                      </a:lnTo>
                      <a:lnTo>
                        <a:pt x="8" y="311"/>
                      </a:lnTo>
                      <a:lnTo>
                        <a:pt x="8" y="310"/>
                      </a:lnTo>
                      <a:lnTo>
                        <a:pt x="8" y="309"/>
                      </a:lnTo>
                      <a:lnTo>
                        <a:pt x="8" y="308"/>
                      </a:lnTo>
                      <a:lnTo>
                        <a:pt x="8" y="306"/>
                      </a:lnTo>
                      <a:lnTo>
                        <a:pt x="8" y="305"/>
                      </a:lnTo>
                      <a:lnTo>
                        <a:pt x="7" y="304"/>
                      </a:lnTo>
                      <a:lnTo>
                        <a:pt x="3" y="304"/>
                      </a:lnTo>
                      <a:lnTo>
                        <a:pt x="0" y="302"/>
                      </a:lnTo>
                      <a:lnTo>
                        <a:pt x="0" y="300"/>
                      </a:lnTo>
                      <a:lnTo>
                        <a:pt x="2" y="299"/>
                      </a:lnTo>
                      <a:lnTo>
                        <a:pt x="5" y="296"/>
                      </a:lnTo>
                      <a:lnTo>
                        <a:pt x="5" y="295"/>
                      </a:lnTo>
                      <a:lnTo>
                        <a:pt x="5" y="294"/>
                      </a:lnTo>
                      <a:lnTo>
                        <a:pt x="4" y="290"/>
                      </a:lnTo>
                      <a:lnTo>
                        <a:pt x="5" y="289"/>
                      </a:lnTo>
                      <a:lnTo>
                        <a:pt x="7" y="285"/>
                      </a:lnTo>
                      <a:lnTo>
                        <a:pt x="7" y="283"/>
                      </a:lnTo>
                      <a:lnTo>
                        <a:pt x="7" y="281"/>
                      </a:lnTo>
                      <a:lnTo>
                        <a:pt x="14"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0" name="Freeform 17">
                  <a:extLst>
                    <a:ext uri="{FF2B5EF4-FFF2-40B4-BE49-F238E27FC236}">
                      <a16:creationId xmlns:a16="http://schemas.microsoft.com/office/drawing/2014/main" id="{56011AFE-FAA0-408C-AC3E-0C8442570A0A}"/>
                    </a:ext>
                  </a:extLst>
                </p:cNvPr>
                <p:cNvSpPr>
                  <a:spLocks/>
                </p:cNvSpPr>
                <p:nvPr/>
              </p:nvSpPr>
              <p:spPr bwMode="auto">
                <a:xfrm>
                  <a:off x="3298" y="968"/>
                  <a:ext cx="353" cy="580"/>
                </a:xfrm>
                <a:custGeom>
                  <a:avLst/>
                  <a:gdLst>
                    <a:gd name="T0" fmla="*/ 57 w 353"/>
                    <a:gd name="T1" fmla="*/ 419 h 580"/>
                    <a:gd name="T2" fmla="*/ 23 w 353"/>
                    <a:gd name="T3" fmla="*/ 389 h 580"/>
                    <a:gd name="T4" fmla="*/ 22 w 353"/>
                    <a:gd name="T5" fmla="*/ 350 h 580"/>
                    <a:gd name="T6" fmla="*/ 22 w 353"/>
                    <a:gd name="T7" fmla="*/ 319 h 580"/>
                    <a:gd name="T8" fmla="*/ 9 w 353"/>
                    <a:gd name="T9" fmla="*/ 279 h 580"/>
                    <a:gd name="T10" fmla="*/ 9 w 353"/>
                    <a:gd name="T11" fmla="*/ 249 h 580"/>
                    <a:gd name="T12" fmla="*/ 0 w 353"/>
                    <a:gd name="T13" fmla="*/ 229 h 580"/>
                    <a:gd name="T14" fmla="*/ 5 w 353"/>
                    <a:gd name="T15" fmla="*/ 197 h 580"/>
                    <a:gd name="T16" fmla="*/ 22 w 353"/>
                    <a:gd name="T17" fmla="*/ 170 h 580"/>
                    <a:gd name="T18" fmla="*/ 33 w 353"/>
                    <a:gd name="T19" fmla="*/ 142 h 580"/>
                    <a:gd name="T20" fmla="*/ 65 w 353"/>
                    <a:gd name="T21" fmla="*/ 130 h 580"/>
                    <a:gd name="T22" fmla="*/ 69 w 353"/>
                    <a:gd name="T23" fmla="*/ 100 h 580"/>
                    <a:gd name="T24" fmla="*/ 57 w 353"/>
                    <a:gd name="T25" fmla="*/ 70 h 580"/>
                    <a:gd name="T26" fmla="*/ 56 w 353"/>
                    <a:gd name="T27" fmla="*/ 45 h 580"/>
                    <a:gd name="T28" fmla="*/ 83 w 353"/>
                    <a:gd name="T29" fmla="*/ 32 h 580"/>
                    <a:gd name="T30" fmla="*/ 81 w 353"/>
                    <a:gd name="T31" fmla="*/ 10 h 580"/>
                    <a:gd name="T32" fmla="*/ 94 w 353"/>
                    <a:gd name="T33" fmla="*/ 5 h 580"/>
                    <a:gd name="T34" fmla="*/ 113 w 353"/>
                    <a:gd name="T35" fmla="*/ 21 h 580"/>
                    <a:gd name="T36" fmla="*/ 109 w 353"/>
                    <a:gd name="T37" fmla="*/ 49 h 580"/>
                    <a:gd name="T38" fmla="*/ 121 w 353"/>
                    <a:gd name="T39" fmla="*/ 76 h 580"/>
                    <a:gd name="T40" fmla="*/ 126 w 353"/>
                    <a:gd name="T41" fmla="*/ 94 h 580"/>
                    <a:gd name="T42" fmla="*/ 164 w 353"/>
                    <a:gd name="T43" fmla="*/ 81 h 580"/>
                    <a:gd name="T44" fmla="*/ 183 w 353"/>
                    <a:gd name="T45" fmla="*/ 92 h 580"/>
                    <a:gd name="T46" fmla="*/ 156 w 353"/>
                    <a:gd name="T47" fmla="*/ 134 h 580"/>
                    <a:gd name="T48" fmla="*/ 161 w 353"/>
                    <a:gd name="T49" fmla="*/ 170 h 580"/>
                    <a:gd name="T50" fmla="*/ 154 w 353"/>
                    <a:gd name="T51" fmla="*/ 199 h 580"/>
                    <a:gd name="T52" fmla="*/ 166 w 353"/>
                    <a:gd name="T53" fmla="*/ 237 h 580"/>
                    <a:gd name="T54" fmla="*/ 149 w 353"/>
                    <a:gd name="T55" fmla="*/ 263 h 580"/>
                    <a:gd name="T56" fmla="*/ 152 w 353"/>
                    <a:gd name="T57" fmla="*/ 286 h 580"/>
                    <a:gd name="T58" fmla="*/ 165 w 353"/>
                    <a:gd name="T59" fmla="*/ 314 h 580"/>
                    <a:gd name="T60" fmla="*/ 187 w 353"/>
                    <a:gd name="T61" fmla="*/ 333 h 580"/>
                    <a:gd name="T62" fmla="*/ 215 w 353"/>
                    <a:gd name="T63" fmla="*/ 338 h 580"/>
                    <a:gd name="T64" fmla="*/ 240 w 353"/>
                    <a:gd name="T65" fmla="*/ 341 h 580"/>
                    <a:gd name="T66" fmla="*/ 265 w 353"/>
                    <a:gd name="T67" fmla="*/ 346 h 580"/>
                    <a:gd name="T68" fmla="*/ 301 w 353"/>
                    <a:gd name="T69" fmla="*/ 348 h 580"/>
                    <a:gd name="T70" fmla="*/ 327 w 353"/>
                    <a:gd name="T71" fmla="*/ 360 h 580"/>
                    <a:gd name="T72" fmla="*/ 346 w 353"/>
                    <a:gd name="T73" fmla="*/ 365 h 580"/>
                    <a:gd name="T74" fmla="*/ 341 w 353"/>
                    <a:gd name="T75" fmla="*/ 377 h 580"/>
                    <a:gd name="T76" fmla="*/ 332 w 353"/>
                    <a:gd name="T77" fmla="*/ 398 h 580"/>
                    <a:gd name="T78" fmla="*/ 320 w 353"/>
                    <a:gd name="T79" fmla="*/ 415 h 580"/>
                    <a:gd name="T80" fmla="*/ 301 w 353"/>
                    <a:gd name="T81" fmla="*/ 429 h 580"/>
                    <a:gd name="T82" fmla="*/ 273 w 353"/>
                    <a:gd name="T83" fmla="*/ 428 h 580"/>
                    <a:gd name="T84" fmla="*/ 234 w 353"/>
                    <a:gd name="T85" fmla="*/ 446 h 580"/>
                    <a:gd name="T86" fmla="*/ 213 w 353"/>
                    <a:gd name="T87" fmla="*/ 471 h 580"/>
                    <a:gd name="T88" fmla="*/ 185 w 353"/>
                    <a:gd name="T89" fmla="*/ 460 h 580"/>
                    <a:gd name="T90" fmla="*/ 169 w 353"/>
                    <a:gd name="T91" fmla="*/ 458 h 580"/>
                    <a:gd name="T92" fmla="*/ 151 w 353"/>
                    <a:gd name="T93" fmla="*/ 462 h 580"/>
                    <a:gd name="T94" fmla="*/ 151 w 353"/>
                    <a:gd name="T95" fmla="*/ 489 h 580"/>
                    <a:gd name="T96" fmla="*/ 136 w 353"/>
                    <a:gd name="T97" fmla="*/ 513 h 580"/>
                    <a:gd name="T98" fmla="*/ 121 w 353"/>
                    <a:gd name="T99" fmla="*/ 535 h 580"/>
                    <a:gd name="T100" fmla="*/ 114 w 353"/>
                    <a:gd name="T101" fmla="*/ 550 h 580"/>
                    <a:gd name="T102" fmla="*/ 109 w 353"/>
                    <a:gd name="T103" fmla="*/ 565 h 580"/>
                    <a:gd name="T104" fmla="*/ 94 w 353"/>
                    <a:gd name="T105" fmla="*/ 580 h 580"/>
                    <a:gd name="T106" fmla="*/ 80 w 353"/>
                    <a:gd name="T107" fmla="*/ 554 h 580"/>
                    <a:gd name="T108" fmla="*/ 89 w 353"/>
                    <a:gd name="T109" fmla="*/ 531 h 580"/>
                    <a:gd name="T110" fmla="*/ 95 w 353"/>
                    <a:gd name="T111" fmla="*/ 495 h 580"/>
                    <a:gd name="T112" fmla="*/ 81 w 353"/>
                    <a:gd name="T113" fmla="*/ 472 h 580"/>
                    <a:gd name="T114" fmla="*/ 85 w 353"/>
                    <a:gd name="T115" fmla="*/ 446 h 580"/>
                    <a:gd name="T116" fmla="*/ 61 w 353"/>
                    <a:gd name="T117" fmla="*/ 43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580">
                      <a:moveTo>
                        <a:pt x="42" y="434"/>
                      </a:moveTo>
                      <a:lnTo>
                        <a:pt x="46" y="433"/>
                      </a:lnTo>
                      <a:lnTo>
                        <a:pt x="49" y="432"/>
                      </a:lnTo>
                      <a:lnTo>
                        <a:pt x="49" y="429"/>
                      </a:lnTo>
                      <a:lnTo>
                        <a:pt x="50" y="427"/>
                      </a:lnTo>
                      <a:lnTo>
                        <a:pt x="52" y="424"/>
                      </a:lnTo>
                      <a:lnTo>
                        <a:pt x="54" y="423"/>
                      </a:lnTo>
                      <a:lnTo>
                        <a:pt x="55" y="423"/>
                      </a:lnTo>
                      <a:lnTo>
                        <a:pt x="57" y="423"/>
                      </a:lnTo>
                      <a:lnTo>
                        <a:pt x="61" y="422"/>
                      </a:lnTo>
                      <a:lnTo>
                        <a:pt x="64" y="422"/>
                      </a:lnTo>
                      <a:lnTo>
                        <a:pt x="64" y="419"/>
                      </a:lnTo>
                      <a:lnTo>
                        <a:pt x="61" y="419"/>
                      </a:lnTo>
                      <a:lnTo>
                        <a:pt x="57" y="419"/>
                      </a:lnTo>
                      <a:lnTo>
                        <a:pt x="54" y="419"/>
                      </a:lnTo>
                      <a:lnTo>
                        <a:pt x="51" y="418"/>
                      </a:lnTo>
                      <a:lnTo>
                        <a:pt x="47" y="415"/>
                      </a:lnTo>
                      <a:lnTo>
                        <a:pt x="42" y="414"/>
                      </a:lnTo>
                      <a:lnTo>
                        <a:pt x="38" y="412"/>
                      </a:lnTo>
                      <a:lnTo>
                        <a:pt x="36" y="408"/>
                      </a:lnTo>
                      <a:lnTo>
                        <a:pt x="33" y="407"/>
                      </a:lnTo>
                      <a:lnTo>
                        <a:pt x="31" y="404"/>
                      </a:lnTo>
                      <a:lnTo>
                        <a:pt x="31" y="401"/>
                      </a:lnTo>
                      <a:lnTo>
                        <a:pt x="27" y="400"/>
                      </a:lnTo>
                      <a:lnTo>
                        <a:pt x="24" y="398"/>
                      </a:lnTo>
                      <a:lnTo>
                        <a:pt x="23" y="394"/>
                      </a:lnTo>
                      <a:lnTo>
                        <a:pt x="23" y="391"/>
                      </a:lnTo>
                      <a:lnTo>
                        <a:pt x="23" y="389"/>
                      </a:lnTo>
                      <a:lnTo>
                        <a:pt x="21" y="385"/>
                      </a:lnTo>
                      <a:lnTo>
                        <a:pt x="18" y="380"/>
                      </a:lnTo>
                      <a:lnTo>
                        <a:pt x="17" y="376"/>
                      </a:lnTo>
                      <a:lnTo>
                        <a:pt x="16" y="375"/>
                      </a:lnTo>
                      <a:lnTo>
                        <a:pt x="16" y="371"/>
                      </a:lnTo>
                      <a:lnTo>
                        <a:pt x="14" y="367"/>
                      </a:lnTo>
                      <a:lnTo>
                        <a:pt x="12" y="363"/>
                      </a:lnTo>
                      <a:lnTo>
                        <a:pt x="10" y="361"/>
                      </a:lnTo>
                      <a:lnTo>
                        <a:pt x="10" y="358"/>
                      </a:lnTo>
                      <a:lnTo>
                        <a:pt x="14" y="357"/>
                      </a:lnTo>
                      <a:lnTo>
                        <a:pt x="17" y="357"/>
                      </a:lnTo>
                      <a:lnTo>
                        <a:pt x="17" y="356"/>
                      </a:lnTo>
                      <a:lnTo>
                        <a:pt x="18" y="353"/>
                      </a:lnTo>
                      <a:lnTo>
                        <a:pt x="22" y="350"/>
                      </a:lnTo>
                      <a:lnTo>
                        <a:pt x="23" y="350"/>
                      </a:lnTo>
                      <a:lnTo>
                        <a:pt x="24" y="350"/>
                      </a:lnTo>
                      <a:lnTo>
                        <a:pt x="26" y="350"/>
                      </a:lnTo>
                      <a:lnTo>
                        <a:pt x="24" y="346"/>
                      </a:lnTo>
                      <a:lnTo>
                        <a:pt x="24" y="343"/>
                      </a:lnTo>
                      <a:lnTo>
                        <a:pt x="23" y="342"/>
                      </a:lnTo>
                      <a:lnTo>
                        <a:pt x="21" y="341"/>
                      </a:lnTo>
                      <a:lnTo>
                        <a:pt x="19" y="338"/>
                      </a:lnTo>
                      <a:lnTo>
                        <a:pt x="19" y="334"/>
                      </a:lnTo>
                      <a:lnTo>
                        <a:pt x="19" y="331"/>
                      </a:lnTo>
                      <a:lnTo>
                        <a:pt x="19" y="328"/>
                      </a:lnTo>
                      <a:lnTo>
                        <a:pt x="21" y="325"/>
                      </a:lnTo>
                      <a:lnTo>
                        <a:pt x="22" y="323"/>
                      </a:lnTo>
                      <a:lnTo>
                        <a:pt x="22" y="319"/>
                      </a:lnTo>
                      <a:lnTo>
                        <a:pt x="22" y="315"/>
                      </a:lnTo>
                      <a:lnTo>
                        <a:pt x="22" y="313"/>
                      </a:lnTo>
                      <a:lnTo>
                        <a:pt x="19" y="308"/>
                      </a:lnTo>
                      <a:lnTo>
                        <a:pt x="18" y="304"/>
                      </a:lnTo>
                      <a:lnTo>
                        <a:pt x="17" y="303"/>
                      </a:lnTo>
                      <a:lnTo>
                        <a:pt x="16" y="300"/>
                      </a:lnTo>
                      <a:lnTo>
                        <a:pt x="14" y="299"/>
                      </a:lnTo>
                      <a:lnTo>
                        <a:pt x="12" y="295"/>
                      </a:lnTo>
                      <a:lnTo>
                        <a:pt x="12" y="293"/>
                      </a:lnTo>
                      <a:lnTo>
                        <a:pt x="10" y="289"/>
                      </a:lnTo>
                      <a:lnTo>
                        <a:pt x="10" y="285"/>
                      </a:lnTo>
                      <a:lnTo>
                        <a:pt x="10" y="284"/>
                      </a:lnTo>
                      <a:lnTo>
                        <a:pt x="10" y="281"/>
                      </a:lnTo>
                      <a:lnTo>
                        <a:pt x="9" y="279"/>
                      </a:lnTo>
                      <a:lnTo>
                        <a:pt x="8" y="275"/>
                      </a:lnTo>
                      <a:lnTo>
                        <a:pt x="7" y="272"/>
                      </a:lnTo>
                      <a:lnTo>
                        <a:pt x="7" y="268"/>
                      </a:lnTo>
                      <a:lnTo>
                        <a:pt x="5" y="266"/>
                      </a:lnTo>
                      <a:lnTo>
                        <a:pt x="5" y="263"/>
                      </a:lnTo>
                      <a:lnTo>
                        <a:pt x="5" y="260"/>
                      </a:lnTo>
                      <a:lnTo>
                        <a:pt x="5" y="258"/>
                      </a:lnTo>
                      <a:lnTo>
                        <a:pt x="7" y="258"/>
                      </a:lnTo>
                      <a:lnTo>
                        <a:pt x="8" y="257"/>
                      </a:lnTo>
                      <a:lnTo>
                        <a:pt x="9" y="256"/>
                      </a:lnTo>
                      <a:lnTo>
                        <a:pt x="9" y="255"/>
                      </a:lnTo>
                      <a:lnTo>
                        <a:pt x="9" y="252"/>
                      </a:lnTo>
                      <a:lnTo>
                        <a:pt x="9" y="251"/>
                      </a:lnTo>
                      <a:lnTo>
                        <a:pt x="9" y="249"/>
                      </a:lnTo>
                      <a:lnTo>
                        <a:pt x="8" y="244"/>
                      </a:lnTo>
                      <a:lnTo>
                        <a:pt x="8" y="243"/>
                      </a:lnTo>
                      <a:lnTo>
                        <a:pt x="8" y="242"/>
                      </a:lnTo>
                      <a:lnTo>
                        <a:pt x="8" y="241"/>
                      </a:lnTo>
                      <a:lnTo>
                        <a:pt x="8" y="239"/>
                      </a:lnTo>
                      <a:lnTo>
                        <a:pt x="8" y="238"/>
                      </a:lnTo>
                      <a:lnTo>
                        <a:pt x="8" y="237"/>
                      </a:lnTo>
                      <a:lnTo>
                        <a:pt x="7" y="237"/>
                      </a:lnTo>
                      <a:lnTo>
                        <a:pt x="5" y="238"/>
                      </a:lnTo>
                      <a:lnTo>
                        <a:pt x="4" y="237"/>
                      </a:lnTo>
                      <a:lnTo>
                        <a:pt x="3" y="235"/>
                      </a:lnTo>
                      <a:lnTo>
                        <a:pt x="2" y="233"/>
                      </a:lnTo>
                      <a:lnTo>
                        <a:pt x="0" y="230"/>
                      </a:lnTo>
                      <a:lnTo>
                        <a:pt x="0" y="229"/>
                      </a:lnTo>
                      <a:lnTo>
                        <a:pt x="0" y="228"/>
                      </a:lnTo>
                      <a:lnTo>
                        <a:pt x="0" y="227"/>
                      </a:lnTo>
                      <a:lnTo>
                        <a:pt x="2" y="224"/>
                      </a:lnTo>
                      <a:lnTo>
                        <a:pt x="3" y="223"/>
                      </a:lnTo>
                      <a:lnTo>
                        <a:pt x="3" y="222"/>
                      </a:lnTo>
                      <a:lnTo>
                        <a:pt x="4" y="220"/>
                      </a:lnTo>
                      <a:lnTo>
                        <a:pt x="7" y="215"/>
                      </a:lnTo>
                      <a:lnTo>
                        <a:pt x="7" y="214"/>
                      </a:lnTo>
                      <a:lnTo>
                        <a:pt x="5" y="209"/>
                      </a:lnTo>
                      <a:lnTo>
                        <a:pt x="5" y="208"/>
                      </a:lnTo>
                      <a:lnTo>
                        <a:pt x="5" y="205"/>
                      </a:lnTo>
                      <a:lnTo>
                        <a:pt x="5" y="201"/>
                      </a:lnTo>
                      <a:lnTo>
                        <a:pt x="5" y="199"/>
                      </a:lnTo>
                      <a:lnTo>
                        <a:pt x="5" y="197"/>
                      </a:lnTo>
                      <a:lnTo>
                        <a:pt x="5" y="196"/>
                      </a:lnTo>
                      <a:lnTo>
                        <a:pt x="5" y="195"/>
                      </a:lnTo>
                      <a:lnTo>
                        <a:pt x="7" y="195"/>
                      </a:lnTo>
                      <a:lnTo>
                        <a:pt x="7" y="192"/>
                      </a:lnTo>
                      <a:lnTo>
                        <a:pt x="9" y="189"/>
                      </a:lnTo>
                      <a:lnTo>
                        <a:pt x="10" y="186"/>
                      </a:lnTo>
                      <a:lnTo>
                        <a:pt x="14" y="182"/>
                      </a:lnTo>
                      <a:lnTo>
                        <a:pt x="17" y="181"/>
                      </a:lnTo>
                      <a:lnTo>
                        <a:pt x="17" y="178"/>
                      </a:lnTo>
                      <a:lnTo>
                        <a:pt x="19" y="177"/>
                      </a:lnTo>
                      <a:lnTo>
                        <a:pt x="21" y="176"/>
                      </a:lnTo>
                      <a:lnTo>
                        <a:pt x="21" y="175"/>
                      </a:lnTo>
                      <a:lnTo>
                        <a:pt x="21" y="171"/>
                      </a:lnTo>
                      <a:lnTo>
                        <a:pt x="22" y="170"/>
                      </a:lnTo>
                      <a:lnTo>
                        <a:pt x="21" y="167"/>
                      </a:lnTo>
                      <a:lnTo>
                        <a:pt x="21" y="166"/>
                      </a:lnTo>
                      <a:lnTo>
                        <a:pt x="21" y="165"/>
                      </a:lnTo>
                      <a:lnTo>
                        <a:pt x="22" y="163"/>
                      </a:lnTo>
                      <a:lnTo>
                        <a:pt x="23" y="161"/>
                      </a:lnTo>
                      <a:lnTo>
                        <a:pt x="23" y="159"/>
                      </a:lnTo>
                      <a:lnTo>
                        <a:pt x="24" y="157"/>
                      </a:lnTo>
                      <a:lnTo>
                        <a:pt x="26" y="156"/>
                      </a:lnTo>
                      <a:lnTo>
                        <a:pt x="26" y="154"/>
                      </a:lnTo>
                      <a:lnTo>
                        <a:pt x="27" y="153"/>
                      </a:lnTo>
                      <a:lnTo>
                        <a:pt x="29" y="152"/>
                      </a:lnTo>
                      <a:lnTo>
                        <a:pt x="31" y="149"/>
                      </a:lnTo>
                      <a:lnTo>
                        <a:pt x="32" y="147"/>
                      </a:lnTo>
                      <a:lnTo>
                        <a:pt x="33" y="142"/>
                      </a:lnTo>
                      <a:lnTo>
                        <a:pt x="33" y="140"/>
                      </a:lnTo>
                      <a:lnTo>
                        <a:pt x="35" y="138"/>
                      </a:lnTo>
                      <a:lnTo>
                        <a:pt x="36" y="135"/>
                      </a:lnTo>
                      <a:lnTo>
                        <a:pt x="38" y="134"/>
                      </a:lnTo>
                      <a:lnTo>
                        <a:pt x="41" y="134"/>
                      </a:lnTo>
                      <a:lnTo>
                        <a:pt x="45" y="133"/>
                      </a:lnTo>
                      <a:lnTo>
                        <a:pt x="49" y="134"/>
                      </a:lnTo>
                      <a:lnTo>
                        <a:pt x="52" y="134"/>
                      </a:lnTo>
                      <a:lnTo>
                        <a:pt x="56" y="134"/>
                      </a:lnTo>
                      <a:lnTo>
                        <a:pt x="60" y="134"/>
                      </a:lnTo>
                      <a:lnTo>
                        <a:pt x="61" y="134"/>
                      </a:lnTo>
                      <a:lnTo>
                        <a:pt x="62" y="133"/>
                      </a:lnTo>
                      <a:lnTo>
                        <a:pt x="64" y="132"/>
                      </a:lnTo>
                      <a:lnTo>
                        <a:pt x="65" y="130"/>
                      </a:lnTo>
                      <a:lnTo>
                        <a:pt x="65" y="129"/>
                      </a:lnTo>
                      <a:lnTo>
                        <a:pt x="68" y="125"/>
                      </a:lnTo>
                      <a:lnTo>
                        <a:pt x="69" y="125"/>
                      </a:lnTo>
                      <a:lnTo>
                        <a:pt x="68" y="123"/>
                      </a:lnTo>
                      <a:lnTo>
                        <a:pt x="68" y="121"/>
                      </a:lnTo>
                      <a:lnTo>
                        <a:pt x="66" y="119"/>
                      </a:lnTo>
                      <a:lnTo>
                        <a:pt x="65" y="116"/>
                      </a:lnTo>
                      <a:lnTo>
                        <a:pt x="65" y="114"/>
                      </a:lnTo>
                      <a:lnTo>
                        <a:pt x="66" y="111"/>
                      </a:lnTo>
                      <a:lnTo>
                        <a:pt x="66" y="109"/>
                      </a:lnTo>
                      <a:lnTo>
                        <a:pt x="68" y="105"/>
                      </a:lnTo>
                      <a:lnTo>
                        <a:pt x="69" y="104"/>
                      </a:lnTo>
                      <a:lnTo>
                        <a:pt x="70" y="101"/>
                      </a:lnTo>
                      <a:lnTo>
                        <a:pt x="69" y="100"/>
                      </a:lnTo>
                      <a:lnTo>
                        <a:pt x="69" y="97"/>
                      </a:lnTo>
                      <a:lnTo>
                        <a:pt x="69" y="96"/>
                      </a:lnTo>
                      <a:lnTo>
                        <a:pt x="68" y="94"/>
                      </a:lnTo>
                      <a:lnTo>
                        <a:pt x="65" y="92"/>
                      </a:lnTo>
                      <a:lnTo>
                        <a:pt x="64" y="91"/>
                      </a:lnTo>
                      <a:lnTo>
                        <a:pt x="64" y="89"/>
                      </a:lnTo>
                      <a:lnTo>
                        <a:pt x="62" y="86"/>
                      </a:lnTo>
                      <a:lnTo>
                        <a:pt x="62" y="82"/>
                      </a:lnTo>
                      <a:lnTo>
                        <a:pt x="62" y="80"/>
                      </a:lnTo>
                      <a:lnTo>
                        <a:pt x="62" y="78"/>
                      </a:lnTo>
                      <a:lnTo>
                        <a:pt x="60" y="75"/>
                      </a:lnTo>
                      <a:lnTo>
                        <a:pt x="60" y="73"/>
                      </a:lnTo>
                      <a:lnTo>
                        <a:pt x="57" y="71"/>
                      </a:lnTo>
                      <a:lnTo>
                        <a:pt x="57" y="70"/>
                      </a:lnTo>
                      <a:lnTo>
                        <a:pt x="57" y="66"/>
                      </a:lnTo>
                      <a:lnTo>
                        <a:pt x="56" y="64"/>
                      </a:lnTo>
                      <a:lnTo>
                        <a:pt x="55" y="63"/>
                      </a:lnTo>
                      <a:lnTo>
                        <a:pt x="55" y="61"/>
                      </a:lnTo>
                      <a:lnTo>
                        <a:pt x="54" y="59"/>
                      </a:lnTo>
                      <a:lnTo>
                        <a:pt x="54" y="58"/>
                      </a:lnTo>
                      <a:lnTo>
                        <a:pt x="52" y="56"/>
                      </a:lnTo>
                      <a:lnTo>
                        <a:pt x="51" y="53"/>
                      </a:lnTo>
                      <a:lnTo>
                        <a:pt x="51" y="52"/>
                      </a:lnTo>
                      <a:lnTo>
                        <a:pt x="50" y="51"/>
                      </a:lnTo>
                      <a:lnTo>
                        <a:pt x="50" y="49"/>
                      </a:lnTo>
                      <a:lnTo>
                        <a:pt x="52" y="48"/>
                      </a:lnTo>
                      <a:lnTo>
                        <a:pt x="54" y="47"/>
                      </a:lnTo>
                      <a:lnTo>
                        <a:pt x="56" y="45"/>
                      </a:lnTo>
                      <a:lnTo>
                        <a:pt x="57" y="44"/>
                      </a:lnTo>
                      <a:lnTo>
                        <a:pt x="60" y="43"/>
                      </a:lnTo>
                      <a:lnTo>
                        <a:pt x="61" y="42"/>
                      </a:lnTo>
                      <a:lnTo>
                        <a:pt x="62" y="42"/>
                      </a:lnTo>
                      <a:lnTo>
                        <a:pt x="62" y="40"/>
                      </a:lnTo>
                      <a:lnTo>
                        <a:pt x="62" y="38"/>
                      </a:lnTo>
                      <a:lnTo>
                        <a:pt x="62" y="37"/>
                      </a:lnTo>
                      <a:lnTo>
                        <a:pt x="65" y="35"/>
                      </a:lnTo>
                      <a:lnTo>
                        <a:pt x="66" y="34"/>
                      </a:lnTo>
                      <a:lnTo>
                        <a:pt x="68" y="33"/>
                      </a:lnTo>
                      <a:lnTo>
                        <a:pt x="70" y="33"/>
                      </a:lnTo>
                      <a:lnTo>
                        <a:pt x="71" y="33"/>
                      </a:lnTo>
                      <a:lnTo>
                        <a:pt x="75" y="34"/>
                      </a:lnTo>
                      <a:lnTo>
                        <a:pt x="83" y="32"/>
                      </a:lnTo>
                      <a:lnTo>
                        <a:pt x="84" y="30"/>
                      </a:lnTo>
                      <a:lnTo>
                        <a:pt x="85" y="28"/>
                      </a:lnTo>
                      <a:lnTo>
                        <a:pt x="85" y="26"/>
                      </a:lnTo>
                      <a:lnTo>
                        <a:pt x="85" y="23"/>
                      </a:lnTo>
                      <a:lnTo>
                        <a:pt x="87" y="20"/>
                      </a:lnTo>
                      <a:lnTo>
                        <a:pt x="87" y="18"/>
                      </a:lnTo>
                      <a:lnTo>
                        <a:pt x="87" y="16"/>
                      </a:lnTo>
                      <a:lnTo>
                        <a:pt x="87" y="14"/>
                      </a:lnTo>
                      <a:lnTo>
                        <a:pt x="85" y="12"/>
                      </a:lnTo>
                      <a:lnTo>
                        <a:pt x="84" y="12"/>
                      </a:lnTo>
                      <a:lnTo>
                        <a:pt x="84" y="11"/>
                      </a:lnTo>
                      <a:lnTo>
                        <a:pt x="83" y="11"/>
                      </a:lnTo>
                      <a:lnTo>
                        <a:pt x="81" y="11"/>
                      </a:lnTo>
                      <a:lnTo>
                        <a:pt x="81" y="10"/>
                      </a:lnTo>
                      <a:lnTo>
                        <a:pt x="83" y="7"/>
                      </a:lnTo>
                      <a:lnTo>
                        <a:pt x="83" y="5"/>
                      </a:lnTo>
                      <a:lnTo>
                        <a:pt x="81" y="4"/>
                      </a:lnTo>
                      <a:lnTo>
                        <a:pt x="81" y="2"/>
                      </a:lnTo>
                      <a:lnTo>
                        <a:pt x="80" y="2"/>
                      </a:lnTo>
                      <a:lnTo>
                        <a:pt x="79" y="1"/>
                      </a:lnTo>
                      <a:lnTo>
                        <a:pt x="79" y="0"/>
                      </a:lnTo>
                      <a:lnTo>
                        <a:pt x="80" y="0"/>
                      </a:lnTo>
                      <a:lnTo>
                        <a:pt x="81" y="0"/>
                      </a:lnTo>
                      <a:lnTo>
                        <a:pt x="84" y="0"/>
                      </a:lnTo>
                      <a:lnTo>
                        <a:pt x="87" y="1"/>
                      </a:lnTo>
                      <a:lnTo>
                        <a:pt x="90" y="2"/>
                      </a:lnTo>
                      <a:lnTo>
                        <a:pt x="92" y="2"/>
                      </a:lnTo>
                      <a:lnTo>
                        <a:pt x="94" y="5"/>
                      </a:lnTo>
                      <a:lnTo>
                        <a:pt x="97" y="6"/>
                      </a:lnTo>
                      <a:lnTo>
                        <a:pt x="98" y="7"/>
                      </a:lnTo>
                      <a:lnTo>
                        <a:pt x="100" y="10"/>
                      </a:lnTo>
                      <a:lnTo>
                        <a:pt x="104" y="11"/>
                      </a:lnTo>
                      <a:lnTo>
                        <a:pt x="107" y="11"/>
                      </a:lnTo>
                      <a:lnTo>
                        <a:pt x="109" y="11"/>
                      </a:lnTo>
                      <a:lnTo>
                        <a:pt x="111" y="11"/>
                      </a:lnTo>
                      <a:lnTo>
                        <a:pt x="113" y="12"/>
                      </a:lnTo>
                      <a:lnTo>
                        <a:pt x="112" y="12"/>
                      </a:lnTo>
                      <a:lnTo>
                        <a:pt x="113" y="15"/>
                      </a:lnTo>
                      <a:lnTo>
                        <a:pt x="113" y="16"/>
                      </a:lnTo>
                      <a:lnTo>
                        <a:pt x="113" y="18"/>
                      </a:lnTo>
                      <a:lnTo>
                        <a:pt x="113" y="19"/>
                      </a:lnTo>
                      <a:lnTo>
                        <a:pt x="113" y="21"/>
                      </a:lnTo>
                      <a:lnTo>
                        <a:pt x="112" y="25"/>
                      </a:lnTo>
                      <a:lnTo>
                        <a:pt x="111" y="26"/>
                      </a:lnTo>
                      <a:lnTo>
                        <a:pt x="111" y="28"/>
                      </a:lnTo>
                      <a:lnTo>
                        <a:pt x="109" y="29"/>
                      </a:lnTo>
                      <a:lnTo>
                        <a:pt x="108" y="30"/>
                      </a:lnTo>
                      <a:lnTo>
                        <a:pt x="108" y="32"/>
                      </a:lnTo>
                      <a:lnTo>
                        <a:pt x="109" y="34"/>
                      </a:lnTo>
                      <a:lnTo>
                        <a:pt x="109" y="35"/>
                      </a:lnTo>
                      <a:lnTo>
                        <a:pt x="109" y="42"/>
                      </a:lnTo>
                      <a:lnTo>
                        <a:pt x="111" y="43"/>
                      </a:lnTo>
                      <a:lnTo>
                        <a:pt x="109" y="44"/>
                      </a:lnTo>
                      <a:lnTo>
                        <a:pt x="109" y="47"/>
                      </a:lnTo>
                      <a:lnTo>
                        <a:pt x="109" y="48"/>
                      </a:lnTo>
                      <a:lnTo>
                        <a:pt x="109" y="49"/>
                      </a:lnTo>
                      <a:lnTo>
                        <a:pt x="111" y="51"/>
                      </a:lnTo>
                      <a:lnTo>
                        <a:pt x="111" y="52"/>
                      </a:lnTo>
                      <a:lnTo>
                        <a:pt x="111" y="56"/>
                      </a:lnTo>
                      <a:lnTo>
                        <a:pt x="112" y="57"/>
                      </a:lnTo>
                      <a:lnTo>
                        <a:pt x="113" y="57"/>
                      </a:lnTo>
                      <a:lnTo>
                        <a:pt x="114" y="59"/>
                      </a:lnTo>
                      <a:lnTo>
                        <a:pt x="118" y="64"/>
                      </a:lnTo>
                      <a:lnTo>
                        <a:pt x="118" y="66"/>
                      </a:lnTo>
                      <a:lnTo>
                        <a:pt x="116" y="70"/>
                      </a:lnTo>
                      <a:lnTo>
                        <a:pt x="116" y="71"/>
                      </a:lnTo>
                      <a:lnTo>
                        <a:pt x="116" y="72"/>
                      </a:lnTo>
                      <a:lnTo>
                        <a:pt x="116" y="75"/>
                      </a:lnTo>
                      <a:lnTo>
                        <a:pt x="119" y="76"/>
                      </a:lnTo>
                      <a:lnTo>
                        <a:pt x="121" y="76"/>
                      </a:lnTo>
                      <a:lnTo>
                        <a:pt x="123" y="77"/>
                      </a:lnTo>
                      <a:lnTo>
                        <a:pt x="123" y="78"/>
                      </a:lnTo>
                      <a:lnTo>
                        <a:pt x="125" y="80"/>
                      </a:lnTo>
                      <a:lnTo>
                        <a:pt x="123" y="81"/>
                      </a:lnTo>
                      <a:lnTo>
                        <a:pt x="123" y="82"/>
                      </a:lnTo>
                      <a:lnTo>
                        <a:pt x="122" y="82"/>
                      </a:lnTo>
                      <a:lnTo>
                        <a:pt x="121" y="85"/>
                      </a:lnTo>
                      <a:lnTo>
                        <a:pt x="119" y="86"/>
                      </a:lnTo>
                      <a:lnTo>
                        <a:pt x="119" y="87"/>
                      </a:lnTo>
                      <a:lnTo>
                        <a:pt x="118" y="89"/>
                      </a:lnTo>
                      <a:lnTo>
                        <a:pt x="116" y="90"/>
                      </a:lnTo>
                      <a:lnTo>
                        <a:pt x="122" y="92"/>
                      </a:lnTo>
                      <a:lnTo>
                        <a:pt x="125" y="92"/>
                      </a:lnTo>
                      <a:lnTo>
                        <a:pt x="126" y="94"/>
                      </a:lnTo>
                      <a:lnTo>
                        <a:pt x="127" y="94"/>
                      </a:lnTo>
                      <a:lnTo>
                        <a:pt x="130" y="95"/>
                      </a:lnTo>
                      <a:lnTo>
                        <a:pt x="131" y="95"/>
                      </a:lnTo>
                      <a:lnTo>
                        <a:pt x="135" y="95"/>
                      </a:lnTo>
                      <a:lnTo>
                        <a:pt x="137" y="95"/>
                      </a:lnTo>
                      <a:lnTo>
                        <a:pt x="138" y="95"/>
                      </a:lnTo>
                      <a:lnTo>
                        <a:pt x="141" y="96"/>
                      </a:lnTo>
                      <a:lnTo>
                        <a:pt x="145" y="96"/>
                      </a:lnTo>
                      <a:lnTo>
                        <a:pt x="149" y="95"/>
                      </a:lnTo>
                      <a:lnTo>
                        <a:pt x="150" y="94"/>
                      </a:lnTo>
                      <a:lnTo>
                        <a:pt x="152" y="91"/>
                      </a:lnTo>
                      <a:lnTo>
                        <a:pt x="156" y="86"/>
                      </a:lnTo>
                      <a:lnTo>
                        <a:pt x="160" y="82"/>
                      </a:lnTo>
                      <a:lnTo>
                        <a:pt x="164" y="81"/>
                      </a:lnTo>
                      <a:lnTo>
                        <a:pt x="165" y="81"/>
                      </a:lnTo>
                      <a:lnTo>
                        <a:pt x="168" y="82"/>
                      </a:lnTo>
                      <a:lnTo>
                        <a:pt x="169" y="82"/>
                      </a:lnTo>
                      <a:lnTo>
                        <a:pt x="170" y="85"/>
                      </a:lnTo>
                      <a:lnTo>
                        <a:pt x="173" y="85"/>
                      </a:lnTo>
                      <a:lnTo>
                        <a:pt x="174" y="86"/>
                      </a:lnTo>
                      <a:lnTo>
                        <a:pt x="178" y="86"/>
                      </a:lnTo>
                      <a:lnTo>
                        <a:pt x="179" y="87"/>
                      </a:lnTo>
                      <a:lnTo>
                        <a:pt x="182" y="87"/>
                      </a:lnTo>
                      <a:lnTo>
                        <a:pt x="183" y="86"/>
                      </a:lnTo>
                      <a:lnTo>
                        <a:pt x="185" y="86"/>
                      </a:lnTo>
                      <a:lnTo>
                        <a:pt x="185" y="89"/>
                      </a:lnTo>
                      <a:lnTo>
                        <a:pt x="187" y="90"/>
                      </a:lnTo>
                      <a:lnTo>
                        <a:pt x="183" y="92"/>
                      </a:lnTo>
                      <a:lnTo>
                        <a:pt x="182" y="95"/>
                      </a:lnTo>
                      <a:lnTo>
                        <a:pt x="179" y="100"/>
                      </a:lnTo>
                      <a:lnTo>
                        <a:pt x="175" y="102"/>
                      </a:lnTo>
                      <a:lnTo>
                        <a:pt x="174" y="105"/>
                      </a:lnTo>
                      <a:lnTo>
                        <a:pt x="174" y="108"/>
                      </a:lnTo>
                      <a:lnTo>
                        <a:pt x="173" y="110"/>
                      </a:lnTo>
                      <a:lnTo>
                        <a:pt x="173" y="111"/>
                      </a:lnTo>
                      <a:lnTo>
                        <a:pt x="169" y="114"/>
                      </a:lnTo>
                      <a:lnTo>
                        <a:pt x="168" y="114"/>
                      </a:lnTo>
                      <a:lnTo>
                        <a:pt x="165" y="114"/>
                      </a:lnTo>
                      <a:lnTo>
                        <a:pt x="161" y="115"/>
                      </a:lnTo>
                      <a:lnTo>
                        <a:pt x="160" y="118"/>
                      </a:lnTo>
                      <a:lnTo>
                        <a:pt x="158" y="130"/>
                      </a:lnTo>
                      <a:lnTo>
                        <a:pt x="156" y="134"/>
                      </a:lnTo>
                      <a:lnTo>
                        <a:pt x="155" y="138"/>
                      </a:lnTo>
                      <a:lnTo>
                        <a:pt x="154" y="144"/>
                      </a:lnTo>
                      <a:lnTo>
                        <a:pt x="151" y="151"/>
                      </a:lnTo>
                      <a:lnTo>
                        <a:pt x="150" y="153"/>
                      </a:lnTo>
                      <a:lnTo>
                        <a:pt x="150" y="157"/>
                      </a:lnTo>
                      <a:lnTo>
                        <a:pt x="149" y="161"/>
                      </a:lnTo>
                      <a:lnTo>
                        <a:pt x="149" y="163"/>
                      </a:lnTo>
                      <a:lnTo>
                        <a:pt x="150" y="166"/>
                      </a:lnTo>
                      <a:lnTo>
                        <a:pt x="151" y="166"/>
                      </a:lnTo>
                      <a:lnTo>
                        <a:pt x="155" y="166"/>
                      </a:lnTo>
                      <a:lnTo>
                        <a:pt x="156" y="166"/>
                      </a:lnTo>
                      <a:lnTo>
                        <a:pt x="158" y="166"/>
                      </a:lnTo>
                      <a:lnTo>
                        <a:pt x="159" y="168"/>
                      </a:lnTo>
                      <a:lnTo>
                        <a:pt x="161" y="170"/>
                      </a:lnTo>
                      <a:lnTo>
                        <a:pt x="161" y="171"/>
                      </a:lnTo>
                      <a:lnTo>
                        <a:pt x="161" y="173"/>
                      </a:lnTo>
                      <a:lnTo>
                        <a:pt x="160" y="175"/>
                      </a:lnTo>
                      <a:lnTo>
                        <a:pt x="158" y="177"/>
                      </a:lnTo>
                      <a:lnTo>
                        <a:pt x="158" y="180"/>
                      </a:lnTo>
                      <a:lnTo>
                        <a:pt x="156" y="185"/>
                      </a:lnTo>
                      <a:lnTo>
                        <a:pt x="156" y="186"/>
                      </a:lnTo>
                      <a:lnTo>
                        <a:pt x="158" y="190"/>
                      </a:lnTo>
                      <a:lnTo>
                        <a:pt x="158" y="191"/>
                      </a:lnTo>
                      <a:lnTo>
                        <a:pt x="156" y="195"/>
                      </a:lnTo>
                      <a:lnTo>
                        <a:pt x="156" y="196"/>
                      </a:lnTo>
                      <a:lnTo>
                        <a:pt x="155" y="197"/>
                      </a:lnTo>
                      <a:lnTo>
                        <a:pt x="154" y="197"/>
                      </a:lnTo>
                      <a:lnTo>
                        <a:pt x="154" y="199"/>
                      </a:lnTo>
                      <a:lnTo>
                        <a:pt x="154" y="200"/>
                      </a:lnTo>
                      <a:lnTo>
                        <a:pt x="155" y="205"/>
                      </a:lnTo>
                      <a:lnTo>
                        <a:pt x="154" y="208"/>
                      </a:lnTo>
                      <a:lnTo>
                        <a:pt x="155" y="209"/>
                      </a:lnTo>
                      <a:lnTo>
                        <a:pt x="156" y="211"/>
                      </a:lnTo>
                      <a:lnTo>
                        <a:pt x="158" y="215"/>
                      </a:lnTo>
                      <a:lnTo>
                        <a:pt x="158" y="219"/>
                      </a:lnTo>
                      <a:lnTo>
                        <a:pt x="160" y="223"/>
                      </a:lnTo>
                      <a:lnTo>
                        <a:pt x="161" y="224"/>
                      </a:lnTo>
                      <a:lnTo>
                        <a:pt x="165" y="227"/>
                      </a:lnTo>
                      <a:lnTo>
                        <a:pt x="166" y="229"/>
                      </a:lnTo>
                      <a:lnTo>
                        <a:pt x="166" y="233"/>
                      </a:lnTo>
                      <a:lnTo>
                        <a:pt x="168" y="235"/>
                      </a:lnTo>
                      <a:lnTo>
                        <a:pt x="166" y="237"/>
                      </a:lnTo>
                      <a:lnTo>
                        <a:pt x="166" y="239"/>
                      </a:lnTo>
                      <a:lnTo>
                        <a:pt x="166" y="242"/>
                      </a:lnTo>
                      <a:lnTo>
                        <a:pt x="169" y="243"/>
                      </a:lnTo>
                      <a:lnTo>
                        <a:pt x="170" y="244"/>
                      </a:lnTo>
                      <a:lnTo>
                        <a:pt x="166" y="249"/>
                      </a:lnTo>
                      <a:lnTo>
                        <a:pt x="164" y="252"/>
                      </a:lnTo>
                      <a:lnTo>
                        <a:pt x="160" y="255"/>
                      </a:lnTo>
                      <a:lnTo>
                        <a:pt x="159" y="256"/>
                      </a:lnTo>
                      <a:lnTo>
                        <a:pt x="159" y="260"/>
                      </a:lnTo>
                      <a:lnTo>
                        <a:pt x="159" y="261"/>
                      </a:lnTo>
                      <a:lnTo>
                        <a:pt x="159" y="263"/>
                      </a:lnTo>
                      <a:lnTo>
                        <a:pt x="156" y="263"/>
                      </a:lnTo>
                      <a:lnTo>
                        <a:pt x="151" y="263"/>
                      </a:lnTo>
                      <a:lnTo>
                        <a:pt x="149" y="263"/>
                      </a:lnTo>
                      <a:lnTo>
                        <a:pt x="145" y="265"/>
                      </a:lnTo>
                      <a:lnTo>
                        <a:pt x="145" y="266"/>
                      </a:lnTo>
                      <a:lnTo>
                        <a:pt x="145" y="267"/>
                      </a:lnTo>
                      <a:lnTo>
                        <a:pt x="144" y="270"/>
                      </a:lnTo>
                      <a:lnTo>
                        <a:pt x="144" y="272"/>
                      </a:lnTo>
                      <a:lnTo>
                        <a:pt x="146" y="274"/>
                      </a:lnTo>
                      <a:lnTo>
                        <a:pt x="150" y="274"/>
                      </a:lnTo>
                      <a:lnTo>
                        <a:pt x="152" y="274"/>
                      </a:lnTo>
                      <a:lnTo>
                        <a:pt x="152" y="275"/>
                      </a:lnTo>
                      <a:lnTo>
                        <a:pt x="151" y="279"/>
                      </a:lnTo>
                      <a:lnTo>
                        <a:pt x="150" y="280"/>
                      </a:lnTo>
                      <a:lnTo>
                        <a:pt x="150" y="282"/>
                      </a:lnTo>
                      <a:lnTo>
                        <a:pt x="151" y="284"/>
                      </a:lnTo>
                      <a:lnTo>
                        <a:pt x="152" y="286"/>
                      </a:lnTo>
                      <a:lnTo>
                        <a:pt x="152" y="289"/>
                      </a:lnTo>
                      <a:lnTo>
                        <a:pt x="151" y="293"/>
                      </a:lnTo>
                      <a:lnTo>
                        <a:pt x="156" y="294"/>
                      </a:lnTo>
                      <a:lnTo>
                        <a:pt x="158" y="295"/>
                      </a:lnTo>
                      <a:lnTo>
                        <a:pt x="159" y="298"/>
                      </a:lnTo>
                      <a:lnTo>
                        <a:pt x="159" y="299"/>
                      </a:lnTo>
                      <a:lnTo>
                        <a:pt x="159" y="303"/>
                      </a:lnTo>
                      <a:lnTo>
                        <a:pt x="159" y="308"/>
                      </a:lnTo>
                      <a:lnTo>
                        <a:pt x="159" y="309"/>
                      </a:lnTo>
                      <a:lnTo>
                        <a:pt x="158" y="313"/>
                      </a:lnTo>
                      <a:lnTo>
                        <a:pt x="160" y="315"/>
                      </a:lnTo>
                      <a:lnTo>
                        <a:pt x="161" y="315"/>
                      </a:lnTo>
                      <a:lnTo>
                        <a:pt x="164" y="315"/>
                      </a:lnTo>
                      <a:lnTo>
                        <a:pt x="165" y="314"/>
                      </a:lnTo>
                      <a:lnTo>
                        <a:pt x="166" y="313"/>
                      </a:lnTo>
                      <a:lnTo>
                        <a:pt x="168" y="312"/>
                      </a:lnTo>
                      <a:lnTo>
                        <a:pt x="170" y="312"/>
                      </a:lnTo>
                      <a:lnTo>
                        <a:pt x="171" y="310"/>
                      </a:lnTo>
                      <a:lnTo>
                        <a:pt x="174" y="312"/>
                      </a:lnTo>
                      <a:lnTo>
                        <a:pt x="178" y="313"/>
                      </a:lnTo>
                      <a:lnTo>
                        <a:pt x="180" y="313"/>
                      </a:lnTo>
                      <a:lnTo>
                        <a:pt x="182" y="315"/>
                      </a:lnTo>
                      <a:lnTo>
                        <a:pt x="183" y="318"/>
                      </a:lnTo>
                      <a:lnTo>
                        <a:pt x="183" y="320"/>
                      </a:lnTo>
                      <a:lnTo>
                        <a:pt x="183" y="325"/>
                      </a:lnTo>
                      <a:lnTo>
                        <a:pt x="184" y="329"/>
                      </a:lnTo>
                      <a:lnTo>
                        <a:pt x="185" y="331"/>
                      </a:lnTo>
                      <a:lnTo>
                        <a:pt x="187" y="333"/>
                      </a:lnTo>
                      <a:lnTo>
                        <a:pt x="189" y="333"/>
                      </a:lnTo>
                      <a:lnTo>
                        <a:pt x="190" y="334"/>
                      </a:lnTo>
                      <a:lnTo>
                        <a:pt x="193" y="337"/>
                      </a:lnTo>
                      <a:lnTo>
                        <a:pt x="196" y="337"/>
                      </a:lnTo>
                      <a:lnTo>
                        <a:pt x="198" y="337"/>
                      </a:lnTo>
                      <a:lnTo>
                        <a:pt x="199" y="338"/>
                      </a:lnTo>
                      <a:lnTo>
                        <a:pt x="201" y="339"/>
                      </a:lnTo>
                      <a:lnTo>
                        <a:pt x="201" y="341"/>
                      </a:lnTo>
                      <a:lnTo>
                        <a:pt x="202" y="341"/>
                      </a:lnTo>
                      <a:lnTo>
                        <a:pt x="204" y="339"/>
                      </a:lnTo>
                      <a:lnTo>
                        <a:pt x="209" y="338"/>
                      </a:lnTo>
                      <a:lnTo>
                        <a:pt x="212" y="337"/>
                      </a:lnTo>
                      <a:lnTo>
                        <a:pt x="213" y="337"/>
                      </a:lnTo>
                      <a:lnTo>
                        <a:pt x="215" y="338"/>
                      </a:lnTo>
                      <a:lnTo>
                        <a:pt x="216" y="339"/>
                      </a:lnTo>
                      <a:lnTo>
                        <a:pt x="217" y="341"/>
                      </a:lnTo>
                      <a:lnTo>
                        <a:pt x="218" y="342"/>
                      </a:lnTo>
                      <a:lnTo>
                        <a:pt x="223" y="342"/>
                      </a:lnTo>
                      <a:lnTo>
                        <a:pt x="226" y="342"/>
                      </a:lnTo>
                      <a:lnTo>
                        <a:pt x="228" y="343"/>
                      </a:lnTo>
                      <a:lnTo>
                        <a:pt x="230" y="343"/>
                      </a:lnTo>
                      <a:lnTo>
                        <a:pt x="232" y="343"/>
                      </a:lnTo>
                      <a:lnTo>
                        <a:pt x="234" y="343"/>
                      </a:lnTo>
                      <a:lnTo>
                        <a:pt x="235" y="342"/>
                      </a:lnTo>
                      <a:lnTo>
                        <a:pt x="237" y="338"/>
                      </a:lnTo>
                      <a:lnTo>
                        <a:pt x="239" y="338"/>
                      </a:lnTo>
                      <a:lnTo>
                        <a:pt x="240" y="339"/>
                      </a:lnTo>
                      <a:lnTo>
                        <a:pt x="240" y="341"/>
                      </a:lnTo>
                      <a:lnTo>
                        <a:pt x="237" y="343"/>
                      </a:lnTo>
                      <a:lnTo>
                        <a:pt x="239" y="344"/>
                      </a:lnTo>
                      <a:lnTo>
                        <a:pt x="240" y="344"/>
                      </a:lnTo>
                      <a:lnTo>
                        <a:pt x="242" y="343"/>
                      </a:lnTo>
                      <a:lnTo>
                        <a:pt x="245" y="342"/>
                      </a:lnTo>
                      <a:lnTo>
                        <a:pt x="246" y="342"/>
                      </a:lnTo>
                      <a:lnTo>
                        <a:pt x="247" y="343"/>
                      </a:lnTo>
                      <a:lnTo>
                        <a:pt x="250" y="343"/>
                      </a:lnTo>
                      <a:lnTo>
                        <a:pt x="254" y="344"/>
                      </a:lnTo>
                      <a:lnTo>
                        <a:pt x="255" y="346"/>
                      </a:lnTo>
                      <a:lnTo>
                        <a:pt x="258" y="346"/>
                      </a:lnTo>
                      <a:lnTo>
                        <a:pt x="260" y="346"/>
                      </a:lnTo>
                      <a:lnTo>
                        <a:pt x="263" y="346"/>
                      </a:lnTo>
                      <a:lnTo>
                        <a:pt x="265" y="346"/>
                      </a:lnTo>
                      <a:lnTo>
                        <a:pt x="269" y="346"/>
                      </a:lnTo>
                      <a:lnTo>
                        <a:pt x="272" y="347"/>
                      </a:lnTo>
                      <a:lnTo>
                        <a:pt x="274" y="347"/>
                      </a:lnTo>
                      <a:lnTo>
                        <a:pt x="275" y="346"/>
                      </a:lnTo>
                      <a:lnTo>
                        <a:pt x="278" y="346"/>
                      </a:lnTo>
                      <a:lnTo>
                        <a:pt x="283" y="344"/>
                      </a:lnTo>
                      <a:lnTo>
                        <a:pt x="287" y="344"/>
                      </a:lnTo>
                      <a:lnTo>
                        <a:pt x="289" y="346"/>
                      </a:lnTo>
                      <a:lnTo>
                        <a:pt x="292" y="347"/>
                      </a:lnTo>
                      <a:lnTo>
                        <a:pt x="293" y="346"/>
                      </a:lnTo>
                      <a:lnTo>
                        <a:pt x="294" y="347"/>
                      </a:lnTo>
                      <a:lnTo>
                        <a:pt x="294" y="348"/>
                      </a:lnTo>
                      <a:lnTo>
                        <a:pt x="298" y="348"/>
                      </a:lnTo>
                      <a:lnTo>
                        <a:pt x="301" y="348"/>
                      </a:lnTo>
                      <a:lnTo>
                        <a:pt x="302" y="350"/>
                      </a:lnTo>
                      <a:lnTo>
                        <a:pt x="303" y="350"/>
                      </a:lnTo>
                      <a:lnTo>
                        <a:pt x="305" y="348"/>
                      </a:lnTo>
                      <a:lnTo>
                        <a:pt x="306" y="347"/>
                      </a:lnTo>
                      <a:lnTo>
                        <a:pt x="308" y="346"/>
                      </a:lnTo>
                      <a:lnTo>
                        <a:pt x="312" y="347"/>
                      </a:lnTo>
                      <a:lnTo>
                        <a:pt x="312" y="348"/>
                      </a:lnTo>
                      <a:lnTo>
                        <a:pt x="312" y="350"/>
                      </a:lnTo>
                      <a:lnTo>
                        <a:pt x="312" y="353"/>
                      </a:lnTo>
                      <a:lnTo>
                        <a:pt x="315" y="353"/>
                      </a:lnTo>
                      <a:lnTo>
                        <a:pt x="318" y="355"/>
                      </a:lnTo>
                      <a:lnTo>
                        <a:pt x="321" y="357"/>
                      </a:lnTo>
                      <a:lnTo>
                        <a:pt x="324" y="358"/>
                      </a:lnTo>
                      <a:lnTo>
                        <a:pt x="327" y="360"/>
                      </a:lnTo>
                      <a:lnTo>
                        <a:pt x="329" y="360"/>
                      </a:lnTo>
                      <a:lnTo>
                        <a:pt x="331" y="360"/>
                      </a:lnTo>
                      <a:lnTo>
                        <a:pt x="332" y="360"/>
                      </a:lnTo>
                      <a:lnTo>
                        <a:pt x="335" y="361"/>
                      </a:lnTo>
                      <a:lnTo>
                        <a:pt x="336" y="361"/>
                      </a:lnTo>
                      <a:lnTo>
                        <a:pt x="337" y="358"/>
                      </a:lnTo>
                      <a:lnTo>
                        <a:pt x="341" y="360"/>
                      </a:lnTo>
                      <a:lnTo>
                        <a:pt x="344" y="360"/>
                      </a:lnTo>
                      <a:lnTo>
                        <a:pt x="345" y="361"/>
                      </a:lnTo>
                      <a:lnTo>
                        <a:pt x="348" y="362"/>
                      </a:lnTo>
                      <a:lnTo>
                        <a:pt x="353" y="367"/>
                      </a:lnTo>
                      <a:lnTo>
                        <a:pt x="350" y="365"/>
                      </a:lnTo>
                      <a:lnTo>
                        <a:pt x="349" y="365"/>
                      </a:lnTo>
                      <a:lnTo>
                        <a:pt x="346" y="365"/>
                      </a:lnTo>
                      <a:lnTo>
                        <a:pt x="344" y="365"/>
                      </a:lnTo>
                      <a:lnTo>
                        <a:pt x="343" y="365"/>
                      </a:lnTo>
                      <a:lnTo>
                        <a:pt x="341" y="369"/>
                      </a:lnTo>
                      <a:lnTo>
                        <a:pt x="341" y="370"/>
                      </a:lnTo>
                      <a:lnTo>
                        <a:pt x="339" y="372"/>
                      </a:lnTo>
                      <a:lnTo>
                        <a:pt x="339" y="374"/>
                      </a:lnTo>
                      <a:lnTo>
                        <a:pt x="337" y="375"/>
                      </a:lnTo>
                      <a:lnTo>
                        <a:pt x="336" y="375"/>
                      </a:lnTo>
                      <a:lnTo>
                        <a:pt x="335" y="376"/>
                      </a:lnTo>
                      <a:lnTo>
                        <a:pt x="334" y="377"/>
                      </a:lnTo>
                      <a:lnTo>
                        <a:pt x="334" y="379"/>
                      </a:lnTo>
                      <a:lnTo>
                        <a:pt x="336" y="379"/>
                      </a:lnTo>
                      <a:lnTo>
                        <a:pt x="339" y="377"/>
                      </a:lnTo>
                      <a:lnTo>
                        <a:pt x="341" y="377"/>
                      </a:lnTo>
                      <a:lnTo>
                        <a:pt x="343" y="377"/>
                      </a:lnTo>
                      <a:lnTo>
                        <a:pt x="344" y="379"/>
                      </a:lnTo>
                      <a:lnTo>
                        <a:pt x="343" y="380"/>
                      </a:lnTo>
                      <a:lnTo>
                        <a:pt x="339" y="384"/>
                      </a:lnTo>
                      <a:lnTo>
                        <a:pt x="337" y="385"/>
                      </a:lnTo>
                      <a:lnTo>
                        <a:pt x="336" y="385"/>
                      </a:lnTo>
                      <a:lnTo>
                        <a:pt x="336" y="388"/>
                      </a:lnTo>
                      <a:lnTo>
                        <a:pt x="336" y="389"/>
                      </a:lnTo>
                      <a:lnTo>
                        <a:pt x="336" y="390"/>
                      </a:lnTo>
                      <a:lnTo>
                        <a:pt x="335" y="391"/>
                      </a:lnTo>
                      <a:lnTo>
                        <a:pt x="334" y="393"/>
                      </a:lnTo>
                      <a:lnTo>
                        <a:pt x="332" y="393"/>
                      </a:lnTo>
                      <a:lnTo>
                        <a:pt x="332" y="394"/>
                      </a:lnTo>
                      <a:lnTo>
                        <a:pt x="332" y="398"/>
                      </a:lnTo>
                      <a:lnTo>
                        <a:pt x="334" y="399"/>
                      </a:lnTo>
                      <a:lnTo>
                        <a:pt x="335" y="400"/>
                      </a:lnTo>
                      <a:lnTo>
                        <a:pt x="335" y="401"/>
                      </a:lnTo>
                      <a:lnTo>
                        <a:pt x="336" y="403"/>
                      </a:lnTo>
                      <a:lnTo>
                        <a:pt x="336" y="404"/>
                      </a:lnTo>
                      <a:lnTo>
                        <a:pt x="334" y="404"/>
                      </a:lnTo>
                      <a:lnTo>
                        <a:pt x="331" y="403"/>
                      </a:lnTo>
                      <a:lnTo>
                        <a:pt x="329" y="403"/>
                      </a:lnTo>
                      <a:lnTo>
                        <a:pt x="325" y="404"/>
                      </a:lnTo>
                      <a:lnTo>
                        <a:pt x="324" y="404"/>
                      </a:lnTo>
                      <a:lnTo>
                        <a:pt x="322" y="405"/>
                      </a:lnTo>
                      <a:lnTo>
                        <a:pt x="320" y="409"/>
                      </a:lnTo>
                      <a:lnTo>
                        <a:pt x="320" y="413"/>
                      </a:lnTo>
                      <a:lnTo>
                        <a:pt x="320" y="415"/>
                      </a:lnTo>
                      <a:lnTo>
                        <a:pt x="318" y="418"/>
                      </a:lnTo>
                      <a:lnTo>
                        <a:pt x="318" y="419"/>
                      </a:lnTo>
                      <a:lnTo>
                        <a:pt x="318" y="422"/>
                      </a:lnTo>
                      <a:lnTo>
                        <a:pt x="318" y="423"/>
                      </a:lnTo>
                      <a:lnTo>
                        <a:pt x="318" y="424"/>
                      </a:lnTo>
                      <a:lnTo>
                        <a:pt x="316" y="427"/>
                      </a:lnTo>
                      <a:lnTo>
                        <a:pt x="315" y="427"/>
                      </a:lnTo>
                      <a:lnTo>
                        <a:pt x="310" y="428"/>
                      </a:lnTo>
                      <a:lnTo>
                        <a:pt x="308" y="431"/>
                      </a:lnTo>
                      <a:lnTo>
                        <a:pt x="307" y="433"/>
                      </a:lnTo>
                      <a:lnTo>
                        <a:pt x="306" y="434"/>
                      </a:lnTo>
                      <a:lnTo>
                        <a:pt x="305" y="434"/>
                      </a:lnTo>
                      <a:lnTo>
                        <a:pt x="303" y="432"/>
                      </a:lnTo>
                      <a:lnTo>
                        <a:pt x="301" y="429"/>
                      </a:lnTo>
                      <a:lnTo>
                        <a:pt x="298" y="429"/>
                      </a:lnTo>
                      <a:lnTo>
                        <a:pt x="294" y="429"/>
                      </a:lnTo>
                      <a:lnTo>
                        <a:pt x="292" y="429"/>
                      </a:lnTo>
                      <a:lnTo>
                        <a:pt x="291" y="429"/>
                      </a:lnTo>
                      <a:lnTo>
                        <a:pt x="289" y="431"/>
                      </a:lnTo>
                      <a:lnTo>
                        <a:pt x="288" y="432"/>
                      </a:lnTo>
                      <a:lnTo>
                        <a:pt x="287" y="432"/>
                      </a:lnTo>
                      <a:lnTo>
                        <a:pt x="284" y="432"/>
                      </a:lnTo>
                      <a:lnTo>
                        <a:pt x="283" y="429"/>
                      </a:lnTo>
                      <a:lnTo>
                        <a:pt x="279" y="428"/>
                      </a:lnTo>
                      <a:lnTo>
                        <a:pt x="278" y="427"/>
                      </a:lnTo>
                      <a:lnTo>
                        <a:pt x="277" y="427"/>
                      </a:lnTo>
                      <a:lnTo>
                        <a:pt x="274" y="427"/>
                      </a:lnTo>
                      <a:lnTo>
                        <a:pt x="273" y="428"/>
                      </a:lnTo>
                      <a:lnTo>
                        <a:pt x="272" y="428"/>
                      </a:lnTo>
                      <a:lnTo>
                        <a:pt x="264" y="431"/>
                      </a:lnTo>
                      <a:lnTo>
                        <a:pt x="263" y="432"/>
                      </a:lnTo>
                      <a:lnTo>
                        <a:pt x="261" y="433"/>
                      </a:lnTo>
                      <a:lnTo>
                        <a:pt x="260" y="434"/>
                      </a:lnTo>
                      <a:lnTo>
                        <a:pt x="256" y="436"/>
                      </a:lnTo>
                      <a:lnTo>
                        <a:pt x="253" y="437"/>
                      </a:lnTo>
                      <a:lnTo>
                        <a:pt x="246" y="438"/>
                      </a:lnTo>
                      <a:lnTo>
                        <a:pt x="244" y="438"/>
                      </a:lnTo>
                      <a:lnTo>
                        <a:pt x="241" y="438"/>
                      </a:lnTo>
                      <a:lnTo>
                        <a:pt x="239" y="438"/>
                      </a:lnTo>
                      <a:lnTo>
                        <a:pt x="235" y="439"/>
                      </a:lnTo>
                      <a:lnTo>
                        <a:pt x="234" y="443"/>
                      </a:lnTo>
                      <a:lnTo>
                        <a:pt x="234" y="446"/>
                      </a:lnTo>
                      <a:lnTo>
                        <a:pt x="232" y="448"/>
                      </a:lnTo>
                      <a:lnTo>
                        <a:pt x="232" y="450"/>
                      </a:lnTo>
                      <a:lnTo>
                        <a:pt x="231" y="450"/>
                      </a:lnTo>
                      <a:lnTo>
                        <a:pt x="230" y="451"/>
                      </a:lnTo>
                      <a:lnTo>
                        <a:pt x="228" y="452"/>
                      </a:lnTo>
                      <a:lnTo>
                        <a:pt x="227" y="453"/>
                      </a:lnTo>
                      <a:lnTo>
                        <a:pt x="226" y="457"/>
                      </a:lnTo>
                      <a:lnTo>
                        <a:pt x="223" y="458"/>
                      </a:lnTo>
                      <a:lnTo>
                        <a:pt x="220" y="460"/>
                      </a:lnTo>
                      <a:lnTo>
                        <a:pt x="217" y="462"/>
                      </a:lnTo>
                      <a:lnTo>
                        <a:pt x="215" y="464"/>
                      </a:lnTo>
                      <a:lnTo>
                        <a:pt x="215" y="465"/>
                      </a:lnTo>
                      <a:lnTo>
                        <a:pt x="213" y="467"/>
                      </a:lnTo>
                      <a:lnTo>
                        <a:pt x="213" y="471"/>
                      </a:lnTo>
                      <a:lnTo>
                        <a:pt x="211" y="472"/>
                      </a:lnTo>
                      <a:lnTo>
                        <a:pt x="208" y="474"/>
                      </a:lnTo>
                      <a:lnTo>
                        <a:pt x="204" y="474"/>
                      </a:lnTo>
                      <a:lnTo>
                        <a:pt x="202" y="475"/>
                      </a:lnTo>
                      <a:lnTo>
                        <a:pt x="199" y="475"/>
                      </a:lnTo>
                      <a:lnTo>
                        <a:pt x="197" y="474"/>
                      </a:lnTo>
                      <a:lnTo>
                        <a:pt x="196" y="472"/>
                      </a:lnTo>
                      <a:lnTo>
                        <a:pt x="194" y="469"/>
                      </a:lnTo>
                      <a:lnTo>
                        <a:pt x="193" y="466"/>
                      </a:lnTo>
                      <a:lnTo>
                        <a:pt x="193" y="464"/>
                      </a:lnTo>
                      <a:lnTo>
                        <a:pt x="193" y="461"/>
                      </a:lnTo>
                      <a:lnTo>
                        <a:pt x="190" y="461"/>
                      </a:lnTo>
                      <a:lnTo>
                        <a:pt x="188" y="460"/>
                      </a:lnTo>
                      <a:lnTo>
                        <a:pt x="185" y="460"/>
                      </a:lnTo>
                      <a:lnTo>
                        <a:pt x="184" y="460"/>
                      </a:lnTo>
                      <a:lnTo>
                        <a:pt x="182" y="458"/>
                      </a:lnTo>
                      <a:lnTo>
                        <a:pt x="182" y="456"/>
                      </a:lnTo>
                      <a:lnTo>
                        <a:pt x="180" y="453"/>
                      </a:lnTo>
                      <a:lnTo>
                        <a:pt x="179" y="452"/>
                      </a:lnTo>
                      <a:lnTo>
                        <a:pt x="178" y="451"/>
                      </a:lnTo>
                      <a:lnTo>
                        <a:pt x="175" y="451"/>
                      </a:lnTo>
                      <a:lnTo>
                        <a:pt x="173" y="452"/>
                      </a:lnTo>
                      <a:lnTo>
                        <a:pt x="170" y="451"/>
                      </a:lnTo>
                      <a:lnTo>
                        <a:pt x="169" y="451"/>
                      </a:lnTo>
                      <a:lnTo>
                        <a:pt x="170" y="453"/>
                      </a:lnTo>
                      <a:lnTo>
                        <a:pt x="171" y="456"/>
                      </a:lnTo>
                      <a:lnTo>
                        <a:pt x="170" y="457"/>
                      </a:lnTo>
                      <a:lnTo>
                        <a:pt x="169" y="458"/>
                      </a:lnTo>
                      <a:lnTo>
                        <a:pt x="166" y="458"/>
                      </a:lnTo>
                      <a:lnTo>
                        <a:pt x="165" y="460"/>
                      </a:lnTo>
                      <a:lnTo>
                        <a:pt x="164" y="461"/>
                      </a:lnTo>
                      <a:lnTo>
                        <a:pt x="164" y="462"/>
                      </a:lnTo>
                      <a:lnTo>
                        <a:pt x="164" y="464"/>
                      </a:lnTo>
                      <a:lnTo>
                        <a:pt x="160" y="465"/>
                      </a:lnTo>
                      <a:lnTo>
                        <a:pt x="159" y="464"/>
                      </a:lnTo>
                      <a:lnTo>
                        <a:pt x="158" y="461"/>
                      </a:lnTo>
                      <a:lnTo>
                        <a:pt x="156" y="461"/>
                      </a:lnTo>
                      <a:lnTo>
                        <a:pt x="156" y="462"/>
                      </a:lnTo>
                      <a:lnTo>
                        <a:pt x="158" y="465"/>
                      </a:lnTo>
                      <a:lnTo>
                        <a:pt x="155" y="465"/>
                      </a:lnTo>
                      <a:lnTo>
                        <a:pt x="152" y="464"/>
                      </a:lnTo>
                      <a:lnTo>
                        <a:pt x="151" y="462"/>
                      </a:lnTo>
                      <a:lnTo>
                        <a:pt x="150" y="461"/>
                      </a:lnTo>
                      <a:lnTo>
                        <a:pt x="149" y="461"/>
                      </a:lnTo>
                      <a:lnTo>
                        <a:pt x="146" y="461"/>
                      </a:lnTo>
                      <a:lnTo>
                        <a:pt x="144" y="464"/>
                      </a:lnTo>
                      <a:lnTo>
                        <a:pt x="142" y="466"/>
                      </a:lnTo>
                      <a:lnTo>
                        <a:pt x="142" y="469"/>
                      </a:lnTo>
                      <a:lnTo>
                        <a:pt x="144" y="475"/>
                      </a:lnTo>
                      <a:lnTo>
                        <a:pt x="144" y="478"/>
                      </a:lnTo>
                      <a:lnTo>
                        <a:pt x="144" y="480"/>
                      </a:lnTo>
                      <a:lnTo>
                        <a:pt x="144" y="483"/>
                      </a:lnTo>
                      <a:lnTo>
                        <a:pt x="145" y="484"/>
                      </a:lnTo>
                      <a:lnTo>
                        <a:pt x="146" y="488"/>
                      </a:lnTo>
                      <a:lnTo>
                        <a:pt x="150" y="489"/>
                      </a:lnTo>
                      <a:lnTo>
                        <a:pt x="151" y="489"/>
                      </a:lnTo>
                      <a:lnTo>
                        <a:pt x="152" y="490"/>
                      </a:lnTo>
                      <a:lnTo>
                        <a:pt x="155" y="494"/>
                      </a:lnTo>
                      <a:lnTo>
                        <a:pt x="155" y="497"/>
                      </a:lnTo>
                      <a:lnTo>
                        <a:pt x="156" y="498"/>
                      </a:lnTo>
                      <a:lnTo>
                        <a:pt x="155" y="503"/>
                      </a:lnTo>
                      <a:lnTo>
                        <a:pt x="154" y="505"/>
                      </a:lnTo>
                      <a:lnTo>
                        <a:pt x="151" y="507"/>
                      </a:lnTo>
                      <a:lnTo>
                        <a:pt x="150" y="507"/>
                      </a:lnTo>
                      <a:lnTo>
                        <a:pt x="146" y="507"/>
                      </a:lnTo>
                      <a:lnTo>
                        <a:pt x="145" y="505"/>
                      </a:lnTo>
                      <a:lnTo>
                        <a:pt x="144" y="505"/>
                      </a:lnTo>
                      <a:lnTo>
                        <a:pt x="142" y="505"/>
                      </a:lnTo>
                      <a:lnTo>
                        <a:pt x="138" y="509"/>
                      </a:lnTo>
                      <a:lnTo>
                        <a:pt x="136" y="513"/>
                      </a:lnTo>
                      <a:lnTo>
                        <a:pt x="136" y="517"/>
                      </a:lnTo>
                      <a:lnTo>
                        <a:pt x="136" y="519"/>
                      </a:lnTo>
                      <a:lnTo>
                        <a:pt x="137" y="522"/>
                      </a:lnTo>
                      <a:lnTo>
                        <a:pt x="137" y="523"/>
                      </a:lnTo>
                      <a:lnTo>
                        <a:pt x="136" y="526"/>
                      </a:lnTo>
                      <a:lnTo>
                        <a:pt x="133" y="527"/>
                      </a:lnTo>
                      <a:lnTo>
                        <a:pt x="126" y="526"/>
                      </a:lnTo>
                      <a:lnTo>
                        <a:pt x="122" y="526"/>
                      </a:lnTo>
                      <a:lnTo>
                        <a:pt x="122" y="527"/>
                      </a:lnTo>
                      <a:lnTo>
                        <a:pt x="122" y="531"/>
                      </a:lnTo>
                      <a:lnTo>
                        <a:pt x="123" y="532"/>
                      </a:lnTo>
                      <a:lnTo>
                        <a:pt x="123" y="533"/>
                      </a:lnTo>
                      <a:lnTo>
                        <a:pt x="122" y="535"/>
                      </a:lnTo>
                      <a:lnTo>
                        <a:pt x="121" y="535"/>
                      </a:lnTo>
                      <a:lnTo>
                        <a:pt x="122" y="537"/>
                      </a:lnTo>
                      <a:lnTo>
                        <a:pt x="123" y="538"/>
                      </a:lnTo>
                      <a:lnTo>
                        <a:pt x="125" y="541"/>
                      </a:lnTo>
                      <a:lnTo>
                        <a:pt x="126" y="542"/>
                      </a:lnTo>
                      <a:lnTo>
                        <a:pt x="125" y="543"/>
                      </a:lnTo>
                      <a:lnTo>
                        <a:pt x="123" y="542"/>
                      </a:lnTo>
                      <a:lnTo>
                        <a:pt x="122" y="541"/>
                      </a:lnTo>
                      <a:lnTo>
                        <a:pt x="121" y="541"/>
                      </a:lnTo>
                      <a:lnTo>
                        <a:pt x="119" y="543"/>
                      </a:lnTo>
                      <a:lnTo>
                        <a:pt x="119" y="546"/>
                      </a:lnTo>
                      <a:lnTo>
                        <a:pt x="118" y="547"/>
                      </a:lnTo>
                      <a:lnTo>
                        <a:pt x="116" y="548"/>
                      </a:lnTo>
                      <a:lnTo>
                        <a:pt x="116" y="550"/>
                      </a:lnTo>
                      <a:lnTo>
                        <a:pt x="114" y="550"/>
                      </a:lnTo>
                      <a:lnTo>
                        <a:pt x="113" y="550"/>
                      </a:lnTo>
                      <a:lnTo>
                        <a:pt x="112" y="550"/>
                      </a:lnTo>
                      <a:lnTo>
                        <a:pt x="111" y="551"/>
                      </a:lnTo>
                      <a:lnTo>
                        <a:pt x="112" y="552"/>
                      </a:lnTo>
                      <a:lnTo>
                        <a:pt x="113" y="552"/>
                      </a:lnTo>
                      <a:lnTo>
                        <a:pt x="114" y="554"/>
                      </a:lnTo>
                      <a:lnTo>
                        <a:pt x="116" y="554"/>
                      </a:lnTo>
                      <a:lnTo>
                        <a:pt x="113" y="555"/>
                      </a:lnTo>
                      <a:lnTo>
                        <a:pt x="109" y="557"/>
                      </a:lnTo>
                      <a:lnTo>
                        <a:pt x="108" y="560"/>
                      </a:lnTo>
                      <a:lnTo>
                        <a:pt x="109" y="561"/>
                      </a:lnTo>
                      <a:lnTo>
                        <a:pt x="111" y="562"/>
                      </a:lnTo>
                      <a:lnTo>
                        <a:pt x="111" y="564"/>
                      </a:lnTo>
                      <a:lnTo>
                        <a:pt x="109" y="565"/>
                      </a:lnTo>
                      <a:lnTo>
                        <a:pt x="108" y="565"/>
                      </a:lnTo>
                      <a:lnTo>
                        <a:pt x="107" y="566"/>
                      </a:lnTo>
                      <a:lnTo>
                        <a:pt x="106" y="567"/>
                      </a:lnTo>
                      <a:lnTo>
                        <a:pt x="104" y="569"/>
                      </a:lnTo>
                      <a:lnTo>
                        <a:pt x="102" y="567"/>
                      </a:lnTo>
                      <a:lnTo>
                        <a:pt x="100" y="567"/>
                      </a:lnTo>
                      <a:lnTo>
                        <a:pt x="100" y="570"/>
                      </a:lnTo>
                      <a:lnTo>
                        <a:pt x="100" y="571"/>
                      </a:lnTo>
                      <a:lnTo>
                        <a:pt x="100" y="573"/>
                      </a:lnTo>
                      <a:lnTo>
                        <a:pt x="100" y="576"/>
                      </a:lnTo>
                      <a:lnTo>
                        <a:pt x="99" y="578"/>
                      </a:lnTo>
                      <a:lnTo>
                        <a:pt x="98" y="579"/>
                      </a:lnTo>
                      <a:lnTo>
                        <a:pt x="97" y="580"/>
                      </a:lnTo>
                      <a:lnTo>
                        <a:pt x="94" y="580"/>
                      </a:lnTo>
                      <a:lnTo>
                        <a:pt x="92" y="580"/>
                      </a:lnTo>
                      <a:lnTo>
                        <a:pt x="90" y="580"/>
                      </a:lnTo>
                      <a:lnTo>
                        <a:pt x="89" y="579"/>
                      </a:lnTo>
                      <a:lnTo>
                        <a:pt x="87" y="576"/>
                      </a:lnTo>
                      <a:lnTo>
                        <a:pt x="84" y="575"/>
                      </a:lnTo>
                      <a:lnTo>
                        <a:pt x="84" y="571"/>
                      </a:lnTo>
                      <a:lnTo>
                        <a:pt x="84" y="567"/>
                      </a:lnTo>
                      <a:lnTo>
                        <a:pt x="84" y="566"/>
                      </a:lnTo>
                      <a:lnTo>
                        <a:pt x="83" y="565"/>
                      </a:lnTo>
                      <a:lnTo>
                        <a:pt x="83" y="564"/>
                      </a:lnTo>
                      <a:lnTo>
                        <a:pt x="83" y="561"/>
                      </a:lnTo>
                      <a:lnTo>
                        <a:pt x="81" y="557"/>
                      </a:lnTo>
                      <a:lnTo>
                        <a:pt x="80" y="555"/>
                      </a:lnTo>
                      <a:lnTo>
                        <a:pt x="80" y="554"/>
                      </a:lnTo>
                      <a:lnTo>
                        <a:pt x="79" y="552"/>
                      </a:lnTo>
                      <a:lnTo>
                        <a:pt x="78" y="551"/>
                      </a:lnTo>
                      <a:lnTo>
                        <a:pt x="76" y="548"/>
                      </a:lnTo>
                      <a:lnTo>
                        <a:pt x="76" y="546"/>
                      </a:lnTo>
                      <a:lnTo>
                        <a:pt x="76" y="541"/>
                      </a:lnTo>
                      <a:lnTo>
                        <a:pt x="78" y="540"/>
                      </a:lnTo>
                      <a:lnTo>
                        <a:pt x="79" y="538"/>
                      </a:lnTo>
                      <a:lnTo>
                        <a:pt x="80" y="537"/>
                      </a:lnTo>
                      <a:lnTo>
                        <a:pt x="83" y="537"/>
                      </a:lnTo>
                      <a:lnTo>
                        <a:pt x="85" y="537"/>
                      </a:lnTo>
                      <a:lnTo>
                        <a:pt x="87" y="537"/>
                      </a:lnTo>
                      <a:lnTo>
                        <a:pt x="89" y="536"/>
                      </a:lnTo>
                      <a:lnTo>
                        <a:pt x="89" y="533"/>
                      </a:lnTo>
                      <a:lnTo>
                        <a:pt x="89" y="531"/>
                      </a:lnTo>
                      <a:lnTo>
                        <a:pt x="89" y="522"/>
                      </a:lnTo>
                      <a:lnTo>
                        <a:pt x="89" y="518"/>
                      </a:lnTo>
                      <a:lnTo>
                        <a:pt x="89" y="516"/>
                      </a:lnTo>
                      <a:lnTo>
                        <a:pt x="89" y="510"/>
                      </a:lnTo>
                      <a:lnTo>
                        <a:pt x="89" y="508"/>
                      </a:lnTo>
                      <a:lnTo>
                        <a:pt x="89" y="507"/>
                      </a:lnTo>
                      <a:lnTo>
                        <a:pt x="92" y="505"/>
                      </a:lnTo>
                      <a:lnTo>
                        <a:pt x="93" y="505"/>
                      </a:lnTo>
                      <a:lnTo>
                        <a:pt x="94" y="504"/>
                      </a:lnTo>
                      <a:lnTo>
                        <a:pt x="95" y="504"/>
                      </a:lnTo>
                      <a:lnTo>
                        <a:pt x="97" y="503"/>
                      </a:lnTo>
                      <a:lnTo>
                        <a:pt x="98" y="499"/>
                      </a:lnTo>
                      <a:lnTo>
                        <a:pt x="97" y="497"/>
                      </a:lnTo>
                      <a:lnTo>
                        <a:pt x="95" y="495"/>
                      </a:lnTo>
                      <a:lnTo>
                        <a:pt x="94" y="495"/>
                      </a:lnTo>
                      <a:lnTo>
                        <a:pt x="93" y="493"/>
                      </a:lnTo>
                      <a:lnTo>
                        <a:pt x="93" y="491"/>
                      </a:lnTo>
                      <a:lnTo>
                        <a:pt x="93" y="488"/>
                      </a:lnTo>
                      <a:lnTo>
                        <a:pt x="93" y="486"/>
                      </a:lnTo>
                      <a:lnTo>
                        <a:pt x="93" y="484"/>
                      </a:lnTo>
                      <a:lnTo>
                        <a:pt x="90" y="483"/>
                      </a:lnTo>
                      <a:lnTo>
                        <a:pt x="89" y="483"/>
                      </a:lnTo>
                      <a:lnTo>
                        <a:pt x="87" y="481"/>
                      </a:lnTo>
                      <a:lnTo>
                        <a:pt x="87" y="480"/>
                      </a:lnTo>
                      <a:lnTo>
                        <a:pt x="85" y="478"/>
                      </a:lnTo>
                      <a:lnTo>
                        <a:pt x="84" y="476"/>
                      </a:lnTo>
                      <a:lnTo>
                        <a:pt x="83" y="475"/>
                      </a:lnTo>
                      <a:lnTo>
                        <a:pt x="81" y="472"/>
                      </a:lnTo>
                      <a:lnTo>
                        <a:pt x="81" y="471"/>
                      </a:lnTo>
                      <a:lnTo>
                        <a:pt x="83" y="469"/>
                      </a:lnTo>
                      <a:lnTo>
                        <a:pt x="87" y="469"/>
                      </a:lnTo>
                      <a:lnTo>
                        <a:pt x="89" y="467"/>
                      </a:lnTo>
                      <a:lnTo>
                        <a:pt x="90" y="466"/>
                      </a:lnTo>
                      <a:lnTo>
                        <a:pt x="92" y="464"/>
                      </a:lnTo>
                      <a:lnTo>
                        <a:pt x="92" y="462"/>
                      </a:lnTo>
                      <a:lnTo>
                        <a:pt x="90" y="460"/>
                      </a:lnTo>
                      <a:lnTo>
                        <a:pt x="87" y="458"/>
                      </a:lnTo>
                      <a:lnTo>
                        <a:pt x="85" y="457"/>
                      </a:lnTo>
                      <a:lnTo>
                        <a:pt x="85" y="453"/>
                      </a:lnTo>
                      <a:lnTo>
                        <a:pt x="85" y="451"/>
                      </a:lnTo>
                      <a:lnTo>
                        <a:pt x="85" y="448"/>
                      </a:lnTo>
                      <a:lnTo>
                        <a:pt x="85" y="446"/>
                      </a:lnTo>
                      <a:lnTo>
                        <a:pt x="84" y="443"/>
                      </a:lnTo>
                      <a:lnTo>
                        <a:pt x="83" y="439"/>
                      </a:lnTo>
                      <a:lnTo>
                        <a:pt x="80" y="438"/>
                      </a:lnTo>
                      <a:lnTo>
                        <a:pt x="80" y="437"/>
                      </a:lnTo>
                      <a:lnTo>
                        <a:pt x="79" y="437"/>
                      </a:lnTo>
                      <a:lnTo>
                        <a:pt x="76" y="437"/>
                      </a:lnTo>
                      <a:lnTo>
                        <a:pt x="75" y="439"/>
                      </a:lnTo>
                      <a:lnTo>
                        <a:pt x="74" y="442"/>
                      </a:lnTo>
                      <a:lnTo>
                        <a:pt x="70" y="445"/>
                      </a:lnTo>
                      <a:lnTo>
                        <a:pt x="69" y="443"/>
                      </a:lnTo>
                      <a:lnTo>
                        <a:pt x="68" y="439"/>
                      </a:lnTo>
                      <a:lnTo>
                        <a:pt x="66" y="438"/>
                      </a:lnTo>
                      <a:lnTo>
                        <a:pt x="65" y="437"/>
                      </a:lnTo>
                      <a:lnTo>
                        <a:pt x="61" y="436"/>
                      </a:lnTo>
                      <a:lnTo>
                        <a:pt x="61" y="437"/>
                      </a:lnTo>
                      <a:lnTo>
                        <a:pt x="60" y="439"/>
                      </a:lnTo>
                      <a:lnTo>
                        <a:pt x="57" y="442"/>
                      </a:lnTo>
                      <a:lnTo>
                        <a:pt x="57" y="443"/>
                      </a:lnTo>
                      <a:lnTo>
                        <a:pt x="56" y="443"/>
                      </a:lnTo>
                      <a:lnTo>
                        <a:pt x="55" y="443"/>
                      </a:lnTo>
                      <a:lnTo>
                        <a:pt x="55" y="442"/>
                      </a:lnTo>
                      <a:lnTo>
                        <a:pt x="52" y="438"/>
                      </a:lnTo>
                      <a:lnTo>
                        <a:pt x="51" y="437"/>
                      </a:lnTo>
                      <a:lnTo>
                        <a:pt x="50" y="437"/>
                      </a:lnTo>
                      <a:lnTo>
                        <a:pt x="49" y="437"/>
                      </a:lnTo>
                      <a:lnTo>
                        <a:pt x="42"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1" name="Freeform 18">
                  <a:extLst>
                    <a:ext uri="{FF2B5EF4-FFF2-40B4-BE49-F238E27FC236}">
                      <a16:creationId xmlns:a16="http://schemas.microsoft.com/office/drawing/2014/main" id="{1057E7F3-9E91-4813-9C2F-01EF0EFE9F90}"/>
                    </a:ext>
                  </a:extLst>
                </p:cNvPr>
                <p:cNvSpPr>
                  <a:spLocks/>
                </p:cNvSpPr>
                <p:nvPr/>
              </p:nvSpPr>
              <p:spPr bwMode="auto">
                <a:xfrm>
                  <a:off x="2883" y="1174"/>
                  <a:ext cx="479" cy="386"/>
                </a:xfrm>
                <a:custGeom>
                  <a:avLst/>
                  <a:gdLst>
                    <a:gd name="T0" fmla="*/ 38 w 479"/>
                    <a:gd name="T1" fmla="*/ 173 h 386"/>
                    <a:gd name="T2" fmla="*/ 64 w 479"/>
                    <a:gd name="T3" fmla="*/ 165 h 386"/>
                    <a:gd name="T4" fmla="*/ 79 w 479"/>
                    <a:gd name="T5" fmla="*/ 152 h 386"/>
                    <a:gd name="T6" fmla="*/ 76 w 479"/>
                    <a:gd name="T7" fmla="*/ 121 h 386"/>
                    <a:gd name="T8" fmla="*/ 91 w 479"/>
                    <a:gd name="T9" fmla="*/ 99 h 386"/>
                    <a:gd name="T10" fmla="*/ 117 w 479"/>
                    <a:gd name="T11" fmla="*/ 111 h 386"/>
                    <a:gd name="T12" fmla="*/ 135 w 479"/>
                    <a:gd name="T13" fmla="*/ 106 h 386"/>
                    <a:gd name="T14" fmla="*/ 138 w 479"/>
                    <a:gd name="T15" fmla="*/ 81 h 386"/>
                    <a:gd name="T16" fmla="*/ 156 w 479"/>
                    <a:gd name="T17" fmla="*/ 64 h 386"/>
                    <a:gd name="T18" fmla="*/ 169 w 479"/>
                    <a:gd name="T19" fmla="*/ 55 h 386"/>
                    <a:gd name="T20" fmla="*/ 186 w 479"/>
                    <a:gd name="T21" fmla="*/ 24 h 386"/>
                    <a:gd name="T22" fmla="*/ 216 w 479"/>
                    <a:gd name="T23" fmla="*/ 3 h 386"/>
                    <a:gd name="T24" fmla="*/ 229 w 479"/>
                    <a:gd name="T25" fmla="*/ 14 h 386"/>
                    <a:gd name="T26" fmla="*/ 243 w 479"/>
                    <a:gd name="T27" fmla="*/ 32 h 386"/>
                    <a:gd name="T28" fmla="*/ 261 w 479"/>
                    <a:gd name="T29" fmla="*/ 36 h 386"/>
                    <a:gd name="T30" fmla="*/ 282 w 479"/>
                    <a:gd name="T31" fmla="*/ 37 h 386"/>
                    <a:gd name="T32" fmla="*/ 301 w 479"/>
                    <a:gd name="T33" fmla="*/ 35 h 386"/>
                    <a:gd name="T34" fmla="*/ 305 w 479"/>
                    <a:gd name="T35" fmla="*/ 45 h 386"/>
                    <a:gd name="T36" fmla="*/ 330 w 479"/>
                    <a:gd name="T37" fmla="*/ 50 h 386"/>
                    <a:gd name="T38" fmla="*/ 367 w 479"/>
                    <a:gd name="T39" fmla="*/ 57 h 386"/>
                    <a:gd name="T40" fmla="*/ 403 w 479"/>
                    <a:gd name="T41" fmla="*/ 51 h 386"/>
                    <a:gd name="T42" fmla="*/ 424 w 479"/>
                    <a:gd name="T43" fmla="*/ 73 h 386"/>
                    <a:gd name="T44" fmla="*/ 434 w 479"/>
                    <a:gd name="T45" fmla="*/ 122 h 386"/>
                    <a:gd name="T46" fmla="*/ 425 w 479"/>
                    <a:gd name="T47" fmla="*/ 155 h 386"/>
                    <a:gd name="T48" fmla="*/ 453 w 479"/>
                    <a:gd name="T49" fmla="*/ 206 h 386"/>
                    <a:gd name="T50" fmla="*/ 461 w 479"/>
                    <a:gd name="T51" fmla="*/ 227 h 386"/>
                    <a:gd name="T52" fmla="*/ 431 w 479"/>
                    <a:gd name="T53" fmla="*/ 241 h 386"/>
                    <a:gd name="T54" fmla="*/ 417 w 479"/>
                    <a:gd name="T55" fmla="*/ 269 h 386"/>
                    <a:gd name="T56" fmla="*/ 406 w 479"/>
                    <a:gd name="T57" fmla="*/ 287 h 386"/>
                    <a:gd name="T58" fmla="*/ 387 w 479"/>
                    <a:gd name="T59" fmla="*/ 282 h 386"/>
                    <a:gd name="T60" fmla="*/ 365 w 479"/>
                    <a:gd name="T61" fmla="*/ 275 h 386"/>
                    <a:gd name="T62" fmla="*/ 358 w 479"/>
                    <a:gd name="T63" fmla="*/ 303 h 386"/>
                    <a:gd name="T64" fmla="*/ 361 w 479"/>
                    <a:gd name="T65" fmla="*/ 329 h 386"/>
                    <a:gd name="T66" fmla="*/ 377 w 479"/>
                    <a:gd name="T67" fmla="*/ 336 h 386"/>
                    <a:gd name="T68" fmla="*/ 389 w 479"/>
                    <a:gd name="T69" fmla="*/ 372 h 386"/>
                    <a:gd name="T70" fmla="*/ 365 w 479"/>
                    <a:gd name="T71" fmla="*/ 380 h 386"/>
                    <a:gd name="T72" fmla="*/ 344 w 479"/>
                    <a:gd name="T73" fmla="*/ 377 h 386"/>
                    <a:gd name="T74" fmla="*/ 329 w 479"/>
                    <a:gd name="T75" fmla="*/ 377 h 386"/>
                    <a:gd name="T76" fmla="*/ 303 w 479"/>
                    <a:gd name="T77" fmla="*/ 384 h 386"/>
                    <a:gd name="T78" fmla="*/ 271 w 479"/>
                    <a:gd name="T79" fmla="*/ 378 h 386"/>
                    <a:gd name="T80" fmla="*/ 237 w 479"/>
                    <a:gd name="T81" fmla="*/ 374 h 386"/>
                    <a:gd name="T82" fmla="*/ 210 w 479"/>
                    <a:gd name="T83" fmla="*/ 346 h 386"/>
                    <a:gd name="T84" fmla="*/ 187 w 479"/>
                    <a:gd name="T85" fmla="*/ 330 h 386"/>
                    <a:gd name="T86" fmla="*/ 169 w 479"/>
                    <a:gd name="T87" fmla="*/ 349 h 386"/>
                    <a:gd name="T88" fmla="*/ 150 w 479"/>
                    <a:gd name="T89" fmla="*/ 336 h 386"/>
                    <a:gd name="T90" fmla="*/ 148 w 479"/>
                    <a:gd name="T91" fmla="*/ 327 h 386"/>
                    <a:gd name="T92" fmla="*/ 128 w 479"/>
                    <a:gd name="T93" fmla="*/ 315 h 386"/>
                    <a:gd name="T94" fmla="*/ 112 w 479"/>
                    <a:gd name="T95" fmla="*/ 332 h 386"/>
                    <a:gd name="T96" fmla="*/ 109 w 479"/>
                    <a:gd name="T97" fmla="*/ 303 h 386"/>
                    <a:gd name="T98" fmla="*/ 112 w 479"/>
                    <a:gd name="T99" fmla="*/ 297 h 386"/>
                    <a:gd name="T100" fmla="*/ 109 w 479"/>
                    <a:gd name="T101" fmla="*/ 272 h 386"/>
                    <a:gd name="T102" fmla="*/ 105 w 479"/>
                    <a:gd name="T103" fmla="*/ 256 h 386"/>
                    <a:gd name="T104" fmla="*/ 93 w 479"/>
                    <a:gd name="T105" fmla="*/ 266 h 386"/>
                    <a:gd name="T106" fmla="*/ 73 w 479"/>
                    <a:gd name="T107" fmla="*/ 266 h 386"/>
                    <a:gd name="T108" fmla="*/ 74 w 479"/>
                    <a:gd name="T109" fmla="*/ 239 h 386"/>
                    <a:gd name="T110" fmla="*/ 53 w 479"/>
                    <a:gd name="T111" fmla="*/ 223 h 386"/>
                    <a:gd name="T112" fmla="*/ 29 w 479"/>
                    <a:gd name="T113" fmla="*/ 237 h 386"/>
                    <a:gd name="T114" fmla="*/ 8 w 479"/>
                    <a:gd name="T115" fmla="*/ 251 h 386"/>
                    <a:gd name="T116" fmla="*/ 5 w 479"/>
                    <a:gd name="T117" fmla="*/ 222 h 386"/>
                    <a:gd name="T118" fmla="*/ 8 w 479"/>
                    <a:gd name="T119" fmla="*/ 197 h 386"/>
                    <a:gd name="T120" fmla="*/ 15 w 479"/>
                    <a:gd name="T121" fmla="*/ 17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9" h="386">
                      <a:moveTo>
                        <a:pt x="17" y="170"/>
                      </a:moveTo>
                      <a:lnTo>
                        <a:pt x="17" y="170"/>
                      </a:lnTo>
                      <a:lnTo>
                        <a:pt x="20" y="171"/>
                      </a:lnTo>
                      <a:lnTo>
                        <a:pt x="21" y="171"/>
                      </a:lnTo>
                      <a:lnTo>
                        <a:pt x="25" y="171"/>
                      </a:lnTo>
                      <a:lnTo>
                        <a:pt x="26" y="171"/>
                      </a:lnTo>
                      <a:lnTo>
                        <a:pt x="30" y="171"/>
                      </a:lnTo>
                      <a:lnTo>
                        <a:pt x="30" y="173"/>
                      </a:lnTo>
                      <a:lnTo>
                        <a:pt x="30" y="174"/>
                      </a:lnTo>
                      <a:lnTo>
                        <a:pt x="29" y="174"/>
                      </a:lnTo>
                      <a:lnTo>
                        <a:pt x="30" y="176"/>
                      </a:lnTo>
                      <a:lnTo>
                        <a:pt x="31" y="178"/>
                      </a:lnTo>
                      <a:lnTo>
                        <a:pt x="33" y="178"/>
                      </a:lnTo>
                      <a:lnTo>
                        <a:pt x="34" y="174"/>
                      </a:lnTo>
                      <a:lnTo>
                        <a:pt x="34" y="173"/>
                      </a:lnTo>
                      <a:lnTo>
                        <a:pt x="36" y="173"/>
                      </a:lnTo>
                      <a:lnTo>
                        <a:pt x="38" y="173"/>
                      </a:lnTo>
                      <a:lnTo>
                        <a:pt x="40" y="173"/>
                      </a:lnTo>
                      <a:lnTo>
                        <a:pt x="44" y="173"/>
                      </a:lnTo>
                      <a:lnTo>
                        <a:pt x="45" y="171"/>
                      </a:lnTo>
                      <a:lnTo>
                        <a:pt x="47" y="171"/>
                      </a:lnTo>
                      <a:lnTo>
                        <a:pt x="47" y="169"/>
                      </a:lnTo>
                      <a:lnTo>
                        <a:pt x="48" y="168"/>
                      </a:lnTo>
                      <a:lnTo>
                        <a:pt x="50" y="168"/>
                      </a:lnTo>
                      <a:lnTo>
                        <a:pt x="52" y="168"/>
                      </a:lnTo>
                      <a:lnTo>
                        <a:pt x="53" y="168"/>
                      </a:lnTo>
                      <a:lnTo>
                        <a:pt x="54" y="170"/>
                      </a:lnTo>
                      <a:lnTo>
                        <a:pt x="55" y="169"/>
                      </a:lnTo>
                      <a:lnTo>
                        <a:pt x="58" y="168"/>
                      </a:lnTo>
                      <a:lnTo>
                        <a:pt x="59" y="166"/>
                      </a:lnTo>
                      <a:lnTo>
                        <a:pt x="60" y="166"/>
                      </a:lnTo>
                      <a:lnTo>
                        <a:pt x="62" y="165"/>
                      </a:lnTo>
                      <a:lnTo>
                        <a:pt x="63" y="164"/>
                      </a:lnTo>
                      <a:lnTo>
                        <a:pt x="64" y="165"/>
                      </a:lnTo>
                      <a:lnTo>
                        <a:pt x="68" y="165"/>
                      </a:lnTo>
                      <a:lnTo>
                        <a:pt x="74" y="164"/>
                      </a:lnTo>
                      <a:lnTo>
                        <a:pt x="77" y="163"/>
                      </a:lnTo>
                      <a:lnTo>
                        <a:pt x="77" y="161"/>
                      </a:lnTo>
                      <a:lnTo>
                        <a:pt x="76" y="159"/>
                      </a:lnTo>
                      <a:lnTo>
                        <a:pt x="74" y="161"/>
                      </a:lnTo>
                      <a:lnTo>
                        <a:pt x="73" y="161"/>
                      </a:lnTo>
                      <a:lnTo>
                        <a:pt x="73" y="159"/>
                      </a:lnTo>
                      <a:lnTo>
                        <a:pt x="71" y="157"/>
                      </a:lnTo>
                      <a:lnTo>
                        <a:pt x="71" y="156"/>
                      </a:lnTo>
                      <a:lnTo>
                        <a:pt x="68" y="155"/>
                      </a:lnTo>
                      <a:lnTo>
                        <a:pt x="69" y="152"/>
                      </a:lnTo>
                      <a:lnTo>
                        <a:pt x="73" y="150"/>
                      </a:lnTo>
                      <a:lnTo>
                        <a:pt x="74" y="151"/>
                      </a:lnTo>
                      <a:lnTo>
                        <a:pt x="76" y="152"/>
                      </a:lnTo>
                      <a:lnTo>
                        <a:pt x="78" y="152"/>
                      </a:lnTo>
                      <a:lnTo>
                        <a:pt x="79" y="152"/>
                      </a:lnTo>
                      <a:lnTo>
                        <a:pt x="81" y="151"/>
                      </a:lnTo>
                      <a:lnTo>
                        <a:pt x="82" y="149"/>
                      </a:lnTo>
                      <a:lnTo>
                        <a:pt x="82" y="146"/>
                      </a:lnTo>
                      <a:lnTo>
                        <a:pt x="82" y="142"/>
                      </a:lnTo>
                      <a:lnTo>
                        <a:pt x="81" y="142"/>
                      </a:lnTo>
                      <a:lnTo>
                        <a:pt x="79" y="141"/>
                      </a:lnTo>
                      <a:lnTo>
                        <a:pt x="79" y="138"/>
                      </a:lnTo>
                      <a:lnTo>
                        <a:pt x="78" y="136"/>
                      </a:lnTo>
                      <a:lnTo>
                        <a:pt x="77" y="136"/>
                      </a:lnTo>
                      <a:lnTo>
                        <a:pt x="77" y="135"/>
                      </a:lnTo>
                      <a:lnTo>
                        <a:pt x="77" y="132"/>
                      </a:lnTo>
                      <a:lnTo>
                        <a:pt x="76" y="128"/>
                      </a:lnTo>
                      <a:lnTo>
                        <a:pt x="74" y="128"/>
                      </a:lnTo>
                      <a:lnTo>
                        <a:pt x="74" y="126"/>
                      </a:lnTo>
                      <a:lnTo>
                        <a:pt x="74" y="123"/>
                      </a:lnTo>
                      <a:lnTo>
                        <a:pt x="74" y="122"/>
                      </a:lnTo>
                      <a:lnTo>
                        <a:pt x="76" y="121"/>
                      </a:lnTo>
                      <a:lnTo>
                        <a:pt x="77" y="119"/>
                      </a:lnTo>
                      <a:lnTo>
                        <a:pt x="78" y="118"/>
                      </a:lnTo>
                      <a:lnTo>
                        <a:pt x="79" y="117"/>
                      </a:lnTo>
                      <a:lnTo>
                        <a:pt x="79" y="114"/>
                      </a:lnTo>
                      <a:lnTo>
                        <a:pt x="79" y="113"/>
                      </a:lnTo>
                      <a:lnTo>
                        <a:pt x="78" y="112"/>
                      </a:lnTo>
                      <a:lnTo>
                        <a:pt x="78" y="109"/>
                      </a:lnTo>
                      <a:lnTo>
                        <a:pt x="78" y="107"/>
                      </a:lnTo>
                      <a:lnTo>
                        <a:pt x="77" y="106"/>
                      </a:lnTo>
                      <a:lnTo>
                        <a:pt x="78" y="104"/>
                      </a:lnTo>
                      <a:lnTo>
                        <a:pt x="79" y="104"/>
                      </a:lnTo>
                      <a:lnTo>
                        <a:pt x="82" y="103"/>
                      </a:lnTo>
                      <a:lnTo>
                        <a:pt x="83" y="103"/>
                      </a:lnTo>
                      <a:lnTo>
                        <a:pt x="85" y="97"/>
                      </a:lnTo>
                      <a:lnTo>
                        <a:pt x="88" y="97"/>
                      </a:lnTo>
                      <a:lnTo>
                        <a:pt x="90" y="98"/>
                      </a:lnTo>
                      <a:lnTo>
                        <a:pt x="91" y="99"/>
                      </a:lnTo>
                      <a:lnTo>
                        <a:pt x="92" y="99"/>
                      </a:lnTo>
                      <a:lnTo>
                        <a:pt x="93" y="99"/>
                      </a:lnTo>
                      <a:lnTo>
                        <a:pt x="95" y="102"/>
                      </a:lnTo>
                      <a:lnTo>
                        <a:pt x="97" y="103"/>
                      </a:lnTo>
                      <a:lnTo>
                        <a:pt x="98" y="104"/>
                      </a:lnTo>
                      <a:lnTo>
                        <a:pt x="98" y="106"/>
                      </a:lnTo>
                      <a:lnTo>
                        <a:pt x="98" y="107"/>
                      </a:lnTo>
                      <a:lnTo>
                        <a:pt x="97" y="108"/>
                      </a:lnTo>
                      <a:lnTo>
                        <a:pt x="96" y="111"/>
                      </a:lnTo>
                      <a:lnTo>
                        <a:pt x="97" y="111"/>
                      </a:lnTo>
                      <a:lnTo>
                        <a:pt x="98" y="111"/>
                      </a:lnTo>
                      <a:lnTo>
                        <a:pt x="102" y="111"/>
                      </a:lnTo>
                      <a:lnTo>
                        <a:pt x="105" y="111"/>
                      </a:lnTo>
                      <a:lnTo>
                        <a:pt x="107" y="111"/>
                      </a:lnTo>
                      <a:lnTo>
                        <a:pt x="110" y="111"/>
                      </a:lnTo>
                      <a:lnTo>
                        <a:pt x="112" y="111"/>
                      </a:lnTo>
                      <a:lnTo>
                        <a:pt x="117" y="111"/>
                      </a:lnTo>
                      <a:lnTo>
                        <a:pt x="120" y="111"/>
                      </a:lnTo>
                      <a:lnTo>
                        <a:pt x="123" y="111"/>
                      </a:lnTo>
                      <a:lnTo>
                        <a:pt x="125" y="111"/>
                      </a:lnTo>
                      <a:lnTo>
                        <a:pt x="126" y="111"/>
                      </a:lnTo>
                      <a:lnTo>
                        <a:pt x="129" y="109"/>
                      </a:lnTo>
                      <a:lnTo>
                        <a:pt x="130" y="111"/>
                      </a:lnTo>
                      <a:lnTo>
                        <a:pt x="130" y="113"/>
                      </a:lnTo>
                      <a:lnTo>
                        <a:pt x="133" y="114"/>
                      </a:lnTo>
                      <a:lnTo>
                        <a:pt x="134" y="117"/>
                      </a:lnTo>
                      <a:lnTo>
                        <a:pt x="135" y="117"/>
                      </a:lnTo>
                      <a:lnTo>
                        <a:pt x="137" y="114"/>
                      </a:lnTo>
                      <a:lnTo>
                        <a:pt x="137" y="113"/>
                      </a:lnTo>
                      <a:lnTo>
                        <a:pt x="137" y="112"/>
                      </a:lnTo>
                      <a:lnTo>
                        <a:pt x="137" y="111"/>
                      </a:lnTo>
                      <a:lnTo>
                        <a:pt x="135" y="109"/>
                      </a:lnTo>
                      <a:lnTo>
                        <a:pt x="135" y="108"/>
                      </a:lnTo>
                      <a:lnTo>
                        <a:pt x="135" y="106"/>
                      </a:lnTo>
                      <a:lnTo>
                        <a:pt x="135" y="104"/>
                      </a:lnTo>
                      <a:lnTo>
                        <a:pt x="133" y="103"/>
                      </a:lnTo>
                      <a:lnTo>
                        <a:pt x="130" y="102"/>
                      </a:lnTo>
                      <a:lnTo>
                        <a:pt x="130" y="98"/>
                      </a:lnTo>
                      <a:lnTo>
                        <a:pt x="130" y="95"/>
                      </a:lnTo>
                      <a:lnTo>
                        <a:pt x="133" y="94"/>
                      </a:lnTo>
                      <a:lnTo>
                        <a:pt x="134" y="93"/>
                      </a:lnTo>
                      <a:lnTo>
                        <a:pt x="134" y="92"/>
                      </a:lnTo>
                      <a:lnTo>
                        <a:pt x="135" y="89"/>
                      </a:lnTo>
                      <a:lnTo>
                        <a:pt x="137" y="90"/>
                      </a:lnTo>
                      <a:lnTo>
                        <a:pt x="138" y="90"/>
                      </a:lnTo>
                      <a:lnTo>
                        <a:pt x="140" y="90"/>
                      </a:lnTo>
                      <a:lnTo>
                        <a:pt x="140" y="89"/>
                      </a:lnTo>
                      <a:lnTo>
                        <a:pt x="139" y="88"/>
                      </a:lnTo>
                      <a:lnTo>
                        <a:pt x="138" y="87"/>
                      </a:lnTo>
                      <a:lnTo>
                        <a:pt x="138" y="83"/>
                      </a:lnTo>
                      <a:lnTo>
                        <a:pt x="138" y="81"/>
                      </a:lnTo>
                      <a:lnTo>
                        <a:pt x="140" y="81"/>
                      </a:lnTo>
                      <a:lnTo>
                        <a:pt x="144" y="81"/>
                      </a:lnTo>
                      <a:lnTo>
                        <a:pt x="147" y="81"/>
                      </a:lnTo>
                      <a:lnTo>
                        <a:pt x="147" y="80"/>
                      </a:lnTo>
                      <a:lnTo>
                        <a:pt x="144" y="79"/>
                      </a:lnTo>
                      <a:lnTo>
                        <a:pt x="142" y="79"/>
                      </a:lnTo>
                      <a:lnTo>
                        <a:pt x="142" y="78"/>
                      </a:lnTo>
                      <a:lnTo>
                        <a:pt x="143" y="78"/>
                      </a:lnTo>
                      <a:lnTo>
                        <a:pt x="144" y="76"/>
                      </a:lnTo>
                      <a:lnTo>
                        <a:pt x="147" y="75"/>
                      </a:lnTo>
                      <a:lnTo>
                        <a:pt x="148" y="74"/>
                      </a:lnTo>
                      <a:lnTo>
                        <a:pt x="149" y="73"/>
                      </a:lnTo>
                      <a:lnTo>
                        <a:pt x="150" y="69"/>
                      </a:lnTo>
                      <a:lnTo>
                        <a:pt x="150" y="68"/>
                      </a:lnTo>
                      <a:lnTo>
                        <a:pt x="153" y="66"/>
                      </a:lnTo>
                      <a:lnTo>
                        <a:pt x="156" y="65"/>
                      </a:lnTo>
                      <a:lnTo>
                        <a:pt x="156" y="64"/>
                      </a:lnTo>
                      <a:lnTo>
                        <a:pt x="153" y="62"/>
                      </a:lnTo>
                      <a:lnTo>
                        <a:pt x="152" y="61"/>
                      </a:lnTo>
                      <a:lnTo>
                        <a:pt x="152" y="60"/>
                      </a:lnTo>
                      <a:lnTo>
                        <a:pt x="154" y="59"/>
                      </a:lnTo>
                      <a:lnTo>
                        <a:pt x="154" y="60"/>
                      </a:lnTo>
                      <a:lnTo>
                        <a:pt x="156" y="61"/>
                      </a:lnTo>
                      <a:lnTo>
                        <a:pt x="157" y="62"/>
                      </a:lnTo>
                      <a:lnTo>
                        <a:pt x="158" y="64"/>
                      </a:lnTo>
                      <a:lnTo>
                        <a:pt x="159" y="64"/>
                      </a:lnTo>
                      <a:lnTo>
                        <a:pt x="162" y="65"/>
                      </a:lnTo>
                      <a:lnTo>
                        <a:pt x="163" y="65"/>
                      </a:lnTo>
                      <a:lnTo>
                        <a:pt x="164" y="65"/>
                      </a:lnTo>
                      <a:lnTo>
                        <a:pt x="166" y="64"/>
                      </a:lnTo>
                      <a:lnTo>
                        <a:pt x="167" y="62"/>
                      </a:lnTo>
                      <a:lnTo>
                        <a:pt x="168" y="61"/>
                      </a:lnTo>
                      <a:lnTo>
                        <a:pt x="169" y="59"/>
                      </a:lnTo>
                      <a:lnTo>
                        <a:pt x="169" y="55"/>
                      </a:lnTo>
                      <a:lnTo>
                        <a:pt x="169" y="54"/>
                      </a:lnTo>
                      <a:lnTo>
                        <a:pt x="169" y="50"/>
                      </a:lnTo>
                      <a:lnTo>
                        <a:pt x="171" y="47"/>
                      </a:lnTo>
                      <a:lnTo>
                        <a:pt x="172" y="45"/>
                      </a:lnTo>
                      <a:lnTo>
                        <a:pt x="173" y="45"/>
                      </a:lnTo>
                      <a:lnTo>
                        <a:pt x="175" y="42"/>
                      </a:lnTo>
                      <a:lnTo>
                        <a:pt x="175" y="38"/>
                      </a:lnTo>
                      <a:lnTo>
                        <a:pt x="173" y="36"/>
                      </a:lnTo>
                      <a:lnTo>
                        <a:pt x="173" y="35"/>
                      </a:lnTo>
                      <a:lnTo>
                        <a:pt x="173" y="33"/>
                      </a:lnTo>
                      <a:lnTo>
                        <a:pt x="177" y="32"/>
                      </a:lnTo>
                      <a:lnTo>
                        <a:pt x="178" y="32"/>
                      </a:lnTo>
                      <a:lnTo>
                        <a:pt x="180" y="31"/>
                      </a:lnTo>
                      <a:lnTo>
                        <a:pt x="181" y="29"/>
                      </a:lnTo>
                      <a:lnTo>
                        <a:pt x="182" y="27"/>
                      </a:lnTo>
                      <a:lnTo>
                        <a:pt x="185" y="27"/>
                      </a:lnTo>
                      <a:lnTo>
                        <a:pt x="186" y="24"/>
                      </a:lnTo>
                      <a:lnTo>
                        <a:pt x="187" y="22"/>
                      </a:lnTo>
                      <a:lnTo>
                        <a:pt x="188" y="21"/>
                      </a:lnTo>
                      <a:lnTo>
                        <a:pt x="191" y="19"/>
                      </a:lnTo>
                      <a:lnTo>
                        <a:pt x="191" y="17"/>
                      </a:lnTo>
                      <a:lnTo>
                        <a:pt x="192" y="17"/>
                      </a:lnTo>
                      <a:lnTo>
                        <a:pt x="195" y="14"/>
                      </a:lnTo>
                      <a:lnTo>
                        <a:pt x="199" y="8"/>
                      </a:lnTo>
                      <a:lnTo>
                        <a:pt x="199" y="5"/>
                      </a:lnTo>
                      <a:lnTo>
                        <a:pt x="201" y="4"/>
                      </a:lnTo>
                      <a:lnTo>
                        <a:pt x="202" y="3"/>
                      </a:lnTo>
                      <a:lnTo>
                        <a:pt x="207" y="2"/>
                      </a:lnTo>
                      <a:lnTo>
                        <a:pt x="209" y="0"/>
                      </a:lnTo>
                      <a:lnTo>
                        <a:pt x="210" y="0"/>
                      </a:lnTo>
                      <a:lnTo>
                        <a:pt x="213" y="2"/>
                      </a:lnTo>
                      <a:lnTo>
                        <a:pt x="214" y="2"/>
                      </a:lnTo>
                      <a:lnTo>
                        <a:pt x="215" y="3"/>
                      </a:lnTo>
                      <a:lnTo>
                        <a:pt x="216" y="3"/>
                      </a:lnTo>
                      <a:lnTo>
                        <a:pt x="218" y="3"/>
                      </a:lnTo>
                      <a:lnTo>
                        <a:pt x="219" y="2"/>
                      </a:lnTo>
                      <a:lnTo>
                        <a:pt x="223" y="0"/>
                      </a:lnTo>
                      <a:lnTo>
                        <a:pt x="224" y="0"/>
                      </a:lnTo>
                      <a:lnTo>
                        <a:pt x="226" y="0"/>
                      </a:lnTo>
                      <a:lnTo>
                        <a:pt x="228" y="2"/>
                      </a:lnTo>
                      <a:lnTo>
                        <a:pt x="230" y="4"/>
                      </a:lnTo>
                      <a:lnTo>
                        <a:pt x="232" y="4"/>
                      </a:lnTo>
                      <a:lnTo>
                        <a:pt x="233" y="5"/>
                      </a:lnTo>
                      <a:lnTo>
                        <a:pt x="232" y="7"/>
                      </a:lnTo>
                      <a:lnTo>
                        <a:pt x="229" y="9"/>
                      </a:lnTo>
                      <a:lnTo>
                        <a:pt x="228" y="10"/>
                      </a:lnTo>
                      <a:lnTo>
                        <a:pt x="226" y="10"/>
                      </a:lnTo>
                      <a:lnTo>
                        <a:pt x="225" y="13"/>
                      </a:lnTo>
                      <a:lnTo>
                        <a:pt x="225" y="14"/>
                      </a:lnTo>
                      <a:lnTo>
                        <a:pt x="226" y="14"/>
                      </a:lnTo>
                      <a:lnTo>
                        <a:pt x="229" y="14"/>
                      </a:lnTo>
                      <a:lnTo>
                        <a:pt x="230" y="14"/>
                      </a:lnTo>
                      <a:lnTo>
                        <a:pt x="232" y="16"/>
                      </a:lnTo>
                      <a:lnTo>
                        <a:pt x="233" y="14"/>
                      </a:lnTo>
                      <a:lnTo>
                        <a:pt x="237" y="16"/>
                      </a:lnTo>
                      <a:lnTo>
                        <a:pt x="238" y="18"/>
                      </a:lnTo>
                      <a:lnTo>
                        <a:pt x="240" y="19"/>
                      </a:lnTo>
                      <a:lnTo>
                        <a:pt x="240" y="21"/>
                      </a:lnTo>
                      <a:lnTo>
                        <a:pt x="242" y="21"/>
                      </a:lnTo>
                      <a:lnTo>
                        <a:pt x="243" y="21"/>
                      </a:lnTo>
                      <a:lnTo>
                        <a:pt x="244" y="21"/>
                      </a:lnTo>
                      <a:lnTo>
                        <a:pt x="246" y="22"/>
                      </a:lnTo>
                      <a:lnTo>
                        <a:pt x="244" y="22"/>
                      </a:lnTo>
                      <a:lnTo>
                        <a:pt x="243" y="23"/>
                      </a:lnTo>
                      <a:lnTo>
                        <a:pt x="242" y="24"/>
                      </a:lnTo>
                      <a:lnTo>
                        <a:pt x="242" y="28"/>
                      </a:lnTo>
                      <a:lnTo>
                        <a:pt x="242" y="29"/>
                      </a:lnTo>
                      <a:lnTo>
                        <a:pt x="243" y="32"/>
                      </a:lnTo>
                      <a:lnTo>
                        <a:pt x="243" y="33"/>
                      </a:lnTo>
                      <a:lnTo>
                        <a:pt x="244" y="35"/>
                      </a:lnTo>
                      <a:lnTo>
                        <a:pt x="247" y="35"/>
                      </a:lnTo>
                      <a:lnTo>
                        <a:pt x="248" y="36"/>
                      </a:lnTo>
                      <a:lnTo>
                        <a:pt x="252" y="37"/>
                      </a:lnTo>
                      <a:lnTo>
                        <a:pt x="254" y="38"/>
                      </a:lnTo>
                      <a:lnTo>
                        <a:pt x="256" y="40"/>
                      </a:lnTo>
                      <a:lnTo>
                        <a:pt x="257" y="42"/>
                      </a:lnTo>
                      <a:lnTo>
                        <a:pt x="257" y="43"/>
                      </a:lnTo>
                      <a:lnTo>
                        <a:pt x="258" y="46"/>
                      </a:lnTo>
                      <a:lnTo>
                        <a:pt x="258" y="47"/>
                      </a:lnTo>
                      <a:lnTo>
                        <a:pt x="259" y="47"/>
                      </a:lnTo>
                      <a:lnTo>
                        <a:pt x="261" y="45"/>
                      </a:lnTo>
                      <a:lnTo>
                        <a:pt x="261" y="42"/>
                      </a:lnTo>
                      <a:lnTo>
                        <a:pt x="261" y="40"/>
                      </a:lnTo>
                      <a:lnTo>
                        <a:pt x="261" y="37"/>
                      </a:lnTo>
                      <a:lnTo>
                        <a:pt x="261" y="36"/>
                      </a:lnTo>
                      <a:lnTo>
                        <a:pt x="262" y="35"/>
                      </a:lnTo>
                      <a:lnTo>
                        <a:pt x="266" y="35"/>
                      </a:lnTo>
                      <a:lnTo>
                        <a:pt x="267" y="36"/>
                      </a:lnTo>
                      <a:lnTo>
                        <a:pt x="268" y="36"/>
                      </a:lnTo>
                      <a:lnTo>
                        <a:pt x="270" y="36"/>
                      </a:lnTo>
                      <a:lnTo>
                        <a:pt x="268" y="33"/>
                      </a:lnTo>
                      <a:lnTo>
                        <a:pt x="267" y="32"/>
                      </a:lnTo>
                      <a:lnTo>
                        <a:pt x="267" y="31"/>
                      </a:lnTo>
                      <a:lnTo>
                        <a:pt x="268" y="29"/>
                      </a:lnTo>
                      <a:lnTo>
                        <a:pt x="271" y="29"/>
                      </a:lnTo>
                      <a:lnTo>
                        <a:pt x="273" y="31"/>
                      </a:lnTo>
                      <a:lnTo>
                        <a:pt x="275" y="31"/>
                      </a:lnTo>
                      <a:lnTo>
                        <a:pt x="275" y="29"/>
                      </a:lnTo>
                      <a:lnTo>
                        <a:pt x="275" y="28"/>
                      </a:lnTo>
                      <a:lnTo>
                        <a:pt x="281" y="31"/>
                      </a:lnTo>
                      <a:lnTo>
                        <a:pt x="282" y="33"/>
                      </a:lnTo>
                      <a:lnTo>
                        <a:pt x="282" y="37"/>
                      </a:lnTo>
                      <a:lnTo>
                        <a:pt x="284" y="38"/>
                      </a:lnTo>
                      <a:lnTo>
                        <a:pt x="285" y="38"/>
                      </a:lnTo>
                      <a:lnTo>
                        <a:pt x="285" y="36"/>
                      </a:lnTo>
                      <a:lnTo>
                        <a:pt x="286" y="35"/>
                      </a:lnTo>
                      <a:lnTo>
                        <a:pt x="287" y="35"/>
                      </a:lnTo>
                      <a:lnTo>
                        <a:pt x="290" y="33"/>
                      </a:lnTo>
                      <a:lnTo>
                        <a:pt x="291" y="33"/>
                      </a:lnTo>
                      <a:lnTo>
                        <a:pt x="292" y="33"/>
                      </a:lnTo>
                      <a:lnTo>
                        <a:pt x="294" y="35"/>
                      </a:lnTo>
                      <a:lnTo>
                        <a:pt x="292" y="35"/>
                      </a:lnTo>
                      <a:lnTo>
                        <a:pt x="292" y="36"/>
                      </a:lnTo>
                      <a:lnTo>
                        <a:pt x="294" y="36"/>
                      </a:lnTo>
                      <a:lnTo>
                        <a:pt x="296" y="35"/>
                      </a:lnTo>
                      <a:lnTo>
                        <a:pt x="297" y="33"/>
                      </a:lnTo>
                      <a:lnTo>
                        <a:pt x="299" y="33"/>
                      </a:lnTo>
                      <a:lnTo>
                        <a:pt x="300" y="33"/>
                      </a:lnTo>
                      <a:lnTo>
                        <a:pt x="301" y="35"/>
                      </a:lnTo>
                      <a:lnTo>
                        <a:pt x="300" y="36"/>
                      </a:lnTo>
                      <a:lnTo>
                        <a:pt x="299" y="37"/>
                      </a:lnTo>
                      <a:lnTo>
                        <a:pt x="297" y="40"/>
                      </a:lnTo>
                      <a:lnTo>
                        <a:pt x="297" y="42"/>
                      </a:lnTo>
                      <a:lnTo>
                        <a:pt x="297" y="43"/>
                      </a:lnTo>
                      <a:lnTo>
                        <a:pt x="299" y="45"/>
                      </a:lnTo>
                      <a:lnTo>
                        <a:pt x="300" y="45"/>
                      </a:lnTo>
                      <a:lnTo>
                        <a:pt x="301" y="45"/>
                      </a:lnTo>
                      <a:lnTo>
                        <a:pt x="301" y="42"/>
                      </a:lnTo>
                      <a:lnTo>
                        <a:pt x="300" y="40"/>
                      </a:lnTo>
                      <a:lnTo>
                        <a:pt x="301" y="38"/>
                      </a:lnTo>
                      <a:lnTo>
                        <a:pt x="303" y="40"/>
                      </a:lnTo>
                      <a:lnTo>
                        <a:pt x="304" y="42"/>
                      </a:lnTo>
                      <a:lnTo>
                        <a:pt x="306" y="42"/>
                      </a:lnTo>
                      <a:lnTo>
                        <a:pt x="308" y="42"/>
                      </a:lnTo>
                      <a:lnTo>
                        <a:pt x="306" y="43"/>
                      </a:lnTo>
                      <a:lnTo>
                        <a:pt x="305" y="45"/>
                      </a:lnTo>
                      <a:lnTo>
                        <a:pt x="304" y="45"/>
                      </a:lnTo>
                      <a:lnTo>
                        <a:pt x="306" y="46"/>
                      </a:lnTo>
                      <a:lnTo>
                        <a:pt x="311" y="46"/>
                      </a:lnTo>
                      <a:lnTo>
                        <a:pt x="313" y="46"/>
                      </a:lnTo>
                      <a:lnTo>
                        <a:pt x="313" y="45"/>
                      </a:lnTo>
                      <a:lnTo>
                        <a:pt x="313" y="42"/>
                      </a:lnTo>
                      <a:lnTo>
                        <a:pt x="314" y="40"/>
                      </a:lnTo>
                      <a:lnTo>
                        <a:pt x="318" y="42"/>
                      </a:lnTo>
                      <a:lnTo>
                        <a:pt x="319" y="42"/>
                      </a:lnTo>
                      <a:lnTo>
                        <a:pt x="320" y="40"/>
                      </a:lnTo>
                      <a:lnTo>
                        <a:pt x="322" y="42"/>
                      </a:lnTo>
                      <a:lnTo>
                        <a:pt x="323" y="46"/>
                      </a:lnTo>
                      <a:lnTo>
                        <a:pt x="323" y="47"/>
                      </a:lnTo>
                      <a:lnTo>
                        <a:pt x="325" y="47"/>
                      </a:lnTo>
                      <a:lnTo>
                        <a:pt x="327" y="49"/>
                      </a:lnTo>
                      <a:lnTo>
                        <a:pt x="328" y="50"/>
                      </a:lnTo>
                      <a:lnTo>
                        <a:pt x="330" y="50"/>
                      </a:lnTo>
                      <a:lnTo>
                        <a:pt x="330" y="51"/>
                      </a:lnTo>
                      <a:lnTo>
                        <a:pt x="332" y="51"/>
                      </a:lnTo>
                      <a:lnTo>
                        <a:pt x="333" y="52"/>
                      </a:lnTo>
                      <a:lnTo>
                        <a:pt x="335" y="52"/>
                      </a:lnTo>
                      <a:lnTo>
                        <a:pt x="337" y="54"/>
                      </a:lnTo>
                      <a:lnTo>
                        <a:pt x="341" y="55"/>
                      </a:lnTo>
                      <a:lnTo>
                        <a:pt x="342" y="55"/>
                      </a:lnTo>
                      <a:lnTo>
                        <a:pt x="344" y="55"/>
                      </a:lnTo>
                      <a:lnTo>
                        <a:pt x="347" y="55"/>
                      </a:lnTo>
                      <a:lnTo>
                        <a:pt x="349" y="55"/>
                      </a:lnTo>
                      <a:lnTo>
                        <a:pt x="352" y="55"/>
                      </a:lnTo>
                      <a:lnTo>
                        <a:pt x="356" y="55"/>
                      </a:lnTo>
                      <a:lnTo>
                        <a:pt x="358" y="57"/>
                      </a:lnTo>
                      <a:lnTo>
                        <a:pt x="361" y="57"/>
                      </a:lnTo>
                      <a:lnTo>
                        <a:pt x="362" y="57"/>
                      </a:lnTo>
                      <a:lnTo>
                        <a:pt x="366" y="57"/>
                      </a:lnTo>
                      <a:lnTo>
                        <a:pt x="367" y="57"/>
                      </a:lnTo>
                      <a:lnTo>
                        <a:pt x="370" y="55"/>
                      </a:lnTo>
                      <a:lnTo>
                        <a:pt x="371" y="57"/>
                      </a:lnTo>
                      <a:lnTo>
                        <a:pt x="372" y="57"/>
                      </a:lnTo>
                      <a:lnTo>
                        <a:pt x="374" y="54"/>
                      </a:lnTo>
                      <a:lnTo>
                        <a:pt x="375" y="54"/>
                      </a:lnTo>
                      <a:lnTo>
                        <a:pt x="377" y="54"/>
                      </a:lnTo>
                      <a:lnTo>
                        <a:pt x="380" y="54"/>
                      </a:lnTo>
                      <a:lnTo>
                        <a:pt x="382" y="52"/>
                      </a:lnTo>
                      <a:lnTo>
                        <a:pt x="385" y="52"/>
                      </a:lnTo>
                      <a:lnTo>
                        <a:pt x="386" y="52"/>
                      </a:lnTo>
                      <a:lnTo>
                        <a:pt x="389" y="51"/>
                      </a:lnTo>
                      <a:lnTo>
                        <a:pt x="390" y="50"/>
                      </a:lnTo>
                      <a:lnTo>
                        <a:pt x="394" y="49"/>
                      </a:lnTo>
                      <a:lnTo>
                        <a:pt x="395" y="50"/>
                      </a:lnTo>
                      <a:lnTo>
                        <a:pt x="396" y="50"/>
                      </a:lnTo>
                      <a:lnTo>
                        <a:pt x="398" y="50"/>
                      </a:lnTo>
                      <a:lnTo>
                        <a:pt x="403" y="51"/>
                      </a:lnTo>
                      <a:lnTo>
                        <a:pt x="405" y="54"/>
                      </a:lnTo>
                      <a:lnTo>
                        <a:pt x="408" y="55"/>
                      </a:lnTo>
                      <a:lnTo>
                        <a:pt x="409" y="57"/>
                      </a:lnTo>
                      <a:lnTo>
                        <a:pt x="412" y="59"/>
                      </a:lnTo>
                      <a:lnTo>
                        <a:pt x="413" y="59"/>
                      </a:lnTo>
                      <a:lnTo>
                        <a:pt x="415" y="57"/>
                      </a:lnTo>
                      <a:lnTo>
                        <a:pt x="417" y="55"/>
                      </a:lnTo>
                      <a:lnTo>
                        <a:pt x="417" y="54"/>
                      </a:lnTo>
                      <a:lnTo>
                        <a:pt x="419" y="52"/>
                      </a:lnTo>
                      <a:lnTo>
                        <a:pt x="420" y="52"/>
                      </a:lnTo>
                      <a:lnTo>
                        <a:pt x="420" y="54"/>
                      </a:lnTo>
                      <a:lnTo>
                        <a:pt x="420" y="57"/>
                      </a:lnTo>
                      <a:lnTo>
                        <a:pt x="420" y="60"/>
                      </a:lnTo>
                      <a:lnTo>
                        <a:pt x="422" y="62"/>
                      </a:lnTo>
                      <a:lnTo>
                        <a:pt x="422" y="66"/>
                      </a:lnTo>
                      <a:lnTo>
                        <a:pt x="423" y="69"/>
                      </a:lnTo>
                      <a:lnTo>
                        <a:pt x="424" y="73"/>
                      </a:lnTo>
                      <a:lnTo>
                        <a:pt x="425" y="75"/>
                      </a:lnTo>
                      <a:lnTo>
                        <a:pt x="425" y="78"/>
                      </a:lnTo>
                      <a:lnTo>
                        <a:pt x="425" y="79"/>
                      </a:lnTo>
                      <a:lnTo>
                        <a:pt x="425" y="83"/>
                      </a:lnTo>
                      <a:lnTo>
                        <a:pt x="427" y="87"/>
                      </a:lnTo>
                      <a:lnTo>
                        <a:pt x="427" y="89"/>
                      </a:lnTo>
                      <a:lnTo>
                        <a:pt x="429" y="93"/>
                      </a:lnTo>
                      <a:lnTo>
                        <a:pt x="431" y="94"/>
                      </a:lnTo>
                      <a:lnTo>
                        <a:pt x="432" y="97"/>
                      </a:lnTo>
                      <a:lnTo>
                        <a:pt x="433" y="98"/>
                      </a:lnTo>
                      <a:lnTo>
                        <a:pt x="434" y="102"/>
                      </a:lnTo>
                      <a:lnTo>
                        <a:pt x="437" y="107"/>
                      </a:lnTo>
                      <a:lnTo>
                        <a:pt x="437" y="109"/>
                      </a:lnTo>
                      <a:lnTo>
                        <a:pt x="437" y="113"/>
                      </a:lnTo>
                      <a:lnTo>
                        <a:pt x="437" y="117"/>
                      </a:lnTo>
                      <a:lnTo>
                        <a:pt x="436" y="119"/>
                      </a:lnTo>
                      <a:lnTo>
                        <a:pt x="434" y="122"/>
                      </a:lnTo>
                      <a:lnTo>
                        <a:pt x="434" y="125"/>
                      </a:lnTo>
                      <a:lnTo>
                        <a:pt x="434" y="128"/>
                      </a:lnTo>
                      <a:lnTo>
                        <a:pt x="434" y="132"/>
                      </a:lnTo>
                      <a:lnTo>
                        <a:pt x="436" y="135"/>
                      </a:lnTo>
                      <a:lnTo>
                        <a:pt x="438" y="136"/>
                      </a:lnTo>
                      <a:lnTo>
                        <a:pt x="439" y="137"/>
                      </a:lnTo>
                      <a:lnTo>
                        <a:pt x="439" y="140"/>
                      </a:lnTo>
                      <a:lnTo>
                        <a:pt x="441" y="144"/>
                      </a:lnTo>
                      <a:lnTo>
                        <a:pt x="439" y="144"/>
                      </a:lnTo>
                      <a:lnTo>
                        <a:pt x="438" y="144"/>
                      </a:lnTo>
                      <a:lnTo>
                        <a:pt x="437" y="144"/>
                      </a:lnTo>
                      <a:lnTo>
                        <a:pt x="433" y="147"/>
                      </a:lnTo>
                      <a:lnTo>
                        <a:pt x="432" y="150"/>
                      </a:lnTo>
                      <a:lnTo>
                        <a:pt x="432" y="151"/>
                      </a:lnTo>
                      <a:lnTo>
                        <a:pt x="429" y="151"/>
                      </a:lnTo>
                      <a:lnTo>
                        <a:pt x="425" y="152"/>
                      </a:lnTo>
                      <a:lnTo>
                        <a:pt x="425" y="155"/>
                      </a:lnTo>
                      <a:lnTo>
                        <a:pt x="427" y="157"/>
                      </a:lnTo>
                      <a:lnTo>
                        <a:pt x="429" y="161"/>
                      </a:lnTo>
                      <a:lnTo>
                        <a:pt x="431" y="165"/>
                      </a:lnTo>
                      <a:lnTo>
                        <a:pt x="431" y="169"/>
                      </a:lnTo>
                      <a:lnTo>
                        <a:pt x="432" y="170"/>
                      </a:lnTo>
                      <a:lnTo>
                        <a:pt x="433" y="174"/>
                      </a:lnTo>
                      <a:lnTo>
                        <a:pt x="436" y="179"/>
                      </a:lnTo>
                      <a:lnTo>
                        <a:pt x="438" y="183"/>
                      </a:lnTo>
                      <a:lnTo>
                        <a:pt x="438" y="185"/>
                      </a:lnTo>
                      <a:lnTo>
                        <a:pt x="438" y="188"/>
                      </a:lnTo>
                      <a:lnTo>
                        <a:pt x="439" y="192"/>
                      </a:lnTo>
                      <a:lnTo>
                        <a:pt x="442" y="194"/>
                      </a:lnTo>
                      <a:lnTo>
                        <a:pt x="446" y="195"/>
                      </a:lnTo>
                      <a:lnTo>
                        <a:pt x="446" y="198"/>
                      </a:lnTo>
                      <a:lnTo>
                        <a:pt x="448" y="201"/>
                      </a:lnTo>
                      <a:lnTo>
                        <a:pt x="451" y="202"/>
                      </a:lnTo>
                      <a:lnTo>
                        <a:pt x="453" y="206"/>
                      </a:lnTo>
                      <a:lnTo>
                        <a:pt x="457" y="208"/>
                      </a:lnTo>
                      <a:lnTo>
                        <a:pt x="462" y="209"/>
                      </a:lnTo>
                      <a:lnTo>
                        <a:pt x="466" y="212"/>
                      </a:lnTo>
                      <a:lnTo>
                        <a:pt x="469" y="213"/>
                      </a:lnTo>
                      <a:lnTo>
                        <a:pt x="472" y="213"/>
                      </a:lnTo>
                      <a:lnTo>
                        <a:pt x="476" y="213"/>
                      </a:lnTo>
                      <a:lnTo>
                        <a:pt x="479" y="213"/>
                      </a:lnTo>
                      <a:lnTo>
                        <a:pt x="479" y="216"/>
                      </a:lnTo>
                      <a:lnTo>
                        <a:pt x="476" y="216"/>
                      </a:lnTo>
                      <a:lnTo>
                        <a:pt x="472" y="217"/>
                      </a:lnTo>
                      <a:lnTo>
                        <a:pt x="470" y="217"/>
                      </a:lnTo>
                      <a:lnTo>
                        <a:pt x="469" y="217"/>
                      </a:lnTo>
                      <a:lnTo>
                        <a:pt x="467" y="218"/>
                      </a:lnTo>
                      <a:lnTo>
                        <a:pt x="465" y="221"/>
                      </a:lnTo>
                      <a:lnTo>
                        <a:pt x="464" y="223"/>
                      </a:lnTo>
                      <a:lnTo>
                        <a:pt x="464" y="226"/>
                      </a:lnTo>
                      <a:lnTo>
                        <a:pt x="461" y="227"/>
                      </a:lnTo>
                      <a:lnTo>
                        <a:pt x="457" y="228"/>
                      </a:lnTo>
                      <a:lnTo>
                        <a:pt x="456" y="228"/>
                      </a:lnTo>
                      <a:lnTo>
                        <a:pt x="453" y="228"/>
                      </a:lnTo>
                      <a:lnTo>
                        <a:pt x="451" y="228"/>
                      </a:lnTo>
                      <a:lnTo>
                        <a:pt x="448" y="228"/>
                      </a:lnTo>
                      <a:lnTo>
                        <a:pt x="446" y="227"/>
                      </a:lnTo>
                      <a:lnTo>
                        <a:pt x="442" y="227"/>
                      </a:lnTo>
                      <a:lnTo>
                        <a:pt x="438" y="226"/>
                      </a:lnTo>
                      <a:lnTo>
                        <a:pt x="437" y="226"/>
                      </a:lnTo>
                      <a:lnTo>
                        <a:pt x="436" y="226"/>
                      </a:lnTo>
                      <a:lnTo>
                        <a:pt x="434" y="228"/>
                      </a:lnTo>
                      <a:lnTo>
                        <a:pt x="433" y="230"/>
                      </a:lnTo>
                      <a:lnTo>
                        <a:pt x="433" y="232"/>
                      </a:lnTo>
                      <a:lnTo>
                        <a:pt x="434" y="233"/>
                      </a:lnTo>
                      <a:lnTo>
                        <a:pt x="433" y="237"/>
                      </a:lnTo>
                      <a:lnTo>
                        <a:pt x="432" y="240"/>
                      </a:lnTo>
                      <a:lnTo>
                        <a:pt x="431" y="241"/>
                      </a:lnTo>
                      <a:lnTo>
                        <a:pt x="429" y="242"/>
                      </a:lnTo>
                      <a:lnTo>
                        <a:pt x="427" y="245"/>
                      </a:lnTo>
                      <a:lnTo>
                        <a:pt x="427" y="246"/>
                      </a:lnTo>
                      <a:lnTo>
                        <a:pt x="429" y="247"/>
                      </a:lnTo>
                      <a:lnTo>
                        <a:pt x="429" y="250"/>
                      </a:lnTo>
                      <a:lnTo>
                        <a:pt x="427" y="251"/>
                      </a:lnTo>
                      <a:lnTo>
                        <a:pt x="424" y="251"/>
                      </a:lnTo>
                      <a:lnTo>
                        <a:pt x="423" y="251"/>
                      </a:lnTo>
                      <a:lnTo>
                        <a:pt x="422" y="254"/>
                      </a:lnTo>
                      <a:lnTo>
                        <a:pt x="423" y="255"/>
                      </a:lnTo>
                      <a:lnTo>
                        <a:pt x="424" y="258"/>
                      </a:lnTo>
                      <a:lnTo>
                        <a:pt x="424" y="261"/>
                      </a:lnTo>
                      <a:lnTo>
                        <a:pt x="423" y="263"/>
                      </a:lnTo>
                      <a:lnTo>
                        <a:pt x="422" y="265"/>
                      </a:lnTo>
                      <a:lnTo>
                        <a:pt x="419" y="266"/>
                      </a:lnTo>
                      <a:lnTo>
                        <a:pt x="418" y="268"/>
                      </a:lnTo>
                      <a:lnTo>
                        <a:pt x="417" y="269"/>
                      </a:lnTo>
                      <a:lnTo>
                        <a:pt x="415" y="268"/>
                      </a:lnTo>
                      <a:lnTo>
                        <a:pt x="412" y="269"/>
                      </a:lnTo>
                      <a:lnTo>
                        <a:pt x="410" y="270"/>
                      </a:lnTo>
                      <a:lnTo>
                        <a:pt x="409" y="272"/>
                      </a:lnTo>
                      <a:lnTo>
                        <a:pt x="409" y="273"/>
                      </a:lnTo>
                      <a:lnTo>
                        <a:pt x="410" y="273"/>
                      </a:lnTo>
                      <a:lnTo>
                        <a:pt x="413" y="274"/>
                      </a:lnTo>
                      <a:lnTo>
                        <a:pt x="415" y="274"/>
                      </a:lnTo>
                      <a:lnTo>
                        <a:pt x="417" y="277"/>
                      </a:lnTo>
                      <a:lnTo>
                        <a:pt x="417" y="278"/>
                      </a:lnTo>
                      <a:lnTo>
                        <a:pt x="415" y="280"/>
                      </a:lnTo>
                      <a:lnTo>
                        <a:pt x="413" y="280"/>
                      </a:lnTo>
                      <a:lnTo>
                        <a:pt x="412" y="280"/>
                      </a:lnTo>
                      <a:lnTo>
                        <a:pt x="409" y="282"/>
                      </a:lnTo>
                      <a:lnTo>
                        <a:pt x="408" y="283"/>
                      </a:lnTo>
                      <a:lnTo>
                        <a:pt x="406" y="285"/>
                      </a:lnTo>
                      <a:lnTo>
                        <a:pt x="406" y="287"/>
                      </a:lnTo>
                      <a:lnTo>
                        <a:pt x="406" y="288"/>
                      </a:lnTo>
                      <a:lnTo>
                        <a:pt x="405" y="291"/>
                      </a:lnTo>
                      <a:lnTo>
                        <a:pt x="404" y="292"/>
                      </a:lnTo>
                      <a:lnTo>
                        <a:pt x="403" y="289"/>
                      </a:lnTo>
                      <a:lnTo>
                        <a:pt x="400" y="289"/>
                      </a:lnTo>
                      <a:lnTo>
                        <a:pt x="398" y="288"/>
                      </a:lnTo>
                      <a:lnTo>
                        <a:pt x="395" y="288"/>
                      </a:lnTo>
                      <a:lnTo>
                        <a:pt x="394" y="291"/>
                      </a:lnTo>
                      <a:lnTo>
                        <a:pt x="394" y="292"/>
                      </a:lnTo>
                      <a:lnTo>
                        <a:pt x="393" y="292"/>
                      </a:lnTo>
                      <a:lnTo>
                        <a:pt x="391" y="289"/>
                      </a:lnTo>
                      <a:lnTo>
                        <a:pt x="390" y="287"/>
                      </a:lnTo>
                      <a:lnTo>
                        <a:pt x="390" y="285"/>
                      </a:lnTo>
                      <a:lnTo>
                        <a:pt x="390" y="284"/>
                      </a:lnTo>
                      <a:lnTo>
                        <a:pt x="389" y="284"/>
                      </a:lnTo>
                      <a:lnTo>
                        <a:pt x="389" y="283"/>
                      </a:lnTo>
                      <a:lnTo>
                        <a:pt x="387" y="282"/>
                      </a:lnTo>
                      <a:lnTo>
                        <a:pt x="386" y="282"/>
                      </a:lnTo>
                      <a:lnTo>
                        <a:pt x="385" y="280"/>
                      </a:lnTo>
                      <a:lnTo>
                        <a:pt x="382" y="280"/>
                      </a:lnTo>
                      <a:lnTo>
                        <a:pt x="381" y="282"/>
                      </a:lnTo>
                      <a:lnTo>
                        <a:pt x="379" y="282"/>
                      </a:lnTo>
                      <a:lnTo>
                        <a:pt x="376" y="282"/>
                      </a:lnTo>
                      <a:lnTo>
                        <a:pt x="375" y="280"/>
                      </a:lnTo>
                      <a:lnTo>
                        <a:pt x="374" y="280"/>
                      </a:lnTo>
                      <a:lnTo>
                        <a:pt x="372" y="280"/>
                      </a:lnTo>
                      <a:lnTo>
                        <a:pt x="371" y="282"/>
                      </a:lnTo>
                      <a:lnTo>
                        <a:pt x="370" y="283"/>
                      </a:lnTo>
                      <a:lnTo>
                        <a:pt x="367" y="283"/>
                      </a:lnTo>
                      <a:lnTo>
                        <a:pt x="366" y="283"/>
                      </a:lnTo>
                      <a:lnTo>
                        <a:pt x="366" y="280"/>
                      </a:lnTo>
                      <a:lnTo>
                        <a:pt x="366" y="278"/>
                      </a:lnTo>
                      <a:lnTo>
                        <a:pt x="366" y="277"/>
                      </a:lnTo>
                      <a:lnTo>
                        <a:pt x="365" y="275"/>
                      </a:lnTo>
                      <a:lnTo>
                        <a:pt x="365" y="274"/>
                      </a:lnTo>
                      <a:lnTo>
                        <a:pt x="363" y="275"/>
                      </a:lnTo>
                      <a:lnTo>
                        <a:pt x="362" y="277"/>
                      </a:lnTo>
                      <a:lnTo>
                        <a:pt x="361" y="278"/>
                      </a:lnTo>
                      <a:lnTo>
                        <a:pt x="361" y="282"/>
                      </a:lnTo>
                      <a:lnTo>
                        <a:pt x="362" y="283"/>
                      </a:lnTo>
                      <a:lnTo>
                        <a:pt x="363" y="285"/>
                      </a:lnTo>
                      <a:lnTo>
                        <a:pt x="363" y="288"/>
                      </a:lnTo>
                      <a:lnTo>
                        <a:pt x="361" y="289"/>
                      </a:lnTo>
                      <a:lnTo>
                        <a:pt x="361" y="291"/>
                      </a:lnTo>
                      <a:lnTo>
                        <a:pt x="361" y="293"/>
                      </a:lnTo>
                      <a:lnTo>
                        <a:pt x="360" y="293"/>
                      </a:lnTo>
                      <a:lnTo>
                        <a:pt x="358" y="296"/>
                      </a:lnTo>
                      <a:lnTo>
                        <a:pt x="357" y="299"/>
                      </a:lnTo>
                      <a:lnTo>
                        <a:pt x="358" y="301"/>
                      </a:lnTo>
                      <a:lnTo>
                        <a:pt x="360" y="302"/>
                      </a:lnTo>
                      <a:lnTo>
                        <a:pt x="358" y="303"/>
                      </a:lnTo>
                      <a:lnTo>
                        <a:pt x="358" y="304"/>
                      </a:lnTo>
                      <a:lnTo>
                        <a:pt x="358" y="307"/>
                      </a:lnTo>
                      <a:lnTo>
                        <a:pt x="357" y="310"/>
                      </a:lnTo>
                      <a:lnTo>
                        <a:pt x="357" y="311"/>
                      </a:lnTo>
                      <a:lnTo>
                        <a:pt x="357" y="312"/>
                      </a:lnTo>
                      <a:lnTo>
                        <a:pt x="360" y="312"/>
                      </a:lnTo>
                      <a:lnTo>
                        <a:pt x="361" y="312"/>
                      </a:lnTo>
                      <a:lnTo>
                        <a:pt x="363" y="312"/>
                      </a:lnTo>
                      <a:lnTo>
                        <a:pt x="363" y="313"/>
                      </a:lnTo>
                      <a:lnTo>
                        <a:pt x="362" y="315"/>
                      </a:lnTo>
                      <a:lnTo>
                        <a:pt x="360" y="316"/>
                      </a:lnTo>
                      <a:lnTo>
                        <a:pt x="360" y="317"/>
                      </a:lnTo>
                      <a:lnTo>
                        <a:pt x="358" y="317"/>
                      </a:lnTo>
                      <a:lnTo>
                        <a:pt x="358" y="318"/>
                      </a:lnTo>
                      <a:lnTo>
                        <a:pt x="358" y="321"/>
                      </a:lnTo>
                      <a:lnTo>
                        <a:pt x="361" y="326"/>
                      </a:lnTo>
                      <a:lnTo>
                        <a:pt x="361" y="329"/>
                      </a:lnTo>
                      <a:lnTo>
                        <a:pt x="361" y="331"/>
                      </a:lnTo>
                      <a:lnTo>
                        <a:pt x="360" y="331"/>
                      </a:lnTo>
                      <a:lnTo>
                        <a:pt x="358" y="332"/>
                      </a:lnTo>
                      <a:lnTo>
                        <a:pt x="357" y="334"/>
                      </a:lnTo>
                      <a:lnTo>
                        <a:pt x="357" y="335"/>
                      </a:lnTo>
                      <a:lnTo>
                        <a:pt x="358" y="336"/>
                      </a:lnTo>
                      <a:lnTo>
                        <a:pt x="361" y="336"/>
                      </a:lnTo>
                      <a:lnTo>
                        <a:pt x="362" y="335"/>
                      </a:lnTo>
                      <a:lnTo>
                        <a:pt x="363" y="336"/>
                      </a:lnTo>
                      <a:lnTo>
                        <a:pt x="365" y="337"/>
                      </a:lnTo>
                      <a:lnTo>
                        <a:pt x="366" y="337"/>
                      </a:lnTo>
                      <a:lnTo>
                        <a:pt x="370" y="335"/>
                      </a:lnTo>
                      <a:lnTo>
                        <a:pt x="372" y="336"/>
                      </a:lnTo>
                      <a:lnTo>
                        <a:pt x="374" y="336"/>
                      </a:lnTo>
                      <a:lnTo>
                        <a:pt x="375" y="336"/>
                      </a:lnTo>
                      <a:lnTo>
                        <a:pt x="376" y="335"/>
                      </a:lnTo>
                      <a:lnTo>
                        <a:pt x="377" y="336"/>
                      </a:lnTo>
                      <a:lnTo>
                        <a:pt x="380" y="337"/>
                      </a:lnTo>
                      <a:lnTo>
                        <a:pt x="381" y="340"/>
                      </a:lnTo>
                      <a:lnTo>
                        <a:pt x="385" y="341"/>
                      </a:lnTo>
                      <a:lnTo>
                        <a:pt x="387" y="341"/>
                      </a:lnTo>
                      <a:lnTo>
                        <a:pt x="386" y="344"/>
                      </a:lnTo>
                      <a:lnTo>
                        <a:pt x="387" y="345"/>
                      </a:lnTo>
                      <a:lnTo>
                        <a:pt x="389" y="348"/>
                      </a:lnTo>
                      <a:lnTo>
                        <a:pt x="387" y="349"/>
                      </a:lnTo>
                      <a:lnTo>
                        <a:pt x="389" y="351"/>
                      </a:lnTo>
                      <a:lnTo>
                        <a:pt x="389" y="353"/>
                      </a:lnTo>
                      <a:lnTo>
                        <a:pt x="390" y="356"/>
                      </a:lnTo>
                      <a:lnTo>
                        <a:pt x="390" y="359"/>
                      </a:lnTo>
                      <a:lnTo>
                        <a:pt x="389" y="361"/>
                      </a:lnTo>
                      <a:lnTo>
                        <a:pt x="389" y="363"/>
                      </a:lnTo>
                      <a:lnTo>
                        <a:pt x="389" y="365"/>
                      </a:lnTo>
                      <a:lnTo>
                        <a:pt x="389" y="369"/>
                      </a:lnTo>
                      <a:lnTo>
                        <a:pt x="389" y="372"/>
                      </a:lnTo>
                      <a:lnTo>
                        <a:pt x="386" y="373"/>
                      </a:lnTo>
                      <a:lnTo>
                        <a:pt x="385" y="374"/>
                      </a:lnTo>
                      <a:lnTo>
                        <a:pt x="382" y="375"/>
                      </a:lnTo>
                      <a:lnTo>
                        <a:pt x="382" y="377"/>
                      </a:lnTo>
                      <a:lnTo>
                        <a:pt x="382" y="378"/>
                      </a:lnTo>
                      <a:lnTo>
                        <a:pt x="381" y="378"/>
                      </a:lnTo>
                      <a:lnTo>
                        <a:pt x="380" y="379"/>
                      </a:lnTo>
                      <a:lnTo>
                        <a:pt x="379" y="379"/>
                      </a:lnTo>
                      <a:lnTo>
                        <a:pt x="377" y="379"/>
                      </a:lnTo>
                      <a:lnTo>
                        <a:pt x="376" y="380"/>
                      </a:lnTo>
                      <a:lnTo>
                        <a:pt x="375" y="382"/>
                      </a:lnTo>
                      <a:lnTo>
                        <a:pt x="372" y="384"/>
                      </a:lnTo>
                      <a:lnTo>
                        <a:pt x="371" y="384"/>
                      </a:lnTo>
                      <a:lnTo>
                        <a:pt x="370" y="386"/>
                      </a:lnTo>
                      <a:lnTo>
                        <a:pt x="367" y="386"/>
                      </a:lnTo>
                      <a:lnTo>
                        <a:pt x="366" y="382"/>
                      </a:lnTo>
                      <a:lnTo>
                        <a:pt x="365" y="380"/>
                      </a:lnTo>
                      <a:lnTo>
                        <a:pt x="363" y="379"/>
                      </a:lnTo>
                      <a:lnTo>
                        <a:pt x="360" y="378"/>
                      </a:lnTo>
                      <a:lnTo>
                        <a:pt x="360" y="379"/>
                      </a:lnTo>
                      <a:lnTo>
                        <a:pt x="358" y="380"/>
                      </a:lnTo>
                      <a:lnTo>
                        <a:pt x="360" y="382"/>
                      </a:lnTo>
                      <a:lnTo>
                        <a:pt x="358" y="384"/>
                      </a:lnTo>
                      <a:lnTo>
                        <a:pt x="357" y="384"/>
                      </a:lnTo>
                      <a:lnTo>
                        <a:pt x="356" y="382"/>
                      </a:lnTo>
                      <a:lnTo>
                        <a:pt x="356" y="380"/>
                      </a:lnTo>
                      <a:lnTo>
                        <a:pt x="352" y="379"/>
                      </a:lnTo>
                      <a:lnTo>
                        <a:pt x="351" y="379"/>
                      </a:lnTo>
                      <a:lnTo>
                        <a:pt x="349" y="377"/>
                      </a:lnTo>
                      <a:lnTo>
                        <a:pt x="348" y="374"/>
                      </a:lnTo>
                      <a:lnTo>
                        <a:pt x="347" y="373"/>
                      </a:lnTo>
                      <a:lnTo>
                        <a:pt x="346" y="373"/>
                      </a:lnTo>
                      <a:lnTo>
                        <a:pt x="344" y="374"/>
                      </a:lnTo>
                      <a:lnTo>
                        <a:pt x="344" y="377"/>
                      </a:lnTo>
                      <a:lnTo>
                        <a:pt x="346" y="378"/>
                      </a:lnTo>
                      <a:lnTo>
                        <a:pt x="346" y="379"/>
                      </a:lnTo>
                      <a:lnTo>
                        <a:pt x="347" y="380"/>
                      </a:lnTo>
                      <a:lnTo>
                        <a:pt x="348" y="382"/>
                      </a:lnTo>
                      <a:lnTo>
                        <a:pt x="347" y="384"/>
                      </a:lnTo>
                      <a:lnTo>
                        <a:pt x="346" y="384"/>
                      </a:lnTo>
                      <a:lnTo>
                        <a:pt x="344" y="382"/>
                      </a:lnTo>
                      <a:lnTo>
                        <a:pt x="343" y="382"/>
                      </a:lnTo>
                      <a:lnTo>
                        <a:pt x="342" y="380"/>
                      </a:lnTo>
                      <a:lnTo>
                        <a:pt x="342" y="379"/>
                      </a:lnTo>
                      <a:lnTo>
                        <a:pt x="341" y="379"/>
                      </a:lnTo>
                      <a:lnTo>
                        <a:pt x="338" y="379"/>
                      </a:lnTo>
                      <a:lnTo>
                        <a:pt x="337" y="380"/>
                      </a:lnTo>
                      <a:lnTo>
                        <a:pt x="335" y="380"/>
                      </a:lnTo>
                      <a:lnTo>
                        <a:pt x="333" y="379"/>
                      </a:lnTo>
                      <a:lnTo>
                        <a:pt x="330" y="378"/>
                      </a:lnTo>
                      <a:lnTo>
                        <a:pt x="329" y="377"/>
                      </a:lnTo>
                      <a:lnTo>
                        <a:pt x="327" y="377"/>
                      </a:lnTo>
                      <a:lnTo>
                        <a:pt x="325" y="377"/>
                      </a:lnTo>
                      <a:lnTo>
                        <a:pt x="323" y="378"/>
                      </a:lnTo>
                      <a:lnTo>
                        <a:pt x="322" y="378"/>
                      </a:lnTo>
                      <a:lnTo>
                        <a:pt x="320" y="378"/>
                      </a:lnTo>
                      <a:lnTo>
                        <a:pt x="318" y="377"/>
                      </a:lnTo>
                      <a:lnTo>
                        <a:pt x="315" y="377"/>
                      </a:lnTo>
                      <a:lnTo>
                        <a:pt x="314" y="378"/>
                      </a:lnTo>
                      <a:lnTo>
                        <a:pt x="311" y="378"/>
                      </a:lnTo>
                      <a:lnTo>
                        <a:pt x="310" y="379"/>
                      </a:lnTo>
                      <a:lnTo>
                        <a:pt x="310" y="380"/>
                      </a:lnTo>
                      <a:lnTo>
                        <a:pt x="310" y="382"/>
                      </a:lnTo>
                      <a:lnTo>
                        <a:pt x="310" y="384"/>
                      </a:lnTo>
                      <a:lnTo>
                        <a:pt x="310" y="386"/>
                      </a:lnTo>
                      <a:lnTo>
                        <a:pt x="306" y="384"/>
                      </a:lnTo>
                      <a:lnTo>
                        <a:pt x="305" y="384"/>
                      </a:lnTo>
                      <a:lnTo>
                        <a:pt x="303" y="384"/>
                      </a:lnTo>
                      <a:lnTo>
                        <a:pt x="301" y="386"/>
                      </a:lnTo>
                      <a:lnTo>
                        <a:pt x="300" y="384"/>
                      </a:lnTo>
                      <a:lnTo>
                        <a:pt x="297" y="382"/>
                      </a:lnTo>
                      <a:lnTo>
                        <a:pt x="294" y="380"/>
                      </a:lnTo>
                      <a:lnTo>
                        <a:pt x="290" y="380"/>
                      </a:lnTo>
                      <a:lnTo>
                        <a:pt x="287" y="380"/>
                      </a:lnTo>
                      <a:lnTo>
                        <a:pt x="285" y="380"/>
                      </a:lnTo>
                      <a:lnTo>
                        <a:pt x="284" y="380"/>
                      </a:lnTo>
                      <a:lnTo>
                        <a:pt x="284" y="379"/>
                      </a:lnTo>
                      <a:lnTo>
                        <a:pt x="284" y="378"/>
                      </a:lnTo>
                      <a:lnTo>
                        <a:pt x="282" y="375"/>
                      </a:lnTo>
                      <a:lnTo>
                        <a:pt x="281" y="375"/>
                      </a:lnTo>
                      <a:lnTo>
                        <a:pt x="276" y="373"/>
                      </a:lnTo>
                      <a:lnTo>
                        <a:pt x="273" y="373"/>
                      </a:lnTo>
                      <a:lnTo>
                        <a:pt x="272" y="374"/>
                      </a:lnTo>
                      <a:lnTo>
                        <a:pt x="271" y="375"/>
                      </a:lnTo>
                      <a:lnTo>
                        <a:pt x="271" y="378"/>
                      </a:lnTo>
                      <a:lnTo>
                        <a:pt x="268" y="379"/>
                      </a:lnTo>
                      <a:lnTo>
                        <a:pt x="267" y="379"/>
                      </a:lnTo>
                      <a:lnTo>
                        <a:pt x="266" y="379"/>
                      </a:lnTo>
                      <a:lnTo>
                        <a:pt x="262" y="379"/>
                      </a:lnTo>
                      <a:lnTo>
                        <a:pt x="261" y="378"/>
                      </a:lnTo>
                      <a:lnTo>
                        <a:pt x="259" y="377"/>
                      </a:lnTo>
                      <a:lnTo>
                        <a:pt x="257" y="375"/>
                      </a:lnTo>
                      <a:lnTo>
                        <a:pt x="254" y="377"/>
                      </a:lnTo>
                      <a:lnTo>
                        <a:pt x="253" y="377"/>
                      </a:lnTo>
                      <a:lnTo>
                        <a:pt x="249" y="377"/>
                      </a:lnTo>
                      <a:lnTo>
                        <a:pt x="247" y="377"/>
                      </a:lnTo>
                      <a:lnTo>
                        <a:pt x="246" y="375"/>
                      </a:lnTo>
                      <a:lnTo>
                        <a:pt x="244" y="375"/>
                      </a:lnTo>
                      <a:lnTo>
                        <a:pt x="242" y="375"/>
                      </a:lnTo>
                      <a:lnTo>
                        <a:pt x="240" y="375"/>
                      </a:lnTo>
                      <a:lnTo>
                        <a:pt x="239" y="375"/>
                      </a:lnTo>
                      <a:lnTo>
                        <a:pt x="237" y="374"/>
                      </a:lnTo>
                      <a:lnTo>
                        <a:pt x="234" y="374"/>
                      </a:lnTo>
                      <a:lnTo>
                        <a:pt x="233" y="372"/>
                      </a:lnTo>
                      <a:lnTo>
                        <a:pt x="232" y="372"/>
                      </a:lnTo>
                      <a:lnTo>
                        <a:pt x="228" y="374"/>
                      </a:lnTo>
                      <a:lnTo>
                        <a:pt x="228" y="372"/>
                      </a:lnTo>
                      <a:lnTo>
                        <a:pt x="226" y="370"/>
                      </a:lnTo>
                      <a:lnTo>
                        <a:pt x="225" y="365"/>
                      </a:lnTo>
                      <a:lnTo>
                        <a:pt x="224" y="364"/>
                      </a:lnTo>
                      <a:lnTo>
                        <a:pt x="223" y="361"/>
                      </a:lnTo>
                      <a:lnTo>
                        <a:pt x="221" y="358"/>
                      </a:lnTo>
                      <a:lnTo>
                        <a:pt x="221" y="353"/>
                      </a:lnTo>
                      <a:lnTo>
                        <a:pt x="223" y="348"/>
                      </a:lnTo>
                      <a:lnTo>
                        <a:pt x="219" y="348"/>
                      </a:lnTo>
                      <a:lnTo>
                        <a:pt x="216" y="346"/>
                      </a:lnTo>
                      <a:lnTo>
                        <a:pt x="214" y="348"/>
                      </a:lnTo>
                      <a:lnTo>
                        <a:pt x="210" y="348"/>
                      </a:lnTo>
                      <a:lnTo>
                        <a:pt x="210" y="346"/>
                      </a:lnTo>
                      <a:lnTo>
                        <a:pt x="209" y="344"/>
                      </a:lnTo>
                      <a:lnTo>
                        <a:pt x="210" y="341"/>
                      </a:lnTo>
                      <a:lnTo>
                        <a:pt x="210" y="340"/>
                      </a:lnTo>
                      <a:lnTo>
                        <a:pt x="210" y="337"/>
                      </a:lnTo>
                      <a:lnTo>
                        <a:pt x="209" y="336"/>
                      </a:lnTo>
                      <a:lnTo>
                        <a:pt x="206" y="337"/>
                      </a:lnTo>
                      <a:lnTo>
                        <a:pt x="204" y="337"/>
                      </a:lnTo>
                      <a:lnTo>
                        <a:pt x="204" y="335"/>
                      </a:lnTo>
                      <a:lnTo>
                        <a:pt x="202" y="332"/>
                      </a:lnTo>
                      <a:lnTo>
                        <a:pt x="200" y="331"/>
                      </a:lnTo>
                      <a:lnTo>
                        <a:pt x="199" y="331"/>
                      </a:lnTo>
                      <a:lnTo>
                        <a:pt x="196" y="331"/>
                      </a:lnTo>
                      <a:lnTo>
                        <a:pt x="195" y="331"/>
                      </a:lnTo>
                      <a:lnTo>
                        <a:pt x="194" y="330"/>
                      </a:lnTo>
                      <a:lnTo>
                        <a:pt x="192" y="330"/>
                      </a:lnTo>
                      <a:lnTo>
                        <a:pt x="191" y="331"/>
                      </a:lnTo>
                      <a:lnTo>
                        <a:pt x="187" y="330"/>
                      </a:lnTo>
                      <a:lnTo>
                        <a:pt x="185" y="329"/>
                      </a:lnTo>
                      <a:lnTo>
                        <a:pt x="183" y="329"/>
                      </a:lnTo>
                      <a:lnTo>
                        <a:pt x="181" y="329"/>
                      </a:lnTo>
                      <a:lnTo>
                        <a:pt x="180" y="329"/>
                      </a:lnTo>
                      <a:lnTo>
                        <a:pt x="180" y="330"/>
                      </a:lnTo>
                      <a:lnTo>
                        <a:pt x="177" y="334"/>
                      </a:lnTo>
                      <a:lnTo>
                        <a:pt x="173" y="334"/>
                      </a:lnTo>
                      <a:lnTo>
                        <a:pt x="172" y="335"/>
                      </a:lnTo>
                      <a:lnTo>
                        <a:pt x="173" y="336"/>
                      </a:lnTo>
                      <a:lnTo>
                        <a:pt x="175" y="337"/>
                      </a:lnTo>
                      <a:lnTo>
                        <a:pt x="178" y="340"/>
                      </a:lnTo>
                      <a:lnTo>
                        <a:pt x="178" y="341"/>
                      </a:lnTo>
                      <a:lnTo>
                        <a:pt x="177" y="342"/>
                      </a:lnTo>
                      <a:lnTo>
                        <a:pt x="175" y="345"/>
                      </a:lnTo>
                      <a:lnTo>
                        <a:pt x="173" y="345"/>
                      </a:lnTo>
                      <a:lnTo>
                        <a:pt x="171" y="346"/>
                      </a:lnTo>
                      <a:lnTo>
                        <a:pt x="169" y="349"/>
                      </a:lnTo>
                      <a:lnTo>
                        <a:pt x="168" y="350"/>
                      </a:lnTo>
                      <a:lnTo>
                        <a:pt x="168" y="353"/>
                      </a:lnTo>
                      <a:lnTo>
                        <a:pt x="168" y="356"/>
                      </a:lnTo>
                      <a:lnTo>
                        <a:pt x="167" y="358"/>
                      </a:lnTo>
                      <a:lnTo>
                        <a:pt x="164" y="358"/>
                      </a:lnTo>
                      <a:lnTo>
                        <a:pt x="163" y="359"/>
                      </a:lnTo>
                      <a:lnTo>
                        <a:pt x="159" y="359"/>
                      </a:lnTo>
                      <a:lnTo>
                        <a:pt x="158" y="358"/>
                      </a:lnTo>
                      <a:lnTo>
                        <a:pt x="157" y="356"/>
                      </a:lnTo>
                      <a:lnTo>
                        <a:pt x="156" y="355"/>
                      </a:lnTo>
                      <a:lnTo>
                        <a:pt x="154" y="351"/>
                      </a:lnTo>
                      <a:lnTo>
                        <a:pt x="153" y="349"/>
                      </a:lnTo>
                      <a:lnTo>
                        <a:pt x="153" y="345"/>
                      </a:lnTo>
                      <a:lnTo>
                        <a:pt x="153" y="344"/>
                      </a:lnTo>
                      <a:lnTo>
                        <a:pt x="153" y="342"/>
                      </a:lnTo>
                      <a:lnTo>
                        <a:pt x="153" y="336"/>
                      </a:lnTo>
                      <a:lnTo>
                        <a:pt x="150" y="336"/>
                      </a:lnTo>
                      <a:lnTo>
                        <a:pt x="149" y="337"/>
                      </a:lnTo>
                      <a:lnTo>
                        <a:pt x="149" y="341"/>
                      </a:lnTo>
                      <a:lnTo>
                        <a:pt x="148" y="342"/>
                      </a:lnTo>
                      <a:lnTo>
                        <a:pt x="147" y="342"/>
                      </a:lnTo>
                      <a:lnTo>
                        <a:pt x="147" y="340"/>
                      </a:lnTo>
                      <a:lnTo>
                        <a:pt x="147" y="337"/>
                      </a:lnTo>
                      <a:lnTo>
                        <a:pt x="144" y="337"/>
                      </a:lnTo>
                      <a:lnTo>
                        <a:pt x="143" y="336"/>
                      </a:lnTo>
                      <a:lnTo>
                        <a:pt x="140" y="336"/>
                      </a:lnTo>
                      <a:lnTo>
                        <a:pt x="140" y="335"/>
                      </a:lnTo>
                      <a:lnTo>
                        <a:pt x="142" y="334"/>
                      </a:lnTo>
                      <a:lnTo>
                        <a:pt x="143" y="334"/>
                      </a:lnTo>
                      <a:lnTo>
                        <a:pt x="143" y="331"/>
                      </a:lnTo>
                      <a:lnTo>
                        <a:pt x="143" y="330"/>
                      </a:lnTo>
                      <a:lnTo>
                        <a:pt x="143" y="329"/>
                      </a:lnTo>
                      <a:lnTo>
                        <a:pt x="147" y="329"/>
                      </a:lnTo>
                      <a:lnTo>
                        <a:pt x="148" y="327"/>
                      </a:lnTo>
                      <a:lnTo>
                        <a:pt x="150" y="325"/>
                      </a:lnTo>
                      <a:lnTo>
                        <a:pt x="149" y="322"/>
                      </a:lnTo>
                      <a:lnTo>
                        <a:pt x="148" y="322"/>
                      </a:lnTo>
                      <a:lnTo>
                        <a:pt x="147" y="322"/>
                      </a:lnTo>
                      <a:lnTo>
                        <a:pt x="147" y="321"/>
                      </a:lnTo>
                      <a:lnTo>
                        <a:pt x="147" y="320"/>
                      </a:lnTo>
                      <a:lnTo>
                        <a:pt x="144" y="318"/>
                      </a:lnTo>
                      <a:lnTo>
                        <a:pt x="143" y="320"/>
                      </a:lnTo>
                      <a:lnTo>
                        <a:pt x="142" y="320"/>
                      </a:lnTo>
                      <a:lnTo>
                        <a:pt x="139" y="318"/>
                      </a:lnTo>
                      <a:lnTo>
                        <a:pt x="139" y="317"/>
                      </a:lnTo>
                      <a:lnTo>
                        <a:pt x="138" y="312"/>
                      </a:lnTo>
                      <a:lnTo>
                        <a:pt x="137" y="313"/>
                      </a:lnTo>
                      <a:lnTo>
                        <a:pt x="135" y="313"/>
                      </a:lnTo>
                      <a:lnTo>
                        <a:pt x="133" y="316"/>
                      </a:lnTo>
                      <a:lnTo>
                        <a:pt x="130" y="316"/>
                      </a:lnTo>
                      <a:lnTo>
                        <a:pt x="128" y="315"/>
                      </a:lnTo>
                      <a:lnTo>
                        <a:pt x="128" y="316"/>
                      </a:lnTo>
                      <a:lnTo>
                        <a:pt x="126" y="317"/>
                      </a:lnTo>
                      <a:lnTo>
                        <a:pt x="125" y="320"/>
                      </a:lnTo>
                      <a:lnTo>
                        <a:pt x="126" y="321"/>
                      </a:lnTo>
                      <a:lnTo>
                        <a:pt x="128" y="322"/>
                      </a:lnTo>
                      <a:lnTo>
                        <a:pt x="128" y="325"/>
                      </a:lnTo>
                      <a:lnTo>
                        <a:pt x="128" y="326"/>
                      </a:lnTo>
                      <a:lnTo>
                        <a:pt x="125" y="326"/>
                      </a:lnTo>
                      <a:lnTo>
                        <a:pt x="125" y="329"/>
                      </a:lnTo>
                      <a:lnTo>
                        <a:pt x="125" y="331"/>
                      </a:lnTo>
                      <a:lnTo>
                        <a:pt x="124" y="332"/>
                      </a:lnTo>
                      <a:lnTo>
                        <a:pt x="121" y="332"/>
                      </a:lnTo>
                      <a:lnTo>
                        <a:pt x="119" y="332"/>
                      </a:lnTo>
                      <a:lnTo>
                        <a:pt x="115" y="335"/>
                      </a:lnTo>
                      <a:lnTo>
                        <a:pt x="114" y="335"/>
                      </a:lnTo>
                      <a:lnTo>
                        <a:pt x="112" y="334"/>
                      </a:lnTo>
                      <a:lnTo>
                        <a:pt x="112" y="332"/>
                      </a:lnTo>
                      <a:lnTo>
                        <a:pt x="114" y="331"/>
                      </a:lnTo>
                      <a:lnTo>
                        <a:pt x="114" y="330"/>
                      </a:lnTo>
                      <a:lnTo>
                        <a:pt x="111" y="329"/>
                      </a:lnTo>
                      <a:lnTo>
                        <a:pt x="109" y="327"/>
                      </a:lnTo>
                      <a:lnTo>
                        <a:pt x="109" y="325"/>
                      </a:lnTo>
                      <a:lnTo>
                        <a:pt x="107" y="321"/>
                      </a:lnTo>
                      <a:lnTo>
                        <a:pt x="106" y="318"/>
                      </a:lnTo>
                      <a:lnTo>
                        <a:pt x="105" y="316"/>
                      </a:lnTo>
                      <a:lnTo>
                        <a:pt x="106" y="316"/>
                      </a:lnTo>
                      <a:lnTo>
                        <a:pt x="106" y="313"/>
                      </a:lnTo>
                      <a:lnTo>
                        <a:pt x="106" y="312"/>
                      </a:lnTo>
                      <a:lnTo>
                        <a:pt x="109" y="312"/>
                      </a:lnTo>
                      <a:lnTo>
                        <a:pt x="110" y="311"/>
                      </a:lnTo>
                      <a:lnTo>
                        <a:pt x="110" y="310"/>
                      </a:lnTo>
                      <a:lnTo>
                        <a:pt x="110" y="307"/>
                      </a:lnTo>
                      <a:lnTo>
                        <a:pt x="110" y="304"/>
                      </a:lnTo>
                      <a:lnTo>
                        <a:pt x="109" y="303"/>
                      </a:lnTo>
                      <a:lnTo>
                        <a:pt x="111" y="302"/>
                      </a:lnTo>
                      <a:lnTo>
                        <a:pt x="114" y="302"/>
                      </a:lnTo>
                      <a:lnTo>
                        <a:pt x="115" y="303"/>
                      </a:lnTo>
                      <a:lnTo>
                        <a:pt x="117" y="304"/>
                      </a:lnTo>
                      <a:lnTo>
                        <a:pt x="120" y="304"/>
                      </a:lnTo>
                      <a:lnTo>
                        <a:pt x="121" y="303"/>
                      </a:lnTo>
                      <a:lnTo>
                        <a:pt x="121" y="302"/>
                      </a:lnTo>
                      <a:lnTo>
                        <a:pt x="123" y="299"/>
                      </a:lnTo>
                      <a:lnTo>
                        <a:pt x="123" y="298"/>
                      </a:lnTo>
                      <a:lnTo>
                        <a:pt x="123" y="297"/>
                      </a:lnTo>
                      <a:lnTo>
                        <a:pt x="121" y="293"/>
                      </a:lnTo>
                      <a:lnTo>
                        <a:pt x="120" y="292"/>
                      </a:lnTo>
                      <a:lnTo>
                        <a:pt x="119" y="292"/>
                      </a:lnTo>
                      <a:lnTo>
                        <a:pt x="115" y="291"/>
                      </a:lnTo>
                      <a:lnTo>
                        <a:pt x="115" y="292"/>
                      </a:lnTo>
                      <a:lnTo>
                        <a:pt x="114" y="296"/>
                      </a:lnTo>
                      <a:lnTo>
                        <a:pt x="112" y="297"/>
                      </a:lnTo>
                      <a:lnTo>
                        <a:pt x="111" y="297"/>
                      </a:lnTo>
                      <a:lnTo>
                        <a:pt x="110" y="298"/>
                      </a:lnTo>
                      <a:lnTo>
                        <a:pt x="109" y="297"/>
                      </a:lnTo>
                      <a:lnTo>
                        <a:pt x="106" y="296"/>
                      </a:lnTo>
                      <a:lnTo>
                        <a:pt x="105" y="293"/>
                      </a:lnTo>
                      <a:lnTo>
                        <a:pt x="104" y="291"/>
                      </a:lnTo>
                      <a:lnTo>
                        <a:pt x="104" y="288"/>
                      </a:lnTo>
                      <a:lnTo>
                        <a:pt x="104" y="287"/>
                      </a:lnTo>
                      <a:lnTo>
                        <a:pt x="104" y="284"/>
                      </a:lnTo>
                      <a:lnTo>
                        <a:pt x="104" y="283"/>
                      </a:lnTo>
                      <a:lnTo>
                        <a:pt x="105" y="282"/>
                      </a:lnTo>
                      <a:lnTo>
                        <a:pt x="105" y="280"/>
                      </a:lnTo>
                      <a:lnTo>
                        <a:pt x="105" y="278"/>
                      </a:lnTo>
                      <a:lnTo>
                        <a:pt x="105" y="275"/>
                      </a:lnTo>
                      <a:lnTo>
                        <a:pt x="106" y="274"/>
                      </a:lnTo>
                      <a:lnTo>
                        <a:pt x="107" y="274"/>
                      </a:lnTo>
                      <a:lnTo>
                        <a:pt x="109" y="272"/>
                      </a:lnTo>
                      <a:lnTo>
                        <a:pt x="110" y="270"/>
                      </a:lnTo>
                      <a:lnTo>
                        <a:pt x="111" y="269"/>
                      </a:lnTo>
                      <a:lnTo>
                        <a:pt x="111" y="268"/>
                      </a:lnTo>
                      <a:lnTo>
                        <a:pt x="111" y="266"/>
                      </a:lnTo>
                      <a:lnTo>
                        <a:pt x="112" y="265"/>
                      </a:lnTo>
                      <a:lnTo>
                        <a:pt x="114" y="263"/>
                      </a:lnTo>
                      <a:lnTo>
                        <a:pt x="114" y="261"/>
                      </a:lnTo>
                      <a:lnTo>
                        <a:pt x="114" y="259"/>
                      </a:lnTo>
                      <a:lnTo>
                        <a:pt x="114" y="256"/>
                      </a:lnTo>
                      <a:lnTo>
                        <a:pt x="112" y="256"/>
                      </a:lnTo>
                      <a:lnTo>
                        <a:pt x="111" y="256"/>
                      </a:lnTo>
                      <a:lnTo>
                        <a:pt x="110" y="258"/>
                      </a:lnTo>
                      <a:lnTo>
                        <a:pt x="109" y="258"/>
                      </a:lnTo>
                      <a:lnTo>
                        <a:pt x="107" y="259"/>
                      </a:lnTo>
                      <a:lnTo>
                        <a:pt x="106" y="259"/>
                      </a:lnTo>
                      <a:lnTo>
                        <a:pt x="105" y="259"/>
                      </a:lnTo>
                      <a:lnTo>
                        <a:pt x="105" y="256"/>
                      </a:lnTo>
                      <a:lnTo>
                        <a:pt x="105" y="255"/>
                      </a:lnTo>
                      <a:lnTo>
                        <a:pt x="104" y="255"/>
                      </a:lnTo>
                      <a:lnTo>
                        <a:pt x="102" y="256"/>
                      </a:lnTo>
                      <a:lnTo>
                        <a:pt x="102" y="258"/>
                      </a:lnTo>
                      <a:lnTo>
                        <a:pt x="100" y="259"/>
                      </a:lnTo>
                      <a:lnTo>
                        <a:pt x="98" y="260"/>
                      </a:lnTo>
                      <a:lnTo>
                        <a:pt x="97" y="261"/>
                      </a:lnTo>
                      <a:lnTo>
                        <a:pt x="97" y="263"/>
                      </a:lnTo>
                      <a:lnTo>
                        <a:pt x="98" y="263"/>
                      </a:lnTo>
                      <a:lnTo>
                        <a:pt x="100" y="265"/>
                      </a:lnTo>
                      <a:lnTo>
                        <a:pt x="102" y="266"/>
                      </a:lnTo>
                      <a:lnTo>
                        <a:pt x="102" y="268"/>
                      </a:lnTo>
                      <a:lnTo>
                        <a:pt x="100" y="268"/>
                      </a:lnTo>
                      <a:lnTo>
                        <a:pt x="98" y="268"/>
                      </a:lnTo>
                      <a:lnTo>
                        <a:pt x="96" y="268"/>
                      </a:lnTo>
                      <a:lnTo>
                        <a:pt x="95" y="266"/>
                      </a:lnTo>
                      <a:lnTo>
                        <a:pt x="93" y="266"/>
                      </a:lnTo>
                      <a:lnTo>
                        <a:pt x="92" y="266"/>
                      </a:lnTo>
                      <a:lnTo>
                        <a:pt x="91" y="266"/>
                      </a:lnTo>
                      <a:lnTo>
                        <a:pt x="93" y="269"/>
                      </a:lnTo>
                      <a:lnTo>
                        <a:pt x="95" y="269"/>
                      </a:lnTo>
                      <a:lnTo>
                        <a:pt x="96" y="270"/>
                      </a:lnTo>
                      <a:lnTo>
                        <a:pt x="96" y="272"/>
                      </a:lnTo>
                      <a:lnTo>
                        <a:pt x="93" y="272"/>
                      </a:lnTo>
                      <a:lnTo>
                        <a:pt x="91" y="272"/>
                      </a:lnTo>
                      <a:lnTo>
                        <a:pt x="90" y="270"/>
                      </a:lnTo>
                      <a:lnTo>
                        <a:pt x="86" y="268"/>
                      </a:lnTo>
                      <a:lnTo>
                        <a:pt x="85" y="266"/>
                      </a:lnTo>
                      <a:lnTo>
                        <a:pt x="82" y="266"/>
                      </a:lnTo>
                      <a:lnTo>
                        <a:pt x="79" y="265"/>
                      </a:lnTo>
                      <a:lnTo>
                        <a:pt x="78" y="268"/>
                      </a:lnTo>
                      <a:lnTo>
                        <a:pt x="76" y="269"/>
                      </a:lnTo>
                      <a:lnTo>
                        <a:pt x="74" y="268"/>
                      </a:lnTo>
                      <a:lnTo>
                        <a:pt x="73" y="266"/>
                      </a:lnTo>
                      <a:lnTo>
                        <a:pt x="74" y="263"/>
                      </a:lnTo>
                      <a:lnTo>
                        <a:pt x="77" y="261"/>
                      </a:lnTo>
                      <a:lnTo>
                        <a:pt x="79" y="260"/>
                      </a:lnTo>
                      <a:lnTo>
                        <a:pt x="79" y="259"/>
                      </a:lnTo>
                      <a:lnTo>
                        <a:pt x="79" y="256"/>
                      </a:lnTo>
                      <a:lnTo>
                        <a:pt x="77" y="256"/>
                      </a:lnTo>
                      <a:lnTo>
                        <a:pt x="74" y="255"/>
                      </a:lnTo>
                      <a:lnTo>
                        <a:pt x="76" y="254"/>
                      </a:lnTo>
                      <a:lnTo>
                        <a:pt x="77" y="251"/>
                      </a:lnTo>
                      <a:lnTo>
                        <a:pt x="79" y="247"/>
                      </a:lnTo>
                      <a:lnTo>
                        <a:pt x="79" y="246"/>
                      </a:lnTo>
                      <a:lnTo>
                        <a:pt x="78" y="245"/>
                      </a:lnTo>
                      <a:lnTo>
                        <a:pt x="77" y="245"/>
                      </a:lnTo>
                      <a:lnTo>
                        <a:pt x="76" y="244"/>
                      </a:lnTo>
                      <a:lnTo>
                        <a:pt x="76" y="241"/>
                      </a:lnTo>
                      <a:lnTo>
                        <a:pt x="76" y="240"/>
                      </a:lnTo>
                      <a:lnTo>
                        <a:pt x="74" y="239"/>
                      </a:lnTo>
                      <a:lnTo>
                        <a:pt x="73" y="236"/>
                      </a:lnTo>
                      <a:lnTo>
                        <a:pt x="73" y="233"/>
                      </a:lnTo>
                      <a:lnTo>
                        <a:pt x="74" y="231"/>
                      </a:lnTo>
                      <a:lnTo>
                        <a:pt x="76" y="228"/>
                      </a:lnTo>
                      <a:lnTo>
                        <a:pt x="76" y="227"/>
                      </a:lnTo>
                      <a:lnTo>
                        <a:pt x="76" y="225"/>
                      </a:lnTo>
                      <a:lnTo>
                        <a:pt x="73" y="223"/>
                      </a:lnTo>
                      <a:lnTo>
                        <a:pt x="69" y="223"/>
                      </a:lnTo>
                      <a:lnTo>
                        <a:pt x="67" y="223"/>
                      </a:lnTo>
                      <a:lnTo>
                        <a:pt x="66" y="225"/>
                      </a:lnTo>
                      <a:lnTo>
                        <a:pt x="64" y="226"/>
                      </a:lnTo>
                      <a:lnTo>
                        <a:pt x="62" y="227"/>
                      </a:lnTo>
                      <a:lnTo>
                        <a:pt x="60" y="227"/>
                      </a:lnTo>
                      <a:lnTo>
                        <a:pt x="59" y="226"/>
                      </a:lnTo>
                      <a:lnTo>
                        <a:pt x="55" y="225"/>
                      </a:lnTo>
                      <a:lnTo>
                        <a:pt x="54" y="225"/>
                      </a:lnTo>
                      <a:lnTo>
                        <a:pt x="53" y="223"/>
                      </a:lnTo>
                      <a:lnTo>
                        <a:pt x="52" y="222"/>
                      </a:lnTo>
                      <a:lnTo>
                        <a:pt x="50" y="222"/>
                      </a:lnTo>
                      <a:lnTo>
                        <a:pt x="48" y="223"/>
                      </a:lnTo>
                      <a:lnTo>
                        <a:pt x="47" y="226"/>
                      </a:lnTo>
                      <a:lnTo>
                        <a:pt x="45" y="227"/>
                      </a:lnTo>
                      <a:lnTo>
                        <a:pt x="43" y="227"/>
                      </a:lnTo>
                      <a:lnTo>
                        <a:pt x="39" y="227"/>
                      </a:lnTo>
                      <a:lnTo>
                        <a:pt x="38" y="227"/>
                      </a:lnTo>
                      <a:lnTo>
                        <a:pt x="36" y="227"/>
                      </a:lnTo>
                      <a:lnTo>
                        <a:pt x="35" y="228"/>
                      </a:lnTo>
                      <a:lnTo>
                        <a:pt x="34" y="230"/>
                      </a:lnTo>
                      <a:lnTo>
                        <a:pt x="34" y="232"/>
                      </a:lnTo>
                      <a:lnTo>
                        <a:pt x="34" y="233"/>
                      </a:lnTo>
                      <a:lnTo>
                        <a:pt x="33" y="233"/>
                      </a:lnTo>
                      <a:lnTo>
                        <a:pt x="30" y="236"/>
                      </a:lnTo>
                      <a:lnTo>
                        <a:pt x="30" y="237"/>
                      </a:lnTo>
                      <a:lnTo>
                        <a:pt x="29" y="237"/>
                      </a:lnTo>
                      <a:lnTo>
                        <a:pt x="26" y="237"/>
                      </a:lnTo>
                      <a:lnTo>
                        <a:pt x="25" y="237"/>
                      </a:lnTo>
                      <a:lnTo>
                        <a:pt x="22" y="236"/>
                      </a:lnTo>
                      <a:lnTo>
                        <a:pt x="20" y="237"/>
                      </a:lnTo>
                      <a:lnTo>
                        <a:pt x="20" y="239"/>
                      </a:lnTo>
                      <a:lnTo>
                        <a:pt x="20" y="240"/>
                      </a:lnTo>
                      <a:lnTo>
                        <a:pt x="19" y="241"/>
                      </a:lnTo>
                      <a:lnTo>
                        <a:pt x="17" y="241"/>
                      </a:lnTo>
                      <a:lnTo>
                        <a:pt x="16" y="244"/>
                      </a:lnTo>
                      <a:lnTo>
                        <a:pt x="16" y="245"/>
                      </a:lnTo>
                      <a:lnTo>
                        <a:pt x="16" y="247"/>
                      </a:lnTo>
                      <a:lnTo>
                        <a:pt x="16" y="250"/>
                      </a:lnTo>
                      <a:lnTo>
                        <a:pt x="16" y="251"/>
                      </a:lnTo>
                      <a:lnTo>
                        <a:pt x="16" y="252"/>
                      </a:lnTo>
                      <a:lnTo>
                        <a:pt x="15" y="252"/>
                      </a:lnTo>
                      <a:lnTo>
                        <a:pt x="11" y="251"/>
                      </a:lnTo>
                      <a:lnTo>
                        <a:pt x="8" y="251"/>
                      </a:lnTo>
                      <a:lnTo>
                        <a:pt x="7" y="252"/>
                      </a:lnTo>
                      <a:lnTo>
                        <a:pt x="6" y="255"/>
                      </a:lnTo>
                      <a:lnTo>
                        <a:pt x="3" y="255"/>
                      </a:lnTo>
                      <a:lnTo>
                        <a:pt x="1" y="254"/>
                      </a:lnTo>
                      <a:lnTo>
                        <a:pt x="0" y="251"/>
                      </a:lnTo>
                      <a:lnTo>
                        <a:pt x="0" y="247"/>
                      </a:lnTo>
                      <a:lnTo>
                        <a:pt x="1" y="242"/>
                      </a:lnTo>
                      <a:lnTo>
                        <a:pt x="2" y="241"/>
                      </a:lnTo>
                      <a:lnTo>
                        <a:pt x="3" y="240"/>
                      </a:lnTo>
                      <a:lnTo>
                        <a:pt x="5" y="237"/>
                      </a:lnTo>
                      <a:lnTo>
                        <a:pt x="6" y="232"/>
                      </a:lnTo>
                      <a:lnTo>
                        <a:pt x="7" y="230"/>
                      </a:lnTo>
                      <a:lnTo>
                        <a:pt x="7" y="228"/>
                      </a:lnTo>
                      <a:lnTo>
                        <a:pt x="7" y="226"/>
                      </a:lnTo>
                      <a:lnTo>
                        <a:pt x="6" y="225"/>
                      </a:lnTo>
                      <a:lnTo>
                        <a:pt x="5" y="223"/>
                      </a:lnTo>
                      <a:lnTo>
                        <a:pt x="5" y="222"/>
                      </a:lnTo>
                      <a:lnTo>
                        <a:pt x="7" y="222"/>
                      </a:lnTo>
                      <a:lnTo>
                        <a:pt x="7" y="218"/>
                      </a:lnTo>
                      <a:lnTo>
                        <a:pt x="7" y="217"/>
                      </a:lnTo>
                      <a:lnTo>
                        <a:pt x="7" y="216"/>
                      </a:lnTo>
                      <a:lnTo>
                        <a:pt x="8" y="214"/>
                      </a:lnTo>
                      <a:lnTo>
                        <a:pt x="8" y="213"/>
                      </a:lnTo>
                      <a:lnTo>
                        <a:pt x="10" y="212"/>
                      </a:lnTo>
                      <a:lnTo>
                        <a:pt x="11" y="212"/>
                      </a:lnTo>
                      <a:lnTo>
                        <a:pt x="10" y="211"/>
                      </a:lnTo>
                      <a:lnTo>
                        <a:pt x="8" y="209"/>
                      </a:lnTo>
                      <a:lnTo>
                        <a:pt x="7" y="209"/>
                      </a:lnTo>
                      <a:lnTo>
                        <a:pt x="6" y="208"/>
                      </a:lnTo>
                      <a:lnTo>
                        <a:pt x="5" y="206"/>
                      </a:lnTo>
                      <a:lnTo>
                        <a:pt x="5" y="203"/>
                      </a:lnTo>
                      <a:lnTo>
                        <a:pt x="6" y="199"/>
                      </a:lnTo>
                      <a:lnTo>
                        <a:pt x="7" y="198"/>
                      </a:lnTo>
                      <a:lnTo>
                        <a:pt x="8" y="197"/>
                      </a:lnTo>
                      <a:lnTo>
                        <a:pt x="8" y="198"/>
                      </a:lnTo>
                      <a:lnTo>
                        <a:pt x="11" y="199"/>
                      </a:lnTo>
                      <a:lnTo>
                        <a:pt x="14" y="199"/>
                      </a:lnTo>
                      <a:lnTo>
                        <a:pt x="15" y="197"/>
                      </a:lnTo>
                      <a:lnTo>
                        <a:pt x="15" y="195"/>
                      </a:lnTo>
                      <a:lnTo>
                        <a:pt x="14" y="195"/>
                      </a:lnTo>
                      <a:lnTo>
                        <a:pt x="10" y="194"/>
                      </a:lnTo>
                      <a:lnTo>
                        <a:pt x="8" y="193"/>
                      </a:lnTo>
                      <a:lnTo>
                        <a:pt x="8" y="192"/>
                      </a:lnTo>
                      <a:lnTo>
                        <a:pt x="8" y="190"/>
                      </a:lnTo>
                      <a:lnTo>
                        <a:pt x="7" y="185"/>
                      </a:lnTo>
                      <a:lnTo>
                        <a:pt x="7" y="183"/>
                      </a:lnTo>
                      <a:lnTo>
                        <a:pt x="7" y="180"/>
                      </a:lnTo>
                      <a:lnTo>
                        <a:pt x="8" y="179"/>
                      </a:lnTo>
                      <a:lnTo>
                        <a:pt x="10" y="179"/>
                      </a:lnTo>
                      <a:lnTo>
                        <a:pt x="11" y="178"/>
                      </a:lnTo>
                      <a:lnTo>
                        <a:pt x="15" y="178"/>
                      </a:lnTo>
                      <a:lnTo>
                        <a:pt x="15" y="174"/>
                      </a:lnTo>
                      <a:lnTo>
                        <a:pt x="16" y="173"/>
                      </a:lnTo>
                      <a:lnTo>
                        <a:pt x="17" y="170"/>
                      </a:lnTo>
                      <a:close/>
                    </a:path>
                  </a:pathLst>
                </a:custGeom>
                <a:solidFill>
                  <a:srgbClr val="18608A">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2" name="Freeform 19">
                  <a:extLst>
                    <a:ext uri="{FF2B5EF4-FFF2-40B4-BE49-F238E27FC236}">
                      <a16:creationId xmlns:a16="http://schemas.microsoft.com/office/drawing/2014/main" id="{D2C6EF48-21FA-451E-A2BB-51EE3A8446BD}"/>
                    </a:ext>
                  </a:extLst>
                </p:cNvPr>
                <p:cNvSpPr>
                  <a:spLocks/>
                </p:cNvSpPr>
                <p:nvPr/>
              </p:nvSpPr>
              <p:spPr bwMode="auto">
                <a:xfrm>
                  <a:off x="2751" y="374"/>
                  <a:ext cx="276" cy="385"/>
                </a:xfrm>
                <a:custGeom>
                  <a:avLst/>
                  <a:gdLst>
                    <a:gd name="T0" fmla="*/ 272 w 276"/>
                    <a:gd name="T1" fmla="*/ 254 h 385"/>
                    <a:gd name="T2" fmla="*/ 266 w 276"/>
                    <a:gd name="T3" fmla="*/ 269 h 385"/>
                    <a:gd name="T4" fmla="*/ 258 w 276"/>
                    <a:gd name="T5" fmla="*/ 283 h 385"/>
                    <a:gd name="T6" fmla="*/ 251 w 276"/>
                    <a:gd name="T7" fmla="*/ 290 h 385"/>
                    <a:gd name="T8" fmla="*/ 243 w 276"/>
                    <a:gd name="T9" fmla="*/ 280 h 385"/>
                    <a:gd name="T10" fmla="*/ 225 w 276"/>
                    <a:gd name="T11" fmla="*/ 290 h 385"/>
                    <a:gd name="T12" fmla="*/ 220 w 276"/>
                    <a:gd name="T13" fmla="*/ 309 h 385"/>
                    <a:gd name="T14" fmla="*/ 208 w 276"/>
                    <a:gd name="T15" fmla="*/ 321 h 385"/>
                    <a:gd name="T16" fmla="*/ 187 w 276"/>
                    <a:gd name="T17" fmla="*/ 328 h 385"/>
                    <a:gd name="T18" fmla="*/ 163 w 276"/>
                    <a:gd name="T19" fmla="*/ 330 h 385"/>
                    <a:gd name="T20" fmla="*/ 142 w 276"/>
                    <a:gd name="T21" fmla="*/ 334 h 385"/>
                    <a:gd name="T22" fmla="*/ 125 w 276"/>
                    <a:gd name="T23" fmla="*/ 337 h 385"/>
                    <a:gd name="T24" fmla="*/ 133 w 276"/>
                    <a:gd name="T25" fmla="*/ 349 h 385"/>
                    <a:gd name="T26" fmla="*/ 125 w 276"/>
                    <a:gd name="T27" fmla="*/ 363 h 385"/>
                    <a:gd name="T28" fmla="*/ 132 w 276"/>
                    <a:gd name="T29" fmla="*/ 378 h 385"/>
                    <a:gd name="T30" fmla="*/ 118 w 276"/>
                    <a:gd name="T31" fmla="*/ 385 h 385"/>
                    <a:gd name="T32" fmla="*/ 106 w 276"/>
                    <a:gd name="T33" fmla="*/ 382 h 385"/>
                    <a:gd name="T34" fmla="*/ 90 w 276"/>
                    <a:gd name="T35" fmla="*/ 382 h 385"/>
                    <a:gd name="T36" fmla="*/ 87 w 276"/>
                    <a:gd name="T37" fmla="*/ 361 h 385"/>
                    <a:gd name="T38" fmla="*/ 66 w 276"/>
                    <a:gd name="T39" fmla="*/ 349 h 385"/>
                    <a:gd name="T40" fmla="*/ 61 w 276"/>
                    <a:gd name="T41" fmla="*/ 333 h 385"/>
                    <a:gd name="T42" fmla="*/ 52 w 276"/>
                    <a:gd name="T43" fmla="*/ 316 h 385"/>
                    <a:gd name="T44" fmla="*/ 48 w 276"/>
                    <a:gd name="T45" fmla="*/ 294 h 385"/>
                    <a:gd name="T46" fmla="*/ 39 w 276"/>
                    <a:gd name="T47" fmla="*/ 267 h 385"/>
                    <a:gd name="T48" fmla="*/ 23 w 276"/>
                    <a:gd name="T49" fmla="*/ 250 h 385"/>
                    <a:gd name="T50" fmla="*/ 6 w 276"/>
                    <a:gd name="T51" fmla="*/ 245 h 385"/>
                    <a:gd name="T52" fmla="*/ 6 w 276"/>
                    <a:gd name="T53" fmla="*/ 218 h 385"/>
                    <a:gd name="T54" fmla="*/ 5 w 276"/>
                    <a:gd name="T55" fmla="*/ 193 h 385"/>
                    <a:gd name="T56" fmla="*/ 12 w 276"/>
                    <a:gd name="T57" fmla="*/ 185 h 385"/>
                    <a:gd name="T58" fmla="*/ 23 w 276"/>
                    <a:gd name="T59" fmla="*/ 171 h 385"/>
                    <a:gd name="T60" fmla="*/ 16 w 276"/>
                    <a:gd name="T61" fmla="*/ 152 h 385"/>
                    <a:gd name="T62" fmla="*/ 32 w 276"/>
                    <a:gd name="T63" fmla="*/ 129 h 385"/>
                    <a:gd name="T64" fmla="*/ 29 w 276"/>
                    <a:gd name="T65" fmla="*/ 106 h 385"/>
                    <a:gd name="T66" fmla="*/ 28 w 276"/>
                    <a:gd name="T67" fmla="*/ 88 h 385"/>
                    <a:gd name="T68" fmla="*/ 34 w 276"/>
                    <a:gd name="T69" fmla="*/ 73 h 385"/>
                    <a:gd name="T70" fmla="*/ 34 w 276"/>
                    <a:gd name="T71" fmla="*/ 59 h 385"/>
                    <a:gd name="T72" fmla="*/ 18 w 276"/>
                    <a:gd name="T73" fmla="*/ 52 h 385"/>
                    <a:gd name="T74" fmla="*/ 19 w 276"/>
                    <a:gd name="T75" fmla="*/ 22 h 385"/>
                    <a:gd name="T76" fmla="*/ 24 w 276"/>
                    <a:gd name="T77" fmla="*/ 3 h 385"/>
                    <a:gd name="T78" fmla="*/ 49 w 276"/>
                    <a:gd name="T79" fmla="*/ 5 h 385"/>
                    <a:gd name="T80" fmla="*/ 51 w 276"/>
                    <a:gd name="T81" fmla="*/ 29 h 385"/>
                    <a:gd name="T82" fmla="*/ 59 w 276"/>
                    <a:gd name="T83" fmla="*/ 40 h 385"/>
                    <a:gd name="T84" fmla="*/ 67 w 276"/>
                    <a:gd name="T85" fmla="*/ 54 h 385"/>
                    <a:gd name="T86" fmla="*/ 91 w 276"/>
                    <a:gd name="T87" fmla="*/ 49 h 385"/>
                    <a:gd name="T88" fmla="*/ 81 w 276"/>
                    <a:gd name="T89" fmla="*/ 40 h 385"/>
                    <a:gd name="T90" fmla="*/ 83 w 276"/>
                    <a:gd name="T91" fmla="*/ 20 h 385"/>
                    <a:gd name="T92" fmla="*/ 109 w 276"/>
                    <a:gd name="T93" fmla="*/ 15 h 385"/>
                    <a:gd name="T94" fmla="*/ 124 w 276"/>
                    <a:gd name="T95" fmla="*/ 26 h 385"/>
                    <a:gd name="T96" fmla="*/ 142 w 276"/>
                    <a:gd name="T97" fmla="*/ 48 h 385"/>
                    <a:gd name="T98" fmla="*/ 165 w 276"/>
                    <a:gd name="T99" fmla="*/ 45 h 385"/>
                    <a:gd name="T100" fmla="*/ 179 w 276"/>
                    <a:gd name="T101" fmla="*/ 55 h 385"/>
                    <a:gd name="T102" fmla="*/ 184 w 276"/>
                    <a:gd name="T103" fmla="*/ 72 h 385"/>
                    <a:gd name="T104" fmla="*/ 182 w 276"/>
                    <a:gd name="T105" fmla="*/ 82 h 385"/>
                    <a:gd name="T106" fmla="*/ 191 w 276"/>
                    <a:gd name="T107" fmla="*/ 92 h 385"/>
                    <a:gd name="T108" fmla="*/ 206 w 276"/>
                    <a:gd name="T109" fmla="*/ 95 h 385"/>
                    <a:gd name="T110" fmla="*/ 215 w 276"/>
                    <a:gd name="T111" fmla="*/ 106 h 385"/>
                    <a:gd name="T112" fmla="*/ 224 w 276"/>
                    <a:gd name="T113" fmla="*/ 126 h 385"/>
                    <a:gd name="T114" fmla="*/ 217 w 276"/>
                    <a:gd name="T115" fmla="*/ 141 h 385"/>
                    <a:gd name="T116" fmla="*/ 220 w 276"/>
                    <a:gd name="T117" fmla="*/ 163 h 385"/>
                    <a:gd name="T118" fmla="*/ 220 w 276"/>
                    <a:gd name="T119" fmla="*/ 188 h 385"/>
                    <a:gd name="T120" fmla="*/ 229 w 276"/>
                    <a:gd name="T121" fmla="*/ 209 h 385"/>
                    <a:gd name="T122" fmla="*/ 241 w 276"/>
                    <a:gd name="T123" fmla="*/ 226 h 385"/>
                    <a:gd name="T124" fmla="*/ 265 w 276"/>
                    <a:gd name="T125"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385">
                      <a:moveTo>
                        <a:pt x="276" y="245"/>
                      </a:moveTo>
                      <a:lnTo>
                        <a:pt x="276" y="249"/>
                      </a:lnTo>
                      <a:lnTo>
                        <a:pt x="276" y="250"/>
                      </a:lnTo>
                      <a:lnTo>
                        <a:pt x="276" y="252"/>
                      </a:lnTo>
                      <a:lnTo>
                        <a:pt x="276" y="254"/>
                      </a:lnTo>
                      <a:lnTo>
                        <a:pt x="276" y="256"/>
                      </a:lnTo>
                      <a:lnTo>
                        <a:pt x="275" y="257"/>
                      </a:lnTo>
                      <a:lnTo>
                        <a:pt x="274" y="256"/>
                      </a:lnTo>
                      <a:lnTo>
                        <a:pt x="274" y="254"/>
                      </a:lnTo>
                      <a:lnTo>
                        <a:pt x="274" y="253"/>
                      </a:lnTo>
                      <a:lnTo>
                        <a:pt x="272" y="254"/>
                      </a:lnTo>
                      <a:lnTo>
                        <a:pt x="271" y="254"/>
                      </a:lnTo>
                      <a:lnTo>
                        <a:pt x="271" y="256"/>
                      </a:lnTo>
                      <a:lnTo>
                        <a:pt x="270" y="257"/>
                      </a:lnTo>
                      <a:lnTo>
                        <a:pt x="270" y="258"/>
                      </a:lnTo>
                      <a:lnTo>
                        <a:pt x="270" y="259"/>
                      </a:lnTo>
                      <a:lnTo>
                        <a:pt x="269" y="262"/>
                      </a:lnTo>
                      <a:lnTo>
                        <a:pt x="267" y="262"/>
                      </a:lnTo>
                      <a:lnTo>
                        <a:pt x="266" y="264"/>
                      </a:lnTo>
                      <a:lnTo>
                        <a:pt x="265" y="266"/>
                      </a:lnTo>
                      <a:lnTo>
                        <a:pt x="265" y="268"/>
                      </a:lnTo>
                      <a:lnTo>
                        <a:pt x="266" y="269"/>
                      </a:lnTo>
                      <a:lnTo>
                        <a:pt x="267" y="269"/>
                      </a:lnTo>
                      <a:lnTo>
                        <a:pt x="269" y="271"/>
                      </a:lnTo>
                      <a:lnTo>
                        <a:pt x="269" y="272"/>
                      </a:lnTo>
                      <a:lnTo>
                        <a:pt x="269" y="273"/>
                      </a:lnTo>
                      <a:lnTo>
                        <a:pt x="266" y="273"/>
                      </a:lnTo>
                      <a:lnTo>
                        <a:pt x="265" y="275"/>
                      </a:lnTo>
                      <a:lnTo>
                        <a:pt x="260" y="275"/>
                      </a:lnTo>
                      <a:lnTo>
                        <a:pt x="258" y="277"/>
                      </a:lnTo>
                      <a:lnTo>
                        <a:pt x="258" y="280"/>
                      </a:lnTo>
                      <a:lnTo>
                        <a:pt x="258" y="282"/>
                      </a:lnTo>
                      <a:lnTo>
                        <a:pt x="258" y="283"/>
                      </a:lnTo>
                      <a:lnTo>
                        <a:pt x="258" y="285"/>
                      </a:lnTo>
                      <a:lnTo>
                        <a:pt x="257" y="285"/>
                      </a:lnTo>
                      <a:lnTo>
                        <a:pt x="256" y="286"/>
                      </a:lnTo>
                      <a:lnTo>
                        <a:pt x="255" y="286"/>
                      </a:lnTo>
                      <a:lnTo>
                        <a:pt x="255" y="287"/>
                      </a:lnTo>
                      <a:lnTo>
                        <a:pt x="255" y="288"/>
                      </a:lnTo>
                      <a:lnTo>
                        <a:pt x="256" y="292"/>
                      </a:lnTo>
                      <a:lnTo>
                        <a:pt x="255" y="292"/>
                      </a:lnTo>
                      <a:lnTo>
                        <a:pt x="253" y="292"/>
                      </a:lnTo>
                      <a:lnTo>
                        <a:pt x="252" y="292"/>
                      </a:lnTo>
                      <a:lnTo>
                        <a:pt x="251" y="290"/>
                      </a:lnTo>
                      <a:lnTo>
                        <a:pt x="249" y="292"/>
                      </a:lnTo>
                      <a:lnTo>
                        <a:pt x="247" y="292"/>
                      </a:lnTo>
                      <a:lnTo>
                        <a:pt x="246" y="290"/>
                      </a:lnTo>
                      <a:lnTo>
                        <a:pt x="246" y="288"/>
                      </a:lnTo>
                      <a:lnTo>
                        <a:pt x="246" y="287"/>
                      </a:lnTo>
                      <a:lnTo>
                        <a:pt x="244" y="286"/>
                      </a:lnTo>
                      <a:lnTo>
                        <a:pt x="243" y="285"/>
                      </a:lnTo>
                      <a:lnTo>
                        <a:pt x="243" y="283"/>
                      </a:lnTo>
                      <a:lnTo>
                        <a:pt x="244" y="282"/>
                      </a:lnTo>
                      <a:lnTo>
                        <a:pt x="244" y="281"/>
                      </a:lnTo>
                      <a:lnTo>
                        <a:pt x="243" y="280"/>
                      </a:lnTo>
                      <a:lnTo>
                        <a:pt x="242" y="278"/>
                      </a:lnTo>
                      <a:lnTo>
                        <a:pt x="241" y="278"/>
                      </a:lnTo>
                      <a:lnTo>
                        <a:pt x="239" y="278"/>
                      </a:lnTo>
                      <a:lnTo>
                        <a:pt x="238" y="280"/>
                      </a:lnTo>
                      <a:lnTo>
                        <a:pt x="237" y="282"/>
                      </a:lnTo>
                      <a:lnTo>
                        <a:pt x="236" y="283"/>
                      </a:lnTo>
                      <a:lnTo>
                        <a:pt x="234" y="285"/>
                      </a:lnTo>
                      <a:lnTo>
                        <a:pt x="230" y="285"/>
                      </a:lnTo>
                      <a:lnTo>
                        <a:pt x="230" y="286"/>
                      </a:lnTo>
                      <a:lnTo>
                        <a:pt x="228" y="288"/>
                      </a:lnTo>
                      <a:lnTo>
                        <a:pt x="225" y="290"/>
                      </a:lnTo>
                      <a:lnTo>
                        <a:pt x="223" y="292"/>
                      </a:lnTo>
                      <a:lnTo>
                        <a:pt x="223" y="295"/>
                      </a:lnTo>
                      <a:lnTo>
                        <a:pt x="222" y="297"/>
                      </a:lnTo>
                      <a:lnTo>
                        <a:pt x="222" y="299"/>
                      </a:lnTo>
                      <a:lnTo>
                        <a:pt x="220" y="300"/>
                      </a:lnTo>
                      <a:lnTo>
                        <a:pt x="219" y="301"/>
                      </a:lnTo>
                      <a:lnTo>
                        <a:pt x="219" y="302"/>
                      </a:lnTo>
                      <a:lnTo>
                        <a:pt x="219" y="304"/>
                      </a:lnTo>
                      <a:lnTo>
                        <a:pt x="220" y="305"/>
                      </a:lnTo>
                      <a:lnTo>
                        <a:pt x="222" y="307"/>
                      </a:lnTo>
                      <a:lnTo>
                        <a:pt x="220" y="309"/>
                      </a:lnTo>
                      <a:lnTo>
                        <a:pt x="219" y="310"/>
                      </a:lnTo>
                      <a:lnTo>
                        <a:pt x="217" y="310"/>
                      </a:lnTo>
                      <a:lnTo>
                        <a:pt x="214" y="311"/>
                      </a:lnTo>
                      <a:lnTo>
                        <a:pt x="213" y="314"/>
                      </a:lnTo>
                      <a:lnTo>
                        <a:pt x="213" y="316"/>
                      </a:lnTo>
                      <a:lnTo>
                        <a:pt x="213" y="318"/>
                      </a:lnTo>
                      <a:lnTo>
                        <a:pt x="213" y="319"/>
                      </a:lnTo>
                      <a:lnTo>
                        <a:pt x="211" y="321"/>
                      </a:lnTo>
                      <a:lnTo>
                        <a:pt x="210" y="321"/>
                      </a:lnTo>
                      <a:lnTo>
                        <a:pt x="209" y="321"/>
                      </a:lnTo>
                      <a:lnTo>
                        <a:pt x="208" y="321"/>
                      </a:lnTo>
                      <a:lnTo>
                        <a:pt x="206" y="321"/>
                      </a:lnTo>
                      <a:lnTo>
                        <a:pt x="206" y="319"/>
                      </a:lnTo>
                      <a:lnTo>
                        <a:pt x="205" y="319"/>
                      </a:lnTo>
                      <a:lnTo>
                        <a:pt x="203" y="319"/>
                      </a:lnTo>
                      <a:lnTo>
                        <a:pt x="200" y="318"/>
                      </a:lnTo>
                      <a:lnTo>
                        <a:pt x="199" y="318"/>
                      </a:lnTo>
                      <a:lnTo>
                        <a:pt x="196" y="319"/>
                      </a:lnTo>
                      <a:lnTo>
                        <a:pt x="195" y="321"/>
                      </a:lnTo>
                      <a:lnTo>
                        <a:pt x="192" y="324"/>
                      </a:lnTo>
                      <a:lnTo>
                        <a:pt x="191" y="325"/>
                      </a:lnTo>
                      <a:lnTo>
                        <a:pt x="187" y="328"/>
                      </a:lnTo>
                      <a:lnTo>
                        <a:pt x="186" y="329"/>
                      </a:lnTo>
                      <a:lnTo>
                        <a:pt x="186" y="330"/>
                      </a:lnTo>
                      <a:lnTo>
                        <a:pt x="184" y="330"/>
                      </a:lnTo>
                      <a:lnTo>
                        <a:pt x="182" y="330"/>
                      </a:lnTo>
                      <a:lnTo>
                        <a:pt x="179" y="330"/>
                      </a:lnTo>
                      <a:lnTo>
                        <a:pt x="175" y="329"/>
                      </a:lnTo>
                      <a:lnTo>
                        <a:pt x="171" y="329"/>
                      </a:lnTo>
                      <a:lnTo>
                        <a:pt x="168" y="329"/>
                      </a:lnTo>
                      <a:lnTo>
                        <a:pt x="167" y="329"/>
                      </a:lnTo>
                      <a:lnTo>
                        <a:pt x="165" y="330"/>
                      </a:lnTo>
                      <a:lnTo>
                        <a:pt x="163" y="330"/>
                      </a:lnTo>
                      <a:lnTo>
                        <a:pt x="162" y="332"/>
                      </a:lnTo>
                      <a:lnTo>
                        <a:pt x="161" y="333"/>
                      </a:lnTo>
                      <a:lnTo>
                        <a:pt x="160" y="333"/>
                      </a:lnTo>
                      <a:lnTo>
                        <a:pt x="157" y="333"/>
                      </a:lnTo>
                      <a:lnTo>
                        <a:pt x="154" y="333"/>
                      </a:lnTo>
                      <a:lnTo>
                        <a:pt x="152" y="334"/>
                      </a:lnTo>
                      <a:lnTo>
                        <a:pt x="151" y="337"/>
                      </a:lnTo>
                      <a:lnTo>
                        <a:pt x="149" y="338"/>
                      </a:lnTo>
                      <a:lnTo>
                        <a:pt x="147" y="337"/>
                      </a:lnTo>
                      <a:lnTo>
                        <a:pt x="146" y="337"/>
                      </a:lnTo>
                      <a:lnTo>
                        <a:pt x="142" y="334"/>
                      </a:lnTo>
                      <a:lnTo>
                        <a:pt x="140" y="334"/>
                      </a:lnTo>
                      <a:lnTo>
                        <a:pt x="139" y="333"/>
                      </a:lnTo>
                      <a:lnTo>
                        <a:pt x="138" y="333"/>
                      </a:lnTo>
                      <a:lnTo>
                        <a:pt x="137" y="333"/>
                      </a:lnTo>
                      <a:lnTo>
                        <a:pt x="135" y="333"/>
                      </a:lnTo>
                      <a:lnTo>
                        <a:pt x="134" y="333"/>
                      </a:lnTo>
                      <a:lnTo>
                        <a:pt x="133" y="334"/>
                      </a:lnTo>
                      <a:lnTo>
                        <a:pt x="132" y="334"/>
                      </a:lnTo>
                      <a:lnTo>
                        <a:pt x="130" y="334"/>
                      </a:lnTo>
                      <a:lnTo>
                        <a:pt x="127" y="334"/>
                      </a:lnTo>
                      <a:lnTo>
                        <a:pt x="125" y="337"/>
                      </a:lnTo>
                      <a:lnTo>
                        <a:pt x="125" y="338"/>
                      </a:lnTo>
                      <a:lnTo>
                        <a:pt x="124" y="339"/>
                      </a:lnTo>
                      <a:lnTo>
                        <a:pt x="125" y="340"/>
                      </a:lnTo>
                      <a:lnTo>
                        <a:pt x="127" y="340"/>
                      </a:lnTo>
                      <a:lnTo>
                        <a:pt x="128" y="340"/>
                      </a:lnTo>
                      <a:lnTo>
                        <a:pt x="132" y="340"/>
                      </a:lnTo>
                      <a:lnTo>
                        <a:pt x="133" y="343"/>
                      </a:lnTo>
                      <a:lnTo>
                        <a:pt x="133" y="344"/>
                      </a:lnTo>
                      <a:lnTo>
                        <a:pt x="134" y="345"/>
                      </a:lnTo>
                      <a:lnTo>
                        <a:pt x="134" y="348"/>
                      </a:lnTo>
                      <a:lnTo>
                        <a:pt x="133" y="349"/>
                      </a:lnTo>
                      <a:lnTo>
                        <a:pt x="134" y="352"/>
                      </a:lnTo>
                      <a:lnTo>
                        <a:pt x="135" y="352"/>
                      </a:lnTo>
                      <a:lnTo>
                        <a:pt x="135" y="354"/>
                      </a:lnTo>
                      <a:lnTo>
                        <a:pt x="134" y="356"/>
                      </a:lnTo>
                      <a:lnTo>
                        <a:pt x="133" y="357"/>
                      </a:lnTo>
                      <a:lnTo>
                        <a:pt x="130" y="357"/>
                      </a:lnTo>
                      <a:lnTo>
                        <a:pt x="127" y="358"/>
                      </a:lnTo>
                      <a:lnTo>
                        <a:pt x="127" y="359"/>
                      </a:lnTo>
                      <a:lnTo>
                        <a:pt x="125" y="361"/>
                      </a:lnTo>
                      <a:lnTo>
                        <a:pt x="125" y="362"/>
                      </a:lnTo>
                      <a:lnTo>
                        <a:pt x="125" y="363"/>
                      </a:lnTo>
                      <a:lnTo>
                        <a:pt x="124" y="364"/>
                      </a:lnTo>
                      <a:lnTo>
                        <a:pt x="124" y="367"/>
                      </a:lnTo>
                      <a:lnTo>
                        <a:pt x="125" y="367"/>
                      </a:lnTo>
                      <a:lnTo>
                        <a:pt x="127" y="368"/>
                      </a:lnTo>
                      <a:lnTo>
                        <a:pt x="125" y="370"/>
                      </a:lnTo>
                      <a:lnTo>
                        <a:pt x="125" y="371"/>
                      </a:lnTo>
                      <a:lnTo>
                        <a:pt x="125" y="372"/>
                      </a:lnTo>
                      <a:lnTo>
                        <a:pt x="128" y="373"/>
                      </a:lnTo>
                      <a:lnTo>
                        <a:pt x="130" y="373"/>
                      </a:lnTo>
                      <a:lnTo>
                        <a:pt x="132" y="376"/>
                      </a:lnTo>
                      <a:lnTo>
                        <a:pt x="132" y="378"/>
                      </a:lnTo>
                      <a:lnTo>
                        <a:pt x="130" y="381"/>
                      </a:lnTo>
                      <a:lnTo>
                        <a:pt x="130" y="382"/>
                      </a:lnTo>
                      <a:lnTo>
                        <a:pt x="128" y="381"/>
                      </a:lnTo>
                      <a:lnTo>
                        <a:pt x="127" y="381"/>
                      </a:lnTo>
                      <a:lnTo>
                        <a:pt x="125" y="381"/>
                      </a:lnTo>
                      <a:lnTo>
                        <a:pt x="124" y="382"/>
                      </a:lnTo>
                      <a:lnTo>
                        <a:pt x="123" y="383"/>
                      </a:lnTo>
                      <a:lnTo>
                        <a:pt x="121" y="383"/>
                      </a:lnTo>
                      <a:lnTo>
                        <a:pt x="120" y="383"/>
                      </a:lnTo>
                      <a:lnTo>
                        <a:pt x="119" y="385"/>
                      </a:lnTo>
                      <a:lnTo>
                        <a:pt x="118" y="385"/>
                      </a:lnTo>
                      <a:lnTo>
                        <a:pt x="116" y="385"/>
                      </a:lnTo>
                      <a:lnTo>
                        <a:pt x="116" y="383"/>
                      </a:lnTo>
                      <a:lnTo>
                        <a:pt x="115" y="383"/>
                      </a:lnTo>
                      <a:lnTo>
                        <a:pt x="113" y="383"/>
                      </a:lnTo>
                      <a:lnTo>
                        <a:pt x="113" y="385"/>
                      </a:lnTo>
                      <a:lnTo>
                        <a:pt x="111" y="385"/>
                      </a:lnTo>
                      <a:lnTo>
                        <a:pt x="110" y="383"/>
                      </a:lnTo>
                      <a:lnTo>
                        <a:pt x="110" y="382"/>
                      </a:lnTo>
                      <a:lnTo>
                        <a:pt x="109" y="382"/>
                      </a:lnTo>
                      <a:lnTo>
                        <a:pt x="108" y="381"/>
                      </a:lnTo>
                      <a:lnTo>
                        <a:pt x="106" y="382"/>
                      </a:lnTo>
                      <a:lnTo>
                        <a:pt x="105" y="383"/>
                      </a:lnTo>
                      <a:lnTo>
                        <a:pt x="104" y="383"/>
                      </a:lnTo>
                      <a:lnTo>
                        <a:pt x="102" y="383"/>
                      </a:lnTo>
                      <a:lnTo>
                        <a:pt x="101" y="383"/>
                      </a:lnTo>
                      <a:lnTo>
                        <a:pt x="100" y="383"/>
                      </a:lnTo>
                      <a:lnTo>
                        <a:pt x="96" y="385"/>
                      </a:lnTo>
                      <a:lnTo>
                        <a:pt x="95" y="385"/>
                      </a:lnTo>
                      <a:lnTo>
                        <a:pt x="94" y="385"/>
                      </a:lnTo>
                      <a:lnTo>
                        <a:pt x="92" y="385"/>
                      </a:lnTo>
                      <a:lnTo>
                        <a:pt x="90" y="383"/>
                      </a:lnTo>
                      <a:lnTo>
                        <a:pt x="90" y="382"/>
                      </a:lnTo>
                      <a:lnTo>
                        <a:pt x="90" y="381"/>
                      </a:lnTo>
                      <a:lnTo>
                        <a:pt x="90" y="378"/>
                      </a:lnTo>
                      <a:lnTo>
                        <a:pt x="90" y="377"/>
                      </a:lnTo>
                      <a:lnTo>
                        <a:pt x="91" y="376"/>
                      </a:lnTo>
                      <a:lnTo>
                        <a:pt x="91" y="375"/>
                      </a:lnTo>
                      <a:lnTo>
                        <a:pt x="91" y="373"/>
                      </a:lnTo>
                      <a:lnTo>
                        <a:pt x="90" y="372"/>
                      </a:lnTo>
                      <a:lnTo>
                        <a:pt x="90" y="368"/>
                      </a:lnTo>
                      <a:lnTo>
                        <a:pt x="89" y="364"/>
                      </a:lnTo>
                      <a:lnTo>
                        <a:pt x="89" y="363"/>
                      </a:lnTo>
                      <a:lnTo>
                        <a:pt x="87" y="361"/>
                      </a:lnTo>
                      <a:lnTo>
                        <a:pt x="86" y="359"/>
                      </a:lnTo>
                      <a:lnTo>
                        <a:pt x="82" y="359"/>
                      </a:lnTo>
                      <a:lnTo>
                        <a:pt x="78" y="359"/>
                      </a:lnTo>
                      <a:lnTo>
                        <a:pt x="76" y="359"/>
                      </a:lnTo>
                      <a:lnTo>
                        <a:pt x="75" y="359"/>
                      </a:lnTo>
                      <a:lnTo>
                        <a:pt x="73" y="358"/>
                      </a:lnTo>
                      <a:lnTo>
                        <a:pt x="72" y="357"/>
                      </a:lnTo>
                      <a:lnTo>
                        <a:pt x="71" y="356"/>
                      </a:lnTo>
                      <a:lnTo>
                        <a:pt x="68" y="356"/>
                      </a:lnTo>
                      <a:lnTo>
                        <a:pt x="67" y="354"/>
                      </a:lnTo>
                      <a:lnTo>
                        <a:pt x="66" y="349"/>
                      </a:lnTo>
                      <a:lnTo>
                        <a:pt x="64" y="348"/>
                      </a:lnTo>
                      <a:lnTo>
                        <a:pt x="63" y="348"/>
                      </a:lnTo>
                      <a:lnTo>
                        <a:pt x="62" y="347"/>
                      </a:lnTo>
                      <a:lnTo>
                        <a:pt x="62" y="345"/>
                      </a:lnTo>
                      <a:lnTo>
                        <a:pt x="62" y="344"/>
                      </a:lnTo>
                      <a:lnTo>
                        <a:pt x="61" y="343"/>
                      </a:lnTo>
                      <a:lnTo>
                        <a:pt x="63" y="339"/>
                      </a:lnTo>
                      <a:lnTo>
                        <a:pt x="63" y="338"/>
                      </a:lnTo>
                      <a:lnTo>
                        <a:pt x="63" y="334"/>
                      </a:lnTo>
                      <a:lnTo>
                        <a:pt x="63" y="333"/>
                      </a:lnTo>
                      <a:lnTo>
                        <a:pt x="61" y="333"/>
                      </a:lnTo>
                      <a:lnTo>
                        <a:pt x="59" y="332"/>
                      </a:lnTo>
                      <a:lnTo>
                        <a:pt x="57" y="332"/>
                      </a:lnTo>
                      <a:lnTo>
                        <a:pt x="56" y="333"/>
                      </a:lnTo>
                      <a:lnTo>
                        <a:pt x="53" y="333"/>
                      </a:lnTo>
                      <a:lnTo>
                        <a:pt x="53" y="330"/>
                      </a:lnTo>
                      <a:lnTo>
                        <a:pt x="52" y="328"/>
                      </a:lnTo>
                      <a:lnTo>
                        <a:pt x="53" y="325"/>
                      </a:lnTo>
                      <a:lnTo>
                        <a:pt x="53" y="324"/>
                      </a:lnTo>
                      <a:lnTo>
                        <a:pt x="53" y="321"/>
                      </a:lnTo>
                      <a:lnTo>
                        <a:pt x="52" y="318"/>
                      </a:lnTo>
                      <a:lnTo>
                        <a:pt x="52" y="316"/>
                      </a:lnTo>
                      <a:lnTo>
                        <a:pt x="53" y="313"/>
                      </a:lnTo>
                      <a:lnTo>
                        <a:pt x="56" y="310"/>
                      </a:lnTo>
                      <a:lnTo>
                        <a:pt x="56" y="307"/>
                      </a:lnTo>
                      <a:lnTo>
                        <a:pt x="56" y="305"/>
                      </a:lnTo>
                      <a:lnTo>
                        <a:pt x="53" y="304"/>
                      </a:lnTo>
                      <a:lnTo>
                        <a:pt x="51" y="302"/>
                      </a:lnTo>
                      <a:lnTo>
                        <a:pt x="49" y="301"/>
                      </a:lnTo>
                      <a:lnTo>
                        <a:pt x="49" y="300"/>
                      </a:lnTo>
                      <a:lnTo>
                        <a:pt x="49" y="299"/>
                      </a:lnTo>
                      <a:lnTo>
                        <a:pt x="49" y="296"/>
                      </a:lnTo>
                      <a:lnTo>
                        <a:pt x="48" y="294"/>
                      </a:lnTo>
                      <a:lnTo>
                        <a:pt x="47" y="290"/>
                      </a:lnTo>
                      <a:lnTo>
                        <a:pt x="47" y="288"/>
                      </a:lnTo>
                      <a:lnTo>
                        <a:pt x="45" y="285"/>
                      </a:lnTo>
                      <a:lnTo>
                        <a:pt x="44" y="283"/>
                      </a:lnTo>
                      <a:lnTo>
                        <a:pt x="43" y="281"/>
                      </a:lnTo>
                      <a:lnTo>
                        <a:pt x="42" y="278"/>
                      </a:lnTo>
                      <a:lnTo>
                        <a:pt x="42" y="277"/>
                      </a:lnTo>
                      <a:lnTo>
                        <a:pt x="39" y="273"/>
                      </a:lnTo>
                      <a:lnTo>
                        <a:pt x="38" y="271"/>
                      </a:lnTo>
                      <a:lnTo>
                        <a:pt x="39" y="268"/>
                      </a:lnTo>
                      <a:lnTo>
                        <a:pt x="39" y="267"/>
                      </a:lnTo>
                      <a:lnTo>
                        <a:pt x="39" y="264"/>
                      </a:lnTo>
                      <a:lnTo>
                        <a:pt x="39" y="263"/>
                      </a:lnTo>
                      <a:lnTo>
                        <a:pt x="39" y="259"/>
                      </a:lnTo>
                      <a:lnTo>
                        <a:pt x="37" y="257"/>
                      </a:lnTo>
                      <a:lnTo>
                        <a:pt x="35" y="256"/>
                      </a:lnTo>
                      <a:lnTo>
                        <a:pt x="34" y="254"/>
                      </a:lnTo>
                      <a:lnTo>
                        <a:pt x="32" y="253"/>
                      </a:lnTo>
                      <a:lnTo>
                        <a:pt x="29" y="253"/>
                      </a:lnTo>
                      <a:lnTo>
                        <a:pt x="28" y="252"/>
                      </a:lnTo>
                      <a:lnTo>
                        <a:pt x="24" y="250"/>
                      </a:lnTo>
                      <a:lnTo>
                        <a:pt x="23" y="250"/>
                      </a:lnTo>
                      <a:lnTo>
                        <a:pt x="21" y="250"/>
                      </a:lnTo>
                      <a:lnTo>
                        <a:pt x="19" y="250"/>
                      </a:lnTo>
                      <a:lnTo>
                        <a:pt x="16" y="250"/>
                      </a:lnTo>
                      <a:lnTo>
                        <a:pt x="15" y="249"/>
                      </a:lnTo>
                      <a:lnTo>
                        <a:pt x="14" y="249"/>
                      </a:lnTo>
                      <a:lnTo>
                        <a:pt x="12" y="249"/>
                      </a:lnTo>
                      <a:lnTo>
                        <a:pt x="12" y="250"/>
                      </a:lnTo>
                      <a:lnTo>
                        <a:pt x="11" y="252"/>
                      </a:lnTo>
                      <a:lnTo>
                        <a:pt x="9" y="252"/>
                      </a:lnTo>
                      <a:lnTo>
                        <a:pt x="6" y="249"/>
                      </a:lnTo>
                      <a:lnTo>
                        <a:pt x="6" y="245"/>
                      </a:lnTo>
                      <a:lnTo>
                        <a:pt x="7" y="244"/>
                      </a:lnTo>
                      <a:lnTo>
                        <a:pt x="9" y="242"/>
                      </a:lnTo>
                      <a:lnTo>
                        <a:pt x="9" y="239"/>
                      </a:lnTo>
                      <a:lnTo>
                        <a:pt x="7" y="237"/>
                      </a:lnTo>
                      <a:lnTo>
                        <a:pt x="6" y="234"/>
                      </a:lnTo>
                      <a:lnTo>
                        <a:pt x="5" y="233"/>
                      </a:lnTo>
                      <a:lnTo>
                        <a:pt x="4" y="229"/>
                      </a:lnTo>
                      <a:lnTo>
                        <a:pt x="4" y="225"/>
                      </a:lnTo>
                      <a:lnTo>
                        <a:pt x="5" y="221"/>
                      </a:lnTo>
                      <a:lnTo>
                        <a:pt x="5" y="219"/>
                      </a:lnTo>
                      <a:lnTo>
                        <a:pt x="6" y="218"/>
                      </a:lnTo>
                      <a:lnTo>
                        <a:pt x="4" y="212"/>
                      </a:lnTo>
                      <a:lnTo>
                        <a:pt x="4" y="210"/>
                      </a:lnTo>
                      <a:lnTo>
                        <a:pt x="1" y="209"/>
                      </a:lnTo>
                      <a:lnTo>
                        <a:pt x="1" y="206"/>
                      </a:lnTo>
                      <a:lnTo>
                        <a:pt x="0" y="204"/>
                      </a:lnTo>
                      <a:lnTo>
                        <a:pt x="0" y="201"/>
                      </a:lnTo>
                      <a:lnTo>
                        <a:pt x="1" y="200"/>
                      </a:lnTo>
                      <a:lnTo>
                        <a:pt x="1" y="197"/>
                      </a:lnTo>
                      <a:lnTo>
                        <a:pt x="1" y="197"/>
                      </a:lnTo>
                      <a:lnTo>
                        <a:pt x="4" y="196"/>
                      </a:lnTo>
                      <a:lnTo>
                        <a:pt x="5" y="193"/>
                      </a:lnTo>
                      <a:lnTo>
                        <a:pt x="6" y="192"/>
                      </a:lnTo>
                      <a:lnTo>
                        <a:pt x="7" y="192"/>
                      </a:lnTo>
                      <a:lnTo>
                        <a:pt x="9" y="192"/>
                      </a:lnTo>
                      <a:lnTo>
                        <a:pt x="11" y="192"/>
                      </a:lnTo>
                      <a:lnTo>
                        <a:pt x="11" y="193"/>
                      </a:lnTo>
                      <a:lnTo>
                        <a:pt x="12" y="195"/>
                      </a:lnTo>
                      <a:lnTo>
                        <a:pt x="14" y="192"/>
                      </a:lnTo>
                      <a:lnTo>
                        <a:pt x="15" y="192"/>
                      </a:lnTo>
                      <a:lnTo>
                        <a:pt x="14" y="190"/>
                      </a:lnTo>
                      <a:lnTo>
                        <a:pt x="12" y="186"/>
                      </a:lnTo>
                      <a:lnTo>
                        <a:pt x="12" y="185"/>
                      </a:lnTo>
                      <a:lnTo>
                        <a:pt x="14" y="183"/>
                      </a:lnTo>
                      <a:lnTo>
                        <a:pt x="15" y="185"/>
                      </a:lnTo>
                      <a:lnTo>
                        <a:pt x="15" y="186"/>
                      </a:lnTo>
                      <a:lnTo>
                        <a:pt x="16" y="183"/>
                      </a:lnTo>
                      <a:lnTo>
                        <a:pt x="16" y="182"/>
                      </a:lnTo>
                      <a:lnTo>
                        <a:pt x="18" y="180"/>
                      </a:lnTo>
                      <a:lnTo>
                        <a:pt x="18" y="177"/>
                      </a:lnTo>
                      <a:lnTo>
                        <a:pt x="19" y="176"/>
                      </a:lnTo>
                      <a:lnTo>
                        <a:pt x="20" y="174"/>
                      </a:lnTo>
                      <a:lnTo>
                        <a:pt x="21" y="174"/>
                      </a:lnTo>
                      <a:lnTo>
                        <a:pt x="23" y="171"/>
                      </a:lnTo>
                      <a:lnTo>
                        <a:pt x="24" y="169"/>
                      </a:lnTo>
                      <a:lnTo>
                        <a:pt x="26" y="166"/>
                      </a:lnTo>
                      <a:lnTo>
                        <a:pt x="19" y="160"/>
                      </a:lnTo>
                      <a:lnTo>
                        <a:pt x="18" y="159"/>
                      </a:lnTo>
                      <a:lnTo>
                        <a:pt x="16" y="155"/>
                      </a:lnTo>
                      <a:lnTo>
                        <a:pt x="15" y="154"/>
                      </a:lnTo>
                      <a:lnTo>
                        <a:pt x="14" y="153"/>
                      </a:lnTo>
                      <a:lnTo>
                        <a:pt x="12" y="152"/>
                      </a:lnTo>
                      <a:lnTo>
                        <a:pt x="14" y="150"/>
                      </a:lnTo>
                      <a:lnTo>
                        <a:pt x="15" y="152"/>
                      </a:lnTo>
                      <a:lnTo>
                        <a:pt x="16" y="152"/>
                      </a:lnTo>
                      <a:lnTo>
                        <a:pt x="18" y="150"/>
                      </a:lnTo>
                      <a:lnTo>
                        <a:pt x="19" y="148"/>
                      </a:lnTo>
                      <a:lnTo>
                        <a:pt x="20" y="145"/>
                      </a:lnTo>
                      <a:lnTo>
                        <a:pt x="23" y="141"/>
                      </a:lnTo>
                      <a:lnTo>
                        <a:pt x="23" y="140"/>
                      </a:lnTo>
                      <a:lnTo>
                        <a:pt x="23" y="138"/>
                      </a:lnTo>
                      <a:lnTo>
                        <a:pt x="24" y="136"/>
                      </a:lnTo>
                      <a:lnTo>
                        <a:pt x="28" y="135"/>
                      </a:lnTo>
                      <a:lnTo>
                        <a:pt x="28" y="134"/>
                      </a:lnTo>
                      <a:lnTo>
                        <a:pt x="30" y="131"/>
                      </a:lnTo>
                      <a:lnTo>
                        <a:pt x="32" y="129"/>
                      </a:lnTo>
                      <a:lnTo>
                        <a:pt x="32" y="125"/>
                      </a:lnTo>
                      <a:lnTo>
                        <a:pt x="32" y="124"/>
                      </a:lnTo>
                      <a:lnTo>
                        <a:pt x="33" y="122"/>
                      </a:lnTo>
                      <a:lnTo>
                        <a:pt x="32" y="121"/>
                      </a:lnTo>
                      <a:lnTo>
                        <a:pt x="29" y="120"/>
                      </a:lnTo>
                      <a:lnTo>
                        <a:pt x="29" y="115"/>
                      </a:lnTo>
                      <a:lnTo>
                        <a:pt x="29" y="114"/>
                      </a:lnTo>
                      <a:lnTo>
                        <a:pt x="30" y="111"/>
                      </a:lnTo>
                      <a:lnTo>
                        <a:pt x="30" y="110"/>
                      </a:lnTo>
                      <a:lnTo>
                        <a:pt x="30" y="107"/>
                      </a:lnTo>
                      <a:lnTo>
                        <a:pt x="29" y="106"/>
                      </a:lnTo>
                      <a:lnTo>
                        <a:pt x="29" y="105"/>
                      </a:lnTo>
                      <a:lnTo>
                        <a:pt x="28" y="102"/>
                      </a:lnTo>
                      <a:lnTo>
                        <a:pt x="26" y="100"/>
                      </a:lnTo>
                      <a:lnTo>
                        <a:pt x="26" y="96"/>
                      </a:lnTo>
                      <a:lnTo>
                        <a:pt x="28" y="95"/>
                      </a:lnTo>
                      <a:lnTo>
                        <a:pt x="28" y="93"/>
                      </a:lnTo>
                      <a:lnTo>
                        <a:pt x="28" y="91"/>
                      </a:lnTo>
                      <a:lnTo>
                        <a:pt x="26" y="91"/>
                      </a:lnTo>
                      <a:lnTo>
                        <a:pt x="24" y="90"/>
                      </a:lnTo>
                      <a:lnTo>
                        <a:pt x="26" y="88"/>
                      </a:lnTo>
                      <a:lnTo>
                        <a:pt x="28" y="88"/>
                      </a:lnTo>
                      <a:lnTo>
                        <a:pt x="29" y="88"/>
                      </a:lnTo>
                      <a:lnTo>
                        <a:pt x="32" y="87"/>
                      </a:lnTo>
                      <a:lnTo>
                        <a:pt x="33" y="86"/>
                      </a:lnTo>
                      <a:lnTo>
                        <a:pt x="35" y="82"/>
                      </a:lnTo>
                      <a:lnTo>
                        <a:pt x="35" y="81"/>
                      </a:lnTo>
                      <a:lnTo>
                        <a:pt x="35" y="78"/>
                      </a:lnTo>
                      <a:lnTo>
                        <a:pt x="37" y="77"/>
                      </a:lnTo>
                      <a:lnTo>
                        <a:pt x="37" y="74"/>
                      </a:lnTo>
                      <a:lnTo>
                        <a:pt x="37" y="73"/>
                      </a:lnTo>
                      <a:lnTo>
                        <a:pt x="35" y="73"/>
                      </a:lnTo>
                      <a:lnTo>
                        <a:pt x="34" y="73"/>
                      </a:lnTo>
                      <a:lnTo>
                        <a:pt x="33" y="72"/>
                      </a:lnTo>
                      <a:lnTo>
                        <a:pt x="33" y="71"/>
                      </a:lnTo>
                      <a:lnTo>
                        <a:pt x="34" y="69"/>
                      </a:lnTo>
                      <a:lnTo>
                        <a:pt x="37" y="71"/>
                      </a:lnTo>
                      <a:lnTo>
                        <a:pt x="37" y="69"/>
                      </a:lnTo>
                      <a:lnTo>
                        <a:pt x="37" y="67"/>
                      </a:lnTo>
                      <a:lnTo>
                        <a:pt x="35" y="65"/>
                      </a:lnTo>
                      <a:lnTo>
                        <a:pt x="35" y="64"/>
                      </a:lnTo>
                      <a:lnTo>
                        <a:pt x="35" y="63"/>
                      </a:lnTo>
                      <a:lnTo>
                        <a:pt x="35" y="62"/>
                      </a:lnTo>
                      <a:lnTo>
                        <a:pt x="34" y="59"/>
                      </a:lnTo>
                      <a:lnTo>
                        <a:pt x="33" y="58"/>
                      </a:lnTo>
                      <a:lnTo>
                        <a:pt x="32" y="55"/>
                      </a:lnTo>
                      <a:lnTo>
                        <a:pt x="30" y="54"/>
                      </a:lnTo>
                      <a:lnTo>
                        <a:pt x="29" y="52"/>
                      </a:lnTo>
                      <a:lnTo>
                        <a:pt x="26" y="52"/>
                      </a:lnTo>
                      <a:lnTo>
                        <a:pt x="24" y="50"/>
                      </a:lnTo>
                      <a:lnTo>
                        <a:pt x="23" y="50"/>
                      </a:lnTo>
                      <a:lnTo>
                        <a:pt x="21" y="50"/>
                      </a:lnTo>
                      <a:lnTo>
                        <a:pt x="20" y="52"/>
                      </a:lnTo>
                      <a:lnTo>
                        <a:pt x="19" y="52"/>
                      </a:lnTo>
                      <a:lnTo>
                        <a:pt x="18" y="52"/>
                      </a:lnTo>
                      <a:lnTo>
                        <a:pt x="16" y="48"/>
                      </a:lnTo>
                      <a:lnTo>
                        <a:pt x="16" y="44"/>
                      </a:lnTo>
                      <a:lnTo>
                        <a:pt x="15" y="43"/>
                      </a:lnTo>
                      <a:lnTo>
                        <a:pt x="15" y="40"/>
                      </a:lnTo>
                      <a:lnTo>
                        <a:pt x="15" y="36"/>
                      </a:lnTo>
                      <a:lnTo>
                        <a:pt x="14" y="35"/>
                      </a:lnTo>
                      <a:lnTo>
                        <a:pt x="15" y="33"/>
                      </a:lnTo>
                      <a:lnTo>
                        <a:pt x="18" y="30"/>
                      </a:lnTo>
                      <a:lnTo>
                        <a:pt x="18" y="29"/>
                      </a:lnTo>
                      <a:lnTo>
                        <a:pt x="19" y="25"/>
                      </a:lnTo>
                      <a:lnTo>
                        <a:pt x="19" y="22"/>
                      </a:lnTo>
                      <a:lnTo>
                        <a:pt x="19" y="20"/>
                      </a:lnTo>
                      <a:lnTo>
                        <a:pt x="19" y="19"/>
                      </a:lnTo>
                      <a:lnTo>
                        <a:pt x="19" y="16"/>
                      </a:lnTo>
                      <a:lnTo>
                        <a:pt x="18" y="15"/>
                      </a:lnTo>
                      <a:lnTo>
                        <a:pt x="16" y="14"/>
                      </a:lnTo>
                      <a:lnTo>
                        <a:pt x="15" y="12"/>
                      </a:lnTo>
                      <a:lnTo>
                        <a:pt x="16" y="10"/>
                      </a:lnTo>
                      <a:lnTo>
                        <a:pt x="16" y="7"/>
                      </a:lnTo>
                      <a:lnTo>
                        <a:pt x="19" y="6"/>
                      </a:lnTo>
                      <a:lnTo>
                        <a:pt x="21" y="6"/>
                      </a:lnTo>
                      <a:lnTo>
                        <a:pt x="24" y="3"/>
                      </a:lnTo>
                      <a:lnTo>
                        <a:pt x="26" y="3"/>
                      </a:lnTo>
                      <a:lnTo>
                        <a:pt x="29" y="3"/>
                      </a:lnTo>
                      <a:lnTo>
                        <a:pt x="30" y="3"/>
                      </a:lnTo>
                      <a:lnTo>
                        <a:pt x="32" y="2"/>
                      </a:lnTo>
                      <a:lnTo>
                        <a:pt x="33" y="1"/>
                      </a:lnTo>
                      <a:lnTo>
                        <a:pt x="37" y="0"/>
                      </a:lnTo>
                      <a:lnTo>
                        <a:pt x="38" y="0"/>
                      </a:lnTo>
                      <a:lnTo>
                        <a:pt x="43" y="1"/>
                      </a:lnTo>
                      <a:lnTo>
                        <a:pt x="44" y="2"/>
                      </a:lnTo>
                      <a:lnTo>
                        <a:pt x="47" y="3"/>
                      </a:lnTo>
                      <a:lnTo>
                        <a:pt x="49" y="5"/>
                      </a:lnTo>
                      <a:lnTo>
                        <a:pt x="52" y="7"/>
                      </a:lnTo>
                      <a:lnTo>
                        <a:pt x="53" y="11"/>
                      </a:lnTo>
                      <a:lnTo>
                        <a:pt x="52" y="11"/>
                      </a:lnTo>
                      <a:lnTo>
                        <a:pt x="51" y="14"/>
                      </a:lnTo>
                      <a:lnTo>
                        <a:pt x="49" y="17"/>
                      </a:lnTo>
                      <a:lnTo>
                        <a:pt x="49" y="20"/>
                      </a:lnTo>
                      <a:lnTo>
                        <a:pt x="49" y="21"/>
                      </a:lnTo>
                      <a:lnTo>
                        <a:pt x="49" y="22"/>
                      </a:lnTo>
                      <a:lnTo>
                        <a:pt x="51" y="25"/>
                      </a:lnTo>
                      <a:lnTo>
                        <a:pt x="52" y="26"/>
                      </a:lnTo>
                      <a:lnTo>
                        <a:pt x="51" y="29"/>
                      </a:lnTo>
                      <a:lnTo>
                        <a:pt x="51" y="30"/>
                      </a:lnTo>
                      <a:lnTo>
                        <a:pt x="51" y="31"/>
                      </a:lnTo>
                      <a:lnTo>
                        <a:pt x="51" y="33"/>
                      </a:lnTo>
                      <a:lnTo>
                        <a:pt x="51" y="34"/>
                      </a:lnTo>
                      <a:lnTo>
                        <a:pt x="51" y="35"/>
                      </a:lnTo>
                      <a:lnTo>
                        <a:pt x="52" y="36"/>
                      </a:lnTo>
                      <a:lnTo>
                        <a:pt x="53" y="36"/>
                      </a:lnTo>
                      <a:lnTo>
                        <a:pt x="57" y="39"/>
                      </a:lnTo>
                      <a:lnTo>
                        <a:pt x="58" y="39"/>
                      </a:lnTo>
                      <a:lnTo>
                        <a:pt x="58" y="40"/>
                      </a:lnTo>
                      <a:lnTo>
                        <a:pt x="59" y="40"/>
                      </a:lnTo>
                      <a:lnTo>
                        <a:pt x="61" y="41"/>
                      </a:lnTo>
                      <a:lnTo>
                        <a:pt x="61" y="43"/>
                      </a:lnTo>
                      <a:lnTo>
                        <a:pt x="59" y="43"/>
                      </a:lnTo>
                      <a:lnTo>
                        <a:pt x="59" y="44"/>
                      </a:lnTo>
                      <a:lnTo>
                        <a:pt x="59" y="45"/>
                      </a:lnTo>
                      <a:lnTo>
                        <a:pt x="61" y="46"/>
                      </a:lnTo>
                      <a:lnTo>
                        <a:pt x="62" y="48"/>
                      </a:lnTo>
                      <a:lnTo>
                        <a:pt x="64" y="48"/>
                      </a:lnTo>
                      <a:lnTo>
                        <a:pt x="66" y="49"/>
                      </a:lnTo>
                      <a:lnTo>
                        <a:pt x="66" y="50"/>
                      </a:lnTo>
                      <a:lnTo>
                        <a:pt x="67" y="54"/>
                      </a:lnTo>
                      <a:lnTo>
                        <a:pt x="68" y="54"/>
                      </a:lnTo>
                      <a:lnTo>
                        <a:pt x="71" y="52"/>
                      </a:lnTo>
                      <a:lnTo>
                        <a:pt x="72" y="52"/>
                      </a:lnTo>
                      <a:lnTo>
                        <a:pt x="77" y="52"/>
                      </a:lnTo>
                      <a:lnTo>
                        <a:pt x="80" y="52"/>
                      </a:lnTo>
                      <a:lnTo>
                        <a:pt x="81" y="52"/>
                      </a:lnTo>
                      <a:lnTo>
                        <a:pt x="82" y="52"/>
                      </a:lnTo>
                      <a:lnTo>
                        <a:pt x="86" y="52"/>
                      </a:lnTo>
                      <a:lnTo>
                        <a:pt x="89" y="52"/>
                      </a:lnTo>
                      <a:lnTo>
                        <a:pt x="90" y="52"/>
                      </a:lnTo>
                      <a:lnTo>
                        <a:pt x="91" y="49"/>
                      </a:lnTo>
                      <a:lnTo>
                        <a:pt x="91" y="46"/>
                      </a:lnTo>
                      <a:lnTo>
                        <a:pt x="90" y="45"/>
                      </a:lnTo>
                      <a:lnTo>
                        <a:pt x="90" y="46"/>
                      </a:lnTo>
                      <a:lnTo>
                        <a:pt x="89" y="46"/>
                      </a:lnTo>
                      <a:lnTo>
                        <a:pt x="87" y="46"/>
                      </a:lnTo>
                      <a:lnTo>
                        <a:pt x="87" y="45"/>
                      </a:lnTo>
                      <a:lnTo>
                        <a:pt x="87" y="44"/>
                      </a:lnTo>
                      <a:lnTo>
                        <a:pt x="86" y="44"/>
                      </a:lnTo>
                      <a:lnTo>
                        <a:pt x="83" y="41"/>
                      </a:lnTo>
                      <a:lnTo>
                        <a:pt x="82" y="40"/>
                      </a:lnTo>
                      <a:lnTo>
                        <a:pt x="81" y="40"/>
                      </a:lnTo>
                      <a:lnTo>
                        <a:pt x="80" y="36"/>
                      </a:lnTo>
                      <a:lnTo>
                        <a:pt x="80" y="35"/>
                      </a:lnTo>
                      <a:lnTo>
                        <a:pt x="80" y="33"/>
                      </a:lnTo>
                      <a:lnTo>
                        <a:pt x="80" y="31"/>
                      </a:lnTo>
                      <a:lnTo>
                        <a:pt x="81" y="29"/>
                      </a:lnTo>
                      <a:lnTo>
                        <a:pt x="81" y="26"/>
                      </a:lnTo>
                      <a:lnTo>
                        <a:pt x="80" y="25"/>
                      </a:lnTo>
                      <a:lnTo>
                        <a:pt x="81" y="22"/>
                      </a:lnTo>
                      <a:lnTo>
                        <a:pt x="82" y="22"/>
                      </a:lnTo>
                      <a:lnTo>
                        <a:pt x="82" y="21"/>
                      </a:lnTo>
                      <a:lnTo>
                        <a:pt x="83" y="20"/>
                      </a:lnTo>
                      <a:lnTo>
                        <a:pt x="83" y="19"/>
                      </a:lnTo>
                      <a:lnTo>
                        <a:pt x="86" y="17"/>
                      </a:lnTo>
                      <a:lnTo>
                        <a:pt x="87" y="17"/>
                      </a:lnTo>
                      <a:lnTo>
                        <a:pt x="89" y="16"/>
                      </a:lnTo>
                      <a:lnTo>
                        <a:pt x="91" y="15"/>
                      </a:lnTo>
                      <a:lnTo>
                        <a:pt x="92" y="15"/>
                      </a:lnTo>
                      <a:lnTo>
                        <a:pt x="95" y="15"/>
                      </a:lnTo>
                      <a:lnTo>
                        <a:pt x="97" y="15"/>
                      </a:lnTo>
                      <a:lnTo>
                        <a:pt x="102" y="15"/>
                      </a:lnTo>
                      <a:lnTo>
                        <a:pt x="105" y="15"/>
                      </a:lnTo>
                      <a:lnTo>
                        <a:pt x="109" y="15"/>
                      </a:lnTo>
                      <a:lnTo>
                        <a:pt x="111" y="15"/>
                      </a:lnTo>
                      <a:lnTo>
                        <a:pt x="115" y="15"/>
                      </a:lnTo>
                      <a:lnTo>
                        <a:pt x="116" y="16"/>
                      </a:lnTo>
                      <a:lnTo>
                        <a:pt x="118" y="17"/>
                      </a:lnTo>
                      <a:lnTo>
                        <a:pt x="119" y="16"/>
                      </a:lnTo>
                      <a:lnTo>
                        <a:pt x="120" y="17"/>
                      </a:lnTo>
                      <a:lnTo>
                        <a:pt x="121" y="19"/>
                      </a:lnTo>
                      <a:lnTo>
                        <a:pt x="121" y="21"/>
                      </a:lnTo>
                      <a:lnTo>
                        <a:pt x="123" y="21"/>
                      </a:lnTo>
                      <a:lnTo>
                        <a:pt x="123" y="22"/>
                      </a:lnTo>
                      <a:lnTo>
                        <a:pt x="124" y="26"/>
                      </a:lnTo>
                      <a:lnTo>
                        <a:pt x="125" y="29"/>
                      </a:lnTo>
                      <a:lnTo>
                        <a:pt x="127" y="30"/>
                      </a:lnTo>
                      <a:lnTo>
                        <a:pt x="128" y="33"/>
                      </a:lnTo>
                      <a:lnTo>
                        <a:pt x="130" y="34"/>
                      </a:lnTo>
                      <a:lnTo>
                        <a:pt x="130" y="36"/>
                      </a:lnTo>
                      <a:lnTo>
                        <a:pt x="132" y="40"/>
                      </a:lnTo>
                      <a:lnTo>
                        <a:pt x="133" y="41"/>
                      </a:lnTo>
                      <a:lnTo>
                        <a:pt x="135" y="44"/>
                      </a:lnTo>
                      <a:lnTo>
                        <a:pt x="137" y="46"/>
                      </a:lnTo>
                      <a:lnTo>
                        <a:pt x="139" y="48"/>
                      </a:lnTo>
                      <a:lnTo>
                        <a:pt x="142" y="48"/>
                      </a:lnTo>
                      <a:lnTo>
                        <a:pt x="143" y="48"/>
                      </a:lnTo>
                      <a:lnTo>
                        <a:pt x="146" y="48"/>
                      </a:lnTo>
                      <a:lnTo>
                        <a:pt x="148" y="46"/>
                      </a:lnTo>
                      <a:lnTo>
                        <a:pt x="149" y="45"/>
                      </a:lnTo>
                      <a:lnTo>
                        <a:pt x="152" y="45"/>
                      </a:lnTo>
                      <a:lnTo>
                        <a:pt x="153" y="44"/>
                      </a:lnTo>
                      <a:lnTo>
                        <a:pt x="156" y="44"/>
                      </a:lnTo>
                      <a:lnTo>
                        <a:pt x="157" y="44"/>
                      </a:lnTo>
                      <a:lnTo>
                        <a:pt x="161" y="44"/>
                      </a:lnTo>
                      <a:lnTo>
                        <a:pt x="163" y="44"/>
                      </a:lnTo>
                      <a:lnTo>
                        <a:pt x="165" y="45"/>
                      </a:lnTo>
                      <a:lnTo>
                        <a:pt x="167" y="45"/>
                      </a:lnTo>
                      <a:lnTo>
                        <a:pt x="170" y="45"/>
                      </a:lnTo>
                      <a:lnTo>
                        <a:pt x="171" y="45"/>
                      </a:lnTo>
                      <a:lnTo>
                        <a:pt x="172" y="45"/>
                      </a:lnTo>
                      <a:lnTo>
                        <a:pt x="175" y="45"/>
                      </a:lnTo>
                      <a:lnTo>
                        <a:pt x="175" y="48"/>
                      </a:lnTo>
                      <a:lnTo>
                        <a:pt x="175" y="50"/>
                      </a:lnTo>
                      <a:lnTo>
                        <a:pt x="176" y="52"/>
                      </a:lnTo>
                      <a:lnTo>
                        <a:pt x="177" y="52"/>
                      </a:lnTo>
                      <a:lnTo>
                        <a:pt x="177" y="54"/>
                      </a:lnTo>
                      <a:lnTo>
                        <a:pt x="179" y="55"/>
                      </a:lnTo>
                      <a:lnTo>
                        <a:pt x="180" y="55"/>
                      </a:lnTo>
                      <a:lnTo>
                        <a:pt x="182" y="57"/>
                      </a:lnTo>
                      <a:lnTo>
                        <a:pt x="184" y="58"/>
                      </a:lnTo>
                      <a:lnTo>
                        <a:pt x="185" y="59"/>
                      </a:lnTo>
                      <a:lnTo>
                        <a:pt x="185" y="60"/>
                      </a:lnTo>
                      <a:lnTo>
                        <a:pt x="185" y="62"/>
                      </a:lnTo>
                      <a:lnTo>
                        <a:pt x="185" y="63"/>
                      </a:lnTo>
                      <a:lnTo>
                        <a:pt x="185" y="65"/>
                      </a:lnTo>
                      <a:lnTo>
                        <a:pt x="184" y="67"/>
                      </a:lnTo>
                      <a:lnTo>
                        <a:pt x="184" y="71"/>
                      </a:lnTo>
                      <a:lnTo>
                        <a:pt x="184" y="72"/>
                      </a:lnTo>
                      <a:lnTo>
                        <a:pt x="184" y="73"/>
                      </a:lnTo>
                      <a:lnTo>
                        <a:pt x="181" y="74"/>
                      </a:lnTo>
                      <a:lnTo>
                        <a:pt x="180" y="74"/>
                      </a:lnTo>
                      <a:lnTo>
                        <a:pt x="179" y="76"/>
                      </a:lnTo>
                      <a:lnTo>
                        <a:pt x="177" y="77"/>
                      </a:lnTo>
                      <a:lnTo>
                        <a:pt x="177" y="78"/>
                      </a:lnTo>
                      <a:lnTo>
                        <a:pt x="179" y="79"/>
                      </a:lnTo>
                      <a:lnTo>
                        <a:pt x="180" y="79"/>
                      </a:lnTo>
                      <a:lnTo>
                        <a:pt x="181" y="81"/>
                      </a:lnTo>
                      <a:lnTo>
                        <a:pt x="181" y="82"/>
                      </a:lnTo>
                      <a:lnTo>
                        <a:pt x="182" y="82"/>
                      </a:lnTo>
                      <a:lnTo>
                        <a:pt x="182" y="86"/>
                      </a:lnTo>
                      <a:lnTo>
                        <a:pt x="182" y="87"/>
                      </a:lnTo>
                      <a:lnTo>
                        <a:pt x="184" y="88"/>
                      </a:lnTo>
                      <a:lnTo>
                        <a:pt x="185" y="88"/>
                      </a:lnTo>
                      <a:lnTo>
                        <a:pt x="186" y="88"/>
                      </a:lnTo>
                      <a:lnTo>
                        <a:pt x="186" y="90"/>
                      </a:lnTo>
                      <a:lnTo>
                        <a:pt x="185" y="90"/>
                      </a:lnTo>
                      <a:lnTo>
                        <a:pt x="185" y="91"/>
                      </a:lnTo>
                      <a:lnTo>
                        <a:pt x="186" y="91"/>
                      </a:lnTo>
                      <a:lnTo>
                        <a:pt x="187" y="92"/>
                      </a:lnTo>
                      <a:lnTo>
                        <a:pt x="191" y="92"/>
                      </a:lnTo>
                      <a:lnTo>
                        <a:pt x="192" y="92"/>
                      </a:lnTo>
                      <a:lnTo>
                        <a:pt x="194" y="91"/>
                      </a:lnTo>
                      <a:lnTo>
                        <a:pt x="194" y="92"/>
                      </a:lnTo>
                      <a:lnTo>
                        <a:pt x="196" y="92"/>
                      </a:lnTo>
                      <a:lnTo>
                        <a:pt x="198" y="95"/>
                      </a:lnTo>
                      <a:lnTo>
                        <a:pt x="199" y="95"/>
                      </a:lnTo>
                      <a:lnTo>
                        <a:pt x="199" y="96"/>
                      </a:lnTo>
                      <a:lnTo>
                        <a:pt x="200" y="98"/>
                      </a:lnTo>
                      <a:lnTo>
                        <a:pt x="203" y="96"/>
                      </a:lnTo>
                      <a:lnTo>
                        <a:pt x="205" y="95"/>
                      </a:lnTo>
                      <a:lnTo>
                        <a:pt x="206" y="95"/>
                      </a:lnTo>
                      <a:lnTo>
                        <a:pt x="208" y="95"/>
                      </a:lnTo>
                      <a:lnTo>
                        <a:pt x="209" y="95"/>
                      </a:lnTo>
                      <a:lnTo>
                        <a:pt x="210" y="95"/>
                      </a:lnTo>
                      <a:lnTo>
                        <a:pt x="211" y="96"/>
                      </a:lnTo>
                      <a:lnTo>
                        <a:pt x="213" y="98"/>
                      </a:lnTo>
                      <a:lnTo>
                        <a:pt x="214" y="100"/>
                      </a:lnTo>
                      <a:lnTo>
                        <a:pt x="214" y="101"/>
                      </a:lnTo>
                      <a:lnTo>
                        <a:pt x="214" y="102"/>
                      </a:lnTo>
                      <a:lnTo>
                        <a:pt x="214" y="103"/>
                      </a:lnTo>
                      <a:lnTo>
                        <a:pt x="214" y="105"/>
                      </a:lnTo>
                      <a:lnTo>
                        <a:pt x="215" y="106"/>
                      </a:lnTo>
                      <a:lnTo>
                        <a:pt x="217" y="106"/>
                      </a:lnTo>
                      <a:lnTo>
                        <a:pt x="219" y="107"/>
                      </a:lnTo>
                      <a:lnTo>
                        <a:pt x="220" y="109"/>
                      </a:lnTo>
                      <a:lnTo>
                        <a:pt x="222" y="110"/>
                      </a:lnTo>
                      <a:lnTo>
                        <a:pt x="222" y="115"/>
                      </a:lnTo>
                      <a:lnTo>
                        <a:pt x="222" y="116"/>
                      </a:lnTo>
                      <a:lnTo>
                        <a:pt x="223" y="117"/>
                      </a:lnTo>
                      <a:lnTo>
                        <a:pt x="223" y="120"/>
                      </a:lnTo>
                      <a:lnTo>
                        <a:pt x="223" y="122"/>
                      </a:lnTo>
                      <a:lnTo>
                        <a:pt x="223" y="125"/>
                      </a:lnTo>
                      <a:lnTo>
                        <a:pt x="224" y="126"/>
                      </a:lnTo>
                      <a:lnTo>
                        <a:pt x="224" y="130"/>
                      </a:lnTo>
                      <a:lnTo>
                        <a:pt x="224" y="131"/>
                      </a:lnTo>
                      <a:lnTo>
                        <a:pt x="223" y="133"/>
                      </a:lnTo>
                      <a:lnTo>
                        <a:pt x="222" y="133"/>
                      </a:lnTo>
                      <a:lnTo>
                        <a:pt x="220" y="134"/>
                      </a:lnTo>
                      <a:lnTo>
                        <a:pt x="219" y="134"/>
                      </a:lnTo>
                      <a:lnTo>
                        <a:pt x="217" y="135"/>
                      </a:lnTo>
                      <a:lnTo>
                        <a:pt x="219" y="136"/>
                      </a:lnTo>
                      <a:lnTo>
                        <a:pt x="219" y="138"/>
                      </a:lnTo>
                      <a:lnTo>
                        <a:pt x="219" y="140"/>
                      </a:lnTo>
                      <a:lnTo>
                        <a:pt x="217" y="141"/>
                      </a:lnTo>
                      <a:lnTo>
                        <a:pt x="217" y="145"/>
                      </a:lnTo>
                      <a:lnTo>
                        <a:pt x="217" y="148"/>
                      </a:lnTo>
                      <a:lnTo>
                        <a:pt x="217" y="149"/>
                      </a:lnTo>
                      <a:lnTo>
                        <a:pt x="219" y="150"/>
                      </a:lnTo>
                      <a:lnTo>
                        <a:pt x="220" y="152"/>
                      </a:lnTo>
                      <a:lnTo>
                        <a:pt x="222" y="155"/>
                      </a:lnTo>
                      <a:lnTo>
                        <a:pt x="223" y="158"/>
                      </a:lnTo>
                      <a:lnTo>
                        <a:pt x="223" y="159"/>
                      </a:lnTo>
                      <a:lnTo>
                        <a:pt x="223" y="160"/>
                      </a:lnTo>
                      <a:lnTo>
                        <a:pt x="220" y="162"/>
                      </a:lnTo>
                      <a:lnTo>
                        <a:pt x="220" y="163"/>
                      </a:lnTo>
                      <a:lnTo>
                        <a:pt x="220" y="166"/>
                      </a:lnTo>
                      <a:lnTo>
                        <a:pt x="219" y="167"/>
                      </a:lnTo>
                      <a:lnTo>
                        <a:pt x="219" y="169"/>
                      </a:lnTo>
                      <a:lnTo>
                        <a:pt x="219" y="171"/>
                      </a:lnTo>
                      <a:lnTo>
                        <a:pt x="219" y="174"/>
                      </a:lnTo>
                      <a:lnTo>
                        <a:pt x="220" y="176"/>
                      </a:lnTo>
                      <a:lnTo>
                        <a:pt x="220" y="178"/>
                      </a:lnTo>
                      <a:lnTo>
                        <a:pt x="220" y="180"/>
                      </a:lnTo>
                      <a:lnTo>
                        <a:pt x="220" y="182"/>
                      </a:lnTo>
                      <a:lnTo>
                        <a:pt x="222" y="185"/>
                      </a:lnTo>
                      <a:lnTo>
                        <a:pt x="220" y="188"/>
                      </a:lnTo>
                      <a:lnTo>
                        <a:pt x="223" y="191"/>
                      </a:lnTo>
                      <a:lnTo>
                        <a:pt x="224" y="192"/>
                      </a:lnTo>
                      <a:lnTo>
                        <a:pt x="224" y="193"/>
                      </a:lnTo>
                      <a:lnTo>
                        <a:pt x="224" y="195"/>
                      </a:lnTo>
                      <a:lnTo>
                        <a:pt x="224" y="197"/>
                      </a:lnTo>
                      <a:lnTo>
                        <a:pt x="225" y="199"/>
                      </a:lnTo>
                      <a:lnTo>
                        <a:pt x="227" y="200"/>
                      </a:lnTo>
                      <a:lnTo>
                        <a:pt x="227" y="201"/>
                      </a:lnTo>
                      <a:lnTo>
                        <a:pt x="227" y="204"/>
                      </a:lnTo>
                      <a:lnTo>
                        <a:pt x="228" y="206"/>
                      </a:lnTo>
                      <a:lnTo>
                        <a:pt x="229" y="209"/>
                      </a:lnTo>
                      <a:lnTo>
                        <a:pt x="229" y="210"/>
                      </a:lnTo>
                      <a:lnTo>
                        <a:pt x="229" y="212"/>
                      </a:lnTo>
                      <a:lnTo>
                        <a:pt x="230" y="214"/>
                      </a:lnTo>
                      <a:lnTo>
                        <a:pt x="232" y="218"/>
                      </a:lnTo>
                      <a:lnTo>
                        <a:pt x="234" y="219"/>
                      </a:lnTo>
                      <a:lnTo>
                        <a:pt x="236" y="219"/>
                      </a:lnTo>
                      <a:lnTo>
                        <a:pt x="236" y="221"/>
                      </a:lnTo>
                      <a:lnTo>
                        <a:pt x="236" y="223"/>
                      </a:lnTo>
                      <a:lnTo>
                        <a:pt x="237" y="224"/>
                      </a:lnTo>
                      <a:lnTo>
                        <a:pt x="238" y="225"/>
                      </a:lnTo>
                      <a:lnTo>
                        <a:pt x="241" y="226"/>
                      </a:lnTo>
                      <a:lnTo>
                        <a:pt x="242" y="228"/>
                      </a:lnTo>
                      <a:lnTo>
                        <a:pt x="243" y="229"/>
                      </a:lnTo>
                      <a:lnTo>
                        <a:pt x="246" y="230"/>
                      </a:lnTo>
                      <a:lnTo>
                        <a:pt x="247" y="233"/>
                      </a:lnTo>
                      <a:lnTo>
                        <a:pt x="249" y="234"/>
                      </a:lnTo>
                      <a:lnTo>
                        <a:pt x="252" y="237"/>
                      </a:lnTo>
                      <a:lnTo>
                        <a:pt x="255" y="238"/>
                      </a:lnTo>
                      <a:lnTo>
                        <a:pt x="256" y="239"/>
                      </a:lnTo>
                      <a:lnTo>
                        <a:pt x="260" y="240"/>
                      </a:lnTo>
                      <a:lnTo>
                        <a:pt x="261" y="240"/>
                      </a:lnTo>
                      <a:lnTo>
                        <a:pt x="265" y="240"/>
                      </a:lnTo>
                      <a:lnTo>
                        <a:pt x="266" y="242"/>
                      </a:lnTo>
                      <a:lnTo>
                        <a:pt x="267" y="242"/>
                      </a:lnTo>
                      <a:lnTo>
                        <a:pt x="269" y="240"/>
                      </a:lnTo>
                      <a:lnTo>
                        <a:pt x="270" y="240"/>
                      </a:lnTo>
                      <a:lnTo>
                        <a:pt x="271" y="240"/>
                      </a:lnTo>
                      <a:lnTo>
                        <a:pt x="272" y="242"/>
                      </a:lnTo>
                      <a:lnTo>
                        <a:pt x="274" y="243"/>
                      </a:lnTo>
                      <a:lnTo>
                        <a:pt x="276" y="244"/>
                      </a:lnTo>
                      <a:lnTo>
                        <a:pt x="276"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3" name="Freeform 20">
                  <a:extLst>
                    <a:ext uri="{FF2B5EF4-FFF2-40B4-BE49-F238E27FC236}">
                      <a16:creationId xmlns:a16="http://schemas.microsoft.com/office/drawing/2014/main" id="{AE9FEB85-C722-4C5B-AA51-737783924CFF}"/>
                    </a:ext>
                  </a:extLst>
                </p:cNvPr>
                <p:cNvSpPr>
                  <a:spLocks/>
                </p:cNvSpPr>
                <p:nvPr/>
              </p:nvSpPr>
              <p:spPr bwMode="auto">
                <a:xfrm>
                  <a:off x="2864" y="619"/>
                  <a:ext cx="370" cy="435"/>
                </a:xfrm>
                <a:custGeom>
                  <a:avLst/>
                  <a:gdLst>
                    <a:gd name="T0" fmla="*/ 204 w 370"/>
                    <a:gd name="T1" fmla="*/ 424 h 435"/>
                    <a:gd name="T2" fmla="*/ 188 w 370"/>
                    <a:gd name="T3" fmla="*/ 416 h 435"/>
                    <a:gd name="T4" fmla="*/ 183 w 370"/>
                    <a:gd name="T5" fmla="*/ 411 h 435"/>
                    <a:gd name="T6" fmla="*/ 190 w 370"/>
                    <a:gd name="T7" fmla="*/ 406 h 435"/>
                    <a:gd name="T8" fmla="*/ 185 w 370"/>
                    <a:gd name="T9" fmla="*/ 397 h 435"/>
                    <a:gd name="T10" fmla="*/ 178 w 370"/>
                    <a:gd name="T11" fmla="*/ 389 h 435"/>
                    <a:gd name="T12" fmla="*/ 172 w 370"/>
                    <a:gd name="T13" fmla="*/ 381 h 435"/>
                    <a:gd name="T14" fmla="*/ 157 w 370"/>
                    <a:gd name="T15" fmla="*/ 369 h 435"/>
                    <a:gd name="T16" fmla="*/ 142 w 370"/>
                    <a:gd name="T17" fmla="*/ 367 h 435"/>
                    <a:gd name="T18" fmla="*/ 136 w 370"/>
                    <a:gd name="T19" fmla="*/ 356 h 435"/>
                    <a:gd name="T20" fmla="*/ 125 w 370"/>
                    <a:gd name="T21" fmla="*/ 334 h 435"/>
                    <a:gd name="T22" fmla="*/ 123 w 370"/>
                    <a:gd name="T23" fmla="*/ 325 h 435"/>
                    <a:gd name="T24" fmla="*/ 110 w 370"/>
                    <a:gd name="T25" fmla="*/ 318 h 435"/>
                    <a:gd name="T26" fmla="*/ 106 w 370"/>
                    <a:gd name="T27" fmla="*/ 303 h 435"/>
                    <a:gd name="T28" fmla="*/ 107 w 370"/>
                    <a:gd name="T29" fmla="*/ 291 h 435"/>
                    <a:gd name="T30" fmla="*/ 98 w 370"/>
                    <a:gd name="T31" fmla="*/ 265 h 435"/>
                    <a:gd name="T32" fmla="*/ 90 w 370"/>
                    <a:gd name="T33" fmla="*/ 246 h 435"/>
                    <a:gd name="T34" fmla="*/ 68 w 370"/>
                    <a:gd name="T35" fmla="*/ 239 h 435"/>
                    <a:gd name="T36" fmla="*/ 43 w 370"/>
                    <a:gd name="T37" fmla="*/ 221 h 435"/>
                    <a:gd name="T38" fmla="*/ 39 w 370"/>
                    <a:gd name="T39" fmla="*/ 196 h 435"/>
                    <a:gd name="T40" fmla="*/ 26 w 370"/>
                    <a:gd name="T41" fmla="*/ 184 h 435"/>
                    <a:gd name="T42" fmla="*/ 11 w 370"/>
                    <a:gd name="T43" fmla="*/ 177 h 435"/>
                    <a:gd name="T44" fmla="*/ 0 w 370"/>
                    <a:gd name="T45" fmla="*/ 151 h 435"/>
                    <a:gd name="T46" fmla="*/ 17 w 370"/>
                    <a:gd name="T47" fmla="*/ 136 h 435"/>
                    <a:gd name="T48" fmla="*/ 14 w 370"/>
                    <a:gd name="T49" fmla="*/ 113 h 435"/>
                    <a:gd name="T50" fmla="*/ 11 w 370"/>
                    <a:gd name="T51" fmla="*/ 94 h 435"/>
                    <a:gd name="T52" fmla="*/ 36 w 370"/>
                    <a:gd name="T53" fmla="*/ 93 h 435"/>
                    <a:gd name="T54" fmla="*/ 71 w 370"/>
                    <a:gd name="T55" fmla="*/ 85 h 435"/>
                    <a:gd name="T56" fmla="*/ 97 w 370"/>
                    <a:gd name="T57" fmla="*/ 76 h 435"/>
                    <a:gd name="T58" fmla="*/ 109 w 370"/>
                    <a:gd name="T59" fmla="*/ 54 h 435"/>
                    <a:gd name="T60" fmla="*/ 131 w 370"/>
                    <a:gd name="T61" fmla="*/ 36 h 435"/>
                    <a:gd name="T62" fmla="*/ 142 w 370"/>
                    <a:gd name="T63" fmla="*/ 42 h 435"/>
                    <a:gd name="T64" fmla="*/ 153 w 370"/>
                    <a:gd name="T65" fmla="*/ 24 h 435"/>
                    <a:gd name="T66" fmla="*/ 163 w 370"/>
                    <a:gd name="T67" fmla="*/ 11 h 435"/>
                    <a:gd name="T68" fmla="*/ 181 w 370"/>
                    <a:gd name="T69" fmla="*/ 13 h 435"/>
                    <a:gd name="T70" fmla="*/ 197 w 370"/>
                    <a:gd name="T71" fmla="*/ 33 h 435"/>
                    <a:gd name="T72" fmla="*/ 207 w 370"/>
                    <a:gd name="T73" fmla="*/ 38 h 435"/>
                    <a:gd name="T74" fmla="*/ 228 w 370"/>
                    <a:gd name="T75" fmla="*/ 51 h 435"/>
                    <a:gd name="T76" fmla="*/ 256 w 370"/>
                    <a:gd name="T77" fmla="*/ 74 h 435"/>
                    <a:gd name="T78" fmla="*/ 287 w 370"/>
                    <a:gd name="T79" fmla="*/ 99 h 435"/>
                    <a:gd name="T80" fmla="*/ 313 w 370"/>
                    <a:gd name="T81" fmla="*/ 107 h 435"/>
                    <a:gd name="T82" fmla="*/ 330 w 370"/>
                    <a:gd name="T83" fmla="*/ 112 h 435"/>
                    <a:gd name="T84" fmla="*/ 346 w 370"/>
                    <a:gd name="T85" fmla="*/ 132 h 435"/>
                    <a:gd name="T86" fmla="*/ 341 w 370"/>
                    <a:gd name="T87" fmla="*/ 149 h 435"/>
                    <a:gd name="T88" fmla="*/ 360 w 370"/>
                    <a:gd name="T89" fmla="*/ 173 h 435"/>
                    <a:gd name="T90" fmla="*/ 362 w 370"/>
                    <a:gd name="T91" fmla="*/ 202 h 435"/>
                    <a:gd name="T92" fmla="*/ 363 w 370"/>
                    <a:gd name="T93" fmla="*/ 216 h 435"/>
                    <a:gd name="T94" fmla="*/ 348 w 370"/>
                    <a:gd name="T95" fmla="*/ 227 h 435"/>
                    <a:gd name="T96" fmla="*/ 346 w 370"/>
                    <a:gd name="T97" fmla="*/ 249 h 435"/>
                    <a:gd name="T98" fmla="*/ 325 w 370"/>
                    <a:gd name="T99" fmla="*/ 239 h 435"/>
                    <a:gd name="T100" fmla="*/ 301 w 370"/>
                    <a:gd name="T101" fmla="*/ 244 h 435"/>
                    <a:gd name="T102" fmla="*/ 296 w 370"/>
                    <a:gd name="T103" fmla="*/ 268 h 435"/>
                    <a:gd name="T104" fmla="*/ 292 w 370"/>
                    <a:gd name="T105" fmla="*/ 280 h 435"/>
                    <a:gd name="T106" fmla="*/ 306 w 370"/>
                    <a:gd name="T107" fmla="*/ 282 h 435"/>
                    <a:gd name="T108" fmla="*/ 311 w 370"/>
                    <a:gd name="T109" fmla="*/ 288 h 435"/>
                    <a:gd name="T110" fmla="*/ 316 w 370"/>
                    <a:gd name="T111" fmla="*/ 307 h 435"/>
                    <a:gd name="T112" fmla="*/ 301 w 370"/>
                    <a:gd name="T113" fmla="*/ 323 h 435"/>
                    <a:gd name="T114" fmla="*/ 278 w 370"/>
                    <a:gd name="T115" fmla="*/ 339 h 435"/>
                    <a:gd name="T116" fmla="*/ 266 w 370"/>
                    <a:gd name="T117" fmla="*/ 372 h 435"/>
                    <a:gd name="T118" fmla="*/ 251 w 370"/>
                    <a:gd name="T119" fmla="*/ 407 h 435"/>
                    <a:gd name="T120" fmla="*/ 252 w 370"/>
                    <a:gd name="T121" fmla="*/ 422 h 435"/>
                    <a:gd name="T122" fmla="*/ 226 w 370"/>
                    <a:gd name="T1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35">
                      <a:moveTo>
                        <a:pt x="216" y="435"/>
                      </a:moveTo>
                      <a:lnTo>
                        <a:pt x="216" y="434"/>
                      </a:lnTo>
                      <a:lnTo>
                        <a:pt x="215" y="431"/>
                      </a:lnTo>
                      <a:lnTo>
                        <a:pt x="214" y="430"/>
                      </a:lnTo>
                      <a:lnTo>
                        <a:pt x="211" y="430"/>
                      </a:lnTo>
                      <a:lnTo>
                        <a:pt x="210" y="430"/>
                      </a:lnTo>
                      <a:lnTo>
                        <a:pt x="207" y="427"/>
                      </a:lnTo>
                      <a:lnTo>
                        <a:pt x="207" y="426"/>
                      </a:lnTo>
                      <a:lnTo>
                        <a:pt x="206" y="427"/>
                      </a:lnTo>
                      <a:lnTo>
                        <a:pt x="204" y="429"/>
                      </a:lnTo>
                      <a:lnTo>
                        <a:pt x="201" y="430"/>
                      </a:lnTo>
                      <a:lnTo>
                        <a:pt x="201" y="429"/>
                      </a:lnTo>
                      <a:lnTo>
                        <a:pt x="201" y="427"/>
                      </a:lnTo>
                      <a:lnTo>
                        <a:pt x="202" y="426"/>
                      </a:lnTo>
                      <a:lnTo>
                        <a:pt x="204" y="425"/>
                      </a:lnTo>
                      <a:lnTo>
                        <a:pt x="204" y="424"/>
                      </a:lnTo>
                      <a:lnTo>
                        <a:pt x="205" y="422"/>
                      </a:lnTo>
                      <a:lnTo>
                        <a:pt x="204" y="421"/>
                      </a:lnTo>
                      <a:lnTo>
                        <a:pt x="202" y="422"/>
                      </a:lnTo>
                      <a:lnTo>
                        <a:pt x="201" y="424"/>
                      </a:lnTo>
                      <a:lnTo>
                        <a:pt x="200" y="424"/>
                      </a:lnTo>
                      <a:lnTo>
                        <a:pt x="199" y="425"/>
                      </a:lnTo>
                      <a:lnTo>
                        <a:pt x="197" y="424"/>
                      </a:lnTo>
                      <a:lnTo>
                        <a:pt x="196" y="424"/>
                      </a:lnTo>
                      <a:lnTo>
                        <a:pt x="194" y="425"/>
                      </a:lnTo>
                      <a:lnTo>
                        <a:pt x="192" y="425"/>
                      </a:lnTo>
                      <a:lnTo>
                        <a:pt x="191" y="424"/>
                      </a:lnTo>
                      <a:lnTo>
                        <a:pt x="190" y="422"/>
                      </a:lnTo>
                      <a:lnTo>
                        <a:pt x="188" y="421"/>
                      </a:lnTo>
                      <a:lnTo>
                        <a:pt x="187" y="420"/>
                      </a:lnTo>
                      <a:lnTo>
                        <a:pt x="187" y="419"/>
                      </a:lnTo>
                      <a:lnTo>
                        <a:pt x="188" y="416"/>
                      </a:lnTo>
                      <a:lnTo>
                        <a:pt x="191" y="416"/>
                      </a:lnTo>
                      <a:lnTo>
                        <a:pt x="192" y="416"/>
                      </a:lnTo>
                      <a:lnTo>
                        <a:pt x="194" y="415"/>
                      </a:lnTo>
                      <a:lnTo>
                        <a:pt x="196" y="413"/>
                      </a:lnTo>
                      <a:lnTo>
                        <a:pt x="196" y="412"/>
                      </a:lnTo>
                      <a:lnTo>
                        <a:pt x="194" y="412"/>
                      </a:lnTo>
                      <a:lnTo>
                        <a:pt x="192" y="411"/>
                      </a:lnTo>
                      <a:lnTo>
                        <a:pt x="191" y="412"/>
                      </a:lnTo>
                      <a:lnTo>
                        <a:pt x="190" y="412"/>
                      </a:lnTo>
                      <a:lnTo>
                        <a:pt x="188" y="412"/>
                      </a:lnTo>
                      <a:lnTo>
                        <a:pt x="188" y="411"/>
                      </a:lnTo>
                      <a:lnTo>
                        <a:pt x="187" y="410"/>
                      </a:lnTo>
                      <a:lnTo>
                        <a:pt x="186" y="408"/>
                      </a:lnTo>
                      <a:lnTo>
                        <a:pt x="185" y="410"/>
                      </a:lnTo>
                      <a:lnTo>
                        <a:pt x="183" y="410"/>
                      </a:lnTo>
                      <a:lnTo>
                        <a:pt x="183" y="411"/>
                      </a:lnTo>
                      <a:lnTo>
                        <a:pt x="182" y="412"/>
                      </a:lnTo>
                      <a:lnTo>
                        <a:pt x="182" y="413"/>
                      </a:lnTo>
                      <a:lnTo>
                        <a:pt x="181" y="415"/>
                      </a:lnTo>
                      <a:lnTo>
                        <a:pt x="178" y="415"/>
                      </a:lnTo>
                      <a:lnTo>
                        <a:pt x="178" y="413"/>
                      </a:lnTo>
                      <a:lnTo>
                        <a:pt x="178" y="412"/>
                      </a:lnTo>
                      <a:lnTo>
                        <a:pt x="178" y="410"/>
                      </a:lnTo>
                      <a:lnTo>
                        <a:pt x="181" y="410"/>
                      </a:lnTo>
                      <a:lnTo>
                        <a:pt x="182" y="408"/>
                      </a:lnTo>
                      <a:lnTo>
                        <a:pt x="183" y="408"/>
                      </a:lnTo>
                      <a:lnTo>
                        <a:pt x="185" y="407"/>
                      </a:lnTo>
                      <a:lnTo>
                        <a:pt x="187" y="407"/>
                      </a:lnTo>
                      <a:lnTo>
                        <a:pt x="188" y="408"/>
                      </a:lnTo>
                      <a:lnTo>
                        <a:pt x="190" y="408"/>
                      </a:lnTo>
                      <a:lnTo>
                        <a:pt x="191" y="407"/>
                      </a:lnTo>
                      <a:lnTo>
                        <a:pt x="190" y="406"/>
                      </a:lnTo>
                      <a:lnTo>
                        <a:pt x="188" y="406"/>
                      </a:lnTo>
                      <a:lnTo>
                        <a:pt x="188" y="405"/>
                      </a:lnTo>
                      <a:lnTo>
                        <a:pt x="190" y="402"/>
                      </a:lnTo>
                      <a:lnTo>
                        <a:pt x="191" y="402"/>
                      </a:lnTo>
                      <a:lnTo>
                        <a:pt x="192" y="401"/>
                      </a:lnTo>
                      <a:lnTo>
                        <a:pt x="192" y="400"/>
                      </a:lnTo>
                      <a:lnTo>
                        <a:pt x="192" y="398"/>
                      </a:lnTo>
                      <a:lnTo>
                        <a:pt x="192" y="397"/>
                      </a:lnTo>
                      <a:lnTo>
                        <a:pt x="191" y="398"/>
                      </a:lnTo>
                      <a:lnTo>
                        <a:pt x="190" y="400"/>
                      </a:lnTo>
                      <a:lnTo>
                        <a:pt x="188" y="400"/>
                      </a:lnTo>
                      <a:lnTo>
                        <a:pt x="188" y="401"/>
                      </a:lnTo>
                      <a:lnTo>
                        <a:pt x="187" y="401"/>
                      </a:lnTo>
                      <a:lnTo>
                        <a:pt x="186" y="400"/>
                      </a:lnTo>
                      <a:lnTo>
                        <a:pt x="186" y="398"/>
                      </a:lnTo>
                      <a:lnTo>
                        <a:pt x="185" y="397"/>
                      </a:lnTo>
                      <a:lnTo>
                        <a:pt x="185" y="396"/>
                      </a:lnTo>
                      <a:lnTo>
                        <a:pt x="186" y="396"/>
                      </a:lnTo>
                      <a:lnTo>
                        <a:pt x="187" y="396"/>
                      </a:lnTo>
                      <a:lnTo>
                        <a:pt x="187" y="394"/>
                      </a:lnTo>
                      <a:lnTo>
                        <a:pt x="187" y="392"/>
                      </a:lnTo>
                      <a:lnTo>
                        <a:pt x="187" y="391"/>
                      </a:lnTo>
                      <a:lnTo>
                        <a:pt x="186" y="389"/>
                      </a:lnTo>
                      <a:lnTo>
                        <a:pt x="185" y="387"/>
                      </a:lnTo>
                      <a:lnTo>
                        <a:pt x="185" y="389"/>
                      </a:lnTo>
                      <a:lnTo>
                        <a:pt x="185" y="392"/>
                      </a:lnTo>
                      <a:lnTo>
                        <a:pt x="185" y="393"/>
                      </a:lnTo>
                      <a:lnTo>
                        <a:pt x="183" y="392"/>
                      </a:lnTo>
                      <a:lnTo>
                        <a:pt x="182" y="391"/>
                      </a:lnTo>
                      <a:lnTo>
                        <a:pt x="182" y="389"/>
                      </a:lnTo>
                      <a:lnTo>
                        <a:pt x="181" y="389"/>
                      </a:lnTo>
                      <a:lnTo>
                        <a:pt x="178" y="389"/>
                      </a:lnTo>
                      <a:lnTo>
                        <a:pt x="177" y="391"/>
                      </a:lnTo>
                      <a:lnTo>
                        <a:pt x="176" y="391"/>
                      </a:lnTo>
                      <a:lnTo>
                        <a:pt x="175" y="391"/>
                      </a:lnTo>
                      <a:lnTo>
                        <a:pt x="173" y="391"/>
                      </a:lnTo>
                      <a:lnTo>
                        <a:pt x="172" y="391"/>
                      </a:lnTo>
                      <a:lnTo>
                        <a:pt x="172" y="389"/>
                      </a:lnTo>
                      <a:lnTo>
                        <a:pt x="172" y="386"/>
                      </a:lnTo>
                      <a:lnTo>
                        <a:pt x="173" y="386"/>
                      </a:lnTo>
                      <a:lnTo>
                        <a:pt x="175" y="384"/>
                      </a:lnTo>
                      <a:lnTo>
                        <a:pt x="176" y="384"/>
                      </a:lnTo>
                      <a:lnTo>
                        <a:pt x="177" y="383"/>
                      </a:lnTo>
                      <a:lnTo>
                        <a:pt x="176" y="383"/>
                      </a:lnTo>
                      <a:lnTo>
                        <a:pt x="175" y="383"/>
                      </a:lnTo>
                      <a:lnTo>
                        <a:pt x="173" y="383"/>
                      </a:lnTo>
                      <a:lnTo>
                        <a:pt x="173" y="382"/>
                      </a:lnTo>
                      <a:lnTo>
                        <a:pt x="172" y="381"/>
                      </a:lnTo>
                      <a:lnTo>
                        <a:pt x="171" y="381"/>
                      </a:lnTo>
                      <a:lnTo>
                        <a:pt x="169" y="379"/>
                      </a:lnTo>
                      <a:lnTo>
                        <a:pt x="171" y="378"/>
                      </a:lnTo>
                      <a:lnTo>
                        <a:pt x="169" y="375"/>
                      </a:lnTo>
                      <a:lnTo>
                        <a:pt x="168" y="374"/>
                      </a:lnTo>
                      <a:lnTo>
                        <a:pt x="168" y="372"/>
                      </a:lnTo>
                      <a:lnTo>
                        <a:pt x="167" y="372"/>
                      </a:lnTo>
                      <a:lnTo>
                        <a:pt x="166" y="374"/>
                      </a:lnTo>
                      <a:lnTo>
                        <a:pt x="163" y="374"/>
                      </a:lnTo>
                      <a:lnTo>
                        <a:pt x="162" y="374"/>
                      </a:lnTo>
                      <a:lnTo>
                        <a:pt x="159" y="374"/>
                      </a:lnTo>
                      <a:lnTo>
                        <a:pt x="159" y="375"/>
                      </a:lnTo>
                      <a:lnTo>
                        <a:pt x="158" y="375"/>
                      </a:lnTo>
                      <a:lnTo>
                        <a:pt x="158" y="372"/>
                      </a:lnTo>
                      <a:lnTo>
                        <a:pt x="158" y="370"/>
                      </a:lnTo>
                      <a:lnTo>
                        <a:pt x="157" y="369"/>
                      </a:lnTo>
                      <a:lnTo>
                        <a:pt x="156" y="370"/>
                      </a:lnTo>
                      <a:lnTo>
                        <a:pt x="154" y="370"/>
                      </a:lnTo>
                      <a:lnTo>
                        <a:pt x="152" y="370"/>
                      </a:lnTo>
                      <a:lnTo>
                        <a:pt x="149" y="369"/>
                      </a:lnTo>
                      <a:lnTo>
                        <a:pt x="149" y="368"/>
                      </a:lnTo>
                      <a:lnTo>
                        <a:pt x="149" y="367"/>
                      </a:lnTo>
                      <a:lnTo>
                        <a:pt x="149" y="365"/>
                      </a:lnTo>
                      <a:lnTo>
                        <a:pt x="149" y="364"/>
                      </a:lnTo>
                      <a:lnTo>
                        <a:pt x="148" y="364"/>
                      </a:lnTo>
                      <a:lnTo>
                        <a:pt x="147" y="364"/>
                      </a:lnTo>
                      <a:lnTo>
                        <a:pt x="145" y="364"/>
                      </a:lnTo>
                      <a:lnTo>
                        <a:pt x="145" y="365"/>
                      </a:lnTo>
                      <a:lnTo>
                        <a:pt x="145" y="367"/>
                      </a:lnTo>
                      <a:lnTo>
                        <a:pt x="144" y="368"/>
                      </a:lnTo>
                      <a:lnTo>
                        <a:pt x="143" y="368"/>
                      </a:lnTo>
                      <a:lnTo>
                        <a:pt x="142" y="367"/>
                      </a:lnTo>
                      <a:lnTo>
                        <a:pt x="142" y="365"/>
                      </a:lnTo>
                      <a:lnTo>
                        <a:pt x="140" y="365"/>
                      </a:lnTo>
                      <a:lnTo>
                        <a:pt x="138" y="365"/>
                      </a:lnTo>
                      <a:lnTo>
                        <a:pt x="136" y="365"/>
                      </a:lnTo>
                      <a:lnTo>
                        <a:pt x="134" y="365"/>
                      </a:lnTo>
                      <a:lnTo>
                        <a:pt x="134" y="364"/>
                      </a:lnTo>
                      <a:lnTo>
                        <a:pt x="134" y="363"/>
                      </a:lnTo>
                      <a:lnTo>
                        <a:pt x="136" y="363"/>
                      </a:lnTo>
                      <a:lnTo>
                        <a:pt x="138" y="361"/>
                      </a:lnTo>
                      <a:lnTo>
                        <a:pt x="136" y="360"/>
                      </a:lnTo>
                      <a:lnTo>
                        <a:pt x="134" y="361"/>
                      </a:lnTo>
                      <a:lnTo>
                        <a:pt x="133" y="361"/>
                      </a:lnTo>
                      <a:lnTo>
                        <a:pt x="133" y="360"/>
                      </a:lnTo>
                      <a:lnTo>
                        <a:pt x="133" y="359"/>
                      </a:lnTo>
                      <a:lnTo>
                        <a:pt x="134" y="359"/>
                      </a:lnTo>
                      <a:lnTo>
                        <a:pt x="136" y="356"/>
                      </a:lnTo>
                      <a:lnTo>
                        <a:pt x="136" y="355"/>
                      </a:lnTo>
                      <a:lnTo>
                        <a:pt x="136" y="354"/>
                      </a:lnTo>
                      <a:lnTo>
                        <a:pt x="136" y="353"/>
                      </a:lnTo>
                      <a:lnTo>
                        <a:pt x="136" y="351"/>
                      </a:lnTo>
                      <a:lnTo>
                        <a:pt x="136" y="350"/>
                      </a:lnTo>
                      <a:lnTo>
                        <a:pt x="133" y="345"/>
                      </a:lnTo>
                      <a:lnTo>
                        <a:pt x="130" y="340"/>
                      </a:lnTo>
                      <a:lnTo>
                        <a:pt x="129" y="340"/>
                      </a:lnTo>
                      <a:lnTo>
                        <a:pt x="128" y="339"/>
                      </a:lnTo>
                      <a:lnTo>
                        <a:pt x="126" y="339"/>
                      </a:lnTo>
                      <a:lnTo>
                        <a:pt x="126" y="337"/>
                      </a:lnTo>
                      <a:lnTo>
                        <a:pt x="128" y="336"/>
                      </a:lnTo>
                      <a:lnTo>
                        <a:pt x="128" y="335"/>
                      </a:lnTo>
                      <a:lnTo>
                        <a:pt x="126" y="335"/>
                      </a:lnTo>
                      <a:lnTo>
                        <a:pt x="126" y="334"/>
                      </a:lnTo>
                      <a:lnTo>
                        <a:pt x="125" y="334"/>
                      </a:lnTo>
                      <a:lnTo>
                        <a:pt x="124" y="334"/>
                      </a:lnTo>
                      <a:lnTo>
                        <a:pt x="123" y="334"/>
                      </a:lnTo>
                      <a:lnTo>
                        <a:pt x="121" y="335"/>
                      </a:lnTo>
                      <a:lnTo>
                        <a:pt x="121" y="334"/>
                      </a:lnTo>
                      <a:lnTo>
                        <a:pt x="121" y="332"/>
                      </a:lnTo>
                      <a:lnTo>
                        <a:pt x="119" y="332"/>
                      </a:lnTo>
                      <a:lnTo>
                        <a:pt x="117" y="332"/>
                      </a:lnTo>
                      <a:lnTo>
                        <a:pt x="117" y="331"/>
                      </a:lnTo>
                      <a:lnTo>
                        <a:pt x="116" y="331"/>
                      </a:lnTo>
                      <a:lnTo>
                        <a:pt x="115" y="331"/>
                      </a:lnTo>
                      <a:lnTo>
                        <a:pt x="114" y="330"/>
                      </a:lnTo>
                      <a:lnTo>
                        <a:pt x="115" y="327"/>
                      </a:lnTo>
                      <a:lnTo>
                        <a:pt x="116" y="326"/>
                      </a:lnTo>
                      <a:lnTo>
                        <a:pt x="117" y="326"/>
                      </a:lnTo>
                      <a:lnTo>
                        <a:pt x="121" y="326"/>
                      </a:lnTo>
                      <a:lnTo>
                        <a:pt x="123" y="325"/>
                      </a:lnTo>
                      <a:lnTo>
                        <a:pt x="119" y="323"/>
                      </a:lnTo>
                      <a:lnTo>
                        <a:pt x="117" y="322"/>
                      </a:lnTo>
                      <a:lnTo>
                        <a:pt x="117" y="320"/>
                      </a:lnTo>
                      <a:lnTo>
                        <a:pt x="117" y="318"/>
                      </a:lnTo>
                      <a:lnTo>
                        <a:pt x="116" y="318"/>
                      </a:lnTo>
                      <a:lnTo>
                        <a:pt x="115" y="320"/>
                      </a:lnTo>
                      <a:lnTo>
                        <a:pt x="115" y="321"/>
                      </a:lnTo>
                      <a:lnTo>
                        <a:pt x="115" y="322"/>
                      </a:lnTo>
                      <a:lnTo>
                        <a:pt x="114" y="323"/>
                      </a:lnTo>
                      <a:lnTo>
                        <a:pt x="112" y="323"/>
                      </a:lnTo>
                      <a:lnTo>
                        <a:pt x="112" y="322"/>
                      </a:lnTo>
                      <a:lnTo>
                        <a:pt x="112" y="321"/>
                      </a:lnTo>
                      <a:lnTo>
                        <a:pt x="112" y="320"/>
                      </a:lnTo>
                      <a:lnTo>
                        <a:pt x="112" y="318"/>
                      </a:lnTo>
                      <a:lnTo>
                        <a:pt x="111" y="318"/>
                      </a:lnTo>
                      <a:lnTo>
                        <a:pt x="110" y="318"/>
                      </a:lnTo>
                      <a:lnTo>
                        <a:pt x="109" y="317"/>
                      </a:lnTo>
                      <a:lnTo>
                        <a:pt x="109" y="316"/>
                      </a:lnTo>
                      <a:lnTo>
                        <a:pt x="110" y="316"/>
                      </a:lnTo>
                      <a:lnTo>
                        <a:pt x="111" y="316"/>
                      </a:lnTo>
                      <a:lnTo>
                        <a:pt x="114" y="316"/>
                      </a:lnTo>
                      <a:lnTo>
                        <a:pt x="114" y="315"/>
                      </a:lnTo>
                      <a:lnTo>
                        <a:pt x="112" y="315"/>
                      </a:lnTo>
                      <a:lnTo>
                        <a:pt x="111" y="312"/>
                      </a:lnTo>
                      <a:lnTo>
                        <a:pt x="111" y="311"/>
                      </a:lnTo>
                      <a:lnTo>
                        <a:pt x="110" y="310"/>
                      </a:lnTo>
                      <a:lnTo>
                        <a:pt x="109" y="308"/>
                      </a:lnTo>
                      <a:lnTo>
                        <a:pt x="107" y="308"/>
                      </a:lnTo>
                      <a:lnTo>
                        <a:pt x="107" y="307"/>
                      </a:lnTo>
                      <a:lnTo>
                        <a:pt x="107" y="306"/>
                      </a:lnTo>
                      <a:lnTo>
                        <a:pt x="107" y="304"/>
                      </a:lnTo>
                      <a:lnTo>
                        <a:pt x="106" y="303"/>
                      </a:lnTo>
                      <a:lnTo>
                        <a:pt x="106" y="302"/>
                      </a:lnTo>
                      <a:lnTo>
                        <a:pt x="106" y="301"/>
                      </a:lnTo>
                      <a:lnTo>
                        <a:pt x="106" y="299"/>
                      </a:lnTo>
                      <a:lnTo>
                        <a:pt x="106" y="297"/>
                      </a:lnTo>
                      <a:lnTo>
                        <a:pt x="107" y="297"/>
                      </a:lnTo>
                      <a:lnTo>
                        <a:pt x="109" y="297"/>
                      </a:lnTo>
                      <a:lnTo>
                        <a:pt x="110" y="296"/>
                      </a:lnTo>
                      <a:lnTo>
                        <a:pt x="110" y="293"/>
                      </a:lnTo>
                      <a:lnTo>
                        <a:pt x="109" y="293"/>
                      </a:lnTo>
                      <a:lnTo>
                        <a:pt x="107" y="292"/>
                      </a:lnTo>
                      <a:lnTo>
                        <a:pt x="109" y="292"/>
                      </a:lnTo>
                      <a:lnTo>
                        <a:pt x="110" y="291"/>
                      </a:lnTo>
                      <a:lnTo>
                        <a:pt x="111" y="291"/>
                      </a:lnTo>
                      <a:lnTo>
                        <a:pt x="110" y="291"/>
                      </a:lnTo>
                      <a:lnTo>
                        <a:pt x="109" y="291"/>
                      </a:lnTo>
                      <a:lnTo>
                        <a:pt x="107" y="291"/>
                      </a:lnTo>
                      <a:lnTo>
                        <a:pt x="107" y="289"/>
                      </a:lnTo>
                      <a:lnTo>
                        <a:pt x="109" y="288"/>
                      </a:lnTo>
                      <a:lnTo>
                        <a:pt x="110" y="288"/>
                      </a:lnTo>
                      <a:lnTo>
                        <a:pt x="109" y="287"/>
                      </a:lnTo>
                      <a:lnTo>
                        <a:pt x="107" y="287"/>
                      </a:lnTo>
                      <a:lnTo>
                        <a:pt x="106" y="283"/>
                      </a:lnTo>
                      <a:lnTo>
                        <a:pt x="106" y="279"/>
                      </a:lnTo>
                      <a:lnTo>
                        <a:pt x="106" y="278"/>
                      </a:lnTo>
                      <a:lnTo>
                        <a:pt x="104" y="275"/>
                      </a:lnTo>
                      <a:lnTo>
                        <a:pt x="104" y="274"/>
                      </a:lnTo>
                      <a:lnTo>
                        <a:pt x="104" y="273"/>
                      </a:lnTo>
                      <a:lnTo>
                        <a:pt x="102" y="272"/>
                      </a:lnTo>
                      <a:lnTo>
                        <a:pt x="101" y="270"/>
                      </a:lnTo>
                      <a:lnTo>
                        <a:pt x="100" y="268"/>
                      </a:lnTo>
                      <a:lnTo>
                        <a:pt x="98" y="266"/>
                      </a:lnTo>
                      <a:lnTo>
                        <a:pt x="98" y="265"/>
                      </a:lnTo>
                      <a:lnTo>
                        <a:pt x="100" y="264"/>
                      </a:lnTo>
                      <a:lnTo>
                        <a:pt x="100" y="263"/>
                      </a:lnTo>
                      <a:lnTo>
                        <a:pt x="101" y="260"/>
                      </a:lnTo>
                      <a:lnTo>
                        <a:pt x="102" y="259"/>
                      </a:lnTo>
                      <a:lnTo>
                        <a:pt x="106" y="256"/>
                      </a:lnTo>
                      <a:lnTo>
                        <a:pt x="106" y="253"/>
                      </a:lnTo>
                      <a:lnTo>
                        <a:pt x="104" y="253"/>
                      </a:lnTo>
                      <a:lnTo>
                        <a:pt x="102" y="253"/>
                      </a:lnTo>
                      <a:lnTo>
                        <a:pt x="101" y="253"/>
                      </a:lnTo>
                      <a:lnTo>
                        <a:pt x="100" y="253"/>
                      </a:lnTo>
                      <a:lnTo>
                        <a:pt x="98" y="251"/>
                      </a:lnTo>
                      <a:lnTo>
                        <a:pt x="97" y="250"/>
                      </a:lnTo>
                      <a:lnTo>
                        <a:pt x="96" y="249"/>
                      </a:lnTo>
                      <a:lnTo>
                        <a:pt x="95" y="249"/>
                      </a:lnTo>
                      <a:lnTo>
                        <a:pt x="92" y="246"/>
                      </a:lnTo>
                      <a:lnTo>
                        <a:pt x="90" y="246"/>
                      </a:lnTo>
                      <a:lnTo>
                        <a:pt x="88" y="245"/>
                      </a:lnTo>
                      <a:lnTo>
                        <a:pt x="88" y="244"/>
                      </a:lnTo>
                      <a:lnTo>
                        <a:pt x="88" y="242"/>
                      </a:lnTo>
                      <a:lnTo>
                        <a:pt x="87" y="242"/>
                      </a:lnTo>
                      <a:lnTo>
                        <a:pt x="86" y="242"/>
                      </a:lnTo>
                      <a:lnTo>
                        <a:pt x="85" y="242"/>
                      </a:lnTo>
                      <a:lnTo>
                        <a:pt x="83" y="241"/>
                      </a:lnTo>
                      <a:lnTo>
                        <a:pt x="81" y="241"/>
                      </a:lnTo>
                      <a:lnTo>
                        <a:pt x="78" y="239"/>
                      </a:lnTo>
                      <a:lnTo>
                        <a:pt x="77" y="239"/>
                      </a:lnTo>
                      <a:lnTo>
                        <a:pt x="74" y="241"/>
                      </a:lnTo>
                      <a:lnTo>
                        <a:pt x="71" y="244"/>
                      </a:lnTo>
                      <a:lnTo>
                        <a:pt x="69" y="245"/>
                      </a:lnTo>
                      <a:lnTo>
                        <a:pt x="68" y="244"/>
                      </a:lnTo>
                      <a:lnTo>
                        <a:pt x="68" y="242"/>
                      </a:lnTo>
                      <a:lnTo>
                        <a:pt x="68" y="239"/>
                      </a:lnTo>
                      <a:lnTo>
                        <a:pt x="67" y="236"/>
                      </a:lnTo>
                      <a:lnTo>
                        <a:pt x="67" y="234"/>
                      </a:lnTo>
                      <a:lnTo>
                        <a:pt x="66" y="232"/>
                      </a:lnTo>
                      <a:lnTo>
                        <a:pt x="64" y="231"/>
                      </a:lnTo>
                      <a:lnTo>
                        <a:pt x="63" y="231"/>
                      </a:lnTo>
                      <a:lnTo>
                        <a:pt x="59" y="230"/>
                      </a:lnTo>
                      <a:lnTo>
                        <a:pt x="58" y="230"/>
                      </a:lnTo>
                      <a:lnTo>
                        <a:pt x="55" y="230"/>
                      </a:lnTo>
                      <a:lnTo>
                        <a:pt x="53" y="231"/>
                      </a:lnTo>
                      <a:lnTo>
                        <a:pt x="50" y="231"/>
                      </a:lnTo>
                      <a:lnTo>
                        <a:pt x="49" y="231"/>
                      </a:lnTo>
                      <a:lnTo>
                        <a:pt x="48" y="230"/>
                      </a:lnTo>
                      <a:lnTo>
                        <a:pt x="48" y="227"/>
                      </a:lnTo>
                      <a:lnTo>
                        <a:pt x="47" y="223"/>
                      </a:lnTo>
                      <a:lnTo>
                        <a:pt x="47" y="222"/>
                      </a:lnTo>
                      <a:lnTo>
                        <a:pt x="43" y="221"/>
                      </a:lnTo>
                      <a:lnTo>
                        <a:pt x="41" y="220"/>
                      </a:lnTo>
                      <a:lnTo>
                        <a:pt x="39" y="218"/>
                      </a:lnTo>
                      <a:lnTo>
                        <a:pt x="39" y="216"/>
                      </a:lnTo>
                      <a:lnTo>
                        <a:pt x="39" y="213"/>
                      </a:lnTo>
                      <a:lnTo>
                        <a:pt x="39" y="211"/>
                      </a:lnTo>
                      <a:lnTo>
                        <a:pt x="40" y="208"/>
                      </a:lnTo>
                      <a:lnTo>
                        <a:pt x="40" y="207"/>
                      </a:lnTo>
                      <a:lnTo>
                        <a:pt x="40" y="206"/>
                      </a:lnTo>
                      <a:lnTo>
                        <a:pt x="39" y="206"/>
                      </a:lnTo>
                      <a:lnTo>
                        <a:pt x="38" y="204"/>
                      </a:lnTo>
                      <a:lnTo>
                        <a:pt x="38" y="202"/>
                      </a:lnTo>
                      <a:lnTo>
                        <a:pt x="38" y="201"/>
                      </a:lnTo>
                      <a:lnTo>
                        <a:pt x="40" y="199"/>
                      </a:lnTo>
                      <a:lnTo>
                        <a:pt x="41" y="198"/>
                      </a:lnTo>
                      <a:lnTo>
                        <a:pt x="39" y="197"/>
                      </a:lnTo>
                      <a:lnTo>
                        <a:pt x="39" y="196"/>
                      </a:lnTo>
                      <a:lnTo>
                        <a:pt x="39" y="193"/>
                      </a:lnTo>
                      <a:lnTo>
                        <a:pt x="38" y="192"/>
                      </a:lnTo>
                      <a:lnTo>
                        <a:pt x="38" y="190"/>
                      </a:lnTo>
                      <a:lnTo>
                        <a:pt x="36" y="190"/>
                      </a:lnTo>
                      <a:lnTo>
                        <a:pt x="35" y="190"/>
                      </a:lnTo>
                      <a:lnTo>
                        <a:pt x="34" y="192"/>
                      </a:lnTo>
                      <a:lnTo>
                        <a:pt x="33" y="193"/>
                      </a:lnTo>
                      <a:lnTo>
                        <a:pt x="29" y="196"/>
                      </a:lnTo>
                      <a:lnTo>
                        <a:pt x="27" y="193"/>
                      </a:lnTo>
                      <a:lnTo>
                        <a:pt x="26" y="192"/>
                      </a:lnTo>
                      <a:lnTo>
                        <a:pt x="25" y="190"/>
                      </a:lnTo>
                      <a:lnTo>
                        <a:pt x="25" y="189"/>
                      </a:lnTo>
                      <a:lnTo>
                        <a:pt x="25" y="188"/>
                      </a:lnTo>
                      <a:lnTo>
                        <a:pt x="26" y="187"/>
                      </a:lnTo>
                      <a:lnTo>
                        <a:pt x="26" y="185"/>
                      </a:lnTo>
                      <a:lnTo>
                        <a:pt x="26" y="184"/>
                      </a:lnTo>
                      <a:lnTo>
                        <a:pt x="25" y="184"/>
                      </a:lnTo>
                      <a:lnTo>
                        <a:pt x="24" y="183"/>
                      </a:lnTo>
                      <a:lnTo>
                        <a:pt x="22" y="183"/>
                      </a:lnTo>
                      <a:lnTo>
                        <a:pt x="21" y="183"/>
                      </a:lnTo>
                      <a:lnTo>
                        <a:pt x="20" y="180"/>
                      </a:lnTo>
                      <a:lnTo>
                        <a:pt x="20" y="178"/>
                      </a:lnTo>
                      <a:lnTo>
                        <a:pt x="20" y="175"/>
                      </a:lnTo>
                      <a:lnTo>
                        <a:pt x="19" y="175"/>
                      </a:lnTo>
                      <a:lnTo>
                        <a:pt x="19" y="174"/>
                      </a:lnTo>
                      <a:lnTo>
                        <a:pt x="17" y="175"/>
                      </a:lnTo>
                      <a:lnTo>
                        <a:pt x="15" y="175"/>
                      </a:lnTo>
                      <a:lnTo>
                        <a:pt x="15" y="177"/>
                      </a:lnTo>
                      <a:lnTo>
                        <a:pt x="15" y="178"/>
                      </a:lnTo>
                      <a:lnTo>
                        <a:pt x="12" y="178"/>
                      </a:lnTo>
                      <a:lnTo>
                        <a:pt x="12" y="177"/>
                      </a:lnTo>
                      <a:lnTo>
                        <a:pt x="11" y="177"/>
                      </a:lnTo>
                      <a:lnTo>
                        <a:pt x="8" y="175"/>
                      </a:lnTo>
                      <a:lnTo>
                        <a:pt x="6" y="175"/>
                      </a:lnTo>
                      <a:lnTo>
                        <a:pt x="5" y="174"/>
                      </a:lnTo>
                      <a:lnTo>
                        <a:pt x="6" y="173"/>
                      </a:lnTo>
                      <a:lnTo>
                        <a:pt x="6" y="171"/>
                      </a:lnTo>
                      <a:lnTo>
                        <a:pt x="6" y="170"/>
                      </a:lnTo>
                      <a:lnTo>
                        <a:pt x="6" y="169"/>
                      </a:lnTo>
                      <a:lnTo>
                        <a:pt x="5" y="166"/>
                      </a:lnTo>
                      <a:lnTo>
                        <a:pt x="3" y="163"/>
                      </a:lnTo>
                      <a:lnTo>
                        <a:pt x="3" y="161"/>
                      </a:lnTo>
                      <a:lnTo>
                        <a:pt x="2" y="160"/>
                      </a:lnTo>
                      <a:lnTo>
                        <a:pt x="0" y="159"/>
                      </a:lnTo>
                      <a:lnTo>
                        <a:pt x="0" y="158"/>
                      </a:lnTo>
                      <a:lnTo>
                        <a:pt x="0" y="155"/>
                      </a:lnTo>
                      <a:lnTo>
                        <a:pt x="0" y="154"/>
                      </a:lnTo>
                      <a:lnTo>
                        <a:pt x="0" y="151"/>
                      </a:lnTo>
                      <a:lnTo>
                        <a:pt x="0" y="147"/>
                      </a:lnTo>
                      <a:lnTo>
                        <a:pt x="3" y="147"/>
                      </a:lnTo>
                      <a:lnTo>
                        <a:pt x="5" y="146"/>
                      </a:lnTo>
                      <a:lnTo>
                        <a:pt x="6" y="146"/>
                      </a:lnTo>
                      <a:lnTo>
                        <a:pt x="8" y="146"/>
                      </a:lnTo>
                      <a:lnTo>
                        <a:pt x="8" y="145"/>
                      </a:lnTo>
                      <a:lnTo>
                        <a:pt x="8" y="142"/>
                      </a:lnTo>
                      <a:lnTo>
                        <a:pt x="8" y="140"/>
                      </a:lnTo>
                      <a:lnTo>
                        <a:pt x="8" y="138"/>
                      </a:lnTo>
                      <a:lnTo>
                        <a:pt x="10" y="138"/>
                      </a:lnTo>
                      <a:lnTo>
                        <a:pt x="11" y="137"/>
                      </a:lnTo>
                      <a:lnTo>
                        <a:pt x="12" y="136"/>
                      </a:lnTo>
                      <a:lnTo>
                        <a:pt x="14" y="136"/>
                      </a:lnTo>
                      <a:lnTo>
                        <a:pt x="15" y="136"/>
                      </a:lnTo>
                      <a:lnTo>
                        <a:pt x="17" y="137"/>
                      </a:lnTo>
                      <a:lnTo>
                        <a:pt x="17" y="136"/>
                      </a:lnTo>
                      <a:lnTo>
                        <a:pt x="19" y="133"/>
                      </a:lnTo>
                      <a:lnTo>
                        <a:pt x="19" y="131"/>
                      </a:lnTo>
                      <a:lnTo>
                        <a:pt x="17" y="128"/>
                      </a:lnTo>
                      <a:lnTo>
                        <a:pt x="15" y="128"/>
                      </a:lnTo>
                      <a:lnTo>
                        <a:pt x="12" y="127"/>
                      </a:lnTo>
                      <a:lnTo>
                        <a:pt x="12" y="126"/>
                      </a:lnTo>
                      <a:lnTo>
                        <a:pt x="12" y="125"/>
                      </a:lnTo>
                      <a:lnTo>
                        <a:pt x="14" y="123"/>
                      </a:lnTo>
                      <a:lnTo>
                        <a:pt x="12" y="122"/>
                      </a:lnTo>
                      <a:lnTo>
                        <a:pt x="11" y="122"/>
                      </a:lnTo>
                      <a:lnTo>
                        <a:pt x="11" y="119"/>
                      </a:lnTo>
                      <a:lnTo>
                        <a:pt x="12" y="118"/>
                      </a:lnTo>
                      <a:lnTo>
                        <a:pt x="12" y="117"/>
                      </a:lnTo>
                      <a:lnTo>
                        <a:pt x="12" y="116"/>
                      </a:lnTo>
                      <a:lnTo>
                        <a:pt x="14" y="114"/>
                      </a:lnTo>
                      <a:lnTo>
                        <a:pt x="14" y="113"/>
                      </a:lnTo>
                      <a:lnTo>
                        <a:pt x="17" y="112"/>
                      </a:lnTo>
                      <a:lnTo>
                        <a:pt x="20" y="112"/>
                      </a:lnTo>
                      <a:lnTo>
                        <a:pt x="21" y="111"/>
                      </a:lnTo>
                      <a:lnTo>
                        <a:pt x="22" y="109"/>
                      </a:lnTo>
                      <a:lnTo>
                        <a:pt x="22" y="107"/>
                      </a:lnTo>
                      <a:lnTo>
                        <a:pt x="21" y="107"/>
                      </a:lnTo>
                      <a:lnTo>
                        <a:pt x="20" y="104"/>
                      </a:lnTo>
                      <a:lnTo>
                        <a:pt x="21" y="103"/>
                      </a:lnTo>
                      <a:lnTo>
                        <a:pt x="21" y="100"/>
                      </a:lnTo>
                      <a:lnTo>
                        <a:pt x="20" y="99"/>
                      </a:lnTo>
                      <a:lnTo>
                        <a:pt x="20" y="98"/>
                      </a:lnTo>
                      <a:lnTo>
                        <a:pt x="19" y="95"/>
                      </a:lnTo>
                      <a:lnTo>
                        <a:pt x="15" y="95"/>
                      </a:lnTo>
                      <a:lnTo>
                        <a:pt x="14" y="95"/>
                      </a:lnTo>
                      <a:lnTo>
                        <a:pt x="12" y="95"/>
                      </a:lnTo>
                      <a:lnTo>
                        <a:pt x="11" y="94"/>
                      </a:lnTo>
                      <a:lnTo>
                        <a:pt x="12" y="93"/>
                      </a:lnTo>
                      <a:lnTo>
                        <a:pt x="12" y="92"/>
                      </a:lnTo>
                      <a:lnTo>
                        <a:pt x="14" y="89"/>
                      </a:lnTo>
                      <a:lnTo>
                        <a:pt x="17" y="89"/>
                      </a:lnTo>
                      <a:lnTo>
                        <a:pt x="19" y="89"/>
                      </a:lnTo>
                      <a:lnTo>
                        <a:pt x="20" y="89"/>
                      </a:lnTo>
                      <a:lnTo>
                        <a:pt x="21" y="88"/>
                      </a:lnTo>
                      <a:lnTo>
                        <a:pt x="22" y="88"/>
                      </a:lnTo>
                      <a:lnTo>
                        <a:pt x="24" y="88"/>
                      </a:lnTo>
                      <a:lnTo>
                        <a:pt x="25" y="88"/>
                      </a:lnTo>
                      <a:lnTo>
                        <a:pt x="26" y="88"/>
                      </a:lnTo>
                      <a:lnTo>
                        <a:pt x="27" y="89"/>
                      </a:lnTo>
                      <a:lnTo>
                        <a:pt x="29" y="89"/>
                      </a:lnTo>
                      <a:lnTo>
                        <a:pt x="33" y="92"/>
                      </a:lnTo>
                      <a:lnTo>
                        <a:pt x="34" y="92"/>
                      </a:lnTo>
                      <a:lnTo>
                        <a:pt x="36" y="93"/>
                      </a:lnTo>
                      <a:lnTo>
                        <a:pt x="38" y="92"/>
                      </a:lnTo>
                      <a:lnTo>
                        <a:pt x="39" y="89"/>
                      </a:lnTo>
                      <a:lnTo>
                        <a:pt x="41" y="88"/>
                      </a:lnTo>
                      <a:lnTo>
                        <a:pt x="44" y="88"/>
                      </a:lnTo>
                      <a:lnTo>
                        <a:pt x="47" y="88"/>
                      </a:lnTo>
                      <a:lnTo>
                        <a:pt x="48" y="88"/>
                      </a:lnTo>
                      <a:lnTo>
                        <a:pt x="49" y="87"/>
                      </a:lnTo>
                      <a:lnTo>
                        <a:pt x="50" y="85"/>
                      </a:lnTo>
                      <a:lnTo>
                        <a:pt x="52" y="85"/>
                      </a:lnTo>
                      <a:lnTo>
                        <a:pt x="54" y="84"/>
                      </a:lnTo>
                      <a:lnTo>
                        <a:pt x="55" y="84"/>
                      </a:lnTo>
                      <a:lnTo>
                        <a:pt x="58" y="84"/>
                      </a:lnTo>
                      <a:lnTo>
                        <a:pt x="62" y="84"/>
                      </a:lnTo>
                      <a:lnTo>
                        <a:pt x="66" y="85"/>
                      </a:lnTo>
                      <a:lnTo>
                        <a:pt x="69" y="85"/>
                      </a:lnTo>
                      <a:lnTo>
                        <a:pt x="71" y="85"/>
                      </a:lnTo>
                      <a:lnTo>
                        <a:pt x="73" y="85"/>
                      </a:lnTo>
                      <a:lnTo>
                        <a:pt x="73" y="84"/>
                      </a:lnTo>
                      <a:lnTo>
                        <a:pt x="74" y="83"/>
                      </a:lnTo>
                      <a:lnTo>
                        <a:pt x="78" y="80"/>
                      </a:lnTo>
                      <a:lnTo>
                        <a:pt x="79" y="79"/>
                      </a:lnTo>
                      <a:lnTo>
                        <a:pt x="82" y="76"/>
                      </a:lnTo>
                      <a:lnTo>
                        <a:pt x="83" y="74"/>
                      </a:lnTo>
                      <a:lnTo>
                        <a:pt x="86" y="73"/>
                      </a:lnTo>
                      <a:lnTo>
                        <a:pt x="87" y="73"/>
                      </a:lnTo>
                      <a:lnTo>
                        <a:pt x="90" y="74"/>
                      </a:lnTo>
                      <a:lnTo>
                        <a:pt x="92" y="74"/>
                      </a:lnTo>
                      <a:lnTo>
                        <a:pt x="93" y="74"/>
                      </a:lnTo>
                      <a:lnTo>
                        <a:pt x="93" y="76"/>
                      </a:lnTo>
                      <a:lnTo>
                        <a:pt x="95" y="76"/>
                      </a:lnTo>
                      <a:lnTo>
                        <a:pt x="96" y="76"/>
                      </a:lnTo>
                      <a:lnTo>
                        <a:pt x="97" y="76"/>
                      </a:lnTo>
                      <a:lnTo>
                        <a:pt x="98" y="76"/>
                      </a:lnTo>
                      <a:lnTo>
                        <a:pt x="100" y="74"/>
                      </a:lnTo>
                      <a:lnTo>
                        <a:pt x="100" y="73"/>
                      </a:lnTo>
                      <a:lnTo>
                        <a:pt x="100" y="71"/>
                      </a:lnTo>
                      <a:lnTo>
                        <a:pt x="100" y="69"/>
                      </a:lnTo>
                      <a:lnTo>
                        <a:pt x="101" y="66"/>
                      </a:lnTo>
                      <a:lnTo>
                        <a:pt x="104" y="65"/>
                      </a:lnTo>
                      <a:lnTo>
                        <a:pt x="106" y="65"/>
                      </a:lnTo>
                      <a:lnTo>
                        <a:pt x="107" y="64"/>
                      </a:lnTo>
                      <a:lnTo>
                        <a:pt x="109" y="62"/>
                      </a:lnTo>
                      <a:lnTo>
                        <a:pt x="107" y="60"/>
                      </a:lnTo>
                      <a:lnTo>
                        <a:pt x="106" y="59"/>
                      </a:lnTo>
                      <a:lnTo>
                        <a:pt x="106" y="57"/>
                      </a:lnTo>
                      <a:lnTo>
                        <a:pt x="106" y="56"/>
                      </a:lnTo>
                      <a:lnTo>
                        <a:pt x="107" y="55"/>
                      </a:lnTo>
                      <a:lnTo>
                        <a:pt x="109" y="54"/>
                      </a:lnTo>
                      <a:lnTo>
                        <a:pt x="109" y="52"/>
                      </a:lnTo>
                      <a:lnTo>
                        <a:pt x="110" y="50"/>
                      </a:lnTo>
                      <a:lnTo>
                        <a:pt x="110" y="47"/>
                      </a:lnTo>
                      <a:lnTo>
                        <a:pt x="112" y="45"/>
                      </a:lnTo>
                      <a:lnTo>
                        <a:pt x="115" y="43"/>
                      </a:lnTo>
                      <a:lnTo>
                        <a:pt x="117" y="41"/>
                      </a:lnTo>
                      <a:lnTo>
                        <a:pt x="117" y="40"/>
                      </a:lnTo>
                      <a:lnTo>
                        <a:pt x="121" y="40"/>
                      </a:lnTo>
                      <a:lnTo>
                        <a:pt x="123" y="38"/>
                      </a:lnTo>
                      <a:lnTo>
                        <a:pt x="124" y="37"/>
                      </a:lnTo>
                      <a:lnTo>
                        <a:pt x="125" y="35"/>
                      </a:lnTo>
                      <a:lnTo>
                        <a:pt x="126" y="33"/>
                      </a:lnTo>
                      <a:lnTo>
                        <a:pt x="128" y="33"/>
                      </a:lnTo>
                      <a:lnTo>
                        <a:pt x="129" y="33"/>
                      </a:lnTo>
                      <a:lnTo>
                        <a:pt x="130" y="35"/>
                      </a:lnTo>
                      <a:lnTo>
                        <a:pt x="131" y="36"/>
                      </a:lnTo>
                      <a:lnTo>
                        <a:pt x="131" y="37"/>
                      </a:lnTo>
                      <a:lnTo>
                        <a:pt x="130" y="38"/>
                      </a:lnTo>
                      <a:lnTo>
                        <a:pt x="130" y="40"/>
                      </a:lnTo>
                      <a:lnTo>
                        <a:pt x="131" y="41"/>
                      </a:lnTo>
                      <a:lnTo>
                        <a:pt x="133" y="42"/>
                      </a:lnTo>
                      <a:lnTo>
                        <a:pt x="133" y="43"/>
                      </a:lnTo>
                      <a:lnTo>
                        <a:pt x="133" y="45"/>
                      </a:lnTo>
                      <a:lnTo>
                        <a:pt x="134" y="47"/>
                      </a:lnTo>
                      <a:lnTo>
                        <a:pt x="136" y="47"/>
                      </a:lnTo>
                      <a:lnTo>
                        <a:pt x="138" y="45"/>
                      </a:lnTo>
                      <a:lnTo>
                        <a:pt x="139" y="47"/>
                      </a:lnTo>
                      <a:lnTo>
                        <a:pt x="140" y="47"/>
                      </a:lnTo>
                      <a:lnTo>
                        <a:pt x="142" y="47"/>
                      </a:lnTo>
                      <a:lnTo>
                        <a:pt x="143" y="47"/>
                      </a:lnTo>
                      <a:lnTo>
                        <a:pt x="142" y="43"/>
                      </a:lnTo>
                      <a:lnTo>
                        <a:pt x="142" y="42"/>
                      </a:lnTo>
                      <a:lnTo>
                        <a:pt x="142" y="41"/>
                      </a:lnTo>
                      <a:lnTo>
                        <a:pt x="143" y="41"/>
                      </a:lnTo>
                      <a:lnTo>
                        <a:pt x="144" y="40"/>
                      </a:lnTo>
                      <a:lnTo>
                        <a:pt x="145" y="40"/>
                      </a:lnTo>
                      <a:lnTo>
                        <a:pt x="145" y="38"/>
                      </a:lnTo>
                      <a:lnTo>
                        <a:pt x="145" y="37"/>
                      </a:lnTo>
                      <a:lnTo>
                        <a:pt x="145" y="35"/>
                      </a:lnTo>
                      <a:lnTo>
                        <a:pt x="145" y="32"/>
                      </a:lnTo>
                      <a:lnTo>
                        <a:pt x="147" y="30"/>
                      </a:lnTo>
                      <a:lnTo>
                        <a:pt x="152" y="30"/>
                      </a:lnTo>
                      <a:lnTo>
                        <a:pt x="153" y="28"/>
                      </a:lnTo>
                      <a:lnTo>
                        <a:pt x="156" y="28"/>
                      </a:lnTo>
                      <a:lnTo>
                        <a:pt x="156" y="27"/>
                      </a:lnTo>
                      <a:lnTo>
                        <a:pt x="156" y="26"/>
                      </a:lnTo>
                      <a:lnTo>
                        <a:pt x="154" y="24"/>
                      </a:lnTo>
                      <a:lnTo>
                        <a:pt x="153" y="24"/>
                      </a:lnTo>
                      <a:lnTo>
                        <a:pt x="152" y="23"/>
                      </a:lnTo>
                      <a:lnTo>
                        <a:pt x="152" y="21"/>
                      </a:lnTo>
                      <a:lnTo>
                        <a:pt x="153" y="19"/>
                      </a:lnTo>
                      <a:lnTo>
                        <a:pt x="154" y="17"/>
                      </a:lnTo>
                      <a:lnTo>
                        <a:pt x="156" y="17"/>
                      </a:lnTo>
                      <a:lnTo>
                        <a:pt x="157" y="14"/>
                      </a:lnTo>
                      <a:lnTo>
                        <a:pt x="157" y="13"/>
                      </a:lnTo>
                      <a:lnTo>
                        <a:pt x="157" y="12"/>
                      </a:lnTo>
                      <a:lnTo>
                        <a:pt x="158" y="11"/>
                      </a:lnTo>
                      <a:lnTo>
                        <a:pt x="158" y="9"/>
                      </a:lnTo>
                      <a:lnTo>
                        <a:pt x="159" y="9"/>
                      </a:lnTo>
                      <a:lnTo>
                        <a:pt x="161" y="8"/>
                      </a:lnTo>
                      <a:lnTo>
                        <a:pt x="161" y="9"/>
                      </a:lnTo>
                      <a:lnTo>
                        <a:pt x="161" y="11"/>
                      </a:lnTo>
                      <a:lnTo>
                        <a:pt x="162" y="12"/>
                      </a:lnTo>
                      <a:lnTo>
                        <a:pt x="163" y="11"/>
                      </a:lnTo>
                      <a:lnTo>
                        <a:pt x="163" y="9"/>
                      </a:lnTo>
                      <a:lnTo>
                        <a:pt x="163" y="7"/>
                      </a:lnTo>
                      <a:lnTo>
                        <a:pt x="163" y="5"/>
                      </a:lnTo>
                      <a:lnTo>
                        <a:pt x="163" y="4"/>
                      </a:lnTo>
                      <a:lnTo>
                        <a:pt x="163" y="0"/>
                      </a:lnTo>
                      <a:lnTo>
                        <a:pt x="167" y="3"/>
                      </a:lnTo>
                      <a:lnTo>
                        <a:pt x="168" y="4"/>
                      </a:lnTo>
                      <a:lnTo>
                        <a:pt x="171" y="4"/>
                      </a:lnTo>
                      <a:lnTo>
                        <a:pt x="172" y="5"/>
                      </a:lnTo>
                      <a:lnTo>
                        <a:pt x="172" y="7"/>
                      </a:lnTo>
                      <a:lnTo>
                        <a:pt x="175" y="9"/>
                      </a:lnTo>
                      <a:lnTo>
                        <a:pt x="176" y="9"/>
                      </a:lnTo>
                      <a:lnTo>
                        <a:pt x="177" y="9"/>
                      </a:lnTo>
                      <a:lnTo>
                        <a:pt x="178" y="11"/>
                      </a:lnTo>
                      <a:lnTo>
                        <a:pt x="178" y="12"/>
                      </a:lnTo>
                      <a:lnTo>
                        <a:pt x="181" y="13"/>
                      </a:lnTo>
                      <a:lnTo>
                        <a:pt x="181" y="14"/>
                      </a:lnTo>
                      <a:lnTo>
                        <a:pt x="181" y="17"/>
                      </a:lnTo>
                      <a:lnTo>
                        <a:pt x="181" y="18"/>
                      </a:lnTo>
                      <a:lnTo>
                        <a:pt x="182" y="18"/>
                      </a:lnTo>
                      <a:lnTo>
                        <a:pt x="182" y="19"/>
                      </a:lnTo>
                      <a:lnTo>
                        <a:pt x="183" y="21"/>
                      </a:lnTo>
                      <a:lnTo>
                        <a:pt x="185" y="21"/>
                      </a:lnTo>
                      <a:lnTo>
                        <a:pt x="186" y="21"/>
                      </a:lnTo>
                      <a:lnTo>
                        <a:pt x="186" y="23"/>
                      </a:lnTo>
                      <a:lnTo>
                        <a:pt x="187" y="24"/>
                      </a:lnTo>
                      <a:lnTo>
                        <a:pt x="188" y="27"/>
                      </a:lnTo>
                      <a:lnTo>
                        <a:pt x="190" y="27"/>
                      </a:lnTo>
                      <a:lnTo>
                        <a:pt x="191" y="30"/>
                      </a:lnTo>
                      <a:lnTo>
                        <a:pt x="192" y="32"/>
                      </a:lnTo>
                      <a:lnTo>
                        <a:pt x="196" y="32"/>
                      </a:lnTo>
                      <a:lnTo>
                        <a:pt x="197" y="33"/>
                      </a:lnTo>
                      <a:lnTo>
                        <a:pt x="199" y="35"/>
                      </a:lnTo>
                      <a:lnTo>
                        <a:pt x="200" y="35"/>
                      </a:lnTo>
                      <a:lnTo>
                        <a:pt x="201" y="33"/>
                      </a:lnTo>
                      <a:lnTo>
                        <a:pt x="201" y="32"/>
                      </a:lnTo>
                      <a:lnTo>
                        <a:pt x="201" y="30"/>
                      </a:lnTo>
                      <a:lnTo>
                        <a:pt x="201" y="27"/>
                      </a:lnTo>
                      <a:lnTo>
                        <a:pt x="202" y="26"/>
                      </a:lnTo>
                      <a:lnTo>
                        <a:pt x="204" y="26"/>
                      </a:lnTo>
                      <a:lnTo>
                        <a:pt x="205" y="27"/>
                      </a:lnTo>
                      <a:lnTo>
                        <a:pt x="206" y="27"/>
                      </a:lnTo>
                      <a:lnTo>
                        <a:pt x="207" y="28"/>
                      </a:lnTo>
                      <a:lnTo>
                        <a:pt x="207" y="30"/>
                      </a:lnTo>
                      <a:lnTo>
                        <a:pt x="207" y="33"/>
                      </a:lnTo>
                      <a:lnTo>
                        <a:pt x="207" y="35"/>
                      </a:lnTo>
                      <a:lnTo>
                        <a:pt x="206" y="37"/>
                      </a:lnTo>
                      <a:lnTo>
                        <a:pt x="207" y="38"/>
                      </a:lnTo>
                      <a:lnTo>
                        <a:pt x="207" y="40"/>
                      </a:lnTo>
                      <a:lnTo>
                        <a:pt x="207" y="41"/>
                      </a:lnTo>
                      <a:lnTo>
                        <a:pt x="210" y="41"/>
                      </a:lnTo>
                      <a:lnTo>
                        <a:pt x="213" y="40"/>
                      </a:lnTo>
                      <a:lnTo>
                        <a:pt x="214" y="40"/>
                      </a:lnTo>
                      <a:lnTo>
                        <a:pt x="215" y="38"/>
                      </a:lnTo>
                      <a:lnTo>
                        <a:pt x="216" y="37"/>
                      </a:lnTo>
                      <a:lnTo>
                        <a:pt x="219" y="38"/>
                      </a:lnTo>
                      <a:lnTo>
                        <a:pt x="220" y="38"/>
                      </a:lnTo>
                      <a:lnTo>
                        <a:pt x="223" y="40"/>
                      </a:lnTo>
                      <a:lnTo>
                        <a:pt x="225" y="41"/>
                      </a:lnTo>
                      <a:lnTo>
                        <a:pt x="226" y="43"/>
                      </a:lnTo>
                      <a:lnTo>
                        <a:pt x="226" y="45"/>
                      </a:lnTo>
                      <a:lnTo>
                        <a:pt x="226" y="47"/>
                      </a:lnTo>
                      <a:lnTo>
                        <a:pt x="228" y="50"/>
                      </a:lnTo>
                      <a:lnTo>
                        <a:pt x="228" y="51"/>
                      </a:lnTo>
                      <a:lnTo>
                        <a:pt x="230" y="54"/>
                      </a:lnTo>
                      <a:lnTo>
                        <a:pt x="232" y="55"/>
                      </a:lnTo>
                      <a:lnTo>
                        <a:pt x="233" y="56"/>
                      </a:lnTo>
                      <a:lnTo>
                        <a:pt x="234" y="57"/>
                      </a:lnTo>
                      <a:lnTo>
                        <a:pt x="234" y="59"/>
                      </a:lnTo>
                      <a:lnTo>
                        <a:pt x="237" y="60"/>
                      </a:lnTo>
                      <a:lnTo>
                        <a:pt x="238" y="60"/>
                      </a:lnTo>
                      <a:lnTo>
                        <a:pt x="240" y="64"/>
                      </a:lnTo>
                      <a:lnTo>
                        <a:pt x="243" y="65"/>
                      </a:lnTo>
                      <a:lnTo>
                        <a:pt x="244" y="65"/>
                      </a:lnTo>
                      <a:lnTo>
                        <a:pt x="245" y="66"/>
                      </a:lnTo>
                      <a:lnTo>
                        <a:pt x="247" y="66"/>
                      </a:lnTo>
                      <a:lnTo>
                        <a:pt x="249" y="68"/>
                      </a:lnTo>
                      <a:lnTo>
                        <a:pt x="251" y="69"/>
                      </a:lnTo>
                      <a:lnTo>
                        <a:pt x="252" y="73"/>
                      </a:lnTo>
                      <a:lnTo>
                        <a:pt x="256" y="74"/>
                      </a:lnTo>
                      <a:lnTo>
                        <a:pt x="257" y="76"/>
                      </a:lnTo>
                      <a:lnTo>
                        <a:pt x="258" y="78"/>
                      </a:lnTo>
                      <a:lnTo>
                        <a:pt x="259" y="80"/>
                      </a:lnTo>
                      <a:lnTo>
                        <a:pt x="261" y="81"/>
                      </a:lnTo>
                      <a:lnTo>
                        <a:pt x="263" y="83"/>
                      </a:lnTo>
                      <a:lnTo>
                        <a:pt x="266" y="84"/>
                      </a:lnTo>
                      <a:lnTo>
                        <a:pt x="267" y="84"/>
                      </a:lnTo>
                      <a:lnTo>
                        <a:pt x="268" y="84"/>
                      </a:lnTo>
                      <a:lnTo>
                        <a:pt x="271" y="84"/>
                      </a:lnTo>
                      <a:lnTo>
                        <a:pt x="272" y="87"/>
                      </a:lnTo>
                      <a:lnTo>
                        <a:pt x="273" y="93"/>
                      </a:lnTo>
                      <a:lnTo>
                        <a:pt x="275" y="94"/>
                      </a:lnTo>
                      <a:lnTo>
                        <a:pt x="277" y="95"/>
                      </a:lnTo>
                      <a:lnTo>
                        <a:pt x="280" y="98"/>
                      </a:lnTo>
                      <a:lnTo>
                        <a:pt x="282" y="99"/>
                      </a:lnTo>
                      <a:lnTo>
                        <a:pt x="287" y="99"/>
                      </a:lnTo>
                      <a:lnTo>
                        <a:pt x="290" y="99"/>
                      </a:lnTo>
                      <a:lnTo>
                        <a:pt x="292" y="100"/>
                      </a:lnTo>
                      <a:lnTo>
                        <a:pt x="294" y="100"/>
                      </a:lnTo>
                      <a:lnTo>
                        <a:pt x="296" y="102"/>
                      </a:lnTo>
                      <a:lnTo>
                        <a:pt x="297" y="102"/>
                      </a:lnTo>
                      <a:lnTo>
                        <a:pt x="300" y="102"/>
                      </a:lnTo>
                      <a:lnTo>
                        <a:pt x="301" y="100"/>
                      </a:lnTo>
                      <a:lnTo>
                        <a:pt x="303" y="100"/>
                      </a:lnTo>
                      <a:lnTo>
                        <a:pt x="304" y="100"/>
                      </a:lnTo>
                      <a:lnTo>
                        <a:pt x="305" y="100"/>
                      </a:lnTo>
                      <a:lnTo>
                        <a:pt x="306" y="102"/>
                      </a:lnTo>
                      <a:lnTo>
                        <a:pt x="306" y="103"/>
                      </a:lnTo>
                      <a:lnTo>
                        <a:pt x="306" y="104"/>
                      </a:lnTo>
                      <a:lnTo>
                        <a:pt x="308" y="107"/>
                      </a:lnTo>
                      <a:lnTo>
                        <a:pt x="310" y="107"/>
                      </a:lnTo>
                      <a:lnTo>
                        <a:pt x="313" y="107"/>
                      </a:lnTo>
                      <a:lnTo>
                        <a:pt x="315" y="108"/>
                      </a:lnTo>
                      <a:lnTo>
                        <a:pt x="316" y="108"/>
                      </a:lnTo>
                      <a:lnTo>
                        <a:pt x="318" y="107"/>
                      </a:lnTo>
                      <a:lnTo>
                        <a:pt x="319" y="107"/>
                      </a:lnTo>
                      <a:lnTo>
                        <a:pt x="320" y="104"/>
                      </a:lnTo>
                      <a:lnTo>
                        <a:pt x="322" y="107"/>
                      </a:lnTo>
                      <a:lnTo>
                        <a:pt x="323" y="107"/>
                      </a:lnTo>
                      <a:lnTo>
                        <a:pt x="325" y="104"/>
                      </a:lnTo>
                      <a:lnTo>
                        <a:pt x="324" y="108"/>
                      </a:lnTo>
                      <a:lnTo>
                        <a:pt x="323" y="109"/>
                      </a:lnTo>
                      <a:lnTo>
                        <a:pt x="323" y="111"/>
                      </a:lnTo>
                      <a:lnTo>
                        <a:pt x="324" y="112"/>
                      </a:lnTo>
                      <a:lnTo>
                        <a:pt x="325" y="111"/>
                      </a:lnTo>
                      <a:lnTo>
                        <a:pt x="327" y="109"/>
                      </a:lnTo>
                      <a:lnTo>
                        <a:pt x="329" y="111"/>
                      </a:lnTo>
                      <a:lnTo>
                        <a:pt x="330" y="112"/>
                      </a:lnTo>
                      <a:lnTo>
                        <a:pt x="330" y="113"/>
                      </a:lnTo>
                      <a:lnTo>
                        <a:pt x="332" y="116"/>
                      </a:lnTo>
                      <a:lnTo>
                        <a:pt x="333" y="118"/>
                      </a:lnTo>
                      <a:lnTo>
                        <a:pt x="334" y="119"/>
                      </a:lnTo>
                      <a:lnTo>
                        <a:pt x="335" y="122"/>
                      </a:lnTo>
                      <a:lnTo>
                        <a:pt x="337" y="123"/>
                      </a:lnTo>
                      <a:lnTo>
                        <a:pt x="337" y="125"/>
                      </a:lnTo>
                      <a:lnTo>
                        <a:pt x="337" y="126"/>
                      </a:lnTo>
                      <a:lnTo>
                        <a:pt x="337" y="128"/>
                      </a:lnTo>
                      <a:lnTo>
                        <a:pt x="337" y="130"/>
                      </a:lnTo>
                      <a:lnTo>
                        <a:pt x="338" y="130"/>
                      </a:lnTo>
                      <a:lnTo>
                        <a:pt x="341" y="130"/>
                      </a:lnTo>
                      <a:lnTo>
                        <a:pt x="342" y="131"/>
                      </a:lnTo>
                      <a:lnTo>
                        <a:pt x="344" y="131"/>
                      </a:lnTo>
                      <a:lnTo>
                        <a:pt x="346" y="131"/>
                      </a:lnTo>
                      <a:lnTo>
                        <a:pt x="346" y="132"/>
                      </a:lnTo>
                      <a:lnTo>
                        <a:pt x="347" y="133"/>
                      </a:lnTo>
                      <a:lnTo>
                        <a:pt x="348" y="133"/>
                      </a:lnTo>
                      <a:lnTo>
                        <a:pt x="349" y="136"/>
                      </a:lnTo>
                      <a:lnTo>
                        <a:pt x="351" y="136"/>
                      </a:lnTo>
                      <a:lnTo>
                        <a:pt x="351" y="137"/>
                      </a:lnTo>
                      <a:lnTo>
                        <a:pt x="351" y="138"/>
                      </a:lnTo>
                      <a:lnTo>
                        <a:pt x="351" y="140"/>
                      </a:lnTo>
                      <a:lnTo>
                        <a:pt x="351" y="142"/>
                      </a:lnTo>
                      <a:lnTo>
                        <a:pt x="349" y="145"/>
                      </a:lnTo>
                      <a:lnTo>
                        <a:pt x="348" y="145"/>
                      </a:lnTo>
                      <a:lnTo>
                        <a:pt x="347" y="146"/>
                      </a:lnTo>
                      <a:lnTo>
                        <a:pt x="346" y="146"/>
                      </a:lnTo>
                      <a:lnTo>
                        <a:pt x="344" y="146"/>
                      </a:lnTo>
                      <a:lnTo>
                        <a:pt x="342" y="146"/>
                      </a:lnTo>
                      <a:lnTo>
                        <a:pt x="342" y="147"/>
                      </a:lnTo>
                      <a:lnTo>
                        <a:pt x="341" y="149"/>
                      </a:lnTo>
                      <a:lnTo>
                        <a:pt x="341" y="151"/>
                      </a:lnTo>
                      <a:lnTo>
                        <a:pt x="342" y="154"/>
                      </a:lnTo>
                      <a:lnTo>
                        <a:pt x="344" y="156"/>
                      </a:lnTo>
                      <a:lnTo>
                        <a:pt x="346" y="158"/>
                      </a:lnTo>
                      <a:lnTo>
                        <a:pt x="347" y="158"/>
                      </a:lnTo>
                      <a:lnTo>
                        <a:pt x="349" y="156"/>
                      </a:lnTo>
                      <a:lnTo>
                        <a:pt x="351" y="156"/>
                      </a:lnTo>
                      <a:lnTo>
                        <a:pt x="352" y="156"/>
                      </a:lnTo>
                      <a:lnTo>
                        <a:pt x="353" y="156"/>
                      </a:lnTo>
                      <a:lnTo>
                        <a:pt x="356" y="156"/>
                      </a:lnTo>
                      <a:lnTo>
                        <a:pt x="356" y="159"/>
                      </a:lnTo>
                      <a:lnTo>
                        <a:pt x="357" y="161"/>
                      </a:lnTo>
                      <a:lnTo>
                        <a:pt x="360" y="163"/>
                      </a:lnTo>
                      <a:lnTo>
                        <a:pt x="360" y="168"/>
                      </a:lnTo>
                      <a:lnTo>
                        <a:pt x="360" y="170"/>
                      </a:lnTo>
                      <a:lnTo>
                        <a:pt x="360" y="173"/>
                      </a:lnTo>
                      <a:lnTo>
                        <a:pt x="360" y="175"/>
                      </a:lnTo>
                      <a:lnTo>
                        <a:pt x="361" y="177"/>
                      </a:lnTo>
                      <a:lnTo>
                        <a:pt x="362" y="178"/>
                      </a:lnTo>
                      <a:lnTo>
                        <a:pt x="362" y="180"/>
                      </a:lnTo>
                      <a:lnTo>
                        <a:pt x="362" y="182"/>
                      </a:lnTo>
                      <a:lnTo>
                        <a:pt x="361" y="185"/>
                      </a:lnTo>
                      <a:lnTo>
                        <a:pt x="361" y="187"/>
                      </a:lnTo>
                      <a:lnTo>
                        <a:pt x="360" y="190"/>
                      </a:lnTo>
                      <a:lnTo>
                        <a:pt x="360" y="193"/>
                      </a:lnTo>
                      <a:lnTo>
                        <a:pt x="360" y="196"/>
                      </a:lnTo>
                      <a:lnTo>
                        <a:pt x="360" y="197"/>
                      </a:lnTo>
                      <a:lnTo>
                        <a:pt x="360" y="198"/>
                      </a:lnTo>
                      <a:lnTo>
                        <a:pt x="362" y="197"/>
                      </a:lnTo>
                      <a:lnTo>
                        <a:pt x="362" y="198"/>
                      </a:lnTo>
                      <a:lnTo>
                        <a:pt x="362" y="201"/>
                      </a:lnTo>
                      <a:lnTo>
                        <a:pt x="362" y="202"/>
                      </a:lnTo>
                      <a:lnTo>
                        <a:pt x="362" y="204"/>
                      </a:lnTo>
                      <a:lnTo>
                        <a:pt x="363" y="204"/>
                      </a:lnTo>
                      <a:lnTo>
                        <a:pt x="365" y="203"/>
                      </a:lnTo>
                      <a:lnTo>
                        <a:pt x="365" y="202"/>
                      </a:lnTo>
                      <a:lnTo>
                        <a:pt x="366" y="201"/>
                      </a:lnTo>
                      <a:lnTo>
                        <a:pt x="367" y="201"/>
                      </a:lnTo>
                      <a:lnTo>
                        <a:pt x="368" y="201"/>
                      </a:lnTo>
                      <a:lnTo>
                        <a:pt x="370" y="202"/>
                      </a:lnTo>
                      <a:lnTo>
                        <a:pt x="368" y="202"/>
                      </a:lnTo>
                      <a:lnTo>
                        <a:pt x="368" y="203"/>
                      </a:lnTo>
                      <a:lnTo>
                        <a:pt x="370" y="203"/>
                      </a:lnTo>
                      <a:lnTo>
                        <a:pt x="368" y="207"/>
                      </a:lnTo>
                      <a:lnTo>
                        <a:pt x="366" y="211"/>
                      </a:lnTo>
                      <a:lnTo>
                        <a:pt x="365" y="213"/>
                      </a:lnTo>
                      <a:lnTo>
                        <a:pt x="363" y="215"/>
                      </a:lnTo>
                      <a:lnTo>
                        <a:pt x="363" y="216"/>
                      </a:lnTo>
                      <a:lnTo>
                        <a:pt x="362" y="217"/>
                      </a:lnTo>
                      <a:lnTo>
                        <a:pt x="363" y="218"/>
                      </a:lnTo>
                      <a:lnTo>
                        <a:pt x="362" y="220"/>
                      </a:lnTo>
                      <a:lnTo>
                        <a:pt x="361" y="220"/>
                      </a:lnTo>
                      <a:lnTo>
                        <a:pt x="360" y="221"/>
                      </a:lnTo>
                      <a:lnTo>
                        <a:pt x="360" y="222"/>
                      </a:lnTo>
                      <a:lnTo>
                        <a:pt x="356" y="222"/>
                      </a:lnTo>
                      <a:lnTo>
                        <a:pt x="354" y="223"/>
                      </a:lnTo>
                      <a:lnTo>
                        <a:pt x="353" y="223"/>
                      </a:lnTo>
                      <a:lnTo>
                        <a:pt x="352" y="222"/>
                      </a:lnTo>
                      <a:lnTo>
                        <a:pt x="349" y="221"/>
                      </a:lnTo>
                      <a:lnTo>
                        <a:pt x="349" y="222"/>
                      </a:lnTo>
                      <a:lnTo>
                        <a:pt x="349" y="223"/>
                      </a:lnTo>
                      <a:lnTo>
                        <a:pt x="351" y="227"/>
                      </a:lnTo>
                      <a:lnTo>
                        <a:pt x="349" y="228"/>
                      </a:lnTo>
                      <a:lnTo>
                        <a:pt x="348" y="227"/>
                      </a:lnTo>
                      <a:lnTo>
                        <a:pt x="347" y="227"/>
                      </a:lnTo>
                      <a:lnTo>
                        <a:pt x="346" y="227"/>
                      </a:lnTo>
                      <a:lnTo>
                        <a:pt x="346" y="228"/>
                      </a:lnTo>
                      <a:lnTo>
                        <a:pt x="344" y="231"/>
                      </a:lnTo>
                      <a:lnTo>
                        <a:pt x="342" y="234"/>
                      </a:lnTo>
                      <a:lnTo>
                        <a:pt x="342" y="236"/>
                      </a:lnTo>
                      <a:lnTo>
                        <a:pt x="342" y="239"/>
                      </a:lnTo>
                      <a:lnTo>
                        <a:pt x="342" y="241"/>
                      </a:lnTo>
                      <a:lnTo>
                        <a:pt x="344" y="242"/>
                      </a:lnTo>
                      <a:lnTo>
                        <a:pt x="347" y="244"/>
                      </a:lnTo>
                      <a:lnTo>
                        <a:pt x="348" y="245"/>
                      </a:lnTo>
                      <a:lnTo>
                        <a:pt x="348" y="246"/>
                      </a:lnTo>
                      <a:lnTo>
                        <a:pt x="348" y="247"/>
                      </a:lnTo>
                      <a:lnTo>
                        <a:pt x="347" y="247"/>
                      </a:lnTo>
                      <a:lnTo>
                        <a:pt x="346" y="247"/>
                      </a:lnTo>
                      <a:lnTo>
                        <a:pt x="346" y="249"/>
                      </a:lnTo>
                      <a:lnTo>
                        <a:pt x="347" y="250"/>
                      </a:lnTo>
                      <a:lnTo>
                        <a:pt x="346" y="251"/>
                      </a:lnTo>
                      <a:lnTo>
                        <a:pt x="344" y="253"/>
                      </a:lnTo>
                      <a:lnTo>
                        <a:pt x="342" y="251"/>
                      </a:lnTo>
                      <a:lnTo>
                        <a:pt x="341" y="250"/>
                      </a:lnTo>
                      <a:lnTo>
                        <a:pt x="339" y="247"/>
                      </a:lnTo>
                      <a:lnTo>
                        <a:pt x="338" y="246"/>
                      </a:lnTo>
                      <a:lnTo>
                        <a:pt x="337" y="244"/>
                      </a:lnTo>
                      <a:lnTo>
                        <a:pt x="335" y="244"/>
                      </a:lnTo>
                      <a:lnTo>
                        <a:pt x="334" y="242"/>
                      </a:lnTo>
                      <a:lnTo>
                        <a:pt x="333" y="241"/>
                      </a:lnTo>
                      <a:lnTo>
                        <a:pt x="333" y="237"/>
                      </a:lnTo>
                      <a:lnTo>
                        <a:pt x="332" y="236"/>
                      </a:lnTo>
                      <a:lnTo>
                        <a:pt x="329" y="236"/>
                      </a:lnTo>
                      <a:lnTo>
                        <a:pt x="327" y="237"/>
                      </a:lnTo>
                      <a:lnTo>
                        <a:pt x="325" y="239"/>
                      </a:lnTo>
                      <a:lnTo>
                        <a:pt x="324" y="241"/>
                      </a:lnTo>
                      <a:lnTo>
                        <a:pt x="322" y="242"/>
                      </a:lnTo>
                      <a:lnTo>
                        <a:pt x="320" y="242"/>
                      </a:lnTo>
                      <a:lnTo>
                        <a:pt x="318" y="244"/>
                      </a:lnTo>
                      <a:lnTo>
                        <a:pt x="316" y="244"/>
                      </a:lnTo>
                      <a:lnTo>
                        <a:pt x="315" y="246"/>
                      </a:lnTo>
                      <a:lnTo>
                        <a:pt x="313" y="245"/>
                      </a:lnTo>
                      <a:lnTo>
                        <a:pt x="311" y="244"/>
                      </a:lnTo>
                      <a:lnTo>
                        <a:pt x="310" y="242"/>
                      </a:lnTo>
                      <a:lnTo>
                        <a:pt x="310" y="241"/>
                      </a:lnTo>
                      <a:lnTo>
                        <a:pt x="309" y="242"/>
                      </a:lnTo>
                      <a:lnTo>
                        <a:pt x="308" y="242"/>
                      </a:lnTo>
                      <a:lnTo>
                        <a:pt x="306" y="242"/>
                      </a:lnTo>
                      <a:lnTo>
                        <a:pt x="305" y="244"/>
                      </a:lnTo>
                      <a:lnTo>
                        <a:pt x="304" y="244"/>
                      </a:lnTo>
                      <a:lnTo>
                        <a:pt x="301" y="244"/>
                      </a:lnTo>
                      <a:lnTo>
                        <a:pt x="300" y="242"/>
                      </a:lnTo>
                      <a:lnTo>
                        <a:pt x="297" y="242"/>
                      </a:lnTo>
                      <a:lnTo>
                        <a:pt x="296" y="244"/>
                      </a:lnTo>
                      <a:lnTo>
                        <a:pt x="296" y="245"/>
                      </a:lnTo>
                      <a:lnTo>
                        <a:pt x="296" y="247"/>
                      </a:lnTo>
                      <a:lnTo>
                        <a:pt x="296" y="249"/>
                      </a:lnTo>
                      <a:lnTo>
                        <a:pt x="296" y="251"/>
                      </a:lnTo>
                      <a:lnTo>
                        <a:pt x="295" y="255"/>
                      </a:lnTo>
                      <a:lnTo>
                        <a:pt x="294" y="256"/>
                      </a:lnTo>
                      <a:lnTo>
                        <a:pt x="294" y="260"/>
                      </a:lnTo>
                      <a:lnTo>
                        <a:pt x="295" y="263"/>
                      </a:lnTo>
                      <a:lnTo>
                        <a:pt x="295" y="264"/>
                      </a:lnTo>
                      <a:lnTo>
                        <a:pt x="295" y="265"/>
                      </a:lnTo>
                      <a:lnTo>
                        <a:pt x="294" y="265"/>
                      </a:lnTo>
                      <a:lnTo>
                        <a:pt x="296" y="266"/>
                      </a:lnTo>
                      <a:lnTo>
                        <a:pt x="296" y="268"/>
                      </a:lnTo>
                      <a:lnTo>
                        <a:pt x="296" y="270"/>
                      </a:lnTo>
                      <a:lnTo>
                        <a:pt x="295" y="270"/>
                      </a:lnTo>
                      <a:lnTo>
                        <a:pt x="294" y="270"/>
                      </a:lnTo>
                      <a:lnTo>
                        <a:pt x="292" y="270"/>
                      </a:lnTo>
                      <a:lnTo>
                        <a:pt x="294" y="273"/>
                      </a:lnTo>
                      <a:lnTo>
                        <a:pt x="295" y="274"/>
                      </a:lnTo>
                      <a:lnTo>
                        <a:pt x="295" y="275"/>
                      </a:lnTo>
                      <a:lnTo>
                        <a:pt x="294" y="275"/>
                      </a:lnTo>
                      <a:lnTo>
                        <a:pt x="292" y="275"/>
                      </a:lnTo>
                      <a:lnTo>
                        <a:pt x="292" y="277"/>
                      </a:lnTo>
                      <a:lnTo>
                        <a:pt x="290" y="274"/>
                      </a:lnTo>
                      <a:lnTo>
                        <a:pt x="289" y="274"/>
                      </a:lnTo>
                      <a:lnTo>
                        <a:pt x="289" y="277"/>
                      </a:lnTo>
                      <a:lnTo>
                        <a:pt x="289" y="278"/>
                      </a:lnTo>
                      <a:lnTo>
                        <a:pt x="291" y="280"/>
                      </a:lnTo>
                      <a:lnTo>
                        <a:pt x="292" y="280"/>
                      </a:lnTo>
                      <a:lnTo>
                        <a:pt x="294" y="279"/>
                      </a:lnTo>
                      <a:lnTo>
                        <a:pt x="295" y="278"/>
                      </a:lnTo>
                      <a:lnTo>
                        <a:pt x="296" y="278"/>
                      </a:lnTo>
                      <a:lnTo>
                        <a:pt x="296" y="279"/>
                      </a:lnTo>
                      <a:lnTo>
                        <a:pt x="296" y="280"/>
                      </a:lnTo>
                      <a:lnTo>
                        <a:pt x="297" y="282"/>
                      </a:lnTo>
                      <a:lnTo>
                        <a:pt x="300" y="283"/>
                      </a:lnTo>
                      <a:lnTo>
                        <a:pt x="301" y="283"/>
                      </a:lnTo>
                      <a:lnTo>
                        <a:pt x="303" y="282"/>
                      </a:lnTo>
                      <a:lnTo>
                        <a:pt x="303" y="280"/>
                      </a:lnTo>
                      <a:lnTo>
                        <a:pt x="303" y="279"/>
                      </a:lnTo>
                      <a:lnTo>
                        <a:pt x="304" y="278"/>
                      </a:lnTo>
                      <a:lnTo>
                        <a:pt x="305" y="278"/>
                      </a:lnTo>
                      <a:lnTo>
                        <a:pt x="305" y="279"/>
                      </a:lnTo>
                      <a:lnTo>
                        <a:pt x="305" y="280"/>
                      </a:lnTo>
                      <a:lnTo>
                        <a:pt x="306" y="282"/>
                      </a:lnTo>
                      <a:lnTo>
                        <a:pt x="308" y="282"/>
                      </a:lnTo>
                      <a:lnTo>
                        <a:pt x="309" y="280"/>
                      </a:lnTo>
                      <a:lnTo>
                        <a:pt x="310" y="279"/>
                      </a:lnTo>
                      <a:lnTo>
                        <a:pt x="311" y="279"/>
                      </a:lnTo>
                      <a:lnTo>
                        <a:pt x="311" y="282"/>
                      </a:lnTo>
                      <a:lnTo>
                        <a:pt x="311" y="283"/>
                      </a:lnTo>
                      <a:lnTo>
                        <a:pt x="310" y="283"/>
                      </a:lnTo>
                      <a:lnTo>
                        <a:pt x="310" y="285"/>
                      </a:lnTo>
                      <a:lnTo>
                        <a:pt x="309" y="285"/>
                      </a:lnTo>
                      <a:lnTo>
                        <a:pt x="309" y="287"/>
                      </a:lnTo>
                      <a:lnTo>
                        <a:pt x="310" y="287"/>
                      </a:lnTo>
                      <a:lnTo>
                        <a:pt x="309" y="288"/>
                      </a:lnTo>
                      <a:lnTo>
                        <a:pt x="309" y="289"/>
                      </a:lnTo>
                      <a:lnTo>
                        <a:pt x="310" y="289"/>
                      </a:lnTo>
                      <a:lnTo>
                        <a:pt x="311" y="289"/>
                      </a:lnTo>
                      <a:lnTo>
                        <a:pt x="311" y="288"/>
                      </a:lnTo>
                      <a:lnTo>
                        <a:pt x="313" y="288"/>
                      </a:lnTo>
                      <a:lnTo>
                        <a:pt x="313" y="289"/>
                      </a:lnTo>
                      <a:lnTo>
                        <a:pt x="315" y="291"/>
                      </a:lnTo>
                      <a:lnTo>
                        <a:pt x="315" y="292"/>
                      </a:lnTo>
                      <a:lnTo>
                        <a:pt x="313" y="293"/>
                      </a:lnTo>
                      <a:lnTo>
                        <a:pt x="311" y="294"/>
                      </a:lnTo>
                      <a:lnTo>
                        <a:pt x="311" y="296"/>
                      </a:lnTo>
                      <a:lnTo>
                        <a:pt x="313" y="296"/>
                      </a:lnTo>
                      <a:lnTo>
                        <a:pt x="315" y="297"/>
                      </a:lnTo>
                      <a:lnTo>
                        <a:pt x="315" y="299"/>
                      </a:lnTo>
                      <a:lnTo>
                        <a:pt x="313" y="301"/>
                      </a:lnTo>
                      <a:lnTo>
                        <a:pt x="311" y="302"/>
                      </a:lnTo>
                      <a:lnTo>
                        <a:pt x="313" y="303"/>
                      </a:lnTo>
                      <a:lnTo>
                        <a:pt x="313" y="304"/>
                      </a:lnTo>
                      <a:lnTo>
                        <a:pt x="313" y="306"/>
                      </a:lnTo>
                      <a:lnTo>
                        <a:pt x="316" y="307"/>
                      </a:lnTo>
                      <a:lnTo>
                        <a:pt x="315" y="310"/>
                      </a:lnTo>
                      <a:lnTo>
                        <a:pt x="313" y="310"/>
                      </a:lnTo>
                      <a:lnTo>
                        <a:pt x="311" y="311"/>
                      </a:lnTo>
                      <a:lnTo>
                        <a:pt x="310" y="310"/>
                      </a:lnTo>
                      <a:lnTo>
                        <a:pt x="310" y="311"/>
                      </a:lnTo>
                      <a:lnTo>
                        <a:pt x="309" y="312"/>
                      </a:lnTo>
                      <a:lnTo>
                        <a:pt x="309" y="316"/>
                      </a:lnTo>
                      <a:lnTo>
                        <a:pt x="309" y="317"/>
                      </a:lnTo>
                      <a:lnTo>
                        <a:pt x="308" y="318"/>
                      </a:lnTo>
                      <a:lnTo>
                        <a:pt x="306" y="318"/>
                      </a:lnTo>
                      <a:lnTo>
                        <a:pt x="305" y="318"/>
                      </a:lnTo>
                      <a:lnTo>
                        <a:pt x="304" y="318"/>
                      </a:lnTo>
                      <a:lnTo>
                        <a:pt x="303" y="320"/>
                      </a:lnTo>
                      <a:lnTo>
                        <a:pt x="303" y="321"/>
                      </a:lnTo>
                      <a:lnTo>
                        <a:pt x="303" y="322"/>
                      </a:lnTo>
                      <a:lnTo>
                        <a:pt x="301" y="323"/>
                      </a:lnTo>
                      <a:lnTo>
                        <a:pt x="300" y="325"/>
                      </a:lnTo>
                      <a:lnTo>
                        <a:pt x="296" y="326"/>
                      </a:lnTo>
                      <a:lnTo>
                        <a:pt x="295" y="325"/>
                      </a:lnTo>
                      <a:lnTo>
                        <a:pt x="294" y="325"/>
                      </a:lnTo>
                      <a:lnTo>
                        <a:pt x="291" y="325"/>
                      </a:lnTo>
                      <a:lnTo>
                        <a:pt x="290" y="325"/>
                      </a:lnTo>
                      <a:lnTo>
                        <a:pt x="289" y="323"/>
                      </a:lnTo>
                      <a:lnTo>
                        <a:pt x="289" y="325"/>
                      </a:lnTo>
                      <a:lnTo>
                        <a:pt x="287" y="326"/>
                      </a:lnTo>
                      <a:lnTo>
                        <a:pt x="287" y="330"/>
                      </a:lnTo>
                      <a:lnTo>
                        <a:pt x="286" y="334"/>
                      </a:lnTo>
                      <a:lnTo>
                        <a:pt x="285" y="336"/>
                      </a:lnTo>
                      <a:lnTo>
                        <a:pt x="282" y="339"/>
                      </a:lnTo>
                      <a:lnTo>
                        <a:pt x="281" y="340"/>
                      </a:lnTo>
                      <a:lnTo>
                        <a:pt x="280" y="340"/>
                      </a:lnTo>
                      <a:lnTo>
                        <a:pt x="278" y="339"/>
                      </a:lnTo>
                      <a:lnTo>
                        <a:pt x="277" y="341"/>
                      </a:lnTo>
                      <a:lnTo>
                        <a:pt x="276" y="345"/>
                      </a:lnTo>
                      <a:lnTo>
                        <a:pt x="275" y="348"/>
                      </a:lnTo>
                      <a:lnTo>
                        <a:pt x="276" y="348"/>
                      </a:lnTo>
                      <a:lnTo>
                        <a:pt x="277" y="350"/>
                      </a:lnTo>
                      <a:lnTo>
                        <a:pt x="276" y="353"/>
                      </a:lnTo>
                      <a:lnTo>
                        <a:pt x="275" y="354"/>
                      </a:lnTo>
                      <a:lnTo>
                        <a:pt x="276" y="355"/>
                      </a:lnTo>
                      <a:lnTo>
                        <a:pt x="275" y="359"/>
                      </a:lnTo>
                      <a:lnTo>
                        <a:pt x="275" y="360"/>
                      </a:lnTo>
                      <a:lnTo>
                        <a:pt x="275" y="361"/>
                      </a:lnTo>
                      <a:lnTo>
                        <a:pt x="273" y="364"/>
                      </a:lnTo>
                      <a:lnTo>
                        <a:pt x="271" y="365"/>
                      </a:lnTo>
                      <a:lnTo>
                        <a:pt x="268" y="367"/>
                      </a:lnTo>
                      <a:lnTo>
                        <a:pt x="267" y="369"/>
                      </a:lnTo>
                      <a:lnTo>
                        <a:pt x="266" y="372"/>
                      </a:lnTo>
                      <a:lnTo>
                        <a:pt x="266" y="375"/>
                      </a:lnTo>
                      <a:lnTo>
                        <a:pt x="263" y="378"/>
                      </a:lnTo>
                      <a:lnTo>
                        <a:pt x="261" y="379"/>
                      </a:lnTo>
                      <a:lnTo>
                        <a:pt x="259" y="382"/>
                      </a:lnTo>
                      <a:lnTo>
                        <a:pt x="258" y="383"/>
                      </a:lnTo>
                      <a:lnTo>
                        <a:pt x="258" y="386"/>
                      </a:lnTo>
                      <a:lnTo>
                        <a:pt x="259" y="387"/>
                      </a:lnTo>
                      <a:lnTo>
                        <a:pt x="257" y="387"/>
                      </a:lnTo>
                      <a:lnTo>
                        <a:pt x="256" y="389"/>
                      </a:lnTo>
                      <a:lnTo>
                        <a:pt x="252" y="391"/>
                      </a:lnTo>
                      <a:lnTo>
                        <a:pt x="252" y="393"/>
                      </a:lnTo>
                      <a:lnTo>
                        <a:pt x="253" y="397"/>
                      </a:lnTo>
                      <a:lnTo>
                        <a:pt x="253" y="398"/>
                      </a:lnTo>
                      <a:lnTo>
                        <a:pt x="253" y="401"/>
                      </a:lnTo>
                      <a:lnTo>
                        <a:pt x="252" y="405"/>
                      </a:lnTo>
                      <a:lnTo>
                        <a:pt x="251" y="407"/>
                      </a:lnTo>
                      <a:lnTo>
                        <a:pt x="252" y="410"/>
                      </a:lnTo>
                      <a:lnTo>
                        <a:pt x="253" y="410"/>
                      </a:lnTo>
                      <a:lnTo>
                        <a:pt x="256" y="410"/>
                      </a:lnTo>
                      <a:lnTo>
                        <a:pt x="257" y="411"/>
                      </a:lnTo>
                      <a:lnTo>
                        <a:pt x="257" y="413"/>
                      </a:lnTo>
                      <a:lnTo>
                        <a:pt x="256" y="416"/>
                      </a:lnTo>
                      <a:lnTo>
                        <a:pt x="253" y="416"/>
                      </a:lnTo>
                      <a:lnTo>
                        <a:pt x="251" y="416"/>
                      </a:lnTo>
                      <a:lnTo>
                        <a:pt x="249" y="416"/>
                      </a:lnTo>
                      <a:lnTo>
                        <a:pt x="248" y="421"/>
                      </a:lnTo>
                      <a:lnTo>
                        <a:pt x="247" y="424"/>
                      </a:lnTo>
                      <a:lnTo>
                        <a:pt x="247" y="425"/>
                      </a:lnTo>
                      <a:lnTo>
                        <a:pt x="248" y="425"/>
                      </a:lnTo>
                      <a:lnTo>
                        <a:pt x="249" y="425"/>
                      </a:lnTo>
                      <a:lnTo>
                        <a:pt x="251" y="424"/>
                      </a:lnTo>
                      <a:lnTo>
                        <a:pt x="252" y="422"/>
                      </a:lnTo>
                      <a:lnTo>
                        <a:pt x="253" y="422"/>
                      </a:lnTo>
                      <a:lnTo>
                        <a:pt x="253" y="425"/>
                      </a:lnTo>
                      <a:lnTo>
                        <a:pt x="256" y="427"/>
                      </a:lnTo>
                      <a:lnTo>
                        <a:pt x="256" y="429"/>
                      </a:lnTo>
                      <a:lnTo>
                        <a:pt x="253" y="430"/>
                      </a:lnTo>
                      <a:lnTo>
                        <a:pt x="252" y="431"/>
                      </a:lnTo>
                      <a:lnTo>
                        <a:pt x="249" y="431"/>
                      </a:lnTo>
                      <a:lnTo>
                        <a:pt x="247" y="434"/>
                      </a:lnTo>
                      <a:lnTo>
                        <a:pt x="245" y="434"/>
                      </a:lnTo>
                      <a:lnTo>
                        <a:pt x="242" y="434"/>
                      </a:lnTo>
                      <a:lnTo>
                        <a:pt x="238" y="434"/>
                      </a:lnTo>
                      <a:lnTo>
                        <a:pt x="237" y="434"/>
                      </a:lnTo>
                      <a:lnTo>
                        <a:pt x="234" y="434"/>
                      </a:lnTo>
                      <a:lnTo>
                        <a:pt x="232" y="435"/>
                      </a:lnTo>
                      <a:lnTo>
                        <a:pt x="229" y="435"/>
                      </a:lnTo>
                      <a:lnTo>
                        <a:pt x="226" y="435"/>
                      </a:lnTo>
                      <a:lnTo>
                        <a:pt x="223" y="435"/>
                      </a:lnTo>
                      <a:lnTo>
                        <a:pt x="220" y="435"/>
                      </a:lnTo>
                      <a:lnTo>
                        <a:pt x="216"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4" name="Freeform 21">
                  <a:extLst>
                    <a:ext uri="{FF2B5EF4-FFF2-40B4-BE49-F238E27FC236}">
                      <a16:creationId xmlns:a16="http://schemas.microsoft.com/office/drawing/2014/main" id="{5D261A1E-9B03-43D3-AFEA-4ED1DC73E49F}"/>
                    </a:ext>
                  </a:extLst>
                </p:cNvPr>
                <p:cNvSpPr>
                  <a:spLocks/>
                </p:cNvSpPr>
                <p:nvPr/>
              </p:nvSpPr>
              <p:spPr bwMode="auto">
                <a:xfrm>
                  <a:off x="3567" y="1122"/>
                  <a:ext cx="451" cy="638"/>
                </a:xfrm>
                <a:custGeom>
                  <a:avLst/>
                  <a:gdLst>
                    <a:gd name="T0" fmla="*/ 95 w 451"/>
                    <a:gd name="T1" fmla="*/ 173 h 638"/>
                    <a:gd name="T2" fmla="*/ 96 w 451"/>
                    <a:gd name="T3" fmla="*/ 156 h 638"/>
                    <a:gd name="T4" fmla="*/ 99 w 451"/>
                    <a:gd name="T5" fmla="*/ 126 h 638"/>
                    <a:gd name="T6" fmla="*/ 104 w 451"/>
                    <a:gd name="T7" fmla="*/ 92 h 638"/>
                    <a:gd name="T8" fmla="*/ 124 w 451"/>
                    <a:gd name="T9" fmla="*/ 88 h 638"/>
                    <a:gd name="T10" fmla="*/ 124 w 451"/>
                    <a:gd name="T11" fmla="*/ 76 h 638"/>
                    <a:gd name="T12" fmla="*/ 112 w 451"/>
                    <a:gd name="T13" fmla="*/ 26 h 638"/>
                    <a:gd name="T14" fmla="*/ 132 w 451"/>
                    <a:gd name="T15" fmla="*/ 3 h 638"/>
                    <a:gd name="T16" fmla="*/ 181 w 451"/>
                    <a:gd name="T17" fmla="*/ 24 h 638"/>
                    <a:gd name="T18" fmla="*/ 227 w 451"/>
                    <a:gd name="T19" fmla="*/ 37 h 638"/>
                    <a:gd name="T20" fmla="*/ 278 w 451"/>
                    <a:gd name="T21" fmla="*/ 17 h 638"/>
                    <a:gd name="T22" fmla="*/ 314 w 451"/>
                    <a:gd name="T23" fmla="*/ 16 h 638"/>
                    <a:gd name="T24" fmla="*/ 318 w 451"/>
                    <a:gd name="T25" fmla="*/ 65 h 638"/>
                    <a:gd name="T26" fmla="*/ 321 w 451"/>
                    <a:gd name="T27" fmla="*/ 89 h 638"/>
                    <a:gd name="T28" fmla="*/ 311 w 451"/>
                    <a:gd name="T29" fmla="*/ 114 h 638"/>
                    <a:gd name="T30" fmla="*/ 281 w 451"/>
                    <a:gd name="T31" fmla="*/ 92 h 638"/>
                    <a:gd name="T32" fmla="*/ 252 w 451"/>
                    <a:gd name="T33" fmla="*/ 99 h 638"/>
                    <a:gd name="T34" fmla="*/ 242 w 451"/>
                    <a:gd name="T35" fmla="*/ 111 h 638"/>
                    <a:gd name="T36" fmla="*/ 259 w 451"/>
                    <a:gd name="T37" fmla="*/ 135 h 638"/>
                    <a:gd name="T38" fmla="*/ 266 w 451"/>
                    <a:gd name="T39" fmla="*/ 173 h 638"/>
                    <a:gd name="T40" fmla="*/ 276 w 451"/>
                    <a:gd name="T41" fmla="*/ 184 h 638"/>
                    <a:gd name="T42" fmla="*/ 290 w 451"/>
                    <a:gd name="T43" fmla="*/ 211 h 638"/>
                    <a:gd name="T44" fmla="*/ 298 w 451"/>
                    <a:gd name="T45" fmla="*/ 236 h 638"/>
                    <a:gd name="T46" fmla="*/ 305 w 451"/>
                    <a:gd name="T47" fmla="*/ 249 h 638"/>
                    <a:gd name="T48" fmla="*/ 305 w 451"/>
                    <a:gd name="T49" fmla="*/ 261 h 638"/>
                    <a:gd name="T50" fmla="*/ 333 w 451"/>
                    <a:gd name="T51" fmla="*/ 273 h 638"/>
                    <a:gd name="T52" fmla="*/ 364 w 451"/>
                    <a:gd name="T53" fmla="*/ 268 h 638"/>
                    <a:gd name="T54" fmla="*/ 387 w 451"/>
                    <a:gd name="T55" fmla="*/ 280 h 638"/>
                    <a:gd name="T56" fmla="*/ 376 w 451"/>
                    <a:gd name="T57" fmla="*/ 298 h 638"/>
                    <a:gd name="T58" fmla="*/ 375 w 451"/>
                    <a:gd name="T59" fmla="*/ 329 h 638"/>
                    <a:gd name="T60" fmla="*/ 387 w 451"/>
                    <a:gd name="T61" fmla="*/ 368 h 638"/>
                    <a:gd name="T62" fmla="*/ 412 w 451"/>
                    <a:gd name="T63" fmla="*/ 386 h 638"/>
                    <a:gd name="T64" fmla="*/ 434 w 451"/>
                    <a:gd name="T65" fmla="*/ 401 h 638"/>
                    <a:gd name="T66" fmla="*/ 442 w 451"/>
                    <a:gd name="T67" fmla="*/ 419 h 638"/>
                    <a:gd name="T68" fmla="*/ 445 w 451"/>
                    <a:gd name="T69" fmla="*/ 436 h 638"/>
                    <a:gd name="T70" fmla="*/ 435 w 451"/>
                    <a:gd name="T71" fmla="*/ 465 h 638"/>
                    <a:gd name="T72" fmla="*/ 404 w 451"/>
                    <a:gd name="T73" fmla="*/ 473 h 638"/>
                    <a:gd name="T74" fmla="*/ 382 w 451"/>
                    <a:gd name="T75" fmla="*/ 473 h 638"/>
                    <a:gd name="T76" fmla="*/ 368 w 451"/>
                    <a:gd name="T77" fmla="*/ 478 h 638"/>
                    <a:gd name="T78" fmla="*/ 341 w 451"/>
                    <a:gd name="T79" fmla="*/ 488 h 638"/>
                    <a:gd name="T80" fmla="*/ 314 w 451"/>
                    <a:gd name="T81" fmla="*/ 473 h 638"/>
                    <a:gd name="T82" fmla="*/ 332 w 451"/>
                    <a:gd name="T83" fmla="*/ 514 h 638"/>
                    <a:gd name="T84" fmla="*/ 336 w 451"/>
                    <a:gd name="T85" fmla="*/ 563 h 638"/>
                    <a:gd name="T86" fmla="*/ 345 w 451"/>
                    <a:gd name="T87" fmla="*/ 609 h 638"/>
                    <a:gd name="T88" fmla="*/ 318 w 451"/>
                    <a:gd name="T89" fmla="*/ 629 h 638"/>
                    <a:gd name="T90" fmla="*/ 285 w 451"/>
                    <a:gd name="T91" fmla="*/ 625 h 638"/>
                    <a:gd name="T92" fmla="*/ 274 w 451"/>
                    <a:gd name="T93" fmla="*/ 601 h 638"/>
                    <a:gd name="T94" fmla="*/ 233 w 451"/>
                    <a:gd name="T95" fmla="*/ 581 h 638"/>
                    <a:gd name="T96" fmla="*/ 199 w 451"/>
                    <a:gd name="T97" fmla="*/ 606 h 638"/>
                    <a:gd name="T98" fmla="*/ 167 w 451"/>
                    <a:gd name="T99" fmla="*/ 604 h 638"/>
                    <a:gd name="T100" fmla="*/ 122 w 451"/>
                    <a:gd name="T101" fmla="*/ 615 h 638"/>
                    <a:gd name="T102" fmla="*/ 93 w 451"/>
                    <a:gd name="T103" fmla="*/ 574 h 638"/>
                    <a:gd name="T104" fmla="*/ 93 w 451"/>
                    <a:gd name="T105" fmla="*/ 520 h 638"/>
                    <a:gd name="T106" fmla="*/ 87 w 451"/>
                    <a:gd name="T107" fmla="*/ 492 h 638"/>
                    <a:gd name="T108" fmla="*/ 75 w 451"/>
                    <a:gd name="T109" fmla="*/ 469 h 638"/>
                    <a:gd name="T110" fmla="*/ 47 w 451"/>
                    <a:gd name="T111" fmla="*/ 445 h 638"/>
                    <a:gd name="T112" fmla="*/ 33 w 451"/>
                    <a:gd name="T113" fmla="*/ 398 h 638"/>
                    <a:gd name="T114" fmla="*/ 38 w 451"/>
                    <a:gd name="T115" fmla="*/ 354 h 638"/>
                    <a:gd name="T116" fmla="*/ 20 w 451"/>
                    <a:gd name="T117" fmla="*/ 310 h 638"/>
                    <a:gd name="T118" fmla="*/ 8 w 451"/>
                    <a:gd name="T119" fmla="*/ 273 h 638"/>
                    <a:gd name="T120" fmla="*/ 47 w 451"/>
                    <a:gd name="T121" fmla="*/ 273 h 638"/>
                    <a:gd name="T122" fmla="*/ 63 w 451"/>
                    <a:gd name="T123" fmla="*/ 244 h 638"/>
                    <a:gd name="T124" fmla="*/ 67 w 451"/>
                    <a:gd name="T125" fmla="*/ 22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1" h="638">
                      <a:moveTo>
                        <a:pt x="84" y="213"/>
                      </a:moveTo>
                      <a:lnTo>
                        <a:pt x="87" y="213"/>
                      </a:lnTo>
                      <a:lnTo>
                        <a:pt x="91" y="213"/>
                      </a:lnTo>
                      <a:lnTo>
                        <a:pt x="93" y="211"/>
                      </a:lnTo>
                      <a:lnTo>
                        <a:pt x="95" y="209"/>
                      </a:lnTo>
                      <a:lnTo>
                        <a:pt x="96" y="208"/>
                      </a:lnTo>
                      <a:lnTo>
                        <a:pt x="98" y="206"/>
                      </a:lnTo>
                      <a:lnTo>
                        <a:pt x="98" y="203"/>
                      </a:lnTo>
                      <a:lnTo>
                        <a:pt x="98" y="201"/>
                      </a:lnTo>
                      <a:lnTo>
                        <a:pt x="99" y="198"/>
                      </a:lnTo>
                      <a:lnTo>
                        <a:pt x="99" y="193"/>
                      </a:lnTo>
                      <a:lnTo>
                        <a:pt x="100" y="188"/>
                      </a:lnTo>
                      <a:lnTo>
                        <a:pt x="103" y="185"/>
                      </a:lnTo>
                      <a:lnTo>
                        <a:pt x="103" y="183"/>
                      </a:lnTo>
                      <a:lnTo>
                        <a:pt x="100" y="180"/>
                      </a:lnTo>
                      <a:lnTo>
                        <a:pt x="99" y="179"/>
                      </a:lnTo>
                      <a:lnTo>
                        <a:pt x="98" y="178"/>
                      </a:lnTo>
                      <a:lnTo>
                        <a:pt x="96" y="175"/>
                      </a:lnTo>
                      <a:lnTo>
                        <a:pt x="95" y="174"/>
                      </a:lnTo>
                      <a:lnTo>
                        <a:pt x="95" y="173"/>
                      </a:lnTo>
                      <a:lnTo>
                        <a:pt x="96" y="171"/>
                      </a:lnTo>
                      <a:lnTo>
                        <a:pt x="96" y="170"/>
                      </a:lnTo>
                      <a:lnTo>
                        <a:pt x="99" y="169"/>
                      </a:lnTo>
                      <a:lnTo>
                        <a:pt x="100" y="169"/>
                      </a:lnTo>
                      <a:lnTo>
                        <a:pt x="104" y="169"/>
                      </a:lnTo>
                      <a:lnTo>
                        <a:pt x="107" y="170"/>
                      </a:lnTo>
                      <a:lnTo>
                        <a:pt x="109" y="170"/>
                      </a:lnTo>
                      <a:lnTo>
                        <a:pt x="110" y="169"/>
                      </a:lnTo>
                      <a:lnTo>
                        <a:pt x="110" y="166"/>
                      </a:lnTo>
                      <a:lnTo>
                        <a:pt x="110" y="165"/>
                      </a:lnTo>
                      <a:lnTo>
                        <a:pt x="109" y="164"/>
                      </a:lnTo>
                      <a:lnTo>
                        <a:pt x="108" y="163"/>
                      </a:lnTo>
                      <a:lnTo>
                        <a:pt x="107" y="160"/>
                      </a:lnTo>
                      <a:lnTo>
                        <a:pt x="104" y="160"/>
                      </a:lnTo>
                      <a:lnTo>
                        <a:pt x="103" y="159"/>
                      </a:lnTo>
                      <a:lnTo>
                        <a:pt x="100" y="159"/>
                      </a:lnTo>
                      <a:lnTo>
                        <a:pt x="100" y="158"/>
                      </a:lnTo>
                      <a:lnTo>
                        <a:pt x="99" y="155"/>
                      </a:lnTo>
                      <a:lnTo>
                        <a:pt x="98" y="155"/>
                      </a:lnTo>
                      <a:lnTo>
                        <a:pt x="96" y="156"/>
                      </a:lnTo>
                      <a:lnTo>
                        <a:pt x="96" y="158"/>
                      </a:lnTo>
                      <a:lnTo>
                        <a:pt x="95" y="159"/>
                      </a:lnTo>
                      <a:lnTo>
                        <a:pt x="94" y="158"/>
                      </a:lnTo>
                      <a:lnTo>
                        <a:pt x="93" y="156"/>
                      </a:lnTo>
                      <a:lnTo>
                        <a:pt x="93" y="154"/>
                      </a:lnTo>
                      <a:lnTo>
                        <a:pt x="91" y="151"/>
                      </a:lnTo>
                      <a:lnTo>
                        <a:pt x="93" y="150"/>
                      </a:lnTo>
                      <a:lnTo>
                        <a:pt x="93" y="149"/>
                      </a:lnTo>
                      <a:lnTo>
                        <a:pt x="94" y="147"/>
                      </a:lnTo>
                      <a:lnTo>
                        <a:pt x="94" y="146"/>
                      </a:lnTo>
                      <a:lnTo>
                        <a:pt x="95" y="145"/>
                      </a:lnTo>
                      <a:lnTo>
                        <a:pt x="95" y="144"/>
                      </a:lnTo>
                      <a:lnTo>
                        <a:pt x="95" y="141"/>
                      </a:lnTo>
                      <a:lnTo>
                        <a:pt x="96" y="140"/>
                      </a:lnTo>
                      <a:lnTo>
                        <a:pt x="98" y="139"/>
                      </a:lnTo>
                      <a:lnTo>
                        <a:pt x="98" y="135"/>
                      </a:lnTo>
                      <a:lnTo>
                        <a:pt x="99" y="133"/>
                      </a:lnTo>
                      <a:lnTo>
                        <a:pt x="99" y="131"/>
                      </a:lnTo>
                      <a:lnTo>
                        <a:pt x="99" y="127"/>
                      </a:lnTo>
                      <a:lnTo>
                        <a:pt x="99" y="126"/>
                      </a:lnTo>
                      <a:lnTo>
                        <a:pt x="98" y="123"/>
                      </a:lnTo>
                      <a:lnTo>
                        <a:pt x="98" y="121"/>
                      </a:lnTo>
                      <a:lnTo>
                        <a:pt x="98" y="120"/>
                      </a:lnTo>
                      <a:lnTo>
                        <a:pt x="96" y="118"/>
                      </a:lnTo>
                      <a:lnTo>
                        <a:pt x="95" y="117"/>
                      </a:lnTo>
                      <a:lnTo>
                        <a:pt x="95" y="116"/>
                      </a:lnTo>
                      <a:lnTo>
                        <a:pt x="96" y="114"/>
                      </a:lnTo>
                      <a:lnTo>
                        <a:pt x="96" y="113"/>
                      </a:lnTo>
                      <a:lnTo>
                        <a:pt x="96" y="111"/>
                      </a:lnTo>
                      <a:lnTo>
                        <a:pt x="94" y="109"/>
                      </a:lnTo>
                      <a:lnTo>
                        <a:pt x="93" y="106"/>
                      </a:lnTo>
                      <a:lnTo>
                        <a:pt x="94" y="103"/>
                      </a:lnTo>
                      <a:lnTo>
                        <a:pt x="94" y="102"/>
                      </a:lnTo>
                      <a:lnTo>
                        <a:pt x="95" y="101"/>
                      </a:lnTo>
                      <a:lnTo>
                        <a:pt x="96" y="99"/>
                      </a:lnTo>
                      <a:lnTo>
                        <a:pt x="98" y="99"/>
                      </a:lnTo>
                      <a:lnTo>
                        <a:pt x="100" y="98"/>
                      </a:lnTo>
                      <a:lnTo>
                        <a:pt x="100" y="97"/>
                      </a:lnTo>
                      <a:lnTo>
                        <a:pt x="104" y="95"/>
                      </a:lnTo>
                      <a:lnTo>
                        <a:pt x="104" y="92"/>
                      </a:lnTo>
                      <a:lnTo>
                        <a:pt x="105" y="90"/>
                      </a:lnTo>
                      <a:lnTo>
                        <a:pt x="105" y="89"/>
                      </a:lnTo>
                      <a:lnTo>
                        <a:pt x="107" y="89"/>
                      </a:lnTo>
                      <a:lnTo>
                        <a:pt x="108" y="90"/>
                      </a:lnTo>
                      <a:lnTo>
                        <a:pt x="107" y="94"/>
                      </a:lnTo>
                      <a:lnTo>
                        <a:pt x="108" y="95"/>
                      </a:lnTo>
                      <a:lnTo>
                        <a:pt x="108" y="97"/>
                      </a:lnTo>
                      <a:lnTo>
                        <a:pt x="108" y="98"/>
                      </a:lnTo>
                      <a:lnTo>
                        <a:pt x="109" y="98"/>
                      </a:lnTo>
                      <a:lnTo>
                        <a:pt x="110" y="98"/>
                      </a:lnTo>
                      <a:lnTo>
                        <a:pt x="110" y="99"/>
                      </a:lnTo>
                      <a:lnTo>
                        <a:pt x="113" y="98"/>
                      </a:lnTo>
                      <a:lnTo>
                        <a:pt x="115" y="97"/>
                      </a:lnTo>
                      <a:lnTo>
                        <a:pt x="118" y="97"/>
                      </a:lnTo>
                      <a:lnTo>
                        <a:pt x="119" y="95"/>
                      </a:lnTo>
                      <a:lnTo>
                        <a:pt x="120" y="95"/>
                      </a:lnTo>
                      <a:lnTo>
                        <a:pt x="122" y="94"/>
                      </a:lnTo>
                      <a:lnTo>
                        <a:pt x="123" y="90"/>
                      </a:lnTo>
                      <a:lnTo>
                        <a:pt x="124" y="89"/>
                      </a:lnTo>
                      <a:lnTo>
                        <a:pt x="124" y="88"/>
                      </a:lnTo>
                      <a:lnTo>
                        <a:pt x="124" y="85"/>
                      </a:lnTo>
                      <a:lnTo>
                        <a:pt x="124" y="83"/>
                      </a:lnTo>
                      <a:lnTo>
                        <a:pt x="124" y="81"/>
                      </a:lnTo>
                      <a:lnTo>
                        <a:pt x="126" y="81"/>
                      </a:lnTo>
                      <a:lnTo>
                        <a:pt x="129" y="80"/>
                      </a:lnTo>
                      <a:lnTo>
                        <a:pt x="132" y="79"/>
                      </a:lnTo>
                      <a:lnTo>
                        <a:pt x="133" y="80"/>
                      </a:lnTo>
                      <a:lnTo>
                        <a:pt x="136" y="80"/>
                      </a:lnTo>
                      <a:lnTo>
                        <a:pt x="137" y="79"/>
                      </a:lnTo>
                      <a:lnTo>
                        <a:pt x="137" y="76"/>
                      </a:lnTo>
                      <a:lnTo>
                        <a:pt x="137" y="75"/>
                      </a:lnTo>
                      <a:lnTo>
                        <a:pt x="134" y="75"/>
                      </a:lnTo>
                      <a:lnTo>
                        <a:pt x="134" y="74"/>
                      </a:lnTo>
                      <a:lnTo>
                        <a:pt x="133" y="73"/>
                      </a:lnTo>
                      <a:lnTo>
                        <a:pt x="132" y="71"/>
                      </a:lnTo>
                      <a:lnTo>
                        <a:pt x="129" y="73"/>
                      </a:lnTo>
                      <a:lnTo>
                        <a:pt x="128" y="75"/>
                      </a:lnTo>
                      <a:lnTo>
                        <a:pt x="127" y="76"/>
                      </a:lnTo>
                      <a:lnTo>
                        <a:pt x="126" y="76"/>
                      </a:lnTo>
                      <a:lnTo>
                        <a:pt x="124" y="76"/>
                      </a:lnTo>
                      <a:lnTo>
                        <a:pt x="123" y="74"/>
                      </a:lnTo>
                      <a:lnTo>
                        <a:pt x="120" y="71"/>
                      </a:lnTo>
                      <a:lnTo>
                        <a:pt x="119" y="70"/>
                      </a:lnTo>
                      <a:lnTo>
                        <a:pt x="118" y="69"/>
                      </a:lnTo>
                      <a:lnTo>
                        <a:pt x="115" y="69"/>
                      </a:lnTo>
                      <a:lnTo>
                        <a:pt x="113" y="69"/>
                      </a:lnTo>
                      <a:lnTo>
                        <a:pt x="110" y="66"/>
                      </a:lnTo>
                      <a:lnTo>
                        <a:pt x="109" y="62"/>
                      </a:lnTo>
                      <a:lnTo>
                        <a:pt x="110" y="59"/>
                      </a:lnTo>
                      <a:lnTo>
                        <a:pt x="112" y="54"/>
                      </a:lnTo>
                      <a:lnTo>
                        <a:pt x="112" y="51"/>
                      </a:lnTo>
                      <a:lnTo>
                        <a:pt x="112" y="46"/>
                      </a:lnTo>
                      <a:lnTo>
                        <a:pt x="112" y="43"/>
                      </a:lnTo>
                      <a:lnTo>
                        <a:pt x="113" y="41"/>
                      </a:lnTo>
                      <a:lnTo>
                        <a:pt x="114" y="36"/>
                      </a:lnTo>
                      <a:lnTo>
                        <a:pt x="114" y="32"/>
                      </a:lnTo>
                      <a:lnTo>
                        <a:pt x="112" y="31"/>
                      </a:lnTo>
                      <a:lnTo>
                        <a:pt x="110" y="30"/>
                      </a:lnTo>
                      <a:lnTo>
                        <a:pt x="110" y="28"/>
                      </a:lnTo>
                      <a:lnTo>
                        <a:pt x="112" y="26"/>
                      </a:lnTo>
                      <a:lnTo>
                        <a:pt x="110" y="24"/>
                      </a:lnTo>
                      <a:lnTo>
                        <a:pt x="109" y="22"/>
                      </a:lnTo>
                      <a:lnTo>
                        <a:pt x="109" y="19"/>
                      </a:lnTo>
                      <a:lnTo>
                        <a:pt x="110" y="16"/>
                      </a:lnTo>
                      <a:lnTo>
                        <a:pt x="110" y="13"/>
                      </a:lnTo>
                      <a:lnTo>
                        <a:pt x="112" y="11"/>
                      </a:lnTo>
                      <a:lnTo>
                        <a:pt x="112" y="8"/>
                      </a:lnTo>
                      <a:lnTo>
                        <a:pt x="112" y="3"/>
                      </a:lnTo>
                      <a:lnTo>
                        <a:pt x="110" y="2"/>
                      </a:lnTo>
                      <a:lnTo>
                        <a:pt x="112" y="0"/>
                      </a:lnTo>
                      <a:lnTo>
                        <a:pt x="112" y="0"/>
                      </a:lnTo>
                      <a:lnTo>
                        <a:pt x="115" y="0"/>
                      </a:lnTo>
                      <a:lnTo>
                        <a:pt x="118" y="0"/>
                      </a:lnTo>
                      <a:lnTo>
                        <a:pt x="120" y="0"/>
                      </a:lnTo>
                      <a:lnTo>
                        <a:pt x="122" y="0"/>
                      </a:lnTo>
                      <a:lnTo>
                        <a:pt x="123" y="2"/>
                      </a:lnTo>
                      <a:lnTo>
                        <a:pt x="126" y="2"/>
                      </a:lnTo>
                      <a:lnTo>
                        <a:pt x="127" y="2"/>
                      </a:lnTo>
                      <a:lnTo>
                        <a:pt x="129" y="3"/>
                      </a:lnTo>
                      <a:lnTo>
                        <a:pt x="132" y="3"/>
                      </a:lnTo>
                      <a:lnTo>
                        <a:pt x="134" y="5"/>
                      </a:lnTo>
                      <a:lnTo>
                        <a:pt x="137" y="5"/>
                      </a:lnTo>
                      <a:lnTo>
                        <a:pt x="138" y="7"/>
                      </a:lnTo>
                      <a:lnTo>
                        <a:pt x="142" y="8"/>
                      </a:lnTo>
                      <a:lnTo>
                        <a:pt x="143" y="7"/>
                      </a:lnTo>
                      <a:lnTo>
                        <a:pt x="147" y="5"/>
                      </a:lnTo>
                      <a:lnTo>
                        <a:pt x="148" y="5"/>
                      </a:lnTo>
                      <a:lnTo>
                        <a:pt x="151" y="3"/>
                      </a:lnTo>
                      <a:lnTo>
                        <a:pt x="153" y="3"/>
                      </a:lnTo>
                      <a:lnTo>
                        <a:pt x="156" y="5"/>
                      </a:lnTo>
                      <a:lnTo>
                        <a:pt x="157" y="7"/>
                      </a:lnTo>
                      <a:lnTo>
                        <a:pt x="160" y="8"/>
                      </a:lnTo>
                      <a:lnTo>
                        <a:pt x="162" y="11"/>
                      </a:lnTo>
                      <a:lnTo>
                        <a:pt x="165" y="13"/>
                      </a:lnTo>
                      <a:lnTo>
                        <a:pt x="167" y="16"/>
                      </a:lnTo>
                      <a:lnTo>
                        <a:pt x="170" y="17"/>
                      </a:lnTo>
                      <a:lnTo>
                        <a:pt x="174" y="19"/>
                      </a:lnTo>
                      <a:lnTo>
                        <a:pt x="177" y="22"/>
                      </a:lnTo>
                      <a:lnTo>
                        <a:pt x="180" y="24"/>
                      </a:lnTo>
                      <a:lnTo>
                        <a:pt x="181" y="24"/>
                      </a:lnTo>
                      <a:lnTo>
                        <a:pt x="184" y="26"/>
                      </a:lnTo>
                      <a:lnTo>
                        <a:pt x="186" y="26"/>
                      </a:lnTo>
                      <a:lnTo>
                        <a:pt x="191" y="26"/>
                      </a:lnTo>
                      <a:lnTo>
                        <a:pt x="194" y="26"/>
                      </a:lnTo>
                      <a:lnTo>
                        <a:pt x="196" y="27"/>
                      </a:lnTo>
                      <a:lnTo>
                        <a:pt x="198" y="27"/>
                      </a:lnTo>
                      <a:lnTo>
                        <a:pt x="200" y="27"/>
                      </a:lnTo>
                      <a:lnTo>
                        <a:pt x="202" y="27"/>
                      </a:lnTo>
                      <a:lnTo>
                        <a:pt x="203" y="28"/>
                      </a:lnTo>
                      <a:lnTo>
                        <a:pt x="204" y="30"/>
                      </a:lnTo>
                      <a:lnTo>
                        <a:pt x="207" y="31"/>
                      </a:lnTo>
                      <a:lnTo>
                        <a:pt x="209" y="32"/>
                      </a:lnTo>
                      <a:lnTo>
                        <a:pt x="212" y="32"/>
                      </a:lnTo>
                      <a:lnTo>
                        <a:pt x="213" y="35"/>
                      </a:lnTo>
                      <a:lnTo>
                        <a:pt x="217" y="35"/>
                      </a:lnTo>
                      <a:lnTo>
                        <a:pt x="218" y="36"/>
                      </a:lnTo>
                      <a:lnTo>
                        <a:pt x="222" y="37"/>
                      </a:lnTo>
                      <a:lnTo>
                        <a:pt x="224" y="37"/>
                      </a:lnTo>
                      <a:lnTo>
                        <a:pt x="226" y="37"/>
                      </a:lnTo>
                      <a:lnTo>
                        <a:pt x="227" y="37"/>
                      </a:lnTo>
                      <a:lnTo>
                        <a:pt x="227" y="35"/>
                      </a:lnTo>
                      <a:lnTo>
                        <a:pt x="228" y="32"/>
                      </a:lnTo>
                      <a:lnTo>
                        <a:pt x="231" y="31"/>
                      </a:lnTo>
                      <a:lnTo>
                        <a:pt x="238" y="28"/>
                      </a:lnTo>
                      <a:lnTo>
                        <a:pt x="245" y="27"/>
                      </a:lnTo>
                      <a:lnTo>
                        <a:pt x="248" y="26"/>
                      </a:lnTo>
                      <a:lnTo>
                        <a:pt x="251" y="24"/>
                      </a:lnTo>
                      <a:lnTo>
                        <a:pt x="252" y="23"/>
                      </a:lnTo>
                      <a:lnTo>
                        <a:pt x="255" y="23"/>
                      </a:lnTo>
                      <a:lnTo>
                        <a:pt x="257" y="19"/>
                      </a:lnTo>
                      <a:lnTo>
                        <a:pt x="260" y="21"/>
                      </a:lnTo>
                      <a:lnTo>
                        <a:pt x="262" y="21"/>
                      </a:lnTo>
                      <a:lnTo>
                        <a:pt x="262" y="16"/>
                      </a:lnTo>
                      <a:lnTo>
                        <a:pt x="264" y="17"/>
                      </a:lnTo>
                      <a:lnTo>
                        <a:pt x="266" y="17"/>
                      </a:lnTo>
                      <a:lnTo>
                        <a:pt x="269" y="19"/>
                      </a:lnTo>
                      <a:lnTo>
                        <a:pt x="270" y="17"/>
                      </a:lnTo>
                      <a:lnTo>
                        <a:pt x="273" y="17"/>
                      </a:lnTo>
                      <a:lnTo>
                        <a:pt x="275" y="17"/>
                      </a:lnTo>
                      <a:lnTo>
                        <a:pt x="278" y="17"/>
                      </a:lnTo>
                      <a:lnTo>
                        <a:pt x="281" y="17"/>
                      </a:lnTo>
                      <a:lnTo>
                        <a:pt x="284" y="17"/>
                      </a:lnTo>
                      <a:lnTo>
                        <a:pt x="285" y="17"/>
                      </a:lnTo>
                      <a:lnTo>
                        <a:pt x="286" y="17"/>
                      </a:lnTo>
                      <a:lnTo>
                        <a:pt x="289" y="17"/>
                      </a:lnTo>
                      <a:lnTo>
                        <a:pt x="289" y="19"/>
                      </a:lnTo>
                      <a:lnTo>
                        <a:pt x="292" y="19"/>
                      </a:lnTo>
                      <a:lnTo>
                        <a:pt x="295" y="19"/>
                      </a:lnTo>
                      <a:lnTo>
                        <a:pt x="297" y="19"/>
                      </a:lnTo>
                      <a:lnTo>
                        <a:pt x="298" y="17"/>
                      </a:lnTo>
                      <a:lnTo>
                        <a:pt x="299" y="17"/>
                      </a:lnTo>
                      <a:lnTo>
                        <a:pt x="300" y="19"/>
                      </a:lnTo>
                      <a:lnTo>
                        <a:pt x="303" y="19"/>
                      </a:lnTo>
                      <a:lnTo>
                        <a:pt x="304" y="19"/>
                      </a:lnTo>
                      <a:lnTo>
                        <a:pt x="304" y="17"/>
                      </a:lnTo>
                      <a:lnTo>
                        <a:pt x="305" y="17"/>
                      </a:lnTo>
                      <a:lnTo>
                        <a:pt x="308" y="17"/>
                      </a:lnTo>
                      <a:lnTo>
                        <a:pt x="311" y="17"/>
                      </a:lnTo>
                      <a:lnTo>
                        <a:pt x="312" y="16"/>
                      </a:lnTo>
                      <a:lnTo>
                        <a:pt x="314" y="16"/>
                      </a:lnTo>
                      <a:lnTo>
                        <a:pt x="317" y="16"/>
                      </a:lnTo>
                      <a:lnTo>
                        <a:pt x="319" y="16"/>
                      </a:lnTo>
                      <a:lnTo>
                        <a:pt x="322" y="16"/>
                      </a:lnTo>
                      <a:lnTo>
                        <a:pt x="323" y="14"/>
                      </a:lnTo>
                      <a:lnTo>
                        <a:pt x="327" y="17"/>
                      </a:lnTo>
                      <a:lnTo>
                        <a:pt x="323" y="23"/>
                      </a:lnTo>
                      <a:lnTo>
                        <a:pt x="322" y="26"/>
                      </a:lnTo>
                      <a:lnTo>
                        <a:pt x="322" y="28"/>
                      </a:lnTo>
                      <a:lnTo>
                        <a:pt x="322" y="31"/>
                      </a:lnTo>
                      <a:lnTo>
                        <a:pt x="322" y="35"/>
                      </a:lnTo>
                      <a:lnTo>
                        <a:pt x="321" y="37"/>
                      </a:lnTo>
                      <a:lnTo>
                        <a:pt x="321" y="40"/>
                      </a:lnTo>
                      <a:lnTo>
                        <a:pt x="321" y="42"/>
                      </a:lnTo>
                      <a:lnTo>
                        <a:pt x="321" y="46"/>
                      </a:lnTo>
                      <a:lnTo>
                        <a:pt x="321" y="50"/>
                      </a:lnTo>
                      <a:lnTo>
                        <a:pt x="321" y="51"/>
                      </a:lnTo>
                      <a:lnTo>
                        <a:pt x="318" y="55"/>
                      </a:lnTo>
                      <a:lnTo>
                        <a:pt x="318" y="57"/>
                      </a:lnTo>
                      <a:lnTo>
                        <a:pt x="318" y="60"/>
                      </a:lnTo>
                      <a:lnTo>
                        <a:pt x="318" y="65"/>
                      </a:lnTo>
                      <a:lnTo>
                        <a:pt x="317" y="69"/>
                      </a:lnTo>
                      <a:lnTo>
                        <a:pt x="317" y="71"/>
                      </a:lnTo>
                      <a:lnTo>
                        <a:pt x="314" y="73"/>
                      </a:lnTo>
                      <a:lnTo>
                        <a:pt x="313" y="75"/>
                      </a:lnTo>
                      <a:lnTo>
                        <a:pt x="312" y="76"/>
                      </a:lnTo>
                      <a:lnTo>
                        <a:pt x="311" y="80"/>
                      </a:lnTo>
                      <a:lnTo>
                        <a:pt x="311" y="83"/>
                      </a:lnTo>
                      <a:lnTo>
                        <a:pt x="311" y="87"/>
                      </a:lnTo>
                      <a:lnTo>
                        <a:pt x="311" y="90"/>
                      </a:lnTo>
                      <a:lnTo>
                        <a:pt x="312" y="92"/>
                      </a:lnTo>
                      <a:lnTo>
                        <a:pt x="313" y="92"/>
                      </a:lnTo>
                      <a:lnTo>
                        <a:pt x="313" y="89"/>
                      </a:lnTo>
                      <a:lnTo>
                        <a:pt x="313" y="88"/>
                      </a:lnTo>
                      <a:lnTo>
                        <a:pt x="314" y="87"/>
                      </a:lnTo>
                      <a:lnTo>
                        <a:pt x="316" y="84"/>
                      </a:lnTo>
                      <a:lnTo>
                        <a:pt x="318" y="81"/>
                      </a:lnTo>
                      <a:lnTo>
                        <a:pt x="319" y="83"/>
                      </a:lnTo>
                      <a:lnTo>
                        <a:pt x="319" y="85"/>
                      </a:lnTo>
                      <a:lnTo>
                        <a:pt x="319" y="87"/>
                      </a:lnTo>
                      <a:lnTo>
                        <a:pt x="321" y="89"/>
                      </a:lnTo>
                      <a:lnTo>
                        <a:pt x="321" y="90"/>
                      </a:lnTo>
                      <a:lnTo>
                        <a:pt x="322" y="94"/>
                      </a:lnTo>
                      <a:lnTo>
                        <a:pt x="321" y="97"/>
                      </a:lnTo>
                      <a:lnTo>
                        <a:pt x="319" y="98"/>
                      </a:lnTo>
                      <a:lnTo>
                        <a:pt x="319" y="99"/>
                      </a:lnTo>
                      <a:lnTo>
                        <a:pt x="319" y="101"/>
                      </a:lnTo>
                      <a:lnTo>
                        <a:pt x="319" y="103"/>
                      </a:lnTo>
                      <a:lnTo>
                        <a:pt x="318" y="104"/>
                      </a:lnTo>
                      <a:lnTo>
                        <a:pt x="318" y="107"/>
                      </a:lnTo>
                      <a:lnTo>
                        <a:pt x="319" y="111"/>
                      </a:lnTo>
                      <a:lnTo>
                        <a:pt x="318" y="116"/>
                      </a:lnTo>
                      <a:lnTo>
                        <a:pt x="314" y="116"/>
                      </a:lnTo>
                      <a:lnTo>
                        <a:pt x="316" y="113"/>
                      </a:lnTo>
                      <a:lnTo>
                        <a:pt x="316" y="112"/>
                      </a:lnTo>
                      <a:lnTo>
                        <a:pt x="314" y="111"/>
                      </a:lnTo>
                      <a:lnTo>
                        <a:pt x="313" y="109"/>
                      </a:lnTo>
                      <a:lnTo>
                        <a:pt x="312" y="109"/>
                      </a:lnTo>
                      <a:lnTo>
                        <a:pt x="311" y="111"/>
                      </a:lnTo>
                      <a:lnTo>
                        <a:pt x="312" y="113"/>
                      </a:lnTo>
                      <a:lnTo>
                        <a:pt x="311" y="114"/>
                      </a:lnTo>
                      <a:lnTo>
                        <a:pt x="308" y="114"/>
                      </a:lnTo>
                      <a:lnTo>
                        <a:pt x="305" y="114"/>
                      </a:lnTo>
                      <a:lnTo>
                        <a:pt x="307" y="112"/>
                      </a:lnTo>
                      <a:lnTo>
                        <a:pt x="302" y="109"/>
                      </a:lnTo>
                      <a:lnTo>
                        <a:pt x="302" y="112"/>
                      </a:lnTo>
                      <a:lnTo>
                        <a:pt x="295" y="112"/>
                      </a:lnTo>
                      <a:lnTo>
                        <a:pt x="297" y="109"/>
                      </a:lnTo>
                      <a:lnTo>
                        <a:pt x="293" y="107"/>
                      </a:lnTo>
                      <a:lnTo>
                        <a:pt x="292" y="106"/>
                      </a:lnTo>
                      <a:lnTo>
                        <a:pt x="292" y="103"/>
                      </a:lnTo>
                      <a:lnTo>
                        <a:pt x="290" y="102"/>
                      </a:lnTo>
                      <a:lnTo>
                        <a:pt x="289" y="102"/>
                      </a:lnTo>
                      <a:lnTo>
                        <a:pt x="288" y="101"/>
                      </a:lnTo>
                      <a:lnTo>
                        <a:pt x="288" y="98"/>
                      </a:lnTo>
                      <a:lnTo>
                        <a:pt x="286" y="97"/>
                      </a:lnTo>
                      <a:lnTo>
                        <a:pt x="284" y="94"/>
                      </a:lnTo>
                      <a:lnTo>
                        <a:pt x="284" y="95"/>
                      </a:lnTo>
                      <a:lnTo>
                        <a:pt x="281" y="97"/>
                      </a:lnTo>
                      <a:lnTo>
                        <a:pt x="281" y="95"/>
                      </a:lnTo>
                      <a:lnTo>
                        <a:pt x="281" y="92"/>
                      </a:lnTo>
                      <a:lnTo>
                        <a:pt x="284" y="90"/>
                      </a:lnTo>
                      <a:lnTo>
                        <a:pt x="285" y="90"/>
                      </a:lnTo>
                      <a:lnTo>
                        <a:pt x="284" y="89"/>
                      </a:lnTo>
                      <a:lnTo>
                        <a:pt x="283" y="88"/>
                      </a:lnTo>
                      <a:lnTo>
                        <a:pt x="278" y="88"/>
                      </a:lnTo>
                      <a:lnTo>
                        <a:pt x="275" y="88"/>
                      </a:lnTo>
                      <a:lnTo>
                        <a:pt x="274" y="89"/>
                      </a:lnTo>
                      <a:lnTo>
                        <a:pt x="274" y="92"/>
                      </a:lnTo>
                      <a:lnTo>
                        <a:pt x="274" y="95"/>
                      </a:lnTo>
                      <a:lnTo>
                        <a:pt x="273" y="95"/>
                      </a:lnTo>
                      <a:lnTo>
                        <a:pt x="269" y="95"/>
                      </a:lnTo>
                      <a:lnTo>
                        <a:pt x="266" y="94"/>
                      </a:lnTo>
                      <a:lnTo>
                        <a:pt x="264" y="94"/>
                      </a:lnTo>
                      <a:lnTo>
                        <a:pt x="262" y="95"/>
                      </a:lnTo>
                      <a:lnTo>
                        <a:pt x="260" y="94"/>
                      </a:lnTo>
                      <a:lnTo>
                        <a:pt x="259" y="95"/>
                      </a:lnTo>
                      <a:lnTo>
                        <a:pt x="257" y="98"/>
                      </a:lnTo>
                      <a:lnTo>
                        <a:pt x="256" y="98"/>
                      </a:lnTo>
                      <a:lnTo>
                        <a:pt x="255" y="98"/>
                      </a:lnTo>
                      <a:lnTo>
                        <a:pt x="252" y="99"/>
                      </a:lnTo>
                      <a:lnTo>
                        <a:pt x="251" y="99"/>
                      </a:lnTo>
                      <a:lnTo>
                        <a:pt x="251" y="97"/>
                      </a:lnTo>
                      <a:lnTo>
                        <a:pt x="248" y="97"/>
                      </a:lnTo>
                      <a:lnTo>
                        <a:pt x="246" y="97"/>
                      </a:lnTo>
                      <a:lnTo>
                        <a:pt x="245" y="97"/>
                      </a:lnTo>
                      <a:lnTo>
                        <a:pt x="242" y="95"/>
                      </a:lnTo>
                      <a:lnTo>
                        <a:pt x="241" y="97"/>
                      </a:lnTo>
                      <a:lnTo>
                        <a:pt x="233" y="97"/>
                      </a:lnTo>
                      <a:lnTo>
                        <a:pt x="231" y="97"/>
                      </a:lnTo>
                      <a:lnTo>
                        <a:pt x="229" y="99"/>
                      </a:lnTo>
                      <a:lnTo>
                        <a:pt x="231" y="101"/>
                      </a:lnTo>
                      <a:lnTo>
                        <a:pt x="231" y="103"/>
                      </a:lnTo>
                      <a:lnTo>
                        <a:pt x="231" y="104"/>
                      </a:lnTo>
                      <a:lnTo>
                        <a:pt x="231" y="106"/>
                      </a:lnTo>
                      <a:lnTo>
                        <a:pt x="232" y="106"/>
                      </a:lnTo>
                      <a:lnTo>
                        <a:pt x="236" y="106"/>
                      </a:lnTo>
                      <a:lnTo>
                        <a:pt x="238" y="106"/>
                      </a:lnTo>
                      <a:lnTo>
                        <a:pt x="242" y="107"/>
                      </a:lnTo>
                      <a:lnTo>
                        <a:pt x="243" y="109"/>
                      </a:lnTo>
                      <a:lnTo>
                        <a:pt x="242" y="111"/>
                      </a:lnTo>
                      <a:lnTo>
                        <a:pt x="241" y="112"/>
                      </a:lnTo>
                      <a:lnTo>
                        <a:pt x="242" y="114"/>
                      </a:lnTo>
                      <a:lnTo>
                        <a:pt x="243" y="116"/>
                      </a:lnTo>
                      <a:lnTo>
                        <a:pt x="243" y="117"/>
                      </a:lnTo>
                      <a:lnTo>
                        <a:pt x="246" y="118"/>
                      </a:lnTo>
                      <a:lnTo>
                        <a:pt x="248" y="117"/>
                      </a:lnTo>
                      <a:lnTo>
                        <a:pt x="252" y="118"/>
                      </a:lnTo>
                      <a:lnTo>
                        <a:pt x="252" y="121"/>
                      </a:lnTo>
                      <a:lnTo>
                        <a:pt x="257" y="120"/>
                      </a:lnTo>
                      <a:lnTo>
                        <a:pt x="259" y="121"/>
                      </a:lnTo>
                      <a:lnTo>
                        <a:pt x="259" y="123"/>
                      </a:lnTo>
                      <a:lnTo>
                        <a:pt x="259" y="126"/>
                      </a:lnTo>
                      <a:lnTo>
                        <a:pt x="256" y="127"/>
                      </a:lnTo>
                      <a:lnTo>
                        <a:pt x="255" y="128"/>
                      </a:lnTo>
                      <a:lnTo>
                        <a:pt x="254" y="130"/>
                      </a:lnTo>
                      <a:lnTo>
                        <a:pt x="254" y="132"/>
                      </a:lnTo>
                      <a:lnTo>
                        <a:pt x="256" y="132"/>
                      </a:lnTo>
                      <a:lnTo>
                        <a:pt x="259" y="132"/>
                      </a:lnTo>
                      <a:lnTo>
                        <a:pt x="260" y="132"/>
                      </a:lnTo>
                      <a:lnTo>
                        <a:pt x="259" y="135"/>
                      </a:lnTo>
                      <a:lnTo>
                        <a:pt x="259" y="136"/>
                      </a:lnTo>
                      <a:lnTo>
                        <a:pt x="260" y="139"/>
                      </a:lnTo>
                      <a:lnTo>
                        <a:pt x="260" y="140"/>
                      </a:lnTo>
                      <a:lnTo>
                        <a:pt x="260" y="141"/>
                      </a:lnTo>
                      <a:lnTo>
                        <a:pt x="259" y="144"/>
                      </a:lnTo>
                      <a:lnTo>
                        <a:pt x="260" y="145"/>
                      </a:lnTo>
                      <a:lnTo>
                        <a:pt x="261" y="145"/>
                      </a:lnTo>
                      <a:lnTo>
                        <a:pt x="262" y="145"/>
                      </a:lnTo>
                      <a:lnTo>
                        <a:pt x="262" y="146"/>
                      </a:lnTo>
                      <a:lnTo>
                        <a:pt x="264" y="149"/>
                      </a:lnTo>
                      <a:lnTo>
                        <a:pt x="264" y="150"/>
                      </a:lnTo>
                      <a:lnTo>
                        <a:pt x="266" y="150"/>
                      </a:lnTo>
                      <a:lnTo>
                        <a:pt x="270" y="149"/>
                      </a:lnTo>
                      <a:lnTo>
                        <a:pt x="270" y="151"/>
                      </a:lnTo>
                      <a:lnTo>
                        <a:pt x="267" y="154"/>
                      </a:lnTo>
                      <a:lnTo>
                        <a:pt x="264" y="159"/>
                      </a:lnTo>
                      <a:lnTo>
                        <a:pt x="264" y="161"/>
                      </a:lnTo>
                      <a:lnTo>
                        <a:pt x="264" y="165"/>
                      </a:lnTo>
                      <a:lnTo>
                        <a:pt x="266" y="169"/>
                      </a:lnTo>
                      <a:lnTo>
                        <a:pt x="266" y="173"/>
                      </a:lnTo>
                      <a:lnTo>
                        <a:pt x="267" y="173"/>
                      </a:lnTo>
                      <a:lnTo>
                        <a:pt x="270" y="171"/>
                      </a:lnTo>
                      <a:lnTo>
                        <a:pt x="271" y="170"/>
                      </a:lnTo>
                      <a:lnTo>
                        <a:pt x="273" y="169"/>
                      </a:lnTo>
                      <a:lnTo>
                        <a:pt x="274" y="169"/>
                      </a:lnTo>
                      <a:lnTo>
                        <a:pt x="275" y="170"/>
                      </a:lnTo>
                      <a:lnTo>
                        <a:pt x="274" y="171"/>
                      </a:lnTo>
                      <a:lnTo>
                        <a:pt x="273" y="173"/>
                      </a:lnTo>
                      <a:lnTo>
                        <a:pt x="273" y="174"/>
                      </a:lnTo>
                      <a:lnTo>
                        <a:pt x="275" y="174"/>
                      </a:lnTo>
                      <a:lnTo>
                        <a:pt x="278" y="174"/>
                      </a:lnTo>
                      <a:lnTo>
                        <a:pt x="280" y="175"/>
                      </a:lnTo>
                      <a:lnTo>
                        <a:pt x="281" y="177"/>
                      </a:lnTo>
                      <a:lnTo>
                        <a:pt x="283" y="177"/>
                      </a:lnTo>
                      <a:lnTo>
                        <a:pt x="283" y="179"/>
                      </a:lnTo>
                      <a:lnTo>
                        <a:pt x="281" y="180"/>
                      </a:lnTo>
                      <a:lnTo>
                        <a:pt x="281" y="179"/>
                      </a:lnTo>
                      <a:lnTo>
                        <a:pt x="278" y="179"/>
                      </a:lnTo>
                      <a:lnTo>
                        <a:pt x="276" y="180"/>
                      </a:lnTo>
                      <a:lnTo>
                        <a:pt x="276" y="184"/>
                      </a:lnTo>
                      <a:lnTo>
                        <a:pt x="276" y="187"/>
                      </a:lnTo>
                      <a:lnTo>
                        <a:pt x="276" y="189"/>
                      </a:lnTo>
                      <a:lnTo>
                        <a:pt x="278" y="192"/>
                      </a:lnTo>
                      <a:lnTo>
                        <a:pt x="280" y="192"/>
                      </a:lnTo>
                      <a:lnTo>
                        <a:pt x="280" y="194"/>
                      </a:lnTo>
                      <a:lnTo>
                        <a:pt x="281" y="198"/>
                      </a:lnTo>
                      <a:lnTo>
                        <a:pt x="281" y="199"/>
                      </a:lnTo>
                      <a:lnTo>
                        <a:pt x="280" y="201"/>
                      </a:lnTo>
                      <a:lnTo>
                        <a:pt x="280" y="202"/>
                      </a:lnTo>
                      <a:lnTo>
                        <a:pt x="280" y="203"/>
                      </a:lnTo>
                      <a:lnTo>
                        <a:pt x="276" y="204"/>
                      </a:lnTo>
                      <a:lnTo>
                        <a:pt x="276" y="206"/>
                      </a:lnTo>
                      <a:lnTo>
                        <a:pt x="278" y="208"/>
                      </a:lnTo>
                      <a:lnTo>
                        <a:pt x="280" y="211"/>
                      </a:lnTo>
                      <a:lnTo>
                        <a:pt x="281" y="211"/>
                      </a:lnTo>
                      <a:lnTo>
                        <a:pt x="283" y="211"/>
                      </a:lnTo>
                      <a:lnTo>
                        <a:pt x="285" y="211"/>
                      </a:lnTo>
                      <a:lnTo>
                        <a:pt x="286" y="211"/>
                      </a:lnTo>
                      <a:lnTo>
                        <a:pt x="288" y="213"/>
                      </a:lnTo>
                      <a:lnTo>
                        <a:pt x="290" y="211"/>
                      </a:lnTo>
                      <a:lnTo>
                        <a:pt x="292" y="211"/>
                      </a:lnTo>
                      <a:lnTo>
                        <a:pt x="293" y="211"/>
                      </a:lnTo>
                      <a:lnTo>
                        <a:pt x="297" y="211"/>
                      </a:lnTo>
                      <a:lnTo>
                        <a:pt x="297" y="213"/>
                      </a:lnTo>
                      <a:lnTo>
                        <a:pt x="297" y="215"/>
                      </a:lnTo>
                      <a:lnTo>
                        <a:pt x="297" y="217"/>
                      </a:lnTo>
                      <a:lnTo>
                        <a:pt x="298" y="218"/>
                      </a:lnTo>
                      <a:lnTo>
                        <a:pt x="299" y="220"/>
                      </a:lnTo>
                      <a:lnTo>
                        <a:pt x="299" y="221"/>
                      </a:lnTo>
                      <a:lnTo>
                        <a:pt x="298" y="221"/>
                      </a:lnTo>
                      <a:lnTo>
                        <a:pt x="297" y="223"/>
                      </a:lnTo>
                      <a:lnTo>
                        <a:pt x="298" y="226"/>
                      </a:lnTo>
                      <a:lnTo>
                        <a:pt x="298" y="228"/>
                      </a:lnTo>
                      <a:lnTo>
                        <a:pt x="299" y="230"/>
                      </a:lnTo>
                      <a:lnTo>
                        <a:pt x="299" y="231"/>
                      </a:lnTo>
                      <a:lnTo>
                        <a:pt x="299" y="232"/>
                      </a:lnTo>
                      <a:lnTo>
                        <a:pt x="298" y="232"/>
                      </a:lnTo>
                      <a:lnTo>
                        <a:pt x="297" y="234"/>
                      </a:lnTo>
                      <a:lnTo>
                        <a:pt x="298" y="235"/>
                      </a:lnTo>
                      <a:lnTo>
                        <a:pt x="298" y="236"/>
                      </a:lnTo>
                      <a:lnTo>
                        <a:pt x="297" y="237"/>
                      </a:lnTo>
                      <a:lnTo>
                        <a:pt x="295" y="237"/>
                      </a:lnTo>
                      <a:lnTo>
                        <a:pt x="293" y="237"/>
                      </a:lnTo>
                      <a:lnTo>
                        <a:pt x="292" y="237"/>
                      </a:lnTo>
                      <a:lnTo>
                        <a:pt x="292" y="240"/>
                      </a:lnTo>
                      <a:lnTo>
                        <a:pt x="295" y="240"/>
                      </a:lnTo>
                      <a:lnTo>
                        <a:pt x="297" y="242"/>
                      </a:lnTo>
                      <a:lnTo>
                        <a:pt x="299" y="242"/>
                      </a:lnTo>
                      <a:lnTo>
                        <a:pt x="300" y="244"/>
                      </a:lnTo>
                      <a:lnTo>
                        <a:pt x="302" y="242"/>
                      </a:lnTo>
                      <a:lnTo>
                        <a:pt x="303" y="240"/>
                      </a:lnTo>
                      <a:lnTo>
                        <a:pt x="304" y="240"/>
                      </a:lnTo>
                      <a:lnTo>
                        <a:pt x="305" y="242"/>
                      </a:lnTo>
                      <a:lnTo>
                        <a:pt x="308" y="242"/>
                      </a:lnTo>
                      <a:lnTo>
                        <a:pt x="308" y="244"/>
                      </a:lnTo>
                      <a:lnTo>
                        <a:pt x="311" y="245"/>
                      </a:lnTo>
                      <a:lnTo>
                        <a:pt x="308" y="246"/>
                      </a:lnTo>
                      <a:lnTo>
                        <a:pt x="307" y="246"/>
                      </a:lnTo>
                      <a:lnTo>
                        <a:pt x="305" y="246"/>
                      </a:lnTo>
                      <a:lnTo>
                        <a:pt x="305" y="249"/>
                      </a:lnTo>
                      <a:lnTo>
                        <a:pt x="304" y="249"/>
                      </a:lnTo>
                      <a:lnTo>
                        <a:pt x="304" y="251"/>
                      </a:lnTo>
                      <a:lnTo>
                        <a:pt x="303" y="253"/>
                      </a:lnTo>
                      <a:lnTo>
                        <a:pt x="303" y="254"/>
                      </a:lnTo>
                      <a:lnTo>
                        <a:pt x="300" y="254"/>
                      </a:lnTo>
                      <a:lnTo>
                        <a:pt x="298" y="255"/>
                      </a:lnTo>
                      <a:lnTo>
                        <a:pt x="297" y="258"/>
                      </a:lnTo>
                      <a:lnTo>
                        <a:pt x="295" y="259"/>
                      </a:lnTo>
                      <a:lnTo>
                        <a:pt x="295" y="260"/>
                      </a:lnTo>
                      <a:lnTo>
                        <a:pt x="295" y="261"/>
                      </a:lnTo>
                      <a:lnTo>
                        <a:pt x="297" y="263"/>
                      </a:lnTo>
                      <a:lnTo>
                        <a:pt x="298" y="261"/>
                      </a:lnTo>
                      <a:lnTo>
                        <a:pt x="299" y="260"/>
                      </a:lnTo>
                      <a:lnTo>
                        <a:pt x="300" y="259"/>
                      </a:lnTo>
                      <a:lnTo>
                        <a:pt x="302" y="258"/>
                      </a:lnTo>
                      <a:lnTo>
                        <a:pt x="303" y="255"/>
                      </a:lnTo>
                      <a:lnTo>
                        <a:pt x="304" y="255"/>
                      </a:lnTo>
                      <a:lnTo>
                        <a:pt x="304" y="258"/>
                      </a:lnTo>
                      <a:lnTo>
                        <a:pt x="304" y="259"/>
                      </a:lnTo>
                      <a:lnTo>
                        <a:pt x="305" y="261"/>
                      </a:lnTo>
                      <a:lnTo>
                        <a:pt x="308" y="261"/>
                      </a:lnTo>
                      <a:lnTo>
                        <a:pt x="312" y="260"/>
                      </a:lnTo>
                      <a:lnTo>
                        <a:pt x="314" y="260"/>
                      </a:lnTo>
                      <a:lnTo>
                        <a:pt x="314" y="261"/>
                      </a:lnTo>
                      <a:lnTo>
                        <a:pt x="316" y="263"/>
                      </a:lnTo>
                      <a:lnTo>
                        <a:pt x="317" y="264"/>
                      </a:lnTo>
                      <a:lnTo>
                        <a:pt x="318" y="263"/>
                      </a:lnTo>
                      <a:lnTo>
                        <a:pt x="319" y="261"/>
                      </a:lnTo>
                      <a:lnTo>
                        <a:pt x="321" y="261"/>
                      </a:lnTo>
                      <a:lnTo>
                        <a:pt x="322" y="261"/>
                      </a:lnTo>
                      <a:lnTo>
                        <a:pt x="322" y="263"/>
                      </a:lnTo>
                      <a:lnTo>
                        <a:pt x="323" y="264"/>
                      </a:lnTo>
                      <a:lnTo>
                        <a:pt x="323" y="265"/>
                      </a:lnTo>
                      <a:lnTo>
                        <a:pt x="326" y="266"/>
                      </a:lnTo>
                      <a:lnTo>
                        <a:pt x="328" y="266"/>
                      </a:lnTo>
                      <a:lnTo>
                        <a:pt x="330" y="266"/>
                      </a:lnTo>
                      <a:lnTo>
                        <a:pt x="330" y="269"/>
                      </a:lnTo>
                      <a:lnTo>
                        <a:pt x="331" y="270"/>
                      </a:lnTo>
                      <a:lnTo>
                        <a:pt x="332" y="273"/>
                      </a:lnTo>
                      <a:lnTo>
                        <a:pt x="333" y="273"/>
                      </a:lnTo>
                      <a:lnTo>
                        <a:pt x="335" y="273"/>
                      </a:lnTo>
                      <a:lnTo>
                        <a:pt x="336" y="270"/>
                      </a:lnTo>
                      <a:lnTo>
                        <a:pt x="337" y="269"/>
                      </a:lnTo>
                      <a:lnTo>
                        <a:pt x="338" y="269"/>
                      </a:lnTo>
                      <a:lnTo>
                        <a:pt x="341" y="269"/>
                      </a:lnTo>
                      <a:lnTo>
                        <a:pt x="342" y="273"/>
                      </a:lnTo>
                      <a:lnTo>
                        <a:pt x="342" y="275"/>
                      </a:lnTo>
                      <a:lnTo>
                        <a:pt x="345" y="275"/>
                      </a:lnTo>
                      <a:lnTo>
                        <a:pt x="347" y="275"/>
                      </a:lnTo>
                      <a:lnTo>
                        <a:pt x="350" y="275"/>
                      </a:lnTo>
                      <a:lnTo>
                        <a:pt x="352" y="274"/>
                      </a:lnTo>
                      <a:lnTo>
                        <a:pt x="355" y="273"/>
                      </a:lnTo>
                      <a:lnTo>
                        <a:pt x="356" y="270"/>
                      </a:lnTo>
                      <a:lnTo>
                        <a:pt x="357" y="269"/>
                      </a:lnTo>
                      <a:lnTo>
                        <a:pt x="359" y="268"/>
                      </a:lnTo>
                      <a:lnTo>
                        <a:pt x="361" y="266"/>
                      </a:lnTo>
                      <a:lnTo>
                        <a:pt x="363" y="266"/>
                      </a:lnTo>
                      <a:lnTo>
                        <a:pt x="361" y="270"/>
                      </a:lnTo>
                      <a:lnTo>
                        <a:pt x="364" y="269"/>
                      </a:lnTo>
                      <a:lnTo>
                        <a:pt x="364" y="268"/>
                      </a:lnTo>
                      <a:lnTo>
                        <a:pt x="366" y="268"/>
                      </a:lnTo>
                      <a:lnTo>
                        <a:pt x="370" y="268"/>
                      </a:lnTo>
                      <a:lnTo>
                        <a:pt x="371" y="268"/>
                      </a:lnTo>
                      <a:lnTo>
                        <a:pt x="374" y="268"/>
                      </a:lnTo>
                      <a:lnTo>
                        <a:pt x="375" y="269"/>
                      </a:lnTo>
                      <a:lnTo>
                        <a:pt x="376" y="269"/>
                      </a:lnTo>
                      <a:lnTo>
                        <a:pt x="378" y="268"/>
                      </a:lnTo>
                      <a:lnTo>
                        <a:pt x="379" y="268"/>
                      </a:lnTo>
                      <a:lnTo>
                        <a:pt x="380" y="268"/>
                      </a:lnTo>
                      <a:lnTo>
                        <a:pt x="380" y="269"/>
                      </a:lnTo>
                      <a:lnTo>
                        <a:pt x="382" y="270"/>
                      </a:lnTo>
                      <a:lnTo>
                        <a:pt x="383" y="270"/>
                      </a:lnTo>
                      <a:lnTo>
                        <a:pt x="383" y="273"/>
                      </a:lnTo>
                      <a:lnTo>
                        <a:pt x="382" y="274"/>
                      </a:lnTo>
                      <a:lnTo>
                        <a:pt x="380" y="274"/>
                      </a:lnTo>
                      <a:lnTo>
                        <a:pt x="379" y="275"/>
                      </a:lnTo>
                      <a:lnTo>
                        <a:pt x="379" y="277"/>
                      </a:lnTo>
                      <a:lnTo>
                        <a:pt x="382" y="278"/>
                      </a:lnTo>
                      <a:lnTo>
                        <a:pt x="383" y="279"/>
                      </a:lnTo>
                      <a:lnTo>
                        <a:pt x="387" y="280"/>
                      </a:lnTo>
                      <a:lnTo>
                        <a:pt x="388" y="282"/>
                      </a:lnTo>
                      <a:lnTo>
                        <a:pt x="389" y="283"/>
                      </a:lnTo>
                      <a:lnTo>
                        <a:pt x="389" y="284"/>
                      </a:lnTo>
                      <a:lnTo>
                        <a:pt x="389" y="288"/>
                      </a:lnTo>
                      <a:lnTo>
                        <a:pt x="388" y="291"/>
                      </a:lnTo>
                      <a:lnTo>
                        <a:pt x="387" y="291"/>
                      </a:lnTo>
                      <a:lnTo>
                        <a:pt x="383" y="291"/>
                      </a:lnTo>
                      <a:lnTo>
                        <a:pt x="382" y="291"/>
                      </a:lnTo>
                      <a:lnTo>
                        <a:pt x="380" y="291"/>
                      </a:lnTo>
                      <a:lnTo>
                        <a:pt x="380" y="289"/>
                      </a:lnTo>
                      <a:lnTo>
                        <a:pt x="379" y="288"/>
                      </a:lnTo>
                      <a:lnTo>
                        <a:pt x="378" y="285"/>
                      </a:lnTo>
                      <a:lnTo>
                        <a:pt x="375" y="288"/>
                      </a:lnTo>
                      <a:lnTo>
                        <a:pt x="374" y="289"/>
                      </a:lnTo>
                      <a:lnTo>
                        <a:pt x="374" y="291"/>
                      </a:lnTo>
                      <a:lnTo>
                        <a:pt x="375" y="293"/>
                      </a:lnTo>
                      <a:lnTo>
                        <a:pt x="375" y="294"/>
                      </a:lnTo>
                      <a:lnTo>
                        <a:pt x="374" y="296"/>
                      </a:lnTo>
                      <a:lnTo>
                        <a:pt x="373" y="297"/>
                      </a:lnTo>
                      <a:lnTo>
                        <a:pt x="376" y="298"/>
                      </a:lnTo>
                      <a:lnTo>
                        <a:pt x="379" y="299"/>
                      </a:lnTo>
                      <a:lnTo>
                        <a:pt x="382" y="299"/>
                      </a:lnTo>
                      <a:lnTo>
                        <a:pt x="383" y="302"/>
                      </a:lnTo>
                      <a:lnTo>
                        <a:pt x="385" y="303"/>
                      </a:lnTo>
                      <a:lnTo>
                        <a:pt x="385" y="304"/>
                      </a:lnTo>
                      <a:lnTo>
                        <a:pt x="385" y="307"/>
                      </a:lnTo>
                      <a:lnTo>
                        <a:pt x="385" y="308"/>
                      </a:lnTo>
                      <a:lnTo>
                        <a:pt x="387" y="308"/>
                      </a:lnTo>
                      <a:lnTo>
                        <a:pt x="389" y="308"/>
                      </a:lnTo>
                      <a:lnTo>
                        <a:pt x="389" y="311"/>
                      </a:lnTo>
                      <a:lnTo>
                        <a:pt x="389" y="315"/>
                      </a:lnTo>
                      <a:lnTo>
                        <a:pt x="389" y="317"/>
                      </a:lnTo>
                      <a:lnTo>
                        <a:pt x="388" y="318"/>
                      </a:lnTo>
                      <a:lnTo>
                        <a:pt x="385" y="318"/>
                      </a:lnTo>
                      <a:lnTo>
                        <a:pt x="382" y="318"/>
                      </a:lnTo>
                      <a:lnTo>
                        <a:pt x="380" y="320"/>
                      </a:lnTo>
                      <a:lnTo>
                        <a:pt x="379" y="322"/>
                      </a:lnTo>
                      <a:lnTo>
                        <a:pt x="378" y="325"/>
                      </a:lnTo>
                      <a:lnTo>
                        <a:pt x="376" y="326"/>
                      </a:lnTo>
                      <a:lnTo>
                        <a:pt x="375" y="329"/>
                      </a:lnTo>
                      <a:lnTo>
                        <a:pt x="374" y="330"/>
                      </a:lnTo>
                      <a:lnTo>
                        <a:pt x="374" y="334"/>
                      </a:lnTo>
                      <a:lnTo>
                        <a:pt x="374" y="335"/>
                      </a:lnTo>
                      <a:lnTo>
                        <a:pt x="374" y="336"/>
                      </a:lnTo>
                      <a:lnTo>
                        <a:pt x="375" y="337"/>
                      </a:lnTo>
                      <a:lnTo>
                        <a:pt x="379" y="339"/>
                      </a:lnTo>
                      <a:lnTo>
                        <a:pt x="379" y="340"/>
                      </a:lnTo>
                      <a:lnTo>
                        <a:pt x="380" y="341"/>
                      </a:lnTo>
                      <a:lnTo>
                        <a:pt x="379" y="345"/>
                      </a:lnTo>
                      <a:lnTo>
                        <a:pt x="378" y="348"/>
                      </a:lnTo>
                      <a:lnTo>
                        <a:pt x="376" y="351"/>
                      </a:lnTo>
                      <a:lnTo>
                        <a:pt x="376" y="354"/>
                      </a:lnTo>
                      <a:lnTo>
                        <a:pt x="376" y="356"/>
                      </a:lnTo>
                      <a:lnTo>
                        <a:pt x="378" y="358"/>
                      </a:lnTo>
                      <a:lnTo>
                        <a:pt x="379" y="359"/>
                      </a:lnTo>
                      <a:lnTo>
                        <a:pt x="380" y="362"/>
                      </a:lnTo>
                      <a:lnTo>
                        <a:pt x="380" y="363"/>
                      </a:lnTo>
                      <a:lnTo>
                        <a:pt x="383" y="364"/>
                      </a:lnTo>
                      <a:lnTo>
                        <a:pt x="385" y="365"/>
                      </a:lnTo>
                      <a:lnTo>
                        <a:pt x="387" y="368"/>
                      </a:lnTo>
                      <a:lnTo>
                        <a:pt x="388" y="370"/>
                      </a:lnTo>
                      <a:lnTo>
                        <a:pt x="389" y="372"/>
                      </a:lnTo>
                      <a:lnTo>
                        <a:pt x="390" y="372"/>
                      </a:lnTo>
                      <a:lnTo>
                        <a:pt x="393" y="370"/>
                      </a:lnTo>
                      <a:lnTo>
                        <a:pt x="394" y="373"/>
                      </a:lnTo>
                      <a:lnTo>
                        <a:pt x="395" y="373"/>
                      </a:lnTo>
                      <a:lnTo>
                        <a:pt x="399" y="372"/>
                      </a:lnTo>
                      <a:lnTo>
                        <a:pt x="401" y="372"/>
                      </a:lnTo>
                      <a:lnTo>
                        <a:pt x="402" y="374"/>
                      </a:lnTo>
                      <a:lnTo>
                        <a:pt x="402" y="378"/>
                      </a:lnTo>
                      <a:lnTo>
                        <a:pt x="402" y="381"/>
                      </a:lnTo>
                      <a:lnTo>
                        <a:pt x="403" y="382"/>
                      </a:lnTo>
                      <a:lnTo>
                        <a:pt x="404" y="383"/>
                      </a:lnTo>
                      <a:lnTo>
                        <a:pt x="406" y="383"/>
                      </a:lnTo>
                      <a:lnTo>
                        <a:pt x="406" y="382"/>
                      </a:lnTo>
                      <a:lnTo>
                        <a:pt x="407" y="383"/>
                      </a:lnTo>
                      <a:lnTo>
                        <a:pt x="409" y="383"/>
                      </a:lnTo>
                      <a:lnTo>
                        <a:pt x="411" y="383"/>
                      </a:lnTo>
                      <a:lnTo>
                        <a:pt x="412" y="383"/>
                      </a:lnTo>
                      <a:lnTo>
                        <a:pt x="412" y="386"/>
                      </a:lnTo>
                      <a:lnTo>
                        <a:pt x="414" y="387"/>
                      </a:lnTo>
                      <a:lnTo>
                        <a:pt x="412" y="393"/>
                      </a:lnTo>
                      <a:lnTo>
                        <a:pt x="412" y="396"/>
                      </a:lnTo>
                      <a:lnTo>
                        <a:pt x="412" y="397"/>
                      </a:lnTo>
                      <a:lnTo>
                        <a:pt x="411" y="400"/>
                      </a:lnTo>
                      <a:lnTo>
                        <a:pt x="412" y="400"/>
                      </a:lnTo>
                      <a:lnTo>
                        <a:pt x="417" y="400"/>
                      </a:lnTo>
                      <a:lnTo>
                        <a:pt x="420" y="401"/>
                      </a:lnTo>
                      <a:lnTo>
                        <a:pt x="422" y="401"/>
                      </a:lnTo>
                      <a:lnTo>
                        <a:pt x="423" y="400"/>
                      </a:lnTo>
                      <a:lnTo>
                        <a:pt x="423" y="398"/>
                      </a:lnTo>
                      <a:lnTo>
                        <a:pt x="422" y="397"/>
                      </a:lnTo>
                      <a:lnTo>
                        <a:pt x="422" y="396"/>
                      </a:lnTo>
                      <a:lnTo>
                        <a:pt x="423" y="394"/>
                      </a:lnTo>
                      <a:lnTo>
                        <a:pt x="425" y="396"/>
                      </a:lnTo>
                      <a:lnTo>
                        <a:pt x="426" y="397"/>
                      </a:lnTo>
                      <a:lnTo>
                        <a:pt x="427" y="400"/>
                      </a:lnTo>
                      <a:lnTo>
                        <a:pt x="430" y="400"/>
                      </a:lnTo>
                      <a:lnTo>
                        <a:pt x="432" y="401"/>
                      </a:lnTo>
                      <a:lnTo>
                        <a:pt x="434" y="401"/>
                      </a:lnTo>
                      <a:lnTo>
                        <a:pt x="434" y="402"/>
                      </a:lnTo>
                      <a:lnTo>
                        <a:pt x="435" y="406"/>
                      </a:lnTo>
                      <a:lnTo>
                        <a:pt x="435" y="407"/>
                      </a:lnTo>
                      <a:lnTo>
                        <a:pt x="436" y="408"/>
                      </a:lnTo>
                      <a:lnTo>
                        <a:pt x="436" y="410"/>
                      </a:lnTo>
                      <a:lnTo>
                        <a:pt x="435" y="411"/>
                      </a:lnTo>
                      <a:lnTo>
                        <a:pt x="435" y="413"/>
                      </a:lnTo>
                      <a:lnTo>
                        <a:pt x="434" y="415"/>
                      </a:lnTo>
                      <a:lnTo>
                        <a:pt x="432" y="416"/>
                      </a:lnTo>
                      <a:lnTo>
                        <a:pt x="432" y="417"/>
                      </a:lnTo>
                      <a:lnTo>
                        <a:pt x="434" y="417"/>
                      </a:lnTo>
                      <a:lnTo>
                        <a:pt x="435" y="417"/>
                      </a:lnTo>
                      <a:lnTo>
                        <a:pt x="435" y="419"/>
                      </a:lnTo>
                      <a:lnTo>
                        <a:pt x="435" y="421"/>
                      </a:lnTo>
                      <a:lnTo>
                        <a:pt x="435" y="422"/>
                      </a:lnTo>
                      <a:lnTo>
                        <a:pt x="436" y="422"/>
                      </a:lnTo>
                      <a:lnTo>
                        <a:pt x="437" y="421"/>
                      </a:lnTo>
                      <a:lnTo>
                        <a:pt x="439" y="421"/>
                      </a:lnTo>
                      <a:lnTo>
                        <a:pt x="440" y="421"/>
                      </a:lnTo>
                      <a:lnTo>
                        <a:pt x="442" y="419"/>
                      </a:lnTo>
                      <a:lnTo>
                        <a:pt x="441" y="417"/>
                      </a:lnTo>
                      <a:lnTo>
                        <a:pt x="441" y="416"/>
                      </a:lnTo>
                      <a:lnTo>
                        <a:pt x="442" y="416"/>
                      </a:lnTo>
                      <a:lnTo>
                        <a:pt x="445" y="416"/>
                      </a:lnTo>
                      <a:lnTo>
                        <a:pt x="446" y="417"/>
                      </a:lnTo>
                      <a:lnTo>
                        <a:pt x="447" y="417"/>
                      </a:lnTo>
                      <a:lnTo>
                        <a:pt x="447" y="416"/>
                      </a:lnTo>
                      <a:lnTo>
                        <a:pt x="449" y="415"/>
                      </a:lnTo>
                      <a:lnTo>
                        <a:pt x="451" y="417"/>
                      </a:lnTo>
                      <a:lnTo>
                        <a:pt x="450" y="419"/>
                      </a:lnTo>
                      <a:lnTo>
                        <a:pt x="450" y="421"/>
                      </a:lnTo>
                      <a:lnTo>
                        <a:pt x="450" y="422"/>
                      </a:lnTo>
                      <a:lnTo>
                        <a:pt x="449" y="425"/>
                      </a:lnTo>
                      <a:lnTo>
                        <a:pt x="447" y="426"/>
                      </a:lnTo>
                      <a:lnTo>
                        <a:pt x="445" y="429"/>
                      </a:lnTo>
                      <a:lnTo>
                        <a:pt x="445" y="430"/>
                      </a:lnTo>
                      <a:lnTo>
                        <a:pt x="446" y="430"/>
                      </a:lnTo>
                      <a:lnTo>
                        <a:pt x="447" y="431"/>
                      </a:lnTo>
                      <a:lnTo>
                        <a:pt x="447" y="432"/>
                      </a:lnTo>
                      <a:lnTo>
                        <a:pt x="445" y="436"/>
                      </a:lnTo>
                      <a:lnTo>
                        <a:pt x="445" y="438"/>
                      </a:lnTo>
                      <a:lnTo>
                        <a:pt x="445" y="440"/>
                      </a:lnTo>
                      <a:lnTo>
                        <a:pt x="445" y="441"/>
                      </a:lnTo>
                      <a:lnTo>
                        <a:pt x="445" y="443"/>
                      </a:lnTo>
                      <a:lnTo>
                        <a:pt x="442" y="445"/>
                      </a:lnTo>
                      <a:lnTo>
                        <a:pt x="442" y="446"/>
                      </a:lnTo>
                      <a:lnTo>
                        <a:pt x="441" y="443"/>
                      </a:lnTo>
                      <a:lnTo>
                        <a:pt x="440" y="445"/>
                      </a:lnTo>
                      <a:lnTo>
                        <a:pt x="439" y="446"/>
                      </a:lnTo>
                      <a:lnTo>
                        <a:pt x="440" y="448"/>
                      </a:lnTo>
                      <a:lnTo>
                        <a:pt x="440" y="451"/>
                      </a:lnTo>
                      <a:lnTo>
                        <a:pt x="439" y="453"/>
                      </a:lnTo>
                      <a:lnTo>
                        <a:pt x="437" y="454"/>
                      </a:lnTo>
                      <a:lnTo>
                        <a:pt x="437" y="457"/>
                      </a:lnTo>
                      <a:lnTo>
                        <a:pt x="437" y="458"/>
                      </a:lnTo>
                      <a:lnTo>
                        <a:pt x="437" y="459"/>
                      </a:lnTo>
                      <a:lnTo>
                        <a:pt x="436" y="459"/>
                      </a:lnTo>
                      <a:lnTo>
                        <a:pt x="435" y="460"/>
                      </a:lnTo>
                      <a:lnTo>
                        <a:pt x="435" y="462"/>
                      </a:lnTo>
                      <a:lnTo>
                        <a:pt x="435" y="465"/>
                      </a:lnTo>
                      <a:lnTo>
                        <a:pt x="435" y="467"/>
                      </a:lnTo>
                      <a:lnTo>
                        <a:pt x="435" y="468"/>
                      </a:lnTo>
                      <a:lnTo>
                        <a:pt x="431" y="467"/>
                      </a:lnTo>
                      <a:lnTo>
                        <a:pt x="430" y="467"/>
                      </a:lnTo>
                      <a:lnTo>
                        <a:pt x="426" y="467"/>
                      </a:lnTo>
                      <a:lnTo>
                        <a:pt x="423" y="467"/>
                      </a:lnTo>
                      <a:lnTo>
                        <a:pt x="421" y="467"/>
                      </a:lnTo>
                      <a:lnTo>
                        <a:pt x="418" y="467"/>
                      </a:lnTo>
                      <a:lnTo>
                        <a:pt x="417" y="465"/>
                      </a:lnTo>
                      <a:lnTo>
                        <a:pt x="414" y="465"/>
                      </a:lnTo>
                      <a:lnTo>
                        <a:pt x="412" y="465"/>
                      </a:lnTo>
                      <a:lnTo>
                        <a:pt x="411" y="467"/>
                      </a:lnTo>
                      <a:lnTo>
                        <a:pt x="411" y="469"/>
                      </a:lnTo>
                      <a:lnTo>
                        <a:pt x="411" y="470"/>
                      </a:lnTo>
                      <a:lnTo>
                        <a:pt x="409" y="472"/>
                      </a:lnTo>
                      <a:lnTo>
                        <a:pt x="408" y="470"/>
                      </a:lnTo>
                      <a:lnTo>
                        <a:pt x="407" y="469"/>
                      </a:lnTo>
                      <a:lnTo>
                        <a:pt x="406" y="467"/>
                      </a:lnTo>
                      <a:lnTo>
                        <a:pt x="404" y="468"/>
                      </a:lnTo>
                      <a:lnTo>
                        <a:pt x="404" y="473"/>
                      </a:lnTo>
                      <a:lnTo>
                        <a:pt x="403" y="477"/>
                      </a:lnTo>
                      <a:lnTo>
                        <a:pt x="402" y="481"/>
                      </a:lnTo>
                      <a:lnTo>
                        <a:pt x="401" y="483"/>
                      </a:lnTo>
                      <a:lnTo>
                        <a:pt x="399" y="483"/>
                      </a:lnTo>
                      <a:lnTo>
                        <a:pt x="397" y="484"/>
                      </a:lnTo>
                      <a:lnTo>
                        <a:pt x="395" y="486"/>
                      </a:lnTo>
                      <a:lnTo>
                        <a:pt x="395" y="488"/>
                      </a:lnTo>
                      <a:lnTo>
                        <a:pt x="393" y="489"/>
                      </a:lnTo>
                      <a:lnTo>
                        <a:pt x="392" y="489"/>
                      </a:lnTo>
                      <a:lnTo>
                        <a:pt x="390" y="489"/>
                      </a:lnTo>
                      <a:lnTo>
                        <a:pt x="389" y="487"/>
                      </a:lnTo>
                      <a:lnTo>
                        <a:pt x="388" y="486"/>
                      </a:lnTo>
                      <a:lnTo>
                        <a:pt x="388" y="483"/>
                      </a:lnTo>
                      <a:lnTo>
                        <a:pt x="388" y="481"/>
                      </a:lnTo>
                      <a:lnTo>
                        <a:pt x="388" y="478"/>
                      </a:lnTo>
                      <a:lnTo>
                        <a:pt x="387" y="477"/>
                      </a:lnTo>
                      <a:lnTo>
                        <a:pt x="385" y="477"/>
                      </a:lnTo>
                      <a:lnTo>
                        <a:pt x="383" y="476"/>
                      </a:lnTo>
                      <a:lnTo>
                        <a:pt x="383" y="474"/>
                      </a:lnTo>
                      <a:lnTo>
                        <a:pt x="382" y="473"/>
                      </a:lnTo>
                      <a:lnTo>
                        <a:pt x="380" y="473"/>
                      </a:lnTo>
                      <a:lnTo>
                        <a:pt x="380" y="472"/>
                      </a:lnTo>
                      <a:lnTo>
                        <a:pt x="382" y="469"/>
                      </a:lnTo>
                      <a:lnTo>
                        <a:pt x="380" y="467"/>
                      </a:lnTo>
                      <a:lnTo>
                        <a:pt x="382" y="465"/>
                      </a:lnTo>
                      <a:lnTo>
                        <a:pt x="380" y="463"/>
                      </a:lnTo>
                      <a:lnTo>
                        <a:pt x="378" y="463"/>
                      </a:lnTo>
                      <a:lnTo>
                        <a:pt x="376" y="463"/>
                      </a:lnTo>
                      <a:lnTo>
                        <a:pt x="376" y="465"/>
                      </a:lnTo>
                      <a:lnTo>
                        <a:pt x="374" y="467"/>
                      </a:lnTo>
                      <a:lnTo>
                        <a:pt x="373" y="468"/>
                      </a:lnTo>
                      <a:lnTo>
                        <a:pt x="371" y="468"/>
                      </a:lnTo>
                      <a:lnTo>
                        <a:pt x="370" y="470"/>
                      </a:lnTo>
                      <a:lnTo>
                        <a:pt x="368" y="470"/>
                      </a:lnTo>
                      <a:lnTo>
                        <a:pt x="366" y="472"/>
                      </a:lnTo>
                      <a:lnTo>
                        <a:pt x="365" y="473"/>
                      </a:lnTo>
                      <a:lnTo>
                        <a:pt x="368" y="474"/>
                      </a:lnTo>
                      <a:lnTo>
                        <a:pt x="366" y="476"/>
                      </a:lnTo>
                      <a:lnTo>
                        <a:pt x="366" y="477"/>
                      </a:lnTo>
                      <a:lnTo>
                        <a:pt x="368" y="478"/>
                      </a:lnTo>
                      <a:lnTo>
                        <a:pt x="368" y="481"/>
                      </a:lnTo>
                      <a:lnTo>
                        <a:pt x="368" y="483"/>
                      </a:lnTo>
                      <a:lnTo>
                        <a:pt x="366" y="484"/>
                      </a:lnTo>
                      <a:lnTo>
                        <a:pt x="365" y="484"/>
                      </a:lnTo>
                      <a:lnTo>
                        <a:pt x="364" y="486"/>
                      </a:lnTo>
                      <a:lnTo>
                        <a:pt x="366" y="488"/>
                      </a:lnTo>
                      <a:lnTo>
                        <a:pt x="366" y="491"/>
                      </a:lnTo>
                      <a:lnTo>
                        <a:pt x="365" y="493"/>
                      </a:lnTo>
                      <a:lnTo>
                        <a:pt x="361" y="496"/>
                      </a:lnTo>
                      <a:lnTo>
                        <a:pt x="360" y="496"/>
                      </a:lnTo>
                      <a:lnTo>
                        <a:pt x="360" y="493"/>
                      </a:lnTo>
                      <a:lnTo>
                        <a:pt x="357" y="493"/>
                      </a:lnTo>
                      <a:lnTo>
                        <a:pt x="355" y="492"/>
                      </a:lnTo>
                      <a:lnTo>
                        <a:pt x="352" y="491"/>
                      </a:lnTo>
                      <a:lnTo>
                        <a:pt x="350" y="489"/>
                      </a:lnTo>
                      <a:lnTo>
                        <a:pt x="349" y="488"/>
                      </a:lnTo>
                      <a:lnTo>
                        <a:pt x="346" y="487"/>
                      </a:lnTo>
                      <a:lnTo>
                        <a:pt x="344" y="487"/>
                      </a:lnTo>
                      <a:lnTo>
                        <a:pt x="342" y="487"/>
                      </a:lnTo>
                      <a:lnTo>
                        <a:pt x="341" y="488"/>
                      </a:lnTo>
                      <a:lnTo>
                        <a:pt x="341" y="486"/>
                      </a:lnTo>
                      <a:lnTo>
                        <a:pt x="342" y="484"/>
                      </a:lnTo>
                      <a:lnTo>
                        <a:pt x="341" y="484"/>
                      </a:lnTo>
                      <a:lnTo>
                        <a:pt x="337" y="484"/>
                      </a:lnTo>
                      <a:lnTo>
                        <a:pt x="336" y="486"/>
                      </a:lnTo>
                      <a:lnTo>
                        <a:pt x="335" y="483"/>
                      </a:lnTo>
                      <a:lnTo>
                        <a:pt x="333" y="482"/>
                      </a:lnTo>
                      <a:lnTo>
                        <a:pt x="332" y="478"/>
                      </a:lnTo>
                      <a:lnTo>
                        <a:pt x="330" y="477"/>
                      </a:lnTo>
                      <a:lnTo>
                        <a:pt x="328" y="477"/>
                      </a:lnTo>
                      <a:lnTo>
                        <a:pt x="327" y="476"/>
                      </a:lnTo>
                      <a:lnTo>
                        <a:pt x="327" y="474"/>
                      </a:lnTo>
                      <a:lnTo>
                        <a:pt x="326" y="474"/>
                      </a:lnTo>
                      <a:lnTo>
                        <a:pt x="323" y="474"/>
                      </a:lnTo>
                      <a:lnTo>
                        <a:pt x="321" y="473"/>
                      </a:lnTo>
                      <a:lnTo>
                        <a:pt x="319" y="472"/>
                      </a:lnTo>
                      <a:lnTo>
                        <a:pt x="318" y="472"/>
                      </a:lnTo>
                      <a:lnTo>
                        <a:pt x="317" y="473"/>
                      </a:lnTo>
                      <a:lnTo>
                        <a:pt x="316" y="473"/>
                      </a:lnTo>
                      <a:lnTo>
                        <a:pt x="314" y="473"/>
                      </a:lnTo>
                      <a:lnTo>
                        <a:pt x="312" y="473"/>
                      </a:lnTo>
                      <a:lnTo>
                        <a:pt x="311" y="473"/>
                      </a:lnTo>
                      <a:lnTo>
                        <a:pt x="308" y="476"/>
                      </a:lnTo>
                      <a:lnTo>
                        <a:pt x="307" y="477"/>
                      </a:lnTo>
                      <a:lnTo>
                        <a:pt x="307" y="481"/>
                      </a:lnTo>
                      <a:lnTo>
                        <a:pt x="305" y="482"/>
                      </a:lnTo>
                      <a:lnTo>
                        <a:pt x="304" y="483"/>
                      </a:lnTo>
                      <a:lnTo>
                        <a:pt x="302" y="484"/>
                      </a:lnTo>
                      <a:lnTo>
                        <a:pt x="302" y="488"/>
                      </a:lnTo>
                      <a:lnTo>
                        <a:pt x="303" y="492"/>
                      </a:lnTo>
                      <a:lnTo>
                        <a:pt x="303" y="496"/>
                      </a:lnTo>
                      <a:lnTo>
                        <a:pt x="304" y="500"/>
                      </a:lnTo>
                      <a:lnTo>
                        <a:pt x="307" y="502"/>
                      </a:lnTo>
                      <a:lnTo>
                        <a:pt x="311" y="505"/>
                      </a:lnTo>
                      <a:lnTo>
                        <a:pt x="313" y="507"/>
                      </a:lnTo>
                      <a:lnTo>
                        <a:pt x="318" y="508"/>
                      </a:lnTo>
                      <a:lnTo>
                        <a:pt x="321" y="511"/>
                      </a:lnTo>
                      <a:lnTo>
                        <a:pt x="326" y="512"/>
                      </a:lnTo>
                      <a:lnTo>
                        <a:pt x="328" y="512"/>
                      </a:lnTo>
                      <a:lnTo>
                        <a:pt x="332" y="514"/>
                      </a:lnTo>
                      <a:lnTo>
                        <a:pt x="333" y="514"/>
                      </a:lnTo>
                      <a:lnTo>
                        <a:pt x="336" y="515"/>
                      </a:lnTo>
                      <a:lnTo>
                        <a:pt x="337" y="516"/>
                      </a:lnTo>
                      <a:lnTo>
                        <a:pt x="338" y="517"/>
                      </a:lnTo>
                      <a:lnTo>
                        <a:pt x="342" y="522"/>
                      </a:lnTo>
                      <a:lnTo>
                        <a:pt x="344" y="525"/>
                      </a:lnTo>
                      <a:lnTo>
                        <a:pt x="345" y="525"/>
                      </a:lnTo>
                      <a:lnTo>
                        <a:pt x="345" y="527"/>
                      </a:lnTo>
                      <a:lnTo>
                        <a:pt x="345" y="530"/>
                      </a:lnTo>
                      <a:lnTo>
                        <a:pt x="344" y="534"/>
                      </a:lnTo>
                      <a:lnTo>
                        <a:pt x="344" y="536"/>
                      </a:lnTo>
                      <a:lnTo>
                        <a:pt x="342" y="543"/>
                      </a:lnTo>
                      <a:lnTo>
                        <a:pt x="342" y="545"/>
                      </a:lnTo>
                      <a:lnTo>
                        <a:pt x="342" y="548"/>
                      </a:lnTo>
                      <a:lnTo>
                        <a:pt x="341" y="550"/>
                      </a:lnTo>
                      <a:lnTo>
                        <a:pt x="338" y="553"/>
                      </a:lnTo>
                      <a:lnTo>
                        <a:pt x="337" y="557"/>
                      </a:lnTo>
                      <a:lnTo>
                        <a:pt x="338" y="559"/>
                      </a:lnTo>
                      <a:lnTo>
                        <a:pt x="337" y="562"/>
                      </a:lnTo>
                      <a:lnTo>
                        <a:pt x="336" y="563"/>
                      </a:lnTo>
                      <a:lnTo>
                        <a:pt x="335" y="564"/>
                      </a:lnTo>
                      <a:lnTo>
                        <a:pt x="333" y="567"/>
                      </a:lnTo>
                      <a:lnTo>
                        <a:pt x="332" y="572"/>
                      </a:lnTo>
                      <a:lnTo>
                        <a:pt x="331" y="573"/>
                      </a:lnTo>
                      <a:lnTo>
                        <a:pt x="330" y="576"/>
                      </a:lnTo>
                      <a:lnTo>
                        <a:pt x="330" y="577"/>
                      </a:lnTo>
                      <a:lnTo>
                        <a:pt x="331" y="579"/>
                      </a:lnTo>
                      <a:lnTo>
                        <a:pt x="333" y="582"/>
                      </a:lnTo>
                      <a:lnTo>
                        <a:pt x="335" y="586"/>
                      </a:lnTo>
                      <a:lnTo>
                        <a:pt x="336" y="588"/>
                      </a:lnTo>
                      <a:lnTo>
                        <a:pt x="337" y="590"/>
                      </a:lnTo>
                      <a:lnTo>
                        <a:pt x="338" y="592"/>
                      </a:lnTo>
                      <a:lnTo>
                        <a:pt x="341" y="593"/>
                      </a:lnTo>
                      <a:lnTo>
                        <a:pt x="342" y="595"/>
                      </a:lnTo>
                      <a:lnTo>
                        <a:pt x="344" y="596"/>
                      </a:lnTo>
                      <a:lnTo>
                        <a:pt x="345" y="597"/>
                      </a:lnTo>
                      <a:lnTo>
                        <a:pt x="345" y="601"/>
                      </a:lnTo>
                      <a:lnTo>
                        <a:pt x="345" y="602"/>
                      </a:lnTo>
                      <a:lnTo>
                        <a:pt x="345" y="605"/>
                      </a:lnTo>
                      <a:lnTo>
                        <a:pt x="345" y="609"/>
                      </a:lnTo>
                      <a:lnTo>
                        <a:pt x="345" y="611"/>
                      </a:lnTo>
                      <a:lnTo>
                        <a:pt x="345" y="615"/>
                      </a:lnTo>
                      <a:lnTo>
                        <a:pt x="345" y="617"/>
                      </a:lnTo>
                      <a:lnTo>
                        <a:pt x="347" y="621"/>
                      </a:lnTo>
                      <a:lnTo>
                        <a:pt x="349" y="624"/>
                      </a:lnTo>
                      <a:lnTo>
                        <a:pt x="349" y="629"/>
                      </a:lnTo>
                      <a:lnTo>
                        <a:pt x="345" y="629"/>
                      </a:lnTo>
                      <a:lnTo>
                        <a:pt x="344" y="626"/>
                      </a:lnTo>
                      <a:lnTo>
                        <a:pt x="341" y="625"/>
                      </a:lnTo>
                      <a:lnTo>
                        <a:pt x="338" y="624"/>
                      </a:lnTo>
                      <a:lnTo>
                        <a:pt x="337" y="624"/>
                      </a:lnTo>
                      <a:lnTo>
                        <a:pt x="332" y="623"/>
                      </a:lnTo>
                      <a:lnTo>
                        <a:pt x="331" y="623"/>
                      </a:lnTo>
                      <a:lnTo>
                        <a:pt x="330" y="623"/>
                      </a:lnTo>
                      <a:lnTo>
                        <a:pt x="328" y="624"/>
                      </a:lnTo>
                      <a:lnTo>
                        <a:pt x="326" y="624"/>
                      </a:lnTo>
                      <a:lnTo>
                        <a:pt x="323" y="624"/>
                      </a:lnTo>
                      <a:lnTo>
                        <a:pt x="322" y="625"/>
                      </a:lnTo>
                      <a:lnTo>
                        <a:pt x="319" y="626"/>
                      </a:lnTo>
                      <a:lnTo>
                        <a:pt x="318" y="629"/>
                      </a:lnTo>
                      <a:lnTo>
                        <a:pt x="317" y="629"/>
                      </a:lnTo>
                      <a:lnTo>
                        <a:pt x="316" y="630"/>
                      </a:lnTo>
                      <a:lnTo>
                        <a:pt x="314" y="630"/>
                      </a:lnTo>
                      <a:lnTo>
                        <a:pt x="313" y="631"/>
                      </a:lnTo>
                      <a:lnTo>
                        <a:pt x="312" y="633"/>
                      </a:lnTo>
                      <a:lnTo>
                        <a:pt x="311" y="634"/>
                      </a:lnTo>
                      <a:lnTo>
                        <a:pt x="308" y="635"/>
                      </a:lnTo>
                      <a:lnTo>
                        <a:pt x="307" y="636"/>
                      </a:lnTo>
                      <a:lnTo>
                        <a:pt x="304" y="636"/>
                      </a:lnTo>
                      <a:lnTo>
                        <a:pt x="302" y="638"/>
                      </a:lnTo>
                      <a:lnTo>
                        <a:pt x="299" y="636"/>
                      </a:lnTo>
                      <a:lnTo>
                        <a:pt x="298" y="635"/>
                      </a:lnTo>
                      <a:lnTo>
                        <a:pt x="297" y="633"/>
                      </a:lnTo>
                      <a:lnTo>
                        <a:pt x="295" y="631"/>
                      </a:lnTo>
                      <a:lnTo>
                        <a:pt x="293" y="631"/>
                      </a:lnTo>
                      <a:lnTo>
                        <a:pt x="290" y="631"/>
                      </a:lnTo>
                      <a:lnTo>
                        <a:pt x="289" y="630"/>
                      </a:lnTo>
                      <a:lnTo>
                        <a:pt x="288" y="629"/>
                      </a:lnTo>
                      <a:lnTo>
                        <a:pt x="286" y="626"/>
                      </a:lnTo>
                      <a:lnTo>
                        <a:pt x="285" y="625"/>
                      </a:lnTo>
                      <a:lnTo>
                        <a:pt x="284" y="624"/>
                      </a:lnTo>
                      <a:lnTo>
                        <a:pt x="284" y="623"/>
                      </a:lnTo>
                      <a:lnTo>
                        <a:pt x="284" y="621"/>
                      </a:lnTo>
                      <a:lnTo>
                        <a:pt x="284" y="620"/>
                      </a:lnTo>
                      <a:lnTo>
                        <a:pt x="283" y="619"/>
                      </a:lnTo>
                      <a:lnTo>
                        <a:pt x="281" y="619"/>
                      </a:lnTo>
                      <a:lnTo>
                        <a:pt x="280" y="617"/>
                      </a:lnTo>
                      <a:lnTo>
                        <a:pt x="278" y="616"/>
                      </a:lnTo>
                      <a:lnTo>
                        <a:pt x="276" y="615"/>
                      </a:lnTo>
                      <a:lnTo>
                        <a:pt x="275" y="615"/>
                      </a:lnTo>
                      <a:lnTo>
                        <a:pt x="271" y="612"/>
                      </a:lnTo>
                      <a:lnTo>
                        <a:pt x="270" y="611"/>
                      </a:lnTo>
                      <a:lnTo>
                        <a:pt x="269" y="610"/>
                      </a:lnTo>
                      <a:lnTo>
                        <a:pt x="270" y="610"/>
                      </a:lnTo>
                      <a:lnTo>
                        <a:pt x="271" y="609"/>
                      </a:lnTo>
                      <a:lnTo>
                        <a:pt x="271" y="607"/>
                      </a:lnTo>
                      <a:lnTo>
                        <a:pt x="273" y="606"/>
                      </a:lnTo>
                      <a:lnTo>
                        <a:pt x="274" y="604"/>
                      </a:lnTo>
                      <a:lnTo>
                        <a:pt x="274" y="602"/>
                      </a:lnTo>
                      <a:lnTo>
                        <a:pt x="274" y="601"/>
                      </a:lnTo>
                      <a:lnTo>
                        <a:pt x="271" y="601"/>
                      </a:lnTo>
                      <a:lnTo>
                        <a:pt x="270" y="601"/>
                      </a:lnTo>
                      <a:lnTo>
                        <a:pt x="269" y="600"/>
                      </a:lnTo>
                      <a:lnTo>
                        <a:pt x="267" y="597"/>
                      </a:lnTo>
                      <a:lnTo>
                        <a:pt x="264" y="596"/>
                      </a:lnTo>
                      <a:lnTo>
                        <a:pt x="262" y="595"/>
                      </a:lnTo>
                      <a:lnTo>
                        <a:pt x="260" y="595"/>
                      </a:lnTo>
                      <a:lnTo>
                        <a:pt x="256" y="595"/>
                      </a:lnTo>
                      <a:lnTo>
                        <a:pt x="251" y="595"/>
                      </a:lnTo>
                      <a:lnTo>
                        <a:pt x="247" y="593"/>
                      </a:lnTo>
                      <a:lnTo>
                        <a:pt x="246" y="592"/>
                      </a:lnTo>
                      <a:lnTo>
                        <a:pt x="245" y="591"/>
                      </a:lnTo>
                      <a:lnTo>
                        <a:pt x="243" y="590"/>
                      </a:lnTo>
                      <a:lnTo>
                        <a:pt x="242" y="590"/>
                      </a:lnTo>
                      <a:lnTo>
                        <a:pt x="241" y="588"/>
                      </a:lnTo>
                      <a:lnTo>
                        <a:pt x="240" y="587"/>
                      </a:lnTo>
                      <a:lnTo>
                        <a:pt x="238" y="585"/>
                      </a:lnTo>
                      <a:lnTo>
                        <a:pt x="237" y="582"/>
                      </a:lnTo>
                      <a:lnTo>
                        <a:pt x="236" y="582"/>
                      </a:lnTo>
                      <a:lnTo>
                        <a:pt x="233" y="581"/>
                      </a:lnTo>
                      <a:lnTo>
                        <a:pt x="231" y="579"/>
                      </a:lnTo>
                      <a:lnTo>
                        <a:pt x="229" y="577"/>
                      </a:lnTo>
                      <a:lnTo>
                        <a:pt x="227" y="577"/>
                      </a:lnTo>
                      <a:lnTo>
                        <a:pt x="226" y="577"/>
                      </a:lnTo>
                      <a:lnTo>
                        <a:pt x="223" y="577"/>
                      </a:lnTo>
                      <a:lnTo>
                        <a:pt x="222" y="577"/>
                      </a:lnTo>
                      <a:lnTo>
                        <a:pt x="219" y="577"/>
                      </a:lnTo>
                      <a:lnTo>
                        <a:pt x="217" y="577"/>
                      </a:lnTo>
                      <a:lnTo>
                        <a:pt x="213" y="579"/>
                      </a:lnTo>
                      <a:lnTo>
                        <a:pt x="210" y="582"/>
                      </a:lnTo>
                      <a:lnTo>
                        <a:pt x="210" y="587"/>
                      </a:lnTo>
                      <a:lnTo>
                        <a:pt x="209" y="590"/>
                      </a:lnTo>
                      <a:lnTo>
                        <a:pt x="210" y="593"/>
                      </a:lnTo>
                      <a:lnTo>
                        <a:pt x="210" y="596"/>
                      </a:lnTo>
                      <a:lnTo>
                        <a:pt x="209" y="600"/>
                      </a:lnTo>
                      <a:lnTo>
                        <a:pt x="208" y="597"/>
                      </a:lnTo>
                      <a:lnTo>
                        <a:pt x="207" y="597"/>
                      </a:lnTo>
                      <a:lnTo>
                        <a:pt x="203" y="601"/>
                      </a:lnTo>
                      <a:lnTo>
                        <a:pt x="200" y="604"/>
                      </a:lnTo>
                      <a:lnTo>
                        <a:pt x="199" y="606"/>
                      </a:lnTo>
                      <a:lnTo>
                        <a:pt x="198" y="609"/>
                      </a:lnTo>
                      <a:lnTo>
                        <a:pt x="196" y="610"/>
                      </a:lnTo>
                      <a:lnTo>
                        <a:pt x="193" y="615"/>
                      </a:lnTo>
                      <a:lnTo>
                        <a:pt x="189" y="615"/>
                      </a:lnTo>
                      <a:lnTo>
                        <a:pt x="188" y="612"/>
                      </a:lnTo>
                      <a:lnTo>
                        <a:pt x="186" y="611"/>
                      </a:lnTo>
                      <a:lnTo>
                        <a:pt x="185" y="609"/>
                      </a:lnTo>
                      <a:lnTo>
                        <a:pt x="183" y="609"/>
                      </a:lnTo>
                      <a:lnTo>
                        <a:pt x="181" y="609"/>
                      </a:lnTo>
                      <a:lnTo>
                        <a:pt x="180" y="610"/>
                      </a:lnTo>
                      <a:lnTo>
                        <a:pt x="180" y="611"/>
                      </a:lnTo>
                      <a:lnTo>
                        <a:pt x="176" y="612"/>
                      </a:lnTo>
                      <a:lnTo>
                        <a:pt x="174" y="615"/>
                      </a:lnTo>
                      <a:lnTo>
                        <a:pt x="171" y="612"/>
                      </a:lnTo>
                      <a:lnTo>
                        <a:pt x="170" y="611"/>
                      </a:lnTo>
                      <a:lnTo>
                        <a:pt x="169" y="610"/>
                      </a:lnTo>
                      <a:lnTo>
                        <a:pt x="169" y="607"/>
                      </a:lnTo>
                      <a:lnTo>
                        <a:pt x="169" y="606"/>
                      </a:lnTo>
                      <a:lnTo>
                        <a:pt x="169" y="605"/>
                      </a:lnTo>
                      <a:lnTo>
                        <a:pt x="167" y="604"/>
                      </a:lnTo>
                      <a:lnTo>
                        <a:pt x="167" y="602"/>
                      </a:lnTo>
                      <a:lnTo>
                        <a:pt x="166" y="602"/>
                      </a:lnTo>
                      <a:lnTo>
                        <a:pt x="165" y="602"/>
                      </a:lnTo>
                      <a:lnTo>
                        <a:pt x="165" y="604"/>
                      </a:lnTo>
                      <a:lnTo>
                        <a:pt x="162" y="605"/>
                      </a:lnTo>
                      <a:lnTo>
                        <a:pt x="158" y="605"/>
                      </a:lnTo>
                      <a:lnTo>
                        <a:pt x="157" y="605"/>
                      </a:lnTo>
                      <a:lnTo>
                        <a:pt x="155" y="605"/>
                      </a:lnTo>
                      <a:lnTo>
                        <a:pt x="152" y="604"/>
                      </a:lnTo>
                      <a:lnTo>
                        <a:pt x="150" y="604"/>
                      </a:lnTo>
                      <a:lnTo>
                        <a:pt x="148" y="604"/>
                      </a:lnTo>
                      <a:lnTo>
                        <a:pt x="147" y="604"/>
                      </a:lnTo>
                      <a:lnTo>
                        <a:pt x="145" y="604"/>
                      </a:lnTo>
                      <a:lnTo>
                        <a:pt x="142" y="606"/>
                      </a:lnTo>
                      <a:lnTo>
                        <a:pt x="138" y="609"/>
                      </a:lnTo>
                      <a:lnTo>
                        <a:pt x="133" y="612"/>
                      </a:lnTo>
                      <a:lnTo>
                        <a:pt x="127" y="617"/>
                      </a:lnTo>
                      <a:lnTo>
                        <a:pt x="126" y="617"/>
                      </a:lnTo>
                      <a:lnTo>
                        <a:pt x="123" y="615"/>
                      </a:lnTo>
                      <a:lnTo>
                        <a:pt x="122" y="615"/>
                      </a:lnTo>
                      <a:lnTo>
                        <a:pt x="120" y="615"/>
                      </a:lnTo>
                      <a:lnTo>
                        <a:pt x="118" y="612"/>
                      </a:lnTo>
                      <a:lnTo>
                        <a:pt x="114" y="612"/>
                      </a:lnTo>
                      <a:lnTo>
                        <a:pt x="112" y="612"/>
                      </a:lnTo>
                      <a:lnTo>
                        <a:pt x="110" y="611"/>
                      </a:lnTo>
                      <a:lnTo>
                        <a:pt x="109" y="609"/>
                      </a:lnTo>
                      <a:lnTo>
                        <a:pt x="109" y="605"/>
                      </a:lnTo>
                      <a:lnTo>
                        <a:pt x="109" y="604"/>
                      </a:lnTo>
                      <a:lnTo>
                        <a:pt x="109" y="601"/>
                      </a:lnTo>
                      <a:lnTo>
                        <a:pt x="108" y="597"/>
                      </a:lnTo>
                      <a:lnTo>
                        <a:pt x="107" y="595"/>
                      </a:lnTo>
                      <a:lnTo>
                        <a:pt x="105" y="592"/>
                      </a:lnTo>
                      <a:lnTo>
                        <a:pt x="104" y="588"/>
                      </a:lnTo>
                      <a:lnTo>
                        <a:pt x="100" y="582"/>
                      </a:lnTo>
                      <a:lnTo>
                        <a:pt x="99" y="582"/>
                      </a:lnTo>
                      <a:lnTo>
                        <a:pt x="98" y="581"/>
                      </a:lnTo>
                      <a:lnTo>
                        <a:pt x="95" y="581"/>
                      </a:lnTo>
                      <a:lnTo>
                        <a:pt x="94" y="578"/>
                      </a:lnTo>
                      <a:lnTo>
                        <a:pt x="93" y="577"/>
                      </a:lnTo>
                      <a:lnTo>
                        <a:pt x="93" y="574"/>
                      </a:lnTo>
                      <a:lnTo>
                        <a:pt x="93" y="571"/>
                      </a:lnTo>
                      <a:lnTo>
                        <a:pt x="93" y="566"/>
                      </a:lnTo>
                      <a:lnTo>
                        <a:pt x="94" y="559"/>
                      </a:lnTo>
                      <a:lnTo>
                        <a:pt x="95" y="555"/>
                      </a:lnTo>
                      <a:lnTo>
                        <a:pt x="96" y="550"/>
                      </a:lnTo>
                      <a:lnTo>
                        <a:pt x="98" y="548"/>
                      </a:lnTo>
                      <a:lnTo>
                        <a:pt x="100" y="535"/>
                      </a:lnTo>
                      <a:lnTo>
                        <a:pt x="103" y="531"/>
                      </a:lnTo>
                      <a:lnTo>
                        <a:pt x="104" y="529"/>
                      </a:lnTo>
                      <a:lnTo>
                        <a:pt x="103" y="529"/>
                      </a:lnTo>
                      <a:lnTo>
                        <a:pt x="100" y="529"/>
                      </a:lnTo>
                      <a:lnTo>
                        <a:pt x="99" y="529"/>
                      </a:lnTo>
                      <a:lnTo>
                        <a:pt x="98" y="529"/>
                      </a:lnTo>
                      <a:lnTo>
                        <a:pt x="95" y="527"/>
                      </a:lnTo>
                      <a:lnTo>
                        <a:pt x="93" y="526"/>
                      </a:lnTo>
                      <a:lnTo>
                        <a:pt x="94" y="525"/>
                      </a:lnTo>
                      <a:lnTo>
                        <a:pt x="94" y="522"/>
                      </a:lnTo>
                      <a:lnTo>
                        <a:pt x="94" y="521"/>
                      </a:lnTo>
                      <a:lnTo>
                        <a:pt x="93" y="521"/>
                      </a:lnTo>
                      <a:lnTo>
                        <a:pt x="93" y="520"/>
                      </a:lnTo>
                      <a:lnTo>
                        <a:pt x="93" y="519"/>
                      </a:lnTo>
                      <a:lnTo>
                        <a:pt x="91" y="517"/>
                      </a:lnTo>
                      <a:lnTo>
                        <a:pt x="90" y="516"/>
                      </a:lnTo>
                      <a:lnTo>
                        <a:pt x="90" y="515"/>
                      </a:lnTo>
                      <a:lnTo>
                        <a:pt x="89" y="515"/>
                      </a:lnTo>
                      <a:lnTo>
                        <a:pt x="89" y="514"/>
                      </a:lnTo>
                      <a:lnTo>
                        <a:pt x="87" y="514"/>
                      </a:lnTo>
                      <a:lnTo>
                        <a:pt x="87" y="512"/>
                      </a:lnTo>
                      <a:lnTo>
                        <a:pt x="87" y="511"/>
                      </a:lnTo>
                      <a:lnTo>
                        <a:pt x="87" y="508"/>
                      </a:lnTo>
                      <a:lnTo>
                        <a:pt x="85" y="507"/>
                      </a:lnTo>
                      <a:lnTo>
                        <a:pt x="84" y="506"/>
                      </a:lnTo>
                      <a:lnTo>
                        <a:pt x="82" y="505"/>
                      </a:lnTo>
                      <a:lnTo>
                        <a:pt x="79" y="502"/>
                      </a:lnTo>
                      <a:lnTo>
                        <a:pt x="79" y="500"/>
                      </a:lnTo>
                      <a:lnTo>
                        <a:pt x="79" y="497"/>
                      </a:lnTo>
                      <a:lnTo>
                        <a:pt x="80" y="496"/>
                      </a:lnTo>
                      <a:lnTo>
                        <a:pt x="84" y="497"/>
                      </a:lnTo>
                      <a:lnTo>
                        <a:pt x="85" y="496"/>
                      </a:lnTo>
                      <a:lnTo>
                        <a:pt x="87" y="492"/>
                      </a:lnTo>
                      <a:lnTo>
                        <a:pt x="89" y="491"/>
                      </a:lnTo>
                      <a:lnTo>
                        <a:pt x="90" y="489"/>
                      </a:lnTo>
                      <a:lnTo>
                        <a:pt x="91" y="489"/>
                      </a:lnTo>
                      <a:lnTo>
                        <a:pt x="95" y="486"/>
                      </a:lnTo>
                      <a:lnTo>
                        <a:pt x="96" y="484"/>
                      </a:lnTo>
                      <a:lnTo>
                        <a:pt x="98" y="483"/>
                      </a:lnTo>
                      <a:lnTo>
                        <a:pt x="96" y="481"/>
                      </a:lnTo>
                      <a:lnTo>
                        <a:pt x="95" y="481"/>
                      </a:lnTo>
                      <a:lnTo>
                        <a:pt x="93" y="481"/>
                      </a:lnTo>
                      <a:lnTo>
                        <a:pt x="91" y="482"/>
                      </a:lnTo>
                      <a:lnTo>
                        <a:pt x="89" y="482"/>
                      </a:lnTo>
                      <a:lnTo>
                        <a:pt x="87" y="478"/>
                      </a:lnTo>
                      <a:lnTo>
                        <a:pt x="87" y="477"/>
                      </a:lnTo>
                      <a:lnTo>
                        <a:pt x="84" y="474"/>
                      </a:lnTo>
                      <a:lnTo>
                        <a:pt x="82" y="472"/>
                      </a:lnTo>
                      <a:lnTo>
                        <a:pt x="81" y="472"/>
                      </a:lnTo>
                      <a:lnTo>
                        <a:pt x="79" y="470"/>
                      </a:lnTo>
                      <a:lnTo>
                        <a:pt x="77" y="472"/>
                      </a:lnTo>
                      <a:lnTo>
                        <a:pt x="75" y="472"/>
                      </a:lnTo>
                      <a:lnTo>
                        <a:pt x="75" y="469"/>
                      </a:lnTo>
                      <a:lnTo>
                        <a:pt x="75" y="468"/>
                      </a:lnTo>
                      <a:lnTo>
                        <a:pt x="76" y="467"/>
                      </a:lnTo>
                      <a:lnTo>
                        <a:pt x="77" y="467"/>
                      </a:lnTo>
                      <a:lnTo>
                        <a:pt x="77" y="465"/>
                      </a:lnTo>
                      <a:lnTo>
                        <a:pt x="75" y="463"/>
                      </a:lnTo>
                      <a:lnTo>
                        <a:pt x="72" y="462"/>
                      </a:lnTo>
                      <a:lnTo>
                        <a:pt x="68" y="460"/>
                      </a:lnTo>
                      <a:lnTo>
                        <a:pt x="66" y="460"/>
                      </a:lnTo>
                      <a:lnTo>
                        <a:pt x="65" y="459"/>
                      </a:lnTo>
                      <a:lnTo>
                        <a:pt x="63" y="457"/>
                      </a:lnTo>
                      <a:lnTo>
                        <a:pt x="63" y="455"/>
                      </a:lnTo>
                      <a:lnTo>
                        <a:pt x="61" y="455"/>
                      </a:lnTo>
                      <a:lnTo>
                        <a:pt x="60" y="455"/>
                      </a:lnTo>
                      <a:lnTo>
                        <a:pt x="56" y="458"/>
                      </a:lnTo>
                      <a:lnTo>
                        <a:pt x="53" y="453"/>
                      </a:lnTo>
                      <a:lnTo>
                        <a:pt x="52" y="449"/>
                      </a:lnTo>
                      <a:lnTo>
                        <a:pt x="52" y="446"/>
                      </a:lnTo>
                      <a:lnTo>
                        <a:pt x="51" y="446"/>
                      </a:lnTo>
                      <a:lnTo>
                        <a:pt x="49" y="445"/>
                      </a:lnTo>
                      <a:lnTo>
                        <a:pt x="47" y="445"/>
                      </a:lnTo>
                      <a:lnTo>
                        <a:pt x="46" y="443"/>
                      </a:lnTo>
                      <a:lnTo>
                        <a:pt x="46" y="439"/>
                      </a:lnTo>
                      <a:lnTo>
                        <a:pt x="44" y="430"/>
                      </a:lnTo>
                      <a:lnTo>
                        <a:pt x="44" y="427"/>
                      </a:lnTo>
                      <a:lnTo>
                        <a:pt x="43" y="425"/>
                      </a:lnTo>
                      <a:lnTo>
                        <a:pt x="44" y="424"/>
                      </a:lnTo>
                      <a:lnTo>
                        <a:pt x="46" y="421"/>
                      </a:lnTo>
                      <a:lnTo>
                        <a:pt x="46" y="419"/>
                      </a:lnTo>
                      <a:lnTo>
                        <a:pt x="44" y="419"/>
                      </a:lnTo>
                      <a:lnTo>
                        <a:pt x="43" y="419"/>
                      </a:lnTo>
                      <a:lnTo>
                        <a:pt x="39" y="419"/>
                      </a:lnTo>
                      <a:lnTo>
                        <a:pt x="38" y="417"/>
                      </a:lnTo>
                      <a:lnTo>
                        <a:pt x="38" y="416"/>
                      </a:lnTo>
                      <a:lnTo>
                        <a:pt x="34" y="412"/>
                      </a:lnTo>
                      <a:lnTo>
                        <a:pt x="33" y="410"/>
                      </a:lnTo>
                      <a:lnTo>
                        <a:pt x="30" y="407"/>
                      </a:lnTo>
                      <a:lnTo>
                        <a:pt x="30" y="403"/>
                      </a:lnTo>
                      <a:lnTo>
                        <a:pt x="32" y="402"/>
                      </a:lnTo>
                      <a:lnTo>
                        <a:pt x="32" y="401"/>
                      </a:lnTo>
                      <a:lnTo>
                        <a:pt x="33" y="398"/>
                      </a:lnTo>
                      <a:lnTo>
                        <a:pt x="33" y="394"/>
                      </a:lnTo>
                      <a:lnTo>
                        <a:pt x="33" y="392"/>
                      </a:lnTo>
                      <a:lnTo>
                        <a:pt x="33" y="389"/>
                      </a:lnTo>
                      <a:lnTo>
                        <a:pt x="36" y="389"/>
                      </a:lnTo>
                      <a:lnTo>
                        <a:pt x="38" y="389"/>
                      </a:lnTo>
                      <a:lnTo>
                        <a:pt x="38" y="388"/>
                      </a:lnTo>
                      <a:lnTo>
                        <a:pt x="39" y="386"/>
                      </a:lnTo>
                      <a:lnTo>
                        <a:pt x="43" y="384"/>
                      </a:lnTo>
                      <a:lnTo>
                        <a:pt x="44" y="382"/>
                      </a:lnTo>
                      <a:lnTo>
                        <a:pt x="43" y="381"/>
                      </a:lnTo>
                      <a:lnTo>
                        <a:pt x="43" y="374"/>
                      </a:lnTo>
                      <a:lnTo>
                        <a:pt x="43" y="369"/>
                      </a:lnTo>
                      <a:lnTo>
                        <a:pt x="41" y="368"/>
                      </a:lnTo>
                      <a:lnTo>
                        <a:pt x="39" y="367"/>
                      </a:lnTo>
                      <a:lnTo>
                        <a:pt x="39" y="365"/>
                      </a:lnTo>
                      <a:lnTo>
                        <a:pt x="39" y="363"/>
                      </a:lnTo>
                      <a:lnTo>
                        <a:pt x="39" y="359"/>
                      </a:lnTo>
                      <a:lnTo>
                        <a:pt x="39" y="358"/>
                      </a:lnTo>
                      <a:lnTo>
                        <a:pt x="39" y="356"/>
                      </a:lnTo>
                      <a:lnTo>
                        <a:pt x="38" y="354"/>
                      </a:lnTo>
                      <a:lnTo>
                        <a:pt x="39" y="351"/>
                      </a:lnTo>
                      <a:lnTo>
                        <a:pt x="38" y="349"/>
                      </a:lnTo>
                      <a:lnTo>
                        <a:pt x="37" y="348"/>
                      </a:lnTo>
                      <a:lnTo>
                        <a:pt x="36" y="344"/>
                      </a:lnTo>
                      <a:lnTo>
                        <a:pt x="34" y="341"/>
                      </a:lnTo>
                      <a:lnTo>
                        <a:pt x="34" y="340"/>
                      </a:lnTo>
                      <a:lnTo>
                        <a:pt x="34" y="337"/>
                      </a:lnTo>
                      <a:lnTo>
                        <a:pt x="34" y="335"/>
                      </a:lnTo>
                      <a:lnTo>
                        <a:pt x="34" y="334"/>
                      </a:lnTo>
                      <a:lnTo>
                        <a:pt x="33" y="330"/>
                      </a:lnTo>
                      <a:lnTo>
                        <a:pt x="32" y="327"/>
                      </a:lnTo>
                      <a:lnTo>
                        <a:pt x="30" y="325"/>
                      </a:lnTo>
                      <a:lnTo>
                        <a:pt x="30" y="321"/>
                      </a:lnTo>
                      <a:lnTo>
                        <a:pt x="32" y="318"/>
                      </a:lnTo>
                      <a:lnTo>
                        <a:pt x="33" y="315"/>
                      </a:lnTo>
                      <a:lnTo>
                        <a:pt x="33" y="313"/>
                      </a:lnTo>
                      <a:lnTo>
                        <a:pt x="33" y="312"/>
                      </a:lnTo>
                      <a:lnTo>
                        <a:pt x="30" y="310"/>
                      </a:lnTo>
                      <a:lnTo>
                        <a:pt x="23" y="310"/>
                      </a:lnTo>
                      <a:lnTo>
                        <a:pt x="20" y="310"/>
                      </a:lnTo>
                      <a:lnTo>
                        <a:pt x="15" y="310"/>
                      </a:lnTo>
                      <a:lnTo>
                        <a:pt x="10" y="310"/>
                      </a:lnTo>
                      <a:lnTo>
                        <a:pt x="9" y="310"/>
                      </a:lnTo>
                      <a:lnTo>
                        <a:pt x="8" y="306"/>
                      </a:lnTo>
                      <a:lnTo>
                        <a:pt x="8" y="304"/>
                      </a:lnTo>
                      <a:lnTo>
                        <a:pt x="8" y="299"/>
                      </a:lnTo>
                      <a:lnTo>
                        <a:pt x="10" y="298"/>
                      </a:lnTo>
                      <a:lnTo>
                        <a:pt x="10" y="297"/>
                      </a:lnTo>
                      <a:lnTo>
                        <a:pt x="10" y="296"/>
                      </a:lnTo>
                      <a:lnTo>
                        <a:pt x="10" y="293"/>
                      </a:lnTo>
                      <a:lnTo>
                        <a:pt x="10" y="292"/>
                      </a:lnTo>
                      <a:lnTo>
                        <a:pt x="9" y="288"/>
                      </a:lnTo>
                      <a:lnTo>
                        <a:pt x="6" y="283"/>
                      </a:lnTo>
                      <a:lnTo>
                        <a:pt x="4" y="280"/>
                      </a:lnTo>
                      <a:lnTo>
                        <a:pt x="1" y="274"/>
                      </a:lnTo>
                      <a:lnTo>
                        <a:pt x="0" y="274"/>
                      </a:lnTo>
                      <a:lnTo>
                        <a:pt x="3" y="274"/>
                      </a:lnTo>
                      <a:lnTo>
                        <a:pt x="4" y="274"/>
                      </a:lnTo>
                      <a:lnTo>
                        <a:pt x="5" y="273"/>
                      </a:lnTo>
                      <a:lnTo>
                        <a:pt x="8" y="273"/>
                      </a:lnTo>
                      <a:lnTo>
                        <a:pt x="9" y="273"/>
                      </a:lnTo>
                      <a:lnTo>
                        <a:pt x="10" y="274"/>
                      </a:lnTo>
                      <a:lnTo>
                        <a:pt x="14" y="275"/>
                      </a:lnTo>
                      <a:lnTo>
                        <a:pt x="15" y="278"/>
                      </a:lnTo>
                      <a:lnTo>
                        <a:pt x="18" y="278"/>
                      </a:lnTo>
                      <a:lnTo>
                        <a:pt x="19" y="278"/>
                      </a:lnTo>
                      <a:lnTo>
                        <a:pt x="20" y="277"/>
                      </a:lnTo>
                      <a:lnTo>
                        <a:pt x="22" y="275"/>
                      </a:lnTo>
                      <a:lnTo>
                        <a:pt x="23" y="275"/>
                      </a:lnTo>
                      <a:lnTo>
                        <a:pt x="25" y="275"/>
                      </a:lnTo>
                      <a:lnTo>
                        <a:pt x="29" y="275"/>
                      </a:lnTo>
                      <a:lnTo>
                        <a:pt x="32" y="275"/>
                      </a:lnTo>
                      <a:lnTo>
                        <a:pt x="34" y="278"/>
                      </a:lnTo>
                      <a:lnTo>
                        <a:pt x="36" y="280"/>
                      </a:lnTo>
                      <a:lnTo>
                        <a:pt x="37" y="280"/>
                      </a:lnTo>
                      <a:lnTo>
                        <a:pt x="38" y="279"/>
                      </a:lnTo>
                      <a:lnTo>
                        <a:pt x="39" y="277"/>
                      </a:lnTo>
                      <a:lnTo>
                        <a:pt x="41" y="274"/>
                      </a:lnTo>
                      <a:lnTo>
                        <a:pt x="46" y="273"/>
                      </a:lnTo>
                      <a:lnTo>
                        <a:pt x="47" y="273"/>
                      </a:lnTo>
                      <a:lnTo>
                        <a:pt x="49" y="270"/>
                      </a:lnTo>
                      <a:lnTo>
                        <a:pt x="49" y="269"/>
                      </a:lnTo>
                      <a:lnTo>
                        <a:pt x="49" y="268"/>
                      </a:lnTo>
                      <a:lnTo>
                        <a:pt x="49" y="265"/>
                      </a:lnTo>
                      <a:lnTo>
                        <a:pt x="49" y="264"/>
                      </a:lnTo>
                      <a:lnTo>
                        <a:pt x="51" y="261"/>
                      </a:lnTo>
                      <a:lnTo>
                        <a:pt x="51" y="259"/>
                      </a:lnTo>
                      <a:lnTo>
                        <a:pt x="51" y="255"/>
                      </a:lnTo>
                      <a:lnTo>
                        <a:pt x="53" y="251"/>
                      </a:lnTo>
                      <a:lnTo>
                        <a:pt x="55" y="250"/>
                      </a:lnTo>
                      <a:lnTo>
                        <a:pt x="56" y="250"/>
                      </a:lnTo>
                      <a:lnTo>
                        <a:pt x="60" y="249"/>
                      </a:lnTo>
                      <a:lnTo>
                        <a:pt x="62" y="249"/>
                      </a:lnTo>
                      <a:lnTo>
                        <a:pt x="65" y="250"/>
                      </a:lnTo>
                      <a:lnTo>
                        <a:pt x="67" y="250"/>
                      </a:lnTo>
                      <a:lnTo>
                        <a:pt x="67" y="249"/>
                      </a:lnTo>
                      <a:lnTo>
                        <a:pt x="66" y="247"/>
                      </a:lnTo>
                      <a:lnTo>
                        <a:pt x="66" y="246"/>
                      </a:lnTo>
                      <a:lnTo>
                        <a:pt x="65" y="245"/>
                      </a:lnTo>
                      <a:lnTo>
                        <a:pt x="63" y="244"/>
                      </a:lnTo>
                      <a:lnTo>
                        <a:pt x="63" y="240"/>
                      </a:lnTo>
                      <a:lnTo>
                        <a:pt x="63" y="239"/>
                      </a:lnTo>
                      <a:lnTo>
                        <a:pt x="65" y="239"/>
                      </a:lnTo>
                      <a:lnTo>
                        <a:pt x="66" y="237"/>
                      </a:lnTo>
                      <a:lnTo>
                        <a:pt x="67" y="236"/>
                      </a:lnTo>
                      <a:lnTo>
                        <a:pt x="67" y="235"/>
                      </a:lnTo>
                      <a:lnTo>
                        <a:pt x="67" y="234"/>
                      </a:lnTo>
                      <a:lnTo>
                        <a:pt x="67" y="231"/>
                      </a:lnTo>
                      <a:lnTo>
                        <a:pt x="68" y="231"/>
                      </a:lnTo>
                      <a:lnTo>
                        <a:pt x="70" y="230"/>
                      </a:lnTo>
                      <a:lnTo>
                        <a:pt x="74" y="226"/>
                      </a:lnTo>
                      <a:lnTo>
                        <a:pt x="75" y="225"/>
                      </a:lnTo>
                      <a:lnTo>
                        <a:pt x="74" y="223"/>
                      </a:lnTo>
                      <a:lnTo>
                        <a:pt x="72" y="223"/>
                      </a:lnTo>
                      <a:lnTo>
                        <a:pt x="70" y="223"/>
                      </a:lnTo>
                      <a:lnTo>
                        <a:pt x="67" y="225"/>
                      </a:lnTo>
                      <a:lnTo>
                        <a:pt x="65" y="225"/>
                      </a:lnTo>
                      <a:lnTo>
                        <a:pt x="65" y="223"/>
                      </a:lnTo>
                      <a:lnTo>
                        <a:pt x="66" y="222"/>
                      </a:lnTo>
                      <a:lnTo>
                        <a:pt x="67" y="221"/>
                      </a:lnTo>
                      <a:lnTo>
                        <a:pt x="68" y="221"/>
                      </a:lnTo>
                      <a:lnTo>
                        <a:pt x="70" y="220"/>
                      </a:lnTo>
                      <a:lnTo>
                        <a:pt x="70" y="218"/>
                      </a:lnTo>
                      <a:lnTo>
                        <a:pt x="72" y="216"/>
                      </a:lnTo>
                      <a:lnTo>
                        <a:pt x="72" y="215"/>
                      </a:lnTo>
                      <a:lnTo>
                        <a:pt x="74" y="211"/>
                      </a:lnTo>
                      <a:lnTo>
                        <a:pt x="75" y="211"/>
                      </a:lnTo>
                      <a:lnTo>
                        <a:pt x="77" y="211"/>
                      </a:lnTo>
                      <a:lnTo>
                        <a:pt x="80" y="211"/>
                      </a:lnTo>
                      <a:lnTo>
                        <a:pt x="81" y="211"/>
                      </a:lnTo>
                      <a:lnTo>
                        <a:pt x="82" y="212"/>
                      </a:lnTo>
                      <a:lnTo>
                        <a:pt x="84" y="2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5" name="Freeform 22">
                  <a:extLst>
                    <a:ext uri="{FF2B5EF4-FFF2-40B4-BE49-F238E27FC236}">
                      <a16:creationId xmlns:a16="http://schemas.microsoft.com/office/drawing/2014/main" id="{D42BFF5F-25AF-4A60-B678-5A1E53C4518C}"/>
                    </a:ext>
                  </a:extLst>
                </p:cNvPr>
                <p:cNvSpPr>
                  <a:spLocks/>
                </p:cNvSpPr>
                <p:nvPr/>
              </p:nvSpPr>
              <p:spPr bwMode="auto">
                <a:xfrm>
                  <a:off x="3869" y="1499"/>
                  <a:ext cx="417" cy="399"/>
                </a:xfrm>
                <a:custGeom>
                  <a:avLst/>
                  <a:gdLst>
                    <a:gd name="T0" fmla="*/ 43 w 417"/>
                    <a:gd name="T1" fmla="*/ 240 h 399"/>
                    <a:gd name="T2" fmla="*/ 33 w 417"/>
                    <a:gd name="T3" fmla="*/ 209 h 399"/>
                    <a:gd name="T4" fmla="*/ 39 w 417"/>
                    <a:gd name="T5" fmla="*/ 173 h 399"/>
                    <a:gd name="T6" fmla="*/ 31 w 417"/>
                    <a:gd name="T7" fmla="*/ 137 h 399"/>
                    <a:gd name="T8" fmla="*/ 2 w 417"/>
                    <a:gd name="T9" fmla="*/ 106 h 399"/>
                    <a:gd name="T10" fmla="*/ 24 w 417"/>
                    <a:gd name="T11" fmla="*/ 97 h 399"/>
                    <a:gd name="T12" fmla="*/ 40 w 417"/>
                    <a:gd name="T13" fmla="*/ 110 h 399"/>
                    <a:gd name="T14" fmla="*/ 62 w 417"/>
                    <a:gd name="T15" fmla="*/ 109 h 399"/>
                    <a:gd name="T16" fmla="*/ 71 w 417"/>
                    <a:gd name="T17" fmla="*/ 91 h 399"/>
                    <a:gd name="T18" fmla="*/ 83 w 417"/>
                    <a:gd name="T19" fmla="*/ 100 h 399"/>
                    <a:gd name="T20" fmla="*/ 99 w 417"/>
                    <a:gd name="T21" fmla="*/ 106 h 399"/>
                    <a:gd name="T22" fmla="*/ 115 w 417"/>
                    <a:gd name="T23" fmla="*/ 88 h 399"/>
                    <a:gd name="T24" fmla="*/ 135 w 417"/>
                    <a:gd name="T25" fmla="*/ 81 h 399"/>
                    <a:gd name="T26" fmla="*/ 143 w 417"/>
                    <a:gd name="T27" fmla="*/ 61 h 399"/>
                    <a:gd name="T28" fmla="*/ 147 w 417"/>
                    <a:gd name="T29" fmla="*/ 38 h 399"/>
                    <a:gd name="T30" fmla="*/ 166 w 417"/>
                    <a:gd name="T31" fmla="*/ 33 h 399"/>
                    <a:gd name="T32" fmla="*/ 195 w 417"/>
                    <a:gd name="T33" fmla="*/ 30 h 399"/>
                    <a:gd name="T34" fmla="*/ 208 w 417"/>
                    <a:gd name="T35" fmla="*/ 20 h 399"/>
                    <a:gd name="T36" fmla="*/ 227 w 417"/>
                    <a:gd name="T37" fmla="*/ 26 h 399"/>
                    <a:gd name="T38" fmla="*/ 249 w 417"/>
                    <a:gd name="T39" fmla="*/ 25 h 399"/>
                    <a:gd name="T40" fmla="*/ 271 w 417"/>
                    <a:gd name="T41" fmla="*/ 17 h 399"/>
                    <a:gd name="T42" fmla="*/ 289 w 417"/>
                    <a:gd name="T43" fmla="*/ 17 h 399"/>
                    <a:gd name="T44" fmla="*/ 318 w 417"/>
                    <a:gd name="T45" fmla="*/ 26 h 399"/>
                    <a:gd name="T46" fmla="*/ 337 w 417"/>
                    <a:gd name="T47" fmla="*/ 21 h 399"/>
                    <a:gd name="T48" fmla="*/ 352 w 417"/>
                    <a:gd name="T49" fmla="*/ 2 h 399"/>
                    <a:gd name="T50" fmla="*/ 379 w 417"/>
                    <a:gd name="T51" fmla="*/ 11 h 399"/>
                    <a:gd name="T52" fmla="*/ 367 w 417"/>
                    <a:gd name="T53" fmla="*/ 12 h 399"/>
                    <a:gd name="T54" fmla="*/ 382 w 417"/>
                    <a:gd name="T55" fmla="*/ 30 h 399"/>
                    <a:gd name="T56" fmla="*/ 396 w 417"/>
                    <a:gd name="T57" fmla="*/ 44 h 399"/>
                    <a:gd name="T58" fmla="*/ 394 w 417"/>
                    <a:gd name="T59" fmla="*/ 63 h 399"/>
                    <a:gd name="T60" fmla="*/ 369 w 417"/>
                    <a:gd name="T61" fmla="*/ 99 h 399"/>
                    <a:gd name="T62" fmla="*/ 361 w 417"/>
                    <a:gd name="T63" fmla="*/ 105 h 399"/>
                    <a:gd name="T64" fmla="*/ 371 w 417"/>
                    <a:gd name="T65" fmla="*/ 119 h 399"/>
                    <a:gd name="T66" fmla="*/ 389 w 417"/>
                    <a:gd name="T67" fmla="*/ 110 h 399"/>
                    <a:gd name="T68" fmla="*/ 398 w 417"/>
                    <a:gd name="T69" fmla="*/ 100 h 399"/>
                    <a:gd name="T70" fmla="*/ 407 w 417"/>
                    <a:gd name="T71" fmla="*/ 134 h 399"/>
                    <a:gd name="T72" fmla="*/ 394 w 417"/>
                    <a:gd name="T73" fmla="*/ 144 h 399"/>
                    <a:gd name="T74" fmla="*/ 414 w 417"/>
                    <a:gd name="T75" fmla="*/ 164 h 399"/>
                    <a:gd name="T76" fmla="*/ 401 w 417"/>
                    <a:gd name="T77" fmla="*/ 195 h 399"/>
                    <a:gd name="T78" fmla="*/ 376 w 417"/>
                    <a:gd name="T79" fmla="*/ 209 h 399"/>
                    <a:gd name="T80" fmla="*/ 367 w 417"/>
                    <a:gd name="T81" fmla="*/ 233 h 399"/>
                    <a:gd name="T82" fmla="*/ 370 w 417"/>
                    <a:gd name="T83" fmla="*/ 246 h 399"/>
                    <a:gd name="T84" fmla="*/ 343 w 417"/>
                    <a:gd name="T85" fmla="*/ 265 h 399"/>
                    <a:gd name="T86" fmla="*/ 310 w 417"/>
                    <a:gd name="T87" fmla="*/ 267 h 399"/>
                    <a:gd name="T88" fmla="*/ 315 w 417"/>
                    <a:gd name="T89" fmla="*/ 284 h 399"/>
                    <a:gd name="T90" fmla="*/ 298 w 417"/>
                    <a:gd name="T91" fmla="*/ 285 h 399"/>
                    <a:gd name="T92" fmla="*/ 267 w 417"/>
                    <a:gd name="T93" fmla="*/ 308 h 399"/>
                    <a:gd name="T94" fmla="*/ 260 w 417"/>
                    <a:gd name="T95" fmla="*/ 334 h 399"/>
                    <a:gd name="T96" fmla="*/ 294 w 417"/>
                    <a:gd name="T97" fmla="*/ 361 h 399"/>
                    <a:gd name="T98" fmla="*/ 265 w 417"/>
                    <a:gd name="T99" fmla="*/ 391 h 399"/>
                    <a:gd name="T100" fmla="*/ 238 w 417"/>
                    <a:gd name="T101" fmla="*/ 393 h 399"/>
                    <a:gd name="T102" fmla="*/ 227 w 417"/>
                    <a:gd name="T103" fmla="*/ 371 h 399"/>
                    <a:gd name="T104" fmla="*/ 202 w 417"/>
                    <a:gd name="T105" fmla="*/ 367 h 399"/>
                    <a:gd name="T106" fmla="*/ 167 w 417"/>
                    <a:gd name="T107" fmla="*/ 349 h 399"/>
                    <a:gd name="T108" fmla="*/ 177 w 417"/>
                    <a:gd name="T109" fmla="*/ 330 h 399"/>
                    <a:gd name="T110" fmla="*/ 151 w 417"/>
                    <a:gd name="T111" fmla="*/ 311 h 399"/>
                    <a:gd name="T112" fmla="*/ 130 w 417"/>
                    <a:gd name="T113" fmla="*/ 291 h 399"/>
                    <a:gd name="T114" fmla="*/ 121 w 417"/>
                    <a:gd name="T115" fmla="*/ 259 h 399"/>
                    <a:gd name="T116" fmla="*/ 90 w 417"/>
                    <a:gd name="T117" fmla="*/ 26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7" h="399">
                      <a:moveTo>
                        <a:pt x="66" y="263"/>
                      </a:moveTo>
                      <a:lnTo>
                        <a:pt x="64" y="262"/>
                      </a:lnTo>
                      <a:lnTo>
                        <a:pt x="62" y="262"/>
                      </a:lnTo>
                      <a:lnTo>
                        <a:pt x="59" y="261"/>
                      </a:lnTo>
                      <a:lnTo>
                        <a:pt x="57" y="261"/>
                      </a:lnTo>
                      <a:lnTo>
                        <a:pt x="54" y="259"/>
                      </a:lnTo>
                      <a:lnTo>
                        <a:pt x="53" y="258"/>
                      </a:lnTo>
                      <a:lnTo>
                        <a:pt x="49" y="258"/>
                      </a:lnTo>
                      <a:lnTo>
                        <a:pt x="48" y="256"/>
                      </a:lnTo>
                      <a:lnTo>
                        <a:pt x="48" y="254"/>
                      </a:lnTo>
                      <a:lnTo>
                        <a:pt x="47" y="252"/>
                      </a:lnTo>
                      <a:lnTo>
                        <a:pt x="47" y="247"/>
                      </a:lnTo>
                      <a:lnTo>
                        <a:pt x="45" y="244"/>
                      </a:lnTo>
                      <a:lnTo>
                        <a:pt x="43" y="240"/>
                      </a:lnTo>
                      <a:lnTo>
                        <a:pt x="43" y="238"/>
                      </a:lnTo>
                      <a:lnTo>
                        <a:pt x="43" y="234"/>
                      </a:lnTo>
                      <a:lnTo>
                        <a:pt x="43" y="232"/>
                      </a:lnTo>
                      <a:lnTo>
                        <a:pt x="43" y="228"/>
                      </a:lnTo>
                      <a:lnTo>
                        <a:pt x="43" y="225"/>
                      </a:lnTo>
                      <a:lnTo>
                        <a:pt x="43" y="224"/>
                      </a:lnTo>
                      <a:lnTo>
                        <a:pt x="43" y="220"/>
                      </a:lnTo>
                      <a:lnTo>
                        <a:pt x="42" y="219"/>
                      </a:lnTo>
                      <a:lnTo>
                        <a:pt x="40" y="218"/>
                      </a:lnTo>
                      <a:lnTo>
                        <a:pt x="39" y="216"/>
                      </a:lnTo>
                      <a:lnTo>
                        <a:pt x="36" y="215"/>
                      </a:lnTo>
                      <a:lnTo>
                        <a:pt x="35" y="213"/>
                      </a:lnTo>
                      <a:lnTo>
                        <a:pt x="34" y="211"/>
                      </a:lnTo>
                      <a:lnTo>
                        <a:pt x="33" y="209"/>
                      </a:lnTo>
                      <a:lnTo>
                        <a:pt x="31" y="205"/>
                      </a:lnTo>
                      <a:lnTo>
                        <a:pt x="29" y="202"/>
                      </a:lnTo>
                      <a:lnTo>
                        <a:pt x="28" y="200"/>
                      </a:lnTo>
                      <a:lnTo>
                        <a:pt x="28" y="199"/>
                      </a:lnTo>
                      <a:lnTo>
                        <a:pt x="29" y="196"/>
                      </a:lnTo>
                      <a:lnTo>
                        <a:pt x="30" y="195"/>
                      </a:lnTo>
                      <a:lnTo>
                        <a:pt x="31" y="190"/>
                      </a:lnTo>
                      <a:lnTo>
                        <a:pt x="33" y="187"/>
                      </a:lnTo>
                      <a:lnTo>
                        <a:pt x="34" y="186"/>
                      </a:lnTo>
                      <a:lnTo>
                        <a:pt x="35" y="185"/>
                      </a:lnTo>
                      <a:lnTo>
                        <a:pt x="36" y="182"/>
                      </a:lnTo>
                      <a:lnTo>
                        <a:pt x="35" y="180"/>
                      </a:lnTo>
                      <a:lnTo>
                        <a:pt x="36" y="176"/>
                      </a:lnTo>
                      <a:lnTo>
                        <a:pt x="39" y="173"/>
                      </a:lnTo>
                      <a:lnTo>
                        <a:pt x="40" y="171"/>
                      </a:lnTo>
                      <a:lnTo>
                        <a:pt x="40" y="168"/>
                      </a:lnTo>
                      <a:lnTo>
                        <a:pt x="40" y="166"/>
                      </a:lnTo>
                      <a:lnTo>
                        <a:pt x="42" y="159"/>
                      </a:lnTo>
                      <a:lnTo>
                        <a:pt x="42" y="157"/>
                      </a:lnTo>
                      <a:lnTo>
                        <a:pt x="43" y="153"/>
                      </a:lnTo>
                      <a:lnTo>
                        <a:pt x="43" y="150"/>
                      </a:lnTo>
                      <a:lnTo>
                        <a:pt x="43" y="148"/>
                      </a:lnTo>
                      <a:lnTo>
                        <a:pt x="42" y="148"/>
                      </a:lnTo>
                      <a:lnTo>
                        <a:pt x="40" y="145"/>
                      </a:lnTo>
                      <a:lnTo>
                        <a:pt x="36" y="140"/>
                      </a:lnTo>
                      <a:lnTo>
                        <a:pt x="35" y="139"/>
                      </a:lnTo>
                      <a:lnTo>
                        <a:pt x="34" y="138"/>
                      </a:lnTo>
                      <a:lnTo>
                        <a:pt x="31" y="137"/>
                      </a:lnTo>
                      <a:lnTo>
                        <a:pt x="30" y="137"/>
                      </a:lnTo>
                      <a:lnTo>
                        <a:pt x="26" y="135"/>
                      </a:lnTo>
                      <a:lnTo>
                        <a:pt x="24" y="135"/>
                      </a:lnTo>
                      <a:lnTo>
                        <a:pt x="19" y="134"/>
                      </a:lnTo>
                      <a:lnTo>
                        <a:pt x="16" y="131"/>
                      </a:lnTo>
                      <a:lnTo>
                        <a:pt x="11" y="130"/>
                      </a:lnTo>
                      <a:lnTo>
                        <a:pt x="9" y="128"/>
                      </a:lnTo>
                      <a:lnTo>
                        <a:pt x="5" y="125"/>
                      </a:lnTo>
                      <a:lnTo>
                        <a:pt x="2" y="123"/>
                      </a:lnTo>
                      <a:lnTo>
                        <a:pt x="1" y="119"/>
                      </a:lnTo>
                      <a:lnTo>
                        <a:pt x="1" y="115"/>
                      </a:lnTo>
                      <a:lnTo>
                        <a:pt x="0" y="111"/>
                      </a:lnTo>
                      <a:lnTo>
                        <a:pt x="0" y="107"/>
                      </a:lnTo>
                      <a:lnTo>
                        <a:pt x="2" y="106"/>
                      </a:lnTo>
                      <a:lnTo>
                        <a:pt x="3" y="105"/>
                      </a:lnTo>
                      <a:lnTo>
                        <a:pt x="5" y="104"/>
                      </a:lnTo>
                      <a:lnTo>
                        <a:pt x="5" y="100"/>
                      </a:lnTo>
                      <a:lnTo>
                        <a:pt x="6" y="99"/>
                      </a:lnTo>
                      <a:lnTo>
                        <a:pt x="9" y="96"/>
                      </a:lnTo>
                      <a:lnTo>
                        <a:pt x="10" y="96"/>
                      </a:lnTo>
                      <a:lnTo>
                        <a:pt x="12" y="96"/>
                      </a:lnTo>
                      <a:lnTo>
                        <a:pt x="14" y="96"/>
                      </a:lnTo>
                      <a:lnTo>
                        <a:pt x="15" y="96"/>
                      </a:lnTo>
                      <a:lnTo>
                        <a:pt x="16" y="95"/>
                      </a:lnTo>
                      <a:lnTo>
                        <a:pt x="17" y="95"/>
                      </a:lnTo>
                      <a:lnTo>
                        <a:pt x="19" y="96"/>
                      </a:lnTo>
                      <a:lnTo>
                        <a:pt x="21" y="97"/>
                      </a:lnTo>
                      <a:lnTo>
                        <a:pt x="24" y="97"/>
                      </a:lnTo>
                      <a:lnTo>
                        <a:pt x="25" y="97"/>
                      </a:lnTo>
                      <a:lnTo>
                        <a:pt x="25" y="99"/>
                      </a:lnTo>
                      <a:lnTo>
                        <a:pt x="26" y="100"/>
                      </a:lnTo>
                      <a:lnTo>
                        <a:pt x="28" y="100"/>
                      </a:lnTo>
                      <a:lnTo>
                        <a:pt x="30" y="101"/>
                      </a:lnTo>
                      <a:lnTo>
                        <a:pt x="31" y="105"/>
                      </a:lnTo>
                      <a:lnTo>
                        <a:pt x="33" y="106"/>
                      </a:lnTo>
                      <a:lnTo>
                        <a:pt x="34" y="109"/>
                      </a:lnTo>
                      <a:lnTo>
                        <a:pt x="35" y="107"/>
                      </a:lnTo>
                      <a:lnTo>
                        <a:pt x="39" y="107"/>
                      </a:lnTo>
                      <a:lnTo>
                        <a:pt x="40" y="107"/>
                      </a:lnTo>
                      <a:lnTo>
                        <a:pt x="39" y="109"/>
                      </a:lnTo>
                      <a:lnTo>
                        <a:pt x="39" y="111"/>
                      </a:lnTo>
                      <a:lnTo>
                        <a:pt x="40" y="110"/>
                      </a:lnTo>
                      <a:lnTo>
                        <a:pt x="42" y="110"/>
                      </a:lnTo>
                      <a:lnTo>
                        <a:pt x="44" y="110"/>
                      </a:lnTo>
                      <a:lnTo>
                        <a:pt x="47" y="111"/>
                      </a:lnTo>
                      <a:lnTo>
                        <a:pt x="48" y="112"/>
                      </a:lnTo>
                      <a:lnTo>
                        <a:pt x="50" y="114"/>
                      </a:lnTo>
                      <a:lnTo>
                        <a:pt x="53" y="115"/>
                      </a:lnTo>
                      <a:lnTo>
                        <a:pt x="55" y="116"/>
                      </a:lnTo>
                      <a:lnTo>
                        <a:pt x="58" y="116"/>
                      </a:lnTo>
                      <a:lnTo>
                        <a:pt x="58" y="119"/>
                      </a:lnTo>
                      <a:lnTo>
                        <a:pt x="59" y="119"/>
                      </a:lnTo>
                      <a:lnTo>
                        <a:pt x="63" y="116"/>
                      </a:lnTo>
                      <a:lnTo>
                        <a:pt x="64" y="114"/>
                      </a:lnTo>
                      <a:lnTo>
                        <a:pt x="64" y="111"/>
                      </a:lnTo>
                      <a:lnTo>
                        <a:pt x="62" y="109"/>
                      </a:lnTo>
                      <a:lnTo>
                        <a:pt x="63" y="107"/>
                      </a:lnTo>
                      <a:lnTo>
                        <a:pt x="64" y="107"/>
                      </a:lnTo>
                      <a:lnTo>
                        <a:pt x="66" y="106"/>
                      </a:lnTo>
                      <a:lnTo>
                        <a:pt x="66" y="104"/>
                      </a:lnTo>
                      <a:lnTo>
                        <a:pt x="66" y="101"/>
                      </a:lnTo>
                      <a:lnTo>
                        <a:pt x="64" y="100"/>
                      </a:lnTo>
                      <a:lnTo>
                        <a:pt x="64" y="99"/>
                      </a:lnTo>
                      <a:lnTo>
                        <a:pt x="66" y="97"/>
                      </a:lnTo>
                      <a:lnTo>
                        <a:pt x="63" y="96"/>
                      </a:lnTo>
                      <a:lnTo>
                        <a:pt x="64" y="95"/>
                      </a:lnTo>
                      <a:lnTo>
                        <a:pt x="66" y="93"/>
                      </a:lnTo>
                      <a:lnTo>
                        <a:pt x="68" y="93"/>
                      </a:lnTo>
                      <a:lnTo>
                        <a:pt x="69" y="91"/>
                      </a:lnTo>
                      <a:lnTo>
                        <a:pt x="71" y="91"/>
                      </a:lnTo>
                      <a:lnTo>
                        <a:pt x="72" y="90"/>
                      </a:lnTo>
                      <a:lnTo>
                        <a:pt x="74" y="88"/>
                      </a:lnTo>
                      <a:lnTo>
                        <a:pt x="74" y="86"/>
                      </a:lnTo>
                      <a:lnTo>
                        <a:pt x="76" y="86"/>
                      </a:lnTo>
                      <a:lnTo>
                        <a:pt x="78" y="86"/>
                      </a:lnTo>
                      <a:lnTo>
                        <a:pt x="80" y="88"/>
                      </a:lnTo>
                      <a:lnTo>
                        <a:pt x="78" y="90"/>
                      </a:lnTo>
                      <a:lnTo>
                        <a:pt x="80" y="92"/>
                      </a:lnTo>
                      <a:lnTo>
                        <a:pt x="78" y="95"/>
                      </a:lnTo>
                      <a:lnTo>
                        <a:pt x="78" y="96"/>
                      </a:lnTo>
                      <a:lnTo>
                        <a:pt x="80" y="96"/>
                      </a:lnTo>
                      <a:lnTo>
                        <a:pt x="81" y="97"/>
                      </a:lnTo>
                      <a:lnTo>
                        <a:pt x="81" y="99"/>
                      </a:lnTo>
                      <a:lnTo>
                        <a:pt x="83" y="100"/>
                      </a:lnTo>
                      <a:lnTo>
                        <a:pt x="85" y="100"/>
                      </a:lnTo>
                      <a:lnTo>
                        <a:pt x="86" y="101"/>
                      </a:lnTo>
                      <a:lnTo>
                        <a:pt x="86" y="104"/>
                      </a:lnTo>
                      <a:lnTo>
                        <a:pt x="86" y="106"/>
                      </a:lnTo>
                      <a:lnTo>
                        <a:pt x="86" y="109"/>
                      </a:lnTo>
                      <a:lnTo>
                        <a:pt x="87" y="110"/>
                      </a:lnTo>
                      <a:lnTo>
                        <a:pt x="88" y="112"/>
                      </a:lnTo>
                      <a:lnTo>
                        <a:pt x="90" y="112"/>
                      </a:lnTo>
                      <a:lnTo>
                        <a:pt x="91" y="112"/>
                      </a:lnTo>
                      <a:lnTo>
                        <a:pt x="93" y="111"/>
                      </a:lnTo>
                      <a:lnTo>
                        <a:pt x="93" y="109"/>
                      </a:lnTo>
                      <a:lnTo>
                        <a:pt x="95" y="107"/>
                      </a:lnTo>
                      <a:lnTo>
                        <a:pt x="97" y="106"/>
                      </a:lnTo>
                      <a:lnTo>
                        <a:pt x="99" y="106"/>
                      </a:lnTo>
                      <a:lnTo>
                        <a:pt x="100" y="104"/>
                      </a:lnTo>
                      <a:lnTo>
                        <a:pt x="101" y="100"/>
                      </a:lnTo>
                      <a:lnTo>
                        <a:pt x="102" y="96"/>
                      </a:lnTo>
                      <a:lnTo>
                        <a:pt x="102" y="91"/>
                      </a:lnTo>
                      <a:lnTo>
                        <a:pt x="104" y="90"/>
                      </a:lnTo>
                      <a:lnTo>
                        <a:pt x="105" y="92"/>
                      </a:lnTo>
                      <a:lnTo>
                        <a:pt x="106" y="93"/>
                      </a:lnTo>
                      <a:lnTo>
                        <a:pt x="107" y="95"/>
                      </a:lnTo>
                      <a:lnTo>
                        <a:pt x="109" y="93"/>
                      </a:lnTo>
                      <a:lnTo>
                        <a:pt x="109" y="92"/>
                      </a:lnTo>
                      <a:lnTo>
                        <a:pt x="109" y="90"/>
                      </a:lnTo>
                      <a:lnTo>
                        <a:pt x="110" y="88"/>
                      </a:lnTo>
                      <a:lnTo>
                        <a:pt x="112" y="88"/>
                      </a:lnTo>
                      <a:lnTo>
                        <a:pt x="115" y="88"/>
                      </a:lnTo>
                      <a:lnTo>
                        <a:pt x="116" y="90"/>
                      </a:lnTo>
                      <a:lnTo>
                        <a:pt x="119" y="90"/>
                      </a:lnTo>
                      <a:lnTo>
                        <a:pt x="121" y="90"/>
                      </a:lnTo>
                      <a:lnTo>
                        <a:pt x="124" y="90"/>
                      </a:lnTo>
                      <a:lnTo>
                        <a:pt x="128" y="90"/>
                      </a:lnTo>
                      <a:lnTo>
                        <a:pt x="129" y="90"/>
                      </a:lnTo>
                      <a:lnTo>
                        <a:pt x="133" y="91"/>
                      </a:lnTo>
                      <a:lnTo>
                        <a:pt x="133" y="90"/>
                      </a:lnTo>
                      <a:lnTo>
                        <a:pt x="133" y="88"/>
                      </a:lnTo>
                      <a:lnTo>
                        <a:pt x="133" y="85"/>
                      </a:lnTo>
                      <a:lnTo>
                        <a:pt x="133" y="83"/>
                      </a:lnTo>
                      <a:lnTo>
                        <a:pt x="134" y="82"/>
                      </a:lnTo>
                      <a:lnTo>
                        <a:pt x="135" y="82"/>
                      </a:lnTo>
                      <a:lnTo>
                        <a:pt x="135" y="81"/>
                      </a:lnTo>
                      <a:lnTo>
                        <a:pt x="135" y="80"/>
                      </a:lnTo>
                      <a:lnTo>
                        <a:pt x="135" y="77"/>
                      </a:lnTo>
                      <a:lnTo>
                        <a:pt x="137" y="76"/>
                      </a:lnTo>
                      <a:lnTo>
                        <a:pt x="138" y="74"/>
                      </a:lnTo>
                      <a:lnTo>
                        <a:pt x="138" y="71"/>
                      </a:lnTo>
                      <a:lnTo>
                        <a:pt x="137" y="69"/>
                      </a:lnTo>
                      <a:lnTo>
                        <a:pt x="138" y="68"/>
                      </a:lnTo>
                      <a:lnTo>
                        <a:pt x="139" y="66"/>
                      </a:lnTo>
                      <a:lnTo>
                        <a:pt x="140" y="69"/>
                      </a:lnTo>
                      <a:lnTo>
                        <a:pt x="140" y="68"/>
                      </a:lnTo>
                      <a:lnTo>
                        <a:pt x="143" y="66"/>
                      </a:lnTo>
                      <a:lnTo>
                        <a:pt x="143" y="64"/>
                      </a:lnTo>
                      <a:lnTo>
                        <a:pt x="143" y="63"/>
                      </a:lnTo>
                      <a:lnTo>
                        <a:pt x="143" y="61"/>
                      </a:lnTo>
                      <a:lnTo>
                        <a:pt x="143" y="59"/>
                      </a:lnTo>
                      <a:lnTo>
                        <a:pt x="145" y="55"/>
                      </a:lnTo>
                      <a:lnTo>
                        <a:pt x="145" y="54"/>
                      </a:lnTo>
                      <a:lnTo>
                        <a:pt x="144" y="53"/>
                      </a:lnTo>
                      <a:lnTo>
                        <a:pt x="143" y="53"/>
                      </a:lnTo>
                      <a:lnTo>
                        <a:pt x="143" y="52"/>
                      </a:lnTo>
                      <a:lnTo>
                        <a:pt x="145" y="49"/>
                      </a:lnTo>
                      <a:lnTo>
                        <a:pt x="147" y="48"/>
                      </a:lnTo>
                      <a:lnTo>
                        <a:pt x="148" y="45"/>
                      </a:lnTo>
                      <a:lnTo>
                        <a:pt x="148" y="44"/>
                      </a:lnTo>
                      <a:lnTo>
                        <a:pt x="148" y="42"/>
                      </a:lnTo>
                      <a:lnTo>
                        <a:pt x="149" y="40"/>
                      </a:lnTo>
                      <a:lnTo>
                        <a:pt x="147" y="38"/>
                      </a:lnTo>
                      <a:lnTo>
                        <a:pt x="147" y="38"/>
                      </a:lnTo>
                      <a:lnTo>
                        <a:pt x="149" y="38"/>
                      </a:lnTo>
                      <a:lnTo>
                        <a:pt x="152" y="40"/>
                      </a:lnTo>
                      <a:lnTo>
                        <a:pt x="153" y="40"/>
                      </a:lnTo>
                      <a:lnTo>
                        <a:pt x="156" y="40"/>
                      </a:lnTo>
                      <a:lnTo>
                        <a:pt x="159" y="42"/>
                      </a:lnTo>
                      <a:lnTo>
                        <a:pt x="161" y="42"/>
                      </a:lnTo>
                      <a:lnTo>
                        <a:pt x="162" y="39"/>
                      </a:lnTo>
                      <a:lnTo>
                        <a:pt x="163" y="39"/>
                      </a:lnTo>
                      <a:lnTo>
                        <a:pt x="164" y="38"/>
                      </a:lnTo>
                      <a:lnTo>
                        <a:pt x="164" y="36"/>
                      </a:lnTo>
                      <a:lnTo>
                        <a:pt x="166" y="36"/>
                      </a:lnTo>
                      <a:lnTo>
                        <a:pt x="167" y="35"/>
                      </a:lnTo>
                      <a:lnTo>
                        <a:pt x="166" y="34"/>
                      </a:lnTo>
                      <a:lnTo>
                        <a:pt x="166" y="33"/>
                      </a:lnTo>
                      <a:lnTo>
                        <a:pt x="167" y="31"/>
                      </a:lnTo>
                      <a:lnTo>
                        <a:pt x="172" y="30"/>
                      </a:lnTo>
                      <a:lnTo>
                        <a:pt x="173" y="31"/>
                      </a:lnTo>
                      <a:lnTo>
                        <a:pt x="175" y="33"/>
                      </a:lnTo>
                      <a:lnTo>
                        <a:pt x="176" y="34"/>
                      </a:lnTo>
                      <a:lnTo>
                        <a:pt x="178" y="33"/>
                      </a:lnTo>
                      <a:lnTo>
                        <a:pt x="181" y="34"/>
                      </a:lnTo>
                      <a:lnTo>
                        <a:pt x="183" y="34"/>
                      </a:lnTo>
                      <a:lnTo>
                        <a:pt x="185" y="33"/>
                      </a:lnTo>
                      <a:lnTo>
                        <a:pt x="185" y="31"/>
                      </a:lnTo>
                      <a:lnTo>
                        <a:pt x="187" y="30"/>
                      </a:lnTo>
                      <a:lnTo>
                        <a:pt x="190" y="29"/>
                      </a:lnTo>
                      <a:lnTo>
                        <a:pt x="194" y="30"/>
                      </a:lnTo>
                      <a:lnTo>
                        <a:pt x="195" y="30"/>
                      </a:lnTo>
                      <a:lnTo>
                        <a:pt x="196" y="30"/>
                      </a:lnTo>
                      <a:lnTo>
                        <a:pt x="199" y="30"/>
                      </a:lnTo>
                      <a:lnTo>
                        <a:pt x="200" y="31"/>
                      </a:lnTo>
                      <a:lnTo>
                        <a:pt x="200" y="34"/>
                      </a:lnTo>
                      <a:lnTo>
                        <a:pt x="202" y="33"/>
                      </a:lnTo>
                      <a:lnTo>
                        <a:pt x="202" y="31"/>
                      </a:lnTo>
                      <a:lnTo>
                        <a:pt x="204" y="30"/>
                      </a:lnTo>
                      <a:lnTo>
                        <a:pt x="206" y="29"/>
                      </a:lnTo>
                      <a:lnTo>
                        <a:pt x="208" y="26"/>
                      </a:lnTo>
                      <a:lnTo>
                        <a:pt x="208" y="25"/>
                      </a:lnTo>
                      <a:lnTo>
                        <a:pt x="206" y="24"/>
                      </a:lnTo>
                      <a:lnTo>
                        <a:pt x="206" y="21"/>
                      </a:lnTo>
                      <a:lnTo>
                        <a:pt x="206" y="20"/>
                      </a:lnTo>
                      <a:lnTo>
                        <a:pt x="208" y="20"/>
                      </a:lnTo>
                      <a:lnTo>
                        <a:pt x="209" y="20"/>
                      </a:lnTo>
                      <a:lnTo>
                        <a:pt x="210" y="19"/>
                      </a:lnTo>
                      <a:lnTo>
                        <a:pt x="211" y="20"/>
                      </a:lnTo>
                      <a:lnTo>
                        <a:pt x="213" y="20"/>
                      </a:lnTo>
                      <a:lnTo>
                        <a:pt x="214" y="19"/>
                      </a:lnTo>
                      <a:lnTo>
                        <a:pt x="216" y="20"/>
                      </a:lnTo>
                      <a:lnTo>
                        <a:pt x="218" y="21"/>
                      </a:lnTo>
                      <a:lnTo>
                        <a:pt x="218" y="23"/>
                      </a:lnTo>
                      <a:lnTo>
                        <a:pt x="218" y="24"/>
                      </a:lnTo>
                      <a:lnTo>
                        <a:pt x="219" y="26"/>
                      </a:lnTo>
                      <a:lnTo>
                        <a:pt x="220" y="26"/>
                      </a:lnTo>
                      <a:lnTo>
                        <a:pt x="223" y="26"/>
                      </a:lnTo>
                      <a:lnTo>
                        <a:pt x="225" y="25"/>
                      </a:lnTo>
                      <a:lnTo>
                        <a:pt x="227" y="26"/>
                      </a:lnTo>
                      <a:lnTo>
                        <a:pt x="228" y="26"/>
                      </a:lnTo>
                      <a:lnTo>
                        <a:pt x="229" y="25"/>
                      </a:lnTo>
                      <a:lnTo>
                        <a:pt x="232" y="24"/>
                      </a:lnTo>
                      <a:lnTo>
                        <a:pt x="233" y="24"/>
                      </a:lnTo>
                      <a:lnTo>
                        <a:pt x="234" y="23"/>
                      </a:lnTo>
                      <a:lnTo>
                        <a:pt x="234" y="21"/>
                      </a:lnTo>
                      <a:lnTo>
                        <a:pt x="237" y="23"/>
                      </a:lnTo>
                      <a:lnTo>
                        <a:pt x="238" y="23"/>
                      </a:lnTo>
                      <a:lnTo>
                        <a:pt x="239" y="25"/>
                      </a:lnTo>
                      <a:lnTo>
                        <a:pt x="241" y="29"/>
                      </a:lnTo>
                      <a:lnTo>
                        <a:pt x="243" y="30"/>
                      </a:lnTo>
                      <a:lnTo>
                        <a:pt x="244" y="29"/>
                      </a:lnTo>
                      <a:lnTo>
                        <a:pt x="248" y="26"/>
                      </a:lnTo>
                      <a:lnTo>
                        <a:pt x="249" y="25"/>
                      </a:lnTo>
                      <a:lnTo>
                        <a:pt x="251" y="26"/>
                      </a:lnTo>
                      <a:lnTo>
                        <a:pt x="252" y="29"/>
                      </a:lnTo>
                      <a:lnTo>
                        <a:pt x="254" y="29"/>
                      </a:lnTo>
                      <a:lnTo>
                        <a:pt x="257" y="26"/>
                      </a:lnTo>
                      <a:lnTo>
                        <a:pt x="258" y="25"/>
                      </a:lnTo>
                      <a:lnTo>
                        <a:pt x="260" y="25"/>
                      </a:lnTo>
                      <a:lnTo>
                        <a:pt x="262" y="26"/>
                      </a:lnTo>
                      <a:lnTo>
                        <a:pt x="263" y="24"/>
                      </a:lnTo>
                      <a:lnTo>
                        <a:pt x="266" y="24"/>
                      </a:lnTo>
                      <a:lnTo>
                        <a:pt x="268" y="24"/>
                      </a:lnTo>
                      <a:lnTo>
                        <a:pt x="271" y="24"/>
                      </a:lnTo>
                      <a:lnTo>
                        <a:pt x="272" y="23"/>
                      </a:lnTo>
                      <a:lnTo>
                        <a:pt x="272" y="21"/>
                      </a:lnTo>
                      <a:lnTo>
                        <a:pt x="271" y="17"/>
                      </a:lnTo>
                      <a:lnTo>
                        <a:pt x="271" y="16"/>
                      </a:lnTo>
                      <a:lnTo>
                        <a:pt x="272" y="16"/>
                      </a:lnTo>
                      <a:lnTo>
                        <a:pt x="273" y="15"/>
                      </a:lnTo>
                      <a:lnTo>
                        <a:pt x="276" y="11"/>
                      </a:lnTo>
                      <a:lnTo>
                        <a:pt x="279" y="10"/>
                      </a:lnTo>
                      <a:lnTo>
                        <a:pt x="280" y="9"/>
                      </a:lnTo>
                      <a:lnTo>
                        <a:pt x="281" y="10"/>
                      </a:lnTo>
                      <a:lnTo>
                        <a:pt x="282" y="10"/>
                      </a:lnTo>
                      <a:lnTo>
                        <a:pt x="282" y="12"/>
                      </a:lnTo>
                      <a:lnTo>
                        <a:pt x="281" y="15"/>
                      </a:lnTo>
                      <a:lnTo>
                        <a:pt x="281" y="19"/>
                      </a:lnTo>
                      <a:lnTo>
                        <a:pt x="282" y="19"/>
                      </a:lnTo>
                      <a:lnTo>
                        <a:pt x="284" y="19"/>
                      </a:lnTo>
                      <a:lnTo>
                        <a:pt x="289" y="17"/>
                      </a:lnTo>
                      <a:lnTo>
                        <a:pt x="291" y="17"/>
                      </a:lnTo>
                      <a:lnTo>
                        <a:pt x="294" y="17"/>
                      </a:lnTo>
                      <a:lnTo>
                        <a:pt x="296" y="17"/>
                      </a:lnTo>
                      <a:lnTo>
                        <a:pt x="299" y="17"/>
                      </a:lnTo>
                      <a:lnTo>
                        <a:pt x="301" y="17"/>
                      </a:lnTo>
                      <a:lnTo>
                        <a:pt x="303" y="20"/>
                      </a:lnTo>
                      <a:lnTo>
                        <a:pt x="306" y="21"/>
                      </a:lnTo>
                      <a:lnTo>
                        <a:pt x="309" y="23"/>
                      </a:lnTo>
                      <a:lnTo>
                        <a:pt x="310" y="23"/>
                      </a:lnTo>
                      <a:lnTo>
                        <a:pt x="311" y="23"/>
                      </a:lnTo>
                      <a:lnTo>
                        <a:pt x="313" y="25"/>
                      </a:lnTo>
                      <a:lnTo>
                        <a:pt x="314" y="26"/>
                      </a:lnTo>
                      <a:lnTo>
                        <a:pt x="317" y="26"/>
                      </a:lnTo>
                      <a:lnTo>
                        <a:pt x="318" y="26"/>
                      </a:lnTo>
                      <a:lnTo>
                        <a:pt x="320" y="26"/>
                      </a:lnTo>
                      <a:lnTo>
                        <a:pt x="323" y="29"/>
                      </a:lnTo>
                      <a:lnTo>
                        <a:pt x="324" y="26"/>
                      </a:lnTo>
                      <a:lnTo>
                        <a:pt x="325" y="26"/>
                      </a:lnTo>
                      <a:lnTo>
                        <a:pt x="325" y="25"/>
                      </a:lnTo>
                      <a:lnTo>
                        <a:pt x="324" y="23"/>
                      </a:lnTo>
                      <a:lnTo>
                        <a:pt x="323" y="21"/>
                      </a:lnTo>
                      <a:lnTo>
                        <a:pt x="324" y="21"/>
                      </a:lnTo>
                      <a:lnTo>
                        <a:pt x="325" y="23"/>
                      </a:lnTo>
                      <a:lnTo>
                        <a:pt x="327" y="23"/>
                      </a:lnTo>
                      <a:lnTo>
                        <a:pt x="329" y="23"/>
                      </a:lnTo>
                      <a:lnTo>
                        <a:pt x="330" y="23"/>
                      </a:lnTo>
                      <a:lnTo>
                        <a:pt x="333" y="23"/>
                      </a:lnTo>
                      <a:lnTo>
                        <a:pt x="337" y="21"/>
                      </a:lnTo>
                      <a:lnTo>
                        <a:pt x="338" y="19"/>
                      </a:lnTo>
                      <a:lnTo>
                        <a:pt x="341" y="16"/>
                      </a:lnTo>
                      <a:lnTo>
                        <a:pt x="342" y="12"/>
                      </a:lnTo>
                      <a:lnTo>
                        <a:pt x="339" y="10"/>
                      </a:lnTo>
                      <a:lnTo>
                        <a:pt x="338" y="7"/>
                      </a:lnTo>
                      <a:lnTo>
                        <a:pt x="338" y="5"/>
                      </a:lnTo>
                      <a:lnTo>
                        <a:pt x="338" y="1"/>
                      </a:lnTo>
                      <a:lnTo>
                        <a:pt x="339" y="1"/>
                      </a:lnTo>
                      <a:lnTo>
                        <a:pt x="341" y="0"/>
                      </a:lnTo>
                      <a:lnTo>
                        <a:pt x="342" y="1"/>
                      </a:lnTo>
                      <a:lnTo>
                        <a:pt x="343" y="2"/>
                      </a:lnTo>
                      <a:lnTo>
                        <a:pt x="346" y="2"/>
                      </a:lnTo>
                      <a:lnTo>
                        <a:pt x="348" y="2"/>
                      </a:lnTo>
                      <a:lnTo>
                        <a:pt x="352" y="2"/>
                      </a:lnTo>
                      <a:lnTo>
                        <a:pt x="353" y="4"/>
                      </a:lnTo>
                      <a:lnTo>
                        <a:pt x="356" y="5"/>
                      </a:lnTo>
                      <a:lnTo>
                        <a:pt x="358" y="6"/>
                      </a:lnTo>
                      <a:lnTo>
                        <a:pt x="360" y="5"/>
                      </a:lnTo>
                      <a:lnTo>
                        <a:pt x="361" y="4"/>
                      </a:lnTo>
                      <a:lnTo>
                        <a:pt x="363" y="2"/>
                      </a:lnTo>
                      <a:lnTo>
                        <a:pt x="366" y="1"/>
                      </a:lnTo>
                      <a:lnTo>
                        <a:pt x="367" y="0"/>
                      </a:lnTo>
                      <a:lnTo>
                        <a:pt x="370" y="1"/>
                      </a:lnTo>
                      <a:lnTo>
                        <a:pt x="371" y="2"/>
                      </a:lnTo>
                      <a:lnTo>
                        <a:pt x="377" y="5"/>
                      </a:lnTo>
                      <a:lnTo>
                        <a:pt x="377" y="5"/>
                      </a:lnTo>
                      <a:lnTo>
                        <a:pt x="377" y="5"/>
                      </a:lnTo>
                      <a:lnTo>
                        <a:pt x="379" y="11"/>
                      </a:lnTo>
                      <a:lnTo>
                        <a:pt x="377" y="11"/>
                      </a:lnTo>
                      <a:lnTo>
                        <a:pt x="377" y="10"/>
                      </a:lnTo>
                      <a:lnTo>
                        <a:pt x="376" y="10"/>
                      </a:lnTo>
                      <a:lnTo>
                        <a:pt x="374" y="9"/>
                      </a:lnTo>
                      <a:lnTo>
                        <a:pt x="374" y="6"/>
                      </a:lnTo>
                      <a:lnTo>
                        <a:pt x="372" y="6"/>
                      </a:lnTo>
                      <a:lnTo>
                        <a:pt x="371" y="5"/>
                      </a:lnTo>
                      <a:lnTo>
                        <a:pt x="369" y="5"/>
                      </a:lnTo>
                      <a:lnTo>
                        <a:pt x="367" y="5"/>
                      </a:lnTo>
                      <a:lnTo>
                        <a:pt x="369" y="7"/>
                      </a:lnTo>
                      <a:lnTo>
                        <a:pt x="369" y="9"/>
                      </a:lnTo>
                      <a:lnTo>
                        <a:pt x="370" y="10"/>
                      </a:lnTo>
                      <a:lnTo>
                        <a:pt x="369" y="11"/>
                      </a:lnTo>
                      <a:lnTo>
                        <a:pt x="367" y="12"/>
                      </a:lnTo>
                      <a:lnTo>
                        <a:pt x="369" y="15"/>
                      </a:lnTo>
                      <a:lnTo>
                        <a:pt x="370" y="16"/>
                      </a:lnTo>
                      <a:lnTo>
                        <a:pt x="372" y="17"/>
                      </a:lnTo>
                      <a:lnTo>
                        <a:pt x="375" y="19"/>
                      </a:lnTo>
                      <a:lnTo>
                        <a:pt x="377" y="19"/>
                      </a:lnTo>
                      <a:lnTo>
                        <a:pt x="381" y="20"/>
                      </a:lnTo>
                      <a:lnTo>
                        <a:pt x="382" y="20"/>
                      </a:lnTo>
                      <a:lnTo>
                        <a:pt x="382" y="21"/>
                      </a:lnTo>
                      <a:lnTo>
                        <a:pt x="381" y="24"/>
                      </a:lnTo>
                      <a:lnTo>
                        <a:pt x="382" y="25"/>
                      </a:lnTo>
                      <a:lnTo>
                        <a:pt x="384" y="26"/>
                      </a:lnTo>
                      <a:lnTo>
                        <a:pt x="385" y="29"/>
                      </a:lnTo>
                      <a:lnTo>
                        <a:pt x="384" y="30"/>
                      </a:lnTo>
                      <a:lnTo>
                        <a:pt x="382" y="30"/>
                      </a:lnTo>
                      <a:lnTo>
                        <a:pt x="381" y="33"/>
                      </a:lnTo>
                      <a:lnTo>
                        <a:pt x="381" y="34"/>
                      </a:lnTo>
                      <a:lnTo>
                        <a:pt x="381" y="35"/>
                      </a:lnTo>
                      <a:lnTo>
                        <a:pt x="384" y="34"/>
                      </a:lnTo>
                      <a:lnTo>
                        <a:pt x="385" y="35"/>
                      </a:lnTo>
                      <a:lnTo>
                        <a:pt x="385" y="38"/>
                      </a:lnTo>
                      <a:lnTo>
                        <a:pt x="386" y="39"/>
                      </a:lnTo>
                      <a:lnTo>
                        <a:pt x="388" y="39"/>
                      </a:lnTo>
                      <a:lnTo>
                        <a:pt x="389" y="40"/>
                      </a:lnTo>
                      <a:lnTo>
                        <a:pt x="390" y="40"/>
                      </a:lnTo>
                      <a:lnTo>
                        <a:pt x="391" y="42"/>
                      </a:lnTo>
                      <a:lnTo>
                        <a:pt x="393" y="44"/>
                      </a:lnTo>
                      <a:lnTo>
                        <a:pt x="394" y="44"/>
                      </a:lnTo>
                      <a:lnTo>
                        <a:pt x="396" y="44"/>
                      </a:lnTo>
                      <a:lnTo>
                        <a:pt x="398" y="42"/>
                      </a:lnTo>
                      <a:lnTo>
                        <a:pt x="399" y="42"/>
                      </a:lnTo>
                      <a:lnTo>
                        <a:pt x="400" y="42"/>
                      </a:lnTo>
                      <a:lnTo>
                        <a:pt x="401" y="45"/>
                      </a:lnTo>
                      <a:lnTo>
                        <a:pt x="403" y="45"/>
                      </a:lnTo>
                      <a:lnTo>
                        <a:pt x="403" y="47"/>
                      </a:lnTo>
                      <a:lnTo>
                        <a:pt x="401" y="48"/>
                      </a:lnTo>
                      <a:lnTo>
                        <a:pt x="400" y="49"/>
                      </a:lnTo>
                      <a:lnTo>
                        <a:pt x="399" y="50"/>
                      </a:lnTo>
                      <a:lnTo>
                        <a:pt x="399" y="52"/>
                      </a:lnTo>
                      <a:lnTo>
                        <a:pt x="398" y="54"/>
                      </a:lnTo>
                      <a:lnTo>
                        <a:pt x="398" y="55"/>
                      </a:lnTo>
                      <a:lnTo>
                        <a:pt x="396" y="59"/>
                      </a:lnTo>
                      <a:lnTo>
                        <a:pt x="394" y="63"/>
                      </a:lnTo>
                      <a:lnTo>
                        <a:pt x="393" y="66"/>
                      </a:lnTo>
                      <a:lnTo>
                        <a:pt x="393" y="67"/>
                      </a:lnTo>
                      <a:lnTo>
                        <a:pt x="391" y="74"/>
                      </a:lnTo>
                      <a:lnTo>
                        <a:pt x="390" y="76"/>
                      </a:lnTo>
                      <a:lnTo>
                        <a:pt x="388" y="78"/>
                      </a:lnTo>
                      <a:lnTo>
                        <a:pt x="388" y="80"/>
                      </a:lnTo>
                      <a:lnTo>
                        <a:pt x="386" y="81"/>
                      </a:lnTo>
                      <a:lnTo>
                        <a:pt x="382" y="85"/>
                      </a:lnTo>
                      <a:lnTo>
                        <a:pt x="379" y="88"/>
                      </a:lnTo>
                      <a:lnTo>
                        <a:pt x="376" y="92"/>
                      </a:lnTo>
                      <a:lnTo>
                        <a:pt x="374" y="96"/>
                      </a:lnTo>
                      <a:lnTo>
                        <a:pt x="371" y="97"/>
                      </a:lnTo>
                      <a:lnTo>
                        <a:pt x="370" y="100"/>
                      </a:lnTo>
                      <a:lnTo>
                        <a:pt x="369" y="99"/>
                      </a:lnTo>
                      <a:lnTo>
                        <a:pt x="370" y="96"/>
                      </a:lnTo>
                      <a:lnTo>
                        <a:pt x="369" y="92"/>
                      </a:lnTo>
                      <a:lnTo>
                        <a:pt x="367" y="91"/>
                      </a:lnTo>
                      <a:lnTo>
                        <a:pt x="363" y="91"/>
                      </a:lnTo>
                      <a:lnTo>
                        <a:pt x="361" y="92"/>
                      </a:lnTo>
                      <a:lnTo>
                        <a:pt x="360" y="95"/>
                      </a:lnTo>
                      <a:lnTo>
                        <a:pt x="358" y="96"/>
                      </a:lnTo>
                      <a:lnTo>
                        <a:pt x="356" y="97"/>
                      </a:lnTo>
                      <a:lnTo>
                        <a:pt x="352" y="104"/>
                      </a:lnTo>
                      <a:lnTo>
                        <a:pt x="352" y="106"/>
                      </a:lnTo>
                      <a:lnTo>
                        <a:pt x="353" y="109"/>
                      </a:lnTo>
                      <a:lnTo>
                        <a:pt x="356" y="109"/>
                      </a:lnTo>
                      <a:lnTo>
                        <a:pt x="357" y="107"/>
                      </a:lnTo>
                      <a:lnTo>
                        <a:pt x="361" y="105"/>
                      </a:lnTo>
                      <a:lnTo>
                        <a:pt x="362" y="104"/>
                      </a:lnTo>
                      <a:lnTo>
                        <a:pt x="366" y="104"/>
                      </a:lnTo>
                      <a:lnTo>
                        <a:pt x="367" y="105"/>
                      </a:lnTo>
                      <a:lnTo>
                        <a:pt x="369" y="106"/>
                      </a:lnTo>
                      <a:lnTo>
                        <a:pt x="372" y="106"/>
                      </a:lnTo>
                      <a:lnTo>
                        <a:pt x="374" y="106"/>
                      </a:lnTo>
                      <a:lnTo>
                        <a:pt x="376" y="107"/>
                      </a:lnTo>
                      <a:lnTo>
                        <a:pt x="379" y="107"/>
                      </a:lnTo>
                      <a:lnTo>
                        <a:pt x="377" y="109"/>
                      </a:lnTo>
                      <a:lnTo>
                        <a:pt x="374" y="110"/>
                      </a:lnTo>
                      <a:lnTo>
                        <a:pt x="372" y="111"/>
                      </a:lnTo>
                      <a:lnTo>
                        <a:pt x="371" y="114"/>
                      </a:lnTo>
                      <a:lnTo>
                        <a:pt x="371" y="115"/>
                      </a:lnTo>
                      <a:lnTo>
                        <a:pt x="371" y="119"/>
                      </a:lnTo>
                      <a:lnTo>
                        <a:pt x="372" y="121"/>
                      </a:lnTo>
                      <a:lnTo>
                        <a:pt x="374" y="121"/>
                      </a:lnTo>
                      <a:lnTo>
                        <a:pt x="375" y="120"/>
                      </a:lnTo>
                      <a:lnTo>
                        <a:pt x="375" y="119"/>
                      </a:lnTo>
                      <a:lnTo>
                        <a:pt x="377" y="116"/>
                      </a:lnTo>
                      <a:lnTo>
                        <a:pt x="379" y="116"/>
                      </a:lnTo>
                      <a:lnTo>
                        <a:pt x="381" y="114"/>
                      </a:lnTo>
                      <a:lnTo>
                        <a:pt x="381" y="112"/>
                      </a:lnTo>
                      <a:lnTo>
                        <a:pt x="382" y="109"/>
                      </a:lnTo>
                      <a:lnTo>
                        <a:pt x="384" y="106"/>
                      </a:lnTo>
                      <a:lnTo>
                        <a:pt x="385" y="106"/>
                      </a:lnTo>
                      <a:lnTo>
                        <a:pt x="386" y="107"/>
                      </a:lnTo>
                      <a:lnTo>
                        <a:pt x="388" y="109"/>
                      </a:lnTo>
                      <a:lnTo>
                        <a:pt x="389" y="110"/>
                      </a:lnTo>
                      <a:lnTo>
                        <a:pt x="391" y="110"/>
                      </a:lnTo>
                      <a:lnTo>
                        <a:pt x="393" y="110"/>
                      </a:lnTo>
                      <a:lnTo>
                        <a:pt x="394" y="110"/>
                      </a:lnTo>
                      <a:lnTo>
                        <a:pt x="396" y="109"/>
                      </a:lnTo>
                      <a:lnTo>
                        <a:pt x="394" y="107"/>
                      </a:lnTo>
                      <a:lnTo>
                        <a:pt x="391" y="107"/>
                      </a:lnTo>
                      <a:lnTo>
                        <a:pt x="391" y="106"/>
                      </a:lnTo>
                      <a:lnTo>
                        <a:pt x="390" y="106"/>
                      </a:lnTo>
                      <a:lnTo>
                        <a:pt x="389" y="104"/>
                      </a:lnTo>
                      <a:lnTo>
                        <a:pt x="389" y="101"/>
                      </a:lnTo>
                      <a:lnTo>
                        <a:pt x="390" y="100"/>
                      </a:lnTo>
                      <a:lnTo>
                        <a:pt x="393" y="100"/>
                      </a:lnTo>
                      <a:lnTo>
                        <a:pt x="396" y="100"/>
                      </a:lnTo>
                      <a:lnTo>
                        <a:pt x="398" y="100"/>
                      </a:lnTo>
                      <a:lnTo>
                        <a:pt x="399" y="101"/>
                      </a:lnTo>
                      <a:lnTo>
                        <a:pt x="400" y="105"/>
                      </a:lnTo>
                      <a:lnTo>
                        <a:pt x="401" y="106"/>
                      </a:lnTo>
                      <a:lnTo>
                        <a:pt x="401" y="109"/>
                      </a:lnTo>
                      <a:lnTo>
                        <a:pt x="403" y="111"/>
                      </a:lnTo>
                      <a:lnTo>
                        <a:pt x="404" y="114"/>
                      </a:lnTo>
                      <a:lnTo>
                        <a:pt x="404" y="115"/>
                      </a:lnTo>
                      <a:lnTo>
                        <a:pt x="405" y="116"/>
                      </a:lnTo>
                      <a:lnTo>
                        <a:pt x="407" y="123"/>
                      </a:lnTo>
                      <a:lnTo>
                        <a:pt x="407" y="126"/>
                      </a:lnTo>
                      <a:lnTo>
                        <a:pt x="407" y="128"/>
                      </a:lnTo>
                      <a:lnTo>
                        <a:pt x="407" y="129"/>
                      </a:lnTo>
                      <a:lnTo>
                        <a:pt x="408" y="134"/>
                      </a:lnTo>
                      <a:lnTo>
                        <a:pt x="407" y="134"/>
                      </a:lnTo>
                      <a:lnTo>
                        <a:pt x="405" y="134"/>
                      </a:lnTo>
                      <a:lnTo>
                        <a:pt x="405" y="135"/>
                      </a:lnTo>
                      <a:lnTo>
                        <a:pt x="405" y="138"/>
                      </a:lnTo>
                      <a:lnTo>
                        <a:pt x="405" y="139"/>
                      </a:lnTo>
                      <a:lnTo>
                        <a:pt x="404" y="139"/>
                      </a:lnTo>
                      <a:lnTo>
                        <a:pt x="403" y="138"/>
                      </a:lnTo>
                      <a:lnTo>
                        <a:pt x="401" y="139"/>
                      </a:lnTo>
                      <a:lnTo>
                        <a:pt x="400" y="139"/>
                      </a:lnTo>
                      <a:lnTo>
                        <a:pt x="399" y="139"/>
                      </a:lnTo>
                      <a:lnTo>
                        <a:pt x="398" y="138"/>
                      </a:lnTo>
                      <a:lnTo>
                        <a:pt x="396" y="138"/>
                      </a:lnTo>
                      <a:lnTo>
                        <a:pt x="391" y="138"/>
                      </a:lnTo>
                      <a:lnTo>
                        <a:pt x="394" y="140"/>
                      </a:lnTo>
                      <a:lnTo>
                        <a:pt x="394" y="144"/>
                      </a:lnTo>
                      <a:lnTo>
                        <a:pt x="393" y="148"/>
                      </a:lnTo>
                      <a:lnTo>
                        <a:pt x="396" y="150"/>
                      </a:lnTo>
                      <a:lnTo>
                        <a:pt x="399" y="152"/>
                      </a:lnTo>
                      <a:lnTo>
                        <a:pt x="400" y="152"/>
                      </a:lnTo>
                      <a:lnTo>
                        <a:pt x="401" y="150"/>
                      </a:lnTo>
                      <a:lnTo>
                        <a:pt x="403" y="149"/>
                      </a:lnTo>
                      <a:lnTo>
                        <a:pt x="405" y="150"/>
                      </a:lnTo>
                      <a:lnTo>
                        <a:pt x="407" y="152"/>
                      </a:lnTo>
                      <a:lnTo>
                        <a:pt x="407" y="154"/>
                      </a:lnTo>
                      <a:lnTo>
                        <a:pt x="408" y="154"/>
                      </a:lnTo>
                      <a:lnTo>
                        <a:pt x="410" y="157"/>
                      </a:lnTo>
                      <a:lnTo>
                        <a:pt x="410" y="159"/>
                      </a:lnTo>
                      <a:lnTo>
                        <a:pt x="412" y="161"/>
                      </a:lnTo>
                      <a:lnTo>
                        <a:pt x="414" y="164"/>
                      </a:lnTo>
                      <a:lnTo>
                        <a:pt x="415" y="167"/>
                      </a:lnTo>
                      <a:lnTo>
                        <a:pt x="417" y="168"/>
                      </a:lnTo>
                      <a:lnTo>
                        <a:pt x="415" y="170"/>
                      </a:lnTo>
                      <a:lnTo>
                        <a:pt x="410" y="170"/>
                      </a:lnTo>
                      <a:lnTo>
                        <a:pt x="408" y="171"/>
                      </a:lnTo>
                      <a:lnTo>
                        <a:pt x="403" y="178"/>
                      </a:lnTo>
                      <a:lnTo>
                        <a:pt x="400" y="176"/>
                      </a:lnTo>
                      <a:lnTo>
                        <a:pt x="398" y="176"/>
                      </a:lnTo>
                      <a:lnTo>
                        <a:pt x="393" y="176"/>
                      </a:lnTo>
                      <a:lnTo>
                        <a:pt x="394" y="178"/>
                      </a:lnTo>
                      <a:lnTo>
                        <a:pt x="391" y="182"/>
                      </a:lnTo>
                      <a:lnTo>
                        <a:pt x="396" y="186"/>
                      </a:lnTo>
                      <a:lnTo>
                        <a:pt x="399" y="190"/>
                      </a:lnTo>
                      <a:lnTo>
                        <a:pt x="401" y="195"/>
                      </a:lnTo>
                      <a:lnTo>
                        <a:pt x="404" y="199"/>
                      </a:lnTo>
                      <a:lnTo>
                        <a:pt x="405" y="201"/>
                      </a:lnTo>
                      <a:lnTo>
                        <a:pt x="405" y="204"/>
                      </a:lnTo>
                      <a:lnTo>
                        <a:pt x="405" y="209"/>
                      </a:lnTo>
                      <a:lnTo>
                        <a:pt x="405" y="210"/>
                      </a:lnTo>
                      <a:lnTo>
                        <a:pt x="404" y="211"/>
                      </a:lnTo>
                      <a:lnTo>
                        <a:pt x="403" y="213"/>
                      </a:lnTo>
                      <a:lnTo>
                        <a:pt x="400" y="213"/>
                      </a:lnTo>
                      <a:lnTo>
                        <a:pt x="396" y="213"/>
                      </a:lnTo>
                      <a:lnTo>
                        <a:pt x="391" y="211"/>
                      </a:lnTo>
                      <a:lnTo>
                        <a:pt x="389" y="210"/>
                      </a:lnTo>
                      <a:lnTo>
                        <a:pt x="385" y="210"/>
                      </a:lnTo>
                      <a:lnTo>
                        <a:pt x="381" y="209"/>
                      </a:lnTo>
                      <a:lnTo>
                        <a:pt x="376" y="209"/>
                      </a:lnTo>
                      <a:lnTo>
                        <a:pt x="374" y="209"/>
                      </a:lnTo>
                      <a:lnTo>
                        <a:pt x="371" y="209"/>
                      </a:lnTo>
                      <a:lnTo>
                        <a:pt x="367" y="209"/>
                      </a:lnTo>
                      <a:lnTo>
                        <a:pt x="366" y="210"/>
                      </a:lnTo>
                      <a:lnTo>
                        <a:pt x="366" y="213"/>
                      </a:lnTo>
                      <a:lnTo>
                        <a:pt x="362" y="216"/>
                      </a:lnTo>
                      <a:lnTo>
                        <a:pt x="360" y="224"/>
                      </a:lnTo>
                      <a:lnTo>
                        <a:pt x="358" y="227"/>
                      </a:lnTo>
                      <a:lnTo>
                        <a:pt x="358" y="230"/>
                      </a:lnTo>
                      <a:lnTo>
                        <a:pt x="358" y="233"/>
                      </a:lnTo>
                      <a:lnTo>
                        <a:pt x="358" y="234"/>
                      </a:lnTo>
                      <a:lnTo>
                        <a:pt x="360" y="235"/>
                      </a:lnTo>
                      <a:lnTo>
                        <a:pt x="361" y="234"/>
                      </a:lnTo>
                      <a:lnTo>
                        <a:pt x="367" y="233"/>
                      </a:lnTo>
                      <a:lnTo>
                        <a:pt x="370" y="232"/>
                      </a:lnTo>
                      <a:lnTo>
                        <a:pt x="372" y="229"/>
                      </a:lnTo>
                      <a:lnTo>
                        <a:pt x="376" y="228"/>
                      </a:lnTo>
                      <a:lnTo>
                        <a:pt x="379" y="228"/>
                      </a:lnTo>
                      <a:lnTo>
                        <a:pt x="381" y="229"/>
                      </a:lnTo>
                      <a:lnTo>
                        <a:pt x="381" y="230"/>
                      </a:lnTo>
                      <a:lnTo>
                        <a:pt x="381" y="233"/>
                      </a:lnTo>
                      <a:lnTo>
                        <a:pt x="381" y="234"/>
                      </a:lnTo>
                      <a:lnTo>
                        <a:pt x="379" y="238"/>
                      </a:lnTo>
                      <a:lnTo>
                        <a:pt x="376" y="240"/>
                      </a:lnTo>
                      <a:lnTo>
                        <a:pt x="374" y="243"/>
                      </a:lnTo>
                      <a:lnTo>
                        <a:pt x="372" y="244"/>
                      </a:lnTo>
                      <a:lnTo>
                        <a:pt x="371" y="246"/>
                      </a:lnTo>
                      <a:lnTo>
                        <a:pt x="370" y="246"/>
                      </a:lnTo>
                      <a:lnTo>
                        <a:pt x="369" y="247"/>
                      </a:lnTo>
                      <a:lnTo>
                        <a:pt x="371" y="252"/>
                      </a:lnTo>
                      <a:lnTo>
                        <a:pt x="366" y="252"/>
                      </a:lnTo>
                      <a:lnTo>
                        <a:pt x="362" y="253"/>
                      </a:lnTo>
                      <a:lnTo>
                        <a:pt x="360" y="254"/>
                      </a:lnTo>
                      <a:lnTo>
                        <a:pt x="358" y="256"/>
                      </a:lnTo>
                      <a:lnTo>
                        <a:pt x="356" y="257"/>
                      </a:lnTo>
                      <a:lnTo>
                        <a:pt x="353" y="259"/>
                      </a:lnTo>
                      <a:lnTo>
                        <a:pt x="352" y="259"/>
                      </a:lnTo>
                      <a:lnTo>
                        <a:pt x="351" y="262"/>
                      </a:lnTo>
                      <a:lnTo>
                        <a:pt x="348" y="262"/>
                      </a:lnTo>
                      <a:lnTo>
                        <a:pt x="347" y="263"/>
                      </a:lnTo>
                      <a:lnTo>
                        <a:pt x="344" y="263"/>
                      </a:lnTo>
                      <a:lnTo>
                        <a:pt x="343" y="265"/>
                      </a:lnTo>
                      <a:lnTo>
                        <a:pt x="341" y="265"/>
                      </a:lnTo>
                      <a:lnTo>
                        <a:pt x="339" y="265"/>
                      </a:lnTo>
                      <a:lnTo>
                        <a:pt x="337" y="267"/>
                      </a:lnTo>
                      <a:lnTo>
                        <a:pt x="332" y="267"/>
                      </a:lnTo>
                      <a:lnTo>
                        <a:pt x="327" y="267"/>
                      </a:lnTo>
                      <a:lnTo>
                        <a:pt x="324" y="267"/>
                      </a:lnTo>
                      <a:lnTo>
                        <a:pt x="322" y="267"/>
                      </a:lnTo>
                      <a:lnTo>
                        <a:pt x="320" y="267"/>
                      </a:lnTo>
                      <a:lnTo>
                        <a:pt x="318" y="263"/>
                      </a:lnTo>
                      <a:lnTo>
                        <a:pt x="317" y="263"/>
                      </a:lnTo>
                      <a:lnTo>
                        <a:pt x="314" y="263"/>
                      </a:lnTo>
                      <a:lnTo>
                        <a:pt x="311" y="265"/>
                      </a:lnTo>
                      <a:lnTo>
                        <a:pt x="310" y="265"/>
                      </a:lnTo>
                      <a:lnTo>
                        <a:pt x="310" y="267"/>
                      </a:lnTo>
                      <a:lnTo>
                        <a:pt x="311" y="268"/>
                      </a:lnTo>
                      <a:lnTo>
                        <a:pt x="313" y="270"/>
                      </a:lnTo>
                      <a:lnTo>
                        <a:pt x="311" y="270"/>
                      </a:lnTo>
                      <a:lnTo>
                        <a:pt x="311" y="273"/>
                      </a:lnTo>
                      <a:lnTo>
                        <a:pt x="311" y="275"/>
                      </a:lnTo>
                      <a:lnTo>
                        <a:pt x="311" y="276"/>
                      </a:lnTo>
                      <a:lnTo>
                        <a:pt x="310" y="276"/>
                      </a:lnTo>
                      <a:lnTo>
                        <a:pt x="309" y="277"/>
                      </a:lnTo>
                      <a:lnTo>
                        <a:pt x="309" y="278"/>
                      </a:lnTo>
                      <a:lnTo>
                        <a:pt x="310" y="278"/>
                      </a:lnTo>
                      <a:lnTo>
                        <a:pt x="311" y="280"/>
                      </a:lnTo>
                      <a:lnTo>
                        <a:pt x="313" y="282"/>
                      </a:lnTo>
                      <a:lnTo>
                        <a:pt x="314" y="284"/>
                      </a:lnTo>
                      <a:lnTo>
                        <a:pt x="315" y="284"/>
                      </a:lnTo>
                      <a:lnTo>
                        <a:pt x="317" y="284"/>
                      </a:lnTo>
                      <a:lnTo>
                        <a:pt x="318" y="285"/>
                      </a:lnTo>
                      <a:lnTo>
                        <a:pt x="318" y="286"/>
                      </a:lnTo>
                      <a:lnTo>
                        <a:pt x="317" y="287"/>
                      </a:lnTo>
                      <a:lnTo>
                        <a:pt x="315" y="289"/>
                      </a:lnTo>
                      <a:lnTo>
                        <a:pt x="314" y="289"/>
                      </a:lnTo>
                      <a:lnTo>
                        <a:pt x="313" y="289"/>
                      </a:lnTo>
                      <a:lnTo>
                        <a:pt x="311" y="287"/>
                      </a:lnTo>
                      <a:lnTo>
                        <a:pt x="310" y="286"/>
                      </a:lnTo>
                      <a:lnTo>
                        <a:pt x="309" y="286"/>
                      </a:lnTo>
                      <a:lnTo>
                        <a:pt x="306" y="285"/>
                      </a:lnTo>
                      <a:lnTo>
                        <a:pt x="303" y="285"/>
                      </a:lnTo>
                      <a:lnTo>
                        <a:pt x="300" y="285"/>
                      </a:lnTo>
                      <a:lnTo>
                        <a:pt x="298" y="285"/>
                      </a:lnTo>
                      <a:lnTo>
                        <a:pt x="289" y="285"/>
                      </a:lnTo>
                      <a:lnTo>
                        <a:pt x="284" y="286"/>
                      </a:lnTo>
                      <a:lnTo>
                        <a:pt x="282" y="287"/>
                      </a:lnTo>
                      <a:lnTo>
                        <a:pt x="282" y="289"/>
                      </a:lnTo>
                      <a:lnTo>
                        <a:pt x="281" y="291"/>
                      </a:lnTo>
                      <a:lnTo>
                        <a:pt x="280" y="292"/>
                      </a:lnTo>
                      <a:lnTo>
                        <a:pt x="279" y="295"/>
                      </a:lnTo>
                      <a:lnTo>
                        <a:pt x="277" y="297"/>
                      </a:lnTo>
                      <a:lnTo>
                        <a:pt x="276" y="300"/>
                      </a:lnTo>
                      <a:lnTo>
                        <a:pt x="273" y="301"/>
                      </a:lnTo>
                      <a:lnTo>
                        <a:pt x="272" y="303"/>
                      </a:lnTo>
                      <a:lnTo>
                        <a:pt x="271" y="305"/>
                      </a:lnTo>
                      <a:lnTo>
                        <a:pt x="268" y="306"/>
                      </a:lnTo>
                      <a:lnTo>
                        <a:pt x="267" y="308"/>
                      </a:lnTo>
                      <a:lnTo>
                        <a:pt x="265" y="309"/>
                      </a:lnTo>
                      <a:lnTo>
                        <a:pt x="262" y="311"/>
                      </a:lnTo>
                      <a:lnTo>
                        <a:pt x="258" y="313"/>
                      </a:lnTo>
                      <a:lnTo>
                        <a:pt x="257" y="314"/>
                      </a:lnTo>
                      <a:lnTo>
                        <a:pt x="254" y="314"/>
                      </a:lnTo>
                      <a:lnTo>
                        <a:pt x="253" y="315"/>
                      </a:lnTo>
                      <a:lnTo>
                        <a:pt x="251" y="318"/>
                      </a:lnTo>
                      <a:lnTo>
                        <a:pt x="251" y="320"/>
                      </a:lnTo>
                      <a:lnTo>
                        <a:pt x="251" y="322"/>
                      </a:lnTo>
                      <a:lnTo>
                        <a:pt x="252" y="324"/>
                      </a:lnTo>
                      <a:lnTo>
                        <a:pt x="253" y="328"/>
                      </a:lnTo>
                      <a:lnTo>
                        <a:pt x="254" y="329"/>
                      </a:lnTo>
                      <a:lnTo>
                        <a:pt x="257" y="330"/>
                      </a:lnTo>
                      <a:lnTo>
                        <a:pt x="260" y="334"/>
                      </a:lnTo>
                      <a:lnTo>
                        <a:pt x="263" y="335"/>
                      </a:lnTo>
                      <a:lnTo>
                        <a:pt x="266" y="337"/>
                      </a:lnTo>
                      <a:lnTo>
                        <a:pt x="270" y="339"/>
                      </a:lnTo>
                      <a:lnTo>
                        <a:pt x="271" y="339"/>
                      </a:lnTo>
                      <a:lnTo>
                        <a:pt x="273" y="342"/>
                      </a:lnTo>
                      <a:lnTo>
                        <a:pt x="277" y="342"/>
                      </a:lnTo>
                      <a:lnTo>
                        <a:pt x="280" y="343"/>
                      </a:lnTo>
                      <a:lnTo>
                        <a:pt x="282" y="346"/>
                      </a:lnTo>
                      <a:lnTo>
                        <a:pt x="284" y="346"/>
                      </a:lnTo>
                      <a:lnTo>
                        <a:pt x="286" y="348"/>
                      </a:lnTo>
                      <a:lnTo>
                        <a:pt x="289" y="349"/>
                      </a:lnTo>
                      <a:lnTo>
                        <a:pt x="292" y="353"/>
                      </a:lnTo>
                      <a:lnTo>
                        <a:pt x="294" y="358"/>
                      </a:lnTo>
                      <a:lnTo>
                        <a:pt x="294" y="361"/>
                      </a:lnTo>
                      <a:lnTo>
                        <a:pt x="295" y="363"/>
                      </a:lnTo>
                      <a:lnTo>
                        <a:pt x="294" y="366"/>
                      </a:lnTo>
                      <a:lnTo>
                        <a:pt x="294" y="368"/>
                      </a:lnTo>
                      <a:lnTo>
                        <a:pt x="292" y="371"/>
                      </a:lnTo>
                      <a:lnTo>
                        <a:pt x="292" y="373"/>
                      </a:lnTo>
                      <a:lnTo>
                        <a:pt x="287" y="376"/>
                      </a:lnTo>
                      <a:lnTo>
                        <a:pt x="285" y="379"/>
                      </a:lnTo>
                      <a:lnTo>
                        <a:pt x="282" y="381"/>
                      </a:lnTo>
                      <a:lnTo>
                        <a:pt x="280" y="382"/>
                      </a:lnTo>
                      <a:lnTo>
                        <a:pt x="277" y="384"/>
                      </a:lnTo>
                      <a:lnTo>
                        <a:pt x="273" y="387"/>
                      </a:lnTo>
                      <a:lnTo>
                        <a:pt x="271" y="387"/>
                      </a:lnTo>
                      <a:lnTo>
                        <a:pt x="267" y="390"/>
                      </a:lnTo>
                      <a:lnTo>
                        <a:pt x="265" y="391"/>
                      </a:lnTo>
                      <a:lnTo>
                        <a:pt x="262" y="394"/>
                      </a:lnTo>
                      <a:lnTo>
                        <a:pt x="257" y="395"/>
                      </a:lnTo>
                      <a:lnTo>
                        <a:pt x="254" y="398"/>
                      </a:lnTo>
                      <a:lnTo>
                        <a:pt x="253" y="398"/>
                      </a:lnTo>
                      <a:lnTo>
                        <a:pt x="249" y="398"/>
                      </a:lnTo>
                      <a:lnTo>
                        <a:pt x="247" y="398"/>
                      </a:lnTo>
                      <a:lnTo>
                        <a:pt x="242" y="399"/>
                      </a:lnTo>
                      <a:lnTo>
                        <a:pt x="239" y="399"/>
                      </a:lnTo>
                      <a:lnTo>
                        <a:pt x="237" y="398"/>
                      </a:lnTo>
                      <a:lnTo>
                        <a:pt x="235" y="396"/>
                      </a:lnTo>
                      <a:lnTo>
                        <a:pt x="235" y="395"/>
                      </a:lnTo>
                      <a:lnTo>
                        <a:pt x="237" y="395"/>
                      </a:lnTo>
                      <a:lnTo>
                        <a:pt x="238" y="394"/>
                      </a:lnTo>
                      <a:lnTo>
                        <a:pt x="238" y="393"/>
                      </a:lnTo>
                      <a:lnTo>
                        <a:pt x="239" y="391"/>
                      </a:lnTo>
                      <a:lnTo>
                        <a:pt x="239" y="389"/>
                      </a:lnTo>
                      <a:lnTo>
                        <a:pt x="239" y="387"/>
                      </a:lnTo>
                      <a:lnTo>
                        <a:pt x="239" y="386"/>
                      </a:lnTo>
                      <a:lnTo>
                        <a:pt x="239" y="384"/>
                      </a:lnTo>
                      <a:lnTo>
                        <a:pt x="238" y="382"/>
                      </a:lnTo>
                      <a:lnTo>
                        <a:pt x="237" y="382"/>
                      </a:lnTo>
                      <a:lnTo>
                        <a:pt x="235" y="381"/>
                      </a:lnTo>
                      <a:lnTo>
                        <a:pt x="234" y="381"/>
                      </a:lnTo>
                      <a:lnTo>
                        <a:pt x="233" y="380"/>
                      </a:lnTo>
                      <a:lnTo>
                        <a:pt x="232" y="379"/>
                      </a:lnTo>
                      <a:lnTo>
                        <a:pt x="228" y="375"/>
                      </a:lnTo>
                      <a:lnTo>
                        <a:pt x="228" y="372"/>
                      </a:lnTo>
                      <a:lnTo>
                        <a:pt x="227" y="371"/>
                      </a:lnTo>
                      <a:lnTo>
                        <a:pt x="225" y="371"/>
                      </a:lnTo>
                      <a:lnTo>
                        <a:pt x="224" y="371"/>
                      </a:lnTo>
                      <a:lnTo>
                        <a:pt x="223" y="371"/>
                      </a:lnTo>
                      <a:lnTo>
                        <a:pt x="221" y="372"/>
                      </a:lnTo>
                      <a:lnTo>
                        <a:pt x="219" y="373"/>
                      </a:lnTo>
                      <a:lnTo>
                        <a:pt x="218" y="373"/>
                      </a:lnTo>
                      <a:lnTo>
                        <a:pt x="216" y="373"/>
                      </a:lnTo>
                      <a:lnTo>
                        <a:pt x="214" y="373"/>
                      </a:lnTo>
                      <a:lnTo>
                        <a:pt x="211" y="373"/>
                      </a:lnTo>
                      <a:lnTo>
                        <a:pt x="210" y="372"/>
                      </a:lnTo>
                      <a:lnTo>
                        <a:pt x="208" y="372"/>
                      </a:lnTo>
                      <a:lnTo>
                        <a:pt x="205" y="371"/>
                      </a:lnTo>
                      <a:lnTo>
                        <a:pt x="204" y="371"/>
                      </a:lnTo>
                      <a:lnTo>
                        <a:pt x="202" y="367"/>
                      </a:lnTo>
                      <a:lnTo>
                        <a:pt x="199" y="365"/>
                      </a:lnTo>
                      <a:lnTo>
                        <a:pt x="195" y="361"/>
                      </a:lnTo>
                      <a:lnTo>
                        <a:pt x="194" y="361"/>
                      </a:lnTo>
                      <a:lnTo>
                        <a:pt x="192" y="360"/>
                      </a:lnTo>
                      <a:lnTo>
                        <a:pt x="190" y="360"/>
                      </a:lnTo>
                      <a:lnTo>
                        <a:pt x="189" y="358"/>
                      </a:lnTo>
                      <a:lnTo>
                        <a:pt x="185" y="357"/>
                      </a:lnTo>
                      <a:lnTo>
                        <a:pt x="181" y="354"/>
                      </a:lnTo>
                      <a:lnTo>
                        <a:pt x="178" y="354"/>
                      </a:lnTo>
                      <a:lnTo>
                        <a:pt x="176" y="353"/>
                      </a:lnTo>
                      <a:lnTo>
                        <a:pt x="175" y="353"/>
                      </a:lnTo>
                      <a:lnTo>
                        <a:pt x="172" y="352"/>
                      </a:lnTo>
                      <a:lnTo>
                        <a:pt x="170" y="351"/>
                      </a:lnTo>
                      <a:lnTo>
                        <a:pt x="167" y="349"/>
                      </a:lnTo>
                      <a:lnTo>
                        <a:pt x="167" y="348"/>
                      </a:lnTo>
                      <a:lnTo>
                        <a:pt x="167" y="347"/>
                      </a:lnTo>
                      <a:lnTo>
                        <a:pt x="168" y="346"/>
                      </a:lnTo>
                      <a:lnTo>
                        <a:pt x="170" y="344"/>
                      </a:lnTo>
                      <a:lnTo>
                        <a:pt x="175" y="343"/>
                      </a:lnTo>
                      <a:lnTo>
                        <a:pt x="177" y="343"/>
                      </a:lnTo>
                      <a:lnTo>
                        <a:pt x="178" y="342"/>
                      </a:lnTo>
                      <a:lnTo>
                        <a:pt x="181" y="339"/>
                      </a:lnTo>
                      <a:lnTo>
                        <a:pt x="182" y="338"/>
                      </a:lnTo>
                      <a:lnTo>
                        <a:pt x="182" y="335"/>
                      </a:lnTo>
                      <a:lnTo>
                        <a:pt x="182" y="333"/>
                      </a:lnTo>
                      <a:lnTo>
                        <a:pt x="181" y="330"/>
                      </a:lnTo>
                      <a:lnTo>
                        <a:pt x="180" y="329"/>
                      </a:lnTo>
                      <a:lnTo>
                        <a:pt x="177" y="330"/>
                      </a:lnTo>
                      <a:lnTo>
                        <a:pt x="175" y="330"/>
                      </a:lnTo>
                      <a:lnTo>
                        <a:pt x="172" y="330"/>
                      </a:lnTo>
                      <a:lnTo>
                        <a:pt x="167" y="330"/>
                      </a:lnTo>
                      <a:lnTo>
                        <a:pt x="166" y="329"/>
                      </a:lnTo>
                      <a:lnTo>
                        <a:pt x="166" y="328"/>
                      </a:lnTo>
                      <a:lnTo>
                        <a:pt x="164" y="327"/>
                      </a:lnTo>
                      <a:lnTo>
                        <a:pt x="163" y="324"/>
                      </a:lnTo>
                      <a:lnTo>
                        <a:pt x="161" y="323"/>
                      </a:lnTo>
                      <a:lnTo>
                        <a:pt x="159" y="322"/>
                      </a:lnTo>
                      <a:lnTo>
                        <a:pt x="156" y="319"/>
                      </a:lnTo>
                      <a:lnTo>
                        <a:pt x="153" y="318"/>
                      </a:lnTo>
                      <a:lnTo>
                        <a:pt x="152" y="313"/>
                      </a:lnTo>
                      <a:lnTo>
                        <a:pt x="151" y="313"/>
                      </a:lnTo>
                      <a:lnTo>
                        <a:pt x="151" y="311"/>
                      </a:lnTo>
                      <a:lnTo>
                        <a:pt x="151" y="309"/>
                      </a:lnTo>
                      <a:lnTo>
                        <a:pt x="151" y="308"/>
                      </a:lnTo>
                      <a:lnTo>
                        <a:pt x="151" y="306"/>
                      </a:lnTo>
                      <a:lnTo>
                        <a:pt x="149" y="306"/>
                      </a:lnTo>
                      <a:lnTo>
                        <a:pt x="149" y="305"/>
                      </a:lnTo>
                      <a:lnTo>
                        <a:pt x="148" y="304"/>
                      </a:lnTo>
                      <a:lnTo>
                        <a:pt x="145" y="304"/>
                      </a:lnTo>
                      <a:lnTo>
                        <a:pt x="144" y="301"/>
                      </a:lnTo>
                      <a:lnTo>
                        <a:pt x="143" y="300"/>
                      </a:lnTo>
                      <a:lnTo>
                        <a:pt x="139" y="299"/>
                      </a:lnTo>
                      <a:lnTo>
                        <a:pt x="138" y="299"/>
                      </a:lnTo>
                      <a:lnTo>
                        <a:pt x="133" y="295"/>
                      </a:lnTo>
                      <a:lnTo>
                        <a:pt x="132" y="294"/>
                      </a:lnTo>
                      <a:lnTo>
                        <a:pt x="130" y="291"/>
                      </a:lnTo>
                      <a:lnTo>
                        <a:pt x="130" y="289"/>
                      </a:lnTo>
                      <a:lnTo>
                        <a:pt x="132" y="286"/>
                      </a:lnTo>
                      <a:lnTo>
                        <a:pt x="133" y="280"/>
                      </a:lnTo>
                      <a:lnTo>
                        <a:pt x="133" y="278"/>
                      </a:lnTo>
                      <a:lnTo>
                        <a:pt x="132" y="277"/>
                      </a:lnTo>
                      <a:lnTo>
                        <a:pt x="130" y="276"/>
                      </a:lnTo>
                      <a:lnTo>
                        <a:pt x="129" y="273"/>
                      </a:lnTo>
                      <a:lnTo>
                        <a:pt x="128" y="272"/>
                      </a:lnTo>
                      <a:lnTo>
                        <a:pt x="128" y="271"/>
                      </a:lnTo>
                      <a:lnTo>
                        <a:pt x="128" y="265"/>
                      </a:lnTo>
                      <a:lnTo>
                        <a:pt x="125" y="263"/>
                      </a:lnTo>
                      <a:lnTo>
                        <a:pt x="124" y="262"/>
                      </a:lnTo>
                      <a:lnTo>
                        <a:pt x="123" y="261"/>
                      </a:lnTo>
                      <a:lnTo>
                        <a:pt x="121" y="259"/>
                      </a:lnTo>
                      <a:lnTo>
                        <a:pt x="119" y="259"/>
                      </a:lnTo>
                      <a:lnTo>
                        <a:pt x="116" y="258"/>
                      </a:lnTo>
                      <a:lnTo>
                        <a:pt x="115" y="258"/>
                      </a:lnTo>
                      <a:lnTo>
                        <a:pt x="114" y="258"/>
                      </a:lnTo>
                      <a:lnTo>
                        <a:pt x="110" y="258"/>
                      </a:lnTo>
                      <a:lnTo>
                        <a:pt x="109" y="259"/>
                      </a:lnTo>
                      <a:lnTo>
                        <a:pt x="107" y="261"/>
                      </a:lnTo>
                      <a:lnTo>
                        <a:pt x="106" y="261"/>
                      </a:lnTo>
                      <a:lnTo>
                        <a:pt x="104" y="262"/>
                      </a:lnTo>
                      <a:lnTo>
                        <a:pt x="102" y="263"/>
                      </a:lnTo>
                      <a:lnTo>
                        <a:pt x="100" y="265"/>
                      </a:lnTo>
                      <a:lnTo>
                        <a:pt x="99" y="265"/>
                      </a:lnTo>
                      <a:lnTo>
                        <a:pt x="97" y="265"/>
                      </a:lnTo>
                      <a:lnTo>
                        <a:pt x="90" y="267"/>
                      </a:lnTo>
                      <a:lnTo>
                        <a:pt x="88" y="268"/>
                      </a:lnTo>
                      <a:lnTo>
                        <a:pt x="86" y="268"/>
                      </a:lnTo>
                      <a:lnTo>
                        <a:pt x="85" y="268"/>
                      </a:lnTo>
                      <a:lnTo>
                        <a:pt x="81" y="268"/>
                      </a:lnTo>
                      <a:lnTo>
                        <a:pt x="80" y="267"/>
                      </a:lnTo>
                      <a:lnTo>
                        <a:pt x="77" y="265"/>
                      </a:lnTo>
                      <a:lnTo>
                        <a:pt x="76" y="265"/>
                      </a:lnTo>
                      <a:lnTo>
                        <a:pt x="73" y="265"/>
                      </a:lnTo>
                      <a:lnTo>
                        <a:pt x="71" y="263"/>
                      </a:lnTo>
                      <a:lnTo>
                        <a:pt x="68" y="263"/>
                      </a:lnTo>
                      <a:lnTo>
                        <a:pt x="66"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6" name="Freeform 23">
                  <a:extLst>
                    <a:ext uri="{FF2B5EF4-FFF2-40B4-BE49-F238E27FC236}">
                      <a16:creationId xmlns:a16="http://schemas.microsoft.com/office/drawing/2014/main" id="{AE6B8998-BAEA-443C-A338-CF376D3FBA83}"/>
                    </a:ext>
                  </a:extLst>
                </p:cNvPr>
                <p:cNvSpPr>
                  <a:spLocks/>
                </p:cNvSpPr>
                <p:nvPr/>
              </p:nvSpPr>
              <p:spPr bwMode="auto">
                <a:xfrm>
                  <a:off x="3344" y="1396"/>
                  <a:ext cx="356" cy="556"/>
                </a:xfrm>
                <a:custGeom>
                  <a:avLst/>
                  <a:gdLst>
                    <a:gd name="T0" fmla="*/ 56 w 356"/>
                    <a:gd name="T1" fmla="*/ 489 h 556"/>
                    <a:gd name="T2" fmla="*/ 58 w 356"/>
                    <a:gd name="T3" fmla="*/ 440 h 556"/>
                    <a:gd name="T4" fmla="*/ 34 w 356"/>
                    <a:gd name="T5" fmla="*/ 423 h 556"/>
                    <a:gd name="T6" fmla="*/ 37 w 356"/>
                    <a:gd name="T7" fmla="*/ 387 h 556"/>
                    <a:gd name="T8" fmla="*/ 33 w 356"/>
                    <a:gd name="T9" fmla="*/ 332 h 556"/>
                    <a:gd name="T10" fmla="*/ 15 w 356"/>
                    <a:gd name="T11" fmla="*/ 297 h 556"/>
                    <a:gd name="T12" fmla="*/ 20 w 356"/>
                    <a:gd name="T13" fmla="*/ 257 h 556"/>
                    <a:gd name="T14" fmla="*/ 1 w 356"/>
                    <a:gd name="T15" fmla="*/ 231 h 556"/>
                    <a:gd name="T16" fmla="*/ 20 w 356"/>
                    <a:gd name="T17" fmla="*/ 208 h 556"/>
                    <a:gd name="T18" fmla="*/ 18 w 356"/>
                    <a:gd name="T19" fmla="*/ 188 h 556"/>
                    <a:gd name="T20" fmla="*/ 16 w 356"/>
                    <a:gd name="T21" fmla="*/ 175 h 556"/>
                    <a:gd name="T22" fmla="*/ 32 w 356"/>
                    <a:gd name="T23" fmla="*/ 156 h 556"/>
                    <a:gd name="T24" fmla="*/ 54 w 356"/>
                    <a:gd name="T25" fmla="*/ 148 h 556"/>
                    <a:gd name="T26" fmla="*/ 62 w 356"/>
                    <a:gd name="T27" fmla="*/ 131 h 556"/>
                    <a:gd name="T28" fmla="*/ 73 w 356"/>
                    <a:gd name="T29" fmla="*/ 118 h 556"/>
                    <a:gd name="T30" fmla="*/ 76 w 356"/>
                    <a:gd name="T31" fmla="*/ 103 h 556"/>
                    <a:gd name="T32" fmla="*/ 99 w 356"/>
                    <a:gd name="T33" fmla="*/ 77 h 556"/>
                    <a:gd name="T34" fmla="*/ 98 w 356"/>
                    <a:gd name="T35" fmla="*/ 55 h 556"/>
                    <a:gd name="T36" fmla="*/ 110 w 356"/>
                    <a:gd name="T37" fmla="*/ 34 h 556"/>
                    <a:gd name="T38" fmla="*/ 123 w 356"/>
                    <a:gd name="T39" fmla="*/ 23 h 556"/>
                    <a:gd name="T40" fmla="*/ 147 w 356"/>
                    <a:gd name="T41" fmla="*/ 36 h 556"/>
                    <a:gd name="T42" fmla="*/ 171 w 356"/>
                    <a:gd name="T43" fmla="*/ 34 h 556"/>
                    <a:gd name="T44" fmla="*/ 195 w 356"/>
                    <a:gd name="T45" fmla="*/ 10 h 556"/>
                    <a:gd name="T46" fmla="*/ 233 w 356"/>
                    <a:gd name="T47" fmla="*/ 18 h 556"/>
                    <a:gd name="T48" fmla="*/ 256 w 356"/>
                    <a:gd name="T49" fmla="*/ 38 h 556"/>
                    <a:gd name="T50" fmla="*/ 260 w 356"/>
                    <a:gd name="T51" fmla="*/ 74 h 556"/>
                    <a:gd name="T52" fmla="*/ 267 w 356"/>
                    <a:gd name="T53" fmla="*/ 108 h 556"/>
                    <a:gd name="T54" fmla="*/ 256 w 356"/>
                    <a:gd name="T55" fmla="*/ 136 h 556"/>
                    <a:gd name="T56" fmla="*/ 269 w 356"/>
                    <a:gd name="T57" fmla="*/ 169 h 556"/>
                    <a:gd name="T58" fmla="*/ 291 w 356"/>
                    <a:gd name="T59" fmla="*/ 186 h 556"/>
                    <a:gd name="T60" fmla="*/ 310 w 356"/>
                    <a:gd name="T61" fmla="*/ 203 h 556"/>
                    <a:gd name="T62" fmla="*/ 308 w 356"/>
                    <a:gd name="T63" fmla="*/ 222 h 556"/>
                    <a:gd name="T64" fmla="*/ 312 w 356"/>
                    <a:gd name="T65" fmla="*/ 241 h 556"/>
                    <a:gd name="T66" fmla="*/ 323 w 356"/>
                    <a:gd name="T67" fmla="*/ 255 h 556"/>
                    <a:gd name="T68" fmla="*/ 318 w 356"/>
                    <a:gd name="T69" fmla="*/ 307 h 556"/>
                    <a:gd name="T70" fmla="*/ 337 w 356"/>
                    <a:gd name="T71" fmla="*/ 338 h 556"/>
                    <a:gd name="T72" fmla="*/ 355 w 356"/>
                    <a:gd name="T73" fmla="*/ 360 h 556"/>
                    <a:gd name="T74" fmla="*/ 336 w 356"/>
                    <a:gd name="T75" fmla="*/ 385 h 556"/>
                    <a:gd name="T76" fmla="*/ 323 w 356"/>
                    <a:gd name="T77" fmla="*/ 406 h 556"/>
                    <a:gd name="T78" fmla="*/ 308 w 356"/>
                    <a:gd name="T79" fmla="*/ 432 h 556"/>
                    <a:gd name="T80" fmla="*/ 314 w 356"/>
                    <a:gd name="T81" fmla="*/ 455 h 556"/>
                    <a:gd name="T82" fmla="*/ 286 w 356"/>
                    <a:gd name="T83" fmla="*/ 456 h 556"/>
                    <a:gd name="T84" fmla="*/ 279 w 356"/>
                    <a:gd name="T85" fmla="*/ 480 h 556"/>
                    <a:gd name="T86" fmla="*/ 266 w 356"/>
                    <a:gd name="T87" fmla="*/ 499 h 556"/>
                    <a:gd name="T88" fmla="*/ 242 w 356"/>
                    <a:gd name="T89" fmla="*/ 513 h 556"/>
                    <a:gd name="T90" fmla="*/ 226 w 356"/>
                    <a:gd name="T91" fmla="*/ 504 h 556"/>
                    <a:gd name="T92" fmla="*/ 213 w 356"/>
                    <a:gd name="T93" fmla="*/ 509 h 556"/>
                    <a:gd name="T94" fmla="*/ 186 w 356"/>
                    <a:gd name="T95" fmla="*/ 512 h 556"/>
                    <a:gd name="T96" fmla="*/ 181 w 356"/>
                    <a:gd name="T97" fmla="*/ 507 h 556"/>
                    <a:gd name="T98" fmla="*/ 174 w 356"/>
                    <a:gd name="T99" fmla="*/ 526 h 556"/>
                    <a:gd name="T100" fmla="*/ 162 w 356"/>
                    <a:gd name="T101" fmla="*/ 528 h 556"/>
                    <a:gd name="T102" fmla="*/ 156 w 356"/>
                    <a:gd name="T103" fmla="*/ 509 h 556"/>
                    <a:gd name="T104" fmla="*/ 142 w 356"/>
                    <a:gd name="T105" fmla="*/ 521 h 556"/>
                    <a:gd name="T106" fmla="*/ 138 w 356"/>
                    <a:gd name="T107" fmla="*/ 528 h 556"/>
                    <a:gd name="T108" fmla="*/ 114 w 356"/>
                    <a:gd name="T109" fmla="*/ 537 h 556"/>
                    <a:gd name="T110" fmla="*/ 103 w 356"/>
                    <a:gd name="T111" fmla="*/ 551 h 556"/>
                    <a:gd name="T112" fmla="*/ 94 w 356"/>
                    <a:gd name="T113" fmla="*/ 539 h 556"/>
                    <a:gd name="T114" fmla="*/ 85 w 356"/>
                    <a:gd name="T115" fmla="*/ 549 h 556"/>
                    <a:gd name="T116" fmla="*/ 73 w 356"/>
                    <a:gd name="T117" fmla="*/ 553 h 556"/>
                    <a:gd name="T118" fmla="*/ 53 w 356"/>
                    <a:gd name="T119" fmla="*/ 549 h 556"/>
                    <a:gd name="T120" fmla="*/ 38 w 356"/>
                    <a:gd name="T121" fmla="*/ 540 h 556"/>
                    <a:gd name="T122" fmla="*/ 32 w 356"/>
                    <a:gd name="T123" fmla="*/ 541 h 556"/>
                    <a:gd name="T124" fmla="*/ 35 w 356"/>
                    <a:gd name="T125" fmla="*/ 50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556">
                      <a:moveTo>
                        <a:pt x="34" y="509"/>
                      </a:moveTo>
                      <a:lnTo>
                        <a:pt x="35" y="508"/>
                      </a:lnTo>
                      <a:lnTo>
                        <a:pt x="35" y="507"/>
                      </a:lnTo>
                      <a:lnTo>
                        <a:pt x="37" y="506"/>
                      </a:lnTo>
                      <a:lnTo>
                        <a:pt x="38" y="506"/>
                      </a:lnTo>
                      <a:lnTo>
                        <a:pt x="39" y="504"/>
                      </a:lnTo>
                      <a:lnTo>
                        <a:pt x="41" y="502"/>
                      </a:lnTo>
                      <a:lnTo>
                        <a:pt x="44" y="501"/>
                      </a:lnTo>
                      <a:lnTo>
                        <a:pt x="46" y="499"/>
                      </a:lnTo>
                      <a:lnTo>
                        <a:pt x="46" y="498"/>
                      </a:lnTo>
                      <a:lnTo>
                        <a:pt x="47" y="497"/>
                      </a:lnTo>
                      <a:lnTo>
                        <a:pt x="49" y="494"/>
                      </a:lnTo>
                      <a:lnTo>
                        <a:pt x="53" y="492"/>
                      </a:lnTo>
                      <a:lnTo>
                        <a:pt x="56" y="489"/>
                      </a:lnTo>
                      <a:lnTo>
                        <a:pt x="58" y="485"/>
                      </a:lnTo>
                      <a:lnTo>
                        <a:pt x="60" y="482"/>
                      </a:lnTo>
                      <a:lnTo>
                        <a:pt x="60" y="480"/>
                      </a:lnTo>
                      <a:lnTo>
                        <a:pt x="61" y="474"/>
                      </a:lnTo>
                      <a:lnTo>
                        <a:pt x="60" y="470"/>
                      </a:lnTo>
                      <a:lnTo>
                        <a:pt x="58" y="468"/>
                      </a:lnTo>
                      <a:lnTo>
                        <a:pt x="58" y="466"/>
                      </a:lnTo>
                      <a:lnTo>
                        <a:pt x="56" y="464"/>
                      </a:lnTo>
                      <a:lnTo>
                        <a:pt x="56" y="460"/>
                      </a:lnTo>
                      <a:lnTo>
                        <a:pt x="54" y="456"/>
                      </a:lnTo>
                      <a:lnTo>
                        <a:pt x="54" y="449"/>
                      </a:lnTo>
                      <a:lnTo>
                        <a:pt x="54" y="446"/>
                      </a:lnTo>
                      <a:lnTo>
                        <a:pt x="56" y="442"/>
                      </a:lnTo>
                      <a:lnTo>
                        <a:pt x="58" y="440"/>
                      </a:lnTo>
                      <a:lnTo>
                        <a:pt x="58" y="438"/>
                      </a:lnTo>
                      <a:lnTo>
                        <a:pt x="56" y="437"/>
                      </a:lnTo>
                      <a:lnTo>
                        <a:pt x="54" y="436"/>
                      </a:lnTo>
                      <a:lnTo>
                        <a:pt x="52" y="435"/>
                      </a:lnTo>
                      <a:lnTo>
                        <a:pt x="51" y="433"/>
                      </a:lnTo>
                      <a:lnTo>
                        <a:pt x="49" y="431"/>
                      </a:lnTo>
                      <a:lnTo>
                        <a:pt x="48" y="425"/>
                      </a:lnTo>
                      <a:lnTo>
                        <a:pt x="47" y="425"/>
                      </a:lnTo>
                      <a:lnTo>
                        <a:pt x="46" y="425"/>
                      </a:lnTo>
                      <a:lnTo>
                        <a:pt x="43" y="426"/>
                      </a:lnTo>
                      <a:lnTo>
                        <a:pt x="39" y="426"/>
                      </a:lnTo>
                      <a:lnTo>
                        <a:pt x="37" y="426"/>
                      </a:lnTo>
                      <a:lnTo>
                        <a:pt x="35" y="425"/>
                      </a:lnTo>
                      <a:lnTo>
                        <a:pt x="34" y="423"/>
                      </a:lnTo>
                      <a:lnTo>
                        <a:pt x="33" y="421"/>
                      </a:lnTo>
                      <a:lnTo>
                        <a:pt x="33" y="419"/>
                      </a:lnTo>
                      <a:lnTo>
                        <a:pt x="34" y="418"/>
                      </a:lnTo>
                      <a:lnTo>
                        <a:pt x="37" y="418"/>
                      </a:lnTo>
                      <a:lnTo>
                        <a:pt x="39" y="417"/>
                      </a:lnTo>
                      <a:lnTo>
                        <a:pt x="43" y="417"/>
                      </a:lnTo>
                      <a:lnTo>
                        <a:pt x="44" y="416"/>
                      </a:lnTo>
                      <a:lnTo>
                        <a:pt x="44" y="414"/>
                      </a:lnTo>
                      <a:lnTo>
                        <a:pt x="44" y="411"/>
                      </a:lnTo>
                      <a:lnTo>
                        <a:pt x="43" y="407"/>
                      </a:lnTo>
                      <a:lnTo>
                        <a:pt x="41" y="403"/>
                      </a:lnTo>
                      <a:lnTo>
                        <a:pt x="39" y="397"/>
                      </a:lnTo>
                      <a:lnTo>
                        <a:pt x="38" y="394"/>
                      </a:lnTo>
                      <a:lnTo>
                        <a:pt x="37" y="387"/>
                      </a:lnTo>
                      <a:lnTo>
                        <a:pt x="35" y="381"/>
                      </a:lnTo>
                      <a:lnTo>
                        <a:pt x="34" y="376"/>
                      </a:lnTo>
                      <a:lnTo>
                        <a:pt x="34" y="373"/>
                      </a:lnTo>
                      <a:lnTo>
                        <a:pt x="34" y="366"/>
                      </a:lnTo>
                      <a:lnTo>
                        <a:pt x="35" y="362"/>
                      </a:lnTo>
                      <a:lnTo>
                        <a:pt x="37" y="359"/>
                      </a:lnTo>
                      <a:lnTo>
                        <a:pt x="37" y="356"/>
                      </a:lnTo>
                      <a:lnTo>
                        <a:pt x="38" y="350"/>
                      </a:lnTo>
                      <a:lnTo>
                        <a:pt x="38" y="347"/>
                      </a:lnTo>
                      <a:lnTo>
                        <a:pt x="38" y="346"/>
                      </a:lnTo>
                      <a:lnTo>
                        <a:pt x="37" y="341"/>
                      </a:lnTo>
                      <a:lnTo>
                        <a:pt x="37" y="337"/>
                      </a:lnTo>
                      <a:lnTo>
                        <a:pt x="35" y="335"/>
                      </a:lnTo>
                      <a:lnTo>
                        <a:pt x="33" y="332"/>
                      </a:lnTo>
                      <a:lnTo>
                        <a:pt x="32" y="331"/>
                      </a:lnTo>
                      <a:lnTo>
                        <a:pt x="30" y="327"/>
                      </a:lnTo>
                      <a:lnTo>
                        <a:pt x="29" y="326"/>
                      </a:lnTo>
                      <a:lnTo>
                        <a:pt x="29" y="321"/>
                      </a:lnTo>
                      <a:lnTo>
                        <a:pt x="29" y="317"/>
                      </a:lnTo>
                      <a:lnTo>
                        <a:pt x="29" y="313"/>
                      </a:lnTo>
                      <a:lnTo>
                        <a:pt x="28" y="311"/>
                      </a:lnTo>
                      <a:lnTo>
                        <a:pt x="24" y="307"/>
                      </a:lnTo>
                      <a:lnTo>
                        <a:pt x="22" y="305"/>
                      </a:lnTo>
                      <a:lnTo>
                        <a:pt x="20" y="304"/>
                      </a:lnTo>
                      <a:lnTo>
                        <a:pt x="18" y="302"/>
                      </a:lnTo>
                      <a:lnTo>
                        <a:pt x="16" y="300"/>
                      </a:lnTo>
                      <a:lnTo>
                        <a:pt x="15" y="298"/>
                      </a:lnTo>
                      <a:lnTo>
                        <a:pt x="15" y="297"/>
                      </a:lnTo>
                      <a:lnTo>
                        <a:pt x="16" y="293"/>
                      </a:lnTo>
                      <a:lnTo>
                        <a:pt x="18" y="290"/>
                      </a:lnTo>
                      <a:lnTo>
                        <a:pt x="20" y="288"/>
                      </a:lnTo>
                      <a:lnTo>
                        <a:pt x="22" y="286"/>
                      </a:lnTo>
                      <a:lnTo>
                        <a:pt x="23" y="284"/>
                      </a:lnTo>
                      <a:lnTo>
                        <a:pt x="24" y="283"/>
                      </a:lnTo>
                      <a:lnTo>
                        <a:pt x="25" y="281"/>
                      </a:lnTo>
                      <a:lnTo>
                        <a:pt x="25" y="279"/>
                      </a:lnTo>
                      <a:lnTo>
                        <a:pt x="25" y="275"/>
                      </a:lnTo>
                      <a:lnTo>
                        <a:pt x="24" y="270"/>
                      </a:lnTo>
                      <a:lnTo>
                        <a:pt x="23" y="266"/>
                      </a:lnTo>
                      <a:lnTo>
                        <a:pt x="22" y="259"/>
                      </a:lnTo>
                      <a:lnTo>
                        <a:pt x="22" y="257"/>
                      </a:lnTo>
                      <a:lnTo>
                        <a:pt x="20" y="257"/>
                      </a:lnTo>
                      <a:lnTo>
                        <a:pt x="18" y="257"/>
                      </a:lnTo>
                      <a:lnTo>
                        <a:pt x="15" y="259"/>
                      </a:lnTo>
                      <a:lnTo>
                        <a:pt x="14" y="259"/>
                      </a:lnTo>
                      <a:lnTo>
                        <a:pt x="11" y="259"/>
                      </a:lnTo>
                      <a:lnTo>
                        <a:pt x="9" y="257"/>
                      </a:lnTo>
                      <a:lnTo>
                        <a:pt x="8" y="255"/>
                      </a:lnTo>
                      <a:lnTo>
                        <a:pt x="6" y="248"/>
                      </a:lnTo>
                      <a:lnTo>
                        <a:pt x="5" y="246"/>
                      </a:lnTo>
                      <a:lnTo>
                        <a:pt x="5" y="241"/>
                      </a:lnTo>
                      <a:lnTo>
                        <a:pt x="5" y="238"/>
                      </a:lnTo>
                      <a:lnTo>
                        <a:pt x="4" y="234"/>
                      </a:lnTo>
                      <a:lnTo>
                        <a:pt x="1" y="234"/>
                      </a:lnTo>
                      <a:lnTo>
                        <a:pt x="0" y="232"/>
                      </a:lnTo>
                      <a:lnTo>
                        <a:pt x="1" y="231"/>
                      </a:lnTo>
                      <a:lnTo>
                        <a:pt x="3" y="228"/>
                      </a:lnTo>
                      <a:lnTo>
                        <a:pt x="5" y="226"/>
                      </a:lnTo>
                      <a:lnTo>
                        <a:pt x="6" y="226"/>
                      </a:lnTo>
                      <a:lnTo>
                        <a:pt x="9" y="224"/>
                      </a:lnTo>
                      <a:lnTo>
                        <a:pt x="10" y="224"/>
                      </a:lnTo>
                      <a:lnTo>
                        <a:pt x="10" y="222"/>
                      </a:lnTo>
                      <a:lnTo>
                        <a:pt x="10" y="218"/>
                      </a:lnTo>
                      <a:lnTo>
                        <a:pt x="11" y="217"/>
                      </a:lnTo>
                      <a:lnTo>
                        <a:pt x="14" y="215"/>
                      </a:lnTo>
                      <a:lnTo>
                        <a:pt x="16" y="215"/>
                      </a:lnTo>
                      <a:lnTo>
                        <a:pt x="18" y="213"/>
                      </a:lnTo>
                      <a:lnTo>
                        <a:pt x="19" y="210"/>
                      </a:lnTo>
                      <a:lnTo>
                        <a:pt x="20" y="209"/>
                      </a:lnTo>
                      <a:lnTo>
                        <a:pt x="20" y="208"/>
                      </a:lnTo>
                      <a:lnTo>
                        <a:pt x="19" y="209"/>
                      </a:lnTo>
                      <a:lnTo>
                        <a:pt x="18" y="209"/>
                      </a:lnTo>
                      <a:lnTo>
                        <a:pt x="16" y="210"/>
                      </a:lnTo>
                      <a:lnTo>
                        <a:pt x="15" y="210"/>
                      </a:lnTo>
                      <a:lnTo>
                        <a:pt x="15" y="208"/>
                      </a:lnTo>
                      <a:lnTo>
                        <a:pt x="16" y="207"/>
                      </a:lnTo>
                      <a:lnTo>
                        <a:pt x="16" y="203"/>
                      </a:lnTo>
                      <a:lnTo>
                        <a:pt x="19" y="200"/>
                      </a:lnTo>
                      <a:lnTo>
                        <a:pt x="20" y="198"/>
                      </a:lnTo>
                      <a:lnTo>
                        <a:pt x="20" y="196"/>
                      </a:lnTo>
                      <a:lnTo>
                        <a:pt x="22" y="194"/>
                      </a:lnTo>
                      <a:lnTo>
                        <a:pt x="20" y="191"/>
                      </a:lnTo>
                      <a:lnTo>
                        <a:pt x="19" y="188"/>
                      </a:lnTo>
                      <a:lnTo>
                        <a:pt x="18" y="188"/>
                      </a:lnTo>
                      <a:lnTo>
                        <a:pt x="16" y="188"/>
                      </a:lnTo>
                      <a:lnTo>
                        <a:pt x="16" y="186"/>
                      </a:lnTo>
                      <a:lnTo>
                        <a:pt x="14" y="186"/>
                      </a:lnTo>
                      <a:lnTo>
                        <a:pt x="10" y="185"/>
                      </a:lnTo>
                      <a:lnTo>
                        <a:pt x="8" y="183"/>
                      </a:lnTo>
                      <a:lnTo>
                        <a:pt x="8" y="181"/>
                      </a:lnTo>
                      <a:lnTo>
                        <a:pt x="9" y="180"/>
                      </a:lnTo>
                      <a:lnTo>
                        <a:pt x="11" y="179"/>
                      </a:lnTo>
                      <a:lnTo>
                        <a:pt x="11" y="180"/>
                      </a:lnTo>
                      <a:lnTo>
                        <a:pt x="15" y="180"/>
                      </a:lnTo>
                      <a:lnTo>
                        <a:pt x="16" y="180"/>
                      </a:lnTo>
                      <a:lnTo>
                        <a:pt x="16" y="179"/>
                      </a:lnTo>
                      <a:lnTo>
                        <a:pt x="16" y="177"/>
                      </a:lnTo>
                      <a:lnTo>
                        <a:pt x="16" y="175"/>
                      </a:lnTo>
                      <a:lnTo>
                        <a:pt x="16" y="172"/>
                      </a:lnTo>
                      <a:lnTo>
                        <a:pt x="15" y="169"/>
                      </a:lnTo>
                      <a:lnTo>
                        <a:pt x="16" y="169"/>
                      </a:lnTo>
                      <a:lnTo>
                        <a:pt x="18" y="167"/>
                      </a:lnTo>
                      <a:lnTo>
                        <a:pt x="19" y="166"/>
                      </a:lnTo>
                      <a:lnTo>
                        <a:pt x="20" y="166"/>
                      </a:lnTo>
                      <a:lnTo>
                        <a:pt x="22" y="165"/>
                      </a:lnTo>
                      <a:lnTo>
                        <a:pt x="24" y="165"/>
                      </a:lnTo>
                      <a:lnTo>
                        <a:pt x="28" y="164"/>
                      </a:lnTo>
                      <a:lnTo>
                        <a:pt x="29" y="164"/>
                      </a:lnTo>
                      <a:lnTo>
                        <a:pt x="30" y="162"/>
                      </a:lnTo>
                      <a:lnTo>
                        <a:pt x="32" y="158"/>
                      </a:lnTo>
                      <a:lnTo>
                        <a:pt x="32" y="157"/>
                      </a:lnTo>
                      <a:lnTo>
                        <a:pt x="32" y="156"/>
                      </a:lnTo>
                      <a:lnTo>
                        <a:pt x="32" y="153"/>
                      </a:lnTo>
                      <a:lnTo>
                        <a:pt x="33" y="152"/>
                      </a:lnTo>
                      <a:lnTo>
                        <a:pt x="35" y="151"/>
                      </a:lnTo>
                      <a:lnTo>
                        <a:pt x="37" y="150"/>
                      </a:lnTo>
                      <a:lnTo>
                        <a:pt x="38" y="147"/>
                      </a:lnTo>
                      <a:lnTo>
                        <a:pt x="41" y="148"/>
                      </a:lnTo>
                      <a:lnTo>
                        <a:pt x="43" y="151"/>
                      </a:lnTo>
                      <a:lnTo>
                        <a:pt x="44" y="152"/>
                      </a:lnTo>
                      <a:lnTo>
                        <a:pt x="46" y="152"/>
                      </a:lnTo>
                      <a:lnTo>
                        <a:pt x="48" y="152"/>
                      </a:lnTo>
                      <a:lnTo>
                        <a:pt x="51" y="152"/>
                      </a:lnTo>
                      <a:lnTo>
                        <a:pt x="52" y="151"/>
                      </a:lnTo>
                      <a:lnTo>
                        <a:pt x="53" y="150"/>
                      </a:lnTo>
                      <a:lnTo>
                        <a:pt x="54" y="148"/>
                      </a:lnTo>
                      <a:lnTo>
                        <a:pt x="54" y="145"/>
                      </a:lnTo>
                      <a:lnTo>
                        <a:pt x="54" y="143"/>
                      </a:lnTo>
                      <a:lnTo>
                        <a:pt x="54" y="142"/>
                      </a:lnTo>
                      <a:lnTo>
                        <a:pt x="54" y="139"/>
                      </a:lnTo>
                      <a:lnTo>
                        <a:pt x="56" y="139"/>
                      </a:lnTo>
                      <a:lnTo>
                        <a:pt x="58" y="141"/>
                      </a:lnTo>
                      <a:lnTo>
                        <a:pt x="60" y="139"/>
                      </a:lnTo>
                      <a:lnTo>
                        <a:pt x="61" y="138"/>
                      </a:lnTo>
                      <a:lnTo>
                        <a:pt x="62" y="137"/>
                      </a:lnTo>
                      <a:lnTo>
                        <a:pt x="63" y="137"/>
                      </a:lnTo>
                      <a:lnTo>
                        <a:pt x="65" y="136"/>
                      </a:lnTo>
                      <a:lnTo>
                        <a:pt x="65" y="134"/>
                      </a:lnTo>
                      <a:lnTo>
                        <a:pt x="63" y="133"/>
                      </a:lnTo>
                      <a:lnTo>
                        <a:pt x="62" y="131"/>
                      </a:lnTo>
                      <a:lnTo>
                        <a:pt x="63" y="129"/>
                      </a:lnTo>
                      <a:lnTo>
                        <a:pt x="67" y="127"/>
                      </a:lnTo>
                      <a:lnTo>
                        <a:pt x="70" y="126"/>
                      </a:lnTo>
                      <a:lnTo>
                        <a:pt x="68" y="126"/>
                      </a:lnTo>
                      <a:lnTo>
                        <a:pt x="67" y="124"/>
                      </a:lnTo>
                      <a:lnTo>
                        <a:pt x="66" y="124"/>
                      </a:lnTo>
                      <a:lnTo>
                        <a:pt x="65" y="123"/>
                      </a:lnTo>
                      <a:lnTo>
                        <a:pt x="66" y="122"/>
                      </a:lnTo>
                      <a:lnTo>
                        <a:pt x="67" y="122"/>
                      </a:lnTo>
                      <a:lnTo>
                        <a:pt x="68" y="122"/>
                      </a:lnTo>
                      <a:lnTo>
                        <a:pt x="70" y="122"/>
                      </a:lnTo>
                      <a:lnTo>
                        <a:pt x="70" y="120"/>
                      </a:lnTo>
                      <a:lnTo>
                        <a:pt x="72" y="119"/>
                      </a:lnTo>
                      <a:lnTo>
                        <a:pt x="73" y="118"/>
                      </a:lnTo>
                      <a:lnTo>
                        <a:pt x="73" y="115"/>
                      </a:lnTo>
                      <a:lnTo>
                        <a:pt x="75" y="113"/>
                      </a:lnTo>
                      <a:lnTo>
                        <a:pt x="76" y="113"/>
                      </a:lnTo>
                      <a:lnTo>
                        <a:pt x="77" y="114"/>
                      </a:lnTo>
                      <a:lnTo>
                        <a:pt x="79" y="115"/>
                      </a:lnTo>
                      <a:lnTo>
                        <a:pt x="80" y="114"/>
                      </a:lnTo>
                      <a:lnTo>
                        <a:pt x="79" y="113"/>
                      </a:lnTo>
                      <a:lnTo>
                        <a:pt x="77" y="110"/>
                      </a:lnTo>
                      <a:lnTo>
                        <a:pt x="76" y="109"/>
                      </a:lnTo>
                      <a:lnTo>
                        <a:pt x="75" y="107"/>
                      </a:lnTo>
                      <a:lnTo>
                        <a:pt x="76" y="107"/>
                      </a:lnTo>
                      <a:lnTo>
                        <a:pt x="77" y="105"/>
                      </a:lnTo>
                      <a:lnTo>
                        <a:pt x="77" y="104"/>
                      </a:lnTo>
                      <a:lnTo>
                        <a:pt x="76" y="103"/>
                      </a:lnTo>
                      <a:lnTo>
                        <a:pt x="76" y="99"/>
                      </a:lnTo>
                      <a:lnTo>
                        <a:pt x="76" y="98"/>
                      </a:lnTo>
                      <a:lnTo>
                        <a:pt x="80" y="98"/>
                      </a:lnTo>
                      <a:lnTo>
                        <a:pt x="87" y="99"/>
                      </a:lnTo>
                      <a:lnTo>
                        <a:pt x="90" y="98"/>
                      </a:lnTo>
                      <a:lnTo>
                        <a:pt x="91" y="95"/>
                      </a:lnTo>
                      <a:lnTo>
                        <a:pt x="91" y="94"/>
                      </a:lnTo>
                      <a:lnTo>
                        <a:pt x="90" y="91"/>
                      </a:lnTo>
                      <a:lnTo>
                        <a:pt x="90" y="89"/>
                      </a:lnTo>
                      <a:lnTo>
                        <a:pt x="90" y="85"/>
                      </a:lnTo>
                      <a:lnTo>
                        <a:pt x="92" y="81"/>
                      </a:lnTo>
                      <a:lnTo>
                        <a:pt x="96" y="77"/>
                      </a:lnTo>
                      <a:lnTo>
                        <a:pt x="98" y="77"/>
                      </a:lnTo>
                      <a:lnTo>
                        <a:pt x="99" y="77"/>
                      </a:lnTo>
                      <a:lnTo>
                        <a:pt x="100" y="79"/>
                      </a:lnTo>
                      <a:lnTo>
                        <a:pt x="104" y="79"/>
                      </a:lnTo>
                      <a:lnTo>
                        <a:pt x="105" y="79"/>
                      </a:lnTo>
                      <a:lnTo>
                        <a:pt x="108" y="77"/>
                      </a:lnTo>
                      <a:lnTo>
                        <a:pt x="109" y="75"/>
                      </a:lnTo>
                      <a:lnTo>
                        <a:pt x="110" y="70"/>
                      </a:lnTo>
                      <a:lnTo>
                        <a:pt x="109" y="69"/>
                      </a:lnTo>
                      <a:lnTo>
                        <a:pt x="109" y="66"/>
                      </a:lnTo>
                      <a:lnTo>
                        <a:pt x="106" y="62"/>
                      </a:lnTo>
                      <a:lnTo>
                        <a:pt x="105" y="61"/>
                      </a:lnTo>
                      <a:lnTo>
                        <a:pt x="104" y="61"/>
                      </a:lnTo>
                      <a:lnTo>
                        <a:pt x="100" y="60"/>
                      </a:lnTo>
                      <a:lnTo>
                        <a:pt x="99" y="56"/>
                      </a:lnTo>
                      <a:lnTo>
                        <a:pt x="98" y="55"/>
                      </a:lnTo>
                      <a:lnTo>
                        <a:pt x="98" y="52"/>
                      </a:lnTo>
                      <a:lnTo>
                        <a:pt x="98" y="50"/>
                      </a:lnTo>
                      <a:lnTo>
                        <a:pt x="98" y="47"/>
                      </a:lnTo>
                      <a:lnTo>
                        <a:pt x="96" y="41"/>
                      </a:lnTo>
                      <a:lnTo>
                        <a:pt x="96" y="38"/>
                      </a:lnTo>
                      <a:lnTo>
                        <a:pt x="98" y="36"/>
                      </a:lnTo>
                      <a:lnTo>
                        <a:pt x="100" y="33"/>
                      </a:lnTo>
                      <a:lnTo>
                        <a:pt x="103" y="33"/>
                      </a:lnTo>
                      <a:lnTo>
                        <a:pt x="104" y="33"/>
                      </a:lnTo>
                      <a:lnTo>
                        <a:pt x="105" y="34"/>
                      </a:lnTo>
                      <a:lnTo>
                        <a:pt x="106" y="36"/>
                      </a:lnTo>
                      <a:lnTo>
                        <a:pt x="109" y="37"/>
                      </a:lnTo>
                      <a:lnTo>
                        <a:pt x="112" y="37"/>
                      </a:lnTo>
                      <a:lnTo>
                        <a:pt x="110" y="34"/>
                      </a:lnTo>
                      <a:lnTo>
                        <a:pt x="110" y="33"/>
                      </a:lnTo>
                      <a:lnTo>
                        <a:pt x="112" y="33"/>
                      </a:lnTo>
                      <a:lnTo>
                        <a:pt x="113" y="36"/>
                      </a:lnTo>
                      <a:lnTo>
                        <a:pt x="114" y="37"/>
                      </a:lnTo>
                      <a:lnTo>
                        <a:pt x="118" y="36"/>
                      </a:lnTo>
                      <a:lnTo>
                        <a:pt x="118" y="34"/>
                      </a:lnTo>
                      <a:lnTo>
                        <a:pt x="118" y="33"/>
                      </a:lnTo>
                      <a:lnTo>
                        <a:pt x="119" y="32"/>
                      </a:lnTo>
                      <a:lnTo>
                        <a:pt x="120" y="30"/>
                      </a:lnTo>
                      <a:lnTo>
                        <a:pt x="123" y="30"/>
                      </a:lnTo>
                      <a:lnTo>
                        <a:pt x="124" y="29"/>
                      </a:lnTo>
                      <a:lnTo>
                        <a:pt x="125" y="28"/>
                      </a:lnTo>
                      <a:lnTo>
                        <a:pt x="124" y="25"/>
                      </a:lnTo>
                      <a:lnTo>
                        <a:pt x="123" y="23"/>
                      </a:lnTo>
                      <a:lnTo>
                        <a:pt x="124" y="23"/>
                      </a:lnTo>
                      <a:lnTo>
                        <a:pt x="127" y="24"/>
                      </a:lnTo>
                      <a:lnTo>
                        <a:pt x="129" y="23"/>
                      </a:lnTo>
                      <a:lnTo>
                        <a:pt x="132" y="23"/>
                      </a:lnTo>
                      <a:lnTo>
                        <a:pt x="133" y="24"/>
                      </a:lnTo>
                      <a:lnTo>
                        <a:pt x="134" y="25"/>
                      </a:lnTo>
                      <a:lnTo>
                        <a:pt x="136" y="28"/>
                      </a:lnTo>
                      <a:lnTo>
                        <a:pt x="136" y="30"/>
                      </a:lnTo>
                      <a:lnTo>
                        <a:pt x="138" y="32"/>
                      </a:lnTo>
                      <a:lnTo>
                        <a:pt x="139" y="32"/>
                      </a:lnTo>
                      <a:lnTo>
                        <a:pt x="142" y="32"/>
                      </a:lnTo>
                      <a:lnTo>
                        <a:pt x="144" y="33"/>
                      </a:lnTo>
                      <a:lnTo>
                        <a:pt x="147" y="33"/>
                      </a:lnTo>
                      <a:lnTo>
                        <a:pt x="147" y="36"/>
                      </a:lnTo>
                      <a:lnTo>
                        <a:pt x="147" y="38"/>
                      </a:lnTo>
                      <a:lnTo>
                        <a:pt x="148" y="41"/>
                      </a:lnTo>
                      <a:lnTo>
                        <a:pt x="150" y="44"/>
                      </a:lnTo>
                      <a:lnTo>
                        <a:pt x="151" y="46"/>
                      </a:lnTo>
                      <a:lnTo>
                        <a:pt x="153" y="47"/>
                      </a:lnTo>
                      <a:lnTo>
                        <a:pt x="156" y="47"/>
                      </a:lnTo>
                      <a:lnTo>
                        <a:pt x="158" y="46"/>
                      </a:lnTo>
                      <a:lnTo>
                        <a:pt x="162" y="46"/>
                      </a:lnTo>
                      <a:lnTo>
                        <a:pt x="165" y="44"/>
                      </a:lnTo>
                      <a:lnTo>
                        <a:pt x="167" y="43"/>
                      </a:lnTo>
                      <a:lnTo>
                        <a:pt x="167" y="39"/>
                      </a:lnTo>
                      <a:lnTo>
                        <a:pt x="169" y="37"/>
                      </a:lnTo>
                      <a:lnTo>
                        <a:pt x="169" y="36"/>
                      </a:lnTo>
                      <a:lnTo>
                        <a:pt x="171" y="34"/>
                      </a:lnTo>
                      <a:lnTo>
                        <a:pt x="174" y="32"/>
                      </a:lnTo>
                      <a:lnTo>
                        <a:pt x="177" y="30"/>
                      </a:lnTo>
                      <a:lnTo>
                        <a:pt x="180" y="29"/>
                      </a:lnTo>
                      <a:lnTo>
                        <a:pt x="181" y="25"/>
                      </a:lnTo>
                      <a:lnTo>
                        <a:pt x="182" y="24"/>
                      </a:lnTo>
                      <a:lnTo>
                        <a:pt x="184" y="23"/>
                      </a:lnTo>
                      <a:lnTo>
                        <a:pt x="185" y="22"/>
                      </a:lnTo>
                      <a:lnTo>
                        <a:pt x="186" y="22"/>
                      </a:lnTo>
                      <a:lnTo>
                        <a:pt x="186" y="20"/>
                      </a:lnTo>
                      <a:lnTo>
                        <a:pt x="188" y="18"/>
                      </a:lnTo>
                      <a:lnTo>
                        <a:pt x="188" y="15"/>
                      </a:lnTo>
                      <a:lnTo>
                        <a:pt x="189" y="11"/>
                      </a:lnTo>
                      <a:lnTo>
                        <a:pt x="193" y="10"/>
                      </a:lnTo>
                      <a:lnTo>
                        <a:pt x="195" y="10"/>
                      </a:lnTo>
                      <a:lnTo>
                        <a:pt x="198" y="10"/>
                      </a:lnTo>
                      <a:lnTo>
                        <a:pt x="200" y="10"/>
                      </a:lnTo>
                      <a:lnTo>
                        <a:pt x="207" y="9"/>
                      </a:lnTo>
                      <a:lnTo>
                        <a:pt x="210" y="8"/>
                      </a:lnTo>
                      <a:lnTo>
                        <a:pt x="214" y="6"/>
                      </a:lnTo>
                      <a:lnTo>
                        <a:pt x="215" y="5"/>
                      </a:lnTo>
                      <a:lnTo>
                        <a:pt x="217" y="4"/>
                      </a:lnTo>
                      <a:lnTo>
                        <a:pt x="218" y="3"/>
                      </a:lnTo>
                      <a:lnTo>
                        <a:pt x="223" y="0"/>
                      </a:lnTo>
                      <a:lnTo>
                        <a:pt x="224" y="0"/>
                      </a:lnTo>
                      <a:lnTo>
                        <a:pt x="227" y="6"/>
                      </a:lnTo>
                      <a:lnTo>
                        <a:pt x="229" y="9"/>
                      </a:lnTo>
                      <a:lnTo>
                        <a:pt x="232" y="14"/>
                      </a:lnTo>
                      <a:lnTo>
                        <a:pt x="233" y="18"/>
                      </a:lnTo>
                      <a:lnTo>
                        <a:pt x="233" y="19"/>
                      </a:lnTo>
                      <a:lnTo>
                        <a:pt x="233" y="22"/>
                      </a:lnTo>
                      <a:lnTo>
                        <a:pt x="233" y="23"/>
                      </a:lnTo>
                      <a:lnTo>
                        <a:pt x="233" y="24"/>
                      </a:lnTo>
                      <a:lnTo>
                        <a:pt x="231" y="25"/>
                      </a:lnTo>
                      <a:lnTo>
                        <a:pt x="231" y="30"/>
                      </a:lnTo>
                      <a:lnTo>
                        <a:pt x="231" y="32"/>
                      </a:lnTo>
                      <a:lnTo>
                        <a:pt x="232" y="36"/>
                      </a:lnTo>
                      <a:lnTo>
                        <a:pt x="233" y="36"/>
                      </a:lnTo>
                      <a:lnTo>
                        <a:pt x="238" y="36"/>
                      </a:lnTo>
                      <a:lnTo>
                        <a:pt x="243" y="36"/>
                      </a:lnTo>
                      <a:lnTo>
                        <a:pt x="246" y="36"/>
                      </a:lnTo>
                      <a:lnTo>
                        <a:pt x="253" y="36"/>
                      </a:lnTo>
                      <a:lnTo>
                        <a:pt x="256" y="38"/>
                      </a:lnTo>
                      <a:lnTo>
                        <a:pt x="256" y="39"/>
                      </a:lnTo>
                      <a:lnTo>
                        <a:pt x="256" y="41"/>
                      </a:lnTo>
                      <a:lnTo>
                        <a:pt x="255" y="44"/>
                      </a:lnTo>
                      <a:lnTo>
                        <a:pt x="253" y="47"/>
                      </a:lnTo>
                      <a:lnTo>
                        <a:pt x="253" y="51"/>
                      </a:lnTo>
                      <a:lnTo>
                        <a:pt x="255" y="53"/>
                      </a:lnTo>
                      <a:lnTo>
                        <a:pt x="256" y="56"/>
                      </a:lnTo>
                      <a:lnTo>
                        <a:pt x="257" y="60"/>
                      </a:lnTo>
                      <a:lnTo>
                        <a:pt x="257" y="61"/>
                      </a:lnTo>
                      <a:lnTo>
                        <a:pt x="257" y="63"/>
                      </a:lnTo>
                      <a:lnTo>
                        <a:pt x="257" y="66"/>
                      </a:lnTo>
                      <a:lnTo>
                        <a:pt x="257" y="67"/>
                      </a:lnTo>
                      <a:lnTo>
                        <a:pt x="259" y="70"/>
                      </a:lnTo>
                      <a:lnTo>
                        <a:pt x="260" y="74"/>
                      </a:lnTo>
                      <a:lnTo>
                        <a:pt x="261" y="75"/>
                      </a:lnTo>
                      <a:lnTo>
                        <a:pt x="262" y="77"/>
                      </a:lnTo>
                      <a:lnTo>
                        <a:pt x="261" y="80"/>
                      </a:lnTo>
                      <a:lnTo>
                        <a:pt x="262" y="82"/>
                      </a:lnTo>
                      <a:lnTo>
                        <a:pt x="262" y="84"/>
                      </a:lnTo>
                      <a:lnTo>
                        <a:pt x="262" y="85"/>
                      </a:lnTo>
                      <a:lnTo>
                        <a:pt x="262" y="89"/>
                      </a:lnTo>
                      <a:lnTo>
                        <a:pt x="262" y="91"/>
                      </a:lnTo>
                      <a:lnTo>
                        <a:pt x="262" y="93"/>
                      </a:lnTo>
                      <a:lnTo>
                        <a:pt x="264" y="94"/>
                      </a:lnTo>
                      <a:lnTo>
                        <a:pt x="266" y="95"/>
                      </a:lnTo>
                      <a:lnTo>
                        <a:pt x="266" y="100"/>
                      </a:lnTo>
                      <a:lnTo>
                        <a:pt x="266" y="107"/>
                      </a:lnTo>
                      <a:lnTo>
                        <a:pt x="267" y="108"/>
                      </a:lnTo>
                      <a:lnTo>
                        <a:pt x="266" y="110"/>
                      </a:lnTo>
                      <a:lnTo>
                        <a:pt x="262" y="112"/>
                      </a:lnTo>
                      <a:lnTo>
                        <a:pt x="261" y="114"/>
                      </a:lnTo>
                      <a:lnTo>
                        <a:pt x="261" y="115"/>
                      </a:lnTo>
                      <a:lnTo>
                        <a:pt x="259" y="115"/>
                      </a:lnTo>
                      <a:lnTo>
                        <a:pt x="256" y="115"/>
                      </a:lnTo>
                      <a:lnTo>
                        <a:pt x="256" y="118"/>
                      </a:lnTo>
                      <a:lnTo>
                        <a:pt x="256" y="120"/>
                      </a:lnTo>
                      <a:lnTo>
                        <a:pt x="256" y="124"/>
                      </a:lnTo>
                      <a:lnTo>
                        <a:pt x="255" y="127"/>
                      </a:lnTo>
                      <a:lnTo>
                        <a:pt x="255" y="128"/>
                      </a:lnTo>
                      <a:lnTo>
                        <a:pt x="253" y="129"/>
                      </a:lnTo>
                      <a:lnTo>
                        <a:pt x="253" y="133"/>
                      </a:lnTo>
                      <a:lnTo>
                        <a:pt x="256" y="136"/>
                      </a:lnTo>
                      <a:lnTo>
                        <a:pt x="257" y="138"/>
                      </a:lnTo>
                      <a:lnTo>
                        <a:pt x="261" y="142"/>
                      </a:lnTo>
                      <a:lnTo>
                        <a:pt x="261" y="143"/>
                      </a:lnTo>
                      <a:lnTo>
                        <a:pt x="262" y="145"/>
                      </a:lnTo>
                      <a:lnTo>
                        <a:pt x="266" y="145"/>
                      </a:lnTo>
                      <a:lnTo>
                        <a:pt x="267" y="145"/>
                      </a:lnTo>
                      <a:lnTo>
                        <a:pt x="269" y="145"/>
                      </a:lnTo>
                      <a:lnTo>
                        <a:pt x="269" y="147"/>
                      </a:lnTo>
                      <a:lnTo>
                        <a:pt x="267" y="150"/>
                      </a:lnTo>
                      <a:lnTo>
                        <a:pt x="266" y="151"/>
                      </a:lnTo>
                      <a:lnTo>
                        <a:pt x="267" y="153"/>
                      </a:lnTo>
                      <a:lnTo>
                        <a:pt x="267" y="156"/>
                      </a:lnTo>
                      <a:lnTo>
                        <a:pt x="269" y="165"/>
                      </a:lnTo>
                      <a:lnTo>
                        <a:pt x="269" y="169"/>
                      </a:lnTo>
                      <a:lnTo>
                        <a:pt x="270" y="171"/>
                      </a:lnTo>
                      <a:lnTo>
                        <a:pt x="272" y="171"/>
                      </a:lnTo>
                      <a:lnTo>
                        <a:pt x="274" y="172"/>
                      </a:lnTo>
                      <a:lnTo>
                        <a:pt x="275" y="172"/>
                      </a:lnTo>
                      <a:lnTo>
                        <a:pt x="275" y="175"/>
                      </a:lnTo>
                      <a:lnTo>
                        <a:pt x="276" y="179"/>
                      </a:lnTo>
                      <a:lnTo>
                        <a:pt x="279" y="184"/>
                      </a:lnTo>
                      <a:lnTo>
                        <a:pt x="283" y="181"/>
                      </a:lnTo>
                      <a:lnTo>
                        <a:pt x="284" y="181"/>
                      </a:lnTo>
                      <a:lnTo>
                        <a:pt x="286" y="181"/>
                      </a:lnTo>
                      <a:lnTo>
                        <a:pt x="286" y="183"/>
                      </a:lnTo>
                      <a:lnTo>
                        <a:pt x="288" y="185"/>
                      </a:lnTo>
                      <a:lnTo>
                        <a:pt x="289" y="186"/>
                      </a:lnTo>
                      <a:lnTo>
                        <a:pt x="291" y="186"/>
                      </a:lnTo>
                      <a:lnTo>
                        <a:pt x="295" y="188"/>
                      </a:lnTo>
                      <a:lnTo>
                        <a:pt x="298" y="189"/>
                      </a:lnTo>
                      <a:lnTo>
                        <a:pt x="300" y="191"/>
                      </a:lnTo>
                      <a:lnTo>
                        <a:pt x="300" y="193"/>
                      </a:lnTo>
                      <a:lnTo>
                        <a:pt x="299" y="193"/>
                      </a:lnTo>
                      <a:lnTo>
                        <a:pt x="298" y="194"/>
                      </a:lnTo>
                      <a:lnTo>
                        <a:pt x="298" y="195"/>
                      </a:lnTo>
                      <a:lnTo>
                        <a:pt x="298" y="198"/>
                      </a:lnTo>
                      <a:lnTo>
                        <a:pt x="300" y="198"/>
                      </a:lnTo>
                      <a:lnTo>
                        <a:pt x="302" y="196"/>
                      </a:lnTo>
                      <a:lnTo>
                        <a:pt x="304" y="198"/>
                      </a:lnTo>
                      <a:lnTo>
                        <a:pt x="305" y="198"/>
                      </a:lnTo>
                      <a:lnTo>
                        <a:pt x="307" y="200"/>
                      </a:lnTo>
                      <a:lnTo>
                        <a:pt x="310" y="203"/>
                      </a:lnTo>
                      <a:lnTo>
                        <a:pt x="310" y="204"/>
                      </a:lnTo>
                      <a:lnTo>
                        <a:pt x="312" y="208"/>
                      </a:lnTo>
                      <a:lnTo>
                        <a:pt x="314" y="208"/>
                      </a:lnTo>
                      <a:lnTo>
                        <a:pt x="316" y="207"/>
                      </a:lnTo>
                      <a:lnTo>
                        <a:pt x="318" y="207"/>
                      </a:lnTo>
                      <a:lnTo>
                        <a:pt x="319" y="207"/>
                      </a:lnTo>
                      <a:lnTo>
                        <a:pt x="321" y="209"/>
                      </a:lnTo>
                      <a:lnTo>
                        <a:pt x="319" y="210"/>
                      </a:lnTo>
                      <a:lnTo>
                        <a:pt x="318" y="212"/>
                      </a:lnTo>
                      <a:lnTo>
                        <a:pt x="314" y="215"/>
                      </a:lnTo>
                      <a:lnTo>
                        <a:pt x="313" y="215"/>
                      </a:lnTo>
                      <a:lnTo>
                        <a:pt x="312" y="217"/>
                      </a:lnTo>
                      <a:lnTo>
                        <a:pt x="310" y="218"/>
                      </a:lnTo>
                      <a:lnTo>
                        <a:pt x="308" y="222"/>
                      </a:lnTo>
                      <a:lnTo>
                        <a:pt x="307" y="223"/>
                      </a:lnTo>
                      <a:lnTo>
                        <a:pt x="303" y="222"/>
                      </a:lnTo>
                      <a:lnTo>
                        <a:pt x="302" y="223"/>
                      </a:lnTo>
                      <a:lnTo>
                        <a:pt x="302" y="226"/>
                      </a:lnTo>
                      <a:lnTo>
                        <a:pt x="302" y="228"/>
                      </a:lnTo>
                      <a:lnTo>
                        <a:pt x="305" y="231"/>
                      </a:lnTo>
                      <a:lnTo>
                        <a:pt x="307" y="232"/>
                      </a:lnTo>
                      <a:lnTo>
                        <a:pt x="308" y="233"/>
                      </a:lnTo>
                      <a:lnTo>
                        <a:pt x="310" y="234"/>
                      </a:lnTo>
                      <a:lnTo>
                        <a:pt x="310" y="237"/>
                      </a:lnTo>
                      <a:lnTo>
                        <a:pt x="310" y="238"/>
                      </a:lnTo>
                      <a:lnTo>
                        <a:pt x="310" y="240"/>
                      </a:lnTo>
                      <a:lnTo>
                        <a:pt x="312" y="240"/>
                      </a:lnTo>
                      <a:lnTo>
                        <a:pt x="312" y="241"/>
                      </a:lnTo>
                      <a:lnTo>
                        <a:pt x="313" y="241"/>
                      </a:lnTo>
                      <a:lnTo>
                        <a:pt x="313" y="242"/>
                      </a:lnTo>
                      <a:lnTo>
                        <a:pt x="314" y="243"/>
                      </a:lnTo>
                      <a:lnTo>
                        <a:pt x="316" y="245"/>
                      </a:lnTo>
                      <a:lnTo>
                        <a:pt x="316" y="246"/>
                      </a:lnTo>
                      <a:lnTo>
                        <a:pt x="316" y="247"/>
                      </a:lnTo>
                      <a:lnTo>
                        <a:pt x="317" y="247"/>
                      </a:lnTo>
                      <a:lnTo>
                        <a:pt x="317" y="248"/>
                      </a:lnTo>
                      <a:lnTo>
                        <a:pt x="317" y="251"/>
                      </a:lnTo>
                      <a:lnTo>
                        <a:pt x="316" y="252"/>
                      </a:lnTo>
                      <a:lnTo>
                        <a:pt x="318" y="253"/>
                      </a:lnTo>
                      <a:lnTo>
                        <a:pt x="321" y="255"/>
                      </a:lnTo>
                      <a:lnTo>
                        <a:pt x="322" y="255"/>
                      </a:lnTo>
                      <a:lnTo>
                        <a:pt x="323" y="255"/>
                      </a:lnTo>
                      <a:lnTo>
                        <a:pt x="326" y="255"/>
                      </a:lnTo>
                      <a:lnTo>
                        <a:pt x="327" y="255"/>
                      </a:lnTo>
                      <a:lnTo>
                        <a:pt x="326" y="257"/>
                      </a:lnTo>
                      <a:lnTo>
                        <a:pt x="323" y="261"/>
                      </a:lnTo>
                      <a:lnTo>
                        <a:pt x="321" y="274"/>
                      </a:lnTo>
                      <a:lnTo>
                        <a:pt x="319" y="276"/>
                      </a:lnTo>
                      <a:lnTo>
                        <a:pt x="318" y="281"/>
                      </a:lnTo>
                      <a:lnTo>
                        <a:pt x="317" y="285"/>
                      </a:lnTo>
                      <a:lnTo>
                        <a:pt x="316" y="292"/>
                      </a:lnTo>
                      <a:lnTo>
                        <a:pt x="316" y="297"/>
                      </a:lnTo>
                      <a:lnTo>
                        <a:pt x="316" y="300"/>
                      </a:lnTo>
                      <a:lnTo>
                        <a:pt x="316" y="303"/>
                      </a:lnTo>
                      <a:lnTo>
                        <a:pt x="317" y="304"/>
                      </a:lnTo>
                      <a:lnTo>
                        <a:pt x="318" y="307"/>
                      </a:lnTo>
                      <a:lnTo>
                        <a:pt x="321" y="307"/>
                      </a:lnTo>
                      <a:lnTo>
                        <a:pt x="322" y="308"/>
                      </a:lnTo>
                      <a:lnTo>
                        <a:pt x="323" y="308"/>
                      </a:lnTo>
                      <a:lnTo>
                        <a:pt x="327" y="314"/>
                      </a:lnTo>
                      <a:lnTo>
                        <a:pt x="328" y="318"/>
                      </a:lnTo>
                      <a:lnTo>
                        <a:pt x="330" y="321"/>
                      </a:lnTo>
                      <a:lnTo>
                        <a:pt x="331" y="323"/>
                      </a:lnTo>
                      <a:lnTo>
                        <a:pt x="332" y="327"/>
                      </a:lnTo>
                      <a:lnTo>
                        <a:pt x="332" y="330"/>
                      </a:lnTo>
                      <a:lnTo>
                        <a:pt x="332" y="331"/>
                      </a:lnTo>
                      <a:lnTo>
                        <a:pt x="332" y="335"/>
                      </a:lnTo>
                      <a:lnTo>
                        <a:pt x="333" y="337"/>
                      </a:lnTo>
                      <a:lnTo>
                        <a:pt x="335" y="338"/>
                      </a:lnTo>
                      <a:lnTo>
                        <a:pt x="337" y="338"/>
                      </a:lnTo>
                      <a:lnTo>
                        <a:pt x="341" y="338"/>
                      </a:lnTo>
                      <a:lnTo>
                        <a:pt x="343" y="341"/>
                      </a:lnTo>
                      <a:lnTo>
                        <a:pt x="345" y="341"/>
                      </a:lnTo>
                      <a:lnTo>
                        <a:pt x="346" y="341"/>
                      </a:lnTo>
                      <a:lnTo>
                        <a:pt x="349" y="343"/>
                      </a:lnTo>
                      <a:lnTo>
                        <a:pt x="350" y="343"/>
                      </a:lnTo>
                      <a:lnTo>
                        <a:pt x="352" y="346"/>
                      </a:lnTo>
                      <a:lnTo>
                        <a:pt x="355" y="347"/>
                      </a:lnTo>
                      <a:lnTo>
                        <a:pt x="356" y="349"/>
                      </a:lnTo>
                      <a:lnTo>
                        <a:pt x="356" y="350"/>
                      </a:lnTo>
                      <a:lnTo>
                        <a:pt x="355" y="351"/>
                      </a:lnTo>
                      <a:lnTo>
                        <a:pt x="356" y="356"/>
                      </a:lnTo>
                      <a:lnTo>
                        <a:pt x="356" y="357"/>
                      </a:lnTo>
                      <a:lnTo>
                        <a:pt x="355" y="360"/>
                      </a:lnTo>
                      <a:lnTo>
                        <a:pt x="352" y="361"/>
                      </a:lnTo>
                      <a:lnTo>
                        <a:pt x="351" y="364"/>
                      </a:lnTo>
                      <a:lnTo>
                        <a:pt x="351" y="365"/>
                      </a:lnTo>
                      <a:lnTo>
                        <a:pt x="350" y="366"/>
                      </a:lnTo>
                      <a:lnTo>
                        <a:pt x="350" y="368"/>
                      </a:lnTo>
                      <a:lnTo>
                        <a:pt x="350" y="374"/>
                      </a:lnTo>
                      <a:lnTo>
                        <a:pt x="350" y="375"/>
                      </a:lnTo>
                      <a:lnTo>
                        <a:pt x="350" y="378"/>
                      </a:lnTo>
                      <a:lnTo>
                        <a:pt x="349" y="379"/>
                      </a:lnTo>
                      <a:lnTo>
                        <a:pt x="347" y="380"/>
                      </a:lnTo>
                      <a:lnTo>
                        <a:pt x="343" y="381"/>
                      </a:lnTo>
                      <a:lnTo>
                        <a:pt x="341" y="383"/>
                      </a:lnTo>
                      <a:lnTo>
                        <a:pt x="337" y="383"/>
                      </a:lnTo>
                      <a:lnTo>
                        <a:pt x="336" y="385"/>
                      </a:lnTo>
                      <a:lnTo>
                        <a:pt x="336" y="388"/>
                      </a:lnTo>
                      <a:lnTo>
                        <a:pt x="336" y="389"/>
                      </a:lnTo>
                      <a:lnTo>
                        <a:pt x="335" y="389"/>
                      </a:lnTo>
                      <a:lnTo>
                        <a:pt x="333" y="389"/>
                      </a:lnTo>
                      <a:lnTo>
                        <a:pt x="332" y="390"/>
                      </a:lnTo>
                      <a:lnTo>
                        <a:pt x="332" y="393"/>
                      </a:lnTo>
                      <a:lnTo>
                        <a:pt x="331" y="394"/>
                      </a:lnTo>
                      <a:lnTo>
                        <a:pt x="330" y="394"/>
                      </a:lnTo>
                      <a:lnTo>
                        <a:pt x="328" y="395"/>
                      </a:lnTo>
                      <a:lnTo>
                        <a:pt x="327" y="397"/>
                      </a:lnTo>
                      <a:lnTo>
                        <a:pt x="327" y="400"/>
                      </a:lnTo>
                      <a:lnTo>
                        <a:pt x="327" y="403"/>
                      </a:lnTo>
                      <a:lnTo>
                        <a:pt x="326" y="404"/>
                      </a:lnTo>
                      <a:lnTo>
                        <a:pt x="323" y="406"/>
                      </a:lnTo>
                      <a:lnTo>
                        <a:pt x="322" y="406"/>
                      </a:lnTo>
                      <a:lnTo>
                        <a:pt x="321" y="407"/>
                      </a:lnTo>
                      <a:lnTo>
                        <a:pt x="319" y="409"/>
                      </a:lnTo>
                      <a:lnTo>
                        <a:pt x="318" y="412"/>
                      </a:lnTo>
                      <a:lnTo>
                        <a:pt x="317" y="416"/>
                      </a:lnTo>
                      <a:lnTo>
                        <a:pt x="314" y="417"/>
                      </a:lnTo>
                      <a:lnTo>
                        <a:pt x="313" y="418"/>
                      </a:lnTo>
                      <a:lnTo>
                        <a:pt x="313" y="419"/>
                      </a:lnTo>
                      <a:lnTo>
                        <a:pt x="313" y="422"/>
                      </a:lnTo>
                      <a:lnTo>
                        <a:pt x="312" y="423"/>
                      </a:lnTo>
                      <a:lnTo>
                        <a:pt x="312" y="426"/>
                      </a:lnTo>
                      <a:lnTo>
                        <a:pt x="312" y="427"/>
                      </a:lnTo>
                      <a:lnTo>
                        <a:pt x="310" y="431"/>
                      </a:lnTo>
                      <a:lnTo>
                        <a:pt x="308" y="432"/>
                      </a:lnTo>
                      <a:lnTo>
                        <a:pt x="308" y="433"/>
                      </a:lnTo>
                      <a:lnTo>
                        <a:pt x="307" y="433"/>
                      </a:lnTo>
                      <a:lnTo>
                        <a:pt x="308" y="436"/>
                      </a:lnTo>
                      <a:lnTo>
                        <a:pt x="308" y="438"/>
                      </a:lnTo>
                      <a:lnTo>
                        <a:pt x="307" y="440"/>
                      </a:lnTo>
                      <a:lnTo>
                        <a:pt x="307" y="441"/>
                      </a:lnTo>
                      <a:lnTo>
                        <a:pt x="305" y="442"/>
                      </a:lnTo>
                      <a:lnTo>
                        <a:pt x="307" y="446"/>
                      </a:lnTo>
                      <a:lnTo>
                        <a:pt x="308" y="447"/>
                      </a:lnTo>
                      <a:lnTo>
                        <a:pt x="312" y="449"/>
                      </a:lnTo>
                      <a:lnTo>
                        <a:pt x="313" y="450"/>
                      </a:lnTo>
                      <a:lnTo>
                        <a:pt x="314" y="451"/>
                      </a:lnTo>
                      <a:lnTo>
                        <a:pt x="314" y="452"/>
                      </a:lnTo>
                      <a:lnTo>
                        <a:pt x="314" y="455"/>
                      </a:lnTo>
                      <a:lnTo>
                        <a:pt x="314" y="457"/>
                      </a:lnTo>
                      <a:lnTo>
                        <a:pt x="313" y="460"/>
                      </a:lnTo>
                      <a:lnTo>
                        <a:pt x="312" y="461"/>
                      </a:lnTo>
                      <a:lnTo>
                        <a:pt x="305" y="464"/>
                      </a:lnTo>
                      <a:lnTo>
                        <a:pt x="304" y="463"/>
                      </a:lnTo>
                      <a:lnTo>
                        <a:pt x="299" y="465"/>
                      </a:lnTo>
                      <a:lnTo>
                        <a:pt x="298" y="463"/>
                      </a:lnTo>
                      <a:lnTo>
                        <a:pt x="298" y="461"/>
                      </a:lnTo>
                      <a:lnTo>
                        <a:pt x="293" y="461"/>
                      </a:lnTo>
                      <a:lnTo>
                        <a:pt x="291" y="464"/>
                      </a:lnTo>
                      <a:lnTo>
                        <a:pt x="289" y="464"/>
                      </a:lnTo>
                      <a:lnTo>
                        <a:pt x="286" y="463"/>
                      </a:lnTo>
                      <a:lnTo>
                        <a:pt x="288" y="457"/>
                      </a:lnTo>
                      <a:lnTo>
                        <a:pt x="286" y="456"/>
                      </a:lnTo>
                      <a:lnTo>
                        <a:pt x="284" y="455"/>
                      </a:lnTo>
                      <a:lnTo>
                        <a:pt x="283" y="455"/>
                      </a:lnTo>
                      <a:lnTo>
                        <a:pt x="281" y="456"/>
                      </a:lnTo>
                      <a:lnTo>
                        <a:pt x="281" y="457"/>
                      </a:lnTo>
                      <a:lnTo>
                        <a:pt x="281" y="461"/>
                      </a:lnTo>
                      <a:lnTo>
                        <a:pt x="281" y="464"/>
                      </a:lnTo>
                      <a:lnTo>
                        <a:pt x="281" y="465"/>
                      </a:lnTo>
                      <a:lnTo>
                        <a:pt x="284" y="466"/>
                      </a:lnTo>
                      <a:lnTo>
                        <a:pt x="284" y="469"/>
                      </a:lnTo>
                      <a:lnTo>
                        <a:pt x="284" y="471"/>
                      </a:lnTo>
                      <a:lnTo>
                        <a:pt x="284" y="475"/>
                      </a:lnTo>
                      <a:lnTo>
                        <a:pt x="283" y="476"/>
                      </a:lnTo>
                      <a:lnTo>
                        <a:pt x="281" y="479"/>
                      </a:lnTo>
                      <a:lnTo>
                        <a:pt x="279" y="480"/>
                      </a:lnTo>
                      <a:lnTo>
                        <a:pt x="276" y="482"/>
                      </a:lnTo>
                      <a:lnTo>
                        <a:pt x="275" y="484"/>
                      </a:lnTo>
                      <a:lnTo>
                        <a:pt x="274" y="485"/>
                      </a:lnTo>
                      <a:lnTo>
                        <a:pt x="272" y="485"/>
                      </a:lnTo>
                      <a:lnTo>
                        <a:pt x="271" y="487"/>
                      </a:lnTo>
                      <a:lnTo>
                        <a:pt x="271" y="490"/>
                      </a:lnTo>
                      <a:lnTo>
                        <a:pt x="272" y="492"/>
                      </a:lnTo>
                      <a:lnTo>
                        <a:pt x="272" y="493"/>
                      </a:lnTo>
                      <a:lnTo>
                        <a:pt x="270" y="494"/>
                      </a:lnTo>
                      <a:lnTo>
                        <a:pt x="269" y="494"/>
                      </a:lnTo>
                      <a:lnTo>
                        <a:pt x="267" y="496"/>
                      </a:lnTo>
                      <a:lnTo>
                        <a:pt x="267" y="497"/>
                      </a:lnTo>
                      <a:lnTo>
                        <a:pt x="267" y="498"/>
                      </a:lnTo>
                      <a:lnTo>
                        <a:pt x="266" y="499"/>
                      </a:lnTo>
                      <a:lnTo>
                        <a:pt x="266" y="501"/>
                      </a:lnTo>
                      <a:lnTo>
                        <a:pt x="266" y="502"/>
                      </a:lnTo>
                      <a:lnTo>
                        <a:pt x="266" y="504"/>
                      </a:lnTo>
                      <a:lnTo>
                        <a:pt x="264" y="507"/>
                      </a:lnTo>
                      <a:lnTo>
                        <a:pt x="257" y="507"/>
                      </a:lnTo>
                      <a:lnTo>
                        <a:pt x="256" y="507"/>
                      </a:lnTo>
                      <a:lnTo>
                        <a:pt x="255" y="507"/>
                      </a:lnTo>
                      <a:lnTo>
                        <a:pt x="253" y="507"/>
                      </a:lnTo>
                      <a:lnTo>
                        <a:pt x="251" y="509"/>
                      </a:lnTo>
                      <a:lnTo>
                        <a:pt x="248" y="512"/>
                      </a:lnTo>
                      <a:lnTo>
                        <a:pt x="247" y="512"/>
                      </a:lnTo>
                      <a:lnTo>
                        <a:pt x="245" y="512"/>
                      </a:lnTo>
                      <a:lnTo>
                        <a:pt x="242" y="512"/>
                      </a:lnTo>
                      <a:lnTo>
                        <a:pt x="242" y="513"/>
                      </a:lnTo>
                      <a:lnTo>
                        <a:pt x="243" y="515"/>
                      </a:lnTo>
                      <a:lnTo>
                        <a:pt x="242" y="517"/>
                      </a:lnTo>
                      <a:lnTo>
                        <a:pt x="241" y="520"/>
                      </a:lnTo>
                      <a:lnTo>
                        <a:pt x="238" y="517"/>
                      </a:lnTo>
                      <a:lnTo>
                        <a:pt x="236" y="515"/>
                      </a:lnTo>
                      <a:lnTo>
                        <a:pt x="233" y="513"/>
                      </a:lnTo>
                      <a:lnTo>
                        <a:pt x="232" y="512"/>
                      </a:lnTo>
                      <a:lnTo>
                        <a:pt x="231" y="511"/>
                      </a:lnTo>
                      <a:lnTo>
                        <a:pt x="231" y="509"/>
                      </a:lnTo>
                      <a:lnTo>
                        <a:pt x="231" y="508"/>
                      </a:lnTo>
                      <a:lnTo>
                        <a:pt x="229" y="507"/>
                      </a:lnTo>
                      <a:lnTo>
                        <a:pt x="227" y="506"/>
                      </a:lnTo>
                      <a:lnTo>
                        <a:pt x="226" y="506"/>
                      </a:lnTo>
                      <a:lnTo>
                        <a:pt x="226" y="504"/>
                      </a:lnTo>
                      <a:lnTo>
                        <a:pt x="224" y="502"/>
                      </a:lnTo>
                      <a:lnTo>
                        <a:pt x="223" y="502"/>
                      </a:lnTo>
                      <a:lnTo>
                        <a:pt x="222" y="502"/>
                      </a:lnTo>
                      <a:lnTo>
                        <a:pt x="219" y="504"/>
                      </a:lnTo>
                      <a:lnTo>
                        <a:pt x="219" y="506"/>
                      </a:lnTo>
                      <a:lnTo>
                        <a:pt x="219" y="507"/>
                      </a:lnTo>
                      <a:lnTo>
                        <a:pt x="217" y="508"/>
                      </a:lnTo>
                      <a:lnTo>
                        <a:pt x="215" y="508"/>
                      </a:lnTo>
                      <a:lnTo>
                        <a:pt x="215" y="507"/>
                      </a:lnTo>
                      <a:lnTo>
                        <a:pt x="215" y="506"/>
                      </a:lnTo>
                      <a:lnTo>
                        <a:pt x="214" y="506"/>
                      </a:lnTo>
                      <a:lnTo>
                        <a:pt x="213" y="506"/>
                      </a:lnTo>
                      <a:lnTo>
                        <a:pt x="213" y="508"/>
                      </a:lnTo>
                      <a:lnTo>
                        <a:pt x="213" y="509"/>
                      </a:lnTo>
                      <a:lnTo>
                        <a:pt x="212" y="511"/>
                      </a:lnTo>
                      <a:lnTo>
                        <a:pt x="210" y="511"/>
                      </a:lnTo>
                      <a:lnTo>
                        <a:pt x="209" y="511"/>
                      </a:lnTo>
                      <a:lnTo>
                        <a:pt x="204" y="511"/>
                      </a:lnTo>
                      <a:lnTo>
                        <a:pt x="201" y="511"/>
                      </a:lnTo>
                      <a:lnTo>
                        <a:pt x="199" y="512"/>
                      </a:lnTo>
                      <a:lnTo>
                        <a:pt x="198" y="513"/>
                      </a:lnTo>
                      <a:lnTo>
                        <a:pt x="195" y="513"/>
                      </a:lnTo>
                      <a:lnTo>
                        <a:pt x="194" y="515"/>
                      </a:lnTo>
                      <a:lnTo>
                        <a:pt x="193" y="516"/>
                      </a:lnTo>
                      <a:lnTo>
                        <a:pt x="191" y="516"/>
                      </a:lnTo>
                      <a:lnTo>
                        <a:pt x="188" y="515"/>
                      </a:lnTo>
                      <a:lnTo>
                        <a:pt x="188" y="513"/>
                      </a:lnTo>
                      <a:lnTo>
                        <a:pt x="186" y="512"/>
                      </a:lnTo>
                      <a:lnTo>
                        <a:pt x="188" y="511"/>
                      </a:lnTo>
                      <a:lnTo>
                        <a:pt x="189" y="509"/>
                      </a:lnTo>
                      <a:lnTo>
                        <a:pt x="191" y="509"/>
                      </a:lnTo>
                      <a:lnTo>
                        <a:pt x="191" y="508"/>
                      </a:lnTo>
                      <a:lnTo>
                        <a:pt x="189" y="508"/>
                      </a:lnTo>
                      <a:lnTo>
                        <a:pt x="188" y="507"/>
                      </a:lnTo>
                      <a:lnTo>
                        <a:pt x="186" y="506"/>
                      </a:lnTo>
                      <a:lnTo>
                        <a:pt x="185" y="506"/>
                      </a:lnTo>
                      <a:lnTo>
                        <a:pt x="185" y="504"/>
                      </a:lnTo>
                      <a:lnTo>
                        <a:pt x="185" y="502"/>
                      </a:lnTo>
                      <a:lnTo>
                        <a:pt x="184" y="501"/>
                      </a:lnTo>
                      <a:lnTo>
                        <a:pt x="182" y="502"/>
                      </a:lnTo>
                      <a:lnTo>
                        <a:pt x="181" y="506"/>
                      </a:lnTo>
                      <a:lnTo>
                        <a:pt x="181" y="507"/>
                      </a:lnTo>
                      <a:lnTo>
                        <a:pt x="181" y="508"/>
                      </a:lnTo>
                      <a:lnTo>
                        <a:pt x="182" y="509"/>
                      </a:lnTo>
                      <a:lnTo>
                        <a:pt x="184" y="511"/>
                      </a:lnTo>
                      <a:lnTo>
                        <a:pt x="184" y="513"/>
                      </a:lnTo>
                      <a:lnTo>
                        <a:pt x="185" y="516"/>
                      </a:lnTo>
                      <a:lnTo>
                        <a:pt x="185" y="517"/>
                      </a:lnTo>
                      <a:lnTo>
                        <a:pt x="182" y="517"/>
                      </a:lnTo>
                      <a:lnTo>
                        <a:pt x="180" y="520"/>
                      </a:lnTo>
                      <a:lnTo>
                        <a:pt x="180" y="522"/>
                      </a:lnTo>
                      <a:lnTo>
                        <a:pt x="179" y="523"/>
                      </a:lnTo>
                      <a:lnTo>
                        <a:pt x="175" y="523"/>
                      </a:lnTo>
                      <a:lnTo>
                        <a:pt x="174" y="523"/>
                      </a:lnTo>
                      <a:lnTo>
                        <a:pt x="172" y="525"/>
                      </a:lnTo>
                      <a:lnTo>
                        <a:pt x="174" y="526"/>
                      </a:lnTo>
                      <a:lnTo>
                        <a:pt x="175" y="527"/>
                      </a:lnTo>
                      <a:lnTo>
                        <a:pt x="175" y="528"/>
                      </a:lnTo>
                      <a:lnTo>
                        <a:pt x="174" y="528"/>
                      </a:lnTo>
                      <a:lnTo>
                        <a:pt x="174" y="530"/>
                      </a:lnTo>
                      <a:lnTo>
                        <a:pt x="174" y="531"/>
                      </a:lnTo>
                      <a:lnTo>
                        <a:pt x="174" y="534"/>
                      </a:lnTo>
                      <a:lnTo>
                        <a:pt x="172" y="535"/>
                      </a:lnTo>
                      <a:lnTo>
                        <a:pt x="171" y="535"/>
                      </a:lnTo>
                      <a:lnTo>
                        <a:pt x="170" y="535"/>
                      </a:lnTo>
                      <a:lnTo>
                        <a:pt x="169" y="534"/>
                      </a:lnTo>
                      <a:lnTo>
                        <a:pt x="167" y="534"/>
                      </a:lnTo>
                      <a:lnTo>
                        <a:pt x="166" y="531"/>
                      </a:lnTo>
                      <a:lnTo>
                        <a:pt x="165" y="528"/>
                      </a:lnTo>
                      <a:lnTo>
                        <a:pt x="162" y="528"/>
                      </a:lnTo>
                      <a:lnTo>
                        <a:pt x="158" y="528"/>
                      </a:lnTo>
                      <a:lnTo>
                        <a:pt x="156" y="527"/>
                      </a:lnTo>
                      <a:lnTo>
                        <a:pt x="156" y="525"/>
                      </a:lnTo>
                      <a:lnTo>
                        <a:pt x="157" y="523"/>
                      </a:lnTo>
                      <a:lnTo>
                        <a:pt x="158" y="523"/>
                      </a:lnTo>
                      <a:lnTo>
                        <a:pt x="162" y="523"/>
                      </a:lnTo>
                      <a:lnTo>
                        <a:pt x="162" y="522"/>
                      </a:lnTo>
                      <a:lnTo>
                        <a:pt x="160" y="521"/>
                      </a:lnTo>
                      <a:lnTo>
                        <a:pt x="158" y="517"/>
                      </a:lnTo>
                      <a:lnTo>
                        <a:pt x="158" y="516"/>
                      </a:lnTo>
                      <a:lnTo>
                        <a:pt x="158" y="513"/>
                      </a:lnTo>
                      <a:lnTo>
                        <a:pt x="158" y="512"/>
                      </a:lnTo>
                      <a:lnTo>
                        <a:pt x="157" y="511"/>
                      </a:lnTo>
                      <a:lnTo>
                        <a:pt x="156" y="509"/>
                      </a:lnTo>
                      <a:lnTo>
                        <a:pt x="155" y="511"/>
                      </a:lnTo>
                      <a:lnTo>
                        <a:pt x="155" y="512"/>
                      </a:lnTo>
                      <a:lnTo>
                        <a:pt x="155" y="513"/>
                      </a:lnTo>
                      <a:lnTo>
                        <a:pt x="152" y="515"/>
                      </a:lnTo>
                      <a:lnTo>
                        <a:pt x="151" y="516"/>
                      </a:lnTo>
                      <a:lnTo>
                        <a:pt x="151" y="520"/>
                      </a:lnTo>
                      <a:lnTo>
                        <a:pt x="151" y="521"/>
                      </a:lnTo>
                      <a:lnTo>
                        <a:pt x="151" y="523"/>
                      </a:lnTo>
                      <a:lnTo>
                        <a:pt x="150" y="525"/>
                      </a:lnTo>
                      <a:lnTo>
                        <a:pt x="150" y="526"/>
                      </a:lnTo>
                      <a:lnTo>
                        <a:pt x="147" y="525"/>
                      </a:lnTo>
                      <a:lnTo>
                        <a:pt x="144" y="525"/>
                      </a:lnTo>
                      <a:lnTo>
                        <a:pt x="143" y="522"/>
                      </a:lnTo>
                      <a:lnTo>
                        <a:pt x="142" y="521"/>
                      </a:lnTo>
                      <a:lnTo>
                        <a:pt x="141" y="521"/>
                      </a:lnTo>
                      <a:lnTo>
                        <a:pt x="141" y="517"/>
                      </a:lnTo>
                      <a:lnTo>
                        <a:pt x="139" y="516"/>
                      </a:lnTo>
                      <a:lnTo>
                        <a:pt x="138" y="516"/>
                      </a:lnTo>
                      <a:lnTo>
                        <a:pt x="137" y="517"/>
                      </a:lnTo>
                      <a:lnTo>
                        <a:pt x="137" y="520"/>
                      </a:lnTo>
                      <a:lnTo>
                        <a:pt x="137" y="521"/>
                      </a:lnTo>
                      <a:lnTo>
                        <a:pt x="137" y="523"/>
                      </a:lnTo>
                      <a:lnTo>
                        <a:pt x="136" y="523"/>
                      </a:lnTo>
                      <a:lnTo>
                        <a:pt x="134" y="525"/>
                      </a:lnTo>
                      <a:lnTo>
                        <a:pt x="134" y="526"/>
                      </a:lnTo>
                      <a:lnTo>
                        <a:pt x="134" y="527"/>
                      </a:lnTo>
                      <a:lnTo>
                        <a:pt x="136" y="528"/>
                      </a:lnTo>
                      <a:lnTo>
                        <a:pt x="138" y="528"/>
                      </a:lnTo>
                      <a:lnTo>
                        <a:pt x="138" y="530"/>
                      </a:lnTo>
                      <a:lnTo>
                        <a:pt x="137" y="531"/>
                      </a:lnTo>
                      <a:lnTo>
                        <a:pt x="136" y="531"/>
                      </a:lnTo>
                      <a:lnTo>
                        <a:pt x="134" y="531"/>
                      </a:lnTo>
                      <a:lnTo>
                        <a:pt x="132" y="530"/>
                      </a:lnTo>
                      <a:lnTo>
                        <a:pt x="129" y="530"/>
                      </a:lnTo>
                      <a:lnTo>
                        <a:pt x="127" y="530"/>
                      </a:lnTo>
                      <a:lnTo>
                        <a:pt x="125" y="531"/>
                      </a:lnTo>
                      <a:lnTo>
                        <a:pt x="123" y="534"/>
                      </a:lnTo>
                      <a:lnTo>
                        <a:pt x="122" y="534"/>
                      </a:lnTo>
                      <a:lnTo>
                        <a:pt x="119" y="536"/>
                      </a:lnTo>
                      <a:lnTo>
                        <a:pt x="118" y="537"/>
                      </a:lnTo>
                      <a:lnTo>
                        <a:pt x="115" y="539"/>
                      </a:lnTo>
                      <a:lnTo>
                        <a:pt x="114" y="537"/>
                      </a:lnTo>
                      <a:lnTo>
                        <a:pt x="113" y="537"/>
                      </a:lnTo>
                      <a:lnTo>
                        <a:pt x="112" y="536"/>
                      </a:lnTo>
                      <a:lnTo>
                        <a:pt x="110" y="536"/>
                      </a:lnTo>
                      <a:lnTo>
                        <a:pt x="110" y="539"/>
                      </a:lnTo>
                      <a:lnTo>
                        <a:pt x="110" y="540"/>
                      </a:lnTo>
                      <a:lnTo>
                        <a:pt x="109" y="541"/>
                      </a:lnTo>
                      <a:lnTo>
                        <a:pt x="108" y="541"/>
                      </a:lnTo>
                      <a:lnTo>
                        <a:pt x="104" y="542"/>
                      </a:lnTo>
                      <a:lnTo>
                        <a:pt x="104" y="545"/>
                      </a:lnTo>
                      <a:lnTo>
                        <a:pt x="103" y="546"/>
                      </a:lnTo>
                      <a:lnTo>
                        <a:pt x="100" y="546"/>
                      </a:lnTo>
                      <a:lnTo>
                        <a:pt x="99" y="549"/>
                      </a:lnTo>
                      <a:lnTo>
                        <a:pt x="100" y="550"/>
                      </a:lnTo>
                      <a:lnTo>
                        <a:pt x="103" y="551"/>
                      </a:lnTo>
                      <a:lnTo>
                        <a:pt x="104" y="553"/>
                      </a:lnTo>
                      <a:lnTo>
                        <a:pt x="105" y="554"/>
                      </a:lnTo>
                      <a:lnTo>
                        <a:pt x="103" y="554"/>
                      </a:lnTo>
                      <a:lnTo>
                        <a:pt x="100" y="553"/>
                      </a:lnTo>
                      <a:lnTo>
                        <a:pt x="98" y="553"/>
                      </a:lnTo>
                      <a:lnTo>
                        <a:pt x="95" y="553"/>
                      </a:lnTo>
                      <a:lnTo>
                        <a:pt x="94" y="551"/>
                      </a:lnTo>
                      <a:lnTo>
                        <a:pt x="94" y="549"/>
                      </a:lnTo>
                      <a:lnTo>
                        <a:pt x="95" y="545"/>
                      </a:lnTo>
                      <a:lnTo>
                        <a:pt x="95" y="544"/>
                      </a:lnTo>
                      <a:lnTo>
                        <a:pt x="94" y="544"/>
                      </a:lnTo>
                      <a:lnTo>
                        <a:pt x="92" y="542"/>
                      </a:lnTo>
                      <a:lnTo>
                        <a:pt x="94" y="540"/>
                      </a:lnTo>
                      <a:lnTo>
                        <a:pt x="94" y="539"/>
                      </a:lnTo>
                      <a:lnTo>
                        <a:pt x="94" y="537"/>
                      </a:lnTo>
                      <a:lnTo>
                        <a:pt x="92" y="537"/>
                      </a:lnTo>
                      <a:lnTo>
                        <a:pt x="91" y="537"/>
                      </a:lnTo>
                      <a:lnTo>
                        <a:pt x="90" y="539"/>
                      </a:lnTo>
                      <a:lnTo>
                        <a:pt x="87" y="539"/>
                      </a:lnTo>
                      <a:lnTo>
                        <a:pt x="87" y="540"/>
                      </a:lnTo>
                      <a:lnTo>
                        <a:pt x="85" y="540"/>
                      </a:lnTo>
                      <a:lnTo>
                        <a:pt x="85" y="541"/>
                      </a:lnTo>
                      <a:lnTo>
                        <a:pt x="87" y="542"/>
                      </a:lnTo>
                      <a:lnTo>
                        <a:pt x="89" y="544"/>
                      </a:lnTo>
                      <a:lnTo>
                        <a:pt x="89" y="545"/>
                      </a:lnTo>
                      <a:lnTo>
                        <a:pt x="89" y="546"/>
                      </a:lnTo>
                      <a:lnTo>
                        <a:pt x="87" y="546"/>
                      </a:lnTo>
                      <a:lnTo>
                        <a:pt x="85" y="549"/>
                      </a:lnTo>
                      <a:lnTo>
                        <a:pt x="87" y="550"/>
                      </a:lnTo>
                      <a:lnTo>
                        <a:pt x="87" y="551"/>
                      </a:lnTo>
                      <a:lnTo>
                        <a:pt x="89" y="553"/>
                      </a:lnTo>
                      <a:lnTo>
                        <a:pt x="87" y="554"/>
                      </a:lnTo>
                      <a:lnTo>
                        <a:pt x="84" y="555"/>
                      </a:lnTo>
                      <a:lnTo>
                        <a:pt x="81" y="555"/>
                      </a:lnTo>
                      <a:lnTo>
                        <a:pt x="79" y="556"/>
                      </a:lnTo>
                      <a:lnTo>
                        <a:pt x="77" y="556"/>
                      </a:lnTo>
                      <a:lnTo>
                        <a:pt x="77" y="555"/>
                      </a:lnTo>
                      <a:lnTo>
                        <a:pt x="77" y="553"/>
                      </a:lnTo>
                      <a:lnTo>
                        <a:pt x="76" y="553"/>
                      </a:lnTo>
                      <a:lnTo>
                        <a:pt x="76" y="551"/>
                      </a:lnTo>
                      <a:lnTo>
                        <a:pt x="75" y="551"/>
                      </a:lnTo>
                      <a:lnTo>
                        <a:pt x="73" y="553"/>
                      </a:lnTo>
                      <a:lnTo>
                        <a:pt x="73" y="554"/>
                      </a:lnTo>
                      <a:lnTo>
                        <a:pt x="72" y="554"/>
                      </a:lnTo>
                      <a:lnTo>
                        <a:pt x="70" y="554"/>
                      </a:lnTo>
                      <a:lnTo>
                        <a:pt x="70" y="553"/>
                      </a:lnTo>
                      <a:lnTo>
                        <a:pt x="68" y="550"/>
                      </a:lnTo>
                      <a:lnTo>
                        <a:pt x="67" y="549"/>
                      </a:lnTo>
                      <a:lnTo>
                        <a:pt x="66" y="546"/>
                      </a:lnTo>
                      <a:lnTo>
                        <a:pt x="63" y="546"/>
                      </a:lnTo>
                      <a:lnTo>
                        <a:pt x="62" y="545"/>
                      </a:lnTo>
                      <a:lnTo>
                        <a:pt x="58" y="544"/>
                      </a:lnTo>
                      <a:lnTo>
                        <a:pt x="56" y="545"/>
                      </a:lnTo>
                      <a:lnTo>
                        <a:pt x="54" y="546"/>
                      </a:lnTo>
                      <a:lnTo>
                        <a:pt x="53" y="546"/>
                      </a:lnTo>
                      <a:lnTo>
                        <a:pt x="53" y="549"/>
                      </a:lnTo>
                      <a:lnTo>
                        <a:pt x="52" y="550"/>
                      </a:lnTo>
                      <a:lnTo>
                        <a:pt x="52" y="551"/>
                      </a:lnTo>
                      <a:lnTo>
                        <a:pt x="51" y="551"/>
                      </a:lnTo>
                      <a:lnTo>
                        <a:pt x="49" y="550"/>
                      </a:lnTo>
                      <a:lnTo>
                        <a:pt x="48" y="550"/>
                      </a:lnTo>
                      <a:lnTo>
                        <a:pt x="48" y="546"/>
                      </a:lnTo>
                      <a:lnTo>
                        <a:pt x="47" y="545"/>
                      </a:lnTo>
                      <a:lnTo>
                        <a:pt x="46" y="545"/>
                      </a:lnTo>
                      <a:lnTo>
                        <a:pt x="43" y="545"/>
                      </a:lnTo>
                      <a:lnTo>
                        <a:pt x="41" y="545"/>
                      </a:lnTo>
                      <a:lnTo>
                        <a:pt x="41" y="544"/>
                      </a:lnTo>
                      <a:lnTo>
                        <a:pt x="41" y="541"/>
                      </a:lnTo>
                      <a:lnTo>
                        <a:pt x="39" y="540"/>
                      </a:lnTo>
                      <a:lnTo>
                        <a:pt x="38" y="540"/>
                      </a:lnTo>
                      <a:lnTo>
                        <a:pt x="37" y="540"/>
                      </a:lnTo>
                      <a:lnTo>
                        <a:pt x="37" y="541"/>
                      </a:lnTo>
                      <a:lnTo>
                        <a:pt x="35" y="544"/>
                      </a:lnTo>
                      <a:lnTo>
                        <a:pt x="34" y="545"/>
                      </a:lnTo>
                      <a:lnTo>
                        <a:pt x="33" y="549"/>
                      </a:lnTo>
                      <a:lnTo>
                        <a:pt x="29" y="550"/>
                      </a:lnTo>
                      <a:lnTo>
                        <a:pt x="29" y="549"/>
                      </a:lnTo>
                      <a:lnTo>
                        <a:pt x="28" y="549"/>
                      </a:lnTo>
                      <a:lnTo>
                        <a:pt x="24" y="546"/>
                      </a:lnTo>
                      <a:lnTo>
                        <a:pt x="24" y="545"/>
                      </a:lnTo>
                      <a:lnTo>
                        <a:pt x="25" y="544"/>
                      </a:lnTo>
                      <a:lnTo>
                        <a:pt x="29" y="542"/>
                      </a:lnTo>
                      <a:lnTo>
                        <a:pt x="30" y="541"/>
                      </a:lnTo>
                      <a:lnTo>
                        <a:pt x="32" y="541"/>
                      </a:lnTo>
                      <a:lnTo>
                        <a:pt x="32" y="540"/>
                      </a:lnTo>
                      <a:lnTo>
                        <a:pt x="32" y="537"/>
                      </a:lnTo>
                      <a:lnTo>
                        <a:pt x="33" y="536"/>
                      </a:lnTo>
                      <a:lnTo>
                        <a:pt x="33" y="535"/>
                      </a:lnTo>
                      <a:lnTo>
                        <a:pt x="34" y="531"/>
                      </a:lnTo>
                      <a:lnTo>
                        <a:pt x="34" y="530"/>
                      </a:lnTo>
                      <a:lnTo>
                        <a:pt x="35" y="526"/>
                      </a:lnTo>
                      <a:lnTo>
                        <a:pt x="35" y="525"/>
                      </a:lnTo>
                      <a:lnTo>
                        <a:pt x="35" y="522"/>
                      </a:lnTo>
                      <a:lnTo>
                        <a:pt x="37" y="520"/>
                      </a:lnTo>
                      <a:lnTo>
                        <a:pt x="37" y="516"/>
                      </a:lnTo>
                      <a:lnTo>
                        <a:pt x="37" y="513"/>
                      </a:lnTo>
                      <a:lnTo>
                        <a:pt x="37" y="512"/>
                      </a:lnTo>
                      <a:lnTo>
                        <a:pt x="35" y="509"/>
                      </a:lnTo>
                      <a:lnTo>
                        <a:pt x="34"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7" name="Freeform 24">
                  <a:extLst>
                    <a:ext uri="{FF2B5EF4-FFF2-40B4-BE49-F238E27FC236}">
                      <a16:creationId xmlns:a16="http://schemas.microsoft.com/office/drawing/2014/main" id="{2CF09E42-A65C-470A-8FB9-C6CCBC5D77D8}"/>
                    </a:ext>
                  </a:extLst>
                </p:cNvPr>
                <p:cNvSpPr>
                  <a:spLocks/>
                </p:cNvSpPr>
                <p:nvPr/>
              </p:nvSpPr>
              <p:spPr bwMode="auto">
                <a:xfrm>
                  <a:off x="3056" y="1400"/>
                  <a:ext cx="349" cy="516"/>
                </a:xfrm>
                <a:custGeom>
                  <a:avLst/>
                  <a:gdLst>
                    <a:gd name="T0" fmla="*/ 22 w 349"/>
                    <a:gd name="T1" fmla="*/ 263 h 516"/>
                    <a:gd name="T2" fmla="*/ 18 w 349"/>
                    <a:gd name="T3" fmla="*/ 239 h 516"/>
                    <a:gd name="T4" fmla="*/ 4 w 349"/>
                    <a:gd name="T5" fmla="*/ 228 h 516"/>
                    <a:gd name="T6" fmla="*/ 19 w 349"/>
                    <a:gd name="T7" fmla="*/ 206 h 516"/>
                    <a:gd name="T8" fmla="*/ 34 w 349"/>
                    <a:gd name="T9" fmla="*/ 184 h 516"/>
                    <a:gd name="T10" fmla="*/ 48 w 349"/>
                    <a:gd name="T11" fmla="*/ 161 h 516"/>
                    <a:gd name="T12" fmla="*/ 66 w 349"/>
                    <a:gd name="T13" fmla="*/ 149 h 516"/>
                    <a:gd name="T14" fmla="*/ 95 w 349"/>
                    <a:gd name="T15" fmla="*/ 153 h 516"/>
                    <a:gd name="T16" fmla="*/ 124 w 349"/>
                    <a:gd name="T17" fmla="*/ 156 h 516"/>
                    <a:gd name="T18" fmla="*/ 147 w 349"/>
                    <a:gd name="T19" fmla="*/ 152 h 516"/>
                    <a:gd name="T20" fmla="*/ 171 w 349"/>
                    <a:gd name="T21" fmla="*/ 156 h 516"/>
                    <a:gd name="T22" fmla="*/ 183 w 349"/>
                    <a:gd name="T23" fmla="*/ 154 h 516"/>
                    <a:gd name="T24" fmla="*/ 202 w 349"/>
                    <a:gd name="T25" fmla="*/ 156 h 516"/>
                    <a:gd name="T26" fmla="*/ 216 w 349"/>
                    <a:gd name="T27" fmla="*/ 135 h 516"/>
                    <a:gd name="T28" fmla="*/ 202 w 349"/>
                    <a:gd name="T29" fmla="*/ 110 h 516"/>
                    <a:gd name="T30" fmla="*/ 188 w 349"/>
                    <a:gd name="T31" fmla="*/ 103 h 516"/>
                    <a:gd name="T32" fmla="*/ 185 w 349"/>
                    <a:gd name="T33" fmla="*/ 81 h 516"/>
                    <a:gd name="T34" fmla="*/ 188 w 349"/>
                    <a:gd name="T35" fmla="*/ 52 h 516"/>
                    <a:gd name="T36" fmla="*/ 203 w 349"/>
                    <a:gd name="T37" fmla="*/ 56 h 516"/>
                    <a:gd name="T38" fmla="*/ 221 w 349"/>
                    <a:gd name="T39" fmla="*/ 65 h 516"/>
                    <a:gd name="T40" fmla="*/ 244 w 349"/>
                    <a:gd name="T41" fmla="*/ 52 h 516"/>
                    <a:gd name="T42" fmla="*/ 251 w 349"/>
                    <a:gd name="T43" fmla="*/ 35 h 516"/>
                    <a:gd name="T44" fmla="*/ 261 w 349"/>
                    <a:gd name="T45" fmla="*/ 9 h 516"/>
                    <a:gd name="T46" fmla="*/ 292 w 349"/>
                    <a:gd name="T47" fmla="*/ 5 h 516"/>
                    <a:gd name="T48" fmla="*/ 312 w 349"/>
                    <a:gd name="T49" fmla="*/ 13 h 516"/>
                    <a:gd name="T50" fmla="*/ 332 w 349"/>
                    <a:gd name="T51" fmla="*/ 28 h 516"/>
                    <a:gd name="T52" fmla="*/ 332 w 349"/>
                    <a:gd name="T53" fmla="*/ 51 h 516"/>
                    <a:gd name="T54" fmla="*/ 331 w 349"/>
                    <a:gd name="T55" fmla="*/ 75 h 516"/>
                    <a:gd name="T56" fmla="*/ 318 w 349"/>
                    <a:gd name="T57" fmla="*/ 109 h 516"/>
                    <a:gd name="T58" fmla="*/ 325 w 349"/>
                    <a:gd name="T59" fmla="*/ 146 h 516"/>
                    <a:gd name="T60" fmla="*/ 304 w 349"/>
                    <a:gd name="T61" fmla="*/ 165 h 516"/>
                    <a:gd name="T62" fmla="*/ 304 w 349"/>
                    <a:gd name="T63" fmla="*/ 182 h 516"/>
                    <a:gd name="T64" fmla="*/ 307 w 349"/>
                    <a:gd name="T65" fmla="*/ 205 h 516"/>
                    <a:gd name="T66" fmla="*/ 289 w 349"/>
                    <a:gd name="T67" fmla="*/ 227 h 516"/>
                    <a:gd name="T68" fmla="*/ 310 w 349"/>
                    <a:gd name="T69" fmla="*/ 253 h 516"/>
                    <a:gd name="T70" fmla="*/ 304 w 349"/>
                    <a:gd name="T71" fmla="*/ 296 h 516"/>
                    <a:gd name="T72" fmla="*/ 325 w 349"/>
                    <a:gd name="T73" fmla="*/ 337 h 516"/>
                    <a:gd name="T74" fmla="*/ 331 w 349"/>
                    <a:gd name="T75" fmla="*/ 403 h 516"/>
                    <a:gd name="T76" fmla="*/ 334 w 349"/>
                    <a:gd name="T77" fmla="*/ 421 h 516"/>
                    <a:gd name="T78" fmla="*/ 344 w 349"/>
                    <a:gd name="T79" fmla="*/ 460 h 516"/>
                    <a:gd name="T80" fmla="*/ 329 w 349"/>
                    <a:gd name="T81" fmla="*/ 498 h 516"/>
                    <a:gd name="T82" fmla="*/ 294 w 349"/>
                    <a:gd name="T83" fmla="*/ 516 h 516"/>
                    <a:gd name="T84" fmla="*/ 274 w 349"/>
                    <a:gd name="T85" fmla="*/ 495 h 516"/>
                    <a:gd name="T86" fmla="*/ 259 w 349"/>
                    <a:gd name="T87" fmla="*/ 475 h 516"/>
                    <a:gd name="T88" fmla="*/ 227 w 349"/>
                    <a:gd name="T89" fmla="*/ 457 h 516"/>
                    <a:gd name="T90" fmla="*/ 199 w 349"/>
                    <a:gd name="T91" fmla="*/ 446 h 516"/>
                    <a:gd name="T92" fmla="*/ 189 w 349"/>
                    <a:gd name="T93" fmla="*/ 434 h 516"/>
                    <a:gd name="T94" fmla="*/ 173 w 349"/>
                    <a:gd name="T95" fmla="*/ 434 h 516"/>
                    <a:gd name="T96" fmla="*/ 171 w 349"/>
                    <a:gd name="T97" fmla="*/ 408 h 516"/>
                    <a:gd name="T98" fmla="*/ 170 w 349"/>
                    <a:gd name="T99" fmla="*/ 391 h 516"/>
                    <a:gd name="T100" fmla="*/ 150 w 349"/>
                    <a:gd name="T101" fmla="*/ 375 h 516"/>
                    <a:gd name="T102" fmla="*/ 135 w 349"/>
                    <a:gd name="T103" fmla="*/ 381 h 516"/>
                    <a:gd name="T104" fmla="*/ 135 w 349"/>
                    <a:gd name="T105" fmla="*/ 364 h 516"/>
                    <a:gd name="T106" fmla="*/ 126 w 349"/>
                    <a:gd name="T107" fmla="*/ 360 h 516"/>
                    <a:gd name="T108" fmla="*/ 124 w 349"/>
                    <a:gd name="T109" fmla="*/ 339 h 516"/>
                    <a:gd name="T110" fmla="*/ 108 w 349"/>
                    <a:gd name="T111" fmla="*/ 352 h 516"/>
                    <a:gd name="T112" fmla="*/ 105 w 349"/>
                    <a:gd name="T113" fmla="*/ 326 h 516"/>
                    <a:gd name="T114" fmla="*/ 103 w 349"/>
                    <a:gd name="T115" fmla="*/ 301 h 516"/>
                    <a:gd name="T116" fmla="*/ 76 w 349"/>
                    <a:gd name="T117" fmla="*/ 288 h 516"/>
                    <a:gd name="T118" fmla="*/ 53 w 349"/>
                    <a:gd name="T119" fmla="*/ 28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516">
                      <a:moveTo>
                        <a:pt x="42" y="286"/>
                      </a:moveTo>
                      <a:lnTo>
                        <a:pt x="42" y="285"/>
                      </a:lnTo>
                      <a:lnTo>
                        <a:pt x="40" y="284"/>
                      </a:lnTo>
                      <a:lnTo>
                        <a:pt x="38" y="284"/>
                      </a:lnTo>
                      <a:lnTo>
                        <a:pt x="36" y="282"/>
                      </a:lnTo>
                      <a:lnTo>
                        <a:pt x="34" y="280"/>
                      </a:lnTo>
                      <a:lnTo>
                        <a:pt x="33" y="279"/>
                      </a:lnTo>
                      <a:lnTo>
                        <a:pt x="33" y="277"/>
                      </a:lnTo>
                      <a:lnTo>
                        <a:pt x="29" y="277"/>
                      </a:lnTo>
                      <a:lnTo>
                        <a:pt x="27" y="277"/>
                      </a:lnTo>
                      <a:lnTo>
                        <a:pt x="26" y="275"/>
                      </a:lnTo>
                      <a:lnTo>
                        <a:pt x="24" y="274"/>
                      </a:lnTo>
                      <a:lnTo>
                        <a:pt x="24" y="271"/>
                      </a:lnTo>
                      <a:lnTo>
                        <a:pt x="22" y="266"/>
                      </a:lnTo>
                      <a:lnTo>
                        <a:pt x="22" y="263"/>
                      </a:lnTo>
                      <a:lnTo>
                        <a:pt x="22" y="262"/>
                      </a:lnTo>
                      <a:lnTo>
                        <a:pt x="23" y="258"/>
                      </a:lnTo>
                      <a:lnTo>
                        <a:pt x="23" y="256"/>
                      </a:lnTo>
                      <a:lnTo>
                        <a:pt x="24" y="255"/>
                      </a:lnTo>
                      <a:lnTo>
                        <a:pt x="24" y="253"/>
                      </a:lnTo>
                      <a:lnTo>
                        <a:pt x="23" y="253"/>
                      </a:lnTo>
                      <a:lnTo>
                        <a:pt x="21" y="253"/>
                      </a:lnTo>
                      <a:lnTo>
                        <a:pt x="21" y="251"/>
                      </a:lnTo>
                      <a:lnTo>
                        <a:pt x="22" y="249"/>
                      </a:lnTo>
                      <a:lnTo>
                        <a:pt x="22" y="244"/>
                      </a:lnTo>
                      <a:lnTo>
                        <a:pt x="22" y="243"/>
                      </a:lnTo>
                      <a:lnTo>
                        <a:pt x="22" y="242"/>
                      </a:lnTo>
                      <a:lnTo>
                        <a:pt x="21" y="241"/>
                      </a:lnTo>
                      <a:lnTo>
                        <a:pt x="19" y="241"/>
                      </a:lnTo>
                      <a:lnTo>
                        <a:pt x="18" y="239"/>
                      </a:lnTo>
                      <a:lnTo>
                        <a:pt x="14" y="239"/>
                      </a:lnTo>
                      <a:lnTo>
                        <a:pt x="14" y="238"/>
                      </a:lnTo>
                      <a:lnTo>
                        <a:pt x="14" y="237"/>
                      </a:lnTo>
                      <a:lnTo>
                        <a:pt x="13" y="236"/>
                      </a:lnTo>
                      <a:lnTo>
                        <a:pt x="10" y="236"/>
                      </a:lnTo>
                      <a:lnTo>
                        <a:pt x="9" y="236"/>
                      </a:lnTo>
                      <a:lnTo>
                        <a:pt x="8" y="237"/>
                      </a:lnTo>
                      <a:lnTo>
                        <a:pt x="7" y="237"/>
                      </a:lnTo>
                      <a:lnTo>
                        <a:pt x="5" y="237"/>
                      </a:lnTo>
                      <a:lnTo>
                        <a:pt x="4" y="236"/>
                      </a:lnTo>
                      <a:lnTo>
                        <a:pt x="2" y="236"/>
                      </a:lnTo>
                      <a:lnTo>
                        <a:pt x="0" y="233"/>
                      </a:lnTo>
                      <a:lnTo>
                        <a:pt x="0" y="230"/>
                      </a:lnTo>
                      <a:lnTo>
                        <a:pt x="2" y="229"/>
                      </a:lnTo>
                      <a:lnTo>
                        <a:pt x="4" y="228"/>
                      </a:lnTo>
                      <a:lnTo>
                        <a:pt x="5" y="225"/>
                      </a:lnTo>
                      <a:lnTo>
                        <a:pt x="7" y="224"/>
                      </a:lnTo>
                      <a:lnTo>
                        <a:pt x="9" y="223"/>
                      </a:lnTo>
                      <a:lnTo>
                        <a:pt x="12" y="223"/>
                      </a:lnTo>
                      <a:lnTo>
                        <a:pt x="13" y="222"/>
                      </a:lnTo>
                      <a:lnTo>
                        <a:pt x="14" y="220"/>
                      </a:lnTo>
                      <a:lnTo>
                        <a:pt x="14" y="219"/>
                      </a:lnTo>
                      <a:lnTo>
                        <a:pt x="15" y="215"/>
                      </a:lnTo>
                      <a:lnTo>
                        <a:pt x="18" y="214"/>
                      </a:lnTo>
                      <a:lnTo>
                        <a:pt x="19" y="213"/>
                      </a:lnTo>
                      <a:lnTo>
                        <a:pt x="19" y="211"/>
                      </a:lnTo>
                      <a:lnTo>
                        <a:pt x="19" y="210"/>
                      </a:lnTo>
                      <a:lnTo>
                        <a:pt x="21" y="209"/>
                      </a:lnTo>
                      <a:lnTo>
                        <a:pt x="19" y="208"/>
                      </a:lnTo>
                      <a:lnTo>
                        <a:pt x="19" y="206"/>
                      </a:lnTo>
                      <a:lnTo>
                        <a:pt x="19" y="205"/>
                      </a:lnTo>
                      <a:lnTo>
                        <a:pt x="19" y="204"/>
                      </a:lnTo>
                      <a:lnTo>
                        <a:pt x="19" y="203"/>
                      </a:lnTo>
                      <a:lnTo>
                        <a:pt x="19" y="200"/>
                      </a:lnTo>
                      <a:lnTo>
                        <a:pt x="21" y="198"/>
                      </a:lnTo>
                      <a:lnTo>
                        <a:pt x="23" y="196"/>
                      </a:lnTo>
                      <a:lnTo>
                        <a:pt x="24" y="195"/>
                      </a:lnTo>
                      <a:lnTo>
                        <a:pt x="26" y="194"/>
                      </a:lnTo>
                      <a:lnTo>
                        <a:pt x="27" y="192"/>
                      </a:lnTo>
                      <a:lnTo>
                        <a:pt x="28" y="191"/>
                      </a:lnTo>
                      <a:lnTo>
                        <a:pt x="28" y="190"/>
                      </a:lnTo>
                      <a:lnTo>
                        <a:pt x="29" y="187"/>
                      </a:lnTo>
                      <a:lnTo>
                        <a:pt x="31" y="187"/>
                      </a:lnTo>
                      <a:lnTo>
                        <a:pt x="33" y="185"/>
                      </a:lnTo>
                      <a:lnTo>
                        <a:pt x="34" y="184"/>
                      </a:lnTo>
                      <a:lnTo>
                        <a:pt x="36" y="181"/>
                      </a:lnTo>
                      <a:lnTo>
                        <a:pt x="37" y="181"/>
                      </a:lnTo>
                      <a:lnTo>
                        <a:pt x="37" y="180"/>
                      </a:lnTo>
                      <a:lnTo>
                        <a:pt x="37" y="179"/>
                      </a:lnTo>
                      <a:lnTo>
                        <a:pt x="38" y="179"/>
                      </a:lnTo>
                      <a:lnTo>
                        <a:pt x="38" y="177"/>
                      </a:lnTo>
                      <a:lnTo>
                        <a:pt x="40" y="176"/>
                      </a:lnTo>
                      <a:lnTo>
                        <a:pt x="42" y="168"/>
                      </a:lnTo>
                      <a:lnTo>
                        <a:pt x="42" y="166"/>
                      </a:lnTo>
                      <a:lnTo>
                        <a:pt x="45" y="166"/>
                      </a:lnTo>
                      <a:lnTo>
                        <a:pt x="45" y="165"/>
                      </a:lnTo>
                      <a:lnTo>
                        <a:pt x="46" y="163"/>
                      </a:lnTo>
                      <a:lnTo>
                        <a:pt x="45" y="161"/>
                      </a:lnTo>
                      <a:lnTo>
                        <a:pt x="46" y="160"/>
                      </a:lnTo>
                      <a:lnTo>
                        <a:pt x="48" y="161"/>
                      </a:lnTo>
                      <a:lnTo>
                        <a:pt x="48" y="160"/>
                      </a:lnTo>
                      <a:lnTo>
                        <a:pt x="48" y="156"/>
                      </a:lnTo>
                      <a:lnTo>
                        <a:pt x="50" y="154"/>
                      </a:lnTo>
                      <a:lnTo>
                        <a:pt x="51" y="156"/>
                      </a:lnTo>
                      <a:lnTo>
                        <a:pt x="52" y="156"/>
                      </a:lnTo>
                      <a:lnTo>
                        <a:pt x="53" y="154"/>
                      </a:lnTo>
                      <a:lnTo>
                        <a:pt x="53" y="152"/>
                      </a:lnTo>
                      <a:lnTo>
                        <a:pt x="53" y="151"/>
                      </a:lnTo>
                      <a:lnTo>
                        <a:pt x="55" y="149"/>
                      </a:lnTo>
                      <a:lnTo>
                        <a:pt x="55" y="148"/>
                      </a:lnTo>
                      <a:lnTo>
                        <a:pt x="59" y="146"/>
                      </a:lnTo>
                      <a:lnTo>
                        <a:pt x="60" y="146"/>
                      </a:lnTo>
                      <a:lnTo>
                        <a:pt x="61" y="148"/>
                      </a:lnTo>
                      <a:lnTo>
                        <a:pt x="64" y="148"/>
                      </a:lnTo>
                      <a:lnTo>
                        <a:pt x="66" y="149"/>
                      </a:lnTo>
                      <a:lnTo>
                        <a:pt x="67" y="149"/>
                      </a:lnTo>
                      <a:lnTo>
                        <a:pt x="69" y="149"/>
                      </a:lnTo>
                      <a:lnTo>
                        <a:pt x="71" y="149"/>
                      </a:lnTo>
                      <a:lnTo>
                        <a:pt x="73" y="149"/>
                      </a:lnTo>
                      <a:lnTo>
                        <a:pt x="74" y="151"/>
                      </a:lnTo>
                      <a:lnTo>
                        <a:pt x="76" y="151"/>
                      </a:lnTo>
                      <a:lnTo>
                        <a:pt x="80" y="151"/>
                      </a:lnTo>
                      <a:lnTo>
                        <a:pt x="81" y="151"/>
                      </a:lnTo>
                      <a:lnTo>
                        <a:pt x="84" y="149"/>
                      </a:lnTo>
                      <a:lnTo>
                        <a:pt x="86" y="151"/>
                      </a:lnTo>
                      <a:lnTo>
                        <a:pt x="88" y="152"/>
                      </a:lnTo>
                      <a:lnTo>
                        <a:pt x="89" y="153"/>
                      </a:lnTo>
                      <a:lnTo>
                        <a:pt x="93" y="153"/>
                      </a:lnTo>
                      <a:lnTo>
                        <a:pt x="94" y="153"/>
                      </a:lnTo>
                      <a:lnTo>
                        <a:pt x="95" y="153"/>
                      </a:lnTo>
                      <a:lnTo>
                        <a:pt x="98" y="152"/>
                      </a:lnTo>
                      <a:lnTo>
                        <a:pt x="98" y="149"/>
                      </a:lnTo>
                      <a:lnTo>
                        <a:pt x="99" y="148"/>
                      </a:lnTo>
                      <a:lnTo>
                        <a:pt x="100" y="147"/>
                      </a:lnTo>
                      <a:lnTo>
                        <a:pt x="103" y="147"/>
                      </a:lnTo>
                      <a:lnTo>
                        <a:pt x="108" y="149"/>
                      </a:lnTo>
                      <a:lnTo>
                        <a:pt x="109" y="149"/>
                      </a:lnTo>
                      <a:lnTo>
                        <a:pt x="111" y="152"/>
                      </a:lnTo>
                      <a:lnTo>
                        <a:pt x="111" y="153"/>
                      </a:lnTo>
                      <a:lnTo>
                        <a:pt x="111" y="154"/>
                      </a:lnTo>
                      <a:lnTo>
                        <a:pt x="112" y="154"/>
                      </a:lnTo>
                      <a:lnTo>
                        <a:pt x="114" y="154"/>
                      </a:lnTo>
                      <a:lnTo>
                        <a:pt x="117" y="154"/>
                      </a:lnTo>
                      <a:lnTo>
                        <a:pt x="121" y="154"/>
                      </a:lnTo>
                      <a:lnTo>
                        <a:pt x="124" y="156"/>
                      </a:lnTo>
                      <a:lnTo>
                        <a:pt x="127" y="158"/>
                      </a:lnTo>
                      <a:lnTo>
                        <a:pt x="128" y="160"/>
                      </a:lnTo>
                      <a:lnTo>
                        <a:pt x="130" y="158"/>
                      </a:lnTo>
                      <a:lnTo>
                        <a:pt x="132" y="158"/>
                      </a:lnTo>
                      <a:lnTo>
                        <a:pt x="133" y="158"/>
                      </a:lnTo>
                      <a:lnTo>
                        <a:pt x="137" y="160"/>
                      </a:lnTo>
                      <a:lnTo>
                        <a:pt x="137" y="158"/>
                      </a:lnTo>
                      <a:lnTo>
                        <a:pt x="137" y="156"/>
                      </a:lnTo>
                      <a:lnTo>
                        <a:pt x="137" y="154"/>
                      </a:lnTo>
                      <a:lnTo>
                        <a:pt x="137" y="153"/>
                      </a:lnTo>
                      <a:lnTo>
                        <a:pt x="138" y="152"/>
                      </a:lnTo>
                      <a:lnTo>
                        <a:pt x="141" y="152"/>
                      </a:lnTo>
                      <a:lnTo>
                        <a:pt x="142" y="151"/>
                      </a:lnTo>
                      <a:lnTo>
                        <a:pt x="145" y="151"/>
                      </a:lnTo>
                      <a:lnTo>
                        <a:pt x="147" y="152"/>
                      </a:lnTo>
                      <a:lnTo>
                        <a:pt x="149" y="152"/>
                      </a:lnTo>
                      <a:lnTo>
                        <a:pt x="150" y="152"/>
                      </a:lnTo>
                      <a:lnTo>
                        <a:pt x="152" y="151"/>
                      </a:lnTo>
                      <a:lnTo>
                        <a:pt x="154" y="151"/>
                      </a:lnTo>
                      <a:lnTo>
                        <a:pt x="156" y="151"/>
                      </a:lnTo>
                      <a:lnTo>
                        <a:pt x="157" y="152"/>
                      </a:lnTo>
                      <a:lnTo>
                        <a:pt x="160" y="153"/>
                      </a:lnTo>
                      <a:lnTo>
                        <a:pt x="162" y="154"/>
                      </a:lnTo>
                      <a:lnTo>
                        <a:pt x="164" y="154"/>
                      </a:lnTo>
                      <a:lnTo>
                        <a:pt x="165" y="153"/>
                      </a:lnTo>
                      <a:lnTo>
                        <a:pt x="168" y="153"/>
                      </a:lnTo>
                      <a:lnTo>
                        <a:pt x="169" y="153"/>
                      </a:lnTo>
                      <a:lnTo>
                        <a:pt x="169" y="154"/>
                      </a:lnTo>
                      <a:lnTo>
                        <a:pt x="170" y="156"/>
                      </a:lnTo>
                      <a:lnTo>
                        <a:pt x="171" y="156"/>
                      </a:lnTo>
                      <a:lnTo>
                        <a:pt x="173" y="158"/>
                      </a:lnTo>
                      <a:lnTo>
                        <a:pt x="174" y="158"/>
                      </a:lnTo>
                      <a:lnTo>
                        <a:pt x="175" y="156"/>
                      </a:lnTo>
                      <a:lnTo>
                        <a:pt x="174" y="154"/>
                      </a:lnTo>
                      <a:lnTo>
                        <a:pt x="173" y="153"/>
                      </a:lnTo>
                      <a:lnTo>
                        <a:pt x="173" y="152"/>
                      </a:lnTo>
                      <a:lnTo>
                        <a:pt x="171" y="151"/>
                      </a:lnTo>
                      <a:lnTo>
                        <a:pt x="171" y="148"/>
                      </a:lnTo>
                      <a:lnTo>
                        <a:pt x="173" y="147"/>
                      </a:lnTo>
                      <a:lnTo>
                        <a:pt x="174" y="147"/>
                      </a:lnTo>
                      <a:lnTo>
                        <a:pt x="175" y="148"/>
                      </a:lnTo>
                      <a:lnTo>
                        <a:pt x="176" y="151"/>
                      </a:lnTo>
                      <a:lnTo>
                        <a:pt x="178" y="153"/>
                      </a:lnTo>
                      <a:lnTo>
                        <a:pt x="179" y="153"/>
                      </a:lnTo>
                      <a:lnTo>
                        <a:pt x="183" y="154"/>
                      </a:lnTo>
                      <a:lnTo>
                        <a:pt x="183" y="156"/>
                      </a:lnTo>
                      <a:lnTo>
                        <a:pt x="184" y="158"/>
                      </a:lnTo>
                      <a:lnTo>
                        <a:pt x="185" y="158"/>
                      </a:lnTo>
                      <a:lnTo>
                        <a:pt x="187" y="156"/>
                      </a:lnTo>
                      <a:lnTo>
                        <a:pt x="185" y="154"/>
                      </a:lnTo>
                      <a:lnTo>
                        <a:pt x="187" y="153"/>
                      </a:lnTo>
                      <a:lnTo>
                        <a:pt x="187" y="152"/>
                      </a:lnTo>
                      <a:lnTo>
                        <a:pt x="190" y="153"/>
                      </a:lnTo>
                      <a:lnTo>
                        <a:pt x="192" y="154"/>
                      </a:lnTo>
                      <a:lnTo>
                        <a:pt x="193" y="156"/>
                      </a:lnTo>
                      <a:lnTo>
                        <a:pt x="194" y="160"/>
                      </a:lnTo>
                      <a:lnTo>
                        <a:pt x="197" y="160"/>
                      </a:lnTo>
                      <a:lnTo>
                        <a:pt x="198" y="158"/>
                      </a:lnTo>
                      <a:lnTo>
                        <a:pt x="199" y="158"/>
                      </a:lnTo>
                      <a:lnTo>
                        <a:pt x="202" y="156"/>
                      </a:lnTo>
                      <a:lnTo>
                        <a:pt x="203" y="154"/>
                      </a:lnTo>
                      <a:lnTo>
                        <a:pt x="204" y="153"/>
                      </a:lnTo>
                      <a:lnTo>
                        <a:pt x="206" y="153"/>
                      </a:lnTo>
                      <a:lnTo>
                        <a:pt x="207" y="153"/>
                      </a:lnTo>
                      <a:lnTo>
                        <a:pt x="208" y="152"/>
                      </a:lnTo>
                      <a:lnTo>
                        <a:pt x="209" y="152"/>
                      </a:lnTo>
                      <a:lnTo>
                        <a:pt x="209" y="151"/>
                      </a:lnTo>
                      <a:lnTo>
                        <a:pt x="209" y="149"/>
                      </a:lnTo>
                      <a:lnTo>
                        <a:pt x="212" y="148"/>
                      </a:lnTo>
                      <a:lnTo>
                        <a:pt x="213" y="147"/>
                      </a:lnTo>
                      <a:lnTo>
                        <a:pt x="216" y="146"/>
                      </a:lnTo>
                      <a:lnTo>
                        <a:pt x="216" y="143"/>
                      </a:lnTo>
                      <a:lnTo>
                        <a:pt x="216" y="139"/>
                      </a:lnTo>
                      <a:lnTo>
                        <a:pt x="216" y="137"/>
                      </a:lnTo>
                      <a:lnTo>
                        <a:pt x="216" y="135"/>
                      </a:lnTo>
                      <a:lnTo>
                        <a:pt x="217" y="133"/>
                      </a:lnTo>
                      <a:lnTo>
                        <a:pt x="217" y="130"/>
                      </a:lnTo>
                      <a:lnTo>
                        <a:pt x="216" y="127"/>
                      </a:lnTo>
                      <a:lnTo>
                        <a:pt x="216" y="125"/>
                      </a:lnTo>
                      <a:lnTo>
                        <a:pt x="214" y="123"/>
                      </a:lnTo>
                      <a:lnTo>
                        <a:pt x="216" y="122"/>
                      </a:lnTo>
                      <a:lnTo>
                        <a:pt x="214" y="119"/>
                      </a:lnTo>
                      <a:lnTo>
                        <a:pt x="213" y="118"/>
                      </a:lnTo>
                      <a:lnTo>
                        <a:pt x="214" y="115"/>
                      </a:lnTo>
                      <a:lnTo>
                        <a:pt x="212" y="115"/>
                      </a:lnTo>
                      <a:lnTo>
                        <a:pt x="208" y="114"/>
                      </a:lnTo>
                      <a:lnTo>
                        <a:pt x="207" y="111"/>
                      </a:lnTo>
                      <a:lnTo>
                        <a:pt x="204" y="110"/>
                      </a:lnTo>
                      <a:lnTo>
                        <a:pt x="203" y="109"/>
                      </a:lnTo>
                      <a:lnTo>
                        <a:pt x="202" y="110"/>
                      </a:lnTo>
                      <a:lnTo>
                        <a:pt x="201" y="110"/>
                      </a:lnTo>
                      <a:lnTo>
                        <a:pt x="199" y="110"/>
                      </a:lnTo>
                      <a:lnTo>
                        <a:pt x="197" y="109"/>
                      </a:lnTo>
                      <a:lnTo>
                        <a:pt x="193" y="111"/>
                      </a:lnTo>
                      <a:lnTo>
                        <a:pt x="192" y="111"/>
                      </a:lnTo>
                      <a:lnTo>
                        <a:pt x="190" y="110"/>
                      </a:lnTo>
                      <a:lnTo>
                        <a:pt x="189" y="109"/>
                      </a:lnTo>
                      <a:lnTo>
                        <a:pt x="188" y="110"/>
                      </a:lnTo>
                      <a:lnTo>
                        <a:pt x="185" y="110"/>
                      </a:lnTo>
                      <a:lnTo>
                        <a:pt x="184" y="109"/>
                      </a:lnTo>
                      <a:lnTo>
                        <a:pt x="184" y="108"/>
                      </a:lnTo>
                      <a:lnTo>
                        <a:pt x="185" y="106"/>
                      </a:lnTo>
                      <a:lnTo>
                        <a:pt x="187" y="105"/>
                      </a:lnTo>
                      <a:lnTo>
                        <a:pt x="188" y="105"/>
                      </a:lnTo>
                      <a:lnTo>
                        <a:pt x="188" y="103"/>
                      </a:lnTo>
                      <a:lnTo>
                        <a:pt x="188" y="100"/>
                      </a:lnTo>
                      <a:lnTo>
                        <a:pt x="185" y="95"/>
                      </a:lnTo>
                      <a:lnTo>
                        <a:pt x="185" y="92"/>
                      </a:lnTo>
                      <a:lnTo>
                        <a:pt x="185" y="91"/>
                      </a:lnTo>
                      <a:lnTo>
                        <a:pt x="187" y="91"/>
                      </a:lnTo>
                      <a:lnTo>
                        <a:pt x="187" y="90"/>
                      </a:lnTo>
                      <a:lnTo>
                        <a:pt x="189" y="89"/>
                      </a:lnTo>
                      <a:lnTo>
                        <a:pt x="190" y="87"/>
                      </a:lnTo>
                      <a:lnTo>
                        <a:pt x="190" y="86"/>
                      </a:lnTo>
                      <a:lnTo>
                        <a:pt x="188" y="86"/>
                      </a:lnTo>
                      <a:lnTo>
                        <a:pt x="187" y="86"/>
                      </a:lnTo>
                      <a:lnTo>
                        <a:pt x="184" y="86"/>
                      </a:lnTo>
                      <a:lnTo>
                        <a:pt x="184" y="85"/>
                      </a:lnTo>
                      <a:lnTo>
                        <a:pt x="184" y="84"/>
                      </a:lnTo>
                      <a:lnTo>
                        <a:pt x="185" y="81"/>
                      </a:lnTo>
                      <a:lnTo>
                        <a:pt x="185" y="78"/>
                      </a:lnTo>
                      <a:lnTo>
                        <a:pt x="185" y="77"/>
                      </a:lnTo>
                      <a:lnTo>
                        <a:pt x="187" y="76"/>
                      </a:lnTo>
                      <a:lnTo>
                        <a:pt x="185" y="75"/>
                      </a:lnTo>
                      <a:lnTo>
                        <a:pt x="184" y="73"/>
                      </a:lnTo>
                      <a:lnTo>
                        <a:pt x="185" y="70"/>
                      </a:lnTo>
                      <a:lnTo>
                        <a:pt x="187" y="67"/>
                      </a:lnTo>
                      <a:lnTo>
                        <a:pt x="188" y="67"/>
                      </a:lnTo>
                      <a:lnTo>
                        <a:pt x="188" y="65"/>
                      </a:lnTo>
                      <a:lnTo>
                        <a:pt x="188" y="63"/>
                      </a:lnTo>
                      <a:lnTo>
                        <a:pt x="190" y="62"/>
                      </a:lnTo>
                      <a:lnTo>
                        <a:pt x="190" y="59"/>
                      </a:lnTo>
                      <a:lnTo>
                        <a:pt x="189" y="57"/>
                      </a:lnTo>
                      <a:lnTo>
                        <a:pt x="188" y="56"/>
                      </a:lnTo>
                      <a:lnTo>
                        <a:pt x="188" y="52"/>
                      </a:lnTo>
                      <a:lnTo>
                        <a:pt x="189" y="51"/>
                      </a:lnTo>
                      <a:lnTo>
                        <a:pt x="190" y="49"/>
                      </a:lnTo>
                      <a:lnTo>
                        <a:pt x="192" y="48"/>
                      </a:lnTo>
                      <a:lnTo>
                        <a:pt x="192" y="49"/>
                      </a:lnTo>
                      <a:lnTo>
                        <a:pt x="193" y="51"/>
                      </a:lnTo>
                      <a:lnTo>
                        <a:pt x="193" y="52"/>
                      </a:lnTo>
                      <a:lnTo>
                        <a:pt x="193" y="54"/>
                      </a:lnTo>
                      <a:lnTo>
                        <a:pt x="193" y="57"/>
                      </a:lnTo>
                      <a:lnTo>
                        <a:pt x="194" y="57"/>
                      </a:lnTo>
                      <a:lnTo>
                        <a:pt x="197" y="57"/>
                      </a:lnTo>
                      <a:lnTo>
                        <a:pt x="198" y="56"/>
                      </a:lnTo>
                      <a:lnTo>
                        <a:pt x="199" y="54"/>
                      </a:lnTo>
                      <a:lnTo>
                        <a:pt x="201" y="54"/>
                      </a:lnTo>
                      <a:lnTo>
                        <a:pt x="202" y="54"/>
                      </a:lnTo>
                      <a:lnTo>
                        <a:pt x="203" y="56"/>
                      </a:lnTo>
                      <a:lnTo>
                        <a:pt x="206" y="56"/>
                      </a:lnTo>
                      <a:lnTo>
                        <a:pt x="208" y="56"/>
                      </a:lnTo>
                      <a:lnTo>
                        <a:pt x="209" y="54"/>
                      </a:lnTo>
                      <a:lnTo>
                        <a:pt x="212" y="54"/>
                      </a:lnTo>
                      <a:lnTo>
                        <a:pt x="213" y="56"/>
                      </a:lnTo>
                      <a:lnTo>
                        <a:pt x="214" y="56"/>
                      </a:lnTo>
                      <a:lnTo>
                        <a:pt x="216" y="57"/>
                      </a:lnTo>
                      <a:lnTo>
                        <a:pt x="216" y="58"/>
                      </a:lnTo>
                      <a:lnTo>
                        <a:pt x="217" y="58"/>
                      </a:lnTo>
                      <a:lnTo>
                        <a:pt x="217" y="59"/>
                      </a:lnTo>
                      <a:lnTo>
                        <a:pt x="217" y="61"/>
                      </a:lnTo>
                      <a:lnTo>
                        <a:pt x="218" y="63"/>
                      </a:lnTo>
                      <a:lnTo>
                        <a:pt x="220" y="66"/>
                      </a:lnTo>
                      <a:lnTo>
                        <a:pt x="221" y="66"/>
                      </a:lnTo>
                      <a:lnTo>
                        <a:pt x="221" y="65"/>
                      </a:lnTo>
                      <a:lnTo>
                        <a:pt x="222" y="62"/>
                      </a:lnTo>
                      <a:lnTo>
                        <a:pt x="225" y="62"/>
                      </a:lnTo>
                      <a:lnTo>
                        <a:pt x="227" y="63"/>
                      </a:lnTo>
                      <a:lnTo>
                        <a:pt x="230" y="63"/>
                      </a:lnTo>
                      <a:lnTo>
                        <a:pt x="231" y="66"/>
                      </a:lnTo>
                      <a:lnTo>
                        <a:pt x="232" y="65"/>
                      </a:lnTo>
                      <a:lnTo>
                        <a:pt x="233" y="62"/>
                      </a:lnTo>
                      <a:lnTo>
                        <a:pt x="233" y="61"/>
                      </a:lnTo>
                      <a:lnTo>
                        <a:pt x="233" y="59"/>
                      </a:lnTo>
                      <a:lnTo>
                        <a:pt x="235" y="57"/>
                      </a:lnTo>
                      <a:lnTo>
                        <a:pt x="236" y="56"/>
                      </a:lnTo>
                      <a:lnTo>
                        <a:pt x="239" y="54"/>
                      </a:lnTo>
                      <a:lnTo>
                        <a:pt x="240" y="54"/>
                      </a:lnTo>
                      <a:lnTo>
                        <a:pt x="242" y="54"/>
                      </a:lnTo>
                      <a:lnTo>
                        <a:pt x="244" y="52"/>
                      </a:lnTo>
                      <a:lnTo>
                        <a:pt x="244" y="51"/>
                      </a:lnTo>
                      <a:lnTo>
                        <a:pt x="242" y="48"/>
                      </a:lnTo>
                      <a:lnTo>
                        <a:pt x="240" y="48"/>
                      </a:lnTo>
                      <a:lnTo>
                        <a:pt x="237" y="47"/>
                      </a:lnTo>
                      <a:lnTo>
                        <a:pt x="236" y="47"/>
                      </a:lnTo>
                      <a:lnTo>
                        <a:pt x="236" y="46"/>
                      </a:lnTo>
                      <a:lnTo>
                        <a:pt x="237" y="44"/>
                      </a:lnTo>
                      <a:lnTo>
                        <a:pt x="239" y="43"/>
                      </a:lnTo>
                      <a:lnTo>
                        <a:pt x="242" y="42"/>
                      </a:lnTo>
                      <a:lnTo>
                        <a:pt x="244" y="43"/>
                      </a:lnTo>
                      <a:lnTo>
                        <a:pt x="245" y="42"/>
                      </a:lnTo>
                      <a:lnTo>
                        <a:pt x="246" y="40"/>
                      </a:lnTo>
                      <a:lnTo>
                        <a:pt x="249" y="39"/>
                      </a:lnTo>
                      <a:lnTo>
                        <a:pt x="250" y="37"/>
                      </a:lnTo>
                      <a:lnTo>
                        <a:pt x="251" y="35"/>
                      </a:lnTo>
                      <a:lnTo>
                        <a:pt x="251" y="32"/>
                      </a:lnTo>
                      <a:lnTo>
                        <a:pt x="250" y="29"/>
                      </a:lnTo>
                      <a:lnTo>
                        <a:pt x="249" y="28"/>
                      </a:lnTo>
                      <a:lnTo>
                        <a:pt x="250" y="25"/>
                      </a:lnTo>
                      <a:lnTo>
                        <a:pt x="251" y="25"/>
                      </a:lnTo>
                      <a:lnTo>
                        <a:pt x="254" y="25"/>
                      </a:lnTo>
                      <a:lnTo>
                        <a:pt x="256" y="24"/>
                      </a:lnTo>
                      <a:lnTo>
                        <a:pt x="256" y="21"/>
                      </a:lnTo>
                      <a:lnTo>
                        <a:pt x="254" y="20"/>
                      </a:lnTo>
                      <a:lnTo>
                        <a:pt x="254" y="19"/>
                      </a:lnTo>
                      <a:lnTo>
                        <a:pt x="256" y="16"/>
                      </a:lnTo>
                      <a:lnTo>
                        <a:pt x="258" y="15"/>
                      </a:lnTo>
                      <a:lnTo>
                        <a:pt x="259" y="14"/>
                      </a:lnTo>
                      <a:lnTo>
                        <a:pt x="260" y="11"/>
                      </a:lnTo>
                      <a:lnTo>
                        <a:pt x="261" y="9"/>
                      </a:lnTo>
                      <a:lnTo>
                        <a:pt x="260" y="6"/>
                      </a:lnTo>
                      <a:lnTo>
                        <a:pt x="260" y="4"/>
                      </a:lnTo>
                      <a:lnTo>
                        <a:pt x="261" y="2"/>
                      </a:lnTo>
                      <a:lnTo>
                        <a:pt x="263" y="0"/>
                      </a:lnTo>
                      <a:lnTo>
                        <a:pt x="264" y="0"/>
                      </a:lnTo>
                      <a:lnTo>
                        <a:pt x="265" y="0"/>
                      </a:lnTo>
                      <a:lnTo>
                        <a:pt x="269" y="1"/>
                      </a:lnTo>
                      <a:lnTo>
                        <a:pt x="273" y="1"/>
                      </a:lnTo>
                      <a:lnTo>
                        <a:pt x="275" y="2"/>
                      </a:lnTo>
                      <a:lnTo>
                        <a:pt x="278" y="2"/>
                      </a:lnTo>
                      <a:lnTo>
                        <a:pt x="280" y="2"/>
                      </a:lnTo>
                      <a:lnTo>
                        <a:pt x="283" y="2"/>
                      </a:lnTo>
                      <a:lnTo>
                        <a:pt x="284" y="2"/>
                      </a:lnTo>
                      <a:lnTo>
                        <a:pt x="291" y="5"/>
                      </a:lnTo>
                      <a:lnTo>
                        <a:pt x="292" y="5"/>
                      </a:lnTo>
                      <a:lnTo>
                        <a:pt x="293" y="5"/>
                      </a:lnTo>
                      <a:lnTo>
                        <a:pt x="294" y="6"/>
                      </a:lnTo>
                      <a:lnTo>
                        <a:pt x="297" y="10"/>
                      </a:lnTo>
                      <a:lnTo>
                        <a:pt x="297" y="11"/>
                      </a:lnTo>
                      <a:lnTo>
                        <a:pt x="298" y="11"/>
                      </a:lnTo>
                      <a:lnTo>
                        <a:pt x="299" y="11"/>
                      </a:lnTo>
                      <a:lnTo>
                        <a:pt x="299" y="10"/>
                      </a:lnTo>
                      <a:lnTo>
                        <a:pt x="302" y="9"/>
                      </a:lnTo>
                      <a:lnTo>
                        <a:pt x="303" y="5"/>
                      </a:lnTo>
                      <a:lnTo>
                        <a:pt x="303" y="4"/>
                      </a:lnTo>
                      <a:lnTo>
                        <a:pt x="307" y="5"/>
                      </a:lnTo>
                      <a:lnTo>
                        <a:pt x="308" y="6"/>
                      </a:lnTo>
                      <a:lnTo>
                        <a:pt x="310" y="9"/>
                      </a:lnTo>
                      <a:lnTo>
                        <a:pt x="311" y="11"/>
                      </a:lnTo>
                      <a:lnTo>
                        <a:pt x="312" y="13"/>
                      </a:lnTo>
                      <a:lnTo>
                        <a:pt x="316" y="10"/>
                      </a:lnTo>
                      <a:lnTo>
                        <a:pt x="317" y="9"/>
                      </a:lnTo>
                      <a:lnTo>
                        <a:pt x="318" y="5"/>
                      </a:lnTo>
                      <a:lnTo>
                        <a:pt x="321" y="5"/>
                      </a:lnTo>
                      <a:lnTo>
                        <a:pt x="322" y="5"/>
                      </a:lnTo>
                      <a:lnTo>
                        <a:pt x="322" y="6"/>
                      </a:lnTo>
                      <a:lnTo>
                        <a:pt x="325" y="9"/>
                      </a:lnTo>
                      <a:lnTo>
                        <a:pt x="326" y="11"/>
                      </a:lnTo>
                      <a:lnTo>
                        <a:pt x="327" y="14"/>
                      </a:lnTo>
                      <a:lnTo>
                        <a:pt x="327" y="16"/>
                      </a:lnTo>
                      <a:lnTo>
                        <a:pt x="327" y="19"/>
                      </a:lnTo>
                      <a:lnTo>
                        <a:pt x="327" y="21"/>
                      </a:lnTo>
                      <a:lnTo>
                        <a:pt x="327" y="25"/>
                      </a:lnTo>
                      <a:lnTo>
                        <a:pt x="329" y="26"/>
                      </a:lnTo>
                      <a:lnTo>
                        <a:pt x="332" y="28"/>
                      </a:lnTo>
                      <a:lnTo>
                        <a:pt x="334" y="30"/>
                      </a:lnTo>
                      <a:lnTo>
                        <a:pt x="334" y="32"/>
                      </a:lnTo>
                      <a:lnTo>
                        <a:pt x="332" y="34"/>
                      </a:lnTo>
                      <a:lnTo>
                        <a:pt x="331" y="35"/>
                      </a:lnTo>
                      <a:lnTo>
                        <a:pt x="329" y="37"/>
                      </a:lnTo>
                      <a:lnTo>
                        <a:pt x="325" y="37"/>
                      </a:lnTo>
                      <a:lnTo>
                        <a:pt x="323" y="39"/>
                      </a:lnTo>
                      <a:lnTo>
                        <a:pt x="323" y="40"/>
                      </a:lnTo>
                      <a:lnTo>
                        <a:pt x="325" y="43"/>
                      </a:lnTo>
                      <a:lnTo>
                        <a:pt x="326" y="44"/>
                      </a:lnTo>
                      <a:lnTo>
                        <a:pt x="327" y="46"/>
                      </a:lnTo>
                      <a:lnTo>
                        <a:pt x="329" y="48"/>
                      </a:lnTo>
                      <a:lnTo>
                        <a:pt x="329" y="49"/>
                      </a:lnTo>
                      <a:lnTo>
                        <a:pt x="331" y="51"/>
                      </a:lnTo>
                      <a:lnTo>
                        <a:pt x="332" y="51"/>
                      </a:lnTo>
                      <a:lnTo>
                        <a:pt x="335" y="52"/>
                      </a:lnTo>
                      <a:lnTo>
                        <a:pt x="335" y="54"/>
                      </a:lnTo>
                      <a:lnTo>
                        <a:pt x="335" y="56"/>
                      </a:lnTo>
                      <a:lnTo>
                        <a:pt x="335" y="59"/>
                      </a:lnTo>
                      <a:lnTo>
                        <a:pt x="335" y="61"/>
                      </a:lnTo>
                      <a:lnTo>
                        <a:pt x="336" y="63"/>
                      </a:lnTo>
                      <a:lnTo>
                        <a:pt x="337" y="63"/>
                      </a:lnTo>
                      <a:lnTo>
                        <a:pt x="339" y="65"/>
                      </a:lnTo>
                      <a:lnTo>
                        <a:pt x="340" y="67"/>
                      </a:lnTo>
                      <a:lnTo>
                        <a:pt x="339" y="71"/>
                      </a:lnTo>
                      <a:lnTo>
                        <a:pt x="337" y="72"/>
                      </a:lnTo>
                      <a:lnTo>
                        <a:pt x="336" y="72"/>
                      </a:lnTo>
                      <a:lnTo>
                        <a:pt x="335" y="73"/>
                      </a:lnTo>
                      <a:lnTo>
                        <a:pt x="334" y="73"/>
                      </a:lnTo>
                      <a:lnTo>
                        <a:pt x="331" y="75"/>
                      </a:lnTo>
                      <a:lnTo>
                        <a:pt x="331" y="76"/>
                      </a:lnTo>
                      <a:lnTo>
                        <a:pt x="331" y="78"/>
                      </a:lnTo>
                      <a:lnTo>
                        <a:pt x="331" y="84"/>
                      </a:lnTo>
                      <a:lnTo>
                        <a:pt x="331" y="86"/>
                      </a:lnTo>
                      <a:lnTo>
                        <a:pt x="331" y="90"/>
                      </a:lnTo>
                      <a:lnTo>
                        <a:pt x="331" y="99"/>
                      </a:lnTo>
                      <a:lnTo>
                        <a:pt x="331" y="101"/>
                      </a:lnTo>
                      <a:lnTo>
                        <a:pt x="331" y="104"/>
                      </a:lnTo>
                      <a:lnTo>
                        <a:pt x="329" y="105"/>
                      </a:lnTo>
                      <a:lnTo>
                        <a:pt x="327" y="105"/>
                      </a:lnTo>
                      <a:lnTo>
                        <a:pt x="325" y="105"/>
                      </a:lnTo>
                      <a:lnTo>
                        <a:pt x="322" y="105"/>
                      </a:lnTo>
                      <a:lnTo>
                        <a:pt x="321" y="106"/>
                      </a:lnTo>
                      <a:lnTo>
                        <a:pt x="320" y="108"/>
                      </a:lnTo>
                      <a:lnTo>
                        <a:pt x="318" y="109"/>
                      </a:lnTo>
                      <a:lnTo>
                        <a:pt x="318" y="114"/>
                      </a:lnTo>
                      <a:lnTo>
                        <a:pt x="318" y="116"/>
                      </a:lnTo>
                      <a:lnTo>
                        <a:pt x="320" y="119"/>
                      </a:lnTo>
                      <a:lnTo>
                        <a:pt x="321" y="120"/>
                      </a:lnTo>
                      <a:lnTo>
                        <a:pt x="322" y="122"/>
                      </a:lnTo>
                      <a:lnTo>
                        <a:pt x="322" y="123"/>
                      </a:lnTo>
                      <a:lnTo>
                        <a:pt x="323" y="125"/>
                      </a:lnTo>
                      <a:lnTo>
                        <a:pt x="325" y="129"/>
                      </a:lnTo>
                      <a:lnTo>
                        <a:pt x="325" y="132"/>
                      </a:lnTo>
                      <a:lnTo>
                        <a:pt x="325" y="133"/>
                      </a:lnTo>
                      <a:lnTo>
                        <a:pt x="326" y="134"/>
                      </a:lnTo>
                      <a:lnTo>
                        <a:pt x="326" y="135"/>
                      </a:lnTo>
                      <a:lnTo>
                        <a:pt x="326" y="139"/>
                      </a:lnTo>
                      <a:lnTo>
                        <a:pt x="326" y="143"/>
                      </a:lnTo>
                      <a:lnTo>
                        <a:pt x="325" y="146"/>
                      </a:lnTo>
                      <a:lnTo>
                        <a:pt x="323" y="147"/>
                      </a:lnTo>
                      <a:lnTo>
                        <a:pt x="321" y="148"/>
                      </a:lnTo>
                      <a:lnTo>
                        <a:pt x="320" y="149"/>
                      </a:lnTo>
                      <a:lnTo>
                        <a:pt x="320" y="152"/>
                      </a:lnTo>
                      <a:lnTo>
                        <a:pt x="320" y="153"/>
                      </a:lnTo>
                      <a:lnTo>
                        <a:pt x="320" y="154"/>
                      </a:lnTo>
                      <a:lnTo>
                        <a:pt x="318" y="158"/>
                      </a:lnTo>
                      <a:lnTo>
                        <a:pt x="317" y="160"/>
                      </a:lnTo>
                      <a:lnTo>
                        <a:pt x="316" y="160"/>
                      </a:lnTo>
                      <a:lnTo>
                        <a:pt x="312" y="161"/>
                      </a:lnTo>
                      <a:lnTo>
                        <a:pt x="310" y="161"/>
                      </a:lnTo>
                      <a:lnTo>
                        <a:pt x="308" y="162"/>
                      </a:lnTo>
                      <a:lnTo>
                        <a:pt x="307" y="162"/>
                      </a:lnTo>
                      <a:lnTo>
                        <a:pt x="306" y="163"/>
                      </a:lnTo>
                      <a:lnTo>
                        <a:pt x="304" y="165"/>
                      </a:lnTo>
                      <a:lnTo>
                        <a:pt x="303" y="165"/>
                      </a:lnTo>
                      <a:lnTo>
                        <a:pt x="304" y="168"/>
                      </a:lnTo>
                      <a:lnTo>
                        <a:pt x="304" y="171"/>
                      </a:lnTo>
                      <a:lnTo>
                        <a:pt x="304" y="173"/>
                      </a:lnTo>
                      <a:lnTo>
                        <a:pt x="304" y="175"/>
                      </a:lnTo>
                      <a:lnTo>
                        <a:pt x="304" y="176"/>
                      </a:lnTo>
                      <a:lnTo>
                        <a:pt x="303" y="176"/>
                      </a:lnTo>
                      <a:lnTo>
                        <a:pt x="299" y="176"/>
                      </a:lnTo>
                      <a:lnTo>
                        <a:pt x="299" y="175"/>
                      </a:lnTo>
                      <a:lnTo>
                        <a:pt x="297" y="176"/>
                      </a:lnTo>
                      <a:lnTo>
                        <a:pt x="296" y="177"/>
                      </a:lnTo>
                      <a:lnTo>
                        <a:pt x="296" y="179"/>
                      </a:lnTo>
                      <a:lnTo>
                        <a:pt x="298" y="181"/>
                      </a:lnTo>
                      <a:lnTo>
                        <a:pt x="302" y="182"/>
                      </a:lnTo>
                      <a:lnTo>
                        <a:pt x="304" y="182"/>
                      </a:lnTo>
                      <a:lnTo>
                        <a:pt x="304" y="184"/>
                      </a:lnTo>
                      <a:lnTo>
                        <a:pt x="306" y="184"/>
                      </a:lnTo>
                      <a:lnTo>
                        <a:pt x="307" y="184"/>
                      </a:lnTo>
                      <a:lnTo>
                        <a:pt x="308" y="187"/>
                      </a:lnTo>
                      <a:lnTo>
                        <a:pt x="310" y="190"/>
                      </a:lnTo>
                      <a:lnTo>
                        <a:pt x="308" y="192"/>
                      </a:lnTo>
                      <a:lnTo>
                        <a:pt x="308" y="194"/>
                      </a:lnTo>
                      <a:lnTo>
                        <a:pt x="307" y="196"/>
                      </a:lnTo>
                      <a:lnTo>
                        <a:pt x="304" y="199"/>
                      </a:lnTo>
                      <a:lnTo>
                        <a:pt x="304" y="203"/>
                      </a:lnTo>
                      <a:lnTo>
                        <a:pt x="303" y="204"/>
                      </a:lnTo>
                      <a:lnTo>
                        <a:pt x="303" y="206"/>
                      </a:lnTo>
                      <a:lnTo>
                        <a:pt x="304" y="206"/>
                      </a:lnTo>
                      <a:lnTo>
                        <a:pt x="306" y="205"/>
                      </a:lnTo>
                      <a:lnTo>
                        <a:pt x="307" y="205"/>
                      </a:lnTo>
                      <a:lnTo>
                        <a:pt x="308" y="204"/>
                      </a:lnTo>
                      <a:lnTo>
                        <a:pt x="308" y="205"/>
                      </a:lnTo>
                      <a:lnTo>
                        <a:pt x="307" y="206"/>
                      </a:lnTo>
                      <a:lnTo>
                        <a:pt x="306" y="209"/>
                      </a:lnTo>
                      <a:lnTo>
                        <a:pt x="304" y="211"/>
                      </a:lnTo>
                      <a:lnTo>
                        <a:pt x="302" y="211"/>
                      </a:lnTo>
                      <a:lnTo>
                        <a:pt x="299" y="213"/>
                      </a:lnTo>
                      <a:lnTo>
                        <a:pt x="298" y="214"/>
                      </a:lnTo>
                      <a:lnTo>
                        <a:pt x="298" y="218"/>
                      </a:lnTo>
                      <a:lnTo>
                        <a:pt x="298" y="220"/>
                      </a:lnTo>
                      <a:lnTo>
                        <a:pt x="297" y="220"/>
                      </a:lnTo>
                      <a:lnTo>
                        <a:pt x="294" y="222"/>
                      </a:lnTo>
                      <a:lnTo>
                        <a:pt x="293" y="222"/>
                      </a:lnTo>
                      <a:lnTo>
                        <a:pt x="291" y="224"/>
                      </a:lnTo>
                      <a:lnTo>
                        <a:pt x="289" y="227"/>
                      </a:lnTo>
                      <a:lnTo>
                        <a:pt x="288" y="228"/>
                      </a:lnTo>
                      <a:lnTo>
                        <a:pt x="289" y="230"/>
                      </a:lnTo>
                      <a:lnTo>
                        <a:pt x="292" y="230"/>
                      </a:lnTo>
                      <a:lnTo>
                        <a:pt x="293" y="234"/>
                      </a:lnTo>
                      <a:lnTo>
                        <a:pt x="293" y="237"/>
                      </a:lnTo>
                      <a:lnTo>
                        <a:pt x="293" y="242"/>
                      </a:lnTo>
                      <a:lnTo>
                        <a:pt x="294" y="244"/>
                      </a:lnTo>
                      <a:lnTo>
                        <a:pt x="296" y="251"/>
                      </a:lnTo>
                      <a:lnTo>
                        <a:pt x="297" y="253"/>
                      </a:lnTo>
                      <a:lnTo>
                        <a:pt x="299" y="255"/>
                      </a:lnTo>
                      <a:lnTo>
                        <a:pt x="302" y="255"/>
                      </a:lnTo>
                      <a:lnTo>
                        <a:pt x="303" y="255"/>
                      </a:lnTo>
                      <a:lnTo>
                        <a:pt x="306" y="253"/>
                      </a:lnTo>
                      <a:lnTo>
                        <a:pt x="308" y="253"/>
                      </a:lnTo>
                      <a:lnTo>
                        <a:pt x="310" y="253"/>
                      </a:lnTo>
                      <a:lnTo>
                        <a:pt x="310" y="255"/>
                      </a:lnTo>
                      <a:lnTo>
                        <a:pt x="311" y="262"/>
                      </a:lnTo>
                      <a:lnTo>
                        <a:pt x="312" y="266"/>
                      </a:lnTo>
                      <a:lnTo>
                        <a:pt x="313" y="271"/>
                      </a:lnTo>
                      <a:lnTo>
                        <a:pt x="313" y="275"/>
                      </a:lnTo>
                      <a:lnTo>
                        <a:pt x="313" y="277"/>
                      </a:lnTo>
                      <a:lnTo>
                        <a:pt x="312" y="279"/>
                      </a:lnTo>
                      <a:lnTo>
                        <a:pt x="311" y="280"/>
                      </a:lnTo>
                      <a:lnTo>
                        <a:pt x="310" y="282"/>
                      </a:lnTo>
                      <a:lnTo>
                        <a:pt x="308" y="284"/>
                      </a:lnTo>
                      <a:lnTo>
                        <a:pt x="306" y="286"/>
                      </a:lnTo>
                      <a:lnTo>
                        <a:pt x="304" y="289"/>
                      </a:lnTo>
                      <a:lnTo>
                        <a:pt x="303" y="293"/>
                      </a:lnTo>
                      <a:lnTo>
                        <a:pt x="303" y="294"/>
                      </a:lnTo>
                      <a:lnTo>
                        <a:pt x="304" y="296"/>
                      </a:lnTo>
                      <a:lnTo>
                        <a:pt x="306" y="298"/>
                      </a:lnTo>
                      <a:lnTo>
                        <a:pt x="308" y="300"/>
                      </a:lnTo>
                      <a:lnTo>
                        <a:pt x="310" y="301"/>
                      </a:lnTo>
                      <a:lnTo>
                        <a:pt x="312" y="303"/>
                      </a:lnTo>
                      <a:lnTo>
                        <a:pt x="316" y="307"/>
                      </a:lnTo>
                      <a:lnTo>
                        <a:pt x="317" y="309"/>
                      </a:lnTo>
                      <a:lnTo>
                        <a:pt x="317" y="313"/>
                      </a:lnTo>
                      <a:lnTo>
                        <a:pt x="317" y="317"/>
                      </a:lnTo>
                      <a:lnTo>
                        <a:pt x="317" y="322"/>
                      </a:lnTo>
                      <a:lnTo>
                        <a:pt x="318" y="323"/>
                      </a:lnTo>
                      <a:lnTo>
                        <a:pt x="320" y="327"/>
                      </a:lnTo>
                      <a:lnTo>
                        <a:pt x="321" y="328"/>
                      </a:lnTo>
                      <a:lnTo>
                        <a:pt x="323" y="331"/>
                      </a:lnTo>
                      <a:lnTo>
                        <a:pt x="325" y="333"/>
                      </a:lnTo>
                      <a:lnTo>
                        <a:pt x="325" y="337"/>
                      </a:lnTo>
                      <a:lnTo>
                        <a:pt x="326" y="342"/>
                      </a:lnTo>
                      <a:lnTo>
                        <a:pt x="326" y="343"/>
                      </a:lnTo>
                      <a:lnTo>
                        <a:pt x="326" y="346"/>
                      </a:lnTo>
                      <a:lnTo>
                        <a:pt x="325" y="352"/>
                      </a:lnTo>
                      <a:lnTo>
                        <a:pt x="325" y="355"/>
                      </a:lnTo>
                      <a:lnTo>
                        <a:pt x="323" y="358"/>
                      </a:lnTo>
                      <a:lnTo>
                        <a:pt x="322" y="362"/>
                      </a:lnTo>
                      <a:lnTo>
                        <a:pt x="322" y="369"/>
                      </a:lnTo>
                      <a:lnTo>
                        <a:pt x="322" y="372"/>
                      </a:lnTo>
                      <a:lnTo>
                        <a:pt x="323" y="377"/>
                      </a:lnTo>
                      <a:lnTo>
                        <a:pt x="325" y="383"/>
                      </a:lnTo>
                      <a:lnTo>
                        <a:pt x="326" y="390"/>
                      </a:lnTo>
                      <a:lnTo>
                        <a:pt x="327" y="393"/>
                      </a:lnTo>
                      <a:lnTo>
                        <a:pt x="329" y="399"/>
                      </a:lnTo>
                      <a:lnTo>
                        <a:pt x="331" y="403"/>
                      </a:lnTo>
                      <a:lnTo>
                        <a:pt x="332" y="407"/>
                      </a:lnTo>
                      <a:lnTo>
                        <a:pt x="332" y="410"/>
                      </a:lnTo>
                      <a:lnTo>
                        <a:pt x="332" y="412"/>
                      </a:lnTo>
                      <a:lnTo>
                        <a:pt x="331" y="413"/>
                      </a:lnTo>
                      <a:lnTo>
                        <a:pt x="327" y="413"/>
                      </a:lnTo>
                      <a:lnTo>
                        <a:pt x="325" y="414"/>
                      </a:lnTo>
                      <a:lnTo>
                        <a:pt x="322" y="414"/>
                      </a:lnTo>
                      <a:lnTo>
                        <a:pt x="321" y="415"/>
                      </a:lnTo>
                      <a:lnTo>
                        <a:pt x="321" y="417"/>
                      </a:lnTo>
                      <a:lnTo>
                        <a:pt x="322" y="419"/>
                      </a:lnTo>
                      <a:lnTo>
                        <a:pt x="323" y="421"/>
                      </a:lnTo>
                      <a:lnTo>
                        <a:pt x="325" y="422"/>
                      </a:lnTo>
                      <a:lnTo>
                        <a:pt x="327" y="422"/>
                      </a:lnTo>
                      <a:lnTo>
                        <a:pt x="331" y="422"/>
                      </a:lnTo>
                      <a:lnTo>
                        <a:pt x="334" y="421"/>
                      </a:lnTo>
                      <a:lnTo>
                        <a:pt x="335" y="421"/>
                      </a:lnTo>
                      <a:lnTo>
                        <a:pt x="336" y="421"/>
                      </a:lnTo>
                      <a:lnTo>
                        <a:pt x="337" y="427"/>
                      </a:lnTo>
                      <a:lnTo>
                        <a:pt x="339" y="429"/>
                      </a:lnTo>
                      <a:lnTo>
                        <a:pt x="340" y="431"/>
                      </a:lnTo>
                      <a:lnTo>
                        <a:pt x="342" y="432"/>
                      </a:lnTo>
                      <a:lnTo>
                        <a:pt x="344" y="433"/>
                      </a:lnTo>
                      <a:lnTo>
                        <a:pt x="346" y="434"/>
                      </a:lnTo>
                      <a:lnTo>
                        <a:pt x="346" y="436"/>
                      </a:lnTo>
                      <a:lnTo>
                        <a:pt x="344" y="438"/>
                      </a:lnTo>
                      <a:lnTo>
                        <a:pt x="342" y="442"/>
                      </a:lnTo>
                      <a:lnTo>
                        <a:pt x="342" y="445"/>
                      </a:lnTo>
                      <a:lnTo>
                        <a:pt x="342" y="452"/>
                      </a:lnTo>
                      <a:lnTo>
                        <a:pt x="344" y="456"/>
                      </a:lnTo>
                      <a:lnTo>
                        <a:pt x="344" y="460"/>
                      </a:lnTo>
                      <a:lnTo>
                        <a:pt x="346" y="462"/>
                      </a:lnTo>
                      <a:lnTo>
                        <a:pt x="346" y="464"/>
                      </a:lnTo>
                      <a:lnTo>
                        <a:pt x="348" y="466"/>
                      </a:lnTo>
                      <a:lnTo>
                        <a:pt x="349" y="470"/>
                      </a:lnTo>
                      <a:lnTo>
                        <a:pt x="348" y="476"/>
                      </a:lnTo>
                      <a:lnTo>
                        <a:pt x="348" y="478"/>
                      </a:lnTo>
                      <a:lnTo>
                        <a:pt x="346" y="481"/>
                      </a:lnTo>
                      <a:lnTo>
                        <a:pt x="344" y="485"/>
                      </a:lnTo>
                      <a:lnTo>
                        <a:pt x="341" y="488"/>
                      </a:lnTo>
                      <a:lnTo>
                        <a:pt x="337" y="490"/>
                      </a:lnTo>
                      <a:lnTo>
                        <a:pt x="335" y="493"/>
                      </a:lnTo>
                      <a:lnTo>
                        <a:pt x="334" y="494"/>
                      </a:lnTo>
                      <a:lnTo>
                        <a:pt x="334" y="495"/>
                      </a:lnTo>
                      <a:lnTo>
                        <a:pt x="332" y="497"/>
                      </a:lnTo>
                      <a:lnTo>
                        <a:pt x="329" y="498"/>
                      </a:lnTo>
                      <a:lnTo>
                        <a:pt x="327" y="500"/>
                      </a:lnTo>
                      <a:lnTo>
                        <a:pt x="326" y="502"/>
                      </a:lnTo>
                      <a:lnTo>
                        <a:pt x="325" y="502"/>
                      </a:lnTo>
                      <a:lnTo>
                        <a:pt x="323" y="503"/>
                      </a:lnTo>
                      <a:lnTo>
                        <a:pt x="323" y="504"/>
                      </a:lnTo>
                      <a:lnTo>
                        <a:pt x="322" y="505"/>
                      </a:lnTo>
                      <a:lnTo>
                        <a:pt x="318" y="508"/>
                      </a:lnTo>
                      <a:lnTo>
                        <a:pt x="316" y="508"/>
                      </a:lnTo>
                      <a:lnTo>
                        <a:pt x="312" y="508"/>
                      </a:lnTo>
                      <a:lnTo>
                        <a:pt x="310" y="508"/>
                      </a:lnTo>
                      <a:lnTo>
                        <a:pt x="307" y="507"/>
                      </a:lnTo>
                      <a:lnTo>
                        <a:pt x="306" y="508"/>
                      </a:lnTo>
                      <a:lnTo>
                        <a:pt x="303" y="508"/>
                      </a:lnTo>
                      <a:lnTo>
                        <a:pt x="298" y="512"/>
                      </a:lnTo>
                      <a:lnTo>
                        <a:pt x="294" y="516"/>
                      </a:lnTo>
                      <a:lnTo>
                        <a:pt x="294" y="516"/>
                      </a:lnTo>
                      <a:lnTo>
                        <a:pt x="291" y="512"/>
                      </a:lnTo>
                      <a:lnTo>
                        <a:pt x="288" y="511"/>
                      </a:lnTo>
                      <a:lnTo>
                        <a:pt x="284" y="509"/>
                      </a:lnTo>
                      <a:lnTo>
                        <a:pt x="282" y="508"/>
                      </a:lnTo>
                      <a:lnTo>
                        <a:pt x="279" y="505"/>
                      </a:lnTo>
                      <a:lnTo>
                        <a:pt x="279" y="504"/>
                      </a:lnTo>
                      <a:lnTo>
                        <a:pt x="279" y="503"/>
                      </a:lnTo>
                      <a:lnTo>
                        <a:pt x="279" y="502"/>
                      </a:lnTo>
                      <a:lnTo>
                        <a:pt x="278" y="500"/>
                      </a:lnTo>
                      <a:lnTo>
                        <a:pt x="278" y="498"/>
                      </a:lnTo>
                      <a:lnTo>
                        <a:pt x="278" y="497"/>
                      </a:lnTo>
                      <a:lnTo>
                        <a:pt x="277" y="495"/>
                      </a:lnTo>
                      <a:lnTo>
                        <a:pt x="275" y="495"/>
                      </a:lnTo>
                      <a:lnTo>
                        <a:pt x="274" y="495"/>
                      </a:lnTo>
                      <a:lnTo>
                        <a:pt x="273" y="497"/>
                      </a:lnTo>
                      <a:lnTo>
                        <a:pt x="271" y="498"/>
                      </a:lnTo>
                      <a:lnTo>
                        <a:pt x="269" y="500"/>
                      </a:lnTo>
                      <a:lnTo>
                        <a:pt x="268" y="500"/>
                      </a:lnTo>
                      <a:lnTo>
                        <a:pt x="268" y="498"/>
                      </a:lnTo>
                      <a:lnTo>
                        <a:pt x="268" y="497"/>
                      </a:lnTo>
                      <a:lnTo>
                        <a:pt x="268" y="495"/>
                      </a:lnTo>
                      <a:lnTo>
                        <a:pt x="268" y="494"/>
                      </a:lnTo>
                      <a:lnTo>
                        <a:pt x="268" y="492"/>
                      </a:lnTo>
                      <a:lnTo>
                        <a:pt x="268" y="483"/>
                      </a:lnTo>
                      <a:lnTo>
                        <a:pt x="264" y="480"/>
                      </a:lnTo>
                      <a:lnTo>
                        <a:pt x="264" y="479"/>
                      </a:lnTo>
                      <a:lnTo>
                        <a:pt x="263" y="478"/>
                      </a:lnTo>
                      <a:lnTo>
                        <a:pt x="261" y="476"/>
                      </a:lnTo>
                      <a:lnTo>
                        <a:pt x="259" y="475"/>
                      </a:lnTo>
                      <a:lnTo>
                        <a:pt x="252" y="471"/>
                      </a:lnTo>
                      <a:lnTo>
                        <a:pt x="251" y="467"/>
                      </a:lnTo>
                      <a:lnTo>
                        <a:pt x="247" y="466"/>
                      </a:lnTo>
                      <a:lnTo>
                        <a:pt x="245" y="466"/>
                      </a:lnTo>
                      <a:lnTo>
                        <a:pt x="244" y="465"/>
                      </a:lnTo>
                      <a:lnTo>
                        <a:pt x="240" y="464"/>
                      </a:lnTo>
                      <a:lnTo>
                        <a:pt x="239" y="464"/>
                      </a:lnTo>
                      <a:lnTo>
                        <a:pt x="236" y="464"/>
                      </a:lnTo>
                      <a:lnTo>
                        <a:pt x="235" y="464"/>
                      </a:lnTo>
                      <a:lnTo>
                        <a:pt x="233" y="462"/>
                      </a:lnTo>
                      <a:lnTo>
                        <a:pt x="232" y="461"/>
                      </a:lnTo>
                      <a:lnTo>
                        <a:pt x="230" y="461"/>
                      </a:lnTo>
                      <a:lnTo>
                        <a:pt x="228" y="460"/>
                      </a:lnTo>
                      <a:lnTo>
                        <a:pt x="228" y="459"/>
                      </a:lnTo>
                      <a:lnTo>
                        <a:pt x="227" y="457"/>
                      </a:lnTo>
                      <a:lnTo>
                        <a:pt x="227" y="456"/>
                      </a:lnTo>
                      <a:lnTo>
                        <a:pt x="223" y="456"/>
                      </a:lnTo>
                      <a:lnTo>
                        <a:pt x="222" y="453"/>
                      </a:lnTo>
                      <a:lnTo>
                        <a:pt x="218" y="453"/>
                      </a:lnTo>
                      <a:lnTo>
                        <a:pt x="216" y="452"/>
                      </a:lnTo>
                      <a:lnTo>
                        <a:pt x="214" y="452"/>
                      </a:lnTo>
                      <a:lnTo>
                        <a:pt x="213" y="451"/>
                      </a:lnTo>
                      <a:lnTo>
                        <a:pt x="212" y="450"/>
                      </a:lnTo>
                      <a:lnTo>
                        <a:pt x="209" y="448"/>
                      </a:lnTo>
                      <a:lnTo>
                        <a:pt x="208" y="448"/>
                      </a:lnTo>
                      <a:lnTo>
                        <a:pt x="207" y="448"/>
                      </a:lnTo>
                      <a:lnTo>
                        <a:pt x="204" y="447"/>
                      </a:lnTo>
                      <a:lnTo>
                        <a:pt x="203" y="446"/>
                      </a:lnTo>
                      <a:lnTo>
                        <a:pt x="202" y="446"/>
                      </a:lnTo>
                      <a:lnTo>
                        <a:pt x="199" y="446"/>
                      </a:lnTo>
                      <a:lnTo>
                        <a:pt x="198" y="445"/>
                      </a:lnTo>
                      <a:lnTo>
                        <a:pt x="197" y="445"/>
                      </a:lnTo>
                      <a:lnTo>
                        <a:pt x="194" y="445"/>
                      </a:lnTo>
                      <a:lnTo>
                        <a:pt x="194" y="446"/>
                      </a:lnTo>
                      <a:lnTo>
                        <a:pt x="192" y="447"/>
                      </a:lnTo>
                      <a:lnTo>
                        <a:pt x="190" y="446"/>
                      </a:lnTo>
                      <a:lnTo>
                        <a:pt x="189" y="445"/>
                      </a:lnTo>
                      <a:lnTo>
                        <a:pt x="188" y="443"/>
                      </a:lnTo>
                      <a:lnTo>
                        <a:pt x="188" y="442"/>
                      </a:lnTo>
                      <a:lnTo>
                        <a:pt x="189" y="441"/>
                      </a:lnTo>
                      <a:lnTo>
                        <a:pt x="192" y="441"/>
                      </a:lnTo>
                      <a:lnTo>
                        <a:pt x="193" y="438"/>
                      </a:lnTo>
                      <a:lnTo>
                        <a:pt x="193" y="437"/>
                      </a:lnTo>
                      <a:lnTo>
                        <a:pt x="192" y="436"/>
                      </a:lnTo>
                      <a:lnTo>
                        <a:pt x="189" y="434"/>
                      </a:lnTo>
                      <a:lnTo>
                        <a:pt x="187" y="433"/>
                      </a:lnTo>
                      <a:lnTo>
                        <a:pt x="185" y="433"/>
                      </a:lnTo>
                      <a:lnTo>
                        <a:pt x="185" y="434"/>
                      </a:lnTo>
                      <a:lnTo>
                        <a:pt x="184" y="436"/>
                      </a:lnTo>
                      <a:lnTo>
                        <a:pt x="183" y="436"/>
                      </a:lnTo>
                      <a:lnTo>
                        <a:pt x="183" y="434"/>
                      </a:lnTo>
                      <a:lnTo>
                        <a:pt x="183" y="433"/>
                      </a:lnTo>
                      <a:lnTo>
                        <a:pt x="182" y="433"/>
                      </a:lnTo>
                      <a:lnTo>
                        <a:pt x="179" y="433"/>
                      </a:lnTo>
                      <a:lnTo>
                        <a:pt x="178" y="433"/>
                      </a:lnTo>
                      <a:lnTo>
                        <a:pt x="176" y="432"/>
                      </a:lnTo>
                      <a:lnTo>
                        <a:pt x="175" y="431"/>
                      </a:lnTo>
                      <a:lnTo>
                        <a:pt x="175" y="433"/>
                      </a:lnTo>
                      <a:lnTo>
                        <a:pt x="174" y="433"/>
                      </a:lnTo>
                      <a:lnTo>
                        <a:pt x="173" y="434"/>
                      </a:lnTo>
                      <a:lnTo>
                        <a:pt x="171" y="432"/>
                      </a:lnTo>
                      <a:lnTo>
                        <a:pt x="171" y="428"/>
                      </a:lnTo>
                      <a:lnTo>
                        <a:pt x="170" y="426"/>
                      </a:lnTo>
                      <a:lnTo>
                        <a:pt x="170" y="422"/>
                      </a:lnTo>
                      <a:lnTo>
                        <a:pt x="170" y="421"/>
                      </a:lnTo>
                      <a:lnTo>
                        <a:pt x="170" y="419"/>
                      </a:lnTo>
                      <a:lnTo>
                        <a:pt x="171" y="418"/>
                      </a:lnTo>
                      <a:lnTo>
                        <a:pt x="171" y="417"/>
                      </a:lnTo>
                      <a:lnTo>
                        <a:pt x="173" y="415"/>
                      </a:lnTo>
                      <a:lnTo>
                        <a:pt x="173" y="414"/>
                      </a:lnTo>
                      <a:lnTo>
                        <a:pt x="171" y="414"/>
                      </a:lnTo>
                      <a:lnTo>
                        <a:pt x="170" y="413"/>
                      </a:lnTo>
                      <a:lnTo>
                        <a:pt x="170" y="412"/>
                      </a:lnTo>
                      <a:lnTo>
                        <a:pt x="170" y="410"/>
                      </a:lnTo>
                      <a:lnTo>
                        <a:pt x="171" y="408"/>
                      </a:lnTo>
                      <a:lnTo>
                        <a:pt x="173" y="408"/>
                      </a:lnTo>
                      <a:lnTo>
                        <a:pt x="174" y="408"/>
                      </a:lnTo>
                      <a:lnTo>
                        <a:pt x="175" y="408"/>
                      </a:lnTo>
                      <a:lnTo>
                        <a:pt x="175" y="407"/>
                      </a:lnTo>
                      <a:lnTo>
                        <a:pt x="174" y="405"/>
                      </a:lnTo>
                      <a:lnTo>
                        <a:pt x="173" y="404"/>
                      </a:lnTo>
                      <a:lnTo>
                        <a:pt x="170" y="403"/>
                      </a:lnTo>
                      <a:lnTo>
                        <a:pt x="169" y="402"/>
                      </a:lnTo>
                      <a:lnTo>
                        <a:pt x="168" y="402"/>
                      </a:lnTo>
                      <a:lnTo>
                        <a:pt x="165" y="400"/>
                      </a:lnTo>
                      <a:lnTo>
                        <a:pt x="165" y="399"/>
                      </a:lnTo>
                      <a:lnTo>
                        <a:pt x="165" y="398"/>
                      </a:lnTo>
                      <a:lnTo>
                        <a:pt x="168" y="394"/>
                      </a:lnTo>
                      <a:lnTo>
                        <a:pt x="169" y="393"/>
                      </a:lnTo>
                      <a:lnTo>
                        <a:pt x="170" y="391"/>
                      </a:lnTo>
                      <a:lnTo>
                        <a:pt x="170" y="390"/>
                      </a:lnTo>
                      <a:lnTo>
                        <a:pt x="169" y="389"/>
                      </a:lnTo>
                      <a:lnTo>
                        <a:pt x="165" y="388"/>
                      </a:lnTo>
                      <a:lnTo>
                        <a:pt x="162" y="385"/>
                      </a:lnTo>
                      <a:lnTo>
                        <a:pt x="161" y="384"/>
                      </a:lnTo>
                      <a:lnTo>
                        <a:pt x="160" y="383"/>
                      </a:lnTo>
                      <a:lnTo>
                        <a:pt x="159" y="379"/>
                      </a:lnTo>
                      <a:lnTo>
                        <a:pt x="159" y="377"/>
                      </a:lnTo>
                      <a:lnTo>
                        <a:pt x="157" y="377"/>
                      </a:lnTo>
                      <a:lnTo>
                        <a:pt x="156" y="377"/>
                      </a:lnTo>
                      <a:lnTo>
                        <a:pt x="156" y="379"/>
                      </a:lnTo>
                      <a:lnTo>
                        <a:pt x="155" y="379"/>
                      </a:lnTo>
                      <a:lnTo>
                        <a:pt x="154" y="377"/>
                      </a:lnTo>
                      <a:lnTo>
                        <a:pt x="152" y="376"/>
                      </a:lnTo>
                      <a:lnTo>
                        <a:pt x="150" y="375"/>
                      </a:lnTo>
                      <a:lnTo>
                        <a:pt x="147" y="374"/>
                      </a:lnTo>
                      <a:lnTo>
                        <a:pt x="146" y="374"/>
                      </a:lnTo>
                      <a:lnTo>
                        <a:pt x="146" y="375"/>
                      </a:lnTo>
                      <a:lnTo>
                        <a:pt x="146" y="376"/>
                      </a:lnTo>
                      <a:lnTo>
                        <a:pt x="146" y="379"/>
                      </a:lnTo>
                      <a:lnTo>
                        <a:pt x="146" y="381"/>
                      </a:lnTo>
                      <a:lnTo>
                        <a:pt x="146" y="383"/>
                      </a:lnTo>
                      <a:lnTo>
                        <a:pt x="146" y="384"/>
                      </a:lnTo>
                      <a:lnTo>
                        <a:pt x="145" y="384"/>
                      </a:lnTo>
                      <a:lnTo>
                        <a:pt x="142" y="384"/>
                      </a:lnTo>
                      <a:lnTo>
                        <a:pt x="140" y="384"/>
                      </a:lnTo>
                      <a:lnTo>
                        <a:pt x="140" y="383"/>
                      </a:lnTo>
                      <a:lnTo>
                        <a:pt x="138" y="383"/>
                      </a:lnTo>
                      <a:lnTo>
                        <a:pt x="137" y="383"/>
                      </a:lnTo>
                      <a:lnTo>
                        <a:pt x="135" y="381"/>
                      </a:lnTo>
                      <a:lnTo>
                        <a:pt x="133" y="379"/>
                      </a:lnTo>
                      <a:lnTo>
                        <a:pt x="133" y="376"/>
                      </a:lnTo>
                      <a:lnTo>
                        <a:pt x="133" y="375"/>
                      </a:lnTo>
                      <a:lnTo>
                        <a:pt x="132" y="374"/>
                      </a:lnTo>
                      <a:lnTo>
                        <a:pt x="132" y="372"/>
                      </a:lnTo>
                      <a:lnTo>
                        <a:pt x="132" y="371"/>
                      </a:lnTo>
                      <a:lnTo>
                        <a:pt x="133" y="371"/>
                      </a:lnTo>
                      <a:lnTo>
                        <a:pt x="137" y="371"/>
                      </a:lnTo>
                      <a:lnTo>
                        <a:pt x="140" y="372"/>
                      </a:lnTo>
                      <a:lnTo>
                        <a:pt x="140" y="371"/>
                      </a:lnTo>
                      <a:lnTo>
                        <a:pt x="140" y="369"/>
                      </a:lnTo>
                      <a:lnTo>
                        <a:pt x="140" y="367"/>
                      </a:lnTo>
                      <a:lnTo>
                        <a:pt x="140" y="366"/>
                      </a:lnTo>
                      <a:lnTo>
                        <a:pt x="138" y="364"/>
                      </a:lnTo>
                      <a:lnTo>
                        <a:pt x="135" y="364"/>
                      </a:lnTo>
                      <a:lnTo>
                        <a:pt x="133" y="366"/>
                      </a:lnTo>
                      <a:lnTo>
                        <a:pt x="132" y="366"/>
                      </a:lnTo>
                      <a:lnTo>
                        <a:pt x="130" y="366"/>
                      </a:lnTo>
                      <a:lnTo>
                        <a:pt x="128" y="367"/>
                      </a:lnTo>
                      <a:lnTo>
                        <a:pt x="127" y="367"/>
                      </a:lnTo>
                      <a:lnTo>
                        <a:pt x="126" y="367"/>
                      </a:lnTo>
                      <a:lnTo>
                        <a:pt x="123" y="367"/>
                      </a:lnTo>
                      <a:lnTo>
                        <a:pt x="121" y="366"/>
                      </a:lnTo>
                      <a:lnTo>
                        <a:pt x="119" y="366"/>
                      </a:lnTo>
                      <a:lnTo>
                        <a:pt x="119" y="362"/>
                      </a:lnTo>
                      <a:lnTo>
                        <a:pt x="121" y="362"/>
                      </a:lnTo>
                      <a:lnTo>
                        <a:pt x="124" y="362"/>
                      </a:lnTo>
                      <a:lnTo>
                        <a:pt x="126" y="362"/>
                      </a:lnTo>
                      <a:lnTo>
                        <a:pt x="126" y="361"/>
                      </a:lnTo>
                      <a:lnTo>
                        <a:pt x="126" y="360"/>
                      </a:lnTo>
                      <a:lnTo>
                        <a:pt x="127" y="358"/>
                      </a:lnTo>
                      <a:lnTo>
                        <a:pt x="128" y="358"/>
                      </a:lnTo>
                      <a:lnTo>
                        <a:pt x="128" y="357"/>
                      </a:lnTo>
                      <a:lnTo>
                        <a:pt x="128" y="356"/>
                      </a:lnTo>
                      <a:lnTo>
                        <a:pt x="128" y="355"/>
                      </a:lnTo>
                      <a:lnTo>
                        <a:pt x="130" y="353"/>
                      </a:lnTo>
                      <a:lnTo>
                        <a:pt x="130" y="352"/>
                      </a:lnTo>
                      <a:lnTo>
                        <a:pt x="130" y="348"/>
                      </a:lnTo>
                      <a:lnTo>
                        <a:pt x="130" y="347"/>
                      </a:lnTo>
                      <a:lnTo>
                        <a:pt x="130" y="345"/>
                      </a:lnTo>
                      <a:lnTo>
                        <a:pt x="130" y="343"/>
                      </a:lnTo>
                      <a:lnTo>
                        <a:pt x="127" y="343"/>
                      </a:lnTo>
                      <a:lnTo>
                        <a:pt x="126" y="342"/>
                      </a:lnTo>
                      <a:lnTo>
                        <a:pt x="126" y="341"/>
                      </a:lnTo>
                      <a:lnTo>
                        <a:pt x="124" y="339"/>
                      </a:lnTo>
                      <a:lnTo>
                        <a:pt x="123" y="341"/>
                      </a:lnTo>
                      <a:lnTo>
                        <a:pt x="123" y="342"/>
                      </a:lnTo>
                      <a:lnTo>
                        <a:pt x="121" y="343"/>
                      </a:lnTo>
                      <a:lnTo>
                        <a:pt x="119" y="343"/>
                      </a:lnTo>
                      <a:lnTo>
                        <a:pt x="118" y="343"/>
                      </a:lnTo>
                      <a:lnTo>
                        <a:pt x="117" y="345"/>
                      </a:lnTo>
                      <a:lnTo>
                        <a:pt x="117" y="347"/>
                      </a:lnTo>
                      <a:lnTo>
                        <a:pt x="117" y="348"/>
                      </a:lnTo>
                      <a:lnTo>
                        <a:pt x="117" y="351"/>
                      </a:lnTo>
                      <a:lnTo>
                        <a:pt x="114" y="351"/>
                      </a:lnTo>
                      <a:lnTo>
                        <a:pt x="113" y="351"/>
                      </a:lnTo>
                      <a:lnTo>
                        <a:pt x="113" y="352"/>
                      </a:lnTo>
                      <a:lnTo>
                        <a:pt x="112" y="353"/>
                      </a:lnTo>
                      <a:lnTo>
                        <a:pt x="111" y="353"/>
                      </a:lnTo>
                      <a:lnTo>
                        <a:pt x="108" y="352"/>
                      </a:lnTo>
                      <a:lnTo>
                        <a:pt x="108" y="351"/>
                      </a:lnTo>
                      <a:lnTo>
                        <a:pt x="108" y="347"/>
                      </a:lnTo>
                      <a:lnTo>
                        <a:pt x="109" y="345"/>
                      </a:lnTo>
                      <a:lnTo>
                        <a:pt x="111" y="343"/>
                      </a:lnTo>
                      <a:lnTo>
                        <a:pt x="112" y="341"/>
                      </a:lnTo>
                      <a:lnTo>
                        <a:pt x="111" y="338"/>
                      </a:lnTo>
                      <a:lnTo>
                        <a:pt x="109" y="337"/>
                      </a:lnTo>
                      <a:lnTo>
                        <a:pt x="109" y="334"/>
                      </a:lnTo>
                      <a:lnTo>
                        <a:pt x="109" y="333"/>
                      </a:lnTo>
                      <a:lnTo>
                        <a:pt x="108" y="332"/>
                      </a:lnTo>
                      <a:lnTo>
                        <a:pt x="105" y="331"/>
                      </a:lnTo>
                      <a:lnTo>
                        <a:pt x="105" y="329"/>
                      </a:lnTo>
                      <a:lnTo>
                        <a:pt x="105" y="328"/>
                      </a:lnTo>
                      <a:lnTo>
                        <a:pt x="105" y="327"/>
                      </a:lnTo>
                      <a:lnTo>
                        <a:pt x="105" y="326"/>
                      </a:lnTo>
                      <a:lnTo>
                        <a:pt x="105" y="324"/>
                      </a:lnTo>
                      <a:lnTo>
                        <a:pt x="104" y="324"/>
                      </a:lnTo>
                      <a:lnTo>
                        <a:pt x="104" y="323"/>
                      </a:lnTo>
                      <a:lnTo>
                        <a:pt x="104" y="322"/>
                      </a:lnTo>
                      <a:lnTo>
                        <a:pt x="104" y="319"/>
                      </a:lnTo>
                      <a:lnTo>
                        <a:pt x="104" y="315"/>
                      </a:lnTo>
                      <a:lnTo>
                        <a:pt x="105" y="314"/>
                      </a:lnTo>
                      <a:lnTo>
                        <a:pt x="108" y="314"/>
                      </a:lnTo>
                      <a:lnTo>
                        <a:pt x="109" y="313"/>
                      </a:lnTo>
                      <a:lnTo>
                        <a:pt x="109" y="312"/>
                      </a:lnTo>
                      <a:lnTo>
                        <a:pt x="108" y="312"/>
                      </a:lnTo>
                      <a:lnTo>
                        <a:pt x="105" y="309"/>
                      </a:lnTo>
                      <a:lnTo>
                        <a:pt x="105" y="308"/>
                      </a:lnTo>
                      <a:lnTo>
                        <a:pt x="104" y="304"/>
                      </a:lnTo>
                      <a:lnTo>
                        <a:pt x="103" y="301"/>
                      </a:lnTo>
                      <a:lnTo>
                        <a:pt x="102" y="301"/>
                      </a:lnTo>
                      <a:lnTo>
                        <a:pt x="100" y="303"/>
                      </a:lnTo>
                      <a:lnTo>
                        <a:pt x="98" y="304"/>
                      </a:lnTo>
                      <a:lnTo>
                        <a:pt x="95" y="304"/>
                      </a:lnTo>
                      <a:lnTo>
                        <a:pt x="93" y="303"/>
                      </a:lnTo>
                      <a:lnTo>
                        <a:pt x="93" y="300"/>
                      </a:lnTo>
                      <a:lnTo>
                        <a:pt x="93" y="298"/>
                      </a:lnTo>
                      <a:lnTo>
                        <a:pt x="93" y="295"/>
                      </a:lnTo>
                      <a:lnTo>
                        <a:pt x="93" y="294"/>
                      </a:lnTo>
                      <a:lnTo>
                        <a:pt x="89" y="293"/>
                      </a:lnTo>
                      <a:lnTo>
                        <a:pt x="86" y="293"/>
                      </a:lnTo>
                      <a:lnTo>
                        <a:pt x="84" y="293"/>
                      </a:lnTo>
                      <a:lnTo>
                        <a:pt x="81" y="290"/>
                      </a:lnTo>
                      <a:lnTo>
                        <a:pt x="80" y="290"/>
                      </a:lnTo>
                      <a:lnTo>
                        <a:pt x="76" y="288"/>
                      </a:lnTo>
                      <a:lnTo>
                        <a:pt x="75" y="286"/>
                      </a:lnTo>
                      <a:lnTo>
                        <a:pt x="74" y="285"/>
                      </a:lnTo>
                      <a:lnTo>
                        <a:pt x="73" y="284"/>
                      </a:lnTo>
                      <a:lnTo>
                        <a:pt x="71" y="282"/>
                      </a:lnTo>
                      <a:lnTo>
                        <a:pt x="70" y="282"/>
                      </a:lnTo>
                      <a:lnTo>
                        <a:pt x="67" y="284"/>
                      </a:lnTo>
                      <a:lnTo>
                        <a:pt x="66" y="284"/>
                      </a:lnTo>
                      <a:lnTo>
                        <a:pt x="65" y="285"/>
                      </a:lnTo>
                      <a:lnTo>
                        <a:pt x="64" y="286"/>
                      </a:lnTo>
                      <a:lnTo>
                        <a:pt x="61" y="285"/>
                      </a:lnTo>
                      <a:lnTo>
                        <a:pt x="60" y="285"/>
                      </a:lnTo>
                      <a:lnTo>
                        <a:pt x="59" y="285"/>
                      </a:lnTo>
                      <a:lnTo>
                        <a:pt x="57" y="285"/>
                      </a:lnTo>
                      <a:lnTo>
                        <a:pt x="55" y="285"/>
                      </a:lnTo>
                      <a:lnTo>
                        <a:pt x="53" y="285"/>
                      </a:lnTo>
                      <a:lnTo>
                        <a:pt x="52" y="284"/>
                      </a:lnTo>
                      <a:lnTo>
                        <a:pt x="51" y="285"/>
                      </a:lnTo>
                      <a:lnTo>
                        <a:pt x="50" y="285"/>
                      </a:lnTo>
                      <a:lnTo>
                        <a:pt x="48" y="286"/>
                      </a:lnTo>
                      <a:lnTo>
                        <a:pt x="43" y="286"/>
                      </a:lnTo>
                      <a:lnTo>
                        <a:pt x="42"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8" name="Freeform 25">
                  <a:extLst>
                    <a:ext uri="{FF2B5EF4-FFF2-40B4-BE49-F238E27FC236}">
                      <a16:creationId xmlns:a16="http://schemas.microsoft.com/office/drawing/2014/main" id="{49538BD8-6DAE-4489-9CDE-CBB6120F4056}"/>
                    </a:ext>
                  </a:extLst>
                </p:cNvPr>
                <p:cNvSpPr>
                  <a:spLocks/>
                </p:cNvSpPr>
                <p:nvPr/>
              </p:nvSpPr>
              <p:spPr bwMode="auto">
                <a:xfrm>
                  <a:off x="2902" y="1682"/>
                  <a:ext cx="452" cy="378"/>
                </a:xfrm>
                <a:custGeom>
                  <a:avLst/>
                  <a:gdLst>
                    <a:gd name="T0" fmla="*/ 206 w 452"/>
                    <a:gd name="T1" fmla="*/ 292 h 378"/>
                    <a:gd name="T2" fmla="*/ 178 w 452"/>
                    <a:gd name="T3" fmla="*/ 269 h 378"/>
                    <a:gd name="T4" fmla="*/ 145 w 452"/>
                    <a:gd name="T5" fmla="*/ 272 h 378"/>
                    <a:gd name="T6" fmla="*/ 124 w 452"/>
                    <a:gd name="T7" fmla="*/ 292 h 378"/>
                    <a:gd name="T8" fmla="*/ 109 w 452"/>
                    <a:gd name="T9" fmla="*/ 267 h 378"/>
                    <a:gd name="T10" fmla="*/ 77 w 452"/>
                    <a:gd name="T11" fmla="*/ 269 h 378"/>
                    <a:gd name="T12" fmla="*/ 47 w 452"/>
                    <a:gd name="T13" fmla="*/ 258 h 378"/>
                    <a:gd name="T14" fmla="*/ 25 w 452"/>
                    <a:gd name="T15" fmla="*/ 213 h 378"/>
                    <a:gd name="T16" fmla="*/ 5 w 452"/>
                    <a:gd name="T17" fmla="*/ 160 h 378"/>
                    <a:gd name="T18" fmla="*/ 1 w 452"/>
                    <a:gd name="T19" fmla="*/ 144 h 378"/>
                    <a:gd name="T20" fmla="*/ 2 w 452"/>
                    <a:gd name="T21" fmla="*/ 135 h 378"/>
                    <a:gd name="T22" fmla="*/ 19 w 452"/>
                    <a:gd name="T23" fmla="*/ 132 h 378"/>
                    <a:gd name="T24" fmla="*/ 31 w 452"/>
                    <a:gd name="T25" fmla="*/ 144 h 378"/>
                    <a:gd name="T26" fmla="*/ 50 w 452"/>
                    <a:gd name="T27" fmla="*/ 132 h 378"/>
                    <a:gd name="T28" fmla="*/ 76 w 452"/>
                    <a:gd name="T29" fmla="*/ 131 h 378"/>
                    <a:gd name="T30" fmla="*/ 104 w 452"/>
                    <a:gd name="T31" fmla="*/ 112 h 378"/>
                    <a:gd name="T32" fmla="*/ 124 w 452"/>
                    <a:gd name="T33" fmla="*/ 104 h 378"/>
                    <a:gd name="T34" fmla="*/ 135 w 452"/>
                    <a:gd name="T35" fmla="*/ 87 h 378"/>
                    <a:gd name="T36" fmla="*/ 149 w 452"/>
                    <a:gd name="T37" fmla="*/ 73 h 378"/>
                    <a:gd name="T38" fmla="*/ 148 w 452"/>
                    <a:gd name="T39" fmla="*/ 61 h 378"/>
                    <a:gd name="T40" fmla="*/ 167 w 452"/>
                    <a:gd name="T41" fmla="*/ 44 h 378"/>
                    <a:gd name="T42" fmla="*/ 177 w 452"/>
                    <a:gd name="T43" fmla="*/ 26 h 378"/>
                    <a:gd name="T44" fmla="*/ 195 w 452"/>
                    <a:gd name="T45" fmla="*/ 14 h 378"/>
                    <a:gd name="T46" fmla="*/ 211 w 452"/>
                    <a:gd name="T47" fmla="*/ 3 h 378"/>
                    <a:gd name="T48" fmla="*/ 228 w 452"/>
                    <a:gd name="T49" fmla="*/ 3 h 378"/>
                    <a:gd name="T50" fmla="*/ 247 w 452"/>
                    <a:gd name="T51" fmla="*/ 18 h 378"/>
                    <a:gd name="T52" fmla="*/ 263 w 452"/>
                    <a:gd name="T53" fmla="*/ 30 h 378"/>
                    <a:gd name="T54" fmla="*/ 259 w 452"/>
                    <a:gd name="T55" fmla="*/ 45 h 378"/>
                    <a:gd name="T56" fmla="*/ 263 w 452"/>
                    <a:gd name="T57" fmla="*/ 63 h 378"/>
                    <a:gd name="T58" fmla="*/ 271 w 452"/>
                    <a:gd name="T59" fmla="*/ 65 h 378"/>
                    <a:gd name="T60" fmla="*/ 284 w 452"/>
                    <a:gd name="T61" fmla="*/ 61 h 378"/>
                    <a:gd name="T62" fmla="*/ 280 w 452"/>
                    <a:gd name="T63" fmla="*/ 78 h 378"/>
                    <a:gd name="T64" fmla="*/ 282 w 452"/>
                    <a:gd name="T65" fmla="*/ 85 h 378"/>
                    <a:gd name="T66" fmla="*/ 291 w 452"/>
                    <a:gd name="T67" fmla="*/ 89 h 378"/>
                    <a:gd name="T68" fmla="*/ 294 w 452"/>
                    <a:gd name="T69" fmla="*/ 101 h 378"/>
                    <a:gd name="T70" fmla="*/ 301 w 452"/>
                    <a:gd name="T71" fmla="*/ 92 h 378"/>
                    <a:gd name="T72" fmla="*/ 315 w 452"/>
                    <a:gd name="T73" fmla="*/ 102 h 378"/>
                    <a:gd name="T74" fmla="*/ 322 w 452"/>
                    <a:gd name="T75" fmla="*/ 120 h 378"/>
                    <a:gd name="T76" fmla="*/ 324 w 452"/>
                    <a:gd name="T77" fmla="*/ 130 h 378"/>
                    <a:gd name="T78" fmla="*/ 325 w 452"/>
                    <a:gd name="T79" fmla="*/ 146 h 378"/>
                    <a:gd name="T80" fmla="*/ 337 w 452"/>
                    <a:gd name="T81" fmla="*/ 152 h 378"/>
                    <a:gd name="T82" fmla="*/ 343 w 452"/>
                    <a:gd name="T83" fmla="*/ 159 h 378"/>
                    <a:gd name="T84" fmla="*/ 356 w 452"/>
                    <a:gd name="T85" fmla="*/ 164 h 378"/>
                    <a:gd name="T86" fmla="*/ 376 w 452"/>
                    <a:gd name="T87" fmla="*/ 171 h 378"/>
                    <a:gd name="T88" fmla="*/ 393 w 452"/>
                    <a:gd name="T89" fmla="*/ 182 h 378"/>
                    <a:gd name="T90" fmla="*/ 418 w 452"/>
                    <a:gd name="T91" fmla="*/ 198 h 378"/>
                    <a:gd name="T92" fmla="*/ 428 w 452"/>
                    <a:gd name="T93" fmla="*/ 213 h 378"/>
                    <a:gd name="T94" fmla="*/ 438 w 452"/>
                    <a:gd name="T95" fmla="*/ 227 h 378"/>
                    <a:gd name="T96" fmla="*/ 432 w 452"/>
                    <a:gd name="T97" fmla="*/ 244 h 378"/>
                    <a:gd name="T98" fmla="*/ 425 w 452"/>
                    <a:gd name="T99" fmla="*/ 287 h 378"/>
                    <a:gd name="T100" fmla="*/ 433 w 452"/>
                    <a:gd name="T101" fmla="*/ 310 h 378"/>
                    <a:gd name="T102" fmla="*/ 429 w 452"/>
                    <a:gd name="T103" fmla="*/ 331 h 378"/>
                    <a:gd name="T104" fmla="*/ 438 w 452"/>
                    <a:gd name="T105" fmla="*/ 335 h 378"/>
                    <a:gd name="T106" fmla="*/ 446 w 452"/>
                    <a:gd name="T107" fmla="*/ 359 h 378"/>
                    <a:gd name="T108" fmla="*/ 401 w 452"/>
                    <a:gd name="T109" fmla="*/ 374 h 378"/>
                    <a:gd name="T110" fmla="*/ 362 w 452"/>
                    <a:gd name="T111" fmla="*/ 373 h 378"/>
                    <a:gd name="T112" fmla="*/ 333 w 452"/>
                    <a:gd name="T113" fmla="*/ 373 h 378"/>
                    <a:gd name="T114" fmla="*/ 304 w 452"/>
                    <a:gd name="T115" fmla="*/ 362 h 378"/>
                    <a:gd name="T116" fmla="*/ 252 w 452"/>
                    <a:gd name="T117" fmla="*/ 3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378">
                      <a:moveTo>
                        <a:pt x="237" y="305"/>
                      </a:moveTo>
                      <a:lnTo>
                        <a:pt x="235" y="305"/>
                      </a:lnTo>
                      <a:lnTo>
                        <a:pt x="230" y="305"/>
                      </a:lnTo>
                      <a:lnTo>
                        <a:pt x="224" y="307"/>
                      </a:lnTo>
                      <a:lnTo>
                        <a:pt x="223" y="307"/>
                      </a:lnTo>
                      <a:lnTo>
                        <a:pt x="219" y="303"/>
                      </a:lnTo>
                      <a:lnTo>
                        <a:pt x="215" y="301"/>
                      </a:lnTo>
                      <a:lnTo>
                        <a:pt x="213" y="298"/>
                      </a:lnTo>
                      <a:lnTo>
                        <a:pt x="211" y="294"/>
                      </a:lnTo>
                      <a:lnTo>
                        <a:pt x="209" y="292"/>
                      </a:lnTo>
                      <a:lnTo>
                        <a:pt x="206" y="292"/>
                      </a:lnTo>
                      <a:lnTo>
                        <a:pt x="204" y="289"/>
                      </a:lnTo>
                      <a:lnTo>
                        <a:pt x="200" y="288"/>
                      </a:lnTo>
                      <a:lnTo>
                        <a:pt x="196" y="286"/>
                      </a:lnTo>
                      <a:lnTo>
                        <a:pt x="195" y="283"/>
                      </a:lnTo>
                      <a:lnTo>
                        <a:pt x="194" y="280"/>
                      </a:lnTo>
                      <a:lnTo>
                        <a:pt x="191" y="275"/>
                      </a:lnTo>
                      <a:lnTo>
                        <a:pt x="190" y="274"/>
                      </a:lnTo>
                      <a:lnTo>
                        <a:pt x="187" y="272"/>
                      </a:lnTo>
                      <a:lnTo>
                        <a:pt x="183" y="270"/>
                      </a:lnTo>
                      <a:lnTo>
                        <a:pt x="181" y="270"/>
                      </a:lnTo>
                      <a:lnTo>
                        <a:pt x="178" y="269"/>
                      </a:lnTo>
                      <a:lnTo>
                        <a:pt x="176" y="268"/>
                      </a:lnTo>
                      <a:lnTo>
                        <a:pt x="169" y="267"/>
                      </a:lnTo>
                      <a:lnTo>
                        <a:pt x="166" y="265"/>
                      </a:lnTo>
                      <a:lnTo>
                        <a:pt x="162" y="264"/>
                      </a:lnTo>
                      <a:lnTo>
                        <a:pt x="159" y="263"/>
                      </a:lnTo>
                      <a:lnTo>
                        <a:pt x="156" y="260"/>
                      </a:lnTo>
                      <a:lnTo>
                        <a:pt x="152" y="259"/>
                      </a:lnTo>
                      <a:lnTo>
                        <a:pt x="150" y="259"/>
                      </a:lnTo>
                      <a:lnTo>
                        <a:pt x="149" y="260"/>
                      </a:lnTo>
                      <a:lnTo>
                        <a:pt x="147" y="267"/>
                      </a:lnTo>
                      <a:lnTo>
                        <a:pt x="145" y="272"/>
                      </a:lnTo>
                      <a:lnTo>
                        <a:pt x="144" y="275"/>
                      </a:lnTo>
                      <a:lnTo>
                        <a:pt x="144" y="279"/>
                      </a:lnTo>
                      <a:lnTo>
                        <a:pt x="143" y="282"/>
                      </a:lnTo>
                      <a:lnTo>
                        <a:pt x="140" y="283"/>
                      </a:lnTo>
                      <a:lnTo>
                        <a:pt x="139" y="284"/>
                      </a:lnTo>
                      <a:lnTo>
                        <a:pt x="135" y="286"/>
                      </a:lnTo>
                      <a:lnTo>
                        <a:pt x="134" y="288"/>
                      </a:lnTo>
                      <a:lnTo>
                        <a:pt x="131" y="289"/>
                      </a:lnTo>
                      <a:lnTo>
                        <a:pt x="129" y="293"/>
                      </a:lnTo>
                      <a:lnTo>
                        <a:pt x="128" y="293"/>
                      </a:lnTo>
                      <a:lnTo>
                        <a:pt x="124" y="292"/>
                      </a:lnTo>
                      <a:lnTo>
                        <a:pt x="123" y="289"/>
                      </a:lnTo>
                      <a:lnTo>
                        <a:pt x="121" y="286"/>
                      </a:lnTo>
                      <a:lnTo>
                        <a:pt x="120" y="284"/>
                      </a:lnTo>
                      <a:lnTo>
                        <a:pt x="120" y="282"/>
                      </a:lnTo>
                      <a:lnTo>
                        <a:pt x="119" y="278"/>
                      </a:lnTo>
                      <a:lnTo>
                        <a:pt x="118" y="270"/>
                      </a:lnTo>
                      <a:lnTo>
                        <a:pt x="116" y="268"/>
                      </a:lnTo>
                      <a:lnTo>
                        <a:pt x="115" y="265"/>
                      </a:lnTo>
                      <a:lnTo>
                        <a:pt x="114" y="264"/>
                      </a:lnTo>
                      <a:lnTo>
                        <a:pt x="111" y="264"/>
                      </a:lnTo>
                      <a:lnTo>
                        <a:pt x="109" y="267"/>
                      </a:lnTo>
                      <a:lnTo>
                        <a:pt x="107" y="270"/>
                      </a:lnTo>
                      <a:lnTo>
                        <a:pt x="106" y="273"/>
                      </a:lnTo>
                      <a:lnTo>
                        <a:pt x="102" y="275"/>
                      </a:lnTo>
                      <a:lnTo>
                        <a:pt x="100" y="275"/>
                      </a:lnTo>
                      <a:lnTo>
                        <a:pt x="96" y="275"/>
                      </a:lnTo>
                      <a:lnTo>
                        <a:pt x="95" y="275"/>
                      </a:lnTo>
                      <a:lnTo>
                        <a:pt x="90" y="274"/>
                      </a:lnTo>
                      <a:lnTo>
                        <a:pt x="86" y="273"/>
                      </a:lnTo>
                      <a:lnTo>
                        <a:pt x="81" y="272"/>
                      </a:lnTo>
                      <a:lnTo>
                        <a:pt x="78" y="269"/>
                      </a:lnTo>
                      <a:lnTo>
                        <a:pt x="77" y="269"/>
                      </a:lnTo>
                      <a:lnTo>
                        <a:pt x="73" y="268"/>
                      </a:lnTo>
                      <a:lnTo>
                        <a:pt x="69" y="268"/>
                      </a:lnTo>
                      <a:lnTo>
                        <a:pt x="66" y="268"/>
                      </a:lnTo>
                      <a:lnTo>
                        <a:pt x="63" y="268"/>
                      </a:lnTo>
                      <a:lnTo>
                        <a:pt x="60" y="268"/>
                      </a:lnTo>
                      <a:lnTo>
                        <a:pt x="58" y="268"/>
                      </a:lnTo>
                      <a:lnTo>
                        <a:pt x="57" y="267"/>
                      </a:lnTo>
                      <a:lnTo>
                        <a:pt x="57" y="259"/>
                      </a:lnTo>
                      <a:lnTo>
                        <a:pt x="54" y="259"/>
                      </a:lnTo>
                      <a:lnTo>
                        <a:pt x="50" y="259"/>
                      </a:lnTo>
                      <a:lnTo>
                        <a:pt x="47" y="258"/>
                      </a:lnTo>
                      <a:lnTo>
                        <a:pt x="43" y="256"/>
                      </a:lnTo>
                      <a:lnTo>
                        <a:pt x="39" y="255"/>
                      </a:lnTo>
                      <a:lnTo>
                        <a:pt x="36" y="253"/>
                      </a:lnTo>
                      <a:lnTo>
                        <a:pt x="35" y="249"/>
                      </a:lnTo>
                      <a:lnTo>
                        <a:pt x="33" y="244"/>
                      </a:lnTo>
                      <a:lnTo>
                        <a:pt x="31" y="237"/>
                      </a:lnTo>
                      <a:lnTo>
                        <a:pt x="29" y="232"/>
                      </a:lnTo>
                      <a:lnTo>
                        <a:pt x="29" y="226"/>
                      </a:lnTo>
                      <a:lnTo>
                        <a:pt x="28" y="222"/>
                      </a:lnTo>
                      <a:lnTo>
                        <a:pt x="26" y="218"/>
                      </a:lnTo>
                      <a:lnTo>
                        <a:pt x="25" y="213"/>
                      </a:lnTo>
                      <a:lnTo>
                        <a:pt x="24" y="211"/>
                      </a:lnTo>
                      <a:lnTo>
                        <a:pt x="21" y="206"/>
                      </a:lnTo>
                      <a:lnTo>
                        <a:pt x="19" y="199"/>
                      </a:lnTo>
                      <a:lnTo>
                        <a:pt x="17" y="190"/>
                      </a:lnTo>
                      <a:lnTo>
                        <a:pt x="15" y="183"/>
                      </a:lnTo>
                      <a:lnTo>
                        <a:pt x="11" y="175"/>
                      </a:lnTo>
                      <a:lnTo>
                        <a:pt x="10" y="168"/>
                      </a:lnTo>
                      <a:lnTo>
                        <a:pt x="7" y="164"/>
                      </a:lnTo>
                      <a:lnTo>
                        <a:pt x="5" y="161"/>
                      </a:lnTo>
                      <a:lnTo>
                        <a:pt x="3" y="161"/>
                      </a:lnTo>
                      <a:lnTo>
                        <a:pt x="5" y="160"/>
                      </a:lnTo>
                      <a:lnTo>
                        <a:pt x="6" y="156"/>
                      </a:lnTo>
                      <a:lnTo>
                        <a:pt x="6" y="154"/>
                      </a:lnTo>
                      <a:lnTo>
                        <a:pt x="6" y="151"/>
                      </a:lnTo>
                      <a:lnTo>
                        <a:pt x="5" y="150"/>
                      </a:lnTo>
                      <a:lnTo>
                        <a:pt x="5" y="147"/>
                      </a:lnTo>
                      <a:lnTo>
                        <a:pt x="3" y="147"/>
                      </a:lnTo>
                      <a:lnTo>
                        <a:pt x="2" y="146"/>
                      </a:lnTo>
                      <a:lnTo>
                        <a:pt x="1" y="145"/>
                      </a:lnTo>
                      <a:lnTo>
                        <a:pt x="0" y="145"/>
                      </a:lnTo>
                      <a:lnTo>
                        <a:pt x="0" y="144"/>
                      </a:lnTo>
                      <a:lnTo>
                        <a:pt x="1" y="144"/>
                      </a:lnTo>
                      <a:lnTo>
                        <a:pt x="3" y="144"/>
                      </a:lnTo>
                      <a:lnTo>
                        <a:pt x="5" y="144"/>
                      </a:lnTo>
                      <a:lnTo>
                        <a:pt x="6" y="141"/>
                      </a:lnTo>
                      <a:lnTo>
                        <a:pt x="7" y="141"/>
                      </a:lnTo>
                      <a:lnTo>
                        <a:pt x="6" y="140"/>
                      </a:lnTo>
                      <a:lnTo>
                        <a:pt x="3" y="140"/>
                      </a:lnTo>
                      <a:lnTo>
                        <a:pt x="1" y="139"/>
                      </a:lnTo>
                      <a:lnTo>
                        <a:pt x="0" y="139"/>
                      </a:lnTo>
                      <a:lnTo>
                        <a:pt x="0" y="137"/>
                      </a:lnTo>
                      <a:lnTo>
                        <a:pt x="0" y="136"/>
                      </a:lnTo>
                      <a:lnTo>
                        <a:pt x="2" y="135"/>
                      </a:lnTo>
                      <a:lnTo>
                        <a:pt x="3" y="133"/>
                      </a:lnTo>
                      <a:lnTo>
                        <a:pt x="6" y="133"/>
                      </a:lnTo>
                      <a:lnTo>
                        <a:pt x="10" y="133"/>
                      </a:lnTo>
                      <a:lnTo>
                        <a:pt x="11" y="132"/>
                      </a:lnTo>
                      <a:lnTo>
                        <a:pt x="12" y="131"/>
                      </a:lnTo>
                      <a:lnTo>
                        <a:pt x="14" y="130"/>
                      </a:lnTo>
                      <a:lnTo>
                        <a:pt x="15" y="128"/>
                      </a:lnTo>
                      <a:lnTo>
                        <a:pt x="16" y="128"/>
                      </a:lnTo>
                      <a:lnTo>
                        <a:pt x="17" y="130"/>
                      </a:lnTo>
                      <a:lnTo>
                        <a:pt x="19" y="131"/>
                      </a:lnTo>
                      <a:lnTo>
                        <a:pt x="19" y="132"/>
                      </a:lnTo>
                      <a:lnTo>
                        <a:pt x="19" y="135"/>
                      </a:lnTo>
                      <a:lnTo>
                        <a:pt x="19" y="137"/>
                      </a:lnTo>
                      <a:lnTo>
                        <a:pt x="20" y="140"/>
                      </a:lnTo>
                      <a:lnTo>
                        <a:pt x="21" y="144"/>
                      </a:lnTo>
                      <a:lnTo>
                        <a:pt x="24" y="146"/>
                      </a:lnTo>
                      <a:lnTo>
                        <a:pt x="26" y="146"/>
                      </a:lnTo>
                      <a:lnTo>
                        <a:pt x="29" y="147"/>
                      </a:lnTo>
                      <a:lnTo>
                        <a:pt x="30" y="147"/>
                      </a:lnTo>
                      <a:lnTo>
                        <a:pt x="30" y="146"/>
                      </a:lnTo>
                      <a:lnTo>
                        <a:pt x="31" y="145"/>
                      </a:lnTo>
                      <a:lnTo>
                        <a:pt x="31" y="144"/>
                      </a:lnTo>
                      <a:lnTo>
                        <a:pt x="33" y="141"/>
                      </a:lnTo>
                      <a:lnTo>
                        <a:pt x="34" y="140"/>
                      </a:lnTo>
                      <a:lnTo>
                        <a:pt x="40" y="141"/>
                      </a:lnTo>
                      <a:lnTo>
                        <a:pt x="44" y="140"/>
                      </a:lnTo>
                      <a:lnTo>
                        <a:pt x="47" y="140"/>
                      </a:lnTo>
                      <a:lnTo>
                        <a:pt x="49" y="139"/>
                      </a:lnTo>
                      <a:lnTo>
                        <a:pt x="50" y="136"/>
                      </a:lnTo>
                      <a:lnTo>
                        <a:pt x="50" y="135"/>
                      </a:lnTo>
                      <a:lnTo>
                        <a:pt x="49" y="133"/>
                      </a:lnTo>
                      <a:lnTo>
                        <a:pt x="49" y="132"/>
                      </a:lnTo>
                      <a:lnTo>
                        <a:pt x="50" y="132"/>
                      </a:lnTo>
                      <a:lnTo>
                        <a:pt x="54" y="131"/>
                      </a:lnTo>
                      <a:lnTo>
                        <a:pt x="54" y="132"/>
                      </a:lnTo>
                      <a:lnTo>
                        <a:pt x="55" y="135"/>
                      </a:lnTo>
                      <a:lnTo>
                        <a:pt x="57" y="135"/>
                      </a:lnTo>
                      <a:lnTo>
                        <a:pt x="58" y="133"/>
                      </a:lnTo>
                      <a:lnTo>
                        <a:pt x="59" y="132"/>
                      </a:lnTo>
                      <a:lnTo>
                        <a:pt x="62" y="131"/>
                      </a:lnTo>
                      <a:lnTo>
                        <a:pt x="64" y="131"/>
                      </a:lnTo>
                      <a:lnTo>
                        <a:pt x="67" y="131"/>
                      </a:lnTo>
                      <a:lnTo>
                        <a:pt x="72" y="131"/>
                      </a:lnTo>
                      <a:lnTo>
                        <a:pt x="76" y="131"/>
                      </a:lnTo>
                      <a:lnTo>
                        <a:pt x="78" y="131"/>
                      </a:lnTo>
                      <a:lnTo>
                        <a:pt x="83" y="130"/>
                      </a:lnTo>
                      <a:lnTo>
                        <a:pt x="87" y="131"/>
                      </a:lnTo>
                      <a:lnTo>
                        <a:pt x="90" y="130"/>
                      </a:lnTo>
                      <a:lnTo>
                        <a:pt x="95" y="128"/>
                      </a:lnTo>
                      <a:lnTo>
                        <a:pt x="98" y="125"/>
                      </a:lnTo>
                      <a:lnTo>
                        <a:pt x="98" y="123"/>
                      </a:lnTo>
                      <a:lnTo>
                        <a:pt x="100" y="122"/>
                      </a:lnTo>
                      <a:lnTo>
                        <a:pt x="101" y="118"/>
                      </a:lnTo>
                      <a:lnTo>
                        <a:pt x="102" y="116"/>
                      </a:lnTo>
                      <a:lnTo>
                        <a:pt x="104" y="112"/>
                      </a:lnTo>
                      <a:lnTo>
                        <a:pt x="106" y="109"/>
                      </a:lnTo>
                      <a:lnTo>
                        <a:pt x="107" y="108"/>
                      </a:lnTo>
                      <a:lnTo>
                        <a:pt x="109" y="108"/>
                      </a:lnTo>
                      <a:lnTo>
                        <a:pt x="111" y="108"/>
                      </a:lnTo>
                      <a:lnTo>
                        <a:pt x="114" y="108"/>
                      </a:lnTo>
                      <a:lnTo>
                        <a:pt x="115" y="108"/>
                      </a:lnTo>
                      <a:lnTo>
                        <a:pt x="116" y="108"/>
                      </a:lnTo>
                      <a:lnTo>
                        <a:pt x="118" y="109"/>
                      </a:lnTo>
                      <a:lnTo>
                        <a:pt x="120" y="108"/>
                      </a:lnTo>
                      <a:lnTo>
                        <a:pt x="121" y="107"/>
                      </a:lnTo>
                      <a:lnTo>
                        <a:pt x="124" y="104"/>
                      </a:lnTo>
                      <a:lnTo>
                        <a:pt x="128" y="103"/>
                      </a:lnTo>
                      <a:lnTo>
                        <a:pt x="130" y="103"/>
                      </a:lnTo>
                      <a:lnTo>
                        <a:pt x="133" y="102"/>
                      </a:lnTo>
                      <a:lnTo>
                        <a:pt x="134" y="99"/>
                      </a:lnTo>
                      <a:lnTo>
                        <a:pt x="135" y="97"/>
                      </a:lnTo>
                      <a:lnTo>
                        <a:pt x="137" y="94"/>
                      </a:lnTo>
                      <a:lnTo>
                        <a:pt x="137" y="92"/>
                      </a:lnTo>
                      <a:lnTo>
                        <a:pt x="137" y="90"/>
                      </a:lnTo>
                      <a:lnTo>
                        <a:pt x="137" y="89"/>
                      </a:lnTo>
                      <a:lnTo>
                        <a:pt x="137" y="88"/>
                      </a:lnTo>
                      <a:lnTo>
                        <a:pt x="135" y="87"/>
                      </a:lnTo>
                      <a:lnTo>
                        <a:pt x="137" y="85"/>
                      </a:lnTo>
                      <a:lnTo>
                        <a:pt x="138" y="85"/>
                      </a:lnTo>
                      <a:lnTo>
                        <a:pt x="139" y="85"/>
                      </a:lnTo>
                      <a:lnTo>
                        <a:pt x="140" y="84"/>
                      </a:lnTo>
                      <a:lnTo>
                        <a:pt x="143" y="82"/>
                      </a:lnTo>
                      <a:lnTo>
                        <a:pt x="143" y="79"/>
                      </a:lnTo>
                      <a:lnTo>
                        <a:pt x="144" y="79"/>
                      </a:lnTo>
                      <a:lnTo>
                        <a:pt x="147" y="79"/>
                      </a:lnTo>
                      <a:lnTo>
                        <a:pt x="148" y="76"/>
                      </a:lnTo>
                      <a:lnTo>
                        <a:pt x="149" y="74"/>
                      </a:lnTo>
                      <a:lnTo>
                        <a:pt x="149" y="73"/>
                      </a:lnTo>
                      <a:lnTo>
                        <a:pt x="149" y="71"/>
                      </a:lnTo>
                      <a:lnTo>
                        <a:pt x="149" y="70"/>
                      </a:lnTo>
                      <a:lnTo>
                        <a:pt x="148" y="70"/>
                      </a:lnTo>
                      <a:lnTo>
                        <a:pt x="147" y="70"/>
                      </a:lnTo>
                      <a:lnTo>
                        <a:pt x="144" y="70"/>
                      </a:lnTo>
                      <a:lnTo>
                        <a:pt x="144" y="69"/>
                      </a:lnTo>
                      <a:lnTo>
                        <a:pt x="144" y="66"/>
                      </a:lnTo>
                      <a:lnTo>
                        <a:pt x="144" y="65"/>
                      </a:lnTo>
                      <a:lnTo>
                        <a:pt x="147" y="64"/>
                      </a:lnTo>
                      <a:lnTo>
                        <a:pt x="148" y="63"/>
                      </a:lnTo>
                      <a:lnTo>
                        <a:pt x="148" y="61"/>
                      </a:lnTo>
                      <a:lnTo>
                        <a:pt x="149" y="60"/>
                      </a:lnTo>
                      <a:lnTo>
                        <a:pt x="152" y="60"/>
                      </a:lnTo>
                      <a:lnTo>
                        <a:pt x="153" y="60"/>
                      </a:lnTo>
                      <a:lnTo>
                        <a:pt x="154" y="60"/>
                      </a:lnTo>
                      <a:lnTo>
                        <a:pt x="158" y="57"/>
                      </a:lnTo>
                      <a:lnTo>
                        <a:pt x="159" y="55"/>
                      </a:lnTo>
                      <a:lnTo>
                        <a:pt x="161" y="51"/>
                      </a:lnTo>
                      <a:lnTo>
                        <a:pt x="163" y="50"/>
                      </a:lnTo>
                      <a:lnTo>
                        <a:pt x="164" y="46"/>
                      </a:lnTo>
                      <a:lnTo>
                        <a:pt x="164" y="45"/>
                      </a:lnTo>
                      <a:lnTo>
                        <a:pt x="167" y="44"/>
                      </a:lnTo>
                      <a:lnTo>
                        <a:pt x="168" y="42"/>
                      </a:lnTo>
                      <a:lnTo>
                        <a:pt x="169" y="41"/>
                      </a:lnTo>
                      <a:lnTo>
                        <a:pt x="169" y="40"/>
                      </a:lnTo>
                      <a:lnTo>
                        <a:pt x="173" y="37"/>
                      </a:lnTo>
                      <a:lnTo>
                        <a:pt x="175" y="40"/>
                      </a:lnTo>
                      <a:lnTo>
                        <a:pt x="176" y="37"/>
                      </a:lnTo>
                      <a:lnTo>
                        <a:pt x="177" y="36"/>
                      </a:lnTo>
                      <a:lnTo>
                        <a:pt x="177" y="33"/>
                      </a:lnTo>
                      <a:lnTo>
                        <a:pt x="177" y="32"/>
                      </a:lnTo>
                      <a:lnTo>
                        <a:pt x="177" y="28"/>
                      </a:lnTo>
                      <a:lnTo>
                        <a:pt x="177" y="26"/>
                      </a:lnTo>
                      <a:lnTo>
                        <a:pt x="178" y="22"/>
                      </a:lnTo>
                      <a:lnTo>
                        <a:pt x="180" y="21"/>
                      </a:lnTo>
                      <a:lnTo>
                        <a:pt x="181" y="19"/>
                      </a:lnTo>
                      <a:lnTo>
                        <a:pt x="183" y="19"/>
                      </a:lnTo>
                      <a:lnTo>
                        <a:pt x="185" y="18"/>
                      </a:lnTo>
                      <a:lnTo>
                        <a:pt x="187" y="17"/>
                      </a:lnTo>
                      <a:lnTo>
                        <a:pt x="188" y="17"/>
                      </a:lnTo>
                      <a:lnTo>
                        <a:pt x="191" y="17"/>
                      </a:lnTo>
                      <a:lnTo>
                        <a:pt x="192" y="17"/>
                      </a:lnTo>
                      <a:lnTo>
                        <a:pt x="194" y="16"/>
                      </a:lnTo>
                      <a:lnTo>
                        <a:pt x="195" y="14"/>
                      </a:lnTo>
                      <a:lnTo>
                        <a:pt x="196" y="12"/>
                      </a:lnTo>
                      <a:lnTo>
                        <a:pt x="196" y="8"/>
                      </a:lnTo>
                      <a:lnTo>
                        <a:pt x="197" y="6"/>
                      </a:lnTo>
                      <a:lnTo>
                        <a:pt x="197" y="4"/>
                      </a:lnTo>
                      <a:lnTo>
                        <a:pt x="202" y="4"/>
                      </a:lnTo>
                      <a:lnTo>
                        <a:pt x="204" y="3"/>
                      </a:lnTo>
                      <a:lnTo>
                        <a:pt x="205" y="3"/>
                      </a:lnTo>
                      <a:lnTo>
                        <a:pt x="206" y="2"/>
                      </a:lnTo>
                      <a:lnTo>
                        <a:pt x="207" y="3"/>
                      </a:lnTo>
                      <a:lnTo>
                        <a:pt x="209" y="3"/>
                      </a:lnTo>
                      <a:lnTo>
                        <a:pt x="211" y="3"/>
                      </a:lnTo>
                      <a:lnTo>
                        <a:pt x="213" y="3"/>
                      </a:lnTo>
                      <a:lnTo>
                        <a:pt x="214" y="3"/>
                      </a:lnTo>
                      <a:lnTo>
                        <a:pt x="215" y="3"/>
                      </a:lnTo>
                      <a:lnTo>
                        <a:pt x="218" y="4"/>
                      </a:lnTo>
                      <a:lnTo>
                        <a:pt x="219" y="3"/>
                      </a:lnTo>
                      <a:lnTo>
                        <a:pt x="220" y="2"/>
                      </a:lnTo>
                      <a:lnTo>
                        <a:pt x="221" y="2"/>
                      </a:lnTo>
                      <a:lnTo>
                        <a:pt x="224" y="0"/>
                      </a:lnTo>
                      <a:lnTo>
                        <a:pt x="225" y="0"/>
                      </a:lnTo>
                      <a:lnTo>
                        <a:pt x="227" y="2"/>
                      </a:lnTo>
                      <a:lnTo>
                        <a:pt x="228" y="3"/>
                      </a:lnTo>
                      <a:lnTo>
                        <a:pt x="229" y="4"/>
                      </a:lnTo>
                      <a:lnTo>
                        <a:pt x="230" y="6"/>
                      </a:lnTo>
                      <a:lnTo>
                        <a:pt x="234" y="8"/>
                      </a:lnTo>
                      <a:lnTo>
                        <a:pt x="235" y="8"/>
                      </a:lnTo>
                      <a:lnTo>
                        <a:pt x="238" y="11"/>
                      </a:lnTo>
                      <a:lnTo>
                        <a:pt x="240" y="11"/>
                      </a:lnTo>
                      <a:lnTo>
                        <a:pt x="243" y="11"/>
                      </a:lnTo>
                      <a:lnTo>
                        <a:pt x="247" y="12"/>
                      </a:lnTo>
                      <a:lnTo>
                        <a:pt x="247" y="13"/>
                      </a:lnTo>
                      <a:lnTo>
                        <a:pt x="247" y="16"/>
                      </a:lnTo>
                      <a:lnTo>
                        <a:pt x="247" y="18"/>
                      </a:lnTo>
                      <a:lnTo>
                        <a:pt x="247" y="21"/>
                      </a:lnTo>
                      <a:lnTo>
                        <a:pt x="249" y="22"/>
                      </a:lnTo>
                      <a:lnTo>
                        <a:pt x="252" y="22"/>
                      </a:lnTo>
                      <a:lnTo>
                        <a:pt x="254" y="21"/>
                      </a:lnTo>
                      <a:lnTo>
                        <a:pt x="256" y="19"/>
                      </a:lnTo>
                      <a:lnTo>
                        <a:pt x="257" y="19"/>
                      </a:lnTo>
                      <a:lnTo>
                        <a:pt x="258" y="22"/>
                      </a:lnTo>
                      <a:lnTo>
                        <a:pt x="259" y="26"/>
                      </a:lnTo>
                      <a:lnTo>
                        <a:pt x="259" y="27"/>
                      </a:lnTo>
                      <a:lnTo>
                        <a:pt x="262" y="30"/>
                      </a:lnTo>
                      <a:lnTo>
                        <a:pt x="263" y="30"/>
                      </a:lnTo>
                      <a:lnTo>
                        <a:pt x="263" y="31"/>
                      </a:lnTo>
                      <a:lnTo>
                        <a:pt x="262" y="32"/>
                      </a:lnTo>
                      <a:lnTo>
                        <a:pt x="259" y="32"/>
                      </a:lnTo>
                      <a:lnTo>
                        <a:pt x="258" y="33"/>
                      </a:lnTo>
                      <a:lnTo>
                        <a:pt x="258" y="37"/>
                      </a:lnTo>
                      <a:lnTo>
                        <a:pt x="258" y="40"/>
                      </a:lnTo>
                      <a:lnTo>
                        <a:pt x="258" y="41"/>
                      </a:lnTo>
                      <a:lnTo>
                        <a:pt x="258" y="42"/>
                      </a:lnTo>
                      <a:lnTo>
                        <a:pt x="259" y="42"/>
                      </a:lnTo>
                      <a:lnTo>
                        <a:pt x="259" y="44"/>
                      </a:lnTo>
                      <a:lnTo>
                        <a:pt x="259" y="45"/>
                      </a:lnTo>
                      <a:lnTo>
                        <a:pt x="259" y="46"/>
                      </a:lnTo>
                      <a:lnTo>
                        <a:pt x="259" y="47"/>
                      </a:lnTo>
                      <a:lnTo>
                        <a:pt x="259" y="49"/>
                      </a:lnTo>
                      <a:lnTo>
                        <a:pt x="262" y="50"/>
                      </a:lnTo>
                      <a:lnTo>
                        <a:pt x="263" y="51"/>
                      </a:lnTo>
                      <a:lnTo>
                        <a:pt x="263" y="52"/>
                      </a:lnTo>
                      <a:lnTo>
                        <a:pt x="263" y="55"/>
                      </a:lnTo>
                      <a:lnTo>
                        <a:pt x="265" y="56"/>
                      </a:lnTo>
                      <a:lnTo>
                        <a:pt x="266" y="59"/>
                      </a:lnTo>
                      <a:lnTo>
                        <a:pt x="265" y="61"/>
                      </a:lnTo>
                      <a:lnTo>
                        <a:pt x="263" y="63"/>
                      </a:lnTo>
                      <a:lnTo>
                        <a:pt x="262" y="65"/>
                      </a:lnTo>
                      <a:lnTo>
                        <a:pt x="262" y="69"/>
                      </a:lnTo>
                      <a:lnTo>
                        <a:pt x="262" y="70"/>
                      </a:lnTo>
                      <a:lnTo>
                        <a:pt x="265" y="71"/>
                      </a:lnTo>
                      <a:lnTo>
                        <a:pt x="266" y="71"/>
                      </a:lnTo>
                      <a:lnTo>
                        <a:pt x="267" y="70"/>
                      </a:lnTo>
                      <a:lnTo>
                        <a:pt x="267" y="69"/>
                      </a:lnTo>
                      <a:lnTo>
                        <a:pt x="268" y="69"/>
                      </a:lnTo>
                      <a:lnTo>
                        <a:pt x="271" y="69"/>
                      </a:lnTo>
                      <a:lnTo>
                        <a:pt x="271" y="66"/>
                      </a:lnTo>
                      <a:lnTo>
                        <a:pt x="271" y="65"/>
                      </a:lnTo>
                      <a:lnTo>
                        <a:pt x="271" y="63"/>
                      </a:lnTo>
                      <a:lnTo>
                        <a:pt x="272" y="61"/>
                      </a:lnTo>
                      <a:lnTo>
                        <a:pt x="273" y="61"/>
                      </a:lnTo>
                      <a:lnTo>
                        <a:pt x="275" y="61"/>
                      </a:lnTo>
                      <a:lnTo>
                        <a:pt x="277" y="60"/>
                      </a:lnTo>
                      <a:lnTo>
                        <a:pt x="277" y="59"/>
                      </a:lnTo>
                      <a:lnTo>
                        <a:pt x="278" y="57"/>
                      </a:lnTo>
                      <a:lnTo>
                        <a:pt x="280" y="59"/>
                      </a:lnTo>
                      <a:lnTo>
                        <a:pt x="280" y="60"/>
                      </a:lnTo>
                      <a:lnTo>
                        <a:pt x="281" y="61"/>
                      </a:lnTo>
                      <a:lnTo>
                        <a:pt x="284" y="61"/>
                      </a:lnTo>
                      <a:lnTo>
                        <a:pt x="284" y="63"/>
                      </a:lnTo>
                      <a:lnTo>
                        <a:pt x="284" y="65"/>
                      </a:lnTo>
                      <a:lnTo>
                        <a:pt x="284" y="66"/>
                      </a:lnTo>
                      <a:lnTo>
                        <a:pt x="284" y="70"/>
                      </a:lnTo>
                      <a:lnTo>
                        <a:pt x="284" y="71"/>
                      </a:lnTo>
                      <a:lnTo>
                        <a:pt x="282" y="73"/>
                      </a:lnTo>
                      <a:lnTo>
                        <a:pt x="282" y="74"/>
                      </a:lnTo>
                      <a:lnTo>
                        <a:pt x="282" y="75"/>
                      </a:lnTo>
                      <a:lnTo>
                        <a:pt x="282" y="76"/>
                      </a:lnTo>
                      <a:lnTo>
                        <a:pt x="281" y="76"/>
                      </a:lnTo>
                      <a:lnTo>
                        <a:pt x="280" y="78"/>
                      </a:lnTo>
                      <a:lnTo>
                        <a:pt x="280" y="79"/>
                      </a:lnTo>
                      <a:lnTo>
                        <a:pt x="280" y="80"/>
                      </a:lnTo>
                      <a:lnTo>
                        <a:pt x="278" y="80"/>
                      </a:lnTo>
                      <a:lnTo>
                        <a:pt x="275" y="80"/>
                      </a:lnTo>
                      <a:lnTo>
                        <a:pt x="273" y="80"/>
                      </a:lnTo>
                      <a:lnTo>
                        <a:pt x="273" y="84"/>
                      </a:lnTo>
                      <a:lnTo>
                        <a:pt x="275" y="84"/>
                      </a:lnTo>
                      <a:lnTo>
                        <a:pt x="277" y="85"/>
                      </a:lnTo>
                      <a:lnTo>
                        <a:pt x="280" y="85"/>
                      </a:lnTo>
                      <a:lnTo>
                        <a:pt x="281" y="85"/>
                      </a:lnTo>
                      <a:lnTo>
                        <a:pt x="282" y="85"/>
                      </a:lnTo>
                      <a:lnTo>
                        <a:pt x="284" y="84"/>
                      </a:lnTo>
                      <a:lnTo>
                        <a:pt x="286" y="84"/>
                      </a:lnTo>
                      <a:lnTo>
                        <a:pt x="287" y="84"/>
                      </a:lnTo>
                      <a:lnTo>
                        <a:pt x="289" y="82"/>
                      </a:lnTo>
                      <a:lnTo>
                        <a:pt x="292" y="82"/>
                      </a:lnTo>
                      <a:lnTo>
                        <a:pt x="294" y="84"/>
                      </a:lnTo>
                      <a:lnTo>
                        <a:pt x="294" y="85"/>
                      </a:lnTo>
                      <a:lnTo>
                        <a:pt x="294" y="87"/>
                      </a:lnTo>
                      <a:lnTo>
                        <a:pt x="294" y="89"/>
                      </a:lnTo>
                      <a:lnTo>
                        <a:pt x="294" y="90"/>
                      </a:lnTo>
                      <a:lnTo>
                        <a:pt x="291" y="89"/>
                      </a:lnTo>
                      <a:lnTo>
                        <a:pt x="287" y="89"/>
                      </a:lnTo>
                      <a:lnTo>
                        <a:pt x="286" y="89"/>
                      </a:lnTo>
                      <a:lnTo>
                        <a:pt x="286" y="90"/>
                      </a:lnTo>
                      <a:lnTo>
                        <a:pt x="286" y="92"/>
                      </a:lnTo>
                      <a:lnTo>
                        <a:pt x="287" y="93"/>
                      </a:lnTo>
                      <a:lnTo>
                        <a:pt x="287" y="94"/>
                      </a:lnTo>
                      <a:lnTo>
                        <a:pt x="287" y="97"/>
                      </a:lnTo>
                      <a:lnTo>
                        <a:pt x="289" y="99"/>
                      </a:lnTo>
                      <a:lnTo>
                        <a:pt x="291" y="101"/>
                      </a:lnTo>
                      <a:lnTo>
                        <a:pt x="292" y="101"/>
                      </a:lnTo>
                      <a:lnTo>
                        <a:pt x="294" y="101"/>
                      </a:lnTo>
                      <a:lnTo>
                        <a:pt x="294" y="102"/>
                      </a:lnTo>
                      <a:lnTo>
                        <a:pt x="296" y="102"/>
                      </a:lnTo>
                      <a:lnTo>
                        <a:pt x="299" y="102"/>
                      </a:lnTo>
                      <a:lnTo>
                        <a:pt x="300" y="102"/>
                      </a:lnTo>
                      <a:lnTo>
                        <a:pt x="300" y="101"/>
                      </a:lnTo>
                      <a:lnTo>
                        <a:pt x="300" y="99"/>
                      </a:lnTo>
                      <a:lnTo>
                        <a:pt x="300" y="97"/>
                      </a:lnTo>
                      <a:lnTo>
                        <a:pt x="300" y="94"/>
                      </a:lnTo>
                      <a:lnTo>
                        <a:pt x="300" y="93"/>
                      </a:lnTo>
                      <a:lnTo>
                        <a:pt x="300" y="92"/>
                      </a:lnTo>
                      <a:lnTo>
                        <a:pt x="301" y="92"/>
                      </a:lnTo>
                      <a:lnTo>
                        <a:pt x="304" y="93"/>
                      </a:lnTo>
                      <a:lnTo>
                        <a:pt x="306" y="94"/>
                      </a:lnTo>
                      <a:lnTo>
                        <a:pt x="308" y="95"/>
                      </a:lnTo>
                      <a:lnTo>
                        <a:pt x="309" y="97"/>
                      </a:lnTo>
                      <a:lnTo>
                        <a:pt x="310" y="97"/>
                      </a:lnTo>
                      <a:lnTo>
                        <a:pt x="310" y="95"/>
                      </a:lnTo>
                      <a:lnTo>
                        <a:pt x="311" y="95"/>
                      </a:lnTo>
                      <a:lnTo>
                        <a:pt x="313" y="95"/>
                      </a:lnTo>
                      <a:lnTo>
                        <a:pt x="313" y="97"/>
                      </a:lnTo>
                      <a:lnTo>
                        <a:pt x="314" y="101"/>
                      </a:lnTo>
                      <a:lnTo>
                        <a:pt x="315" y="102"/>
                      </a:lnTo>
                      <a:lnTo>
                        <a:pt x="316" y="103"/>
                      </a:lnTo>
                      <a:lnTo>
                        <a:pt x="319" y="106"/>
                      </a:lnTo>
                      <a:lnTo>
                        <a:pt x="323" y="107"/>
                      </a:lnTo>
                      <a:lnTo>
                        <a:pt x="324" y="108"/>
                      </a:lnTo>
                      <a:lnTo>
                        <a:pt x="324" y="109"/>
                      </a:lnTo>
                      <a:lnTo>
                        <a:pt x="323" y="111"/>
                      </a:lnTo>
                      <a:lnTo>
                        <a:pt x="322" y="112"/>
                      </a:lnTo>
                      <a:lnTo>
                        <a:pt x="319" y="116"/>
                      </a:lnTo>
                      <a:lnTo>
                        <a:pt x="319" y="117"/>
                      </a:lnTo>
                      <a:lnTo>
                        <a:pt x="319" y="118"/>
                      </a:lnTo>
                      <a:lnTo>
                        <a:pt x="322" y="120"/>
                      </a:lnTo>
                      <a:lnTo>
                        <a:pt x="323" y="120"/>
                      </a:lnTo>
                      <a:lnTo>
                        <a:pt x="324" y="121"/>
                      </a:lnTo>
                      <a:lnTo>
                        <a:pt x="327" y="122"/>
                      </a:lnTo>
                      <a:lnTo>
                        <a:pt x="328" y="123"/>
                      </a:lnTo>
                      <a:lnTo>
                        <a:pt x="329" y="125"/>
                      </a:lnTo>
                      <a:lnTo>
                        <a:pt x="329" y="126"/>
                      </a:lnTo>
                      <a:lnTo>
                        <a:pt x="328" y="126"/>
                      </a:lnTo>
                      <a:lnTo>
                        <a:pt x="327" y="126"/>
                      </a:lnTo>
                      <a:lnTo>
                        <a:pt x="325" y="126"/>
                      </a:lnTo>
                      <a:lnTo>
                        <a:pt x="324" y="128"/>
                      </a:lnTo>
                      <a:lnTo>
                        <a:pt x="324" y="130"/>
                      </a:lnTo>
                      <a:lnTo>
                        <a:pt x="324" y="131"/>
                      </a:lnTo>
                      <a:lnTo>
                        <a:pt x="325" y="132"/>
                      </a:lnTo>
                      <a:lnTo>
                        <a:pt x="327" y="132"/>
                      </a:lnTo>
                      <a:lnTo>
                        <a:pt x="327" y="133"/>
                      </a:lnTo>
                      <a:lnTo>
                        <a:pt x="325" y="135"/>
                      </a:lnTo>
                      <a:lnTo>
                        <a:pt x="325" y="136"/>
                      </a:lnTo>
                      <a:lnTo>
                        <a:pt x="324" y="137"/>
                      </a:lnTo>
                      <a:lnTo>
                        <a:pt x="324" y="139"/>
                      </a:lnTo>
                      <a:lnTo>
                        <a:pt x="324" y="140"/>
                      </a:lnTo>
                      <a:lnTo>
                        <a:pt x="324" y="144"/>
                      </a:lnTo>
                      <a:lnTo>
                        <a:pt x="325" y="146"/>
                      </a:lnTo>
                      <a:lnTo>
                        <a:pt x="325" y="150"/>
                      </a:lnTo>
                      <a:lnTo>
                        <a:pt x="327" y="152"/>
                      </a:lnTo>
                      <a:lnTo>
                        <a:pt x="328" y="151"/>
                      </a:lnTo>
                      <a:lnTo>
                        <a:pt x="329" y="151"/>
                      </a:lnTo>
                      <a:lnTo>
                        <a:pt x="329" y="149"/>
                      </a:lnTo>
                      <a:lnTo>
                        <a:pt x="330" y="150"/>
                      </a:lnTo>
                      <a:lnTo>
                        <a:pt x="332" y="151"/>
                      </a:lnTo>
                      <a:lnTo>
                        <a:pt x="333" y="151"/>
                      </a:lnTo>
                      <a:lnTo>
                        <a:pt x="336" y="151"/>
                      </a:lnTo>
                      <a:lnTo>
                        <a:pt x="337" y="151"/>
                      </a:lnTo>
                      <a:lnTo>
                        <a:pt x="337" y="152"/>
                      </a:lnTo>
                      <a:lnTo>
                        <a:pt x="337" y="154"/>
                      </a:lnTo>
                      <a:lnTo>
                        <a:pt x="338" y="154"/>
                      </a:lnTo>
                      <a:lnTo>
                        <a:pt x="339" y="152"/>
                      </a:lnTo>
                      <a:lnTo>
                        <a:pt x="339" y="151"/>
                      </a:lnTo>
                      <a:lnTo>
                        <a:pt x="341" y="151"/>
                      </a:lnTo>
                      <a:lnTo>
                        <a:pt x="343" y="152"/>
                      </a:lnTo>
                      <a:lnTo>
                        <a:pt x="346" y="154"/>
                      </a:lnTo>
                      <a:lnTo>
                        <a:pt x="347" y="155"/>
                      </a:lnTo>
                      <a:lnTo>
                        <a:pt x="347" y="156"/>
                      </a:lnTo>
                      <a:lnTo>
                        <a:pt x="346" y="159"/>
                      </a:lnTo>
                      <a:lnTo>
                        <a:pt x="343" y="159"/>
                      </a:lnTo>
                      <a:lnTo>
                        <a:pt x="342" y="160"/>
                      </a:lnTo>
                      <a:lnTo>
                        <a:pt x="342" y="161"/>
                      </a:lnTo>
                      <a:lnTo>
                        <a:pt x="343" y="163"/>
                      </a:lnTo>
                      <a:lnTo>
                        <a:pt x="344" y="164"/>
                      </a:lnTo>
                      <a:lnTo>
                        <a:pt x="346" y="165"/>
                      </a:lnTo>
                      <a:lnTo>
                        <a:pt x="348" y="164"/>
                      </a:lnTo>
                      <a:lnTo>
                        <a:pt x="348" y="163"/>
                      </a:lnTo>
                      <a:lnTo>
                        <a:pt x="351" y="163"/>
                      </a:lnTo>
                      <a:lnTo>
                        <a:pt x="352" y="163"/>
                      </a:lnTo>
                      <a:lnTo>
                        <a:pt x="353" y="164"/>
                      </a:lnTo>
                      <a:lnTo>
                        <a:pt x="356" y="164"/>
                      </a:lnTo>
                      <a:lnTo>
                        <a:pt x="357" y="164"/>
                      </a:lnTo>
                      <a:lnTo>
                        <a:pt x="358" y="165"/>
                      </a:lnTo>
                      <a:lnTo>
                        <a:pt x="361" y="166"/>
                      </a:lnTo>
                      <a:lnTo>
                        <a:pt x="362" y="166"/>
                      </a:lnTo>
                      <a:lnTo>
                        <a:pt x="363" y="166"/>
                      </a:lnTo>
                      <a:lnTo>
                        <a:pt x="366" y="168"/>
                      </a:lnTo>
                      <a:lnTo>
                        <a:pt x="367" y="169"/>
                      </a:lnTo>
                      <a:lnTo>
                        <a:pt x="368" y="170"/>
                      </a:lnTo>
                      <a:lnTo>
                        <a:pt x="370" y="170"/>
                      </a:lnTo>
                      <a:lnTo>
                        <a:pt x="372" y="171"/>
                      </a:lnTo>
                      <a:lnTo>
                        <a:pt x="376" y="171"/>
                      </a:lnTo>
                      <a:lnTo>
                        <a:pt x="377" y="174"/>
                      </a:lnTo>
                      <a:lnTo>
                        <a:pt x="381" y="174"/>
                      </a:lnTo>
                      <a:lnTo>
                        <a:pt x="381" y="175"/>
                      </a:lnTo>
                      <a:lnTo>
                        <a:pt x="382" y="177"/>
                      </a:lnTo>
                      <a:lnTo>
                        <a:pt x="382" y="178"/>
                      </a:lnTo>
                      <a:lnTo>
                        <a:pt x="384" y="179"/>
                      </a:lnTo>
                      <a:lnTo>
                        <a:pt x="386" y="179"/>
                      </a:lnTo>
                      <a:lnTo>
                        <a:pt x="387" y="180"/>
                      </a:lnTo>
                      <a:lnTo>
                        <a:pt x="389" y="182"/>
                      </a:lnTo>
                      <a:lnTo>
                        <a:pt x="390" y="182"/>
                      </a:lnTo>
                      <a:lnTo>
                        <a:pt x="393" y="182"/>
                      </a:lnTo>
                      <a:lnTo>
                        <a:pt x="394" y="182"/>
                      </a:lnTo>
                      <a:lnTo>
                        <a:pt x="398" y="183"/>
                      </a:lnTo>
                      <a:lnTo>
                        <a:pt x="399" y="184"/>
                      </a:lnTo>
                      <a:lnTo>
                        <a:pt x="401" y="184"/>
                      </a:lnTo>
                      <a:lnTo>
                        <a:pt x="405" y="185"/>
                      </a:lnTo>
                      <a:lnTo>
                        <a:pt x="406" y="189"/>
                      </a:lnTo>
                      <a:lnTo>
                        <a:pt x="413" y="193"/>
                      </a:lnTo>
                      <a:lnTo>
                        <a:pt x="415" y="194"/>
                      </a:lnTo>
                      <a:lnTo>
                        <a:pt x="417" y="196"/>
                      </a:lnTo>
                      <a:lnTo>
                        <a:pt x="418" y="197"/>
                      </a:lnTo>
                      <a:lnTo>
                        <a:pt x="418" y="198"/>
                      </a:lnTo>
                      <a:lnTo>
                        <a:pt x="422" y="201"/>
                      </a:lnTo>
                      <a:lnTo>
                        <a:pt x="422" y="210"/>
                      </a:lnTo>
                      <a:lnTo>
                        <a:pt x="422" y="212"/>
                      </a:lnTo>
                      <a:lnTo>
                        <a:pt x="422" y="213"/>
                      </a:lnTo>
                      <a:lnTo>
                        <a:pt x="422" y="215"/>
                      </a:lnTo>
                      <a:lnTo>
                        <a:pt x="422" y="216"/>
                      </a:lnTo>
                      <a:lnTo>
                        <a:pt x="422" y="218"/>
                      </a:lnTo>
                      <a:lnTo>
                        <a:pt x="423" y="218"/>
                      </a:lnTo>
                      <a:lnTo>
                        <a:pt x="425" y="216"/>
                      </a:lnTo>
                      <a:lnTo>
                        <a:pt x="427" y="215"/>
                      </a:lnTo>
                      <a:lnTo>
                        <a:pt x="428" y="213"/>
                      </a:lnTo>
                      <a:lnTo>
                        <a:pt x="429" y="213"/>
                      </a:lnTo>
                      <a:lnTo>
                        <a:pt x="431" y="213"/>
                      </a:lnTo>
                      <a:lnTo>
                        <a:pt x="432" y="215"/>
                      </a:lnTo>
                      <a:lnTo>
                        <a:pt x="432" y="216"/>
                      </a:lnTo>
                      <a:lnTo>
                        <a:pt x="432" y="218"/>
                      </a:lnTo>
                      <a:lnTo>
                        <a:pt x="433" y="220"/>
                      </a:lnTo>
                      <a:lnTo>
                        <a:pt x="433" y="221"/>
                      </a:lnTo>
                      <a:lnTo>
                        <a:pt x="433" y="222"/>
                      </a:lnTo>
                      <a:lnTo>
                        <a:pt x="433" y="223"/>
                      </a:lnTo>
                      <a:lnTo>
                        <a:pt x="436" y="226"/>
                      </a:lnTo>
                      <a:lnTo>
                        <a:pt x="438" y="227"/>
                      </a:lnTo>
                      <a:lnTo>
                        <a:pt x="442" y="229"/>
                      </a:lnTo>
                      <a:lnTo>
                        <a:pt x="445" y="230"/>
                      </a:lnTo>
                      <a:lnTo>
                        <a:pt x="448" y="234"/>
                      </a:lnTo>
                      <a:lnTo>
                        <a:pt x="448" y="234"/>
                      </a:lnTo>
                      <a:lnTo>
                        <a:pt x="448" y="234"/>
                      </a:lnTo>
                      <a:lnTo>
                        <a:pt x="448" y="234"/>
                      </a:lnTo>
                      <a:lnTo>
                        <a:pt x="445" y="235"/>
                      </a:lnTo>
                      <a:lnTo>
                        <a:pt x="442" y="236"/>
                      </a:lnTo>
                      <a:lnTo>
                        <a:pt x="438" y="239"/>
                      </a:lnTo>
                      <a:lnTo>
                        <a:pt x="434" y="241"/>
                      </a:lnTo>
                      <a:lnTo>
                        <a:pt x="432" y="244"/>
                      </a:lnTo>
                      <a:lnTo>
                        <a:pt x="431" y="248"/>
                      </a:lnTo>
                      <a:lnTo>
                        <a:pt x="429" y="249"/>
                      </a:lnTo>
                      <a:lnTo>
                        <a:pt x="428" y="256"/>
                      </a:lnTo>
                      <a:lnTo>
                        <a:pt x="428" y="265"/>
                      </a:lnTo>
                      <a:lnTo>
                        <a:pt x="428" y="269"/>
                      </a:lnTo>
                      <a:lnTo>
                        <a:pt x="428" y="273"/>
                      </a:lnTo>
                      <a:lnTo>
                        <a:pt x="428" y="278"/>
                      </a:lnTo>
                      <a:lnTo>
                        <a:pt x="427" y="280"/>
                      </a:lnTo>
                      <a:lnTo>
                        <a:pt x="425" y="282"/>
                      </a:lnTo>
                      <a:lnTo>
                        <a:pt x="423" y="284"/>
                      </a:lnTo>
                      <a:lnTo>
                        <a:pt x="425" y="287"/>
                      </a:lnTo>
                      <a:lnTo>
                        <a:pt x="423" y="288"/>
                      </a:lnTo>
                      <a:lnTo>
                        <a:pt x="423" y="289"/>
                      </a:lnTo>
                      <a:lnTo>
                        <a:pt x="425" y="293"/>
                      </a:lnTo>
                      <a:lnTo>
                        <a:pt x="427" y="293"/>
                      </a:lnTo>
                      <a:lnTo>
                        <a:pt x="429" y="293"/>
                      </a:lnTo>
                      <a:lnTo>
                        <a:pt x="431" y="294"/>
                      </a:lnTo>
                      <a:lnTo>
                        <a:pt x="432" y="297"/>
                      </a:lnTo>
                      <a:lnTo>
                        <a:pt x="432" y="299"/>
                      </a:lnTo>
                      <a:lnTo>
                        <a:pt x="432" y="301"/>
                      </a:lnTo>
                      <a:lnTo>
                        <a:pt x="433" y="307"/>
                      </a:lnTo>
                      <a:lnTo>
                        <a:pt x="433" y="310"/>
                      </a:lnTo>
                      <a:lnTo>
                        <a:pt x="433" y="312"/>
                      </a:lnTo>
                      <a:lnTo>
                        <a:pt x="433" y="313"/>
                      </a:lnTo>
                      <a:lnTo>
                        <a:pt x="432" y="315"/>
                      </a:lnTo>
                      <a:lnTo>
                        <a:pt x="432" y="316"/>
                      </a:lnTo>
                      <a:lnTo>
                        <a:pt x="432" y="318"/>
                      </a:lnTo>
                      <a:lnTo>
                        <a:pt x="432" y="320"/>
                      </a:lnTo>
                      <a:lnTo>
                        <a:pt x="431" y="324"/>
                      </a:lnTo>
                      <a:lnTo>
                        <a:pt x="429" y="325"/>
                      </a:lnTo>
                      <a:lnTo>
                        <a:pt x="429" y="327"/>
                      </a:lnTo>
                      <a:lnTo>
                        <a:pt x="429" y="330"/>
                      </a:lnTo>
                      <a:lnTo>
                        <a:pt x="429" y="331"/>
                      </a:lnTo>
                      <a:lnTo>
                        <a:pt x="431" y="331"/>
                      </a:lnTo>
                      <a:lnTo>
                        <a:pt x="432" y="326"/>
                      </a:lnTo>
                      <a:lnTo>
                        <a:pt x="433" y="325"/>
                      </a:lnTo>
                      <a:lnTo>
                        <a:pt x="433" y="324"/>
                      </a:lnTo>
                      <a:lnTo>
                        <a:pt x="434" y="324"/>
                      </a:lnTo>
                      <a:lnTo>
                        <a:pt x="434" y="326"/>
                      </a:lnTo>
                      <a:lnTo>
                        <a:pt x="434" y="329"/>
                      </a:lnTo>
                      <a:lnTo>
                        <a:pt x="436" y="330"/>
                      </a:lnTo>
                      <a:lnTo>
                        <a:pt x="437" y="331"/>
                      </a:lnTo>
                      <a:lnTo>
                        <a:pt x="437" y="332"/>
                      </a:lnTo>
                      <a:lnTo>
                        <a:pt x="438" y="335"/>
                      </a:lnTo>
                      <a:lnTo>
                        <a:pt x="441" y="339"/>
                      </a:lnTo>
                      <a:lnTo>
                        <a:pt x="442" y="341"/>
                      </a:lnTo>
                      <a:lnTo>
                        <a:pt x="446" y="344"/>
                      </a:lnTo>
                      <a:lnTo>
                        <a:pt x="447" y="346"/>
                      </a:lnTo>
                      <a:lnTo>
                        <a:pt x="450" y="349"/>
                      </a:lnTo>
                      <a:lnTo>
                        <a:pt x="451" y="353"/>
                      </a:lnTo>
                      <a:lnTo>
                        <a:pt x="451" y="355"/>
                      </a:lnTo>
                      <a:lnTo>
                        <a:pt x="452" y="356"/>
                      </a:lnTo>
                      <a:lnTo>
                        <a:pt x="450" y="356"/>
                      </a:lnTo>
                      <a:lnTo>
                        <a:pt x="448" y="359"/>
                      </a:lnTo>
                      <a:lnTo>
                        <a:pt x="446" y="359"/>
                      </a:lnTo>
                      <a:lnTo>
                        <a:pt x="441" y="360"/>
                      </a:lnTo>
                      <a:lnTo>
                        <a:pt x="438" y="362"/>
                      </a:lnTo>
                      <a:lnTo>
                        <a:pt x="436" y="367"/>
                      </a:lnTo>
                      <a:lnTo>
                        <a:pt x="433" y="369"/>
                      </a:lnTo>
                      <a:lnTo>
                        <a:pt x="432" y="372"/>
                      </a:lnTo>
                      <a:lnTo>
                        <a:pt x="429" y="372"/>
                      </a:lnTo>
                      <a:lnTo>
                        <a:pt x="423" y="370"/>
                      </a:lnTo>
                      <a:lnTo>
                        <a:pt x="420" y="372"/>
                      </a:lnTo>
                      <a:lnTo>
                        <a:pt x="415" y="373"/>
                      </a:lnTo>
                      <a:lnTo>
                        <a:pt x="408" y="374"/>
                      </a:lnTo>
                      <a:lnTo>
                        <a:pt x="401" y="374"/>
                      </a:lnTo>
                      <a:lnTo>
                        <a:pt x="401" y="373"/>
                      </a:lnTo>
                      <a:lnTo>
                        <a:pt x="396" y="373"/>
                      </a:lnTo>
                      <a:lnTo>
                        <a:pt x="389" y="373"/>
                      </a:lnTo>
                      <a:lnTo>
                        <a:pt x="385" y="373"/>
                      </a:lnTo>
                      <a:lnTo>
                        <a:pt x="382" y="373"/>
                      </a:lnTo>
                      <a:lnTo>
                        <a:pt x="379" y="374"/>
                      </a:lnTo>
                      <a:lnTo>
                        <a:pt x="376" y="375"/>
                      </a:lnTo>
                      <a:lnTo>
                        <a:pt x="375" y="375"/>
                      </a:lnTo>
                      <a:lnTo>
                        <a:pt x="371" y="375"/>
                      </a:lnTo>
                      <a:lnTo>
                        <a:pt x="363" y="373"/>
                      </a:lnTo>
                      <a:lnTo>
                        <a:pt x="362" y="373"/>
                      </a:lnTo>
                      <a:lnTo>
                        <a:pt x="360" y="374"/>
                      </a:lnTo>
                      <a:lnTo>
                        <a:pt x="358" y="375"/>
                      </a:lnTo>
                      <a:lnTo>
                        <a:pt x="355" y="378"/>
                      </a:lnTo>
                      <a:lnTo>
                        <a:pt x="351" y="378"/>
                      </a:lnTo>
                      <a:lnTo>
                        <a:pt x="346" y="378"/>
                      </a:lnTo>
                      <a:lnTo>
                        <a:pt x="342" y="378"/>
                      </a:lnTo>
                      <a:lnTo>
                        <a:pt x="339" y="377"/>
                      </a:lnTo>
                      <a:lnTo>
                        <a:pt x="339" y="375"/>
                      </a:lnTo>
                      <a:lnTo>
                        <a:pt x="339" y="373"/>
                      </a:lnTo>
                      <a:lnTo>
                        <a:pt x="338" y="372"/>
                      </a:lnTo>
                      <a:lnTo>
                        <a:pt x="333" y="373"/>
                      </a:lnTo>
                      <a:lnTo>
                        <a:pt x="332" y="372"/>
                      </a:lnTo>
                      <a:lnTo>
                        <a:pt x="329" y="372"/>
                      </a:lnTo>
                      <a:lnTo>
                        <a:pt x="327" y="370"/>
                      </a:lnTo>
                      <a:lnTo>
                        <a:pt x="324" y="370"/>
                      </a:lnTo>
                      <a:lnTo>
                        <a:pt x="322" y="370"/>
                      </a:lnTo>
                      <a:lnTo>
                        <a:pt x="318" y="372"/>
                      </a:lnTo>
                      <a:lnTo>
                        <a:pt x="314" y="370"/>
                      </a:lnTo>
                      <a:lnTo>
                        <a:pt x="313" y="369"/>
                      </a:lnTo>
                      <a:lnTo>
                        <a:pt x="310" y="367"/>
                      </a:lnTo>
                      <a:lnTo>
                        <a:pt x="308" y="364"/>
                      </a:lnTo>
                      <a:lnTo>
                        <a:pt x="304" y="362"/>
                      </a:lnTo>
                      <a:lnTo>
                        <a:pt x="303" y="360"/>
                      </a:lnTo>
                      <a:lnTo>
                        <a:pt x="300" y="358"/>
                      </a:lnTo>
                      <a:lnTo>
                        <a:pt x="299" y="358"/>
                      </a:lnTo>
                      <a:lnTo>
                        <a:pt x="295" y="356"/>
                      </a:lnTo>
                      <a:lnTo>
                        <a:pt x="287" y="353"/>
                      </a:lnTo>
                      <a:lnTo>
                        <a:pt x="281" y="346"/>
                      </a:lnTo>
                      <a:lnTo>
                        <a:pt x="273" y="341"/>
                      </a:lnTo>
                      <a:lnTo>
                        <a:pt x="268" y="335"/>
                      </a:lnTo>
                      <a:lnTo>
                        <a:pt x="266" y="334"/>
                      </a:lnTo>
                      <a:lnTo>
                        <a:pt x="257" y="327"/>
                      </a:lnTo>
                      <a:lnTo>
                        <a:pt x="252" y="324"/>
                      </a:lnTo>
                      <a:lnTo>
                        <a:pt x="248" y="322"/>
                      </a:lnTo>
                      <a:lnTo>
                        <a:pt x="247" y="317"/>
                      </a:lnTo>
                      <a:lnTo>
                        <a:pt x="242" y="312"/>
                      </a:lnTo>
                      <a:lnTo>
                        <a:pt x="239" y="308"/>
                      </a:lnTo>
                      <a:lnTo>
                        <a:pt x="238" y="307"/>
                      </a:lnTo>
                      <a:lnTo>
                        <a:pt x="237"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89" name="Freeform 26">
                  <a:extLst>
                    <a:ext uri="{FF2B5EF4-FFF2-40B4-BE49-F238E27FC236}">
                      <a16:creationId xmlns:a16="http://schemas.microsoft.com/office/drawing/2014/main" id="{B808D0D6-3CFC-4D21-9F97-A4506AC9BDDB}"/>
                    </a:ext>
                  </a:extLst>
                </p:cNvPr>
                <p:cNvSpPr>
                  <a:spLocks/>
                </p:cNvSpPr>
                <p:nvPr/>
              </p:nvSpPr>
              <p:spPr bwMode="auto">
                <a:xfrm>
                  <a:off x="2713" y="1783"/>
                  <a:ext cx="414" cy="348"/>
                </a:xfrm>
                <a:custGeom>
                  <a:avLst/>
                  <a:gdLst>
                    <a:gd name="T0" fmla="*/ 115 w 414"/>
                    <a:gd name="T1" fmla="*/ 230 h 348"/>
                    <a:gd name="T2" fmla="*/ 99 w 414"/>
                    <a:gd name="T3" fmla="*/ 226 h 348"/>
                    <a:gd name="T4" fmla="*/ 102 w 414"/>
                    <a:gd name="T5" fmla="*/ 217 h 348"/>
                    <a:gd name="T6" fmla="*/ 109 w 414"/>
                    <a:gd name="T7" fmla="*/ 195 h 348"/>
                    <a:gd name="T8" fmla="*/ 81 w 414"/>
                    <a:gd name="T9" fmla="*/ 185 h 348"/>
                    <a:gd name="T10" fmla="*/ 71 w 414"/>
                    <a:gd name="T11" fmla="*/ 158 h 348"/>
                    <a:gd name="T12" fmla="*/ 56 w 414"/>
                    <a:gd name="T13" fmla="*/ 169 h 348"/>
                    <a:gd name="T14" fmla="*/ 35 w 414"/>
                    <a:gd name="T15" fmla="*/ 159 h 348"/>
                    <a:gd name="T16" fmla="*/ 49 w 414"/>
                    <a:gd name="T17" fmla="*/ 148 h 348"/>
                    <a:gd name="T18" fmla="*/ 30 w 414"/>
                    <a:gd name="T19" fmla="*/ 135 h 348"/>
                    <a:gd name="T20" fmla="*/ 30 w 414"/>
                    <a:gd name="T21" fmla="*/ 117 h 348"/>
                    <a:gd name="T22" fmla="*/ 25 w 414"/>
                    <a:gd name="T23" fmla="*/ 102 h 348"/>
                    <a:gd name="T24" fmla="*/ 23 w 414"/>
                    <a:gd name="T25" fmla="*/ 91 h 348"/>
                    <a:gd name="T26" fmla="*/ 23 w 414"/>
                    <a:gd name="T27" fmla="*/ 65 h 348"/>
                    <a:gd name="T28" fmla="*/ 5 w 414"/>
                    <a:gd name="T29" fmla="*/ 59 h 348"/>
                    <a:gd name="T30" fmla="*/ 31 w 414"/>
                    <a:gd name="T31" fmla="*/ 39 h 348"/>
                    <a:gd name="T32" fmla="*/ 26 w 414"/>
                    <a:gd name="T33" fmla="*/ 0 h 348"/>
                    <a:gd name="T34" fmla="*/ 42 w 414"/>
                    <a:gd name="T35" fmla="*/ 31 h 348"/>
                    <a:gd name="T36" fmla="*/ 71 w 414"/>
                    <a:gd name="T37" fmla="*/ 53 h 348"/>
                    <a:gd name="T38" fmla="*/ 99 w 414"/>
                    <a:gd name="T39" fmla="*/ 59 h 348"/>
                    <a:gd name="T40" fmla="*/ 115 w 414"/>
                    <a:gd name="T41" fmla="*/ 62 h 348"/>
                    <a:gd name="T42" fmla="*/ 120 w 414"/>
                    <a:gd name="T43" fmla="*/ 65 h 348"/>
                    <a:gd name="T44" fmla="*/ 132 w 414"/>
                    <a:gd name="T45" fmla="*/ 53 h 348"/>
                    <a:gd name="T46" fmla="*/ 144 w 414"/>
                    <a:gd name="T47" fmla="*/ 55 h 348"/>
                    <a:gd name="T48" fmla="*/ 172 w 414"/>
                    <a:gd name="T49" fmla="*/ 59 h 348"/>
                    <a:gd name="T50" fmla="*/ 198 w 414"/>
                    <a:gd name="T51" fmla="*/ 63 h 348"/>
                    <a:gd name="T52" fmla="*/ 217 w 414"/>
                    <a:gd name="T53" fmla="*/ 121 h 348"/>
                    <a:gd name="T54" fmla="*/ 239 w 414"/>
                    <a:gd name="T55" fmla="*/ 158 h 348"/>
                    <a:gd name="T56" fmla="*/ 266 w 414"/>
                    <a:gd name="T57" fmla="*/ 168 h 348"/>
                    <a:gd name="T58" fmla="*/ 296 w 414"/>
                    <a:gd name="T59" fmla="*/ 169 h 348"/>
                    <a:gd name="T60" fmla="*/ 310 w 414"/>
                    <a:gd name="T61" fmla="*/ 185 h 348"/>
                    <a:gd name="T62" fmla="*/ 332 w 414"/>
                    <a:gd name="T63" fmla="*/ 181 h 348"/>
                    <a:gd name="T64" fmla="*/ 351 w 414"/>
                    <a:gd name="T65" fmla="*/ 163 h 348"/>
                    <a:gd name="T66" fmla="*/ 383 w 414"/>
                    <a:gd name="T67" fmla="*/ 179 h 348"/>
                    <a:gd name="T68" fmla="*/ 408 w 414"/>
                    <a:gd name="T69" fmla="*/ 202 h 348"/>
                    <a:gd name="T70" fmla="*/ 409 w 414"/>
                    <a:gd name="T71" fmla="*/ 215 h 348"/>
                    <a:gd name="T72" fmla="*/ 408 w 414"/>
                    <a:gd name="T73" fmla="*/ 236 h 348"/>
                    <a:gd name="T74" fmla="*/ 398 w 414"/>
                    <a:gd name="T75" fmla="*/ 258 h 348"/>
                    <a:gd name="T76" fmla="*/ 391 w 414"/>
                    <a:gd name="T77" fmla="*/ 288 h 348"/>
                    <a:gd name="T78" fmla="*/ 385 w 414"/>
                    <a:gd name="T79" fmla="*/ 302 h 348"/>
                    <a:gd name="T80" fmla="*/ 364 w 414"/>
                    <a:gd name="T81" fmla="*/ 321 h 348"/>
                    <a:gd name="T82" fmla="*/ 342 w 414"/>
                    <a:gd name="T83" fmla="*/ 302 h 348"/>
                    <a:gd name="T84" fmla="*/ 319 w 414"/>
                    <a:gd name="T85" fmla="*/ 307 h 348"/>
                    <a:gd name="T86" fmla="*/ 298 w 414"/>
                    <a:gd name="T87" fmla="*/ 312 h 348"/>
                    <a:gd name="T88" fmla="*/ 285 w 414"/>
                    <a:gd name="T89" fmla="*/ 329 h 348"/>
                    <a:gd name="T90" fmla="*/ 265 w 414"/>
                    <a:gd name="T91" fmla="*/ 334 h 348"/>
                    <a:gd name="T92" fmla="*/ 260 w 414"/>
                    <a:gd name="T93" fmla="*/ 335 h 348"/>
                    <a:gd name="T94" fmla="*/ 253 w 414"/>
                    <a:gd name="T95" fmla="*/ 326 h 348"/>
                    <a:gd name="T96" fmla="*/ 239 w 414"/>
                    <a:gd name="T97" fmla="*/ 312 h 348"/>
                    <a:gd name="T98" fmla="*/ 234 w 414"/>
                    <a:gd name="T99" fmla="*/ 300 h 348"/>
                    <a:gd name="T100" fmla="*/ 223 w 414"/>
                    <a:gd name="T101" fmla="*/ 306 h 348"/>
                    <a:gd name="T102" fmla="*/ 232 w 414"/>
                    <a:gd name="T103" fmla="*/ 329 h 348"/>
                    <a:gd name="T104" fmla="*/ 214 w 414"/>
                    <a:gd name="T105" fmla="*/ 328 h 348"/>
                    <a:gd name="T106" fmla="*/ 214 w 414"/>
                    <a:gd name="T107" fmla="*/ 347 h 348"/>
                    <a:gd name="T108" fmla="*/ 194 w 414"/>
                    <a:gd name="T109" fmla="*/ 328 h 348"/>
                    <a:gd name="T110" fmla="*/ 184 w 414"/>
                    <a:gd name="T111" fmla="*/ 305 h 348"/>
                    <a:gd name="T112" fmla="*/ 189 w 414"/>
                    <a:gd name="T113" fmla="*/ 287 h 348"/>
                    <a:gd name="T114" fmla="*/ 173 w 414"/>
                    <a:gd name="T115" fmla="*/ 291 h 348"/>
                    <a:gd name="T116" fmla="*/ 158 w 414"/>
                    <a:gd name="T117" fmla="*/ 300 h 348"/>
                    <a:gd name="T118" fmla="*/ 147 w 414"/>
                    <a:gd name="T119" fmla="*/ 276 h 348"/>
                    <a:gd name="T120" fmla="*/ 138 w 414"/>
                    <a:gd name="T121" fmla="*/ 273 h 348"/>
                    <a:gd name="T122" fmla="*/ 133 w 414"/>
                    <a:gd name="T123" fmla="*/ 248 h 348"/>
                    <a:gd name="T124" fmla="*/ 113 w 414"/>
                    <a:gd name="T125" fmla="*/ 25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348">
                      <a:moveTo>
                        <a:pt x="102" y="248"/>
                      </a:moveTo>
                      <a:lnTo>
                        <a:pt x="104" y="245"/>
                      </a:lnTo>
                      <a:lnTo>
                        <a:pt x="104" y="243"/>
                      </a:lnTo>
                      <a:lnTo>
                        <a:pt x="104" y="242"/>
                      </a:lnTo>
                      <a:lnTo>
                        <a:pt x="104" y="239"/>
                      </a:lnTo>
                      <a:lnTo>
                        <a:pt x="105" y="236"/>
                      </a:lnTo>
                      <a:lnTo>
                        <a:pt x="109" y="234"/>
                      </a:lnTo>
                      <a:lnTo>
                        <a:pt x="110" y="233"/>
                      </a:lnTo>
                      <a:lnTo>
                        <a:pt x="113" y="233"/>
                      </a:lnTo>
                      <a:lnTo>
                        <a:pt x="115" y="230"/>
                      </a:lnTo>
                      <a:lnTo>
                        <a:pt x="118" y="226"/>
                      </a:lnTo>
                      <a:lnTo>
                        <a:pt x="118" y="225"/>
                      </a:lnTo>
                      <a:lnTo>
                        <a:pt x="118" y="223"/>
                      </a:lnTo>
                      <a:lnTo>
                        <a:pt x="115" y="221"/>
                      </a:lnTo>
                      <a:lnTo>
                        <a:pt x="111" y="219"/>
                      </a:lnTo>
                      <a:lnTo>
                        <a:pt x="109" y="221"/>
                      </a:lnTo>
                      <a:lnTo>
                        <a:pt x="105" y="223"/>
                      </a:lnTo>
                      <a:lnTo>
                        <a:pt x="102" y="224"/>
                      </a:lnTo>
                      <a:lnTo>
                        <a:pt x="101" y="225"/>
                      </a:lnTo>
                      <a:lnTo>
                        <a:pt x="99" y="226"/>
                      </a:lnTo>
                      <a:lnTo>
                        <a:pt x="96" y="226"/>
                      </a:lnTo>
                      <a:lnTo>
                        <a:pt x="95" y="224"/>
                      </a:lnTo>
                      <a:lnTo>
                        <a:pt x="91" y="223"/>
                      </a:lnTo>
                      <a:lnTo>
                        <a:pt x="91" y="221"/>
                      </a:lnTo>
                      <a:lnTo>
                        <a:pt x="90" y="219"/>
                      </a:lnTo>
                      <a:lnTo>
                        <a:pt x="91" y="217"/>
                      </a:lnTo>
                      <a:lnTo>
                        <a:pt x="94" y="216"/>
                      </a:lnTo>
                      <a:lnTo>
                        <a:pt x="95" y="217"/>
                      </a:lnTo>
                      <a:lnTo>
                        <a:pt x="99" y="217"/>
                      </a:lnTo>
                      <a:lnTo>
                        <a:pt x="102" y="217"/>
                      </a:lnTo>
                      <a:lnTo>
                        <a:pt x="105" y="216"/>
                      </a:lnTo>
                      <a:lnTo>
                        <a:pt x="109" y="216"/>
                      </a:lnTo>
                      <a:lnTo>
                        <a:pt x="110" y="214"/>
                      </a:lnTo>
                      <a:lnTo>
                        <a:pt x="111" y="210"/>
                      </a:lnTo>
                      <a:lnTo>
                        <a:pt x="113" y="206"/>
                      </a:lnTo>
                      <a:lnTo>
                        <a:pt x="113" y="204"/>
                      </a:lnTo>
                      <a:lnTo>
                        <a:pt x="113" y="200"/>
                      </a:lnTo>
                      <a:lnTo>
                        <a:pt x="111" y="198"/>
                      </a:lnTo>
                      <a:lnTo>
                        <a:pt x="111" y="197"/>
                      </a:lnTo>
                      <a:lnTo>
                        <a:pt x="109" y="195"/>
                      </a:lnTo>
                      <a:lnTo>
                        <a:pt x="106" y="190"/>
                      </a:lnTo>
                      <a:lnTo>
                        <a:pt x="104" y="188"/>
                      </a:lnTo>
                      <a:lnTo>
                        <a:pt x="101" y="186"/>
                      </a:lnTo>
                      <a:lnTo>
                        <a:pt x="99" y="183"/>
                      </a:lnTo>
                      <a:lnTo>
                        <a:pt x="95" y="182"/>
                      </a:lnTo>
                      <a:lnTo>
                        <a:pt x="89" y="181"/>
                      </a:lnTo>
                      <a:lnTo>
                        <a:pt x="86" y="179"/>
                      </a:lnTo>
                      <a:lnTo>
                        <a:pt x="85" y="179"/>
                      </a:lnTo>
                      <a:lnTo>
                        <a:pt x="82" y="181"/>
                      </a:lnTo>
                      <a:lnTo>
                        <a:pt x="81" y="185"/>
                      </a:lnTo>
                      <a:lnTo>
                        <a:pt x="81" y="186"/>
                      </a:lnTo>
                      <a:lnTo>
                        <a:pt x="80" y="186"/>
                      </a:lnTo>
                      <a:lnTo>
                        <a:pt x="76" y="183"/>
                      </a:lnTo>
                      <a:lnTo>
                        <a:pt x="73" y="181"/>
                      </a:lnTo>
                      <a:lnTo>
                        <a:pt x="73" y="177"/>
                      </a:lnTo>
                      <a:lnTo>
                        <a:pt x="72" y="173"/>
                      </a:lnTo>
                      <a:lnTo>
                        <a:pt x="73" y="167"/>
                      </a:lnTo>
                      <a:lnTo>
                        <a:pt x="73" y="166"/>
                      </a:lnTo>
                      <a:lnTo>
                        <a:pt x="72" y="162"/>
                      </a:lnTo>
                      <a:lnTo>
                        <a:pt x="71" y="158"/>
                      </a:lnTo>
                      <a:lnTo>
                        <a:pt x="70" y="157"/>
                      </a:lnTo>
                      <a:lnTo>
                        <a:pt x="67" y="154"/>
                      </a:lnTo>
                      <a:lnTo>
                        <a:pt x="64" y="154"/>
                      </a:lnTo>
                      <a:lnTo>
                        <a:pt x="62" y="154"/>
                      </a:lnTo>
                      <a:lnTo>
                        <a:pt x="59" y="155"/>
                      </a:lnTo>
                      <a:lnTo>
                        <a:pt x="58" y="157"/>
                      </a:lnTo>
                      <a:lnTo>
                        <a:pt x="57" y="159"/>
                      </a:lnTo>
                      <a:lnTo>
                        <a:pt x="56" y="163"/>
                      </a:lnTo>
                      <a:lnTo>
                        <a:pt x="56" y="167"/>
                      </a:lnTo>
                      <a:lnTo>
                        <a:pt x="56" y="169"/>
                      </a:lnTo>
                      <a:lnTo>
                        <a:pt x="54" y="172"/>
                      </a:lnTo>
                      <a:lnTo>
                        <a:pt x="53" y="172"/>
                      </a:lnTo>
                      <a:lnTo>
                        <a:pt x="50" y="171"/>
                      </a:lnTo>
                      <a:lnTo>
                        <a:pt x="47" y="167"/>
                      </a:lnTo>
                      <a:lnTo>
                        <a:pt x="45" y="163"/>
                      </a:lnTo>
                      <a:lnTo>
                        <a:pt x="44" y="159"/>
                      </a:lnTo>
                      <a:lnTo>
                        <a:pt x="43" y="158"/>
                      </a:lnTo>
                      <a:lnTo>
                        <a:pt x="40" y="158"/>
                      </a:lnTo>
                      <a:lnTo>
                        <a:pt x="38" y="158"/>
                      </a:lnTo>
                      <a:lnTo>
                        <a:pt x="35" y="159"/>
                      </a:lnTo>
                      <a:lnTo>
                        <a:pt x="34" y="162"/>
                      </a:lnTo>
                      <a:lnTo>
                        <a:pt x="29" y="162"/>
                      </a:lnTo>
                      <a:lnTo>
                        <a:pt x="30" y="154"/>
                      </a:lnTo>
                      <a:lnTo>
                        <a:pt x="28" y="154"/>
                      </a:lnTo>
                      <a:lnTo>
                        <a:pt x="28" y="150"/>
                      </a:lnTo>
                      <a:lnTo>
                        <a:pt x="29" y="148"/>
                      </a:lnTo>
                      <a:lnTo>
                        <a:pt x="31" y="149"/>
                      </a:lnTo>
                      <a:lnTo>
                        <a:pt x="38" y="149"/>
                      </a:lnTo>
                      <a:lnTo>
                        <a:pt x="40" y="147"/>
                      </a:lnTo>
                      <a:lnTo>
                        <a:pt x="49" y="148"/>
                      </a:lnTo>
                      <a:lnTo>
                        <a:pt x="45" y="141"/>
                      </a:lnTo>
                      <a:lnTo>
                        <a:pt x="43" y="140"/>
                      </a:lnTo>
                      <a:lnTo>
                        <a:pt x="42" y="135"/>
                      </a:lnTo>
                      <a:lnTo>
                        <a:pt x="45" y="133"/>
                      </a:lnTo>
                      <a:lnTo>
                        <a:pt x="44" y="131"/>
                      </a:lnTo>
                      <a:lnTo>
                        <a:pt x="42" y="128"/>
                      </a:lnTo>
                      <a:lnTo>
                        <a:pt x="39" y="133"/>
                      </a:lnTo>
                      <a:lnTo>
                        <a:pt x="37" y="133"/>
                      </a:lnTo>
                      <a:lnTo>
                        <a:pt x="35" y="135"/>
                      </a:lnTo>
                      <a:lnTo>
                        <a:pt x="30" y="135"/>
                      </a:lnTo>
                      <a:lnTo>
                        <a:pt x="25" y="138"/>
                      </a:lnTo>
                      <a:lnTo>
                        <a:pt x="23" y="138"/>
                      </a:lnTo>
                      <a:lnTo>
                        <a:pt x="23" y="131"/>
                      </a:lnTo>
                      <a:lnTo>
                        <a:pt x="25" y="131"/>
                      </a:lnTo>
                      <a:lnTo>
                        <a:pt x="26" y="128"/>
                      </a:lnTo>
                      <a:lnTo>
                        <a:pt x="28" y="125"/>
                      </a:lnTo>
                      <a:lnTo>
                        <a:pt x="28" y="124"/>
                      </a:lnTo>
                      <a:lnTo>
                        <a:pt x="28" y="121"/>
                      </a:lnTo>
                      <a:lnTo>
                        <a:pt x="29" y="120"/>
                      </a:lnTo>
                      <a:lnTo>
                        <a:pt x="30" y="117"/>
                      </a:lnTo>
                      <a:lnTo>
                        <a:pt x="31" y="114"/>
                      </a:lnTo>
                      <a:lnTo>
                        <a:pt x="31" y="112"/>
                      </a:lnTo>
                      <a:lnTo>
                        <a:pt x="30" y="112"/>
                      </a:lnTo>
                      <a:lnTo>
                        <a:pt x="29" y="111"/>
                      </a:lnTo>
                      <a:lnTo>
                        <a:pt x="29" y="110"/>
                      </a:lnTo>
                      <a:lnTo>
                        <a:pt x="29" y="109"/>
                      </a:lnTo>
                      <a:lnTo>
                        <a:pt x="29" y="106"/>
                      </a:lnTo>
                      <a:lnTo>
                        <a:pt x="29" y="103"/>
                      </a:lnTo>
                      <a:lnTo>
                        <a:pt x="28" y="102"/>
                      </a:lnTo>
                      <a:lnTo>
                        <a:pt x="25" y="102"/>
                      </a:lnTo>
                      <a:lnTo>
                        <a:pt x="24" y="100"/>
                      </a:lnTo>
                      <a:lnTo>
                        <a:pt x="24" y="97"/>
                      </a:lnTo>
                      <a:lnTo>
                        <a:pt x="25" y="96"/>
                      </a:lnTo>
                      <a:lnTo>
                        <a:pt x="28" y="95"/>
                      </a:lnTo>
                      <a:lnTo>
                        <a:pt x="29" y="93"/>
                      </a:lnTo>
                      <a:lnTo>
                        <a:pt x="29" y="92"/>
                      </a:lnTo>
                      <a:lnTo>
                        <a:pt x="29" y="91"/>
                      </a:lnTo>
                      <a:lnTo>
                        <a:pt x="28" y="91"/>
                      </a:lnTo>
                      <a:lnTo>
                        <a:pt x="24" y="92"/>
                      </a:lnTo>
                      <a:lnTo>
                        <a:pt x="23" y="91"/>
                      </a:lnTo>
                      <a:lnTo>
                        <a:pt x="21" y="89"/>
                      </a:lnTo>
                      <a:lnTo>
                        <a:pt x="21" y="88"/>
                      </a:lnTo>
                      <a:lnTo>
                        <a:pt x="21" y="87"/>
                      </a:lnTo>
                      <a:lnTo>
                        <a:pt x="21" y="83"/>
                      </a:lnTo>
                      <a:lnTo>
                        <a:pt x="23" y="79"/>
                      </a:lnTo>
                      <a:lnTo>
                        <a:pt x="24" y="76"/>
                      </a:lnTo>
                      <a:lnTo>
                        <a:pt x="24" y="70"/>
                      </a:lnTo>
                      <a:lnTo>
                        <a:pt x="25" y="68"/>
                      </a:lnTo>
                      <a:lnTo>
                        <a:pt x="24" y="67"/>
                      </a:lnTo>
                      <a:lnTo>
                        <a:pt x="23" y="65"/>
                      </a:lnTo>
                      <a:lnTo>
                        <a:pt x="21" y="65"/>
                      </a:lnTo>
                      <a:lnTo>
                        <a:pt x="16" y="65"/>
                      </a:lnTo>
                      <a:lnTo>
                        <a:pt x="15" y="67"/>
                      </a:lnTo>
                      <a:lnTo>
                        <a:pt x="11" y="69"/>
                      </a:lnTo>
                      <a:lnTo>
                        <a:pt x="9" y="73"/>
                      </a:lnTo>
                      <a:lnTo>
                        <a:pt x="9" y="65"/>
                      </a:lnTo>
                      <a:lnTo>
                        <a:pt x="6" y="64"/>
                      </a:lnTo>
                      <a:lnTo>
                        <a:pt x="5" y="63"/>
                      </a:lnTo>
                      <a:lnTo>
                        <a:pt x="0" y="62"/>
                      </a:lnTo>
                      <a:lnTo>
                        <a:pt x="5" y="59"/>
                      </a:lnTo>
                      <a:lnTo>
                        <a:pt x="5" y="58"/>
                      </a:lnTo>
                      <a:lnTo>
                        <a:pt x="7" y="55"/>
                      </a:lnTo>
                      <a:lnTo>
                        <a:pt x="10" y="53"/>
                      </a:lnTo>
                      <a:lnTo>
                        <a:pt x="14" y="53"/>
                      </a:lnTo>
                      <a:lnTo>
                        <a:pt x="15" y="51"/>
                      </a:lnTo>
                      <a:lnTo>
                        <a:pt x="16" y="50"/>
                      </a:lnTo>
                      <a:lnTo>
                        <a:pt x="21" y="48"/>
                      </a:lnTo>
                      <a:lnTo>
                        <a:pt x="25" y="45"/>
                      </a:lnTo>
                      <a:lnTo>
                        <a:pt x="30" y="40"/>
                      </a:lnTo>
                      <a:lnTo>
                        <a:pt x="31" y="39"/>
                      </a:lnTo>
                      <a:lnTo>
                        <a:pt x="34" y="36"/>
                      </a:lnTo>
                      <a:lnTo>
                        <a:pt x="34" y="34"/>
                      </a:lnTo>
                      <a:lnTo>
                        <a:pt x="31" y="31"/>
                      </a:lnTo>
                      <a:lnTo>
                        <a:pt x="30" y="27"/>
                      </a:lnTo>
                      <a:lnTo>
                        <a:pt x="28" y="22"/>
                      </a:lnTo>
                      <a:lnTo>
                        <a:pt x="25" y="20"/>
                      </a:lnTo>
                      <a:lnTo>
                        <a:pt x="26" y="17"/>
                      </a:lnTo>
                      <a:lnTo>
                        <a:pt x="26" y="10"/>
                      </a:lnTo>
                      <a:lnTo>
                        <a:pt x="26" y="2"/>
                      </a:lnTo>
                      <a:lnTo>
                        <a:pt x="26" y="0"/>
                      </a:lnTo>
                      <a:lnTo>
                        <a:pt x="28" y="3"/>
                      </a:lnTo>
                      <a:lnTo>
                        <a:pt x="28" y="6"/>
                      </a:lnTo>
                      <a:lnTo>
                        <a:pt x="29" y="10"/>
                      </a:lnTo>
                      <a:lnTo>
                        <a:pt x="30" y="13"/>
                      </a:lnTo>
                      <a:lnTo>
                        <a:pt x="31" y="16"/>
                      </a:lnTo>
                      <a:lnTo>
                        <a:pt x="31" y="17"/>
                      </a:lnTo>
                      <a:lnTo>
                        <a:pt x="35" y="21"/>
                      </a:lnTo>
                      <a:lnTo>
                        <a:pt x="37" y="24"/>
                      </a:lnTo>
                      <a:lnTo>
                        <a:pt x="38" y="25"/>
                      </a:lnTo>
                      <a:lnTo>
                        <a:pt x="42" y="31"/>
                      </a:lnTo>
                      <a:lnTo>
                        <a:pt x="45" y="35"/>
                      </a:lnTo>
                      <a:lnTo>
                        <a:pt x="47" y="38"/>
                      </a:lnTo>
                      <a:lnTo>
                        <a:pt x="50" y="40"/>
                      </a:lnTo>
                      <a:lnTo>
                        <a:pt x="54" y="44"/>
                      </a:lnTo>
                      <a:lnTo>
                        <a:pt x="57" y="46"/>
                      </a:lnTo>
                      <a:lnTo>
                        <a:pt x="58" y="48"/>
                      </a:lnTo>
                      <a:lnTo>
                        <a:pt x="62" y="49"/>
                      </a:lnTo>
                      <a:lnTo>
                        <a:pt x="66" y="50"/>
                      </a:lnTo>
                      <a:lnTo>
                        <a:pt x="68" y="51"/>
                      </a:lnTo>
                      <a:lnTo>
                        <a:pt x="71" y="53"/>
                      </a:lnTo>
                      <a:lnTo>
                        <a:pt x="73" y="54"/>
                      </a:lnTo>
                      <a:lnTo>
                        <a:pt x="76" y="54"/>
                      </a:lnTo>
                      <a:lnTo>
                        <a:pt x="80" y="54"/>
                      </a:lnTo>
                      <a:lnTo>
                        <a:pt x="82" y="54"/>
                      </a:lnTo>
                      <a:lnTo>
                        <a:pt x="85" y="54"/>
                      </a:lnTo>
                      <a:lnTo>
                        <a:pt x="87" y="55"/>
                      </a:lnTo>
                      <a:lnTo>
                        <a:pt x="89" y="55"/>
                      </a:lnTo>
                      <a:lnTo>
                        <a:pt x="94" y="58"/>
                      </a:lnTo>
                      <a:lnTo>
                        <a:pt x="96" y="58"/>
                      </a:lnTo>
                      <a:lnTo>
                        <a:pt x="99" y="59"/>
                      </a:lnTo>
                      <a:lnTo>
                        <a:pt x="100" y="59"/>
                      </a:lnTo>
                      <a:lnTo>
                        <a:pt x="101" y="60"/>
                      </a:lnTo>
                      <a:lnTo>
                        <a:pt x="102" y="63"/>
                      </a:lnTo>
                      <a:lnTo>
                        <a:pt x="105" y="63"/>
                      </a:lnTo>
                      <a:lnTo>
                        <a:pt x="106" y="63"/>
                      </a:lnTo>
                      <a:lnTo>
                        <a:pt x="110" y="62"/>
                      </a:lnTo>
                      <a:lnTo>
                        <a:pt x="111" y="60"/>
                      </a:lnTo>
                      <a:lnTo>
                        <a:pt x="113" y="60"/>
                      </a:lnTo>
                      <a:lnTo>
                        <a:pt x="114" y="60"/>
                      </a:lnTo>
                      <a:lnTo>
                        <a:pt x="115" y="62"/>
                      </a:lnTo>
                      <a:lnTo>
                        <a:pt x="115" y="63"/>
                      </a:lnTo>
                      <a:lnTo>
                        <a:pt x="115" y="64"/>
                      </a:lnTo>
                      <a:lnTo>
                        <a:pt x="115" y="65"/>
                      </a:lnTo>
                      <a:lnTo>
                        <a:pt x="113" y="67"/>
                      </a:lnTo>
                      <a:lnTo>
                        <a:pt x="111" y="68"/>
                      </a:lnTo>
                      <a:lnTo>
                        <a:pt x="111" y="69"/>
                      </a:lnTo>
                      <a:lnTo>
                        <a:pt x="113" y="69"/>
                      </a:lnTo>
                      <a:lnTo>
                        <a:pt x="115" y="68"/>
                      </a:lnTo>
                      <a:lnTo>
                        <a:pt x="118" y="67"/>
                      </a:lnTo>
                      <a:lnTo>
                        <a:pt x="120" y="65"/>
                      </a:lnTo>
                      <a:lnTo>
                        <a:pt x="125" y="64"/>
                      </a:lnTo>
                      <a:lnTo>
                        <a:pt x="128" y="63"/>
                      </a:lnTo>
                      <a:lnTo>
                        <a:pt x="130" y="63"/>
                      </a:lnTo>
                      <a:lnTo>
                        <a:pt x="132" y="62"/>
                      </a:lnTo>
                      <a:lnTo>
                        <a:pt x="133" y="62"/>
                      </a:lnTo>
                      <a:lnTo>
                        <a:pt x="133" y="59"/>
                      </a:lnTo>
                      <a:lnTo>
                        <a:pt x="133" y="55"/>
                      </a:lnTo>
                      <a:lnTo>
                        <a:pt x="133" y="54"/>
                      </a:lnTo>
                      <a:lnTo>
                        <a:pt x="132" y="54"/>
                      </a:lnTo>
                      <a:lnTo>
                        <a:pt x="132" y="53"/>
                      </a:lnTo>
                      <a:lnTo>
                        <a:pt x="133" y="51"/>
                      </a:lnTo>
                      <a:lnTo>
                        <a:pt x="134" y="51"/>
                      </a:lnTo>
                      <a:lnTo>
                        <a:pt x="138" y="50"/>
                      </a:lnTo>
                      <a:lnTo>
                        <a:pt x="140" y="50"/>
                      </a:lnTo>
                      <a:lnTo>
                        <a:pt x="140" y="53"/>
                      </a:lnTo>
                      <a:lnTo>
                        <a:pt x="139" y="54"/>
                      </a:lnTo>
                      <a:lnTo>
                        <a:pt x="139" y="58"/>
                      </a:lnTo>
                      <a:lnTo>
                        <a:pt x="140" y="59"/>
                      </a:lnTo>
                      <a:lnTo>
                        <a:pt x="143" y="58"/>
                      </a:lnTo>
                      <a:lnTo>
                        <a:pt x="144" y="55"/>
                      </a:lnTo>
                      <a:lnTo>
                        <a:pt x="146" y="54"/>
                      </a:lnTo>
                      <a:lnTo>
                        <a:pt x="148" y="53"/>
                      </a:lnTo>
                      <a:lnTo>
                        <a:pt x="149" y="53"/>
                      </a:lnTo>
                      <a:lnTo>
                        <a:pt x="151" y="53"/>
                      </a:lnTo>
                      <a:lnTo>
                        <a:pt x="153" y="54"/>
                      </a:lnTo>
                      <a:lnTo>
                        <a:pt x="156" y="55"/>
                      </a:lnTo>
                      <a:lnTo>
                        <a:pt x="159" y="58"/>
                      </a:lnTo>
                      <a:lnTo>
                        <a:pt x="165" y="58"/>
                      </a:lnTo>
                      <a:lnTo>
                        <a:pt x="170" y="58"/>
                      </a:lnTo>
                      <a:lnTo>
                        <a:pt x="172" y="59"/>
                      </a:lnTo>
                      <a:lnTo>
                        <a:pt x="177" y="59"/>
                      </a:lnTo>
                      <a:lnTo>
                        <a:pt x="181" y="59"/>
                      </a:lnTo>
                      <a:lnTo>
                        <a:pt x="185" y="59"/>
                      </a:lnTo>
                      <a:lnTo>
                        <a:pt x="186" y="59"/>
                      </a:lnTo>
                      <a:lnTo>
                        <a:pt x="189" y="60"/>
                      </a:lnTo>
                      <a:lnTo>
                        <a:pt x="190" y="60"/>
                      </a:lnTo>
                      <a:lnTo>
                        <a:pt x="192" y="62"/>
                      </a:lnTo>
                      <a:lnTo>
                        <a:pt x="192" y="60"/>
                      </a:lnTo>
                      <a:lnTo>
                        <a:pt x="194" y="60"/>
                      </a:lnTo>
                      <a:lnTo>
                        <a:pt x="198" y="63"/>
                      </a:lnTo>
                      <a:lnTo>
                        <a:pt x="199" y="67"/>
                      </a:lnTo>
                      <a:lnTo>
                        <a:pt x="200" y="74"/>
                      </a:lnTo>
                      <a:lnTo>
                        <a:pt x="204" y="82"/>
                      </a:lnTo>
                      <a:lnTo>
                        <a:pt x="206" y="89"/>
                      </a:lnTo>
                      <a:lnTo>
                        <a:pt x="208" y="98"/>
                      </a:lnTo>
                      <a:lnTo>
                        <a:pt x="210" y="105"/>
                      </a:lnTo>
                      <a:lnTo>
                        <a:pt x="213" y="110"/>
                      </a:lnTo>
                      <a:lnTo>
                        <a:pt x="214" y="112"/>
                      </a:lnTo>
                      <a:lnTo>
                        <a:pt x="215" y="117"/>
                      </a:lnTo>
                      <a:lnTo>
                        <a:pt x="217" y="121"/>
                      </a:lnTo>
                      <a:lnTo>
                        <a:pt x="218" y="125"/>
                      </a:lnTo>
                      <a:lnTo>
                        <a:pt x="218" y="131"/>
                      </a:lnTo>
                      <a:lnTo>
                        <a:pt x="220" y="136"/>
                      </a:lnTo>
                      <a:lnTo>
                        <a:pt x="222" y="143"/>
                      </a:lnTo>
                      <a:lnTo>
                        <a:pt x="224" y="148"/>
                      </a:lnTo>
                      <a:lnTo>
                        <a:pt x="225" y="152"/>
                      </a:lnTo>
                      <a:lnTo>
                        <a:pt x="228" y="154"/>
                      </a:lnTo>
                      <a:lnTo>
                        <a:pt x="232" y="155"/>
                      </a:lnTo>
                      <a:lnTo>
                        <a:pt x="236" y="157"/>
                      </a:lnTo>
                      <a:lnTo>
                        <a:pt x="239" y="158"/>
                      </a:lnTo>
                      <a:lnTo>
                        <a:pt x="243" y="158"/>
                      </a:lnTo>
                      <a:lnTo>
                        <a:pt x="246" y="158"/>
                      </a:lnTo>
                      <a:lnTo>
                        <a:pt x="246" y="166"/>
                      </a:lnTo>
                      <a:lnTo>
                        <a:pt x="247" y="167"/>
                      </a:lnTo>
                      <a:lnTo>
                        <a:pt x="249" y="167"/>
                      </a:lnTo>
                      <a:lnTo>
                        <a:pt x="252" y="167"/>
                      </a:lnTo>
                      <a:lnTo>
                        <a:pt x="255" y="167"/>
                      </a:lnTo>
                      <a:lnTo>
                        <a:pt x="258" y="167"/>
                      </a:lnTo>
                      <a:lnTo>
                        <a:pt x="262" y="167"/>
                      </a:lnTo>
                      <a:lnTo>
                        <a:pt x="266" y="168"/>
                      </a:lnTo>
                      <a:lnTo>
                        <a:pt x="267" y="168"/>
                      </a:lnTo>
                      <a:lnTo>
                        <a:pt x="270" y="171"/>
                      </a:lnTo>
                      <a:lnTo>
                        <a:pt x="275" y="172"/>
                      </a:lnTo>
                      <a:lnTo>
                        <a:pt x="279" y="173"/>
                      </a:lnTo>
                      <a:lnTo>
                        <a:pt x="284" y="174"/>
                      </a:lnTo>
                      <a:lnTo>
                        <a:pt x="285" y="174"/>
                      </a:lnTo>
                      <a:lnTo>
                        <a:pt x="289" y="174"/>
                      </a:lnTo>
                      <a:lnTo>
                        <a:pt x="291" y="174"/>
                      </a:lnTo>
                      <a:lnTo>
                        <a:pt x="295" y="172"/>
                      </a:lnTo>
                      <a:lnTo>
                        <a:pt x="296" y="169"/>
                      </a:lnTo>
                      <a:lnTo>
                        <a:pt x="298" y="166"/>
                      </a:lnTo>
                      <a:lnTo>
                        <a:pt x="300" y="163"/>
                      </a:lnTo>
                      <a:lnTo>
                        <a:pt x="303" y="163"/>
                      </a:lnTo>
                      <a:lnTo>
                        <a:pt x="304" y="164"/>
                      </a:lnTo>
                      <a:lnTo>
                        <a:pt x="305" y="167"/>
                      </a:lnTo>
                      <a:lnTo>
                        <a:pt x="307" y="169"/>
                      </a:lnTo>
                      <a:lnTo>
                        <a:pt x="308" y="177"/>
                      </a:lnTo>
                      <a:lnTo>
                        <a:pt x="309" y="181"/>
                      </a:lnTo>
                      <a:lnTo>
                        <a:pt x="309" y="183"/>
                      </a:lnTo>
                      <a:lnTo>
                        <a:pt x="310" y="185"/>
                      </a:lnTo>
                      <a:lnTo>
                        <a:pt x="312" y="188"/>
                      </a:lnTo>
                      <a:lnTo>
                        <a:pt x="313" y="190"/>
                      </a:lnTo>
                      <a:lnTo>
                        <a:pt x="317" y="192"/>
                      </a:lnTo>
                      <a:lnTo>
                        <a:pt x="318" y="192"/>
                      </a:lnTo>
                      <a:lnTo>
                        <a:pt x="320" y="188"/>
                      </a:lnTo>
                      <a:lnTo>
                        <a:pt x="323" y="187"/>
                      </a:lnTo>
                      <a:lnTo>
                        <a:pt x="324" y="185"/>
                      </a:lnTo>
                      <a:lnTo>
                        <a:pt x="328" y="183"/>
                      </a:lnTo>
                      <a:lnTo>
                        <a:pt x="329" y="182"/>
                      </a:lnTo>
                      <a:lnTo>
                        <a:pt x="332" y="181"/>
                      </a:lnTo>
                      <a:lnTo>
                        <a:pt x="333" y="178"/>
                      </a:lnTo>
                      <a:lnTo>
                        <a:pt x="333" y="174"/>
                      </a:lnTo>
                      <a:lnTo>
                        <a:pt x="334" y="171"/>
                      </a:lnTo>
                      <a:lnTo>
                        <a:pt x="336" y="166"/>
                      </a:lnTo>
                      <a:lnTo>
                        <a:pt x="338" y="159"/>
                      </a:lnTo>
                      <a:lnTo>
                        <a:pt x="339" y="158"/>
                      </a:lnTo>
                      <a:lnTo>
                        <a:pt x="341" y="158"/>
                      </a:lnTo>
                      <a:lnTo>
                        <a:pt x="345" y="159"/>
                      </a:lnTo>
                      <a:lnTo>
                        <a:pt x="348" y="162"/>
                      </a:lnTo>
                      <a:lnTo>
                        <a:pt x="351" y="163"/>
                      </a:lnTo>
                      <a:lnTo>
                        <a:pt x="355" y="164"/>
                      </a:lnTo>
                      <a:lnTo>
                        <a:pt x="358" y="166"/>
                      </a:lnTo>
                      <a:lnTo>
                        <a:pt x="365" y="167"/>
                      </a:lnTo>
                      <a:lnTo>
                        <a:pt x="367" y="168"/>
                      </a:lnTo>
                      <a:lnTo>
                        <a:pt x="370" y="169"/>
                      </a:lnTo>
                      <a:lnTo>
                        <a:pt x="372" y="169"/>
                      </a:lnTo>
                      <a:lnTo>
                        <a:pt x="376" y="171"/>
                      </a:lnTo>
                      <a:lnTo>
                        <a:pt x="379" y="173"/>
                      </a:lnTo>
                      <a:lnTo>
                        <a:pt x="380" y="174"/>
                      </a:lnTo>
                      <a:lnTo>
                        <a:pt x="383" y="179"/>
                      </a:lnTo>
                      <a:lnTo>
                        <a:pt x="384" y="182"/>
                      </a:lnTo>
                      <a:lnTo>
                        <a:pt x="385" y="185"/>
                      </a:lnTo>
                      <a:lnTo>
                        <a:pt x="389" y="187"/>
                      </a:lnTo>
                      <a:lnTo>
                        <a:pt x="393" y="188"/>
                      </a:lnTo>
                      <a:lnTo>
                        <a:pt x="395" y="190"/>
                      </a:lnTo>
                      <a:lnTo>
                        <a:pt x="398" y="190"/>
                      </a:lnTo>
                      <a:lnTo>
                        <a:pt x="400" y="193"/>
                      </a:lnTo>
                      <a:lnTo>
                        <a:pt x="402" y="197"/>
                      </a:lnTo>
                      <a:lnTo>
                        <a:pt x="404" y="200"/>
                      </a:lnTo>
                      <a:lnTo>
                        <a:pt x="408" y="202"/>
                      </a:lnTo>
                      <a:lnTo>
                        <a:pt x="412" y="206"/>
                      </a:lnTo>
                      <a:lnTo>
                        <a:pt x="413" y="206"/>
                      </a:lnTo>
                      <a:lnTo>
                        <a:pt x="413" y="210"/>
                      </a:lnTo>
                      <a:lnTo>
                        <a:pt x="414" y="212"/>
                      </a:lnTo>
                      <a:lnTo>
                        <a:pt x="414" y="215"/>
                      </a:lnTo>
                      <a:lnTo>
                        <a:pt x="413" y="216"/>
                      </a:lnTo>
                      <a:lnTo>
                        <a:pt x="412" y="217"/>
                      </a:lnTo>
                      <a:lnTo>
                        <a:pt x="410" y="214"/>
                      </a:lnTo>
                      <a:lnTo>
                        <a:pt x="409" y="214"/>
                      </a:lnTo>
                      <a:lnTo>
                        <a:pt x="409" y="215"/>
                      </a:lnTo>
                      <a:lnTo>
                        <a:pt x="409" y="217"/>
                      </a:lnTo>
                      <a:lnTo>
                        <a:pt x="409" y="219"/>
                      </a:lnTo>
                      <a:lnTo>
                        <a:pt x="408" y="224"/>
                      </a:lnTo>
                      <a:lnTo>
                        <a:pt x="409" y="224"/>
                      </a:lnTo>
                      <a:lnTo>
                        <a:pt x="410" y="225"/>
                      </a:lnTo>
                      <a:lnTo>
                        <a:pt x="410" y="228"/>
                      </a:lnTo>
                      <a:lnTo>
                        <a:pt x="412" y="229"/>
                      </a:lnTo>
                      <a:lnTo>
                        <a:pt x="412" y="230"/>
                      </a:lnTo>
                      <a:lnTo>
                        <a:pt x="412" y="231"/>
                      </a:lnTo>
                      <a:lnTo>
                        <a:pt x="408" y="236"/>
                      </a:lnTo>
                      <a:lnTo>
                        <a:pt x="407" y="238"/>
                      </a:lnTo>
                      <a:lnTo>
                        <a:pt x="404" y="239"/>
                      </a:lnTo>
                      <a:lnTo>
                        <a:pt x="404" y="243"/>
                      </a:lnTo>
                      <a:lnTo>
                        <a:pt x="404" y="247"/>
                      </a:lnTo>
                      <a:lnTo>
                        <a:pt x="404" y="250"/>
                      </a:lnTo>
                      <a:lnTo>
                        <a:pt x="403" y="252"/>
                      </a:lnTo>
                      <a:lnTo>
                        <a:pt x="402" y="253"/>
                      </a:lnTo>
                      <a:lnTo>
                        <a:pt x="399" y="254"/>
                      </a:lnTo>
                      <a:lnTo>
                        <a:pt x="398" y="255"/>
                      </a:lnTo>
                      <a:lnTo>
                        <a:pt x="398" y="258"/>
                      </a:lnTo>
                      <a:lnTo>
                        <a:pt x="396" y="259"/>
                      </a:lnTo>
                      <a:lnTo>
                        <a:pt x="395" y="261"/>
                      </a:lnTo>
                      <a:lnTo>
                        <a:pt x="396" y="263"/>
                      </a:lnTo>
                      <a:lnTo>
                        <a:pt x="395" y="268"/>
                      </a:lnTo>
                      <a:lnTo>
                        <a:pt x="393" y="272"/>
                      </a:lnTo>
                      <a:lnTo>
                        <a:pt x="389" y="281"/>
                      </a:lnTo>
                      <a:lnTo>
                        <a:pt x="388" y="283"/>
                      </a:lnTo>
                      <a:lnTo>
                        <a:pt x="388" y="285"/>
                      </a:lnTo>
                      <a:lnTo>
                        <a:pt x="391" y="287"/>
                      </a:lnTo>
                      <a:lnTo>
                        <a:pt x="391" y="288"/>
                      </a:lnTo>
                      <a:lnTo>
                        <a:pt x="389" y="292"/>
                      </a:lnTo>
                      <a:lnTo>
                        <a:pt x="388" y="293"/>
                      </a:lnTo>
                      <a:lnTo>
                        <a:pt x="385" y="293"/>
                      </a:lnTo>
                      <a:lnTo>
                        <a:pt x="383" y="293"/>
                      </a:lnTo>
                      <a:lnTo>
                        <a:pt x="380" y="296"/>
                      </a:lnTo>
                      <a:lnTo>
                        <a:pt x="379" y="299"/>
                      </a:lnTo>
                      <a:lnTo>
                        <a:pt x="380" y="300"/>
                      </a:lnTo>
                      <a:lnTo>
                        <a:pt x="384" y="300"/>
                      </a:lnTo>
                      <a:lnTo>
                        <a:pt x="385" y="301"/>
                      </a:lnTo>
                      <a:lnTo>
                        <a:pt x="385" y="302"/>
                      </a:lnTo>
                      <a:lnTo>
                        <a:pt x="383" y="306"/>
                      </a:lnTo>
                      <a:lnTo>
                        <a:pt x="381" y="310"/>
                      </a:lnTo>
                      <a:lnTo>
                        <a:pt x="381" y="311"/>
                      </a:lnTo>
                      <a:lnTo>
                        <a:pt x="381" y="312"/>
                      </a:lnTo>
                      <a:lnTo>
                        <a:pt x="377" y="315"/>
                      </a:lnTo>
                      <a:lnTo>
                        <a:pt x="372" y="318"/>
                      </a:lnTo>
                      <a:lnTo>
                        <a:pt x="371" y="319"/>
                      </a:lnTo>
                      <a:lnTo>
                        <a:pt x="370" y="321"/>
                      </a:lnTo>
                      <a:lnTo>
                        <a:pt x="366" y="321"/>
                      </a:lnTo>
                      <a:lnTo>
                        <a:pt x="364" y="321"/>
                      </a:lnTo>
                      <a:lnTo>
                        <a:pt x="361" y="319"/>
                      </a:lnTo>
                      <a:lnTo>
                        <a:pt x="357" y="319"/>
                      </a:lnTo>
                      <a:lnTo>
                        <a:pt x="356" y="318"/>
                      </a:lnTo>
                      <a:lnTo>
                        <a:pt x="353" y="318"/>
                      </a:lnTo>
                      <a:lnTo>
                        <a:pt x="351" y="316"/>
                      </a:lnTo>
                      <a:lnTo>
                        <a:pt x="350" y="314"/>
                      </a:lnTo>
                      <a:lnTo>
                        <a:pt x="348" y="310"/>
                      </a:lnTo>
                      <a:lnTo>
                        <a:pt x="347" y="306"/>
                      </a:lnTo>
                      <a:lnTo>
                        <a:pt x="345" y="304"/>
                      </a:lnTo>
                      <a:lnTo>
                        <a:pt x="342" y="302"/>
                      </a:lnTo>
                      <a:lnTo>
                        <a:pt x="338" y="302"/>
                      </a:lnTo>
                      <a:lnTo>
                        <a:pt x="336" y="304"/>
                      </a:lnTo>
                      <a:lnTo>
                        <a:pt x="334" y="305"/>
                      </a:lnTo>
                      <a:lnTo>
                        <a:pt x="333" y="306"/>
                      </a:lnTo>
                      <a:lnTo>
                        <a:pt x="332" y="307"/>
                      </a:lnTo>
                      <a:lnTo>
                        <a:pt x="328" y="306"/>
                      </a:lnTo>
                      <a:lnTo>
                        <a:pt x="326" y="305"/>
                      </a:lnTo>
                      <a:lnTo>
                        <a:pt x="323" y="305"/>
                      </a:lnTo>
                      <a:lnTo>
                        <a:pt x="320" y="305"/>
                      </a:lnTo>
                      <a:lnTo>
                        <a:pt x="319" y="307"/>
                      </a:lnTo>
                      <a:lnTo>
                        <a:pt x="318" y="307"/>
                      </a:lnTo>
                      <a:lnTo>
                        <a:pt x="317" y="310"/>
                      </a:lnTo>
                      <a:lnTo>
                        <a:pt x="314" y="312"/>
                      </a:lnTo>
                      <a:lnTo>
                        <a:pt x="312" y="314"/>
                      </a:lnTo>
                      <a:lnTo>
                        <a:pt x="310" y="315"/>
                      </a:lnTo>
                      <a:lnTo>
                        <a:pt x="308" y="315"/>
                      </a:lnTo>
                      <a:lnTo>
                        <a:pt x="307" y="315"/>
                      </a:lnTo>
                      <a:lnTo>
                        <a:pt x="303" y="314"/>
                      </a:lnTo>
                      <a:lnTo>
                        <a:pt x="299" y="312"/>
                      </a:lnTo>
                      <a:lnTo>
                        <a:pt x="298" y="312"/>
                      </a:lnTo>
                      <a:lnTo>
                        <a:pt x="295" y="314"/>
                      </a:lnTo>
                      <a:lnTo>
                        <a:pt x="295" y="316"/>
                      </a:lnTo>
                      <a:lnTo>
                        <a:pt x="294" y="318"/>
                      </a:lnTo>
                      <a:lnTo>
                        <a:pt x="293" y="318"/>
                      </a:lnTo>
                      <a:lnTo>
                        <a:pt x="291" y="319"/>
                      </a:lnTo>
                      <a:lnTo>
                        <a:pt x="289" y="320"/>
                      </a:lnTo>
                      <a:lnTo>
                        <a:pt x="287" y="321"/>
                      </a:lnTo>
                      <a:lnTo>
                        <a:pt x="285" y="323"/>
                      </a:lnTo>
                      <a:lnTo>
                        <a:pt x="285" y="326"/>
                      </a:lnTo>
                      <a:lnTo>
                        <a:pt x="285" y="329"/>
                      </a:lnTo>
                      <a:lnTo>
                        <a:pt x="284" y="330"/>
                      </a:lnTo>
                      <a:lnTo>
                        <a:pt x="281" y="332"/>
                      </a:lnTo>
                      <a:lnTo>
                        <a:pt x="279" y="330"/>
                      </a:lnTo>
                      <a:lnTo>
                        <a:pt x="276" y="328"/>
                      </a:lnTo>
                      <a:lnTo>
                        <a:pt x="275" y="328"/>
                      </a:lnTo>
                      <a:lnTo>
                        <a:pt x="272" y="330"/>
                      </a:lnTo>
                      <a:lnTo>
                        <a:pt x="268" y="330"/>
                      </a:lnTo>
                      <a:lnTo>
                        <a:pt x="267" y="332"/>
                      </a:lnTo>
                      <a:lnTo>
                        <a:pt x="267" y="334"/>
                      </a:lnTo>
                      <a:lnTo>
                        <a:pt x="265" y="334"/>
                      </a:lnTo>
                      <a:lnTo>
                        <a:pt x="263" y="335"/>
                      </a:lnTo>
                      <a:lnTo>
                        <a:pt x="263" y="337"/>
                      </a:lnTo>
                      <a:lnTo>
                        <a:pt x="265" y="340"/>
                      </a:lnTo>
                      <a:lnTo>
                        <a:pt x="265" y="343"/>
                      </a:lnTo>
                      <a:lnTo>
                        <a:pt x="262" y="348"/>
                      </a:lnTo>
                      <a:lnTo>
                        <a:pt x="261" y="345"/>
                      </a:lnTo>
                      <a:lnTo>
                        <a:pt x="260" y="343"/>
                      </a:lnTo>
                      <a:lnTo>
                        <a:pt x="258" y="342"/>
                      </a:lnTo>
                      <a:lnTo>
                        <a:pt x="258" y="338"/>
                      </a:lnTo>
                      <a:lnTo>
                        <a:pt x="260" y="335"/>
                      </a:lnTo>
                      <a:lnTo>
                        <a:pt x="261" y="330"/>
                      </a:lnTo>
                      <a:lnTo>
                        <a:pt x="262" y="328"/>
                      </a:lnTo>
                      <a:lnTo>
                        <a:pt x="262" y="325"/>
                      </a:lnTo>
                      <a:lnTo>
                        <a:pt x="261" y="321"/>
                      </a:lnTo>
                      <a:lnTo>
                        <a:pt x="261" y="320"/>
                      </a:lnTo>
                      <a:lnTo>
                        <a:pt x="260" y="320"/>
                      </a:lnTo>
                      <a:lnTo>
                        <a:pt x="258" y="321"/>
                      </a:lnTo>
                      <a:lnTo>
                        <a:pt x="256" y="323"/>
                      </a:lnTo>
                      <a:lnTo>
                        <a:pt x="255" y="325"/>
                      </a:lnTo>
                      <a:lnTo>
                        <a:pt x="253" y="326"/>
                      </a:lnTo>
                      <a:lnTo>
                        <a:pt x="251" y="326"/>
                      </a:lnTo>
                      <a:lnTo>
                        <a:pt x="249" y="326"/>
                      </a:lnTo>
                      <a:lnTo>
                        <a:pt x="248" y="325"/>
                      </a:lnTo>
                      <a:lnTo>
                        <a:pt x="248" y="321"/>
                      </a:lnTo>
                      <a:lnTo>
                        <a:pt x="249" y="319"/>
                      </a:lnTo>
                      <a:lnTo>
                        <a:pt x="248" y="316"/>
                      </a:lnTo>
                      <a:lnTo>
                        <a:pt x="247" y="316"/>
                      </a:lnTo>
                      <a:lnTo>
                        <a:pt x="241" y="315"/>
                      </a:lnTo>
                      <a:lnTo>
                        <a:pt x="239" y="314"/>
                      </a:lnTo>
                      <a:lnTo>
                        <a:pt x="239" y="312"/>
                      </a:lnTo>
                      <a:lnTo>
                        <a:pt x="239" y="310"/>
                      </a:lnTo>
                      <a:lnTo>
                        <a:pt x="241" y="306"/>
                      </a:lnTo>
                      <a:lnTo>
                        <a:pt x="241" y="305"/>
                      </a:lnTo>
                      <a:lnTo>
                        <a:pt x="239" y="305"/>
                      </a:lnTo>
                      <a:lnTo>
                        <a:pt x="237" y="305"/>
                      </a:lnTo>
                      <a:lnTo>
                        <a:pt x="234" y="306"/>
                      </a:lnTo>
                      <a:lnTo>
                        <a:pt x="233" y="306"/>
                      </a:lnTo>
                      <a:lnTo>
                        <a:pt x="232" y="304"/>
                      </a:lnTo>
                      <a:lnTo>
                        <a:pt x="233" y="302"/>
                      </a:lnTo>
                      <a:lnTo>
                        <a:pt x="234" y="300"/>
                      </a:lnTo>
                      <a:lnTo>
                        <a:pt x="234" y="297"/>
                      </a:lnTo>
                      <a:lnTo>
                        <a:pt x="233" y="296"/>
                      </a:lnTo>
                      <a:lnTo>
                        <a:pt x="232" y="296"/>
                      </a:lnTo>
                      <a:lnTo>
                        <a:pt x="229" y="296"/>
                      </a:lnTo>
                      <a:lnTo>
                        <a:pt x="225" y="296"/>
                      </a:lnTo>
                      <a:lnTo>
                        <a:pt x="224" y="297"/>
                      </a:lnTo>
                      <a:lnTo>
                        <a:pt x="223" y="300"/>
                      </a:lnTo>
                      <a:lnTo>
                        <a:pt x="222" y="302"/>
                      </a:lnTo>
                      <a:lnTo>
                        <a:pt x="223" y="304"/>
                      </a:lnTo>
                      <a:lnTo>
                        <a:pt x="223" y="306"/>
                      </a:lnTo>
                      <a:lnTo>
                        <a:pt x="224" y="310"/>
                      </a:lnTo>
                      <a:lnTo>
                        <a:pt x="224" y="312"/>
                      </a:lnTo>
                      <a:lnTo>
                        <a:pt x="225" y="316"/>
                      </a:lnTo>
                      <a:lnTo>
                        <a:pt x="229" y="320"/>
                      </a:lnTo>
                      <a:lnTo>
                        <a:pt x="232" y="321"/>
                      </a:lnTo>
                      <a:lnTo>
                        <a:pt x="234" y="323"/>
                      </a:lnTo>
                      <a:lnTo>
                        <a:pt x="234" y="325"/>
                      </a:lnTo>
                      <a:lnTo>
                        <a:pt x="234" y="326"/>
                      </a:lnTo>
                      <a:lnTo>
                        <a:pt x="234" y="328"/>
                      </a:lnTo>
                      <a:lnTo>
                        <a:pt x="232" y="329"/>
                      </a:lnTo>
                      <a:lnTo>
                        <a:pt x="230" y="329"/>
                      </a:lnTo>
                      <a:lnTo>
                        <a:pt x="228" y="330"/>
                      </a:lnTo>
                      <a:lnTo>
                        <a:pt x="225" y="330"/>
                      </a:lnTo>
                      <a:lnTo>
                        <a:pt x="223" y="330"/>
                      </a:lnTo>
                      <a:lnTo>
                        <a:pt x="222" y="329"/>
                      </a:lnTo>
                      <a:lnTo>
                        <a:pt x="220" y="326"/>
                      </a:lnTo>
                      <a:lnTo>
                        <a:pt x="218" y="325"/>
                      </a:lnTo>
                      <a:lnTo>
                        <a:pt x="217" y="325"/>
                      </a:lnTo>
                      <a:lnTo>
                        <a:pt x="214" y="326"/>
                      </a:lnTo>
                      <a:lnTo>
                        <a:pt x="214" y="328"/>
                      </a:lnTo>
                      <a:lnTo>
                        <a:pt x="215" y="329"/>
                      </a:lnTo>
                      <a:lnTo>
                        <a:pt x="218" y="330"/>
                      </a:lnTo>
                      <a:lnTo>
                        <a:pt x="220" y="332"/>
                      </a:lnTo>
                      <a:lnTo>
                        <a:pt x="222" y="333"/>
                      </a:lnTo>
                      <a:lnTo>
                        <a:pt x="220" y="335"/>
                      </a:lnTo>
                      <a:lnTo>
                        <a:pt x="219" y="337"/>
                      </a:lnTo>
                      <a:lnTo>
                        <a:pt x="218" y="338"/>
                      </a:lnTo>
                      <a:lnTo>
                        <a:pt x="218" y="342"/>
                      </a:lnTo>
                      <a:lnTo>
                        <a:pt x="215" y="344"/>
                      </a:lnTo>
                      <a:lnTo>
                        <a:pt x="214" y="347"/>
                      </a:lnTo>
                      <a:lnTo>
                        <a:pt x="210" y="348"/>
                      </a:lnTo>
                      <a:lnTo>
                        <a:pt x="209" y="348"/>
                      </a:lnTo>
                      <a:lnTo>
                        <a:pt x="206" y="347"/>
                      </a:lnTo>
                      <a:lnTo>
                        <a:pt x="204" y="345"/>
                      </a:lnTo>
                      <a:lnTo>
                        <a:pt x="203" y="343"/>
                      </a:lnTo>
                      <a:lnTo>
                        <a:pt x="200" y="340"/>
                      </a:lnTo>
                      <a:lnTo>
                        <a:pt x="198" y="335"/>
                      </a:lnTo>
                      <a:lnTo>
                        <a:pt x="198" y="334"/>
                      </a:lnTo>
                      <a:lnTo>
                        <a:pt x="195" y="330"/>
                      </a:lnTo>
                      <a:lnTo>
                        <a:pt x="194" y="328"/>
                      </a:lnTo>
                      <a:lnTo>
                        <a:pt x="194" y="325"/>
                      </a:lnTo>
                      <a:lnTo>
                        <a:pt x="194" y="321"/>
                      </a:lnTo>
                      <a:lnTo>
                        <a:pt x="194" y="319"/>
                      </a:lnTo>
                      <a:lnTo>
                        <a:pt x="194" y="316"/>
                      </a:lnTo>
                      <a:lnTo>
                        <a:pt x="192" y="314"/>
                      </a:lnTo>
                      <a:lnTo>
                        <a:pt x="192" y="311"/>
                      </a:lnTo>
                      <a:lnTo>
                        <a:pt x="191" y="310"/>
                      </a:lnTo>
                      <a:lnTo>
                        <a:pt x="189" y="307"/>
                      </a:lnTo>
                      <a:lnTo>
                        <a:pt x="185" y="306"/>
                      </a:lnTo>
                      <a:lnTo>
                        <a:pt x="184" y="305"/>
                      </a:lnTo>
                      <a:lnTo>
                        <a:pt x="185" y="302"/>
                      </a:lnTo>
                      <a:lnTo>
                        <a:pt x="186" y="300"/>
                      </a:lnTo>
                      <a:lnTo>
                        <a:pt x="189" y="297"/>
                      </a:lnTo>
                      <a:lnTo>
                        <a:pt x="190" y="292"/>
                      </a:lnTo>
                      <a:lnTo>
                        <a:pt x="191" y="290"/>
                      </a:lnTo>
                      <a:lnTo>
                        <a:pt x="192" y="286"/>
                      </a:lnTo>
                      <a:lnTo>
                        <a:pt x="192" y="285"/>
                      </a:lnTo>
                      <a:lnTo>
                        <a:pt x="191" y="285"/>
                      </a:lnTo>
                      <a:lnTo>
                        <a:pt x="190" y="286"/>
                      </a:lnTo>
                      <a:lnTo>
                        <a:pt x="189" y="287"/>
                      </a:lnTo>
                      <a:lnTo>
                        <a:pt x="189" y="290"/>
                      </a:lnTo>
                      <a:lnTo>
                        <a:pt x="187" y="291"/>
                      </a:lnTo>
                      <a:lnTo>
                        <a:pt x="186" y="293"/>
                      </a:lnTo>
                      <a:lnTo>
                        <a:pt x="185" y="293"/>
                      </a:lnTo>
                      <a:lnTo>
                        <a:pt x="184" y="292"/>
                      </a:lnTo>
                      <a:lnTo>
                        <a:pt x="180" y="290"/>
                      </a:lnTo>
                      <a:lnTo>
                        <a:pt x="178" y="288"/>
                      </a:lnTo>
                      <a:lnTo>
                        <a:pt x="176" y="288"/>
                      </a:lnTo>
                      <a:lnTo>
                        <a:pt x="175" y="288"/>
                      </a:lnTo>
                      <a:lnTo>
                        <a:pt x="173" y="291"/>
                      </a:lnTo>
                      <a:lnTo>
                        <a:pt x="172" y="293"/>
                      </a:lnTo>
                      <a:lnTo>
                        <a:pt x="171" y="297"/>
                      </a:lnTo>
                      <a:lnTo>
                        <a:pt x="170" y="301"/>
                      </a:lnTo>
                      <a:lnTo>
                        <a:pt x="168" y="304"/>
                      </a:lnTo>
                      <a:lnTo>
                        <a:pt x="165" y="306"/>
                      </a:lnTo>
                      <a:lnTo>
                        <a:pt x="163" y="306"/>
                      </a:lnTo>
                      <a:lnTo>
                        <a:pt x="161" y="305"/>
                      </a:lnTo>
                      <a:lnTo>
                        <a:pt x="159" y="302"/>
                      </a:lnTo>
                      <a:lnTo>
                        <a:pt x="159" y="301"/>
                      </a:lnTo>
                      <a:lnTo>
                        <a:pt x="158" y="300"/>
                      </a:lnTo>
                      <a:lnTo>
                        <a:pt x="157" y="297"/>
                      </a:lnTo>
                      <a:lnTo>
                        <a:pt x="156" y="293"/>
                      </a:lnTo>
                      <a:lnTo>
                        <a:pt x="153" y="290"/>
                      </a:lnTo>
                      <a:lnTo>
                        <a:pt x="151" y="287"/>
                      </a:lnTo>
                      <a:lnTo>
                        <a:pt x="153" y="285"/>
                      </a:lnTo>
                      <a:lnTo>
                        <a:pt x="153" y="281"/>
                      </a:lnTo>
                      <a:lnTo>
                        <a:pt x="153" y="278"/>
                      </a:lnTo>
                      <a:lnTo>
                        <a:pt x="149" y="276"/>
                      </a:lnTo>
                      <a:lnTo>
                        <a:pt x="148" y="274"/>
                      </a:lnTo>
                      <a:lnTo>
                        <a:pt x="147" y="276"/>
                      </a:lnTo>
                      <a:lnTo>
                        <a:pt x="146" y="278"/>
                      </a:lnTo>
                      <a:lnTo>
                        <a:pt x="144" y="281"/>
                      </a:lnTo>
                      <a:lnTo>
                        <a:pt x="143" y="282"/>
                      </a:lnTo>
                      <a:lnTo>
                        <a:pt x="139" y="285"/>
                      </a:lnTo>
                      <a:lnTo>
                        <a:pt x="135" y="285"/>
                      </a:lnTo>
                      <a:lnTo>
                        <a:pt x="134" y="283"/>
                      </a:lnTo>
                      <a:lnTo>
                        <a:pt x="134" y="282"/>
                      </a:lnTo>
                      <a:lnTo>
                        <a:pt x="135" y="278"/>
                      </a:lnTo>
                      <a:lnTo>
                        <a:pt x="138" y="276"/>
                      </a:lnTo>
                      <a:lnTo>
                        <a:pt x="138" y="273"/>
                      </a:lnTo>
                      <a:lnTo>
                        <a:pt x="139" y="271"/>
                      </a:lnTo>
                      <a:lnTo>
                        <a:pt x="140" y="267"/>
                      </a:lnTo>
                      <a:lnTo>
                        <a:pt x="142" y="263"/>
                      </a:lnTo>
                      <a:lnTo>
                        <a:pt x="142" y="261"/>
                      </a:lnTo>
                      <a:lnTo>
                        <a:pt x="142" y="258"/>
                      </a:lnTo>
                      <a:lnTo>
                        <a:pt x="139" y="257"/>
                      </a:lnTo>
                      <a:lnTo>
                        <a:pt x="138" y="255"/>
                      </a:lnTo>
                      <a:lnTo>
                        <a:pt x="134" y="254"/>
                      </a:lnTo>
                      <a:lnTo>
                        <a:pt x="134" y="252"/>
                      </a:lnTo>
                      <a:lnTo>
                        <a:pt x="133" y="248"/>
                      </a:lnTo>
                      <a:lnTo>
                        <a:pt x="132" y="248"/>
                      </a:lnTo>
                      <a:lnTo>
                        <a:pt x="130" y="250"/>
                      </a:lnTo>
                      <a:lnTo>
                        <a:pt x="129" y="250"/>
                      </a:lnTo>
                      <a:lnTo>
                        <a:pt x="128" y="253"/>
                      </a:lnTo>
                      <a:lnTo>
                        <a:pt x="127" y="254"/>
                      </a:lnTo>
                      <a:lnTo>
                        <a:pt x="125" y="254"/>
                      </a:lnTo>
                      <a:lnTo>
                        <a:pt x="120" y="254"/>
                      </a:lnTo>
                      <a:lnTo>
                        <a:pt x="118" y="253"/>
                      </a:lnTo>
                      <a:lnTo>
                        <a:pt x="115" y="250"/>
                      </a:lnTo>
                      <a:lnTo>
                        <a:pt x="113" y="250"/>
                      </a:lnTo>
                      <a:lnTo>
                        <a:pt x="111" y="252"/>
                      </a:lnTo>
                      <a:lnTo>
                        <a:pt x="109" y="253"/>
                      </a:lnTo>
                      <a:lnTo>
                        <a:pt x="105" y="253"/>
                      </a:lnTo>
                      <a:lnTo>
                        <a:pt x="104" y="252"/>
                      </a:lnTo>
                      <a:lnTo>
                        <a:pt x="102" y="250"/>
                      </a:lnTo>
                      <a:lnTo>
                        <a:pt x="102" y="248"/>
                      </a:lnTo>
                      <a:close/>
                    </a:path>
                  </a:pathLst>
                </a:custGeom>
                <a:solidFill>
                  <a:srgbClr val="1860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0" name="Freeform 27">
                  <a:extLst>
                    <a:ext uri="{FF2B5EF4-FFF2-40B4-BE49-F238E27FC236}">
                      <a16:creationId xmlns:a16="http://schemas.microsoft.com/office/drawing/2014/main" id="{2B57139D-B5C4-4AC5-A47A-77A13B4D50B7}"/>
                    </a:ext>
                  </a:extLst>
                </p:cNvPr>
                <p:cNvSpPr>
                  <a:spLocks/>
                </p:cNvSpPr>
                <p:nvPr/>
              </p:nvSpPr>
              <p:spPr bwMode="auto">
                <a:xfrm>
                  <a:off x="2476" y="1442"/>
                  <a:ext cx="405" cy="401"/>
                </a:xfrm>
                <a:custGeom>
                  <a:avLst/>
                  <a:gdLst>
                    <a:gd name="T0" fmla="*/ 104 w 405"/>
                    <a:gd name="T1" fmla="*/ 238 h 401"/>
                    <a:gd name="T2" fmla="*/ 138 w 405"/>
                    <a:gd name="T3" fmla="*/ 251 h 401"/>
                    <a:gd name="T4" fmla="*/ 172 w 405"/>
                    <a:gd name="T5" fmla="*/ 261 h 401"/>
                    <a:gd name="T6" fmla="*/ 203 w 405"/>
                    <a:gd name="T7" fmla="*/ 273 h 401"/>
                    <a:gd name="T8" fmla="*/ 227 w 405"/>
                    <a:gd name="T9" fmla="*/ 270 h 401"/>
                    <a:gd name="T10" fmla="*/ 261 w 405"/>
                    <a:gd name="T11" fmla="*/ 289 h 401"/>
                    <a:gd name="T12" fmla="*/ 263 w 405"/>
                    <a:gd name="T13" fmla="*/ 335 h 401"/>
                    <a:gd name="T14" fmla="*/ 275 w 405"/>
                    <a:gd name="T15" fmla="*/ 366 h 401"/>
                    <a:gd name="T16" fmla="*/ 310 w 405"/>
                    <a:gd name="T17" fmla="*/ 395 h 401"/>
                    <a:gd name="T18" fmla="*/ 339 w 405"/>
                    <a:gd name="T19" fmla="*/ 400 h 401"/>
                    <a:gd name="T20" fmla="*/ 357 w 405"/>
                    <a:gd name="T21" fmla="*/ 375 h 401"/>
                    <a:gd name="T22" fmla="*/ 339 w 405"/>
                    <a:gd name="T23" fmla="*/ 366 h 401"/>
                    <a:gd name="T24" fmla="*/ 347 w 405"/>
                    <a:gd name="T25" fmla="*/ 352 h 401"/>
                    <a:gd name="T26" fmla="*/ 346 w 405"/>
                    <a:gd name="T27" fmla="*/ 330 h 401"/>
                    <a:gd name="T28" fmla="*/ 358 w 405"/>
                    <a:gd name="T29" fmla="*/ 325 h 401"/>
                    <a:gd name="T30" fmla="*/ 372 w 405"/>
                    <a:gd name="T31" fmla="*/ 315 h 401"/>
                    <a:gd name="T32" fmla="*/ 366 w 405"/>
                    <a:gd name="T33" fmla="*/ 292 h 401"/>
                    <a:gd name="T34" fmla="*/ 350 w 405"/>
                    <a:gd name="T35" fmla="*/ 282 h 401"/>
                    <a:gd name="T36" fmla="*/ 337 w 405"/>
                    <a:gd name="T37" fmla="*/ 280 h 401"/>
                    <a:gd name="T38" fmla="*/ 334 w 405"/>
                    <a:gd name="T39" fmla="*/ 262 h 401"/>
                    <a:gd name="T40" fmla="*/ 347 w 405"/>
                    <a:gd name="T41" fmla="*/ 239 h 401"/>
                    <a:gd name="T42" fmla="*/ 358 w 405"/>
                    <a:gd name="T43" fmla="*/ 220 h 401"/>
                    <a:gd name="T44" fmla="*/ 364 w 405"/>
                    <a:gd name="T45" fmla="*/ 196 h 401"/>
                    <a:gd name="T46" fmla="*/ 362 w 405"/>
                    <a:gd name="T47" fmla="*/ 169 h 401"/>
                    <a:gd name="T48" fmla="*/ 370 w 405"/>
                    <a:gd name="T49" fmla="*/ 153 h 401"/>
                    <a:gd name="T50" fmla="*/ 380 w 405"/>
                    <a:gd name="T51" fmla="*/ 135 h 401"/>
                    <a:gd name="T52" fmla="*/ 361 w 405"/>
                    <a:gd name="T53" fmla="*/ 133 h 401"/>
                    <a:gd name="T54" fmla="*/ 364 w 405"/>
                    <a:gd name="T55" fmla="*/ 121 h 401"/>
                    <a:gd name="T56" fmla="*/ 391 w 405"/>
                    <a:gd name="T57" fmla="*/ 119 h 401"/>
                    <a:gd name="T58" fmla="*/ 402 w 405"/>
                    <a:gd name="T59" fmla="*/ 97 h 401"/>
                    <a:gd name="T60" fmla="*/ 386 w 405"/>
                    <a:gd name="T61" fmla="*/ 87 h 401"/>
                    <a:gd name="T62" fmla="*/ 372 w 405"/>
                    <a:gd name="T63" fmla="*/ 58 h 401"/>
                    <a:gd name="T64" fmla="*/ 355 w 405"/>
                    <a:gd name="T65" fmla="*/ 49 h 401"/>
                    <a:gd name="T66" fmla="*/ 339 w 405"/>
                    <a:gd name="T67" fmla="*/ 43 h 401"/>
                    <a:gd name="T68" fmla="*/ 310 w 405"/>
                    <a:gd name="T69" fmla="*/ 39 h 401"/>
                    <a:gd name="T70" fmla="*/ 298 w 405"/>
                    <a:gd name="T71" fmla="*/ 21 h 401"/>
                    <a:gd name="T72" fmla="*/ 275 w 405"/>
                    <a:gd name="T73" fmla="*/ 28 h 401"/>
                    <a:gd name="T74" fmla="*/ 258 w 405"/>
                    <a:gd name="T75" fmla="*/ 35 h 401"/>
                    <a:gd name="T76" fmla="*/ 244 w 405"/>
                    <a:gd name="T77" fmla="*/ 45 h 401"/>
                    <a:gd name="T78" fmla="*/ 238 w 405"/>
                    <a:gd name="T79" fmla="*/ 59 h 401"/>
                    <a:gd name="T80" fmla="*/ 223 w 405"/>
                    <a:gd name="T81" fmla="*/ 54 h 401"/>
                    <a:gd name="T82" fmla="*/ 206 w 405"/>
                    <a:gd name="T83" fmla="*/ 63 h 401"/>
                    <a:gd name="T84" fmla="*/ 198 w 405"/>
                    <a:gd name="T85" fmla="*/ 42 h 401"/>
                    <a:gd name="T86" fmla="*/ 195 w 405"/>
                    <a:gd name="T87" fmla="*/ 21 h 401"/>
                    <a:gd name="T88" fmla="*/ 184 w 405"/>
                    <a:gd name="T89" fmla="*/ 10 h 401"/>
                    <a:gd name="T90" fmla="*/ 165 w 405"/>
                    <a:gd name="T91" fmla="*/ 17 h 401"/>
                    <a:gd name="T92" fmla="*/ 143 w 405"/>
                    <a:gd name="T93" fmla="*/ 6 h 401"/>
                    <a:gd name="T94" fmla="*/ 115 w 405"/>
                    <a:gd name="T95" fmla="*/ 6 h 401"/>
                    <a:gd name="T96" fmla="*/ 96 w 405"/>
                    <a:gd name="T97" fmla="*/ 24 h 401"/>
                    <a:gd name="T98" fmla="*/ 116 w 405"/>
                    <a:gd name="T99" fmla="*/ 24 h 401"/>
                    <a:gd name="T100" fmla="*/ 123 w 405"/>
                    <a:gd name="T101" fmla="*/ 31 h 401"/>
                    <a:gd name="T102" fmla="*/ 102 w 405"/>
                    <a:gd name="T103" fmla="*/ 38 h 401"/>
                    <a:gd name="T104" fmla="*/ 81 w 405"/>
                    <a:gd name="T105" fmla="*/ 39 h 401"/>
                    <a:gd name="T106" fmla="*/ 76 w 405"/>
                    <a:gd name="T107" fmla="*/ 53 h 401"/>
                    <a:gd name="T108" fmla="*/ 64 w 405"/>
                    <a:gd name="T109" fmla="*/ 72 h 401"/>
                    <a:gd name="T110" fmla="*/ 29 w 405"/>
                    <a:gd name="T111" fmla="*/ 82 h 401"/>
                    <a:gd name="T112" fmla="*/ 5 w 405"/>
                    <a:gd name="T113" fmla="*/ 96 h 401"/>
                    <a:gd name="T114" fmla="*/ 5 w 405"/>
                    <a:gd name="T115" fmla="*/ 133 h 401"/>
                    <a:gd name="T116" fmla="*/ 10 w 405"/>
                    <a:gd name="T117" fmla="*/ 172 h 401"/>
                    <a:gd name="T118" fmla="*/ 31 w 405"/>
                    <a:gd name="T119" fmla="*/ 200 h 401"/>
                    <a:gd name="T120" fmla="*/ 54 w 405"/>
                    <a:gd name="T121" fmla="*/ 21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5" h="401">
                      <a:moveTo>
                        <a:pt x="68" y="225"/>
                      </a:moveTo>
                      <a:lnTo>
                        <a:pt x="72" y="223"/>
                      </a:lnTo>
                      <a:lnTo>
                        <a:pt x="73" y="223"/>
                      </a:lnTo>
                      <a:lnTo>
                        <a:pt x="78" y="223"/>
                      </a:lnTo>
                      <a:lnTo>
                        <a:pt x="81" y="224"/>
                      </a:lnTo>
                      <a:lnTo>
                        <a:pt x="83" y="225"/>
                      </a:lnTo>
                      <a:lnTo>
                        <a:pt x="87" y="227"/>
                      </a:lnTo>
                      <a:lnTo>
                        <a:pt x="90" y="228"/>
                      </a:lnTo>
                      <a:lnTo>
                        <a:pt x="95" y="230"/>
                      </a:lnTo>
                      <a:lnTo>
                        <a:pt x="96" y="232"/>
                      </a:lnTo>
                      <a:lnTo>
                        <a:pt x="101" y="235"/>
                      </a:lnTo>
                      <a:lnTo>
                        <a:pt x="104" y="238"/>
                      </a:lnTo>
                      <a:lnTo>
                        <a:pt x="109" y="239"/>
                      </a:lnTo>
                      <a:lnTo>
                        <a:pt x="111" y="240"/>
                      </a:lnTo>
                      <a:lnTo>
                        <a:pt x="113" y="242"/>
                      </a:lnTo>
                      <a:lnTo>
                        <a:pt x="115" y="242"/>
                      </a:lnTo>
                      <a:lnTo>
                        <a:pt x="118" y="243"/>
                      </a:lnTo>
                      <a:lnTo>
                        <a:pt x="119" y="243"/>
                      </a:lnTo>
                      <a:lnTo>
                        <a:pt x="120" y="246"/>
                      </a:lnTo>
                      <a:lnTo>
                        <a:pt x="124" y="249"/>
                      </a:lnTo>
                      <a:lnTo>
                        <a:pt x="128" y="249"/>
                      </a:lnTo>
                      <a:lnTo>
                        <a:pt x="134" y="249"/>
                      </a:lnTo>
                      <a:lnTo>
                        <a:pt x="135" y="249"/>
                      </a:lnTo>
                      <a:lnTo>
                        <a:pt x="138" y="251"/>
                      </a:lnTo>
                      <a:lnTo>
                        <a:pt x="142" y="259"/>
                      </a:lnTo>
                      <a:lnTo>
                        <a:pt x="144" y="265"/>
                      </a:lnTo>
                      <a:lnTo>
                        <a:pt x="146" y="268"/>
                      </a:lnTo>
                      <a:lnTo>
                        <a:pt x="148" y="273"/>
                      </a:lnTo>
                      <a:lnTo>
                        <a:pt x="149" y="276"/>
                      </a:lnTo>
                      <a:lnTo>
                        <a:pt x="153" y="282"/>
                      </a:lnTo>
                      <a:lnTo>
                        <a:pt x="159" y="261"/>
                      </a:lnTo>
                      <a:lnTo>
                        <a:pt x="161" y="259"/>
                      </a:lnTo>
                      <a:lnTo>
                        <a:pt x="163" y="259"/>
                      </a:lnTo>
                      <a:lnTo>
                        <a:pt x="168" y="261"/>
                      </a:lnTo>
                      <a:lnTo>
                        <a:pt x="171" y="261"/>
                      </a:lnTo>
                      <a:lnTo>
                        <a:pt x="172" y="261"/>
                      </a:lnTo>
                      <a:lnTo>
                        <a:pt x="172" y="262"/>
                      </a:lnTo>
                      <a:lnTo>
                        <a:pt x="172" y="267"/>
                      </a:lnTo>
                      <a:lnTo>
                        <a:pt x="173" y="268"/>
                      </a:lnTo>
                      <a:lnTo>
                        <a:pt x="184" y="272"/>
                      </a:lnTo>
                      <a:lnTo>
                        <a:pt x="185" y="268"/>
                      </a:lnTo>
                      <a:lnTo>
                        <a:pt x="191" y="268"/>
                      </a:lnTo>
                      <a:lnTo>
                        <a:pt x="194" y="268"/>
                      </a:lnTo>
                      <a:lnTo>
                        <a:pt x="195" y="270"/>
                      </a:lnTo>
                      <a:lnTo>
                        <a:pt x="198" y="271"/>
                      </a:lnTo>
                      <a:lnTo>
                        <a:pt x="198" y="275"/>
                      </a:lnTo>
                      <a:lnTo>
                        <a:pt x="200" y="275"/>
                      </a:lnTo>
                      <a:lnTo>
                        <a:pt x="203" y="273"/>
                      </a:lnTo>
                      <a:lnTo>
                        <a:pt x="205" y="273"/>
                      </a:lnTo>
                      <a:lnTo>
                        <a:pt x="208" y="272"/>
                      </a:lnTo>
                      <a:lnTo>
                        <a:pt x="209" y="272"/>
                      </a:lnTo>
                      <a:lnTo>
                        <a:pt x="211" y="272"/>
                      </a:lnTo>
                      <a:lnTo>
                        <a:pt x="211" y="273"/>
                      </a:lnTo>
                      <a:lnTo>
                        <a:pt x="213" y="275"/>
                      </a:lnTo>
                      <a:lnTo>
                        <a:pt x="214" y="273"/>
                      </a:lnTo>
                      <a:lnTo>
                        <a:pt x="215" y="272"/>
                      </a:lnTo>
                      <a:lnTo>
                        <a:pt x="217" y="270"/>
                      </a:lnTo>
                      <a:lnTo>
                        <a:pt x="219" y="270"/>
                      </a:lnTo>
                      <a:lnTo>
                        <a:pt x="223" y="270"/>
                      </a:lnTo>
                      <a:lnTo>
                        <a:pt x="227" y="270"/>
                      </a:lnTo>
                      <a:lnTo>
                        <a:pt x="230" y="268"/>
                      </a:lnTo>
                      <a:lnTo>
                        <a:pt x="236" y="270"/>
                      </a:lnTo>
                      <a:lnTo>
                        <a:pt x="242" y="270"/>
                      </a:lnTo>
                      <a:lnTo>
                        <a:pt x="244" y="271"/>
                      </a:lnTo>
                      <a:lnTo>
                        <a:pt x="247" y="272"/>
                      </a:lnTo>
                      <a:lnTo>
                        <a:pt x="248" y="273"/>
                      </a:lnTo>
                      <a:lnTo>
                        <a:pt x="249" y="275"/>
                      </a:lnTo>
                      <a:lnTo>
                        <a:pt x="252" y="277"/>
                      </a:lnTo>
                      <a:lnTo>
                        <a:pt x="255" y="280"/>
                      </a:lnTo>
                      <a:lnTo>
                        <a:pt x="257" y="282"/>
                      </a:lnTo>
                      <a:lnTo>
                        <a:pt x="260" y="286"/>
                      </a:lnTo>
                      <a:lnTo>
                        <a:pt x="261" y="289"/>
                      </a:lnTo>
                      <a:lnTo>
                        <a:pt x="262" y="292"/>
                      </a:lnTo>
                      <a:lnTo>
                        <a:pt x="263" y="296"/>
                      </a:lnTo>
                      <a:lnTo>
                        <a:pt x="265" y="301"/>
                      </a:lnTo>
                      <a:lnTo>
                        <a:pt x="266" y="306"/>
                      </a:lnTo>
                      <a:lnTo>
                        <a:pt x="266" y="310"/>
                      </a:lnTo>
                      <a:lnTo>
                        <a:pt x="266" y="313"/>
                      </a:lnTo>
                      <a:lnTo>
                        <a:pt x="266" y="316"/>
                      </a:lnTo>
                      <a:lnTo>
                        <a:pt x="266" y="319"/>
                      </a:lnTo>
                      <a:lnTo>
                        <a:pt x="265" y="324"/>
                      </a:lnTo>
                      <a:lnTo>
                        <a:pt x="265" y="330"/>
                      </a:lnTo>
                      <a:lnTo>
                        <a:pt x="263" y="334"/>
                      </a:lnTo>
                      <a:lnTo>
                        <a:pt x="263" y="335"/>
                      </a:lnTo>
                      <a:lnTo>
                        <a:pt x="263" y="337"/>
                      </a:lnTo>
                      <a:lnTo>
                        <a:pt x="263" y="339"/>
                      </a:lnTo>
                      <a:lnTo>
                        <a:pt x="263" y="341"/>
                      </a:lnTo>
                      <a:lnTo>
                        <a:pt x="265" y="344"/>
                      </a:lnTo>
                      <a:lnTo>
                        <a:pt x="265" y="347"/>
                      </a:lnTo>
                      <a:lnTo>
                        <a:pt x="266" y="351"/>
                      </a:lnTo>
                      <a:lnTo>
                        <a:pt x="267" y="354"/>
                      </a:lnTo>
                      <a:lnTo>
                        <a:pt x="268" y="357"/>
                      </a:lnTo>
                      <a:lnTo>
                        <a:pt x="268" y="358"/>
                      </a:lnTo>
                      <a:lnTo>
                        <a:pt x="272" y="362"/>
                      </a:lnTo>
                      <a:lnTo>
                        <a:pt x="274" y="365"/>
                      </a:lnTo>
                      <a:lnTo>
                        <a:pt x="275" y="366"/>
                      </a:lnTo>
                      <a:lnTo>
                        <a:pt x="279" y="372"/>
                      </a:lnTo>
                      <a:lnTo>
                        <a:pt x="282" y="376"/>
                      </a:lnTo>
                      <a:lnTo>
                        <a:pt x="284" y="379"/>
                      </a:lnTo>
                      <a:lnTo>
                        <a:pt x="287" y="381"/>
                      </a:lnTo>
                      <a:lnTo>
                        <a:pt x="291" y="385"/>
                      </a:lnTo>
                      <a:lnTo>
                        <a:pt x="294" y="387"/>
                      </a:lnTo>
                      <a:lnTo>
                        <a:pt x="295" y="389"/>
                      </a:lnTo>
                      <a:lnTo>
                        <a:pt x="299" y="390"/>
                      </a:lnTo>
                      <a:lnTo>
                        <a:pt x="303" y="391"/>
                      </a:lnTo>
                      <a:lnTo>
                        <a:pt x="305" y="392"/>
                      </a:lnTo>
                      <a:lnTo>
                        <a:pt x="308" y="394"/>
                      </a:lnTo>
                      <a:lnTo>
                        <a:pt x="310" y="395"/>
                      </a:lnTo>
                      <a:lnTo>
                        <a:pt x="313" y="395"/>
                      </a:lnTo>
                      <a:lnTo>
                        <a:pt x="317" y="395"/>
                      </a:lnTo>
                      <a:lnTo>
                        <a:pt x="319" y="395"/>
                      </a:lnTo>
                      <a:lnTo>
                        <a:pt x="322" y="395"/>
                      </a:lnTo>
                      <a:lnTo>
                        <a:pt x="324" y="396"/>
                      </a:lnTo>
                      <a:lnTo>
                        <a:pt x="326" y="396"/>
                      </a:lnTo>
                      <a:lnTo>
                        <a:pt x="331" y="399"/>
                      </a:lnTo>
                      <a:lnTo>
                        <a:pt x="333" y="399"/>
                      </a:lnTo>
                      <a:lnTo>
                        <a:pt x="336" y="400"/>
                      </a:lnTo>
                      <a:lnTo>
                        <a:pt x="337" y="400"/>
                      </a:lnTo>
                      <a:lnTo>
                        <a:pt x="338" y="401"/>
                      </a:lnTo>
                      <a:lnTo>
                        <a:pt x="339" y="400"/>
                      </a:lnTo>
                      <a:lnTo>
                        <a:pt x="342" y="394"/>
                      </a:lnTo>
                      <a:lnTo>
                        <a:pt x="343" y="392"/>
                      </a:lnTo>
                      <a:lnTo>
                        <a:pt x="346" y="391"/>
                      </a:lnTo>
                      <a:lnTo>
                        <a:pt x="348" y="391"/>
                      </a:lnTo>
                      <a:lnTo>
                        <a:pt x="351" y="391"/>
                      </a:lnTo>
                      <a:lnTo>
                        <a:pt x="352" y="391"/>
                      </a:lnTo>
                      <a:lnTo>
                        <a:pt x="352" y="390"/>
                      </a:lnTo>
                      <a:lnTo>
                        <a:pt x="355" y="384"/>
                      </a:lnTo>
                      <a:lnTo>
                        <a:pt x="356" y="381"/>
                      </a:lnTo>
                      <a:lnTo>
                        <a:pt x="357" y="379"/>
                      </a:lnTo>
                      <a:lnTo>
                        <a:pt x="357" y="377"/>
                      </a:lnTo>
                      <a:lnTo>
                        <a:pt x="357" y="375"/>
                      </a:lnTo>
                      <a:lnTo>
                        <a:pt x="357" y="373"/>
                      </a:lnTo>
                      <a:lnTo>
                        <a:pt x="358" y="372"/>
                      </a:lnTo>
                      <a:lnTo>
                        <a:pt x="357" y="371"/>
                      </a:lnTo>
                      <a:lnTo>
                        <a:pt x="356" y="371"/>
                      </a:lnTo>
                      <a:lnTo>
                        <a:pt x="355" y="372"/>
                      </a:lnTo>
                      <a:lnTo>
                        <a:pt x="351" y="371"/>
                      </a:lnTo>
                      <a:lnTo>
                        <a:pt x="350" y="371"/>
                      </a:lnTo>
                      <a:lnTo>
                        <a:pt x="343" y="371"/>
                      </a:lnTo>
                      <a:lnTo>
                        <a:pt x="341" y="371"/>
                      </a:lnTo>
                      <a:lnTo>
                        <a:pt x="339" y="370"/>
                      </a:lnTo>
                      <a:lnTo>
                        <a:pt x="339" y="368"/>
                      </a:lnTo>
                      <a:lnTo>
                        <a:pt x="339" y="366"/>
                      </a:lnTo>
                      <a:lnTo>
                        <a:pt x="341" y="363"/>
                      </a:lnTo>
                      <a:lnTo>
                        <a:pt x="342" y="363"/>
                      </a:lnTo>
                      <a:lnTo>
                        <a:pt x="346" y="362"/>
                      </a:lnTo>
                      <a:lnTo>
                        <a:pt x="346" y="361"/>
                      </a:lnTo>
                      <a:lnTo>
                        <a:pt x="346" y="360"/>
                      </a:lnTo>
                      <a:lnTo>
                        <a:pt x="346" y="358"/>
                      </a:lnTo>
                      <a:lnTo>
                        <a:pt x="343" y="358"/>
                      </a:lnTo>
                      <a:lnTo>
                        <a:pt x="342" y="357"/>
                      </a:lnTo>
                      <a:lnTo>
                        <a:pt x="342" y="356"/>
                      </a:lnTo>
                      <a:lnTo>
                        <a:pt x="343" y="354"/>
                      </a:lnTo>
                      <a:lnTo>
                        <a:pt x="347" y="354"/>
                      </a:lnTo>
                      <a:lnTo>
                        <a:pt x="347" y="352"/>
                      </a:lnTo>
                      <a:lnTo>
                        <a:pt x="347" y="351"/>
                      </a:lnTo>
                      <a:lnTo>
                        <a:pt x="347" y="348"/>
                      </a:lnTo>
                      <a:lnTo>
                        <a:pt x="347" y="347"/>
                      </a:lnTo>
                      <a:lnTo>
                        <a:pt x="347" y="344"/>
                      </a:lnTo>
                      <a:lnTo>
                        <a:pt x="346" y="343"/>
                      </a:lnTo>
                      <a:lnTo>
                        <a:pt x="343" y="342"/>
                      </a:lnTo>
                      <a:lnTo>
                        <a:pt x="346" y="341"/>
                      </a:lnTo>
                      <a:lnTo>
                        <a:pt x="347" y="337"/>
                      </a:lnTo>
                      <a:lnTo>
                        <a:pt x="347" y="335"/>
                      </a:lnTo>
                      <a:lnTo>
                        <a:pt x="347" y="334"/>
                      </a:lnTo>
                      <a:lnTo>
                        <a:pt x="347" y="333"/>
                      </a:lnTo>
                      <a:lnTo>
                        <a:pt x="346" y="330"/>
                      </a:lnTo>
                      <a:lnTo>
                        <a:pt x="346" y="329"/>
                      </a:lnTo>
                      <a:lnTo>
                        <a:pt x="347" y="328"/>
                      </a:lnTo>
                      <a:lnTo>
                        <a:pt x="348" y="327"/>
                      </a:lnTo>
                      <a:lnTo>
                        <a:pt x="348" y="324"/>
                      </a:lnTo>
                      <a:lnTo>
                        <a:pt x="350" y="322"/>
                      </a:lnTo>
                      <a:lnTo>
                        <a:pt x="351" y="324"/>
                      </a:lnTo>
                      <a:lnTo>
                        <a:pt x="351" y="325"/>
                      </a:lnTo>
                      <a:lnTo>
                        <a:pt x="351" y="327"/>
                      </a:lnTo>
                      <a:lnTo>
                        <a:pt x="352" y="328"/>
                      </a:lnTo>
                      <a:lnTo>
                        <a:pt x="355" y="328"/>
                      </a:lnTo>
                      <a:lnTo>
                        <a:pt x="356" y="327"/>
                      </a:lnTo>
                      <a:lnTo>
                        <a:pt x="358" y="325"/>
                      </a:lnTo>
                      <a:lnTo>
                        <a:pt x="361" y="327"/>
                      </a:lnTo>
                      <a:lnTo>
                        <a:pt x="362" y="327"/>
                      </a:lnTo>
                      <a:lnTo>
                        <a:pt x="362" y="325"/>
                      </a:lnTo>
                      <a:lnTo>
                        <a:pt x="362" y="322"/>
                      </a:lnTo>
                      <a:lnTo>
                        <a:pt x="362" y="320"/>
                      </a:lnTo>
                      <a:lnTo>
                        <a:pt x="364" y="319"/>
                      </a:lnTo>
                      <a:lnTo>
                        <a:pt x="365" y="320"/>
                      </a:lnTo>
                      <a:lnTo>
                        <a:pt x="366" y="320"/>
                      </a:lnTo>
                      <a:lnTo>
                        <a:pt x="369" y="320"/>
                      </a:lnTo>
                      <a:lnTo>
                        <a:pt x="370" y="319"/>
                      </a:lnTo>
                      <a:lnTo>
                        <a:pt x="371" y="318"/>
                      </a:lnTo>
                      <a:lnTo>
                        <a:pt x="372" y="315"/>
                      </a:lnTo>
                      <a:lnTo>
                        <a:pt x="372" y="311"/>
                      </a:lnTo>
                      <a:lnTo>
                        <a:pt x="372" y="309"/>
                      </a:lnTo>
                      <a:lnTo>
                        <a:pt x="370" y="309"/>
                      </a:lnTo>
                      <a:lnTo>
                        <a:pt x="369" y="306"/>
                      </a:lnTo>
                      <a:lnTo>
                        <a:pt x="367" y="305"/>
                      </a:lnTo>
                      <a:lnTo>
                        <a:pt x="367" y="304"/>
                      </a:lnTo>
                      <a:lnTo>
                        <a:pt x="367" y="303"/>
                      </a:lnTo>
                      <a:lnTo>
                        <a:pt x="366" y="300"/>
                      </a:lnTo>
                      <a:lnTo>
                        <a:pt x="366" y="299"/>
                      </a:lnTo>
                      <a:lnTo>
                        <a:pt x="365" y="297"/>
                      </a:lnTo>
                      <a:lnTo>
                        <a:pt x="366" y="296"/>
                      </a:lnTo>
                      <a:lnTo>
                        <a:pt x="366" y="292"/>
                      </a:lnTo>
                      <a:lnTo>
                        <a:pt x="366" y="291"/>
                      </a:lnTo>
                      <a:lnTo>
                        <a:pt x="366" y="289"/>
                      </a:lnTo>
                      <a:lnTo>
                        <a:pt x="366" y="286"/>
                      </a:lnTo>
                      <a:lnTo>
                        <a:pt x="365" y="286"/>
                      </a:lnTo>
                      <a:lnTo>
                        <a:pt x="364" y="285"/>
                      </a:lnTo>
                      <a:lnTo>
                        <a:pt x="358" y="285"/>
                      </a:lnTo>
                      <a:lnTo>
                        <a:pt x="356" y="285"/>
                      </a:lnTo>
                      <a:lnTo>
                        <a:pt x="355" y="285"/>
                      </a:lnTo>
                      <a:lnTo>
                        <a:pt x="352" y="285"/>
                      </a:lnTo>
                      <a:lnTo>
                        <a:pt x="351" y="285"/>
                      </a:lnTo>
                      <a:lnTo>
                        <a:pt x="351" y="284"/>
                      </a:lnTo>
                      <a:lnTo>
                        <a:pt x="350" y="282"/>
                      </a:lnTo>
                      <a:lnTo>
                        <a:pt x="350" y="280"/>
                      </a:lnTo>
                      <a:lnTo>
                        <a:pt x="350" y="277"/>
                      </a:lnTo>
                      <a:lnTo>
                        <a:pt x="348" y="275"/>
                      </a:lnTo>
                      <a:lnTo>
                        <a:pt x="347" y="272"/>
                      </a:lnTo>
                      <a:lnTo>
                        <a:pt x="346" y="271"/>
                      </a:lnTo>
                      <a:lnTo>
                        <a:pt x="343" y="271"/>
                      </a:lnTo>
                      <a:lnTo>
                        <a:pt x="342" y="271"/>
                      </a:lnTo>
                      <a:lnTo>
                        <a:pt x="341" y="271"/>
                      </a:lnTo>
                      <a:lnTo>
                        <a:pt x="339" y="272"/>
                      </a:lnTo>
                      <a:lnTo>
                        <a:pt x="339" y="273"/>
                      </a:lnTo>
                      <a:lnTo>
                        <a:pt x="339" y="277"/>
                      </a:lnTo>
                      <a:lnTo>
                        <a:pt x="337" y="280"/>
                      </a:lnTo>
                      <a:lnTo>
                        <a:pt x="336" y="277"/>
                      </a:lnTo>
                      <a:lnTo>
                        <a:pt x="336" y="275"/>
                      </a:lnTo>
                      <a:lnTo>
                        <a:pt x="336" y="273"/>
                      </a:lnTo>
                      <a:lnTo>
                        <a:pt x="334" y="272"/>
                      </a:lnTo>
                      <a:lnTo>
                        <a:pt x="334" y="271"/>
                      </a:lnTo>
                      <a:lnTo>
                        <a:pt x="332" y="271"/>
                      </a:lnTo>
                      <a:lnTo>
                        <a:pt x="332" y="270"/>
                      </a:lnTo>
                      <a:lnTo>
                        <a:pt x="331" y="267"/>
                      </a:lnTo>
                      <a:lnTo>
                        <a:pt x="332" y="266"/>
                      </a:lnTo>
                      <a:lnTo>
                        <a:pt x="332" y="265"/>
                      </a:lnTo>
                      <a:lnTo>
                        <a:pt x="334" y="265"/>
                      </a:lnTo>
                      <a:lnTo>
                        <a:pt x="334" y="262"/>
                      </a:lnTo>
                      <a:lnTo>
                        <a:pt x="333" y="258"/>
                      </a:lnTo>
                      <a:lnTo>
                        <a:pt x="332" y="257"/>
                      </a:lnTo>
                      <a:lnTo>
                        <a:pt x="331" y="254"/>
                      </a:lnTo>
                      <a:lnTo>
                        <a:pt x="332" y="251"/>
                      </a:lnTo>
                      <a:lnTo>
                        <a:pt x="334" y="251"/>
                      </a:lnTo>
                      <a:lnTo>
                        <a:pt x="336" y="246"/>
                      </a:lnTo>
                      <a:lnTo>
                        <a:pt x="337" y="243"/>
                      </a:lnTo>
                      <a:lnTo>
                        <a:pt x="338" y="242"/>
                      </a:lnTo>
                      <a:lnTo>
                        <a:pt x="341" y="239"/>
                      </a:lnTo>
                      <a:lnTo>
                        <a:pt x="343" y="239"/>
                      </a:lnTo>
                      <a:lnTo>
                        <a:pt x="346" y="239"/>
                      </a:lnTo>
                      <a:lnTo>
                        <a:pt x="347" y="239"/>
                      </a:lnTo>
                      <a:lnTo>
                        <a:pt x="350" y="239"/>
                      </a:lnTo>
                      <a:lnTo>
                        <a:pt x="352" y="239"/>
                      </a:lnTo>
                      <a:lnTo>
                        <a:pt x="353" y="239"/>
                      </a:lnTo>
                      <a:lnTo>
                        <a:pt x="357" y="238"/>
                      </a:lnTo>
                      <a:lnTo>
                        <a:pt x="361" y="235"/>
                      </a:lnTo>
                      <a:lnTo>
                        <a:pt x="361" y="233"/>
                      </a:lnTo>
                      <a:lnTo>
                        <a:pt x="361" y="229"/>
                      </a:lnTo>
                      <a:lnTo>
                        <a:pt x="361" y="227"/>
                      </a:lnTo>
                      <a:lnTo>
                        <a:pt x="358" y="225"/>
                      </a:lnTo>
                      <a:lnTo>
                        <a:pt x="357" y="225"/>
                      </a:lnTo>
                      <a:lnTo>
                        <a:pt x="358" y="223"/>
                      </a:lnTo>
                      <a:lnTo>
                        <a:pt x="358" y="220"/>
                      </a:lnTo>
                      <a:lnTo>
                        <a:pt x="362" y="215"/>
                      </a:lnTo>
                      <a:lnTo>
                        <a:pt x="364" y="214"/>
                      </a:lnTo>
                      <a:lnTo>
                        <a:pt x="365" y="211"/>
                      </a:lnTo>
                      <a:lnTo>
                        <a:pt x="365" y="209"/>
                      </a:lnTo>
                      <a:lnTo>
                        <a:pt x="365" y="207"/>
                      </a:lnTo>
                      <a:lnTo>
                        <a:pt x="364" y="206"/>
                      </a:lnTo>
                      <a:lnTo>
                        <a:pt x="365" y="205"/>
                      </a:lnTo>
                      <a:lnTo>
                        <a:pt x="366" y="201"/>
                      </a:lnTo>
                      <a:lnTo>
                        <a:pt x="366" y="199"/>
                      </a:lnTo>
                      <a:lnTo>
                        <a:pt x="366" y="197"/>
                      </a:lnTo>
                      <a:lnTo>
                        <a:pt x="364" y="197"/>
                      </a:lnTo>
                      <a:lnTo>
                        <a:pt x="364" y="196"/>
                      </a:lnTo>
                      <a:lnTo>
                        <a:pt x="362" y="195"/>
                      </a:lnTo>
                      <a:lnTo>
                        <a:pt x="362" y="192"/>
                      </a:lnTo>
                      <a:lnTo>
                        <a:pt x="364" y="191"/>
                      </a:lnTo>
                      <a:lnTo>
                        <a:pt x="365" y="187"/>
                      </a:lnTo>
                      <a:lnTo>
                        <a:pt x="366" y="183"/>
                      </a:lnTo>
                      <a:lnTo>
                        <a:pt x="365" y="181"/>
                      </a:lnTo>
                      <a:lnTo>
                        <a:pt x="362" y="180"/>
                      </a:lnTo>
                      <a:lnTo>
                        <a:pt x="361" y="178"/>
                      </a:lnTo>
                      <a:lnTo>
                        <a:pt x="361" y="177"/>
                      </a:lnTo>
                      <a:lnTo>
                        <a:pt x="362" y="173"/>
                      </a:lnTo>
                      <a:lnTo>
                        <a:pt x="364" y="172"/>
                      </a:lnTo>
                      <a:lnTo>
                        <a:pt x="362" y="169"/>
                      </a:lnTo>
                      <a:lnTo>
                        <a:pt x="362" y="168"/>
                      </a:lnTo>
                      <a:lnTo>
                        <a:pt x="361" y="166"/>
                      </a:lnTo>
                      <a:lnTo>
                        <a:pt x="361" y="164"/>
                      </a:lnTo>
                      <a:lnTo>
                        <a:pt x="361" y="163"/>
                      </a:lnTo>
                      <a:lnTo>
                        <a:pt x="362" y="162"/>
                      </a:lnTo>
                      <a:lnTo>
                        <a:pt x="362" y="158"/>
                      </a:lnTo>
                      <a:lnTo>
                        <a:pt x="364" y="157"/>
                      </a:lnTo>
                      <a:lnTo>
                        <a:pt x="365" y="156"/>
                      </a:lnTo>
                      <a:lnTo>
                        <a:pt x="367" y="156"/>
                      </a:lnTo>
                      <a:lnTo>
                        <a:pt x="369" y="156"/>
                      </a:lnTo>
                      <a:lnTo>
                        <a:pt x="370" y="154"/>
                      </a:lnTo>
                      <a:lnTo>
                        <a:pt x="370" y="153"/>
                      </a:lnTo>
                      <a:lnTo>
                        <a:pt x="371" y="150"/>
                      </a:lnTo>
                      <a:lnTo>
                        <a:pt x="371" y="148"/>
                      </a:lnTo>
                      <a:lnTo>
                        <a:pt x="371" y="147"/>
                      </a:lnTo>
                      <a:lnTo>
                        <a:pt x="372" y="145"/>
                      </a:lnTo>
                      <a:lnTo>
                        <a:pt x="375" y="143"/>
                      </a:lnTo>
                      <a:lnTo>
                        <a:pt x="377" y="143"/>
                      </a:lnTo>
                      <a:lnTo>
                        <a:pt x="379" y="143"/>
                      </a:lnTo>
                      <a:lnTo>
                        <a:pt x="379" y="140"/>
                      </a:lnTo>
                      <a:lnTo>
                        <a:pt x="380" y="139"/>
                      </a:lnTo>
                      <a:lnTo>
                        <a:pt x="381" y="137"/>
                      </a:lnTo>
                      <a:lnTo>
                        <a:pt x="381" y="135"/>
                      </a:lnTo>
                      <a:lnTo>
                        <a:pt x="380" y="135"/>
                      </a:lnTo>
                      <a:lnTo>
                        <a:pt x="379" y="137"/>
                      </a:lnTo>
                      <a:lnTo>
                        <a:pt x="377" y="137"/>
                      </a:lnTo>
                      <a:lnTo>
                        <a:pt x="375" y="138"/>
                      </a:lnTo>
                      <a:lnTo>
                        <a:pt x="371" y="138"/>
                      </a:lnTo>
                      <a:lnTo>
                        <a:pt x="370" y="138"/>
                      </a:lnTo>
                      <a:lnTo>
                        <a:pt x="369" y="138"/>
                      </a:lnTo>
                      <a:lnTo>
                        <a:pt x="366" y="139"/>
                      </a:lnTo>
                      <a:lnTo>
                        <a:pt x="365" y="139"/>
                      </a:lnTo>
                      <a:lnTo>
                        <a:pt x="364" y="138"/>
                      </a:lnTo>
                      <a:lnTo>
                        <a:pt x="364" y="137"/>
                      </a:lnTo>
                      <a:lnTo>
                        <a:pt x="364" y="134"/>
                      </a:lnTo>
                      <a:lnTo>
                        <a:pt x="361" y="133"/>
                      </a:lnTo>
                      <a:lnTo>
                        <a:pt x="356" y="133"/>
                      </a:lnTo>
                      <a:lnTo>
                        <a:pt x="353" y="131"/>
                      </a:lnTo>
                      <a:lnTo>
                        <a:pt x="355" y="129"/>
                      </a:lnTo>
                      <a:lnTo>
                        <a:pt x="355" y="128"/>
                      </a:lnTo>
                      <a:lnTo>
                        <a:pt x="355" y="126"/>
                      </a:lnTo>
                      <a:lnTo>
                        <a:pt x="356" y="125"/>
                      </a:lnTo>
                      <a:lnTo>
                        <a:pt x="358" y="125"/>
                      </a:lnTo>
                      <a:lnTo>
                        <a:pt x="361" y="125"/>
                      </a:lnTo>
                      <a:lnTo>
                        <a:pt x="364" y="126"/>
                      </a:lnTo>
                      <a:lnTo>
                        <a:pt x="365" y="126"/>
                      </a:lnTo>
                      <a:lnTo>
                        <a:pt x="364" y="123"/>
                      </a:lnTo>
                      <a:lnTo>
                        <a:pt x="364" y="121"/>
                      </a:lnTo>
                      <a:lnTo>
                        <a:pt x="365" y="120"/>
                      </a:lnTo>
                      <a:lnTo>
                        <a:pt x="367" y="119"/>
                      </a:lnTo>
                      <a:lnTo>
                        <a:pt x="369" y="119"/>
                      </a:lnTo>
                      <a:lnTo>
                        <a:pt x="371" y="118"/>
                      </a:lnTo>
                      <a:lnTo>
                        <a:pt x="375" y="118"/>
                      </a:lnTo>
                      <a:lnTo>
                        <a:pt x="376" y="118"/>
                      </a:lnTo>
                      <a:lnTo>
                        <a:pt x="379" y="118"/>
                      </a:lnTo>
                      <a:lnTo>
                        <a:pt x="381" y="116"/>
                      </a:lnTo>
                      <a:lnTo>
                        <a:pt x="384" y="118"/>
                      </a:lnTo>
                      <a:lnTo>
                        <a:pt x="386" y="120"/>
                      </a:lnTo>
                      <a:lnTo>
                        <a:pt x="390" y="120"/>
                      </a:lnTo>
                      <a:lnTo>
                        <a:pt x="391" y="119"/>
                      </a:lnTo>
                      <a:lnTo>
                        <a:pt x="393" y="118"/>
                      </a:lnTo>
                      <a:lnTo>
                        <a:pt x="395" y="114"/>
                      </a:lnTo>
                      <a:lnTo>
                        <a:pt x="396" y="114"/>
                      </a:lnTo>
                      <a:lnTo>
                        <a:pt x="400" y="112"/>
                      </a:lnTo>
                      <a:lnTo>
                        <a:pt x="402" y="112"/>
                      </a:lnTo>
                      <a:lnTo>
                        <a:pt x="403" y="111"/>
                      </a:lnTo>
                      <a:lnTo>
                        <a:pt x="403" y="109"/>
                      </a:lnTo>
                      <a:lnTo>
                        <a:pt x="405" y="106"/>
                      </a:lnTo>
                      <a:lnTo>
                        <a:pt x="405" y="104"/>
                      </a:lnTo>
                      <a:lnTo>
                        <a:pt x="403" y="101"/>
                      </a:lnTo>
                      <a:lnTo>
                        <a:pt x="403" y="99"/>
                      </a:lnTo>
                      <a:lnTo>
                        <a:pt x="402" y="97"/>
                      </a:lnTo>
                      <a:lnTo>
                        <a:pt x="403" y="91"/>
                      </a:lnTo>
                      <a:lnTo>
                        <a:pt x="403" y="92"/>
                      </a:lnTo>
                      <a:lnTo>
                        <a:pt x="402" y="91"/>
                      </a:lnTo>
                      <a:lnTo>
                        <a:pt x="400" y="92"/>
                      </a:lnTo>
                      <a:lnTo>
                        <a:pt x="398" y="92"/>
                      </a:lnTo>
                      <a:lnTo>
                        <a:pt x="396" y="91"/>
                      </a:lnTo>
                      <a:lnTo>
                        <a:pt x="394" y="90"/>
                      </a:lnTo>
                      <a:lnTo>
                        <a:pt x="393" y="88"/>
                      </a:lnTo>
                      <a:lnTo>
                        <a:pt x="391" y="87"/>
                      </a:lnTo>
                      <a:lnTo>
                        <a:pt x="391" y="86"/>
                      </a:lnTo>
                      <a:lnTo>
                        <a:pt x="388" y="87"/>
                      </a:lnTo>
                      <a:lnTo>
                        <a:pt x="386" y="87"/>
                      </a:lnTo>
                      <a:lnTo>
                        <a:pt x="385" y="83"/>
                      </a:lnTo>
                      <a:lnTo>
                        <a:pt x="385" y="82"/>
                      </a:lnTo>
                      <a:lnTo>
                        <a:pt x="383" y="81"/>
                      </a:lnTo>
                      <a:lnTo>
                        <a:pt x="381" y="78"/>
                      </a:lnTo>
                      <a:lnTo>
                        <a:pt x="381" y="77"/>
                      </a:lnTo>
                      <a:lnTo>
                        <a:pt x="380" y="72"/>
                      </a:lnTo>
                      <a:lnTo>
                        <a:pt x="380" y="68"/>
                      </a:lnTo>
                      <a:lnTo>
                        <a:pt x="377" y="66"/>
                      </a:lnTo>
                      <a:lnTo>
                        <a:pt x="376" y="63"/>
                      </a:lnTo>
                      <a:lnTo>
                        <a:pt x="375" y="62"/>
                      </a:lnTo>
                      <a:lnTo>
                        <a:pt x="375" y="61"/>
                      </a:lnTo>
                      <a:lnTo>
                        <a:pt x="372" y="58"/>
                      </a:lnTo>
                      <a:lnTo>
                        <a:pt x="372" y="57"/>
                      </a:lnTo>
                      <a:lnTo>
                        <a:pt x="372" y="53"/>
                      </a:lnTo>
                      <a:lnTo>
                        <a:pt x="371" y="52"/>
                      </a:lnTo>
                      <a:lnTo>
                        <a:pt x="369" y="50"/>
                      </a:lnTo>
                      <a:lnTo>
                        <a:pt x="366" y="50"/>
                      </a:lnTo>
                      <a:lnTo>
                        <a:pt x="364" y="52"/>
                      </a:lnTo>
                      <a:lnTo>
                        <a:pt x="361" y="52"/>
                      </a:lnTo>
                      <a:lnTo>
                        <a:pt x="358" y="52"/>
                      </a:lnTo>
                      <a:lnTo>
                        <a:pt x="357" y="52"/>
                      </a:lnTo>
                      <a:lnTo>
                        <a:pt x="356" y="50"/>
                      </a:lnTo>
                      <a:lnTo>
                        <a:pt x="356" y="49"/>
                      </a:lnTo>
                      <a:lnTo>
                        <a:pt x="355" y="49"/>
                      </a:lnTo>
                      <a:lnTo>
                        <a:pt x="353" y="50"/>
                      </a:lnTo>
                      <a:lnTo>
                        <a:pt x="353" y="52"/>
                      </a:lnTo>
                      <a:lnTo>
                        <a:pt x="353" y="53"/>
                      </a:lnTo>
                      <a:lnTo>
                        <a:pt x="353" y="54"/>
                      </a:lnTo>
                      <a:lnTo>
                        <a:pt x="352" y="54"/>
                      </a:lnTo>
                      <a:lnTo>
                        <a:pt x="350" y="53"/>
                      </a:lnTo>
                      <a:lnTo>
                        <a:pt x="350" y="52"/>
                      </a:lnTo>
                      <a:lnTo>
                        <a:pt x="348" y="49"/>
                      </a:lnTo>
                      <a:lnTo>
                        <a:pt x="346" y="48"/>
                      </a:lnTo>
                      <a:lnTo>
                        <a:pt x="342" y="47"/>
                      </a:lnTo>
                      <a:lnTo>
                        <a:pt x="341" y="45"/>
                      </a:lnTo>
                      <a:lnTo>
                        <a:pt x="339" y="43"/>
                      </a:lnTo>
                      <a:lnTo>
                        <a:pt x="337" y="43"/>
                      </a:lnTo>
                      <a:lnTo>
                        <a:pt x="336" y="42"/>
                      </a:lnTo>
                      <a:lnTo>
                        <a:pt x="334" y="42"/>
                      </a:lnTo>
                      <a:lnTo>
                        <a:pt x="332" y="42"/>
                      </a:lnTo>
                      <a:lnTo>
                        <a:pt x="326" y="43"/>
                      </a:lnTo>
                      <a:lnTo>
                        <a:pt x="323" y="43"/>
                      </a:lnTo>
                      <a:lnTo>
                        <a:pt x="319" y="44"/>
                      </a:lnTo>
                      <a:lnTo>
                        <a:pt x="317" y="44"/>
                      </a:lnTo>
                      <a:lnTo>
                        <a:pt x="314" y="44"/>
                      </a:lnTo>
                      <a:lnTo>
                        <a:pt x="313" y="43"/>
                      </a:lnTo>
                      <a:lnTo>
                        <a:pt x="312" y="42"/>
                      </a:lnTo>
                      <a:lnTo>
                        <a:pt x="310" y="39"/>
                      </a:lnTo>
                      <a:lnTo>
                        <a:pt x="312" y="38"/>
                      </a:lnTo>
                      <a:lnTo>
                        <a:pt x="313" y="35"/>
                      </a:lnTo>
                      <a:lnTo>
                        <a:pt x="313" y="31"/>
                      </a:lnTo>
                      <a:lnTo>
                        <a:pt x="309" y="30"/>
                      </a:lnTo>
                      <a:lnTo>
                        <a:pt x="308" y="28"/>
                      </a:lnTo>
                      <a:lnTo>
                        <a:pt x="307" y="25"/>
                      </a:lnTo>
                      <a:lnTo>
                        <a:pt x="307" y="23"/>
                      </a:lnTo>
                      <a:lnTo>
                        <a:pt x="307" y="21"/>
                      </a:lnTo>
                      <a:lnTo>
                        <a:pt x="305" y="20"/>
                      </a:lnTo>
                      <a:lnTo>
                        <a:pt x="303" y="19"/>
                      </a:lnTo>
                      <a:lnTo>
                        <a:pt x="299" y="20"/>
                      </a:lnTo>
                      <a:lnTo>
                        <a:pt x="298" y="21"/>
                      </a:lnTo>
                      <a:lnTo>
                        <a:pt x="296" y="23"/>
                      </a:lnTo>
                      <a:lnTo>
                        <a:pt x="296" y="24"/>
                      </a:lnTo>
                      <a:lnTo>
                        <a:pt x="294" y="28"/>
                      </a:lnTo>
                      <a:lnTo>
                        <a:pt x="291" y="28"/>
                      </a:lnTo>
                      <a:lnTo>
                        <a:pt x="290" y="29"/>
                      </a:lnTo>
                      <a:lnTo>
                        <a:pt x="287" y="30"/>
                      </a:lnTo>
                      <a:lnTo>
                        <a:pt x="287" y="31"/>
                      </a:lnTo>
                      <a:lnTo>
                        <a:pt x="286" y="33"/>
                      </a:lnTo>
                      <a:lnTo>
                        <a:pt x="282" y="31"/>
                      </a:lnTo>
                      <a:lnTo>
                        <a:pt x="279" y="30"/>
                      </a:lnTo>
                      <a:lnTo>
                        <a:pt x="277" y="29"/>
                      </a:lnTo>
                      <a:lnTo>
                        <a:pt x="275" y="28"/>
                      </a:lnTo>
                      <a:lnTo>
                        <a:pt x="272" y="24"/>
                      </a:lnTo>
                      <a:lnTo>
                        <a:pt x="271" y="23"/>
                      </a:lnTo>
                      <a:lnTo>
                        <a:pt x="268" y="23"/>
                      </a:lnTo>
                      <a:lnTo>
                        <a:pt x="266" y="24"/>
                      </a:lnTo>
                      <a:lnTo>
                        <a:pt x="266" y="25"/>
                      </a:lnTo>
                      <a:lnTo>
                        <a:pt x="266" y="29"/>
                      </a:lnTo>
                      <a:lnTo>
                        <a:pt x="266" y="31"/>
                      </a:lnTo>
                      <a:lnTo>
                        <a:pt x="266" y="33"/>
                      </a:lnTo>
                      <a:lnTo>
                        <a:pt x="265" y="34"/>
                      </a:lnTo>
                      <a:lnTo>
                        <a:pt x="263" y="34"/>
                      </a:lnTo>
                      <a:lnTo>
                        <a:pt x="260" y="34"/>
                      </a:lnTo>
                      <a:lnTo>
                        <a:pt x="258" y="35"/>
                      </a:lnTo>
                      <a:lnTo>
                        <a:pt x="257" y="35"/>
                      </a:lnTo>
                      <a:lnTo>
                        <a:pt x="255" y="34"/>
                      </a:lnTo>
                      <a:lnTo>
                        <a:pt x="253" y="31"/>
                      </a:lnTo>
                      <a:lnTo>
                        <a:pt x="251" y="33"/>
                      </a:lnTo>
                      <a:lnTo>
                        <a:pt x="249" y="34"/>
                      </a:lnTo>
                      <a:lnTo>
                        <a:pt x="247" y="34"/>
                      </a:lnTo>
                      <a:lnTo>
                        <a:pt x="246" y="35"/>
                      </a:lnTo>
                      <a:lnTo>
                        <a:pt x="244" y="36"/>
                      </a:lnTo>
                      <a:lnTo>
                        <a:pt x="246" y="38"/>
                      </a:lnTo>
                      <a:lnTo>
                        <a:pt x="246" y="42"/>
                      </a:lnTo>
                      <a:lnTo>
                        <a:pt x="246" y="43"/>
                      </a:lnTo>
                      <a:lnTo>
                        <a:pt x="244" y="45"/>
                      </a:lnTo>
                      <a:lnTo>
                        <a:pt x="244" y="48"/>
                      </a:lnTo>
                      <a:lnTo>
                        <a:pt x="242" y="49"/>
                      </a:lnTo>
                      <a:lnTo>
                        <a:pt x="242" y="50"/>
                      </a:lnTo>
                      <a:lnTo>
                        <a:pt x="243" y="50"/>
                      </a:lnTo>
                      <a:lnTo>
                        <a:pt x="244" y="50"/>
                      </a:lnTo>
                      <a:lnTo>
                        <a:pt x="246" y="53"/>
                      </a:lnTo>
                      <a:lnTo>
                        <a:pt x="246" y="54"/>
                      </a:lnTo>
                      <a:lnTo>
                        <a:pt x="246" y="58"/>
                      </a:lnTo>
                      <a:lnTo>
                        <a:pt x="244" y="58"/>
                      </a:lnTo>
                      <a:lnTo>
                        <a:pt x="242" y="58"/>
                      </a:lnTo>
                      <a:lnTo>
                        <a:pt x="239" y="59"/>
                      </a:lnTo>
                      <a:lnTo>
                        <a:pt x="238" y="59"/>
                      </a:lnTo>
                      <a:lnTo>
                        <a:pt x="238" y="58"/>
                      </a:lnTo>
                      <a:lnTo>
                        <a:pt x="239" y="57"/>
                      </a:lnTo>
                      <a:lnTo>
                        <a:pt x="239" y="54"/>
                      </a:lnTo>
                      <a:lnTo>
                        <a:pt x="237" y="53"/>
                      </a:lnTo>
                      <a:lnTo>
                        <a:pt x="236" y="53"/>
                      </a:lnTo>
                      <a:lnTo>
                        <a:pt x="236" y="52"/>
                      </a:lnTo>
                      <a:lnTo>
                        <a:pt x="234" y="52"/>
                      </a:lnTo>
                      <a:lnTo>
                        <a:pt x="232" y="53"/>
                      </a:lnTo>
                      <a:lnTo>
                        <a:pt x="229" y="54"/>
                      </a:lnTo>
                      <a:lnTo>
                        <a:pt x="228" y="53"/>
                      </a:lnTo>
                      <a:lnTo>
                        <a:pt x="227" y="54"/>
                      </a:lnTo>
                      <a:lnTo>
                        <a:pt x="223" y="54"/>
                      </a:lnTo>
                      <a:lnTo>
                        <a:pt x="220" y="58"/>
                      </a:lnTo>
                      <a:lnTo>
                        <a:pt x="218" y="59"/>
                      </a:lnTo>
                      <a:lnTo>
                        <a:pt x="217" y="59"/>
                      </a:lnTo>
                      <a:lnTo>
                        <a:pt x="215" y="58"/>
                      </a:lnTo>
                      <a:lnTo>
                        <a:pt x="215" y="57"/>
                      </a:lnTo>
                      <a:lnTo>
                        <a:pt x="214" y="57"/>
                      </a:lnTo>
                      <a:lnTo>
                        <a:pt x="213" y="57"/>
                      </a:lnTo>
                      <a:lnTo>
                        <a:pt x="211" y="59"/>
                      </a:lnTo>
                      <a:lnTo>
                        <a:pt x="211" y="61"/>
                      </a:lnTo>
                      <a:lnTo>
                        <a:pt x="209" y="62"/>
                      </a:lnTo>
                      <a:lnTo>
                        <a:pt x="208" y="63"/>
                      </a:lnTo>
                      <a:lnTo>
                        <a:pt x="206" y="63"/>
                      </a:lnTo>
                      <a:lnTo>
                        <a:pt x="205" y="63"/>
                      </a:lnTo>
                      <a:lnTo>
                        <a:pt x="203" y="63"/>
                      </a:lnTo>
                      <a:lnTo>
                        <a:pt x="201" y="59"/>
                      </a:lnTo>
                      <a:lnTo>
                        <a:pt x="200" y="58"/>
                      </a:lnTo>
                      <a:lnTo>
                        <a:pt x="199" y="57"/>
                      </a:lnTo>
                      <a:lnTo>
                        <a:pt x="198" y="53"/>
                      </a:lnTo>
                      <a:lnTo>
                        <a:pt x="198" y="52"/>
                      </a:lnTo>
                      <a:lnTo>
                        <a:pt x="199" y="50"/>
                      </a:lnTo>
                      <a:lnTo>
                        <a:pt x="200" y="49"/>
                      </a:lnTo>
                      <a:lnTo>
                        <a:pt x="199" y="48"/>
                      </a:lnTo>
                      <a:lnTo>
                        <a:pt x="199" y="45"/>
                      </a:lnTo>
                      <a:lnTo>
                        <a:pt x="198" y="42"/>
                      </a:lnTo>
                      <a:lnTo>
                        <a:pt x="198" y="39"/>
                      </a:lnTo>
                      <a:lnTo>
                        <a:pt x="198" y="38"/>
                      </a:lnTo>
                      <a:lnTo>
                        <a:pt x="198" y="35"/>
                      </a:lnTo>
                      <a:lnTo>
                        <a:pt x="199" y="34"/>
                      </a:lnTo>
                      <a:lnTo>
                        <a:pt x="200" y="34"/>
                      </a:lnTo>
                      <a:lnTo>
                        <a:pt x="200" y="31"/>
                      </a:lnTo>
                      <a:lnTo>
                        <a:pt x="200" y="29"/>
                      </a:lnTo>
                      <a:lnTo>
                        <a:pt x="199" y="28"/>
                      </a:lnTo>
                      <a:lnTo>
                        <a:pt x="198" y="28"/>
                      </a:lnTo>
                      <a:lnTo>
                        <a:pt x="195" y="25"/>
                      </a:lnTo>
                      <a:lnTo>
                        <a:pt x="195" y="24"/>
                      </a:lnTo>
                      <a:lnTo>
                        <a:pt x="195" y="21"/>
                      </a:lnTo>
                      <a:lnTo>
                        <a:pt x="195" y="20"/>
                      </a:lnTo>
                      <a:lnTo>
                        <a:pt x="198" y="19"/>
                      </a:lnTo>
                      <a:lnTo>
                        <a:pt x="199" y="17"/>
                      </a:lnTo>
                      <a:lnTo>
                        <a:pt x="199" y="16"/>
                      </a:lnTo>
                      <a:lnTo>
                        <a:pt x="198" y="14"/>
                      </a:lnTo>
                      <a:lnTo>
                        <a:pt x="194" y="14"/>
                      </a:lnTo>
                      <a:lnTo>
                        <a:pt x="192" y="14"/>
                      </a:lnTo>
                      <a:lnTo>
                        <a:pt x="192" y="12"/>
                      </a:lnTo>
                      <a:lnTo>
                        <a:pt x="191" y="10"/>
                      </a:lnTo>
                      <a:lnTo>
                        <a:pt x="189" y="10"/>
                      </a:lnTo>
                      <a:lnTo>
                        <a:pt x="186" y="9"/>
                      </a:lnTo>
                      <a:lnTo>
                        <a:pt x="184" y="10"/>
                      </a:lnTo>
                      <a:lnTo>
                        <a:pt x="180" y="10"/>
                      </a:lnTo>
                      <a:lnTo>
                        <a:pt x="178" y="10"/>
                      </a:lnTo>
                      <a:lnTo>
                        <a:pt x="176" y="15"/>
                      </a:lnTo>
                      <a:lnTo>
                        <a:pt x="176" y="17"/>
                      </a:lnTo>
                      <a:lnTo>
                        <a:pt x="175" y="19"/>
                      </a:lnTo>
                      <a:lnTo>
                        <a:pt x="172" y="21"/>
                      </a:lnTo>
                      <a:lnTo>
                        <a:pt x="171" y="21"/>
                      </a:lnTo>
                      <a:lnTo>
                        <a:pt x="170" y="23"/>
                      </a:lnTo>
                      <a:lnTo>
                        <a:pt x="167" y="23"/>
                      </a:lnTo>
                      <a:lnTo>
                        <a:pt x="165" y="21"/>
                      </a:lnTo>
                      <a:lnTo>
                        <a:pt x="165" y="20"/>
                      </a:lnTo>
                      <a:lnTo>
                        <a:pt x="165" y="17"/>
                      </a:lnTo>
                      <a:lnTo>
                        <a:pt x="167" y="16"/>
                      </a:lnTo>
                      <a:lnTo>
                        <a:pt x="167" y="14"/>
                      </a:lnTo>
                      <a:lnTo>
                        <a:pt x="165" y="12"/>
                      </a:lnTo>
                      <a:lnTo>
                        <a:pt x="163" y="10"/>
                      </a:lnTo>
                      <a:lnTo>
                        <a:pt x="161" y="9"/>
                      </a:lnTo>
                      <a:lnTo>
                        <a:pt x="159" y="7"/>
                      </a:lnTo>
                      <a:lnTo>
                        <a:pt x="157" y="7"/>
                      </a:lnTo>
                      <a:lnTo>
                        <a:pt x="153" y="7"/>
                      </a:lnTo>
                      <a:lnTo>
                        <a:pt x="151" y="7"/>
                      </a:lnTo>
                      <a:lnTo>
                        <a:pt x="147" y="9"/>
                      </a:lnTo>
                      <a:lnTo>
                        <a:pt x="146" y="7"/>
                      </a:lnTo>
                      <a:lnTo>
                        <a:pt x="143" y="6"/>
                      </a:lnTo>
                      <a:lnTo>
                        <a:pt x="140" y="5"/>
                      </a:lnTo>
                      <a:lnTo>
                        <a:pt x="135" y="5"/>
                      </a:lnTo>
                      <a:lnTo>
                        <a:pt x="133" y="4"/>
                      </a:lnTo>
                      <a:lnTo>
                        <a:pt x="130" y="2"/>
                      </a:lnTo>
                      <a:lnTo>
                        <a:pt x="128" y="0"/>
                      </a:lnTo>
                      <a:lnTo>
                        <a:pt x="127" y="0"/>
                      </a:lnTo>
                      <a:lnTo>
                        <a:pt x="124" y="0"/>
                      </a:lnTo>
                      <a:lnTo>
                        <a:pt x="123" y="0"/>
                      </a:lnTo>
                      <a:lnTo>
                        <a:pt x="120" y="1"/>
                      </a:lnTo>
                      <a:lnTo>
                        <a:pt x="119" y="4"/>
                      </a:lnTo>
                      <a:lnTo>
                        <a:pt x="118" y="5"/>
                      </a:lnTo>
                      <a:lnTo>
                        <a:pt x="115" y="6"/>
                      </a:lnTo>
                      <a:lnTo>
                        <a:pt x="115" y="7"/>
                      </a:lnTo>
                      <a:lnTo>
                        <a:pt x="115" y="9"/>
                      </a:lnTo>
                      <a:lnTo>
                        <a:pt x="115" y="12"/>
                      </a:lnTo>
                      <a:lnTo>
                        <a:pt x="116" y="14"/>
                      </a:lnTo>
                      <a:lnTo>
                        <a:pt x="115" y="16"/>
                      </a:lnTo>
                      <a:lnTo>
                        <a:pt x="113" y="20"/>
                      </a:lnTo>
                      <a:lnTo>
                        <a:pt x="110" y="21"/>
                      </a:lnTo>
                      <a:lnTo>
                        <a:pt x="106" y="20"/>
                      </a:lnTo>
                      <a:lnTo>
                        <a:pt x="102" y="19"/>
                      </a:lnTo>
                      <a:lnTo>
                        <a:pt x="99" y="20"/>
                      </a:lnTo>
                      <a:lnTo>
                        <a:pt x="96" y="21"/>
                      </a:lnTo>
                      <a:lnTo>
                        <a:pt x="96" y="24"/>
                      </a:lnTo>
                      <a:lnTo>
                        <a:pt x="97" y="25"/>
                      </a:lnTo>
                      <a:lnTo>
                        <a:pt x="99" y="28"/>
                      </a:lnTo>
                      <a:lnTo>
                        <a:pt x="101" y="29"/>
                      </a:lnTo>
                      <a:lnTo>
                        <a:pt x="104" y="30"/>
                      </a:lnTo>
                      <a:lnTo>
                        <a:pt x="106" y="30"/>
                      </a:lnTo>
                      <a:lnTo>
                        <a:pt x="109" y="29"/>
                      </a:lnTo>
                      <a:lnTo>
                        <a:pt x="109" y="25"/>
                      </a:lnTo>
                      <a:lnTo>
                        <a:pt x="110" y="24"/>
                      </a:lnTo>
                      <a:lnTo>
                        <a:pt x="111" y="24"/>
                      </a:lnTo>
                      <a:lnTo>
                        <a:pt x="113" y="25"/>
                      </a:lnTo>
                      <a:lnTo>
                        <a:pt x="115" y="25"/>
                      </a:lnTo>
                      <a:lnTo>
                        <a:pt x="116" y="24"/>
                      </a:lnTo>
                      <a:lnTo>
                        <a:pt x="118" y="24"/>
                      </a:lnTo>
                      <a:lnTo>
                        <a:pt x="120" y="24"/>
                      </a:lnTo>
                      <a:lnTo>
                        <a:pt x="123" y="23"/>
                      </a:lnTo>
                      <a:lnTo>
                        <a:pt x="127" y="21"/>
                      </a:lnTo>
                      <a:lnTo>
                        <a:pt x="128" y="23"/>
                      </a:lnTo>
                      <a:lnTo>
                        <a:pt x="128" y="24"/>
                      </a:lnTo>
                      <a:lnTo>
                        <a:pt x="128" y="28"/>
                      </a:lnTo>
                      <a:lnTo>
                        <a:pt x="125" y="29"/>
                      </a:lnTo>
                      <a:lnTo>
                        <a:pt x="124" y="29"/>
                      </a:lnTo>
                      <a:lnTo>
                        <a:pt x="123" y="29"/>
                      </a:lnTo>
                      <a:lnTo>
                        <a:pt x="120" y="31"/>
                      </a:lnTo>
                      <a:lnTo>
                        <a:pt x="123" y="31"/>
                      </a:lnTo>
                      <a:lnTo>
                        <a:pt x="119" y="31"/>
                      </a:lnTo>
                      <a:lnTo>
                        <a:pt x="118" y="31"/>
                      </a:lnTo>
                      <a:lnTo>
                        <a:pt x="115" y="33"/>
                      </a:lnTo>
                      <a:lnTo>
                        <a:pt x="115" y="34"/>
                      </a:lnTo>
                      <a:lnTo>
                        <a:pt x="115" y="36"/>
                      </a:lnTo>
                      <a:lnTo>
                        <a:pt x="116" y="38"/>
                      </a:lnTo>
                      <a:lnTo>
                        <a:pt x="115" y="39"/>
                      </a:lnTo>
                      <a:lnTo>
                        <a:pt x="113" y="39"/>
                      </a:lnTo>
                      <a:lnTo>
                        <a:pt x="111" y="39"/>
                      </a:lnTo>
                      <a:lnTo>
                        <a:pt x="109" y="39"/>
                      </a:lnTo>
                      <a:lnTo>
                        <a:pt x="105" y="39"/>
                      </a:lnTo>
                      <a:lnTo>
                        <a:pt x="102" y="38"/>
                      </a:lnTo>
                      <a:lnTo>
                        <a:pt x="102" y="35"/>
                      </a:lnTo>
                      <a:lnTo>
                        <a:pt x="101" y="35"/>
                      </a:lnTo>
                      <a:lnTo>
                        <a:pt x="99" y="36"/>
                      </a:lnTo>
                      <a:lnTo>
                        <a:pt x="97" y="38"/>
                      </a:lnTo>
                      <a:lnTo>
                        <a:pt x="95" y="36"/>
                      </a:lnTo>
                      <a:lnTo>
                        <a:pt x="91" y="35"/>
                      </a:lnTo>
                      <a:lnTo>
                        <a:pt x="87" y="34"/>
                      </a:lnTo>
                      <a:lnTo>
                        <a:pt x="85" y="33"/>
                      </a:lnTo>
                      <a:lnTo>
                        <a:pt x="83" y="33"/>
                      </a:lnTo>
                      <a:lnTo>
                        <a:pt x="82" y="34"/>
                      </a:lnTo>
                      <a:lnTo>
                        <a:pt x="82" y="36"/>
                      </a:lnTo>
                      <a:lnTo>
                        <a:pt x="81" y="39"/>
                      </a:lnTo>
                      <a:lnTo>
                        <a:pt x="81" y="43"/>
                      </a:lnTo>
                      <a:lnTo>
                        <a:pt x="78" y="44"/>
                      </a:lnTo>
                      <a:lnTo>
                        <a:pt x="76" y="44"/>
                      </a:lnTo>
                      <a:lnTo>
                        <a:pt x="75" y="43"/>
                      </a:lnTo>
                      <a:lnTo>
                        <a:pt x="73" y="44"/>
                      </a:lnTo>
                      <a:lnTo>
                        <a:pt x="73" y="45"/>
                      </a:lnTo>
                      <a:lnTo>
                        <a:pt x="75" y="47"/>
                      </a:lnTo>
                      <a:lnTo>
                        <a:pt x="76" y="48"/>
                      </a:lnTo>
                      <a:lnTo>
                        <a:pt x="78" y="49"/>
                      </a:lnTo>
                      <a:lnTo>
                        <a:pt x="76" y="50"/>
                      </a:lnTo>
                      <a:lnTo>
                        <a:pt x="78" y="52"/>
                      </a:lnTo>
                      <a:lnTo>
                        <a:pt x="76" y="53"/>
                      </a:lnTo>
                      <a:lnTo>
                        <a:pt x="73" y="54"/>
                      </a:lnTo>
                      <a:lnTo>
                        <a:pt x="71" y="57"/>
                      </a:lnTo>
                      <a:lnTo>
                        <a:pt x="71" y="58"/>
                      </a:lnTo>
                      <a:lnTo>
                        <a:pt x="71" y="61"/>
                      </a:lnTo>
                      <a:lnTo>
                        <a:pt x="72" y="63"/>
                      </a:lnTo>
                      <a:lnTo>
                        <a:pt x="73" y="64"/>
                      </a:lnTo>
                      <a:lnTo>
                        <a:pt x="73" y="66"/>
                      </a:lnTo>
                      <a:lnTo>
                        <a:pt x="72" y="66"/>
                      </a:lnTo>
                      <a:lnTo>
                        <a:pt x="71" y="67"/>
                      </a:lnTo>
                      <a:lnTo>
                        <a:pt x="69" y="67"/>
                      </a:lnTo>
                      <a:lnTo>
                        <a:pt x="67" y="69"/>
                      </a:lnTo>
                      <a:lnTo>
                        <a:pt x="64" y="72"/>
                      </a:lnTo>
                      <a:lnTo>
                        <a:pt x="57" y="76"/>
                      </a:lnTo>
                      <a:lnTo>
                        <a:pt x="53" y="77"/>
                      </a:lnTo>
                      <a:lnTo>
                        <a:pt x="50" y="77"/>
                      </a:lnTo>
                      <a:lnTo>
                        <a:pt x="49" y="76"/>
                      </a:lnTo>
                      <a:lnTo>
                        <a:pt x="44" y="76"/>
                      </a:lnTo>
                      <a:lnTo>
                        <a:pt x="42" y="76"/>
                      </a:lnTo>
                      <a:lnTo>
                        <a:pt x="39" y="77"/>
                      </a:lnTo>
                      <a:lnTo>
                        <a:pt x="38" y="77"/>
                      </a:lnTo>
                      <a:lnTo>
                        <a:pt x="35" y="77"/>
                      </a:lnTo>
                      <a:lnTo>
                        <a:pt x="31" y="77"/>
                      </a:lnTo>
                      <a:lnTo>
                        <a:pt x="30" y="78"/>
                      </a:lnTo>
                      <a:lnTo>
                        <a:pt x="29" y="82"/>
                      </a:lnTo>
                      <a:lnTo>
                        <a:pt x="26" y="86"/>
                      </a:lnTo>
                      <a:lnTo>
                        <a:pt x="24" y="87"/>
                      </a:lnTo>
                      <a:lnTo>
                        <a:pt x="23" y="86"/>
                      </a:lnTo>
                      <a:lnTo>
                        <a:pt x="19" y="86"/>
                      </a:lnTo>
                      <a:lnTo>
                        <a:pt x="16" y="87"/>
                      </a:lnTo>
                      <a:lnTo>
                        <a:pt x="15" y="88"/>
                      </a:lnTo>
                      <a:lnTo>
                        <a:pt x="16" y="90"/>
                      </a:lnTo>
                      <a:lnTo>
                        <a:pt x="15" y="91"/>
                      </a:lnTo>
                      <a:lnTo>
                        <a:pt x="14" y="93"/>
                      </a:lnTo>
                      <a:lnTo>
                        <a:pt x="11" y="96"/>
                      </a:lnTo>
                      <a:lnTo>
                        <a:pt x="7" y="96"/>
                      </a:lnTo>
                      <a:lnTo>
                        <a:pt x="5" y="96"/>
                      </a:lnTo>
                      <a:lnTo>
                        <a:pt x="1" y="96"/>
                      </a:lnTo>
                      <a:lnTo>
                        <a:pt x="0" y="99"/>
                      </a:lnTo>
                      <a:lnTo>
                        <a:pt x="0" y="101"/>
                      </a:lnTo>
                      <a:lnTo>
                        <a:pt x="0" y="104"/>
                      </a:lnTo>
                      <a:lnTo>
                        <a:pt x="0" y="106"/>
                      </a:lnTo>
                      <a:lnTo>
                        <a:pt x="0" y="109"/>
                      </a:lnTo>
                      <a:lnTo>
                        <a:pt x="0" y="111"/>
                      </a:lnTo>
                      <a:lnTo>
                        <a:pt x="1" y="118"/>
                      </a:lnTo>
                      <a:lnTo>
                        <a:pt x="4" y="120"/>
                      </a:lnTo>
                      <a:lnTo>
                        <a:pt x="4" y="121"/>
                      </a:lnTo>
                      <a:lnTo>
                        <a:pt x="5" y="125"/>
                      </a:lnTo>
                      <a:lnTo>
                        <a:pt x="5" y="133"/>
                      </a:lnTo>
                      <a:lnTo>
                        <a:pt x="5" y="135"/>
                      </a:lnTo>
                      <a:lnTo>
                        <a:pt x="4" y="138"/>
                      </a:lnTo>
                      <a:lnTo>
                        <a:pt x="1" y="142"/>
                      </a:lnTo>
                      <a:lnTo>
                        <a:pt x="0" y="147"/>
                      </a:lnTo>
                      <a:lnTo>
                        <a:pt x="0" y="149"/>
                      </a:lnTo>
                      <a:lnTo>
                        <a:pt x="0" y="152"/>
                      </a:lnTo>
                      <a:lnTo>
                        <a:pt x="1" y="154"/>
                      </a:lnTo>
                      <a:lnTo>
                        <a:pt x="4" y="158"/>
                      </a:lnTo>
                      <a:lnTo>
                        <a:pt x="5" y="162"/>
                      </a:lnTo>
                      <a:lnTo>
                        <a:pt x="6" y="166"/>
                      </a:lnTo>
                      <a:lnTo>
                        <a:pt x="9" y="169"/>
                      </a:lnTo>
                      <a:lnTo>
                        <a:pt x="10" y="172"/>
                      </a:lnTo>
                      <a:lnTo>
                        <a:pt x="12" y="176"/>
                      </a:lnTo>
                      <a:lnTo>
                        <a:pt x="14" y="177"/>
                      </a:lnTo>
                      <a:lnTo>
                        <a:pt x="15" y="178"/>
                      </a:lnTo>
                      <a:lnTo>
                        <a:pt x="20" y="181"/>
                      </a:lnTo>
                      <a:lnTo>
                        <a:pt x="20" y="183"/>
                      </a:lnTo>
                      <a:lnTo>
                        <a:pt x="21" y="186"/>
                      </a:lnTo>
                      <a:lnTo>
                        <a:pt x="23" y="188"/>
                      </a:lnTo>
                      <a:lnTo>
                        <a:pt x="24" y="191"/>
                      </a:lnTo>
                      <a:lnTo>
                        <a:pt x="25" y="191"/>
                      </a:lnTo>
                      <a:lnTo>
                        <a:pt x="28" y="196"/>
                      </a:lnTo>
                      <a:lnTo>
                        <a:pt x="29" y="199"/>
                      </a:lnTo>
                      <a:lnTo>
                        <a:pt x="31" y="200"/>
                      </a:lnTo>
                      <a:lnTo>
                        <a:pt x="34" y="201"/>
                      </a:lnTo>
                      <a:lnTo>
                        <a:pt x="37" y="206"/>
                      </a:lnTo>
                      <a:lnTo>
                        <a:pt x="38" y="207"/>
                      </a:lnTo>
                      <a:lnTo>
                        <a:pt x="40" y="209"/>
                      </a:lnTo>
                      <a:lnTo>
                        <a:pt x="42" y="210"/>
                      </a:lnTo>
                      <a:lnTo>
                        <a:pt x="43" y="210"/>
                      </a:lnTo>
                      <a:lnTo>
                        <a:pt x="45" y="213"/>
                      </a:lnTo>
                      <a:lnTo>
                        <a:pt x="49" y="214"/>
                      </a:lnTo>
                      <a:lnTo>
                        <a:pt x="50" y="215"/>
                      </a:lnTo>
                      <a:lnTo>
                        <a:pt x="52" y="215"/>
                      </a:lnTo>
                      <a:lnTo>
                        <a:pt x="53" y="216"/>
                      </a:lnTo>
                      <a:lnTo>
                        <a:pt x="54" y="216"/>
                      </a:lnTo>
                      <a:lnTo>
                        <a:pt x="57" y="218"/>
                      </a:lnTo>
                      <a:lnTo>
                        <a:pt x="58" y="218"/>
                      </a:lnTo>
                      <a:lnTo>
                        <a:pt x="61" y="220"/>
                      </a:lnTo>
                      <a:lnTo>
                        <a:pt x="64" y="221"/>
                      </a:lnTo>
                      <a:lnTo>
                        <a:pt x="68"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1" name="Freeform 28">
                  <a:extLst>
                    <a:ext uri="{FF2B5EF4-FFF2-40B4-BE49-F238E27FC236}">
                      <a16:creationId xmlns:a16="http://schemas.microsoft.com/office/drawing/2014/main" id="{A4736412-0D3E-4129-99D7-90B46573AD82}"/>
                    </a:ext>
                  </a:extLst>
                </p:cNvPr>
                <p:cNvSpPr>
                  <a:spLocks/>
                </p:cNvSpPr>
                <p:nvPr/>
              </p:nvSpPr>
              <p:spPr bwMode="auto">
                <a:xfrm>
                  <a:off x="2803" y="2341"/>
                  <a:ext cx="445" cy="392"/>
                </a:xfrm>
                <a:custGeom>
                  <a:avLst/>
                  <a:gdLst>
                    <a:gd name="T0" fmla="*/ 244 w 445"/>
                    <a:gd name="T1" fmla="*/ 36 h 392"/>
                    <a:gd name="T2" fmla="*/ 220 w 445"/>
                    <a:gd name="T3" fmla="*/ 54 h 392"/>
                    <a:gd name="T4" fmla="*/ 189 w 445"/>
                    <a:gd name="T5" fmla="*/ 61 h 392"/>
                    <a:gd name="T6" fmla="*/ 159 w 445"/>
                    <a:gd name="T7" fmla="*/ 55 h 392"/>
                    <a:gd name="T8" fmla="*/ 127 w 445"/>
                    <a:gd name="T9" fmla="*/ 52 h 392"/>
                    <a:gd name="T10" fmla="*/ 135 w 445"/>
                    <a:gd name="T11" fmla="*/ 22 h 392"/>
                    <a:gd name="T12" fmla="*/ 119 w 445"/>
                    <a:gd name="T13" fmla="*/ 3 h 392"/>
                    <a:gd name="T14" fmla="*/ 113 w 445"/>
                    <a:gd name="T15" fmla="*/ 17 h 392"/>
                    <a:gd name="T16" fmla="*/ 75 w 445"/>
                    <a:gd name="T17" fmla="*/ 31 h 392"/>
                    <a:gd name="T18" fmla="*/ 86 w 445"/>
                    <a:gd name="T19" fmla="*/ 57 h 392"/>
                    <a:gd name="T20" fmla="*/ 73 w 445"/>
                    <a:gd name="T21" fmla="*/ 69 h 392"/>
                    <a:gd name="T22" fmla="*/ 38 w 445"/>
                    <a:gd name="T23" fmla="*/ 62 h 392"/>
                    <a:gd name="T24" fmla="*/ 40 w 445"/>
                    <a:gd name="T25" fmla="*/ 78 h 392"/>
                    <a:gd name="T26" fmla="*/ 44 w 445"/>
                    <a:gd name="T27" fmla="*/ 95 h 392"/>
                    <a:gd name="T28" fmla="*/ 56 w 445"/>
                    <a:gd name="T29" fmla="*/ 109 h 392"/>
                    <a:gd name="T30" fmla="*/ 82 w 445"/>
                    <a:gd name="T31" fmla="*/ 102 h 392"/>
                    <a:gd name="T32" fmla="*/ 87 w 445"/>
                    <a:gd name="T33" fmla="*/ 105 h 392"/>
                    <a:gd name="T34" fmla="*/ 72 w 445"/>
                    <a:gd name="T35" fmla="*/ 119 h 392"/>
                    <a:gd name="T36" fmla="*/ 54 w 445"/>
                    <a:gd name="T37" fmla="*/ 145 h 392"/>
                    <a:gd name="T38" fmla="*/ 34 w 445"/>
                    <a:gd name="T39" fmla="*/ 173 h 392"/>
                    <a:gd name="T40" fmla="*/ 12 w 445"/>
                    <a:gd name="T41" fmla="*/ 192 h 392"/>
                    <a:gd name="T42" fmla="*/ 20 w 445"/>
                    <a:gd name="T43" fmla="*/ 231 h 392"/>
                    <a:gd name="T44" fmla="*/ 0 w 445"/>
                    <a:gd name="T45" fmla="*/ 239 h 392"/>
                    <a:gd name="T46" fmla="*/ 6 w 445"/>
                    <a:gd name="T47" fmla="*/ 268 h 392"/>
                    <a:gd name="T48" fmla="*/ 28 w 445"/>
                    <a:gd name="T49" fmla="*/ 278 h 392"/>
                    <a:gd name="T50" fmla="*/ 42 w 445"/>
                    <a:gd name="T51" fmla="*/ 297 h 392"/>
                    <a:gd name="T52" fmla="*/ 59 w 445"/>
                    <a:gd name="T53" fmla="*/ 303 h 392"/>
                    <a:gd name="T54" fmla="*/ 85 w 445"/>
                    <a:gd name="T55" fmla="*/ 304 h 392"/>
                    <a:gd name="T56" fmla="*/ 104 w 445"/>
                    <a:gd name="T57" fmla="*/ 289 h 392"/>
                    <a:gd name="T58" fmla="*/ 134 w 445"/>
                    <a:gd name="T59" fmla="*/ 296 h 392"/>
                    <a:gd name="T60" fmla="*/ 159 w 445"/>
                    <a:gd name="T61" fmla="*/ 297 h 392"/>
                    <a:gd name="T62" fmla="*/ 163 w 445"/>
                    <a:gd name="T63" fmla="*/ 297 h 392"/>
                    <a:gd name="T64" fmla="*/ 168 w 445"/>
                    <a:gd name="T65" fmla="*/ 317 h 392"/>
                    <a:gd name="T66" fmla="*/ 171 w 445"/>
                    <a:gd name="T67" fmla="*/ 356 h 392"/>
                    <a:gd name="T68" fmla="*/ 192 w 445"/>
                    <a:gd name="T69" fmla="*/ 377 h 392"/>
                    <a:gd name="T70" fmla="*/ 199 w 445"/>
                    <a:gd name="T71" fmla="*/ 379 h 392"/>
                    <a:gd name="T72" fmla="*/ 227 w 445"/>
                    <a:gd name="T73" fmla="*/ 374 h 392"/>
                    <a:gd name="T74" fmla="*/ 252 w 445"/>
                    <a:gd name="T75" fmla="*/ 358 h 392"/>
                    <a:gd name="T76" fmla="*/ 271 w 445"/>
                    <a:gd name="T77" fmla="*/ 351 h 392"/>
                    <a:gd name="T78" fmla="*/ 284 w 445"/>
                    <a:gd name="T79" fmla="*/ 359 h 392"/>
                    <a:gd name="T80" fmla="*/ 310 w 445"/>
                    <a:gd name="T81" fmla="*/ 365 h 392"/>
                    <a:gd name="T82" fmla="*/ 314 w 445"/>
                    <a:gd name="T83" fmla="*/ 335 h 392"/>
                    <a:gd name="T84" fmla="*/ 317 w 445"/>
                    <a:gd name="T85" fmla="*/ 307 h 392"/>
                    <a:gd name="T86" fmla="*/ 347 w 445"/>
                    <a:gd name="T87" fmla="*/ 283 h 392"/>
                    <a:gd name="T88" fmla="*/ 367 w 445"/>
                    <a:gd name="T89" fmla="*/ 250 h 392"/>
                    <a:gd name="T90" fmla="*/ 402 w 445"/>
                    <a:gd name="T91" fmla="*/ 296 h 392"/>
                    <a:gd name="T92" fmla="*/ 435 w 445"/>
                    <a:gd name="T93" fmla="*/ 285 h 392"/>
                    <a:gd name="T94" fmla="*/ 435 w 445"/>
                    <a:gd name="T95" fmla="*/ 275 h 392"/>
                    <a:gd name="T96" fmla="*/ 413 w 445"/>
                    <a:gd name="T97" fmla="*/ 252 h 392"/>
                    <a:gd name="T98" fmla="*/ 379 w 445"/>
                    <a:gd name="T99" fmla="*/ 237 h 392"/>
                    <a:gd name="T100" fmla="*/ 371 w 445"/>
                    <a:gd name="T101" fmla="*/ 209 h 392"/>
                    <a:gd name="T102" fmla="*/ 357 w 445"/>
                    <a:gd name="T103" fmla="*/ 187 h 392"/>
                    <a:gd name="T104" fmla="*/ 336 w 445"/>
                    <a:gd name="T105" fmla="*/ 202 h 392"/>
                    <a:gd name="T106" fmla="*/ 346 w 445"/>
                    <a:gd name="T107" fmla="*/ 162 h 392"/>
                    <a:gd name="T108" fmla="*/ 350 w 445"/>
                    <a:gd name="T109" fmla="*/ 142 h 392"/>
                    <a:gd name="T110" fmla="*/ 357 w 445"/>
                    <a:gd name="T111" fmla="*/ 102 h 392"/>
                    <a:gd name="T112" fmla="*/ 339 w 445"/>
                    <a:gd name="T113" fmla="*/ 70 h 392"/>
                    <a:gd name="T114" fmla="*/ 308 w 445"/>
                    <a:gd name="T115" fmla="*/ 66 h 392"/>
                    <a:gd name="T116" fmla="*/ 293 w 445"/>
                    <a:gd name="T117" fmla="*/ 43 h 392"/>
                    <a:gd name="T118" fmla="*/ 267 w 445"/>
                    <a:gd name="T119" fmla="*/ 2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 h="392">
                      <a:moveTo>
                        <a:pt x="255" y="8"/>
                      </a:moveTo>
                      <a:lnTo>
                        <a:pt x="252" y="12"/>
                      </a:lnTo>
                      <a:lnTo>
                        <a:pt x="251" y="14"/>
                      </a:lnTo>
                      <a:lnTo>
                        <a:pt x="251" y="18"/>
                      </a:lnTo>
                      <a:lnTo>
                        <a:pt x="251" y="23"/>
                      </a:lnTo>
                      <a:lnTo>
                        <a:pt x="252" y="24"/>
                      </a:lnTo>
                      <a:lnTo>
                        <a:pt x="251" y="26"/>
                      </a:lnTo>
                      <a:lnTo>
                        <a:pt x="247" y="26"/>
                      </a:lnTo>
                      <a:lnTo>
                        <a:pt x="244" y="26"/>
                      </a:lnTo>
                      <a:lnTo>
                        <a:pt x="243" y="24"/>
                      </a:lnTo>
                      <a:lnTo>
                        <a:pt x="242" y="24"/>
                      </a:lnTo>
                      <a:lnTo>
                        <a:pt x="242" y="26"/>
                      </a:lnTo>
                      <a:lnTo>
                        <a:pt x="244" y="28"/>
                      </a:lnTo>
                      <a:lnTo>
                        <a:pt x="247" y="29"/>
                      </a:lnTo>
                      <a:lnTo>
                        <a:pt x="247" y="31"/>
                      </a:lnTo>
                      <a:lnTo>
                        <a:pt x="247" y="35"/>
                      </a:lnTo>
                      <a:lnTo>
                        <a:pt x="244" y="36"/>
                      </a:lnTo>
                      <a:lnTo>
                        <a:pt x="243" y="37"/>
                      </a:lnTo>
                      <a:lnTo>
                        <a:pt x="242" y="37"/>
                      </a:lnTo>
                      <a:lnTo>
                        <a:pt x="238" y="38"/>
                      </a:lnTo>
                      <a:lnTo>
                        <a:pt x="237" y="37"/>
                      </a:lnTo>
                      <a:lnTo>
                        <a:pt x="234" y="37"/>
                      </a:lnTo>
                      <a:lnTo>
                        <a:pt x="233" y="38"/>
                      </a:lnTo>
                      <a:lnTo>
                        <a:pt x="232" y="40"/>
                      </a:lnTo>
                      <a:lnTo>
                        <a:pt x="230" y="41"/>
                      </a:lnTo>
                      <a:lnTo>
                        <a:pt x="229" y="41"/>
                      </a:lnTo>
                      <a:lnTo>
                        <a:pt x="227" y="38"/>
                      </a:lnTo>
                      <a:lnTo>
                        <a:pt x="224" y="37"/>
                      </a:lnTo>
                      <a:lnTo>
                        <a:pt x="224" y="38"/>
                      </a:lnTo>
                      <a:lnTo>
                        <a:pt x="223" y="42"/>
                      </a:lnTo>
                      <a:lnTo>
                        <a:pt x="222" y="46"/>
                      </a:lnTo>
                      <a:lnTo>
                        <a:pt x="223" y="50"/>
                      </a:lnTo>
                      <a:lnTo>
                        <a:pt x="223" y="51"/>
                      </a:lnTo>
                      <a:lnTo>
                        <a:pt x="220" y="54"/>
                      </a:lnTo>
                      <a:lnTo>
                        <a:pt x="220" y="56"/>
                      </a:lnTo>
                      <a:lnTo>
                        <a:pt x="219" y="57"/>
                      </a:lnTo>
                      <a:lnTo>
                        <a:pt x="218" y="59"/>
                      </a:lnTo>
                      <a:lnTo>
                        <a:pt x="214" y="59"/>
                      </a:lnTo>
                      <a:lnTo>
                        <a:pt x="210" y="60"/>
                      </a:lnTo>
                      <a:lnTo>
                        <a:pt x="208" y="59"/>
                      </a:lnTo>
                      <a:lnTo>
                        <a:pt x="206" y="60"/>
                      </a:lnTo>
                      <a:lnTo>
                        <a:pt x="204" y="59"/>
                      </a:lnTo>
                      <a:lnTo>
                        <a:pt x="203" y="59"/>
                      </a:lnTo>
                      <a:lnTo>
                        <a:pt x="201" y="60"/>
                      </a:lnTo>
                      <a:lnTo>
                        <a:pt x="200" y="61"/>
                      </a:lnTo>
                      <a:lnTo>
                        <a:pt x="199" y="62"/>
                      </a:lnTo>
                      <a:lnTo>
                        <a:pt x="194" y="65"/>
                      </a:lnTo>
                      <a:lnTo>
                        <a:pt x="192" y="65"/>
                      </a:lnTo>
                      <a:lnTo>
                        <a:pt x="191" y="62"/>
                      </a:lnTo>
                      <a:lnTo>
                        <a:pt x="190" y="62"/>
                      </a:lnTo>
                      <a:lnTo>
                        <a:pt x="189" y="61"/>
                      </a:lnTo>
                      <a:lnTo>
                        <a:pt x="187" y="62"/>
                      </a:lnTo>
                      <a:lnTo>
                        <a:pt x="185" y="65"/>
                      </a:lnTo>
                      <a:lnTo>
                        <a:pt x="185" y="67"/>
                      </a:lnTo>
                      <a:lnTo>
                        <a:pt x="185" y="69"/>
                      </a:lnTo>
                      <a:lnTo>
                        <a:pt x="182" y="69"/>
                      </a:lnTo>
                      <a:lnTo>
                        <a:pt x="178" y="67"/>
                      </a:lnTo>
                      <a:lnTo>
                        <a:pt x="177" y="67"/>
                      </a:lnTo>
                      <a:lnTo>
                        <a:pt x="176" y="69"/>
                      </a:lnTo>
                      <a:lnTo>
                        <a:pt x="170" y="67"/>
                      </a:lnTo>
                      <a:lnTo>
                        <a:pt x="163" y="62"/>
                      </a:lnTo>
                      <a:lnTo>
                        <a:pt x="161" y="61"/>
                      </a:lnTo>
                      <a:lnTo>
                        <a:pt x="159" y="60"/>
                      </a:lnTo>
                      <a:lnTo>
                        <a:pt x="161" y="59"/>
                      </a:lnTo>
                      <a:lnTo>
                        <a:pt x="161" y="57"/>
                      </a:lnTo>
                      <a:lnTo>
                        <a:pt x="161" y="55"/>
                      </a:lnTo>
                      <a:lnTo>
                        <a:pt x="159" y="54"/>
                      </a:lnTo>
                      <a:lnTo>
                        <a:pt x="159" y="55"/>
                      </a:lnTo>
                      <a:lnTo>
                        <a:pt x="158" y="55"/>
                      </a:lnTo>
                      <a:lnTo>
                        <a:pt x="156" y="54"/>
                      </a:lnTo>
                      <a:lnTo>
                        <a:pt x="154" y="51"/>
                      </a:lnTo>
                      <a:lnTo>
                        <a:pt x="149" y="50"/>
                      </a:lnTo>
                      <a:lnTo>
                        <a:pt x="146" y="46"/>
                      </a:lnTo>
                      <a:lnTo>
                        <a:pt x="144" y="45"/>
                      </a:lnTo>
                      <a:lnTo>
                        <a:pt x="139" y="45"/>
                      </a:lnTo>
                      <a:lnTo>
                        <a:pt x="135" y="46"/>
                      </a:lnTo>
                      <a:lnTo>
                        <a:pt x="135" y="47"/>
                      </a:lnTo>
                      <a:lnTo>
                        <a:pt x="133" y="51"/>
                      </a:lnTo>
                      <a:lnTo>
                        <a:pt x="130" y="54"/>
                      </a:lnTo>
                      <a:lnTo>
                        <a:pt x="129" y="52"/>
                      </a:lnTo>
                      <a:lnTo>
                        <a:pt x="127" y="55"/>
                      </a:lnTo>
                      <a:lnTo>
                        <a:pt x="125" y="56"/>
                      </a:lnTo>
                      <a:lnTo>
                        <a:pt x="124" y="55"/>
                      </a:lnTo>
                      <a:lnTo>
                        <a:pt x="124" y="54"/>
                      </a:lnTo>
                      <a:lnTo>
                        <a:pt x="127" y="52"/>
                      </a:lnTo>
                      <a:lnTo>
                        <a:pt x="128" y="50"/>
                      </a:lnTo>
                      <a:lnTo>
                        <a:pt x="130" y="50"/>
                      </a:lnTo>
                      <a:lnTo>
                        <a:pt x="132" y="47"/>
                      </a:lnTo>
                      <a:lnTo>
                        <a:pt x="134" y="45"/>
                      </a:lnTo>
                      <a:lnTo>
                        <a:pt x="135" y="45"/>
                      </a:lnTo>
                      <a:lnTo>
                        <a:pt x="135" y="42"/>
                      </a:lnTo>
                      <a:lnTo>
                        <a:pt x="135" y="41"/>
                      </a:lnTo>
                      <a:lnTo>
                        <a:pt x="134" y="38"/>
                      </a:lnTo>
                      <a:lnTo>
                        <a:pt x="134" y="36"/>
                      </a:lnTo>
                      <a:lnTo>
                        <a:pt x="134" y="35"/>
                      </a:lnTo>
                      <a:lnTo>
                        <a:pt x="133" y="31"/>
                      </a:lnTo>
                      <a:lnTo>
                        <a:pt x="130" y="31"/>
                      </a:lnTo>
                      <a:lnTo>
                        <a:pt x="129" y="29"/>
                      </a:lnTo>
                      <a:lnTo>
                        <a:pt x="129" y="27"/>
                      </a:lnTo>
                      <a:lnTo>
                        <a:pt x="130" y="24"/>
                      </a:lnTo>
                      <a:lnTo>
                        <a:pt x="133" y="23"/>
                      </a:lnTo>
                      <a:lnTo>
                        <a:pt x="135" y="22"/>
                      </a:lnTo>
                      <a:lnTo>
                        <a:pt x="138" y="21"/>
                      </a:lnTo>
                      <a:lnTo>
                        <a:pt x="139" y="16"/>
                      </a:lnTo>
                      <a:lnTo>
                        <a:pt x="139" y="14"/>
                      </a:lnTo>
                      <a:lnTo>
                        <a:pt x="138" y="13"/>
                      </a:lnTo>
                      <a:lnTo>
                        <a:pt x="138" y="10"/>
                      </a:lnTo>
                      <a:lnTo>
                        <a:pt x="135" y="10"/>
                      </a:lnTo>
                      <a:lnTo>
                        <a:pt x="134" y="12"/>
                      </a:lnTo>
                      <a:lnTo>
                        <a:pt x="133" y="12"/>
                      </a:lnTo>
                      <a:lnTo>
                        <a:pt x="130" y="13"/>
                      </a:lnTo>
                      <a:lnTo>
                        <a:pt x="128" y="13"/>
                      </a:lnTo>
                      <a:lnTo>
                        <a:pt x="125" y="12"/>
                      </a:lnTo>
                      <a:lnTo>
                        <a:pt x="120" y="12"/>
                      </a:lnTo>
                      <a:lnTo>
                        <a:pt x="120" y="10"/>
                      </a:lnTo>
                      <a:lnTo>
                        <a:pt x="123" y="8"/>
                      </a:lnTo>
                      <a:lnTo>
                        <a:pt x="123" y="3"/>
                      </a:lnTo>
                      <a:lnTo>
                        <a:pt x="120" y="2"/>
                      </a:lnTo>
                      <a:lnTo>
                        <a:pt x="119" y="3"/>
                      </a:lnTo>
                      <a:lnTo>
                        <a:pt x="118" y="3"/>
                      </a:lnTo>
                      <a:lnTo>
                        <a:pt x="118" y="2"/>
                      </a:lnTo>
                      <a:lnTo>
                        <a:pt x="115" y="0"/>
                      </a:lnTo>
                      <a:lnTo>
                        <a:pt x="114" y="0"/>
                      </a:lnTo>
                      <a:lnTo>
                        <a:pt x="113" y="3"/>
                      </a:lnTo>
                      <a:lnTo>
                        <a:pt x="111" y="5"/>
                      </a:lnTo>
                      <a:lnTo>
                        <a:pt x="110" y="3"/>
                      </a:lnTo>
                      <a:lnTo>
                        <a:pt x="106" y="5"/>
                      </a:lnTo>
                      <a:lnTo>
                        <a:pt x="109" y="8"/>
                      </a:lnTo>
                      <a:lnTo>
                        <a:pt x="109" y="9"/>
                      </a:lnTo>
                      <a:lnTo>
                        <a:pt x="113" y="12"/>
                      </a:lnTo>
                      <a:lnTo>
                        <a:pt x="114" y="13"/>
                      </a:lnTo>
                      <a:lnTo>
                        <a:pt x="116" y="13"/>
                      </a:lnTo>
                      <a:lnTo>
                        <a:pt x="118" y="14"/>
                      </a:lnTo>
                      <a:lnTo>
                        <a:pt x="118" y="16"/>
                      </a:lnTo>
                      <a:lnTo>
                        <a:pt x="115" y="16"/>
                      </a:lnTo>
                      <a:lnTo>
                        <a:pt x="113" y="17"/>
                      </a:lnTo>
                      <a:lnTo>
                        <a:pt x="110" y="17"/>
                      </a:lnTo>
                      <a:lnTo>
                        <a:pt x="109" y="18"/>
                      </a:lnTo>
                      <a:lnTo>
                        <a:pt x="106" y="21"/>
                      </a:lnTo>
                      <a:lnTo>
                        <a:pt x="106" y="23"/>
                      </a:lnTo>
                      <a:lnTo>
                        <a:pt x="105" y="24"/>
                      </a:lnTo>
                      <a:lnTo>
                        <a:pt x="102" y="24"/>
                      </a:lnTo>
                      <a:lnTo>
                        <a:pt x="101" y="24"/>
                      </a:lnTo>
                      <a:lnTo>
                        <a:pt x="100" y="23"/>
                      </a:lnTo>
                      <a:lnTo>
                        <a:pt x="97" y="23"/>
                      </a:lnTo>
                      <a:lnTo>
                        <a:pt x="94" y="23"/>
                      </a:lnTo>
                      <a:lnTo>
                        <a:pt x="91" y="23"/>
                      </a:lnTo>
                      <a:lnTo>
                        <a:pt x="88" y="23"/>
                      </a:lnTo>
                      <a:lnTo>
                        <a:pt x="86" y="23"/>
                      </a:lnTo>
                      <a:lnTo>
                        <a:pt x="83" y="24"/>
                      </a:lnTo>
                      <a:lnTo>
                        <a:pt x="80" y="28"/>
                      </a:lnTo>
                      <a:lnTo>
                        <a:pt x="78" y="29"/>
                      </a:lnTo>
                      <a:lnTo>
                        <a:pt x="75" y="31"/>
                      </a:lnTo>
                      <a:lnTo>
                        <a:pt x="75" y="35"/>
                      </a:lnTo>
                      <a:lnTo>
                        <a:pt x="75" y="37"/>
                      </a:lnTo>
                      <a:lnTo>
                        <a:pt x="78" y="38"/>
                      </a:lnTo>
                      <a:lnTo>
                        <a:pt x="78" y="41"/>
                      </a:lnTo>
                      <a:lnTo>
                        <a:pt x="78" y="43"/>
                      </a:lnTo>
                      <a:lnTo>
                        <a:pt x="76" y="45"/>
                      </a:lnTo>
                      <a:lnTo>
                        <a:pt x="75" y="46"/>
                      </a:lnTo>
                      <a:lnTo>
                        <a:pt x="75" y="50"/>
                      </a:lnTo>
                      <a:lnTo>
                        <a:pt x="76" y="50"/>
                      </a:lnTo>
                      <a:lnTo>
                        <a:pt x="76" y="51"/>
                      </a:lnTo>
                      <a:lnTo>
                        <a:pt x="76" y="52"/>
                      </a:lnTo>
                      <a:lnTo>
                        <a:pt x="78" y="51"/>
                      </a:lnTo>
                      <a:lnTo>
                        <a:pt x="81" y="52"/>
                      </a:lnTo>
                      <a:lnTo>
                        <a:pt x="83" y="54"/>
                      </a:lnTo>
                      <a:lnTo>
                        <a:pt x="86" y="54"/>
                      </a:lnTo>
                      <a:lnTo>
                        <a:pt x="85" y="56"/>
                      </a:lnTo>
                      <a:lnTo>
                        <a:pt x="86" y="57"/>
                      </a:lnTo>
                      <a:lnTo>
                        <a:pt x="86" y="56"/>
                      </a:lnTo>
                      <a:lnTo>
                        <a:pt x="87" y="55"/>
                      </a:lnTo>
                      <a:lnTo>
                        <a:pt x="90" y="56"/>
                      </a:lnTo>
                      <a:lnTo>
                        <a:pt x="90" y="57"/>
                      </a:lnTo>
                      <a:lnTo>
                        <a:pt x="90" y="59"/>
                      </a:lnTo>
                      <a:lnTo>
                        <a:pt x="91" y="60"/>
                      </a:lnTo>
                      <a:lnTo>
                        <a:pt x="90" y="61"/>
                      </a:lnTo>
                      <a:lnTo>
                        <a:pt x="88" y="65"/>
                      </a:lnTo>
                      <a:lnTo>
                        <a:pt x="87" y="65"/>
                      </a:lnTo>
                      <a:lnTo>
                        <a:pt x="86" y="62"/>
                      </a:lnTo>
                      <a:lnTo>
                        <a:pt x="85" y="65"/>
                      </a:lnTo>
                      <a:lnTo>
                        <a:pt x="82" y="65"/>
                      </a:lnTo>
                      <a:lnTo>
                        <a:pt x="80" y="65"/>
                      </a:lnTo>
                      <a:lnTo>
                        <a:pt x="78" y="65"/>
                      </a:lnTo>
                      <a:lnTo>
                        <a:pt x="76" y="66"/>
                      </a:lnTo>
                      <a:lnTo>
                        <a:pt x="75" y="69"/>
                      </a:lnTo>
                      <a:lnTo>
                        <a:pt x="73" y="69"/>
                      </a:lnTo>
                      <a:lnTo>
                        <a:pt x="71" y="67"/>
                      </a:lnTo>
                      <a:lnTo>
                        <a:pt x="69" y="66"/>
                      </a:lnTo>
                      <a:lnTo>
                        <a:pt x="68" y="65"/>
                      </a:lnTo>
                      <a:lnTo>
                        <a:pt x="67" y="65"/>
                      </a:lnTo>
                      <a:lnTo>
                        <a:pt x="64" y="62"/>
                      </a:lnTo>
                      <a:lnTo>
                        <a:pt x="59" y="62"/>
                      </a:lnTo>
                      <a:lnTo>
                        <a:pt x="58" y="61"/>
                      </a:lnTo>
                      <a:lnTo>
                        <a:pt x="57" y="61"/>
                      </a:lnTo>
                      <a:lnTo>
                        <a:pt x="56" y="62"/>
                      </a:lnTo>
                      <a:lnTo>
                        <a:pt x="54" y="62"/>
                      </a:lnTo>
                      <a:lnTo>
                        <a:pt x="52" y="62"/>
                      </a:lnTo>
                      <a:lnTo>
                        <a:pt x="49" y="65"/>
                      </a:lnTo>
                      <a:lnTo>
                        <a:pt x="45" y="62"/>
                      </a:lnTo>
                      <a:lnTo>
                        <a:pt x="43" y="62"/>
                      </a:lnTo>
                      <a:lnTo>
                        <a:pt x="40" y="62"/>
                      </a:lnTo>
                      <a:lnTo>
                        <a:pt x="39" y="62"/>
                      </a:lnTo>
                      <a:lnTo>
                        <a:pt x="38" y="62"/>
                      </a:lnTo>
                      <a:lnTo>
                        <a:pt x="38" y="66"/>
                      </a:lnTo>
                      <a:lnTo>
                        <a:pt x="39" y="65"/>
                      </a:lnTo>
                      <a:lnTo>
                        <a:pt x="42" y="65"/>
                      </a:lnTo>
                      <a:lnTo>
                        <a:pt x="42" y="66"/>
                      </a:lnTo>
                      <a:lnTo>
                        <a:pt x="43" y="67"/>
                      </a:lnTo>
                      <a:lnTo>
                        <a:pt x="44" y="67"/>
                      </a:lnTo>
                      <a:lnTo>
                        <a:pt x="45" y="67"/>
                      </a:lnTo>
                      <a:lnTo>
                        <a:pt x="45" y="69"/>
                      </a:lnTo>
                      <a:lnTo>
                        <a:pt x="48" y="69"/>
                      </a:lnTo>
                      <a:lnTo>
                        <a:pt x="48" y="70"/>
                      </a:lnTo>
                      <a:lnTo>
                        <a:pt x="48" y="73"/>
                      </a:lnTo>
                      <a:lnTo>
                        <a:pt x="45" y="74"/>
                      </a:lnTo>
                      <a:lnTo>
                        <a:pt x="44" y="74"/>
                      </a:lnTo>
                      <a:lnTo>
                        <a:pt x="43" y="75"/>
                      </a:lnTo>
                      <a:lnTo>
                        <a:pt x="42" y="75"/>
                      </a:lnTo>
                      <a:lnTo>
                        <a:pt x="40" y="76"/>
                      </a:lnTo>
                      <a:lnTo>
                        <a:pt x="40" y="78"/>
                      </a:lnTo>
                      <a:lnTo>
                        <a:pt x="42" y="80"/>
                      </a:lnTo>
                      <a:lnTo>
                        <a:pt x="43" y="78"/>
                      </a:lnTo>
                      <a:lnTo>
                        <a:pt x="43" y="80"/>
                      </a:lnTo>
                      <a:lnTo>
                        <a:pt x="44" y="81"/>
                      </a:lnTo>
                      <a:lnTo>
                        <a:pt x="43" y="84"/>
                      </a:lnTo>
                      <a:lnTo>
                        <a:pt x="40" y="85"/>
                      </a:lnTo>
                      <a:lnTo>
                        <a:pt x="38" y="84"/>
                      </a:lnTo>
                      <a:lnTo>
                        <a:pt x="35" y="84"/>
                      </a:lnTo>
                      <a:lnTo>
                        <a:pt x="34" y="85"/>
                      </a:lnTo>
                      <a:lnTo>
                        <a:pt x="31" y="86"/>
                      </a:lnTo>
                      <a:lnTo>
                        <a:pt x="31" y="88"/>
                      </a:lnTo>
                      <a:lnTo>
                        <a:pt x="31" y="90"/>
                      </a:lnTo>
                      <a:lnTo>
                        <a:pt x="31" y="94"/>
                      </a:lnTo>
                      <a:lnTo>
                        <a:pt x="38" y="92"/>
                      </a:lnTo>
                      <a:lnTo>
                        <a:pt x="40" y="92"/>
                      </a:lnTo>
                      <a:lnTo>
                        <a:pt x="43" y="92"/>
                      </a:lnTo>
                      <a:lnTo>
                        <a:pt x="44" y="95"/>
                      </a:lnTo>
                      <a:lnTo>
                        <a:pt x="44" y="98"/>
                      </a:lnTo>
                      <a:lnTo>
                        <a:pt x="44" y="99"/>
                      </a:lnTo>
                      <a:lnTo>
                        <a:pt x="45" y="100"/>
                      </a:lnTo>
                      <a:lnTo>
                        <a:pt x="44" y="102"/>
                      </a:lnTo>
                      <a:lnTo>
                        <a:pt x="44" y="103"/>
                      </a:lnTo>
                      <a:lnTo>
                        <a:pt x="44" y="105"/>
                      </a:lnTo>
                      <a:lnTo>
                        <a:pt x="45" y="105"/>
                      </a:lnTo>
                      <a:lnTo>
                        <a:pt x="48" y="105"/>
                      </a:lnTo>
                      <a:lnTo>
                        <a:pt x="48" y="104"/>
                      </a:lnTo>
                      <a:lnTo>
                        <a:pt x="48" y="103"/>
                      </a:lnTo>
                      <a:lnTo>
                        <a:pt x="49" y="103"/>
                      </a:lnTo>
                      <a:lnTo>
                        <a:pt x="50" y="104"/>
                      </a:lnTo>
                      <a:lnTo>
                        <a:pt x="52" y="103"/>
                      </a:lnTo>
                      <a:lnTo>
                        <a:pt x="53" y="104"/>
                      </a:lnTo>
                      <a:lnTo>
                        <a:pt x="53" y="105"/>
                      </a:lnTo>
                      <a:lnTo>
                        <a:pt x="54" y="107"/>
                      </a:lnTo>
                      <a:lnTo>
                        <a:pt x="56" y="109"/>
                      </a:lnTo>
                      <a:lnTo>
                        <a:pt x="59" y="112"/>
                      </a:lnTo>
                      <a:lnTo>
                        <a:pt x="64" y="112"/>
                      </a:lnTo>
                      <a:lnTo>
                        <a:pt x="66" y="111"/>
                      </a:lnTo>
                      <a:lnTo>
                        <a:pt x="67" y="109"/>
                      </a:lnTo>
                      <a:lnTo>
                        <a:pt x="68" y="107"/>
                      </a:lnTo>
                      <a:lnTo>
                        <a:pt x="71" y="107"/>
                      </a:lnTo>
                      <a:lnTo>
                        <a:pt x="73" y="107"/>
                      </a:lnTo>
                      <a:lnTo>
                        <a:pt x="75" y="104"/>
                      </a:lnTo>
                      <a:lnTo>
                        <a:pt x="76" y="103"/>
                      </a:lnTo>
                      <a:lnTo>
                        <a:pt x="78" y="102"/>
                      </a:lnTo>
                      <a:lnTo>
                        <a:pt x="80" y="102"/>
                      </a:lnTo>
                      <a:lnTo>
                        <a:pt x="81" y="102"/>
                      </a:lnTo>
                      <a:lnTo>
                        <a:pt x="81" y="103"/>
                      </a:lnTo>
                      <a:lnTo>
                        <a:pt x="82" y="104"/>
                      </a:lnTo>
                      <a:lnTo>
                        <a:pt x="83" y="104"/>
                      </a:lnTo>
                      <a:lnTo>
                        <a:pt x="83" y="103"/>
                      </a:lnTo>
                      <a:lnTo>
                        <a:pt x="82" y="102"/>
                      </a:lnTo>
                      <a:lnTo>
                        <a:pt x="82" y="100"/>
                      </a:lnTo>
                      <a:lnTo>
                        <a:pt x="83" y="100"/>
                      </a:lnTo>
                      <a:lnTo>
                        <a:pt x="85" y="100"/>
                      </a:lnTo>
                      <a:lnTo>
                        <a:pt x="85" y="102"/>
                      </a:lnTo>
                      <a:lnTo>
                        <a:pt x="85" y="104"/>
                      </a:lnTo>
                      <a:lnTo>
                        <a:pt x="86" y="104"/>
                      </a:lnTo>
                      <a:lnTo>
                        <a:pt x="86" y="103"/>
                      </a:lnTo>
                      <a:lnTo>
                        <a:pt x="88" y="103"/>
                      </a:lnTo>
                      <a:lnTo>
                        <a:pt x="90" y="103"/>
                      </a:lnTo>
                      <a:lnTo>
                        <a:pt x="91" y="103"/>
                      </a:lnTo>
                      <a:lnTo>
                        <a:pt x="95" y="104"/>
                      </a:lnTo>
                      <a:lnTo>
                        <a:pt x="95" y="105"/>
                      </a:lnTo>
                      <a:lnTo>
                        <a:pt x="95" y="107"/>
                      </a:lnTo>
                      <a:lnTo>
                        <a:pt x="94" y="107"/>
                      </a:lnTo>
                      <a:lnTo>
                        <a:pt x="91" y="107"/>
                      </a:lnTo>
                      <a:lnTo>
                        <a:pt x="88" y="105"/>
                      </a:lnTo>
                      <a:lnTo>
                        <a:pt x="87" y="105"/>
                      </a:lnTo>
                      <a:lnTo>
                        <a:pt x="86" y="105"/>
                      </a:lnTo>
                      <a:lnTo>
                        <a:pt x="86" y="107"/>
                      </a:lnTo>
                      <a:lnTo>
                        <a:pt x="86" y="109"/>
                      </a:lnTo>
                      <a:lnTo>
                        <a:pt x="87" y="111"/>
                      </a:lnTo>
                      <a:lnTo>
                        <a:pt x="87" y="113"/>
                      </a:lnTo>
                      <a:lnTo>
                        <a:pt x="86" y="118"/>
                      </a:lnTo>
                      <a:lnTo>
                        <a:pt x="85" y="119"/>
                      </a:lnTo>
                      <a:lnTo>
                        <a:pt x="83" y="122"/>
                      </a:lnTo>
                      <a:lnTo>
                        <a:pt x="83" y="124"/>
                      </a:lnTo>
                      <a:lnTo>
                        <a:pt x="83" y="126"/>
                      </a:lnTo>
                      <a:lnTo>
                        <a:pt x="85" y="127"/>
                      </a:lnTo>
                      <a:lnTo>
                        <a:pt x="82" y="128"/>
                      </a:lnTo>
                      <a:lnTo>
                        <a:pt x="82" y="124"/>
                      </a:lnTo>
                      <a:lnTo>
                        <a:pt x="81" y="121"/>
                      </a:lnTo>
                      <a:lnTo>
                        <a:pt x="78" y="119"/>
                      </a:lnTo>
                      <a:lnTo>
                        <a:pt x="75" y="119"/>
                      </a:lnTo>
                      <a:lnTo>
                        <a:pt x="72" y="119"/>
                      </a:lnTo>
                      <a:lnTo>
                        <a:pt x="71" y="122"/>
                      </a:lnTo>
                      <a:lnTo>
                        <a:pt x="71" y="124"/>
                      </a:lnTo>
                      <a:lnTo>
                        <a:pt x="69" y="127"/>
                      </a:lnTo>
                      <a:lnTo>
                        <a:pt x="67" y="128"/>
                      </a:lnTo>
                      <a:lnTo>
                        <a:pt x="64" y="128"/>
                      </a:lnTo>
                      <a:lnTo>
                        <a:pt x="63" y="130"/>
                      </a:lnTo>
                      <a:lnTo>
                        <a:pt x="63" y="131"/>
                      </a:lnTo>
                      <a:lnTo>
                        <a:pt x="59" y="131"/>
                      </a:lnTo>
                      <a:lnTo>
                        <a:pt x="58" y="132"/>
                      </a:lnTo>
                      <a:lnTo>
                        <a:pt x="57" y="133"/>
                      </a:lnTo>
                      <a:lnTo>
                        <a:pt x="56" y="135"/>
                      </a:lnTo>
                      <a:lnTo>
                        <a:pt x="56" y="137"/>
                      </a:lnTo>
                      <a:lnTo>
                        <a:pt x="56" y="141"/>
                      </a:lnTo>
                      <a:lnTo>
                        <a:pt x="53" y="141"/>
                      </a:lnTo>
                      <a:lnTo>
                        <a:pt x="52" y="140"/>
                      </a:lnTo>
                      <a:lnTo>
                        <a:pt x="53" y="142"/>
                      </a:lnTo>
                      <a:lnTo>
                        <a:pt x="54" y="145"/>
                      </a:lnTo>
                      <a:lnTo>
                        <a:pt x="54" y="149"/>
                      </a:lnTo>
                      <a:lnTo>
                        <a:pt x="53" y="151"/>
                      </a:lnTo>
                      <a:lnTo>
                        <a:pt x="53" y="154"/>
                      </a:lnTo>
                      <a:lnTo>
                        <a:pt x="52" y="154"/>
                      </a:lnTo>
                      <a:lnTo>
                        <a:pt x="49" y="151"/>
                      </a:lnTo>
                      <a:lnTo>
                        <a:pt x="48" y="155"/>
                      </a:lnTo>
                      <a:lnTo>
                        <a:pt x="45" y="156"/>
                      </a:lnTo>
                      <a:lnTo>
                        <a:pt x="45" y="159"/>
                      </a:lnTo>
                      <a:lnTo>
                        <a:pt x="44" y="161"/>
                      </a:lnTo>
                      <a:lnTo>
                        <a:pt x="43" y="161"/>
                      </a:lnTo>
                      <a:lnTo>
                        <a:pt x="40" y="161"/>
                      </a:lnTo>
                      <a:lnTo>
                        <a:pt x="39" y="162"/>
                      </a:lnTo>
                      <a:lnTo>
                        <a:pt x="38" y="165"/>
                      </a:lnTo>
                      <a:lnTo>
                        <a:pt x="38" y="166"/>
                      </a:lnTo>
                      <a:lnTo>
                        <a:pt x="37" y="170"/>
                      </a:lnTo>
                      <a:lnTo>
                        <a:pt x="35" y="171"/>
                      </a:lnTo>
                      <a:lnTo>
                        <a:pt x="34" y="173"/>
                      </a:lnTo>
                      <a:lnTo>
                        <a:pt x="31" y="174"/>
                      </a:lnTo>
                      <a:lnTo>
                        <a:pt x="30" y="174"/>
                      </a:lnTo>
                      <a:lnTo>
                        <a:pt x="29" y="175"/>
                      </a:lnTo>
                      <a:lnTo>
                        <a:pt x="28" y="175"/>
                      </a:lnTo>
                      <a:lnTo>
                        <a:pt x="24" y="174"/>
                      </a:lnTo>
                      <a:lnTo>
                        <a:pt x="24" y="176"/>
                      </a:lnTo>
                      <a:lnTo>
                        <a:pt x="24" y="178"/>
                      </a:lnTo>
                      <a:lnTo>
                        <a:pt x="19" y="178"/>
                      </a:lnTo>
                      <a:lnTo>
                        <a:pt x="16" y="179"/>
                      </a:lnTo>
                      <a:lnTo>
                        <a:pt x="15" y="179"/>
                      </a:lnTo>
                      <a:lnTo>
                        <a:pt x="15" y="181"/>
                      </a:lnTo>
                      <a:lnTo>
                        <a:pt x="19" y="184"/>
                      </a:lnTo>
                      <a:lnTo>
                        <a:pt x="19" y="187"/>
                      </a:lnTo>
                      <a:lnTo>
                        <a:pt x="19" y="188"/>
                      </a:lnTo>
                      <a:lnTo>
                        <a:pt x="15" y="189"/>
                      </a:lnTo>
                      <a:lnTo>
                        <a:pt x="12" y="190"/>
                      </a:lnTo>
                      <a:lnTo>
                        <a:pt x="12" y="192"/>
                      </a:lnTo>
                      <a:lnTo>
                        <a:pt x="11" y="194"/>
                      </a:lnTo>
                      <a:lnTo>
                        <a:pt x="12" y="195"/>
                      </a:lnTo>
                      <a:lnTo>
                        <a:pt x="14" y="200"/>
                      </a:lnTo>
                      <a:lnTo>
                        <a:pt x="14" y="202"/>
                      </a:lnTo>
                      <a:lnTo>
                        <a:pt x="16" y="203"/>
                      </a:lnTo>
                      <a:lnTo>
                        <a:pt x="19" y="204"/>
                      </a:lnTo>
                      <a:lnTo>
                        <a:pt x="19" y="206"/>
                      </a:lnTo>
                      <a:lnTo>
                        <a:pt x="19" y="213"/>
                      </a:lnTo>
                      <a:lnTo>
                        <a:pt x="19" y="216"/>
                      </a:lnTo>
                      <a:lnTo>
                        <a:pt x="20" y="217"/>
                      </a:lnTo>
                      <a:lnTo>
                        <a:pt x="21" y="220"/>
                      </a:lnTo>
                      <a:lnTo>
                        <a:pt x="23" y="220"/>
                      </a:lnTo>
                      <a:lnTo>
                        <a:pt x="24" y="221"/>
                      </a:lnTo>
                      <a:lnTo>
                        <a:pt x="24" y="222"/>
                      </a:lnTo>
                      <a:lnTo>
                        <a:pt x="21" y="225"/>
                      </a:lnTo>
                      <a:lnTo>
                        <a:pt x="21" y="230"/>
                      </a:lnTo>
                      <a:lnTo>
                        <a:pt x="20" y="231"/>
                      </a:lnTo>
                      <a:lnTo>
                        <a:pt x="19" y="233"/>
                      </a:lnTo>
                      <a:lnTo>
                        <a:pt x="16" y="235"/>
                      </a:lnTo>
                      <a:lnTo>
                        <a:pt x="19" y="237"/>
                      </a:lnTo>
                      <a:lnTo>
                        <a:pt x="21" y="239"/>
                      </a:lnTo>
                      <a:lnTo>
                        <a:pt x="21" y="240"/>
                      </a:lnTo>
                      <a:lnTo>
                        <a:pt x="21" y="244"/>
                      </a:lnTo>
                      <a:lnTo>
                        <a:pt x="20" y="244"/>
                      </a:lnTo>
                      <a:lnTo>
                        <a:pt x="16" y="244"/>
                      </a:lnTo>
                      <a:lnTo>
                        <a:pt x="14" y="241"/>
                      </a:lnTo>
                      <a:lnTo>
                        <a:pt x="11" y="241"/>
                      </a:lnTo>
                      <a:lnTo>
                        <a:pt x="10" y="241"/>
                      </a:lnTo>
                      <a:lnTo>
                        <a:pt x="6" y="240"/>
                      </a:lnTo>
                      <a:lnTo>
                        <a:pt x="4" y="240"/>
                      </a:lnTo>
                      <a:lnTo>
                        <a:pt x="4" y="239"/>
                      </a:lnTo>
                      <a:lnTo>
                        <a:pt x="1" y="239"/>
                      </a:lnTo>
                      <a:lnTo>
                        <a:pt x="0" y="237"/>
                      </a:lnTo>
                      <a:lnTo>
                        <a:pt x="0" y="239"/>
                      </a:lnTo>
                      <a:lnTo>
                        <a:pt x="0" y="240"/>
                      </a:lnTo>
                      <a:lnTo>
                        <a:pt x="1" y="241"/>
                      </a:lnTo>
                      <a:lnTo>
                        <a:pt x="6" y="245"/>
                      </a:lnTo>
                      <a:lnTo>
                        <a:pt x="9" y="245"/>
                      </a:lnTo>
                      <a:lnTo>
                        <a:pt x="10" y="245"/>
                      </a:lnTo>
                      <a:lnTo>
                        <a:pt x="11" y="247"/>
                      </a:lnTo>
                      <a:lnTo>
                        <a:pt x="11" y="250"/>
                      </a:lnTo>
                      <a:lnTo>
                        <a:pt x="11" y="251"/>
                      </a:lnTo>
                      <a:lnTo>
                        <a:pt x="11" y="254"/>
                      </a:lnTo>
                      <a:lnTo>
                        <a:pt x="12" y="258"/>
                      </a:lnTo>
                      <a:lnTo>
                        <a:pt x="14" y="259"/>
                      </a:lnTo>
                      <a:lnTo>
                        <a:pt x="15" y="260"/>
                      </a:lnTo>
                      <a:lnTo>
                        <a:pt x="14" y="261"/>
                      </a:lnTo>
                      <a:lnTo>
                        <a:pt x="11" y="263"/>
                      </a:lnTo>
                      <a:lnTo>
                        <a:pt x="9" y="264"/>
                      </a:lnTo>
                      <a:lnTo>
                        <a:pt x="7" y="265"/>
                      </a:lnTo>
                      <a:lnTo>
                        <a:pt x="6" y="268"/>
                      </a:lnTo>
                      <a:lnTo>
                        <a:pt x="6" y="269"/>
                      </a:lnTo>
                      <a:lnTo>
                        <a:pt x="6" y="275"/>
                      </a:lnTo>
                      <a:lnTo>
                        <a:pt x="7" y="280"/>
                      </a:lnTo>
                      <a:lnTo>
                        <a:pt x="7" y="282"/>
                      </a:lnTo>
                      <a:lnTo>
                        <a:pt x="7" y="283"/>
                      </a:lnTo>
                      <a:lnTo>
                        <a:pt x="9" y="283"/>
                      </a:lnTo>
                      <a:lnTo>
                        <a:pt x="10" y="282"/>
                      </a:lnTo>
                      <a:lnTo>
                        <a:pt x="10" y="280"/>
                      </a:lnTo>
                      <a:lnTo>
                        <a:pt x="11" y="279"/>
                      </a:lnTo>
                      <a:lnTo>
                        <a:pt x="14" y="279"/>
                      </a:lnTo>
                      <a:lnTo>
                        <a:pt x="15" y="279"/>
                      </a:lnTo>
                      <a:lnTo>
                        <a:pt x="16" y="280"/>
                      </a:lnTo>
                      <a:lnTo>
                        <a:pt x="19" y="279"/>
                      </a:lnTo>
                      <a:lnTo>
                        <a:pt x="20" y="277"/>
                      </a:lnTo>
                      <a:lnTo>
                        <a:pt x="21" y="277"/>
                      </a:lnTo>
                      <a:lnTo>
                        <a:pt x="24" y="277"/>
                      </a:lnTo>
                      <a:lnTo>
                        <a:pt x="28" y="278"/>
                      </a:lnTo>
                      <a:lnTo>
                        <a:pt x="29" y="279"/>
                      </a:lnTo>
                      <a:lnTo>
                        <a:pt x="28" y="283"/>
                      </a:lnTo>
                      <a:lnTo>
                        <a:pt x="28" y="284"/>
                      </a:lnTo>
                      <a:lnTo>
                        <a:pt x="28" y="288"/>
                      </a:lnTo>
                      <a:lnTo>
                        <a:pt x="26" y="289"/>
                      </a:lnTo>
                      <a:lnTo>
                        <a:pt x="25" y="290"/>
                      </a:lnTo>
                      <a:lnTo>
                        <a:pt x="24" y="292"/>
                      </a:lnTo>
                      <a:lnTo>
                        <a:pt x="25" y="293"/>
                      </a:lnTo>
                      <a:lnTo>
                        <a:pt x="26" y="294"/>
                      </a:lnTo>
                      <a:lnTo>
                        <a:pt x="29" y="296"/>
                      </a:lnTo>
                      <a:lnTo>
                        <a:pt x="34" y="297"/>
                      </a:lnTo>
                      <a:lnTo>
                        <a:pt x="37" y="298"/>
                      </a:lnTo>
                      <a:lnTo>
                        <a:pt x="37" y="299"/>
                      </a:lnTo>
                      <a:lnTo>
                        <a:pt x="38" y="301"/>
                      </a:lnTo>
                      <a:lnTo>
                        <a:pt x="39" y="299"/>
                      </a:lnTo>
                      <a:lnTo>
                        <a:pt x="40" y="298"/>
                      </a:lnTo>
                      <a:lnTo>
                        <a:pt x="42" y="297"/>
                      </a:lnTo>
                      <a:lnTo>
                        <a:pt x="43" y="297"/>
                      </a:lnTo>
                      <a:lnTo>
                        <a:pt x="43" y="299"/>
                      </a:lnTo>
                      <a:lnTo>
                        <a:pt x="43" y="301"/>
                      </a:lnTo>
                      <a:lnTo>
                        <a:pt x="42" y="303"/>
                      </a:lnTo>
                      <a:lnTo>
                        <a:pt x="42" y="304"/>
                      </a:lnTo>
                      <a:lnTo>
                        <a:pt x="44" y="306"/>
                      </a:lnTo>
                      <a:lnTo>
                        <a:pt x="45" y="304"/>
                      </a:lnTo>
                      <a:lnTo>
                        <a:pt x="48" y="303"/>
                      </a:lnTo>
                      <a:lnTo>
                        <a:pt x="49" y="301"/>
                      </a:lnTo>
                      <a:lnTo>
                        <a:pt x="50" y="301"/>
                      </a:lnTo>
                      <a:lnTo>
                        <a:pt x="53" y="304"/>
                      </a:lnTo>
                      <a:lnTo>
                        <a:pt x="53" y="306"/>
                      </a:lnTo>
                      <a:lnTo>
                        <a:pt x="54" y="307"/>
                      </a:lnTo>
                      <a:lnTo>
                        <a:pt x="56" y="306"/>
                      </a:lnTo>
                      <a:lnTo>
                        <a:pt x="57" y="306"/>
                      </a:lnTo>
                      <a:lnTo>
                        <a:pt x="58" y="304"/>
                      </a:lnTo>
                      <a:lnTo>
                        <a:pt x="59" y="303"/>
                      </a:lnTo>
                      <a:lnTo>
                        <a:pt x="61" y="301"/>
                      </a:lnTo>
                      <a:lnTo>
                        <a:pt x="64" y="301"/>
                      </a:lnTo>
                      <a:lnTo>
                        <a:pt x="66" y="303"/>
                      </a:lnTo>
                      <a:lnTo>
                        <a:pt x="67" y="306"/>
                      </a:lnTo>
                      <a:lnTo>
                        <a:pt x="69" y="307"/>
                      </a:lnTo>
                      <a:lnTo>
                        <a:pt x="71" y="307"/>
                      </a:lnTo>
                      <a:lnTo>
                        <a:pt x="71" y="306"/>
                      </a:lnTo>
                      <a:lnTo>
                        <a:pt x="72" y="304"/>
                      </a:lnTo>
                      <a:lnTo>
                        <a:pt x="72" y="301"/>
                      </a:lnTo>
                      <a:lnTo>
                        <a:pt x="73" y="301"/>
                      </a:lnTo>
                      <a:lnTo>
                        <a:pt x="73" y="303"/>
                      </a:lnTo>
                      <a:lnTo>
                        <a:pt x="75" y="304"/>
                      </a:lnTo>
                      <a:lnTo>
                        <a:pt x="78" y="304"/>
                      </a:lnTo>
                      <a:lnTo>
                        <a:pt x="80" y="304"/>
                      </a:lnTo>
                      <a:lnTo>
                        <a:pt x="80" y="303"/>
                      </a:lnTo>
                      <a:lnTo>
                        <a:pt x="82" y="301"/>
                      </a:lnTo>
                      <a:lnTo>
                        <a:pt x="85" y="304"/>
                      </a:lnTo>
                      <a:lnTo>
                        <a:pt x="86" y="304"/>
                      </a:lnTo>
                      <a:lnTo>
                        <a:pt x="87" y="304"/>
                      </a:lnTo>
                      <a:lnTo>
                        <a:pt x="87" y="299"/>
                      </a:lnTo>
                      <a:lnTo>
                        <a:pt x="87" y="298"/>
                      </a:lnTo>
                      <a:lnTo>
                        <a:pt x="87" y="297"/>
                      </a:lnTo>
                      <a:lnTo>
                        <a:pt x="87" y="294"/>
                      </a:lnTo>
                      <a:lnTo>
                        <a:pt x="86" y="293"/>
                      </a:lnTo>
                      <a:lnTo>
                        <a:pt x="85" y="289"/>
                      </a:lnTo>
                      <a:lnTo>
                        <a:pt x="85" y="288"/>
                      </a:lnTo>
                      <a:lnTo>
                        <a:pt x="88" y="288"/>
                      </a:lnTo>
                      <a:lnTo>
                        <a:pt x="94" y="285"/>
                      </a:lnTo>
                      <a:lnTo>
                        <a:pt x="95" y="285"/>
                      </a:lnTo>
                      <a:lnTo>
                        <a:pt x="97" y="285"/>
                      </a:lnTo>
                      <a:lnTo>
                        <a:pt x="99" y="285"/>
                      </a:lnTo>
                      <a:lnTo>
                        <a:pt x="100" y="285"/>
                      </a:lnTo>
                      <a:lnTo>
                        <a:pt x="101" y="285"/>
                      </a:lnTo>
                      <a:lnTo>
                        <a:pt x="104" y="289"/>
                      </a:lnTo>
                      <a:lnTo>
                        <a:pt x="105" y="290"/>
                      </a:lnTo>
                      <a:lnTo>
                        <a:pt x="109" y="293"/>
                      </a:lnTo>
                      <a:lnTo>
                        <a:pt x="110" y="294"/>
                      </a:lnTo>
                      <a:lnTo>
                        <a:pt x="113" y="294"/>
                      </a:lnTo>
                      <a:lnTo>
                        <a:pt x="114" y="294"/>
                      </a:lnTo>
                      <a:lnTo>
                        <a:pt x="115" y="297"/>
                      </a:lnTo>
                      <a:lnTo>
                        <a:pt x="116" y="297"/>
                      </a:lnTo>
                      <a:lnTo>
                        <a:pt x="119" y="290"/>
                      </a:lnTo>
                      <a:lnTo>
                        <a:pt x="123" y="289"/>
                      </a:lnTo>
                      <a:lnTo>
                        <a:pt x="123" y="292"/>
                      </a:lnTo>
                      <a:lnTo>
                        <a:pt x="120" y="296"/>
                      </a:lnTo>
                      <a:lnTo>
                        <a:pt x="123" y="297"/>
                      </a:lnTo>
                      <a:lnTo>
                        <a:pt x="125" y="297"/>
                      </a:lnTo>
                      <a:lnTo>
                        <a:pt x="128" y="296"/>
                      </a:lnTo>
                      <a:lnTo>
                        <a:pt x="129" y="294"/>
                      </a:lnTo>
                      <a:lnTo>
                        <a:pt x="130" y="294"/>
                      </a:lnTo>
                      <a:lnTo>
                        <a:pt x="134" y="296"/>
                      </a:lnTo>
                      <a:lnTo>
                        <a:pt x="138" y="296"/>
                      </a:lnTo>
                      <a:lnTo>
                        <a:pt x="139" y="296"/>
                      </a:lnTo>
                      <a:lnTo>
                        <a:pt x="139" y="293"/>
                      </a:lnTo>
                      <a:lnTo>
                        <a:pt x="140" y="293"/>
                      </a:lnTo>
                      <a:lnTo>
                        <a:pt x="142" y="292"/>
                      </a:lnTo>
                      <a:lnTo>
                        <a:pt x="142" y="293"/>
                      </a:lnTo>
                      <a:lnTo>
                        <a:pt x="144" y="296"/>
                      </a:lnTo>
                      <a:lnTo>
                        <a:pt x="147" y="298"/>
                      </a:lnTo>
                      <a:lnTo>
                        <a:pt x="149" y="299"/>
                      </a:lnTo>
                      <a:lnTo>
                        <a:pt x="151" y="301"/>
                      </a:lnTo>
                      <a:lnTo>
                        <a:pt x="154" y="301"/>
                      </a:lnTo>
                      <a:lnTo>
                        <a:pt x="156" y="301"/>
                      </a:lnTo>
                      <a:lnTo>
                        <a:pt x="157" y="301"/>
                      </a:lnTo>
                      <a:lnTo>
                        <a:pt x="158" y="301"/>
                      </a:lnTo>
                      <a:lnTo>
                        <a:pt x="159" y="299"/>
                      </a:lnTo>
                      <a:lnTo>
                        <a:pt x="159" y="298"/>
                      </a:lnTo>
                      <a:lnTo>
                        <a:pt x="159" y="297"/>
                      </a:lnTo>
                      <a:lnTo>
                        <a:pt x="159" y="296"/>
                      </a:lnTo>
                      <a:lnTo>
                        <a:pt x="157" y="294"/>
                      </a:lnTo>
                      <a:lnTo>
                        <a:pt x="156" y="293"/>
                      </a:lnTo>
                      <a:lnTo>
                        <a:pt x="154" y="293"/>
                      </a:lnTo>
                      <a:lnTo>
                        <a:pt x="156" y="292"/>
                      </a:lnTo>
                      <a:lnTo>
                        <a:pt x="158" y="292"/>
                      </a:lnTo>
                      <a:lnTo>
                        <a:pt x="159" y="290"/>
                      </a:lnTo>
                      <a:lnTo>
                        <a:pt x="161" y="289"/>
                      </a:lnTo>
                      <a:lnTo>
                        <a:pt x="162" y="288"/>
                      </a:lnTo>
                      <a:lnTo>
                        <a:pt x="163" y="288"/>
                      </a:lnTo>
                      <a:lnTo>
                        <a:pt x="163" y="289"/>
                      </a:lnTo>
                      <a:lnTo>
                        <a:pt x="163" y="290"/>
                      </a:lnTo>
                      <a:lnTo>
                        <a:pt x="162" y="292"/>
                      </a:lnTo>
                      <a:lnTo>
                        <a:pt x="161" y="293"/>
                      </a:lnTo>
                      <a:lnTo>
                        <a:pt x="161" y="294"/>
                      </a:lnTo>
                      <a:lnTo>
                        <a:pt x="162" y="296"/>
                      </a:lnTo>
                      <a:lnTo>
                        <a:pt x="163" y="297"/>
                      </a:lnTo>
                      <a:lnTo>
                        <a:pt x="165" y="297"/>
                      </a:lnTo>
                      <a:lnTo>
                        <a:pt x="168" y="298"/>
                      </a:lnTo>
                      <a:lnTo>
                        <a:pt x="170" y="298"/>
                      </a:lnTo>
                      <a:lnTo>
                        <a:pt x="171" y="299"/>
                      </a:lnTo>
                      <a:lnTo>
                        <a:pt x="172" y="301"/>
                      </a:lnTo>
                      <a:lnTo>
                        <a:pt x="173" y="304"/>
                      </a:lnTo>
                      <a:lnTo>
                        <a:pt x="173" y="306"/>
                      </a:lnTo>
                      <a:lnTo>
                        <a:pt x="176" y="312"/>
                      </a:lnTo>
                      <a:lnTo>
                        <a:pt x="178" y="315"/>
                      </a:lnTo>
                      <a:lnTo>
                        <a:pt x="178" y="318"/>
                      </a:lnTo>
                      <a:lnTo>
                        <a:pt x="180" y="321"/>
                      </a:lnTo>
                      <a:lnTo>
                        <a:pt x="180" y="323"/>
                      </a:lnTo>
                      <a:lnTo>
                        <a:pt x="177" y="323"/>
                      </a:lnTo>
                      <a:lnTo>
                        <a:pt x="175" y="322"/>
                      </a:lnTo>
                      <a:lnTo>
                        <a:pt x="172" y="321"/>
                      </a:lnTo>
                      <a:lnTo>
                        <a:pt x="171" y="320"/>
                      </a:lnTo>
                      <a:lnTo>
                        <a:pt x="168" y="317"/>
                      </a:lnTo>
                      <a:lnTo>
                        <a:pt x="166" y="315"/>
                      </a:lnTo>
                      <a:lnTo>
                        <a:pt x="165" y="315"/>
                      </a:lnTo>
                      <a:lnTo>
                        <a:pt x="163" y="318"/>
                      </a:lnTo>
                      <a:lnTo>
                        <a:pt x="161" y="323"/>
                      </a:lnTo>
                      <a:lnTo>
                        <a:pt x="161" y="325"/>
                      </a:lnTo>
                      <a:lnTo>
                        <a:pt x="161" y="326"/>
                      </a:lnTo>
                      <a:lnTo>
                        <a:pt x="165" y="328"/>
                      </a:lnTo>
                      <a:lnTo>
                        <a:pt x="168" y="332"/>
                      </a:lnTo>
                      <a:lnTo>
                        <a:pt x="171" y="335"/>
                      </a:lnTo>
                      <a:lnTo>
                        <a:pt x="172" y="337"/>
                      </a:lnTo>
                      <a:lnTo>
                        <a:pt x="172" y="339"/>
                      </a:lnTo>
                      <a:lnTo>
                        <a:pt x="171" y="341"/>
                      </a:lnTo>
                      <a:lnTo>
                        <a:pt x="171" y="344"/>
                      </a:lnTo>
                      <a:lnTo>
                        <a:pt x="168" y="350"/>
                      </a:lnTo>
                      <a:lnTo>
                        <a:pt x="168" y="351"/>
                      </a:lnTo>
                      <a:lnTo>
                        <a:pt x="170" y="354"/>
                      </a:lnTo>
                      <a:lnTo>
                        <a:pt x="171" y="356"/>
                      </a:lnTo>
                      <a:lnTo>
                        <a:pt x="172" y="361"/>
                      </a:lnTo>
                      <a:lnTo>
                        <a:pt x="175" y="364"/>
                      </a:lnTo>
                      <a:lnTo>
                        <a:pt x="177" y="366"/>
                      </a:lnTo>
                      <a:lnTo>
                        <a:pt x="178" y="369"/>
                      </a:lnTo>
                      <a:lnTo>
                        <a:pt x="180" y="369"/>
                      </a:lnTo>
                      <a:lnTo>
                        <a:pt x="182" y="370"/>
                      </a:lnTo>
                      <a:lnTo>
                        <a:pt x="184" y="369"/>
                      </a:lnTo>
                      <a:lnTo>
                        <a:pt x="185" y="369"/>
                      </a:lnTo>
                      <a:lnTo>
                        <a:pt x="185" y="368"/>
                      </a:lnTo>
                      <a:lnTo>
                        <a:pt x="186" y="366"/>
                      </a:lnTo>
                      <a:lnTo>
                        <a:pt x="187" y="366"/>
                      </a:lnTo>
                      <a:lnTo>
                        <a:pt x="187" y="368"/>
                      </a:lnTo>
                      <a:lnTo>
                        <a:pt x="189" y="368"/>
                      </a:lnTo>
                      <a:lnTo>
                        <a:pt x="190" y="369"/>
                      </a:lnTo>
                      <a:lnTo>
                        <a:pt x="191" y="369"/>
                      </a:lnTo>
                      <a:lnTo>
                        <a:pt x="192" y="372"/>
                      </a:lnTo>
                      <a:lnTo>
                        <a:pt x="192" y="377"/>
                      </a:lnTo>
                      <a:lnTo>
                        <a:pt x="191" y="377"/>
                      </a:lnTo>
                      <a:lnTo>
                        <a:pt x="190" y="379"/>
                      </a:lnTo>
                      <a:lnTo>
                        <a:pt x="187" y="380"/>
                      </a:lnTo>
                      <a:lnTo>
                        <a:pt x="186" y="382"/>
                      </a:lnTo>
                      <a:lnTo>
                        <a:pt x="182" y="384"/>
                      </a:lnTo>
                      <a:lnTo>
                        <a:pt x="182" y="387"/>
                      </a:lnTo>
                      <a:lnTo>
                        <a:pt x="184" y="388"/>
                      </a:lnTo>
                      <a:lnTo>
                        <a:pt x="185" y="389"/>
                      </a:lnTo>
                      <a:lnTo>
                        <a:pt x="185" y="392"/>
                      </a:lnTo>
                      <a:lnTo>
                        <a:pt x="187" y="392"/>
                      </a:lnTo>
                      <a:lnTo>
                        <a:pt x="191" y="388"/>
                      </a:lnTo>
                      <a:lnTo>
                        <a:pt x="191" y="387"/>
                      </a:lnTo>
                      <a:lnTo>
                        <a:pt x="194" y="385"/>
                      </a:lnTo>
                      <a:lnTo>
                        <a:pt x="195" y="382"/>
                      </a:lnTo>
                      <a:lnTo>
                        <a:pt x="197" y="380"/>
                      </a:lnTo>
                      <a:lnTo>
                        <a:pt x="199" y="380"/>
                      </a:lnTo>
                      <a:lnTo>
                        <a:pt x="199" y="379"/>
                      </a:lnTo>
                      <a:lnTo>
                        <a:pt x="200" y="378"/>
                      </a:lnTo>
                      <a:lnTo>
                        <a:pt x="203" y="378"/>
                      </a:lnTo>
                      <a:lnTo>
                        <a:pt x="204" y="378"/>
                      </a:lnTo>
                      <a:lnTo>
                        <a:pt x="205" y="379"/>
                      </a:lnTo>
                      <a:lnTo>
                        <a:pt x="206" y="379"/>
                      </a:lnTo>
                      <a:lnTo>
                        <a:pt x="209" y="378"/>
                      </a:lnTo>
                      <a:lnTo>
                        <a:pt x="210" y="378"/>
                      </a:lnTo>
                      <a:lnTo>
                        <a:pt x="213" y="379"/>
                      </a:lnTo>
                      <a:lnTo>
                        <a:pt x="214" y="380"/>
                      </a:lnTo>
                      <a:lnTo>
                        <a:pt x="217" y="380"/>
                      </a:lnTo>
                      <a:lnTo>
                        <a:pt x="218" y="379"/>
                      </a:lnTo>
                      <a:lnTo>
                        <a:pt x="219" y="379"/>
                      </a:lnTo>
                      <a:lnTo>
                        <a:pt x="220" y="378"/>
                      </a:lnTo>
                      <a:lnTo>
                        <a:pt x="223" y="377"/>
                      </a:lnTo>
                      <a:lnTo>
                        <a:pt x="224" y="377"/>
                      </a:lnTo>
                      <a:lnTo>
                        <a:pt x="227" y="377"/>
                      </a:lnTo>
                      <a:lnTo>
                        <a:pt x="227" y="374"/>
                      </a:lnTo>
                      <a:lnTo>
                        <a:pt x="228" y="373"/>
                      </a:lnTo>
                      <a:lnTo>
                        <a:pt x="230" y="373"/>
                      </a:lnTo>
                      <a:lnTo>
                        <a:pt x="233" y="372"/>
                      </a:lnTo>
                      <a:lnTo>
                        <a:pt x="234" y="372"/>
                      </a:lnTo>
                      <a:lnTo>
                        <a:pt x="236" y="370"/>
                      </a:lnTo>
                      <a:lnTo>
                        <a:pt x="237" y="370"/>
                      </a:lnTo>
                      <a:lnTo>
                        <a:pt x="238" y="369"/>
                      </a:lnTo>
                      <a:lnTo>
                        <a:pt x="238" y="368"/>
                      </a:lnTo>
                      <a:lnTo>
                        <a:pt x="239" y="366"/>
                      </a:lnTo>
                      <a:lnTo>
                        <a:pt x="239" y="365"/>
                      </a:lnTo>
                      <a:lnTo>
                        <a:pt x="243" y="365"/>
                      </a:lnTo>
                      <a:lnTo>
                        <a:pt x="244" y="365"/>
                      </a:lnTo>
                      <a:lnTo>
                        <a:pt x="247" y="364"/>
                      </a:lnTo>
                      <a:lnTo>
                        <a:pt x="248" y="363"/>
                      </a:lnTo>
                      <a:lnTo>
                        <a:pt x="249" y="359"/>
                      </a:lnTo>
                      <a:lnTo>
                        <a:pt x="251" y="356"/>
                      </a:lnTo>
                      <a:lnTo>
                        <a:pt x="252" y="358"/>
                      </a:lnTo>
                      <a:lnTo>
                        <a:pt x="255" y="358"/>
                      </a:lnTo>
                      <a:lnTo>
                        <a:pt x="257" y="359"/>
                      </a:lnTo>
                      <a:lnTo>
                        <a:pt x="258" y="361"/>
                      </a:lnTo>
                      <a:lnTo>
                        <a:pt x="260" y="361"/>
                      </a:lnTo>
                      <a:lnTo>
                        <a:pt x="260" y="359"/>
                      </a:lnTo>
                      <a:lnTo>
                        <a:pt x="260" y="358"/>
                      </a:lnTo>
                      <a:lnTo>
                        <a:pt x="260" y="355"/>
                      </a:lnTo>
                      <a:lnTo>
                        <a:pt x="261" y="355"/>
                      </a:lnTo>
                      <a:lnTo>
                        <a:pt x="263" y="354"/>
                      </a:lnTo>
                      <a:lnTo>
                        <a:pt x="263" y="353"/>
                      </a:lnTo>
                      <a:lnTo>
                        <a:pt x="265" y="353"/>
                      </a:lnTo>
                      <a:lnTo>
                        <a:pt x="266" y="354"/>
                      </a:lnTo>
                      <a:lnTo>
                        <a:pt x="268" y="355"/>
                      </a:lnTo>
                      <a:lnTo>
                        <a:pt x="271" y="355"/>
                      </a:lnTo>
                      <a:lnTo>
                        <a:pt x="271" y="354"/>
                      </a:lnTo>
                      <a:lnTo>
                        <a:pt x="271" y="353"/>
                      </a:lnTo>
                      <a:lnTo>
                        <a:pt x="271" y="351"/>
                      </a:lnTo>
                      <a:lnTo>
                        <a:pt x="272" y="347"/>
                      </a:lnTo>
                      <a:lnTo>
                        <a:pt x="274" y="347"/>
                      </a:lnTo>
                      <a:lnTo>
                        <a:pt x="275" y="349"/>
                      </a:lnTo>
                      <a:lnTo>
                        <a:pt x="276" y="350"/>
                      </a:lnTo>
                      <a:lnTo>
                        <a:pt x="276" y="351"/>
                      </a:lnTo>
                      <a:lnTo>
                        <a:pt x="279" y="353"/>
                      </a:lnTo>
                      <a:lnTo>
                        <a:pt x="280" y="353"/>
                      </a:lnTo>
                      <a:lnTo>
                        <a:pt x="284" y="353"/>
                      </a:lnTo>
                      <a:lnTo>
                        <a:pt x="281" y="355"/>
                      </a:lnTo>
                      <a:lnTo>
                        <a:pt x="280" y="356"/>
                      </a:lnTo>
                      <a:lnTo>
                        <a:pt x="279" y="356"/>
                      </a:lnTo>
                      <a:lnTo>
                        <a:pt x="277" y="356"/>
                      </a:lnTo>
                      <a:lnTo>
                        <a:pt x="277" y="358"/>
                      </a:lnTo>
                      <a:lnTo>
                        <a:pt x="277" y="359"/>
                      </a:lnTo>
                      <a:lnTo>
                        <a:pt x="279" y="359"/>
                      </a:lnTo>
                      <a:lnTo>
                        <a:pt x="281" y="359"/>
                      </a:lnTo>
                      <a:lnTo>
                        <a:pt x="284" y="359"/>
                      </a:lnTo>
                      <a:lnTo>
                        <a:pt x="286" y="359"/>
                      </a:lnTo>
                      <a:lnTo>
                        <a:pt x="289" y="361"/>
                      </a:lnTo>
                      <a:lnTo>
                        <a:pt x="290" y="361"/>
                      </a:lnTo>
                      <a:lnTo>
                        <a:pt x="294" y="363"/>
                      </a:lnTo>
                      <a:lnTo>
                        <a:pt x="295" y="363"/>
                      </a:lnTo>
                      <a:lnTo>
                        <a:pt x="296" y="364"/>
                      </a:lnTo>
                      <a:lnTo>
                        <a:pt x="296" y="365"/>
                      </a:lnTo>
                      <a:lnTo>
                        <a:pt x="295" y="366"/>
                      </a:lnTo>
                      <a:lnTo>
                        <a:pt x="294" y="369"/>
                      </a:lnTo>
                      <a:lnTo>
                        <a:pt x="294" y="370"/>
                      </a:lnTo>
                      <a:lnTo>
                        <a:pt x="296" y="370"/>
                      </a:lnTo>
                      <a:lnTo>
                        <a:pt x="299" y="370"/>
                      </a:lnTo>
                      <a:lnTo>
                        <a:pt x="303" y="369"/>
                      </a:lnTo>
                      <a:lnTo>
                        <a:pt x="305" y="369"/>
                      </a:lnTo>
                      <a:lnTo>
                        <a:pt x="308" y="368"/>
                      </a:lnTo>
                      <a:lnTo>
                        <a:pt x="309" y="366"/>
                      </a:lnTo>
                      <a:lnTo>
                        <a:pt x="310" y="365"/>
                      </a:lnTo>
                      <a:lnTo>
                        <a:pt x="312" y="364"/>
                      </a:lnTo>
                      <a:lnTo>
                        <a:pt x="312" y="363"/>
                      </a:lnTo>
                      <a:lnTo>
                        <a:pt x="310" y="359"/>
                      </a:lnTo>
                      <a:lnTo>
                        <a:pt x="312" y="356"/>
                      </a:lnTo>
                      <a:lnTo>
                        <a:pt x="312" y="355"/>
                      </a:lnTo>
                      <a:lnTo>
                        <a:pt x="313" y="353"/>
                      </a:lnTo>
                      <a:lnTo>
                        <a:pt x="313" y="351"/>
                      </a:lnTo>
                      <a:lnTo>
                        <a:pt x="314" y="350"/>
                      </a:lnTo>
                      <a:lnTo>
                        <a:pt x="314" y="349"/>
                      </a:lnTo>
                      <a:lnTo>
                        <a:pt x="314" y="345"/>
                      </a:lnTo>
                      <a:lnTo>
                        <a:pt x="313" y="345"/>
                      </a:lnTo>
                      <a:lnTo>
                        <a:pt x="310" y="342"/>
                      </a:lnTo>
                      <a:lnTo>
                        <a:pt x="309" y="342"/>
                      </a:lnTo>
                      <a:lnTo>
                        <a:pt x="310" y="340"/>
                      </a:lnTo>
                      <a:lnTo>
                        <a:pt x="312" y="337"/>
                      </a:lnTo>
                      <a:lnTo>
                        <a:pt x="313" y="337"/>
                      </a:lnTo>
                      <a:lnTo>
                        <a:pt x="314" y="335"/>
                      </a:lnTo>
                      <a:lnTo>
                        <a:pt x="314" y="334"/>
                      </a:lnTo>
                      <a:lnTo>
                        <a:pt x="314" y="332"/>
                      </a:lnTo>
                      <a:lnTo>
                        <a:pt x="313" y="327"/>
                      </a:lnTo>
                      <a:lnTo>
                        <a:pt x="310" y="322"/>
                      </a:lnTo>
                      <a:lnTo>
                        <a:pt x="310" y="321"/>
                      </a:lnTo>
                      <a:lnTo>
                        <a:pt x="310" y="320"/>
                      </a:lnTo>
                      <a:lnTo>
                        <a:pt x="309" y="317"/>
                      </a:lnTo>
                      <a:lnTo>
                        <a:pt x="306" y="315"/>
                      </a:lnTo>
                      <a:lnTo>
                        <a:pt x="305" y="311"/>
                      </a:lnTo>
                      <a:lnTo>
                        <a:pt x="306" y="309"/>
                      </a:lnTo>
                      <a:lnTo>
                        <a:pt x="306" y="308"/>
                      </a:lnTo>
                      <a:lnTo>
                        <a:pt x="308" y="308"/>
                      </a:lnTo>
                      <a:lnTo>
                        <a:pt x="309" y="308"/>
                      </a:lnTo>
                      <a:lnTo>
                        <a:pt x="312" y="307"/>
                      </a:lnTo>
                      <a:lnTo>
                        <a:pt x="313" y="307"/>
                      </a:lnTo>
                      <a:lnTo>
                        <a:pt x="314" y="307"/>
                      </a:lnTo>
                      <a:lnTo>
                        <a:pt x="317" y="307"/>
                      </a:lnTo>
                      <a:lnTo>
                        <a:pt x="319" y="306"/>
                      </a:lnTo>
                      <a:lnTo>
                        <a:pt x="320" y="304"/>
                      </a:lnTo>
                      <a:lnTo>
                        <a:pt x="320" y="303"/>
                      </a:lnTo>
                      <a:lnTo>
                        <a:pt x="323" y="299"/>
                      </a:lnTo>
                      <a:lnTo>
                        <a:pt x="327" y="298"/>
                      </a:lnTo>
                      <a:lnTo>
                        <a:pt x="328" y="298"/>
                      </a:lnTo>
                      <a:lnTo>
                        <a:pt x="333" y="299"/>
                      </a:lnTo>
                      <a:lnTo>
                        <a:pt x="336" y="299"/>
                      </a:lnTo>
                      <a:lnTo>
                        <a:pt x="338" y="298"/>
                      </a:lnTo>
                      <a:lnTo>
                        <a:pt x="338" y="297"/>
                      </a:lnTo>
                      <a:lnTo>
                        <a:pt x="338" y="296"/>
                      </a:lnTo>
                      <a:lnTo>
                        <a:pt x="339" y="294"/>
                      </a:lnTo>
                      <a:lnTo>
                        <a:pt x="342" y="293"/>
                      </a:lnTo>
                      <a:lnTo>
                        <a:pt x="343" y="292"/>
                      </a:lnTo>
                      <a:lnTo>
                        <a:pt x="343" y="288"/>
                      </a:lnTo>
                      <a:lnTo>
                        <a:pt x="346" y="285"/>
                      </a:lnTo>
                      <a:lnTo>
                        <a:pt x="347" y="283"/>
                      </a:lnTo>
                      <a:lnTo>
                        <a:pt x="350" y="283"/>
                      </a:lnTo>
                      <a:lnTo>
                        <a:pt x="352" y="282"/>
                      </a:lnTo>
                      <a:lnTo>
                        <a:pt x="353" y="282"/>
                      </a:lnTo>
                      <a:lnTo>
                        <a:pt x="356" y="282"/>
                      </a:lnTo>
                      <a:lnTo>
                        <a:pt x="357" y="280"/>
                      </a:lnTo>
                      <a:lnTo>
                        <a:pt x="358" y="279"/>
                      </a:lnTo>
                      <a:lnTo>
                        <a:pt x="361" y="277"/>
                      </a:lnTo>
                      <a:lnTo>
                        <a:pt x="361" y="275"/>
                      </a:lnTo>
                      <a:lnTo>
                        <a:pt x="361" y="270"/>
                      </a:lnTo>
                      <a:lnTo>
                        <a:pt x="361" y="269"/>
                      </a:lnTo>
                      <a:lnTo>
                        <a:pt x="361" y="266"/>
                      </a:lnTo>
                      <a:lnTo>
                        <a:pt x="362" y="264"/>
                      </a:lnTo>
                      <a:lnTo>
                        <a:pt x="362" y="261"/>
                      </a:lnTo>
                      <a:lnTo>
                        <a:pt x="362" y="260"/>
                      </a:lnTo>
                      <a:lnTo>
                        <a:pt x="364" y="258"/>
                      </a:lnTo>
                      <a:lnTo>
                        <a:pt x="366" y="252"/>
                      </a:lnTo>
                      <a:lnTo>
                        <a:pt x="367" y="250"/>
                      </a:lnTo>
                      <a:lnTo>
                        <a:pt x="372" y="247"/>
                      </a:lnTo>
                      <a:lnTo>
                        <a:pt x="376" y="249"/>
                      </a:lnTo>
                      <a:lnTo>
                        <a:pt x="377" y="250"/>
                      </a:lnTo>
                      <a:lnTo>
                        <a:pt x="379" y="250"/>
                      </a:lnTo>
                      <a:lnTo>
                        <a:pt x="381" y="258"/>
                      </a:lnTo>
                      <a:lnTo>
                        <a:pt x="384" y="261"/>
                      </a:lnTo>
                      <a:lnTo>
                        <a:pt x="385" y="263"/>
                      </a:lnTo>
                      <a:lnTo>
                        <a:pt x="390" y="269"/>
                      </a:lnTo>
                      <a:lnTo>
                        <a:pt x="391" y="275"/>
                      </a:lnTo>
                      <a:lnTo>
                        <a:pt x="391" y="278"/>
                      </a:lnTo>
                      <a:lnTo>
                        <a:pt x="391" y="279"/>
                      </a:lnTo>
                      <a:lnTo>
                        <a:pt x="391" y="282"/>
                      </a:lnTo>
                      <a:lnTo>
                        <a:pt x="394" y="284"/>
                      </a:lnTo>
                      <a:lnTo>
                        <a:pt x="394" y="285"/>
                      </a:lnTo>
                      <a:lnTo>
                        <a:pt x="396" y="290"/>
                      </a:lnTo>
                      <a:lnTo>
                        <a:pt x="399" y="292"/>
                      </a:lnTo>
                      <a:lnTo>
                        <a:pt x="402" y="296"/>
                      </a:lnTo>
                      <a:lnTo>
                        <a:pt x="403" y="297"/>
                      </a:lnTo>
                      <a:lnTo>
                        <a:pt x="407" y="299"/>
                      </a:lnTo>
                      <a:lnTo>
                        <a:pt x="408" y="299"/>
                      </a:lnTo>
                      <a:lnTo>
                        <a:pt x="409" y="301"/>
                      </a:lnTo>
                      <a:lnTo>
                        <a:pt x="413" y="303"/>
                      </a:lnTo>
                      <a:lnTo>
                        <a:pt x="414" y="301"/>
                      </a:lnTo>
                      <a:lnTo>
                        <a:pt x="415" y="301"/>
                      </a:lnTo>
                      <a:lnTo>
                        <a:pt x="417" y="299"/>
                      </a:lnTo>
                      <a:lnTo>
                        <a:pt x="417" y="298"/>
                      </a:lnTo>
                      <a:lnTo>
                        <a:pt x="418" y="296"/>
                      </a:lnTo>
                      <a:lnTo>
                        <a:pt x="418" y="294"/>
                      </a:lnTo>
                      <a:lnTo>
                        <a:pt x="423" y="292"/>
                      </a:lnTo>
                      <a:lnTo>
                        <a:pt x="426" y="290"/>
                      </a:lnTo>
                      <a:lnTo>
                        <a:pt x="428" y="290"/>
                      </a:lnTo>
                      <a:lnTo>
                        <a:pt x="429" y="289"/>
                      </a:lnTo>
                      <a:lnTo>
                        <a:pt x="432" y="288"/>
                      </a:lnTo>
                      <a:lnTo>
                        <a:pt x="435" y="285"/>
                      </a:lnTo>
                      <a:lnTo>
                        <a:pt x="436" y="285"/>
                      </a:lnTo>
                      <a:lnTo>
                        <a:pt x="437" y="284"/>
                      </a:lnTo>
                      <a:lnTo>
                        <a:pt x="438" y="283"/>
                      </a:lnTo>
                      <a:lnTo>
                        <a:pt x="440" y="282"/>
                      </a:lnTo>
                      <a:lnTo>
                        <a:pt x="441" y="282"/>
                      </a:lnTo>
                      <a:lnTo>
                        <a:pt x="441" y="280"/>
                      </a:lnTo>
                      <a:lnTo>
                        <a:pt x="443" y="277"/>
                      </a:lnTo>
                      <a:lnTo>
                        <a:pt x="445" y="274"/>
                      </a:lnTo>
                      <a:lnTo>
                        <a:pt x="445" y="273"/>
                      </a:lnTo>
                      <a:lnTo>
                        <a:pt x="445" y="269"/>
                      </a:lnTo>
                      <a:lnTo>
                        <a:pt x="445" y="268"/>
                      </a:lnTo>
                      <a:lnTo>
                        <a:pt x="443" y="266"/>
                      </a:lnTo>
                      <a:lnTo>
                        <a:pt x="443" y="265"/>
                      </a:lnTo>
                      <a:lnTo>
                        <a:pt x="441" y="266"/>
                      </a:lnTo>
                      <a:lnTo>
                        <a:pt x="440" y="270"/>
                      </a:lnTo>
                      <a:lnTo>
                        <a:pt x="436" y="274"/>
                      </a:lnTo>
                      <a:lnTo>
                        <a:pt x="435" y="275"/>
                      </a:lnTo>
                      <a:lnTo>
                        <a:pt x="429" y="277"/>
                      </a:lnTo>
                      <a:lnTo>
                        <a:pt x="428" y="275"/>
                      </a:lnTo>
                      <a:lnTo>
                        <a:pt x="428" y="274"/>
                      </a:lnTo>
                      <a:lnTo>
                        <a:pt x="428" y="270"/>
                      </a:lnTo>
                      <a:lnTo>
                        <a:pt x="426" y="269"/>
                      </a:lnTo>
                      <a:lnTo>
                        <a:pt x="424" y="268"/>
                      </a:lnTo>
                      <a:lnTo>
                        <a:pt x="423" y="265"/>
                      </a:lnTo>
                      <a:lnTo>
                        <a:pt x="423" y="263"/>
                      </a:lnTo>
                      <a:lnTo>
                        <a:pt x="422" y="263"/>
                      </a:lnTo>
                      <a:lnTo>
                        <a:pt x="422" y="261"/>
                      </a:lnTo>
                      <a:lnTo>
                        <a:pt x="421" y="260"/>
                      </a:lnTo>
                      <a:lnTo>
                        <a:pt x="418" y="259"/>
                      </a:lnTo>
                      <a:lnTo>
                        <a:pt x="417" y="259"/>
                      </a:lnTo>
                      <a:lnTo>
                        <a:pt x="417" y="255"/>
                      </a:lnTo>
                      <a:lnTo>
                        <a:pt x="417" y="254"/>
                      </a:lnTo>
                      <a:lnTo>
                        <a:pt x="415" y="254"/>
                      </a:lnTo>
                      <a:lnTo>
                        <a:pt x="413" y="252"/>
                      </a:lnTo>
                      <a:lnTo>
                        <a:pt x="412" y="252"/>
                      </a:lnTo>
                      <a:lnTo>
                        <a:pt x="412" y="251"/>
                      </a:lnTo>
                      <a:lnTo>
                        <a:pt x="413" y="250"/>
                      </a:lnTo>
                      <a:lnTo>
                        <a:pt x="409" y="249"/>
                      </a:lnTo>
                      <a:lnTo>
                        <a:pt x="408" y="247"/>
                      </a:lnTo>
                      <a:lnTo>
                        <a:pt x="405" y="245"/>
                      </a:lnTo>
                      <a:lnTo>
                        <a:pt x="403" y="240"/>
                      </a:lnTo>
                      <a:lnTo>
                        <a:pt x="400" y="236"/>
                      </a:lnTo>
                      <a:lnTo>
                        <a:pt x="398" y="235"/>
                      </a:lnTo>
                      <a:lnTo>
                        <a:pt x="396" y="233"/>
                      </a:lnTo>
                      <a:lnTo>
                        <a:pt x="394" y="233"/>
                      </a:lnTo>
                      <a:lnTo>
                        <a:pt x="390" y="235"/>
                      </a:lnTo>
                      <a:lnTo>
                        <a:pt x="386" y="235"/>
                      </a:lnTo>
                      <a:lnTo>
                        <a:pt x="384" y="236"/>
                      </a:lnTo>
                      <a:lnTo>
                        <a:pt x="383" y="236"/>
                      </a:lnTo>
                      <a:lnTo>
                        <a:pt x="381" y="235"/>
                      </a:lnTo>
                      <a:lnTo>
                        <a:pt x="379" y="237"/>
                      </a:lnTo>
                      <a:lnTo>
                        <a:pt x="379" y="233"/>
                      </a:lnTo>
                      <a:lnTo>
                        <a:pt x="377" y="232"/>
                      </a:lnTo>
                      <a:lnTo>
                        <a:pt x="374" y="230"/>
                      </a:lnTo>
                      <a:lnTo>
                        <a:pt x="372" y="226"/>
                      </a:lnTo>
                      <a:lnTo>
                        <a:pt x="372" y="223"/>
                      </a:lnTo>
                      <a:lnTo>
                        <a:pt x="372" y="221"/>
                      </a:lnTo>
                      <a:lnTo>
                        <a:pt x="371" y="222"/>
                      </a:lnTo>
                      <a:lnTo>
                        <a:pt x="370" y="223"/>
                      </a:lnTo>
                      <a:lnTo>
                        <a:pt x="369" y="222"/>
                      </a:lnTo>
                      <a:lnTo>
                        <a:pt x="367" y="221"/>
                      </a:lnTo>
                      <a:lnTo>
                        <a:pt x="367" y="218"/>
                      </a:lnTo>
                      <a:lnTo>
                        <a:pt x="367" y="216"/>
                      </a:lnTo>
                      <a:lnTo>
                        <a:pt x="366" y="213"/>
                      </a:lnTo>
                      <a:lnTo>
                        <a:pt x="367" y="213"/>
                      </a:lnTo>
                      <a:lnTo>
                        <a:pt x="370" y="213"/>
                      </a:lnTo>
                      <a:lnTo>
                        <a:pt x="371" y="213"/>
                      </a:lnTo>
                      <a:lnTo>
                        <a:pt x="371" y="209"/>
                      </a:lnTo>
                      <a:lnTo>
                        <a:pt x="370" y="209"/>
                      </a:lnTo>
                      <a:lnTo>
                        <a:pt x="366" y="208"/>
                      </a:lnTo>
                      <a:lnTo>
                        <a:pt x="365" y="207"/>
                      </a:lnTo>
                      <a:lnTo>
                        <a:pt x="365" y="204"/>
                      </a:lnTo>
                      <a:lnTo>
                        <a:pt x="365" y="202"/>
                      </a:lnTo>
                      <a:lnTo>
                        <a:pt x="365" y="199"/>
                      </a:lnTo>
                      <a:lnTo>
                        <a:pt x="366" y="197"/>
                      </a:lnTo>
                      <a:lnTo>
                        <a:pt x="366" y="194"/>
                      </a:lnTo>
                      <a:lnTo>
                        <a:pt x="365" y="190"/>
                      </a:lnTo>
                      <a:lnTo>
                        <a:pt x="365" y="188"/>
                      </a:lnTo>
                      <a:lnTo>
                        <a:pt x="366" y="185"/>
                      </a:lnTo>
                      <a:lnTo>
                        <a:pt x="366" y="181"/>
                      </a:lnTo>
                      <a:lnTo>
                        <a:pt x="366" y="180"/>
                      </a:lnTo>
                      <a:lnTo>
                        <a:pt x="365" y="180"/>
                      </a:lnTo>
                      <a:lnTo>
                        <a:pt x="362" y="184"/>
                      </a:lnTo>
                      <a:lnTo>
                        <a:pt x="361" y="185"/>
                      </a:lnTo>
                      <a:lnTo>
                        <a:pt x="357" y="187"/>
                      </a:lnTo>
                      <a:lnTo>
                        <a:pt x="356" y="189"/>
                      </a:lnTo>
                      <a:lnTo>
                        <a:pt x="356" y="192"/>
                      </a:lnTo>
                      <a:lnTo>
                        <a:pt x="353" y="194"/>
                      </a:lnTo>
                      <a:lnTo>
                        <a:pt x="352" y="197"/>
                      </a:lnTo>
                      <a:lnTo>
                        <a:pt x="351" y="199"/>
                      </a:lnTo>
                      <a:lnTo>
                        <a:pt x="350" y="200"/>
                      </a:lnTo>
                      <a:lnTo>
                        <a:pt x="348" y="202"/>
                      </a:lnTo>
                      <a:lnTo>
                        <a:pt x="346" y="202"/>
                      </a:lnTo>
                      <a:lnTo>
                        <a:pt x="342" y="202"/>
                      </a:lnTo>
                      <a:lnTo>
                        <a:pt x="341" y="200"/>
                      </a:lnTo>
                      <a:lnTo>
                        <a:pt x="339" y="199"/>
                      </a:lnTo>
                      <a:lnTo>
                        <a:pt x="338" y="200"/>
                      </a:lnTo>
                      <a:lnTo>
                        <a:pt x="338" y="202"/>
                      </a:lnTo>
                      <a:lnTo>
                        <a:pt x="338" y="204"/>
                      </a:lnTo>
                      <a:lnTo>
                        <a:pt x="338" y="206"/>
                      </a:lnTo>
                      <a:lnTo>
                        <a:pt x="337" y="204"/>
                      </a:lnTo>
                      <a:lnTo>
                        <a:pt x="336" y="202"/>
                      </a:lnTo>
                      <a:lnTo>
                        <a:pt x="334" y="200"/>
                      </a:lnTo>
                      <a:lnTo>
                        <a:pt x="332" y="200"/>
                      </a:lnTo>
                      <a:lnTo>
                        <a:pt x="329" y="199"/>
                      </a:lnTo>
                      <a:lnTo>
                        <a:pt x="332" y="193"/>
                      </a:lnTo>
                      <a:lnTo>
                        <a:pt x="333" y="189"/>
                      </a:lnTo>
                      <a:lnTo>
                        <a:pt x="333" y="185"/>
                      </a:lnTo>
                      <a:lnTo>
                        <a:pt x="332" y="179"/>
                      </a:lnTo>
                      <a:lnTo>
                        <a:pt x="329" y="173"/>
                      </a:lnTo>
                      <a:lnTo>
                        <a:pt x="326" y="165"/>
                      </a:lnTo>
                      <a:lnTo>
                        <a:pt x="333" y="161"/>
                      </a:lnTo>
                      <a:lnTo>
                        <a:pt x="334" y="161"/>
                      </a:lnTo>
                      <a:lnTo>
                        <a:pt x="338" y="161"/>
                      </a:lnTo>
                      <a:lnTo>
                        <a:pt x="339" y="161"/>
                      </a:lnTo>
                      <a:lnTo>
                        <a:pt x="341" y="164"/>
                      </a:lnTo>
                      <a:lnTo>
                        <a:pt x="342" y="164"/>
                      </a:lnTo>
                      <a:lnTo>
                        <a:pt x="343" y="162"/>
                      </a:lnTo>
                      <a:lnTo>
                        <a:pt x="346" y="162"/>
                      </a:lnTo>
                      <a:lnTo>
                        <a:pt x="348" y="164"/>
                      </a:lnTo>
                      <a:lnTo>
                        <a:pt x="351" y="162"/>
                      </a:lnTo>
                      <a:lnTo>
                        <a:pt x="351" y="161"/>
                      </a:lnTo>
                      <a:lnTo>
                        <a:pt x="352" y="160"/>
                      </a:lnTo>
                      <a:lnTo>
                        <a:pt x="351" y="159"/>
                      </a:lnTo>
                      <a:lnTo>
                        <a:pt x="350" y="157"/>
                      </a:lnTo>
                      <a:lnTo>
                        <a:pt x="346" y="156"/>
                      </a:lnTo>
                      <a:lnTo>
                        <a:pt x="346" y="155"/>
                      </a:lnTo>
                      <a:lnTo>
                        <a:pt x="346" y="154"/>
                      </a:lnTo>
                      <a:lnTo>
                        <a:pt x="347" y="151"/>
                      </a:lnTo>
                      <a:lnTo>
                        <a:pt x="348" y="149"/>
                      </a:lnTo>
                      <a:lnTo>
                        <a:pt x="350" y="147"/>
                      </a:lnTo>
                      <a:lnTo>
                        <a:pt x="347" y="147"/>
                      </a:lnTo>
                      <a:lnTo>
                        <a:pt x="347" y="146"/>
                      </a:lnTo>
                      <a:lnTo>
                        <a:pt x="348" y="145"/>
                      </a:lnTo>
                      <a:lnTo>
                        <a:pt x="350" y="143"/>
                      </a:lnTo>
                      <a:lnTo>
                        <a:pt x="350" y="142"/>
                      </a:lnTo>
                      <a:lnTo>
                        <a:pt x="350" y="141"/>
                      </a:lnTo>
                      <a:lnTo>
                        <a:pt x="351" y="137"/>
                      </a:lnTo>
                      <a:lnTo>
                        <a:pt x="352" y="135"/>
                      </a:lnTo>
                      <a:lnTo>
                        <a:pt x="353" y="133"/>
                      </a:lnTo>
                      <a:lnTo>
                        <a:pt x="352" y="130"/>
                      </a:lnTo>
                      <a:lnTo>
                        <a:pt x="352" y="128"/>
                      </a:lnTo>
                      <a:lnTo>
                        <a:pt x="352" y="126"/>
                      </a:lnTo>
                      <a:lnTo>
                        <a:pt x="353" y="121"/>
                      </a:lnTo>
                      <a:lnTo>
                        <a:pt x="353" y="117"/>
                      </a:lnTo>
                      <a:lnTo>
                        <a:pt x="353" y="114"/>
                      </a:lnTo>
                      <a:lnTo>
                        <a:pt x="353" y="113"/>
                      </a:lnTo>
                      <a:lnTo>
                        <a:pt x="355" y="111"/>
                      </a:lnTo>
                      <a:lnTo>
                        <a:pt x="352" y="107"/>
                      </a:lnTo>
                      <a:lnTo>
                        <a:pt x="351" y="105"/>
                      </a:lnTo>
                      <a:lnTo>
                        <a:pt x="352" y="104"/>
                      </a:lnTo>
                      <a:lnTo>
                        <a:pt x="353" y="103"/>
                      </a:lnTo>
                      <a:lnTo>
                        <a:pt x="357" y="102"/>
                      </a:lnTo>
                      <a:lnTo>
                        <a:pt x="361" y="99"/>
                      </a:lnTo>
                      <a:lnTo>
                        <a:pt x="357" y="98"/>
                      </a:lnTo>
                      <a:lnTo>
                        <a:pt x="355" y="95"/>
                      </a:lnTo>
                      <a:lnTo>
                        <a:pt x="355" y="94"/>
                      </a:lnTo>
                      <a:lnTo>
                        <a:pt x="353" y="90"/>
                      </a:lnTo>
                      <a:lnTo>
                        <a:pt x="353" y="88"/>
                      </a:lnTo>
                      <a:lnTo>
                        <a:pt x="357" y="85"/>
                      </a:lnTo>
                      <a:lnTo>
                        <a:pt x="356" y="83"/>
                      </a:lnTo>
                      <a:lnTo>
                        <a:pt x="353" y="80"/>
                      </a:lnTo>
                      <a:lnTo>
                        <a:pt x="351" y="78"/>
                      </a:lnTo>
                      <a:lnTo>
                        <a:pt x="350" y="78"/>
                      </a:lnTo>
                      <a:lnTo>
                        <a:pt x="347" y="76"/>
                      </a:lnTo>
                      <a:lnTo>
                        <a:pt x="347" y="75"/>
                      </a:lnTo>
                      <a:lnTo>
                        <a:pt x="346" y="74"/>
                      </a:lnTo>
                      <a:lnTo>
                        <a:pt x="342" y="74"/>
                      </a:lnTo>
                      <a:lnTo>
                        <a:pt x="341" y="73"/>
                      </a:lnTo>
                      <a:lnTo>
                        <a:pt x="339" y="70"/>
                      </a:lnTo>
                      <a:lnTo>
                        <a:pt x="337" y="69"/>
                      </a:lnTo>
                      <a:lnTo>
                        <a:pt x="336" y="67"/>
                      </a:lnTo>
                      <a:lnTo>
                        <a:pt x="333" y="66"/>
                      </a:lnTo>
                      <a:lnTo>
                        <a:pt x="332" y="65"/>
                      </a:lnTo>
                      <a:lnTo>
                        <a:pt x="328" y="65"/>
                      </a:lnTo>
                      <a:lnTo>
                        <a:pt x="326" y="62"/>
                      </a:lnTo>
                      <a:lnTo>
                        <a:pt x="326" y="60"/>
                      </a:lnTo>
                      <a:lnTo>
                        <a:pt x="324" y="57"/>
                      </a:lnTo>
                      <a:lnTo>
                        <a:pt x="323" y="55"/>
                      </a:lnTo>
                      <a:lnTo>
                        <a:pt x="322" y="55"/>
                      </a:lnTo>
                      <a:lnTo>
                        <a:pt x="320" y="56"/>
                      </a:lnTo>
                      <a:lnTo>
                        <a:pt x="319" y="57"/>
                      </a:lnTo>
                      <a:lnTo>
                        <a:pt x="318" y="59"/>
                      </a:lnTo>
                      <a:lnTo>
                        <a:pt x="314" y="60"/>
                      </a:lnTo>
                      <a:lnTo>
                        <a:pt x="313" y="61"/>
                      </a:lnTo>
                      <a:lnTo>
                        <a:pt x="310" y="62"/>
                      </a:lnTo>
                      <a:lnTo>
                        <a:pt x="308" y="66"/>
                      </a:lnTo>
                      <a:lnTo>
                        <a:pt x="306" y="66"/>
                      </a:lnTo>
                      <a:lnTo>
                        <a:pt x="306" y="65"/>
                      </a:lnTo>
                      <a:lnTo>
                        <a:pt x="306" y="62"/>
                      </a:lnTo>
                      <a:lnTo>
                        <a:pt x="306" y="60"/>
                      </a:lnTo>
                      <a:lnTo>
                        <a:pt x="305" y="59"/>
                      </a:lnTo>
                      <a:lnTo>
                        <a:pt x="304" y="56"/>
                      </a:lnTo>
                      <a:lnTo>
                        <a:pt x="304" y="54"/>
                      </a:lnTo>
                      <a:lnTo>
                        <a:pt x="303" y="52"/>
                      </a:lnTo>
                      <a:lnTo>
                        <a:pt x="299" y="54"/>
                      </a:lnTo>
                      <a:lnTo>
                        <a:pt x="298" y="55"/>
                      </a:lnTo>
                      <a:lnTo>
                        <a:pt x="295" y="56"/>
                      </a:lnTo>
                      <a:lnTo>
                        <a:pt x="294" y="55"/>
                      </a:lnTo>
                      <a:lnTo>
                        <a:pt x="294" y="54"/>
                      </a:lnTo>
                      <a:lnTo>
                        <a:pt x="295" y="52"/>
                      </a:lnTo>
                      <a:lnTo>
                        <a:pt x="295" y="47"/>
                      </a:lnTo>
                      <a:lnTo>
                        <a:pt x="294" y="45"/>
                      </a:lnTo>
                      <a:lnTo>
                        <a:pt x="293" y="43"/>
                      </a:lnTo>
                      <a:lnTo>
                        <a:pt x="291" y="41"/>
                      </a:lnTo>
                      <a:lnTo>
                        <a:pt x="290" y="40"/>
                      </a:lnTo>
                      <a:lnTo>
                        <a:pt x="289" y="40"/>
                      </a:lnTo>
                      <a:lnTo>
                        <a:pt x="287" y="41"/>
                      </a:lnTo>
                      <a:lnTo>
                        <a:pt x="284" y="41"/>
                      </a:lnTo>
                      <a:lnTo>
                        <a:pt x="282" y="40"/>
                      </a:lnTo>
                      <a:lnTo>
                        <a:pt x="282" y="38"/>
                      </a:lnTo>
                      <a:lnTo>
                        <a:pt x="281" y="37"/>
                      </a:lnTo>
                      <a:lnTo>
                        <a:pt x="281" y="36"/>
                      </a:lnTo>
                      <a:lnTo>
                        <a:pt x="280" y="35"/>
                      </a:lnTo>
                      <a:lnTo>
                        <a:pt x="276" y="32"/>
                      </a:lnTo>
                      <a:lnTo>
                        <a:pt x="274" y="29"/>
                      </a:lnTo>
                      <a:lnTo>
                        <a:pt x="271" y="27"/>
                      </a:lnTo>
                      <a:lnTo>
                        <a:pt x="271" y="23"/>
                      </a:lnTo>
                      <a:lnTo>
                        <a:pt x="271" y="22"/>
                      </a:lnTo>
                      <a:lnTo>
                        <a:pt x="268" y="22"/>
                      </a:lnTo>
                      <a:lnTo>
                        <a:pt x="267" y="21"/>
                      </a:lnTo>
                      <a:lnTo>
                        <a:pt x="266" y="18"/>
                      </a:lnTo>
                      <a:lnTo>
                        <a:pt x="263" y="16"/>
                      </a:lnTo>
                      <a:lnTo>
                        <a:pt x="263" y="13"/>
                      </a:lnTo>
                      <a:lnTo>
                        <a:pt x="265" y="12"/>
                      </a:lnTo>
                      <a:lnTo>
                        <a:pt x="266" y="12"/>
                      </a:lnTo>
                      <a:lnTo>
                        <a:pt x="265" y="10"/>
                      </a:lnTo>
                      <a:lnTo>
                        <a:pt x="262" y="9"/>
                      </a:lnTo>
                      <a:lnTo>
                        <a:pt x="260" y="8"/>
                      </a:lnTo>
                      <a:lnTo>
                        <a:pt x="255" y="8"/>
                      </a:lnTo>
                      <a:lnTo>
                        <a:pt x="25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2" name="Freeform 29">
                  <a:extLst>
                    <a:ext uri="{FF2B5EF4-FFF2-40B4-BE49-F238E27FC236}">
                      <a16:creationId xmlns:a16="http://schemas.microsoft.com/office/drawing/2014/main" id="{4F734BFD-F013-47FD-868D-CC25BE63026D}"/>
                    </a:ext>
                  </a:extLst>
                </p:cNvPr>
                <p:cNvSpPr>
                  <a:spLocks/>
                </p:cNvSpPr>
                <p:nvPr/>
              </p:nvSpPr>
              <p:spPr bwMode="auto">
                <a:xfrm>
                  <a:off x="3325" y="1905"/>
                  <a:ext cx="349" cy="269"/>
                </a:xfrm>
                <a:custGeom>
                  <a:avLst/>
                  <a:gdLst>
                    <a:gd name="T0" fmla="*/ 205 w 349"/>
                    <a:gd name="T1" fmla="*/ 249 h 269"/>
                    <a:gd name="T2" fmla="*/ 213 w 349"/>
                    <a:gd name="T3" fmla="*/ 235 h 269"/>
                    <a:gd name="T4" fmla="*/ 218 w 349"/>
                    <a:gd name="T5" fmla="*/ 218 h 269"/>
                    <a:gd name="T6" fmla="*/ 233 w 349"/>
                    <a:gd name="T7" fmla="*/ 204 h 269"/>
                    <a:gd name="T8" fmla="*/ 260 w 349"/>
                    <a:gd name="T9" fmla="*/ 203 h 269"/>
                    <a:gd name="T10" fmla="*/ 266 w 349"/>
                    <a:gd name="T11" fmla="*/ 204 h 269"/>
                    <a:gd name="T12" fmla="*/ 278 w 349"/>
                    <a:gd name="T13" fmla="*/ 189 h 269"/>
                    <a:gd name="T14" fmla="*/ 290 w 349"/>
                    <a:gd name="T15" fmla="*/ 199 h 269"/>
                    <a:gd name="T16" fmla="*/ 310 w 349"/>
                    <a:gd name="T17" fmla="*/ 206 h 269"/>
                    <a:gd name="T18" fmla="*/ 327 w 349"/>
                    <a:gd name="T19" fmla="*/ 212 h 269"/>
                    <a:gd name="T20" fmla="*/ 345 w 349"/>
                    <a:gd name="T21" fmla="*/ 210 h 269"/>
                    <a:gd name="T22" fmla="*/ 336 w 349"/>
                    <a:gd name="T23" fmla="*/ 196 h 269"/>
                    <a:gd name="T24" fmla="*/ 332 w 349"/>
                    <a:gd name="T25" fmla="*/ 179 h 269"/>
                    <a:gd name="T26" fmla="*/ 341 w 349"/>
                    <a:gd name="T27" fmla="*/ 152 h 269"/>
                    <a:gd name="T28" fmla="*/ 331 w 349"/>
                    <a:gd name="T29" fmla="*/ 128 h 269"/>
                    <a:gd name="T30" fmla="*/ 314 w 349"/>
                    <a:gd name="T31" fmla="*/ 135 h 269"/>
                    <a:gd name="T32" fmla="*/ 297 w 349"/>
                    <a:gd name="T33" fmla="*/ 140 h 269"/>
                    <a:gd name="T34" fmla="*/ 288 w 349"/>
                    <a:gd name="T35" fmla="*/ 133 h 269"/>
                    <a:gd name="T36" fmla="*/ 278 w 349"/>
                    <a:gd name="T37" fmla="*/ 117 h 269"/>
                    <a:gd name="T38" fmla="*/ 261 w 349"/>
                    <a:gd name="T39" fmla="*/ 99 h 269"/>
                    <a:gd name="T40" fmla="*/ 253 w 349"/>
                    <a:gd name="T41" fmla="*/ 85 h 269"/>
                    <a:gd name="T42" fmla="*/ 237 w 349"/>
                    <a:gd name="T43" fmla="*/ 80 h 269"/>
                    <a:gd name="T44" fmla="*/ 238 w 349"/>
                    <a:gd name="T45" fmla="*/ 66 h 269"/>
                    <a:gd name="T46" fmla="*/ 236 w 349"/>
                    <a:gd name="T47" fmla="*/ 46 h 269"/>
                    <a:gd name="T48" fmla="*/ 218 w 349"/>
                    <a:gd name="T49" fmla="*/ 44 h 269"/>
                    <a:gd name="T50" fmla="*/ 219 w 349"/>
                    <a:gd name="T51" fmla="*/ 28 h 269"/>
                    <a:gd name="T52" fmla="*/ 220 w 349"/>
                    <a:gd name="T53" fmla="*/ 21 h 269"/>
                    <a:gd name="T54" fmla="*/ 208 w 349"/>
                    <a:gd name="T55" fmla="*/ 16 h 269"/>
                    <a:gd name="T56" fmla="*/ 193 w 349"/>
                    <a:gd name="T57" fmla="*/ 14 h 269"/>
                    <a:gd name="T58" fmla="*/ 190 w 349"/>
                    <a:gd name="T59" fmla="*/ 26 h 269"/>
                    <a:gd name="T60" fmla="*/ 176 w 349"/>
                    <a:gd name="T61" fmla="*/ 14 h 269"/>
                    <a:gd name="T62" fmla="*/ 175 w 349"/>
                    <a:gd name="T63" fmla="*/ 0 h 269"/>
                    <a:gd name="T64" fmla="*/ 169 w 349"/>
                    <a:gd name="T65" fmla="*/ 17 h 269"/>
                    <a:gd name="T66" fmla="*/ 156 w 349"/>
                    <a:gd name="T67" fmla="*/ 11 h 269"/>
                    <a:gd name="T68" fmla="*/ 156 w 349"/>
                    <a:gd name="T69" fmla="*/ 22 h 269"/>
                    <a:gd name="T70" fmla="*/ 137 w 349"/>
                    <a:gd name="T71" fmla="*/ 28 h 269"/>
                    <a:gd name="T72" fmla="*/ 123 w 349"/>
                    <a:gd name="T73" fmla="*/ 33 h 269"/>
                    <a:gd name="T74" fmla="*/ 119 w 349"/>
                    <a:gd name="T75" fmla="*/ 44 h 269"/>
                    <a:gd name="T76" fmla="*/ 113 w 349"/>
                    <a:gd name="T77" fmla="*/ 30 h 269"/>
                    <a:gd name="T78" fmla="*/ 108 w 349"/>
                    <a:gd name="T79" fmla="*/ 35 h 269"/>
                    <a:gd name="T80" fmla="*/ 100 w 349"/>
                    <a:gd name="T81" fmla="*/ 46 h 269"/>
                    <a:gd name="T82" fmla="*/ 91 w 349"/>
                    <a:gd name="T83" fmla="*/ 45 h 269"/>
                    <a:gd name="T84" fmla="*/ 73 w 349"/>
                    <a:gd name="T85" fmla="*/ 37 h 269"/>
                    <a:gd name="T86" fmla="*/ 65 w 349"/>
                    <a:gd name="T87" fmla="*/ 36 h 269"/>
                    <a:gd name="T88" fmla="*/ 53 w 349"/>
                    <a:gd name="T89" fmla="*/ 36 h 269"/>
                    <a:gd name="T90" fmla="*/ 51 w 349"/>
                    <a:gd name="T91" fmla="*/ 32 h 269"/>
                    <a:gd name="T92" fmla="*/ 56 w 349"/>
                    <a:gd name="T93" fmla="*/ 11 h 269"/>
                    <a:gd name="T94" fmla="*/ 38 w 349"/>
                    <a:gd name="T95" fmla="*/ 2 h 269"/>
                    <a:gd name="T96" fmla="*/ 19 w 349"/>
                    <a:gd name="T97" fmla="*/ 13 h 269"/>
                    <a:gd name="T98" fmla="*/ 5 w 349"/>
                    <a:gd name="T99" fmla="*/ 55 h 269"/>
                    <a:gd name="T100" fmla="*/ 8 w 349"/>
                    <a:gd name="T101" fmla="*/ 71 h 269"/>
                    <a:gd name="T102" fmla="*/ 9 w 349"/>
                    <a:gd name="T103" fmla="*/ 95 h 269"/>
                    <a:gd name="T104" fmla="*/ 10 w 349"/>
                    <a:gd name="T105" fmla="*/ 101 h 269"/>
                    <a:gd name="T106" fmla="*/ 23 w 349"/>
                    <a:gd name="T107" fmla="*/ 121 h 269"/>
                    <a:gd name="T108" fmla="*/ 49 w 349"/>
                    <a:gd name="T109" fmla="*/ 135 h 269"/>
                    <a:gd name="T110" fmla="*/ 58 w 349"/>
                    <a:gd name="T111" fmla="*/ 160 h 269"/>
                    <a:gd name="T112" fmla="*/ 79 w 349"/>
                    <a:gd name="T113" fmla="*/ 183 h 269"/>
                    <a:gd name="T114" fmla="*/ 113 w 349"/>
                    <a:gd name="T115" fmla="*/ 216 h 269"/>
                    <a:gd name="T116" fmla="*/ 133 w 349"/>
                    <a:gd name="T117" fmla="*/ 242 h 269"/>
                    <a:gd name="T118" fmla="*/ 169 w 349"/>
                    <a:gd name="T119"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269">
                      <a:moveTo>
                        <a:pt x="198" y="269"/>
                      </a:moveTo>
                      <a:lnTo>
                        <a:pt x="198" y="259"/>
                      </a:lnTo>
                      <a:lnTo>
                        <a:pt x="199" y="256"/>
                      </a:lnTo>
                      <a:lnTo>
                        <a:pt x="199" y="255"/>
                      </a:lnTo>
                      <a:lnTo>
                        <a:pt x="200" y="255"/>
                      </a:lnTo>
                      <a:lnTo>
                        <a:pt x="201" y="255"/>
                      </a:lnTo>
                      <a:lnTo>
                        <a:pt x="203" y="254"/>
                      </a:lnTo>
                      <a:lnTo>
                        <a:pt x="204" y="253"/>
                      </a:lnTo>
                      <a:lnTo>
                        <a:pt x="205" y="250"/>
                      </a:lnTo>
                      <a:lnTo>
                        <a:pt x="205" y="249"/>
                      </a:lnTo>
                      <a:lnTo>
                        <a:pt x="205" y="248"/>
                      </a:lnTo>
                      <a:lnTo>
                        <a:pt x="205" y="245"/>
                      </a:lnTo>
                      <a:lnTo>
                        <a:pt x="204" y="242"/>
                      </a:lnTo>
                      <a:lnTo>
                        <a:pt x="204" y="241"/>
                      </a:lnTo>
                      <a:lnTo>
                        <a:pt x="204" y="240"/>
                      </a:lnTo>
                      <a:lnTo>
                        <a:pt x="205" y="239"/>
                      </a:lnTo>
                      <a:lnTo>
                        <a:pt x="207" y="239"/>
                      </a:lnTo>
                      <a:lnTo>
                        <a:pt x="210" y="237"/>
                      </a:lnTo>
                      <a:lnTo>
                        <a:pt x="210" y="236"/>
                      </a:lnTo>
                      <a:lnTo>
                        <a:pt x="213" y="235"/>
                      </a:lnTo>
                      <a:lnTo>
                        <a:pt x="213" y="234"/>
                      </a:lnTo>
                      <a:lnTo>
                        <a:pt x="214" y="231"/>
                      </a:lnTo>
                      <a:lnTo>
                        <a:pt x="215" y="229"/>
                      </a:lnTo>
                      <a:lnTo>
                        <a:pt x="215" y="227"/>
                      </a:lnTo>
                      <a:lnTo>
                        <a:pt x="217" y="225"/>
                      </a:lnTo>
                      <a:lnTo>
                        <a:pt x="218" y="222"/>
                      </a:lnTo>
                      <a:lnTo>
                        <a:pt x="217" y="221"/>
                      </a:lnTo>
                      <a:lnTo>
                        <a:pt x="215" y="220"/>
                      </a:lnTo>
                      <a:lnTo>
                        <a:pt x="217" y="218"/>
                      </a:lnTo>
                      <a:lnTo>
                        <a:pt x="218" y="218"/>
                      </a:lnTo>
                      <a:lnTo>
                        <a:pt x="218" y="216"/>
                      </a:lnTo>
                      <a:lnTo>
                        <a:pt x="219" y="213"/>
                      </a:lnTo>
                      <a:lnTo>
                        <a:pt x="220" y="212"/>
                      </a:lnTo>
                      <a:lnTo>
                        <a:pt x="223" y="210"/>
                      </a:lnTo>
                      <a:lnTo>
                        <a:pt x="223" y="207"/>
                      </a:lnTo>
                      <a:lnTo>
                        <a:pt x="226" y="204"/>
                      </a:lnTo>
                      <a:lnTo>
                        <a:pt x="226" y="203"/>
                      </a:lnTo>
                      <a:lnTo>
                        <a:pt x="227" y="203"/>
                      </a:lnTo>
                      <a:lnTo>
                        <a:pt x="229" y="204"/>
                      </a:lnTo>
                      <a:lnTo>
                        <a:pt x="233" y="204"/>
                      </a:lnTo>
                      <a:lnTo>
                        <a:pt x="234" y="204"/>
                      </a:lnTo>
                      <a:lnTo>
                        <a:pt x="236" y="204"/>
                      </a:lnTo>
                      <a:lnTo>
                        <a:pt x="238" y="207"/>
                      </a:lnTo>
                      <a:lnTo>
                        <a:pt x="243" y="206"/>
                      </a:lnTo>
                      <a:lnTo>
                        <a:pt x="243" y="204"/>
                      </a:lnTo>
                      <a:lnTo>
                        <a:pt x="243" y="203"/>
                      </a:lnTo>
                      <a:lnTo>
                        <a:pt x="246" y="203"/>
                      </a:lnTo>
                      <a:lnTo>
                        <a:pt x="250" y="201"/>
                      </a:lnTo>
                      <a:lnTo>
                        <a:pt x="253" y="201"/>
                      </a:lnTo>
                      <a:lnTo>
                        <a:pt x="260" y="203"/>
                      </a:lnTo>
                      <a:lnTo>
                        <a:pt x="259" y="204"/>
                      </a:lnTo>
                      <a:lnTo>
                        <a:pt x="257" y="206"/>
                      </a:lnTo>
                      <a:lnTo>
                        <a:pt x="257" y="207"/>
                      </a:lnTo>
                      <a:lnTo>
                        <a:pt x="259" y="208"/>
                      </a:lnTo>
                      <a:lnTo>
                        <a:pt x="260" y="208"/>
                      </a:lnTo>
                      <a:lnTo>
                        <a:pt x="262" y="210"/>
                      </a:lnTo>
                      <a:lnTo>
                        <a:pt x="264" y="208"/>
                      </a:lnTo>
                      <a:lnTo>
                        <a:pt x="265" y="207"/>
                      </a:lnTo>
                      <a:lnTo>
                        <a:pt x="265" y="206"/>
                      </a:lnTo>
                      <a:lnTo>
                        <a:pt x="266" y="204"/>
                      </a:lnTo>
                      <a:lnTo>
                        <a:pt x="267" y="201"/>
                      </a:lnTo>
                      <a:lnTo>
                        <a:pt x="267" y="198"/>
                      </a:lnTo>
                      <a:lnTo>
                        <a:pt x="270" y="197"/>
                      </a:lnTo>
                      <a:lnTo>
                        <a:pt x="271" y="197"/>
                      </a:lnTo>
                      <a:lnTo>
                        <a:pt x="274" y="197"/>
                      </a:lnTo>
                      <a:lnTo>
                        <a:pt x="274" y="196"/>
                      </a:lnTo>
                      <a:lnTo>
                        <a:pt x="275" y="194"/>
                      </a:lnTo>
                      <a:lnTo>
                        <a:pt x="275" y="192"/>
                      </a:lnTo>
                      <a:lnTo>
                        <a:pt x="276" y="190"/>
                      </a:lnTo>
                      <a:lnTo>
                        <a:pt x="278" y="189"/>
                      </a:lnTo>
                      <a:lnTo>
                        <a:pt x="279" y="189"/>
                      </a:lnTo>
                      <a:lnTo>
                        <a:pt x="280" y="189"/>
                      </a:lnTo>
                      <a:lnTo>
                        <a:pt x="286" y="189"/>
                      </a:lnTo>
                      <a:lnTo>
                        <a:pt x="288" y="189"/>
                      </a:lnTo>
                      <a:lnTo>
                        <a:pt x="289" y="189"/>
                      </a:lnTo>
                      <a:lnTo>
                        <a:pt x="290" y="190"/>
                      </a:lnTo>
                      <a:lnTo>
                        <a:pt x="290" y="193"/>
                      </a:lnTo>
                      <a:lnTo>
                        <a:pt x="290" y="196"/>
                      </a:lnTo>
                      <a:lnTo>
                        <a:pt x="289" y="197"/>
                      </a:lnTo>
                      <a:lnTo>
                        <a:pt x="290" y="199"/>
                      </a:lnTo>
                      <a:lnTo>
                        <a:pt x="291" y="201"/>
                      </a:lnTo>
                      <a:lnTo>
                        <a:pt x="294" y="203"/>
                      </a:lnTo>
                      <a:lnTo>
                        <a:pt x="295" y="203"/>
                      </a:lnTo>
                      <a:lnTo>
                        <a:pt x="298" y="203"/>
                      </a:lnTo>
                      <a:lnTo>
                        <a:pt x="302" y="203"/>
                      </a:lnTo>
                      <a:lnTo>
                        <a:pt x="303" y="204"/>
                      </a:lnTo>
                      <a:lnTo>
                        <a:pt x="304" y="206"/>
                      </a:lnTo>
                      <a:lnTo>
                        <a:pt x="307" y="206"/>
                      </a:lnTo>
                      <a:lnTo>
                        <a:pt x="309" y="206"/>
                      </a:lnTo>
                      <a:lnTo>
                        <a:pt x="310" y="206"/>
                      </a:lnTo>
                      <a:lnTo>
                        <a:pt x="312" y="204"/>
                      </a:lnTo>
                      <a:lnTo>
                        <a:pt x="314" y="206"/>
                      </a:lnTo>
                      <a:lnTo>
                        <a:pt x="316" y="206"/>
                      </a:lnTo>
                      <a:lnTo>
                        <a:pt x="317" y="206"/>
                      </a:lnTo>
                      <a:lnTo>
                        <a:pt x="319" y="206"/>
                      </a:lnTo>
                      <a:lnTo>
                        <a:pt x="321" y="204"/>
                      </a:lnTo>
                      <a:lnTo>
                        <a:pt x="322" y="206"/>
                      </a:lnTo>
                      <a:lnTo>
                        <a:pt x="324" y="208"/>
                      </a:lnTo>
                      <a:lnTo>
                        <a:pt x="326" y="211"/>
                      </a:lnTo>
                      <a:lnTo>
                        <a:pt x="327" y="212"/>
                      </a:lnTo>
                      <a:lnTo>
                        <a:pt x="329" y="212"/>
                      </a:lnTo>
                      <a:lnTo>
                        <a:pt x="331" y="213"/>
                      </a:lnTo>
                      <a:lnTo>
                        <a:pt x="333" y="213"/>
                      </a:lnTo>
                      <a:lnTo>
                        <a:pt x="335" y="213"/>
                      </a:lnTo>
                      <a:lnTo>
                        <a:pt x="336" y="215"/>
                      </a:lnTo>
                      <a:lnTo>
                        <a:pt x="337" y="213"/>
                      </a:lnTo>
                      <a:lnTo>
                        <a:pt x="338" y="212"/>
                      </a:lnTo>
                      <a:lnTo>
                        <a:pt x="340" y="211"/>
                      </a:lnTo>
                      <a:lnTo>
                        <a:pt x="341" y="210"/>
                      </a:lnTo>
                      <a:lnTo>
                        <a:pt x="345" y="210"/>
                      </a:lnTo>
                      <a:lnTo>
                        <a:pt x="347" y="208"/>
                      </a:lnTo>
                      <a:lnTo>
                        <a:pt x="349" y="207"/>
                      </a:lnTo>
                      <a:lnTo>
                        <a:pt x="349" y="204"/>
                      </a:lnTo>
                      <a:lnTo>
                        <a:pt x="347" y="203"/>
                      </a:lnTo>
                      <a:lnTo>
                        <a:pt x="346" y="201"/>
                      </a:lnTo>
                      <a:lnTo>
                        <a:pt x="345" y="199"/>
                      </a:lnTo>
                      <a:lnTo>
                        <a:pt x="342" y="199"/>
                      </a:lnTo>
                      <a:lnTo>
                        <a:pt x="340" y="197"/>
                      </a:lnTo>
                      <a:lnTo>
                        <a:pt x="338" y="197"/>
                      </a:lnTo>
                      <a:lnTo>
                        <a:pt x="336" y="196"/>
                      </a:lnTo>
                      <a:lnTo>
                        <a:pt x="332" y="196"/>
                      </a:lnTo>
                      <a:lnTo>
                        <a:pt x="331" y="194"/>
                      </a:lnTo>
                      <a:lnTo>
                        <a:pt x="329" y="193"/>
                      </a:lnTo>
                      <a:lnTo>
                        <a:pt x="327" y="190"/>
                      </a:lnTo>
                      <a:lnTo>
                        <a:pt x="327" y="189"/>
                      </a:lnTo>
                      <a:lnTo>
                        <a:pt x="327" y="188"/>
                      </a:lnTo>
                      <a:lnTo>
                        <a:pt x="329" y="184"/>
                      </a:lnTo>
                      <a:lnTo>
                        <a:pt x="332" y="183"/>
                      </a:lnTo>
                      <a:lnTo>
                        <a:pt x="332" y="182"/>
                      </a:lnTo>
                      <a:lnTo>
                        <a:pt x="332" y="179"/>
                      </a:lnTo>
                      <a:lnTo>
                        <a:pt x="332" y="178"/>
                      </a:lnTo>
                      <a:lnTo>
                        <a:pt x="333" y="177"/>
                      </a:lnTo>
                      <a:lnTo>
                        <a:pt x="335" y="174"/>
                      </a:lnTo>
                      <a:lnTo>
                        <a:pt x="337" y="170"/>
                      </a:lnTo>
                      <a:lnTo>
                        <a:pt x="340" y="166"/>
                      </a:lnTo>
                      <a:lnTo>
                        <a:pt x="340" y="163"/>
                      </a:lnTo>
                      <a:lnTo>
                        <a:pt x="340" y="160"/>
                      </a:lnTo>
                      <a:lnTo>
                        <a:pt x="340" y="159"/>
                      </a:lnTo>
                      <a:lnTo>
                        <a:pt x="340" y="155"/>
                      </a:lnTo>
                      <a:lnTo>
                        <a:pt x="341" y="152"/>
                      </a:lnTo>
                      <a:lnTo>
                        <a:pt x="342" y="149"/>
                      </a:lnTo>
                      <a:lnTo>
                        <a:pt x="345" y="145"/>
                      </a:lnTo>
                      <a:lnTo>
                        <a:pt x="345" y="141"/>
                      </a:lnTo>
                      <a:lnTo>
                        <a:pt x="345" y="139"/>
                      </a:lnTo>
                      <a:lnTo>
                        <a:pt x="345" y="133"/>
                      </a:lnTo>
                      <a:lnTo>
                        <a:pt x="342" y="130"/>
                      </a:lnTo>
                      <a:lnTo>
                        <a:pt x="340" y="130"/>
                      </a:lnTo>
                      <a:lnTo>
                        <a:pt x="336" y="130"/>
                      </a:lnTo>
                      <a:lnTo>
                        <a:pt x="333" y="130"/>
                      </a:lnTo>
                      <a:lnTo>
                        <a:pt x="331" y="128"/>
                      </a:lnTo>
                      <a:lnTo>
                        <a:pt x="327" y="126"/>
                      </a:lnTo>
                      <a:lnTo>
                        <a:pt x="326" y="126"/>
                      </a:lnTo>
                      <a:lnTo>
                        <a:pt x="323" y="126"/>
                      </a:lnTo>
                      <a:lnTo>
                        <a:pt x="322" y="128"/>
                      </a:lnTo>
                      <a:lnTo>
                        <a:pt x="321" y="130"/>
                      </a:lnTo>
                      <a:lnTo>
                        <a:pt x="318" y="128"/>
                      </a:lnTo>
                      <a:lnTo>
                        <a:pt x="318" y="131"/>
                      </a:lnTo>
                      <a:lnTo>
                        <a:pt x="317" y="132"/>
                      </a:lnTo>
                      <a:lnTo>
                        <a:pt x="314" y="132"/>
                      </a:lnTo>
                      <a:lnTo>
                        <a:pt x="314" y="135"/>
                      </a:lnTo>
                      <a:lnTo>
                        <a:pt x="312" y="137"/>
                      </a:lnTo>
                      <a:lnTo>
                        <a:pt x="310" y="139"/>
                      </a:lnTo>
                      <a:lnTo>
                        <a:pt x="308" y="139"/>
                      </a:lnTo>
                      <a:lnTo>
                        <a:pt x="307" y="140"/>
                      </a:lnTo>
                      <a:lnTo>
                        <a:pt x="305" y="140"/>
                      </a:lnTo>
                      <a:lnTo>
                        <a:pt x="303" y="140"/>
                      </a:lnTo>
                      <a:lnTo>
                        <a:pt x="303" y="139"/>
                      </a:lnTo>
                      <a:lnTo>
                        <a:pt x="302" y="139"/>
                      </a:lnTo>
                      <a:lnTo>
                        <a:pt x="300" y="140"/>
                      </a:lnTo>
                      <a:lnTo>
                        <a:pt x="297" y="140"/>
                      </a:lnTo>
                      <a:lnTo>
                        <a:pt x="297" y="139"/>
                      </a:lnTo>
                      <a:lnTo>
                        <a:pt x="297" y="137"/>
                      </a:lnTo>
                      <a:lnTo>
                        <a:pt x="297" y="135"/>
                      </a:lnTo>
                      <a:lnTo>
                        <a:pt x="297" y="133"/>
                      </a:lnTo>
                      <a:lnTo>
                        <a:pt x="295" y="133"/>
                      </a:lnTo>
                      <a:lnTo>
                        <a:pt x="293" y="132"/>
                      </a:lnTo>
                      <a:lnTo>
                        <a:pt x="290" y="131"/>
                      </a:lnTo>
                      <a:lnTo>
                        <a:pt x="290" y="132"/>
                      </a:lnTo>
                      <a:lnTo>
                        <a:pt x="289" y="132"/>
                      </a:lnTo>
                      <a:lnTo>
                        <a:pt x="288" y="133"/>
                      </a:lnTo>
                      <a:lnTo>
                        <a:pt x="286" y="135"/>
                      </a:lnTo>
                      <a:lnTo>
                        <a:pt x="285" y="133"/>
                      </a:lnTo>
                      <a:lnTo>
                        <a:pt x="285" y="132"/>
                      </a:lnTo>
                      <a:lnTo>
                        <a:pt x="285" y="131"/>
                      </a:lnTo>
                      <a:lnTo>
                        <a:pt x="285" y="128"/>
                      </a:lnTo>
                      <a:lnTo>
                        <a:pt x="285" y="126"/>
                      </a:lnTo>
                      <a:lnTo>
                        <a:pt x="283" y="123"/>
                      </a:lnTo>
                      <a:lnTo>
                        <a:pt x="281" y="121"/>
                      </a:lnTo>
                      <a:lnTo>
                        <a:pt x="280" y="120"/>
                      </a:lnTo>
                      <a:lnTo>
                        <a:pt x="278" y="117"/>
                      </a:lnTo>
                      <a:lnTo>
                        <a:pt x="276" y="114"/>
                      </a:lnTo>
                      <a:lnTo>
                        <a:pt x="274" y="111"/>
                      </a:lnTo>
                      <a:lnTo>
                        <a:pt x="272" y="108"/>
                      </a:lnTo>
                      <a:lnTo>
                        <a:pt x="270" y="107"/>
                      </a:lnTo>
                      <a:lnTo>
                        <a:pt x="267" y="106"/>
                      </a:lnTo>
                      <a:lnTo>
                        <a:pt x="266" y="104"/>
                      </a:lnTo>
                      <a:lnTo>
                        <a:pt x="265" y="103"/>
                      </a:lnTo>
                      <a:lnTo>
                        <a:pt x="265" y="101"/>
                      </a:lnTo>
                      <a:lnTo>
                        <a:pt x="264" y="99"/>
                      </a:lnTo>
                      <a:lnTo>
                        <a:pt x="261" y="99"/>
                      </a:lnTo>
                      <a:lnTo>
                        <a:pt x="262" y="95"/>
                      </a:lnTo>
                      <a:lnTo>
                        <a:pt x="262" y="94"/>
                      </a:lnTo>
                      <a:lnTo>
                        <a:pt x="260" y="93"/>
                      </a:lnTo>
                      <a:lnTo>
                        <a:pt x="261" y="92"/>
                      </a:lnTo>
                      <a:lnTo>
                        <a:pt x="261" y="90"/>
                      </a:lnTo>
                      <a:lnTo>
                        <a:pt x="260" y="90"/>
                      </a:lnTo>
                      <a:lnTo>
                        <a:pt x="259" y="89"/>
                      </a:lnTo>
                      <a:lnTo>
                        <a:pt x="257" y="88"/>
                      </a:lnTo>
                      <a:lnTo>
                        <a:pt x="253" y="87"/>
                      </a:lnTo>
                      <a:lnTo>
                        <a:pt x="253" y="85"/>
                      </a:lnTo>
                      <a:lnTo>
                        <a:pt x="252" y="85"/>
                      </a:lnTo>
                      <a:lnTo>
                        <a:pt x="251" y="84"/>
                      </a:lnTo>
                      <a:lnTo>
                        <a:pt x="248" y="82"/>
                      </a:lnTo>
                      <a:lnTo>
                        <a:pt x="247" y="80"/>
                      </a:lnTo>
                      <a:lnTo>
                        <a:pt x="245" y="79"/>
                      </a:lnTo>
                      <a:lnTo>
                        <a:pt x="243" y="78"/>
                      </a:lnTo>
                      <a:lnTo>
                        <a:pt x="242" y="78"/>
                      </a:lnTo>
                      <a:lnTo>
                        <a:pt x="241" y="79"/>
                      </a:lnTo>
                      <a:lnTo>
                        <a:pt x="238" y="80"/>
                      </a:lnTo>
                      <a:lnTo>
                        <a:pt x="237" y="80"/>
                      </a:lnTo>
                      <a:lnTo>
                        <a:pt x="236" y="80"/>
                      </a:lnTo>
                      <a:lnTo>
                        <a:pt x="234" y="80"/>
                      </a:lnTo>
                      <a:lnTo>
                        <a:pt x="234" y="79"/>
                      </a:lnTo>
                      <a:lnTo>
                        <a:pt x="233" y="78"/>
                      </a:lnTo>
                      <a:lnTo>
                        <a:pt x="233" y="75"/>
                      </a:lnTo>
                      <a:lnTo>
                        <a:pt x="232" y="74"/>
                      </a:lnTo>
                      <a:lnTo>
                        <a:pt x="233" y="73"/>
                      </a:lnTo>
                      <a:lnTo>
                        <a:pt x="234" y="71"/>
                      </a:lnTo>
                      <a:lnTo>
                        <a:pt x="237" y="70"/>
                      </a:lnTo>
                      <a:lnTo>
                        <a:pt x="238" y="66"/>
                      </a:lnTo>
                      <a:lnTo>
                        <a:pt x="233" y="66"/>
                      </a:lnTo>
                      <a:lnTo>
                        <a:pt x="233" y="65"/>
                      </a:lnTo>
                      <a:lnTo>
                        <a:pt x="232" y="64"/>
                      </a:lnTo>
                      <a:lnTo>
                        <a:pt x="233" y="61"/>
                      </a:lnTo>
                      <a:lnTo>
                        <a:pt x="232" y="57"/>
                      </a:lnTo>
                      <a:lnTo>
                        <a:pt x="234" y="56"/>
                      </a:lnTo>
                      <a:lnTo>
                        <a:pt x="233" y="52"/>
                      </a:lnTo>
                      <a:lnTo>
                        <a:pt x="234" y="50"/>
                      </a:lnTo>
                      <a:lnTo>
                        <a:pt x="236" y="49"/>
                      </a:lnTo>
                      <a:lnTo>
                        <a:pt x="236" y="46"/>
                      </a:lnTo>
                      <a:lnTo>
                        <a:pt x="234" y="47"/>
                      </a:lnTo>
                      <a:lnTo>
                        <a:pt x="231" y="49"/>
                      </a:lnTo>
                      <a:lnTo>
                        <a:pt x="229" y="46"/>
                      </a:lnTo>
                      <a:lnTo>
                        <a:pt x="228" y="46"/>
                      </a:lnTo>
                      <a:lnTo>
                        <a:pt x="227" y="46"/>
                      </a:lnTo>
                      <a:lnTo>
                        <a:pt x="222" y="46"/>
                      </a:lnTo>
                      <a:lnTo>
                        <a:pt x="220" y="47"/>
                      </a:lnTo>
                      <a:lnTo>
                        <a:pt x="219" y="46"/>
                      </a:lnTo>
                      <a:lnTo>
                        <a:pt x="219" y="45"/>
                      </a:lnTo>
                      <a:lnTo>
                        <a:pt x="218" y="44"/>
                      </a:lnTo>
                      <a:lnTo>
                        <a:pt x="217" y="42"/>
                      </a:lnTo>
                      <a:lnTo>
                        <a:pt x="217" y="40"/>
                      </a:lnTo>
                      <a:lnTo>
                        <a:pt x="215" y="40"/>
                      </a:lnTo>
                      <a:lnTo>
                        <a:pt x="215" y="37"/>
                      </a:lnTo>
                      <a:lnTo>
                        <a:pt x="217" y="36"/>
                      </a:lnTo>
                      <a:lnTo>
                        <a:pt x="217" y="35"/>
                      </a:lnTo>
                      <a:lnTo>
                        <a:pt x="217" y="33"/>
                      </a:lnTo>
                      <a:lnTo>
                        <a:pt x="217" y="32"/>
                      </a:lnTo>
                      <a:lnTo>
                        <a:pt x="218" y="31"/>
                      </a:lnTo>
                      <a:lnTo>
                        <a:pt x="219" y="28"/>
                      </a:lnTo>
                      <a:lnTo>
                        <a:pt x="222" y="27"/>
                      </a:lnTo>
                      <a:lnTo>
                        <a:pt x="223" y="26"/>
                      </a:lnTo>
                      <a:lnTo>
                        <a:pt x="223" y="25"/>
                      </a:lnTo>
                      <a:lnTo>
                        <a:pt x="226" y="22"/>
                      </a:lnTo>
                      <a:lnTo>
                        <a:pt x="227" y="21"/>
                      </a:lnTo>
                      <a:lnTo>
                        <a:pt x="227" y="19"/>
                      </a:lnTo>
                      <a:lnTo>
                        <a:pt x="226" y="19"/>
                      </a:lnTo>
                      <a:lnTo>
                        <a:pt x="223" y="19"/>
                      </a:lnTo>
                      <a:lnTo>
                        <a:pt x="222" y="21"/>
                      </a:lnTo>
                      <a:lnTo>
                        <a:pt x="220" y="21"/>
                      </a:lnTo>
                      <a:lnTo>
                        <a:pt x="220" y="19"/>
                      </a:lnTo>
                      <a:lnTo>
                        <a:pt x="219" y="18"/>
                      </a:lnTo>
                      <a:lnTo>
                        <a:pt x="219" y="17"/>
                      </a:lnTo>
                      <a:lnTo>
                        <a:pt x="218" y="17"/>
                      </a:lnTo>
                      <a:lnTo>
                        <a:pt x="215" y="16"/>
                      </a:lnTo>
                      <a:lnTo>
                        <a:pt x="214" y="16"/>
                      </a:lnTo>
                      <a:lnTo>
                        <a:pt x="212" y="17"/>
                      </a:lnTo>
                      <a:lnTo>
                        <a:pt x="210" y="18"/>
                      </a:lnTo>
                      <a:lnTo>
                        <a:pt x="208" y="17"/>
                      </a:lnTo>
                      <a:lnTo>
                        <a:pt x="208" y="16"/>
                      </a:lnTo>
                      <a:lnTo>
                        <a:pt x="207" y="13"/>
                      </a:lnTo>
                      <a:lnTo>
                        <a:pt x="207" y="11"/>
                      </a:lnTo>
                      <a:lnTo>
                        <a:pt x="205" y="12"/>
                      </a:lnTo>
                      <a:lnTo>
                        <a:pt x="204" y="13"/>
                      </a:lnTo>
                      <a:lnTo>
                        <a:pt x="203" y="13"/>
                      </a:lnTo>
                      <a:lnTo>
                        <a:pt x="201" y="16"/>
                      </a:lnTo>
                      <a:lnTo>
                        <a:pt x="199" y="13"/>
                      </a:lnTo>
                      <a:lnTo>
                        <a:pt x="198" y="14"/>
                      </a:lnTo>
                      <a:lnTo>
                        <a:pt x="194" y="14"/>
                      </a:lnTo>
                      <a:lnTo>
                        <a:pt x="193" y="14"/>
                      </a:lnTo>
                      <a:lnTo>
                        <a:pt x="191" y="16"/>
                      </a:lnTo>
                      <a:lnTo>
                        <a:pt x="193" y="17"/>
                      </a:lnTo>
                      <a:lnTo>
                        <a:pt x="194" y="18"/>
                      </a:lnTo>
                      <a:lnTo>
                        <a:pt x="194" y="19"/>
                      </a:lnTo>
                      <a:lnTo>
                        <a:pt x="193" y="19"/>
                      </a:lnTo>
                      <a:lnTo>
                        <a:pt x="193" y="21"/>
                      </a:lnTo>
                      <a:lnTo>
                        <a:pt x="193" y="22"/>
                      </a:lnTo>
                      <a:lnTo>
                        <a:pt x="193" y="25"/>
                      </a:lnTo>
                      <a:lnTo>
                        <a:pt x="191" y="26"/>
                      </a:lnTo>
                      <a:lnTo>
                        <a:pt x="190" y="26"/>
                      </a:lnTo>
                      <a:lnTo>
                        <a:pt x="189" y="26"/>
                      </a:lnTo>
                      <a:lnTo>
                        <a:pt x="188" y="25"/>
                      </a:lnTo>
                      <a:lnTo>
                        <a:pt x="186" y="25"/>
                      </a:lnTo>
                      <a:lnTo>
                        <a:pt x="185" y="22"/>
                      </a:lnTo>
                      <a:lnTo>
                        <a:pt x="184" y="19"/>
                      </a:lnTo>
                      <a:lnTo>
                        <a:pt x="181" y="19"/>
                      </a:lnTo>
                      <a:lnTo>
                        <a:pt x="177" y="19"/>
                      </a:lnTo>
                      <a:lnTo>
                        <a:pt x="175" y="18"/>
                      </a:lnTo>
                      <a:lnTo>
                        <a:pt x="175" y="16"/>
                      </a:lnTo>
                      <a:lnTo>
                        <a:pt x="176" y="14"/>
                      </a:lnTo>
                      <a:lnTo>
                        <a:pt x="177" y="14"/>
                      </a:lnTo>
                      <a:lnTo>
                        <a:pt x="181" y="14"/>
                      </a:lnTo>
                      <a:lnTo>
                        <a:pt x="181" y="13"/>
                      </a:lnTo>
                      <a:lnTo>
                        <a:pt x="179" y="12"/>
                      </a:lnTo>
                      <a:lnTo>
                        <a:pt x="177" y="8"/>
                      </a:lnTo>
                      <a:lnTo>
                        <a:pt x="177" y="7"/>
                      </a:lnTo>
                      <a:lnTo>
                        <a:pt x="177" y="4"/>
                      </a:lnTo>
                      <a:lnTo>
                        <a:pt x="177" y="3"/>
                      </a:lnTo>
                      <a:lnTo>
                        <a:pt x="176" y="2"/>
                      </a:lnTo>
                      <a:lnTo>
                        <a:pt x="175" y="0"/>
                      </a:lnTo>
                      <a:lnTo>
                        <a:pt x="174" y="2"/>
                      </a:lnTo>
                      <a:lnTo>
                        <a:pt x="174" y="3"/>
                      </a:lnTo>
                      <a:lnTo>
                        <a:pt x="174" y="4"/>
                      </a:lnTo>
                      <a:lnTo>
                        <a:pt x="171" y="6"/>
                      </a:lnTo>
                      <a:lnTo>
                        <a:pt x="170" y="7"/>
                      </a:lnTo>
                      <a:lnTo>
                        <a:pt x="170" y="11"/>
                      </a:lnTo>
                      <a:lnTo>
                        <a:pt x="170" y="12"/>
                      </a:lnTo>
                      <a:lnTo>
                        <a:pt x="170" y="14"/>
                      </a:lnTo>
                      <a:lnTo>
                        <a:pt x="169" y="16"/>
                      </a:lnTo>
                      <a:lnTo>
                        <a:pt x="169" y="17"/>
                      </a:lnTo>
                      <a:lnTo>
                        <a:pt x="166" y="16"/>
                      </a:lnTo>
                      <a:lnTo>
                        <a:pt x="163" y="16"/>
                      </a:lnTo>
                      <a:lnTo>
                        <a:pt x="162" y="13"/>
                      </a:lnTo>
                      <a:lnTo>
                        <a:pt x="161" y="12"/>
                      </a:lnTo>
                      <a:lnTo>
                        <a:pt x="160" y="12"/>
                      </a:lnTo>
                      <a:lnTo>
                        <a:pt x="160" y="8"/>
                      </a:lnTo>
                      <a:lnTo>
                        <a:pt x="158" y="7"/>
                      </a:lnTo>
                      <a:lnTo>
                        <a:pt x="157" y="7"/>
                      </a:lnTo>
                      <a:lnTo>
                        <a:pt x="156" y="8"/>
                      </a:lnTo>
                      <a:lnTo>
                        <a:pt x="156" y="11"/>
                      </a:lnTo>
                      <a:lnTo>
                        <a:pt x="156" y="12"/>
                      </a:lnTo>
                      <a:lnTo>
                        <a:pt x="156" y="14"/>
                      </a:lnTo>
                      <a:lnTo>
                        <a:pt x="155" y="14"/>
                      </a:lnTo>
                      <a:lnTo>
                        <a:pt x="153" y="16"/>
                      </a:lnTo>
                      <a:lnTo>
                        <a:pt x="153" y="17"/>
                      </a:lnTo>
                      <a:lnTo>
                        <a:pt x="153" y="18"/>
                      </a:lnTo>
                      <a:lnTo>
                        <a:pt x="155" y="19"/>
                      </a:lnTo>
                      <a:lnTo>
                        <a:pt x="157" y="19"/>
                      </a:lnTo>
                      <a:lnTo>
                        <a:pt x="157" y="21"/>
                      </a:lnTo>
                      <a:lnTo>
                        <a:pt x="156" y="22"/>
                      </a:lnTo>
                      <a:lnTo>
                        <a:pt x="155" y="22"/>
                      </a:lnTo>
                      <a:lnTo>
                        <a:pt x="153" y="22"/>
                      </a:lnTo>
                      <a:lnTo>
                        <a:pt x="151" y="21"/>
                      </a:lnTo>
                      <a:lnTo>
                        <a:pt x="148" y="21"/>
                      </a:lnTo>
                      <a:lnTo>
                        <a:pt x="146" y="21"/>
                      </a:lnTo>
                      <a:lnTo>
                        <a:pt x="144" y="22"/>
                      </a:lnTo>
                      <a:lnTo>
                        <a:pt x="142" y="25"/>
                      </a:lnTo>
                      <a:lnTo>
                        <a:pt x="141" y="25"/>
                      </a:lnTo>
                      <a:lnTo>
                        <a:pt x="138" y="27"/>
                      </a:lnTo>
                      <a:lnTo>
                        <a:pt x="137" y="28"/>
                      </a:lnTo>
                      <a:lnTo>
                        <a:pt x="134" y="30"/>
                      </a:lnTo>
                      <a:lnTo>
                        <a:pt x="133" y="28"/>
                      </a:lnTo>
                      <a:lnTo>
                        <a:pt x="132" y="28"/>
                      </a:lnTo>
                      <a:lnTo>
                        <a:pt x="131" y="27"/>
                      </a:lnTo>
                      <a:lnTo>
                        <a:pt x="129" y="27"/>
                      </a:lnTo>
                      <a:lnTo>
                        <a:pt x="129" y="30"/>
                      </a:lnTo>
                      <a:lnTo>
                        <a:pt x="129" y="31"/>
                      </a:lnTo>
                      <a:lnTo>
                        <a:pt x="128" y="32"/>
                      </a:lnTo>
                      <a:lnTo>
                        <a:pt x="127" y="32"/>
                      </a:lnTo>
                      <a:lnTo>
                        <a:pt x="123" y="33"/>
                      </a:lnTo>
                      <a:lnTo>
                        <a:pt x="123" y="36"/>
                      </a:lnTo>
                      <a:lnTo>
                        <a:pt x="122" y="37"/>
                      </a:lnTo>
                      <a:lnTo>
                        <a:pt x="119" y="37"/>
                      </a:lnTo>
                      <a:lnTo>
                        <a:pt x="118" y="40"/>
                      </a:lnTo>
                      <a:lnTo>
                        <a:pt x="119" y="41"/>
                      </a:lnTo>
                      <a:lnTo>
                        <a:pt x="122" y="42"/>
                      </a:lnTo>
                      <a:lnTo>
                        <a:pt x="123" y="44"/>
                      </a:lnTo>
                      <a:lnTo>
                        <a:pt x="124" y="45"/>
                      </a:lnTo>
                      <a:lnTo>
                        <a:pt x="122" y="45"/>
                      </a:lnTo>
                      <a:lnTo>
                        <a:pt x="119" y="44"/>
                      </a:lnTo>
                      <a:lnTo>
                        <a:pt x="117" y="44"/>
                      </a:lnTo>
                      <a:lnTo>
                        <a:pt x="114" y="44"/>
                      </a:lnTo>
                      <a:lnTo>
                        <a:pt x="113" y="42"/>
                      </a:lnTo>
                      <a:lnTo>
                        <a:pt x="113" y="40"/>
                      </a:lnTo>
                      <a:lnTo>
                        <a:pt x="114" y="36"/>
                      </a:lnTo>
                      <a:lnTo>
                        <a:pt x="114" y="35"/>
                      </a:lnTo>
                      <a:lnTo>
                        <a:pt x="113" y="35"/>
                      </a:lnTo>
                      <a:lnTo>
                        <a:pt x="111" y="33"/>
                      </a:lnTo>
                      <a:lnTo>
                        <a:pt x="113" y="31"/>
                      </a:lnTo>
                      <a:lnTo>
                        <a:pt x="113" y="30"/>
                      </a:lnTo>
                      <a:lnTo>
                        <a:pt x="113" y="28"/>
                      </a:lnTo>
                      <a:lnTo>
                        <a:pt x="111" y="28"/>
                      </a:lnTo>
                      <a:lnTo>
                        <a:pt x="110" y="28"/>
                      </a:lnTo>
                      <a:lnTo>
                        <a:pt x="109" y="30"/>
                      </a:lnTo>
                      <a:lnTo>
                        <a:pt x="106" y="30"/>
                      </a:lnTo>
                      <a:lnTo>
                        <a:pt x="106" y="31"/>
                      </a:lnTo>
                      <a:lnTo>
                        <a:pt x="104" y="31"/>
                      </a:lnTo>
                      <a:lnTo>
                        <a:pt x="104" y="32"/>
                      </a:lnTo>
                      <a:lnTo>
                        <a:pt x="106" y="33"/>
                      </a:lnTo>
                      <a:lnTo>
                        <a:pt x="108" y="35"/>
                      </a:lnTo>
                      <a:lnTo>
                        <a:pt x="108" y="36"/>
                      </a:lnTo>
                      <a:lnTo>
                        <a:pt x="108" y="37"/>
                      </a:lnTo>
                      <a:lnTo>
                        <a:pt x="106" y="37"/>
                      </a:lnTo>
                      <a:lnTo>
                        <a:pt x="104" y="40"/>
                      </a:lnTo>
                      <a:lnTo>
                        <a:pt x="106" y="41"/>
                      </a:lnTo>
                      <a:lnTo>
                        <a:pt x="106" y="42"/>
                      </a:lnTo>
                      <a:lnTo>
                        <a:pt x="108" y="44"/>
                      </a:lnTo>
                      <a:lnTo>
                        <a:pt x="106" y="45"/>
                      </a:lnTo>
                      <a:lnTo>
                        <a:pt x="103" y="46"/>
                      </a:lnTo>
                      <a:lnTo>
                        <a:pt x="100" y="46"/>
                      </a:lnTo>
                      <a:lnTo>
                        <a:pt x="98" y="47"/>
                      </a:lnTo>
                      <a:lnTo>
                        <a:pt x="96" y="47"/>
                      </a:lnTo>
                      <a:lnTo>
                        <a:pt x="96" y="46"/>
                      </a:lnTo>
                      <a:lnTo>
                        <a:pt x="96" y="44"/>
                      </a:lnTo>
                      <a:lnTo>
                        <a:pt x="95" y="44"/>
                      </a:lnTo>
                      <a:lnTo>
                        <a:pt x="95" y="42"/>
                      </a:lnTo>
                      <a:lnTo>
                        <a:pt x="94" y="42"/>
                      </a:lnTo>
                      <a:lnTo>
                        <a:pt x="92" y="44"/>
                      </a:lnTo>
                      <a:lnTo>
                        <a:pt x="92" y="45"/>
                      </a:lnTo>
                      <a:lnTo>
                        <a:pt x="91" y="45"/>
                      </a:lnTo>
                      <a:lnTo>
                        <a:pt x="89" y="45"/>
                      </a:lnTo>
                      <a:lnTo>
                        <a:pt x="89" y="44"/>
                      </a:lnTo>
                      <a:lnTo>
                        <a:pt x="87" y="41"/>
                      </a:lnTo>
                      <a:lnTo>
                        <a:pt x="86" y="40"/>
                      </a:lnTo>
                      <a:lnTo>
                        <a:pt x="85" y="37"/>
                      </a:lnTo>
                      <a:lnTo>
                        <a:pt x="82" y="37"/>
                      </a:lnTo>
                      <a:lnTo>
                        <a:pt x="81" y="36"/>
                      </a:lnTo>
                      <a:lnTo>
                        <a:pt x="77" y="35"/>
                      </a:lnTo>
                      <a:lnTo>
                        <a:pt x="75" y="36"/>
                      </a:lnTo>
                      <a:lnTo>
                        <a:pt x="73" y="37"/>
                      </a:lnTo>
                      <a:lnTo>
                        <a:pt x="72" y="37"/>
                      </a:lnTo>
                      <a:lnTo>
                        <a:pt x="72" y="40"/>
                      </a:lnTo>
                      <a:lnTo>
                        <a:pt x="71" y="41"/>
                      </a:lnTo>
                      <a:lnTo>
                        <a:pt x="71" y="42"/>
                      </a:lnTo>
                      <a:lnTo>
                        <a:pt x="70" y="42"/>
                      </a:lnTo>
                      <a:lnTo>
                        <a:pt x="68" y="41"/>
                      </a:lnTo>
                      <a:lnTo>
                        <a:pt x="67" y="41"/>
                      </a:lnTo>
                      <a:lnTo>
                        <a:pt x="67" y="37"/>
                      </a:lnTo>
                      <a:lnTo>
                        <a:pt x="66" y="36"/>
                      </a:lnTo>
                      <a:lnTo>
                        <a:pt x="65" y="36"/>
                      </a:lnTo>
                      <a:lnTo>
                        <a:pt x="62" y="36"/>
                      </a:lnTo>
                      <a:lnTo>
                        <a:pt x="60" y="36"/>
                      </a:lnTo>
                      <a:lnTo>
                        <a:pt x="60" y="35"/>
                      </a:lnTo>
                      <a:lnTo>
                        <a:pt x="60" y="32"/>
                      </a:lnTo>
                      <a:lnTo>
                        <a:pt x="58" y="31"/>
                      </a:lnTo>
                      <a:lnTo>
                        <a:pt x="57" y="31"/>
                      </a:lnTo>
                      <a:lnTo>
                        <a:pt x="56" y="31"/>
                      </a:lnTo>
                      <a:lnTo>
                        <a:pt x="56" y="32"/>
                      </a:lnTo>
                      <a:lnTo>
                        <a:pt x="54" y="35"/>
                      </a:lnTo>
                      <a:lnTo>
                        <a:pt x="53" y="36"/>
                      </a:lnTo>
                      <a:lnTo>
                        <a:pt x="52" y="40"/>
                      </a:lnTo>
                      <a:lnTo>
                        <a:pt x="48" y="41"/>
                      </a:lnTo>
                      <a:lnTo>
                        <a:pt x="48" y="40"/>
                      </a:lnTo>
                      <a:lnTo>
                        <a:pt x="47" y="40"/>
                      </a:lnTo>
                      <a:lnTo>
                        <a:pt x="43" y="37"/>
                      </a:lnTo>
                      <a:lnTo>
                        <a:pt x="43" y="36"/>
                      </a:lnTo>
                      <a:lnTo>
                        <a:pt x="44" y="35"/>
                      </a:lnTo>
                      <a:lnTo>
                        <a:pt x="48" y="33"/>
                      </a:lnTo>
                      <a:lnTo>
                        <a:pt x="49" y="32"/>
                      </a:lnTo>
                      <a:lnTo>
                        <a:pt x="51" y="32"/>
                      </a:lnTo>
                      <a:lnTo>
                        <a:pt x="51" y="31"/>
                      </a:lnTo>
                      <a:lnTo>
                        <a:pt x="51" y="28"/>
                      </a:lnTo>
                      <a:lnTo>
                        <a:pt x="52" y="27"/>
                      </a:lnTo>
                      <a:lnTo>
                        <a:pt x="52" y="26"/>
                      </a:lnTo>
                      <a:lnTo>
                        <a:pt x="53" y="22"/>
                      </a:lnTo>
                      <a:lnTo>
                        <a:pt x="53" y="21"/>
                      </a:lnTo>
                      <a:lnTo>
                        <a:pt x="54" y="17"/>
                      </a:lnTo>
                      <a:lnTo>
                        <a:pt x="54" y="16"/>
                      </a:lnTo>
                      <a:lnTo>
                        <a:pt x="54" y="13"/>
                      </a:lnTo>
                      <a:lnTo>
                        <a:pt x="56" y="11"/>
                      </a:lnTo>
                      <a:lnTo>
                        <a:pt x="56" y="7"/>
                      </a:lnTo>
                      <a:lnTo>
                        <a:pt x="56" y="4"/>
                      </a:lnTo>
                      <a:lnTo>
                        <a:pt x="56" y="3"/>
                      </a:lnTo>
                      <a:lnTo>
                        <a:pt x="54" y="0"/>
                      </a:lnTo>
                      <a:lnTo>
                        <a:pt x="53" y="0"/>
                      </a:lnTo>
                      <a:lnTo>
                        <a:pt x="49" y="3"/>
                      </a:lnTo>
                      <a:lnTo>
                        <a:pt x="47" y="3"/>
                      </a:lnTo>
                      <a:lnTo>
                        <a:pt x="43" y="3"/>
                      </a:lnTo>
                      <a:lnTo>
                        <a:pt x="41" y="3"/>
                      </a:lnTo>
                      <a:lnTo>
                        <a:pt x="38" y="2"/>
                      </a:lnTo>
                      <a:lnTo>
                        <a:pt x="37" y="3"/>
                      </a:lnTo>
                      <a:lnTo>
                        <a:pt x="34" y="3"/>
                      </a:lnTo>
                      <a:lnTo>
                        <a:pt x="29" y="7"/>
                      </a:lnTo>
                      <a:lnTo>
                        <a:pt x="25" y="11"/>
                      </a:lnTo>
                      <a:lnTo>
                        <a:pt x="25" y="11"/>
                      </a:lnTo>
                      <a:lnTo>
                        <a:pt x="25" y="11"/>
                      </a:lnTo>
                      <a:lnTo>
                        <a:pt x="25" y="11"/>
                      </a:lnTo>
                      <a:lnTo>
                        <a:pt x="25" y="11"/>
                      </a:lnTo>
                      <a:lnTo>
                        <a:pt x="22" y="12"/>
                      </a:lnTo>
                      <a:lnTo>
                        <a:pt x="19" y="13"/>
                      </a:lnTo>
                      <a:lnTo>
                        <a:pt x="15" y="16"/>
                      </a:lnTo>
                      <a:lnTo>
                        <a:pt x="11" y="18"/>
                      </a:lnTo>
                      <a:lnTo>
                        <a:pt x="9" y="21"/>
                      </a:lnTo>
                      <a:lnTo>
                        <a:pt x="8" y="25"/>
                      </a:lnTo>
                      <a:lnTo>
                        <a:pt x="6" y="26"/>
                      </a:lnTo>
                      <a:lnTo>
                        <a:pt x="5" y="33"/>
                      </a:lnTo>
                      <a:lnTo>
                        <a:pt x="5" y="42"/>
                      </a:lnTo>
                      <a:lnTo>
                        <a:pt x="5" y="46"/>
                      </a:lnTo>
                      <a:lnTo>
                        <a:pt x="5" y="50"/>
                      </a:lnTo>
                      <a:lnTo>
                        <a:pt x="5" y="55"/>
                      </a:lnTo>
                      <a:lnTo>
                        <a:pt x="4" y="57"/>
                      </a:lnTo>
                      <a:lnTo>
                        <a:pt x="2" y="59"/>
                      </a:lnTo>
                      <a:lnTo>
                        <a:pt x="0" y="61"/>
                      </a:lnTo>
                      <a:lnTo>
                        <a:pt x="2" y="64"/>
                      </a:lnTo>
                      <a:lnTo>
                        <a:pt x="0" y="65"/>
                      </a:lnTo>
                      <a:lnTo>
                        <a:pt x="0" y="66"/>
                      </a:lnTo>
                      <a:lnTo>
                        <a:pt x="2" y="70"/>
                      </a:lnTo>
                      <a:lnTo>
                        <a:pt x="4" y="70"/>
                      </a:lnTo>
                      <a:lnTo>
                        <a:pt x="6" y="70"/>
                      </a:lnTo>
                      <a:lnTo>
                        <a:pt x="8" y="71"/>
                      </a:lnTo>
                      <a:lnTo>
                        <a:pt x="9" y="74"/>
                      </a:lnTo>
                      <a:lnTo>
                        <a:pt x="9" y="76"/>
                      </a:lnTo>
                      <a:lnTo>
                        <a:pt x="9" y="78"/>
                      </a:lnTo>
                      <a:lnTo>
                        <a:pt x="10" y="84"/>
                      </a:lnTo>
                      <a:lnTo>
                        <a:pt x="10" y="87"/>
                      </a:lnTo>
                      <a:lnTo>
                        <a:pt x="10" y="89"/>
                      </a:lnTo>
                      <a:lnTo>
                        <a:pt x="10" y="90"/>
                      </a:lnTo>
                      <a:lnTo>
                        <a:pt x="9" y="92"/>
                      </a:lnTo>
                      <a:lnTo>
                        <a:pt x="9" y="93"/>
                      </a:lnTo>
                      <a:lnTo>
                        <a:pt x="9" y="95"/>
                      </a:lnTo>
                      <a:lnTo>
                        <a:pt x="9" y="97"/>
                      </a:lnTo>
                      <a:lnTo>
                        <a:pt x="8" y="101"/>
                      </a:lnTo>
                      <a:lnTo>
                        <a:pt x="6" y="102"/>
                      </a:lnTo>
                      <a:lnTo>
                        <a:pt x="6" y="104"/>
                      </a:lnTo>
                      <a:lnTo>
                        <a:pt x="6" y="107"/>
                      </a:lnTo>
                      <a:lnTo>
                        <a:pt x="6" y="108"/>
                      </a:lnTo>
                      <a:lnTo>
                        <a:pt x="8" y="108"/>
                      </a:lnTo>
                      <a:lnTo>
                        <a:pt x="9" y="103"/>
                      </a:lnTo>
                      <a:lnTo>
                        <a:pt x="10" y="102"/>
                      </a:lnTo>
                      <a:lnTo>
                        <a:pt x="10" y="101"/>
                      </a:lnTo>
                      <a:lnTo>
                        <a:pt x="11" y="101"/>
                      </a:lnTo>
                      <a:lnTo>
                        <a:pt x="11" y="103"/>
                      </a:lnTo>
                      <a:lnTo>
                        <a:pt x="11" y="106"/>
                      </a:lnTo>
                      <a:lnTo>
                        <a:pt x="13" y="107"/>
                      </a:lnTo>
                      <a:lnTo>
                        <a:pt x="14" y="108"/>
                      </a:lnTo>
                      <a:lnTo>
                        <a:pt x="14" y="109"/>
                      </a:lnTo>
                      <a:lnTo>
                        <a:pt x="15" y="112"/>
                      </a:lnTo>
                      <a:lnTo>
                        <a:pt x="18" y="116"/>
                      </a:lnTo>
                      <a:lnTo>
                        <a:pt x="19" y="118"/>
                      </a:lnTo>
                      <a:lnTo>
                        <a:pt x="23" y="121"/>
                      </a:lnTo>
                      <a:lnTo>
                        <a:pt x="24" y="123"/>
                      </a:lnTo>
                      <a:lnTo>
                        <a:pt x="27" y="126"/>
                      </a:lnTo>
                      <a:lnTo>
                        <a:pt x="28" y="130"/>
                      </a:lnTo>
                      <a:lnTo>
                        <a:pt x="28" y="132"/>
                      </a:lnTo>
                      <a:lnTo>
                        <a:pt x="29" y="133"/>
                      </a:lnTo>
                      <a:lnTo>
                        <a:pt x="33" y="133"/>
                      </a:lnTo>
                      <a:lnTo>
                        <a:pt x="38" y="135"/>
                      </a:lnTo>
                      <a:lnTo>
                        <a:pt x="42" y="135"/>
                      </a:lnTo>
                      <a:lnTo>
                        <a:pt x="47" y="135"/>
                      </a:lnTo>
                      <a:lnTo>
                        <a:pt x="49" y="135"/>
                      </a:lnTo>
                      <a:lnTo>
                        <a:pt x="49" y="136"/>
                      </a:lnTo>
                      <a:lnTo>
                        <a:pt x="49" y="139"/>
                      </a:lnTo>
                      <a:lnTo>
                        <a:pt x="49" y="140"/>
                      </a:lnTo>
                      <a:lnTo>
                        <a:pt x="51" y="141"/>
                      </a:lnTo>
                      <a:lnTo>
                        <a:pt x="52" y="144"/>
                      </a:lnTo>
                      <a:lnTo>
                        <a:pt x="53" y="149"/>
                      </a:lnTo>
                      <a:lnTo>
                        <a:pt x="53" y="151"/>
                      </a:lnTo>
                      <a:lnTo>
                        <a:pt x="54" y="154"/>
                      </a:lnTo>
                      <a:lnTo>
                        <a:pt x="57" y="156"/>
                      </a:lnTo>
                      <a:lnTo>
                        <a:pt x="58" y="160"/>
                      </a:lnTo>
                      <a:lnTo>
                        <a:pt x="58" y="163"/>
                      </a:lnTo>
                      <a:lnTo>
                        <a:pt x="58" y="164"/>
                      </a:lnTo>
                      <a:lnTo>
                        <a:pt x="60" y="165"/>
                      </a:lnTo>
                      <a:lnTo>
                        <a:pt x="63" y="165"/>
                      </a:lnTo>
                      <a:lnTo>
                        <a:pt x="65" y="166"/>
                      </a:lnTo>
                      <a:lnTo>
                        <a:pt x="66" y="169"/>
                      </a:lnTo>
                      <a:lnTo>
                        <a:pt x="67" y="171"/>
                      </a:lnTo>
                      <a:lnTo>
                        <a:pt x="70" y="175"/>
                      </a:lnTo>
                      <a:lnTo>
                        <a:pt x="73" y="179"/>
                      </a:lnTo>
                      <a:lnTo>
                        <a:pt x="79" y="183"/>
                      </a:lnTo>
                      <a:lnTo>
                        <a:pt x="84" y="188"/>
                      </a:lnTo>
                      <a:lnTo>
                        <a:pt x="87" y="190"/>
                      </a:lnTo>
                      <a:lnTo>
                        <a:pt x="95" y="194"/>
                      </a:lnTo>
                      <a:lnTo>
                        <a:pt x="100" y="198"/>
                      </a:lnTo>
                      <a:lnTo>
                        <a:pt x="103" y="203"/>
                      </a:lnTo>
                      <a:lnTo>
                        <a:pt x="108" y="206"/>
                      </a:lnTo>
                      <a:lnTo>
                        <a:pt x="109" y="208"/>
                      </a:lnTo>
                      <a:lnTo>
                        <a:pt x="110" y="210"/>
                      </a:lnTo>
                      <a:lnTo>
                        <a:pt x="111" y="211"/>
                      </a:lnTo>
                      <a:lnTo>
                        <a:pt x="113" y="216"/>
                      </a:lnTo>
                      <a:lnTo>
                        <a:pt x="114" y="218"/>
                      </a:lnTo>
                      <a:lnTo>
                        <a:pt x="115" y="220"/>
                      </a:lnTo>
                      <a:lnTo>
                        <a:pt x="117" y="220"/>
                      </a:lnTo>
                      <a:lnTo>
                        <a:pt x="119" y="223"/>
                      </a:lnTo>
                      <a:lnTo>
                        <a:pt x="122" y="225"/>
                      </a:lnTo>
                      <a:lnTo>
                        <a:pt x="122" y="226"/>
                      </a:lnTo>
                      <a:lnTo>
                        <a:pt x="124" y="230"/>
                      </a:lnTo>
                      <a:lnTo>
                        <a:pt x="127" y="235"/>
                      </a:lnTo>
                      <a:lnTo>
                        <a:pt x="131" y="240"/>
                      </a:lnTo>
                      <a:lnTo>
                        <a:pt x="133" y="242"/>
                      </a:lnTo>
                      <a:lnTo>
                        <a:pt x="141" y="250"/>
                      </a:lnTo>
                      <a:lnTo>
                        <a:pt x="142" y="253"/>
                      </a:lnTo>
                      <a:lnTo>
                        <a:pt x="143" y="254"/>
                      </a:lnTo>
                      <a:lnTo>
                        <a:pt x="144" y="255"/>
                      </a:lnTo>
                      <a:lnTo>
                        <a:pt x="147" y="256"/>
                      </a:lnTo>
                      <a:lnTo>
                        <a:pt x="148" y="258"/>
                      </a:lnTo>
                      <a:lnTo>
                        <a:pt x="153" y="259"/>
                      </a:lnTo>
                      <a:lnTo>
                        <a:pt x="158" y="260"/>
                      </a:lnTo>
                      <a:lnTo>
                        <a:pt x="162" y="264"/>
                      </a:lnTo>
                      <a:lnTo>
                        <a:pt x="169" y="265"/>
                      </a:lnTo>
                      <a:lnTo>
                        <a:pt x="172" y="267"/>
                      </a:lnTo>
                      <a:lnTo>
                        <a:pt x="176" y="268"/>
                      </a:lnTo>
                      <a:lnTo>
                        <a:pt x="182" y="268"/>
                      </a:lnTo>
                      <a:lnTo>
                        <a:pt x="188" y="269"/>
                      </a:lnTo>
                      <a:lnTo>
                        <a:pt x="191" y="269"/>
                      </a:lnTo>
                      <a:lnTo>
                        <a:pt x="196" y="269"/>
                      </a:lnTo>
                      <a:lnTo>
                        <a:pt x="198"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3" name="Freeform 30">
                  <a:extLst>
                    <a:ext uri="{FF2B5EF4-FFF2-40B4-BE49-F238E27FC236}">
                      <a16:creationId xmlns:a16="http://schemas.microsoft.com/office/drawing/2014/main" id="{000F7EA1-738F-477F-9E0B-1D157CAB4302}"/>
                    </a:ext>
                  </a:extLst>
                </p:cNvPr>
                <p:cNvSpPr>
                  <a:spLocks noEditPoints="1"/>
                </p:cNvSpPr>
                <p:nvPr/>
              </p:nvSpPr>
              <p:spPr bwMode="auto">
                <a:xfrm>
                  <a:off x="3893" y="2482"/>
                  <a:ext cx="247" cy="475"/>
                </a:xfrm>
                <a:custGeom>
                  <a:avLst/>
                  <a:gdLst>
                    <a:gd name="T0" fmla="*/ 0 w 247"/>
                    <a:gd name="T1" fmla="*/ 113 h 475"/>
                    <a:gd name="T2" fmla="*/ 26 w 247"/>
                    <a:gd name="T3" fmla="*/ 129 h 475"/>
                    <a:gd name="T4" fmla="*/ 16 w 247"/>
                    <a:gd name="T5" fmla="*/ 141 h 475"/>
                    <a:gd name="T6" fmla="*/ 20 w 247"/>
                    <a:gd name="T7" fmla="*/ 134 h 475"/>
                    <a:gd name="T8" fmla="*/ 34 w 247"/>
                    <a:gd name="T9" fmla="*/ 156 h 475"/>
                    <a:gd name="T10" fmla="*/ 6 w 247"/>
                    <a:gd name="T11" fmla="*/ 139 h 475"/>
                    <a:gd name="T12" fmla="*/ 29 w 247"/>
                    <a:gd name="T13" fmla="*/ 163 h 475"/>
                    <a:gd name="T14" fmla="*/ 77 w 247"/>
                    <a:gd name="T15" fmla="*/ 253 h 475"/>
                    <a:gd name="T16" fmla="*/ 95 w 247"/>
                    <a:gd name="T17" fmla="*/ 276 h 475"/>
                    <a:gd name="T18" fmla="*/ 210 w 247"/>
                    <a:gd name="T19" fmla="*/ 438 h 475"/>
                    <a:gd name="T20" fmla="*/ 228 w 247"/>
                    <a:gd name="T21" fmla="*/ 452 h 475"/>
                    <a:gd name="T22" fmla="*/ 215 w 247"/>
                    <a:gd name="T23" fmla="*/ 35 h 475"/>
                    <a:gd name="T24" fmla="*/ 209 w 247"/>
                    <a:gd name="T25" fmla="*/ 54 h 475"/>
                    <a:gd name="T26" fmla="*/ 195 w 247"/>
                    <a:gd name="T27" fmla="*/ 59 h 475"/>
                    <a:gd name="T28" fmla="*/ 184 w 247"/>
                    <a:gd name="T29" fmla="*/ 70 h 475"/>
                    <a:gd name="T30" fmla="*/ 184 w 247"/>
                    <a:gd name="T31" fmla="*/ 84 h 475"/>
                    <a:gd name="T32" fmla="*/ 176 w 247"/>
                    <a:gd name="T33" fmla="*/ 100 h 475"/>
                    <a:gd name="T34" fmla="*/ 192 w 247"/>
                    <a:gd name="T35" fmla="*/ 104 h 475"/>
                    <a:gd name="T36" fmla="*/ 200 w 247"/>
                    <a:gd name="T37" fmla="*/ 115 h 475"/>
                    <a:gd name="T38" fmla="*/ 211 w 247"/>
                    <a:gd name="T39" fmla="*/ 113 h 475"/>
                    <a:gd name="T40" fmla="*/ 224 w 247"/>
                    <a:gd name="T41" fmla="*/ 122 h 475"/>
                    <a:gd name="T42" fmla="*/ 234 w 247"/>
                    <a:gd name="T43" fmla="*/ 124 h 475"/>
                    <a:gd name="T44" fmla="*/ 239 w 247"/>
                    <a:gd name="T45" fmla="*/ 137 h 475"/>
                    <a:gd name="T46" fmla="*/ 234 w 247"/>
                    <a:gd name="T47" fmla="*/ 156 h 475"/>
                    <a:gd name="T48" fmla="*/ 230 w 247"/>
                    <a:gd name="T49" fmla="*/ 168 h 475"/>
                    <a:gd name="T50" fmla="*/ 232 w 247"/>
                    <a:gd name="T51" fmla="*/ 181 h 475"/>
                    <a:gd name="T52" fmla="*/ 225 w 247"/>
                    <a:gd name="T53" fmla="*/ 199 h 475"/>
                    <a:gd name="T54" fmla="*/ 210 w 247"/>
                    <a:gd name="T55" fmla="*/ 204 h 475"/>
                    <a:gd name="T56" fmla="*/ 214 w 247"/>
                    <a:gd name="T57" fmla="*/ 220 h 475"/>
                    <a:gd name="T58" fmla="*/ 197 w 247"/>
                    <a:gd name="T59" fmla="*/ 252 h 475"/>
                    <a:gd name="T60" fmla="*/ 214 w 247"/>
                    <a:gd name="T61" fmla="*/ 269 h 475"/>
                    <a:gd name="T62" fmla="*/ 223 w 247"/>
                    <a:gd name="T63" fmla="*/ 294 h 475"/>
                    <a:gd name="T64" fmla="*/ 242 w 247"/>
                    <a:gd name="T65" fmla="*/ 308 h 475"/>
                    <a:gd name="T66" fmla="*/ 239 w 247"/>
                    <a:gd name="T67" fmla="*/ 333 h 475"/>
                    <a:gd name="T68" fmla="*/ 230 w 247"/>
                    <a:gd name="T69" fmla="*/ 357 h 475"/>
                    <a:gd name="T70" fmla="*/ 246 w 247"/>
                    <a:gd name="T71" fmla="*/ 385 h 475"/>
                    <a:gd name="T72" fmla="*/ 247 w 247"/>
                    <a:gd name="T73" fmla="*/ 410 h 475"/>
                    <a:gd name="T74" fmla="*/ 194 w 247"/>
                    <a:gd name="T75" fmla="*/ 416 h 475"/>
                    <a:gd name="T76" fmla="*/ 161 w 247"/>
                    <a:gd name="T77" fmla="*/ 370 h 475"/>
                    <a:gd name="T78" fmla="*/ 159 w 247"/>
                    <a:gd name="T79" fmla="*/ 332 h 475"/>
                    <a:gd name="T80" fmla="*/ 129 w 247"/>
                    <a:gd name="T81" fmla="*/ 293 h 475"/>
                    <a:gd name="T82" fmla="*/ 109 w 247"/>
                    <a:gd name="T83" fmla="*/ 289 h 475"/>
                    <a:gd name="T84" fmla="*/ 92 w 247"/>
                    <a:gd name="T85" fmla="*/ 257 h 475"/>
                    <a:gd name="T86" fmla="*/ 75 w 247"/>
                    <a:gd name="T87" fmla="*/ 223 h 475"/>
                    <a:gd name="T88" fmla="*/ 78 w 247"/>
                    <a:gd name="T89" fmla="*/ 189 h 475"/>
                    <a:gd name="T90" fmla="*/ 53 w 247"/>
                    <a:gd name="T91" fmla="*/ 146 h 475"/>
                    <a:gd name="T92" fmla="*/ 26 w 247"/>
                    <a:gd name="T93" fmla="*/ 118 h 475"/>
                    <a:gd name="T94" fmla="*/ 39 w 247"/>
                    <a:gd name="T95" fmla="*/ 103 h 475"/>
                    <a:gd name="T96" fmla="*/ 38 w 247"/>
                    <a:gd name="T97" fmla="*/ 91 h 475"/>
                    <a:gd name="T98" fmla="*/ 47 w 247"/>
                    <a:gd name="T99" fmla="*/ 73 h 475"/>
                    <a:gd name="T100" fmla="*/ 63 w 247"/>
                    <a:gd name="T101" fmla="*/ 75 h 475"/>
                    <a:gd name="T102" fmla="*/ 80 w 247"/>
                    <a:gd name="T103" fmla="*/ 80 h 475"/>
                    <a:gd name="T104" fmla="*/ 95 w 247"/>
                    <a:gd name="T105" fmla="*/ 66 h 475"/>
                    <a:gd name="T106" fmla="*/ 115 w 247"/>
                    <a:gd name="T107" fmla="*/ 53 h 475"/>
                    <a:gd name="T108" fmla="*/ 120 w 247"/>
                    <a:gd name="T109" fmla="*/ 33 h 475"/>
                    <a:gd name="T110" fmla="*/ 135 w 247"/>
                    <a:gd name="T111" fmla="*/ 28 h 475"/>
                    <a:gd name="T112" fmla="*/ 149 w 247"/>
                    <a:gd name="T113" fmla="*/ 15 h 475"/>
                    <a:gd name="T114" fmla="*/ 157 w 247"/>
                    <a:gd name="T115" fmla="*/ 2 h 475"/>
                    <a:gd name="T116" fmla="*/ 175 w 247"/>
                    <a:gd name="T117" fmla="*/ 2 h 475"/>
                    <a:gd name="T118" fmla="*/ 187 w 247"/>
                    <a:gd name="T119" fmla="*/ 11 h 475"/>
                    <a:gd name="T120" fmla="*/ 201 w 247"/>
                    <a:gd name="T121" fmla="*/ 16 h 475"/>
                    <a:gd name="T122" fmla="*/ 217 w 247"/>
                    <a:gd name="T123" fmla="*/ 1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475">
                      <a:moveTo>
                        <a:pt x="38" y="148"/>
                      </a:moveTo>
                      <a:lnTo>
                        <a:pt x="35" y="148"/>
                      </a:lnTo>
                      <a:lnTo>
                        <a:pt x="33" y="144"/>
                      </a:lnTo>
                      <a:lnTo>
                        <a:pt x="31" y="142"/>
                      </a:lnTo>
                      <a:lnTo>
                        <a:pt x="26" y="138"/>
                      </a:lnTo>
                      <a:lnTo>
                        <a:pt x="21" y="133"/>
                      </a:lnTo>
                      <a:lnTo>
                        <a:pt x="18" y="129"/>
                      </a:lnTo>
                      <a:lnTo>
                        <a:pt x="12" y="127"/>
                      </a:lnTo>
                      <a:lnTo>
                        <a:pt x="9" y="125"/>
                      </a:lnTo>
                      <a:lnTo>
                        <a:pt x="5" y="123"/>
                      </a:lnTo>
                      <a:lnTo>
                        <a:pt x="0" y="119"/>
                      </a:lnTo>
                      <a:lnTo>
                        <a:pt x="0" y="117"/>
                      </a:lnTo>
                      <a:lnTo>
                        <a:pt x="0" y="113"/>
                      </a:lnTo>
                      <a:lnTo>
                        <a:pt x="1" y="111"/>
                      </a:lnTo>
                      <a:lnTo>
                        <a:pt x="4" y="111"/>
                      </a:lnTo>
                      <a:lnTo>
                        <a:pt x="6" y="114"/>
                      </a:lnTo>
                      <a:lnTo>
                        <a:pt x="9" y="117"/>
                      </a:lnTo>
                      <a:lnTo>
                        <a:pt x="11" y="118"/>
                      </a:lnTo>
                      <a:lnTo>
                        <a:pt x="16" y="120"/>
                      </a:lnTo>
                      <a:lnTo>
                        <a:pt x="19" y="122"/>
                      </a:lnTo>
                      <a:lnTo>
                        <a:pt x="20" y="123"/>
                      </a:lnTo>
                      <a:lnTo>
                        <a:pt x="21" y="124"/>
                      </a:lnTo>
                      <a:lnTo>
                        <a:pt x="23" y="125"/>
                      </a:lnTo>
                      <a:lnTo>
                        <a:pt x="24" y="127"/>
                      </a:lnTo>
                      <a:lnTo>
                        <a:pt x="25" y="128"/>
                      </a:lnTo>
                      <a:lnTo>
                        <a:pt x="26" y="129"/>
                      </a:lnTo>
                      <a:lnTo>
                        <a:pt x="28" y="132"/>
                      </a:lnTo>
                      <a:lnTo>
                        <a:pt x="30" y="134"/>
                      </a:lnTo>
                      <a:lnTo>
                        <a:pt x="33" y="138"/>
                      </a:lnTo>
                      <a:lnTo>
                        <a:pt x="37" y="143"/>
                      </a:lnTo>
                      <a:lnTo>
                        <a:pt x="38" y="148"/>
                      </a:lnTo>
                      <a:close/>
                      <a:moveTo>
                        <a:pt x="16" y="132"/>
                      </a:moveTo>
                      <a:lnTo>
                        <a:pt x="16" y="133"/>
                      </a:lnTo>
                      <a:lnTo>
                        <a:pt x="18" y="136"/>
                      </a:lnTo>
                      <a:lnTo>
                        <a:pt x="20" y="137"/>
                      </a:lnTo>
                      <a:lnTo>
                        <a:pt x="21" y="139"/>
                      </a:lnTo>
                      <a:lnTo>
                        <a:pt x="19" y="141"/>
                      </a:lnTo>
                      <a:lnTo>
                        <a:pt x="18" y="141"/>
                      </a:lnTo>
                      <a:lnTo>
                        <a:pt x="16" y="141"/>
                      </a:lnTo>
                      <a:lnTo>
                        <a:pt x="18" y="142"/>
                      </a:lnTo>
                      <a:lnTo>
                        <a:pt x="19" y="143"/>
                      </a:lnTo>
                      <a:lnTo>
                        <a:pt x="20" y="143"/>
                      </a:lnTo>
                      <a:lnTo>
                        <a:pt x="21" y="144"/>
                      </a:lnTo>
                      <a:lnTo>
                        <a:pt x="24" y="144"/>
                      </a:lnTo>
                      <a:lnTo>
                        <a:pt x="25" y="147"/>
                      </a:lnTo>
                      <a:lnTo>
                        <a:pt x="26" y="144"/>
                      </a:lnTo>
                      <a:lnTo>
                        <a:pt x="28" y="143"/>
                      </a:lnTo>
                      <a:lnTo>
                        <a:pt x="26" y="141"/>
                      </a:lnTo>
                      <a:lnTo>
                        <a:pt x="26" y="139"/>
                      </a:lnTo>
                      <a:lnTo>
                        <a:pt x="24" y="138"/>
                      </a:lnTo>
                      <a:lnTo>
                        <a:pt x="21" y="137"/>
                      </a:lnTo>
                      <a:lnTo>
                        <a:pt x="20" y="134"/>
                      </a:lnTo>
                      <a:lnTo>
                        <a:pt x="19" y="133"/>
                      </a:lnTo>
                      <a:lnTo>
                        <a:pt x="18" y="132"/>
                      </a:lnTo>
                      <a:lnTo>
                        <a:pt x="16" y="132"/>
                      </a:lnTo>
                      <a:lnTo>
                        <a:pt x="16" y="132"/>
                      </a:lnTo>
                      <a:close/>
                      <a:moveTo>
                        <a:pt x="35" y="165"/>
                      </a:moveTo>
                      <a:lnTo>
                        <a:pt x="35" y="163"/>
                      </a:lnTo>
                      <a:lnTo>
                        <a:pt x="34" y="160"/>
                      </a:lnTo>
                      <a:lnTo>
                        <a:pt x="33" y="157"/>
                      </a:lnTo>
                      <a:lnTo>
                        <a:pt x="30" y="155"/>
                      </a:lnTo>
                      <a:lnTo>
                        <a:pt x="29" y="152"/>
                      </a:lnTo>
                      <a:lnTo>
                        <a:pt x="31" y="155"/>
                      </a:lnTo>
                      <a:lnTo>
                        <a:pt x="33" y="155"/>
                      </a:lnTo>
                      <a:lnTo>
                        <a:pt x="34" y="156"/>
                      </a:lnTo>
                      <a:lnTo>
                        <a:pt x="34" y="155"/>
                      </a:lnTo>
                      <a:lnTo>
                        <a:pt x="34" y="153"/>
                      </a:lnTo>
                      <a:lnTo>
                        <a:pt x="33" y="152"/>
                      </a:lnTo>
                      <a:lnTo>
                        <a:pt x="30" y="151"/>
                      </a:lnTo>
                      <a:lnTo>
                        <a:pt x="26" y="149"/>
                      </a:lnTo>
                      <a:lnTo>
                        <a:pt x="24" y="148"/>
                      </a:lnTo>
                      <a:lnTo>
                        <a:pt x="21" y="147"/>
                      </a:lnTo>
                      <a:lnTo>
                        <a:pt x="20" y="144"/>
                      </a:lnTo>
                      <a:lnTo>
                        <a:pt x="18" y="144"/>
                      </a:lnTo>
                      <a:lnTo>
                        <a:pt x="15" y="143"/>
                      </a:lnTo>
                      <a:lnTo>
                        <a:pt x="12" y="142"/>
                      </a:lnTo>
                      <a:lnTo>
                        <a:pt x="9" y="141"/>
                      </a:lnTo>
                      <a:lnTo>
                        <a:pt x="6" y="139"/>
                      </a:lnTo>
                      <a:lnTo>
                        <a:pt x="2" y="137"/>
                      </a:lnTo>
                      <a:lnTo>
                        <a:pt x="1" y="137"/>
                      </a:lnTo>
                      <a:lnTo>
                        <a:pt x="1" y="139"/>
                      </a:lnTo>
                      <a:lnTo>
                        <a:pt x="1" y="142"/>
                      </a:lnTo>
                      <a:lnTo>
                        <a:pt x="4" y="147"/>
                      </a:lnTo>
                      <a:lnTo>
                        <a:pt x="7" y="149"/>
                      </a:lnTo>
                      <a:lnTo>
                        <a:pt x="10" y="152"/>
                      </a:lnTo>
                      <a:lnTo>
                        <a:pt x="12" y="152"/>
                      </a:lnTo>
                      <a:lnTo>
                        <a:pt x="15" y="152"/>
                      </a:lnTo>
                      <a:lnTo>
                        <a:pt x="16" y="156"/>
                      </a:lnTo>
                      <a:lnTo>
                        <a:pt x="21" y="161"/>
                      </a:lnTo>
                      <a:lnTo>
                        <a:pt x="24" y="162"/>
                      </a:lnTo>
                      <a:lnTo>
                        <a:pt x="29" y="163"/>
                      </a:lnTo>
                      <a:lnTo>
                        <a:pt x="34" y="166"/>
                      </a:lnTo>
                      <a:lnTo>
                        <a:pt x="35" y="165"/>
                      </a:lnTo>
                      <a:close/>
                      <a:moveTo>
                        <a:pt x="95" y="274"/>
                      </a:moveTo>
                      <a:lnTo>
                        <a:pt x="95" y="270"/>
                      </a:lnTo>
                      <a:lnTo>
                        <a:pt x="92" y="267"/>
                      </a:lnTo>
                      <a:lnTo>
                        <a:pt x="92" y="263"/>
                      </a:lnTo>
                      <a:lnTo>
                        <a:pt x="90" y="262"/>
                      </a:lnTo>
                      <a:lnTo>
                        <a:pt x="88" y="258"/>
                      </a:lnTo>
                      <a:lnTo>
                        <a:pt x="86" y="257"/>
                      </a:lnTo>
                      <a:lnTo>
                        <a:pt x="85" y="255"/>
                      </a:lnTo>
                      <a:lnTo>
                        <a:pt x="80" y="253"/>
                      </a:lnTo>
                      <a:lnTo>
                        <a:pt x="77" y="252"/>
                      </a:lnTo>
                      <a:lnTo>
                        <a:pt x="77" y="253"/>
                      </a:lnTo>
                      <a:lnTo>
                        <a:pt x="78" y="257"/>
                      </a:lnTo>
                      <a:lnTo>
                        <a:pt x="78" y="262"/>
                      </a:lnTo>
                      <a:lnTo>
                        <a:pt x="80" y="267"/>
                      </a:lnTo>
                      <a:lnTo>
                        <a:pt x="81" y="270"/>
                      </a:lnTo>
                      <a:lnTo>
                        <a:pt x="81" y="274"/>
                      </a:lnTo>
                      <a:lnTo>
                        <a:pt x="83" y="275"/>
                      </a:lnTo>
                      <a:lnTo>
                        <a:pt x="86" y="275"/>
                      </a:lnTo>
                      <a:lnTo>
                        <a:pt x="87" y="274"/>
                      </a:lnTo>
                      <a:lnTo>
                        <a:pt x="90" y="274"/>
                      </a:lnTo>
                      <a:lnTo>
                        <a:pt x="91" y="274"/>
                      </a:lnTo>
                      <a:lnTo>
                        <a:pt x="91" y="272"/>
                      </a:lnTo>
                      <a:lnTo>
                        <a:pt x="92" y="275"/>
                      </a:lnTo>
                      <a:lnTo>
                        <a:pt x="95" y="276"/>
                      </a:lnTo>
                      <a:lnTo>
                        <a:pt x="95" y="274"/>
                      </a:lnTo>
                      <a:lnTo>
                        <a:pt x="95" y="274"/>
                      </a:lnTo>
                      <a:lnTo>
                        <a:pt x="95" y="274"/>
                      </a:lnTo>
                      <a:lnTo>
                        <a:pt x="95" y="274"/>
                      </a:lnTo>
                      <a:close/>
                      <a:moveTo>
                        <a:pt x="219" y="475"/>
                      </a:moveTo>
                      <a:lnTo>
                        <a:pt x="214" y="474"/>
                      </a:lnTo>
                      <a:lnTo>
                        <a:pt x="214" y="470"/>
                      </a:lnTo>
                      <a:lnTo>
                        <a:pt x="210" y="464"/>
                      </a:lnTo>
                      <a:lnTo>
                        <a:pt x="205" y="455"/>
                      </a:lnTo>
                      <a:lnTo>
                        <a:pt x="201" y="446"/>
                      </a:lnTo>
                      <a:lnTo>
                        <a:pt x="204" y="442"/>
                      </a:lnTo>
                      <a:lnTo>
                        <a:pt x="208" y="441"/>
                      </a:lnTo>
                      <a:lnTo>
                        <a:pt x="210" y="438"/>
                      </a:lnTo>
                      <a:lnTo>
                        <a:pt x="214" y="437"/>
                      </a:lnTo>
                      <a:lnTo>
                        <a:pt x="217" y="436"/>
                      </a:lnTo>
                      <a:lnTo>
                        <a:pt x="220" y="435"/>
                      </a:lnTo>
                      <a:lnTo>
                        <a:pt x="227" y="435"/>
                      </a:lnTo>
                      <a:lnTo>
                        <a:pt x="229" y="435"/>
                      </a:lnTo>
                      <a:lnTo>
                        <a:pt x="232" y="435"/>
                      </a:lnTo>
                      <a:lnTo>
                        <a:pt x="234" y="433"/>
                      </a:lnTo>
                      <a:lnTo>
                        <a:pt x="238" y="435"/>
                      </a:lnTo>
                      <a:lnTo>
                        <a:pt x="238" y="437"/>
                      </a:lnTo>
                      <a:lnTo>
                        <a:pt x="233" y="440"/>
                      </a:lnTo>
                      <a:lnTo>
                        <a:pt x="229" y="443"/>
                      </a:lnTo>
                      <a:lnTo>
                        <a:pt x="228" y="448"/>
                      </a:lnTo>
                      <a:lnTo>
                        <a:pt x="228" y="452"/>
                      </a:lnTo>
                      <a:lnTo>
                        <a:pt x="227" y="456"/>
                      </a:lnTo>
                      <a:lnTo>
                        <a:pt x="225" y="460"/>
                      </a:lnTo>
                      <a:lnTo>
                        <a:pt x="224" y="464"/>
                      </a:lnTo>
                      <a:lnTo>
                        <a:pt x="223" y="470"/>
                      </a:lnTo>
                      <a:lnTo>
                        <a:pt x="223" y="474"/>
                      </a:lnTo>
                      <a:lnTo>
                        <a:pt x="219" y="475"/>
                      </a:lnTo>
                      <a:close/>
                      <a:moveTo>
                        <a:pt x="220" y="24"/>
                      </a:moveTo>
                      <a:lnTo>
                        <a:pt x="218" y="29"/>
                      </a:lnTo>
                      <a:lnTo>
                        <a:pt x="218" y="30"/>
                      </a:lnTo>
                      <a:lnTo>
                        <a:pt x="217" y="30"/>
                      </a:lnTo>
                      <a:lnTo>
                        <a:pt x="215" y="32"/>
                      </a:lnTo>
                      <a:lnTo>
                        <a:pt x="215" y="33"/>
                      </a:lnTo>
                      <a:lnTo>
                        <a:pt x="215" y="35"/>
                      </a:lnTo>
                      <a:lnTo>
                        <a:pt x="217" y="37"/>
                      </a:lnTo>
                      <a:lnTo>
                        <a:pt x="215" y="37"/>
                      </a:lnTo>
                      <a:lnTo>
                        <a:pt x="215" y="38"/>
                      </a:lnTo>
                      <a:lnTo>
                        <a:pt x="214" y="39"/>
                      </a:lnTo>
                      <a:lnTo>
                        <a:pt x="213" y="40"/>
                      </a:lnTo>
                      <a:lnTo>
                        <a:pt x="211" y="43"/>
                      </a:lnTo>
                      <a:lnTo>
                        <a:pt x="210" y="44"/>
                      </a:lnTo>
                      <a:lnTo>
                        <a:pt x="209" y="46"/>
                      </a:lnTo>
                      <a:lnTo>
                        <a:pt x="209" y="47"/>
                      </a:lnTo>
                      <a:lnTo>
                        <a:pt x="209" y="49"/>
                      </a:lnTo>
                      <a:lnTo>
                        <a:pt x="210" y="49"/>
                      </a:lnTo>
                      <a:lnTo>
                        <a:pt x="210" y="52"/>
                      </a:lnTo>
                      <a:lnTo>
                        <a:pt x="209" y="54"/>
                      </a:lnTo>
                      <a:lnTo>
                        <a:pt x="208" y="54"/>
                      </a:lnTo>
                      <a:lnTo>
                        <a:pt x="204" y="54"/>
                      </a:lnTo>
                      <a:lnTo>
                        <a:pt x="204" y="53"/>
                      </a:lnTo>
                      <a:lnTo>
                        <a:pt x="203" y="53"/>
                      </a:lnTo>
                      <a:lnTo>
                        <a:pt x="201" y="53"/>
                      </a:lnTo>
                      <a:lnTo>
                        <a:pt x="200" y="53"/>
                      </a:lnTo>
                      <a:lnTo>
                        <a:pt x="200" y="54"/>
                      </a:lnTo>
                      <a:lnTo>
                        <a:pt x="200" y="56"/>
                      </a:lnTo>
                      <a:lnTo>
                        <a:pt x="201" y="58"/>
                      </a:lnTo>
                      <a:lnTo>
                        <a:pt x="200" y="58"/>
                      </a:lnTo>
                      <a:lnTo>
                        <a:pt x="200" y="59"/>
                      </a:lnTo>
                      <a:lnTo>
                        <a:pt x="197" y="59"/>
                      </a:lnTo>
                      <a:lnTo>
                        <a:pt x="195" y="59"/>
                      </a:lnTo>
                      <a:lnTo>
                        <a:pt x="192" y="59"/>
                      </a:lnTo>
                      <a:lnTo>
                        <a:pt x="190" y="59"/>
                      </a:lnTo>
                      <a:lnTo>
                        <a:pt x="190" y="61"/>
                      </a:lnTo>
                      <a:lnTo>
                        <a:pt x="192" y="62"/>
                      </a:lnTo>
                      <a:lnTo>
                        <a:pt x="192" y="63"/>
                      </a:lnTo>
                      <a:lnTo>
                        <a:pt x="192" y="66"/>
                      </a:lnTo>
                      <a:lnTo>
                        <a:pt x="190" y="66"/>
                      </a:lnTo>
                      <a:lnTo>
                        <a:pt x="189" y="66"/>
                      </a:lnTo>
                      <a:lnTo>
                        <a:pt x="186" y="66"/>
                      </a:lnTo>
                      <a:lnTo>
                        <a:pt x="184" y="65"/>
                      </a:lnTo>
                      <a:lnTo>
                        <a:pt x="182" y="66"/>
                      </a:lnTo>
                      <a:lnTo>
                        <a:pt x="182" y="68"/>
                      </a:lnTo>
                      <a:lnTo>
                        <a:pt x="184" y="70"/>
                      </a:lnTo>
                      <a:lnTo>
                        <a:pt x="185" y="70"/>
                      </a:lnTo>
                      <a:lnTo>
                        <a:pt x="186" y="73"/>
                      </a:lnTo>
                      <a:lnTo>
                        <a:pt x="186" y="75"/>
                      </a:lnTo>
                      <a:lnTo>
                        <a:pt x="189" y="77"/>
                      </a:lnTo>
                      <a:lnTo>
                        <a:pt x="189" y="79"/>
                      </a:lnTo>
                      <a:lnTo>
                        <a:pt x="192" y="81"/>
                      </a:lnTo>
                      <a:lnTo>
                        <a:pt x="192" y="82"/>
                      </a:lnTo>
                      <a:lnTo>
                        <a:pt x="189" y="82"/>
                      </a:lnTo>
                      <a:lnTo>
                        <a:pt x="187" y="81"/>
                      </a:lnTo>
                      <a:lnTo>
                        <a:pt x="185" y="81"/>
                      </a:lnTo>
                      <a:lnTo>
                        <a:pt x="184" y="81"/>
                      </a:lnTo>
                      <a:lnTo>
                        <a:pt x="184" y="82"/>
                      </a:lnTo>
                      <a:lnTo>
                        <a:pt x="184" y="84"/>
                      </a:lnTo>
                      <a:lnTo>
                        <a:pt x="184" y="86"/>
                      </a:lnTo>
                      <a:lnTo>
                        <a:pt x="182" y="86"/>
                      </a:lnTo>
                      <a:lnTo>
                        <a:pt x="181" y="86"/>
                      </a:lnTo>
                      <a:lnTo>
                        <a:pt x="178" y="86"/>
                      </a:lnTo>
                      <a:lnTo>
                        <a:pt x="176" y="86"/>
                      </a:lnTo>
                      <a:lnTo>
                        <a:pt x="176" y="89"/>
                      </a:lnTo>
                      <a:lnTo>
                        <a:pt x="175" y="90"/>
                      </a:lnTo>
                      <a:lnTo>
                        <a:pt x="175" y="92"/>
                      </a:lnTo>
                      <a:lnTo>
                        <a:pt x="175" y="94"/>
                      </a:lnTo>
                      <a:lnTo>
                        <a:pt x="175" y="95"/>
                      </a:lnTo>
                      <a:lnTo>
                        <a:pt x="175" y="96"/>
                      </a:lnTo>
                      <a:lnTo>
                        <a:pt x="175" y="99"/>
                      </a:lnTo>
                      <a:lnTo>
                        <a:pt x="176" y="100"/>
                      </a:lnTo>
                      <a:lnTo>
                        <a:pt x="178" y="101"/>
                      </a:lnTo>
                      <a:lnTo>
                        <a:pt x="180" y="101"/>
                      </a:lnTo>
                      <a:lnTo>
                        <a:pt x="181" y="100"/>
                      </a:lnTo>
                      <a:lnTo>
                        <a:pt x="181" y="99"/>
                      </a:lnTo>
                      <a:lnTo>
                        <a:pt x="182" y="99"/>
                      </a:lnTo>
                      <a:lnTo>
                        <a:pt x="184" y="99"/>
                      </a:lnTo>
                      <a:lnTo>
                        <a:pt x="185" y="99"/>
                      </a:lnTo>
                      <a:lnTo>
                        <a:pt x="186" y="99"/>
                      </a:lnTo>
                      <a:lnTo>
                        <a:pt x="187" y="99"/>
                      </a:lnTo>
                      <a:lnTo>
                        <a:pt x="189" y="100"/>
                      </a:lnTo>
                      <a:lnTo>
                        <a:pt x="190" y="100"/>
                      </a:lnTo>
                      <a:lnTo>
                        <a:pt x="192" y="101"/>
                      </a:lnTo>
                      <a:lnTo>
                        <a:pt x="192" y="104"/>
                      </a:lnTo>
                      <a:lnTo>
                        <a:pt x="194" y="105"/>
                      </a:lnTo>
                      <a:lnTo>
                        <a:pt x="194" y="106"/>
                      </a:lnTo>
                      <a:lnTo>
                        <a:pt x="195" y="106"/>
                      </a:lnTo>
                      <a:lnTo>
                        <a:pt x="196" y="106"/>
                      </a:lnTo>
                      <a:lnTo>
                        <a:pt x="197" y="108"/>
                      </a:lnTo>
                      <a:lnTo>
                        <a:pt x="197" y="109"/>
                      </a:lnTo>
                      <a:lnTo>
                        <a:pt x="197" y="110"/>
                      </a:lnTo>
                      <a:lnTo>
                        <a:pt x="197" y="111"/>
                      </a:lnTo>
                      <a:lnTo>
                        <a:pt x="197" y="113"/>
                      </a:lnTo>
                      <a:lnTo>
                        <a:pt x="199" y="113"/>
                      </a:lnTo>
                      <a:lnTo>
                        <a:pt x="200" y="113"/>
                      </a:lnTo>
                      <a:lnTo>
                        <a:pt x="200" y="114"/>
                      </a:lnTo>
                      <a:lnTo>
                        <a:pt x="200" y="115"/>
                      </a:lnTo>
                      <a:lnTo>
                        <a:pt x="200" y="117"/>
                      </a:lnTo>
                      <a:lnTo>
                        <a:pt x="200" y="119"/>
                      </a:lnTo>
                      <a:lnTo>
                        <a:pt x="201" y="119"/>
                      </a:lnTo>
                      <a:lnTo>
                        <a:pt x="203" y="117"/>
                      </a:lnTo>
                      <a:lnTo>
                        <a:pt x="204" y="115"/>
                      </a:lnTo>
                      <a:lnTo>
                        <a:pt x="205" y="115"/>
                      </a:lnTo>
                      <a:lnTo>
                        <a:pt x="208" y="114"/>
                      </a:lnTo>
                      <a:lnTo>
                        <a:pt x="208" y="113"/>
                      </a:lnTo>
                      <a:lnTo>
                        <a:pt x="209" y="110"/>
                      </a:lnTo>
                      <a:lnTo>
                        <a:pt x="209" y="111"/>
                      </a:lnTo>
                      <a:lnTo>
                        <a:pt x="210" y="111"/>
                      </a:lnTo>
                      <a:lnTo>
                        <a:pt x="210" y="113"/>
                      </a:lnTo>
                      <a:lnTo>
                        <a:pt x="211" y="113"/>
                      </a:lnTo>
                      <a:lnTo>
                        <a:pt x="213" y="114"/>
                      </a:lnTo>
                      <a:lnTo>
                        <a:pt x="213" y="115"/>
                      </a:lnTo>
                      <a:lnTo>
                        <a:pt x="213" y="117"/>
                      </a:lnTo>
                      <a:lnTo>
                        <a:pt x="213" y="119"/>
                      </a:lnTo>
                      <a:lnTo>
                        <a:pt x="214" y="119"/>
                      </a:lnTo>
                      <a:lnTo>
                        <a:pt x="215" y="117"/>
                      </a:lnTo>
                      <a:lnTo>
                        <a:pt x="217" y="120"/>
                      </a:lnTo>
                      <a:lnTo>
                        <a:pt x="218" y="122"/>
                      </a:lnTo>
                      <a:lnTo>
                        <a:pt x="218" y="123"/>
                      </a:lnTo>
                      <a:lnTo>
                        <a:pt x="219" y="123"/>
                      </a:lnTo>
                      <a:lnTo>
                        <a:pt x="220" y="123"/>
                      </a:lnTo>
                      <a:lnTo>
                        <a:pt x="223" y="123"/>
                      </a:lnTo>
                      <a:lnTo>
                        <a:pt x="224" y="122"/>
                      </a:lnTo>
                      <a:lnTo>
                        <a:pt x="224" y="120"/>
                      </a:lnTo>
                      <a:lnTo>
                        <a:pt x="224" y="119"/>
                      </a:lnTo>
                      <a:lnTo>
                        <a:pt x="225" y="119"/>
                      </a:lnTo>
                      <a:lnTo>
                        <a:pt x="227" y="119"/>
                      </a:lnTo>
                      <a:lnTo>
                        <a:pt x="228" y="120"/>
                      </a:lnTo>
                      <a:lnTo>
                        <a:pt x="228" y="122"/>
                      </a:lnTo>
                      <a:lnTo>
                        <a:pt x="229" y="124"/>
                      </a:lnTo>
                      <a:lnTo>
                        <a:pt x="229" y="125"/>
                      </a:lnTo>
                      <a:lnTo>
                        <a:pt x="230" y="127"/>
                      </a:lnTo>
                      <a:lnTo>
                        <a:pt x="232" y="127"/>
                      </a:lnTo>
                      <a:lnTo>
                        <a:pt x="233" y="127"/>
                      </a:lnTo>
                      <a:lnTo>
                        <a:pt x="234" y="125"/>
                      </a:lnTo>
                      <a:lnTo>
                        <a:pt x="234" y="124"/>
                      </a:lnTo>
                      <a:lnTo>
                        <a:pt x="236" y="124"/>
                      </a:lnTo>
                      <a:lnTo>
                        <a:pt x="238" y="124"/>
                      </a:lnTo>
                      <a:lnTo>
                        <a:pt x="239" y="124"/>
                      </a:lnTo>
                      <a:lnTo>
                        <a:pt x="241" y="124"/>
                      </a:lnTo>
                      <a:lnTo>
                        <a:pt x="241" y="127"/>
                      </a:lnTo>
                      <a:lnTo>
                        <a:pt x="241" y="128"/>
                      </a:lnTo>
                      <a:lnTo>
                        <a:pt x="239" y="129"/>
                      </a:lnTo>
                      <a:lnTo>
                        <a:pt x="239" y="130"/>
                      </a:lnTo>
                      <a:lnTo>
                        <a:pt x="241" y="132"/>
                      </a:lnTo>
                      <a:lnTo>
                        <a:pt x="239" y="136"/>
                      </a:lnTo>
                      <a:lnTo>
                        <a:pt x="238" y="136"/>
                      </a:lnTo>
                      <a:lnTo>
                        <a:pt x="238" y="137"/>
                      </a:lnTo>
                      <a:lnTo>
                        <a:pt x="239" y="137"/>
                      </a:lnTo>
                      <a:lnTo>
                        <a:pt x="241" y="137"/>
                      </a:lnTo>
                      <a:lnTo>
                        <a:pt x="241" y="138"/>
                      </a:lnTo>
                      <a:lnTo>
                        <a:pt x="241" y="139"/>
                      </a:lnTo>
                      <a:lnTo>
                        <a:pt x="241" y="141"/>
                      </a:lnTo>
                      <a:lnTo>
                        <a:pt x="242" y="143"/>
                      </a:lnTo>
                      <a:lnTo>
                        <a:pt x="241" y="144"/>
                      </a:lnTo>
                      <a:lnTo>
                        <a:pt x="239" y="146"/>
                      </a:lnTo>
                      <a:lnTo>
                        <a:pt x="238" y="148"/>
                      </a:lnTo>
                      <a:lnTo>
                        <a:pt x="234" y="149"/>
                      </a:lnTo>
                      <a:lnTo>
                        <a:pt x="234" y="151"/>
                      </a:lnTo>
                      <a:lnTo>
                        <a:pt x="236" y="153"/>
                      </a:lnTo>
                      <a:lnTo>
                        <a:pt x="236" y="155"/>
                      </a:lnTo>
                      <a:lnTo>
                        <a:pt x="234" y="156"/>
                      </a:lnTo>
                      <a:lnTo>
                        <a:pt x="234" y="157"/>
                      </a:lnTo>
                      <a:lnTo>
                        <a:pt x="234" y="158"/>
                      </a:lnTo>
                      <a:lnTo>
                        <a:pt x="233" y="160"/>
                      </a:lnTo>
                      <a:lnTo>
                        <a:pt x="233" y="161"/>
                      </a:lnTo>
                      <a:lnTo>
                        <a:pt x="232" y="161"/>
                      </a:lnTo>
                      <a:lnTo>
                        <a:pt x="230" y="163"/>
                      </a:lnTo>
                      <a:lnTo>
                        <a:pt x="230" y="165"/>
                      </a:lnTo>
                      <a:lnTo>
                        <a:pt x="229" y="166"/>
                      </a:lnTo>
                      <a:lnTo>
                        <a:pt x="229" y="167"/>
                      </a:lnTo>
                      <a:lnTo>
                        <a:pt x="230" y="167"/>
                      </a:lnTo>
                      <a:lnTo>
                        <a:pt x="232" y="167"/>
                      </a:lnTo>
                      <a:lnTo>
                        <a:pt x="232" y="168"/>
                      </a:lnTo>
                      <a:lnTo>
                        <a:pt x="230" y="168"/>
                      </a:lnTo>
                      <a:lnTo>
                        <a:pt x="230" y="170"/>
                      </a:lnTo>
                      <a:lnTo>
                        <a:pt x="230" y="171"/>
                      </a:lnTo>
                      <a:lnTo>
                        <a:pt x="230" y="172"/>
                      </a:lnTo>
                      <a:lnTo>
                        <a:pt x="232" y="172"/>
                      </a:lnTo>
                      <a:lnTo>
                        <a:pt x="232" y="174"/>
                      </a:lnTo>
                      <a:lnTo>
                        <a:pt x="234" y="174"/>
                      </a:lnTo>
                      <a:lnTo>
                        <a:pt x="236" y="175"/>
                      </a:lnTo>
                      <a:lnTo>
                        <a:pt x="236" y="176"/>
                      </a:lnTo>
                      <a:lnTo>
                        <a:pt x="234" y="176"/>
                      </a:lnTo>
                      <a:lnTo>
                        <a:pt x="234" y="179"/>
                      </a:lnTo>
                      <a:lnTo>
                        <a:pt x="233" y="179"/>
                      </a:lnTo>
                      <a:lnTo>
                        <a:pt x="232" y="180"/>
                      </a:lnTo>
                      <a:lnTo>
                        <a:pt x="232" y="181"/>
                      </a:lnTo>
                      <a:lnTo>
                        <a:pt x="230" y="182"/>
                      </a:lnTo>
                      <a:lnTo>
                        <a:pt x="230" y="184"/>
                      </a:lnTo>
                      <a:lnTo>
                        <a:pt x="229" y="185"/>
                      </a:lnTo>
                      <a:lnTo>
                        <a:pt x="230" y="186"/>
                      </a:lnTo>
                      <a:lnTo>
                        <a:pt x="232" y="187"/>
                      </a:lnTo>
                      <a:lnTo>
                        <a:pt x="233" y="190"/>
                      </a:lnTo>
                      <a:lnTo>
                        <a:pt x="233" y="194"/>
                      </a:lnTo>
                      <a:lnTo>
                        <a:pt x="233" y="195"/>
                      </a:lnTo>
                      <a:lnTo>
                        <a:pt x="230" y="196"/>
                      </a:lnTo>
                      <a:lnTo>
                        <a:pt x="229" y="196"/>
                      </a:lnTo>
                      <a:lnTo>
                        <a:pt x="228" y="196"/>
                      </a:lnTo>
                      <a:lnTo>
                        <a:pt x="228" y="198"/>
                      </a:lnTo>
                      <a:lnTo>
                        <a:pt x="225" y="199"/>
                      </a:lnTo>
                      <a:lnTo>
                        <a:pt x="224" y="199"/>
                      </a:lnTo>
                      <a:lnTo>
                        <a:pt x="224" y="200"/>
                      </a:lnTo>
                      <a:lnTo>
                        <a:pt x="223" y="200"/>
                      </a:lnTo>
                      <a:lnTo>
                        <a:pt x="220" y="201"/>
                      </a:lnTo>
                      <a:lnTo>
                        <a:pt x="219" y="201"/>
                      </a:lnTo>
                      <a:lnTo>
                        <a:pt x="218" y="201"/>
                      </a:lnTo>
                      <a:lnTo>
                        <a:pt x="217" y="201"/>
                      </a:lnTo>
                      <a:lnTo>
                        <a:pt x="215" y="201"/>
                      </a:lnTo>
                      <a:lnTo>
                        <a:pt x="214" y="201"/>
                      </a:lnTo>
                      <a:lnTo>
                        <a:pt x="213" y="201"/>
                      </a:lnTo>
                      <a:lnTo>
                        <a:pt x="213" y="204"/>
                      </a:lnTo>
                      <a:lnTo>
                        <a:pt x="213" y="205"/>
                      </a:lnTo>
                      <a:lnTo>
                        <a:pt x="210" y="204"/>
                      </a:lnTo>
                      <a:lnTo>
                        <a:pt x="208" y="204"/>
                      </a:lnTo>
                      <a:lnTo>
                        <a:pt x="205" y="204"/>
                      </a:lnTo>
                      <a:lnTo>
                        <a:pt x="204" y="205"/>
                      </a:lnTo>
                      <a:lnTo>
                        <a:pt x="204" y="209"/>
                      </a:lnTo>
                      <a:lnTo>
                        <a:pt x="204" y="210"/>
                      </a:lnTo>
                      <a:lnTo>
                        <a:pt x="205" y="210"/>
                      </a:lnTo>
                      <a:lnTo>
                        <a:pt x="208" y="212"/>
                      </a:lnTo>
                      <a:lnTo>
                        <a:pt x="209" y="212"/>
                      </a:lnTo>
                      <a:lnTo>
                        <a:pt x="211" y="213"/>
                      </a:lnTo>
                      <a:lnTo>
                        <a:pt x="213" y="214"/>
                      </a:lnTo>
                      <a:lnTo>
                        <a:pt x="214" y="215"/>
                      </a:lnTo>
                      <a:lnTo>
                        <a:pt x="214" y="218"/>
                      </a:lnTo>
                      <a:lnTo>
                        <a:pt x="214" y="220"/>
                      </a:lnTo>
                      <a:lnTo>
                        <a:pt x="214" y="222"/>
                      </a:lnTo>
                      <a:lnTo>
                        <a:pt x="214" y="228"/>
                      </a:lnTo>
                      <a:lnTo>
                        <a:pt x="214" y="229"/>
                      </a:lnTo>
                      <a:lnTo>
                        <a:pt x="213" y="232"/>
                      </a:lnTo>
                      <a:lnTo>
                        <a:pt x="213" y="233"/>
                      </a:lnTo>
                      <a:lnTo>
                        <a:pt x="210" y="237"/>
                      </a:lnTo>
                      <a:lnTo>
                        <a:pt x="208" y="241"/>
                      </a:lnTo>
                      <a:lnTo>
                        <a:pt x="205" y="243"/>
                      </a:lnTo>
                      <a:lnTo>
                        <a:pt x="204" y="246"/>
                      </a:lnTo>
                      <a:lnTo>
                        <a:pt x="203" y="247"/>
                      </a:lnTo>
                      <a:lnTo>
                        <a:pt x="200" y="250"/>
                      </a:lnTo>
                      <a:lnTo>
                        <a:pt x="199" y="252"/>
                      </a:lnTo>
                      <a:lnTo>
                        <a:pt x="197" y="252"/>
                      </a:lnTo>
                      <a:lnTo>
                        <a:pt x="195" y="253"/>
                      </a:lnTo>
                      <a:lnTo>
                        <a:pt x="196" y="255"/>
                      </a:lnTo>
                      <a:lnTo>
                        <a:pt x="199" y="257"/>
                      </a:lnTo>
                      <a:lnTo>
                        <a:pt x="200" y="258"/>
                      </a:lnTo>
                      <a:lnTo>
                        <a:pt x="201" y="260"/>
                      </a:lnTo>
                      <a:lnTo>
                        <a:pt x="204" y="260"/>
                      </a:lnTo>
                      <a:lnTo>
                        <a:pt x="204" y="261"/>
                      </a:lnTo>
                      <a:lnTo>
                        <a:pt x="205" y="262"/>
                      </a:lnTo>
                      <a:lnTo>
                        <a:pt x="208" y="263"/>
                      </a:lnTo>
                      <a:lnTo>
                        <a:pt x="210" y="265"/>
                      </a:lnTo>
                      <a:lnTo>
                        <a:pt x="211" y="267"/>
                      </a:lnTo>
                      <a:lnTo>
                        <a:pt x="213" y="269"/>
                      </a:lnTo>
                      <a:lnTo>
                        <a:pt x="214" y="269"/>
                      </a:lnTo>
                      <a:lnTo>
                        <a:pt x="217" y="271"/>
                      </a:lnTo>
                      <a:lnTo>
                        <a:pt x="218" y="272"/>
                      </a:lnTo>
                      <a:lnTo>
                        <a:pt x="219" y="272"/>
                      </a:lnTo>
                      <a:lnTo>
                        <a:pt x="220" y="272"/>
                      </a:lnTo>
                      <a:lnTo>
                        <a:pt x="220" y="275"/>
                      </a:lnTo>
                      <a:lnTo>
                        <a:pt x="223" y="275"/>
                      </a:lnTo>
                      <a:lnTo>
                        <a:pt x="224" y="279"/>
                      </a:lnTo>
                      <a:lnTo>
                        <a:pt x="223" y="282"/>
                      </a:lnTo>
                      <a:lnTo>
                        <a:pt x="224" y="285"/>
                      </a:lnTo>
                      <a:lnTo>
                        <a:pt x="223" y="288"/>
                      </a:lnTo>
                      <a:lnTo>
                        <a:pt x="223" y="290"/>
                      </a:lnTo>
                      <a:lnTo>
                        <a:pt x="223" y="293"/>
                      </a:lnTo>
                      <a:lnTo>
                        <a:pt x="223" y="294"/>
                      </a:lnTo>
                      <a:lnTo>
                        <a:pt x="223" y="295"/>
                      </a:lnTo>
                      <a:lnTo>
                        <a:pt x="223" y="299"/>
                      </a:lnTo>
                      <a:lnTo>
                        <a:pt x="224" y="300"/>
                      </a:lnTo>
                      <a:lnTo>
                        <a:pt x="225" y="302"/>
                      </a:lnTo>
                      <a:lnTo>
                        <a:pt x="228" y="302"/>
                      </a:lnTo>
                      <a:lnTo>
                        <a:pt x="229" y="302"/>
                      </a:lnTo>
                      <a:lnTo>
                        <a:pt x="230" y="302"/>
                      </a:lnTo>
                      <a:lnTo>
                        <a:pt x="233" y="303"/>
                      </a:lnTo>
                      <a:lnTo>
                        <a:pt x="234" y="303"/>
                      </a:lnTo>
                      <a:lnTo>
                        <a:pt x="236" y="304"/>
                      </a:lnTo>
                      <a:lnTo>
                        <a:pt x="239" y="304"/>
                      </a:lnTo>
                      <a:lnTo>
                        <a:pt x="241" y="307"/>
                      </a:lnTo>
                      <a:lnTo>
                        <a:pt x="242" y="308"/>
                      </a:lnTo>
                      <a:lnTo>
                        <a:pt x="243" y="309"/>
                      </a:lnTo>
                      <a:lnTo>
                        <a:pt x="243" y="313"/>
                      </a:lnTo>
                      <a:lnTo>
                        <a:pt x="244" y="314"/>
                      </a:lnTo>
                      <a:lnTo>
                        <a:pt x="246" y="317"/>
                      </a:lnTo>
                      <a:lnTo>
                        <a:pt x="246" y="318"/>
                      </a:lnTo>
                      <a:lnTo>
                        <a:pt x="246" y="321"/>
                      </a:lnTo>
                      <a:lnTo>
                        <a:pt x="246" y="322"/>
                      </a:lnTo>
                      <a:lnTo>
                        <a:pt x="246" y="323"/>
                      </a:lnTo>
                      <a:lnTo>
                        <a:pt x="244" y="324"/>
                      </a:lnTo>
                      <a:lnTo>
                        <a:pt x="243" y="327"/>
                      </a:lnTo>
                      <a:lnTo>
                        <a:pt x="242" y="329"/>
                      </a:lnTo>
                      <a:lnTo>
                        <a:pt x="242" y="331"/>
                      </a:lnTo>
                      <a:lnTo>
                        <a:pt x="239" y="333"/>
                      </a:lnTo>
                      <a:lnTo>
                        <a:pt x="236" y="334"/>
                      </a:lnTo>
                      <a:lnTo>
                        <a:pt x="236" y="336"/>
                      </a:lnTo>
                      <a:lnTo>
                        <a:pt x="234" y="337"/>
                      </a:lnTo>
                      <a:lnTo>
                        <a:pt x="233" y="338"/>
                      </a:lnTo>
                      <a:lnTo>
                        <a:pt x="232" y="340"/>
                      </a:lnTo>
                      <a:lnTo>
                        <a:pt x="232" y="343"/>
                      </a:lnTo>
                      <a:lnTo>
                        <a:pt x="230" y="346"/>
                      </a:lnTo>
                      <a:lnTo>
                        <a:pt x="229" y="347"/>
                      </a:lnTo>
                      <a:lnTo>
                        <a:pt x="228" y="350"/>
                      </a:lnTo>
                      <a:lnTo>
                        <a:pt x="228" y="351"/>
                      </a:lnTo>
                      <a:lnTo>
                        <a:pt x="227" y="353"/>
                      </a:lnTo>
                      <a:lnTo>
                        <a:pt x="228" y="355"/>
                      </a:lnTo>
                      <a:lnTo>
                        <a:pt x="230" y="357"/>
                      </a:lnTo>
                      <a:lnTo>
                        <a:pt x="232" y="360"/>
                      </a:lnTo>
                      <a:lnTo>
                        <a:pt x="233" y="362"/>
                      </a:lnTo>
                      <a:lnTo>
                        <a:pt x="234" y="364"/>
                      </a:lnTo>
                      <a:lnTo>
                        <a:pt x="238" y="365"/>
                      </a:lnTo>
                      <a:lnTo>
                        <a:pt x="239" y="369"/>
                      </a:lnTo>
                      <a:lnTo>
                        <a:pt x="241" y="369"/>
                      </a:lnTo>
                      <a:lnTo>
                        <a:pt x="241" y="374"/>
                      </a:lnTo>
                      <a:lnTo>
                        <a:pt x="243" y="375"/>
                      </a:lnTo>
                      <a:lnTo>
                        <a:pt x="243" y="379"/>
                      </a:lnTo>
                      <a:lnTo>
                        <a:pt x="243" y="380"/>
                      </a:lnTo>
                      <a:lnTo>
                        <a:pt x="244" y="383"/>
                      </a:lnTo>
                      <a:lnTo>
                        <a:pt x="246" y="384"/>
                      </a:lnTo>
                      <a:lnTo>
                        <a:pt x="246" y="385"/>
                      </a:lnTo>
                      <a:lnTo>
                        <a:pt x="246" y="388"/>
                      </a:lnTo>
                      <a:lnTo>
                        <a:pt x="246" y="391"/>
                      </a:lnTo>
                      <a:lnTo>
                        <a:pt x="246" y="393"/>
                      </a:lnTo>
                      <a:lnTo>
                        <a:pt x="246" y="394"/>
                      </a:lnTo>
                      <a:lnTo>
                        <a:pt x="246" y="395"/>
                      </a:lnTo>
                      <a:lnTo>
                        <a:pt x="246" y="398"/>
                      </a:lnTo>
                      <a:lnTo>
                        <a:pt x="246" y="402"/>
                      </a:lnTo>
                      <a:lnTo>
                        <a:pt x="246" y="404"/>
                      </a:lnTo>
                      <a:lnTo>
                        <a:pt x="246" y="405"/>
                      </a:lnTo>
                      <a:lnTo>
                        <a:pt x="247" y="407"/>
                      </a:lnTo>
                      <a:lnTo>
                        <a:pt x="246" y="408"/>
                      </a:lnTo>
                      <a:lnTo>
                        <a:pt x="247" y="409"/>
                      </a:lnTo>
                      <a:lnTo>
                        <a:pt x="247" y="410"/>
                      </a:lnTo>
                      <a:lnTo>
                        <a:pt x="246" y="410"/>
                      </a:lnTo>
                      <a:lnTo>
                        <a:pt x="242" y="412"/>
                      </a:lnTo>
                      <a:lnTo>
                        <a:pt x="234" y="414"/>
                      </a:lnTo>
                      <a:lnTo>
                        <a:pt x="229" y="416"/>
                      </a:lnTo>
                      <a:lnTo>
                        <a:pt x="227" y="418"/>
                      </a:lnTo>
                      <a:lnTo>
                        <a:pt x="220" y="418"/>
                      </a:lnTo>
                      <a:lnTo>
                        <a:pt x="217" y="418"/>
                      </a:lnTo>
                      <a:lnTo>
                        <a:pt x="213" y="418"/>
                      </a:lnTo>
                      <a:lnTo>
                        <a:pt x="210" y="418"/>
                      </a:lnTo>
                      <a:lnTo>
                        <a:pt x="208" y="418"/>
                      </a:lnTo>
                      <a:lnTo>
                        <a:pt x="201" y="418"/>
                      </a:lnTo>
                      <a:lnTo>
                        <a:pt x="196" y="418"/>
                      </a:lnTo>
                      <a:lnTo>
                        <a:pt x="194" y="416"/>
                      </a:lnTo>
                      <a:lnTo>
                        <a:pt x="190" y="416"/>
                      </a:lnTo>
                      <a:lnTo>
                        <a:pt x="187" y="414"/>
                      </a:lnTo>
                      <a:lnTo>
                        <a:pt x="185" y="412"/>
                      </a:lnTo>
                      <a:lnTo>
                        <a:pt x="181" y="408"/>
                      </a:lnTo>
                      <a:lnTo>
                        <a:pt x="180" y="404"/>
                      </a:lnTo>
                      <a:lnTo>
                        <a:pt x="176" y="402"/>
                      </a:lnTo>
                      <a:lnTo>
                        <a:pt x="175" y="397"/>
                      </a:lnTo>
                      <a:lnTo>
                        <a:pt x="173" y="393"/>
                      </a:lnTo>
                      <a:lnTo>
                        <a:pt x="172" y="389"/>
                      </a:lnTo>
                      <a:lnTo>
                        <a:pt x="170" y="384"/>
                      </a:lnTo>
                      <a:lnTo>
                        <a:pt x="167" y="380"/>
                      </a:lnTo>
                      <a:lnTo>
                        <a:pt x="165" y="375"/>
                      </a:lnTo>
                      <a:lnTo>
                        <a:pt x="161" y="370"/>
                      </a:lnTo>
                      <a:lnTo>
                        <a:pt x="158" y="365"/>
                      </a:lnTo>
                      <a:lnTo>
                        <a:pt x="156" y="361"/>
                      </a:lnTo>
                      <a:lnTo>
                        <a:pt x="154" y="357"/>
                      </a:lnTo>
                      <a:lnTo>
                        <a:pt x="153" y="356"/>
                      </a:lnTo>
                      <a:lnTo>
                        <a:pt x="154" y="351"/>
                      </a:lnTo>
                      <a:lnTo>
                        <a:pt x="154" y="350"/>
                      </a:lnTo>
                      <a:lnTo>
                        <a:pt x="154" y="348"/>
                      </a:lnTo>
                      <a:lnTo>
                        <a:pt x="156" y="348"/>
                      </a:lnTo>
                      <a:lnTo>
                        <a:pt x="157" y="346"/>
                      </a:lnTo>
                      <a:lnTo>
                        <a:pt x="157" y="343"/>
                      </a:lnTo>
                      <a:lnTo>
                        <a:pt x="158" y="341"/>
                      </a:lnTo>
                      <a:lnTo>
                        <a:pt x="159" y="337"/>
                      </a:lnTo>
                      <a:lnTo>
                        <a:pt x="159" y="332"/>
                      </a:lnTo>
                      <a:lnTo>
                        <a:pt x="158" y="328"/>
                      </a:lnTo>
                      <a:lnTo>
                        <a:pt x="157" y="323"/>
                      </a:lnTo>
                      <a:lnTo>
                        <a:pt x="156" y="321"/>
                      </a:lnTo>
                      <a:lnTo>
                        <a:pt x="153" y="317"/>
                      </a:lnTo>
                      <a:lnTo>
                        <a:pt x="152" y="313"/>
                      </a:lnTo>
                      <a:lnTo>
                        <a:pt x="148" y="310"/>
                      </a:lnTo>
                      <a:lnTo>
                        <a:pt x="146" y="307"/>
                      </a:lnTo>
                      <a:lnTo>
                        <a:pt x="142" y="305"/>
                      </a:lnTo>
                      <a:lnTo>
                        <a:pt x="139" y="305"/>
                      </a:lnTo>
                      <a:lnTo>
                        <a:pt x="138" y="303"/>
                      </a:lnTo>
                      <a:lnTo>
                        <a:pt x="137" y="299"/>
                      </a:lnTo>
                      <a:lnTo>
                        <a:pt x="134" y="296"/>
                      </a:lnTo>
                      <a:lnTo>
                        <a:pt x="129" y="293"/>
                      </a:lnTo>
                      <a:lnTo>
                        <a:pt x="125" y="291"/>
                      </a:lnTo>
                      <a:lnTo>
                        <a:pt x="121" y="289"/>
                      </a:lnTo>
                      <a:lnTo>
                        <a:pt x="119" y="286"/>
                      </a:lnTo>
                      <a:lnTo>
                        <a:pt x="115" y="285"/>
                      </a:lnTo>
                      <a:lnTo>
                        <a:pt x="113" y="284"/>
                      </a:lnTo>
                      <a:lnTo>
                        <a:pt x="114" y="285"/>
                      </a:lnTo>
                      <a:lnTo>
                        <a:pt x="115" y="286"/>
                      </a:lnTo>
                      <a:lnTo>
                        <a:pt x="116" y="289"/>
                      </a:lnTo>
                      <a:lnTo>
                        <a:pt x="119" y="290"/>
                      </a:lnTo>
                      <a:lnTo>
                        <a:pt x="116" y="290"/>
                      </a:lnTo>
                      <a:lnTo>
                        <a:pt x="115" y="290"/>
                      </a:lnTo>
                      <a:lnTo>
                        <a:pt x="113" y="290"/>
                      </a:lnTo>
                      <a:lnTo>
                        <a:pt x="109" y="289"/>
                      </a:lnTo>
                      <a:lnTo>
                        <a:pt x="106" y="285"/>
                      </a:lnTo>
                      <a:lnTo>
                        <a:pt x="105" y="282"/>
                      </a:lnTo>
                      <a:lnTo>
                        <a:pt x="104" y="279"/>
                      </a:lnTo>
                      <a:lnTo>
                        <a:pt x="104" y="276"/>
                      </a:lnTo>
                      <a:lnTo>
                        <a:pt x="101" y="277"/>
                      </a:lnTo>
                      <a:lnTo>
                        <a:pt x="100" y="277"/>
                      </a:lnTo>
                      <a:lnTo>
                        <a:pt x="100" y="276"/>
                      </a:lnTo>
                      <a:lnTo>
                        <a:pt x="99" y="274"/>
                      </a:lnTo>
                      <a:lnTo>
                        <a:pt x="99" y="271"/>
                      </a:lnTo>
                      <a:lnTo>
                        <a:pt x="96" y="263"/>
                      </a:lnTo>
                      <a:lnTo>
                        <a:pt x="95" y="261"/>
                      </a:lnTo>
                      <a:lnTo>
                        <a:pt x="94" y="258"/>
                      </a:lnTo>
                      <a:lnTo>
                        <a:pt x="92" y="257"/>
                      </a:lnTo>
                      <a:lnTo>
                        <a:pt x="91" y="256"/>
                      </a:lnTo>
                      <a:lnTo>
                        <a:pt x="88" y="255"/>
                      </a:lnTo>
                      <a:lnTo>
                        <a:pt x="85" y="252"/>
                      </a:lnTo>
                      <a:lnTo>
                        <a:pt x="82" y="252"/>
                      </a:lnTo>
                      <a:lnTo>
                        <a:pt x="81" y="252"/>
                      </a:lnTo>
                      <a:lnTo>
                        <a:pt x="80" y="251"/>
                      </a:lnTo>
                      <a:lnTo>
                        <a:pt x="77" y="248"/>
                      </a:lnTo>
                      <a:lnTo>
                        <a:pt x="75" y="247"/>
                      </a:lnTo>
                      <a:lnTo>
                        <a:pt x="75" y="243"/>
                      </a:lnTo>
                      <a:lnTo>
                        <a:pt x="75" y="238"/>
                      </a:lnTo>
                      <a:lnTo>
                        <a:pt x="75" y="232"/>
                      </a:lnTo>
                      <a:lnTo>
                        <a:pt x="75" y="227"/>
                      </a:lnTo>
                      <a:lnTo>
                        <a:pt x="75" y="223"/>
                      </a:lnTo>
                      <a:lnTo>
                        <a:pt x="77" y="218"/>
                      </a:lnTo>
                      <a:lnTo>
                        <a:pt x="78" y="215"/>
                      </a:lnTo>
                      <a:lnTo>
                        <a:pt x="80" y="212"/>
                      </a:lnTo>
                      <a:lnTo>
                        <a:pt x="81" y="208"/>
                      </a:lnTo>
                      <a:lnTo>
                        <a:pt x="85" y="206"/>
                      </a:lnTo>
                      <a:lnTo>
                        <a:pt x="86" y="206"/>
                      </a:lnTo>
                      <a:lnTo>
                        <a:pt x="90" y="205"/>
                      </a:lnTo>
                      <a:lnTo>
                        <a:pt x="86" y="205"/>
                      </a:lnTo>
                      <a:lnTo>
                        <a:pt x="83" y="206"/>
                      </a:lnTo>
                      <a:lnTo>
                        <a:pt x="81" y="206"/>
                      </a:lnTo>
                      <a:lnTo>
                        <a:pt x="80" y="203"/>
                      </a:lnTo>
                      <a:lnTo>
                        <a:pt x="80" y="196"/>
                      </a:lnTo>
                      <a:lnTo>
                        <a:pt x="78" y="189"/>
                      </a:lnTo>
                      <a:lnTo>
                        <a:pt x="78" y="184"/>
                      </a:lnTo>
                      <a:lnTo>
                        <a:pt x="77" y="179"/>
                      </a:lnTo>
                      <a:lnTo>
                        <a:pt x="76" y="172"/>
                      </a:lnTo>
                      <a:lnTo>
                        <a:pt x="72" y="167"/>
                      </a:lnTo>
                      <a:lnTo>
                        <a:pt x="68" y="163"/>
                      </a:lnTo>
                      <a:lnTo>
                        <a:pt x="64" y="158"/>
                      </a:lnTo>
                      <a:lnTo>
                        <a:pt x="61" y="156"/>
                      </a:lnTo>
                      <a:lnTo>
                        <a:pt x="57" y="153"/>
                      </a:lnTo>
                      <a:lnTo>
                        <a:pt x="54" y="151"/>
                      </a:lnTo>
                      <a:lnTo>
                        <a:pt x="53" y="148"/>
                      </a:lnTo>
                      <a:lnTo>
                        <a:pt x="52" y="147"/>
                      </a:lnTo>
                      <a:lnTo>
                        <a:pt x="52" y="146"/>
                      </a:lnTo>
                      <a:lnTo>
                        <a:pt x="53" y="146"/>
                      </a:lnTo>
                      <a:lnTo>
                        <a:pt x="52" y="143"/>
                      </a:lnTo>
                      <a:lnTo>
                        <a:pt x="47" y="141"/>
                      </a:lnTo>
                      <a:lnTo>
                        <a:pt x="40" y="137"/>
                      </a:lnTo>
                      <a:lnTo>
                        <a:pt x="35" y="134"/>
                      </a:lnTo>
                      <a:lnTo>
                        <a:pt x="33" y="132"/>
                      </a:lnTo>
                      <a:lnTo>
                        <a:pt x="30" y="128"/>
                      </a:lnTo>
                      <a:lnTo>
                        <a:pt x="28" y="128"/>
                      </a:lnTo>
                      <a:lnTo>
                        <a:pt x="26" y="125"/>
                      </a:lnTo>
                      <a:lnTo>
                        <a:pt x="25" y="124"/>
                      </a:lnTo>
                      <a:lnTo>
                        <a:pt x="24" y="122"/>
                      </a:lnTo>
                      <a:lnTo>
                        <a:pt x="21" y="122"/>
                      </a:lnTo>
                      <a:lnTo>
                        <a:pt x="24" y="119"/>
                      </a:lnTo>
                      <a:lnTo>
                        <a:pt x="26" y="118"/>
                      </a:lnTo>
                      <a:lnTo>
                        <a:pt x="26" y="117"/>
                      </a:lnTo>
                      <a:lnTo>
                        <a:pt x="30" y="117"/>
                      </a:lnTo>
                      <a:lnTo>
                        <a:pt x="31" y="114"/>
                      </a:lnTo>
                      <a:lnTo>
                        <a:pt x="33" y="111"/>
                      </a:lnTo>
                      <a:lnTo>
                        <a:pt x="35" y="110"/>
                      </a:lnTo>
                      <a:lnTo>
                        <a:pt x="37" y="108"/>
                      </a:lnTo>
                      <a:lnTo>
                        <a:pt x="37" y="106"/>
                      </a:lnTo>
                      <a:lnTo>
                        <a:pt x="35" y="105"/>
                      </a:lnTo>
                      <a:lnTo>
                        <a:pt x="37" y="104"/>
                      </a:lnTo>
                      <a:lnTo>
                        <a:pt x="37" y="103"/>
                      </a:lnTo>
                      <a:lnTo>
                        <a:pt x="37" y="101"/>
                      </a:lnTo>
                      <a:lnTo>
                        <a:pt x="38" y="101"/>
                      </a:lnTo>
                      <a:lnTo>
                        <a:pt x="39" y="103"/>
                      </a:lnTo>
                      <a:lnTo>
                        <a:pt x="40" y="101"/>
                      </a:lnTo>
                      <a:lnTo>
                        <a:pt x="40" y="99"/>
                      </a:lnTo>
                      <a:lnTo>
                        <a:pt x="40" y="98"/>
                      </a:lnTo>
                      <a:lnTo>
                        <a:pt x="39" y="98"/>
                      </a:lnTo>
                      <a:lnTo>
                        <a:pt x="39" y="96"/>
                      </a:lnTo>
                      <a:lnTo>
                        <a:pt x="38" y="96"/>
                      </a:lnTo>
                      <a:lnTo>
                        <a:pt x="37" y="96"/>
                      </a:lnTo>
                      <a:lnTo>
                        <a:pt x="35" y="96"/>
                      </a:lnTo>
                      <a:lnTo>
                        <a:pt x="35" y="95"/>
                      </a:lnTo>
                      <a:lnTo>
                        <a:pt x="35" y="94"/>
                      </a:lnTo>
                      <a:lnTo>
                        <a:pt x="37" y="92"/>
                      </a:lnTo>
                      <a:lnTo>
                        <a:pt x="37" y="91"/>
                      </a:lnTo>
                      <a:lnTo>
                        <a:pt x="38" y="91"/>
                      </a:lnTo>
                      <a:lnTo>
                        <a:pt x="38" y="90"/>
                      </a:lnTo>
                      <a:lnTo>
                        <a:pt x="38" y="89"/>
                      </a:lnTo>
                      <a:lnTo>
                        <a:pt x="38" y="87"/>
                      </a:lnTo>
                      <a:lnTo>
                        <a:pt x="37" y="86"/>
                      </a:lnTo>
                      <a:lnTo>
                        <a:pt x="37" y="84"/>
                      </a:lnTo>
                      <a:lnTo>
                        <a:pt x="35" y="80"/>
                      </a:lnTo>
                      <a:lnTo>
                        <a:pt x="37" y="79"/>
                      </a:lnTo>
                      <a:lnTo>
                        <a:pt x="38" y="77"/>
                      </a:lnTo>
                      <a:lnTo>
                        <a:pt x="39" y="77"/>
                      </a:lnTo>
                      <a:lnTo>
                        <a:pt x="40" y="77"/>
                      </a:lnTo>
                      <a:lnTo>
                        <a:pt x="42" y="76"/>
                      </a:lnTo>
                      <a:lnTo>
                        <a:pt x="45" y="75"/>
                      </a:lnTo>
                      <a:lnTo>
                        <a:pt x="47" y="73"/>
                      </a:lnTo>
                      <a:lnTo>
                        <a:pt x="48" y="72"/>
                      </a:lnTo>
                      <a:lnTo>
                        <a:pt x="49" y="72"/>
                      </a:lnTo>
                      <a:lnTo>
                        <a:pt x="50" y="71"/>
                      </a:lnTo>
                      <a:lnTo>
                        <a:pt x="52" y="71"/>
                      </a:lnTo>
                      <a:lnTo>
                        <a:pt x="53" y="71"/>
                      </a:lnTo>
                      <a:lnTo>
                        <a:pt x="53" y="72"/>
                      </a:lnTo>
                      <a:lnTo>
                        <a:pt x="54" y="72"/>
                      </a:lnTo>
                      <a:lnTo>
                        <a:pt x="56" y="72"/>
                      </a:lnTo>
                      <a:lnTo>
                        <a:pt x="57" y="72"/>
                      </a:lnTo>
                      <a:lnTo>
                        <a:pt x="59" y="73"/>
                      </a:lnTo>
                      <a:lnTo>
                        <a:pt x="61" y="75"/>
                      </a:lnTo>
                      <a:lnTo>
                        <a:pt x="62" y="75"/>
                      </a:lnTo>
                      <a:lnTo>
                        <a:pt x="63" y="75"/>
                      </a:lnTo>
                      <a:lnTo>
                        <a:pt x="63" y="76"/>
                      </a:lnTo>
                      <a:lnTo>
                        <a:pt x="64" y="77"/>
                      </a:lnTo>
                      <a:lnTo>
                        <a:pt x="66" y="77"/>
                      </a:lnTo>
                      <a:lnTo>
                        <a:pt x="67" y="79"/>
                      </a:lnTo>
                      <a:lnTo>
                        <a:pt x="68" y="80"/>
                      </a:lnTo>
                      <a:lnTo>
                        <a:pt x="71" y="81"/>
                      </a:lnTo>
                      <a:lnTo>
                        <a:pt x="71" y="82"/>
                      </a:lnTo>
                      <a:lnTo>
                        <a:pt x="72" y="84"/>
                      </a:lnTo>
                      <a:lnTo>
                        <a:pt x="76" y="82"/>
                      </a:lnTo>
                      <a:lnTo>
                        <a:pt x="78" y="82"/>
                      </a:lnTo>
                      <a:lnTo>
                        <a:pt x="80" y="82"/>
                      </a:lnTo>
                      <a:lnTo>
                        <a:pt x="80" y="81"/>
                      </a:lnTo>
                      <a:lnTo>
                        <a:pt x="80" y="80"/>
                      </a:lnTo>
                      <a:lnTo>
                        <a:pt x="81" y="80"/>
                      </a:lnTo>
                      <a:lnTo>
                        <a:pt x="82" y="79"/>
                      </a:lnTo>
                      <a:lnTo>
                        <a:pt x="83" y="77"/>
                      </a:lnTo>
                      <a:lnTo>
                        <a:pt x="85" y="76"/>
                      </a:lnTo>
                      <a:lnTo>
                        <a:pt x="86" y="76"/>
                      </a:lnTo>
                      <a:lnTo>
                        <a:pt x="90" y="75"/>
                      </a:lnTo>
                      <a:lnTo>
                        <a:pt x="91" y="73"/>
                      </a:lnTo>
                      <a:lnTo>
                        <a:pt x="92" y="72"/>
                      </a:lnTo>
                      <a:lnTo>
                        <a:pt x="92" y="71"/>
                      </a:lnTo>
                      <a:lnTo>
                        <a:pt x="91" y="68"/>
                      </a:lnTo>
                      <a:lnTo>
                        <a:pt x="92" y="68"/>
                      </a:lnTo>
                      <a:lnTo>
                        <a:pt x="94" y="67"/>
                      </a:lnTo>
                      <a:lnTo>
                        <a:pt x="95" y="66"/>
                      </a:lnTo>
                      <a:lnTo>
                        <a:pt x="97" y="65"/>
                      </a:lnTo>
                      <a:lnTo>
                        <a:pt x="99" y="65"/>
                      </a:lnTo>
                      <a:lnTo>
                        <a:pt x="100" y="63"/>
                      </a:lnTo>
                      <a:lnTo>
                        <a:pt x="104" y="62"/>
                      </a:lnTo>
                      <a:lnTo>
                        <a:pt x="108" y="62"/>
                      </a:lnTo>
                      <a:lnTo>
                        <a:pt x="109" y="62"/>
                      </a:lnTo>
                      <a:lnTo>
                        <a:pt x="110" y="62"/>
                      </a:lnTo>
                      <a:lnTo>
                        <a:pt x="113" y="62"/>
                      </a:lnTo>
                      <a:lnTo>
                        <a:pt x="114" y="61"/>
                      </a:lnTo>
                      <a:lnTo>
                        <a:pt x="115" y="59"/>
                      </a:lnTo>
                      <a:lnTo>
                        <a:pt x="114" y="58"/>
                      </a:lnTo>
                      <a:lnTo>
                        <a:pt x="114" y="56"/>
                      </a:lnTo>
                      <a:lnTo>
                        <a:pt x="115" y="53"/>
                      </a:lnTo>
                      <a:lnTo>
                        <a:pt x="115" y="52"/>
                      </a:lnTo>
                      <a:lnTo>
                        <a:pt x="115" y="49"/>
                      </a:lnTo>
                      <a:lnTo>
                        <a:pt x="115" y="47"/>
                      </a:lnTo>
                      <a:lnTo>
                        <a:pt x="115" y="46"/>
                      </a:lnTo>
                      <a:lnTo>
                        <a:pt x="115" y="44"/>
                      </a:lnTo>
                      <a:lnTo>
                        <a:pt x="116" y="42"/>
                      </a:lnTo>
                      <a:lnTo>
                        <a:pt x="116" y="40"/>
                      </a:lnTo>
                      <a:lnTo>
                        <a:pt x="116" y="38"/>
                      </a:lnTo>
                      <a:lnTo>
                        <a:pt x="119" y="38"/>
                      </a:lnTo>
                      <a:lnTo>
                        <a:pt x="119" y="37"/>
                      </a:lnTo>
                      <a:lnTo>
                        <a:pt x="119" y="35"/>
                      </a:lnTo>
                      <a:lnTo>
                        <a:pt x="120" y="34"/>
                      </a:lnTo>
                      <a:lnTo>
                        <a:pt x="120" y="33"/>
                      </a:lnTo>
                      <a:lnTo>
                        <a:pt x="121" y="33"/>
                      </a:lnTo>
                      <a:lnTo>
                        <a:pt x="121" y="34"/>
                      </a:lnTo>
                      <a:lnTo>
                        <a:pt x="123" y="34"/>
                      </a:lnTo>
                      <a:lnTo>
                        <a:pt x="124" y="33"/>
                      </a:lnTo>
                      <a:lnTo>
                        <a:pt x="127" y="33"/>
                      </a:lnTo>
                      <a:lnTo>
                        <a:pt x="127" y="32"/>
                      </a:lnTo>
                      <a:lnTo>
                        <a:pt x="128" y="30"/>
                      </a:lnTo>
                      <a:lnTo>
                        <a:pt x="129" y="30"/>
                      </a:lnTo>
                      <a:lnTo>
                        <a:pt x="130" y="30"/>
                      </a:lnTo>
                      <a:lnTo>
                        <a:pt x="130" y="29"/>
                      </a:lnTo>
                      <a:lnTo>
                        <a:pt x="132" y="28"/>
                      </a:lnTo>
                      <a:lnTo>
                        <a:pt x="134" y="28"/>
                      </a:lnTo>
                      <a:lnTo>
                        <a:pt x="135" y="28"/>
                      </a:lnTo>
                      <a:lnTo>
                        <a:pt x="138" y="27"/>
                      </a:lnTo>
                      <a:lnTo>
                        <a:pt x="139" y="25"/>
                      </a:lnTo>
                      <a:lnTo>
                        <a:pt x="140" y="25"/>
                      </a:lnTo>
                      <a:lnTo>
                        <a:pt x="142" y="25"/>
                      </a:lnTo>
                      <a:lnTo>
                        <a:pt x="142" y="21"/>
                      </a:lnTo>
                      <a:lnTo>
                        <a:pt x="143" y="21"/>
                      </a:lnTo>
                      <a:lnTo>
                        <a:pt x="143" y="20"/>
                      </a:lnTo>
                      <a:lnTo>
                        <a:pt x="143" y="19"/>
                      </a:lnTo>
                      <a:lnTo>
                        <a:pt x="144" y="18"/>
                      </a:lnTo>
                      <a:lnTo>
                        <a:pt x="146" y="18"/>
                      </a:lnTo>
                      <a:lnTo>
                        <a:pt x="147" y="16"/>
                      </a:lnTo>
                      <a:lnTo>
                        <a:pt x="149" y="16"/>
                      </a:lnTo>
                      <a:lnTo>
                        <a:pt x="149" y="15"/>
                      </a:lnTo>
                      <a:lnTo>
                        <a:pt x="151" y="15"/>
                      </a:lnTo>
                      <a:lnTo>
                        <a:pt x="151" y="14"/>
                      </a:lnTo>
                      <a:lnTo>
                        <a:pt x="151" y="13"/>
                      </a:lnTo>
                      <a:lnTo>
                        <a:pt x="151" y="11"/>
                      </a:lnTo>
                      <a:lnTo>
                        <a:pt x="149" y="10"/>
                      </a:lnTo>
                      <a:lnTo>
                        <a:pt x="149" y="8"/>
                      </a:lnTo>
                      <a:lnTo>
                        <a:pt x="149" y="6"/>
                      </a:lnTo>
                      <a:lnTo>
                        <a:pt x="151" y="5"/>
                      </a:lnTo>
                      <a:lnTo>
                        <a:pt x="152" y="5"/>
                      </a:lnTo>
                      <a:lnTo>
                        <a:pt x="154" y="5"/>
                      </a:lnTo>
                      <a:lnTo>
                        <a:pt x="154" y="4"/>
                      </a:lnTo>
                      <a:lnTo>
                        <a:pt x="156" y="4"/>
                      </a:lnTo>
                      <a:lnTo>
                        <a:pt x="157" y="2"/>
                      </a:lnTo>
                      <a:lnTo>
                        <a:pt x="158" y="1"/>
                      </a:lnTo>
                      <a:lnTo>
                        <a:pt x="159" y="1"/>
                      </a:lnTo>
                      <a:lnTo>
                        <a:pt x="161" y="1"/>
                      </a:lnTo>
                      <a:lnTo>
                        <a:pt x="162" y="1"/>
                      </a:lnTo>
                      <a:lnTo>
                        <a:pt x="165" y="1"/>
                      </a:lnTo>
                      <a:lnTo>
                        <a:pt x="166" y="1"/>
                      </a:lnTo>
                      <a:lnTo>
                        <a:pt x="168" y="0"/>
                      </a:lnTo>
                      <a:lnTo>
                        <a:pt x="168" y="1"/>
                      </a:lnTo>
                      <a:lnTo>
                        <a:pt x="170" y="1"/>
                      </a:lnTo>
                      <a:lnTo>
                        <a:pt x="171" y="2"/>
                      </a:lnTo>
                      <a:lnTo>
                        <a:pt x="172" y="1"/>
                      </a:lnTo>
                      <a:lnTo>
                        <a:pt x="173" y="2"/>
                      </a:lnTo>
                      <a:lnTo>
                        <a:pt x="175" y="2"/>
                      </a:lnTo>
                      <a:lnTo>
                        <a:pt x="176" y="4"/>
                      </a:lnTo>
                      <a:lnTo>
                        <a:pt x="177" y="4"/>
                      </a:lnTo>
                      <a:lnTo>
                        <a:pt x="180" y="5"/>
                      </a:lnTo>
                      <a:lnTo>
                        <a:pt x="181" y="6"/>
                      </a:lnTo>
                      <a:lnTo>
                        <a:pt x="181" y="10"/>
                      </a:lnTo>
                      <a:lnTo>
                        <a:pt x="182" y="10"/>
                      </a:lnTo>
                      <a:lnTo>
                        <a:pt x="182" y="11"/>
                      </a:lnTo>
                      <a:lnTo>
                        <a:pt x="184" y="11"/>
                      </a:lnTo>
                      <a:lnTo>
                        <a:pt x="184" y="13"/>
                      </a:lnTo>
                      <a:lnTo>
                        <a:pt x="185" y="13"/>
                      </a:lnTo>
                      <a:lnTo>
                        <a:pt x="186" y="13"/>
                      </a:lnTo>
                      <a:lnTo>
                        <a:pt x="186" y="11"/>
                      </a:lnTo>
                      <a:lnTo>
                        <a:pt x="187" y="11"/>
                      </a:lnTo>
                      <a:lnTo>
                        <a:pt x="189" y="10"/>
                      </a:lnTo>
                      <a:lnTo>
                        <a:pt x="190" y="10"/>
                      </a:lnTo>
                      <a:lnTo>
                        <a:pt x="190" y="11"/>
                      </a:lnTo>
                      <a:lnTo>
                        <a:pt x="190" y="13"/>
                      </a:lnTo>
                      <a:lnTo>
                        <a:pt x="190" y="14"/>
                      </a:lnTo>
                      <a:lnTo>
                        <a:pt x="191" y="15"/>
                      </a:lnTo>
                      <a:lnTo>
                        <a:pt x="192" y="15"/>
                      </a:lnTo>
                      <a:lnTo>
                        <a:pt x="195" y="14"/>
                      </a:lnTo>
                      <a:lnTo>
                        <a:pt x="196" y="15"/>
                      </a:lnTo>
                      <a:lnTo>
                        <a:pt x="197" y="15"/>
                      </a:lnTo>
                      <a:lnTo>
                        <a:pt x="199" y="16"/>
                      </a:lnTo>
                      <a:lnTo>
                        <a:pt x="200" y="16"/>
                      </a:lnTo>
                      <a:lnTo>
                        <a:pt x="201" y="16"/>
                      </a:lnTo>
                      <a:lnTo>
                        <a:pt x="203" y="16"/>
                      </a:lnTo>
                      <a:lnTo>
                        <a:pt x="203" y="18"/>
                      </a:lnTo>
                      <a:lnTo>
                        <a:pt x="204" y="18"/>
                      </a:lnTo>
                      <a:lnTo>
                        <a:pt x="206" y="18"/>
                      </a:lnTo>
                      <a:lnTo>
                        <a:pt x="206" y="16"/>
                      </a:lnTo>
                      <a:lnTo>
                        <a:pt x="208" y="18"/>
                      </a:lnTo>
                      <a:lnTo>
                        <a:pt x="210" y="16"/>
                      </a:lnTo>
                      <a:lnTo>
                        <a:pt x="211" y="16"/>
                      </a:lnTo>
                      <a:lnTo>
                        <a:pt x="214" y="16"/>
                      </a:lnTo>
                      <a:lnTo>
                        <a:pt x="215" y="16"/>
                      </a:lnTo>
                      <a:lnTo>
                        <a:pt x="217" y="16"/>
                      </a:lnTo>
                      <a:lnTo>
                        <a:pt x="217" y="18"/>
                      </a:lnTo>
                      <a:lnTo>
                        <a:pt x="217" y="19"/>
                      </a:lnTo>
                      <a:lnTo>
                        <a:pt x="218" y="20"/>
                      </a:lnTo>
                      <a:lnTo>
                        <a:pt x="218" y="21"/>
                      </a:lnTo>
                      <a:lnTo>
                        <a:pt x="219" y="23"/>
                      </a:lnTo>
                      <a:lnTo>
                        <a:pt x="22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4" name="Freeform 31">
                  <a:extLst>
                    <a:ext uri="{FF2B5EF4-FFF2-40B4-BE49-F238E27FC236}">
                      <a16:creationId xmlns:a16="http://schemas.microsoft.com/office/drawing/2014/main" id="{21306D65-949E-45F8-8AEB-D9F0C44707EE}"/>
                    </a:ext>
                  </a:extLst>
                </p:cNvPr>
                <p:cNvSpPr>
                  <a:spLocks/>
                </p:cNvSpPr>
                <p:nvPr/>
              </p:nvSpPr>
              <p:spPr bwMode="auto">
                <a:xfrm>
                  <a:off x="3477" y="2256"/>
                  <a:ext cx="259" cy="364"/>
                </a:xfrm>
                <a:custGeom>
                  <a:avLst/>
                  <a:gdLst>
                    <a:gd name="T0" fmla="*/ 254 w 259"/>
                    <a:gd name="T1" fmla="*/ 279 h 364"/>
                    <a:gd name="T2" fmla="*/ 255 w 259"/>
                    <a:gd name="T3" fmla="*/ 251 h 364"/>
                    <a:gd name="T4" fmla="*/ 247 w 259"/>
                    <a:gd name="T5" fmla="*/ 245 h 364"/>
                    <a:gd name="T6" fmla="*/ 231 w 259"/>
                    <a:gd name="T7" fmla="*/ 244 h 364"/>
                    <a:gd name="T8" fmla="*/ 219 w 259"/>
                    <a:gd name="T9" fmla="*/ 225 h 364"/>
                    <a:gd name="T10" fmla="*/ 214 w 259"/>
                    <a:gd name="T11" fmla="*/ 204 h 364"/>
                    <a:gd name="T12" fmla="*/ 209 w 259"/>
                    <a:gd name="T13" fmla="*/ 187 h 364"/>
                    <a:gd name="T14" fmla="*/ 190 w 259"/>
                    <a:gd name="T15" fmla="*/ 182 h 364"/>
                    <a:gd name="T16" fmla="*/ 183 w 259"/>
                    <a:gd name="T17" fmla="*/ 160 h 364"/>
                    <a:gd name="T18" fmla="*/ 188 w 259"/>
                    <a:gd name="T19" fmla="*/ 139 h 364"/>
                    <a:gd name="T20" fmla="*/ 186 w 259"/>
                    <a:gd name="T21" fmla="*/ 117 h 364"/>
                    <a:gd name="T22" fmla="*/ 170 w 259"/>
                    <a:gd name="T23" fmla="*/ 108 h 364"/>
                    <a:gd name="T24" fmla="*/ 164 w 259"/>
                    <a:gd name="T25" fmla="*/ 88 h 364"/>
                    <a:gd name="T26" fmla="*/ 170 w 259"/>
                    <a:gd name="T27" fmla="*/ 68 h 364"/>
                    <a:gd name="T28" fmla="*/ 189 w 259"/>
                    <a:gd name="T29" fmla="*/ 55 h 364"/>
                    <a:gd name="T30" fmla="*/ 193 w 259"/>
                    <a:gd name="T31" fmla="*/ 37 h 364"/>
                    <a:gd name="T32" fmla="*/ 189 w 259"/>
                    <a:gd name="T33" fmla="*/ 28 h 364"/>
                    <a:gd name="T34" fmla="*/ 171 w 259"/>
                    <a:gd name="T35" fmla="*/ 22 h 364"/>
                    <a:gd name="T36" fmla="*/ 162 w 259"/>
                    <a:gd name="T37" fmla="*/ 8 h 364"/>
                    <a:gd name="T38" fmla="*/ 145 w 259"/>
                    <a:gd name="T39" fmla="*/ 5 h 364"/>
                    <a:gd name="T40" fmla="*/ 131 w 259"/>
                    <a:gd name="T41" fmla="*/ 19 h 364"/>
                    <a:gd name="T42" fmla="*/ 108 w 259"/>
                    <a:gd name="T43" fmla="*/ 32 h 364"/>
                    <a:gd name="T44" fmla="*/ 98 w 259"/>
                    <a:gd name="T45" fmla="*/ 56 h 364"/>
                    <a:gd name="T46" fmla="*/ 99 w 259"/>
                    <a:gd name="T47" fmla="*/ 78 h 364"/>
                    <a:gd name="T48" fmla="*/ 94 w 259"/>
                    <a:gd name="T49" fmla="*/ 99 h 364"/>
                    <a:gd name="T50" fmla="*/ 101 w 259"/>
                    <a:gd name="T51" fmla="*/ 108 h 364"/>
                    <a:gd name="T52" fmla="*/ 96 w 259"/>
                    <a:gd name="T53" fmla="*/ 121 h 364"/>
                    <a:gd name="T54" fmla="*/ 85 w 259"/>
                    <a:gd name="T55" fmla="*/ 132 h 364"/>
                    <a:gd name="T56" fmla="*/ 66 w 259"/>
                    <a:gd name="T57" fmla="*/ 112 h 364"/>
                    <a:gd name="T58" fmla="*/ 61 w 259"/>
                    <a:gd name="T59" fmla="*/ 127 h 364"/>
                    <a:gd name="T60" fmla="*/ 55 w 259"/>
                    <a:gd name="T61" fmla="*/ 154 h 364"/>
                    <a:gd name="T62" fmla="*/ 56 w 259"/>
                    <a:gd name="T63" fmla="*/ 171 h 364"/>
                    <a:gd name="T64" fmla="*/ 48 w 259"/>
                    <a:gd name="T65" fmla="*/ 184 h 364"/>
                    <a:gd name="T66" fmla="*/ 33 w 259"/>
                    <a:gd name="T67" fmla="*/ 196 h 364"/>
                    <a:gd name="T68" fmla="*/ 24 w 259"/>
                    <a:gd name="T69" fmla="*/ 213 h 364"/>
                    <a:gd name="T70" fmla="*/ 19 w 259"/>
                    <a:gd name="T71" fmla="*/ 228 h 364"/>
                    <a:gd name="T72" fmla="*/ 5 w 259"/>
                    <a:gd name="T73" fmla="*/ 240 h 364"/>
                    <a:gd name="T74" fmla="*/ 3 w 259"/>
                    <a:gd name="T75" fmla="*/ 258 h 364"/>
                    <a:gd name="T76" fmla="*/ 11 w 259"/>
                    <a:gd name="T77" fmla="*/ 264 h 364"/>
                    <a:gd name="T78" fmla="*/ 34 w 259"/>
                    <a:gd name="T79" fmla="*/ 256 h 364"/>
                    <a:gd name="T80" fmla="*/ 51 w 259"/>
                    <a:gd name="T81" fmla="*/ 255 h 364"/>
                    <a:gd name="T82" fmla="*/ 70 w 259"/>
                    <a:gd name="T83" fmla="*/ 270 h 364"/>
                    <a:gd name="T84" fmla="*/ 86 w 259"/>
                    <a:gd name="T85" fmla="*/ 259 h 364"/>
                    <a:gd name="T86" fmla="*/ 107 w 259"/>
                    <a:gd name="T87" fmla="*/ 261 h 364"/>
                    <a:gd name="T88" fmla="*/ 108 w 259"/>
                    <a:gd name="T89" fmla="*/ 278 h 364"/>
                    <a:gd name="T90" fmla="*/ 118 w 259"/>
                    <a:gd name="T91" fmla="*/ 291 h 364"/>
                    <a:gd name="T92" fmla="*/ 110 w 259"/>
                    <a:gd name="T93" fmla="*/ 313 h 364"/>
                    <a:gd name="T94" fmla="*/ 124 w 259"/>
                    <a:gd name="T95" fmla="*/ 311 h 364"/>
                    <a:gd name="T96" fmla="*/ 129 w 259"/>
                    <a:gd name="T97" fmla="*/ 303 h 364"/>
                    <a:gd name="T98" fmla="*/ 145 w 259"/>
                    <a:gd name="T99" fmla="*/ 294 h 364"/>
                    <a:gd name="T100" fmla="*/ 160 w 259"/>
                    <a:gd name="T101" fmla="*/ 301 h 364"/>
                    <a:gd name="T102" fmla="*/ 174 w 259"/>
                    <a:gd name="T103" fmla="*/ 294 h 364"/>
                    <a:gd name="T104" fmla="*/ 184 w 259"/>
                    <a:gd name="T105" fmla="*/ 315 h 364"/>
                    <a:gd name="T106" fmla="*/ 184 w 259"/>
                    <a:gd name="T107" fmla="*/ 334 h 364"/>
                    <a:gd name="T108" fmla="*/ 184 w 259"/>
                    <a:gd name="T109" fmla="*/ 353 h 364"/>
                    <a:gd name="T110" fmla="*/ 190 w 259"/>
                    <a:gd name="T111" fmla="*/ 355 h 364"/>
                    <a:gd name="T112" fmla="*/ 198 w 259"/>
                    <a:gd name="T113" fmla="*/ 364 h 364"/>
                    <a:gd name="T114" fmla="*/ 219 w 259"/>
                    <a:gd name="T115" fmla="*/ 355 h 364"/>
                    <a:gd name="T116" fmla="*/ 241 w 259"/>
                    <a:gd name="T117" fmla="*/ 354 h 364"/>
                    <a:gd name="T118" fmla="*/ 240 w 259"/>
                    <a:gd name="T119" fmla="*/ 330 h 364"/>
                    <a:gd name="T120" fmla="*/ 231 w 259"/>
                    <a:gd name="T121" fmla="*/ 313 h 364"/>
                    <a:gd name="T122" fmla="*/ 247 w 259"/>
                    <a:gd name="T123" fmla="*/ 3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 h="364">
                      <a:moveTo>
                        <a:pt x="250" y="303"/>
                      </a:moveTo>
                      <a:lnTo>
                        <a:pt x="250" y="296"/>
                      </a:lnTo>
                      <a:lnTo>
                        <a:pt x="248" y="294"/>
                      </a:lnTo>
                      <a:lnTo>
                        <a:pt x="247" y="293"/>
                      </a:lnTo>
                      <a:lnTo>
                        <a:pt x="247" y="292"/>
                      </a:lnTo>
                      <a:lnTo>
                        <a:pt x="247" y="291"/>
                      </a:lnTo>
                      <a:lnTo>
                        <a:pt x="252" y="288"/>
                      </a:lnTo>
                      <a:lnTo>
                        <a:pt x="252" y="287"/>
                      </a:lnTo>
                      <a:lnTo>
                        <a:pt x="254" y="283"/>
                      </a:lnTo>
                      <a:lnTo>
                        <a:pt x="254" y="279"/>
                      </a:lnTo>
                      <a:lnTo>
                        <a:pt x="254" y="277"/>
                      </a:lnTo>
                      <a:lnTo>
                        <a:pt x="255" y="274"/>
                      </a:lnTo>
                      <a:lnTo>
                        <a:pt x="256" y="270"/>
                      </a:lnTo>
                      <a:lnTo>
                        <a:pt x="256" y="266"/>
                      </a:lnTo>
                      <a:lnTo>
                        <a:pt x="256" y="264"/>
                      </a:lnTo>
                      <a:lnTo>
                        <a:pt x="256" y="263"/>
                      </a:lnTo>
                      <a:lnTo>
                        <a:pt x="255" y="260"/>
                      </a:lnTo>
                      <a:lnTo>
                        <a:pt x="255" y="259"/>
                      </a:lnTo>
                      <a:lnTo>
                        <a:pt x="255" y="256"/>
                      </a:lnTo>
                      <a:lnTo>
                        <a:pt x="255" y="251"/>
                      </a:lnTo>
                      <a:lnTo>
                        <a:pt x="255" y="250"/>
                      </a:lnTo>
                      <a:lnTo>
                        <a:pt x="256" y="249"/>
                      </a:lnTo>
                      <a:lnTo>
                        <a:pt x="259" y="245"/>
                      </a:lnTo>
                      <a:lnTo>
                        <a:pt x="259" y="244"/>
                      </a:lnTo>
                      <a:lnTo>
                        <a:pt x="257" y="242"/>
                      </a:lnTo>
                      <a:lnTo>
                        <a:pt x="255" y="244"/>
                      </a:lnTo>
                      <a:lnTo>
                        <a:pt x="254" y="244"/>
                      </a:lnTo>
                      <a:lnTo>
                        <a:pt x="252" y="244"/>
                      </a:lnTo>
                      <a:lnTo>
                        <a:pt x="248" y="246"/>
                      </a:lnTo>
                      <a:lnTo>
                        <a:pt x="247" y="245"/>
                      </a:lnTo>
                      <a:lnTo>
                        <a:pt x="246" y="244"/>
                      </a:lnTo>
                      <a:lnTo>
                        <a:pt x="242" y="244"/>
                      </a:lnTo>
                      <a:lnTo>
                        <a:pt x="240" y="245"/>
                      </a:lnTo>
                      <a:lnTo>
                        <a:pt x="238" y="246"/>
                      </a:lnTo>
                      <a:lnTo>
                        <a:pt x="237" y="246"/>
                      </a:lnTo>
                      <a:lnTo>
                        <a:pt x="237" y="245"/>
                      </a:lnTo>
                      <a:lnTo>
                        <a:pt x="233" y="246"/>
                      </a:lnTo>
                      <a:lnTo>
                        <a:pt x="231" y="246"/>
                      </a:lnTo>
                      <a:lnTo>
                        <a:pt x="231" y="245"/>
                      </a:lnTo>
                      <a:lnTo>
                        <a:pt x="231" y="244"/>
                      </a:lnTo>
                      <a:lnTo>
                        <a:pt x="231" y="241"/>
                      </a:lnTo>
                      <a:lnTo>
                        <a:pt x="231" y="239"/>
                      </a:lnTo>
                      <a:lnTo>
                        <a:pt x="229" y="239"/>
                      </a:lnTo>
                      <a:lnTo>
                        <a:pt x="227" y="240"/>
                      </a:lnTo>
                      <a:lnTo>
                        <a:pt x="224" y="240"/>
                      </a:lnTo>
                      <a:lnTo>
                        <a:pt x="222" y="239"/>
                      </a:lnTo>
                      <a:lnTo>
                        <a:pt x="219" y="234"/>
                      </a:lnTo>
                      <a:lnTo>
                        <a:pt x="219" y="231"/>
                      </a:lnTo>
                      <a:lnTo>
                        <a:pt x="219" y="227"/>
                      </a:lnTo>
                      <a:lnTo>
                        <a:pt x="219" y="225"/>
                      </a:lnTo>
                      <a:lnTo>
                        <a:pt x="218" y="221"/>
                      </a:lnTo>
                      <a:lnTo>
                        <a:pt x="218" y="220"/>
                      </a:lnTo>
                      <a:lnTo>
                        <a:pt x="217" y="218"/>
                      </a:lnTo>
                      <a:lnTo>
                        <a:pt x="217" y="217"/>
                      </a:lnTo>
                      <a:lnTo>
                        <a:pt x="217" y="215"/>
                      </a:lnTo>
                      <a:lnTo>
                        <a:pt x="216" y="211"/>
                      </a:lnTo>
                      <a:lnTo>
                        <a:pt x="217" y="209"/>
                      </a:lnTo>
                      <a:lnTo>
                        <a:pt x="217" y="206"/>
                      </a:lnTo>
                      <a:lnTo>
                        <a:pt x="216" y="206"/>
                      </a:lnTo>
                      <a:lnTo>
                        <a:pt x="214" y="204"/>
                      </a:lnTo>
                      <a:lnTo>
                        <a:pt x="213" y="203"/>
                      </a:lnTo>
                      <a:lnTo>
                        <a:pt x="212" y="202"/>
                      </a:lnTo>
                      <a:lnTo>
                        <a:pt x="212" y="201"/>
                      </a:lnTo>
                      <a:lnTo>
                        <a:pt x="212" y="199"/>
                      </a:lnTo>
                      <a:lnTo>
                        <a:pt x="212" y="197"/>
                      </a:lnTo>
                      <a:lnTo>
                        <a:pt x="212" y="194"/>
                      </a:lnTo>
                      <a:lnTo>
                        <a:pt x="210" y="192"/>
                      </a:lnTo>
                      <a:lnTo>
                        <a:pt x="209" y="190"/>
                      </a:lnTo>
                      <a:lnTo>
                        <a:pt x="209" y="189"/>
                      </a:lnTo>
                      <a:lnTo>
                        <a:pt x="209" y="187"/>
                      </a:lnTo>
                      <a:lnTo>
                        <a:pt x="205" y="183"/>
                      </a:lnTo>
                      <a:lnTo>
                        <a:pt x="205" y="182"/>
                      </a:lnTo>
                      <a:lnTo>
                        <a:pt x="202" y="184"/>
                      </a:lnTo>
                      <a:lnTo>
                        <a:pt x="200" y="183"/>
                      </a:lnTo>
                      <a:lnTo>
                        <a:pt x="200" y="182"/>
                      </a:lnTo>
                      <a:lnTo>
                        <a:pt x="198" y="182"/>
                      </a:lnTo>
                      <a:lnTo>
                        <a:pt x="197" y="180"/>
                      </a:lnTo>
                      <a:lnTo>
                        <a:pt x="194" y="180"/>
                      </a:lnTo>
                      <a:lnTo>
                        <a:pt x="193" y="182"/>
                      </a:lnTo>
                      <a:lnTo>
                        <a:pt x="190" y="182"/>
                      </a:lnTo>
                      <a:lnTo>
                        <a:pt x="189" y="182"/>
                      </a:lnTo>
                      <a:lnTo>
                        <a:pt x="189" y="180"/>
                      </a:lnTo>
                      <a:lnTo>
                        <a:pt x="189" y="177"/>
                      </a:lnTo>
                      <a:lnTo>
                        <a:pt x="189" y="174"/>
                      </a:lnTo>
                      <a:lnTo>
                        <a:pt x="189" y="171"/>
                      </a:lnTo>
                      <a:lnTo>
                        <a:pt x="188" y="168"/>
                      </a:lnTo>
                      <a:lnTo>
                        <a:pt x="186" y="165"/>
                      </a:lnTo>
                      <a:lnTo>
                        <a:pt x="185" y="163"/>
                      </a:lnTo>
                      <a:lnTo>
                        <a:pt x="184" y="163"/>
                      </a:lnTo>
                      <a:lnTo>
                        <a:pt x="183" y="160"/>
                      </a:lnTo>
                      <a:lnTo>
                        <a:pt x="184" y="159"/>
                      </a:lnTo>
                      <a:lnTo>
                        <a:pt x="184" y="156"/>
                      </a:lnTo>
                      <a:lnTo>
                        <a:pt x="185" y="154"/>
                      </a:lnTo>
                      <a:lnTo>
                        <a:pt x="185" y="151"/>
                      </a:lnTo>
                      <a:lnTo>
                        <a:pt x="185" y="150"/>
                      </a:lnTo>
                      <a:lnTo>
                        <a:pt x="185" y="146"/>
                      </a:lnTo>
                      <a:lnTo>
                        <a:pt x="186" y="145"/>
                      </a:lnTo>
                      <a:lnTo>
                        <a:pt x="188" y="144"/>
                      </a:lnTo>
                      <a:lnTo>
                        <a:pt x="188" y="140"/>
                      </a:lnTo>
                      <a:lnTo>
                        <a:pt x="188" y="139"/>
                      </a:lnTo>
                      <a:lnTo>
                        <a:pt x="190" y="135"/>
                      </a:lnTo>
                      <a:lnTo>
                        <a:pt x="193" y="132"/>
                      </a:lnTo>
                      <a:lnTo>
                        <a:pt x="189" y="131"/>
                      </a:lnTo>
                      <a:lnTo>
                        <a:pt x="190" y="130"/>
                      </a:lnTo>
                      <a:lnTo>
                        <a:pt x="189" y="126"/>
                      </a:lnTo>
                      <a:lnTo>
                        <a:pt x="189" y="125"/>
                      </a:lnTo>
                      <a:lnTo>
                        <a:pt x="189" y="123"/>
                      </a:lnTo>
                      <a:lnTo>
                        <a:pt x="188" y="121"/>
                      </a:lnTo>
                      <a:lnTo>
                        <a:pt x="188" y="120"/>
                      </a:lnTo>
                      <a:lnTo>
                        <a:pt x="186" y="117"/>
                      </a:lnTo>
                      <a:lnTo>
                        <a:pt x="184" y="121"/>
                      </a:lnTo>
                      <a:lnTo>
                        <a:pt x="183" y="121"/>
                      </a:lnTo>
                      <a:lnTo>
                        <a:pt x="181" y="120"/>
                      </a:lnTo>
                      <a:lnTo>
                        <a:pt x="180" y="116"/>
                      </a:lnTo>
                      <a:lnTo>
                        <a:pt x="179" y="114"/>
                      </a:lnTo>
                      <a:lnTo>
                        <a:pt x="175" y="113"/>
                      </a:lnTo>
                      <a:lnTo>
                        <a:pt x="174" y="112"/>
                      </a:lnTo>
                      <a:lnTo>
                        <a:pt x="172" y="111"/>
                      </a:lnTo>
                      <a:lnTo>
                        <a:pt x="171" y="109"/>
                      </a:lnTo>
                      <a:lnTo>
                        <a:pt x="170" y="108"/>
                      </a:lnTo>
                      <a:lnTo>
                        <a:pt x="170" y="107"/>
                      </a:lnTo>
                      <a:lnTo>
                        <a:pt x="170" y="106"/>
                      </a:lnTo>
                      <a:lnTo>
                        <a:pt x="170" y="102"/>
                      </a:lnTo>
                      <a:lnTo>
                        <a:pt x="169" y="101"/>
                      </a:lnTo>
                      <a:lnTo>
                        <a:pt x="167" y="98"/>
                      </a:lnTo>
                      <a:lnTo>
                        <a:pt x="166" y="98"/>
                      </a:lnTo>
                      <a:lnTo>
                        <a:pt x="165" y="95"/>
                      </a:lnTo>
                      <a:lnTo>
                        <a:pt x="164" y="94"/>
                      </a:lnTo>
                      <a:lnTo>
                        <a:pt x="164" y="90"/>
                      </a:lnTo>
                      <a:lnTo>
                        <a:pt x="164" y="88"/>
                      </a:lnTo>
                      <a:lnTo>
                        <a:pt x="164" y="85"/>
                      </a:lnTo>
                      <a:lnTo>
                        <a:pt x="166" y="84"/>
                      </a:lnTo>
                      <a:lnTo>
                        <a:pt x="169" y="83"/>
                      </a:lnTo>
                      <a:lnTo>
                        <a:pt x="171" y="82"/>
                      </a:lnTo>
                      <a:lnTo>
                        <a:pt x="171" y="80"/>
                      </a:lnTo>
                      <a:lnTo>
                        <a:pt x="169" y="78"/>
                      </a:lnTo>
                      <a:lnTo>
                        <a:pt x="169" y="75"/>
                      </a:lnTo>
                      <a:lnTo>
                        <a:pt x="167" y="71"/>
                      </a:lnTo>
                      <a:lnTo>
                        <a:pt x="169" y="69"/>
                      </a:lnTo>
                      <a:lnTo>
                        <a:pt x="170" y="68"/>
                      </a:lnTo>
                      <a:lnTo>
                        <a:pt x="171" y="66"/>
                      </a:lnTo>
                      <a:lnTo>
                        <a:pt x="172" y="65"/>
                      </a:lnTo>
                      <a:lnTo>
                        <a:pt x="174" y="62"/>
                      </a:lnTo>
                      <a:lnTo>
                        <a:pt x="177" y="62"/>
                      </a:lnTo>
                      <a:lnTo>
                        <a:pt x="181" y="61"/>
                      </a:lnTo>
                      <a:lnTo>
                        <a:pt x="183" y="61"/>
                      </a:lnTo>
                      <a:lnTo>
                        <a:pt x="184" y="60"/>
                      </a:lnTo>
                      <a:lnTo>
                        <a:pt x="188" y="57"/>
                      </a:lnTo>
                      <a:lnTo>
                        <a:pt x="189" y="56"/>
                      </a:lnTo>
                      <a:lnTo>
                        <a:pt x="189" y="55"/>
                      </a:lnTo>
                      <a:lnTo>
                        <a:pt x="189" y="52"/>
                      </a:lnTo>
                      <a:lnTo>
                        <a:pt x="188" y="51"/>
                      </a:lnTo>
                      <a:lnTo>
                        <a:pt x="186" y="49"/>
                      </a:lnTo>
                      <a:lnTo>
                        <a:pt x="186" y="46"/>
                      </a:lnTo>
                      <a:lnTo>
                        <a:pt x="188" y="43"/>
                      </a:lnTo>
                      <a:lnTo>
                        <a:pt x="189" y="41"/>
                      </a:lnTo>
                      <a:lnTo>
                        <a:pt x="189" y="40"/>
                      </a:lnTo>
                      <a:lnTo>
                        <a:pt x="190" y="40"/>
                      </a:lnTo>
                      <a:lnTo>
                        <a:pt x="193" y="38"/>
                      </a:lnTo>
                      <a:lnTo>
                        <a:pt x="193" y="37"/>
                      </a:lnTo>
                      <a:lnTo>
                        <a:pt x="194" y="36"/>
                      </a:lnTo>
                      <a:lnTo>
                        <a:pt x="195" y="35"/>
                      </a:lnTo>
                      <a:lnTo>
                        <a:pt x="200" y="30"/>
                      </a:lnTo>
                      <a:lnTo>
                        <a:pt x="200" y="28"/>
                      </a:lnTo>
                      <a:lnTo>
                        <a:pt x="200" y="28"/>
                      </a:lnTo>
                      <a:lnTo>
                        <a:pt x="195" y="26"/>
                      </a:lnTo>
                      <a:lnTo>
                        <a:pt x="194" y="26"/>
                      </a:lnTo>
                      <a:lnTo>
                        <a:pt x="190" y="26"/>
                      </a:lnTo>
                      <a:lnTo>
                        <a:pt x="190" y="27"/>
                      </a:lnTo>
                      <a:lnTo>
                        <a:pt x="189" y="28"/>
                      </a:lnTo>
                      <a:lnTo>
                        <a:pt x="188" y="31"/>
                      </a:lnTo>
                      <a:lnTo>
                        <a:pt x="188" y="32"/>
                      </a:lnTo>
                      <a:lnTo>
                        <a:pt x="186" y="33"/>
                      </a:lnTo>
                      <a:lnTo>
                        <a:pt x="185" y="32"/>
                      </a:lnTo>
                      <a:lnTo>
                        <a:pt x="183" y="26"/>
                      </a:lnTo>
                      <a:lnTo>
                        <a:pt x="181" y="24"/>
                      </a:lnTo>
                      <a:lnTo>
                        <a:pt x="180" y="24"/>
                      </a:lnTo>
                      <a:lnTo>
                        <a:pt x="175" y="26"/>
                      </a:lnTo>
                      <a:lnTo>
                        <a:pt x="172" y="24"/>
                      </a:lnTo>
                      <a:lnTo>
                        <a:pt x="171" y="22"/>
                      </a:lnTo>
                      <a:lnTo>
                        <a:pt x="170" y="22"/>
                      </a:lnTo>
                      <a:lnTo>
                        <a:pt x="167" y="23"/>
                      </a:lnTo>
                      <a:lnTo>
                        <a:pt x="166" y="23"/>
                      </a:lnTo>
                      <a:lnTo>
                        <a:pt x="165" y="22"/>
                      </a:lnTo>
                      <a:lnTo>
                        <a:pt x="164" y="17"/>
                      </a:lnTo>
                      <a:lnTo>
                        <a:pt x="164" y="13"/>
                      </a:lnTo>
                      <a:lnTo>
                        <a:pt x="165" y="12"/>
                      </a:lnTo>
                      <a:lnTo>
                        <a:pt x="165" y="11"/>
                      </a:lnTo>
                      <a:lnTo>
                        <a:pt x="165" y="9"/>
                      </a:lnTo>
                      <a:lnTo>
                        <a:pt x="162" y="8"/>
                      </a:lnTo>
                      <a:lnTo>
                        <a:pt x="162" y="7"/>
                      </a:lnTo>
                      <a:lnTo>
                        <a:pt x="160" y="3"/>
                      </a:lnTo>
                      <a:lnTo>
                        <a:pt x="157" y="2"/>
                      </a:lnTo>
                      <a:lnTo>
                        <a:pt x="153" y="0"/>
                      </a:lnTo>
                      <a:lnTo>
                        <a:pt x="153" y="0"/>
                      </a:lnTo>
                      <a:lnTo>
                        <a:pt x="153" y="0"/>
                      </a:lnTo>
                      <a:lnTo>
                        <a:pt x="151" y="5"/>
                      </a:lnTo>
                      <a:lnTo>
                        <a:pt x="148" y="5"/>
                      </a:lnTo>
                      <a:lnTo>
                        <a:pt x="146" y="7"/>
                      </a:lnTo>
                      <a:lnTo>
                        <a:pt x="145" y="5"/>
                      </a:lnTo>
                      <a:lnTo>
                        <a:pt x="143" y="7"/>
                      </a:lnTo>
                      <a:lnTo>
                        <a:pt x="142" y="8"/>
                      </a:lnTo>
                      <a:lnTo>
                        <a:pt x="141" y="12"/>
                      </a:lnTo>
                      <a:lnTo>
                        <a:pt x="141" y="16"/>
                      </a:lnTo>
                      <a:lnTo>
                        <a:pt x="139" y="18"/>
                      </a:lnTo>
                      <a:lnTo>
                        <a:pt x="138" y="19"/>
                      </a:lnTo>
                      <a:lnTo>
                        <a:pt x="137" y="22"/>
                      </a:lnTo>
                      <a:lnTo>
                        <a:pt x="134" y="22"/>
                      </a:lnTo>
                      <a:lnTo>
                        <a:pt x="133" y="21"/>
                      </a:lnTo>
                      <a:lnTo>
                        <a:pt x="131" y="19"/>
                      </a:lnTo>
                      <a:lnTo>
                        <a:pt x="128" y="17"/>
                      </a:lnTo>
                      <a:lnTo>
                        <a:pt x="126" y="19"/>
                      </a:lnTo>
                      <a:lnTo>
                        <a:pt x="124" y="22"/>
                      </a:lnTo>
                      <a:lnTo>
                        <a:pt x="122" y="24"/>
                      </a:lnTo>
                      <a:lnTo>
                        <a:pt x="119" y="26"/>
                      </a:lnTo>
                      <a:lnTo>
                        <a:pt x="113" y="27"/>
                      </a:lnTo>
                      <a:lnTo>
                        <a:pt x="112" y="27"/>
                      </a:lnTo>
                      <a:lnTo>
                        <a:pt x="110" y="27"/>
                      </a:lnTo>
                      <a:lnTo>
                        <a:pt x="109" y="28"/>
                      </a:lnTo>
                      <a:lnTo>
                        <a:pt x="108" y="32"/>
                      </a:lnTo>
                      <a:lnTo>
                        <a:pt x="107" y="35"/>
                      </a:lnTo>
                      <a:lnTo>
                        <a:pt x="105" y="37"/>
                      </a:lnTo>
                      <a:lnTo>
                        <a:pt x="107" y="40"/>
                      </a:lnTo>
                      <a:lnTo>
                        <a:pt x="108" y="41"/>
                      </a:lnTo>
                      <a:lnTo>
                        <a:pt x="109" y="43"/>
                      </a:lnTo>
                      <a:lnTo>
                        <a:pt x="108" y="47"/>
                      </a:lnTo>
                      <a:lnTo>
                        <a:pt x="107" y="49"/>
                      </a:lnTo>
                      <a:lnTo>
                        <a:pt x="100" y="54"/>
                      </a:lnTo>
                      <a:lnTo>
                        <a:pt x="98" y="55"/>
                      </a:lnTo>
                      <a:lnTo>
                        <a:pt x="98" y="56"/>
                      </a:lnTo>
                      <a:lnTo>
                        <a:pt x="98" y="57"/>
                      </a:lnTo>
                      <a:lnTo>
                        <a:pt x="101" y="56"/>
                      </a:lnTo>
                      <a:lnTo>
                        <a:pt x="105" y="56"/>
                      </a:lnTo>
                      <a:lnTo>
                        <a:pt x="108" y="57"/>
                      </a:lnTo>
                      <a:lnTo>
                        <a:pt x="108" y="61"/>
                      </a:lnTo>
                      <a:lnTo>
                        <a:pt x="105" y="62"/>
                      </a:lnTo>
                      <a:lnTo>
                        <a:pt x="101" y="65"/>
                      </a:lnTo>
                      <a:lnTo>
                        <a:pt x="100" y="66"/>
                      </a:lnTo>
                      <a:lnTo>
                        <a:pt x="100" y="69"/>
                      </a:lnTo>
                      <a:lnTo>
                        <a:pt x="99" y="78"/>
                      </a:lnTo>
                      <a:lnTo>
                        <a:pt x="100" y="78"/>
                      </a:lnTo>
                      <a:lnTo>
                        <a:pt x="101" y="80"/>
                      </a:lnTo>
                      <a:lnTo>
                        <a:pt x="104" y="80"/>
                      </a:lnTo>
                      <a:lnTo>
                        <a:pt x="100" y="82"/>
                      </a:lnTo>
                      <a:lnTo>
                        <a:pt x="99" y="84"/>
                      </a:lnTo>
                      <a:lnTo>
                        <a:pt x="95" y="90"/>
                      </a:lnTo>
                      <a:lnTo>
                        <a:pt x="95" y="92"/>
                      </a:lnTo>
                      <a:lnTo>
                        <a:pt x="95" y="94"/>
                      </a:lnTo>
                      <a:lnTo>
                        <a:pt x="95" y="97"/>
                      </a:lnTo>
                      <a:lnTo>
                        <a:pt x="94" y="99"/>
                      </a:lnTo>
                      <a:lnTo>
                        <a:pt x="94" y="101"/>
                      </a:lnTo>
                      <a:lnTo>
                        <a:pt x="94" y="102"/>
                      </a:lnTo>
                      <a:lnTo>
                        <a:pt x="94" y="103"/>
                      </a:lnTo>
                      <a:lnTo>
                        <a:pt x="95" y="103"/>
                      </a:lnTo>
                      <a:lnTo>
                        <a:pt x="96" y="103"/>
                      </a:lnTo>
                      <a:lnTo>
                        <a:pt x="98" y="106"/>
                      </a:lnTo>
                      <a:lnTo>
                        <a:pt x="98" y="107"/>
                      </a:lnTo>
                      <a:lnTo>
                        <a:pt x="99" y="108"/>
                      </a:lnTo>
                      <a:lnTo>
                        <a:pt x="100" y="108"/>
                      </a:lnTo>
                      <a:lnTo>
                        <a:pt x="101" y="108"/>
                      </a:lnTo>
                      <a:lnTo>
                        <a:pt x="101" y="109"/>
                      </a:lnTo>
                      <a:lnTo>
                        <a:pt x="101" y="111"/>
                      </a:lnTo>
                      <a:lnTo>
                        <a:pt x="101" y="112"/>
                      </a:lnTo>
                      <a:lnTo>
                        <a:pt x="104" y="113"/>
                      </a:lnTo>
                      <a:lnTo>
                        <a:pt x="104" y="114"/>
                      </a:lnTo>
                      <a:lnTo>
                        <a:pt x="101" y="116"/>
                      </a:lnTo>
                      <a:lnTo>
                        <a:pt x="100" y="116"/>
                      </a:lnTo>
                      <a:lnTo>
                        <a:pt x="99" y="117"/>
                      </a:lnTo>
                      <a:lnTo>
                        <a:pt x="98" y="120"/>
                      </a:lnTo>
                      <a:lnTo>
                        <a:pt x="96" y="121"/>
                      </a:lnTo>
                      <a:lnTo>
                        <a:pt x="98" y="122"/>
                      </a:lnTo>
                      <a:lnTo>
                        <a:pt x="98" y="126"/>
                      </a:lnTo>
                      <a:lnTo>
                        <a:pt x="96" y="128"/>
                      </a:lnTo>
                      <a:lnTo>
                        <a:pt x="96" y="130"/>
                      </a:lnTo>
                      <a:lnTo>
                        <a:pt x="95" y="132"/>
                      </a:lnTo>
                      <a:lnTo>
                        <a:pt x="94" y="132"/>
                      </a:lnTo>
                      <a:lnTo>
                        <a:pt x="93" y="135"/>
                      </a:lnTo>
                      <a:lnTo>
                        <a:pt x="89" y="132"/>
                      </a:lnTo>
                      <a:lnTo>
                        <a:pt x="86" y="132"/>
                      </a:lnTo>
                      <a:lnTo>
                        <a:pt x="85" y="132"/>
                      </a:lnTo>
                      <a:lnTo>
                        <a:pt x="82" y="135"/>
                      </a:lnTo>
                      <a:lnTo>
                        <a:pt x="81" y="132"/>
                      </a:lnTo>
                      <a:lnTo>
                        <a:pt x="80" y="130"/>
                      </a:lnTo>
                      <a:lnTo>
                        <a:pt x="79" y="127"/>
                      </a:lnTo>
                      <a:lnTo>
                        <a:pt x="77" y="125"/>
                      </a:lnTo>
                      <a:lnTo>
                        <a:pt x="75" y="122"/>
                      </a:lnTo>
                      <a:lnTo>
                        <a:pt x="71" y="117"/>
                      </a:lnTo>
                      <a:lnTo>
                        <a:pt x="70" y="116"/>
                      </a:lnTo>
                      <a:lnTo>
                        <a:pt x="68" y="114"/>
                      </a:lnTo>
                      <a:lnTo>
                        <a:pt x="66" y="112"/>
                      </a:lnTo>
                      <a:lnTo>
                        <a:pt x="65" y="111"/>
                      </a:lnTo>
                      <a:lnTo>
                        <a:pt x="63" y="109"/>
                      </a:lnTo>
                      <a:lnTo>
                        <a:pt x="62" y="109"/>
                      </a:lnTo>
                      <a:lnTo>
                        <a:pt x="61" y="109"/>
                      </a:lnTo>
                      <a:lnTo>
                        <a:pt x="60" y="112"/>
                      </a:lnTo>
                      <a:lnTo>
                        <a:pt x="61" y="114"/>
                      </a:lnTo>
                      <a:lnTo>
                        <a:pt x="62" y="117"/>
                      </a:lnTo>
                      <a:lnTo>
                        <a:pt x="62" y="122"/>
                      </a:lnTo>
                      <a:lnTo>
                        <a:pt x="62" y="125"/>
                      </a:lnTo>
                      <a:lnTo>
                        <a:pt x="61" y="127"/>
                      </a:lnTo>
                      <a:lnTo>
                        <a:pt x="58" y="130"/>
                      </a:lnTo>
                      <a:lnTo>
                        <a:pt x="56" y="132"/>
                      </a:lnTo>
                      <a:lnTo>
                        <a:pt x="56" y="135"/>
                      </a:lnTo>
                      <a:lnTo>
                        <a:pt x="55" y="137"/>
                      </a:lnTo>
                      <a:lnTo>
                        <a:pt x="55" y="140"/>
                      </a:lnTo>
                      <a:lnTo>
                        <a:pt x="55" y="142"/>
                      </a:lnTo>
                      <a:lnTo>
                        <a:pt x="55" y="145"/>
                      </a:lnTo>
                      <a:lnTo>
                        <a:pt x="55" y="146"/>
                      </a:lnTo>
                      <a:lnTo>
                        <a:pt x="55" y="151"/>
                      </a:lnTo>
                      <a:lnTo>
                        <a:pt x="55" y="154"/>
                      </a:lnTo>
                      <a:lnTo>
                        <a:pt x="53" y="156"/>
                      </a:lnTo>
                      <a:lnTo>
                        <a:pt x="56" y="158"/>
                      </a:lnTo>
                      <a:lnTo>
                        <a:pt x="56" y="159"/>
                      </a:lnTo>
                      <a:lnTo>
                        <a:pt x="58" y="161"/>
                      </a:lnTo>
                      <a:lnTo>
                        <a:pt x="60" y="161"/>
                      </a:lnTo>
                      <a:lnTo>
                        <a:pt x="60" y="165"/>
                      </a:lnTo>
                      <a:lnTo>
                        <a:pt x="56" y="166"/>
                      </a:lnTo>
                      <a:lnTo>
                        <a:pt x="55" y="168"/>
                      </a:lnTo>
                      <a:lnTo>
                        <a:pt x="55" y="170"/>
                      </a:lnTo>
                      <a:lnTo>
                        <a:pt x="56" y="171"/>
                      </a:lnTo>
                      <a:lnTo>
                        <a:pt x="56" y="174"/>
                      </a:lnTo>
                      <a:lnTo>
                        <a:pt x="56" y="175"/>
                      </a:lnTo>
                      <a:lnTo>
                        <a:pt x="55" y="175"/>
                      </a:lnTo>
                      <a:lnTo>
                        <a:pt x="55" y="177"/>
                      </a:lnTo>
                      <a:lnTo>
                        <a:pt x="55" y="180"/>
                      </a:lnTo>
                      <a:lnTo>
                        <a:pt x="55" y="183"/>
                      </a:lnTo>
                      <a:lnTo>
                        <a:pt x="53" y="184"/>
                      </a:lnTo>
                      <a:lnTo>
                        <a:pt x="52" y="184"/>
                      </a:lnTo>
                      <a:lnTo>
                        <a:pt x="49" y="184"/>
                      </a:lnTo>
                      <a:lnTo>
                        <a:pt x="48" y="184"/>
                      </a:lnTo>
                      <a:lnTo>
                        <a:pt x="47" y="187"/>
                      </a:lnTo>
                      <a:lnTo>
                        <a:pt x="44" y="188"/>
                      </a:lnTo>
                      <a:lnTo>
                        <a:pt x="42" y="189"/>
                      </a:lnTo>
                      <a:lnTo>
                        <a:pt x="41" y="190"/>
                      </a:lnTo>
                      <a:lnTo>
                        <a:pt x="41" y="192"/>
                      </a:lnTo>
                      <a:lnTo>
                        <a:pt x="39" y="194"/>
                      </a:lnTo>
                      <a:lnTo>
                        <a:pt x="38" y="196"/>
                      </a:lnTo>
                      <a:lnTo>
                        <a:pt x="36" y="196"/>
                      </a:lnTo>
                      <a:lnTo>
                        <a:pt x="34" y="196"/>
                      </a:lnTo>
                      <a:lnTo>
                        <a:pt x="33" y="196"/>
                      </a:lnTo>
                      <a:lnTo>
                        <a:pt x="30" y="197"/>
                      </a:lnTo>
                      <a:lnTo>
                        <a:pt x="32" y="198"/>
                      </a:lnTo>
                      <a:lnTo>
                        <a:pt x="30" y="199"/>
                      </a:lnTo>
                      <a:lnTo>
                        <a:pt x="29" y="201"/>
                      </a:lnTo>
                      <a:lnTo>
                        <a:pt x="29" y="203"/>
                      </a:lnTo>
                      <a:lnTo>
                        <a:pt x="29" y="204"/>
                      </a:lnTo>
                      <a:lnTo>
                        <a:pt x="29" y="207"/>
                      </a:lnTo>
                      <a:lnTo>
                        <a:pt x="25" y="211"/>
                      </a:lnTo>
                      <a:lnTo>
                        <a:pt x="24" y="212"/>
                      </a:lnTo>
                      <a:lnTo>
                        <a:pt x="24" y="213"/>
                      </a:lnTo>
                      <a:lnTo>
                        <a:pt x="24" y="215"/>
                      </a:lnTo>
                      <a:lnTo>
                        <a:pt x="23" y="216"/>
                      </a:lnTo>
                      <a:lnTo>
                        <a:pt x="24" y="217"/>
                      </a:lnTo>
                      <a:lnTo>
                        <a:pt x="24" y="218"/>
                      </a:lnTo>
                      <a:lnTo>
                        <a:pt x="22" y="220"/>
                      </a:lnTo>
                      <a:lnTo>
                        <a:pt x="20" y="223"/>
                      </a:lnTo>
                      <a:lnTo>
                        <a:pt x="20" y="225"/>
                      </a:lnTo>
                      <a:lnTo>
                        <a:pt x="19" y="226"/>
                      </a:lnTo>
                      <a:lnTo>
                        <a:pt x="19" y="227"/>
                      </a:lnTo>
                      <a:lnTo>
                        <a:pt x="19" y="228"/>
                      </a:lnTo>
                      <a:lnTo>
                        <a:pt x="19" y="230"/>
                      </a:lnTo>
                      <a:lnTo>
                        <a:pt x="18" y="232"/>
                      </a:lnTo>
                      <a:lnTo>
                        <a:pt x="17" y="232"/>
                      </a:lnTo>
                      <a:lnTo>
                        <a:pt x="15" y="234"/>
                      </a:lnTo>
                      <a:lnTo>
                        <a:pt x="8" y="232"/>
                      </a:lnTo>
                      <a:lnTo>
                        <a:pt x="8" y="235"/>
                      </a:lnTo>
                      <a:lnTo>
                        <a:pt x="6" y="236"/>
                      </a:lnTo>
                      <a:lnTo>
                        <a:pt x="5" y="236"/>
                      </a:lnTo>
                      <a:lnTo>
                        <a:pt x="5" y="239"/>
                      </a:lnTo>
                      <a:lnTo>
                        <a:pt x="5" y="240"/>
                      </a:lnTo>
                      <a:lnTo>
                        <a:pt x="5" y="242"/>
                      </a:lnTo>
                      <a:lnTo>
                        <a:pt x="4" y="244"/>
                      </a:lnTo>
                      <a:lnTo>
                        <a:pt x="4" y="245"/>
                      </a:lnTo>
                      <a:lnTo>
                        <a:pt x="3" y="246"/>
                      </a:lnTo>
                      <a:lnTo>
                        <a:pt x="4" y="249"/>
                      </a:lnTo>
                      <a:lnTo>
                        <a:pt x="4" y="250"/>
                      </a:lnTo>
                      <a:lnTo>
                        <a:pt x="3" y="254"/>
                      </a:lnTo>
                      <a:lnTo>
                        <a:pt x="4" y="255"/>
                      </a:lnTo>
                      <a:lnTo>
                        <a:pt x="3" y="256"/>
                      </a:lnTo>
                      <a:lnTo>
                        <a:pt x="3" y="258"/>
                      </a:lnTo>
                      <a:lnTo>
                        <a:pt x="1" y="259"/>
                      </a:lnTo>
                      <a:lnTo>
                        <a:pt x="1" y="260"/>
                      </a:lnTo>
                      <a:lnTo>
                        <a:pt x="0" y="261"/>
                      </a:lnTo>
                      <a:lnTo>
                        <a:pt x="0" y="263"/>
                      </a:lnTo>
                      <a:lnTo>
                        <a:pt x="1" y="263"/>
                      </a:lnTo>
                      <a:lnTo>
                        <a:pt x="5" y="264"/>
                      </a:lnTo>
                      <a:lnTo>
                        <a:pt x="8" y="264"/>
                      </a:lnTo>
                      <a:lnTo>
                        <a:pt x="9" y="264"/>
                      </a:lnTo>
                      <a:lnTo>
                        <a:pt x="10" y="264"/>
                      </a:lnTo>
                      <a:lnTo>
                        <a:pt x="11" y="264"/>
                      </a:lnTo>
                      <a:lnTo>
                        <a:pt x="14" y="264"/>
                      </a:lnTo>
                      <a:lnTo>
                        <a:pt x="15" y="264"/>
                      </a:lnTo>
                      <a:lnTo>
                        <a:pt x="17" y="264"/>
                      </a:lnTo>
                      <a:lnTo>
                        <a:pt x="20" y="269"/>
                      </a:lnTo>
                      <a:lnTo>
                        <a:pt x="25" y="266"/>
                      </a:lnTo>
                      <a:lnTo>
                        <a:pt x="29" y="266"/>
                      </a:lnTo>
                      <a:lnTo>
                        <a:pt x="30" y="266"/>
                      </a:lnTo>
                      <a:lnTo>
                        <a:pt x="32" y="264"/>
                      </a:lnTo>
                      <a:lnTo>
                        <a:pt x="33" y="261"/>
                      </a:lnTo>
                      <a:lnTo>
                        <a:pt x="34" y="256"/>
                      </a:lnTo>
                      <a:lnTo>
                        <a:pt x="34" y="251"/>
                      </a:lnTo>
                      <a:lnTo>
                        <a:pt x="37" y="254"/>
                      </a:lnTo>
                      <a:lnTo>
                        <a:pt x="39" y="254"/>
                      </a:lnTo>
                      <a:lnTo>
                        <a:pt x="41" y="251"/>
                      </a:lnTo>
                      <a:lnTo>
                        <a:pt x="42" y="250"/>
                      </a:lnTo>
                      <a:lnTo>
                        <a:pt x="46" y="249"/>
                      </a:lnTo>
                      <a:lnTo>
                        <a:pt x="47" y="247"/>
                      </a:lnTo>
                      <a:lnTo>
                        <a:pt x="48" y="249"/>
                      </a:lnTo>
                      <a:lnTo>
                        <a:pt x="51" y="250"/>
                      </a:lnTo>
                      <a:lnTo>
                        <a:pt x="51" y="255"/>
                      </a:lnTo>
                      <a:lnTo>
                        <a:pt x="56" y="256"/>
                      </a:lnTo>
                      <a:lnTo>
                        <a:pt x="62" y="258"/>
                      </a:lnTo>
                      <a:lnTo>
                        <a:pt x="65" y="259"/>
                      </a:lnTo>
                      <a:lnTo>
                        <a:pt x="67" y="260"/>
                      </a:lnTo>
                      <a:lnTo>
                        <a:pt x="66" y="263"/>
                      </a:lnTo>
                      <a:lnTo>
                        <a:pt x="65" y="265"/>
                      </a:lnTo>
                      <a:lnTo>
                        <a:pt x="65" y="266"/>
                      </a:lnTo>
                      <a:lnTo>
                        <a:pt x="66" y="269"/>
                      </a:lnTo>
                      <a:lnTo>
                        <a:pt x="67" y="270"/>
                      </a:lnTo>
                      <a:lnTo>
                        <a:pt x="70" y="270"/>
                      </a:lnTo>
                      <a:lnTo>
                        <a:pt x="71" y="269"/>
                      </a:lnTo>
                      <a:lnTo>
                        <a:pt x="74" y="266"/>
                      </a:lnTo>
                      <a:lnTo>
                        <a:pt x="75" y="265"/>
                      </a:lnTo>
                      <a:lnTo>
                        <a:pt x="77" y="263"/>
                      </a:lnTo>
                      <a:lnTo>
                        <a:pt x="77" y="261"/>
                      </a:lnTo>
                      <a:lnTo>
                        <a:pt x="79" y="260"/>
                      </a:lnTo>
                      <a:lnTo>
                        <a:pt x="81" y="260"/>
                      </a:lnTo>
                      <a:lnTo>
                        <a:pt x="84" y="261"/>
                      </a:lnTo>
                      <a:lnTo>
                        <a:pt x="85" y="260"/>
                      </a:lnTo>
                      <a:lnTo>
                        <a:pt x="86" y="259"/>
                      </a:lnTo>
                      <a:lnTo>
                        <a:pt x="91" y="255"/>
                      </a:lnTo>
                      <a:lnTo>
                        <a:pt x="93" y="258"/>
                      </a:lnTo>
                      <a:lnTo>
                        <a:pt x="90" y="263"/>
                      </a:lnTo>
                      <a:lnTo>
                        <a:pt x="90" y="264"/>
                      </a:lnTo>
                      <a:lnTo>
                        <a:pt x="90" y="265"/>
                      </a:lnTo>
                      <a:lnTo>
                        <a:pt x="95" y="264"/>
                      </a:lnTo>
                      <a:lnTo>
                        <a:pt x="99" y="264"/>
                      </a:lnTo>
                      <a:lnTo>
                        <a:pt x="101" y="263"/>
                      </a:lnTo>
                      <a:lnTo>
                        <a:pt x="105" y="263"/>
                      </a:lnTo>
                      <a:lnTo>
                        <a:pt x="107" y="261"/>
                      </a:lnTo>
                      <a:lnTo>
                        <a:pt x="108" y="261"/>
                      </a:lnTo>
                      <a:lnTo>
                        <a:pt x="107" y="264"/>
                      </a:lnTo>
                      <a:lnTo>
                        <a:pt x="108" y="264"/>
                      </a:lnTo>
                      <a:lnTo>
                        <a:pt x="109" y="265"/>
                      </a:lnTo>
                      <a:lnTo>
                        <a:pt x="110" y="265"/>
                      </a:lnTo>
                      <a:lnTo>
                        <a:pt x="110" y="266"/>
                      </a:lnTo>
                      <a:lnTo>
                        <a:pt x="108" y="273"/>
                      </a:lnTo>
                      <a:lnTo>
                        <a:pt x="108" y="274"/>
                      </a:lnTo>
                      <a:lnTo>
                        <a:pt x="108" y="277"/>
                      </a:lnTo>
                      <a:lnTo>
                        <a:pt x="108" y="278"/>
                      </a:lnTo>
                      <a:lnTo>
                        <a:pt x="108" y="283"/>
                      </a:lnTo>
                      <a:lnTo>
                        <a:pt x="107" y="287"/>
                      </a:lnTo>
                      <a:lnTo>
                        <a:pt x="107" y="288"/>
                      </a:lnTo>
                      <a:lnTo>
                        <a:pt x="108" y="289"/>
                      </a:lnTo>
                      <a:lnTo>
                        <a:pt x="109" y="291"/>
                      </a:lnTo>
                      <a:lnTo>
                        <a:pt x="110" y="291"/>
                      </a:lnTo>
                      <a:lnTo>
                        <a:pt x="112" y="292"/>
                      </a:lnTo>
                      <a:lnTo>
                        <a:pt x="113" y="289"/>
                      </a:lnTo>
                      <a:lnTo>
                        <a:pt x="114" y="288"/>
                      </a:lnTo>
                      <a:lnTo>
                        <a:pt x="118" y="291"/>
                      </a:lnTo>
                      <a:lnTo>
                        <a:pt x="119" y="294"/>
                      </a:lnTo>
                      <a:lnTo>
                        <a:pt x="115" y="296"/>
                      </a:lnTo>
                      <a:lnTo>
                        <a:pt x="109" y="293"/>
                      </a:lnTo>
                      <a:lnTo>
                        <a:pt x="109" y="294"/>
                      </a:lnTo>
                      <a:lnTo>
                        <a:pt x="108" y="296"/>
                      </a:lnTo>
                      <a:lnTo>
                        <a:pt x="109" y="301"/>
                      </a:lnTo>
                      <a:lnTo>
                        <a:pt x="109" y="305"/>
                      </a:lnTo>
                      <a:lnTo>
                        <a:pt x="110" y="307"/>
                      </a:lnTo>
                      <a:lnTo>
                        <a:pt x="110" y="310"/>
                      </a:lnTo>
                      <a:lnTo>
                        <a:pt x="110" y="313"/>
                      </a:lnTo>
                      <a:lnTo>
                        <a:pt x="110" y="316"/>
                      </a:lnTo>
                      <a:lnTo>
                        <a:pt x="110" y="317"/>
                      </a:lnTo>
                      <a:lnTo>
                        <a:pt x="112" y="320"/>
                      </a:lnTo>
                      <a:lnTo>
                        <a:pt x="114" y="322"/>
                      </a:lnTo>
                      <a:lnTo>
                        <a:pt x="119" y="324"/>
                      </a:lnTo>
                      <a:lnTo>
                        <a:pt x="119" y="321"/>
                      </a:lnTo>
                      <a:lnTo>
                        <a:pt x="120" y="320"/>
                      </a:lnTo>
                      <a:lnTo>
                        <a:pt x="120" y="318"/>
                      </a:lnTo>
                      <a:lnTo>
                        <a:pt x="122" y="316"/>
                      </a:lnTo>
                      <a:lnTo>
                        <a:pt x="124" y="311"/>
                      </a:lnTo>
                      <a:lnTo>
                        <a:pt x="126" y="310"/>
                      </a:lnTo>
                      <a:lnTo>
                        <a:pt x="126" y="307"/>
                      </a:lnTo>
                      <a:lnTo>
                        <a:pt x="123" y="307"/>
                      </a:lnTo>
                      <a:lnTo>
                        <a:pt x="122" y="307"/>
                      </a:lnTo>
                      <a:lnTo>
                        <a:pt x="122" y="306"/>
                      </a:lnTo>
                      <a:lnTo>
                        <a:pt x="123" y="306"/>
                      </a:lnTo>
                      <a:lnTo>
                        <a:pt x="124" y="305"/>
                      </a:lnTo>
                      <a:lnTo>
                        <a:pt x="127" y="303"/>
                      </a:lnTo>
                      <a:lnTo>
                        <a:pt x="128" y="303"/>
                      </a:lnTo>
                      <a:lnTo>
                        <a:pt x="129" y="303"/>
                      </a:lnTo>
                      <a:lnTo>
                        <a:pt x="133" y="303"/>
                      </a:lnTo>
                      <a:lnTo>
                        <a:pt x="134" y="302"/>
                      </a:lnTo>
                      <a:lnTo>
                        <a:pt x="134" y="301"/>
                      </a:lnTo>
                      <a:lnTo>
                        <a:pt x="134" y="299"/>
                      </a:lnTo>
                      <a:lnTo>
                        <a:pt x="134" y="296"/>
                      </a:lnTo>
                      <a:lnTo>
                        <a:pt x="137" y="294"/>
                      </a:lnTo>
                      <a:lnTo>
                        <a:pt x="138" y="293"/>
                      </a:lnTo>
                      <a:lnTo>
                        <a:pt x="141" y="294"/>
                      </a:lnTo>
                      <a:lnTo>
                        <a:pt x="142" y="294"/>
                      </a:lnTo>
                      <a:lnTo>
                        <a:pt x="145" y="294"/>
                      </a:lnTo>
                      <a:lnTo>
                        <a:pt x="148" y="296"/>
                      </a:lnTo>
                      <a:lnTo>
                        <a:pt x="148" y="298"/>
                      </a:lnTo>
                      <a:lnTo>
                        <a:pt x="150" y="298"/>
                      </a:lnTo>
                      <a:lnTo>
                        <a:pt x="152" y="298"/>
                      </a:lnTo>
                      <a:lnTo>
                        <a:pt x="153" y="299"/>
                      </a:lnTo>
                      <a:lnTo>
                        <a:pt x="155" y="298"/>
                      </a:lnTo>
                      <a:lnTo>
                        <a:pt x="156" y="299"/>
                      </a:lnTo>
                      <a:lnTo>
                        <a:pt x="157" y="302"/>
                      </a:lnTo>
                      <a:lnTo>
                        <a:pt x="158" y="301"/>
                      </a:lnTo>
                      <a:lnTo>
                        <a:pt x="160" y="301"/>
                      </a:lnTo>
                      <a:lnTo>
                        <a:pt x="162" y="301"/>
                      </a:lnTo>
                      <a:lnTo>
                        <a:pt x="164" y="301"/>
                      </a:lnTo>
                      <a:lnTo>
                        <a:pt x="165" y="298"/>
                      </a:lnTo>
                      <a:lnTo>
                        <a:pt x="165" y="296"/>
                      </a:lnTo>
                      <a:lnTo>
                        <a:pt x="165" y="294"/>
                      </a:lnTo>
                      <a:lnTo>
                        <a:pt x="166" y="293"/>
                      </a:lnTo>
                      <a:lnTo>
                        <a:pt x="169" y="292"/>
                      </a:lnTo>
                      <a:lnTo>
                        <a:pt x="170" y="292"/>
                      </a:lnTo>
                      <a:lnTo>
                        <a:pt x="171" y="292"/>
                      </a:lnTo>
                      <a:lnTo>
                        <a:pt x="174" y="294"/>
                      </a:lnTo>
                      <a:lnTo>
                        <a:pt x="175" y="296"/>
                      </a:lnTo>
                      <a:lnTo>
                        <a:pt x="177" y="298"/>
                      </a:lnTo>
                      <a:lnTo>
                        <a:pt x="179" y="301"/>
                      </a:lnTo>
                      <a:lnTo>
                        <a:pt x="179" y="303"/>
                      </a:lnTo>
                      <a:lnTo>
                        <a:pt x="181" y="305"/>
                      </a:lnTo>
                      <a:lnTo>
                        <a:pt x="184" y="307"/>
                      </a:lnTo>
                      <a:lnTo>
                        <a:pt x="185" y="310"/>
                      </a:lnTo>
                      <a:lnTo>
                        <a:pt x="185" y="311"/>
                      </a:lnTo>
                      <a:lnTo>
                        <a:pt x="185" y="313"/>
                      </a:lnTo>
                      <a:lnTo>
                        <a:pt x="184" y="315"/>
                      </a:lnTo>
                      <a:lnTo>
                        <a:pt x="183" y="316"/>
                      </a:lnTo>
                      <a:lnTo>
                        <a:pt x="183" y="318"/>
                      </a:lnTo>
                      <a:lnTo>
                        <a:pt x="184" y="320"/>
                      </a:lnTo>
                      <a:lnTo>
                        <a:pt x="184" y="322"/>
                      </a:lnTo>
                      <a:lnTo>
                        <a:pt x="184" y="325"/>
                      </a:lnTo>
                      <a:lnTo>
                        <a:pt x="181" y="325"/>
                      </a:lnTo>
                      <a:lnTo>
                        <a:pt x="181" y="329"/>
                      </a:lnTo>
                      <a:lnTo>
                        <a:pt x="181" y="331"/>
                      </a:lnTo>
                      <a:lnTo>
                        <a:pt x="181" y="332"/>
                      </a:lnTo>
                      <a:lnTo>
                        <a:pt x="184" y="334"/>
                      </a:lnTo>
                      <a:lnTo>
                        <a:pt x="184" y="335"/>
                      </a:lnTo>
                      <a:lnTo>
                        <a:pt x="184" y="337"/>
                      </a:lnTo>
                      <a:lnTo>
                        <a:pt x="184" y="339"/>
                      </a:lnTo>
                      <a:lnTo>
                        <a:pt x="183" y="340"/>
                      </a:lnTo>
                      <a:lnTo>
                        <a:pt x="180" y="339"/>
                      </a:lnTo>
                      <a:lnTo>
                        <a:pt x="180" y="344"/>
                      </a:lnTo>
                      <a:lnTo>
                        <a:pt x="179" y="345"/>
                      </a:lnTo>
                      <a:lnTo>
                        <a:pt x="179" y="346"/>
                      </a:lnTo>
                      <a:lnTo>
                        <a:pt x="181" y="348"/>
                      </a:lnTo>
                      <a:lnTo>
                        <a:pt x="184" y="353"/>
                      </a:lnTo>
                      <a:lnTo>
                        <a:pt x="181" y="354"/>
                      </a:lnTo>
                      <a:lnTo>
                        <a:pt x="183" y="358"/>
                      </a:lnTo>
                      <a:lnTo>
                        <a:pt x="184" y="360"/>
                      </a:lnTo>
                      <a:lnTo>
                        <a:pt x="184" y="362"/>
                      </a:lnTo>
                      <a:lnTo>
                        <a:pt x="185" y="362"/>
                      </a:lnTo>
                      <a:lnTo>
                        <a:pt x="186" y="360"/>
                      </a:lnTo>
                      <a:lnTo>
                        <a:pt x="186" y="359"/>
                      </a:lnTo>
                      <a:lnTo>
                        <a:pt x="188" y="355"/>
                      </a:lnTo>
                      <a:lnTo>
                        <a:pt x="189" y="354"/>
                      </a:lnTo>
                      <a:lnTo>
                        <a:pt x="190" y="355"/>
                      </a:lnTo>
                      <a:lnTo>
                        <a:pt x="193" y="355"/>
                      </a:lnTo>
                      <a:lnTo>
                        <a:pt x="197" y="355"/>
                      </a:lnTo>
                      <a:lnTo>
                        <a:pt x="199" y="354"/>
                      </a:lnTo>
                      <a:lnTo>
                        <a:pt x="200" y="355"/>
                      </a:lnTo>
                      <a:lnTo>
                        <a:pt x="199" y="359"/>
                      </a:lnTo>
                      <a:lnTo>
                        <a:pt x="199" y="360"/>
                      </a:lnTo>
                      <a:lnTo>
                        <a:pt x="197" y="360"/>
                      </a:lnTo>
                      <a:lnTo>
                        <a:pt x="197" y="363"/>
                      </a:lnTo>
                      <a:lnTo>
                        <a:pt x="197" y="364"/>
                      </a:lnTo>
                      <a:lnTo>
                        <a:pt x="198" y="364"/>
                      </a:lnTo>
                      <a:lnTo>
                        <a:pt x="200" y="363"/>
                      </a:lnTo>
                      <a:lnTo>
                        <a:pt x="203" y="362"/>
                      </a:lnTo>
                      <a:lnTo>
                        <a:pt x="204" y="359"/>
                      </a:lnTo>
                      <a:lnTo>
                        <a:pt x="208" y="354"/>
                      </a:lnTo>
                      <a:lnTo>
                        <a:pt x="209" y="353"/>
                      </a:lnTo>
                      <a:lnTo>
                        <a:pt x="212" y="355"/>
                      </a:lnTo>
                      <a:lnTo>
                        <a:pt x="213" y="358"/>
                      </a:lnTo>
                      <a:lnTo>
                        <a:pt x="216" y="358"/>
                      </a:lnTo>
                      <a:lnTo>
                        <a:pt x="218" y="355"/>
                      </a:lnTo>
                      <a:lnTo>
                        <a:pt x="219" y="355"/>
                      </a:lnTo>
                      <a:lnTo>
                        <a:pt x="224" y="354"/>
                      </a:lnTo>
                      <a:lnTo>
                        <a:pt x="226" y="354"/>
                      </a:lnTo>
                      <a:lnTo>
                        <a:pt x="228" y="354"/>
                      </a:lnTo>
                      <a:lnTo>
                        <a:pt x="229" y="354"/>
                      </a:lnTo>
                      <a:lnTo>
                        <a:pt x="232" y="354"/>
                      </a:lnTo>
                      <a:lnTo>
                        <a:pt x="235" y="355"/>
                      </a:lnTo>
                      <a:lnTo>
                        <a:pt x="237" y="358"/>
                      </a:lnTo>
                      <a:lnTo>
                        <a:pt x="238" y="358"/>
                      </a:lnTo>
                      <a:lnTo>
                        <a:pt x="240" y="355"/>
                      </a:lnTo>
                      <a:lnTo>
                        <a:pt x="241" y="354"/>
                      </a:lnTo>
                      <a:lnTo>
                        <a:pt x="241" y="351"/>
                      </a:lnTo>
                      <a:lnTo>
                        <a:pt x="241" y="349"/>
                      </a:lnTo>
                      <a:lnTo>
                        <a:pt x="243" y="346"/>
                      </a:lnTo>
                      <a:lnTo>
                        <a:pt x="242" y="344"/>
                      </a:lnTo>
                      <a:lnTo>
                        <a:pt x="242" y="343"/>
                      </a:lnTo>
                      <a:lnTo>
                        <a:pt x="242" y="340"/>
                      </a:lnTo>
                      <a:lnTo>
                        <a:pt x="242" y="339"/>
                      </a:lnTo>
                      <a:lnTo>
                        <a:pt x="241" y="336"/>
                      </a:lnTo>
                      <a:lnTo>
                        <a:pt x="241" y="334"/>
                      </a:lnTo>
                      <a:lnTo>
                        <a:pt x="240" y="330"/>
                      </a:lnTo>
                      <a:lnTo>
                        <a:pt x="238" y="329"/>
                      </a:lnTo>
                      <a:lnTo>
                        <a:pt x="237" y="326"/>
                      </a:lnTo>
                      <a:lnTo>
                        <a:pt x="237" y="324"/>
                      </a:lnTo>
                      <a:lnTo>
                        <a:pt x="235" y="322"/>
                      </a:lnTo>
                      <a:lnTo>
                        <a:pt x="232" y="321"/>
                      </a:lnTo>
                      <a:lnTo>
                        <a:pt x="232" y="320"/>
                      </a:lnTo>
                      <a:lnTo>
                        <a:pt x="231" y="318"/>
                      </a:lnTo>
                      <a:lnTo>
                        <a:pt x="231" y="317"/>
                      </a:lnTo>
                      <a:lnTo>
                        <a:pt x="231" y="316"/>
                      </a:lnTo>
                      <a:lnTo>
                        <a:pt x="231" y="313"/>
                      </a:lnTo>
                      <a:lnTo>
                        <a:pt x="232" y="310"/>
                      </a:lnTo>
                      <a:lnTo>
                        <a:pt x="232" y="308"/>
                      </a:lnTo>
                      <a:lnTo>
                        <a:pt x="232" y="306"/>
                      </a:lnTo>
                      <a:lnTo>
                        <a:pt x="233" y="305"/>
                      </a:lnTo>
                      <a:lnTo>
                        <a:pt x="235" y="303"/>
                      </a:lnTo>
                      <a:lnTo>
                        <a:pt x="237" y="303"/>
                      </a:lnTo>
                      <a:lnTo>
                        <a:pt x="241" y="302"/>
                      </a:lnTo>
                      <a:lnTo>
                        <a:pt x="242" y="302"/>
                      </a:lnTo>
                      <a:lnTo>
                        <a:pt x="245" y="302"/>
                      </a:lnTo>
                      <a:lnTo>
                        <a:pt x="247" y="303"/>
                      </a:lnTo>
                      <a:lnTo>
                        <a:pt x="248" y="303"/>
                      </a:lnTo>
                      <a:lnTo>
                        <a:pt x="250"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5" name="Freeform 32">
                  <a:extLst>
                    <a:ext uri="{FF2B5EF4-FFF2-40B4-BE49-F238E27FC236}">
                      <a16:creationId xmlns:a16="http://schemas.microsoft.com/office/drawing/2014/main" id="{6A734EA9-8D1A-4939-AC14-EBB81BDCFD2D}"/>
                    </a:ext>
                  </a:extLst>
                </p:cNvPr>
                <p:cNvSpPr>
                  <a:spLocks/>
                </p:cNvSpPr>
                <p:nvPr/>
              </p:nvSpPr>
              <p:spPr bwMode="auto">
                <a:xfrm>
                  <a:off x="3187" y="429"/>
                  <a:ext cx="262" cy="576"/>
                </a:xfrm>
                <a:custGeom>
                  <a:avLst/>
                  <a:gdLst>
                    <a:gd name="T0" fmla="*/ 71 w 262"/>
                    <a:gd name="T1" fmla="*/ 439 h 576"/>
                    <a:gd name="T2" fmla="*/ 57 w 262"/>
                    <a:gd name="T3" fmla="*/ 417 h 576"/>
                    <a:gd name="T4" fmla="*/ 42 w 262"/>
                    <a:gd name="T5" fmla="*/ 393 h 576"/>
                    <a:gd name="T6" fmla="*/ 37 w 262"/>
                    <a:gd name="T7" fmla="*/ 358 h 576"/>
                    <a:gd name="T8" fmla="*/ 26 w 262"/>
                    <a:gd name="T9" fmla="*/ 335 h 576"/>
                    <a:gd name="T10" fmla="*/ 11 w 262"/>
                    <a:gd name="T11" fmla="*/ 309 h 576"/>
                    <a:gd name="T12" fmla="*/ 2 w 262"/>
                    <a:gd name="T13" fmla="*/ 282 h 576"/>
                    <a:gd name="T14" fmla="*/ 25 w 262"/>
                    <a:gd name="T15" fmla="*/ 283 h 576"/>
                    <a:gd name="T16" fmla="*/ 45 w 262"/>
                    <a:gd name="T17" fmla="*/ 259 h 576"/>
                    <a:gd name="T18" fmla="*/ 62 w 262"/>
                    <a:gd name="T19" fmla="*/ 237 h 576"/>
                    <a:gd name="T20" fmla="*/ 39 w 262"/>
                    <a:gd name="T21" fmla="*/ 213 h 576"/>
                    <a:gd name="T22" fmla="*/ 30 w 262"/>
                    <a:gd name="T23" fmla="*/ 183 h 576"/>
                    <a:gd name="T24" fmla="*/ 14 w 262"/>
                    <a:gd name="T25" fmla="*/ 171 h 576"/>
                    <a:gd name="T26" fmla="*/ 39 w 262"/>
                    <a:gd name="T27" fmla="*/ 152 h 576"/>
                    <a:gd name="T28" fmla="*/ 53 w 262"/>
                    <a:gd name="T29" fmla="*/ 171 h 576"/>
                    <a:gd name="T30" fmla="*/ 72 w 262"/>
                    <a:gd name="T31" fmla="*/ 173 h 576"/>
                    <a:gd name="T32" fmla="*/ 76 w 262"/>
                    <a:gd name="T33" fmla="*/ 151 h 576"/>
                    <a:gd name="T34" fmla="*/ 83 w 262"/>
                    <a:gd name="T35" fmla="*/ 128 h 576"/>
                    <a:gd name="T36" fmla="*/ 97 w 262"/>
                    <a:gd name="T37" fmla="*/ 118 h 576"/>
                    <a:gd name="T38" fmla="*/ 118 w 262"/>
                    <a:gd name="T39" fmla="*/ 113 h 576"/>
                    <a:gd name="T40" fmla="*/ 104 w 262"/>
                    <a:gd name="T41" fmla="*/ 84 h 576"/>
                    <a:gd name="T42" fmla="*/ 91 w 262"/>
                    <a:gd name="T43" fmla="*/ 97 h 576"/>
                    <a:gd name="T44" fmla="*/ 90 w 262"/>
                    <a:gd name="T45" fmla="*/ 84 h 576"/>
                    <a:gd name="T46" fmla="*/ 96 w 262"/>
                    <a:gd name="T47" fmla="*/ 74 h 576"/>
                    <a:gd name="T48" fmla="*/ 86 w 262"/>
                    <a:gd name="T49" fmla="*/ 64 h 576"/>
                    <a:gd name="T50" fmla="*/ 97 w 262"/>
                    <a:gd name="T51" fmla="*/ 47 h 576"/>
                    <a:gd name="T52" fmla="*/ 105 w 262"/>
                    <a:gd name="T53" fmla="*/ 38 h 576"/>
                    <a:gd name="T54" fmla="*/ 123 w 262"/>
                    <a:gd name="T55" fmla="*/ 38 h 576"/>
                    <a:gd name="T56" fmla="*/ 109 w 262"/>
                    <a:gd name="T57" fmla="*/ 31 h 576"/>
                    <a:gd name="T58" fmla="*/ 109 w 262"/>
                    <a:gd name="T59" fmla="*/ 8 h 576"/>
                    <a:gd name="T60" fmla="*/ 135 w 262"/>
                    <a:gd name="T61" fmla="*/ 0 h 576"/>
                    <a:gd name="T62" fmla="*/ 138 w 262"/>
                    <a:gd name="T63" fmla="*/ 10 h 576"/>
                    <a:gd name="T64" fmla="*/ 137 w 262"/>
                    <a:gd name="T65" fmla="*/ 24 h 576"/>
                    <a:gd name="T66" fmla="*/ 138 w 262"/>
                    <a:gd name="T67" fmla="*/ 51 h 576"/>
                    <a:gd name="T68" fmla="*/ 161 w 262"/>
                    <a:gd name="T69" fmla="*/ 54 h 576"/>
                    <a:gd name="T70" fmla="*/ 182 w 262"/>
                    <a:gd name="T71" fmla="*/ 85 h 576"/>
                    <a:gd name="T72" fmla="*/ 203 w 262"/>
                    <a:gd name="T73" fmla="*/ 100 h 576"/>
                    <a:gd name="T74" fmla="*/ 203 w 262"/>
                    <a:gd name="T75" fmla="*/ 121 h 576"/>
                    <a:gd name="T76" fmla="*/ 203 w 262"/>
                    <a:gd name="T77" fmla="*/ 133 h 576"/>
                    <a:gd name="T78" fmla="*/ 203 w 262"/>
                    <a:gd name="T79" fmla="*/ 147 h 576"/>
                    <a:gd name="T80" fmla="*/ 219 w 262"/>
                    <a:gd name="T81" fmla="*/ 145 h 576"/>
                    <a:gd name="T82" fmla="*/ 230 w 262"/>
                    <a:gd name="T83" fmla="*/ 166 h 576"/>
                    <a:gd name="T84" fmla="*/ 241 w 262"/>
                    <a:gd name="T85" fmla="*/ 168 h 576"/>
                    <a:gd name="T86" fmla="*/ 233 w 262"/>
                    <a:gd name="T87" fmla="*/ 183 h 576"/>
                    <a:gd name="T88" fmla="*/ 229 w 262"/>
                    <a:gd name="T89" fmla="*/ 197 h 576"/>
                    <a:gd name="T90" fmla="*/ 257 w 262"/>
                    <a:gd name="T91" fmla="*/ 208 h 576"/>
                    <a:gd name="T92" fmla="*/ 230 w 262"/>
                    <a:gd name="T93" fmla="*/ 249 h 576"/>
                    <a:gd name="T94" fmla="*/ 225 w 262"/>
                    <a:gd name="T95" fmla="*/ 289 h 576"/>
                    <a:gd name="T96" fmla="*/ 225 w 262"/>
                    <a:gd name="T97" fmla="*/ 334 h 576"/>
                    <a:gd name="T98" fmla="*/ 241 w 262"/>
                    <a:gd name="T99" fmla="*/ 373 h 576"/>
                    <a:gd name="T100" fmla="*/ 260 w 262"/>
                    <a:gd name="T101" fmla="*/ 417 h 576"/>
                    <a:gd name="T102" fmla="*/ 247 w 262"/>
                    <a:gd name="T103" fmla="*/ 465 h 576"/>
                    <a:gd name="T104" fmla="*/ 239 w 262"/>
                    <a:gd name="T105" fmla="*/ 505 h 576"/>
                    <a:gd name="T106" fmla="*/ 220 w 262"/>
                    <a:gd name="T107" fmla="*/ 550 h 576"/>
                    <a:gd name="T108" fmla="*/ 192 w 262"/>
                    <a:gd name="T109" fmla="*/ 550 h 576"/>
                    <a:gd name="T110" fmla="*/ 173 w 262"/>
                    <a:gd name="T111" fmla="*/ 574 h 576"/>
                    <a:gd name="T112" fmla="*/ 148 w 262"/>
                    <a:gd name="T113" fmla="*/ 564 h 576"/>
                    <a:gd name="T114" fmla="*/ 148 w 262"/>
                    <a:gd name="T115" fmla="*/ 535 h 576"/>
                    <a:gd name="T116" fmla="*/ 130 w 262"/>
                    <a:gd name="T117" fmla="*/ 506 h 576"/>
                    <a:gd name="T118" fmla="*/ 137 w 262"/>
                    <a:gd name="T119" fmla="*/ 481 h 576"/>
                    <a:gd name="T120" fmla="*/ 119 w 262"/>
                    <a:gd name="T121" fmla="*/ 464 h 576"/>
                    <a:gd name="T122" fmla="*/ 81 w 262"/>
                    <a:gd name="T123" fmla="*/ 454 h 576"/>
                    <a:gd name="T124" fmla="*/ 52 w 262"/>
                    <a:gd name="T125" fmla="*/ 4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576">
                      <a:moveTo>
                        <a:pt x="105" y="451"/>
                      </a:move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lnTo>
                        <a:pt x="47" y="393"/>
                      </a:lnTo>
                      <a:lnTo>
                        <a:pt x="45" y="393"/>
                      </a:lnTo>
                      <a:lnTo>
                        <a:pt x="45" y="392"/>
                      </a:lnTo>
                      <a:lnTo>
                        <a:pt x="47" y="392"/>
                      </a:lnTo>
                      <a:lnTo>
                        <a:pt x="45" y="391"/>
                      </a:lnTo>
                      <a:lnTo>
                        <a:pt x="44" y="391"/>
                      </a:lnTo>
                      <a:lnTo>
                        <a:pt x="43" y="391"/>
                      </a:lnTo>
                      <a:lnTo>
                        <a:pt x="42" y="392"/>
                      </a:lnTo>
                      <a:lnTo>
                        <a:pt x="42" y="393"/>
                      </a:lnTo>
                      <a:lnTo>
                        <a:pt x="40" y="394"/>
                      </a:lnTo>
                      <a:lnTo>
                        <a:pt x="39" y="394"/>
                      </a:lnTo>
                      <a:lnTo>
                        <a:pt x="39" y="392"/>
                      </a:lnTo>
                      <a:lnTo>
                        <a:pt x="39" y="391"/>
                      </a:lnTo>
                      <a:lnTo>
                        <a:pt x="39" y="388"/>
                      </a:lnTo>
                      <a:lnTo>
                        <a:pt x="39" y="387"/>
                      </a:lnTo>
                      <a:lnTo>
                        <a:pt x="37" y="388"/>
                      </a:lnTo>
                      <a:lnTo>
                        <a:pt x="37" y="387"/>
                      </a:lnTo>
                      <a:lnTo>
                        <a:pt x="37" y="386"/>
                      </a:lnTo>
                      <a:lnTo>
                        <a:pt x="37" y="383"/>
                      </a:lnTo>
                      <a:lnTo>
                        <a:pt x="37" y="380"/>
                      </a:lnTo>
                      <a:lnTo>
                        <a:pt x="38" y="377"/>
                      </a:lnTo>
                      <a:lnTo>
                        <a:pt x="38" y="375"/>
                      </a:lnTo>
                      <a:lnTo>
                        <a:pt x="39" y="372"/>
                      </a:lnTo>
                      <a:lnTo>
                        <a:pt x="39" y="370"/>
                      </a:lnTo>
                      <a:lnTo>
                        <a:pt x="39" y="368"/>
                      </a:lnTo>
                      <a:lnTo>
                        <a:pt x="38" y="367"/>
                      </a:lnTo>
                      <a:lnTo>
                        <a:pt x="37" y="365"/>
                      </a:lnTo>
                      <a:lnTo>
                        <a:pt x="37" y="363"/>
                      </a:lnTo>
                      <a:lnTo>
                        <a:pt x="37" y="360"/>
                      </a:lnTo>
                      <a:lnTo>
                        <a:pt x="37" y="358"/>
                      </a:lnTo>
                      <a:lnTo>
                        <a:pt x="37" y="353"/>
                      </a:lnTo>
                      <a:lnTo>
                        <a:pt x="34" y="351"/>
                      </a:lnTo>
                      <a:lnTo>
                        <a:pt x="33" y="349"/>
                      </a:lnTo>
                      <a:lnTo>
                        <a:pt x="33" y="346"/>
                      </a:lnTo>
                      <a:lnTo>
                        <a:pt x="30" y="346"/>
                      </a:lnTo>
                      <a:lnTo>
                        <a:pt x="29" y="346"/>
                      </a:lnTo>
                      <a:lnTo>
                        <a:pt x="28" y="346"/>
                      </a:lnTo>
                      <a:lnTo>
                        <a:pt x="26" y="346"/>
                      </a:lnTo>
                      <a:lnTo>
                        <a:pt x="24" y="348"/>
                      </a:lnTo>
                      <a:lnTo>
                        <a:pt x="23" y="348"/>
                      </a:lnTo>
                      <a:lnTo>
                        <a:pt x="21" y="346"/>
                      </a:lnTo>
                      <a:lnTo>
                        <a:pt x="19" y="344"/>
                      </a:lnTo>
                      <a:lnTo>
                        <a:pt x="18" y="341"/>
                      </a:lnTo>
                      <a:lnTo>
                        <a:pt x="18" y="339"/>
                      </a:lnTo>
                      <a:lnTo>
                        <a:pt x="19" y="337"/>
                      </a:lnTo>
                      <a:lnTo>
                        <a:pt x="19" y="336"/>
                      </a:lnTo>
                      <a:lnTo>
                        <a:pt x="21" y="336"/>
                      </a:lnTo>
                      <a:lnTo>
                        <a:pt x="23" y="336"/>
                      </a:lnTo>
                      <a:lnTo>
                        <a:pt x="24" y="336"/>
                      </a:lnTo>
                      <a:lnTo>
                        <a:pt x="25" y="335"/>
                      </a:lnTo>
                      <a:lnTo>
                        <a:pt x="26" y="335"/>
                      </a:lnTo>
                      <a:lnTo>
                        <a:pt x="28" y="332"/>
                      </a:lnTo>
                      <a:lnTo>
                        <a:pt x="28" y="330"/>
                      </a:lnTo>
                      <a:lnTo>
                        <a:pt x="28" y="328"/>
                      </a:lnTo>
                      <a:lnTo>
                        <a:pt x="28" y="327"/>
                      </a:lnTo>
                      <a:lnTo>
                        <a:pt x="28" y="326"/>
                      </a:lnTo>
                      <a:lnTo>
                        <a:pt x="26" y="326"/>
                      </a:lnTo>
                      <a:lnTo>
                        <a:pt x="25" y="323"/>
                      </a:lnTo>
                      <a:lnTo>
                        <a:pt x="24" y="323"/>
                      </a:lnTo>
                      <a:lnTo>
                        <a:pt x="23" y="322"/>
                      </a:lnTo>
                      <a:lnTo>
                        <a:pt x="23" y="321"/>
                      </a:lnTo>
                      <a:lnTo>
                        <a:pt x="21" y="321"/>
                      </a:lnTo>
                      <a:lnTo>
                        <a:pt x="19" y="321"/>
                      </a:lnTo>
                      <a:lnTo>
                        <a:pt x="18" y="320"/>
                      </a:lnTo>
                      <a:lnTo>
                        <a:pt x="15" y="320"/>
                      </a:lnTo>
                      <a:lnTo>
                        <a:pt x="14" y="320"/>
                      </a:lnTo>
                      <a:lnTo>
                        <a:pt x="14" y="318"/>
                      </a:lnTo>
                      <a:lnTo>
                        <a:pt x="14" y="316"/>
                      </a:lnTo>
                      <a:lnTo>
                        <a:pt x="14" y="315"/>
                      </a:lnTo>
                      <a:lnTo>
                        <a:pt x="14" y="313"/>
                      </a:lnTo>
                      <a:lnTo>
                        <a:pt x="12" y="312"/>
                      </a:lnTo>
                      <a:lnTo>
                        <a:pt x="11" y="309"/>
                      </a:lnTo>
                      <a:lnTo>
                        <a:pt x="10" y="308"/>
                      </a:lnTo>
                      <a:lnTo>
                        <a:pt x="9" y="306"/>
                      </a:lnTo>
                      <a:lnTo>
                        <a:pt x="7" y="303"/>
                      </a:lnTo>
                      <a:lnTo>
                        <a:pt x="7" y="302"/>
                      </a:lnTo>
                      <a:lnTo>
                        <a:pt x="6" y="301"/>
                      </a:lnTo>
                      <a:lnTo>
                        <a:pt x="4" y="299"/>
                      </a:lnTo>
                      <a:lnTo>
                        <a:pt x="2" y="301"/>
                      </a:lnTo>
                      <a:lnTo>
                        <a:pt x="1" y="302"/>
                      </a:lnTo>
                      <a:lnTo>
                        <a:pt x="0" y="301"/>
                      </a:lnTo>
                      <a:lnTo>
                        <a:pt x="0" y="299"/>
                      </a:lnTo>
                      <a:lnTo>
                        <a:pt x="1" y="298"/>
                      </a:lnTo>
                      <a:lnTo>
                        <a:pt x="2" y="294"/>
                      </a:lnTo>
                      <a:lnTo>
                        <a:pt x="2" y="293"/>
                      </a:lnTo>
                      <a:lnTo>
                        <a:pt x="1" y="290"/>
                      </a:lnTo>
                      <a:lnTo>
                        <a:pt x="1" y="289"/>
                      </a:lnTo>
                      <a:lnTo>
                        <a:pt x="0" y="288"/>
                      </a:lnTo>
                      <a:lnTo>
                        <a:pt x="0" y="287"/>
                      </a:lnTo>
                      <a:lnTo>
                        <a:pt x="0" y="285"/>
                      </a:lnTo>
                      <a:lnTo>
                        <a:pt x="1" y="284"/>
                      </a:lnTo>
                      <a:lnTo>
                        <a:pt x="2" y="283"/>
                      </a:lnTo>
                      <a:lnTo>
                        <a:pt x="2" y="282"/>
                      </a:lnTo>
                      <a:lnTo>
                        <a:pt x="1" y="282"/>
                      </a:lnTo>
                      <a:lnTo>
                        <a:pt x="0" y="282"/>
                      </a:lnTo>
                      <a:lnTo>
                        <a:pt x="0" y="279"/>
                      </a:lnTo>
                      <a:lnTo>
                        <a:pt x="0" y="278"/>
                      </a:lnTo>
                      <a:lnTo>
                        <a:pt x="2" y="277"/>
                      </a:lnTo>
                      <a:lnTo>
                        <a:pt x="4" y="278"/>
                      </a:lnTo>
                      <a:lnTo>
                        <a:pt x="6" y="278"/>
                      </a:lnTo>
                      <a:lnTo>
                        <a:pt x="6" y="279"/>
                      </a:lnTo>
                      <a:lnTo>
                        <a:pt x="9" y="279"/>
                      </a:lnTo>
                      <a:lnTo>
                        <a:pt x="10" y="279"/>
                      </a:lnTo>
                      <a:lnTo>
                        <a:pt x="11" y="278"/>
                      </a:lnTo>
                      <a:lnTo>
                        <a:pt x="12" y="278"/>
                      </a:lnTo>
                      <a:lnTo>
                        <a:pt x="12" y="277"/>
                      </a:lnTo>
                      <a:lnTo>
                        <a:pt x="12" y="275"/>
                      </a:lnTo>
                      <a:lnTo>
                        <a:pt x="15" y="275"/>
                      </a:lnTo>
                      <a:lnTo>
                        <a:pt x="16" y="275"/>
                      </a:lnTo>
                      <a:lnTo>
                        <a:pt x="18" y="277"/>
                      </a:lnTo>
                      <a:lnTo>
                        <a:pt x="19" y="278"/>
                      </a:lnTo>
                      <a:lnTo>
                        <a:pt x="23" y="279"/>
                      </a:lnTo>
                      <a:lnTo>
                        <a:pt x="24" y="282"/>
                      </a:lnTo>
                      <a:lnTo>
                        <a:pt x="25" y="283"/>
                      </a:lnTo>
                      <a:lnTo>
                        <a:pt x="28" y="283"/>
                      </a:lnTo>
                      <a:lnTo>
                        <a:pt x="29" y="282"/>
                      </a:lnTo>
                      <a:lnTo>
                        <a:pt x="30" y="282"/>
                      </a:lnTo>
                      <a:lnTo>
                        <a:pt x="31" y="282"/>
                      </a:lnTo>
                      <a:lnTo>
                        <a:pt x="33" y="283"/>
                      </a:lnTo>
                      <a:lnTo>
                        <a:pt x="34" y="283"/>
                      </a:lnTo>
                      <a:lnTo>
                        <a:pt x="34" y="279"/>
                      </a:lnTo>
                      <a:lnTo>
                        <a:pt x="34" y="278"/>
                      </a:lnTo>
                      <a:lnTo>
                        <a:pt x="37" y="275"/>
                      </a:lnTo>
                      <a:lnTo>
                        <a:pt x="38" y="274"/>
                      </a:lnTo>
                      <a:lnTo>
                        <a:pt x="40" y="275"/>
                      </a:lnTo>
                      <a:lnTo>
                        <a:pt x="42" y="275"/>
                      </a:lnTo>
                      <a:lnTo>
                        <a:pt x="43" y="274"/>
                      </a:lnTo>
                      <a:lnTo>
                        <a:pt x="44" y="274"/>
                      </a:lnTo>
                      <a:lnTo>
                        <a:pt x="45" y="271"/>
                      </a:lnTo>
                      <a:lnTo>
                        <a:pt x="45" y="270"/>
                      </a:lnTo>
                      <a:lnTo>
                        <a:pt x="47" y="269"/>
                      </a:lnTo>
                      <a:lnTo>
                        <a:pt x="45" y="266"/>
                      </a:lnTo>
                      <a:lnTo>
                        <a:pt x="45" y="261"/>
                      </a:lnTo>
                      <a:lnTo>
                        <a:pt x="45" y="260"/>
                      </a:lnTo>
                      <a:lnTo>
                        <a:pt x="45" y="259"/>
                      </a:lnTo>
                      <a:lnTo>
                        <a:pt x="45" y="258"/>
                      </a:lnTo>
                      <a:lnTo>
                        <a:pt x="45" y="255"/>
                      </a:lnTo>
                      <a:lnTo>
                        <a:pt x="45" y="252"/>
                      </a:lnTo>
                      <a:lnTo>
                        <a:pt x="45" y="250"/>
                      </a:lnTo>
                      <a:lnTo>
                        <a:pt x="45" y="249"/>
                      </a:lnTo>
                      <a:lnTo>
                        <a:pt x="47" y="247"/>
                      </a:lnTo>
                      <a:lnTo>
                        <a:pt x="48" y="247"/>
                      </a:lnTo>
                      <a:lnTo>
                        <a:pt x="49" y="246"/>
                      </a:lnTo>
                      <a:lnTo>
                        <a:pt x="49" y="247"/>
                      </a:lnTo>
                      <a:lnTo>
                        <a:pt x="52" y="249"/>
                      </a:lnTo>
                      <a:lnTo>
                        <a:pt x="53" y="250"/>
                      </a:lnTo>
                      <a:lnTo>
                        <a:pt x="54" y="252"/>
                      </a:lnTo>
                      <a:lnTo>
                        <a:pt x="57" y="252"/>
                      </a:lnTo>
                      <a:lnTo>
                        <a:pt x="58" y="250"/>
                      </a:lnTo>
                      <a:lnTo>
                        <a:pt x="59" y="249"/>
                      </a:lnTo>
                      <a:lnTo>
                        <a:pt x="59" y="246"/>
                      </a:lnTo>
                      <a:lnTo>
                        <a:pt x="61" y="245"/>
                      </a:lnTo>
                      <a:lnTo>
                        <a:pt x="62" y="244"/>
                      </a:lnTo>
                      <a:lnTo>
                        <a:pt x="62" y="242"/>
                      </a:lnTo>
                      <a:lnTo>
                        <a:pt x="61" y="239"/>
                      </a:lnTo>
                      <a:lnTo>
                        <a:pt x="62" y="237"/>
                      </a:lnTo>
                      <a:lnTo>
                        <a:pt x="62" y="235"/>
                      </a:lnTo>
                      <a:lnTo>
                        <a:pt x="63" y="233"/>
                      </a:lnTo>
                      <a:lnTo>
                        <a:pt x="61" y="232"/>
                      </a:lnTo>
                      <a:lnTo>
                        <a:pt x="58" y="231"/>
                      </a:lnTo>
                      <a:lnTo>
                        <a:pt x="57" y="231"/>
                      </a:lnTo>
                      <a:lnTo>
                        <a:pt x="56" y="231"/>
                      </a:lnTo>
                      <a:lnTo>
                        <a:pt x="54" y="231"/>
                      </a:lnTo>
                      <a:lnTo>
                        <a:pt x="54" y="230"/>
                      </a:lnTo>
                      <a:lnTo>
                        <a:pt x="54" y="227"/>
                      </a:lnTo>
                      <a:lnTo>
                        <a:pt x="53" y="226"/>
                      </a:lnTo>
                      <a:lnTo>
                        <a:pt x="52" y="226"/>
                      </a:lnTo>
                      <a:lnTo>
                        <a:pt x="48" y="225"/>
                      </a:lnTo>
                      <a:lnTo>
                        <a:pt x="47" y="223"/>
                      </a:lnTo>
                      <a:lnTo>
                        <a:pt x="47" y="222"/>
                      </a:lnTo>
                      <a:lnTo>
                        <a:pt x="45" y="220"/>
                      </a:lnTo>
                      <a:lnTo>
                        <a:pt x="45" y="217"/>
                      </a:lnTo>
                      <a:lnTo>
                        <a:pt x="45" y="216"/>
                      </a:lnTo>
                      <a:lnTo>
                        <a:pt x="44" y="214"/>
                      </a:lnTo>
                      <a:lnTo>
                        <a:pt x="43" y="214"/>
                      </a:lnTo>
                      <a:lnTo>
                        <a:pt x="42" y="214"/>
                      </a:lnTo>
                      <a:lnTo>
                        <a:pt x="39" y="213"/>
                      </a:lnTo>
                      <a:lnTo>
                        <a:pt x="38" y="212"/>
                      </a:lnTo>
                      <a:lnTo>
                        <a:pt x="38" y="211"/>
                      </a:lnTo>
                      <a:lnTo>
                        <a:pt x="39" y="209"/>
                      </a:lnTo>
                      <a:lnTo>
                        <a:pt x="39" y="207"/>
                      </a:lnTo>
                      <a:lnTo>
                        <a:pt x="38" y="203"/>
                      </a:lnTo>
                      <a:lnTo>
                        <a:pt x="37" y="203"/>
                      </a:lnTo>
                      <a:lnTo>
                        <a:pt x="34" y="201"/>
                      </a:lnTo>
                      <a:lnTo>
                        <a:pt x="34" y="198"/>
                      </a:lnTo>
                      <a:lnTo>
                        <a:pt x="34" y="197"/>
                      </a:lnTo>
                      <a:lnTo>
                        <a:pt x="34" y="195"/>
                      </a:lnTo>
                      <a:lnTo>
                        <a:pt x="31" y="193"/>
                      </a:lnTo>
                      <a:lnTo>
                        <a:pt x="30" y="193"/>
                      </a:lnTo>
                      <a:lnTo>
                        <a:pt x="28" y="190"/>
                      </a:lnTo>
                      <a:lnTo>
                        <a:pt x="26" y="189"/>
                      </a:lnTo>
                      <a:lnTo>
                        <a:pt x="25" y="189"/>
                      </a:lnTo>
                      <a:lnTo>
                        <a:pt x="24" y="188"/>
                      </a:lnTo>
                      <a:lnTo>
                        <a:pt x="25" y="187"/>
                      </a:lnTo>
                      <a:lnTo>
                        <a:pt x="26" y="187"/>
                      </a:lnTo>
                      <a:lnTo>
                        <a:pt x="28" y="185"/>
                      </a:lnTo>
                      <a:lnTo>
                        <a:pt x="29" y="184"/>
                      </a:lnTo>
                      <a:lnTo>
                        <a:pt x="30" y="183"/>
                      </a:lnTo>
                      <a:lnTo>
                        <a:pt x="29" y="183"/>
                      </a:lnTo>
                      <a:lnTo>
                        <a:pt x="28" y="182"/>
                      </a:lnTo>
                      <a:lnTo>
                        <a:pt x="28" y="180"/>
                      </a:lnTo>
                      <a:lnTo>
                        <a:pt x="29" y="179"/>
                      </a:lnTo>
                      <a:lnTo>
                        <a:pt x="30" y="179"/>
                      </a:lnTo>
                      <a:lnTo>
                        <a:pt x="30" y="178"/>
                      </a:lnTo>
                      <a:lnTo>
                        <a:pt x="29" y="178"/>
                      </a:lnTo>
                      <a:lnTo>
                        <a:pt x="28" y="178"/>
                      </a:lnTo>
                      <a:lnTo>
                        <a:pt x="26" y="178"/>
                      </a:lnTo>
                      <a:lnTo>
                        <a:pt x="25" y="180"/>
                      </a:lnTo>
                      <a:lnTo>
                        <a:pt x="24" y="182"/>
                      </a:lnTo>
                      <a:lnTo>
                        <a:pt x="23" y="183"/>
                      </a:lnTo>
                      <a:lnTo>
                        <a:pt x="21" y="183"/>
                      </a:lnTo>
                      <a:lnTo>
                        <a:pt x="18" y="183"/>
                      </a:lnTo>
                      <a:lnTo>
                        <a:pt x="18" y="182"/>
                      </a:lnTo>
                      <a:lnTo>
                        <a:pt x="16" y="180"/>
                      </a:lnTo>
                      <a:lnTo>
                        <a:pt x="16" y="179"/>
                      </a:lnTo>
                      <a:lnTo>
                        <a:pt x="15" y="178"/>
                      </a:lnTo>
                      <a:lnTo>
                        <a:pt x="15" y="175"/>
                      </a:lnTo>
                      <a:lnTo>
                        <a:pt x="14" y="173"/>
                      </a:lnTo>
                      <a:lnTo>
                        <a:pt x="14" y="171"/>
                      </a:lnTo>
                      <a:lnTo>
                        <a:pt x="14" y="170"/>
                      </a:lnTo>
                      <a:lnTo>
                        <a:pt x="14" y="169"/>
                      </a:lnTo>
                      <a:lnTo>
                        <a:pt x="15" y="168"/>
                      </a:lnTo>
                      <a:lnTo>
                        <a:pt x="14" y="166"/>
                      </a:lnTo>
                      <a:lnTo>
                        <a:pt x="15" y="165"/>
                      </a:lnTo>
                      <a:lnTo>
                        <a:pt x="18" y="163"/>
                      </a:lnTo>
                      <a:lnTo>
                        <a:pt x="18" y="160"/>
                      </a:lnTo>
                      <a:lnTo>
                        <a:pt x="15" y="159"/>
                      </a:lnTo>
                      <a:lnTo>
                        <a:pt x="16" y="157"/>
                      </a:lnTo>
                      <a:lnTo>
                        <a:pt x="18" y="157"/>
                      </a:lnTo>
                      <a:lnTo>
                        <a:pt x="19" y="156"/>
                      </a:lnTo>
                      <a:lnTo>
                        <a:pt x="21" y="154"/>
                      </a:lnTo>
                      <a:lnTo>
                        <a:pt x="24" y="154"/>
                      </a:lnTo>
                      <a:lnTo>
                        <a:pt x="25" y="155"/>
                      </a:lnTo>
                      <a:lnTo>
                        <a:pt x="26" y="155"/>
                      </a:lnTo>
                      <a:lnTo>
                        <a:pt x="28" y="156"/>
                      </a:lnTo>
                      <a:lnTo>
                        <a:pt x="30" y="156"/>
                      </a:lnTo>
                      <a:lnTo>
                        <a:pt x="31" y="156"/>
                      </a:lnTo>
                      <a:lnTo>
                        <a:pt x="33" y="155"/>
                      </a:lnTo>
                      <a:lnTo>
                        <a:pt x="37" y="152"/>
                      </a:lnTo>
                      <a:lnTo>
                        <a:pt x="39" y="152"/>
                      </a:lnTo>
                      <a:lnTo>
                        <a:pt x="40" y="154"/>
                      </a:lnTo>
                      <a:lnTo>
                        <a:pt x="42" y="154"/>
                      </a:lnTo>
                      <a:lnTo>
                        <a:pt x="43" y="154"/>
                      </a:lnTo>
                      <a:lnTo>
                        <a:pt x="45" y="155"/>
                      </a:lnTo>
                      <a:lnTo>
                        <a:pt x="47" y="155"/>
                      </a:lnTo>
                      <a:lnTo>
                        <a:pt x="49" y="155"/>
                      </a:lnTo>
                      <a:lnTo>
                        <a:pt x="52" y="154"/>
                      </a:lnTo>
                      <a:lnTo>
                        <a:pt x="53" y="155"/>
                      </a:lnTo>
                      <a:lnTo>
                        <a:pt x="56" y="156"/>
                      </a:lnTo>
                      <a:lnTo>
                        <a:pt x="57" y="156"/>
                      </a:lnTo>
                      <a:lnTo>
                        <a:pt x="58" y="157"/>
                      </a:lnTo>
                      <a:lnTo>
                        <a:pt x="57" y="159"/>
                      </a:lnTo>
                      <a:lnTo>
                        <a:pt x="54" y="160"/>
                      </a:lnTo>
                      <a:lnTo>
                        <a:pt x="53" y="163"/>
                      </a:lnTo>
                      <a:lnTo>
                        <a:pt x="52" y="164"/>
                      </a:lnTo>
                      <a:lnTo>
                        <a:pt x="52" y="165"/>
                      </a:lnTo>
                      <a:lnTo>
                        <a:pt x="48" y="165"/>
                      </a:lnTo>
                      <a:lnTo>
                        <a:pt x="49" y="168"/>
                      </a:lnTo>
                      <a:lnTo>
                        <a:pt x="52" y="169"/>
                      </a:lnTo>
                      <a:lnTo>
                        <a:pt x="53" y="170"/>
                      </a:lnTo>
                      <a:lnTo>
                        <a:pt x="53" y="171"/>
                      </a:lnTo>
                      <a:lnTo>
                        <a:pt x="52" y="173"/>
                      </a:lnTo>
                      <a:lnTo>
                        <a:pt x="52" y="175"/>
                      </a:lnTo>
                      <a:lnTo>
                        <a:pt x="52" y="178"/>
                      </a:lnTo>
                      <a:lnTo>
                        <a:pt x="56" y="180"/>
                      </a:lnTo>
                      <a:lnTo>
                        <a:pt x="58" y="182"/>
                      </a:lnTo>
                      <a:lnTo>
                        <a:pt x="59" y="182"/>
                      </a:lnTo>
                      <a:lnTo>
                        <a:pt x="62" y="180"/>
                      </a:lnTo>
                      <a:lnTo>
                        <a:pt x="63" y="179"/>
                      </a:lnTo>
                      <a:lnTo>
                        <a:pt x="64" y="178"/>
                      </a:lnTo>
                      <a:lnTo>
                        <a:pt x="67" y="175"/>
                      </a:lnTo>
                      <a:lnTo>
                        <a:pt x="68" y="171"/>
                      </a:lnTo>
                      <a:lnTo>
                        <a:pt x="70" y="171"/>
                      </a:lnTo>
                      <a:lnTo>
                        <a:pt x="70" y="174"/>
                      </a:lnTo>
                      <a:lnTo>
                        <a:pt x="70" y="175"/>
                      </a:lnTo>
                      <a:lnTo>
                        <a:pt x="70" y="179"/>
                      </a:lnTo>
                      <a:lnTo>
                        <a:pt x="72" y="180"/>
                      </a:lnTo>
                      <a:lnTo>
                        <a:pt x="73" y="179"/>
                      </a:lnTo>
                      <a:lnTo>
                        <a:pt x="75" y="178"/>
                      </a:lnTo>
                      <a:lnTo>
                        <a:pt x="75" y="174"/>
                      </a:lnTo>
                      <a:lnTo>
                        <a:pt x="73" y="174"/>
                      </a:lnTo>
                      <a:lnTo>
                        <a:pt x="72" y="173"/>
                      </a:lnTo>
                      <a:lnTo>
                        <a:pt x="72" y="171"/>
                      </a:lnTo>
                      <a:lnTo>
                        <a:pt x="73" y="170"/>
                      </a:lnTo>
                      <a:lnTo>
                        <a:pt x="73" y="171"/>
                      </a:lnTo>
                      <a:lnTo>
                        <a:pt x="75" y="173"/>
                      </a:lnTo>
                      <a:lnTo>
                        <a:pt x="76" y="171"/>
                      </a:lnTo>
                      <a:lnTo>
                        <a:pt x="77" y="173"/>
                      </a:lnTo>
                      <a:lnTo>
                        <a:pt x="78" y="174"/>
                      </a:lnTo>
                      <a:lnTo>
                        <a:pt x="81" y="174"/>
                      </a:lnTo>
                      <a:lnTo>
                        <a:pt x="81" y="171"/>
                      </a:lnTo>
                      <a:lnTo>
                        <a:pt x="81" y="170"/>
                      </a:lnTo>
                      <a:lnTo>
                        <a:pt x="81" y="169"/>
                      </a:lnTo>
                      <a:lnTo>
                        <a:pt x="78" y="168"/>
                      </a:lnTo>
                      <a:lnTo>
                        <a:pt x="78" y="165"/>
                      </a:lnTo>
                      <a:lnTo>
                        <a:pt x="81" y="164"/>
                      </a:lnTo>
                      <a:lnTo>
                        <a:pt x="81" y="163"/>
                      </a:lnTo>
                      <a:lnTo>
                        <a:pt x="78" y="159"/>
                      </a:lnTo>
                      <a:lnTo>
                        <a:pt x="77" y="156"/>
                      </a:lnTo>
                      <a:lnTo>
                        <a:pt x="76" y="155"/>
                      </a:lnTo>
                      <a:lnTo>
                        <a:pt x="76" y="154"/>
                      </a:lnTo>
                      <a:lnTo>
                        <a:pt x="75" y="152"/>
                      </a:lnTo>
                      <a:lnTo>
                        <a:pt x="76" y="151"/>
                      </a:lnTo>
                      <a:lnTo>
                        <a:pt x="76" y="150"/>
                      </a:lnTo>
                      <a:lnTo>
                        <a:pt x="75" y="145"/>
                      </a:lnTo>
                      <a:lnTo>
                        <a:pt x="75" y="142"/>
                      </a:lnTo>
                      <a:lnTo>
                        <a:pt x="75" y="141"/>
                      </a:lnTo>
                      <a:lnTo>
                        <a:pt x="76" y="141"/>
                      </a:lnTo>
                      <a:lnTo>
                        <a:pt x="77" y="141"/>
                      </a:lnTo>
                      <a:lnTo>
                        <a:pt x="78" y="141"/>
                      </a:lnTo>
                      <a:lnTo>
                        <a:pt x="78" y="140"/>
                      </a:lnTo>
                      <a:lnTo>
                        <a:pt x="77" y="138"/>
                      </a:lnTo>
                      <a:lnTo>
                        <a:pt x="77" y="137"/>
                      </a:lnTo>
                      <a:lnTo>
                        <a:pt x="77" y="136"/>
                      </a:lnTo>
                      <a:lnTo>
                        <a:pt x="78" y="136"/>
                      </a:lnTo>
                      <a:lnTo>
                        <a:pt x="81" y="133"/>
                      </a:lnTo>
                      <a:lnTo>
                        <a:pt x="82" y="133"/>
                      </a:lnTo>
                      <a:lnTo>
                        <a:pt x="82" y="135"/>
                      </a:lnTo>
                      <a:lnTo>
                        <a:pt x="83" y="135"/>
                      </a:lnTo>
                      <a:lnTo>
                        <a:pt x="86" y="133"/>
                      </a:lnTo>
                      <a:lnTo>
                        <a:pt x="87" y="131"/>
                      </a:lnTo>
                      <a:lnTo>
                        <a:pt x="86" y="131"/>
                      </a:lnTo>
                      <a:lnTo>
                        <a:pt x="85" y="130"/>
                      </a:lnTo>
                      <a:lnTo>
                        <a:pt x="83" y="128"/>
                      </a:lnTo>
                      <a:lnTo>
                        <a:pt x="83" y="127"/>
                      </a:lnTo>
                      <a:lnTo>
                        <a:pt x="85" y="127"/>
                      </a:lnTo>
                      <a:lnTo>
                        <a:pt x="86" y="127"/>
                      </a:lnTo>
                      <a:lnTo>
                        <a:pt x="87" y="127"/>
                      </a:lnTo>
                      <a:lnTo>
                        <a:pt x="89" y="127"/>
                      </a:lnTo>
                      <a:lnTo>
                        <a:pt x="90" y="126"/>
                      </a:lnTo>
                      <a:lnTo>
                        <a:pt x="91" y="125"/>
                      </a:lnTo>
                      <a:lnTo>
                        <a:pt x="94" y="125"/>
                      </a:lnTo>
                      <a:lnTo>
                        <a:pt x="96" y="123"/>
                      </a:lnTo>
                      <a:lnTo>
                        <a:pt x="96" y="122"/>
                      </a:lnTo>
                      <a:lnTo>
                        <a:pt x="96" y="121"/>
                      </a:lnTo>
                      <a:lnTo>
                        <a:pt x="94" y="119"/>
                      </a:lnTo>
                      <a:lnTo>
                        <a:pt x="92" y="119"/>
                      </a:lnTo>
                      <a:lnTo>
                        <a:pt x="91" y="118"/>
                      </a:lnTo>
                      <a:lnTo>
                        <a:pt x="90" y="116"/>
                      </a:lnTo>
                      <a:lnTo>
                        <a:pt x="91" y="114"/>
                      </a:lnTo>
                      <a:lnTo>
                        <a:pt x="92" y="113"/>
                      </a:lnTo>
                      <a:lnTo>
                        <a:pt x="94" y="114"/>
                      </a:lnTo>
                      <a:lnTo>
                        <a:pt x="94" y="116"/>
                      </a:lnTo>
                      <a:lnTo>
                        <a:pt x="96" y="118"/>
                      </a:lnTo>
                      <a:lnTo>
                        <a:pt x="97" y="118"/>
                      </a:lnTo>
                      <a:lnTo>
                        <a:pt x="99" y="118"/>
                      </a:lnTo>
                      <a:lnTo>
                        <a:pt x="99" y="119"/>
                      </a:lnTo>
                      <a:lnTo>
                        <a:pt x="99" y="121"/>
                      </a:lnTo>
                      <a:lnTo>
                        <a:pt x="99" y="122"/>
                      </a:lnTo>
                      <a:lnTo>
                        <a:pt x="100" y="122"/>
                      </a:lnTo>
                      <a:lnTo>
                        <a:pt x="101" y="121"/>
                      </a:lnTo>
                      <a:lnTo>
                        <a:pt x="102" y="121"/>
                      </a:lnTo>
                      <a:lnTo>
                        <a:pt x="104" y="119"/>
                      </a:lnTo>
                      <a:lnTo>
                        <a:pt x="105" y="118"/>
                      </a:lnTo>
                      <a:lnTo>
                        <a:pt x="105" y="116"/>
                      </a:lnTo>
                      <a:lnTo>
                        <a:pt x="106" y="116"/>
                      </a:lnTo>
                      <a:lnTo>
                        <a:pt x="108" y="116"/>
                      </a:lnTo>
                      <a:lnTo>
                        <a:pt x="108" y="118"/>
                      </a:lnTo>
                      <a:lnTo>
                        <a:pt x="109" y="118"/>
                      </a:lnTo>
                      <a:lnTo>
                        <a:pt x="111" y="116"/>
                      </a:lnTo>
                      <a:lnTo>
                        <a:pt x="113" y="116"/>
                      </a:lnTo>
                      <a:lnTo>
                        <a:pt x="115" y="116"/>
                      </a:lnTo>
                      <a:lnTo>
                        <a:pt x="116" y="116"/>
                      </a:lnTo>
                      <a:lnTo>
                        <a:pt x="118" y="116"/>
                      </a:lnTo>
                      <a:lnTo>
                        <a:pt x="118" y="114"/>
                      </a:lnTo>
                      <a:lnTo>
                        <a:pt x="118" y="113"/>
                      </a:lnTo>
                      <a:lnTo>
                        <a:pt x="116" y="112"/>
                      </a:lnTo>
                      <a:lnTo>
                        <a:pt x="115" y="111"/>
                      </a:lnTo>
                      <a:lnTo>
                        <a:pt x="114" y="109"/>
                      </a:lnTo>
                      <a:lnTo>
                        <a:pt x="113" y="108"/>
                      </a:lnTo>
                      <a:lnTo>
                        <a:pt x="111" y="108"/>
                      </a:lnTo>
                      <a:lnTo>
                        <a:pt x="109" y="107"/>
                      </a:lnTo>
                      <a:lnTo>
                        <a:pt x="108" y="105"/>
                      </a:lnTo>
                      <a:lnTo>
                        <a:pt x="108" y="103"/>
                      </a:lnTo>
                      <a:lnTo>
                        <a:pt x="111" y="100"/>
                      </a:lnTo>
                      <a:lnTo>
                        <a:pt x="111" y="98"/>
                      </a:lnTo>
                      <a:lnTo>
                        <a:pt x="113" y="97"/>
                      </a:lnTo>
                      <a:lnTo>
                        <a:pt x="111" y="95"/>
                      </a:lnTo>
                      <a:lnTo>
                        <a:pt x="109" y="95"/>
                      </a:lnTo>
                      <a:lnTo>
                        <a:pt x="108" y="94"/>
                      </a:lnTo>
                      <a:lnTo>
                        <a:pt x="108" y="93"/>
                      </a:lnTo>
                      <a:lnTo>
                        <a:pt x="109" y="92"/>
                      </a:lnTo>
                      <a:lnTo>
                        <a:pt x="108" y="90"/>
                      </a:lnTo>
                      <a:lnTo>
                        <a:pt x="108" y="89"/>
                      </a:lnTo>
                      <a:lnTo>
                        <a:pt x="106" y="86"/>
                      </a:lnTo>
                      <a:lnTo>
                        <a:pt x="105" y="85"/>
                      </a:lnTo>
                      <a:lnTo>
                        <a:pt x="104" y="84"/>
                      </a:lnTo>
                      <a:lnTo>
                        <a:pt x="102" y="85"/>
                      </a:lnTo>
                      <a:lnTo>
                        <a:pt x="102" y="86"/>
                      </a:lnTo>
                      <a:lnTo>
                        <a:pt x="102" y="89"/>
                      </a:lnTo>
                      <a:lnTo>
                        <a:pt x="102" y="90"/>
                      </a:lnTo>
                      <a:lnTo>
                        <a:pt x="101" y="90"/>
                      </a:lnTo>
                      <a:lnTo>
                        <a:pt x="100" y="90"/>
                      </a:lnTo>
                      <a:lnTo>
                        <a:pt x="99" y="89"/>
                      </a:lnTo>
                      <a:lnTo>
                        <a:pt x="97" y="89"/>
                      </a:lnTo>
                      <a:lnTo>
                        <a:pt x="96" y="89"/>
                      </a:lnTo>
                      <a:lnTo>
                        <a:pt x="96" y="90"/>
                      </a:lnTo>
                      <a:lnTo>
                        <a:pt x="97" y="92"/>
                      </a:lnTo>
                      <a:lnTo>
                        <a:pt x="99" y="93"/>
                      </a:lnTo>
                      <a:lnTo>
                        <a:pt x="99" y="94"/>
                      </a:lnTo>
                      <a:lnTo>
                        <a:pt x="97" y="94"/>
                      </a:lnTo>
                      <a:lnTo>
                        <a:pt x="96" y="93"/>
                      </a:lnTo>
                      <a:lnTo>
                        <a:pt x="94" y="94"/>
                      </a:lnTo>
                      <a:lnTo>
                        <a:pt x="94" y="95"/>
                      </a:lnTo>
                      <a:lnTo>
                        <a:pt x="94" y="97"/>
                      </a:lnTo>
                      <a:lnTo>
                        <a:pt x="94" y="98"/>
                      </a:lnTo>
                      <a:lnTo>
                        <a:pt x="92" y="98"/>
                      </a:lnTo>
                      <a:lnTo>
                        <a:pt x="91" y="97"/>
                      </a:lnTo>
                      <a:lnTo>
                        <a:pt x="91" y="95"/>
                      </a:lnTo>
                      <a:lnTo>
                        <a:pt x="90" y="94"/>
                      </a:lnTo>
                      <a:lnTo>
                        <a:pt x="87" y="93"/>
                      </a:lnTo>
                      <a:lnTo>
                        <a:pt x="85" y="92"/>
                      </a:lnTo>
                      <a:lnTo>
                        <a:pt x="85" y="90"/>
                      </a:lnTo>
                      <a:lnTo>
                        <a:pt x="85" y="89"/>
                      </a:lnTo>
                      <a:lnTo>
                        <a:pt x="86" y="89"/>
                      </a:lnTo>
                      <a:lnTo>
                        <a:pt x="87" y="89"/>
                      </a:lnTo>
                      <a:lnTo>
                        <a:pt x="89" y="89"/>
                      </a:lnTo>
                      <a:lnTo>
                        <a:pt x="89" y="86"/>
                      </a:lnTo>
                      <a:lnTo>
                        <a:pt x="87" y="86"/>
                      </a:lnTo>
                      <a:lnTo>
                        <a:pt x="86" y="85"/>
                      </a:lnTo>
                      <a:lnTo>
                        <a:pt x="85" y="85"/>
                      </a:lnTo>
                      <a:lnTo>
                        <a:pt x="85" y="84"/>
                      </a:lnTo>
                      <a:lnTo>
                        <a:pt x="86" y="84"/>
                      </a:lnTo>
                      <a:lnTo>
                        <a:pt x="87" y="84"/>
                      </a:lnTo>
                      <a:lnTo>
                        <a:pt x="87" y="83"/>
                      </a:lnTo>
                      <a:lnTo>
                        <a:pt x="87" y="81"/>
                      </a:lnTo>
                      <a:lnTo>
                        <a:pt x="89" y="81"/>
                      </a:lnTo>
                      <a:lnTo>
                        <a:pt x="89" y="83"/>
                      </a:lnTo>
                      <a:lnTo>
                        <a:pt x="90" y="84"/>
                      </a:lnTo>
                      <a:lnTo>
                        <a:pt x="91" y="85"/>
                      </a:lnTo>
                      <a:lnTo>
                        <a:pt x="92" y="85"/>
                      </a:lnTo>
                      <a:lnTo>
                        <a:pt x="94" y="85"/>
                      </a:lnTo>
                      <a:lnTo>
                        <a:pt x="96" y="85"/>
                      </a:lnTo>
                      <a:lnTo>
                        <a:pt x="97" y="85"/>
                      </a:lnTo>
                      <a:lnTo>
                        <a:pt x="99" y="85"/>
                      </a:lnTo>
                      <a:lnTo>
                        <a:pt x="100" y="84"/>
                      </a:lnTo>
                      <a:lnTo>
                        <a:pt x="101" y="84"/>
                      </a:lnTo>
                      <a:lnTo>
                        <a:pt x="102" y="83"/>
                      </a:lnTo>
                      <a:lnTo>
                        <a:pt x="105" y="80"/>
                      </a:lnTo>
                      <a:lnTo>
                        <a:pt x="106" y="79"/>
                      </a:lnTo>
                      <a:lnTo>
                        <a:pt x="106" y="78"/>
                      </a:lnTo>
                      <a:lnTo>
                        <a:pt x="105" y="75"/>
                      </a:lnTo>
                      <a:lnTo>
                        <a:pt x="105" y="74"/>
                      </a:lnTo>
                      <a:lnTo>
                        <a:pt x="104" y="71"/>
                      </a:lnTo>
                      <a:lnTo>
                        <a:pt x="102" y="74"/>
                      </a:lnTo>
                      <a:lnTo>
                        <a:pt x="101" y="76"/>
                      </a:lnTo>
                      <a:lnTo>
                        <a:pt x="100" y="78"/>
                      </a:lnTo>
                      <a:lnTo>
                        <a:pt x="99" y="78"/>
                      </a:lnTo>
                      <a:lnTo>
                        <a:pt x="97" y="76"/>
                      </a:lnTo>
                      <a:lnTo>
                        <a:pt x="96" y="74"/>
                      </a:lnTo>
                      <a:lnTo>
                        <a:pt x="96" y="71"/>
                      </a:lnTo>
                      <a:lnTo>
                        <a:pt x="94" y="74"/>
                      </a:lnTo>
                      <a:lnTo>
                        <a:pt x="94" y="75"/>
                      </a:lnTo>
                      <a:lnTo>
                        <a:pt x="92" y="78"/>
                      </a:lnTo>
                      <a:lnTo>
                        <a:pt x="92" y="79"/>
                      </a:lnTo>
                      <a:lnTo>
                        <a:pt x="91" y="80"/>
                      </a:lnTo>
                      <a:lnTo>
                        <a:pt x="91" y="79"/>
                      </a:lnTo>
                      <a:lnTo>
                        <a:pt x="90" y="79"/>
                      </a:lnTo>
                      <a:lnTo>
                        <a:pt x="90" y="78"/>
                      </a:lnTo>
                      <a:lnTo>
                        <a:pt x="90" y="76"/>
                      </a:lnTo>
                      <a:lnTo>
                        <a:pt x="90" y="75"/>
                      </a:lnTo>
                      <a:lnTo>
                        <a:pt x="91" y="75"/>
                      </a:lnTo>
                      <a:lnTo>
                        <a:pt x="91" y="74"/>
                      </a:lnTo>
                      <a:lnTo>
                        <a:pt x="90" y="74"/>
                      </a:lnTo>
                      <a:lnTo>
                        <a:pt x="89" y="74"/>
                      </a:lnTo>
                      <a:lnTo>
                        <a:pt x="89" y="70"/>
                      </a:lnTo>
                      <a:lnTo>
                        <a:pt x="87" y="70"/>
                      </a:lnTo>
                      <a:lnTo>
                        <a:pt x="86" y="67"/>
                      </a:lnTo>
                      <a:lnTo>
                        <a:pt x="86" y="66"/>
                      </a:lnTo>
                      <a:lnTo>
                        <a:pt x="87" y="65"/>
                      </a:lnTo>
                      <a:lnTo>
                        <a:pt x="86" y="64"/>
                      </a:lnTo>
                      <a:lnTo>
                        <a:pt x="86" y="62"/>
                      </a:lnTo>
                      <a:lnTo>
                        <a:pt x="86" y="61"/>
                      </a:lnTo>
                      <a:lnTo>
                        <a:pt x="86" y="60"/>
                      </a:lnTo>
                      <a:lnTo>
                        <a:pt x="86" y="56"/>
                      </a:lnTo>
                      <a:lnTo>
                        <a:pt x="86" y="55"/>
                      </a:lnTo>
                      <a:lnTo>
                        <a:pt x="87" y="51"/>
                      </a:lnTo>
                      <a:lnTo>
                        <a:pt x="89" y="52"/>
                      </a:lnTo>
                      <a:lnTo>
                        <a:pt x="90" y="54"/>
                      </a:lnTo>
                      <a:lnTo>
                        <a:pt x="90" y="52"/>
                      </a:lnTo>
                      <a:lnTo>
                        <a:pt x="91" y="51"/>
                      </a:lnTo>
                      <a:lnTo>
                        <a:pt x="91" y="52"/>
                      </a:lnTo>
                      <a:lnTo>
                        <a:pt x="91" y="54"/>
                      </a:lnTo>
                      <a:lnTo>
                        <a:pt x="91" y="55"/>
                      </a:lnTo>
                      <a:lnTo>
                        <a:pt x="92" y="55"/>
                      </a:lnTo>
                      <a:lnTo>
                        <a:pt x="94" y="55"/>
                      </a:lnTo>
                      <a:lnTo>
                        <a:pt x="94" y="52"/>
                      </a:lnTo>
                      <a:lnTo>
                        <a:pt x="92" y="51"/>
                      </a:lnTo>
                      <a:lnTo>
                        <a:pt x="94" y="50"/>
                      </a:lnTo>
                      <a:lnTo>
                        <a:pt x="96" y="50"/>
                      </a:lnTo>
                      <a:lnTo>
                        <a:pt x="96" y="48"/>
                      </a:lnTo>
                      <a:lnTo>
                        <a:pt x="97" y="47"/>
                      </a:lnTo>
                      <a:lnTo>
                        <a:pt x="99" y="47"/>
                      </a:lnTo>
                      <a:lnTo>
                        <a:pt x="100" y="46"/>
                      </a:lnTo>
                      <a:lnTo>
                        <a:pt x="99" y="46"/>
                      </a:lnTo>
                      <a:lnTo>
                        <a:pt x="97" y="46"/>
                      </a:lnTo>
                      <a:lnTo>
                        <a:pt x="96" y="46"/>
                      </a:lnTo>
                      <a:lnTo>
                        <a:pt x="96" y="45"/>
                      </a:lnTo>
                      <a:lnTo>
                        <a:pt x="94" y="43"/>
                      </a:lnTo>
                      <a:lnTo>
                        <a:pt x="94" y="41"/>
                      </a:lnTo>
                      <a:lnTo>
                        <a:pt x="96" y="41"/>
                      </a:lnTo>
                      <a:lnTo>
                        <a:pt x="97" y="41"/>
                      </a:lnTo>
                      <a:lnTo>
                        <a:pt x="97" y="38"/>
                      </a:lnTo>
                      <a:lnTo>
                        <a:pt x="99" y="38"/>
                      </a:lnTo>
                      <a:lnTo>
                        <a:pt x="100" y="38"/>
                      </a:lnTo>
                      <a:lnTo>
                        <a:pt x="101" y="38"/>
                      </a:lnTo>
                      <a:lnTo>
                        <a:pt x="101" y="40"/>
                      </a:lnTo>
                      <a:lnTo>
                        <a:pt x="101" y="41"/>
                      </a:lnTo>
                      <a:lnTo>
                        <a:pt x="101" y="43"/>
                      </a:lnTo>
                      <a:lnTo>
                        <a:pt x="102" y="43"/>
                      </a:lnTo>
                      <a:lnTo>
                        <a:pt x="102" y="41"/>
                      </a:lnTo>
                      <a:lnTo>
                        <a:pt x="104" y="40"/>
                      </a:lnTo>
                      <a:lnTo>
                        <a:pt x="105" y="38"/>
                      </a:lnTo>
                      <a:lnTo>
                        <a:pt x="106" y="38"/>
                      </a:lnTo>
                      <a:lnTo>
                        <a:pt x="108" y="38"/>
                      </a:lnTo>
                      <a:lnTo>
                        <a:pt x="109" y="38"/>
                      </a:lnTo>
                      <a:lnTo>
                        <a:pt x="109" y="40"/>
                      </a:lnTo>
                      <a:lnTo>
                        <a:pt x="106" y="41"/>
                      </a:lnTo>
                      <a:lnTo>
                        <a:pt x="106" y="43"/>
                      </a:lnTo>
                      <a:lnTo>
                        <a:pt x="108" y="43"/>
                      </a:lnTo>
                      <a:lnTo>
                        <a:pt x="109" y="43"/>
                      </a:lnTo>
                      <a:lnTo>
                        <a:pt x="111" y="45"/>
                      </a:lnTo>
                      <a:lnTo>
                        <a:pt x="111" y="47"/>
                      </a:lnTo>
                      <a:lnTo>
                        <a:pt x="113" y="47"/>
                      </a:lnTo>
                      <a:lnTo>
                        <a:pt x="114" y="47"/>
                      </a:lnTo>
                      <a:lnTo>
                        <a:pt x="116" y="47"/>
                      </a:lnTo>
                      <a:lnTo>
                        <a:pt x="118" y="47"/>
                      </a:lnTo>
                      <a:lnTo>
                        <a:pt x="118" y="46"/>
                      </a:lnTo>
                      <a:lnTo>
                        <a:pt x="118" y="45"/>
                      </a:lnTo>
                      <a:lnTo>
                        <a:pt x="119" y="45"/>
                      </a:lnTo>
                      <a:lnTo>
                        <a:pt x="120" y="43"/>
                      </a:lnTo>
                      <a:lnTo>
                        <a:pt x="121" y="41"/>
                      </a:lnTo>
                      <a:lnTo>
                        <a:pt x="123" y="40"/>
                      </a:lnTo>
                      <a:lnTo>
                        <a:pt x="123" y="38"/>
                      </a:lnTo>
                      <a:lnTo>
                        <a:pt x="121" y="37"/>
                      </a:lnTo>
                      <a:lnTo>
                        <a:pt x="120" y="37"/>
                      </a:lnTo>
                      <a:lnTo>
                        <a:pt x="119" y="37"/>
                      </a:lnTo>
                      <a:lnTo>
                        <a:pt x="118" y="37"/>
                      </a:lnTo>
                      <a:lnTo>
                        <a:pt x="115" y="36"/>
                      </a:lnTo>
                      <a:lnTo>
                        <a:pt x="114" y="36"/>
                      </a:lnTo>
                      <a:lnTo>
                        <a:pt x="113" y="37"/>
                      </a:lnTo>
                      <a:lnTo>
                        <a:pt x="111" y="37"/>
                      </a:lnTo>
                      <a:lnTo>
                        <a:pt x="109" y="37"/>
                      </a:lnTo>
                      <a:lnTo>
                        <a:pt x="109" y="36"/>
                      </a:lnTo>
                      <a:lnTo>
                        <a:pt x="106" y="36"/>
                      </a:lnTo>
                      <a:lnTo>
                        <a:pt x="105" y="35"/>
                      </a:lnTo>
                      <a:lnTo>
                        <a:pt x="104" y="33"/>
                      </a:lnTo>
                      <a:lnTo>
                        <a:pt x="105" y="32"/>
                      </a:lnTo>
                      <a:lnTo>
                        <a:pt x="106" y="32"/>
                      </a:lnTo>
                      <a:lnTo>
                        <a:pt x="108" y="31"/>
                      </a:lnTo>
                      <a:lnTo>
                        <a:pt x="106" y="29"/>
                      </a:lnTo>
                      <a:lnTo>
                        <a:pt x="106" y="27"/>
                      </a:lnTo>
                      <a:lnTo>
                        <a:pt x="108" y="27"/>
                      </a:lnTo>
                      <a:lnTo>
                        <a:pt x="109" y="27"/>
                      </a:lnTo>
                      <a:lnTo>
                        <a:pt x="109" y="31"/>
                      </a:lnTo>
                      <a:lnTo>
                        <a:pt x="111" y="32"/>
                      </a:lnTo>
                      <a:lnTo>
                        <a:pt x="111" y="33"/>
                      </a:lnTo>
                      <a:lnTo>
                        <a:pt x="114" y="33"/>
                      </a:lnTo>
                      <a:lnTo>
                        <a:pt x="115" y="35"/>
                      </a:lnTo>
                      <a:lnTo>
                        <a:pt x="116" y="33"/>
                      </a:lnTo>
                      <a:lnTo>
                        <a:pt x="116" y="32"/>
                      </a:lnTo>
                      <a:lnTo>
                        <a:pt x="118" y="32"/>
                      </a:lnTo>
                      <a:lnTo>
                        <a:pt x="118" y="31"/>
                      </a:lnTo>
                      <a:lnTo>
                        <a:pt x="118" y="29"/>
                      </a:lnTo>
                      <a:lnTo>
                        <a:pt x="116" y="29"/>
                      </a:lnTo>
                      <a:lnTo>
                        <a:pt x="115" y="27"/>
                      </a:lnTo>
                      <a:lnTo>
                        <a:pt x="113" y="24"/>
                      </a:lnTo>
                      <a:lnTo>
                        <a:pt x="113" y="23"/>
                      </a:lnTo>
                      <a:lnTo>
                        <a:pt x="113" y="21"/>
                      </a:lnTo>
                      <a:lnTo>
                        <a:pt x="111" y="18"/>
                      </a:lnTo>
                      <a:lnTo>
                        <a:pt x="109" y="18"/>
                      </a:lnTo>
                      <a:lnTo>
                        <a:pt x="108" y="17"/>
                      </a:lnTo>
                      <a:lnTo>
                        <a:pt x="108" y="16"/>
                      </a:lnTo>
                      <a:lnTo>
                        <a:pt x="109" y="12"/>
                      </a:lnTo>
                      <a:lnTo>
                        <a:pt x="109" y="10"/>
                      </a:lnTo>
                      <a:lnTo>
                        <a:pt x="109" y="8"/>
                      </a:lnTo>
                      <a:lnTo>
                        <a:pt x="109" y="5"/>
                      </a:lnTo>
                      <a:lnTo>
                        <a:pt x="109" y="4"/>
                      </a:lnTo>
                      <a:lnTo>
                        <a:pt x="113" y="5"/>
                      </a:lnTo>
                      <a:lnTo>
                        <a:pt x="114" y="5"/>
                      </a:lnTo>
                      <a:lnTo>
                        <a:pt x="115" y="8"/>
                      </a:lnTo>
                      <a:lnTo>
                        <a:pt x="118" y="9"/>
                      </a:lnTo>
                      <a:lnTo>
                        <a:pt x="119" y="10"/>
                      </a:lnTo>
                      <a:lnTo>
                        <a:pt x="120" y="10"/>
                      </a:lnTo>
                      <a:lnTo>
                        <a:pt x="123" y="12"/>
                      </a:lnTo>
                      <a:lnTo>
                        <a:pt x="125" y="10"/>
                      </a:lnTo>
                      <a:lnTo>
                        <a:pt x="127" y="10"/>
                      </a:lnTo>
                      <a:lnTo>
                        <a:pt x="129" y="10"/>
                      </a:lnTo>
                      <a:lnTo>
                        <a:pt x="130" y="10"/>
                      </a:lnTo>
                      <a:lnTo>
                        <a:pt x="132" y="10"/>
                      </a:lnTo>
                      <a:lnTo>
                        <a:pt x="132" y="9"/>
                      </a:lnTo>
                      <a:lnTo>
                        <a:pt x="132" y="8"/>
                      </a:lnTo>
                      <a:lnTo>
                        <a:pt x="132" y="5"/>
                      </a:lnTo>
                      <a:lnTo>
                        <a:pt x="132" y="4"/>
                      </a:lnTo>
                      <a:lnTo>
                        <a:pt x="133" y="3"/>
                      </a:lnTo>
                      <a:lnTo>
                        <a:pt x="134" y="0"/>
                      </a:lnTo>
                      <a:lnTo>
                        <a:pt x="135" y="0"/>
                      </a:lnTo>
                      <a:lnTo>
                        <a:pt x="135" y="2"/>
                      </a:lnTo>
                      <a:lnTo>
                        <a:pt x="135" y="3"/>
                      </a:lnTo>
                      <a:lnTo>
                        <a:pt x="137" y="4"/>
                      </a:lnTo>
                      <a:lnTo>
                        <a:pt x="137" y="5"/>
                      </a:lnTo>
                      <a:lnTo>
                        <a:pt x="138" y="5"/>
                      </a:lnTo>
                      <a:lnTo>
                        <a:pt x="140" y="4"/>
                      </a:lnTo>
                      <a:lnTo>
                        <a:pt x="140" y="5"/>
                      </a:lnTo>
                      <a:lnTo>
                        <a:pt x="140" y="7"/>
                      </a:lnTo>
                      <a:lnTo>
                        <a:pt x="138" y="8"/>
                      </a:lnTo>
                      <a:lnTo>
                        <a:pt x="137" y="8"/>
                      </a:lnTo>
                      <a:lnTo>
                        <a:pt x="135" y="8"/>
                      </a:lnTo>
                      <a:lnTo>
                        <a:pt x="135" y="9"/>
                      </a:lnTo>
                      <a:lnTo>
                        <a:pt x="137" y="9"/>
                      </a:lnTo>
                      <a:lnTo>
                        <a:pt x="138" y="9"/>
                      </a:lnTo>
                      <a:lnTo>
                        <a:pt x="140" y="9"/>
                      </a:lnTo>
                      <a:lnTo>
                        <a:pt x="140" y="8"/>
                      </a:lnTo>
                      <a:lnTo>
                        <a:pt x="142" y="9"/>
                      </a:lnTo>
                      <a:lnTo>
                        <a:pt x="143" y="9"/>
                      </a:lnTo>
                      <a:lnTo>
                        <a:pt x="142" y="10"/>
                      </a:lnTo>
                      <a:lnTo>
                        <a:pt x="140" y="12"/>
                      </a:lnTo>
                      <a:lnTo>
                        <a:pt x="138" y="10"/>
                      </a:lnTo>
                      <a:lnTo>
                        <a:pt x="137" y="10"/>
                      </a:lnTo>
                      <a:lnTo>
                        <a:pt x="135" y="10"/>
                      </a:lnTo>
                      <a:lnTo>
                        <a:pt x="135" y="12"/>
                      </a:lnTo>
                      <a:lnTo>
                        <a:pt x="135" y="14"/>
                      </a:lnTo>
                      <a:lnTo>
                        <a:pt x="137" y="16"/>
                      </a:lnTo>
                      <a:lnTo>
                        <a:pt x="138" y="17"/>
                      </a:lnTo>
                      <a:lnTo>
                        <a:pt x="138" y="18"/>
                      </a:lnTo>
                      <a:lnTo>
                        <a:pt x="140" y="17"/>
                      </a:lnTo>
                      <a:lnTo>
                        <a:pt x="142" y="17"/>
                      </a:lnTo>
                      <a:lnTo>
                        <a:pt x="143" y="17"/>
                      </a:lnTo>
                      <a:lnTo>
                        <a:pt x="143" y="18"/>
                      </a:lnTo>
                      <a:lnTo>
                        <a:pt x="142" y="18"/>
                      </a:lnTo>
                      <a:lnTo>
                        <a:pt x="140" y="19"/>
                      </a:lnTo>
                      <a:lnTo>
                        <a:pt x="138" y="19"/>
                      </a:lnTo>
                      <a:lnTo>
                        <a:pt x="137" y="19"/>
                      </a:lnTo>
                      <a:lnTo>
                        <a:pt x="134" y="18"/>
                      </a:lnTo>
                      <a:lnTo>
                        <a:pt x="133" y="19"/>
                      </a:lnTo>
                      <a:lnTo>
                        <a:pt x="132" y="21"/>
                      </a:lnTo>
                      <a:lnTo>
                        <a:pt x="133" y="22"/>
                      </a:lnTo>
                      <a:lnTo>
                        <a:pt x="135" y="24"/>
                      </a:lnTo>
                      <a:lnTo>
                        <a:pt x="137" y="24"/>
                      </a:lnTo>
                      <a:lnTo>
                        <a:pt x="138" y="24"/>
                      </a:lnTo>
                      <a:lnTo>
                        <a:pt x="138" y="26"/>
                      </a:lnTo>
                      <a:lnTo>
                        <a:pt x="138" y="27"/>
                      </a:lnTo>
                      <a:lnTo>
                        <a:pt x="137" y="27"/>
                      </a:lnTo>
                      <a:lnTo>
                        <a:pt x="137" y="31"/>
                      </a:lnTo>
                      <a:lnTo>
                        <a:pt x="137" y="32"/>
                      </a:lnTo>
                      <a:lnTo>
                        <a:pt x="138" y="33"/>
                      </a:lnTo>
                      <a:lnTo>
                        <a:pt x="140" y="36"/>
                      </a:lnTo>
                      <a:lnTo>
                        <a:pt x="143" y="38"/>
                      </a:lnTo>
                      <a:lnTo>
                        <a:pt x="144" y="40"/>
                      </a:lnTo>
                      <a:lnTo>
                        <a:pt x="147" y="41"/>
                      </a:lnTo>
                      <a:lnTo>
                        <a:pt x="149" y="43"/>
                      </a:lnTo>
                      <a:lnTo>
                        <a:pt x="148" y="43"/>
                      </a:lnTo>
                      <a:lnTo>
                        <a:pt x="147" y="45"/>
                      </a:lnTo>
                      <a:lnTo>
                        <a:pt x="144" y="46"/>
                      </a:lnTo>
                      <a:lnTo>
                        <a:pt x="143" y="45"/>
                      </a:lnTo>
                      <a:lnTo>
                        <a:pt x="140" y="46"/>
                      </a:lnTo>
                      <a:lnTo>
                        <a:pt x="137" y="47"/>
                      </a:lnTo>
                      <a:lnTo>
                        <a:pt x="137" y="48"/>
                      </a:lnTo>
                      <a:lnTo>
                        <a:pt x="137" y="50"/>
                      </a:lnTo>
                      <a:lnTo>
                        <a:pt x="138" y="51"/>
                      </a:lnTo>
                      <a:lnTo>
                        <a:pt x="140" y="51"/>
                      </a:lnTo>
                      <a:lnTo>
                        <a:pt x="142" y="51"/>
                      </a:lnTo>
                      <a:lnTo>
                        <a:pt x="143" y="50"/>
                      </a:lnTo>
                      <a:lnTo>
                        <a:pt x="144" y="50"/>
                      </a:lnTo>
                      <a:lnTo>
                        <a:pt x="146" y="51"/>
                      </a:lnTo>
                      <a:lnTo>
                        <a:pt x="147" y="52"/>
                      </a:lnTo>
                      <a:lnTo>
                        <a:pt x="148" y="54"/>
                      </a:lnTo>
                      <a:lnTo>
                        <a:pt x="149" y="55"/>
                      </a:lnTo>
                      <a:lnTo>
                        <a:pt x="151" y="55"/>
                      </a:lnTo>
                      <a:lnTo>
                        <a:pt x="153" y="55"/>
                      </a:lnTo>
                      <a:lnTo>
                        <a:pt x="156" y="54"/>
                      </a:lnTo>
                      <a:lnTo>
                        <a:pt x="156" y="51"/>
                      </a:lnTo>
                      <a:lnTo>
                        <a:pt x="156" y="47"/>
                      </a:lnTo>
                      <a:lnTo>
                        <a:pt x="157" y="46"/>
                      </a:lnTo>
                      <a:lnTo>
                        <a:pt x="158" y="46"/>
                      </a:lnTo>
                      <a:lnTo>
                        <a:pt x="158" y="47"/>
                      </a:lnTo>
                      <a:lnTo>
                        <a:pt x="160" y="47"/>
                      </a:lnTo>
                      <a:lnTo>
                        <a:pt x="160" y="48"/>
                      </a:lnTo>
                      <a:lnTo>
                        <a:pt x="161" y="50"/>
                      </a:lnTo>
                      <a:lnTo>
                        <a:pt x="161" y="52"/>
                      </a:lnTo>
                      <a:lnTo>
                        <a:pt x="161" y="54"/>
                      </a:lnTo>
                      <a:lnTo>
                        <a:pt x="163" y="54"/>
                      </a:lnTo>
                      <a:lnTo>
                        <a:pt x="165" y="52"/>
                      </a:lnTo>
                      <a:lnTo>
                        <a:pt x="167" y="52"/>
                      </a:lnTo>
                      <a:lnTo>
                        <a:pt x="171" y="51"/>
                      </a:lnTo>
                      <a:lnTo>
                        <a:pt x="173" y="51"/>
                      </a:lnTo>
                      <a:lnTo>
                        <a:pt x="176" y="52"/>
                      </a:lnTo>
                      <a:lnTo>
                        <a:pt x="177" y="54"/>
                      </a:lnTo>
                      <a:lnTo>
                        <a:pt x="180" y="59"/>
                      </a:lnTo>
                      <a:lnTo>
                        <a:pt x="181" y="61"/>
                      </a:lnTo>
                      <a:lnTo>
                        <a:pt x="181" y="64"/>
                      </a:lnTo>
                      <a:lnTo>
                        <a:pt x="182" y="65"/>
                      </a:lnTo>
                      <a:lnTo>
                        <a:pt x="186" y="66"/>
                      </a:lnTo>
                      <a:lnTo>
                        <a:pt x="187" y="66"/>
                      </a:lnTo>
                      <a:lnTo>
                        <a:pt x="189" y="69"/>
                      </a:lnTo>
                      <a:lnTo>
                        <a:pt x="190" y="71"/>
                      </a:lnTo>
                      <a:lnTo>
                        <a:pt x="190" y="75"/>
                      </a:lnTo>
                      <a:lnTo>
                        <a:pt x="187" y="78"/>
                      </a:lnTo>
                      <a:lnTo>
                        <a:pt x="186" y="80"/>
                      </a:lnTo>
                      <a:lnTo>
                        <a:pt x="182" y="83"/>
                      </a:lnTo>
                      <a:lnTo>
                        <a:pt x="182" y="84"/>
                      </a:lnTo>
                      <a:lnTo>
                        <a:pt x="182" y="85"/>
                      </a:lnTo>
                      <a:lnTo>
                        <a:pt x="185" y="85"/>
                      </a:lnTo>
                      <a:lnTo>
                        <a:pt x="187" y="85"/>
                      </a:lnTo>
                      <a:lnTo>
                        <a:pt x="189" y="85"/>
                      </a:lnTo>
                      <a:lnTo>
                        <a:pt x="190" y="86"/>
                      </a:lnTo>
                      <a:lnTo>
                        <a:pt x="191" y="89"/>
                      </a:lnTo>
                      <a:lnTo>
                        <a:pt x="192" y="89"/>
                      </a:lnTo>
                      <a:lnTo>
                        <a:pt x="195" y="86"/>
                      </a:lnTo>
                      <a:lnTo>
                        <a:pt x="196" y="86"/>
                      </a:lnTo>
                      <a:lnTo>
                        <a:pt x="200" y="86"/>
                      </a:lnTo>
                      <a:lnTo>
                        <a:pt x="201" y="89"/>
                      </a:lnTo>
                      <a:lnTo>
                        <a:pt x="201" y="90"/>
                      </a:lnTo>
                      <a:lnTo>
                        <a:pt x="200" y="92"/>
                      </a:lnTo>
                      <a:lnTo>
                        <a:pt x="200" y="94"/>
                      </a:lnTo>
                      <a:lnTo>
                        <a:pt x="201" y="94"/>
                      </a:lnTo>
                      <a:lnTo>
                        <a:pt x="201" y="95"/>
                      </a:lnTo>
                      <a:lnTo>
                        <a:pt x="200" y="95"/>
                      </a:lnTo>
                      <a:lnTo>
                        <a:pt x="198" y="98"/>
                      </a:lnTo>
                      <a:lnTo>
                        <a:pt x="198" y="103"/>
                      </a:lnTo>
                      <a:lnTo>
                        <a:pt x="200" y="104"/>
                      </a:lnTo>
                      <a:lnTo>
                        <a:pt x="201" y="103"/>
                      </a:lnTo>
                      <a:lnTo>
                        <a:pt x="203" y="100"/>
                      </a:lnTo>
                      <a:lnTo>
                        <a:pt x="204" y="99"/>
                      </a:lnTo>
                      <a:lnTo>
                        <a:pt x="205" y="99"/>
                      </a:lnTo>
                      <a:lnTo>
                        <a:pt x="206" y="100"/>
                      </a:lnTo>
                      <a:lnTo>
                        <a:pt x="206" y="104"/>
                      </a:lnTo>
                      <a:lnTo>
                        <a:pt x="205" y="105"/>
                      </a:lnTo>
                      <a:lnTo>
                        <a:pt x="205" y="107"/>
                      </a:lnTo>
                      <a:lnTo>
                        <a:pt x="204" y="108"/>
                      </a:lnTo>
                      <a:lnTo>
                        <a:pt x="205" y="108"/>
                      </a:lnTo>
                      <a:lnTo>
                        <a:pt x="206" y="108"/>
                      </a:lnTo>
                      <a:lnTo>
                        <a:pt x="206" y="109"/>
                      </a:lnTo>
                      <a:lnTo>
                        <a:pt x="206" y="111"/>
                      </a:lnTo>
                      <a:lnTo>
                        <a:pt x="208" y="111"/>
                      </a:lnTo>
                      <a:lnTo>
                        <a:pt x="208" y="112"/>
                      </a:lnTo>
                      <a:lnTo>
                        <a:pt x="208" y="114"/>
                      </a:lnTo>
                      <a:lnTo>
                        <a:pt x="208" y="116"/>
                      </a:lnTo>
                      <a:lnTo>
                        <a:pt x="209" y="118"/>
                      </a:lnTo>
                      <a:lnTo>
                        <a:pt x="209" y="119"/>
                      </a:lnTo>
                      <a:lnTo>
                        <a:pt x="208" y="121"/>
                      </a:lnTo>
                      <a:lnTo>
                        <a:pt x="205" y="121"/>
                      </a:lnTo>
                      <a:lnTo>
                        <a:pt x="204" y="121"/>
                      </a:lnTo>
                      <a:lnTo>
                        <a:pt x="203" y="121"/>
                      </a:lnTo>
                      <a:lnTo>
                        <a:pt x="200" y="122"/>
                      </a:lnTo>
                      <a:lnTo>
                        <a:pt x="200" y="123"/>
                      </a:lnTo>
                      <a:lnTo>
                        <a:pt x="201" y="125"/>
                      </a:lnTo>
                      <a:lnTo>
                        <a:pt x="203" y="126"/>
                      </a:lnTo>
                      <a:lnTo>
                        <a:pt x="203" y="127"/>
                      </a:lnTo>
                      <a:lnTo>
                        <a:pt x="201" y="127"/>
                      </a:lnTo>
                      <a:lnTo>
                        <a:pt x="200" y="128"/>
                      </a:lnTo>
                      <a:lnTo>
                        <a:pt x="196" y="128"/>
                      </a:lnTo>
                      <a:lnTo>
                        <a:pt x="195" y="130"/>
                      </a:lnTo>
                      <a:lnTo>
                        <a:pt x="194" y="131"/>
                      </a:lnTo>
                      <a:lnTo>
                        <a:pt x="194" y="133"/>
                      </a:lnTo>
                      <a:lnTo>
                        <a:pt x="194" y="135"/>
                      </a:lnTo>
                      <a:lnTo>
                        <a:pt x="195" y="136"/>
                      </a:lnTo>
                      <a:lnTo>
                        <a:pt x="195" y="135"/>
                      </a:lnTo>
                      <a:lnTo>
                        <a:pt x="196" y="135"/>
                      </a:lnTo>
                      <a:lnTo>
                        <a:pt x="196" y="133"/>
                      </a:lnTo>
                      <a:lnTo>
                        <a:pt x="198" y="131"/>
                      </a:lnTo>
                      <a:lnTo>
                        <a:pt x="200" y="131"/>
                      </a:lnTo>
                      <a:lnTo>
                        <a:pt x="201" y="131"/>
                      </a:lnTo>
                      <a:lnTo>
                        <a:pt x="203" y="131"/>
                      </a:lnTo>
                      <a:lnTo>
                        <a:pt x="203" y="133"/>
                      </a:lnTo>
                      <a:lnTo>
                        <a:pt x="203" y="135"/>
                      </a:lnTo>
                      <a:lnTo>
                        <a:pt x="204" y="135"/>
                      </a:lnTo>
                      <a:lnTo>
                        <a:pt x="204" y="136"/>
                      </a:lnTo>
                      <a:lnTo>
                        <a:pt x="205" y="135"/>
                      </a:lnTo>
                      <a:lnTo>
                        <a:pt x="205" y="133"/>
                      </a:lnTo>
                      <a:lnTo>
                        <a:pt x="205" y="131"/>
                      </a:lnTo>
                      <a:lnTo>
                        <a:pt x="206" y="130"/>
                      </a:lnTo>
                      <a:lnTo>
                        <a:pt x="208" y="130"/>
                      </a:lnTo>
                      <a:lnTo>
                        <a:pt x="209" y="131"/>
                      </a:lnTo>
                      <a:lnTo>
                        <a:pt x="209" y="133"/>
                      </a:lnTo>
                      <a:lnTo>
                        <a:pt x="209" y="135"/>
                      </a:lnTo>
                      <a:lnTo>
                        <a:pt x="209" y="136"/>
                      </a:lnTo>
                      <a:lnTo>
                        <a:pt x="208" y="137"/>
                      </a:lnTo>
                      <a:lnTo>
                        <a:pt x="208" y="138"/>
                      </a:lnTo>
                      <a:lnTo>
                        <a:pt x="206" y="140"/>
                      </a:lnTo>
                      <a:lnTo>
                        <a:pt x="205" y="141"/>
                      </a:lnTo>
                      <a:lnTo>
                        <a:pt x="205" y="142"/>
                      </a:lnTo>
                      <a:lnTo>
                        <a:pt x="205" y="144"/>
                      </a:lnTo>
                      <a:lnTo>
                        <a:pt x="204" y="144"/>
                      </a:lnTo>
                      <a:lnTo>
                        <a:pt x="203" y="145"/>
                      </a:lnTo>
                      <a:lnTo>
                        <a:pt x="203" y="147"/>
                      </a:lnTo>
                      <a:lnTo>
                        <a:pt x="204" y="147"/>
                      </a:lnTo>
                      <a:lnTo>
                        <a:pt x="205" y="147"/>
                      </a:lnTo>
                      <a:lnTo>
                        <a:pt x="206" y="145"/>
                      </a:lnTo>
                      <a:lnTo>
                        <a:pt x="208" y="142"/>
                      </a:lnTo>
                      <a:lnTo>
                        <a:pt x="209" y="141"/>
                      </a:lnTo>
                      <a:lnTo>
                        <a:pt x="210" y="140"/>
                      </a:lnTo>
                      <a:lnTo>
                        <a:pt x="210" y="137"/>
                      </a:lnTo>
                      <a:lnTo>
                        <a:pt x="211" y="136"/>
                      </a:lnTo>
                      <a:lnTo>
                        <a:pt x="211" y="135"/>
                      </a:lnTo>
                      <a:lnTo>
                        <a:pt x="211" y="131"/>
                      </a:lnTo>
                      <a:lnTo>
                        <a:pt x="213" y="130"/>
                      </a:lnTo>
                      <a:lnTo>
                        <a:pt x="213" y="128"/>
                      </a:lnTo>
                      <a:lnTo>
                        <a:pt x="215" y="130"/>
                      </a:lnTo>
                      <a:lnTo>
                        <a:pt x="217" y="130"/>
                      </a:lnTo>
                      <a:lnTo>
                        <a:pt x="217" y="133"/>
                      </a:lnTo>
                      <a:lnTo>
                        <a:pt x="218" y="136"/>
                      </a:lnTo>
                      <a:lnTo>
                        <a:pt x="219" y="138"/>
                      </a:lnTo>
                      <a:lnTo>
                        <a:pt x="220" y="141"/>
                      </a:lnTo>
                      <a:lnTo>
                        <a:pt x="222" y="142"/>
                      </a:lnTo>
                      <a:lnTo>
                        <a:pt x="219" y="144"/>
                      </a:lnTo>
                      <a:lnTo>
                        <a:pt x="219" y="145"/>
                      </a:lnTo>
                      <a:lnTo>
                        <a:pt x="220" y="147"/>
                      </a:lnTo>
                      <a:lnTo>
                        <a:pt x="222" y="150"/>
                      </a:lnTo>
                      <a:lnTo>
                        <a:pt x="223" y="152"/>
                      </a:lnTo>
                      <a:lnTo>
                        <a:pt x="222" y="154"/>
                      </a:lnTo>
                      <a:lnTo>
                        <a:pt x="222" y="155"/>
                      </a:lnTo>
                      <a:lnTo>
                        <a:pt x="222" y="157"/>
                      </a:lnTo>
                      <a:lnTo>
                        <a:pt x="220" y="160"/>
                      </a:lnTo>
                      <a:lnTo>
                        <a:pt x="220" y="163"/>
                      </a:lnTo>
                      <a:lnTo>
                        <a:pt x="218" y="163"/>
                      </a:lnTo>
                      <a:lnTo>
                        <a:pt x="218" y="164"/>
                      </a:lnTo>
                      <a:lnTo>
                        <a:pt x="219" y="166"/>
                      </a:lnTo>
                      <a:lnTo>
                        <a:pt x="220" y="168"/>
                      </a:lnTo>
                      <a:lnTo>
                        <a:pt x="223" y="170"/>
                      </a:lnTo>
                      <a:lnTo>
                        <a:pt x="224" y="170"/>
                      </a:lnTo>
                      <a:lnTo>
                        <a:pt x="227" y="170"/>
                      </a:lnTo>
                      <a:lnTo>
                        <a:pt x="229" y="171"/>
                      </a:lnTo>
                      <a:lnTo>
                        <a:pt x="230" y="171"/>
                      </a:lnTo>
                      <a:lnTo>
                        <a:pt x="232" y="170"/>
                      </a:lnTo>
                      <a:lnTo>
                        <a:pt x="230" y="169"/>
                      </a:lnTo>
                      <a:lnTo>
                        <a:pt x="230" y="168"/>
                      </a:lnTo>
                      <a:lnTo>
                        <a:pt x="230" y="166"/>
                      </a:lnTo>
                      <a:lnTo>
                        <a:pt x="229" y="165"/>
                      </a:lnTo>
                      <a:lnTo>
                        <a:pt x="229" y="164"/>
                      </a:lnTo>
                      <a:lnTo>
                        <a:pt x="229" y="163"/>
                      </a:lnTo>
                      <a:lnTo>
                        <a:pt x="229" y="160"/>
                      </a:lnTo>
                      <a:lnTo>
                        <a:pt x="227" y="159"/>
                      </a:lnTo>
                      <a:lnTo>
                        <a:pt x="229" y="157"/>
                      </a:lnTo>
                      <a:lnTo>
                        <a:pt x="229" y="156"/>
                      </a:lnTo>
                      <a:lnTo>
                        <a:pt x="229" y="155"/>
                      </a:lnTo>
                      <a:lnTo>
                        <a:pt x="229" y="154"/>
                      </a:lnTo>
                      <a:lnTo>
                        <a:pt x="230" y="152"/>
                      </a:lnTo>
                      <a:lnTo>
                        <a:pt x="232" y="151"/>
                      </a:lnTo>
                      <a:lnTo>
                        <a:pt x="233" y="152"/>
                      </a:lnTo>
                      <a:lnTo>
                        <a:pt x="234" y="154"/>
                      </a:lnTo>
                      <a:lnTo>
                        <a:pt x="236" y="155"/>
                      </a:lnTo>
                      <a:lnTo>
                        <a:pt x="237" y="156"/>
                      </a:lnTo>
                      <a:lnTo>
                        <a:pt x="237" y="159"/>
                      </a:lnTo>
                      <a:lnTo>
                        <a:pt x="237" y="163"/>
                      </a:lnTo>
                      <a:lnTo>
                        <a:pt x="237" y="164"/>
                      </a:lnTo>
                      <a:lnTo>
                        <a:pt x="238" y="166"/>
                      </a:lnTo>
                      <a:lnTo>
                        <a:pt x="239" y="166"/>
                      </a:lnTo>
                      <a:lnTo>
                        <a:pt x="241" y="168"/>
                      </a:lnTo>
                      <a:lnTo>
                        <a:pt x="242" y="168"/>
                      </a:lnTo>
                      <a:lnTo>
                        <a:pt x="244" y="169"/>
                      </a:lnTo>
                      <a:lnTo>
                        <a:pt x="247" y="170"/>
                      </a:lnTo>
                      <a:lnTo>
                        <a:pt x="248" y="171"/>
                      </a:lnTo>
                      <a:lnTo>
                        <a:pt x="249" y="173"/>
                      </a:lnTo>
                      <a:lnTo>
                        <a:pt x="251" y="173"/>
                      </a:lnTo>
                      <a:lnTo>
                        <a:pt x="252" y="173"/>
                      </a:lnTo>
                      <a:lnTo>
                        <a:pt x="252" y="174"/>
                      </a:lnTo>
                      <a:lnTo>
                        <a:pt x="253" y="175"/>
                      </a:lnTo>
                      <a:lnTo>
                        <a:pt x="252" y="178"/>
                      </a:lnTo>
                      <a:lnTo>
                        <a:pt x="251" y="179"/>
                      </a:lnTo>
                      <a:lnTo>
                        <a:pt x="248" y="179"/>
                      </a:lnTo>
                      <a:lnTo>
                        <a:pt x="247" y="180"/>
                      </a:lnTo>
                      <a:lnTo>
                        <a:pt x="246" y="180"/>
                      </a:lnTo>
                      <a:lnTo>
                        <a:pt x="242" y="180"/>
                      </a:lnTo>
                      <a:lnTo>
                        <a:pt x="241" y="180"/>
                      </a:lnTo>
                      <a:lnTo>
                        <a:pt x="238" y="179"/>
                      </a:lnTo>
                      <a:lnTo>
                        <a:pt x="236" y="180"/>
                      </a:lnTo>
                      <a:lnTo>
                        <a:pt x="234" y="180"/>
                      </a:lnTo>
                      <a:lnTo>
                        <a:pt x="232" y="182"/>
                      </a:lnTo>
                      <a:lnTo>
                        <a:pt x="233" y="183"/>
                      </a:lnTo>
                      <a:lnTo>
                        <a:pt x="233" y="184"/>
                      </a:lnTo>
                      <a:lnTo>
                        <a:pt x="234" y="184"/>
                      </a:lnTo>
                      <a:lnTo>
                        <a:pt x="236" y="185"/>
                      </a:lnTo>
                      <a:lnTo>
                        <a:pt x="236" y="187"/>
                      </a:lnTo>
                      <a:lnTo>
                        <a:pt x="237" y="188"/>
                      </a:lnTo>
                      <a:lnTo>
                        <a:pt x="237" y="190"/>
                      </a:lnTo>
                      <a:lnTo>
                        <a:pt x="238" y="193"/>
                      </a:lnTo>
                      <a:lnTo>
                        <a:pt x="238" y="194"/>
                      </a:lnTo>
                      <a:lnTo>
                        <a:pt x="237" y="194"/>
                      </a:lnTo>
                      <a:lnTo>
                        <a:pt x="236" y="194"/>
                      </a:lnTo>
                      <a:lnTo>
                        <a:pt x="234" y="193"/>
                      </a:lnTo>
                      <a:lnTo>
                        <a:pt x="233" y="190"/>
                      </a:lnTo>
                      <a:lnTo>
                        <a:pt x="230" y="190"/>
                      </a:lnTo>
                      <a:lnTo>
                        <a:pt x="229" y="189"/>
                      </a:lnTo>
                      <a:lnTo>
                        <a:pt x="227" y="189"/>
                      </a:lnTo>
                      <a:lnTo>
                        <a:pt x="224" y="190"/>
                      </a:lnTo>
                      <a:lnTo>
                        <a:pt x="224" y="193"/>
                      </a:lnTo>
                      <a:lnTo>
                        <a:pt x="224" y="195"/>
                      </a:lnTo>
                      <a:lnTo>
                        <a:pt x="224" y="197"/>
                      </a:lnTo>
                      <a:lnTo>
                        <a:pt x="225" y="197"/>
                      </a:lnTo>
                      <a:lnTo>
                        <a:pt x="229" y="197"/>
                      </a:lnTo>
                      <a:lnTo>
                        <a:pt x="232" y="197"/>
                      </a:lnTo>
                      <a:lnTo>
                        <a:pt x="233" y="197"/>
                      </a:lnTo>
                      <a:lnTo>
                        <a:pt x="234" y="198"/>
                      </a:lnTo>
                      <a:lnTo>
                        <a:pt x="234" y="199"/>
                      </a:lnTo>
                      <a:lnTo>
                        <a:pt x="234" y="201"/>
                      </a:lnTo>
                      <a:lnTo>
                        <a:pt x="236" y="201"/>
                      </a:lnTo>
                      <a:lnTo>
                        <a:pt x="237" y="199"/>
                      </a:lnTo>
                      <a:lnTo>
                        <a:pt x="238" y="198"/>
                      </a:lnTo>
                      <a:lnTo>
                        <a:pt x="239" y="198"/>
                      </a:lnTo>
                      <a:lnTo>
                        <a:pt x="241" y="198"/>
                      </a:lnTo>
                      <a:lnTo>
                        <a:pt x="244" y="198"/>
                      </a:lnTo>
                      <a:lnTo>
                        <a:pt x="247" y="198"/>
                      </a:lnTo>
                      <a:lnTo>
                        <a:pt x="251" y="197"/>
                      </a:lnTo>
                      <a:lnTo>
                        <a:pt x="253" y="195"/>
                      </a:lnTo>
                      <a:lnTo>
                        <a:pt x="260" y="195"/>
                      </a:lnTo>
                      <a:lnTo>
                        <a:pt x="262" y="197"/>
                      </a:lnTo>
                      <a:lnTo>
                        <a:pt x="262" y="198"/>
                      </a:lnTo>
                      <a:lnTo>
                        <a:pt x="261" y="199"/>
                      </a:lnTo>
                      <a:lnTo>
                        <a:pt x="260" y="202"/>
                      </a:lnTo>
                      <a:lnTo>
                        <a:pt x="257" y="207"/>
                      </a:lnTo>
                      <a:lnTo>
                        <a:pt x="257" y="208"/>
                      </a:lnTo>
                      <a:lnTo>
                        <a:pt x="257" y="211"/>
                      </a:lnTo>
                      <a:lnTo>
                        <a:pt x="256" y="212"/>
                      </a:lnTo>
                      <a:lnTo>
                        <a:pt x="255" y="213"/>
                      </a:lnTo>
                      <a:lnTo>
                        <a:pt x="252" y="216"/>
                      </a:lnTo>
                      <a:lnTo>
                        <a:pt x="251" y="217"/>
                      </a:lnTo>
                      <a:lnTo>
                        <a:pt x="249" y="218"/>
                      </a:lnTo>
                      <a:lnTo>
                        <a:pt x="247" y="223"/>
                      </a:lnTo>
                      <a:lnTo>
                        <a:pt x="246" y="225"/>
                      </a:lnTo>
                      <a:lnTo>
                        <a:pt x="244" y="227"/>
                      </a:lnTo>
                      <a:lnTo>
                        <a:pt x="242" y="228"/>
                      </a:lnTo>
                      <a:lnTo>
                        <a:pt x="239" y="230"/>
                      </a:lnTo>
                      <a:lnTo>
                        <a:pt x="238" y="232"/>
                      </a:lnTo>
                      <a:lnTo>
                        <a:pt x="237" y="233"/>
                      </a:lnTo>
                      <a:lnTo>
                        <a:pt x="237" y="237"/>
                      </a:lnTo>
                      <a:lnTo>
                        <a:pt x="234" y="240"/>
                      </a:lnTo>
                      <a:lnTo>
                        <a:pt x="233" y="242"/>
                      </a:lnTo>
                      <a:lnTo>
                        <a:pt x="232" y="244"/>
                      </a:lnTo>
                      <a:lnTo>
                        <a:pt x="230" y="245"/>
                      </a:lnTo>
                      <a:lnTo>
                        <a:pt x="230" y="246"/>
                      </a:lnTo>
                      <a:lnTo>
                        <a:pt x="229" y="247"/>
                      </a:lnTo>
                      <a:lnTo>
                        <a:pt x="230" y="249"/>
                      </a:lnTo>
                      <a:lnTo>
                        <a:pt x="230" y="252"/>
                      </a:lnTo>
                      <a:lnTo>
                        <a:pt x="232" y="254"/>
                      </a:lnTo>
                      <a:lnTo>
                        <a:pt x="230" y="256"/>
                      </a:lnTo>
                      <a:lnTo>
                        <a:pt x="230" y="258"/>
                      </a:lnTo>
                      <a:lnTo>
                        <a:pt x="230" y="261"/>
                      </a:lnTo>
                      <a:lnTo>
                        <a:pt x="230" y="264"/>
                      </a:lnTo>
                      <a:lnTo>
                        <a:pt x="232" y="266"/>
                      </a:lnTo>
                      <a:lnTo>
                        <a:pt x="230" y="268"/>
                      </a:lnTo>
                      <a:lnTo>
                        <a:pt x="229" y="269"/>
                      </a:lnTo>
                      <a:lnTo>
                        <a:pt x="225" y="271"/>
                      </a:lnTo>
                      <a:lnTo>
                        <a:pt x="224" y="273"/>
                      </a:lnTo>
                      <a:lnTo>
                        <a:pt x="223" y="274"/>
                      </a:lnTo>
                      <a:lnTo>
                        <a:pt x="222" y="278"/>
                      </a:lnTo>
                      <a:lnTo>
                        <a:pt x="219" y="283"/>
                      </a:lnTo>
                      <a:lnTo>
                        <a:pt x="220" y="284"/>
                      </a:lnTo>
                      <a:lnTo>
                        <a:pt x="222" y="285"/>
                      </a:lnTo>
                      <a:lnTo>
                        <a:pt x="223" y="285"/>
                      </a:lnTo>
                      <a:lnTo>
                        <a:pt x="224" y="285"/>
                      </a:lnTo>
                      <a:lnTo>
                        <a:pt x="224" y="287"/>
                      </a:lnTo>
                      <a:lnTo>
                        <a:pt x="225" y="288"/>
                      </a:lnTo>
                      <a:lnTo>
                        <a:pt x="225" y="289"/>
                      </a:lnTo>
                      <a:lnTo>
                        <a:pt x="227" y="290"/>
                      </a:lnTo>
                      <a:lnTo>
                        <a:pt x="227" y="292"/>
                      </a:lnTo>
                      <a:lnTo>
                        <a:pt x="227" y="293"/>
                      </a:lnTo>
                      <a:lnTo>
                        <a:pt x="227" y="294"/>
                      </a:lnTo>
                      <a:lnTo>
                        <a:pt x="227" y="297"/>
                      </a:lnTo>
                      <a:lnTo>
                        <a:pt x="227" y="298"/>
                      </a:lnTo>
                      <a:lnTo>
                        <a:pt x="229" y="298"/>
                      </a:lnTo>
                      <a:lnTo>
                        <a:pt x="229" y="301"/>
                      </a:lnTo>
                      <a:lnTo>
                        <a:pt x="230" y="302"/>
                      </a:lnTo>
                      <a:lnTo>
                        <a:pt x="230" y="304"/>
                      </a:lnTo>
                      <a:lnTo>
                        <a:pt x="230" y="306"/>
                      </a:lnTo>
                      <a:lnTo>
                        <a:pt x="233" y="309"/>
                      </a:lnTo>
                      <a:lnTo>
                        <a:pt x="233" y="313"/>
                      </a:lnTo>
                      <a:lnTo>
                        <a:pt x="234" y="318"/>
                      </a:lnTo>
                      <a:lnTo>
                        <a:pt x="234" y="320"/>
                      </a:lnTo>
                      <a:lnTo>
                        <a:pt x="233" y="321"/>
                      </a:lnTo>
                      <a:lnTo>
                        <a:pt x="233" y="326"/>
                      </a:lnTo>
                      <a:lnTo>
                        <a:pt x="232" y="327"/>
                      </a:lnTo>
                      <a:lnTo>
                        <a:pt x="230" y="330"/>
                      </a:lnTo>
                      <a:lnTo>
                        <a:pt x="227" y="332"/>
                      </a:lnTo>
                      <a:lnTo>
                        <a:pt x="225" y="334"/>
                      </a:lnTo>
                      <a:lnTo>
                        <a:pt x="224" y="335"/>
                      </a:lnTo>
                      <a:lnTo>
                        <a:pt x="225" y="336"/>
                      </a:lnTo>
                      <a:lnTo>
                        <a:pt x="225" y="339"/>
                      </a:lnTo>
                      <a:lnTo>
                        <a:pt x="225" y="342"/>
                      </a:lnTo>
                      <a:lnTo>
                        <a:pt x="227" y="345"/>
                      </a:lnTo>
                      <a:lnTo>
                        <a:pt x="227" y="348"/>
                      </a:lnTo>
                      <a:lnTo>
                        <a:pt x="230" y="350"/>
                      </a:lnTo>
                      <a:lnTo>
                        <a:pt x="233" y="351"/>
                      </a:lnTo>
                      <a:lnTo>
                        <a:pt x="234" y="351"/>
                      </a:lnTo>
                      <a:lnTo>
                        <a:pt x="237" y="351"/>
                      </a:lnTo>
                      <a:lnTo>
                        <a:pt x="238" y="351"/>
                      </a:lnTo>
                      <a:lnTo>
                        <a:pt x="239" y="353"/>
                      </a:lnTo>
                      <a:lnTo>
                        <a:pt x="239" y="354"/>
                      </a:lnTo>
                      <a:lnTo>
                        <a:pt x="241" y="354"/>
                      </a:lnTo>
                      <a:lnTo>
                        <a:pt x="241" y="358"/>
                      </a:lnTo>
                      <a:lnTo>
                        <a:pt x="239" y="361"/>
                      </a:lnTo>
                      <a:lnTo>
                        <a:pt x="238" y="363"/>
                      </a:lnTo>
                      <a:lnTo>
                        <a:pt x="238" y="364"/>
                      </a:lnTo>
                      <a:lnTo>
                        <a:pt x="238" y="367"/>
                      </a:lnTo>
                      <a:lnTo>
                        <a:pt x="239" y="370"/>
                      </a:lnTo>
                      <a:lnTo>
                        <a:pt x="241" y="373"/>
                      </a:lnTo>
                      <a:lnTo>
                        <a:pt x="242" y="374"/>
                      </a:lnTo>
                      <a:lnTo>
                        <a:pt x="244" y="375"/>
                      </a:lnTo>
                      <a:lnTo>
                        <a:pt x="246" y="377"/>
                      </a:lnTo>
                      <a:lnTo>
                        <a:pt x="247" y="382"/>
                      </a:lnTo>
                      <a:lnTo>
                        <a:pt x="247" y="383"/>
                      </a:lnTo>
                      <a:lnTo>
                        <a:pt x="248" y="386"/>
                      </a:lnTo>
                      <a:lnTo>
                        <a:pt x="249" y="387"/>
                      </a:lnTo>
                      <a:lnTo>
                        <a:pt x="251" y="387"/>
                      </a:lnTo>
                      <a:lnTo>
                        <a:pt x="251" y="388"/>
                      </a:lnTo>
                      <a:lnTo>
                        <a:pt x="252" y="388"/>
                      </a:lnTo>
                      <a:lnTo>
                        <a:pt x="252" y="389"/>
                      </a:lnTo>
                      <a:lnTo>
                        <a:pt x="253" y="392"/>
                      </a:lnTo>
                      <a:lnTo>
                        <a:pt x="253" y="393"/>
                      </a:lnTo>
                      <a:lnTo>
                        <a:pt x="255" y="394"/>
                      </a:lnTo>
                      <a:lnTo>
                        <a:pt x="255" y="397"/>
                      </a:lnTo>
                      <a:lnTo>
                        <a:pt x="256" y="398"/>
                      </a:lnTo>
                      <a:lnTo>
                        <a:pt x="256" y="402"/>
                      </a:lnTo>
                      <a:lnTo>
                        <a:pt x="257" y="406"/>
                      </a:lnTo>
                      <a:lnTo>
                        <a:pt x="260" y="408"/>
                      </a:lnTo>
                      <a:lnTo>
                        <a:pt x="260" y="411"/>
                      </a:lnTo>
                      <a:lnTo>
                        <a:pt x="260" y="417"/>
                      </a:lnTo>
                      <a:lnTo>
                        <a:pt x="260" y="420"/>
                      </a:lnTo>
                      <a:lnTo>
                        <a:pt x="257" y="424"/>
                      </a:lnTo>
                      <a:lnTo>
                        <a:pt x="255" y="429"/>
                      </a:lnTo>
                      <a:lnTo>
                        <a:pt x="255" y="432"/>
                      </a:lnTo>
                      <a:lnTo>
                        <a:pt x="255" y="434"/>
                      </a:lnTo>
                      <a:lnTo>
                        <a:pt x="253" y="436"/>
                      </a:lnTo>
                      <a:lnTo>
                        <a:pt x="255" y="437"/>
                      </a:lnTo>
                      <a:lnTo>
                        <a:pt x="255" y="440"/>
                      </a:lnTo>
                      <a:lnTo>
                        <a:pt x="255" y="443"/>
                      </a:lnTo>
                      <a:lnTo>
                        <a:pt x="253" y="445"/>
                      </a:lnTo>
                      <a:lnTo>
                        <a:pt x="253" y="446"/>
                      </a:lnTo>
                      <a:lnTo>
                        <a:pt x="253" y="448"/>
                      </a:lnTo>
                      <a:lnTo>
                        <a:pt x="253" y="449"/>
                      </a:lnTo>
                      <a:lnTo>
                        <a:pt x="252" y="450"/>
                      </a:lnTo>
                      <a:lnTo>
                        <a:pt x="251" y="451"/>
                      </a:lnTo>
                      <a:lnTo>
                        <a:pt x="249" y="453"/>
                      </a:lnTo>
                      <a:lnTo>
                        <a:pt x="249" y="454"/>
                      </a:lnTo>
                      <a:lnTo>
                        <a:pt x="249" y="458"/>
                      </a:lnTo>
                      <a:lnTo>
                        <a:pt x="249" y="464"/>
                      </a:lnTo>
                      <a:lnTo>
                        <a:pt x="248" y="465"/>
                      </a:lnTo>
                      <a:lnTo>
                        <a:pt x="247" y="465"/>
                      </a:lnTo>
                      <a:lnTo>
                        <a:pt x="247" y="467"/>
                      </a:lnTo>
                      <a:lnTo>
                        <a:pt x="244" y="467"/>
                      </a:lnTo>
                      <a:lnTo>
                        <a:pt x="242" y="468"/>
                      </a:lnTo>
                      <a:lnTo>
                        <a:pt x="241" y="469"/>
                      </a:lnTo>
                      <a:lnTo>
                        <a:pt x="241" y="470"/>
                      </a:lnTo>
                      <a:lnTo>
                        <a:pt x="242" y="472"/>
                      </a:lnTo>
                      <a:lnTo>
                        <a:pt x="242" y="473"/>
                      </a:lnTo>
                      <a:lnTo>
                        <a:pt x="244" y="479"/>
                      </a:lnTo>
                      <a:lnTo>
                        <a:pt x="246" y="481"/>
                      </a:lnTo>
                      <a:lnTo>
                        <a:pt x="246" y="483"/>
                      </a:lnTo>
                      <a:lnTo>
                        <a:pt x="246" y="486"/>
                      </a:lnTo>
                      <a:lnTo>
                        <a:pt x="246" y="489"/>
                      </a:lnTo>
                      <a:lnTo>
                        <a:pt x="244" y="491"/>
                      </a:lnTo>
                      <a:lnTo>
                        <a:pt x="241" y="493"/>
                      </a:lnTo>
                      <a:lnTo>
                        <a:pt x="242" y="494"/>
                      </a:lnTo>
                      <a:lnTo>
                        <a:pt x="242" y="496"/>
                      </a:lnTo>
                      <a:lnTo>
                        <a:pt x="242" y="498"/>
                      </a:lnTo>
                      <a:lnTo>
                        <a:pt x="241" y="500"/>
                      </a:lnTo>
                      <a:lnTo>
                        <a:pt x="239" y="500"/>
                      </a:lnTo>
                      <a:lnTo>
                        <a:pt x="239" y="502"/>
                      </a:lnTo>
                      <a:lnTo>
                        <a:pt x="239" y="505"/>
                      </a:lnTo>
                      <a:lnTo>
                        <a:pt x="239" y="507"/>
                      </a:lnTo>
                      <a:lnTo>
                        <a:pt x="239" y="511"/>
                      </a:lnTo>
                      <a:lnTo>
                        <a:pt x="239" y="512"/>
                      </a:lnTo>
                      <a:lnTo>
                        <a:pt x="239" y="513"/>
                      </a:lnTo>
                      <a:lnTo>
                        <a:pt x="241" y="515"/>
                      </a:lnTo>
                      <a:lnTo>
                        <a:pt x="241" y="517"/>
                      </a:lnTo>
                      <a:lnTo>
                        <a:pt x="239" y="520"/>
                      </a:lnTo>
                      <a:lnTo>
                        <a:pt x="238" y="522"/>
                      </a:lnTo>
                      <a:lnTo>
                        <a:pt x="236" y="525"/>
                      </a:lnTo>
                      <a:lnTo>
                        <a:pt x="234" y="527"/>
                      </a:lnTo>
                      <a:lnTo>
                        <a:pt x="234" y="529"/>
                      </a:lnTo>
                      <a:lnTo>
                        <a:pt x="232" y="531"/>
                      </a:lnTo>
                      <a:lnTo>
                        <a:pt x="230" y="532"/>
                      </a:lnTo>
                      <a:lnTo>
                        <a:pt x="229" y="538"/>
                      </a:lnTo>
                      <a:lnTo>
                        <a:pt x="227" y="540"/>
                      </a:lnTo>
                      <a:lnTo>
                        <a:pt x="227" y="544"/>
                      </a:lnTo>
                      <a:lnTo>
                        <a:pt x="225" y="549"/>
                      </a:lnTo>
                      <a:lnTo>
                        <a:pt x="225" y="550"/>
                      </a:lnTo>
                      <a:lnTo>
                        <a:pt x="224" y="551"/>
                      </a:lnTo>
                      <a:lnTo>
                        <a:pt x="222" y="550"/>
                      </a:lnTo>
                      <a:lnTo>
                        <a:pt x="220" y="550"/>
                      </a:lnTo>
                      <a:lnTo>
                        <a:pt x="218" y="550"/>
                      </a:lnTo>
                      <a:lnTo>
                        <a:pt x="215" y="550"/>
                      </a:lnTo>
                      <a:lnTo>
                        <a:pt x="211" y="549"/>
                      </a:lnTo>
                      <a:lnTo>
                        <a:pt x="209" y="546"/>
                      </a:lnTo>
                      <a:lnTo>
                        <a:pt x="208" y="545"/>
                      </a:lnTo>
                      <a:lnTo>
                        <a:pt x="205" y="544"/>
                      </a:lnTo>
                      <a:lnTo>
                        <a:pt x="203" y="541"/>
                      </a:lnTo>
                      <a:lnTo>
                        <a:pt x="201" y="541"/>
                      </a:lnTo>
                      <a:lnTo>
                        <a:pt x="198" y="540"/>
                      </a:lnTo>
                      <a:lnTo>
                        <a:pt x="195" y="539"/>
                      </a:lnTo>
                      <a:lnTo>
                        <a:pt x="192" y="539"/>
                      </a:lnTo>
                      <a:lnTo>
                        <a:pt x="191" y="539"/>
                      </a:lnTo>
                      <a:lnTo>
                        <a:pt x="190" y="539"/>
                      </a:lnTo>
                      <a:lnTo>
                        <a:pt x="190" y="540"/>
                      </a:lnTo>
                      <a:lnTo>
                        <a:pt x="191" y="541"/>
                      </a:lnTo>
                      <a:lnTo>
                        <a:pt x="192" y="541"/>
                      </a:lnTo>
                      <a:lnTo>
                        <a:pt x="192" y="543"/>
                      </a:lnTo>
                      <a:lnTo>
                        <a:pt x="194" y="544"/>
                      </a:lnTo>
                      <a:lnTo>
                        <a:pt x="194" y="546"/>
                      </a:lnTo>
                      <a:lnTo>
                        <a:pt x="192" y="549"/>
                      </a:lnTo>
                      <a:lnTo>
                        <a:pt x="192" y="550"/>
                      </a:lnTo>
                      <a:lnTo>
                        <a:pt x="194" y="550"/>
                      </a:lnTo>
                      <a:lnTo>
                        <a:pt x="195" y="550"/>
                      </a:lnTo>
                      <a:lnTo>
                        <a:pt x="195" y="551"/>
                      </a:lnTo>
                      <a:lnTo>
                        <a:pt x="196" y="551"/>
                      </a:lnTo>
                      <a:lnTo>
                        <a:pt x="198" y="553"/>
                      </a:lnTo>
                      <a:lnTo>
                        <a:pt x="198" y="555"/>
                      </a:lnTo>
                      <a:lnTo>
                        <a:pt x="198" y="557"/>
                      </a:lnTo>
                      <a:lnTo>
                        <a:pt x="198" y="559"/>
                      </a:lnTo>
                      <a:lnTo>
                        <a:pt x="196" y="562"/>
                      </a:lnTo>
                      <a:lnTo>
                        <a:pt x="196" y="565"/>
                      </a:lnTo>
                      <a:lnTo>
                        <a:pt x="196" y="567"/>
                      </a:lnTo>
                      <a:lnTo>
                        <a:pt x="195" y="569"/>
                      </a:lnTo>
                      <a:lnTo>
                        <a:pt x="194" y="571"/>
                      </a:lnTo>
                      <a:lnTo>
                        <a:pt x="186" y="573"/>
                      </a:lnTo>
                      <a:lnTo>
                        <a:pt x="182" y="572"/>
                      </a:lnTo>
                      <a:lnTo>
                        <a:pt x="181" y="572"/>
                      </a:lnTo>
                      <a:lnTo>
                        <a:pt x="179" y="572"/>
                      </a:lnTo>
                      <a:lnTo>
                        <a:pt x="177" y="573"/>
                      </a:lnTo>
                      <a:lnTo>
                        <a:pt x="176" y="574"/>
                      </a:lnTo>
                      <a:lnTo>
                        <a:pt x="173" y="576"/>
                      </a:lnTo>
                      <a:lnTo>
                        <a:pt x="173" y="574"/>
                      </a:lnTo>
                      <a:lnTo>
                        <a:pt x="175" y="573"/>
                      </a:lnTo>
                      <a:lnTo>
                        <a:pt x="175" y="572"/>
                      </a:lnTo>
                      <a:lnTo>
                        <a:pt x="176" y="571"/>
                      </a:lnTo>
                      <a:lnTo>
                        <a:pt x="177" y="568"/>
                      </a:lnTo>
                      <a:lnTo>
                        <a:pt x="179" y="567"/>
                      </a:lnTo>
                      <a:lnTo>
                        <a:pt x="177" y="565"/>
                      </a:lnTo>
                      <a:lnTo>
                        <a:pt x="175" y="567"/>
                      </a:lnTo>
                      <a:lnTo>
                        <a:pt x="173" y="567"/>
                      </a:lnTo>
                      <a:lnTo>
                        <a:pt x="172" y="565"/>
                      </a:lnTo>
                      <a:lnTo>
                        <a:pt x="172" y="564"/>
                      </a:lnTo>
                      <a:lnTo>
                        <a:pt x="172" y="560"/>
                      </a:lnTo>
                      <a:lnTo>
                        <a:pt x="168" y="560"/>
                      </a:lnTo>
                      <a:lnTo>
                        <a:pt x="167" y="562"/>
                      </a:lnTo>
                      <a:lnTo>
                        <a:pt x="165" y="562"/>
                      </a:lnTo>
                      <a:lnTo>
                        <a:pt x="161" y="562"/>
                      </a:lnTo>
                      <a:lnTo>
                        <a:pt x="157" y="562"/>
                      </a:lnTo>
                      <a:lnTo>
                        <a:pt x="153" y="564"/>
                      </a:lnTo>
                      <a:lnTo>
                        <a:pt x="152" y="562"/>
                      </a:lnTo>
                      <a:lnTo>
                        <a:pt x="151" y="562"/>
                      </a:lnTo>
                      <a:lnTo>
                        <a:pt x="149" y="562"/>
                      </a:lnTo>
                      <a:lnTo>
                        <a:pt x="148" y="564"/>
                      </a:lnTo>
                      <a:lnTo>
                        <a:pt x="147" y="562"/>
                      </a:lnTo>
                      <a:lnTo>
                        <a:pt x="147" y="560"/>
                      </a:lnTo>
                      <a:lnTo>
                        <a:pt x="146" y="559"/>
                      </a:lnTo>
                      <a:lnTo>
                        <a:pt x="146" y="558"/>
                      </a:lnTo>
                      <a:lnTo>
                        <a:pt x="147" y="557"/>
                      </a:lnTo>
                      <a:lnTo>
                        <a:pt x="148" y="555"/>
                      </a:lnTo>
                      <a:lnTo>
                        <a:pt x="148" y="554"/>
                      </a:lnTo>
                      <a:lnTo>
                        <a:pt x="149" y="551"/>
                      </a:lnTo>
                      <a:lnTo>
                        <a:pt x="148" y="550"/>
                      </a:lnTo>
                      <a:lnTo>
                        <a:pt x="147" y="546"/>
                      </a:lnTo>
                      <a:lnTo>
                        <a:pt x="146" y="546"/>
                      </a:lnTo>
                      <a:lnTo>
                        <a:pt x="144" y="546"/>
                      </a:lnTo>
                      <a:lnTo>
                        <a:pt x="142" y="549"/>
                      </a:lnTo>
                      <a:lnTo>
                        <a:pt x="140" y="549"/>
                      </a:lnTo>
                      <a:lnTo>
                        <a:pt x="140" y="546"/>
                      </a:lnTo>
                      <a:lnTo>
                        <a:pt x="142" y="545"/>
                      </a:lnTo>
                      <a:lnTo>
                        <a:pt x="143" y="543"/>
                      </a:lnTo>
                      <a:lnTo>
                        <a:pt x="144" y="543"/>
                      </a:lnTo>
                      <a:lnTo>
                        <a:pt x="146" y="540"/>
                      </a:lnTo>
                      <a:lnTo>
                        <a:pt x="147" y="539"/>
                      </a:lnTo>
                      <a:lnTo>
                        <a:pt x="148" y="535"/>
                      </a:lnTo>
                      <a:lnTo>
                        <a:pt x="149" y="530"/>
                      </a:lnTo>
                      <a:lnTo>
                        <a:pt x="149" y="526"/>
                      </a:lnTo>
                      <a:lnTo>
                        <a:pt x="151" y="524"/>
                      </a:lnTo>
                      <a:lnTo>
                        <a:pt x="152" y="520"/>
                      </a:lnTo>
                      <a:lnTo>
                        <a:pt x="151" y="517"/>
                      </a:lnTo>
                      <a:lnTo>
                        <a:pt x="149" y="515"/>
                      </a:lnTo>
                      <a:lnTo>
                        <a:pt x="148" y="515"/>
                      </a:lnTo>
                      <a:lnTo>
                        <a:pt x="144" y="516"/>
                      </a:lnTo>
                      <a:lnTo>
                        <a:pt x="144" y="517"/>
                      </a:lnTo>
                      <a:lnTo>
                        <a:pt x="143" y="516"/>
                      </a:lnTo>
                      <a:lnTo>
                        <a:pt x="140" y="516"/>
                      </a:lnTo>
                      <a:lnTo>
                        <a:pt x="138" y="517"/>
                      </a:lnTo>
                      <a:lnTo>
                        <a:pt x="137" y="517"/>
                      </a:lnTo>
                      <a:lnTo>
                        <a:pt x="135" y="516"/>
                      </a:lnTo>
                      <a:lnTo>
                        <a:pt x="137" y="515"/>
                      </a:lnTo>
                      <a:lnTo>
                        <a:pt x="137" y="513"/>
                      </a:lnTo>
                      <a:lnTo>
                        <a:pt x="137" y="512"/>
                      </a:lnTo>
                      <a:lnTo>
                        <a:pt x="137" y="511"/>
                      </a:lnTo>
                      <a:lnTo>
                        <a:pt x="134" y="508"/>
                      </a:lnTo>
                      <a:lnTo>
                        <a:pt x="132" y="507"/>
                      </a:lnTo>
                      <a:lnTo>
                        <a:pt x="130" y="506"/>
                      </a:lnTo>
                      <a:lnTo>
                        <a:pt x="130" y="505"/>
                      </a:lnTo>
                      <a:lnTo>
                        <a:pt x="130" y="501"/>
                      </a:lnTo>
                      <a:lnTo>
                        <a:pt x="130" y="500"/>
                      </a:lnTo>
                      <a:lnTo>
                        <a:pt x="132" y="500"/>
                      </a:lnTo>
                      <a:lnTo>
                        <a:pt x="133" y="500"/>
                      </a:lnTo>
                      <a:lnTo>
                        <a:pt x="135" y="500"/>
                      </a:lnTo>
                      <a:lnTo>
                        <a:pt x="138" y="500"/>
                      </a:lnTo>
                      <a:lnTo>
                        <a:pt x="144" y="500"/>
                      </a:lnTo>
                      <a:lnTo>
                        <a:pt x="146" y="498"/>
                      </a:lnTo>
                      <a:lnTo>
                        <a:pt x="147" y="496"/>
                      </a:lnTo>
                      <a:lnTo>
                        <a:pt x="147" y="494"/>
                      </a:lnTo>
                      <a:lnTo>
                        <a:pt x="146" y="493"/>
                      </a:lnTo>
                      <a:lnTo>
                        <a:pt x="143" y="492"/>
                      </a:lnTo>
                      <a:lnTo>
                        <a:pt x="140" y="491"/>
                      </a:lnTo>
                      <a:lnTo>
                        <a:pt x="138" y="489"/>
                      </a:lnTo>
                      <a:lnTo>
                        <a:pt x="140" y="487"/>
                      </a:lnTo>
                      <a:lnTo>
                        <a:pt x="138" y="487"/>
                      </a:lnTo>
                      <a:lnTo>
                        <a:pt x="138" y="486"/>
                      </a:lnTo>
                      <a:lnTo>
                        <a:pt x="137" y="484"/>
                      </a:lnTo>
                      <a:lnTo>
                        <a:pt x="137" y="482"/>
                      </a:lnTo>
                      <a:lnTo>
                        <a:pt x="137" y="481"/>
                      </a:lnTo>
                      <a:lnTo>
                        <a:pt x="138" y="479"/>
                      </a:lnTo>
                      <a:lnTo>
                        <a:pt x="140" y="478"/>
                      </a:lnTo>
                      <a:lnTo>
                        <a:pt x="142" y="478"/>
                      </a:lnTo>
                      <a:lnTo>
                        <a:pt x="143" y="477"/>
                      </a:lnTo>
                      <a:lnTo>
                        <a:pt x="144" y="475"/>
                      </a:lnTo>
                      <a:lnTo>
                        <a:pt x="144" y="473"/>
                      </a:lnTo>
                      <a:lnTo>
                        <a:pt x="147" y="472"/>
                      </a:lnTo>
                      <a:lnTo>
                        <a:pt x="144" y="469"/>
                      </a:lnTo>
                      <a:lnTo>
                        <a:pt x="143" y="469"/>
                      </a:lnTo>
                      <a:lnTo>
                        <a:pt x="142" y="469"/>
                      </a:lnTo>
                      <a:lnTo>
                        <a:pt x="140" y="470"/>
                      </a:lnTo>
                      <a:lnTo>
                        <a:pt x="137" y="470"/>
                      </a:lnTo>
                      <a:lnTo>
                        <a:pt x="134" y="470"/>
                      </a:lnTo>
                      <a:lnTo>
                        <a:pt x="133" y="470"/>
                      </a:lnTo>
                      <a:lnTo>
                        <a:pt x="130" y="469"/>
                      </a:lnTo>
                      <a:lnTo>
                        <a:pt x="128" y="469"/>
                      </a:lnTo>
                      <a:lnTo>
                        <a:pt x="127" y="468"/>
                      </a:lnTo>
                      <a:lnTo>
                        <a:pt x="125" y="465"/>
                      </a:lnTo>
                      <a:lnTo>
                        <a:pt x="123" y="465"/>
                      </a:lnTo>
                      <a:lnTo>
                        <a:pt x="121" y="464"/>
                      </a:lnTo>
                      <a:lnTo>
                        <a:pt x="119" y="464"/>
                      </a:lnTo>
                      <a:lnTo>
                        <a:pt x="116" y="463"/>
                      </a:lnTo>
                      <a:lnTo>
                        <a:pt x="114" y="462"/>
                      </a:lnTo>
                      <a:lnTo>
                        <a:pt x="111" y="460"/>
                      </a:lnTo>
                      <a:lnTo>
                        <a:pt x="111" y="456"/>
                      </a:lnTo>
                      <a:lnTo>
                        <a:pt x="109" y="455"/>
                      </a:lnTo>
                      <a:lnTo>
                        <a:pt x="108" y="454"/>
                      </a:lnTo>
                      <a:lnTo>
                        <a:pt x="105" y="451"/>
                      </a:ln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lnTo>
                        <a:pt x="105"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6" name="Freeform 33">
                  <a:extLst>
                    <a:ext uri="{FF2B5EF4-FFF2-40B4-BE49-F238E27FC236}">
                      <a16:creationId xmlns:a16="http://schemas.microsoft.com/office/drawing/2014/main" id="{0F0CA5FD-7B99-4E76-816C-5660A56A51B8}"/>
                    </a:ext>
                  </a:extLst>
                </p:cNvPr>
                <p:cNvSpPr>
                  <a:spLocks/>
                </p:cNvSpPr>
                <p:nvPr/>
              </p:nvSpPr>
              <p:spPr bwMode="auto">
                <a:xfrm>
                  <a:off x="3187" y="429"/>
                  <a:ext cx="262" cy="576"/>
                </a:xfrm>
                <a:custGeom>
                  <a:avLst/>
                  <a:gdLst>
                    <a:gd name="T0" fmla="*/ 71 w 262"/>
                    <a:gd name="T1" fmla="*/ 439 h 576"/>
                    <a:gd name="T2" fmla="*/ 57 w 262"/>
                    <a:gd name="T3" fmla="*/ 417 h 576"/>
                    <a:gd name="T4" fmla="*/ 42 w 262"/>
                    <a:gd name="T5" fmla="*/ 393 h 576"/>
                    <a:gd name="T6" fmla="*/ 37 w 262"/>
                    <a:gd name="T7" fmla="*/ 358 h 576"/>
                    <a:gd name="T8" fmla="*/ 26 w 262"/>
                    <a:gd name="T9" fmla="*/ 335 h 576"/>
                    <a:gd name="T10" fmla="*/ 11 w 262"/>
                    <a:gd name="T11" fmla="*/ 309 h 576"/>
                    <a:gd name="T12" fmla="*/ 2 w 262"/>
                    <a:gd name="T13" fmla="*/ 282 h 576"/>
                    <a:gd name="T14" fmla="*/ 25 w 262"/>
                    <a:gd name="T15" fmla="*/ 283 h 576"/>
                    <a:gd name="T16" fmla="*/ 45 w 262"/>
                    <a:gd name="T17" fmla="*/ 259 h 576"/>
                    <a:gd name="T18" fmla="*/ 62 w 262"/>
                    <a:gd name="T19" fmla="*/ 237 h 576"/>
                    <a:gd name="T20" fmla="*/ 39 w 262"/>
                    <a:gd name="T21" fmla="*/ 213 h 576"/>
                    <a:gd name="T22" fmla="*/ 30 w 262"/>
                    <a:gd name="T23" fmla="*/ 183 h 576"/>
                    <a:gd name="T24" fmla="*/ 14 w 262"/>
                    <a:gd name="T25" fmla="*/ 171 h 576"/>
                    <a:gd name="T26" fmla="*/ 39 w 262"/>
                    <a:gd name="T27" fmla="*/ 152 h 576"/>
                    <a:gd name="T28" fmla="*/ 53 w 262"/>
                    <a:gd name="T29" fmla="*/ 171 h 576"/>
                    <a:gd name="T30" fmla="*/ 72 w 262"/>
                    <a:gd name="T31" fmla="*/ 173 h 576"/>
                    <a:gd name="T32" fmla="*/ 76 w 262"/>
                    <a:gd name="T33" fmla="*/ 151 h 576"/>
                    <a:gd name="T34" fmla="*/ 83 w 262"/>
                    <a:gd name="T35" fmla="*/ 128 h 576"/>
                    <a:gd name="T36" fmla="*/ 97 w 262"/>
                    <a:gd name="T37" fmla="*/ 118 h 576"/>
                    <a:gd name="T38" fmla="*/ 118 w 262"/>
                    <a:gd name="T39" fmla="*/ 113 h 576"/>
                    <a:gd name="T40" fmla="*/ 104 w 262"/>
                    <a:gd name="T41" fmla="*/ 84 h 576"/>
                    <a:gd name="T42" fmla="*/ 91 w 262"/>
                    <a:gd name="T43" fmla="*/ 97 h 576"/>
                    <a:gd name="T44" fmla="*/ 90 w 262"/>
                    <a:gd name="T45" fmla="*/ 84 h 576"/>
                    <a:gd name="T46" fmla="*/ 96 w 262"/>
                    <a:gd name="T47" fmla="*/ 74 h 576"/>
                    <a:gd name="T48" fmla="*/ 86 w 262"/>
                    <a:gd name="T49" fmla="*/ 64 h 576"/>
                    <a:gd name="T50" fmla="*/ 97 w 262"/>
                    <a:gd name="T51" fmla="*/ 47 h 576"/>
                    <a:gd name="T52" fmla="*/ 105 w 262"/>
                    <a:gd name="T53" fmla="*/ 38 h 576"/>
                    <a:gd name="T54" fmla="*/ 123 w 262"/>
                    <a:gd name="T55" fmla="*/ 38 h 576"/>
                    <a:gd name="T56" fmla="*/ 109 w 262"/>
                    <a:gd name="T57" fmla="*/ 31 h 576"/>
                    <a:gd name="T58" fmla="*/ 109 w 262"/>
                    <a:gd name="T59" fmla="*/ 8 h 576"/>
                    <a:gd name="T60" fmla="*/ 135 w 262"/>
                    <a:gd name="T61" fmla="*/ 0 h 576"/>
                    <a:gd name="T62" fmla="*/ 138 w 262"/>
                    <a:gd name="T63" fmla="*/ 10 h 576"/>
                    <a:gd name="T64" fmla="*/ 137 w 262"/>
                    <a:gd name="T65" fmla="*/ 24 h 576"/>
                    <a:gd name="T66" fmla="*/ 138 w 262"/>
                    <a:gd name="T67" fmla="*/ 51 h 576"/>
                    <a:gd name="T68" fmla="*/ 161 w 262"/>
                    <a:gd name="T69" fmla="*/ 54 h 576"/>
                    <a:gd name="T70" fmla="*/ 182 w 262"/>
                    <a:gd name="T71" fmla="*/ 85 h 576"/>
                    <a:gd name="T72" fmla="*/ 203 w 262"/>
                    <a:gd name="T73" fmla="*/ 100 h 576"/>
                    <a:gd name="T74" fmla="*/ 203 w 262"/>
                    <a:gd name="T75" fmla="*/ 121 h 576"/>
                    <a:gd name="T76" fmla="*/ 203 w 262"/>
                    <a:gd name="T77" fmla="*/ 133 h 576"/>
                    <a:gd name="T78" fmla="*/ 203 w 262"/>
                    <a:gd name="T79" fmla="*/ 147 h 576"/>
                    <a:gd name="T80" fmla="*/ 219 w 262"/>
                    <a:gd name="T81" fmla="*/ 145 h 576"/>
                    <a:gd name="T82" fmla="*/ 230 w 262"/>
                    <a:gd name="T83" fmla="*/ 166 h 576"/>
                    <a:gd name="T84" fmla="*/ 241 w 262"/>
                    <a:gd name="T85" fmla="*/ 168 h 576"/>
                    <a:gd name="T86" fmla="*/ 233 w 262"/>
                    <a:gd name="T87" fmla="*/ 183 h 576"/>
                    <a:gd name="T88" fmla="*/ 229 w 262"/>
                    <a:gd name="T89" fmla="*/ 197 h 576"/>
                    <a:gd name="T90" fmla="*/ 257 w 262"/>
                    <a:gd name="T91" fmla="*/ 208 h 576"/>
                    <a:gd name="T92" fmla="*/ 230 w 262"/>
                    <a:gd name="T93" fmla="*/ 249 h 576"/>
                    <a:gd name="T94" fmla="*/ 225 w 262"/>
                    <a:gd name="T95" fmla="*/ 289 h 576"/>
                    <a:gd name="T96" fmla="*/ 225 w 262"/>
                    <a:gd name="T97" fmla="*/ 334 h 576"/>
                    <a:gd name="T98" fmla="*/ 241 w 262"/>
                    <a:gd name="T99" fmla="*/ 373 h 576"/>
                    <a:gd name="T100" fmla="*/ 260 w 262"/>
                    <a:gd name="T101" fmla="*/ 417 h 576"/>
                    <a:gd name="T102" fmla="*/ 247 w 262"/>
                    <a:gd name="T103" fmla="*/ 465 h 576"/>
                    <a:gd name="T104" fmla="*/ 239 w 262"/>
                    <a:gd name="T105" fmla="*/ 505 h 576"/>
                    <a:gd name="T106" fmla="*/ 220 w 262"/>
                    <a:gd name="T107" fmla="*/ 550 h 576"/>
                    <a:gd name="T108" fmla="*/ 192 w 262"/>
                    <a:gd name="T109" fmla="*/ 550 h 576"/>
                    <a:gd name="T110" fmla="*/ 173 w 262"/>
                    <a:gd name="T111" fmla="*/ 574 h 576"/>
                    <a:gd name="T112" fmla="*/ 148 w 262"/>
                    <a:gd name="T113" fmla="*/ 564 h 576"/>
                    <a:gd name="T114" fmla="*/ 148 w 262"/>
                    <a:gd name="T115" fmla="*/ 535 h 576"/>
                    <a:gd name="T116" fmla="*/ 130 w 262"/>
                    <a:gd name="T117" fmla="*/ 506 h 576"/>
                    <a:gd name="T118" fmla="*/ 137 w 262"/>
                    <a:gd name="T119" fmla="*/ 481 h 576"/>
                    <a:gd name="T120" fmla="*/ 119 w 262"/>
                    <a:gd name="T121" fmla="*/ 464 h 576"/>
                    <a:gd name="T122" fmla="*/ 81 w 262"/>
                    <a:gd name="T123" fmla="*/ 454 h 576"/>
                    <a:gd name="T124" fmla="*/ 52 w 262"/>
                    <a:gd name="T125" fmla="*/ 4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576">
                      <a:moveTo>
                        <a:pt x="105" y="451"/>
                      </a:move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lnTo>
                        <a:pt x="47" y="393"/>
                      </a:lnTo>
                      <a:lnTo>
                        <a:pt x="45" y="393"/>
                      </a:lnTo>
                      <a:lnTo>
                        <a:pt x="45" y="392"/>
                      </a:lnTo>
                      <a:lnTo>
                        <a:pt x="47" y="392"/>
                      </a:lnTo>
                      <a:lnTo>
                        <a:pt x="45" y="391"/>
                      </a:lnTo>
                      <a:lnTo>
                        <a:pt x="44" y="391"/>
                      </a:lnTo>
                      <a:lnTo>
                        <a:pt x="43" y="391"/>
                      </a:lnTo>
                      <a:lnTo>
                        <a:pt x="42" y="392"/>
                      </a:lnTo>
                      <a:lnTo>
                        <a:pt x="42" y="393"/>
                      </a:lnTo>
                      <a:lnTo>
                        <a:pt x="40" y="394"/>
                      </a:lnTo>
                      <a:lnTo>
                        <a:pt x="39" y="394"/>
                      </a:lnTo>
                      <a:lnTo>
                        <a:pt x="39" y="392"/>
                      </a:lnTo>
                      <a:lnTo>
                        <a:pt x="39" y="391"/>
                      </a:lnTo>
                      <a:lnTo>
                        <a:pt x="39" y="388"/>
                      </a:lnTo>
                      <a:lnTo>
                        <a:pt x="39" y="387"/>
                      </a:lnTo>
                      <a:lnTo>
                        <a:pt x="37" y="388"/>
                      </a:lnTo>
                      <a:lnTo>
                        <a:pt x="37" y="387"/>
                      </a:lnTo>
                      <a:lnTo>
                        <a:pt x="37" y="386"/>
                      </a:lnTo>
                      <a:lnTo>
                        <a:pt x="37" y="383"/>
                      </a:lnTo>
                      <a:lnTo>
                        <a:pt x="37" y="380"/>
                      </a:lnTo>
                      <a:lnTo>
                        <a:pt x="38" y="377"/>
                      </a:lnTo>
                      <a:lnTo>
                        <a:pt x="38" y="375"/>
                      </a:lnTo>
                      <a:lnTo>
                        <a:pt x="39" y="372"/>
                      </a:lnTo>
                      <a:lnTo>
                        <a:pt x="39" y="370"/>
                      </a:lnTo>
                      <a:lnTo>
                        <a:pt x="39" y="368"/>
                      </a:lnTo>
                      <a:lnTo>
                        <a:pt x="38" y="367"/>
                      </a:lnTo>
                      <a:lnTo>
                        <a:pt x="37" y="365"/>
                      </a:lnTo>
                      <a:lnTo>
                        <a:pt x="37" y="363"/>
                      </a:lnTo>
                      <a:lnTo>
                        <a:pt x="37" y="360"/>
                      </a:lnTo>
                      <a:lnTo>
                        <a:pt x="37" y="358"/>
                      </a:lnTo>
                      <a:lnTo>
                        <a:pt x="37" y="353"/>
                      </a:lnTo>
                      <a:lnTo>
                        <a:pt x="34" y="351"/>
                      </a:lnTo>
                      <a:lnTo>
                        <a:pt x="33" y="349"/>
                      </a:lnTo>
                      <a:lnTo>
                        <a:pt x="33" y="346"/>
                      </a:lnTo>
                      <a:lnTo>
                        <a:pt x="30" y="346"/>
                      </a:lnTo>
                      <a:lnTo>
                        <a:pt x="29" y="346"/>
                      </a:lnTo>
                      <a:lnTo>
                        <a:pt x="28" y="346"/>
                      </a:lnTo>
                      <a:lnTo>
                        <a:pt x="26" y="346"/>
                      </a:lnTo>
                      <a:lnTo>
                        <a:pt x="24" y="348"/>
                      </a:lnTo>
                      <a:lnTo>
                        <a:pt x="23" y="348"/>
                      </a:lnTo>
                      <a:lnTo>
                        <a:pt x="21" y="346"/>
                      </a:lnTo>
                      <a:lnTo>
                        <a:pt x="19" y="344"/>
                      </a:lnTo>
                      <a:lnTo>
                        <a:pt x="18" y="341"/>
                      </a:lnTo>
                      <a:lnTo>
                        <a:pt x="18" y="339"/>
                      </a:lnTo>
                      <a:lnTo>
                        <a:pt x="19" y="337"/>
                      </a:lnTo>
                      <a:lnTo>
                        <a:pt x="19" y="336"/>
                      </a:lnTo>
                      <a:lnTo>
                        <a:pt x="21" y="336"/>
                      </a:lnTo>
                      <a:lnTo>
                        <a:pt x="23" y="336"/>
                      </a:lnTo>
                      <a:lnTo>
                        <a:pt x="24" y="336"/>
                      </a:lnTo>
                      <a:lnTo>
                        <a:pt x="25" y="335"/>
                      </a:lnTo>
                      <a:lnTo>
                        <a:pt x="26" y="335"/>
                      </a:lnTo>
                      <a:lnTo>
                        <a:pt x="28" y="332"/>
                      </a:lnTo>
                      <a:lnTo>
                        <a:pt x="28" y="330"/>
                      </a:lnTo>
                      <a:lnTo>
                        <a:pt x="28" y="328"/>
                      </a:lnTo>
                      <a:lnTo>
                        <a:pt x="28" y="327"/>
                      </a:lnTo>
                      <a:lnTo>
                        <a:pt x="28" y="326"/>
                      </a:lnTo>
                      <a:lnTo>
                        <a:pt x="26" y="326"/>
                      </a:lnTo>
                      <a:lnTo>
                        <a:pt x="25" y="323"/>
                      </a:lnTo>
                      <a:lnTo>
                        <a:pt x="24" y="323"/>
                      </a:lnTo>
                      <a:lnTo>
                        <a:pt x="23" y="322"/>
                      </a:lnTo>
                      <a:lnTo>
                        <a:pt x="23" y="321"/>
                      </a:lnTo>
                      <a:lnTo>
                        <a:pt x="21" y="321"/>
                      </a:lnTo>
                      <a:lnTo>
                        <a:pt x="19" y="321"/>
                      </a:lnTo>
                      <a:lnTo>
                        <a:pt x="18" y="320"/>
                      </a:lnTo>
                      <a:lnTo>
                        <a:pt x="15" y="320"/>
                      </a:lnTo>
                      <a:lnTo>
                        <a:pt x="14" y="320"/>
                      </a:lnTo>
                      <a:lnTo>
                        <a:pt x="14" y="318"/>
                      </a:lnTo>
                      <a:lnTo>
                        <a:pt x="14" y="316"/>
                      </a:lnTo>
                      <a:lnTo>
                        <a:pt x="14" y="315"/>
                      </a:lnTo>
                      <a:lnTo>
                        <a:pt x="14" y="313"/>
                      </a:lnTo>
                      <a:lnTo>
                        <a:pt x="12" y="312"/>
                      </a:lnTo>
                      <a:lnTo>
                        <a:pt x="11" y="309"/>
                      </a:lnTo>
                      <a:lnTo>
                        <a:pt x="10" y="308"/>
                      </a:lnTo>
                      <a:lnTo>
                        <a:pt x="9" y="306"/>
                      </a:lnTo>
                      <a:lnTo>
                        <a:pt x="7" y="303"/>
                      </a:lnTo>
                      <a:lnTo>
                        <a:pt x="7" y="302"/>
                      </a:lnTo>
                      <a:lnTo>
                        <a:pt x="6" y="301"/>
                      </a:lnTo>
                      <a:lnTo>
                        <a:pt x="4" y="299"/>
                      </a:lnTo>
                      <a:lnTo>
                        <a:pt x="2" y="301"/>
                      </a:lnTo>
                      <a:lnTo>
                        <a:pt x="1" y="302"/>
                      </a:lnTo>
                      <a:lnTo>
                        <a:pt x="0" y="301"/>
                      </a:lnTo>
                      <a:lnTo>
                        <a:pt x="0" y="299"/>
                      </a:lnTo>
                      <a:lnTo>
                        <a:pt x="1" y="298"/>
                      </a:lnTo>
                      <a:lnTo>
                        <a:pt x="2" y="294"/>
                      </a:lnTo>
                      <a:lnTo>
                        <a:pt x="2" y="293"/>
                      </a:lnTo>
                      <a:lnTo>
                        <a:pt x="1" y="290"/>
                      </a:lnTo>
                      <a:lnTo>
                        <a:pt x="1" y="289"/>
                      </a:lnTo>
                      <a:lnTo>
                        <a:pt x="0" y="288"/>
                      </a:lnTo>
                      <a:lnTo>
                        <a:pt x="0" y="287"/>
                      </a:lnTo>
                      <a:lnTo>
                        <a:pt x="0" y="285"/>
                      </a:lnTo>
                      <a:lnTo>
                        <a:pt x="1" y="284"/>
                      </a:lnTo>
                      <a:lnTo>
                        <a:pt x="2" y="283"/>
                      </a:lnTo>
                      <a:lnTo>
                        <a:pt x="2" y="282"/>
                      </a:lnTo>
                      <a:lnTo>
                        <a:pt x="1" y="282"/>
                      </a:lnTo>
                      <a:lnTo>
                        <a:pt x="0" y="282"/>
                      </a:lnTo>
                      <a:lnTo>
                        <a:pt x="0" y="279"/>
                      </a:lnTo>
                      <a:lnTo>
                        <a:pt x="0" y="278"/>
                      </a:lnTo>
                      <a:lnTo>
                        <a:pt x="2" y="277"/>
                      </a:lnTo>
                      <a:lnTo>
                        <a:pt x="4" y="278"/>
                      </a:lnTo>
                      <a:lnTo>
                        <a:pt x="6" y="278"/>
                      </a:lnTo>
                      <a:lnTo>
                        <a:pt x="6" y="279"/>
                      </a:lnTo>
                      <a:lnTo>
                        <a:pt x="9" y="279"/>
                      </a:lnTo>
                      <a:lnTo>
                        <a:pt x="10" y="279"/>
                      </a:lnTo>
                      <a:lnTo>
                        <a:pt x="11" y="278"/>
                      </a:lnTo>
                      <a:lnTo>
                        <a:pt x="12" y="278"/>
                      </a:lnTo>
                      <a:lnTo>
                        <a:pt x="12" y="277"/>
                      </a:lnTo>
                      <a:lnTo>
                        <a:pt x="12" y="275"/>
                      </a:lnTo>
                      <a:lnTo>
                        <a:pt x="15" y="275"/>
                      </a:lnTo>
                      <a:lnTo>
                        <a:pt x="16" y="275"/>
                      </a:lnTo>
                      <a:lnTo>
                        <a:pt x="18" y="277"/>
                      </a:lnTo>
                      <a:lnTo>
                        <a:pt x="19" y="278"/>
                      </a:lnTo>
                      <a:lnTo>
                        <a:pt x="23" y="279"/>
                      </a:lnTo>
                      <a:lnTo>
                        <a:pt x="24" y="282"/>
                      </a:lnTo>
                      <a:lnTo>
                        <a:pt x="25" y="283"/>
                      </a:lnTo>
                      <a:lnTo>
                        <a:pt x="28" y="283"/>
                      </a:lnTo>
                      <a:lnTo>
                        <a:pt x="29" y="282"/>
                      </a:lnTo>
                      <a:lnTo>
                        <a:pt x="30" y="282"/>
                      </a:lnTo>
                      <a:lnTo>
                        <a:pt x="31" y="282"/>
                      </a:lnTo>
                      <a:lnTo>
                        <a:pt x="33" y="283"/>
                      </a:lnTo>
                      <a:lnTo>
                        <a:pt x="34" y="283"/>
                      </a:lnTo>
                      <a:lnTo>
                        <a:pt x="34" y="279"/>
                      </a:lnTo>
                      <a:lnTo>
                        <a:pt x="34" y="278"/>
                      </a:lnTo>
                      <a:lnTo>
                        <a:pt x="37" y="275"/>
                      </a:lnTo>
                      <a:lnTo>
                        <a:pt x="38" y="274"/>
                      </a:lnTo>
                      <a:lnTo>
                        <a:pt x="40" y="275"/>
                      </a:lnTo>
                      <a:lnTo>
                        <a:pt x="42" y="275"/>
                      </a:lnTo>
                      <a:lnTo>
                        <a:pt x="43" y="274"/>
                      </a:lnTo>
                      <a:lnTo>
                        <a:pt x="44" y="274"/>
                      </a:lnTo>
                      <a:lnTo>
                        <a:pt x="45" y="271"/>
                      </a:lnTo>
                      <a:lnTo>
                        <a:pt x="45" y="270"/>
                      </a:lnTo>
                      <a:lnTo>
                        <a:pt x="47" y="269"/>
                      </a:lnTo>
                      <a:lnTo>
                        <a:pt x="45" y="266"/>
                      </a:lnTo>
                      <a:lnTo>
                        <a:pt x="45" y="261"/>
                      </a:lnTo>
                      <a:lnTo>
                        <a:pt x="45" y="260"/>
                      </a:lnTo>
                      <a:lnTo>
                        <a:pt x="45" y="259"/>
                      </a:lnTo>
                      <a:lnTo>
                        <a:pt x="45" y="258"/>
                      </a:lnTo>
                      <a:lnTo>
                        <a:pt x="45" y="255"/>
                      </a:lnTo>
                      <a:lnTo>
                        <a:pt x="45" y="252"/>
                      </a:lnTo>
                      <a:lnTo>
                        <a:pt x="45" y="250"/>
                      </a:lnTo>
                      <a:lnTo>
                        <a:pt x="45" y="249"/>
                      </a:lnTo>
                      <a:lnTo>
                        <a:pt x="47" y="247"/>
                      </a:lnTo>
                      <a:lnTo>
                        <a:pt x="48" y="247"/>
                      </a:lnTo>
                      <a:lnTo>
                        <a:pt x="49" y="246"/>
                      </a:lnTo>
                      <a:lnTo>
                        <a:pt x="49" y="247"/>
                      </a:lnTo>
                      <a:lnTo>
                        <a:pt x="52" y="249"/>
                      </a:lnTo>
                      <a:lnTo>
                        <a:pt x="53" y="250"/>
                      </a:lnTo>
                      <a:lnTo>
                        <a:pt x="54" y="252"/>
                      </a:lnTo>
                      <a:lnTo>
                        <a:pt x="57" y="252"/>
                      </a:lnTo>
                      <a:lnTo>
                        <a:pt x="58" y="250"/>
                      </a:lnTo>
                      <a:lnTo>
                        <a:pt x="59" y="249"/>
                      </a:lnTo>
                      <a:lnTo>
                        <a:pt x="59" y="246"/>
                      </a:lnTo>
                      <a:lnTo>
                        <a:pt x="61" y="245"/>
                      </a:lnTo>
                      <a:lnTo>
                        <a:pt x="62" y="244"/>
                      </a:lnTo>
                      <a:lnTo>
                        <a:pt x="62" y="242"/>
                      </a:lnTo>
                      <a:lnTo>
                        <a:pt x="61" y="239"/>
                      </a:lnTo>
                      <a:lnTo>
                        <a:pt x="62" y="237"/>
                      </a:lnTo>
                      <a:lnTo>
                        <a:pt x="62" y="235"/>
                      </a:lnTo>
                      <a:lnTo>
                        <a:pt x="63" y="233"/>
                      </a:lnTo>
                      <a:lnTo>
                        <a:pt x="61" y="232"/>
                      </a:lnTo>
                      <a:lnTo>
                        <a:pt x="58" y="231"/>
                      </a:lnTo>
                      <a:lnTo>
                        <a:pt x="57" y="231"/>
                      </a:lnTo>
                      <a:lnTo>
                        <a:pt x="56" y="231"/>
                      </a:lnTo>
                      <a:lnTo>
                        <a:pt x="54" y="231"/>
                      </a:lnTo>
                      <a:lnTo>
                        <a:pt x="54" y="230"/>
                      </a:lnTo>
                      <a:lnTo>
                        <a:pt x="54" y="227"/>
                      </a:lnTo>
                      <a:lnTo>
                        <a:pt x="53" y="226"/>
                      </a:lnTo>
                      <a:lnTo>
                        <a:pt x="52" y="226"/>
                      </a:lnTo>
                      <a:lnTo>
                        <a:pt x="48" y="225"/>
                      </a:lnTo>
                      <a:lnTo>
                        <a:pt x="47" y="223"/>
                      </a:lnTo>
                      <a:lnTo>
                        <a:pt x="47" y="222"/>
                      </a:lnTo>
                      <a:lnTo>
                        <a:pt x="45" y="220"/>
                      </a:lnTo>
                      <a:lnTo>
                        <a:pt x="45" y="217"/>
                      </a:lnTo>
                      <a:lnTo>
                        <a:pt x="45" y="216"/>
                      </a:lnTo>
                      <a:lnTo>
                        <a:pt x="44" y="214"/>
                      </a:lnTo>
                      <a:lnTo>
                        <a:pt x="43" y="214"/>
                      </a:lnTo>
                      <a:lnTo>
                        <a:pt x="42" y="214"/>
                      </a:lnTo>
                      <a:lnTo>
                        <a:pt x="39" y="213"/>
                      </a:lnTo>
                      <a:lnTo>
                        <a:pt x="38" y="212"/>
                      </a:lnTo>
                      <a:lnTo>
                        <a:pt x="38" y="211"/>
                      </a:lnTo>
                      <a:lnTo>
                        <a:pt x="39" y="209"/>
                      </a:lnTo>
                      <a:lnTo>
                        <a:pt x="39" y="207"/>
                      </a:lnTo>
                      <a:lnTo>
                        <a:pt x="38" y="203"/>
                      </a:lnTo>
                      <a:lnTo>
                        <a:pt x="37" y="203"/>
                      </a:lnTo>
                      <a:lnTo>
                        <a:pt x="34" y="201"/>
                      </a:lnTo>
                      <a:lnTo>
                        <a:pt x="34" y="198"/>
                      </a:lnTo>
                      <a:lnTo>
                        <a:pt x="34" y="197"/>
                      </a:lnTo>
                      <a:lnTo>
                        <a:pt x="34" y="195"/>
                      </a:lnTo>
                      <a:lnTo>
                        <a:pt x="31" y="193"/>
                      </a:lnTo>
                      <a:lnTo>
                        <a:pt x="30" y="193"/>
                      </a:lnTo>
                      <a:lnTo>
                        <a:pt x="28" y="190"/>
                      </a:lnTo>
                      <a:lnTo>
                        <a:pt x="26" y="189"/>
                      </a:lnTo>
                      <a:lnTo>
                        <a:pt x="25" y="189"/>
                      </a:lnTo>
                      <a:lnTo>
                        <a:pt x="24" y="188"/>
                      </a:lnTo>
                      <a:lnTo>
                        <a:pt x="25" y="187"/>
                      </a:lnTo>
                      <a:lnTo>
                        <a:pt x="26" y="187"/>
                      </a:lnTo>
                      <a:lnTo>
                        <a:pt x="28" y="185"/>
                      </a:lnTo>
                      <a:lnTo>
                        <a:pt x="29" y="184"/>
                      </a:lnTo>
                      <a:lnTo>
                        <a:pt x="30" y="183"/>
                      </a:lnTo>
                      <a:lnTo>
                        <a:pt x="29" y="183"/>
                      </a:lnTo>
                      <a:lnTo>
                        <a:pt x="28" y="182"/>
                      </a:lnTo>
                      <a:lnTo>
                        <a:pt x="28" y="180"/>
                      </a:lnTo>
                      <a:lnTo>
                        <a:pt x="29" y="179"/>
                      </a:lnTo>
                      <a:lnTo>
                        <a:pt x="30" y="179"/>
                      </a:lnTo>
                      <a:lnTo>
                        <a:pt x="30" y="178"/>
                      </a:lnTo>
                      <a:lnTo>
                        <a:pt x="29" y="178"/>
                      </a:lnTo>
                      <a:lnTo>
                        <a:pt x="28" y="178"/>
                      </a:lnTo>
                      <a:lnTo>
                        <a:pt x="26" y="178"/>
                      </a:lnTo>
                      <a:lnTo>
                        <a:pt x="25" y="180"/>
                      </a:lnTo>
                      <a:lnTo>
                        <a:pt x="24" y="182"/>
                      </a:lnTo>
                      <a:lnTo>
                        <a:pt x="23" y="183"/>
                      </a:lnTo>
                      <a:lnTo>
                        <a:pt x="21" y="183"/>
                      </a:lnTo>
                      <a:lnTo>
                        <a:pt x="18" y="183"/>
                      </a:lnTo>
                      <a:lnTo>
                        <a:pt x="18" y="182"/>
                      </a:lnTo>
                      <a:lnTo>
                        <a:pt x="16" y="180"/>
                      </a:lnTo>
                      <a:lnTo>
                        <a:pt x="16" y="179"/>
                      </a:lnTo>
                      <a:lnTo>
                        <a:pt x="15" y="178"/>
                      </a:lnTo>
                      <a:lnTo>
                        <a:pt x="15" y="175"/>
                      </a:lnTo>
                      <a:lnTo>
                        <a:pt x="14" y="173"/>
                      </a:lnTo>
                      <a:lnTo>
                        <a:pt x="14" y="171"/>
                      </a:lnTo>
                      <a:lnTo>
                        <a:pt x="14" y="170"/>
                      </a:lnTo>
                      <a:lnTo>
                        <a:pt x="14" y="169"/>
                      </a:lnTo>
                      <a:lnTo>
                        <a:pt x="15" y="168"/>
                      </a:lnTo>
                      <a:lnTo>
                        <a:pt x="14" y="166"/>
                      </a:lnTo>
                      <a:lnTo>
                        <a:pt x="15" y="165"/>
                      </a:lnTo>
                      <a:lnTo>
                        <a:pt x="18" y="163"/>
                      </a:lnTo>
                      <a:lnTo>
                        <a:pt x="18" y="160"/>
                      </a:lnTo>
                      <a:lnTo>
                        <a:pt x="15" y="159"/>
                      </a:lnTo>
                      <a:lnTo>
                        <a:pt x="16" y="157"/>
                      </a:lnTo>
                      <a:lnTo>
                        <a:pt x="18" y="157"/>
                      </a:lnTo>
                      <a:lnTo>
                        <a:pt x="19" y="156"/>
                      </a:lnTo>
                      <a:lnTo>
                        <a:pt x="21" y="154"/>
                      </a:lnTo>
                      <a:lnTo>
                        <a:pt x="24" y="154"/>
                      </a:lnTo>
                      <a:lnTo>
                        <a:pt x="25" y="155"/>
                      </a:lnTo>
                      <a:lnTo>
                        <a:pt x="26" y="155"/>
                      </a:lnTo>
                      <a:lnTo>
                        <a:pt x="28" y="156"/>
                      </a:lnTo>
                      <a:lnTo>
                        <a:pt x="30" y="156"/>
                      </a:lnTo>
                      <a:lnTo>
                        <a:pt x="31" y="156"/>
                      </a:lnTo>
                      <a:lnTo>
                        <a:pt x="33" y="155"/>
                      </a:lnTo>
                      <a:lnTo>
                        <a:pt x="37" y="152"/>
                      </a:lnTo>
                      <a:lnTo>
                        <a:pt x="39" y="152"/>
                      </a:lnTo>
                      <a:lnTo>
                        <a:pt x="40" y="154"/>
                      </a:lnTo>
                      <a:lnTo>
                        <a:pt x="42" y="154"/>
                      </a:lnTo>
                      <a:lnTo>
                        <a:pt x="43" y="154"/>
                      </a:lnTo>
                      <a:lnTo>
                        <a:pt x="45" y="155"/>
                      </a:lnTo>
                      <a:lnTo>
                        <a:pt x="47" y="155"/>
                      </a:lnTo>
                      <a:lnTo>
                        <a:pt x="49" y="155"/>
                      </a:lnTo>
                      <a:lnTo>
                        <a:pt x="52" y="154"/>
                      </a:lnTo>
                      <a:lnTo>
                        <a:pt x="53" y="155"/>
                      </a:lnTo>
                      <a:lnTo>
                        <a:pt x="56" y="156"/>
                      </a:lnTo>
                      <a:lnTo>
                        <a:pt x="57" y="156"/>
                      </a:lnTo>
                      <a:lnTo>
                        <a:pt x="58" y="157"/>
                      </a:lnTo>
                      <a:lnTo>
                        <a:pt x="57" y="159"/>
                      </a:lnTo>
                      <a:lnTo>
                        <a:pt x="54" y="160"/>
                      </a:lnTo>
                      <a:lnTo>
                        <a:pt x="53" y="163"/>
                      </a:lnTo>
                      <a:lnTo>
                        <a:pt x="52" y="164"/>
                      </a:lnTo>
                      <a:lnTo>
                        <a:pt x="52" y="165"/>
                      </a:lnTo>
                      <a:lnTo>
                        <a:pt x="48" y="165"/>
                      </a:lnTo>
                      <a:lnTo>
                        <a:pt x="49" y="168"/>
                      </a:lnTo>
                      <a:lnTo>
                        <a:pt x="52" y="169"/>
                      </a:lnTo>
                      <a:lnTo>
                        <a:pt x="53" y="170"/>
                      </a:lnTo>
                      <a:lnTo>
                        <a:pt x="53" y="171"/>
                      </a:lnTo>
                      <a:lnTo>
                        <a:pt x="52" y="173"/>
                      </a:lnTo>
                      <a:lnTo>
                        <a:pt x="52" y="175"/>
                      </a:lnTo>
                      <a:lnTo>
                        <a:pt x="52" y="178"/>
                      </a:lnTo>
                      <a:lnTo>
                        <a:pt x="56" y="180"/>
                      </a:lnTo>
                      <a:lnTo>
                        <a:pt x="58" y="182"/>
                      </a:lnTo>
                      <a:lnTo>
                        <a:pt x="59" y="182"/>
                      </a:lnTo>
                      <a:lnTo>
                        <a:pt x="62" y="180"/>
                      </a:lnTo>
                      <a:lnTo>
                        <a:pt x="63" y="179"/>
                      </a:lnTo>
                      <a:lnTo>
                        <a:pt x="64" y="178"/>
                      </a:lnTo>
                      <a:lnTo>
                        <a:pt x="67" y="175"/>
                      </a:lnTo>
                      <a:lnTo>
                        <a:pt x="68" y="171"/>
                      </a:lnTo>
                      <a:lnTo>
                        <a:pt x="70" y="171"/>
                      </a:lnTo>
                      <a:lnTo>
                        <a:pt x="70" y="174"/>
                      </a:lnTo>
                      <a:lnTo>
                        <a:pt x="70" y="175"/>
                      </a:lnTo>
                      <a:lnTo>
                        <a:pt x="70" y="179"/>
                      </a:lnTo>
                      <a:lnTo>
                        <a:pt x="72" y="180"/>
                      </a:lnTo>
                      <a:lnTo>
                        <a:pt x="73" y="179"/>
                      </a:lnTo>
                      <a:lnTo>
                        <a:pt x="75" y="178"/>
                      </a:lnTo>
                      <a:lnTo>
                        <a:pt x="75" y="174"/>
                      </a:lnTo>
                      <a:lnTo>
                        <a:pt x="73" y="174"/>
                      </a:lnTo>
                      <a:lnTo>
                        <a:pt x="72" y="173"/>
                      </a:lnTo>
                      <a:lnTo>
                        <a:pt x="72" y="171"/>
                      </a:lnTo>
                      <a:lnTo>
                        <a:pt x="73" y="170"/>
                      </a:lnTo>
                      <a:lnTo>
                        <a:pt x="73" y="171"/>
                      </a:lnTo>
                      <a:lnTo>
                        <a:pt x="75" y="173"/>
                      </a:lnTo>
                      <a:lnTo>
                        <a:pt x="76" y="171"/>
                      </a:lnTo>
                      <a:lnTo>
                        <a:pt x="77" y="173"/>
                      </a:lnTo>
                      <a:lnTo>
                        <a:pt x="78" y="174"/>
                      </a:lnTo>
                      <a:lnTo>
                        <a:pt x="81" y="174"/>
                      </a:lnTo>
                      <a:lnTo>
                        <a:pt x="81" y="171"/>
                      </a:lnTo>
                      <a:lnTo>
                        <a:pt x="81" y="170"/>
                      </a:lnTo>
                      <a:lnTo>
                        <a:pt x="81" y="169"/>
                      </a:lnTo>
                      <a:lnTo>
                        <a:pt x="78" y="168"/>
                      </a:lnTo>
                      <a:lnTo>
                        <a:pt x="78" y="165"/>
                      </a:lnTo>
                      <a:lnTo>
                        <a:pt x="81" y="164"/>
                      </a:lnTo>
                      <a:lnTo>
                        <a:pt x="81" y="163"/>
                      </a:lnTo>
                      <a:lnTo>
                        <a:pt x="78" y="159"/>
                      </a:lnTo>
                      <a:lnTo>
                        <a:pt x="77" y="156"/>
                      </a:lnTo>
                      <a:lnTo>
                        <a:pt x="76" y="155"/>
                      </a:lnTo>
                      <a:lnTo>
                        <a:pt x="76" y="154"/>
                      </a:lnTo>
                      <a:lnTo>
                        <a:pt x="75" y="152"/>
                      </a:lnTo>
                      <a:lnTo>
                        <a:pt x="76" y="151"/>
                      </a:lnTo>
                      <a:lnTo>
                        <a:pt x="76" y="150"/>
                      </a:lnTo>
                      <a:lnTo>
                        <a:pt x="75" y="145"/>
                      </a:lnTo>
                      <a:lnTo>
                        <a:pt x="75" y="142"/>
                      </a:lnTo>
                      <a:lnTo>
                        <a:pt x="75" y="141"/>
                      </a:lnTo>
                      <a:lnTo>
                        <a:pt x="76" y="141"/>
                      </a:lnTo>
                      <a:lnTo>
                        <a:pt x="77" y="141"/>
                      </a:lnTo>
                      <a:lnTo>
                        <a:pt x="78" y="141"/>
                      </a:lnTo>
                      <a:lnTo>
                        <a:pt x="78" y="140"/>
                      </a:lnTo>
                      <a:lnTo>
                        <a:pt x="77" y="138"/>
                      </a:lnTo>
                      <a:lnTo>
                        <a:pt x="77" y="137"/>
                      </a:lnTo>
                      <a:lnTo>
                        <a:pt x="77" y="136"/>
                      </a:lnTo>
                      <a:lnTo>
                        <a:pt x="78" y="136"/>
                      </a:lnTo>
                      <a:lnTo>
                        <a:pt x="81" y="133"/>
                      </a:lnTo>
                      <a:lnTo>
                        <a:pt x="82" y="133"/>
                      </a:lnTo>
                      <a:lnTo>
                        <a:pt x="82" y="135"/>
                      </a:lnTo>
                      <a:lnTo>
                        <a:pt x="83" y="135"/>
                      </a:lnTo>
                      <a:lnTo>
                        <a:pt x="86" y="133"/>
                      </a:lnTo>
                      <a:lnTo>
                        <a:pt x="87" y="131"/>
                      </a:lnTo>
                      <a:lnTo>
                        <a:pt x="86" y="131"/>
                      </a:lnTo>
                      <a:lnTo>
                        <a:pt x="85" y="130"/>
                      </a:lnTo>
                      <a:lnTo>
                        <a:pt x="83" y="128"/>
                      </a:lnTo>
                      <a:lnTo>
                        <a:pt x="83" y="127"/>
                      </a:lnTo>
                      <a:lnTo>
                        <a:pt x="85" y="127"/>
                      </a:lnTo>
                      <a:lnTo>
                        <a:pt x="86" y="127"/>
                      </a:lnTo>
                      <a:lnTo>
                        <a:pt x="87" y="127"/>
                      </a:lnTo>
                      <a:lnTo>
                        <a:pt x="89" y="127"/>
                      </a:lnTo>
                      <a:lnTo>
                        <a:pt x="90" y="126"/>
                      </a:lnTo>
                      <a:lnTo>
                        <a:pt x="91" y="125"/>
                      </a:lnTo>
                      <a:lnTo>
                        <a:pt x="94" y="125"/>
                      </a:lnTo>
                      <a:lnTo>
                        <a:pt x="96" y="123"/>
                      </a:lnTo>
                      <a:lnTo>
                        <a:pt x="96" y="122"/>
                      </a:lnTo>
                      <a:lnTo>
                        <a:pt x="96" y="121"/>
                      </a:lnTo>
                      <a:lnTo>
                        <a:pt x="94" y="119"/>
                      </a:lnTo>
                      <a:lnTo>
                        <a:pt x="92" y="119"/>
                      </a:lnTo>
                      <a:lnTo>
                        <a:pt x="91" y="118"/>
                      </a:lnTo>
                      <a:lnTo>
                        <a:pt x="90" y="116"/>
                      </a:lnTo>
                      <a:lnTo>
                        <a:pt x="91" y="114"/>
                      </a:lnTo>
                      <a:lnTo>
                        <a:pt x="92" y="113"/>
                      </a:lnTo>
                      <a:lnTo>
                        <a:pt x="94" y="114"/>
                      </a:lnTo>
                      <a:lnTo>
                        <a:pt x="94" y="116"/>
                      </a:lnTo>
                      <a:lnTo>
                        <a:pt x="96" y="118"/>
                      </a:lnTo>
                      <a:lnTo>
                        <a:pt x="97" y="118"/>
                      </a:lnTo>
                      <a:lnTo>
                        <a:pt x="99" y="118"/>
                      </a:lnTo>
                      <a:lnTo>
                        <a:pt x="99" y="119"/>
                      </a:lnTo>
                      <a:lnTo>
                        <a:pt x="99" y="121"/>
                      </a:lnTo>
                      <a:lnTo>
                        <a:pt x="99" y="122"/>
                      </a:lnTo>
                      <a:lnTo>
                        <a:pt x="100" y="122"/>
                      </a:lnTo>
                      <a:lnTo>
                        <a:pt x="101" y="121"/>
                      </a:lnTo>
                      <a:lnTo>
                        <a:pt x="102" y="121"/>
                      </a:lnTo>
                      <a:lnTo>
                        <a:pt x="104" y="119"/>
                      </a:lnTo>
                      <a:lnTo>
                        <a:pt x="105" y="118"/>
                      </a:lnTo>
                      <a:lnTo>
                        <a:pt x="105" y="116"/>
                      </a:lnTo>
                      <a:lnTo>
                        <a:pt x="106" y="116"/>
                      </a:lnTo>
                      <a:lnTo>
                        <a:pt x="108" y="116"/>
                      </a:lnTo>
                      <a:lnTo>
                        <a:pt x="108" y="118"/>
                      </a:lnTo>
                      <a:lnTo>
                        <a:pt x="109" y="118"/>
                      </a:lnTo>
                      <a:lnTo>
                        <a:pt x="111" y="116"/>
                      </a:lnTo>
                      <a:lnTo>
                        <a:pt x="113" y="116"/>
                      </a:lnTo>
                      <a:lnTo>
                        <a:pt x="115" y="116"/>
                      </a:lnTo>
                      <a:lnTo>
                        <a:pt x="116" y="116"/>
                      </a:lnTo>
                      <a:lnTo>
                        <a:pt x="118" y="116"/>
                      </a:lnTo>
                      <a:lnTo>
                        <a:pt x="118" y="114"/>
                      </a:lnTo>
                      <a:lnTo>
                        <a:pt x="118" y="113"/>
                      </a:lnTo>
                      <a:lnTo>
                        <a:pt x="116" y="112"/>
                      </a:lnTo>
                      <a:lnTo>
                        <a:pt x="115" y="111"/>
                      </a:lnTo>
                      <a:lnTo>
                        <a:pt x="114" y="109"/>
                      </a:lnTo>
                      <a:lnTo>
                        <a:pt x="113" y="108"/>
                      </a:lnTo>
                      <a:lnTo>
                        <a:pt x="111" y="108"/>
                      </a:lnTo>
                      <a:lnTo>
                        <a:pt x="109" y="107"/>
                      </a:lnTo>
                      <a:lnTo>
                        <a:pt x="108" y="105"/>
                      </a:lnTo>
                      <a:lnTo>
                        <a:pt x="108" y="103"/>
                      </a:lnTo>
                      <a:lnTo>
                        <a:pt x="111" y="100"/>
                      </a:lnTo>
                      <a:lnTo>
                        <a:pt x="111" y="98"/>
                      </a:lnTo>
                      <a:lnTo>
                        <a:pt x="113" y="97"/>
                      </a:lnTo>
                      <a:lnTo>
                        <a:pt x="111" y="95"/>
                      </a:lnTo>
                      <a:lnTo>
                        <a:pt x="109" y="95"/>
                      </a:lnTo>
                      <a:lnTo>
                        <a:pt x="108" y="94"/>
                      </a:lnTo>
                      <a:lnTo>
                        <a:pt x="108" y="93"/>
                      </a:lnTo>
                      <a:lnTo>
                        <a:pt x="109" y="92"/>
                      </a:lnTo>
                      <a:lnTo>
                        <a:pt x="108" y="90"/>
                      </a:lnTo>
                      <a:lnTo>
                        <a:pt x="108" y="89"/>
                      </a:lnTo>
                      <a:lnTo>
                        <a:pt x="106" y="86"/>
                      </a:lnTo>
                      <a:lnTo>
                        <a:pt x="105" y="85"/>
                      </a:lnTo>
                      <a:lnTo>
                        <a:pt x="104" y="84"/>
                      </a:lnTo>
                      <a:lnTo>
                        <a:pt x="102" y="85"/>
                      </a:lnTo>
                      <a:lnTo>
                        <a:pt x="102" y="86"/>
                      </a:lnTo>
                      <a:lnTo>
                        <a:pt x="102" y="89"/>
                      </a:lnTo>
                      <a:lnTo>
                        <a:pt x="102" y="90"/>
                      </a:lnTo>
                      <a:lnTo>
                        <a:pt x="101" y="90"/>
                      </a:lnTo>
                      <a:lnTo>
                        <a:pt x="100" y="90"/>
                      </a:lnTo>
                      <a:lnTo>
                        <a:pt x="99" y="89"/>
                      </a:lnTo>
                      <a:lnTo>
                        <a:pt x="97" y="89"/>
                      </a:lnTo>
                      <a:lnTo>
                        <a:pt x="96" y="89"/>
                      </a:lnTo>
                      <a:lnTo>
                        <a:pt x="96" y="90"/>
                      </a:lnTo>
                      <a:lnTo>
                        <a:pt x="97" y="92"/>
                      </a:lnTo>
                      <a:lnTo>
                        <a:pt x="99" y="93"/>
                      </a:lnTo>
                      <a:lnTo>
                        <a:pt x="99" y="94"/>
                      </a:lnTo>
                      <a:lnTo>
                        <a:pt x="97" y="94"/>
                      </a:lnTo>
                      <a:lnTo>
                        <a:pt x="96" y="93"/>
                      </a:lnTo>
                      <a:lnTo>
                        <a:pt x="94" y="94"/>
                      </a:lnTo>
                      <a:lnTo>
                        <a:pt x="94" y="95"/>
                      </a:lnTo>
                      <a:lnTo>
                        <a:pt x="94" y="97"/>
                      </a:lnTo>
                      <a:lnTo>
                        <a:pt x="94" y="98"/>
                      </a:lnTo>
                      <a:lnTo>
                        <a:pt x="92" y="98"/>
                      </a:lnTo>
                      <a:lnTo>
                        <a:pt x="91" y="97"/>
                      </a:lnTo>
                      <a:lnTo>
                        <a:pt x="91" y="95"/>
                      </a:lnTo>
                      <a:lnTo>
                        <a:pt x="90" y="94"/>
                      </a:lnTo>
                      <a:lnTo>
                        <a:pt x="87" y="93"/>
                      </a:lnTo>
                      <a:lnTo>
                        <a:pt x="85" y="92"/>
                      </a:lnTo>
                      <a:lnTo>
                        <a:pt x="85" y="90"/>
                      </a:lnTo>
                      <a:lnTo>
                        <a:pt x="85" y="89"/>
                      </a:lnTo>
                      <a:lnTo>
                        <a:pt x="86" y="89"/>
                      </a:lnTo>
                      <a:lnTo>
                        <a:pt x="87" y="89"/>
                      </a:lnTo>
                      <a:lnTo>
                        <a:pt x="89" y="89"/>
                      </a:lnTo>
                      <a:lnTo>
                        <a:pt x="89" y="86"/>
                      </a:lnTo>
                      <a:lnTo>
                        <a:pt x="87" y="86"/>
                      </a:lnTo>
                      <a:lnTo>
                        <a:pt x="86" y="85"/>
                      </a:lnTo>
                      <a:lnTo>
                        <a:pt x="85" y="85"/>
                      </a:lnTo>
                      <a:lnTo>
                        <a:pt x="85" y="84"/>
                      </a:lnTo>
                      <a:lnTo>
                        <a:pt x="86" y="84"/>
                      </a:lnTo>
                      <a:lnTo>
                        <a:pt x="87" y="84"/>
                      </a:lnTo>
                      <a:lnTo>
                        <a:pt x="87" y="83"/>
                      </a:lnTo>
                      <a:lnTo>
                        <a:pt x="87" y="81"/>
                      </a:lnTo>
                      <a:lnTo>
                        <a:pt x="89" y="81"/>
                      </a:lnTo>
                      <a:lnTo>
                        <a:pt x="89" y="83"/>
                      </a:lnTo>
                      <a:lnTo>
                        <a:pt x="90" y="84"/>
                      </a:lnTo>
                      <a:lnTo>
                        <a:pt x="91" y="85"/>
                      </a:lnTo>
                      <a:lnTo>
                        <a:pt x="92" y="85"/>
                      </a:lnTo>
                      <a:lnTo>
                        <a:pt x="94" y="85"/>
                      </a:lnTo>
                      <a:lnTo>
                        <a:pt x="96" y="85"/>
                      </a:lnTo>
                      <a:lnTo>
                        <a:pt x="97" y="85"/>
                      </a:lnTo>
                      <a:lnTo>
                        <a:pt x="99" y="85"/>
                      </a:lnTo>
                      <a:lnTo>
                        <a:pt x="100" y="84"/>
                      </a:lnTo>
                      <a:lnTo>
                        <a:pt x="101" y="84"/>
                      </a:lnTo>
                      <a:lnTo>
                        <a:pt x="102" y="83"/>
                      </a:lnTo>
                      <a:lnTo>
                        <a:pt x="105" y="80"/>
                      </a:lnTo>
                      <a:lnTo>
                        <a:pt x="106" y="79"/>
                      </a:lnTo>
                      <a:lnTo>
                        <a:pt x="106" y="78"/>
                      </a:lnTo>
                      <a:lnTo>
                        <a:pt x="105" y="75"/>
                      </a:lnTo>
                      <a:lnTo>
                        <a:pt x="105" y="74"/>
                      </a:lnTo>
                      <a:lnTo>
                        <a:pt x="104" y="71"/>
                      </a:lnTo>
                      <a:lnTo>
                        <a:pt x="102" y="74"/>
                      </a:lnTo>
                      <a:lnTo>
                        <a:pt x="101" y="76"/>
                      </a:lnTo>
                      <a:lnTo>
                        <a:pt x="100" y="78"/>
                      </a:lnTo>
                      <a:lnTo>
                        <a:pt x="99" y="78"/>
                      </a:lnTo>
                      <a:lnTo>
                        <a:pt x="97" y="76"/>
                      </a:lnTo>
                      <a:lnTo>
                        <a:pt x="96" y="74"/>
                      </a:lnTo>
                      <a:lnTo>
                        <a:pt x="96" y="71"/>
                      </a:lnTo>
                      <a:lnTo>
                        <a:pt x="94" y="74"/>
                      </a:lnTo>
                      <a:lnTo>
                        <a:pt x="94" y="75"/>
                      </a:lnTo>
                      <a:lnTo>
                        <a:pt x="92" y="78"/>
                      </a:lnTo>
                      <a:lnTo>
                        <a:pt x="92" y="79"/>
                      </a:lnTo>
                      <a:lnTo>
                        <a:pt x="91" y="80"/>
                      </a:lnTo>
                      <a:lnTo>
                        <a:pt x="91" y="79"/>
                      </a:lnTo>
                      <a:lnTo>
                        <a:pt x="90" y="79"/>
                      </a:lnTo>
                      <a:lnTo>
                        <a:pt x="90" y="78"/>
                      </a:lnTo>
                      <a:lnTo>
                        <a:pt x="90" y="76"/>
                      </a:lnTo>
                      <a:lnTo>
                        <a:pt x="90" y="75"/>
                      </a:lnTo>
                      <a:lnTo>
                        <a:pt x="91" y="75"/>
                      </a:lnTo>
                      <a:lnTo>
                        <a:pt x="91" y="74"/>
                      </a:lnTo>
                      <a:lnTo>
                        <a:pt x="90" y="74"/>
                      </a:lnTo>
                      <a:lnTo>
                        <a:pt x="89" y="74"/>
                      </a:lnTo>
                      <a:lnTo>
                        <a:pt x="89" y="70"/>
                      </a:lnTo>
                      <a:lnTo>
                        <a:pt x="87" y="70"/>
                      </a:lnTo>
                      <a:lnTo>
                        <a:pt x="86" y="67"/>
                      </a:lnTo>
                      <a:lnTo>
                        <a:pt x="86" y="66"/>
                      </a:lnTo>
                      <a:lnTo>
                        <a:pt x="87" y="65"/>
                      </a:lnTo>
                      <a:lnTo>
                        <a:pt x="86" y="64"/>
                      </a:lnTo>
                      <a:lnTo>
                        <a:pt x="86" y="62"/>
                      </a:lnTo>
                      <a:lnTo>
                        <a:pt x="86" y="61"/>
                      </a:lnTo>
                      <a:lnTo>
                        <a:pt x="86" y="60"/>
                      </a:lnTo>
                      <a:lnTo>
                        <a:pt x="86" y="56"/>
                      </a:lnTo>
                      <a:lnTo>
                        <a:pt x="86" y="55"/>
                      </a:lnTo>
                      <a:lnTo>
                        <a:pt x="87" y="51"/>
                      </a:lnTo>
                      <a:lnTo>
                        <a:pt x="89" y="52"/>
                      </a:lnTo>
                      <a:lnTo>
                        <a:pt x="90" y="54"/>
                      </a:lnTo>
                      <a:lnTo>
                        <a:pt x="90" y="52"/>
                      </a:lnTo>
                      <a:lnTo>
                        <a:pt x="91" y="51"/>
                      </a:lnTo>
                      <a:lnTo>
                        <a:pt x="91" y="52"/>
                      </a:lnTo>
                      <a:lnTo>
                        <a:pt x="91" y="54"/>
                      </a:lnTo>
                      <a:lnTo>
                        <a:pt x="91" y="55"/>
                      </a:lnTo>
                      <a:lnTo>
                        <a:pt x="92" y="55"/>
                      </a:lnTo>
                      <a:lnTo>
                        <a:pt x="94" y="55"/>
                      </a:lnTo>
                      <a:lnTo>
                        <a:pt x="94" y="52"/>
                      </a:lnTo>
                      <a:lnTo>
                        <a:pt x="92" y="51"/>
                      </a:lnTo>
                      <a:lnTo>
                        <a:pt x="94" y="50"/>
                      </a:lnTo>
                      <a:lnTo>
                        <a:pt x="96" y="50"/>
                      </a:lnTo>
                      <a:lnTo>
                        <a:pt x="96" y="48"/>
                      </a:lnTo>
                      <a:lnTo>
                        <a:pt x="97" y="47"/>
                      </a:lnTo>
                      <a:lnTo>
                        <a:pt x="99" y="47"/>
                      </a:lnTo>
                      <a:lnTo>
                        <a:pt x="100" y="46"/>
                      </a:lnTo>
                      <a:lnTo>
                        <a:pt x="99" y="46"/>
                      </a:lnTo>
                      <a:lnTo>
                        <a:pt x="97" y="46"/>
                      </a:lnTo>
                      <a:lnTo>
                        <a:pt x="96" y="46"/>
                      </a:lnTo>
                      <a:lnTo>
                        <a:pt x="96" y="45"/>
                      </a:lnTo>
                      <a:lnTo>
                        <a:pt x="94" y="43"/>
                      </a:lnTo>
                      <a:lnTo>
                        <a:pt x="94" y="41"/>
                      </a:lnTo>
                      <a:lnTo>
                        <a:pt x="96" y="41"/>
                      </a:lnTo>
                      <a:lnTo>
                        <a:pt x="97" y="41"/>
                      </a:lnTo>
                      <a:lnTo>
                        <a:pt x="97" y="38"/>
                      </a:lnTo>
                      <a:lnTo>
                        <a:pt x="99" y="38"/>
                      </a:lnTo>
                      <a:lnTo>
                        <a:pt x="100" y="38"/>
                      </a:lnTo>
                      <a:lnTo>
                        <a:pt x="101" y="38"/>
                      </a:lnTo>
                      <a:lnTo>
                        <a:pt x="101" y="40"/>
                      </a:lnTo>
                      <a:lnTo>
                        <a:pt x="101" y="41"/>
                      </a:lnTo>
                      <a:lnTo>
                        <a:pt x="101" y="43"/>
                      </a:lnTo>
                      <a:lnTo>
                        <a:pt x="102" y="43"/>
                      </a:lnTo>
                      <a:lnTo>
                        <a:pt x="102" y="41"/>
                      </a:lnTo>
                      <a:lnTo>
                        <a:pt x="104" y="40"/>
                      </a:lnTo>
                      <a:lnTo>
                        <a:pt x="105" y="38"/>
                      </a:lnTo>
                      <a:lnTo>
                        <a:pt x="106" y="38"/>
                      </a:lnTo>
                      <a:lnTo>
                        <a:pt x="108" y="38"/>
                      </a:lnTo>
                      <a:lnTo>
                        <a:pt x="109" y="38"/>
                      </a:lnTo>
                      <a:lnTo>
                        <a:pt x="109" y="40"/>
                      </a:lnTo>
                      <a:lnTo>
                        <a:pt x="106" y="41"/>
                      </a:lnTo>
                      <a:lnTo>
                        <a:pt x="106" y="43"/>
                      </a:lnTo>
                      <a:lnTo>
                        <a:pt x="108" y="43"/>
                      </a:lnTo>
                      <a:lnTo>
                        <a:pt x="109" y="43"/>
                      </a:lnTo>
                      <a:lnTo>
                        <a:pt x="111" y="45"/>
                      </a:lnTo>
                      <a:lnTo>
                        <a:pt x="111" y="47"/>
                      </a:lnTo>
                      <a:lnTo>
                        <a:pt x="113" y="47"/>
                      </a:lnTo>
                      <a:lnTo>
                        <a:pt x="114" y="47"/>
                      </a:lnTo>
                      <a:lnTo>
                        <a:pt x="116" y="47"/>
                      </a:lnTo>
                      <a:lnTo>
                        <a:pt x="118" y="47"/>
                      </a:lnTo>
                      <a:lnTo>
                        <a:pt x="118" y="46"/>
                      </a:lnTo>
                      <a:lnTo>
                        <a:pt x="118" y="45"/>
                      </a:lnTo>
                      <a:lnTo>
                        <a:pt x="119" y="45"/>
                      </a:lnTo>
                      <a:lnTo>
                        <a:pt x="120" y="43"/>
                      </a:lnTo>
                      <a:lnTo>
                        <a:pt x="121" y="41"/>
                      </a:lnTo>
                      <a:lnTo>
                        <a:pt x="123" y="40"/>
                      </a:lnTo>
                      <a:lnTo>
                        <a:pt x="123" y="38"/>
                      </a:lnTo>
                      <a:lnTo>
                        <a:pt x="121" y="37"/>
                      </a:lnTo>
                      <a:lnTo>
                        <a:pt x="120" y="37"/>
                      </a:lnTo>
                      <a:lnTo>
                        <a:pt x="119" y="37"/>
                      </a:lnTo>
                      <a:lnTo>
                        <a:pt x="118" y="37"/>
                      </a:lnTo>
                      <a:lnTo>
                        <a:pt x="115" y="36"/>
                      </a:lnTo>
                      <a:lnTo>
                        <a:pt x="114" y="36"/>
                      </a:lnTo>
                      <a:lnTo>
                        <a:pt x="113" y="37"/>
                      </a:lnTo>
                      <a:lnTo>
                        <a:pt x="111" y="37"/>
                      </a:lnTo>
                      <a:lnTo>
                        <a:pt x="109" y="37"/>
                      </a:lnTo>
                      <a:lnTo>
                        <a:pt x="109" y="36"/>
                      </a:lnTo>
                      <a:lnTo>
                        <a:pt x="106" y="36"/>
                      </a:lnTo>
                      <a:lnTo>
                        <a:pt x="105" y="35"/>
                      </a:lnTo>
                      <a:lnTo>
                        <a:pt x="104" y="33"/>
                      </a:lnTo>
                      <a:lnTo>
                        <a:pt x="105" y="32"/>
                      </a:lnTo>
                      <a:lnTo>
                        <a:pt x="106" y="32"/>
                      </a:lnTo>
                      <a:lnTo>
                        <a:pt x="108" y="31"/>
                      </a:lnTo>
                      <a:lnTo>
                        <a:pt x="106" y="29"/>
                      </a:lnTo>
                      <a:lnTo>
                        <a:pt x="106" y="27"/>
                      </a:lnTo>
                      <a:lnTo>
                        <a:pt x="108" y="27"/>
                      </a:lnTo>
                      <a:lnTo>
                        <a:pt x="109" y="27"/>
                      </a:lnTo>
                      <a:lnTo>
                        <a:pt x="109" y="31"/>
                      </a:lnTo>
                      <a:lnTo>
                        <a:pt x="111" y="32"/>
                      </a:lnTo>
                      <a:lnTo>
                        <a:pt x="111" y="33"/>
                      </a:lnTo>
                      <a:lnTo>
                        <a:pt x="114" y="33"/>
                      </a:lnTo>
                      <a:lnTo>
                        <a:pt x="115" y="35"/>
                      </a:lnTo>
                      <a:lnTo>
                        <a:pt x="116" y="33"/>
                      </a:lnTo>
                      <a:lnTo>
                        <a:pt x="116" y="32"/>
                      </a:lnTo>
                      <a:lnTo>
                        <a:pt x="118" y="32"/>
                      </a:lnTo>
                      <a:lnTo>
                        <a:pt x="118" y="31"/>
                      </a:lnTo>
                      <a:lnTo>
                        <a:pt x="118" y="29"/>
                      </a:lnTo>
                      <a:lnTo>
                        <a:pt x="116" y="29"/>
                      </a:lnTo>
                      <a:lnTo>
                        <a:pt x="115" y="27"/>
                      </a:lnTo>
                      <a:lnTo>
                        <a:pt x="113" y="24"/>
                      </a:lnTo>
                      <a:lnTo>
                        <a:pt x="113" y="23"/>
                      </a:lnTo>
                      <a:lnTo>
                        <a:pt x="113" y="21"/>
                      </a:lnTo>
                      <a:lnTo>
                        <a:pt x="111" y="18"/>
                      </a:lnTo>
                      <a:lnTo>
                        <a:pt x="109" y="18"/>
                      </a:lnTo>
                      <a:lnTo>
                        <a:pt x="108" y="17"/>
                      </a:lnTo>
                      <a:lnTo>
                        <a:pt x="108" y="16"/>
                      </a:lnTo>
                      <a:lnTo>
                        <a:pt x="109" y="12"/>
                      </a:lnTo>
                      <a:lnTo>
                        <a:pt x="109" y="10"/>
                      </a:lnTo>
                      <a:lnTo>
                        <a:pt x="109" y="8"/>
                      </a:lnTo>
                      <a:lnTo>
                        <a:pt x="109" y="5"/>
                      </a:lnTo>
                      <a:lnTo>
                        <a:pt x="109" y="4"/>
                      </a:lnTo>
                      <a:lnTo>
                        <a:pt x="113" y="5"/>
                      </a:lnTo>
                      <a:lnTo>
                        <a:pt x="114" y="5"/>
                      </a:lnTo>
                      <a:lnTo>
                        <a:pt x="115" y="8"/>
                      </a:lnTo>
                      <a:lnTo>
                        <a:pt x="118" y="9"/>
                      </a:lnTo>
                      <a:lnTo>
                        <a:pt x="119" y="10"/>
                      </a:lnTo>
                      <a:lnTo>
                        <a:pt x="120" y="10"/>
                      </a:lnTo>
                      <a:lnTo>
                        <a:pt x="123" y="12"/>
                      </a:lnTo>
                      <a:lnTo>
                        <a:pt x="125" y="10"/>
                      </a:lnTo>
                      <a:lnTo>
                        <a:pt x="127" y="10"/>
                      </a:lnTo>
                      <a:lnTo>
                        <a:pt x="129" y="10"/>
                      </a:lnTo>
                      <a:lnTo>
                        <a:pt x="130" y="10"/>
                      </a:lnTo>
                      <a:lnTo>
                        <a:pt x="132" y="10"/>
                      </a:lnTo>
                      <a:lnTo>
                        <a:pt x="132" y="9"/>
                      </a:lnTo>
                      <a:lnTo>
                        <a:pt x="132" y="8"/>
                      </a:lnTo>
                      <a:lnTo>
                        <a:pt x="132" y="5"/>
                      </a:lnTo>
                      <a:lnTo>
                        <a:pt x="132" y="4"/>
                      </a:lnTo>
                      <a:lnTo>
                        <a:pt x="133" y="3"/>
                      </a:lnTo>
                      <a:lnTo>
                        <a:pt x="134" y="0"/>
                      </a:lnTo>
                      <a:lnTo>
                        <a:pt x="135" y="0"/>
                      </a:lnTo>
                      <a:lnTo>
                        <a:pt x="135" y="2"/>
                      </a:lnTo>
                      <a:lnTo>
                        <a:pt x="135" y="3"/>
                      </a:lnTo>
                      <a:lnTo>
                        <a:pt x="137" y="4"/>
                      </a:lnTo>
                      <a:lnTo>
                        <a:pt x="137" y="5"/>
                      </a:lnTo>
                      <a:lnTo>
                        <a:pt x="138" y="5"/>
                      </a:lnTo>
                      <a:lnTo>
                        <a:pt x="140" y="4"/>
                      </a:lnTo>
                      <a:lnTo>
                        <a:pt x="140" y="5"/>
                      </a:lnTo>
                      <a:lnTo>
                        <a:pt x="140" y="7"/>
                      </a:lnTo>
                      <a:lnTo>
                        <a:pt x="138" y="8"/>
                      </a:lnTo>
                      <a:lnTo>
                        <a:pt x="137" y="8"/>
                      </a:lnTo>
                      <a:lnTo>
                        <a:pt x="135" y="8"/>
                      </a:lnTo>
                      <a:lnTo>
                        <a:pt x="135" y="9"/>
                      </a:lnTo>
                      <a:lnTo>
                        <a:pt x="137" y="9"/>
                      </a:lnTo>
                      <a:lnTo>
                        <a:pt x="138" y="9"/>
                      </a:lnTo>
                      <a:lnTo>
                        <a:pt x="140" y="9"/>
                      </a:lnTo>
                      <a:lnTo>
                        <a:pt x="140" y="8"/>
                      </a:lnTo>
                      <a:lnTo>
                        <a:pt x="142" y="9"/>
                      </a:lnTo>
                      <a:lnTo>
                        <a:pt x="143" y="9"/>
                      </a:lnTo>
                      <a:lnTo>
                        <a:pt x="142" y="10"/>
                      </a:lnTo>
                      <a:lnTo>
                        <a:pt x="140" y="12"/>
                      </a:lnTo>
                      <a:lnTo>
                        <a:pt x="138" y="10"/>
                      </a:lnTo>
                      <a:lnTo>
                        <a:pt x="137" y="10"/>
                      </a:lnTo>
                      <a:lnTo>
                        <a:pt x="135" y="10"/>
                      </a:lnTo>
                      <a:lnTo>
                        <a:pt x="135" y="12"/>
                      </a:lnTo>
                      <a:lnTo>
                        <a:pt x="135" y="14"/>
                      </a:lnTo>
                      <a:lnTo>
                        <a:pt x="137" y="16"/>
                      </a:lnTo>
                      <a:lnTo>
                        <a:pt x="138" y="17"/>
                      </a:lnTo>
                      <a:lnTo>
                        <a:pt x="138" y="18"/>
                      </a:lnTo>
                      <a:lnTo>
                        <a:pt x="140" y="17"/>
                      </a:lnTo>
                      <a:lnTo>
                        <a:pt x="142" y="17"/>
                      </a:lnTo>
                      <a:lnTo>
                        <a:pt x="143" y="17"/>
                      </a:lnTo>
                      <a:lnTo>
                        <a:pt x="143" y="18"/>
                      </a:lnTo>
                      <a:lnTo>
                        <a:pt x="142" y="18"/>
                      </a:lnTo>
                      <a:lnTo>
                        <a:pt x="140" y="19"/>
                      </a:lnTo>
                      <a:lnTo>
                        <a:pt x="138" y="19"/>
                      </a:lnTo>
                      <a:lnTo>
                        <a:pt x="137" y="19"/>
                      </a:lnTo>
                      <a:lnTo>
                        <a:pt x="134" y="18"/>
                      </a:lnTo>
                      <a:lnTo>
                        <a:pt x="133" y="19"/>
                      </a:lnTo>
                      <a:lnTo>
                        <a:pt x="132" y="21"/>
                      </a:lnTo>
                      <a:lnTo>
                        <a:pt x="133" y="22"/>
                      </a:lnTo>
                      <a:lnTo>
                        <a:pt x="135" y="24"/>
                      </a:lnTo>
                      <a:lnTo>
                        <a:pt x="137" y="24"/>
                      </a:lnTo>
                      <a:lnTo>
                        <a:pt x="138" y="24"/>
                      </a:lnTo>
                      <a:lnTo>
                        <a:pt x="138" y="26"/>
                      </a:lnTo>
                      <a:lnTo>
                        <a:pt x="138" y="27"/>
                      </a:lnTo>
                      <a:lnTo>
                        <a:pt x="137" y="27"/>
                      </a:lnTo>
                      <a:lnTo>
                        <a:pt x="137" y="31"/>
                      </a:lnTo>
                      <a:lnTo>
                        <a:pt x="137" y="32"/>
                      </a:lnTo>
                      <a:lnTo>
                        <a:pt x="138" y="33"/>
                      </a:lnTo>
                      <a:lnTo>
                        <a:pt x="140" y="36"/>
                      </a:lnTo>
                      <a:lnTo>
                        <a:pt x="143" y="38"/>
                      </a:lnTo>
                      <a:lnTo>
                        <a:pt x="144" y="40"/>
                      </a:lnTo>
                      <a:lnTo>
                        <a:pt x="147" y="41"/>
                      </a:lnTo>
                      <a:lnTo>
                        <a:pt x="149" y="43"/>
                      </a:lnTo>
                      <a:lnTo>
                        <a:pt x="148" y="43"/>
                      </a:lnTo>
                      <a:lnTo>
                        <a:pt x="147" y="45"/>
                      </a:lnTo>
                      <a:lnTo>
                        <a:pt x="144" y="46"/>
                      </a:lnTo>
                      <a:lnTo>
                        <a:pt x="143" y="45"/>
                      </a:lnTo>
                      <a:lnTo>
                        <a:pt x="140" y="46"/>
                      </a:lnTo>
                      <a:lnTo>
                        <a:pt x="137" y="47"/>
                      </a:lnTo>
                      <a:lnTo>
                        <a:pt x="137" y="48"/>
                      </a:lnTo>
                      <a:lnTo>
                        <a:pt x="137" y="50"/>
                      </a:lnTo>
                      <a:lnTo>
                        <a:pt x="138" y="51"/>
                      </a:lnTo>
                      <a:lnTo>
                        <a:pt x="140" y="51"/>
                      </a:lnTo>
                      <a:lnTo>
                        <a:pt x="142" y="51"/>
                      </a:lnTo>
                      <a:lnTo>
                        <a:pt x="143" y="50"/>
                      </a:lnTo>
                      <a:lnTo>
                        <a:pt x="144" y="50"/>
                      </a:lnTo>
                      <a:lnTo>
                        <a:pt x="146" y="51"/>
                      </a:lnTo>
                      <a:lnTo>
                        <a:pt x="147" y="52"/>
                      </a:lnTo>
                      <a:lnTo>
                        <a:pt x="148" y="54"/>
                      </a:lnTo>
                      <a:lnTo>
                        <a:pt x="149" y="55"/>
                      </a:lnTo>
                      <a:lnTo>
                        <a:pt x="151" y="55"/>
                      </a:lnTo>
                      <a:lnTo>
                        <a:pt x="153" y="55"/>
                      </a:lnTo>
                      <a:lnTo>
                        <a:pt x="156" y="54"/>
                      </a:lnTo>
                      <a:lnTo>
                        <a:pt x="156" y="51"/>
                      </a:lnTo>
                      <a:lnTo>
                        <a:pt x="156" y="47"/>
                      </a:lnTo>
                      <a:lnTo>
                        <a:pt x="157" y="46"/>
                      </a:lnTo>
                      <a:lnTo>
                        <a:pt x="158" y="46"/>
                      </a:lnTo>
                      <a:lnTo>
                        <a:pt x="158" y="47"/>
                      </a:lnTo>
                      <a:lnTo>
                        <a:pt x="160" y="47"/>
                      </a:lnTo>
                      <a:lnTo>
                        <a:pt x="160" y="48"/>
                      </a:lnTo>
                      <a:lnTo>
                        <a:pt x="161" y="50"/>
                      </a:lnTo>
                      <a:lnTo>
                        <a:pt x="161" y="52"/>
                      </a:lnTo>
                      <a:lnTo>
                        <a:pt x="161" y="54"/>
                      </a:lnTo>
                      <a:lnTo>
                        <a:pt x="163" y="54"/>
                      </a:lnTo>
                      <a:lnTo>
                        <a:pt x="165" y="52"/>
                      </a:lnTo>
                      <a:lnTo>
                        <a:pt x="167" y="52"/>
                      </a:lnTo>
                      <a:lnTo>
                        <a:pt x="171" y="51"/>
                      </a:lnTo>
                      <a:lnTo>
                        <a:pt x="173" y="51"/>
                      </a:lnTo>
                      <a:lnTo>
                        <a:pt x="176" y="52"/>
                      </a:lnTo>
                      <a:lnTo>
                        <a:pt x="177" y="54"/>
                      </a:lnTo>
                      <a:lnTo>
                        <a:pt x="180" y="59"/>
                      </a:lnTo>
                      <a:lnTo>
                        <a:pt x="181" y="61"/>
                      </a:lnTo>
                      <a:lnTo>
                        <a:pt x="181" y="64"/>
                      </a:lnTo>
                      <a:lnTo>
                        <a:pt x="182" y="65"/>
                      </a:lnTo>
                      <a:lnTo>
                        <a:pt x="186" y="66"/>
                      </a:lnTo>
                      <a:lnTo>
                        <a:pt x="187" y="66"/>
                      </a:lnTo>
                      <a:lnTo>
                        <a:pt x="189" y="69"/>
                      </a:lnTo>
                      <a:lnTo>
                        <a:pt x="190" y="71"/>
                      </a:lnTo>
                      <a:lnTo>
                        <a:pt x="190" y="75"/>
                      </a:lnTo>
                      <a:lnTo>
                        <a:pt x="187" y="78"/>
                      </a:lnTo>
                      <a:lnTo>
                        <a:pt x="186" y="80"/>
                      </a:lnTo>
                      <a:lnTo>
                        <a:pt x="182" y="83"/>
                      </a:lnTo>
                      <a:lnTo>
                        <a:pt x="182" y="84"/>
                      </a:lnTo>
                      <a:lnTo>
                        <a:pt x="182" y="85"/>
                      </a:lnTo>
                      <a:lnTo>
                        <a:pt x="185" y="85"/>
                      </a:lnTo>
                      <a:lnTo>
                        <a:pt x="187" y="85"/>
                      </a:lnTo>
                      <a:lnTo>
                        <a:pt x="189" y="85"/>
                      </a:lnTo>
                      <a:lnTo>
                        <a:pt x="190" y="86"/>
                      </a:lnTo>
                      <a:lnTo>
                        <a:pt x="191" y="89"/>
                      </a:lnTo>
                      <a:lnTo>
                        <a:pt x="192" y="89"/>
                      </a:lnTo>
                      <a:lnTo>
                        <a:pt x="195" y="86"/>
                      </a:lnTo>
                      <a:lnTo>
                        <a:pt x="196" y="86"/>
                      </a:lnTo>
                      <a:lnTo>
                        <a:pt x="200" y="86"/>
                      </a:lnTo>
                      <a:lnTo>
                        <a:pt x="201" y="89"/>
                      </a:lnTo>
                      <a:lnTo>
                        <a:pt x="201" y="90"/>
                      </a:lnTo>
                      <a:lnTo>
                        <a:pt x="200" y="92"/>
                      </a:lnTo>
                      <a:lnTo>
                        <a:pt x="200" y="94"/>
                      </a:lnTo>
                      <a:lnTo>
                        <a:pt x="201" y="94"/>
                      </a:lnTo>
                      <a:lnTo>
                        <a:pt x="201" y="95"/>
                      </a:lnTo>
                      <a:lnTo>
                        <a:pt x="200" y="95"/>
                      </a:lnTo>
                      <a:lnTo>
                        <a:pt x="198" y="98"/>
                      </a:lnTo>
                      <a:lnTo>
                        <a:pt x="198" y="103"/>
                      </a:lnTo>
                      <a:lnTo>
                        <a:pt x="200" y="104"/>
                      </a:lnTo>
                      <a:lnTo>
                        <a:pt x="201" y="103"/>
                      </a:lnTo>
                      <a:lnTo>
                        <a:pt x="203" y="100"/>
                      </a:lnTo>
                      <a:lnTo>
                        <a:pt x="204" y="99"/>
                      </a:lnTo>
                      <a:lnTo>
                        <a:pt x="205" y="99"/>
                      </a:lnTo>
                      <a:lnTo>
                        <a:pt x="206" y="100"/>
                      </a:lnTo>
                      <a:lnTo>
                        <a:pt x="206" y="104"/>
                      </a:lnTo>
                      <a:lnTo>
                        <a:pt x="205" y="105"/>
                      </a:lnTo>
                      <a:lnTo>
                        <a:pt x="205" y="107"/>
                      </a:lnTo>
                      <a:lnTo>
                        <a:pt x="204" y="108"/>
                      </a:lnTo>
                      <a:lnTo>
                        <a:pt x="205" y="108"/>
                      </a:lnTo>
                      <a:lnTo>
                        <a:pt x="206" y="108"/>
                      </a:lnTo>
                      <a:lnTo>
                        <a:pt x="206" y="109"/>
                      </a:lnTo>
                      <a:lnTo>
                        <a:pt x="206" y="111"/>
                      </a:lnTo>
                      <a:lnTo>
                        <a:pt x="208" y="111"/>
                      </a:lnTo>
                      <a:lnTo>
                        <a:pt x="208" y="112"/>
                      </a:lnTo>
                      <a:lnTo>
                        <a:pt x="208" y="114"/>
                      </a:lnTo>
                      <a:lnTo>
                        <a:pt x="208" y="116"/>
                      </a:lnTo>
                      <a:lnTo>
                        <a:pt x="209" y="118"/>
                      </a:lnTo>
                      <a:lnTo>
                        <a:pt x="209" y="119"/>
                      </a:lnTo>
                      <a:lnTo>
                        <a:pt x="208" y="121"/>
                      </a:lnTo>
                      <a:lnTo>
                        <a:pt x="205" y="121"/>
                      </a:lnTo>
                      <a:lnTo>
                        <a:pt x="204" y="121"/>
                      </a:lnTo>
                      <a:lnTo>
                        <a:pt x="203" y="121"/>
                      </a:lnTo>
                      <a:lnTo>
                        <a:pt x="200" y="122"/>
                      </a:lnTo>
                      <a:lnTo>
                        <a:pt x="200" y="123"/>
                      </a:lnTo>
                      <a:lnTo>
                        <a:pt x="201" y="125"/>
                      </a:lnTo>
                      <a:lnTo>
                        <a:pt x="203" y="126"/>
                      </a:lnTo>
                      <a:lnTo>
                        <a:pt x="203" y="127"/>
                      </a:lnTo>
                      <a:lnTo>
                        <a:pt x="201" y="127"/>
                      </a:lnTo>
                      <a:lnTo>
                        <a:pt x="200" y="128"/>
                      </a:lnTo>
                      <a:lnTo>
                        <a:pt x="196" y="128"/>
                      </a:lnTo>
                      <a:lnTo>
                        <a:pt x="195" y="130"/>
                      </a:lnTo>
                      <a:lnTo>
                        <a:pt x="194" y="131"/>
                      </a:lnTo>
                      <a:lnTo>
                        <a:pt x="194" y="133"/>
                      </a:lnTo>
                      <a:lnTo>
                        <a:pt x="194" y="135"/>
                      </a:lnTo>
                      <a:lnTo>
                        <a:pt x="195" y="136"/>
                      </a:lnTo>
                      <a:lnTo>
                        <a:pt x="195" y="135"/>
                      </a:lnTo>
                      <a:lnTo>
                        <a:pt x="196" y="135"/>
                      </a:lnTo>
                      <a:lnTo>
                        <a:pt x="196" y="133"/>
                      </a:lnTo>
                      <a:lnTo>
                        <a:pt x="198" y="131"/>
                      </a:lnTo>
                      <a:lnTo>
                        <a:pt x="200" y="131"/>
                      </a:lnTo>
                      <a:lnTo>
                        <a:pt x="201" y="131"/>
                      </a:lnTo>
                      <a:lnTo>
                        <a:pt x="203" y="131"/>
                      </a:lnTo>
                      <a:lnTo>
                        <a:pt x="203" y="133"/>
                      </a:lnTo>
                      <a:lnTo>
                        <a:pt x="203" y="135"/>
                      </a:lnTo>
                      <a:lnTo>
                        <a:pt x="204" y="135"/>
                      </a:lnTo>
                      <a:lnTo>
                        <a:pt x="204" y="136"/>
                      </a:lnTo>
                      <a:lnTo>
                        <a:pt x="205" y="135"/>
                      </a:lnTo>
                      <a:lnTo>
                        <a:pt x="205" y="133"/>
                      </a:lnTo>
                      <a:lnTo>
                        <a:pt x="205" y="131"/>
                      </a:lnTo>
                      <a:lnTo>
                        <a:pt x="206" y="130"/>
                      </a:lnTo>
                      <a:lnTo>
                        <a:pt x="208" y="130"/>
                      </a:lnTo>
                      <a:lnTo>
                        <a:pt x="209" y="131"/>
                      </a:lnTo>
                      <a:lnTo>
                        <a:pt x="209" y="133"/>
                      </a:lnTo>
                      <a:lnTo>
                        <a:pt x="209" y="135"/>
                      </a:lnTo>
                      <a:lnTo>
                        <a:pt x="209" y="136"/>
                      </a:lnTo>
                      <a:lnTo>
                        <a:pt x="208" y="137"/>
                      </a:lnTo>
                      <a:lnTo>
                        <a:pt x="208" y="138"/>
                      </a:lnTo>
                      <a:lnTo>
                        <a:pt x="206" y="140"/>
                      </a:lnTo>
                      <a:lnTo>
                        <a:pt x="205" y="141"/>
                      </a:lnTo>
                      <a:lnTo>
                        <a:pt x="205" y="142"/>
                      </a:lnTo>
                      <a:lnTo>
                        <a:pt x="205" y="144"/>
                      </a:lnTo>
                      <a:lnTo>
                        <a:pt x="204" y="144"/>
                      </a:lnTo>
                      <a:lnTo>
                        <a:pt x="203" y="145"/>
                      </a:lnTo>
                      <a:lnTo>
                        <a:pt x="203" y="147"/>
                      </a:lnTo>
                      <a:lnTo>
                        <a:pt x="204" y="147"/>
                      </a:lnTo>
                      <a:lnTo>
                        <a:pt x="205" y="147"/>
                      </a:lnTo>
                      <a:lnTo>
                        <a:pt x="206" y="145"/>
                      </a:lnTo>
                      <a:lnTo>
                        <a:pt x="208" y="142"/>
                      </a:lnTo>
                      <a:lnTo>
                        <a:pt x="209" y="141"/>
                      </a:lnTo>
                      <a:lnTo>
                        <a:pt x="210" y="140"/>
                      </a:lnTo>
                      <a:lnTo>
                        <a:pt x="210" y="137"/>
                      </a:lnTo>
                      <a:lnTo>
                        <a:pt x="211" y="136"/>
                      </a:lnTo>
                      <a:lnTo>
                        <a:pt x="211" y="135"/>
                      </a:lnTo>
                      <a:lnTo>
                        <a:pt x="211" y="131"/>
                      </a:lnTo>
                      <a:lnTo>
                        <a:pt x="213" y="130"/>
                      </a:lnTo>
                      <a:lnTo>
                        <a:pt x="213" y="128"/>
                      </a:lnTo>
                      <a:lnTo>
                        <a:pt x="215" y="130"/>
                      </a:lnTo>
                      <a:lnTo>
                        <a:pt x="217" y="130"/>
                      </a:lnTo>
                      <a:lnTo>
                        <a:pt x="217" y="133"/>
                      </a:lnTo>
                      <a:lnTo>
                        <a:pt x="218" y="136"/>
                      </a:lnTo>
                      <a:lnTo>
                        <a:pt x="219" y="138"/>
                      </a:lnTo>
                      <a:lnTo>
                        <a:pt x="220" y="141"/>
                      </a:lnTo>
                      <a:lnTo>
                        <a:pt x="222" y="142"/>
                      </a:lnTo>
                      <a:lnTo>
                        <a:pt x="219" y="144"/>
                      </a:lnTo>
                      <a:lnTo>
                        <a:pt x="219" y="145"/>
                      </a:lnTo>
                      <a:lnTo>
                        <a:pt x="220" y="147"/>
                      </a:lnTo>
                      <a:lnTo>
                        <a:pt x="222" y="150"/>
                      </a:lnTo>
                      <a:lnTo>
                        <a:pt x="223" y="152"/>
                      </a:lnTo>
                      <a:lnTo>
                        <a:pt x="222" y="154"/>
                      </a:lnTo>
                      <a:lnTo>
                        <a:pt x="222" y="155"/>
                      </a:lnTo>
                      <a:lnTo>
                        <a:pt x="222" y="157"/>
                      </a:lnTo>
                      <a:lnTo>
                        <a:pt x="220" y="160"/>
                      </a:lnTo>
                      <a:lnTo>
                        <a:pt x="220" y="163"/>
                      </a:lnTo>
                      <a:lnTo>
                        <a:pt x="218" y="163"/>
                      </a:lnTo>
                      <a:lnTo>
                        <a:pt x="218" y="164"/>
                      </a:lnTo>
                      <a:lnTo>
                        <a:pt x="219" y="166"/>
                      </a:lnTo>
                      <a:lnTo>
                        <a:pt x="220" y="168"/>
                      </a:lnTo>
                      <a:lnTo>
                        <a:pt x="223" y="170"/>
                      </a:lnTo>
                      <a:lnTo>
                        <a:pt x="224" y="170"/>
                      </a:lnTo>
                      <a:lnTo>
                        <a:pt x="227" y="170"/>
                      </a:lnTo>
                      <a:lnTo>
                        <a:pt x="229" y="171"/>
                      </a:lnTo>
                      <a:lnTo>
                        <a:pt x="230" y="171"/>
                      </a:lnTo>
                      <a:lnTo>
                        <a:pt x="232" y="170"/>
                      </a:lnTo>
                      <a:lnTo>
                        <a:pt x="230" y="169"/>
                      </a:lnTo>
                      <a:lnTo>
                        <a:pt x="230" y="168"/>
                      </a:lnTo>
                      <a:lnTo>
                        <a:pt x="230" y="166"/>
                      </a:lnTo>
                      <a:lnTo>
                        <a:pt x="229" y="165"/>
                      </a:lnTo>
                      <a:lnTo>
                        <a:pt x="229" y="164"/>
                      </a:lnTo>
                      <a:lnTo>
                        <a:pt x="229" y="163"/>
                      </a:lnTo>
                      <a:lnTo>
                        <a:pt x="229" y="160"/>
                      </a:lnTo>
                      <a:lnTo>
                        <a:pt x="227" y="159"/>
                      </a:lnTo>
                      <a:lnTo>
                        <a:pt x="229" y="157"/>
                      </a:lnTo>
                      <a:lnTo>
                        <a:pt x="229" y="156"/>
                      </a:lnTo>
                      <a:lnTo>
                        <a:pt x="229" y="155"/>
                      </a:lnTo>
                      <a:lnTo>
                        <a:pt x="229" y="154"/>
                      </a:lnTo>
                      <a:lnTo>
                        <a:pt x="230" y="152"/>
                      </a:lnTo>
                      <a:lnTo>
                        <a:pt x="232" y="151"/>
                      </a:lnTo>
                      <a:lnTo>
                        <a:pt x="233" y="152"/>
                      </a:lnTo>
                      <a:lnTo>
                        <a:pt x="234" y="154"/>
                      </a:lnTo>
                      <a:lnTo>
                        <a:pt x="236" y="155"/>
                      </a:lnTo>
                      <a:lnTo>
                        <a:pt x="237" y="156"/>
                      </a:lnTo>
                      <a:lnTo>
                        <a:pt x="237" y="159"/>
                      </a:lnTo>
                      <a:lnTo>
                        <a:pt x="237" y="163"/>
                      </a:lnTo>
                      <a:lnTo>
                        <a:pt x="237" y="164"/>
                      </a:lnTo>
                      <a:lnTo>
                        <a:pt x="238" y="166"/>
                      </a:lnTo>
                      <a:lnTo>
                        <a:pt x="239" y="166"/>
                      </a:lnTo>
                      <a:lnTo>
                        <a:pt x="241" y="168"/>
                      </a:lnTo>
                      <a:lnTo>
                        <a:pt x="242" y="168"/>
                      </a:lnTo>
                      <a:lnTo>
                        <a:pt x="244" y="169"/>
                      </a:lnTo>
                      <a:lnTo>
                        <a:pt x="247" y="170"/>
                      </a:lnTo>
                      <a:lnTo>
                        <a:pt x="248" y="171"/>
                      </a:lnTo>
                      <a:lnTo>
                        <a:pt x="249" y="173"/>
                      </a:lnTo>
                      <a:lnTo>
                        <a:pt x="251" y="173"/>
                      </a:lnTo>
                      <a:lnTo>
                        <a:pt x="252" y="173"/>
                      </a:lnTo>
                      <a:lnTo>
                        <a:pt x="252" y="174"/>
                      </a:lnTo>
                      <a:lnTo>
                        <a:pt x="253" y="175"/>
                      </a:lnTo>
                      <a:lnTo>
                        <a:pt x="252" y="178"/>
                      </a:lnTo>
                      <a:lnTo>
                        <a:pt x="251" y="179"/>
                      </a:lnTo>
                      <a:lnTo>
                        <a:pt x="248" y="179"/>
                      </a:lnTo>
                      <a:lnTo>
                        <a:pt x="247" y="180"/>
                      </a:lnTo>
                      <a:lnTo>
                        <a:pt x="246" y="180"/>
                      </a:lnTo>
                      <a:lnTo>
                        <a:pt x="242" y="180"/>
                      </a:lnTo>
                      <a:lnTo>
                        <a:pt x="241" y="180"/>
                      </a:lnTo>
                      <a:lnTo>
                        <a:pt x="238" y="179"/>
                      </a:lnTo>
                      <a:lnTo>
                        <a:pt x="236" y="180"/>
                      </a:lnTo>
                      <a:lnTo>
                        <a:pt x="234" y="180"/>
                      </a:lnTo>
                      <a:lnTo>
                        <a:pt x="232" y="182"/>
                      </a:lnTo>
                      <a:lnTo>
                        <a:pt x="233" y="183"/>
                      </a:lnTo>
                      <a:lnTo>
                        <a:pt x="233" y="184"/>
                      </a:lnTo>
                      <a:lnTo>
                        <a:pt x="234" y="184"/>
                      </a:lnTo>
                      <a:lnTo>
                        <a:pt x="236" y="185"/>
                      </a:lnTo>
                      <a:lnTo>
                        <a:pt x="236" y="187"/>
                      </a:lnTo>
                      <a:lnTo>
                        <a:pt x="237" y="188"/>
                      </a:lnTo>
                      <a:lnTo>
                        <a:pt x="237" y="190"/>
                      </a:lnTo>
                      <a:lnTo>
                        <a:pt x="238" y="193"/>
                      </a:lnTo>
                      <a:lnTo>
                        <a:pt x="238" y="194"/>
                      </a:lnTo>
                      <a:lnTo>
                        <a:pt x="237" y="194"/>
                      </a:lnTo>
                      <a:lnTo>
                        <a:pt x="236" y="194"/>
                      </a:lnTo>
                      <a:lnTo>
                        <a:pt x="234" y="193"/>
                      </a:lnTo>
                      <a:lnTo>
                        <a:pt x="233" y="190"/>
                      </a:lnTo>
                      <a:lnTo>
                        <a:pt x="230" y="190"/>
                      </a:lnTo>
                      <a:lnTo>
                        <a:pt x="229" y="189"/>
                      </a:lnTo>
                      <a:lnTo>
                        <a:pt x="227" y="189"/>
                      </a:lnTo>
                      <a:lnTo>
                        <a:pt x="224" y="190"/>
                      </a:lnTo>
                      <a:lnTo>
                        <a:pt x="224" y="193"/>
                      </a:lnTo>
                      <a:lnTo>
                        <a:pt x="224" y="195"/>
                      </a:lnTo>
                      <a:lnTo>
                        <a:pt x="224" y="197"/>
                      </a:lnTo>
                      <a:lnTo>
                        <a:pt x="225" y="197"/>
                      </a:lnTo>
                      <a:lnTo>
                        <a:pt x="229" y="197"/>
                      </a:lnTo>
                      <a:lnTo>
                        <a:pt x="232" y="197"/>
                      </a:lnTo>
                      <a:lnTo>
                        <a:pt x="233" y="197"/>
                      </a:lnTo>
                      <a:lnTo>
                        <a:pt x="234" y="198"/>
                      </a:lnTo>
                      <a:lnTo>
                        <a:pt x="234" y="199"/>
                      </a:lnTo>
                      <a:lnTo>
                        <a:pt x="234" y="201"/>
                      </a:lnTo>
                      <a:lnTo>
                        <a:pt x="236" y="201"/>
                      </a:lnTo>
                      <a:lnTo>
                        <a:pt x="237" y="199"/>
                      </a:lnTo>
                      <a:lnTo>
                        <a:pt x="238" y="198"/>
                      </a:lnTo>
                      <a:lnTo>
                        <a:pt x="239" y="198"/>
                      </a:lnTo>
                      <a:lnTo>
                        <a:pt x="241" y="198"/>
                      </a:lnTo>
                      <a:lnTo>
                        <a:pt x="244" y="198"/>
                      </a:lnTo>
                      <a:lnTo>
                        <a:pt x="247" y="198"/>
                      </a:lnTo>
                      <a:lnTo>
                        <a:pt x="251" y="197"/>
                      </a:lnTo>
                      <a:lnTo>
                        <a:pt x="253" y="195"/>
                      </a:lnTo>
                      <a:lnTo>
                        <a:pt x="260" y="195"/>
                      </a:lnTo>
                      <a:lnTo>
                        <a:pt x="262" y="197"/>
                      </a:lnTo>
                      <a:lnTo>
                        <a:pt x="262" y="198"/>
                      </a:lnTo>
                      <a:lnTo>
                        <a:pt x="261" y="199"/>
                      </a:lnTo>
                      <a:lnTo>
                        <a:pt x="260" y="202"/>
                      </a:lnTo>
                      <a:lnTo>
                        <a:pt x="257" y="207"/>
                      </a:lnTo>
                      <a:lnTo>
                        <a:pt x="257" y="208"/>
                      </a:lnTo>
                      <a:lnTo>
                        <a:pt x="257" y="211"/>
                      </a:lnTo>
                      <a:lnTo>
                        <a:pt x="256" y="212"/>
                      </a:lnTo>
                      <a:lnTo>
                        <a:pt x="255" y="213"/>
                      </a:lnTo>
                      <a:lnTo>
                        <a:pt x="252" y="216"/>
                      </a:lnTo>
                      <a:lnTo>
                        <a:pt x="251" y="217"/>
                      </a:lnTo>
                      <a:lnTo>
                        <a:pt x="249" y="218"/>
                      </a:lnTo>
                      <a:lnTo>
                        <a:pt x="247" y="223"/>
                      </a:lnTo>
                      <a:lnTo>
                        <a:pt x="246" y="225"/>
                      </a:lnTo>
                      <a:lnTo>
                        <a:pt x="244" y="227"/>
                      </a:lnTo>
                      <a:lnTo>
                        <a:pt x="242" y="228"/>
                      </a:lnTo>
                      <a:lnTo>
                        <a:pt x="239" y="230"/>
                      </a:lnTo>
                      <a:lnTo>
                        <a:pt x="238" y="232"/>
                      </a:lnTo>
                      <a:lnTo>
                        <a:pt x="237" y="233"/>
                      </a:lnTo>
                      <a:lnTo>
                        <a:pt x="237" y="237"/>
                      </a:lnTo>
                      <a:lnTo>
                        <a:pt x="234" y="240"/>
                      </a:lnTo>
                      <a:lnTo>
                        <a:pt x="233" y="242"/>
                      </a:lnTo>
                      <a:lnTo>
                        <a:pt x="232" y="244"/>
                      </a:lnTo>
                      <a:lnTo>
                        <a:pt x="230" y="245"/>
                      </a:lnTo>
                      <a:lnTo>
                        <a:pt x="230" y="246"/>
                      </a:lnTo>
                      <a:lnTo>
                        <a:pt x="229" y="247"/>
                      </a:lnTo>
                      <a:lnTo>
                        <a:pt x="230" y="249"/>
                      </a:lnTo>
                      <a:lnTo>
                        <a:pt x="230" y="252"/>
                      </a:lnTo>
                      <a:lnTo>
                        <a:pt x="232" y="254"/>
                      </a:lnTo>
                      <a:lnTo>
                        <a:pt x="230" y="256"/>
                      </a:lnTo>
                      <a:lnTo>
                        <a:pt x="230" y="258"/>
                      </a:lnTo>
                      <a:lnTo>
                        <a:pt x="230" y="261"/>
                      </a:lnTo>
                      <a:lnTo>
                        <a:pt x="230" y="264"/>
                      </a:lnTo>
                      <a:lnTo>
                        <a:pt x="232" y="266"/>
                      </a:lnTo>
                      <a:lnTo>
                        <a:pt x="230" y="268"/>
                      </a:lnTo>
                      <a:lnTo>
                        <a:pt x="229" y="269"/>
                      </a:lnTo>
                      <a:lnTo>
                        <a:pt x="225" y="271"/>
                      </a:lnTo>
                      <a:lnTo>
                        <a:pt x="224" y="273"/>
                      </a:lnTo>
                      <a:lnTo>
                        <a:pt x="223" y="274"/>
                      </a:lnTo>
                      <a:lnTo>
                        <a:pt x="222" y="278"/>
                      </a:lnTo>
                      <a:lnTo>
                        <a:pt x="219" y="283"/>
                      </a:lnTo>
                      <a:lnTo>
                        <a:pt x="220" y="284"/>
                      </a:lnTo>
                      <a:lnTo>
                        <a:pt x="222" y="285"/>
                      </a:lnTo>
                      <a:lnTo>
                        <a:pt x="223" y="285"/>
                      </a:lnTo>
                      <a:lnTo>
                        <a:pt x="224" y="285"/>
                      </a:lnTo>
                      <a:lnTo>
                        <a:pt x="224" y="287"/>
                      </a:lnTo>
                      <a:lnTo>
                        <a:pt x="225" y="288"/>
                      </a:lnTo>
                      <a:lnTo>
                        <a:pt x="225" y="289"/>
                      </a:lnTo>
                      <a:lnTo>
                        <a:pt x="227" y="290"/>
                      </a:lnTo>
                      <a:lnTo>
                        <a:pt x="227" y="292"/>
                      </a:lnTo>
                      <a:lnTo>
                        <a:pt x="227" y="293"/>
                      </a:lnTo>
                      <a:lnTo>
                        <a:pt x="227" y="294"/>
                      </a:lnTo>
                      <a:lnTo>
                        <a:pt x="227" y="297"/>
                      </a:lnTo>
                      <a:lnTo>
                        <a:pt x="227" y="298"/>
                      </a:lnTo>
                      <a:lnTo>
                        <a:pt x="229" y="298"/>
                      </a:lnTo>
                      <a:lnTo>
                        <a:pt x="229" y="301"/>
                      </a:lnTo>
                      <a:lnTo>
                        <a:pt x="230" y="302"/>
                      </a:lnTo>
                      <a:lnTo>
                        <a:pt x="230" y="304"/>
                      </a:lnTo>
                      <a:lnTo>
                        <a:pt x="230" y="306"/>
                      </a:lnTo>
                      <a:lnTo>
                        <a:pt x="233" y="309"/>
                      </a:lnTo>
                      <a:lnTo>
                        <a:pt x="233" y="313"/>
                      </a:lnTo>
                      <a:lnTo>
                        <a:pt x="234" y="318"/>
                      </a:lnTo>
                      <a:lnTo>
                        <a:pt x="234" y="320"/>
                      </a:lnTo>
                      <a:lnTo>
                        <a:pt x="233" y="321"/>
                      </a:lnTo>
                      <a:lnTo>
                        <a:pt x="233" y="326"/>
                      </a:lnTo>
                      <a:lnTo>
                        <a:pt x="232" y="327"/>
                      </a:lnTo>
                      <a:lnTo>
                        <a:pt x="230" y="330"/>
                      </a:lnTo>
                      <a:lnTo>
                        <a:pt x="227" y="332"/>
                      </a:lnTo>
                      <a:lnTo>
                        <a:pt x="225" y="334"/>
                      </a:lnTo>
                      <a:lnTo>
                        <a:pt x="224" y="335"/>
                      </a:lnTo>
                      <a:lnTo>
                        <a:pt x="225" y="336"/>
                      </a:lnTo>
                      <a:lnTo>
                        <a:pt x="225" y="339"/>
                      </a:lnTo>
                      <a:lnTo>
                        <a:pt x="225" y="342"/>
                      </a:lnTo>
                      <a:lnTo>
                        <a:pt x="227" y="345"/>
                      </a:lnTo>
                      <a:lnTo>
                        <a:pt x="227" y="348"/>
                      </a:lnTo>
                      <a:lnTo>
                        <a:pt x="230" y="350"/>
                      </a:lnTo>
                      <a:lnTo>
                        <a:pt x="233" y="351"/>
                      </a:lnTo>
                      <a:lnTo>
                        <a:pt x="234" y="351"/>
                      </a:lnTo>
                      <a:lnTo>
                        <a:pt x="237" y="351"/>
                      </a:lnTo>
                      <a:lnTo>
                        <a:pt x="238" y="351"/>
                      </a:lnTo>
                      <a:lnTo>
                        <a:pt x="239" y="353"/>
                      </a:lnTo>
                      <a:lnTo>
                        <a:pt x="239" y="354"/>
                      </a:lnTo>
                      <a:lnTo>
                        <a:pt x="241" y="354"/>
                      </a:lnTo>
                      <a:lnTo>
                        <a:pt x="241" y="358"/>
                      </a:lnTo>
                      <a:lnTo>
                        <a:pt x="239" y="361"/>
                      </a:lnTo>
                      <a:lnTo>
                        <a:pt x="238" y="363"/>
                      </a:lnTo>
                      <a:lnTo>
                        <a:pt x="238" y="364"/>
                      </a:lnTo>
                      <a:lnTo>
                        <a:pt x="238" y="367"/>
                      </a:lnTo>
                      <a:lnTo>
                        <a:pt x="239" y="370"/>
                      </a:lnTo>
                      <a:lnTo>
                        <a:pt x="241" y="373"/>
                      </a:lnTo>
                      <a:lnTo>
                        <a:pt x="242" y="374"/>
                      </a:lnTo>
                      <a:lnTo>
                        <a:pt x="244" y="375"/>
                      </a:lnTo>
                      <a:lnTo>
                        <a:pt x="246" y="377"/>
                      </a:lnTo>
                      <a:lnTo>
                        <a:pt x="247" y="382"/>
                      </a:lnTo>
                      <a:lnTo>
                        <a:pt x="247" y="383"/>
                      </a:lnTo>
                      <a:lnTo>
                        <a:pt x="248" y="386"/>
                      </a:lnTo>
                      <a:lnTo>
                        <a:pt x="249" y="387"/>
                      </a:lnTo>
                      <a:lnTo>
                        <a:pt x="251" y="387"/>
                      </a:lnTo>
                      <a:lnTo>
                        <a:pt x="251" y="388"/>
                      </a:lnTo>
                      <a:lnTo>
                        <a:pt x="252" y="388"/>
                      </a:lnTo>
                      <a:lnTo>
                        <a:pt x="252" y="389"/>
                      </a:lnTo>
                      <a:lnTo>
                        <a:pt x="253" y="392"/>
                      </a:lnTo>
                      <a:lnTo>
                        <a:pt x="253" y="393"/>
                      </a:lnTo>
                      <a:lnTo>
                        <a:pt x="255" y="394"/>
                      </a:lnTo>
                      <a:lnTo>
                        <a:pt x="255" y="397"/>
                      </a:lnTo>
                      <a:lnTo>
                        <a:pt x="256" y="398"/>
                      </a:lnTo>
                      <a:lnTo>
                        <a:pt x="256" y="402"/>
                      </a:lnTo>
                      <a:lnTo>
                        <a:pt x="257" y="406"/>
                      </a:lnTo>
                      <a:lnTo>
                        <a:pt x="260" y="408"/>
                      </a:lnTo>
                      <a:lnTo>
                        <a:pt x="260" y="411"/>
                      </a:lnTo>
                      <a:lnTo>
                        <a:pt x="260" y="417"/>
                      </a:lnTo>
                      <a:lnTo>
                        <a:pt x="260" y="420"/>
                      </a:lnTo>
                      <a:lnTo>
                        <a:pt x="257" y="424"/>
                      </a:lnTo>
                      <a:lnTo>
                        <a:pt x="255" y="429"/>
                      </a:lnTo>
                      <a:lnTo>
                        <a:pt x="255" y="432"/>
                      </a:lnTo>
                      <a:lnTo>
                        <a:pt x="255" y="434"/>
                      </a:lnTo>
                      <a:lnTo>
                        <a:pt x="253" y="436"/>
                      </a:lnTo>
                      <a:lnTo>
                        <a:pt x="255" y="437"/>
                      </a:lnTo>
                      <a:lnTo>
                        <a:pt x="255" y="440"/>
                      </a:lnTo>
                      <a:lnTo>
                        <a:pt x="255" y="443"/>
                      </a:lnTo>
                      <a:lnTo>
                        <a:pt x="253" y="445"/>
                      </a:lnTo>
                      <a:lnTo>
                        <a:pt x="253" y="446"/>
                      </a:lnTo>
                      <a:lnTo>
                        <a:pt x="253" y="448"/>
                      </a:lnTo>
                      <a:lnTo>
                        <a:pt x="253" y="449"/>
                      </a:lnTo>
                      <a:lnTo>
                        <a:pt x="252" y="450"/>
                      </a:lnTo>
                      <a:lnTo>
                        <a:pt x="251" y="451"/>
                      </a:lnTo>
                      <a:lnTo>
                        <a:pt x="249" y="453"/>
                      </a:lnTo>
                      <a:lnTo>
                        <a:pt x="249" y="454"/>
                      </a:lnTo>
                      <a:lnTo>
                        <a:pt x="249" y="458"/>
                      </a:lnTo>
                      <a:lnTo>
                        <a:pt x="249" y="464"/>
                      </a:lnTo>
                      <a:lnTo>
                        <a:pt x="248" y="465"/>
                      </a:lnTo>
                      <a:lnTo>
                        <a:pt x="247" y="465"/>
                      </a:lnTo>
                      <a:lnTo>
                        <a:pt x="247" y="467"/>
                      </a:lnTo>
                      <a:lnTo>
                        <a:pt x="244" y="467"/>
                      </a:lnTo>
                      <a:lnTo>
                        <a:pt x="242" y="468"/>
                      </a:lnTo>
                      <a:lnTo>
                        <a:pt x="241" y="469"/>
                      </a:lnTo>
                      <a:lnTo>
                        <a:pt x="241" y="470"/>
                      </a:lnTo>
                      <a:lnTo>
                        <a:pt x="242" y="472"/>
                      </a:lnTo>
                      <a:lnTo>
                        <a:pt x="242" y="473"/>
                      </a:lnTo>
                      <a:lnTo>
                        <a:pt x="244" y="479"/>
                      </a:lnTo>
                      <a:lnTo>
                        <a:pt x="246" y="481"/>
                      </a:lnTo>
                      <a:lnTo>
                        <a:pt x="246" y="483"/>
                      </a:lnTo>
                      <a:lnTo>
                        <a:pt x="246" y="486"/>
                      </a:lnTo>
                      <a:lnTo>
                        <a:pt x="246" y="489"/>
                      </a:lnTo>
                      <a:lnTo>
                        <a:pt x="244" y="491"/>
                      </a:lnTo>
                      <a:lnTo>
                        <a:pt x="241" y="493"/>
                      </a:lnTo>
                      <a:lnTo>
                        <a:pt x="242" y="494"/>
                      </a:lnTo>
                      <a:lnTo>
                        <a:pt x="242" y="496"/>
                      </a:lnTo>
                      <a:lnTo>
                        <a:pt x="242" y="498"/>
                      </a:lnTo>
                      <a:lnTo>
                        <a:pt x="241" y="500"/>
                      </a:lnTo>
                      <a:lnTo>
                        <a:pt x="239" y="500"/>
                      </a:lnTo>
                      <a:lnTo>
                        <a:pt x="239" y="502"/>
                      </a:lnTo>
                      <a:lnTo>
                        <a:pt x="239" y="505"/>
                      </a:lnTo>
                      <a:lnTo>
                        <a:pt x="239" y="507"/>
                      </a:lnTo>
                      <a:lnTo>
                        <a:pt x="239" y="511"/>
                      </a:lnTo>
                      <a:lnTo>
                        <a:pt x="239" y="512"/>
                      </a:lnTo>
                      <a:lnTo>
                        <a:pt x="239" y="513"/>
                      </a:lnTo>
                      <a:lnTo>
                        <a:pt x="241" y="515"/>
                      </a:lnTo>
                      <a:lnTo>
                        <a:pt x="241" y="517"/>
                      </a:lnTo>
                      <a:lnTo>
                        <a:pt x="239" y="520"/>
                      </a:lnTo>
                      <a:lnTo>
                        <a:pt x="238" y="522"/>
                      </a:lnTo>
                      <a:lnTo>
                        <a:pt x="236" y="525"/>
                      </a:lnTo>
                      <a:lnTo>
                        <a:pt x="234" y="527"/>
                      </a:lnTo>
                      <a:lnTo>
                        <a:pt x="234" y="529"/>
                      </a:lnTo>
                      <a:lnTo>
                        <a:pt x="232" y="531"/>
                      </a:lnTo>
                      <a:lnTo>
                        <a:pt x="230" y="532"/>
                      </a:lnTo>
                      <a:lnTo>
                        <a:pt x="229" y="538"/>
                      </a:lnTo>
                      <a:lnTo>
                        <a:pt x="227" y="540"/>
                      </a:lnTo>
                      <a:lnTo>
                        <a:pt x="227" y="544"/>
                      </a:lnTo>
                      <a:lnTo>
                        <a:pt x="225" y="549"/>
                      </a:lnTo>
                      <a:lnTo>
                        <a:pt x="225" y="550"/>
                      </a:lnTo>
                      <a:lnTo>
                        <a:pt x="224" y="551"/>
                      </a:lnTo>
                      <a:lnTo>
                        <a:pt x="222" y="550"/>
                      </a:lnTo>
                      <a:lnTo>
                        <a:pt x="220" y="550"/>
                      </a:lnTo>
                      <a:lnTo>
                        <a:pt x="218" y="550"/>
                      </a:lnTo>
                      <a:lnTo>
                        <a:pt x="215" y="550"/>
                      </a:lnTo>
                      <a:lnTo>
                        <a:pt x="211" y="549"/>
                      </a:lnTo>
                      <a:lnTo>
                        <a:pt x="209" y="546"/>
                      </a:lnTo>
                      <a:lnTo>
                        <a:pt x="208" y="545"/>
                      </a:lnTo>
                      <a:lnTo>
                        <a:pt x="205" y="544"/>
                      </a:lnTo>
                      <a:lnTo>
                        <a:pt x="203" y="541"/>
                      </a:lnTo>
                      <a:lnTo>
                        <a:pt x="201" y="541"/>
                      </a:lnTo>
                      <a:lnTo>
                        <a:pt x="198" y="540"/>
                      </a:lnTo>
                      <a:lnTo>
                        <a:pt x="195" y="539"/>
                      </a:lnTo>
                      <a:lnTo>
                        <a:pt x="192" y="539"/>
                      </a:lnTo>
                      <a:lnTo>
                        <a:pt x="191" y="539"/>
                      </a:lnTo>
                      <a:lnTo>
                        <a:pt x="190" y="539"/>
                      </a:lnTo>
                      <a:lnTo>
                        <a:pt x="190" y="540"/>
                      </a:lnTo>
                      <a:lnTo>
                        <a:pt x="191" y="541"/>
                      </a:lnTo>
                      <a:lnTo>
                        <a:pt x="192" y="541"/>
                      </a:lnTo>
                      <a:lnTo>
                        <a:pt x="192" y="543"/>
                      </a:lnTo>
                      <a:lnTo>
                        <a:pt x="194" y="544"/>
                      </a:lnTo>
                      <a:lnTo>
                        <a:pt x="194" y="546"/>
                      </a:lnTo>
                      <a:lnTo>
                        <a:pt x="192" y="549"/>
                      </a:lnTo>
                      <a:lnTo>
                        <a:pt x="192" y="550"/>
                      </a:lnTo>
                      <a:lnTo>
                        <a:pt x="194" y="550"/>
                      </a:lnTo>
                      <a:lnTo>
                        <a:pt x="195" y="550"/>
                      </a:lnTo>
                      <a:lnTo>
                        <a:pt x="195" y="551"/>
                      </a:lnTo>
                      <a:lnTo>
                        <a:pt x="196" y="551"/>
                      </a:lnTo>
                      <a:lnTo>
                        <a:pt x="198" y="553"/>
                      </a:lnTo>
                      <a:lnTo>
                        <a:pt x="198" y="555"/>
                      </a:lnTo>
                      <a:lnTo>
                        <a:pt x="198" y="557"/>
                      </a:lnTo>
                      <a:lnTo>
                        <a:pt x="198" y="559"/>
                      </a:lnTo>
                      <a:lnTo>
                        <a:pt x="196" y="562"/>
                      </a:lnTo>
                      <a:lnTo>
                        <a:pt x="196" y="565"/>
                      </a:lnTo>
                      <a:lnTo>
                        <a:pt x="196" y="567"/>
                      </a:lnTo>
                      <a:lnTo>
                        <a:pt x="195" y="569"/>
                      </a:lnTo>
                      <a:lnTo>
                        <a:pt x="194" y="571"/>
                      </a:lnTo>
                      <a:lnTo>
                        <a:pt x="186" y="573"/>
                      </a:lnTo>
                      <a:lnTo>
                        <a:pt x="182" y="572"/>
                      </a:lnTo>
                      <a:lnTo>
                        <a:pt x="181" y="572"/>
                      </a:lnTo>
                      <a:lnTo>
                        <a:pt x="179" y="572"/>
                      </a:lnTo>
                      <a:lnTo>
                        <a:pt x="177" y="573"/>
                      </a:lnTo>
                      <a:lnTo>
                        <a:pt x="176" y="574"/>
                      </a:lnTo>
                      <a:lnTo>
                        <a:pt x="173" y="576"/>
                      </a:lnTo>
                      <a:lnTo>
                        <a:pt x="173" y="574"/>
                      </a:lnTo>
                      <a:lnTo>
                        <a:pt x="175" y="573"/>
                      </a:lnTo>
                      <a:lnTo>
                        <a:pt x="175" y="572"/>
                      </a:lnTo>
                      <a:lnTo>
                        <a:pt x="176" y="571"/>
                      </a:lnTo>
                      <a:lnTo>
                        <a:pt x="177" y="568"/>
                      </a:lnTo>
                      <a:lnTo>
                        <a:pt x="179" y="567"/>
                      </a:lnTo>
                      <a:lnTo>
                        <a:pt x="177" y="565"/>
                      </a:lnTo>
                      <a:lnTo>
                        <a:pt x="175" y="567"/>
                      </a:lnTo>
                      <a:lnTo>
                        <a:pt x="173" y="567"/>
                      </a:lnTo>
                      <a:lnTo>
                        <a:pt x="172" y="565"/>
                      </a:lnTo>
                      <a:lnTo>
                        <a:pt x="172" y="564"/>
                      </a:lnTo>
                      <a:lnTo>
                        <a:pt x="172" y="560"/>
                      </a:lnTo>
                      <a:lnTo>
                        <a:pt x="168" y="560"/>
                      </a:lnTo>
                      <a:lnTo>
                        <a:pt x="167" y="562"/>
                      </a:lnTo>
                      <a:lnTo>
                        <a:pt x="165" y="562"/>
                      </a:lnTo>
                      <a:lnTo>
                        <a:pt x="161" y="562"/>
                      </a:lnTo>
                      <a:lnTo>
                        <a:pt x="157" y="562"/>
                      </a:lnTo>
                      <a:lnTo>
                        <a:pt x="153" y="564"/>
                      </a:lnTo>
                      <a:lnTo>
                        <a:pt x="152" y="562"/>
                      </a:lnTo>
                      <a:lnTo>
                        <a:pt x="151" y="562"/>
                      </a:lnTo>
                      <a:lnTo>
                        <a:pt x="149" y="562"/>
                      </a:lnTo>
                      <a:lnTo>
                        <a:pt x="148" y="564"/>
                      </a:lnTo>
                      <a:lnTo>
                        <a:pt x="147" y="562"/>
                      </a:lnTo>
                      <a:lnTo>
                        <a:pt x="147" y="560"/>
                      </a:lnTo>
                      <a:lnTo>
                        <a:pt x="146" y="559"/>
                      </a:lnTo>
                      <a:lnTo>
                        <a:pt x="146" y="558"/>
                      </a:lnTo>
                      <a:lnTo>
                        <a:pt x="147" y="557"/>
                      </a:lnTo>
                      <a:lnTo>
                        <a:pt x="148" y="555"/>
                      </a:lnTo>
                      <a:lnTo>
                        <a:pt x="148" y="554"/>
                      </a:lnTo>
                      <a:lnTo>
                        <a:pt x="149" y="551"/>
                      </a:lnTo>
                      <a:lnTo>
                        <a:pt x="148" y="550"/>
                      </a:lnTo>
                      <a:lnTo>
                        <a:pt x="147" y="546"/>
                      </a:lnTo>
                      <a:lnTo>
                        <a:pt x="146" y="546"/>
                      </a:lnTo>
                      <a:lnTo>
                        <a:pt x="144" y="546"/>
                      </a:lnTo>
                      <a:lnTo>
                        <a:pt x="142" y="549"/>
                      </a:lnTo>
                      <a:lnTo>
                        <a:pt x="140" y="549"/>
                      </a:lnTo>
                      <a:lnTo>
                        <a:pt x="140" y="546"/>
                      </a:lnTo>
                      <a:lnTo>
                        <a:pt x="142" y="545"/>
                      </a:lnTo>
                      <a:lnTo>
                        <a:pt x="143" y="543"/>
                      </a:lnTo>
                      <a:lnTo>
                        <a:pt x="144" y="543"/>
                      </a:lnTo>
                      <a:lnTo>
                        <a:pt x="146" y="540"/>
                      </a:lnTo>
                      <a:lnTo>
                        <a:pt x="147" y="539"/>
                      </a:lnTo>
                      <a:lnTo>
                        <a:pt x="148" y="535"/>
                      </a:lnTo>
                      <a:lnTo>
                        <a:pt x="149" y="530"/>
                      </a:lnTo>
                      <a:lnTo>
                        <a:pt x="149" y="526"/>
                      </a:lnTo>
                      <a:lnTo>
                        <a:pt x="151" y="524"/>
                      </a:lnTo>
                      <a:lnTo>
                        <a:pt x="152" y="520"/>
                      </a:lnTo>
                      <a:lnTo>
                        <a:pt x="151" y="517"/>
                      </a:lnTo>
                      <a:lnTo>
                        <a:pt x="149" y="515"/>
                      </a:lnTo>
                      <a:lnTo>
                        <a:pt x="148" y="515"/>
                      </a:lnTo>
                      <a:lnTo>
                        <a:pt x="144" y="516"/>
                      </a:lnTo>
                      <a:lnTo>
                        <a:pt x="144" y="517"/>
                      </a:lnTo>
                      <a:lnTo>
                        <a:pt x="143" y="516"/>
                      </a:lnTo>
                      <a:lnTo>
                        <a:pt x="140" y="516"/>
                      </a:lnTo>
                      <a:lnTo>
                        <a:pt x="138" y="517"/>
                      </a:lnTo>
                      <a:lnTo>
                        <a:pt x="137" y="517"/>
                      </a:lnTo>
                      <a:lnTo>
                        <a:pt x="135" y="516"/>
                      </a:lnTo>
                      <a:lnTo>
                        <a:pt x="137" y="515"/>
                      </a:lnTo>
                      <a:lnTo>
                        <a:pt x="137" y="513"/>
                      </a:lnTo>
                      <a:lnTo>
                        <a:pt x="137" y="512"/>
                      </a:lnTo>
                      <a:lnTo>
                        <a:pt x="137" y="511"/>
                      </a:lnTo>
                      <a:lnTo>
                        <a:pt x="134" y="508"/>
                      </a:lnTo>
                      <a:lnTo>
                        <a:pt x="132" y="507"/>
                      </a:lnTo>
                      <a:lnTo>
                        <a:pt x="130" y="506"/>
                      </a:lnTo>
                      <a:lnTo>
                        <a:pt x="130" y="505"/>
                      </a:lnTo>
                      <a:lnTo>
                        <a:pt x="130" y="501"/>
                      </a:lnTo>
                      <a:lnTo>
                        <a:pt x="130" y="500"/>
                      </a:lnTo>
                      <a:lnTo>
                        <a:pt x="132" y="500"/>
                      </a:lnTo>
                      <a:lnTo>
                        <a:pt x="133" y="500"/>
                      </a:lnTo>
                      <a:lnTo>
                        <a:pt x="135" y="500"/>
                      </a:lnTo>
                      <a:lnTo>
                        <a:pt x="138" y="500"/>
                      </a:lnTo>
                      <a:lnTo>
                        <a:pt x="144" y="500"/>
                      </a:lnTo>
                      <a:lnTo>
                        <a:pt x="146" y="498"/>
                      </a:lnTo>
                      <a:lnTo>
                        <a:pt x="147" y="496"/>
                      </a:lnTo>
                      <a:lnTo>
                        <a:pt x="147" y="494"/>
                      </a:lnTo>
                      <a:lnTo>
                        <a:pt x="146" y="493"/>
                      </a:lnTo>
                      <a:lnTo>
                        <a:pt x="143" y="492"/>
                      </a:lnTo>
                      <a:lnTo>
                        <a:pt x="140" y="491"/>
                      </a:lnTo>
                      <a:lnTo>
                        <a:pt x="138" y="489"/>
                      </a:lnTo>
                      <a:lnTo>
                        <a:pt x="140" y="487"/>
                      </a:lnTo>
                      <a:lnTo>
                        <a:pt x="138" y="487"/>
                      </a:lnTo>
                      <a:lnTo>
                        <a:pt x="138" y="486"/>
                      </a:lnTo>
                      <a:lnTo>
                        <a:pt x="137" y="484"/>
                      </a:lnTo>
                      <a:lnTo>
                        <a:pt x="137" y="482"/>
                      </a:lnTo>
                      <a:lnTo>
                        <a:pt x="137" y="481"/>
                      </a:lnTo>
                      <a:lnTo>
                        <a:pt x="138" y="479"/>
                      </a:lnTo>
                      <a:lnTo>
                        <a:pt x="140" y="478"/>
                      </a:lnTo>
                      <a:lnTo>
                        <a:pt x="142" y="478"/>
                      </a:lnTo>
                      <a:lnTo>
                        <a:pt x="143" y="477"/>
                      </a:lnTo>
                      <a:lnTo>
                        <a:pt x="144" y="475"/>
                      </a:lnTo>
                      <a:lnTo>
                        <a:pt x="144" y="473"/>
                      </a:lnTo>
                      <a:lnTo>
                        <a:pt x="147" y="472"/>
                      </a:lnTo>
                      <a:lnTo>
                        <a:pt x="144" y="469"/>
                      </a:lnTo>
                      <a:lnTo>
                        <a:pt x="143" y="469"/>
                      </a:lnTo>
                      <a:lnTo>
                        <a:pt x="142" y="469"/>
                      </a:lnTo>
                      <a:lnTo>
                        <a:pt x="140" y="470"/>
                      </a:lnTo>
                      <a:lnTo>
                        <a:pt x="137" y="470"/>
                      </a:lnTo>
                      <a:lnTo>
                        <a:pt x="134" y="470"/>
                      </a:lnTo>
                      <a:lnTo>
                        <a:pt x="133" y="470"/>
                      </a:lnTo>
                      <a:lnTo>
                        <a:pt x="130" y="469"/>
                      </a:lnTo>
                      <a:lnTo>
                        <a:pt x="128" y="469"/>
                      </a:lnTo>
                      <a:lnTo>
                        <a:pt x="127" y="468"/>
                      </a:lnTo>
                      <a:lnTo>
                        <a:pt x="125" y="465"/>
                      </a:lnTo>
                      <a:lnTo>
                        <a:pt x="123" y="465"/>
                      </a:lnTo>
                      <a:lnTo>
                        <a:pt x="121" y="464"/>
                      </a:lnTo>
                      <a:lnTo>
                        <a:pt x="119" y="464"/>
                      </a:lnTo>
                      <a:lnTo>
                        <a:pt x="116" y="463"/>
                      </a:lnTo>
                      <a:lnTo>
                        <a:pt x="114" y="462"/>
                      </a:lnTo>
                      <a:lnTo>
                        <a:pt x="111" y="460"/>
                      </a:lnTo>
                      <a:lnTo>
                        <a:pt x="111" y="456"/>
                      </a:lnTo>
                      <a:lnTo>
                        <a:pt x="109" y="455"/>
                      </a:lnTo>
                      <a:lnTo>
                        <a:pt x="108" y="454"/>
                      </a:lnTo>
                      <a:lnTo>
                        <a:pt x="105" y="451"/>
                      </a:ln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7" name="Freeform 34">
                  <a:extLst>
                    <a:ext uri="{FF2B5EF4-FFF2-40B4-BE49-F238E27FC236}">
                      <a16:creationId xmlns:a16="http://schemas.microsoft.com/office/drawing/2014/main" id="{00F66C3A-2F2C-48F0-9C29-C1FC77D73232}"/>
                    </a:ext>
                  </a:extLst>
                </p:cNvPr>
                <p:cNvSpPr>
                  <a:spLocks/>
                </p:cNvSpPr>
                <p:nvPr/>
              </p:nvSpPr>
              <p:spPr bwMode="auto">
                <a:xfrm>
                  <a:off x="4518" y="1120"/>
                  <a:ext cx="527" cy="403"/>
                </a:xfrm>
                <a:custGeom>
                  <a:avLst/>
                  <a:gdLst>
                    <a:gd name="T0" fmla="*/ 367 w 527"/>
                    <a:gd name="T1" fmla="*/ 210 h 403"/>
                    <a:gd name="T2" fmla="*/ 375 w 527"/>
                    <a:gd name="T3" fmla="*/ 182 h 403"/>
                    <a:gd name="T4" fmla="*/ 410 w 527"/>
                    <a:gd name="T5" fmla="*/ 186 h 403"/>
                    <a:gd name="T6" fmla="*/ 431 w 527"/>
                    <a:gd name="T7" fmla="*/ 203 h 403"/>
                    <a:gd name="T8" fmla="*/ 461 w 527"/>
                    <a:gd name="T9" fmla="*/ 220 h 403"/>
                    <a:gd name="T10" fmla="*/ 493 w 527"/>
                    <a:gd name="T11" fmla="*/ 215 h 403"/>
                    <a:gd name="T12" fmla="*/ 524 w 527"/>
                    <a:gd name="T13" fmla="*/ 195 h 403"/>
                    <a:gd name="T14" fmla="*/ 517 w 527"/>
                    <a:gd name="T15" fmla="*/ 158 h 403"/>
                    <a:gd name="T16" fmla="*/ 507 w 527"/>
                    <a:gd name="T17" fmla="*/ 152 h 403"/>
                    <a:gd name="T18" fmla="*/ 477 w 527"/>
                    <a:gd name="T19" fmla="*/ 134 h 403"/>
                    <a:gd name="T20" fmla="*/ 472 w 527"/>
                    <a:gd name="T21" fmla="*/ 101 h 403"/>
                    <a:gd name="T22" fmla="*/ 447 w 527"/>
                    <a:gd name="T23" fmla="*/ 94 h 403"/>
                    <a:gd name="T24" fmla="*/ 433 w 527"/>
                    <a:gd name="T25" fmla="*/ 82 h 403"/>
                    <a:gd name="T26" fmla="*/ 410 w 527"/>
                    <a:gd name="T27" fmla="*/ 75 h 403"/>
                    <a:gd name="T28" fmla="*/ 361 w 527"/>
                    <a:gd name="T29" fmla="*/ 58 h 403"/>
                    <a:gd name="T30" fmla="*/ 358 w 527"/>
                    <a:gd name="T31" fmla="*/ 45 h 403"/>
                    <a:gd name="T32" fmla="*/ 329 w 527"/>
                    <a:gd name="T33" fmla="*/ 42 h 403"/>
                    <a:gd name="T34" fmla="*/ 304 w 527"/>
                    <a:gd name="T35" fmla="*/ 29 h 403"/>
                    <a:gd name="T36" fmla="*/ 290 w 527"/>
                    <a:gd name="T37" fmla="*/ 11 h 403"/>
                    <a:gd name="T38" fmla="*/ 267 w 527"/>
                    <a:gd name="T39" fmla="*/ 2 h 403"/>
                    <a:gd name="T40" fmla="*/ 226 w 527"/>
                    <a:gd name="T41" fmla="*/ 0 h 403"/>
                    <a:gd name="T42" fmla="*/ 188 w 527"/>
                    <a:gd name="T43" fmla="*/ 4 h 403"/>
                    <a:gd name="T44" fmla="*/ 153 w 527"/>
                    <a:gd name="T45" fmla="*/ 7 h 403"/>
                    <a:gd name="T46" fmla="*/ 115 w 527"/>
                    <a:gd name="T47" fmla="*/ 7 h 403"/>
                    <a:gd name="T48" fmla="*/ 81 w 527"/>
                    <a:gd name="T49" fmla="*/ 16 h 403"/>
                    <a:gd name="T50" fmla="*/ 63 w 527"/>
                    <a:gd name="T51" fmla="*/ 15 h 403"/>
                    <a:gd name="T52" fmla="*/ 44 w 527"/>
                    <a:gd name="T53" fmla="*/ 24 h 403"/>
                    <a:gd name="T54" fmla="*/ 49 w 527"/>
                    <a:gd name="T55" fmla="*/ 53 h 403"/>
                    <a:gd name="T56" fmla="*/ 54 w 527"/>
                    <a:gd name="T57" fmla="*/ 82 h 403"/>
                    <a:gd name="T58" fmla="*/ 30 w 527"/>
                    <a:gd name="T59" fmla="*/ 89 h 403"/>
                    <a:gd name="T60" fmla="*/ 25 w 527"/>
                    <a:gd name="T61" fmla="*/ 106 h 403"/>
                    <a:gd name="T62" fmla="*/ 29 w 527"/>
                    <a:gd name="T63" fmla="*/ 120 h 403"/>
                    <a:gd name="T64" fmla="*/ 16 w 527"/>
                    <a:gd name="T65" fmla="*/ 128 h 403"/>
                    <a:gd name="T66" fmla="*/ 35 w 527"/>
                    <a:gd name="T67" fmla="*/ 147 h 403"/>
                    <a:gd name="T68" fmla="*/ 39 w 527"/>
                    <a:gd name="T69" fmla="*/ 171 h 403"/>
                    <a:gd name="T70" fmla="*/ 33 w 527"/>
                    <a:gd name="T71" fmla="*/ 190 h 403"/>
                    <a:gd name="T72" fmla="*/ 29 w 527"/>
                    <a:gd name="T73" fmla="*/ 205 h 403"/>
                    <a:gd name="T74" fmla="*/ 29 w 527"/>
                    <a:gd name="T75" fmla="*/ 219 h 403"/>
                    <a:gd name="T76" fmla="*/ 14 w 527"/>
                    <a:gd name="T77" fmla="*/ 230 h 403"/>
                    <a:gd name="T78" fmla="*/ 21 w 527"/>
                    <a:gd name="T79" fmla="*/ 257 h 403"/>
                    <a:gd name="T80" fmla="*/ 8 w 527"/>
                    <a:gd name="T81" fmla="*/ 272 h 403"/>
                    <a:gd name="T82" fmla="*/ 10 w 527"/>
                    <a:gd name="T83" fmla="*/ 284 h 403"/>
                    <a:gd name="T84" fmla="*/ 20 w 527"/>
                    <a:gd name="T85" fmla="*/ 308 h 403"/>
                    <a:gd name="T86" fmla="*/ 14 w 527"/>
                    <a:gd name="T87" fmla="*/ 329 h 403"/>
                    <a:gd name="T88" fmla="*/ 3 w 527"/>
                    <a:gd name="T89" fmla="*/ 364 h 403"/>
                    <a:gd name="T90" fmla="*/ 31 w 527"/>
                    <a:gd name="T91" fmla="*/ 384 h 403"/>
                    <a:gd name="T92" fmla="*/ 63 w 527"/>
                    <a:gd name="T93" fmla="*/ 400 h 403"/>
                    <a:gd name="T94" fmla="*/ 90 w 527"/>
                    <a:gd name="T95" fmla="*/ 381 h 403"/>
                    <a:gd name="T96" fmla="*/ 107 w 527"/>
                    <a:gd name="T97" fmla="*/ 367 h 403"/>
                    <a:gd name="T98" fmla="*/ 145 w 527"/>
                    <a:gd name="T99" fmla="*/ 360 h 403"/>
                    <a:gd name="T100" fmla="*/ 166 w 527"/>
                    <a:gd name="T101" fmla="*/ 352 h 403"/>
                    <a:gd name="T102" fmla="*/ 192 w 527"/>
                    <a:gd name="T103" fmla="*/ 360 h 403"/>
                    <a:gd name="T104" fmla="*/ 216 w 527"/>
                    <a:gd name="T105" fmla="*/ 361 h 403"/>
                    <a:gd name="T106" fmla="*/ 233 w 527"/>
                    <a:gd name="T107" fmla="*/ 357 h 403"/>
                    <a:gd name="T108" fmla="*/ 239 w 527"/>
                    <a:gd name="T109" fmla="*/ 329 h 403"/>
                    <a:gd name="T110" fmla="*/ 270 w 527"/>
                    <a:gd name="T111" fmla="*/ 314 h 403"/>
                    <a:gd name="T112" fmla="*/ 270 w 527"/>
                    <a:gd name="T113" fmla="*/ 286 h 403"/>
                    <a:gd name="T114" fmla="*/ 297 w 527"/>
                    <a:gd name="T115" fmla="*/ 280 h 403"/>
                    <a:gd name="T116" fmla="*/ 320 w 527"/>
                    <a:gd name="T117" fmla="*/ 279 h 403"/>
                    <a:gd name="T118" fmla="*/ 339 w 527"/>
                    <a:gd name="T119" fmla="*/ 267 h 403"/>
                    <a:gd name="T120" fmla="*/ 353 w 527"/>
                    <a:gd name="T121" fmla="*/ 251 h 403"/>
                    <a:gd name="T122" fmla="*/ 368 w 527"/>
                    <a:gd name="T123" fmla="*/ 23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7" h="403">
                      <a:moveTo>
                        <a:pt x="375" y="236"/>
                      </a:moveTo>
                      <a:lnTo>
                        <a:pt x="377" y="232"/>
                      </a:lnTo>
                      <a:lnTo>
                        <a:pt x="375" y="232"/>
                      </a:lnTo>
                      <a:lnTo>
                        <a:pt x="374" y="232"/>
                      </a:lnTo>
                      <a:lnTo>
                        <a:pt x="372" y="232"/>
                      </a:lnTo>
                      <a:lnTo>
                        <a:pt x="371" y="228"/>
                      </a:lnTo>
                      <a:lnTo>
                        <a:pt x="368" y="225"/>
                      </a:lnTo>
                      <a:lnTo>
                        <a:pt x="368" y="222"/>
                      </a:lnTo>
                      <a:lnTo>
                        <a:pt x="368" y="219"/>
                      </a:lnTo>
                      <a:lnTo>
                        <a:pt x="368" y="217"/>
                      </a:lnTo>
                      <a:lnTo>
                        <a:pt x="367" y="215"/>
                      </a:lnTo>
                      <a:lnTo>
                        <a:pt x="366" y="213"/>
                      </a:lnTo>
                      <a:lnTo>
                        <a:pt x="366" y="211"/>
                      </a:lnTo>
                      <a:lnTo>
                        <a:pt x="367" y="210"/>
                      </a:lnTo>
                      <a:lnTo>
                        <a:pt x="371" y="210"/>
                      </a:lnTo>
                      <a:lnTo>
                        <a:pt x="372" y="209"/>
                      </a:lnTo>
                      <a:lnTo>
                        <a:pt x="372" y="205"/>
                      </a:lnTo>
                      <a:lnTo>
                        <a:pt x="372" y="203"/>
                      </a:lnTo>
                      <a:lnTo>
                        <a:pt x="371" y="200"/>
                      </a:lnTo>
                      <a:lnTo>
                        <a:pt x="371" y="196"/>
                      </a:lnTo>
                      <a:lnTo>
                        <a:pt x="367" y="195"/>
                      </a:lnTo>
                      <a:lnTo>
                        <a:pt x="366" y="194"/>
                      </a:lnTo>
                      <a:lnTo>
                        <a:pt x="366" y="192"/>
                      </a:lnTo>
                      <a:lnTo>
                        <a:pt x="366" y="191"/>
                      </a:lnTo>
                      <a:lnTo>
                        <a:pt x="367" y="190"/>
                      </a:lnTo>
                      <a:lnTo>
                        <a:pt x="368" y="186"/>
                      </a:lnTo>
                      <a:lnTo>
                        <a:pt x="372" y="182"/>
                      </a:lnTo>
                      <a:lnTo>
                        <a:pt x="375" y="182"/>
                      </a:lnTo>
                      <a:lnTo>
                        <a:pt x="376" y="187"/>
                      </a:lnTo>
                      <a:lnTo>
                        <a:pt x="379" y="189"/>
                      </a:lnTo>
                      <a:lnTo>
                        <a:pt x="382" y="189"/>
                      </a:lnTo>
                      <a:lnTo>
                        <a:pt x="384" y="185"/>
                      </a:lnTo>
                      <a:lnTo>
                        <a:pt x="390" y="186"/>
                      </a:lnTo>
                      <a:lnTo>
                        <a:pt x="391" y="189"/>
                      </a:lnTo>
                      <a:lnTo>
                        <a:pt x="395" y="187"/>
                      </a:lnTo>
                      <a:lnTo>
                        <a:pt x="396" y="186"/>
                      </a:lnTo>
                      <a:lnTo>
                        <a:pt x="395" y="181"/>
                      </a:lnTo>
                      <a:lnTo>
                        <a:pt x="401" y="179"/>
                      </a:lnTo>
                      <a:lnTo>
                        <a:pt x="403" y="182"/>
                      </a:lnTo>
                      <a:lnTo>
                        <a:pt x="405" y="182"/>
                      </a:lnTo>
                      <a:lnTo>
                        <a:pt x="408" y="186"/>
                      </a:lnTo>
                      <a:lnTo>
                        <a:pt x="410" y="186"/>
                      </a:lnTo>
                      <a:lnTo>
                        <a:pt x="412" y="189"/>
                      </a:lnTo>
                      <a:lnTo>
                        <a:pt x="415" y="191"/>
                      </a:lnTo>
                      <a:lnTo>
                        <a:pt x="415" y="195"/>
                      </a:lnTo>
                      <a:lnTo>
                        <a:pt x="418" y="195"/>
                      </a:lnTo>
                      <a:lnTo>
                        <a:pt x="419" y="195"/>
                      </a:lnTo>
                      <a:lnTo>
                        <a:pt x="420" y="195"/>
                      </a:lnTo>
                      <a:lnTo>
                        <a:pt x="424" y="195"/>
                      </a:lnTo>
                      <a:lnTo>
                        <a:pt x="425" y="198"/>
                      </a:lnTo>
                      <a:lnTo>
                        <a:pt x="427" y="201"/>
                      </a:lnTo>
                      <a:lnTo>
                        <a:pt x="425" y="204"/>
                      </a:lnTo>
                      <a:lnTo>
                        <a:pt x="428" y="206"/>
                      </a:lnTo>
                      <a:lnTo>
                        <a:pt x="432" y="206"/>
                      </a:lnTo>
                      <a:lnTo>
                        <a:pt x="432" y="205"/>
                      </a:lnTo>
                      <a:lnTo>
                        <a:pt x="431" y="203"/>
                      </a:lnTo>
                      <a:lnTo>
                        <a:pt x="431" y="198"/>
                      </a:lnTo>
                      <a:lnTo>
                        <a:pt x="432" y="195"/>
                      </a:lnTo>
                      <a:lnTo>
                        <a:pt x="437" y="204"/>
                      </a:lnTo>
                      <a:lnTo>
                        <a:pt x="439" y="203"/>
                      </a:lnTo>
                      <a:lnTo>
                        <a:pt x="442" y="204"/>
                      </a:lnTo>
                      <a:lnTo>
                        <a:pt x="446" y="209"/>
                      </a:lnTo>
                      <a:lnTo>
                        <a:pt x="450" y="209"/>
                      </a:lnTo>
                      <a:lnTo>
                        <a:pt x="451" y="211"/>
                      </a:lnTo>
                      <a:lnTo>
                        <a:pt x="453" y="211"/>
                      </a:lnTo>
                      <a:lnTo>
                        <a:pt x="457" y="217"/>
                      </a:lnTo>
                      <a:lnTo>
                        <a:pt x="455" y="219"/>
                      </a:lnTo>
                      <a:lnTo>
                        <a:pt x="456" y="223"/>
                      </a:lnTo>
                      <a:lnTo>
                        <a:pt x="458" y="224"/>
                      </a:lnTo>
                      <a:lnTo>
                        <a:pt x="461" y="220"/>
                      </a:lnTo>
                      <a:lnTo>
                        <a:pt x="466" y="220"/>
                      </a:lnTo>
                      <a:lnTo>
                        <a:pt x="470" y="223"/>
                      </a:lnTo>
                      <a:lnTo>
                        <a:pt x="470" y="219"/>
                      </a:lnTo>
                      <a:lnTo>
                        <a:pt x="471" y="219"/>
                      </a:lnTo>
                      <a:lnTo>
                        <a:pt x="475" y="215"/>
                      </a:lnTo>
                      <a:lnTo>
                        <a:pt x="480" y="218"/>
                      </a:lnTo>
                      <a:lnTo>
                        <a:pt x="479" y="220"/>
                      </a:lnTo>
                      <a:lnTo>
                        <a:pt x="481" y="222"/>
                      </a:lnTo>
                      <a:lnTo>
                        <a:pt x="484" y="222"/>
                      </a:lnTo>
                      <a:lnTo>
                        <a:pt x="485" y="222"/>
                      </a:lnTo>
                      <a:lnTo>
                        <a:pt x="484" y="218"/>
                      </a:lnTo>
                      <a:lnTo>
                        <a:pt x="486" y="217"/>
                      </a:lnTo>
                      <a:lnTo>
                        <a:pt x="488" y="215"/>
                      </a:lnTo>
                      <a:lnTo>
                        <a:pt x="493" y="215"/>
                      </a:lnTo>
                      <a:lnTo>
                        <a:pt x="494" y="209"/>
                      </a:lnTo>
                      <a:lnTo>
                        <a:pt x="494" y="205"/>
                      </a:lnTo>
                      <a:lnTo>
                        <a:pt x="499" y="205"/>
                      </a:lnTo>
                      <a:lnTo>
                        <a:pt x="500" y="208"/>
                      </a:lnTo>
                      <a:lnTo>
                        <a:pt x="505" y="208"/>
                      </a:lnTo>
                      <a:lnTo>
                        <a:pt x="507" y="209"/>
                      </a:lnTo>
                      <a:lnTo>
                        <a:pt x="510" y="206"/>
                      </a:lnTo>
                      <a:lnTo>
                        <a:pt x="512" y="208"/>
                      </a:lnTo>
                      <a:lnTo>
                        <a:pt x="515" y="206"/>
                      </a:lnTo>
                      <a:lnTo>
                        <a:pt x="517" y="206"/>
                      </a:lnTo>
                      <a:lnTo>
                        <a:pt x="521" y="206"/>
                      </a:lnTo>
                      <a:lnTo>
                        <a:pt x="522" y="204"/>
                      </a:lnTo>
                      <a:lnTo>
                        <a:pt x="524" y="201"/>
                      </a:lnTo>
                      <a:lnTo>
                        <a:pt x="524" y="195"/>
                      </a:lnTo>
                      <a:lnTo>
                        <a:pt x="522" y="192"/>
                      </a:lnTo>
                      <a:lnTo>
                        <a:pt x="522" y="190"/>
                      </a:lnTo>
                      <a:lnTo>
                        <a:pt x="523" y="187"/>
                      </a:lnTo>
                      <a:lnTo>
                        <a:pt x="527" y="187"/>
                      </a:lnTo>
                      <a:lnTo>
                        <a:pt x="526" y="182"/>
                      </a:lnTo>
                      <a:lnTo>
                        <a:pt x="526" y="181"/>
                      </a:lnTo>
                      <a:lnTo>
                        <a:pt x="523" y="179"/>
                      </a:lnTo>
                      <a:lnTo>
                        <a:pt x="522" y="177"/>
                      </a:lnTo>
                      <a:lnTo>
                        <a:pt x="521" y="175"/>
                      </a:lnTo>
                      <a:lnTo>
                        <a:pt x="519" y="175"/>
                      </a:lnTo>
                      <a:lnTo>
                        <a:pt x="521" y="172"/>
                      </a:lnTo>
                      <a:lnTo>
                        <a:pt x="521" y="165"/>
                      </a:lnTo>
                      <a:lnTo>
                        <a:pt x="515" y="163"/>
                      </a:lnTo>
                      <a:lnTo>
                        <a:pt x="517" y="158"/>
                      </a:lnTo>
                      <a:lnTo>
                        <a:pt x="517" y="152"/>
                      </a:lnTo>
                      <a:lnTo>
                        <a:pt x="512" y="157"/>
                      </a:lnTo>
                      <a:lnTo>
                        <a:pt x="512" y="161"/>
                      </a:lnTo>
                      <a:lnTo>
                        <a:pt x="508" y="161"/>
                      </a:lnTo>
                      <a:lnTo>
                        <a:pt x="505" y="161"/>
                      </a:lnTo>
                      <a:lnTo>
                        <a:pt x="502" y="160"/>
                      </a:lnTo>
                      <a:lnTo>
                        <a:pt x="499" y="160"/>
                      </a:lnTo>
                      <a:lnTo>
                        <a:pt x="496" y="160"/>
                      </a:lnTo>
                      <a:lnTo>
                        <a:pt x="496" y="158"/>
                      </a:lnTo>
                      <a:lnTo>
                        <a:pt x="495" y="153"/>
                      </a:lnTo>
                      <a:lnTo>
                        <a:pt x="496" y="151"/>
                      </a:lnTo>
                      <a:lnTo>
                        <a:pt x="498" y="149"/>
                      </a:lnTo>
                      <a:lnTo>
                        <a:pt x="502" y="152"/>
                      </a:lnTo>
                      <a:lnTo>
                        <a:pt x="507" y="152"/>
                      </a:lnTo>
                      <a:lnTo>
                        <a:pt x="508" y="151"/>
                      </a:lnTo>
                      <a:lnTo>
                        <a:pt x="507" y="147"/>
                      </a:lnTo>
                      <a:lnTo>
                        <a:pt x="504" y="144"/>
                      </a:lnTo>
                      <a:lnTo>
                        <a:pt x="502" y="143"/>
                      </a:lnTo>
                      <a:lnTo>
                        <a:pt x="499" y="138"/>
                      </a:lnTo>
                      <a:lnTo>
                        <a:pt x="495" y="142"/>
                      </a:lnTo>
                      <a:lnTo>
                        <a:pt x="493" y="142"/>
                      </a:lnTo>
                      <a:lnTo>
                        <a:pt x="491" y="146"/>
                      </a:lnTo>
                      <a:lnTo>
                        <a:pt x="486" y="146"/>
                      </a:lnTo>
                      <a:lnTo>
                        <a:pt x="484" y="146"/>
                      </a:lnTo>
                      <a:lnTo>
                        <a:pt x="481" y="143"/>
                      </a:lnTo>
                      <a:lnTo>
                        <a:pt x="480" y="142"/>
                      </a:lnTo>
                      <a:lnTo>
                        <a:pt x="480" y="137"/>
                      </a:lnTo>
                      <a:lnTo>
                        <a:pt x="477" y="134"/>
                      </a:lnTo>
                      <a:lnTo>
                        <a:pt x="477" y="127"/>
                      </a:lnTo>
                      <a:lnTo>
                        <a:pt x="479" y="120"/>
                      </a:lnTo>
                      <a:lnTo>
                        <a:pt x="480" y="116"/>
                      </a:lnTo>
                      <a:lnTo>
                        <a:pt x="480" y="115"/>
                      </a:lnTo>
                      <a:lnTo>
                        <a:pt x="481" y="113"/>
                      </a:lnTo>
                      <a:lnTo>
                        <a:pt x="481" y="108"/>
                      </a:lnTo>
                      <a:lnTo>
                        <a:pt x="481" y="106"/>
                      </a:lnTo>
                      <a:lnTo>
                        <a:pt x="483" y="104"/>
                      </a:lnTo>
                      <a:lnTo>
                        <a:pt x="481" y="103"/>
                      </a:lnTo>
                      <a:lnTo>
                        <a:pt x="480" y="101"/>
                      </a:lnTo>
                      <a:lnTo>
                        <a:pt x="479" y="103"/>
                      </a:lnTo>
                      <a:lnTo>
                        <a:pt x="477" y="103"/>
                      </a:lnTo>
                      <a:lnTo>
                        <a:pt x="476" y="101"/>
                      </a:lnTo>
                      <a:lnTo>
                        <a:pt x="472" y="101"/>
                      </a:lnTo>
                      <a:lnTo>
                        <a:pt x="471" y="101"/>
                      </a:lnTo>
                      <a:lnTo>
                        <a:pt x="469" y="100"/>
                      </a:lnTo>
                      <a:lnTo>
                        <a:pt x="466" y="100"/>
                      </a:lnTo>
                      <a:lnTo>
                        <a:pt x="465" y="100"/>
                      </a:lnTo>
                      <a:lnTo>
                        <a:pt x="464" y="97"/>
                      </a:lnTo>
                      <a:lnTo>
                        <a:pt x="462" y="96"/>
                      </a:lnTo>
                      <a:lnTo>
                        <a:pt x="461" y="96"/>
                      </a:lnTo>
                      <a:lnTo>
                        <a:pt x="457" y="94"/>
                      </a:lnTo>
                      <a:lnTo>
                        <a:pt x="455" y="96"/>
                      </a:lnTo>
                      <a:lnTo>
                        <a:pt x="453" y="96"/>
                      </a:lnTo>
                      <a:lnTo>
                        <a:pt x="452" y="94"/>
                      </a:lnTo>
                      <a:lnTo>
                        <a:pt x="451" y="94"/>
                      </a:lnTo>
                      <a:lnTo>
                        <a:pt x="448" y="94"/>
                      </a:lnTo>
                      <a:lnTo>
                        <a:pt x="447" y="94"/>
                      </a:lnTo>
                      <a:lnTo>
                        <a:pt x="446" y="92"/>
                      </a:lnTo>
                      <a:lnTo>
                        <a:pt x="443" y="90"/>
                      </a:lnTo>
                      <a:lnTo>
                        <a:pt x="442" y="90"/>
                      </a:lnTo>
                      <a:lnTo>
                        <a:pt x="439" y="90"/>
                      </a:lnTo>
                      <a:lnTo>
                        <a:pt x="438" y="89"/>
                      </a:lnTo>
                      <a:lnTo>
                        <a:pt x="437" y="89"/>
                      </a:lnTo>
                      <a:lnTo>
                        <a:pt x="436" y="90"/>
                      </a:lnTo>
                      <a:lnTo>
                        <a:pt x="433" y="90"/>
                      </a:lnTo>
                      <a:lnTo>
                        <a:pt x="431" y="90"/>
                      </a:lnTo>
                      <a:lnTo>
                        <a:pt x="428" y="89"/>
                      </a:lnTo>
                      <a:lnTo>
                        <a:pt x="428" y="87"/>
                      </a:lnTo>
                      <a:lnTo>
                        <a:pt x="431" y="85"/>
                      </a:lnTo>
                      <a:lnTo>
                        <a:pt x="432" y="82"/>
                      </a:lnTo>
                      <a:lnTo>
                        <a:pt x="433" y="82"/>
                      </a:lnTo>
                      <a:lnTo>
                        <a:pt x="434" y="81"/>
                      </a:lnTo>
                      <a:lnTo>
                        <a:pt x="434" y="78"/>
                      </a:lnTo>
                      <a:lnTo>
                        <a:pt x="434" y="76"/>
                      </a:lnTo>
                      <a:lnTo>
                        <a:pt x="434" y="75"/>
                      </a:lnTo>
                      <a:lnTo>
                        <a:pt x="433" y="73"/>
                      </a:lnTo>
                      <a:lnTo>
                        <a:pt x="431" y="72"/>
                      </a:lnTo>
                      <a:lnTo>
                        <a:pt x="423" y="70"/>
                      </a:lnTo>
                      <a:lnTo>
                        <a:pt x="422" y="70"/>
                      </a:lnTo>
                      <a:lnTo>
                        <a:pt x="419" y="70"/>
                      </a:lnTo>
                      <a:lnTo>
                        <a:pt x="417" y="71"/>
                      </a:lnTo>
                      <a:lnTo>
                        <a:pt x="415" y="72"/>
                      </a:lnTo>
                      <a:lnTo>
                        <a:pt x="413" y="75"/>
                      </a:lnTo>
                      <a:lnTo>
                        <a:pt x="412" y="75"/>
                      </a:lnTo>
                      <a:lnTo>
                        <a:pt x="410" y="75"/>
                      </a:lnTo>
                      <a:lnTo>
                        <a:pt x="409" y="76"/>
                      </a:lnTo>
                      <a:lnTo>
                        <a:pt x="406" y="75"/>
                      </a:lnTo>
                      <a:lnTo>
                        <a:pt x="395" y="72"/>
                      </a:lnTo>
                      <a:lnTo>
                        <a:pt x="391" y="72"/>
                      </a:lnTo>
                      <a:lnTo>
                        <a:pt x="389" y="71"/>
                      </a:lnTo>
                      <a:lnTo>
                        <a:pt x="387" y="70"/>
                      </a:lnTo>
                      <a:lnTo>
                        <a:pt x="386" y="68"/>
                      </a:lnTo>
                      <a:lnTo>
                        <a:pt x="382" y="68"/>
                      </a:lnTo>
                      <a:lnTo>
                        <a:pt x="376" y="67"/>
                      </a:lnTo>
                      <a:lnTo>
                        <a:pt x="374" y="64"/>
                      </a:lnTo>
                      <a:lnTo>
                        <a:pt x="372" y="62"/>
                      </a:lnTo>
                      <a:lnTo>
                        <a:pt x="366" y="61"/>
                      </a:lnTo>
                      <a:lnTo>
                        <a:pt x="362" y="59"/>
                      </a:lnTo>
                      <a:lnTo>
                        <a:pt x="361" y="58"/>
                      </a:lnTo>
                      <a:lnTo>
                        <a:pt x="360" y="59"/>
                      </a:lnTo>
                      <a:lnTo>
                        <a:pt x="357" y="58"/>
                      </a:lnTo>
                      <a:lnTo>
                        <a:pt x="357" y="54"/>
                      </a:lnTo>
                      <a:lnTo>
                        <a:pt x="353" y="53"/>
                      </a:lnTo>
                      <a:lnTo>
                        <a:pt x="351" y="52"/>
                      </a:lnTo>
                      <a:lnTo>
                        <a:pt x="348" y="49"/>
                      </a:lnTo>
                      <a:lnTo>
                        <a:pt x="347" y="49"/>
                      </a:lnTo>
                      <a:lnTo>
                        <a:pt x="347" y="47"/>
                      </a:lnTo>
                      <a:lnTo>
                        <a:pt x="347" y="45"/>
                      </a:lnTo>
                      <a:lnTo>
                        <a:pt x="348" y="44"/>
                      </a:lnTo>
                      <a:lnTo>
                        <a:pt x="351" y="44"/>
                      </a:lnTo>
                      <a:lnTo>
                        <a:pt x="353" y="45"/>
                      </a:lnTo>
                      <a:lnTo>
                        <a:pt x="357" y="45"/>
                      </a:lnTo>
                      <a:lnTo>
                        <a:pt x="358" y="45"/>
                      </a:lnTo>
                      <a:lnTo>
                        <a:pt x="356" y="43"/>
                      </a:lnTo>
                      <a:lnTo>
                        <a:pt x="352" y="43"/>
                      </a:lnTo>
                      <a:lnTo>
                        <a:pt x="348" y="42"/>
                      </a:lnTo>
                      <a:lnTo>
                        <a:pt x="346" y="40"/>
                      </a:lnTo>
                      <a:lnTo>
                        <a:pt x="343" y="40"/>
                      </a:lnTo>
                      <a:lnTo>
                        <a:pt x="339" y="40"/>
                      </a:lnTo>
                      <a:lnTo>
                        <a:pt x="338" y="40"/>
                      </a:lnTo>
                      <a:lnTo>
                        <a:pt x="338" y="42"/>
                      </a:lnTo>
                      <a:lnTo>
                        <a:pt x="335" y="42"/>
                      </a:lnTo>
                      <a:lnTo>
                        <a:pt x="334" y="43"/>
                      </a:lnTo>
                      <a:lnTo>
                        <a:pt x="334" y="44"/>
                      </a:lnTo>
                      <a:lnTo>
                        <a:pt x="332" y="44"/>
                      </a:lnTo>
                      <a:lnTo>
                        <a:pt x="330" y="43"/>
                      </a:lnTo>
                      <a:lnTo>
                        <a:pt x="329" y="42"/>
                      </a:lnTo>
                      <a:lnTo>
                        <a:pt x="329" y="40"/>
                      </a:lnTo>
                      <a:lnTo>
                        <a:pt x="327" y="39"/>
                      </a:lnTo>
                      <a:lnTo>
                        <a:pt x="324" y="39"/>
                      </a:lnTo>
                      <a:lnTo>
                        <a:pt x="322" y="39"/>
                      </a:lnTo>
                      <a:lnTo>
                        <a:pt x="319" y="38"/>
                      </a:lnTo>
                      <a:lnTo>
                        <a:pt x="318" y="37"/>
                      </a:lnTo>
                      <a:lnTo>
                        <a:pt x="319" y="34"/>
                      </a:lnTo>
                      <a:lnTo>
                        <a:pt x="315" y="33"/>
                      </a:lnTo>
                      <a:lnTo>
                        <a:pt x="313" y="33"/>
                      </a:lnTo>
                      <a:lnTo>
                        <a:pt x="311" y="33"/>
                      </a:lnTo>
                      <a:lnTo>
                        <a:pt x="308" y="32"/>
                      </a:lnTo>
                      <a:lnTo>
                        <a:pt x="306" y="30"/>
                      </a:lnTo>
                      <a:lnTo>
                        <a:pt x="305" y="29"/>
                      </a:lnTo>
                      <a:lnTo>
                        <a:pt x="304" y="29"/>
                      </a:lnTo>
                      <a:lnTo>
                        <a:pt x="301" y="29"/>
                      </a:lnTo>
                      <a:lnTo>
                        <a:pt x="301" y="26"/>
                      </a:lnTo>
                      <a:lnTo>
                        <a:pt x="301" y="24"/>
                      </a:lnTo>
                      <a:lnTo>
                        <a:pt x="303" y="23"/>
                      </a:lnTo>
                      <a:lnTo>
                        <a:pt x="303" y="21"/>
                      </a:lnTo>
                      <a:lnTo>
                        <a:pt x="304" y="21"/>
                      </a:lnTo>
                      <a:lnTo>
                        <a:pt x="305" y="19"/>
                      </a:lnTo>
                      <a:lnTo>
                        <a:pt x="303" y="18"/>
                      </a:lnTo>
                      <a:lnTo>
                        <a:pt x="301" y="16"/>
                      </a:lnTo>
                      <a:lnTo>
                        <a:pt x="300" y="15"/>
                      </a:lnTo>
                      <a:lnTo>
                        <a:pt x="297" y="14"/>
                      </a:lnTo>
                      <a:lnTo>
                        <a:pt x="294" y="13"/>
                      </a:lnTo>
                      <a:lnTo>
                        <a:pt x="292" y="13"/>
                      </a:lnTo>
                      <a:lnTo>
                        <a:pt x="290" y="11"/>
                      </a:lnTo>
                      <a:lnTo>
                        <a:pt x="289" y="10"/>
                      </a:lnTo>
                      <a:lnTo>
                        <a:pt x="287" y="10"/>
                      </a:lnTo>
                      <a:lnTo>
                        <a:pt x="286" y="10"/>
                      </a:lnTo>
                      <a:lnTo>
                        <a:pt x="284" y="7"/>
                      </a:lnTo>
                      <a:lnTo>
                        <a:pt x="282" y="7"/>
                      </a:lnTo>
                      <a:lnTo>
                        <a:pt x="280" y="5"/>
                      </a:lnTo>
                      <a:lnTo>
                        <a:pt x="277" y="5"/>
                      </a:lnTo>
                      <a:lnTo>
                        <a:pt x="276" y="5"/>
                      </a:lnTo>
                      <a:lnTo>
                        <a:pt x="273" y="4"/>
                      </a:lnTo>
                      <a:lnTo>
                        <a:pt x="272" y="2"/>
                      </a:lnTo>
                      <a:lnTo>
                        <a:pt x="271" y="2"/>
                      </a:lnTo>
                      <a:lnTo>
                        <a:pt x="270" y="1"/>
                      </a:lnTo>
                      <a:lnTo>
                        <a:pt x="268" y="1"/>
                      </a:lnTo>
                      <a:lnTo>
                        <a:pt x="267" y="2"/>
                      </a:lnTo>
                      <a:lnTo>
                        <a:pt x="265" y="1"/>
                      </a:lnTo>
                      <a:lnTo>
                        <a:pt x="261" y="0"/>
                      </a:lnTo>
                      <a:lnTo>
                        <a:pt x="259" y="0"/>
                      </a:lnTo>
                      <a:lnTo>
                        <a:pt x="257" y="0"/>
                      </a:lnTo>
                      <a:lnTo>
                        <a:pt x="256" y="0"/>
                      </a:lnTo>
                      <a:lnTo>
                        <a:pt x="249" y="1"/>
                      </a:lnTo>
                      <a:lnTo>
                        <a:pt x="247" y="1"/>
                      </a:lnTo>
                      <a:lnTo>
                        <a:pt x="244" y="1"/>
                      </a:lnTo>
                      <a:lnTo>
                        <a:pt x="240" y="2"/>
                      </a:lnTo>
                      <a:lnTo>
                        <a:pt x="238" y="2"/>
                      </a:lnTo>
                      <a:lnTo>
                        <a:pt x="237" y="4"/>
                      </a:lnTo>
                      <a:lnTo>
                        <a:pt x="234" y="5"/>
                      </a:lnTo>
                      <a:lnTo>
                        <a:pt x="230" y="1"/>
                      </a:lnTo>
                      <a:lnTo>
                        <a:pt x="226" y="0"/>
                      </a:lnTo>
                      <a:lnTo>
                        <a:pt x="225" y="0"/>
                      </a:lnTo>
                      <a:lnTo>
                        <a:pt x="220" y="1"/>
                      </a:lnTo>
                      <a:lnTo>
                        <a:pt x="218" y="2"/>
                      </a:lnTo>
                      <a:lnTo>
                        <a:pt x="215" y="4"/>
                      </a:lnTo>
                      <a:lnTo>
                        <a:pt x="214" y="7"/>
                      </a:lnTo>
                      <a:lnTo>
                        <a:pt x="211" y="9"/>
                      </a:lnTo>
                      <a:lnTo>
                        <a:pt x="210" y="10"/>
                      </a:lnTo>
                      <a:lnTo>
                        <a:pt x="204" y="10"/>
                      </a:lnTo>
                      <a:lnTo>
                        <a:pt x="201" y="10"/>
                      </a:lnTo>
                      <a:lnTo>
                        <a:pt x="201" y="7"/>
                      </a:lnTo>
                      <a:lnTo>
                        <a:pt x="200" y="5"/>
                      </a:lnTo>
                      <a:lnTo>
                        <a:pt x="196" y="5"/>
                      </a:lnTo>
                      <a:lnTo>
                        <a:pt x="194" y="4"/>
                      </a:lnTo>
                      <a:lnTo>
                        <a:pt x="188" y="4"/>
                      </a:lnTo>
                      <a:lnTo>
                        <a:pt x="185" y="4"/>
                      </a:lnTo>
                      <a:lnTo>
                        <a:pt x="181" y="4"/>
                      </a:lnTo>
                      <a:lnTo>
                        <a:pt x="178" y="2"/>
                      </a:lnTo>
                      <a:lnTo>
                        <a:pt x="175" y="4"/>
                      </a:lnTo>
                      <a:lnTo>
                        <a:pt x="173" y="4"/>
                      </a:lnTo>
                      <a:lnTo>
                        <a:pt x="171" y="2"/>
                      </a:lnTo>
                      <a:lnTo>
                        <a:pt x="168" y="2"/>
                      </a:lnTo>
                      <a:lnTo>
                        <a:pt x="167" y="2"/>
                      </a:lnTo>
                      <a:lnTo>
                        <a:pt x="164" y="4"/>
                      </a:lnTo>
                      <a:lnTo>
                        <a:pt x="163" y="4"/>
                      </a:lnTo>
                      <a:lnTo>
                        <a:pt x="159" y="4"/>
                      </a:lnTo>
                      <a:lnTo>
                        <a:pt x="157" y="5"/>
                      </a:lnTo>
                      <a:lnTo>
                        <a:pt x="156" y="5"/>
                      </a:lnTo>
                      <a:lnTo>
                        <a:pt x="153" y="7"/>
                      </a:lnTo>
                      <a:lnTo>
                        <a:pt x="152" y="7"/>
                      </a:lnTo>
                      <a:lnTo>
                        <a:pt x="149" y="7"/>
                      </a:lnTo>
                      <a:lnTo>
                        <a:pt x="148" y="9"/>
                      </a:lnTo>
                      <a:lnTo>
                        <a:pt x="144" y="9"/>
                      </a:lnTo>
                      <a:lnTo>
                        <a:pt x="143" y="7"/>
                      </a:lnTo>
                      <a:lnTo>
                        <a:pt x="142" y="9"/>
                      </a:lnTo>
                      <a:lnTo>
                        <a:pt x="139" y="9"/>
                      </a:lnTo>
                      <a:lnTo>
                        <a:pt x="135" y="10"/>
                      </a:lnTo>
                      <a:lnTo>
                        <a:pt x="133" y="10"/>
                      </a:lnTo>
                      <a:lnTo>
                        <a:pt x="129" y="10"/>
                      </a:lnTo>
                      <a:lnTo>
                        <a:pt x="126" y="10"/>
                      </a:lnTo>
                      <a:lnTo>
                        <a:pt x="124" y="9"/>
                      </a:lnTo>
                      <a:lnTo>
                        <a:pt x="116" y="7"/>
                      </a:lnTo>
                      <a:lnTo>
                        <a:pt x="115" y="7"/>
                      </a:lnTo>
                      <a:lnTo>
                        <a:pt x="112" y="7"/>
                      </a:lnTo>
                      <a:lnTo>
                        <a:pt x="110" y="10"/>
                      </a:lnTo>
                      <a:lnTo>
                        <a:pt x="109" y="11"/>
                      </a:lnTo>
                      <a:lnTo>
                        <a:pt x="106" y="11"/>
                      </a:lnTo>
                      <a:lnTo>
                        <a:pt x="104" y="11"/>
                      </a:lnTo>
                      <a:lnTo>
                        <a:pt x="101" y="13"/>
                      </a:lnTo>
                      <a:lnTo>
                        <a:pt x="100" y="14"/>
                      </a:lnTo>
                      <a:lnTo>
                        <a:pt x="97" y="13"/>
                      </a:lnTo>
                      <a:lnTo>
                        <a:pt x="93" y="14"/>
                      </a:lnTo>
                      <a:lnTo>
                        <a:pt x="90" y="14"/>
                      </a:lnTo>
                      <a:lnTo>
                        <a:pt x="86" y="15"/>
                      </a:lnTo>
                      <a:lnTo>
                        <a:pt x="85" y="16"/>
                      </a:lnTo>
                      <a:lnTo>
                        <a:pt x="83" y="16"/>
                      </a:lnTo>
                      <a:lnTo>
                        <a:pt x="81" y="16"/>
                      </a:lnTo>
                      <a:lnTo>
                        <a:pt x="79" y="15"/>
                      </a:lnTo>
                      <a:lnTo>
                        <a:pt x="77" y="15"/>
                      </a:lnTo>
                      <a:lnTo>
                        <a:pt x="76" y="15"/>
                      </a:lnTo>
                      <a:lnTo>
                        <a:pt x="74" y="14"/>
                      </a:lnTo>
                      <a:lnTo>
                        <a:pt x="72" y="14"/>
                      </a:lnTo>
                      <a:lnTo>
                        <a:pt x="71" y="13"/>
                      </a:lnTo>
                      <a:lnTo>
                        <a:pt x="69" y="11"/>
                      </a:lnTo>
                      <a:lnTo>
                        <a:pt x="68" y="10"/>
                      </a:lnTo>
                      <a:lnTo>
                        <a:pt x="67" y="9"/>
                      </a:lnTo>
                      <a:lnTo>
                        <a:pt x="66" y="10"/>
                      </a:lnTo>
                      <a:lnTo>
                        <a:pt x="64" y="10"/>
                      </a:lnTo>
                      <a:lnTo>
                        <a:pt x="64" y="13"/>
                      </a:lnTo>
                      <a:lnTo>
                        <a:pt x="64" y="14"/>
                      </a:lnTo>
                      <a:lnTo>
                        <a:pt x="63" y="15"/>
                      </a:lnTo>
                      <a:lnTo>
                        <a:pt x="62" y="18"/>
                      </a:lnTo>
                      <a:lnTo>
                        <a:pt x="60" y="19"/>
                      </a:lnTo>
                      <a:lnTo>
                        <a:pt x="60" y="23"/>
                      </a:lnTo>
                      <a:lnTo>
                        <a:pt x="62" y="25"/>
                      </a:lnTo>
                      <a:lnTo>
                        <a:pt x="62" y="28"/>
                      </a:lnTo>
                      <a:lnTo>
                        <a:pt x="60" y="28"/>
                      </a:lnTo>
                      <a:lnTo>
                        <a:pt x="59" y="29"/>
                      </a:lnTo>
                      <a:lnTo>
                        <a:pt x="57" y="29"/>
                      </a:lnTo>
                      <a:lnTo>
                        <a:pt x="53" y="28"/>
                      </a:lnTo>
                      <a:lnTo>
                        <a:pt x="50" y="28"/>
                      </a:lnTo>
                      <a:lnTo>
                        <a:pt x="48" y="26"/>
                      </a:lnTo>
                      <a:lnTo>
                        <a:pt x="47" y="26"/>
                      </a:lnTo>
                      <a:lnTo>
                        <a:pt x="47" y="24"/>
                      </a:lnTo>
                      <a:lnTo>
                        <a:pt x="44" y="24"/>
                      </a:lnTo>
                      <a:lnTo>
                        <a:pt x="41" y="24"/>
                      </a:lnTo>
                      <a:lnTo>
                        <a:pt x="40" y="24"/>
                      </a:lnTo>
                      <a:lnTo>
                        <a:pt x="38" y="24"/>
                      </a:lnTo>
                      <a:lnTo>
                        <a:pt x="38" y="26"/>
                      </a:lnTo>
                      <a:lnTo>
                        <a:pt x="38" y="28"/>
                      </a:lnTo>
                      <a:lnTo>
                        <a:pt x="38" y="29"/>
                      </a:lnTo>
                      <a:lnTo>
                        <a:pt x="41" y="32"/>
                      </a:lnTo>
                      <a:lnTo>
                        <a:pt x="47" y="34"/>
                      </a:lnTo>
                      <a:lnTo>
                        <a:pt x="49" y="38"/>
                      </a:lnTo>
                      <a:lnTo>
                        <a:pt x="50" y="40"/>
                      </a:lnTo>
                      <a:lnTo>
                        <a:pt x="52" y="44"/>
                      </a:lnTo>
                      <a:lnTo>
                        <a:pt x="50" y="47"/>
                      </a:lnTo>
                      <a:lnTo>
                        <a:pt x="50" y="49"/>
                      </a:lnTo>
                      <a:lnTo>
                        <a:pt x="49" y="53"/>
                      </a:lnTo>
                      <a:lnTo>
                        <a:pt x="48" y="56"/>
                      </a:lnTo>
                      <a:lnTo>
                        <a:pt x="49" y="57"/>
                      </a:lnTo>
                      <a:lnTo>
                        <a:pt x="48" y="59"/>
                      </a:lnTo>
                      <a:lnTo>
                        <a:pt x="49" y="63"/>
                      </a:lnTo>
                      <a:lnTo>
                        <a:pt x="49" y="67"/>
                      </a:lnTo>
                      <a:lnTo>
                        <a:pt x="50" y="70"/>
                      </a:lnTo>
                      <a:lnTo>
                        <a:pt x="53" y="72"/>
                      </a:lnTo>
                      <a:lnTo>
                        <a:pt x="55" y="76"/>
                      </a:lnTo>
                      <a:lnTo>
                        <a:pt x="57" y="77"/>
                      </a:lnTo>
                      <a:lnTo>
                        <a:pt x="57" y="78"/>
                      </a:lnTo>
                      <a:lnTo>
                        <a:pt x="59" y="81"/>
                      </a:lnTo>
                      <a:lnTo>
                        <a:pt x="57" y="82"/>
                      </a:lnTo>
                      <a:lnTo>
                        <a:pt x="55" y="83"/>
                      </a:lnTo>
                      <a:lnTo>
                        <a:pt x="54" y="82"/>
                      </a:lnTo>
                      <a:lnTo>
                        <a:pt x="53" y="82"/>
                      </a:lnTo>
                      <a:lnTo>
                        <a:pt x="52" y="82"/>
                      </a:lnTo>
                      <a:lnTo>
                        <a:pt x="48" y="82"/>
                      </a:lnTo>
                      <a:lnTo>
                        <a:pt x="47" y="85"/>
                      </a:lnTo>
                      <a:lnTo>
                        <a:pt x="45" y="83"/>
                      </a:lnTo>
                      <a:lnTo>
                        <a:pt x="44" y="83"/>
                      </a:lnTo>
                      <a:lnTo>
                        <a:pt x="40" y="85"/>
                      </a:lnTo>
                      <a:lnTo>
                        <a:pt x="39" y="83"/>
                      </a:lnTo>
                      <a:lnTo>
                        <a:pt x="38" y="85"/>
                      </a:lnTo>
                      <a:lnTo>
                        <a:pt x="36" y="86"/>
                      </a:lnTo>
                      <a:lnTo>
                        <a:pt x="34" y="86"/>
                      </a:lnTo>
                      <a:lnTo>
                        <a:pt x="34" y="89"/>
                      </a:lnTo>
                      <a:lnTo>
                        <a:pt x="33" y="89"/>
                      </a:lnTo>
                      <a:lnTo>
                        <a:pt x="30" y="89"/>
                      </a:lnTo>
                      <a:lnTo>
                        <a:pt x="26" y="90"/>
                      </a:lnTo>
                      <a:lnTo>
                        <a:pt x="25" y="92"/>
                      </a:lnTo>
                      <a:lnTo>
                        <a:pt x="26" y="94"/>
                      </a:lnTo>
                      <a:lnTo>
                        <a:pt x="26" y="96"/>
                      </a:lnTo>
                      <a:lnTo>
                        <a:pt x="26" y="99"/>
                      </a:lnTo>
                      <a:lnTo>
                        <a:pt x="29" y="100"/>
                      </a:lnTo>
                      <a:lnTo>
                        <a:pt x="25" y="103"/>
                      </a:lnTo>
                      <a:lnTo>
                        <a:pt x="22" y="101"/>
                      </a:lnTo>
                      <a:lnTo>
                        <a:pt x="20" y="101"/>
                      </a:lnTo>
                      <a:lnTo>
                        <a:pt x="20" y="104"/>
                      </a:lnTo>
                      <a:lnTo>
                        <a:pt x="21" y="104"/>
                      </a:lnTo>
                      <a:lnTo>
                        <a:pt x="21" y="105"/>
                      </a:lnTo>
                      <a:lnTo>
                        <a:pt x="22" y="108"/>
                      </a:lnTo>
                      <a:lnTo>
                        <a:pt x="25" y="106"/>
                      </a:lnTo>
                      <a:lnTo>
                        <a:pt x="26" y="109"/>
                      </a:lnTo>
                      <a:lnTo>
                        <a:pt x="26" y="113"/>
                      </a:lnTo>
                      <a:lnTo>
                        <a:pt x="24" y="114"/>
                      </a:lnTo>
                      <a:lnTo>
                        <a:pt x="21" y="111"/>
                      </a:lnTo>
                      <a:lnTo>
                        <a:pt x="20" y="111"/>
                      </a:lnTo>
                      <a:lnTo>
                        <a:pt x="19" y="111"/>
                      </a:lnTo>
                      <a:lnTo>
                        <a:pt x="16" y="114"/>
                      </a:lnTo>
                      <a:lnTo>
                        <a:pt x="16" y="116"/>
                      </a:lnTo>
                      <a:lnTo>
                        <a:pt x="17" y="118"/>
                      </a:lnTo>
                      <a:lnTo>
                        <a:pt x="19" y="118"/>
                      </a:lnTo>
                      <a:lnTo>
                        <a:pt x="21" y="119"/>
                      </a:lnTo>
                      <a:lnTo>
                        <a:pt x="24" y="118"/>
                      </a:lnTo>
                      <a:lnTo>
                        <a:pt x="26" y="119"/>
                      </a:lnTo>
                      <a:lnTo>
                        <a:pt x="29" y="120"/>
                      </a:lnTo>
                      <a:lnTo>
                        <a:pt x="29" y="123"/>
                      </a:lnTo>
                      <a:lnTo>
                        <a:pt x="26" y="125"/>
                      </a:lnTo>
                      <a:lnTo>
                        <a:pt x="29" y="127"/>
                      </a:lnTo>
                      <a:lnTo>
                        <a:pt x="30" y="128"/>
                      </a:lnTo>
                      <a:lnTo>
                        <a:pt x="33" y="129"/>
                      </a:lnTo>
                      <a:lnTo>
                        <a:pt x="31" y="130"/>
                      </a:lnTo>
                      <a:lnTo>
                        <a:pt x="31" y="133"/>
                      </a:lnTo>
                      <a:lnTo>
                        <a:pt x="30" y="133"/>
                      </a:lnTo>
                      <a:lnTo>
                        <a:pt x="26" y="133"/>
                      </a:lnTo>
                      <a:lnTo>
                        <a:pt x="24" y="132"/>
                      </a:lnTo>
                      <a:lnTo>
                        <a:pt x="22" y="129"/>
                      </a:lnTo>
                      <a:lnTo>
                        <a:pt x="21" y="128"/>
                      </a:lnTo>
                      <a:lnTo>
                        <a:pt x="17" y="127"/>
                      </a:lnTo>
                      <a:lnTo>
                        <a:pt x="16" y="128"/>
                      </a:lnTo>
                      <a:lnTo>
                        <a:pt x="17" y="129"/>
                      </a:lnTo>
                      <a:lnTo>
                        <a:pt x="19" y="132"/>
                      </a:lnTo>
                      <a:lnTo>
                        <a:pt x="21" y="133"/>
                      </a:lnTo>
                      <a:lnTo>
                        <a:pt x="20" y="135"/>
                      </a:lnTo>
                      <a:lnTo>
                        <a:pt x="24" y="137"/>
                      </a:lnTo>
                      <a:lnTo>
                        <a:pt x="26" y="138"/>
                      </a:lnTo>
                      <a:lnTo>
                        <a:pt x="30" y="135"/>
                      </a:lnTo>
                      <a:lnTo>
                        <a:pt x="31" y="135"/>
                      </a:lnTo>
                      <a:lnTo>
                        <a:pt x="36" y="137"/>
                      </a:lnTo>
                      <a:lnTo>
                        <a:pt x="36" y="142"/>
                      </a:lnTo>
                      <a:lnTo>
                        <a:pt x="36" y="143"/>
                      </a:lnTo>
                      <a:lnTo>
                        <a:pt x="34" y="143"/>
                      </a:lnTo>
                      <a:lnTo>
                        <a:pt x="34" y="144"/>
                      </a:lnTo>
                      <a:lnTo>
                        <a:pt x="35" y="147"/>
                      </a:lnTo>
                      <a:lnTo>
                        <a:pt x="36" y="147"/>
                      </a:lnTo>
                      <a:lnTo>
                        <a:pt x="38" y="148"/>
                      </a:lnTo>
                      <a:lnTo>
                        <a:pt x="40" y="151"/>
                      </a:lnTo>
                      <a:lnTo>
                        <a:pt x="41" y="152"/>
                      </a:lnTo>
                      <a:lnTo>
                        <a:pt x="45" y="153"/>
                      </a:lnTo>
                      <a:lnTo>
                        <a:pt x="41" y="158"/>
                      </a:lnTo>
                      <a:lnTo>
                        <a:pt x="40" y="161"/>
                      </a:lnTo>
                      <a:lnTo>
                        <a:pt x="38" y="161"/>
                      </a:lnTo>
                      <a:lnTo>
                        <a:pt x="38" y="162"/>
                      </a:lnTo>
                      <a:lnTo>
                        <a:pt x="39" y="163"/>
                      </a:lnTo>
                      <a:lnTo>
                        <a:pt x="44" y="163"/>
                      </a:lnTo>
                      <a:lnTo>
                        <a:pt x="45" y="166"/>
                      </a:lnTo>
                      <a:lnTo>
                        <a:pt x="40" y="168"/>
                      </a:lnTo>
                      <a:lnTo>
                        <a:pt x="39" y="171"/>
                      </a:lnTo>
                      <a:lnTo>
                        <a:pt x="36" y="167"/>
                      </a:lnTo>
                      <a:lnTo>
                        <a:pt x="34" y="167"/>
                      </a:lnTo>
                      <a:lnTo>
                        <a:pt x="33" y="167"/>
                      </a:lnTo>
                      <a:lnTo>
                        <a:pt x="30" y="168"/>
                      </a:lnTo>
                      <a:lnTo>
                        <a:pt x="30" y="172"/>
                      </a:lnTo>
                      <a:lnTo>
                        <a:pt x="31" y="177"/>
                      </a:lnTo>
                      <a:lnTo>
                        <a:pt x="31" y="180"/>
                      </a:lnTo>
                      <a:lnTo>
                        <a:pt x="31" y="181"/>
                      </a:lnTo>
                      <a:lnTo>
                        <a:pt x="31" y="185"/>
                      </a:lnTo>
                      <a:lnTo>
                        <a:pt x="34" y="186"/>
                      </a:lnTo>
                      <a:lnTo>
                        <a:pt x="36" y="187"/>
                      </a:lnTo>
                      <a:lnTo>
                        <a:pt x="36" y="190"/>
                      </a:lnTo>
                      <a:lnTo>
                        <a:pt x="34" y="190"/>
                      </a:lnTo>
                      <a:lnTo>
                        <a:pt x="33" y="190"/>
                      </a:lnTo>
                      <a:lnTo>
                        <a:pt x="30" y="190"/>
                      </a:lnTo>
                      <a:lnTo>
                        <a:pt x="29" y="191"/>
                      </a:lnTo>
                      <a:lnTo>
                        <a:pt x="29" y="192"/>
                      </a:lnTo>
                      <a:lnTo>
                        <a:pt x="33" y="192"/>
                      </a:lnTo>
                      <a:lnTo>
                        <a:pt x="34" y="192"/>
                      </a:lnTo>
                      <a:lnTo>
                        <a:pt x="35" y="194"/>
                      </a:lnTo>
                      <a:lnTo>
                        <a:pt x="34" y="196"/>
                      </a:lnTo>
                      <a:lnTo>
                        <a:pt x="33" y="198"/>
                      </a:lnTo>
                      <a:lnTo>
                        <a:pt x="30" y="198"/>
                      </a:lnTo>
                      <a:lnTo>
                        <a:pt x="29" y="198"/>
                      </a:lnTo>
                      <a:lnTo>
                        <a:pt x="26" y="200"/>
                      </a:lnTo>
                      <a:lnTo>
                        <a:pt x="29" y="201"/>
                      </a:lnTo>
                      <a:lnTo>
                        <a:pt x="29" y="204"/>
                      </a:lnTo>
                      <a:lnTo>
                        <a:pt x="29" y="205"/>
                      </a:lnTo>
                      <a:lnTo>
                        <a:pt x="30" y="206"/>
                      </a:lnTo>
                      <a:lnTo>
                        <a:pt x="31" y="208"/>
                      </a:lnTo>
                      <a:lnTo>
                        <a:pt x="33" y="209"/>
                      </a:lnTo>
                      <a:lnTo>
                        <a:pt x="35" y="209"/>
                      </a:lnTo>
                      <a:lnTo>
                        <a:pt x="36" y="209"/>
                      </a:lnTo>
                      <a:lnTo>
                        <a:pt x="38" y="210"/>
                      </a:lnTo>
                      <a:lnTo>
                        <a:pt x="38" y="213"/>
                      </a:lnTo>
                      <a:lnTo>
                        <a:pt x="36" y="217"/>
                      </a:lnTo>
                      <a:lnTo>
                        <a:pt x="35" y="218"/>
                      </a:lnTo>
                      <a:lnTo>
                        <a:pt x="35" y="219"/>
                      </a:lnTo>
                      <a:lnTo>
                        <a:pt x="34" y="220"/>
                      </a:lnTo>
                      <a:lnTo>
                        <a:pt x="31" y="222"/>
                      </a:lnTo>
                      <a:lnTo>
                        <a:pt x="30" y="220"/>
                      </a:lnTo>
                      <a:lnTo>
                        <a:pt x="29" y="219"/>
                      </a:lnTo>
                      <a:lnTo>
                        <a:pt x="29" y="215"/>
                      </a:lnTo>
                      <a:lnTo>
                        <a:pt x="29" y="213"/>
                      </a:lnTo>
                      <a:lnTo>
                        <a:pt x="25" y="213"/>
                      </a:lnTo>
                      <a:lnTo>
                        <a:pt x="24" y="213"/>
                      </a:lnTo>
                      <a:lnTo>
                        <a:pt x="22" y="215"/>
                      </a:lnTo>
                      <a:lnTo>
                        <a:pt x="24" y="218"/>
                      </a:lnTo>
                      <a:lnTo>
                        <a:pt x="24" y="219"/>
                      </a:lnTo>
                      <a:lnTo>
                        <a:pt x="24" y="220"/>
                      </a:lnTo>
                      <a:lnTo>
                        <a:pt x="22" y="223"/>
                      </a:lnTo>
                      <a:lnTo>
                        <a:pt x="20" y="223"/>
                      </a:lnTo>
                      <a:lnTo>
                        <a:pt x="17" y="224"/>
                      </a:lnTo>
                      <a:lnTo>
                        <a:pt x="16" y="227"/>
                      </a:lnTo>
                      <a:lnTo>
                        <a:pt x="15" y="228"/>
                      </a:lnTo>
                      <a:lnTo>
                        <a:pt x="14" y="230"/>
                      </a:lnTo>
                      <a:lnTo>
                        <a:pt x="14" y="232"/>
                      </a:lnTo>
                      <a:lnTo>
                        <a:pt x="14" y="234"/>
                      </a:lnTo>
                      <a:lnTo>
                        <a:pt x="14" y="237"/>
                      </a:lnTo>
                      <a:lnTo>
                        <a:pt x="15" y="239"/>
                      </a:lnTo>
                      <a:lnTo>
                        <a:pt x="16" y="241"/>
                      </a:lnTo>
                      <a:lnTo>
                        <a:pt x="16" y="242"/>
                      </a:lnTo>
                      <a:lnTo>
                        <a:pt x="16" y="246"/>
                      </a:lnTo>
                      <a:lnTo>
                        <a:pt x="16" y="247"/>
                      </a:lnTo>
                      <a:lnTo>
                        <a:pt x="15" y="249"/>
                      </a:lnTo>
                      <a:lnTo>
                        <a:pt x="14" y="252"/>
                      </a:lnTo>
                      <a:lnTo>
                        <a:pt x="14" y="253"/>
                      </a:lnTo>
                      <a:lnTo>
                        <a:pt x="15" y="256"/>
                      </a:lnTo>
                      <a:lnTo>
                        <a:pt x="19" y="257"/>
                      </a:lnTo>
                      <a:lnTo>
                        <a:pt x="21" y="257"/>
                      </a:lnTo>
                      <a:lnTo>
                        <a:pt x="21" y="261"/>
                      </a:lnTo>
                      <a:lnTo>
                        <a:pt x="21" y="263"/>
                      </a:lnTo>
                      <a:lnTo>
                        <a:pt x="21" y="267"/>
                      </a:lnTo>
                      <a:lnTo>
                        <a:pt x="22" y="268"/>
                      </a:lnTo>
                      <a:lnTo>
                        <a:pt x="22" y="271"/>
                      </a:lnTo>
                      <a:lnTo>
                        <a:pt x="21" y="272"/>
                      </a:lnTo>
                      <a:lnTo>
                        <a:pt x="20" y="272"/>
                      </a:lnTo>
                      <a:lnTo>
                        <a:pt x="17" y="271"/>
                      </a:lnTo>
                      <a:lnTo>
                        <a:pt x="15" y="271"/>
                      </a:lnTo>
                      <a:lnTo>
                        <a:pt x="14" y="270"/>
                      </a:lnTo>
                      <a:lnTo>
                        <a:pt x="11" y="268"/>
                      </a:lnTo>
                      <a:lnTo>
                        <a:pt x="10" y="268"/>
                      </a:lnTo>
                      <a:lnTo>
                        <a:pt x="8" y="271"/>
                      </a:lnTo>
                      <a:lnTo>
                        <a:pt x="8" y="272"/>
                      </a:lnTo>
                      <a:lnTo>
                        <a:pt x="7" y="275"/>
                      </a:lnTo>
                      <a:lnTo>
                        <a:pt x="6" y="275"/>
                      </a:lnTo>
                      <a:lnTo>
                        <a:pt x="3" y="272"/>
                      </a:lnTo>
                      <a:lnTo>
                        <a:pt x="2" y="275"/>
                      </a:lnTo>
                      <a:lnTo>
                        <a:pt x="1" y="276"/>
                      </a:lnTo>
                      <a:lnTo>
                        <a:pt x="1" y="277"/>
                      </a:lnTo>
                      <a:lnTo>
                        <a:pt x="2" y="277"/>
                      </a:lnTo>
                      <a:lnTo>
                        <a:pt x="5" y="277"/>
                      </a:lnTo>
                      <a:lnTo>
                        <a:pt x="6" y="277"/>
                      </a:lnTo>
                      <a:lnTo>
                        <a:pt x="7" y="279"/>
                      </a:lnTo>
                      <a:lnTo>
                        <a:pt x="8" y="280"/>
                      </a:lnTo>
                      <a:lnTo>
                        <a:pt x="7" y="281"/>
                      </a:lnTo>
                      <a:lnTo>
                        <a:pt x="7" y="282"/>
                      </a:lnTo>
                      <a:lnTo>
                        <a:pt x="10" y="284"/>
                      </a:lnTo>
                      <a:lnTo>
                        <a:pt x="15" y="282"/>
                      </a:lnTo>
                      <a:lnTo>
                        <a:pt x="17" y="284"/>
                      </a:lnTo>
                      <a:lnTo>
                        <a:pt x="20" y="285"/>
                      </a:lnTo>
                      <a:lnTo>
                        <a:pt x="21" y="286"/>
                      </a:lnTo>
                      <a:lnTo>
                        <a:pt x="22" y="290"/>
                      </a:lnTo>
                      <a:lnTo>
                        <a:pt x="22" y="291"/>
                      </a:lnTo>
                      <a:lnTo>
                        <a:pt x="24" y="293"/>
                      </a:lnTo>
                      <a:lnTo>
                        <a:pt x="24" y="294"/>
                      </a:lnTo>
                      <a:lnTo>
                        <a:pt x="22" y="295"/>
                      </a:lnTo>
                      <a:lnTo>
                        <a:pt x="21" y="296"/>
                      </a:lnTo>
                      <a:lnTo>
                        <a:pt x="21" y="299"/>
                      </a:lnTo>
                      <a:lnTo>
                        <a:pt x="20" y="305"/>
                      </a:lnTo>
                      <a:lnTo>
                        <a:pt x="20" y="306"/>
                      </a:lnTo>
                      <a:lnTo>
                        <a:pt x="20" y="308"/>
                      </a:lnTo>
                      <a:lnTo>
                        <a:pt x="21" y="310"/>
                      </a:lnTo>
                      <a:lnTo>
                        <a:pt x="22" y="313"/>
                      </a:lnTo>
                      <a:lnTo>
                        <a:pt x="22" y="314"/>
                      </a:lnTo>
                      <a:lnTo>
                        <a:pt x="21" y="315"/>
                      </a:lnTo>
                      <a:lnTo>
                        <a:pt x="20" y="315"/>
                      </a:lnTo>
                      <a:lnTo>
                        <a:pt x="17" y="315"/>
                      </a:lnTo>
                      <a:lnTo>
                        <a:pt x="15" y="314"/>
                      </a:lnTo>
                      <a:lnTo>
                        <a:pt x="14" y="315"/>
                      </a:lnTo>
                      <a:lnTo>
                        <a:pt x="11" y="317"/>
                      </a:lnTo>
                      <a:lnTo>
                        <a:pt x="10" y="320"/>
                      </a:lnTo>
                      <a:lnTo>
                        <a:pt x="10" y="322"/>
                      </a:lnTo>
                      <a:lnTo>
                        <a:pt x="11" y="324"/>
                      </a:lnTo>
                      <a:lnTo>
                        <a:pt x="14" y="326"/>
                      </a:lnTo>
                      <a:lnTo>
                        <a:pt x="14" y="329"/>
                      </a:lnTo>
                      <a:lnTo>
                        <a:pt x="11" y="334"/>
                      </a:lnTo>
                      <a:lnTo>
                        <a:pt x="7" y="345"/>
                      </a:lnTo>
                      <a:lnTo>
                        <a:pt x="11" y="343"/>
                      </a:lnTo>
                      <a:lnTo>
                        <a:pt x="10" y="347"/>
                      </a:lnTo>
                      <a:lnTo>
                        <a:pt x="7" y="351"/>
                      </a:lnTo>
                      <a:lnTo>
                        <a:pt x="6" y="353"/>
                      </a:lnTo>
                      <a:lnTo>
                        <a:pt x="10" y="355"/>
                      </a:lnTo>
                      <a:lnTo>
                        <a:pt x="8" y="358"/>
                      </a:lnTo>
                      <a:lnTo>
                        <a:pt x="6" y="360"/>
                      </a:lnTo>
                      <a:lnTo>
                        <a:pt x="2" y="357"/>
                      </a:lnTo>
                      <a:lnTo>
                        <a:pt x="1" y="358"/>
                      </a:lnTo>
                      <a:lnTo>
                        <a:pt x="0" y="360"/>
                      </a:lnTo>
                      <a:lnTo>
                        <a:pt x="1" y="364"/>
                      </a:lnTo>
                      <a:lnTo>
                        <a:pt x="3" y="364"/>
                      </a:lnTo>
                      <a:lnTo>
                        <a:pt x="6" y="364"/>
                      </a:lnTo>
                      <a:lnTo>
                        <a:pt x="7" y="365"/>
                      </a:lnTo>
                      <a:lnTo>
                        <a:pt x="6" y="367"/>
                      </a:lnTo>
                      <a:lnTo>
                        <a:pt x="8" y="367"/>
                      </a:lnTo>
                      <a:lnTo>
                        <a:pt x="8" y="371"/>
                      </a:lnTo>
                      <a:lnTo>
                        <a:pt x="11" y="372"/>
                      </a:lnTo>
                      <a:lnTo>
                        <a:pt x="15" y="374"/>
                      </a:lnTo>
                      <a:lnTo>
                        <a:pt x="17" y="371"/>
                      </a:lnTo>
                      <a:lnTo>
                        <a:pt x="22" y="374"/>
                      </a:lnTo>
                      <a:lnTo>
                        <a:pt x="21" y="376"/>
                      </a:lnTo>
                      <a:lnTo>
                        <a:pt x="25" y="379"/>
                      </a:lnTo>
                      <a:lnTo>
                        <a:pt x="26" y="381"/>
                      </a:lnTo>
                      <a:lnTo>
                        <a:pt x="30" y="381"/>
                      </a:lnTo>
                      <a:lnTo>
                        <a:pt x="31" y="384"/>
                      </a:lnTo>
                      <a:lnTo>
                        <a:pt x="31" y="386"/>
                      </a:lnTo>
                      <a:lnTo>
                        <a:pt x="30" y="388"/>
                      </a:lnTo>
                      <a:lnTo>
                        <a:pt x="26" y="391"/>
                      </a:lnTo>
                      <a:lnTo>
                        <a:pt x="30" y="394"/>
                      </a:lnTo>
                      <a:lnTo>
                        <a:pt x="33" y="390"/>
                      </a:lnTo>
                      <a:lnTo>
                        <a:pt x="39" y="394"/>
                      </a:lnTo>
                      <a:lnTo>
                        <a:pt x="38" y="395"/>
                      </a:lnTo>
                      <a:lnTo>
                        <a:pt x="45" y="400"/>
                      </a:lnTo>
                      <a:lnTo>
                        <a:pt x="48" y="398"/>
                      </a:lnTo>
                      <a:lnTo>
                        <a:pt x="54" y="399"/>
                      </a:lnTo>
                      <a:lnTo>
                        <a:pt x="55" y="402"/>
                      </a:lnTo>
                      <a:lnTo>
                        <a:pt x="59" y="403"/>
                      </a:lnTo>
                      <a:lnTo>
                        <a:pt x="62" y="402"/>
                      </a:lnTo>
                      <a:lnTo>
                        <a:pt x="63" y="400"/>
                      </a:lnTo>
                      <a:lnTo>
                        <a:pt x="62" y="396"/>
                      </a:lnTo>
                      <a:lnTo>
                        <a:pt x="64" y="396"/>
                      </a:lnTo>
                      <a:lnTo>
                        <a:pt x="66" y="396"/>
                      </a:lnTo>
                      <a:lnTo>
                        <a:pt x="68" y="396"/>
                      </a:lnTo>
                      <a:lnTo>
                        <a:pt x="69" y="396"/>
                      </a:lnTo>
                      <a:lnTo>
                        <a:pt x="74" y="396"/>
                      </a:lnTo>
                      <a:lnTo>
                        <a:pt x="74" y="394"/>
                      </a:lnTo>
                      <a:lnTo>
                        <a:pt x="77" y="390"/>
                      </a:lnTo>
                      <a:lnTo>
                        <a:pt x="76" y="388"/>
                      </a:lnTo>
                      <a:lnTo>
                        <a:pt x="79" y="385"/>
                      </a:lnTo>
                      <a:lnTo>
                        <a:pt x="82" y="383"/>
                      </a:lnTo>
                      <a:lnTo>
                        <a:pt x="85" y="384"/>
                      </a:lnTo>
                      <a:lnTo>
                        <a:pt x="85" y="381"/>
                      </a:lnTo>
                      <a:lnTo>
                        <a:pt x="90" y="381"/>
                      </a:lnTo>
                      <a:lnTo>
                        <a:pt x="90" y="376"/>
                      </a:lnTo>
                      <a:lnTo>
                        <a:pt x="88" y="375"/>
                      </a:lnTo>
                      <a:lnTo>
                        <a:pt x="88" y="374"/>
                      </a:lnTo>
                      <a:lnTo>
                        <a:pt x="90" y="370"/>
                      </a:lnTo>
                      <a:lnTo>
                        <a:pt x="91" y="367"/>
                      </a:lnTo>
                      <a:lnTo>
                        <a:pt x="92" y="366"/>
                      </a:lnTo>
                      <a:lnTo>
                        <a:pt x="96" y="366"/>
                      </a:lnTo>
                      <a:lnTo>
                        <a:pt x="96" y="369"/>
                      </a:lnTo>
                      <a:lnTo>
                        <a:pt x="97" y="371"/>
                      </a:lnTo>
                      <a:lnTo>
                        <a:pt x="98" y="372"/>
                      </a:lnTo>
                      <a:lnTo>
                        <a:pt x="100" y="374"/>
                      </a:lnTo>
                      <a:lnTo>
                        <a:pt x="101" y="371"/>
                      </a:lnTo>
                      <a:lnTo>
                        <a:pt x="104" y="370"/>
                      </a:lnTo>
                      <a:lnTo>
                        <a:pt x="107" y="367"/>
                      </a:lnTo>
                      <a:lnTo>
                        <a:pt x="110" y="369"/>
                      </a:lnTo>
                      <a:lnTo>
                        <a:pt x="116" y="365"/>
                      </a:lnTo>
                      <a:lnTo>
                        <a:pt x="115" y="361"/>
                      </a:lnTo>
                      <a:lnTo>
                        <a:pt x="116" y="360"/>
                      </a:lnTo>
                      <a:lnTo>
                        <a:pt x="123" y="360"/>
                      </a:lnTo>
                      <a:lnTo>
                        <a:pt x="123" y="364"/>
                      </a:lnTo>
                      <a:lnTo>
                        <a:pt x="124" y="365"/>
                      </a:lnTo>
                      <a:lnTo>
                        <a:pt x="125" y="365"/>
                      </a:lnTo>
                      <a:lnTo>
                        <a:pt x="128" y="369"/>
                      </a:lnTo>
                      <a:lnTo>
                        <a:pt x="130" y="366"/>
                      </a:lnTo>
                      <a:lnTo>
                        <a:pt x="138" y="361"/>
                      </a:lnTo>
                      <a:lnTo>
                        <a:pt x="142" y="364"/>
                      </a:lnTo>
                      <a:lnTo>
                        <a:pt x="143" y="360"/>
                      </a:lnTo>
                      <a:lnTo>
                        <a:pt x="145" y="360"/>
                      </a:lnTo>
                      <a:lnTo>
                        <a:pt x="149" y="360"/>
                      </a:lnTo>
                      <a:lnTo>
                        <a:pt x="150" y="360"/>
                      </a:lnTo>
                      <a:lnTo>
                        <a:pt x="152" y="360"/>
                      </a:lnTo>
                      <a:lnTo>
                        <a:pt x="153" y="361"/>
                      </a:lnTo>
                      <a:lnTo>
                        <a:pt x="156" y="361"/>
                      </a:lnTo>
                      <a:lnTo>
                        <a:pt x="157" y="365"/>
                      </a:lnTo>
                      <a:lnTo>
                        <a:pt x="161" y="364"/>
                      </a:lnTo>
                      <a:lnTo>
                        <a:pt x="164" y="365"/>
                      </a:lnTo>
                      <a:lnTo>
                        <a:pt x="166" y="364"/>
                      </a:lnTo>
                      <a:lnTo>
                        <a:pt x="167" y="360"/>
                      </a:lnTo>
                      <a:lnTo>
                        <a:pt x="166" y="357"/>
                      </a:lnTo>
                      <a:lnTo>
                        <a:pt x="163" y="356"/>
                      </a:lnTo>
                      <a:lnTo>
                        <a:pt x="163" y="353"/>
                      </a:lnTo>
                      <a:lnTo>
                        <a:pt x="166" y="352"/>
                      </a:lnTo>
                      <a:lnTo>
                        <a:pt x="168" y="352"/>
                      </a:lnTo>
                      <a:lnTo>
                        <a:pt x="169" y="353"/>
                      </a:lnTo>
                      <a:lnTo>
                        <a:pt x="169" y="357"/>
                      </a:lnTo>
                      <a:lnTo>
                        <a:pt x="171" y="357"/>
                      </a:lnTo>
                      <a:lnTo>
                        <a:pt x="175" y="358"/>
                      </a:lnTo>
                      <a:lnTo>
                        <a:pt x="178" y="358"/>
                      </a:lnTo>
                      <a:lnTo>
                        <a:pt x="181" y="356"/>
                      </a:lnTo>
                      <a:lnTo>
                        <a:pt x="181" y="353"/>
                      </a:lnTo>
                      <a:lnTo>
                        <a:pt x="182" y="353"/>
                      </a:lnTo>
                      <a:lnTo>
                        <a:pt x="183" y="356"/>
                      </a:lnTo>
                      <a:lnTo>
                        <a:pt x="183" y="357"/>
                      </a:lnTo>
                      <a:lnTo>
                        <a:pt x="185" y="357"/>
                      </a:lnTo>
                      <a:lnTo>
                        <a:pt x="188" y="358"/>
                      </a:lnTo>
                      <a:lnTo>
                        <a:pt x="192" y="360"/>
                      </a:lnTo>
                      <a:lnTo>
                        <a:pt x="195" y="361"/>
                      </a:lnTo>
                      <a:lnTo>
                        <a:pt x="197" y="364"/>
                      </a:lnTo>
                      <a:lnTo>
                        <a:pt x="199" y="365"/>
                      </a:lnTo>
                      <a:lnTo>
                        <a:pt x="200" y="366"/>
                      </a:lnTo>
                      <a:lnTo>
                        <a:pt x="201" y="366"/>
                      </a:lnTo>
                      <a:lnTo>
                        <a:pt x="204" y="367"/>
                      </a:lnTo>
                      <a:lnTo>
                        <a:pt x="205" y="367"/>
                      </a:lnTo>
                      <a:lnTo>
                        <a:pt x="207" y="366"/>
                      </a:lnTo>
                      <a:lnTo>
                        <a:pt x="210" y="366"/>
                      </a:lnTo>
                      <a:lnTo>
                        <a:pt x="214" y="366"/>
                      </a:lnTo>
                      <a:lnTo>
                        <a:pt x="215" y="366"/>
                      </a:lnTo>
                      <a:lnTo>
                        <a:pt x="218" y="365"/>
                      </a:lnTo>
                      <a:lnTo>
                        <a:pt x="218" y="364"/>
                      </a:lnTo>
                      <a:lnTo>
                        <a:pt x="216" y="361"/>
                      </a:lnTo>
                      <a:lnTo>
                        <a:pt x="218" y="360"/>
                      </a:lnTo>
                      <a:lnTo>
                        <a:pt x="219" y="358"/>
                      </a:lnTo>
                      <a:lnTo>
                        <a:pt x="220" y="358"/>
                      </a:lnTo>
                      <a:lnTo>
                        <a:pt x="220" y="361"/>
                      </a:lnTo>
                      <a:lnTo>
                        <a:pt x="220" y="364"/>
                      </a:lnTo>
                      <a:lnTo>
                        <a:pt x="224" y="364"/>
                      </a:lnTo>
                      <a:lnTo>
                        <a:pt x="225" y="361"/>
                      </a:lnTo>
                      <a:lnTo>
                        <a:pt x="226" y="360"/>
                      </a:lnTo>
                      <a:lnTo>
                        <a:pt x="230" y="360"/>
                      </a:lnTo>
                      <a:lnTo>
                        <a:pt x="232" y="361"/>
                      </a:lnTo>
                      <a:lnTo>
                        <a:pt x="233" y="361"/>
                      </a:lnTo>
                      <a:lnTo>
                        <a:pt x="234" y="360"/>
                      </a:lnTo>
                      <a:lnTo>
                        <a:pt x="232" y="358"/>
                      </a:lnTo>
                      <a:lnTo>
                        <a:pt x="233" y="357"/>
                      </a:lnTo>
                      <a:lnTo>
                        <a:pt x="234" y="356"/>
                      </a:lnTo>
                      <a:lnTo>
                        <a:pt x="239" y="356"/>
                      </a:lnTo>
                      <a:lnTo>
                        <a:pt x="242" y="356"/>
                      </a:lnTo>
                      <a:lnTo>
                        <a:pt x="243" y="353"/>
                      </a:lnTo>
                      <a:lnTo>
                        <a:pt x="244" y="351"/>
                      </a:lnTo>
                      <a:lnTo>
                        <a:pt x="244" y="345"/>
                      </a:lnTo>
                      <a:lnTo>
                        <a:pt x="244" y="341"/>
                      </a:lnTo>
                      <a:lnTo>
                        <a:pt x="244" y="338"/>
                      </a:lnTo>
                      <a:lnTo>
                        <a:pt x="244" y="336"/>
                      </a:lnTo>
                      <a:lnTo>
                        <a:pt x="244" y="334"/>
                      </a:lnTo>
                      <a:lnTo>
                        <a:pt x="244" y="332"/>
                      </a:lnTo>
                      <a:lnTo>
                        <a:pt x="243" y="332"/>
                      </a:lnTo>
                      <a:lnTo>
                        <a:pt x="242" y="331"/>
                      </a:lnTo>
                      <a:lnTo>
                        <a:pt x="239" y="329"/>
                      </a:lnTo>
                      <a:lnTo>
                        <a:pt x="239" y="328"/>
                      </a:lnTo>
                      <a:lnTo>
                        <a:pt x="240" y="327"/>
                      </a:lnTo>
                      <a:lnTo>
                        <a:pt x="246" y="323"/>
                      </a:lnTo>
                      <a:lnTo>
                        <a:pt x="247" y="324"/>
                      </a:lnTo>
                      <a:lnTo>
                        <a:pt x="247" y="327"/>
                      </a:lnTo>
                      <a:lnTo>
                        <a:pt x="248" y="327"/>
                      </a:lnTo>
                      <a:lnTo>
                        <a:pt x="256" y="327"/>
                      </a:lnTo>
                      <a:lnTo>
                        <a:pt x="258" y="327"/>
                      </a:lnTo>
                      <a:lnTo>
                        <a:pt x="261" y="326"/>
                      </a:lnTo>
                      <a:lnTo>
                        <a:pt x="263" y="323"/>
                      </a:lnTo>
                      <a:lnTo>
                        <a:pt x="265" y="322"/>
                      </a:lnTo>
                      <a:lnTo>
                        <a:pt x="267" y="319"/>
                      </a:lnTo>
                      <a:lnTo>
                        <a:pt x="268" y="315"/>
                      </a:lnTo>
                      <a:lnTo>
                        <a:pt x="270" y="314"/>
                      </a:lnTo>
                      <a:lnTo>
                        <a:pt x="272" y="312"/>
                      </a:lnTo>
                      <a:lnTo>
                        <a:pt x="273" y="310"/>
                      </a:lnTo>
                      <a:lnTo>
                        <a:pt x="275" y="308"/>
                      </a:lnTo>
                      <a:lnTo>
                        <a:pt x="273" y="306"/>
                      </a:lnTo>
                      <a:lnTo>
                        <a:pt x="272" y="305"/>
                      </a:lnTo>
                      <a:lnTo>
                        <a:pt x="275" y="304"/>
                      </a:lnTo>
                      <a:lnTo>
                        <a:pt x="275" y="301"/>
                      </a:lnTo>
                      <a:lnTo>
                        <a:pt x="275" y="298"/>
                      </a:lnTo>
                      <a:lnTo>
                        <a:pt x="275" y="294"/>
                      </a:lnTo>
                      <a:lnTo>
                        <a:pt x="275" y="293"/>
                      </a:lnTo>
                      <a:lnTo>
                        <a:pt x="272" y="293"/>
                      </a:lnTo>
                      <a:lnTo>
                        <a:pt x="271" y="293"/>
                      </a:lnTo>
                      <a:lnTo>
                        <a:pt x="270" y="291"/>
                      </a:lnTo>
                      <a:lnTo>
                        <a:pt x="270" y="286"/>
                      </a:lnTo>
                      <a:lnTo>
                        <a:pt x="270" y="285"/>
                      </a:lnTo>
                      <a:lnTo>
                        <a:pt x="270" y="282"/>
                      </a:lnTo>
                      <a:lnTo>
                        <a:pt x="271" y="281"/>
                      </a:lnTo>
                      <a:lnTo>
                        <a:pt x="273" y="282"/>
                      </a:lnTo>
                      <a:lnTo>
                        <a:pt x="280" y="284"/>
                      </a:lnTo>
                      <a:lnTo>
                        <a:pt x="282" y="285"/>
                      </a:lnTo>
                      <a:lnTo>
                        <a:pt x="284" y="286"/>
                      </a:lnTo>
                      <a:lnTo>
                        <a:pt x="286" y="286"/>
                      </a:lnTo>
                      <a:lnTo>
                        <a:pt x="289" y="287"/>
                      </a:lnTo>
                      <a:lnTo>
                        <a:pt x="291" y="286"/>
                      </a:lnTo>
                      <a:lnTo>
                        <a:pt x="292" y="285"/>
                      </a:lnTo>
                      <a:lnTo>
                        <a:pt x="294" y="282"/>
                      </a:lnTo>
                      <a:lnTo>
                        <a:pt x="296" y="281"/>
                      </a:lnTo>
                      <a:lnTo>
                        <a:pt x="297" y="280"/>
                      </a:lnTo>
                      <a:lnTo>
                        <a:pt x="299" y="280"/>
                      </a:lnTo>
                      <a:lnTo>
                        <a:pt x="301" y="280"/>
                      </a:lnTo>
                      <a:lnTo>
                        <a:pt x="303" y="280"/>
                      </a:lnTo>
                      <a:lnTo>
                        <a:pt x="304" y="281"/>
                      </a:lnTo>
                      <a:lnTo>
                        <a:pt x="305" y="282"/>
                      </a:lnTo>
                      <a:lnTo>
                        <a:pt x="306" y="284"/>
                      </a:lnTo>
                      <a:lnTo>
                        <a:pt x="308" y="284"/>
                      </a:lnTo>
                      <a:lnTo>
                        <a:pt x="309" y="282"/>
                      </a:lnTo>
                      <a:lnTo>
                        <a:pt x="311" y="282"/>
                      </a:lnTo>
                      <a:lnTo>
                        <a:pt x="314" y="282"/>
                      </a:lnTo>
                      <a:lnTo>
                        <a:pt x="315" y="280"/>
                      </a:lnTo>
                      <a:lnTo>
                        <a:pt x="318" y="280"/>
                      </a:lnTo>
                      <a:lnTo>
                        <a:pt x="319" y="279"/>
                      </a:lnTo>
                      <a:lnTo>
                        <a:pt x="320" y="279"/>
                      </a:lnTo>
                      <a:lnTo>
                        <a:pt x="323" y="280"/>
                      </a:lnTo>
                      <a:lnTo>
                        <a:pt x="328" y="279"/>
                      </a:lnTo>
                      <a:lnTo>
                        <a:pt x="330" y="279"/>
                      </a:lnTo>
                      <a:lnTo>
                        <a:pt x="333" y="277"/>
                      </a:lnTo>
                      <a:lnTo>
                        <a:pt x="335" y="279"/>
                      </a:lnTo>
                      <a:lnTo>
                        <a:pt x="338" y="279"/>
                      </a:lnTo>
                      <a:lnTo>
                        <a:pt x="339" y="279"/>
                      </a:lnTo>
                      <a:lnTo>
                        <a:pt x="342" y="281"/>
                      </a:lnTo>
                      <a:lnTo>
                        <a:pt x="343" y="280"/>
                      </a:lnTo>
                      <a:lnTo>
                        <a:pt x="344" y="277"/>
                      </a:lnTo>
                      <a:lnTo>
                        <a:pt x="344" y="275"/>
                      </a:lnTo>
                      <a:lnTo>
                        <a:pt x="343" y="272"/>
                      </a:lnTo>
                      <a:lnTo>
                        <a:pt x="342" y="270"/>
                      </a:lnTo>
                      <a:lnTo>
                        <a:pt x="339" y="267"/>
                      </a:lnTo>
                      <a:lnTo>
                        <a:pt x="339" y="266"/>
                      </a:lnTo>
                      <a:lnTo>
                        <a:pt x="342" y="263"/>
                      </a:lnTo>
                      <a:lnTo>
                        <a:pt x="343" y="261"/>
                      </a:lnTo>
                      <a:lnTo>
                        <a:pt x="343" y="257"/>
                      </a:lnTo>
                      <a:lnTo>
                        <a:pt x="344" y="256"/>
                      </a:lnTo>
                      <a:lnTo>
                        <a:pt x="343" y="255"/>
                      </a:lnTo>
                      <a:lnTo>
                        <a:pt x="346" y="252"/>
                      </a:lnTo>
                      <a:lnTo>
                        <a:pt x="347" y="252"/>
                      </a:lnTo>
                      <a:lnTo>
                        <a:pt x="348" y="255"/>
                      </a:lnTo>
                      <a:lnTo>
                        <a:pt x="349" y="257"/>
                      </a:lnTo>
                      <a:lnTo>
                        <a:pt x="351" y="256"/>
                      </a:lnTo>
                      <a:lnTo>
                        <a:pt x="352" y="255"/>
                      </a:lnTo>
                      <a:lnTo>
                        <a:pt x="353" y="252"/>
                      </a:lnTo>
                      <a:lnTo>
                        <a:pt x="353" y="251"/>
                      </a:lnTo>
                      <a:lnTo>
                        <a:pt x="352" y="249"/>
                      </a:lnTo>
                      <a:lnTo>
                        <a:pt x="356" y="247"/>
                      </a:lnTo>
                      <a:lnTo>
                        <a:pt x="357" y="247"/>
                      </a:lnTo>
                      <a:lnTo>
                        <a:pt x="358" y="246"/>
                      </a:lnTo>
                      <a:lnTo>
                        <a:pt x="361" y="247"/>
                      </a:lnTo>
                      <a:lnTo>
                        <a:pt x="363" y="247"/>
                      </a:lnTo>
                      <a:lnTo>
                        <a:pt x="366" y="246"/>
                      </a:lnTo>
                      <a:lnTo>
                        <a:pt x="367" y="246"/>
                      </a:lnTo>
                      <a:lnTo>
                        <a:pt x="367" y="244"/>
                      </a:lnTo>
                      <a:lnTo>
                        <a:pt x="368" y="244"/>
                      </a:lnTo>
                      <a:lnTo>
                        <a:pt x="371" y="242"/>
                      </a:lnTo>
                      <a:lnTo>
                        <a:pt x="371" y="241"/>
                      </a:lnTo>
                      <a:lnTo>
                        <a:pt x="367" y="239"/>
                      </a:lnTo>
                      <a:lnTo>
                        <a:pt x="368" y="238"/>
                      </a:lnTo>
                      <a:lnTo>
                        <a:pt x="372" y="238"/>
                      </a:lnTo>
                      <a:lnTo>
                        <a:pt x="374" y="238"/>
                      </a:lnTo>
                      <a:lnTo>
                        <a:pt x="37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8" name="Freeform 35">
                  <a:extLst>
                    <a:ext uri="{FF2B5EF4-FFF2-40B4-BE49-F238E27FC236}">
                      <a16:creationId xmlns:a16="http://schemas.microsoft.com/office/drawing/2014/main" id="{B6781F67-E58F-4165-AACF-68CE7AE86546}"/>
                    </a:ext>
                  </a:extLst>
                </p:cNvPr>
                <p:cNvSpPr>
                  <a:spLocks/>
                </p:cNvSpPr>
                <p:nvPr/>
              </p:nvSpPr>
              <p:spPr bwMode="auto">
                <a:xfrm>
                  <a:off x="2297" y="1272"/>
                  <a:ext cx="307" cy="399"/>
                </a:xfrm>
                <a:custGeom>
                  <a:avLst/>
                  <a:gdLst>
                    <a:gd name="T0" fmla="*/ 247 w 307"/>
                    <a:gd name="T1" fmla="*/ 97 h 399"/>
                    <a:gd name="T2" fmla="*/ 268 w 307"/>
                    <a:gd name="T3" fmla="*/ 99 h 399"/>
                    <a:gd name="T4" fmla="*/ 259 w 307"/>
                    <a:gd name="T5" fmla="*/ 120 h 399"/>
                    <a:gd name="T6" fmla="*/ 261 w 307"/>
                    <a:gd name="T7" fmla="*/ 129 h 399"/>
                    <a:gd name="T8" fmla="*/ 283 w 307"/>
                    <a:gd name="T9" fmla="*/ 138 h 399"/>
                    <a:gd name="T10" fmla="*/ 297 w 307"/>
                    <a:gd name="T11" fmla="*/ 139 h 399"/>
                    <a:gd name="T12" fmla="*/ 287 w 307"/>
                    <a:gd name="T13" fmla="*/ 142 h 399"/>
                    <a:gd name="T14" fmla="*/ 278 w 307"/>
                    <a:gd name="T15" fmla="*/ 153 h 399"/>
                    <a:gd name="T16" fmla="*/ 302 w 307"/>
                    <a:gd name="T17" fmla="*/ 156 h 399"/>
                    <a:gd name="T18" fmla="*/ 294 w 307"/>
                    <a:gd name="T19" fmla="*/ 176 h 399"/>
                    <a:gd name="T20" fmla="*/ 276 w 307"/>
                    <a:gd name="T21" fmla="*/ 195 h 399"/>
                    <a:gd name="T22" fmla="*/ 299 w 307"/>
                    <a:gd name="T23" fmla="*/ 194 h 399"/>
                    <a:gd name="T24" fmla="*/ 294 w 307"/>
                    <a:gd name="T25" fmla="*/ 203 h 399"/>
                    <a:gd name="T26" fmla="*/ 276 w 307"/>
                    <a:gd name="T27" fmla="*/ 208 h 399"/>
                    <a:gd name="T28" fmla="*/ 252 w 307"/>
                    <a:gd name="T29" fmla="*/ 214 h 399"/>
                    <a:gd name="T30" fmla="*/ 252 w 307"/>
                    <a:gd name="T31" fmla="*/ 234 h 399"/>
                    <a:gd name="T32" fmla="*/ 218 w 307"/>
                    <a:gd name="T33" fmla="*/ 247 h 399"/>
                    <a:gd name="T34" fmla="*/ 194 w 307"/>
                    <a:gd name="T35" fmla="*/ 261 h 399"/>
                    <a:gd name="T36" fmla="*/ 183 w 307"/>
                    <a:gd name="T37" fmla="*/ 290 h 399"/>
                    <a:gd name="T38" fmla="*/ 185 w 307"/>
                    <a:gd name="T39" fmla="*/ 336 h 399"/>
                    <a:gd name="T40" fmla="*/ 208 w 307"/>
                    <a:gd name="T41" fmla="*/ 369 h 399"/>
                    <a:gd name="T42" fmla="*/ 233 w 307"/>
                    <a:gd name="T43" fmla="*/ 386 h 399"/>
                    <a:gd name="T44" fmla="*/ 229 w 307"/>
                    <a:gd name="T45" fmla="*/ 398 h 399"/>
                    <a:gd name="T46" fmla="*/ 189 w 307"/>
                    <a:gd name="T47" fmla="*/ 385 h 399"/>
                    <a:gd name="T48" fmla="*/ 156 w 307"/>
                    <a:gd name="T49" fmla="*/ 351 h 399"/>
                    <a:gd name="T50" fmla="*/ 114 w 307"/>
                    <a:gd name="T51" fmla="*/ 338 h 399"/>
                    <a:gd name="T52" fmla="*/ 94 w 307"/>
                    <a:gd name="T53" fmla="*/ 313 h 399"/>
                    <a:gd name="T54" fmla="*/ 65 w 307"/>
                    <a:gd name="T55" fmla="*/ 288 h 399"/>
                    <a:gd name="T56" fmla="*/ 39 w 307"/>
                    <a:gd name="T57" fmla="*/ 247 h 399"/>
                    <a:gd name="T58" fmla="*/ 17 w 307"/>
                    <a:gd name="T59" fmla="*/ 214 h 399"/>
                    <a:gd name="T60" fmla="*/ 10 w 307"/>
                    <a:gd name="T61" fmla="*/ 187 h 399"/>
                    <a:gd name="T62" fmla="*/ 37 w 307"/>
                    <a:gd name="T63" fmla="*/ 156 h 399"/>
                    <a:gd name="T64" fmla="*/ 38 w 307"/>
                    <a:gd name="T65" fmla="*/ 133 h 399"/>
                    <a:gd name="T66" fmla="*/ 60 w 307"/>
                    <a:gd name="T67" fmla="*/ 124 h 399"/>
                    <a:gd name="T68" fmla="*/ 72 w 307"/>
                    <a:gd name="T69" fmla="*/ 100 h 399"/>
                    <a:gd name="T70" fmla="*/ 80 w 307"/>
                    <a:gd name="T71" fmla="*/ 89 h 399"/>
                    <a:gd name="T72" fmla="*/ 95 w 307"/>
                    <a:gd name="T73" fmla="*/ 78 h 399"/>
                    <a:gd name="T74" fmla="*/ 95 w 307"/>
                    <a:gd name="T75" fmla="*/ 59 h 399"/>
                    <a:gd name="T76" fmla="*/ 99 w 307"/>
                    <a:gd name="T77" fmla="*/ 48 h 399"/>
                    <a:gd name="T78" fmla="*/ 82 w 307"/>
                    <a:gd name="T79" fmla="*/ 25 h 399"/>
                    <a:gd name="T80" fmla="*/ 98 w 307"/>
                    <a:gd name="T81" fmla="*/ 15 h 399"/>
                    <a:gd name="T82" fmla="*/ 120 w 307"/>
                    <a:gd name="T83" fmla="*/ 6 h 399"/>
                    <a:gd name="T84" fmla="*/ 147 w 307"/>
                    <a:gd name="T85" fmla="*/ 21 h 399"/>
                    <a:gd name="T86" fmla="*/ 161 w 307"/>
                    <a:gd name="T87" fmla="*/ 58 h 399"/>
                    <a:gd name="T88" fmla="*/ 170 w 307"/>
                    <a:gd name="T89" fmla="*/ 53 h 399"/>
                    <a:gd name="T90" fmla="*/ 185 w 307"/>
                    <a:gd name="T91" fmla="*/ 63 h 399"/>
                    <a:gd name="T92" fmla="*/ 200 w 307"/>
                    <a:gd name="T93" fmla="*/ 65 h 399"/>
                    <a:gd name="T94" fmla="*/ 202 w 307"/>
                    <a:gd name="T95" fmla="*/ 46 h 399"/>
                    <a:gd name="T96" fmla="*/ 202 w 307"/>
                    <a:gd name="T97" fmla="*/ 33 h 399"/>
                    <a:gd name="T98" fmla="*/ 210 w 307"/>
                    <a:gd name="T99" fmla="*/ 15 h 399"/>
                    <a:gd name="T100" fmla="*/ 227 w 307"/>
                    <a:gd name="T101" fmla="*/ 16 h 399"/>
                    <a:gd name="T102" fmla="*/ 240 w 307"/>
                    <a:gd name="T103" fmla="*/ 8 h 399"/>
                    <a:gd name="T104" fmla="*/ 264 w 307"/>
                    <a:gd name="T105" fmla="*/ 9 h 399"/>
                    <a:gd name="T106" fmla="*/ 274 w 307"/>
                    <a:gd name="T107" fmla="*/ 27 h 399"/>
                    <a:gd name="T108" fmla="*/ 298 w 307"/>
                    <a:gd name="T109" fmla="*/ 40 h 399"/>
                    <a:gd name="T110" fmla="*/ 292 w 307"/>
                    <a:gd name="T111" fmla="*/ 66 h 399"/>
                    <a:gd name="T112" fmla="*/ 275 w 307"/>
                    <a:gd name="T113" fmla="*/ 75 h 399"/>
                    <a:gd name="T114" fmla="*/ 261 w 307"/>
                    <a:gd name="T115" fmla="*/ 89 h 399"/>
                    <a:gd name="T116" fmla="*/ 243 w 307"/>
                    <a:gd name="T117" fmla="*/ 8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399">
                      <a:moveTo>
                        <a:pt x="242" y="92"/>
                      </a:moveTo>
                      <a:lnTo>
                        <a:pt x="243" y="94"/>
                      </a:lnTo>
                      <a:lnTo>
                        <a:pt x="246" y="92"/>
                      </a:lnTo>
                      <a:lnTo>
                        <a:pt x="247" y="92"/>
                      </a:lnTo>
                      <a:lnTo>
                        <a:pt x="248" y="89"/>
                      </a:lnTo>
                      <a:lnTo>
                        <a:pt x="250" y="87"/>
                      </a:lnTo>
                      <a:lnTo>
                        <a:pt x="250" y="86"/>
                      </a:lnTo>
                      <a:lnTo>
                        <a:pt x="251" y="87"/>
                      </a:lnTo>
                      <a:lnTo>
                        <a:pt x="251" y="89"/>
                      </a:lnTo>
                      <a:lnTo>
                        <a:pt x="251" y="90"/>
                      </a:lnTo>
                      <a:lnTo>
                        <a:pt x="250" y="92"/>
                      </a:lnTo>
                      <a:lnTo>
                        <a:pt x="248" y="95"/>
                      </a:lnTo>
                      <a:lnTo>
                        <a:pt x="247" y="97"/>
                      </a:lnTo>
                      <a:lnTo>
                        <a:pt x="248" y="99"/>
                      </a:lnTo>
                      <a:lnTo>
                        <a:pt x="250" y="99"/>
                      </a:lnTo>
                      <a:lnTo>
                        <a:pt x="251" y="99"/>
                      </a:lnTo>
                      <a:lnTo>
                        <a:pt x="254" y="99"/>
                      </a:lnTo>
                      <a:lnTo>
                        <a:pt x="255" y="99"/>
                      </a:lnTo>
                      <a:lnTo>
                        <a:pt x="257" y="100"/>
                      </a:lnTo>
                      <a:lnTo>
                        <a:pt x="257" y="101"/>
                      </a:lnTo>
                      <a:lnTo>
                        <a:pt x="260" y="103"/>
                      </a:lnTo>
                      <a:lnTo>
                        <a:pt x="261" y="103"/>
                      </a:lnTo>
                      <a:lnTo>
                        <a:pt x="262" y="101"/>
                      </a:lnTo>
                      <a:lnTo>
                        <a:pt x="262" y="100"/>
                      </a:lnTo>
                      <a:lnTo>
                        <a:pt x="265" y="99"/>
                      </a:lnTo>
                      <a:lnTo>
                        <a:pt x="268" y="99"/>
                      </a:lnTo>
                      <a:lnTo>
                        <a:pt x="268" y="100"/>
                      </a:lnTo>
                      <a:lnTo>
                        <a:pt x="266" y="103"/>
                      </a:lnTo>
                      <a:lnTo>
                        <a:pt x="266" y="108"/>
                      </a:lnTo>
                      <a:lnTo>
                        <a:pt x="266" y="109"/>
                      </a:lnTo>
                      <a:lnTo>
                        <a:pt x="264" y="110"/>
                      </a:lnTo>
                      <a:lnTo>
                        <a:pt x="262" y="110"/>
                      </a:lnTo>
                      <a:lnTo>
                        <a:pt x="261" y="111"/>
                      </a:lnTo>
                      <a:lnTo>
                        <a:pt x="261" y="114"/>
                      </a:lnTo>
                      <a:lnTo>
                        <a:pt x="260" y="116"/>
                      </a:lnTo>
                      <a:lnTo>
                        <a:pt x="260" y="119"/>
                      </a:lnTo>
                      <a:lnTo>
                        <a:pt x="261" y="120"/>
                      </a:lnTo>
                      <a:lnTo>
                        <a:pt x="260" y="123"/>
                      </a:lnTo>
                      <a:lnTo>
                        <a:pt x="259" y="120"/>
                      </a:lnTo>
                      <a:lnTo>
                        <a:pt x="257" y="120"/>
                      </a:lnTo>
                      <a:lnTo>
                        <a:pt x="255" y="123"/>
                      </a:lnTo>
                      <a:lnTo>
                        <a:pt x="254" y="124"/>
                      </a:lnTo>
                      <a:lnTo>
                        <a:pt x="252" y="127"/>
                      </a:lnTo>
                      <a:lnTo>
                        <a:pt x="250" y="128"/>
                      </a:lnTo>
                      <a:lnTo>
                        <a:pt x="248" y="129"/>
                      </a:lnTo>
                      <a:lnTo>
                        <a:pt x="248" y="130"/>
                      </a:lnTo>
                      <a:lnTo>
                        <a:pt x="250" y="132"/>
                      </a:lnTo>
                      <a:lnTo>
                        <a:pt x="251" y="133"/>
                      </a:lnTo>
                      <a:lnTo>
                        <a:pt x="254" y="132"/>
                      </a:lnTo>
                      <a:lnTo>
                        <a:pt x="257" y="130"/>
                      </a:lnTo>
                      <a:lnTo>
                        <a:pt x="260" y="130"/>
                      </a:lnTo>
                      <a:lnTo>
                        <a:pt x="261" y="129"/>
                      </a:lnTo>
                      <a:lnTo>
                        <a:pt x="262" y="127"/>
                      </a:lnTo>
                      <a:lnTo>
                        <a:pt x="264" y="127"/>
                      </a:lnTo>
                      <a:lnTo>
                        <a:pt x="266" y="128"/>
                      </a:lnTo>
                      <a:lnTo>
                        <a:pt x="269" y="127"/>
                      </a:lnTo>
                      <a:lnTo>
                        <a:pt x="270" y="127"/>
                      </a:lnTo>
                      <a:lnTo>
                        <a:pt x="274" y="128"/>
                      </a:lnTo>
                      <a:lnTo>
                        <a:pt x="275" y="128"/>
                      </a:lnTo>
                      <a:lnTo>
                        <a:pt x="276" y="130"/>
                      </a:lnTo>
                      <a:lnTo>
                        <a:pt x="278" y="132"/>
                      </a:lnTo>
                      <a:lnTo>
                        <a:pt x="279" y="133"/>
                      </a:lnTo>
                      <a:lnTo>
                        <a:pt x="281" y="133"/>
                      </a:lnTo>
                      <a:lnTo>
                        <a:pt x="281" y="134"/>
                      </a:lnTo>
                      <a:lnTo>
                        <a:pt x="283" y="138"/>
                      </a:lnTo>
                      <a:lnTo>
                        <a:pt x="287" y="138"/>
                      </a:lnTo>
                      <a:lnTo>
                        <a:pt x="288" y="137"/>
                      </a:lnTo>
                      <a:lnTo>
                        <a:pt x="288" y="133"/>
                      </a:lnTo>
                      <a:lnTo>
                        <a:pt x="288" y="132"/>
                      </a:lnTo>
                      <a:lnTo>
                        <a:pt x="289" y="130"/>
                      </a:lnTo>
                      <a:lnTo>
                        <a:pt x="290" y="130"/>
                      </a:lnTo>
                      <a:lnTo>
                        <a:pt x="292" y="132"/>
                      </a:lnTo>
                      <a:lnTo>
                        <a:pt x="293" y="133"/>
                      </a:lnTo>
                      <a:lnTo>
                        <a:pt x="295" y="133"/>
                      </a:lnTo>
                      <a:lnTo>
                        <a:pt x="297" y="133"/>
                      </a:lnTo>
                      <a:lnTo>
                        <a:pt x="298" y="134"/>
                      </a:lnTo>
                      <a:lnTo>
                        <a:pt x="297" y="137"/>
                      </a:lnTo>
                      <a:lnTo>
                        <a:pt x="297" y="139"/>
                      </a:lnTo>
                      <a:lnTo>
                        <a:pt x="295" y="141"/>
                      </a:lnTo>
                      <a:lnTo>
                        <a:pt x="294" y="143"/>
                      </a:lnTo>
                      <a:lnTo>
                        <a:pt x="295" y="144"/>
                      </a:lnTo>
                      <a:lnTo>
                        <a:pt x="295" y="146"/>
                      </a:lnTo>
                      <a:lnTo>
                        <a:pt x="295" y="147"/>
                      </a:lnTo>
                      <a:lnTo>
                        <a:pt x="293" y="148"/>
                      </a:lnTo>
                      <a:lnTo>
                        <a:pt x="293" y="149"/>
                      </a:lnTo>
                      <a:lnTo>
                        <a:pt x="290" y="149"/>
                      </a:lnTo>
                      <a:lnTo>
                        <a:pt x="288" y="148"/>
                      </a:lnTo>
                      <a:lnTo>
                        <a:pt x="287" y="147"/>
                      </a:lnTo>
                      <a:lnTo>
                        <a:pt x="284" y="144"/>
                      </a:lnTo>
                      <a:lnTo>
                        <a:pt x="287" y="143"/>
                      </a:lnTo>
                      <a:lnTo>
                        <a:pt x="287" y="142"/>
                      </a:lnTo>
                      <a:lnTo>
                        <a:pt x="287" y="141"/>
                      </a:lnTo>
                      <a:lnTo>
                        <a:pt x="283" y="139"/>
                      </a:lnTo>
                      <a:lnTo>
                        <a:pt x="281" y="139"/>
                      </a:lnTo>
                      <a:lnTo>
                        <a:pt x="280" y="139"/>
                      </a:lnTo>
                      <a:lnTo>
                        <a:pt x="278" y="141"/>
                      </a:lnTo>
                      <a:lnTo>
                        <a:pt x="276" y="142"/>
                      </a:lnTo>
                      <a:lnTo>
                        <a:pt x="275" y="143"/>
                      </a:lnTo>
                      <a:lnTo>
                        <a:pt x="275" y="146"/>
                      </a:lnTo>
                      <a:lnTo>
                        <a:pt x="278" y="146"/>
                      </a:lnTo>
                      <a:lnTo>
                        <a:pt x="279" y="146"/>
                      </a:lnTo>
                      <a:lnTo>
                        <a:pt x="279" y="147"/>
                      </a:lnTo>
                      <a:lnTo>
                        <a:pt x="279" y="152"/>
                      </a:lnTo>
                      <a:lnTo>
                        <a:pt x="278" y="153"/>
                      </a:lnTo>
                      <a:lnTo>
                        <a:pt x="278" y="156"/>
                      </a:lnTo>
                      <a:lnTo>
                        <a:pt x="278" y="157"/>
                      </a:lnTo>
                      <a:lnTo>
                        <a:pt x="280" y="160"/>
                      </a:lnTo>
                      <a:lnTo>
                        <a:pt x="281" y="158"/>
                      </a:lnTo>
                      <a:lnTo>
                        <a:pt x="283" y="158"/>
                      </a:lnTo>
                      <a:lnTo>
                        <a:pt x="284" y="157"/>
                      </a:lnTo>
                      <a:lnTo>
                        <a:pt x="287" y="157"/>
                      </a:lnTo>
                      <a:lnTo>
                        <a:pt x="289" y="157"/>
                      </a:lnTo>
                      <a:lnTo>
                        <a:pt x="292" y="158"/>
                      </a:lnTo>
                      <a:lnTo>
                        <a:pt x="294" y="157"/>
                      </a:lnTo>
                      <a:lnTo>
                        <a:pt x="295" y="156"/>
                      </a:lnTo>
                      <a:lnTo>
                        <a:pt x="298" y="156"/>
                      </a:lnTo>
                      <a:lnTo>
                        <a:pt x="302" y="156"/>
                      </a:lnTo>
                      <a:lnTo>
                        <a:pt x="304" y="157"/>
                      </a:lnTo>
                      <a:lnTo>
                        <a:pt x="306" y="158"/>
                      </a:lnTo>
                      <a:lnTo>
                        <a:pt x="306" y="160"/>
                      </a:lnTo>
                      <a:lnTo>
                        <a:pt x="306" y="161"/>
                      </a:lnTo>
                      <a:lnTo>
                        <a:pt x="304" y="162"/>
                      </a:lnTo>
                      <a:lnTo>
                        <a:pt x="306" y="165"/>
                      </a:lnTo>
                      <a:lnTo>
                        <a:pt x="306" y="170"/>
                      </a:lnTo>
                      <a:lnTo>
                        <a:pt x="303" y="170"/>
                      </a:lnTo>
                      <a:lnTo>
                        <a:pt x="302" y="170"/>
                      </a:lnTo>
                      <a:lnTo>
                        <a:pt x="299" y="171"/>
                      </a:lnTo>
                      <a:lnTo>
                        <a:pt x="298" y="174"/>
                      </a:lnTo>
                      <a:lnTo>
                        <a:pt x="297" y="175"/>
                      </a:lnTo>
                      <a:lnTo>
                        <a:pt x="294" y="176"/>
                      </a:lnTo>
                      <a:lnTo>
                        <a:pt x="294" y="177"/>
                      </a:lnTo>
                      <a:lnTo>
                        <a:pt x="294" y="179"/>
                      </a:lnTo>
                      <a:lnTo>
                        <a:pt x="294" y="182"/>
                      </a:lnTo>
                      <a:lnTo>
                        <a:pt x="295" y="184"/>
                      </a:lnTo>
                      <a:lnTo>
                        <a:pt x="294" y="186"/>
                      </a:lnTo>
                      <a:lnTo>
                        <a:pt x="292" y="190"/>
                      </a:lnTo>
                      <a:lnTo>
                        <a:pt x="289" y="191"/>
                      </a:lnTo>
                      <a:lnTo>
                        <a:pt x="287" y="190"/>
                      </a:lnTo>
                      <a:lnTo>
                        <a:pt x="281" y="189"/>
                      </a:lnTo>
                      <a:lnTo>
                        <a:pt x="278" y="190"/>
                      </a:lnTo>
                      <a:lnTo>
                        <a:pt x="275" y="191"/>
                      </a:lnTo>
                      <a:lnTo>
                        <a:pt x="275" y="194"/>
                      </a:lnTo>
                      <a:lnTo>
                        <a:pt x="276" y="195"/>
                      </a:lnTo>
                      <a:lnTo>
                        <a:pt x="278" y="198"/>
                      </a:lnTo>
                      <a:lnTo>
                        <a:pt x="280" y="199"/>
                      </a:lnTo>
                      <a:lnTo>
                        <a:pt x="283" y="200"/>
                      </a:lnTo>
                      <a:lnTo>
                        <a:pt x="287" y="200"/>
                      </a:lnTo>
                      <a:lnTo>
                        <a:pt x="288" y="199"/>
                      </a:lnTo>
                      <a:lnTo>
                        <a:pt x="288" y="195"/>
                      </a:lnTo>
                      <a:lnTo>
                        <a:pt x="289" y="194"/>
                      </a:lnTo>
                      <a:lnTo>
                        <a:pt x="290" y="194"/>
                      </a:lnTo>
                      <a:lnTo>
                        <a:pt x="292" y="195"/>
                      </a:lnTo>
                      <a:lnTo>
                        <a:pt x="294" y="195"/>
                      </a:lnTo>
                      <a:lnTo>
                        <a:pt x="295" y="194"/>
                      </a:lnTo>
                      <a:lnTo>
                        <a:pt x="297" y="194"/>
                      </a:lnTo>
                      <a:lnTo>
                        <a:pt x="299" y="194"/>
                      </a:lnTo>
                      <a:lnTo>
                        <a:pt x="302" y="193"/>
                      </a:lnTo>
                      <a:lnTo>
                        <a:pt x="306" y="191"/>
                      </a:lnTo>
                      <a:lnTo>
                        <a:pt x="307" y="193"/>
                      </a:lnTo>
                      <a:lnTo>
                        <a:pt x="307" y="194"/>
                      </a:lnTo>
                      <a:lnTo>
                        <a:pt x="307" y="198"/>
                      </a:lnTo>
                      <a:lnTo>
                        <a:pt x="304" y="199"/>
                      </a:lnTo>
                      <a:lnTo>
                        <a:pt x="303" y="199"/>
                      </a:lnTo>
                      <a:lnTo>
                        <a:pt x="302" y="199"/>
                      </a:lnTo>
                      <a:lnTo>
                        <a:pt x="299" y="201"/>
                      </a:lnTo>
                      <a:lnTo>
                        <a:pt x="302" y="201"/>
                      </a:lnTo>
                      <a:lnTo>
                        <a:pt x="298" y="201"/>
                      </a:lnTo>
                      <a:lnTo>
                        <a:pt x="297" y="201"/>
                      </a:lnTo>
                      <a:lnTo>
                        <a:pt x="294" y="203"/>
                      </a:lnTo>
                      <a:lnTo>
                        <a:pt x="294" y="204"/>
                      </a:lnTo>
                      <a:lnTo>
                        <a:pt x="294" y="206"/>
                      </a:lnTo>
                      <a:lnTo>
                        <a:pt x="295" y="208"/>
                      </a:lnTo>
                      <a:lnTo>
                        <a:pt x="294" y="209"/>
                      </a:lnTo>
                      <a:lnTo>
                        <a:pt x="292" y="209"/>
                      </a:lnTo>
                      <a:lnTo>
                        <a:pt x="290" y="209"/>
                      </a:lnTo>
                      <a:lnTo>
                        <a:pt x="288" y="209"/>
                      </a:lnTo>
                      <a:lnTo>
                        <a:pt x="284" y="209"/>
                      </a:lnTo>
                      <a:lnTo>
                        <a:pt x="281" y="208"/>
                      </a:lnTo>
                      <a:lnTo>
                        <a:pt x="281" y="205"/>
                      </a:lnTo>
                      <a:lnTo>
                        <a:pt x="280" y="205"/>
                      </a:lnTo>
                      <a:lnTo>
                        <a:pt x="278" y="206"/>
                      </a:lnTo>
                      <a:lnTo>
                        <a:pt x="276" y="208"/>
                      </a:lnTo>
                      <a:lnTo>
                        <a:pt x="274" y="206"/>
                      </a:lnTo>
                      <a:lnTo>
                        <a:pt x="270" y="205"/>
                      </a:lnTo>
                      <a:lnTo>
                        <a:pt x="266" y="204"/>
                      </a:lnTo>
                      <a:lnTo>
                        <a:pt x="264" y="203"/>
                      </a:lnTo>
                      <a:lnTo>
                        <a:pt x="262" y="203"/>
                      </a:lnTo>
                      <a:lnTo>
                        <a:pt x="261" y="204"/>
                      </a:lnTo>
                      <a:lnTo>
                        <a:pt x="261" y="206"/>
                      </a:lnTo>
                      <a:lnTo>
                        <a:pt x="260" y="209"/>
                      </a:lnTo>
                      <a:lnTo>
                        <a:pt x="260" y="213"/>
                      </a:lnTo>
                      <a:lnTo>
                        <a:pt x="257" y="214"/>
                      </a:lnTo>
                      <a:lnTo>
                        <a:pt x="255" y="214"/>
                      </a:lnTo>
                      <a:lnTo>
                        <a:pt x="254" y="213"/>
                      </a:lnTo>
                      <a:lnTo>
                        <a:pt x="252" y="214"/>
                      </a:lnTo>
                      <a:lnTo>
                        <a:pt x="252" y="215"/>
                      </a:lnTo>
                      <a:lnTo>
                        <a:pt x="254" y="217"/>
                      </a:lnTo>
                      <a:lnTo>
                        <a:pt x="255" y="218"/>
                      </a:lnTo>
                      <a:lnTo>
                        <a:pt x="257" y="219"/>
                      </a:lnTo>
                      <a:lnTo>
                        <a:pt x="255" y="220"/>
                      </a:lnTo>
                      <a:lnTo>
                        <a:pt x="257" y="222"/>
                      </a:lnTo>
                      <a:lnTo>
                        <a:pt x="255" y="223"/>
                      </a:lnTo>
                      <a:lnTo>
                        <a:pt x="252" y="224"/>
                      </a:lnTo>
                      <a:lnTo>
                        <a:pt x="250" y="227"/>
                      </a:lnTo>
                      <a:lnTo>
                        <a:pt x="250" y="228"/>
                      </a:lnTo>
                      <a:lnTo>
                        <a:pt x="250" y="231"/>
                      </a:lnTo>
                      <a:lnTo>
                        <a:pt x="251" y="233"/>
                      </a:lnTo>
                      <a:lnTo>
                        <a:pt x="252" y="234"/>
                      </a:lnTo>
                      <a:lnTo>
                        <a:pt x="252" y="236"/>
                      </a:lnTo>
                      <a:lnTo>
                        <a:pt x="251" y="236"/>
                      </a:lnTo>
                      <a:lnTo>
                        <a:pt x="250" y="237"/>
                      </a:lnTo>
                      <a:lnTo>
                        <a:pt x="248" y="237"/>
                      </a:lnTo>
                      <a:lnTo>
                        <a:pt x="246" y="239"/>
                      </a:lnTo>
                      <a:lnTo>
                        <a:pt x="243" y="242"/>
                      </a:lnTo>
                      <a:lnTo>
                        <a:pt x="236" y="246"/>
                      </a:lnTo>
                      <a:lnTo>
                        <a:pt x="232" y="247"/>
                      </a:lnTo>
                      <a:lnTo>
                        <a:pt x="229" y="247"/>
                      </a:lnTo>
                      <a:lnTo>
                        <a:pt x="228" y="246"/>
                      </a:lnTo>
                      <a:lnTo>
                        <a:pt x="223" y="246"/>
                      </a:lnTo>
                      <a:lnTo>
                        <a:pt x="221" y="246"/>
                      </a:lnTo>
                      <a:lnTo>
                        <a:pt x="218" y="247"/>
                      </a:lnTo>
                      <a:lnTo>
                        <a:pt x="217" y="247"/>
                      </a:lnTo>
                      <a:lnTo>
                        <a:pt x="214" y="247"/>
                      </a:lnTo>
                      <a:lnTo>
                        <a:pt x="210" y="247"/>
                      </a:lnTo>
                      <a:lnTo>
                        <a:pt x="209" y="248"/>
                      </a:lnTo>
                      <a:lnTo>
                        <a:pt x="208" y="252"/>
                      </a:lnTo>
                      <a:lnTo>
                        <a:pt x="205" y="256"/>
                      </a:lnTo>
                      <a:lnTo>
                        <a:pt x="203" y="257"/>
                      </a:lnTo>
                      <a:lnTo>
                        <a:pt x="202" y="256"/>
                      </a:lnTo>
                      <a:lnTo>
                        <a:pt x="198" y="256"/>
                      </a:lnTo>
                      <a:lnTo>
                        <a:pt x="195" y="257"/>
                      </a:lnTo>
                      <a:lnTo>
                        <a:pt x="194" y="258"/>
                      </a:lnTo>
                      <a:lnTo>
                        <a:pt x="195" y="260"/>
                      </a:lnTo>
                      <a:lnTo>
                        <a:pt x="194" y="261"/>
                      </a:lnTo>
                      <a:lnTo>
                        <a:pt x="193" y="263"/>
                      </a:lnTo>
                      <a:lnTo>
                        <a:pt x="190" y="266"/>
                      </a:lnTo>
                      <a:lnTo>
                        <a:pt x="186" y="266"/>
                      </a:lnTo>
                      <a:lnTo>
                        <a:pt x="184" y="266"/>
                      </a:lnTo>
                      <a:lnTo>
                        <a:pt x="180" y="266"/>
                      </a:lnTo>
                      <a:lnTo>
                        <a:pt x="179" y="269"/>
                      </a:lnTo>
                      <a:lnTo>
                        <a:pt x="179" y="271"/>
                      </a:lnTo>
                      <a:lnTo>
                        <a:pt x="179" y="274"/>
                      </a:lnTo>
                      <a:lnTo>
                        <a:pt x="179" y="276"/>
                      </a:lnTo>
                      <a:lnTo>
                        <a:pt x="179" y="279"/>
                      </a:lnTo>
                      <a:lnTo>
                        <a:pt x="179" y="281"/>
                      </a:lnTo>
                      <a:lnTo>
                        <a:pt x="180" y="288"/>
                      </a:lnTo>
                      <a:lnTo>
                        <a:pt x="183" y="290"/>
                      </a:lnTo>
                      <a:lnTo>
                        <a:pt x="183" y="291"/>
                      </a:lnTo>
                      <a:lnTo>
                        <a:pt x="184" y="295"/>
                      </a:lnTo>
                      <a:lnTo>
                        <a:pt x="184" y="303"/>
                      </a:lnTo>
                      <a:lnTo>
                        <a:pt x="184" y="305"/>
                      </a:lnTo>
                      <a:lnTo>
                        <a:pt x="183" y="308"/>
                      </a:lnTo>
                      <a:lnTo>
                        <a:pt x="180" y="312"/>
                      </a:lnTo>
                      <a:lnTo>
                        <a:pt x="179" y="317"/>
                      </a:lnTo>
                      <a:lnTo>
                        <a:pt x="179" y="319"/>
                      </a:lnTo>
                      <a:lnTo>
                        <a:pt x="179" y="322"/>
                      </a:lnTo>
                      <a:lnTo>
                        <a:pt x="180" y="324"/>
                      </a:lnTo>
                      <a:lnTo>
                        <a:pt x="183" y="328"/>
                      </a:lnTo>
                      <a:lnTo>
                        <a:pt x="184" y="332"/>
                      </a:lnTo>
                      <a:lnTo>
                        <a:pt x="185" y="336"/>
                      </a:lnTo>
                      <a:lnTo>
                        <a:pt x="188" y="339"/>
                      </a:lnTo>
                      <a:lnTo>
                        <a:pt x="189" y="342"/>
                      </a:lnTo>
                      <a:lnTo>
                        <a:pt x="191" y="346"/>
                      </a:lnTo>
                      <a:lnTo>
                        <a:pt x="193" y="347"/>
                      </a:lnTo>
                      <a:lnTo>
                        <a:pt x="194" y="348"/>
                      </a:lnTo>
                      <a:lnTo>
                        <a:pt x="199" y="351"/>
                      </a:lnTo>
                      <a:lnTo>
                        <a:pt x="199" y="353"/>
                      </a:lnTo>
                      <a:lnTo>
                        <a:pt x="200" y="356"/>
                      </a:lnTo>
                      <a:lnTo>
                        <a:pt x="202" y="358"/>
                      </a:lnTo>
                      <a:lnTo>
                        <a:pt x="203" y="361"/>
                      </a:lnTo>
                      <a:lnTo>
                        <a:pt x="204" y="361"/>
                      </a:lnTo>
                      <a:lnTo>
                        <a:pt x="207" y="366"/>
                      </a:lnTo>
                      <a:lnTo>
                        <a:pt x="208" y="369"/>
                      </a:lnTo>
                      <a:lnTo>
                        <a:pt x="210" y="370"/>
                      </a:lnTo>
                      <a:lnTo>
                        <a:pt x="213" y="371"/>
                      </a:lnTo>
                      <a:lnTo>
                        <a:pt x="216" y="376"/>
                      </a:lnTo>
                      <a:lnTo>
                        <a:pt x="217" y="377"/>
                      </a:lnTo>
                      <a:lnTo>
                        <a:pt x="219" y="379"/>
                      </a:lnTo>
                      <a:lnTo>
                        <a:pt x="221" y="380"/>
                      </a:lnTo>
                      <a:lnTo>
                        <a:pt x="222" y="380"/>
                      </a:lnTo>
                      <a:lnTo>
                        <a:pt x="224" y="383"/>
                      </a:lnTo>
                      <a:lnTo>
                        <a:pt x="228" y="384"/>
                      </a:lnTo>
                      <a:lnTo>
                        <a:pt x="229" y="385"/>
                      </a:lnTo>
                      <a:lnTo>
                        <a:pt x="231" y="385"/>
                      </a:lnTo>
                      <a:lnTo>
                        <a:pt x="232" y="386"/>
                      </a:lnTo>
                      <a:lnTo>
                        <a:pt x="233" y="386"/>
                      </a:lnTo>
                      <a:lnTo>
                        <a:pt x="236" y="388"/>
                      </a:lnTo>
                      <a:lnTo>
                        <a:pt x="237" y="388"/>
                      </a:lnTo>
                      <a:lnTo>
                        <a:pt x="240" y="390"/>
                      </a:lnTo>
                      <a:lnTo>
                        <a:pt x="243" y="391"/>
                      </a:lnTo>
                      <a:lnTo>
                        <a:pt x="247" y="395"/>
                      </a:lnTo>
                      <a:lnTo>
                        <a:pt x="245" y="395"/>
                      </a:lnTo>
                      <a:lnTo>
                        <a:pt x="243" y="397"/>
                      </a:lnTo>
                      <a:lnTo>
                        <a:pt x="242" y="397"/>
                      </a:lnTo>
                      <a:lnTo>
                        <a:pt x="238" y="398"/>
                      </a:lnTo>
                      <a:lnTo>
                        <a:pt x="236" y="399"/>
                      </a:lnTo>
                      <a:lnTo>
                        <a:pt x="235" y="399"/>
                      </a:lnTo>
                      <a:lnTo>
                        <a:pt x="232" y="399"/>
                      </a:lnTo>
                      <a:lnTo>
                        <a:pt x="229" y="398"/>
                      </a:lnTo>
                      <a:lnTo>
                        <a:pt x="228" y="398"/>
                      </a:lnTo>
                      <a:lnTo>
                        <a:pt x="224" y="398"/>
                      </a:lnTo>
                      <a:lnTo>
                        <a:pt x="223" y="398"/>
                      </a:lnTo>
                      <a:lnTo>
                        <a:pt x="219" y="398"/>
                      </a:lnTo>
                      <a:lnTo>
                        <a:pt x="217" y="398"/>
                      </a:lnTo>
                      <a:lnTo>
                        <a:pt x="213" y="398"/>
                      </a:lnTo>
                      <a:lnTo>
                        <a:pt x="208" y="397"/>
                      </a:lnTo>
                      <a:lnTo>
                        <a:pt x="204" y="397"/>
                      </a:lnTo>
                      <a:lnTo>
                        <a:pt x="202" y="394"/>
                      </a:lnTo>
                      <a:lnTo>
                        <a:pt x="199" y="393"/>
                      </a:lnTo>
                      <a:lnTo>
                        <a:pt x="195" y="391"/>
                      </a:lnTo>
                      <a:lnTo>
                        <a:pt x="191" y="388"/>
                      </a:lnTo>
                      <a:lnTo>
                        <a:pt x="189" y="385"/>
                      </a:lnTo>
                      <a:lnTo>
                        <a:pt x="186" y="381"/>
                      </a:lnTo>
                      <a:lnTo>
                        <a:pt x="183" y="379"/>
                      </a:lnTo>
                      <a:lnTo>
                        <a:pt x="178" y="375"/>
                      </a:lnTo>
                      <a:lnTo>
                        <a:pt x="175" y="372"/>
                      </a:lnTo>
                      <a:lnTo>
                        <a:pt x="172" y="370"/>
                      </a:lnTo>
                      <a:lnTo>
                        <a:pt x="170" y="366"/>
                      </a:lnTo>
                      <a:lnTo>
                        <a:pt x="167" y="364"/>
                      </a:lnTo>
                      <a:lnTo>
                        <a:pt x="165" y="361"/>
                      </a:lnTo>
                      <a:lnTo>
                        <a:pt x="165" y="358"/>
                      </a:lnTo>
                      <a:lnTo>
                        <a:pt x="164" y="356"/>
                      </a:lnTo>
                      <a:lnTo>
                        <a:pt x="160" y="353"/>
                      </a:lnTo>
                      <a:lnTo>
                        <a:pt x="157" y="352"/>
                      </a:lnTo>
                      <a:lnTo>
                        <a:pt x="156" y="351"/>
                      </a:lnTo>
                      <a:lnTo>
                        <a:pt x="155" y="350"/>
                      </a:lnTo>
                      <a:lnTo>
                        <a:pt x="151" y="348"/>
                      </a:lnTo>
                      <a:lnTo>
                        <a:pt x="148" y="348"/>
                      </a:lnTo>
                      <a:lnTo>
                        <a:pt x="146" y="347"/>
                      </a:lnTo>
                      <a:lnTo>
                        <a:pt x="142" y="347"/>
                      </a:lnTo>
                      <a:lnTo>
                        <a:pt x="136" y="343"/>
                      </a:lnTo>
                      <a:lnTo>
                        <a:pt x="133" y="343"/>
                      </a:lnTo>
                      <a:lnTo>
                        <a:pt x="131" y="343"/>
                      </a:lnTo>
                      <a:lnTo>
                        <a:pt x="127" y="343"/>
                      </a:lnTo>
                      <a:lnTo>
                        <a:pt x="126" y="342"/>
                      </a:lnTo>
                      <a:lnTo>
                        <a:pt x="123" y="341"/>
                      </a:lnTo>
                      <a:lnTo>
                        <a:pt x="118" y="339"/>
                      </a:lnTo>
                      <a:lnTo>
                        <a:pt x="114" y="338"/>
                      </a:lnTo>
                      <a:lnTo>
                        <a:pt x="113" y="337"/>
                      </a:lnTo>
                      <a:lnTo>
                        <a:pt x="112" y="334"/>
                      </a:lnTo>
                      <a:lnTo>
                        <a:pt x="110" y="332"/>
                      </a:lnTo>
                      <a:lnTo>
                        <a:pt x="110" y="331"/>
                      </a:lnTo>
                      <a:lnTo>
                        <a:pt x="109" y="327"/>
                      </a:lnTo>
                      <a:lnTo>
                        <a:pt x="107" y="326"/>
                      </a:lnTo>
                      <a:lnTo>
                        <a:pt x="104" y="323"/>
                      </a:lnTo>
                      <a:lnTo>
                        <a:pt x="103" y="322"/>
                      </a:lnTo>
                      <a:lnTo>
                        <a:pt x="100" y="319"/>
                      </a:lnTo>
                      <a:lnTo>
                        <a:pt x="99" y="318"/>
                      </a:lnTo>
                      <a:lnTo>
                        <a:pt x="98" y="317"/>
                      </a:lnTo>
                      <a:lnTo>
                        <a:pt x="95" y="315"/>
                      </a:lnTo>
                      <a:lnTo>
                        <a:pt x="94" y="313"/>
                      </a:lnTo>
                      <a:lnTo>
                        <a:pt x="90" y="310"/>
                      </a:lnTo>
                      <a:lnTo>
                        <a:pt x="88" y="310"/>
                      </a:lnTo>
                      <a:lnTo>
                        <a:pt x="85" y="309"/>
                      </a:lnTo>
                      <a:lnTo>
                        <a:pt x="82" y="308"/>
                      </a:lnTo>
                      <a:lnTo>
                        <a:pt x="81" y="305"/>
                      </a:lnTo>
                      <a:lnTo>
                        <a:pt x="80" y="304"/>
                      </a:lnTo>
                      <a:lnTo>
                        <a:pt x="76" y="301"/>
                      </a:lnTo>
                      <a:lnTo>
                        <a:pt x="75" y="298"/>
                      </a:lnTo>
                      <a:lnTo>
                        <a:pt x="72" y="296"/>
                      </a:lnTo>
                      <a:lnTo>
                        <a:pt x="71" y="295"/>
                      </a:lnTo>
                      <a:lnTo>
                        <a:pt x="70" y="293"/>
                      </a:lnTo>
                      <a:lnTo>
                        <a:pt x="69" y="290"/>
                      </a:lnTo>
                      <a:lnTo>
                        <a:pt x="65" y="288"/>
                      </a:lnTo>
                      <a:lnTo>
                        <a:pt x="60" y="282"/>
                      </a:lnTo>
                      <a:lnTo>
                        <a:pt x="58" y="280"/>
                      </a:lnTo>
                      <a:lnTo>
                        <a:pt x="56" y="279"/>
                      </a:lnTo>
                      <a:lnTo>
                        <a:pt x="55" y="276"/>
                      </a:lnTo>
                      <a:lnTo>
                        <a:pt x="53" y="274"/>
                      </a:lnTo>
                      <a:lnTo>
                        <a:pt x="52" y="272"/>
                      </a:lnTo>
                      <a:lnTo>
                        <a:pt x="51" y="269"/>
                      </a:lnTo>
                      <a:lnTo>
                        <a:pt x="50" y="267"/>
                      </a:lnTo>
                      <a:lnTo>
                        <a:pt x="47" y="262"/>
                      </a:lnTo>
                      <a:lnTo>
                        <a:pt x="46" y="260"/>
                      </a:lnTo>
                      <a:lnTo>
                        <a:pt x="42" y="253"/>
                      </a:lnTo>
                      <a:lnTo>
                        <a:pt x="41" y="251"/>
                      </a:lnTo>
                      <a:lnTo>
                        <a:pt x="39" y="247"/>
                      </a:lnTo>
                      <a:lnTo>
                        <a:pt x="38" y="244"/>
                      </a:lnTo>
                      <a:lnTo>
                        <a:pt x="36" y="239"/>
                      </a:lnTo>
                      <a:lnTo>
                        <a:pt x="32" y="237"/>
                      </a:lnTo>
                      <a:lnTo>
                        <a:pt x="30" y="234"/>
                      </a:lnTo>
                      <a:lnTo>
                        <a:pt x="29" y="232"/>
                      </a:lnTo>
                      <a:lnTo>
                        <a:pt x="28" y="231"/>
                      </a:lnTo>
                      <a:lnTo>
                        <a:pt x="27" y="229"/>
                      </a:lnTo>
                      <a:lnTo>
                        <a:pt x="25" y="227"/>
                      </a:lnTo>
                      <a:lnTo>
                        <a:pt x="24" y="223"/>
                      </a:lnTo>
                      <a:lnTo>
                        <a:pt x="23" y="222"/>
                      </a:lnTo>
                      <a:lnTo>
                        <a:pt x="22" y="219"/>
                      </a:lnTo>
                      <a:lnTo>
                        <a:pt x="20" y="217"/>
                      </a:lnTo>
                      <a:lnTo>
                        <a:pt x="17" y="214"/>
                      </a:lnTo>
                      <a:lnTo>
                        <a:pt x="13" y="213"/>
                      </a:lnTo>
                      <a:lnTo>
                        <a:pt x="11" y="209"/>
                      </a:lnTo>
                      <a:lnTo>
                        <a:pt x="9" y="208"/>
                      </a:lnTo>
                      <a:lnTo>
                        <a:pt x="6" y="205"/>
                      </a:lnTo>
                      <a:lnTo>
                        <a:pt x="5" y="204"/>
                      </a:lnTo>
                      <a:lnTo>
                        <a:pt x="1" y="201"/>
                      </a:lnTo>
                      <a:lnTo>
                        <a:pt x="0" y="199"/>
                      </a:lnTo>
                      <a:lnTo>
                        <a:pt x="0" y="198"/>
                      </a:lnTo>
                      <a:lnTo>
                        <a:pt x="1" y="195"/>
                      </a:lnTo>
                      <a:lnTo>
                        <a:pt x="4" y="194"/>
                      </a:lnTo>
                      <a:lnTo>
                        <a:pt x="5" y="193"/>
                      </a:lnTo>
                      <a:lnTo>
                        <a:pt x="8" y="190"/>
                      </a:lnTo>
                      <a:lnTo>
                        <a:pt x="10" y="187"/>
                      </a:lnTo>
                      <a:lnTo>
                        <a:pt x="13" y="185"/>
                      </a:lnTo>
                      <a:lnTo>
                        <a:pt x="14" y="180"/>
                      </a:lnTo>
                      <a:lnTo>
                        <a:pt x="17" y="177"/>
                      </a:lnTo>
                      <a:lnTo>
                        <a:pt x="20" y="176"/>
                      </a:lnTo>
                      <a:lnTo>
                        <a:pt x="23" y="175"/>
                      </a:lnTo>
                      <a:lnTo>
                        <a:pt x="25" y="172"/>
                      </a:lnTo>
                      <a:lnTo>
                        <a:pt x="28" y="170"/>
                      </a:lnTo>
                      <a:lnTo>
                        <a:pt x="30" y="167"/>
                      </a:lnTo>
                      <a:lnTo>
                        <a:pt x="32" y="165"/>
                      </a:lnTo>
                      <a:lnTo>
                        <a:pt x="34" y="162"/>
                      </a:lnTo>
                      <a:lnTo>
                        <a:pt x="36" y="161"/>
                      </a:lnTo>
                      <a:lnTo>
                        <a:pt x="36" y="158"/>
                      </a:lnTo>
                      <a:lnTo>
                        <a:pt x="37" y="156"/>
                      </a:lnTo>
                      <a:lnTo>
                        <a:pt x="39" y="149"/>
                      </a:lnTo>
                      <a:lnTo>
                        <a:pt x="39" y="147"/>
                      </a:lnTo>
                      <a:lnTo>
                        <a:pt x="38" y="147"/>
                      </a:lnTo>
                      <a:lnTo>
                        <a:pt x="37" y="146"/>
                      </a:lnTo>
                      <a:lnTo>
                        <a:pt x="37" y="143"/>
                      </a:lnTo>
                      <a:lnTo>
                        <a:pt x="38" y="142"/>
                      </a:lnTo>
                      <a:lnTo>
                        <a:pt x="38" y="141"/>
                      </a:lnTo>
                      <a:lnTo>
                        <a:pt x="41" y="139"/>
                      </a:lnTo>
                      <a:lnTo>
                        <a:pt x="41" y="138"/>
                      </a:lnTo>
                      <a:lnTo>
                        <a:pt x="41" y="137"/>
                      </a:lnTo>
                      <a:lnTo>
                        <a:pt x="39" y="137"/>
                      </a:lnTo>
                      <a:lnTo>
                        <a:pt x="38" y="134"/>
                      </a:lnTo>
                      <a:lnTo>
                        <a:pt x="38" y="133"/>
                      </a:lnTo>
                      <a:lnTo>
                        <a:pt x="38" y="132"/>
                      </a:lnTo>
                      <a:lnTo>
                        <a:pt x="38" y="130"/>
                      </a:lnTo>
                      <a:lnTo>
                        <a:pt x="39" y="129"/>
                      </a:lnTo>
                      <a:lnTo>
                        <a:pt x="41" y="129"/>
                      </a:lnTo>
                      <a:lnTo>
                        <a:pt x="42" y="130"/>
                      </a:lnTo>
                      <a:lnTo>
                        <a:pt x="44" y="129"/>
                      </a:lnTo>
                      <a:lnTo>
                        <a:pt x="46" y="128"/>
                      </a:lnTo>
                      <a:lnTo>
                        <a:pt x="47" y="124"/>
                      </a:lnTo>
                      <a:lnTo>
                        <a:pt x="51" y="123"/>
                      </a:lnTo>
                      <a:lnTo>
                        <a:pt x="52" y="123"/>
                      </a:lnTo>
                      <a:lnTo>
                        <a:pt x="53" y="124"/>
                      </a:lnTo>
                      <a:lnTo>
                        <a:pt x="56" y="124"/>
                      </a:lnTo>
                      <a:lnTo>
                        <a:pt x="60" y="124"/>
                      </a:lnTo>
                      <a:lnTo>
                        <a:pt x="60" y="123"/>
                      </a:lnTo>
                      <a:lnTo>
                        <a:pt x="60" y="120"/>
                      </a:lnTo>
                      <a:lnTo>
                        <a:pt x="60" y="116"/>
                      </a:lnTo>
                      <a:lnTo>
                        <a:pt x="60" y="114"/>
                      </a:lnTo>
                      <a:lnTo>
                        <a:pt x="60" y="110"/>
                      </a:lnTo>
                      <a:lnTo>
                        <a:pt x="61" y="108"/>
                      </a:lnTo>
                      <a:lnTo>
                        <a:pt x="61" y="104"/>
                      </a:lnTo>
                      <a:lnTo>
                        <a:pt x="65" y="101"/>
                      </a:lnTo>
                      <a:lnTo>
                        <a:pt x="67" y="99"/>
                      </a:lnTo>
                      <a:lnTo>
                        <a:pt x="70" y="96"/>
                      </a:lnTo>
                      <a:lnTo>
                        <a:pt x="71" y="96"/>
                      </a:lnTo>
                      <a:lnTo>
                        <a:pt x="72" y="97"/>
                      </a:lnTo>
                      <a:lnTo>
                        <a:pt x="72" y="100"/>
                      </a:lnTo>
                      <a:lnTo>
                        <a:pt x="74" y="103"/>
                      </a:lnTo>
                      <a:lnTo>
                        <a:pt x="75" y="108"/>
                      </a:lnTo>
                      <a:lnTo>
                        <a:pt x="76" y="109"/>
                      </a:lnTo>
                      <a:lnTo>
                        <a:pt x="79" y="108"/>
                      </a:lnTo>
                      <a:lnTo>
                        <a:pt x="80" y="105"/>
                      </a:lnTo>
                      <a:lnTo>
                        <a:pt x="80" y="104"/>
                      </a:lnTo>
                      <a:lnTo>
                        <a:pt x="79" y="101"/>
                      </a:lnTo>
                      <a:lnTo>
                        <a:pt x="79" y="100"/>
                      </a:lnTo>
                      <a:lnTo>
                        <a:pt x="79" y="97"/>
                      </a:lnTo>
                      <a:lnTo>
                        <a:pt x="79" y="95"/>
                      </a:lnTo>
                      <a:lnTo>
                        <a:pt x="79" y="92"/>
                      </a:lnTo>
                      <a:lnTo>
                        <a:pt x="79" y="89"/>
                      </a:lnTo>
                      <a:lnTo>
                        <a:pt x="80" y="89"/>
                      </a:lnTo>
                      <a:lnTo>
                        <a:pt x="81" y="87"/>
                      </a:lnTo>
                      <a:lnTo>
                        <a:pt x="81" y="86"/>
                      </a:lnTo>
                      <a:lnTo>
                        <a:pt x="82" y="84"/>
                      </a:lnTo>
                      <a:lnTo>
                        <a:pt x="84" y="84"/>
                      </a:lnTo>
                      <a:lnTo>
                        <a:pt x="84" y="82"/>
                      </a:lnTo>
                      <a:lnTo>
                        <a:pt x="85" y="81"/>
                      </a:lnTo>
                      <a:lnTo>
                        <a:pt x="85" y="80"/>
                      </a:lnTo>
                      <a:lnTo>
                        <a:pt x="86" y="76"/>
                      </a:lnTo>
                      <a:lnTo>
                        <a:pt x="88" y="76"/>
                      </a:lnTo>
                      <a:lnTo>
                        <a:pt x="89" y="78"/>
                      </a:lnTo>
                      <a:lnTo>
                        <a:pt x="91" y="78"/>
                      </a:lnTo>
                      <a:lnTo>
                        <a:pt x="94" y="78"/>
                      </a:lnTo>
                      <a:lnTo>
                        <a:pt x="95" y="78"/>
                      </a:lnTo>
                      <a:lnTo>
                        <a:pt x="96" y="78"/>
                      </a:lnTo>
                      <a:lnTo>
                        <a:pt x="96" y="76"/>
                      </a:lnTo>
                      <a:lnTo>
                        <a:pt x="96" y="75"/>
                      </a:lnTo>
                      <a:lnTo>
                        <a:pt x="96" y="73"/>
                      </a:lnTo>
                      <a:lnTo>
                        <a:pt x="99" y="71"/>
                      </a:lnTo>
                      <a:lnTo>
                        <a:pt x="101" y="71"/>
                      </a:lnTo>
                      <a:lnTo>
                        <a:pt x="103" y="70"/>
                      </a:lnTo>
                      <a:lnTo>
                        <a:pt x="101" y="68"/>
                      </a:lnTo>
                      <a:lnTo>
                        <a:pt x="100" y="68"/>
                      </a:lnTo>
                      <a:lnTo>
                        <a:pt x="98" y="68"/>
                      </a:lnTo>
                      <a:lnTo>
                        <a:pt x="96" y="67"/>
                      </a:lnTo>
                      <a:lnTo>
                        <a:pt x="95" y="66"/>
                      </a:lnTo>
                      <a:lnTo>
                        <a:pt x="95" y="59"/>
                      </a:lnTo>
                      <a:lnTo>
                        <a:pt x="95" y="58"/>
                      </a:lnTo>
                      <a:lnTo>
                        <a:pt x="95" y="57"/>
                      </a:lnTo>
                      <a:lnTo>
                        <a:pt x="94" y="56"/>
                      </a:lnTo>
                      <a:lnTo>
                        <a:pt x="90" y="54"/>
                      </a:lnTo>
                      <a:lnTo>
                        <a:pt x="90" y="53"/>
                      </a:lnTo>
                      <a:lnTo>
                        <a:pt x="91" y="52"/>
                      </a:lnTo>
                      <a:lnTo>
                        <a:pt x="94" y="51"/>
                      </a:lnTo>
                      <a:lnTo>
                        <a:pt x="95" y="51"/>
                      </a:lnTo>
                      <a:lnTo>
                        <a:pt x="96" y="52"/>
                      </a:lnTo>
                      <a:lnTo>
                        <a:pt x="98" y="52"/>
                      </a:lnTo>
                      <a:lnTo>
                        <a:pt x="100" y="52"/>
                      </a:lnTo>
                      <a:lnTo>
                        <a:pt x="100" y="51"/>
                      </a:lnTo>
                      <a:lnTo>
                        <a:pt x="99" y="48"/>
                      </a:lnTo>
                      <a:lnTo>
                        <a:pt x="98" y="48"/>
                      </a:lnTo>
                      <a:lnTo>
                        <a:pt x="96" y="46"/>
                      </a:lnTo>
                      <a:lnTo>
                        <a:pt x="95" y="44"/>
                      </a:lnTo>
                      <a:lnTo>
                        <a:pt x="94" y="44"/>
                      </a:lnTo>
                      <a:lnTo>
                        <a:pt x="91" y="44"/>
                      </a:lnTo>
                      <a:lnTo>
                        <a:pt x="90" y="43"/>
                      </a:lnTo>
                      <a:lnTo>
                        <a:pt x="90" y="40"/>
                      </a:lnTo>
                      <a:lnTo>
                        <a:pt x="89" y="38"/>
                      </a:lnTo>
                      <a:lnTo>
                        <a:pt x="85" y="35"/>
                      </a:lnTo>
                      <a:lnTo>
                        <a:pt x="84" y="34"/>
                      </a:lnTo>
                      <a:lnTo>
                        <a:pt x="82" y="33"/>
                      </a:lnTo>
                      <a:lnTo>
                        <a:pt x="82" y="29"/>
                      </a:lnTo>
                      <a:lnTo>
                        <a:pt x="82" y="25"/>
                      </a:lnTo>
                      <a:lnTo>
                        <a:pt x="81" y="23"/>
                      </a:lnTo>
                      <a:lnTo>
                        <a:pt x="82" y="20"/>
                      </a:lnTo>
                      <a:lnTo>
                        <a:pt x="82" y="19"/>
                      </a:lnTo>
                      <a:lnTo>
                        <a:pt x="84" y="19"/>
                      </a:lnTo>
                      <a:lnTo>
                        <a:pt x="85" y="20"/>
                      </a:lnTo>
                      <a:lnTo>
                        <a:pt x="88" y="21"/>
                      </a:lnTo>
                      <a:lnTo>
                        <a:pt x="89" y="23"/>
                      </a:lnTo>
                      <a:lnTo>
                        <a:pt x="90" y="21"/>
                      </a:lnTo>
                      <a:lnTo>
                        <a:pt x="94" y="20"/>
                      </a:lnTo>
                      <a:lnTo>
                        <a:pt x="94" y="19"/>
                      </a:lnTo>
                      <a:lnTo>
                        <a:pt x="95" y="16"/>
                      </a:lnTo>
                      <a:lnTo>
                        <a:pt x="96" y="16"/>
                      </a:lnTo>
                      <a:lnTo>
                        <a:pt x="98" y="15"/>
                      </a:lnTo>
                      <a:lnTo>
                        <a:pt x="98" y="14"/>
                      </a:lnTo>
                      <a:lnTo>
                        <a:pt x="99" y="13"/>
                      </a:lnTo>
                      <a:lnTo>
                        <a:pt x="101" y="10"/>
                      </a:lnTo>
                      <a:lnTo>
                        <a:pt x="103" y="11"/>
                      </a:lnTo>
                      <a:lnTo>
                        <a:pt x="104" y="13"/>
                      </a:lnTo>
                      <a:lnTo>
                        <a:pt x="105" y="11"/>
                      </a:lnTo>
                      <a:lnTo>
                        <a:pt x="105" y="10"/>
                      </a:lnTo>
                      <a:lnTo>
                        <a:pt x="107" y="8"/>
                      </a:lnTo>
                      <a:lnTo>
                        <a:pt x="112" y="9"/>
                      </a:lnTo>
                      <a:lnTo>
                        <a:pt x="113" y="9"/>
                      </a:lnTo>
                      <a:lnTo>
                        <a:pt x="114" y="9"/>
                      </a:lnTo>
                      <a:lnTo>
                        <a:pt x="118" y="8"/>
                      </a:lnTo>
                      <a:lnTo>
                        <a:pt x="120" y="6"/>
                      </a:lnTo>
                      <a:lnTo>
                        <a:pt x="124" y="5"/>
                      </a:lnTo>
                      <a:lnTo>
                        <a:pt x="127" y="5"/>
                      </a:lnTo>
                      <a:lnTo>
                        <a:pt x="129" y="5"/>
                      </a:lnTo>
                      <a:lnTo>
                        <a:pt x="133" y="4"/>
                      </a:lnTo>
                      <a:lnTo>
                        <a:pt x="136" y="5"/>
                      </a:lnTo>
                      <a:lnTo>
                        <a:pt x="138" y="6"/>
                      </a:lnTo>
                      <a:lnTo>
                        <a:pt x="138" y="8"/>
                      </a:lnTo>
                      <a:lnTo>
                        <a:pt x="139" y="9"/>
                      </a:lnTo>
                      <a:lnTo>
                        <a:pt x="141" y="11"/>
                      </a:lnTo>
                      <a:lnTo>
                        <a:pt x="141" y="13"/>
                      </a:lnTo>
                      <a:lnTo>
                        <a:pt x="142" y="15"/>
                      </a:lnTo>
                      <a:lnTo>
                        <a:pt x="145" y="16"/>
                      </a:lnTo>
                      <a:lnTo>
                        <a:pt x="147" y="21"/>
                      </a:lnTo>
                      <a:lnTo>
                        <a:pt x="151" y="24"/>
                      </a:lnTo>
                      <a:lnTo>
                        <a:pt x="155" y="28"/>
                      </a:lnTo>
                      <a:lnTo>
                        <a:pt x="157" y="33"/>
                      </a:lnTo>
                      <a:lnTo>
                        <a:pt x="159" y="38"/>
                      </a:lnTo>
                      <a:lnTo>
                        <a:pt x="160" y="43"/>
                      </a:lnTo>
                      <a:lnTo>
                        <a:pt x="159" y="49"/>
                      </a:lnTo>
                      <a:lnTo>
                        <a:pt x="157" y="54"/>
                      </a:lnTo>
                      <a:lnTo>
                        <a:pt x="156" y="58"/>
                      </a:lnTo>
                      <a:lnTo>
                        <a:pt x="157" y="61"/>
                      </a:lnTo>
                      <a:lnTo>
                        <a:pt x="159" y="61"/>
                      </a:lnTo>
                      <a:lnTo>
                        <a:pt x="160" y="61"/>
                      </a:lnTo>
                      <a:lnTo>
                        <a:pt x="160" y="59"/>
                      </a:lnTo>
                      <a:lnTo>
                        <a:pt x="161" y="58"/>
                      </a:lnTo>
                      <a:lnTo>
                        <a:pt x="161" y="57"/>
                      </a:lnTo>
                      <a:lnTo>
                        <a:pt x="161" y="54"/>
                      </a:lnTo>
                      <a:lnTo>
                        <a:pt x="161" y="53"/>
                      </a:lnTo>
                      <a:lnTo>
                        <a:pt x="161" y="52"/>
                      </a:lnTo>
                      <a:lnTo>
                        <a:pt x="164" y="49"/>
                      </a:lnTo>
                      <a:lnTo>
                        <a:pt x="164" y="48"/>
                      </a:lnTo>
                      <a:lnTo>
                        <a:pt x="165" y="48"/>
                      </a:lnTo>
                      <a:lnTo>
                        <a:pt x="165" y="49"/>
                      </a:lnTo>
                      <a:lnTo>
                        <a:pt x="165" y="51"/>
                      </a:lnTo>
                      <a:lnTo>
                        <a:pt x="167" y="52"/>
                      </a:lnTo>
                      <a:lnTo>
                        <a:pt x="167" y="53"/>
                      </a:lnTo>
                      <a:lnTo>
                        <a:pt x="169" y="53"/>
                      </a:lnTo>
                      <a:lnTo>
                        <a:pt x="170" y="53"/>
                      </a:lnTo>
                      <a:lnTo>
                        <a:pt x="171" y="53"/>
                      </a:lnTo>
                      <a:lnTo>
                        <a:pt x="172" y="54"/>
                      </a:lnTo>
                      <a:lnTo>
                        <a:pt x="174" y="53"/>
                      </a:lnTo>
                      <a:lnTo>
                        <a:pt x="175" y="53"/>
                      </a:lnTo>
                      <a:lnTo>
                        <a:pt x="176" y="53"/>
                      </a:lnTo>
                      <a:lnTo>
                        <a:pt x="178" y="53"/>
                      </a:lnTo>
                      <a:lnTo>
                        <a:pt x="179" y="54"/>
                      </a:lnTo>
                      <a:lnTo>
                        <a:pt x="180" y="57"/>
                      </a:lnTo>
                      <a:lnTo>
                        <a:pt x="179" y="57"/>
                      </a:lnTo>
                      <a:lnTo>
                        <a:pt x="179" y="58"/>
                      </a:lnTo>
                      <a:lnTo>
                        <a:pt x="180" y="61"/>
                      </a:lnTo>
                      <a:lnTo>
                        <a:pt x="183" y="65"/>
                      </a:lnTo>
                      <a:lnTo>
                        <a:pt x="185" y="63"/>
                      </a:lnTo>
                      <a:lnTo>
                        <a:pt x="186" y="61"/>
                      </a:lnTo>
                      <a:lnTo>
                        <a:pt x="188" y="59"/>
                      </a:lnTo>
                      <a:lnTo>
                        <a:pt x="189" y="58"/>
                      </a:lnTo>
                      <a:lnTo>
                        <a:pt x="189" y="57"/>
                      </a:lnTo>
                      <a:lnTo>
                        <a:pt x="191" y="57"/>
                      </a:lnTo>
                      <a:lnTo>
                        <a:pt x="193" y="57"/>
                      </a:lnTo>
                      <a:lnTo>
                        <a:pt x="193" y="58"/>
                      </a:lnTo>
                      <a:lnTo>
                        <a:pt x="193" y="59"/>
                      </a:lnTo>
                      <a:lnTo>
                        <a:pt x="193" y="61"/>
                      </a:lnTo>
                      <a:lnTo>
                        <a:pt x="194" y="65"/>
                      </a:lnTo>
                      <a:lnTo>
                        <a:pt x="195" y="66"/>
                      </a:lnTo>
                      <a:lnTo>
                        <a:pt x="199" y="66"/>
                      </a:lnTo>
                      <a:lnTo>
                        <a:pt x="200" y="65"/>
                      </a:lnTo>
                      <a:lnTo>
                        <a:pt x="202" y="63"/>
                      </a:lnTo>
                      <a:lnTo>
                        <a:pt x="202" y="61"/>
                      </a:lnTo>
                      <a:lnTo>
                        <a:pt x="204" y="58"/>
                      </a:lnTo>
                      <a:lnTo>
                        <a:pt x="205" y="57"/>
                      </a:lnTo>
                      <a:lnTo>
                        <a:pt x="207" y="56"/>
                      </a:lnTo>
                      <a:lnTo>
                        <a:pt x="207" y="54"/>
                      </a:lnTo>
                      <a:lnTo>
                        <a:pt x="208" y="53"/>
                      </a:lnTo>
                      <a:lnTo>
                        <a:pt x="208" y="51"/>
                      </a:lnTo>
                      <a:lnTo>
                        <a:pt x="208" y="49"/>
                      </a:lnTo>
                      <a:lnTo>
                        <a:pt x="207" y="46"/>
                      </a:lnTo>
                      <a:lnTo>
                        <a:pt x="205" y="46"/>
                      </a:lnTo>
                      <a:lnTo>
                        <a:pt x="203" y="46"/>
                      </a:lnTo>
                      <a:lnTo>
                        <a:pt x="202" y="46"/>
                      </a:lnTo>
                      <a:lnTo>
                        <a:pt x="202" y="44"/>
                      </a:lnTo>
                      <a:lnTo>
                        <a:pt x="202" y="43"/>
                      </a:lnTo>
                      <a:lnTo>
                        <a:pt x="200" y="42"/>
                      </a:lnTo>
                      <a:lnTo>
                        <a:pt x="198" y="42"/>
                      </a:lnTo>
                      <a:lnTo>
                        <a:pt x="195" y="40"/>
                      </a:lnTo>
                      <a:lnTo>
                        <a:pt x="195" y="38"/>
                      </a:lnTo>
                      <a:lnTo>
                        <a:pt x="195" y="35"/>
                      </a:lnTo>
                      <a:lnTo>
                        <a:pt x="195" y="34"/>
                      </a:lnTo>
                      <a:lnTo>
                        <a:pt x="198" y="34"/>
                      </a:lnTo>
                      <a:lnTo>
                        <a:pt x="199" y="34"/>
                      </a:lnTo>
                      <a:lnTo>
                        <a:pt x="200" y="34"/>
                      </a:lnTo>
                      <a:lnTo>
                        <a:pt x="202" y="34"/>
                      </a:lnTo>
                      <a:lnTo>
                        <a:pt x="202" y="33"/>
                      </a:lnTo>
                      <a:lnTo>
                        <a:pt x="202" y="30"/>
                      </a:lnTo>
                      <a:lnTo>
                        <a:pt x="202" y="29"/>
                      </a:lnTo>
                      <a:lnTo>
                        <a:pt x="202" y="28"/>
                      </a:lnTo>
                      <a:lnTo>
                        <a:pt x="203" y="28"/>
                      </a:lnTo>
                      <a:lnTo>
                        <a:pt x="204" y="27"/>
                      </a:lnTo>
                      <a:lnTo>
                        <a:pt x="203" y="25"/>
                      </a:lnTo>
                      <a:lnTo>
                        <a:pt x="203" y="24"/>
                      </a:lnTo>
                      <a:lnTo>
                        <a:pt x="204" y="23"/>
                      </a:lnTo>
                      <a:lnTo>
                        <a:pt x="204" y="20"/>
                      </a:lnTo>
                      <a:lnTo>
                        <a:pt x="205" y="19"/>
                      </a:lnTo>
                      <a:lnTo>
                        <a:pt x="208" y="16"/>
                      </a:lnTo>
                      <a:lnTo>
                        <a:pt x="209" y="16"/>
                      </a:lnTo>
                      <a:lnTo>
                        <a:pt x="210" y="15"/>
                      </a:lnTo>
                      <a:lnTo>
                        <a:pt x="213" y="16"/>
                      </a:lnTo>
                      <a:lnTo>
                        <a:pt x="214" y="16"/>
                      </a:lnTo>
                      <a:lnTo>
                        <a:pt x="216" y="15"/>
                      </a:lnTo>
                      <a:lnTo>
                        <a:pt x="216" y="14"/>
                      </a:lnTo>
                      <a:lnTo>
                        <a:pt x="217" y="13"/>
                      </a:lnTo>
                      <a:lnTo>
                        <a:pt x="218" y="11"/>
                      </a:lnTo>
                      <a:lnTo>
                        <a:pt x="219" y="11"/>
                      </a:lnTo>
                      <a:lnTo>
                        <a:pt x="219" y="13"/>
                      </a:lnTo>
                      <a:lnTo>
                        <a:pt x="221" y="14"/>
                      </a:lnTo>
                      <a:lnTo>
                        <a:pt x="222" y="15"/>
                      </a:lnTo>
                      <a:lnTo>
                        <a:pt x="223" y="16"/>
                      </a:lnTo>
                      <a:lnTo>
                        <a:pt x="224" y="16"/>
                      </a:lnTo>
                      <a:lnTo>
                        <a:pt x="227" y="16"/>
                      </a:lnTo>
                      <a:lnTo>
                        <a:pt x="228" y="19"/>
                      </a:lnTo>
                      <a:lnTo>
                        <a:pt x="229" y="20"/>
                      </a:lnTo>
                      <a:lnTo>
                        <a:pt x="232" y="20"/>
                      </a:lnTo>
                      <a:lnTo>
                        <a:pt x="233" y="20"/>
                      </a:lnTo>
                      <a:lnTo>
                        <a:pt x="235" y="19"/>
                      </a:lnTo>
                      <a:lnTo>
                        <a:pt x="236" y="19"/>
                      </a:lnTo>
                      <a:lnTo>
                        <a:pt x="237" y="19"/>
                      </a:lnTo>
                      <a:lnTo>
                        <a:pt x="240" y="16"/>
                      </a:lnTo>
                      <a:lnTo>
                        <a:pt x="242" y="15"/>
                      </a:lnTo>
                      <a:lnTo>
                        <a:pt x="242" y="13"/>
                      </a:lnTo>
                      <a:lnTo>
                        <a:pt x="242" y="10"/>
                      </a:lnTo>
                      <a:lnTo>
                        <a:pt x="240" y="10"/>
                      </a:lnTo>
                      <a:lnTo>
                        <a:pt x="240" y="8"/>
                      </a:lnTo>
                      <a:lnTo>
                        <a:pt x="238" y="6"/>
                      </a:lnTo>
                      <a:lnTo>
                        <a:pt x="243" y="4"/>
                      </a:lnTo>
                      <a:lnTo>
                        <a:pt x="245" y="1"/>
                      </a:lnTo>
                      <a:lnTo>
                        <a:pt x="246" y="4"/>
                      </a:lnTo>
                      <a:lnTo>
                        <a:pt x="247" y="4"/>
                      </a:lnTo>
                      <a:lnTo>
                        <a:pt x="250" y="4"/>
                      </a:lnTo>
                      <a:lnTo>
                        <a:pt x="251" y="0"/>
                      </a:lnTo>
                      <a:lnTo>
                        <a:pt x="254" y="1"/>
                      </a:lnTo>
                      <a:lnTo>
                        <a:pt x="255" y="1"/>
                      </a:lnTo>
                      <a:lnTo>
                        <a:pt x="259" y="1"/>
                      </a:lnTo>
                      <a:lnTo>
                        <a:pt x="261" y="4"/>
                      </a:lnTo>
                      <a:lnTo>
                        <a:pt x="262" y="6"/>
                      </a:lnTo>
                      <a:lnTo>
                        <a:pt x="264" y="9"/>
                      </a:lnTo>
                      <a:lnTo>
                        <a:pt x="264" y="11"/>
                      </a:lnTo>
                      <a:lnTo>
                        <a:pt x="262" y="13"/>
                      </a:lnTo>
                      <a:lnTo>
                        <a:pt x="261" y="16"/>
                      </a:lnTo>
                      <a:lnTo>
                        <a:pt x="261" y="21"/>
                      </a:lnTo>
                      <a:lnTo>
                        <a:pt x="261" y="24"/>
                      </a:lnTo>
                      <a:lnTo>
                        <a:pt x="262" y="27"/>
                      </a:lnTo>
                      <a:lnTo>
                        <a:pt x="265" y="29"/>
                      </a:lnTo>
                      <a:lnTo>
                        <a:pt x="268" y="30"/>
                      </a:lnTo>
                      <a:lnTo>
                        <a:pt x="270" y="33"/>
                      </a:lnTo>
                      <a:lnTo>
                        <a:pt x="275" y="33"/>
                      </a:lnTo>
                      <a:lnTo>
                        <a:pt x="275" y="30"/>
                      </a:lnTo>
                      <a:lnTo>
                        <a:pt x="275" y="29"/>
                      </a:lnTo>
                      <a:lnTo>
                        <a:pt x="274" y="27"/>
                      </a:lnTo>
                      <a:lnTo>
                        <a:pt x="274" y="24"/>
                      </a:lnTo>
                      <a:lnTo>
                        <a:pt x="275" y="24"/>
                      </a:lnTo>
                      <a:lnTo>
                        <a:pt x="278" y="23"/>
                      </a:lnTo>
                      <a:lnTo>
                        <a:pt x="279" y="21"/>
                      </a:lnTo>
                      <a:lnTo>
                        <a:pt x="281" y="21"/>
                      </a:lnTo>
                      <a:lnTo>
                        <a:pt x="284" y="20"/>
                      </a:lnTo>
                      <a:lnTo>
                        <a:pt x="288" y="21"/>
                      </a:lnTo>
                      <a:lnTo>
                        <a:pt x="290" y="23"/>
                      </a:lnTo>
                      <a:lnTo>
                        <a:pt x="292" y="24"/>
                      </a:lnTo>
                      <a:lnTo>
                        <a:pt x="294" y="27"/>
                      </a:lnTo>
                      <a:lnTo>
                        <a:pt x="295" y="29"/>
                      </a:lnTo>
                      <a:lnTo>
                        <a:pt x="297" y="30"/>
                      </a:lnTo>
                      <a:lnTo>
                        <a:pt x="298" y="40"/>
                      </a:lnTo>
                      <a:lnTo>
                        <a:pt x="294" y="42"/>
                      </a:lnTo>
                      <a:lnTo>
                        <a:pt x="293" y="43"/>
                      </a:lnTo>
                      <a:lnTo>
                        <a:pt x="292" y="44"/>
                      </a:lnTo>
                      <a:lnTo>
                        <a:pt x="292" y="46"/>
                      </a:lnTo>
                      <a:lnTo>
                        <a:pt x="293" y="48"/>
                      </a:lnTo>
                      <a:lnTo>
                        <a:pt x="293" y="49"/>
                      </a:lnTo>
                      <a:lnTo>
                        <a:pt x="293" y="52"/>
                      </a:lnTo>
                      <a:lnTo>
                        <a:pt x="294" y="54"/>
                      </a:lnTo>
                      <a:lnTo>
                        <a:pt x="295" y="57"/>
                      </a:lnTo>
                      <a:lnTo>
                        <a:pt x="295" y="58"/>
                      </a:lnTo>
                      <a:lnTo>
                        <a:pt x="294" y="59"/>
                      </a:lnTo>
                      <a:lnTo>
                        <a:pt x="293" y="63"/>
                      </a:lnTo>
                      <a:lnTo>
                        <a:pt x="292" y="66"/>
                      </a:lnTo>
                      <a:lnTo>
                        <a:pt x="289" y="68"/>
                      </a:lnTo>
                      <a:lnTo>
                        <a:pt x="287" y="71"/>
                      </a:lnTo>
                      <a:lnTo>
                        <a:pt x="284" y="71"/>
                      </a:lnTo>
                      <a:lnTo>
                        <a:pt x="284" y="73"/>
                      </a:lnTo>
                      <a:lnTo>
                        <a:pt x="287" y="75"/>
                      </a:lnTo>
                      <a:lnTo>
                        <a:pt x="287" y="80"/>
                      </a:lnTo>
                      <a:lnTo>
                        <a:pt x="284" y="84"/>
                      </a:lnTo>
                      <a:lnTo>
                        <a:pt x="283" y="84"/>
                      </a:lnTo>
                      <a:lnTo>
                        <a:pt x="280" y="84"/>
                      </a:lnTo>
                      <a:lnTo>
                        <a:pt x="280" y="82"/>
                      </a:lnTo>
                      <a:lnTo>
                        <a:pt x="278" y="78"/>
                      </a:lnTo>
                      <a:lnTo>
                        <a:pt x="276" y="76"/>
                      </a:lnTo>
                      <a:lnTo>
                        <a:pt x="275" y="75"/>
                      </a:lnTo>
                      <a:lnTo>
                        <a:pt x="270" y="73"/>
                      </a:lnTo>
                      <a:lnTo>
                        <a:pt x="268" y="73"/>
                      </a:lnTo>
                      <a:lnTo>
                        <a:pt x="266" y="75"/>
                      </a:lnTo>
                      <a:lnTo>
                        <a:pt x="268" y="76"/>
                      </a:lnTo>
                      <a:lnTo>
                        <a:pt x="270" y="78"/>
                      </a:lnTo>
                      <a:lnTo>
                        <a:pt x="273" y="81"/>
                      </a:lnTo>
                      <a:lnTo>
                        <a:pt x="274" y="84"/>
                      </a:lnTo>
                      <a:lnTo>
                        <a:pt x="270" y="84"/>
                      </a:lnTo>
                      <a:lnTo>
                        <a:pt x="268" y="84"/>
                      </a:lnTo>
                      <a:lnTo>
                        <a:pt x="265" y="84"/>
                      </a:lnTo>
                      <a:lnTo>
                        <a:pt x="264" y="84"/>
                      </a:lnTo>
                      <a:lnTo>
                        <a:pt x="262" y="86"/>
                      </a:lnTo>
                      <a:lnTo>
                        <a:pt x="261" y="89"/>
                      </a:lnTo>
                      <a:lnTo>
                        <a:pt x="259" y="87"/>
                      </a:lnTo>
                      <a:lnTo>
                        <a:pt x="259" y="86"/>
                      </a:lnTo>
                      <a:lnTo>
                        <a:pt x="257" y="86"/>
                      </a:lnTo>
                      <a:lnTo>
                        <a:pt x="255" y="86"/>
                      </a:lnTo>
                      <a:lnTo>
                        <a:pt x="255" y="84"/>
                      </a:lnTo>
                      <a:lnTo>
                        <a:pt x="252" y="82"/>
                      </a:lnTo>
                      <a:lnTo>
                        <a:pt x="251" y="81"/>
                      </a:lnTo>
                      <a:lnTo>
                        <a:pt x="251" y="82"/>
                      </a:lnTo>
                      <a:lnTo>
                        <a:pt x="250" y="84"/>
                      </a:lnTo>
                      <a:lnTo>
                        <a:pt x="247" y="82"/>
                      </a:lnTo>
                      <a:lnTo>
                        <a:pt x="245" y="82"/>
                      </a:lnTo>
                      <a:lnTo>
                        <a:pt x="243" y="82"/>
                      </a:lnTo>
                      <a:lnTo>
                        <a:pt x="243" y="84"/>
                      </a:lnTo>
                      <a:lnTo>
                        <a:pt x="245" y="85"/>
                      </a:lnTo>
                      <a:lnTo>
                        <a:pt x="243" y="87"/>
                      </a:lnTo>
                      <a:lnTo>
                        <a:pt x="242" y="87"/>
                      </a:lnTo>
                      <a:lnTo>
                        <a:pt x="240" y="87"/>
                      </a:lnTo>
                      <a:lnTo>
                        <a:pt x="238" y="87"/>
                      </a:lnTo>
                      <a:lnTo>
                        <a:pt x="240" y="89"/>
                      </a:lnTo>
                      <a:lnTo>
                        <a:pt x="24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199" name="Freeform 36">
                  <a:extLst>
                    <a:ext uri="{FF2B5EF4-FFF2-40B4-BE49-F238E27FC236}">
                      <a16:creationId xmlns:a16="http://schemas.microsoft.com/office/drawing/2014/main" id="{1890183A-1BED-49AF-803B-E72BACD5DB82}"/>
                    </a:ext>
                  </a:extLst>
                </p:cNvPr>
                <p:cNvSpPr>
                  <a:spLocks/>
                </p:cNvSpPr>
                <p:nvPr/>
              </p:nvSpPr>
              <p:spPr bwMode="auto">
                <a:xfrm>
                  <a:off x="2677" y="2031"/>
                  <a:ext cx="234" cy="312"/>
                </a:xfrm>
                <a:custGeom>
                  <a:avLst/>
                  <a:gdLst>
                    <a:gd name="T0" fmla="*/ 93 w 234"/>
                    <a:gd name="T1" fmla="*/ 219 h 312"/>
                    <a:gd name="T2" fmla="*/ 80 w 234"/>
                    <a:gd name="T3" fmla="*/ 236 h 312"/>
                    <a:gd name="T4" fmla="*/ 71 w 234"/>
                    <a:gd name="T5" fmla="*/ 236 h 312"/>
                    <a:gd name="T6" fmla="*/ 59 w 234"/>
                    <a:gd name="T7" fmla="*/ 222 h 312"/>
                    <a:gd name="T8" fmla="*/ 47 w 234"/>
                    <a:gd name="T9" fmla="*/ 214 h 312"/>
                    <a:gd name="T10" fmla="*/ 36 w 234"/>
                    <a:gd name="T11" fmla="*/ 203 h 312"/>
                    <a:gd name="T12" fmla="*/ 29 w 234"/>
                    <a:gd name="T13" fmla="*/ 194 h 312"/>
                    <a:gd name="T14" fmla="*/ 17 w 234"/>
                    <a:gd name="T15" fmla="*/ 185 h 312"/>
                    <a:gd name="T16" fmla="*/ 12 w 234"/>
                    <a:gd name="T17" fmla="*/ 165 h 312"/>
                    <a:gd name="T18" fmla="*/ 5 w 234"/>
                    <a:gd name="T19" fmla="*/ 153 h 312"/>
                    <a:gd name="T20" fmla="*/ 10 w 234"/>
                    <a:gd name="T21" fmla="*/ 139 h 312"/>
                    <a:gd name="T22" fmla="*/ 8 w 234"/>
                    <a:gd name="T23" fmla="*/ 127 h 312"/>
                    <a:gd name="T24" fmla="*/ 23 w 234"/>
                    <a:gd name="T25" fmla="*/ 122 h 312"/>
                    <a:gd name="T26" fmla="*/ 36 w 234"/>
                    <a:gd name="T27" fmla="*/ 116 h 312"/>
                    <a:gd name="T28" fmla="*/ 56 w 234"/>
                    <a:gd name="T29" fmla="*/ 106 h 312"/>
                    <a:gd name="T30" fmla="*/ 86 w 234"/>
                    <a:gd name="T31" fmla="*/ 89 h 312"/>
                    <a:gd name="T32" fmla="*/ 90 w 234"/>
                    <a:gd name="T33" fmla="*/ 70 h 312"/>
                    <a:gd name="T34" fmla="*/ 94 w 234"/>
                    <a:gd name="T35" fmla="*/ 52 h 312"/>
                    <a:gd name="T36" fmla="*/ 106 w 234"/>
                    <a:gd name="T37" fmla="*/ 43 h 312"/>
                    <a:gd name="T38" fmla="*/ 116 w 234"/>
                    <a:gd name="T39" fmla="*/ 33 h 312"/>
                    <a:gd name="T40" fmla="*/ 127 w 234"/>
                    <a:gd name="T41" fmla="*/ 10 h 312"/>
                    <a:gd name="T42" fmla="*/ 147 w 234"/>
                    <a:gd name="T43" fmla="*/ 4 h 312"/>
                    <a:gd name="T44" fmla="*/ 165 w 234"/>
                    <a:gd name="T45" fmla="*/ 2 h 312"/>
                    <a:gd name="T46" fmla="*/ 178 w 234"/>
                    <a:gd name="T47" fmla="*/ 10 h 312"/>
                    <a:gd name="T48" fmla="*/ 170 w 234"/>
                    <a:gd name="T49" fmla="*/ 34 h 312"/>
                    <a:gd name="T50" fmla="*/ 184 w 234"/>
                    <a:gd name="T51" fmla="*/ 26 h 312"/>
                    <a:gd name="T52" fmla="*/ 193 w 234"/>
                    <a:gd name="T53" fmla="*/ 49 h 312"/>
                    <a:gd name="T54" fmla="*/ 206 w 234"/>
                    <a:gd name="T55" fmla="*/ 53 h 312"/>
                    <a:gd name="T56" fmla="*/ 220 w 234"/>
                    <a:gd name="T57" fmla="*/ 44 h 312"/>
                    <a:gd name="T58" fmla="*/ 228 w 234"/>
                    <a:gd name="T59" fmla="*/ 37 h 312"/>
                    <a:gd name="T60" fmla="*/ 221 w 234"/>
                    <a:gd name="T61" fmla="*/ 58 h 312"/>
                    <a:gd name="T62" fmla="*/ 230 w 234"/>
                    <a:gd name="T63" fmla="*/ 77 h 312"/>
                    <a:gd name="T64" fmla="*/ 230 w 234"/>
                    <a:gd name="T65" fmla="*/ 106 h 312"/>
                    <a:gd name="T66" fmla="*/ 234 w 234"/>
                    <a:gd name="T67" fmla="*/ 123 h 312"/>
                    <a:gd name="T68" fmla="*/ 231 w 234"/>
                    <a:gd name="T69" fmla="*/ 142 h 312"/>
                    <a:gd name="T70" fmla="*/ 220 w 234"/>
                    <a:gd name="T71" fmla="*/ 165 h 312"/>
                    <a:gd name="T72" fmla="*/ 209 w 234"/>
                    <a:gd name="T73" fmla="*/ 190 h 312"/>
                    <a:gd name="T74" fmla="*/ 189 w 234"/>
                    <a:gd name="T75" fmla="*/ 192 h 312"/>
                    <a:gd name="T76" fmla="*/ 189 w 234"/>
                    <a:gd name="T77" fmla="*/ 225 h 312"/>
                    <a:gd name="T78" fmla="*/ 183 w 234"/>
                    <a:gd name="T79" fmla="*/ 249 h 312"/>
                    <a:gd name="T80" fmla="*/ 179 w 234"/>
                    <a:gd name="T81" fmla="*/ 261 h 312"/>
                    <a:gd name="T82" fmla="*/ 184 w 234"/>
                    <a:gd name="T83" fmla="*/ 265 h 312"/>
                    <a:gd name="T84" fmla="*/ 183 w 234"/>
                    <a:gd name="T85" fmla="*/ 280 h 312"/>
                    <a:gd name="T86" fmla="*/ 169 w 234"/>
                    <a:gd name="T87" fmla="*/ 279 h 312"/>
                    <a:gd name="T88" fmla="*/ 169 w 234"/>
                    <a:gd name="T89" fmla="*/ 286 h 312"/>
                    <a:gd name="T90" fmla="*/ 151 w 234"/>
                    <a:gd name="T91" fmla="*/ 287 h 312"/>
                    <a:gd name="T92" fmla="*/ 140 w 234"/>
                    <a:gd name="T93" fmla="*/ 303 h 312"/>
                    <a:gd name="T94" fmla="*/ 133 w 234"/>
                    <a:gd name="T95" fmla="*/ 304 h 312"/>
                    <a:gd name="T96" fmla="*/ 121 w 234"/>
                    <a:gd name="T97" fmla="*/ 298 h 312"/>
                    <a:gd name="T98" fmla="*/ 106 w 234"/>
                    <a:gd name="T99" fmla="*/ 300 h 312"/>
                    <a:gd name="T100" fmla="*/ 92 w 234"/>
                    <a:gd name="T101" fmla="*/ 303 h 312"/>
                    <a:gd name="T102" fmla="*/ 85 w 234"/>
                    <a:gd name="T103" fmla="*/ 310 h 312"/>
                    <a:gd name="T104" fmla="*/ 78 w 234"/>
                    <a:gd name="T105" fmla="*/ 301 h 312"/>
                    <a:gd name="T106" fmla="*/ 71 w 234"/>
                    <a:gd name="T107" fmla="*/ 291 h 312"/>
                    <a:gd name="T108" fmla="*/ 74 w 234"/>
                    <a:gd name="T109" fmla="*/ 277 h 312"/>
                    <a:gd name="T110" fmla="*/ 79 w 234"/>
                    <a:gd name="T111" fmla="*/ 258 h 312"/>
                    <a:gd name="T112" fmla="*/ 89 w 234"/>
                    <a:gd name="T113" fmla="*/ 262 h 312"/>
                    <a:gd name="T114" fmla="*/ 97 w 234"/>
                    <a:gd name="T115" fmla="*/ 262 h 312"/>
                    <a:gd name="T116" fmla="*/ 94 w 234"/>
                    <a:gd name="T117" fmla="*/ 246 h 312"/>
                    <a:gd name="T118" fmla="*/ 98 w 234"/>
                    <a:gd name="T119" fmla="*/ 23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312">
                      <a:moveTo>
                        <a:pt x="102" y="223"/>
                      </a:moveTo>
                      <a:lnTo>
                        <a:pt x="100" y="222"/>
                      </a:lnTo>
                      <a:lnTo>
                        <a:pt x="97" y="222"/>
                      </a:lnTo>
                      <a:lnTo>
                        <a:pt x="95" y="223"/>
                      </a:lnTo>
                      <a:lnTo>
                        <a:pt x="93" y="225"/>
                      </a:lnTo>
                      <a:lnTo>
                        <a:pt x="93" y="223"/>
                      </a:lnTo>
                      <a:lnTo>
                        <a:pt x="94" y="220"/>
                      </a:lnTo>
                      <a:lnTo>
                        <a:pt x="93" y="219"/>
                      </a:lnTo>
                      <a:lnTo>
                        <a:pt x="89" y="220"/>
                      </a:lnTo>
                      <a:lnTo>
                        <a:pt x="85" y="225"/>
                      </a:lnTo>
                      <a:lnTo>
                        <a:pt x="83" y="229"/>
                      </a:lnTo>
                      <a:lnTo>
                        <a:pt x="80" y="229"/>
                      </a:lnTo>
                      <a:lnTo>
                        <a:pt x="81" y="232"/>
                      </a:lnTo>
                      <a:lnTo>
                        <a:pt x="85" y="234"/>
                      </a:lnTo>
                      <a:lnTo>
                        <a:pt x="83" y="234"/>
                      </a:lnTo>
                      <a:lnTo>
                        <a:pt x="80" y="236"/>
                      </a:lnTo>
                      <a:lnTo>
                        <a:pt x="79" y="233"/>
                      </a:lnTo>
                      <a:lnTo>
                        <a:pt x="76" y="232"/>
                      </a:lnTo>
                      <a:lnTo>
                        <a:pt x="75" y="230"/>
                      </a:lnTo>
                      <a:lnTo>
                        <a:pt x="74" y="232"/>
                      </a:lnTo>
                      <a:lnTo>
                        <a:pt x="74" y="233"/>
                      </a:lnTo>
                      <a:lnTo>
                        <a:pt x="75" y="236"/>
                      </a:lnTo>
                      <a:lnTo>
                        <a:pt x="74" y="237"/>
                      </a:lnTo>
                      <a:lnTo>
                        <a:pt x="71" y="236"/>
                      </a:lnTo>
                      <a:lnTo>
                        <a:pt x="67" y="236"/>
                      </a:lnTo>
                      <a:lnTo>
                        <a:pt x="65" y="234"/>
                      </a:lnTo>
                      <a:lnTo>
                        <a:pt x="65" y="232"/>
                      </a:lnTo>
                      <a:lnTo>
                        <a:pt x="64" y="229"/>
                      </a:lnTo>
                      <a:lnTo>
                        <a:pt x="65" y="228"/>
                      </a:lnTo>
                      <a:lnTo>
                        <a:pt x="62" y="225"/>
                      </a:lnTo>
                      <a:lnTo>
                        <a:pt x="61" y="223"/>
                      </a:lnTo>
                      <a:lnTo>
                        <a:pt x="59" y="222"/>
                      </a:lnTo>
                      <a:lnTo>
                        <a:pt x="56" y="218"/>
                      </a:lnTo>
                      <a:lnTo>
                        <a:pt x="57" y="215"/>
                      </a:lnTo>
                      <a:lnTo>
                        <a:pt x="54" y="214"/>
                      </a:lnTo>
                      <a:lnTo>
                        <a:pt x="51" y="213"/>
                      </a:lnTo>
                      <a:lnTo>
                        <a:pt x="51" y="215"/>
                      </a:lnTo>
                      <a:lnTo>
                        <a:pt x="50" y="217"/>
                      </a:lnTo>
                      <a:lnTo>
                        <a:pt x="46" y="217"/>
                      </a:lnTo>
                      <a:lnTo>
                        <a:pt x="47" y="214"/>
                      </a:lnTo>
                      <a:lnTo>
                        <a:pt x="46" y="211"/>
                      </a:lnTo>
                      <a:lnTo>
                        <a:pt x="43" y="209"/>
                      </a:lnTo>
                      <a:lnTo>
                        <a:pt x="42" y="213"/>
                      </a:lnTo>
                      <a:lnTo>
                        <a:pt x="37" y="211"/>
                      </a:lnTo>
                      <a:lnTo>
                        <a:pt x="36" y="208"/>
                      </a:lnTo>
                      <a:lnTo>
                        <a:pt x="41" y="208"/>
                      </a:lnTo>
                      <a:lnTo>
                        <a:pt x="41" y="204"/>
                      </a:lnTo>
                      <a:lnTo>
                        <a:pt x="36" y="203"/>
                      </a:lnTo>
                      <a:lnTo>
                        <a:pt x="35" y="204"/>
                      </a:lnTo>
                      <a:lnTo>
                        <a:pt x="35" y="201"/>
                      </a:lnTo>
                      <a:lnTo>
                        <a:pt x="32" y="201"/>
                      </a:lnTo>
                      <a:lnTo>
                        <a:pt x="31" y="200"/>
                      </a:lnTo>
                      <a:lnTo>
                        <a:pt x="33" y="199"/>
                      </a:lnTo>
                      <a:lnTo>
                        <a:pt x="33" y="198"/>
                      </a:lnTo>
                      <a:lnTo>
                        <a:pt x="32" y="194"/>
                      </a:lnTo>
                      <a:lnTo>
                        <a:pt x="29" y="194"/>
                      </a:lnTo>
                      <a:lnTo>
                        <a:pt x="26" y="190"/>
                      </a:lnTo>
                      <a:lnTo>
                        <a:pt x="27" y="187"/>
                      </a:lnTo>
                      <a:lnTo>
                        <a:pt x="26" y="186"/>
                      </a:lnTo>
                      <a:lnTo>
                        <a:pt x="21" y="187"/>
                      </a:lnTo>
                      <a:lnTo>
                        <a:pt x="19" y="189"/>
                      </a:lnTo>
                      <a:lnTo>
                        <a:pt x="17" y="189"/>
                      </a:lnTo>
                      <a:lnTo>
                        <a:pt x="16" y="186"/>
                      </a:lnTo>
                      <a:lnTo>
                        <a:pt x="17" y="185"/>
                      </a:lnTo>
                      <a:lnTo>
                        <a:pt x="17" y="184"/>
                      </a:lnTo>
                      <a:lnTo>
                        <a:pt x="13" y="182"/>
                      </a:lnTo>
                      <a:lnTo>
                        <a:pt x="14" y="181"/>
                      </a:lnTo>
                      <a:lnTo>
                        <a:pt x="12" y="177"/>
                      </a:lnTo>
                      <a:lnTo>
                        <a:pt x="10" y="172"/>
                      </a:lnTo>
                      <a:lnTo>
                        <a:pt x="13" y="171"/>
                      </a:lnTo>
                      <a:lnTo>
                        <a:pt x="13" y="168"/>
                      </a:lnTo>
                      <a:lnTo>
                        <a:pt x="12" y="165"/>
                      </a:lnTo>
                      <a:lnTo>
                        <a:pt x="10" y="163"/>
                      </a:lnTo>
                      <a:lnTo>
                        <a:pt x="8" y="162"/>
                      </a:lnTo>
                      <a:lnTo>
                        <a:pt x="7" y="160"/>
                      </a:lnTo>
                      <a:lnTo>
                        <a:pt x="5" y="160"/>
                      </a:lnTo>
                      <a:lnTo>
                        <a:pt x="3" y="160"/>
                      </a:lnTo>
                      <a:lnTo>
                        <a:pt x="3" y="157"/>
                      </a:lnTo>
                      <a:lnTo>
                        <a:pt x="4" y="154"/>
                      </a:lnTo>
                      <a:lnTo>
                        <a:pt x="5" y="153"/>
                      </a:lnTo>
                      <a:lnTo>
                        <a:pt x="7" y="147"/>
                      </a:lnTo>
                      <a:lnTo>
                        <a:pt x="5" y="147"/>
                      </a:lnTo>
                      <a:lnTo>
                        <a:pt x="3" y="147"/>
                      </a:lnTo>
                      <a:lnTo>
                        <a:pt x="0" y="144"/>
                      </a:lnTo>
                      <a:lnTo>
                        <a:pt x="2" y="143"/>
                      </a:lnTo>
                      <a:lnTo>
                        <a:pt x="4" y="142"/>
                      </a:lnTo>
                      <a:lnTo>
                        <a:pt x="7" y="142"/>
                      </a:lnTo>
                      <a:lnTo>
                        <a:pt x="10" y="139"/>
                      </a:lnTo>
                      <a:lnTo>
                        <a:pt x="10" y="138"/>
                      </a:lnTo>
                      <a:lnTo>
                        <a:pt x="7" y="138"/>
                      </a:lnTo>
                      <a:lnTo>
                        <a:pt x="5" y="137"/>
                      </a:lnTo>
                      <a:lnTo>
                        <a:pt x="7" y="133"/>
                      </a:lnTo>
                      <a:lnTo>
                        <a:pt x="8" y="132"/>
                      </a:lnTo>
                      <a:lnTo>
                        <a:pt x="10" y="130"/>
                      </a:lnTo>
                      <a:lnTo>
                        <a:pt x="8" y="128"/>
                      </a:lnTo>
                      <a:lnTo>
                        <a:pt x="8" y="127"/>
                      </a:lnTo>
                      <a:lnTo>
                        <a:pt x="10" y="125"/>
                      </a:lnTo>
                      <a:lnTo>
                        <a:pt x="12" y="124"/>
                      </a:lnTo>
                      <a:lnTo>
                        <a:pt x="13" y="122"/>
                      </a:lnTo>
                      <a:lnTo>
                        <a:pt x="16" y="122"/>
                      </a:lnTo>
                      <a:lnTo>
                        <a:pt x="18" y="119"/>
                      </a:lnTo>
                      <a:lnTo>
                        <a:pt x="19" y="122"/>
                      </a:lnTo>
                      <a:lnTo>
                        <a:pt x="21" y="122"/>
                      </a:lnTo>
                      <a:lnTo>
                        <a:pt x="23" y="122"/>
                      </a:lnTo>
                      <a:lnTo>
                        <a:pt x="26" y="124"/>
                      </a:lnTo>
                      <a:lnTo>
                        <a:pt x="27" y="123"/>
                      </a:lnTo>
                      <a:lnTo>
                        <a:pt x="29" y="122"/>
                      </a:lnTo>
                      <a:lnTo>
                        <a:pt x="31" y="119"/>
                      </a:lnTo>
                      <a:lnTo>
                        <a:pt x="32" y="116"/>
                      </a:lnTo>
                      <a:lnTo>
                        <a:pt x="33" y="115"/>
                      </a:lnTo>
                      <a:lnTo>
                        <a:pt x="35" y="115"/>
                      </a:lnTo>
                      <a:lnTo>
                        <a:pt x="36" y="116"/>
                      </a:lnTo>
                      <a:lnTo>
                        <a:pt x="37" y="115"/>
                      </a:lnTo>
                      <a:lnTo>
                        <a:pt x="38" y="114"/>
                      </a:lnTo>
                      <a:lnTo>
                        <a:pt x="38" y="111"/>
                      </a:lnTo>
                      <a:lnTo>
                        <a:pt x="42" y="111"/>
                      </a:lnTo>
                      <a:lnTo>
                        <a:pt x="45" y="110"/>
                      </a:lnTo>
                      <a:lnTo>
                        <a:pt x="48" y="108"/>
                      </a:lnTo>
                      <a:lnTo>
                        <a:pt x="51" y="108"/>
                      </a:lnTo>
                      <a:lnTo>
                        <a:pt x="56" y="106"/>
                      </a:lnTo>
                      <a:lnTo>
                        <a:pt x="59" y="103"/>
                      </a:lnTo>
                      <a:lnTo>
                        <a:pt x="65" y="97"/>
                      </a:lnTo>
                      <a:lnTo>
                        <a:pt x="70" y="94"/>
                      </a:lnTo>
                      <a:lnTo>
                        <a:pt x="71" y="92"/>
                      </a:lnTo>
                      <a:lnTo>
                        <a:pt x="74" y="92"/>
                      </a:lnTo>
                      <a:lnTo>
                        <a:pt x="76" y="90"/>
                      </a:lnTo>
                      <a:lnTo>
                        <a:pt x="79" y="90"/>
                      </a:lnTo>
                      <a:lnTo>
                        <a:pt x="86" y="89"/>
                      </a:lnTo>
                      <a:lnTo>
                        <a:pt x="90" y="84"/>
                      </a:lnTo>
                      <a:lnTo>
                        <a:pt x="90" y="82"/>
                      </a:lnTo>
                      <a:lnTo>
                        <a:pt x="92" y="80"/>
                      </a:lnTo>
                      <a:lnTo>
                        <a:pt x="93" y="78"/>
                      </a:lnTo>
                      <a:lnTo>
                        <a:pt x="92" y="77"/>
                      </a:lnTo>
                      <a:lnTo>
                        <a:pt x="90" y="75"/>
                      </a:lnTo>
                      <a:lnTo>
                        <a:pt x="89" y="72"/>
                      </a:lnTo>
                      <a:lnTo>
                        <a:pt x="90" y="70"/>
                      </a:lnTo>
                      <a:lnTo>
                        <a:pt x="90" y="64"/>
                      </a:lnTo>
                      <a:lnTo>
                        <a:pt x="93" y="63"/>
                      </a:lnTo>
                      <a:lnTo>
                        <a:pt x="94" y="62"/>
                      </a:lnTo>
                      <a:lnTo>
                        <a:pt x="94" y="58"/>
                      </a:lnTo>
                      <a:lnTo>
                        <a:pt x="94" y="57"/>
                      </a:lnTo>
                      <a:lnTo>
                        <a:pt x="93" y="54"/>
                      </a:lnTo>
                      <a:lnTo>
                        <a:pt x="93" y="53"/>
                      </a:lnTo>
                      <a:lnTo>
                        <a:pt x="94" y="52"/>
                      </a:lnTo>
                      <a:lnTo>
                        <a:pt x="94" y="49"/>
                      </a:lnTo>
                      <a:lnTo>
                        <a:pt x="95" y="44"/>
                      </a:lnTo>
                      <a:lnTo>
                        <a:pt x="97" y="42"/>
                      </a:lnTo>
                      <a:lnTo>
                        <a:pt x="98" y="40"/>
                      </a:lnTo>
                      <a:lnTo>
                        <a:pt x="98" y="42"/>
                      </a:lnTo>
                      <a:lnTo>
                        <a:pt x="102" y="43"/>
                      </a:lnTo>
                      <a:lnTo>
                        <a:pt x="103" y="43"/>
                      </a:lnTo>
                      <a:lnTo>
                        <a:pt x="106" y="43"/>
                      </a:lnTo>
                      <a:lnTo>
                        <a:pt x="107" y="42"/>
                      </a:lnTo>
                      <a:lnTo>
                        <a:pt x="108" y="40"/>
                      </a:lnTo>
                      <a:lnTo>
                        <a:pt x="109" y="40"/>
                      </a:lnTo>
                      <a:lnTo>
                        <a:pt x="112" y="42"/>
                      </a:lnTo>
                      <a:lnTo>
                        <a:pt x="113" y="39"/>
                      </a:lnTo>
                      <a:lnTo>
                        <a:pt x="113" y="38"/>
                      </a:lnTo>
                      <a:lnTo>
                        <a:pt x="116" y="35"/>
                      </a:lnTo>
                      <a:lnTo>
                        <a:pt x="116" y="33"/>
                      </a:lnTo>
                      <a:lnTo>
                        <a:pt x="117" y="28"/>
                      </a:lnTo>
                      <a:lnTo>
                        <a:pt x="118" y="25"/>
                      </a:lnTo>
                      <a:lnTo>
                        <a:pt x="119" y="21"/>
                      </a:lnTo>
                      <a:lnTo>
                        <a:pt x="121" y="19"/>
                      </a:lnTo>
                      <a:lnTo>
                        <a:pt x="122" y="14"/>
                      </a:lnTo>
                      <a:lnTo>
                        <a:pt x="123" y="11"/>
                      </a:lnTo>
                      <a:lnTo>
                        <a:pt x="126" y="10"/>
                      </a:lnTo>
                      <a:lnTo>
                        <a:pt x="127" y="10"/>
                      </a:lnTo>
                      <a:lnTo>
                        <a:pt x="131" y="6"/>
                      </a:lnTo>
                      <a:lnTo>
                        <a:pt x="132" y="4"/>
                      </a:lnTo>
                      <a:lnTo>
                        <a:pt x="133" y="2"/>
                      </a:lnTo>
                      <a:lnTo>
                        <a:pt x="138" y="2"/>
                      </a:lnTo>
                      <a:lnTo>
                        <a:pt x="140" y="4"/>
                      </a:lnTo>
                      <a:lnTo>
                        <a:pt x="141" y="5"/>
                      </a:lnTo>
                      <a:lnTo>
                        <a:pt x="145" y="5"/>
                      </a:lnTo>
                      <a:lnTo>
                        <a:pt x="147" y="4"/>
                      </a:lnTo>
                      <a:lnTo>
                        <a:pt x="149" y="2"/>
                      </a:lnTo>
                      <a:lnTo>
                        <a:pt x="151" y="2"/>
                      </a:lnTo>
                      <a:lnTo>
                        <a:pt x="154" y="5"/>
                      </a:lnTo>
                      <a:lnTo>
                        <a:pt x="156" y="6"/>
                      </a:lnTo>
                      <a:lnTo>
                        <a:pt x="161" y="6"/>
                      </a:lnTo>
                      <a:lnTo>
                        <a:pt x="163" y="6"/>
                      </a:lnTo>
                      <a:lnTo>
                        <a:pt x="164" y="5"/>
                      </a:lnTo>
                      <a:lnTo>
                        <a:pt x="165" y="2"/>
                      </a:lnTo>
                      <a:lnTo>
                        <a:pt x="166" y="2"/>
                      </a:lnTo>
                      <a:lnTo>
                        <a:pt x="168" y="0"/>
                      </a:lnTo>
                      <a:lnTo>
                        <a:pt x="169" y="0"/>
                      </a:lnTo>
                      <a:lnTo>
                        <a:pt x="170" y="4"/>
                      </a:lnTo>
                      <a:lnTo>
                        <a:pt x="170" y="6"/>
                      </a:lnTo>
                      <a:lnTo>
                        <a:pt x="174" y="7"/>
                      </a:lnTo>
                      <a:lnTo>
                        <a:pt x="175" y="9"/>
                      </a:lnTo>
                      <a:lnTo>
                        <a:pt x="178" y="10"/>
                      </a:lnTo>
                      <a:lnTo>
                        <a:pt x="178" y="13"/>
                      </a:lnTo>
                      <a:lnTo>
                        <a:pt x="178" y="15"/>
                      </a:lnTo>
                      <a:lnTo>
                        <a:pt x="176" y="19"/>
                      </a:lnTo>
                      <a:lnTo>
                        <a:pt x="175" y="23"/>
                      </a:lnTo>
                      <a:lnTo>
                        <a:pt x="174" y="25"/>
                      </a:lnTo>
                      <a:lnTo>
                        <a:pt x="174" y="28"/>
                      </a:lnTo>
                      <a:lnTo>
                        <a:pt x="171" y="30"/>
                      </a:lnTo>
                      <a:lnTo>
                        <a:pt x="170" y="34"/>
                      </a:lnTo>
                      <a:lnTo>
                        <a:pt x="170" y="35"/>
                      </a:lnTo>
                      <a:lnTo>
                        <a:pt x="171" y="37"/>
                      </a:lnTo>
                      <a:lnTo>
                        <a:pt x="175" y="37"/>
                      </a:lnTo>
                      <a:lnTo>
                        <a:pt x="179" y="34"/>
                      </a:lnTo>
                      <a:lnTo>
                        <a:pt x="180" y="33"/>
                      </a:lnTo>
                      <a:lnTo>
                        <a:pt x="182" y="30"/>
                      </a:lnTo>
                      <a:lnTo>
                        <a:pt x="183" y="28"/>
                      </a:lnTo>
                      <a:lnTo>
                        <a:pt x="184" y="26"/>
                      </a:lnTo>
                      <a:lnTo>
                        <a:pt x="185" y="28"/>
                      </a:lnTo>
                      <a:lnTo>
                        <a:pt x="189" y="30"/>
                      </a:lnTo>
                      <a:lnTo>
                        <a:pt x="189" y="33"/>
                      </a:lnTo>
                      <a:lnTo>
                        <a:pt x="189" y="37"/>
                      </a:lnTo>
                      <a:lnTo>
                        <a:pt x="187" y="39"/>
                      </a:lnTo>
                      <a:lnTo>
                        <a:pt x="189" y="42"/>
                      </a:lnTo>
                      <a:lnTo>
                        <a:pt x="192" y="45"/>
                      </a:lnTo>
                      <a:lnTo>
                        <a:pt x="193" y="49"/>
                      </a:lnTo>
                      <a:lnTo>
                        <a:pt x="194" y="52"/>
                      </a:lnTo>
                      <a:lnTo>
                        <a:pt x="195" y="53"/>
                      </a:lnTo>
                      <a:lnTo>
                        <a:pt x="195" y="54"/>
                      </a:lnTo>
                      <a:lnTo>
                        <a:pt x="197" y="57"/>
                      </a:lnTo>
                      <a:lnTo>
                        <a:pt x="199" y="58"/>
                      </a:lnTo>
                      <a:lnTo>
                        <a:pt x="201" y="58"/>
                      </a:lnTo>
                      <a:lnTo>
                        <a:pt x="204" y="56"/>
                      </a:lnTo>
                      <a:lnTo>
                        <a:pt x="206" y="53"/>
                      </a:lnTo>
                      <a:lnTo>
                        <a:pt x="207" y="49"/>
                      </a:lnTo>
                      <a:lnTo>
                        <a:pt x="208" y="45"/>
                      </a:lnTo>
                      <a:lnTo>
                        <a:pt x="209" y="43"/>
                      </a:lnTo>
                      <a:lnTo>
                        <a:pt x="211" y="40"/>
                      </a:lnTo>
                      <a:lnTo>
                        <a:pt x="212" y="40"/>
                      </a:lnTo>
                      <a:lnTo>
                        <a:pt x="214" y="40"/>
                      </a:lnTo>
                      <a:lnTo>
                        <a:pt x="216" y="42"/>
                      </a:lnTo>
                      <a:lnTo>
                        <a:pt x="220" y="44"/>
                      </a:lnTo>
                      <a:lnTo>
                        <a:pt x="221" y="45"/>
                      </a:lnTo>
                      <a:lnTo>
                        <a:pt x="222" y="45"/>
                      </a:lnTo>
                      <a:lnTo>
                        <a:pt x="223" y="43"/>
                      </a:lnTo>
                      <a:lnTo>
                        <a:pt x="225" y="42"/>
                      </a:lnTo>
                      <a:lnTo>
                        <a:pt x="225" y="39"/>
                      </a:lnTo>
                      <a:lnTo>
                        <a:pt x="226" y="38"/>
                      </a:lnTo>
                      <a:lnTo>
                        <a:pt x="227" y="37"/>
                      </a:lnTo>
                      <a:lnTo>
                        <a:pt x="228" y="37"/>
                      </a:lnTo>
                      <a:lnTo>
                        <a:pt x="228" y="38"/>
                      </a:lnTo>
                      <a:lnTo>
                        <a:pt x="227" y="42"/>
                      </a:lnTo>
                      <a:lnTo>
                        <a:pt x="226" y="44"/>
                      </a:lnTo>
                      <a:lnTo>
                        <a:pt x="225" y="49"/>
                      </a:lnTo>
                      <a:lnTo>
                        <a:pt x="222" y="52"/>
                      </a:lnTo>
                      <a:lnTo>
                        <a:pt x="221" y="54"/>
                      </a:lnTo>
                      <a:lnTo>
                        <a:pt x="220" y="57"/>
                      </a:lnTo>
                      <a:lnTo>
                        <a:pt x="221" y="58"/>
                      </a:lnTo>
                      <a:lnTo>
                        <a:pt x="225" y="59"/>
                      </a:lnTo>
                      <a:lnTo>
                        <a:pt x="227" y="62"/>
                      </a:lnTo>
                      <a:lnTo>
                        <a:pt x="228" y="63"/>
                      </a:lnTo>
                      <a:lnTo>
                        <a:pt x="228" y="66"/>
                      </a:lnTo>
                      <a:lnTo>
                        <a:pt x="230" y="68"/>
                      </a:lnTo>
                      <a:lnTo>
                        <a:pt x="230" y="71"/>
                      </a:lnTo>
                      <a:lnTo>
                        <a:pt x="230" y="73"/>
                      </a:lnTo>
                      <a:lnTo>
                        <a:pt x="230" y="77"/>
                      </a:lnTo>
                      <a:lnTo>
                        <a:pt x="230" y="80"/>
                      </a:lnTo>
                      <a:lnTo>
                        <a:pt x="231" y="82"/>
                      </a:lnTo>
                      <a:lnTo>
                        <a:pt x="234" y="86"/>
                      </a:lnTo>
                      <a:lnTo>
                        <a:pt x="234" y="87"/>
                      </a:lnTo>
                      <a:lnTo>
                        <a:pt x="230" y="96"/>
                      </a:lnTo>
                      <a:lnTo>
                        <a:pt x="228" y="99"/>
                      </a:lnTo>
                      <a:lnTo>
                        <a:pt x="228" y="103"/>
                      </a:lnTo>
                      <a:lnTo>
                        <a:pt x="230" y="106"/>
                      </a:lnTo>
                      <a:lnTo>
                        <a:pt x="230" y="110"/>
                      </a:lnTo>
                      <a:lnTo>
                        <a:pt x="228" y="111"/>
                      </a:lnTo>
                      <a:lnTo>
                        <a:pt x="228" y="114"/>
                      </a:lnTo>
                      <a:lnTo>
                        <a:pt x="228" y="116"/>
                      </a:lnTo>
                      <a:lnTo>
                        <a:pt x="228" y="118"/>
                      </a:lnTo>
                      <a:lnTo>
                        <a:pt x="231" y="119"/>
                      </a:lnTo>
                      <a:lnTo>
                        <a:pt x="234" y="122"/>
                      </a:lnTo>
                      <a:lnTo>
                        <a:pt x="234" y="123"/>
                      </a:lnTo>
                      <a:lnTo>
                        <a:pt x="234" y="125"/>
                      </a:lnTo>
                      <a:lnTo>
                        <a:pt x="231" y="128"/>
                      </a:lnTo>
                      <a:lnTo>
                        <a:pt x="230" y="130"/>
                      </a:lnTo>
                      <a:lnTo>
                        <a:pt x="228" y="133"/>
                      </a:lnTo>
                      <a:lnTo>
                        <a:pt x="227" y="133"/>
                      </a:lnTo>
                      <a:lnTo>
                        <a:pt x="228" y="134"/>
                      </a:lnTo>
                      <a:lnTo>
                        <a:pt x="230" y="138"/>
                      </a:lnTo>
                      <a:lnTo>
                        <a:pt x="231" y="142"/>
                      </a:lnTo>
                      <a:lnTo>
                        <a:pt x="230" y="146"/>
                      </a:lnTo>
                      <a:lnTo>
                        <a:pt x="227" y="149"/>
                      </a:lnTo>
                      <a:lnTo>
                        <a:pt x="227" y="154"/>
                      </a:lnTo>
                      <a:lnTo>
                        <a:pt x="226" y="157"/>
                      </a:lnTo>
                      <a:lnTo>
                        <a:pt x="225" y="162"/>
                      </a:lnTo>
                      <a:lnTo>
                        <a:pt x="223" y="160"/>
                      </a:lnTo>
                      <a:lnTo>
                        <a:pt x="222" y="161"/>
                      </a:lnTo>
                      <a:lnTo>
                        <a:pt x="220" y="165"/>
                      </a:lnTo>
                      <a:lnTo>
                        <a:pt x="216" y="168"/>
                      </a:lnTo>
                      <a:lnTo>
                        <a:pt x="214" y="172"/>
                      </a:lnTo>
                      <a:lnTo>
                        <a:pt x="214" y="173"/>
                      </a:lnTo>
                      <a:lnTo>
                        <a:pt x="214" y="177"/>
                      </a:lnTo>
                      <a:lnTo>
                        <a:pt x="212" y="184"/>
                      </a:lnTo>
                      <a:lnTo>
                        <a:pt x="211" y="185"/>
                      </a:lnTo>
                      <a:lnTo>
                        <a:pt x="209" y="187"/>
                      </a:lnTo>
                      <a:lnTo>
                        <a:pt x="209" y="190"/>
                      </a:lnTo>
                      <a:lnTo>
                        <a:pt x="208" y="191"/>
                      </a:lnTo>
                      <a:lnTo>
                        <a:pt x="208" y="192"/>
                      </a:lnTo>
                      <a:lnTo>
                        <a:pt x="204" y="192"/>
                      </a:lnTo>
                      <a:lnTo>
                        <a:pt x="201" y="191"/>
                      </a:lnTo>
                      <a:lnTo>
                        <a:pt x="195" y="190"/>
                      </a:lnTo>
                      <a:lnTo>
                        <a:pt x="193" y="190"/>
                      </a:lnTo>
                      <a:lnTo>
                        <a:pt x="190" y="191"/>
                      </a:lnTo>
                      <a:lnTo>
                        <a:pt x="189" y="192"/>
                      </a:lnTo>
                      <a:lnTo>
                        <a:pt x="187" y="196"/>
                      </a:lnTo>
                      <a:lnTo>
                        <a:pt x="184" y="200"/>
                      </a:lnTo>
                      <a:lnTo>
                        <a:pt x="184" y="204"/>
                      </a:lnTo>
                      <a:lnTo>
                        <a:pt x="185" y="208"/>
                      </a:lnTo>
                      <a:lnTo>
                        <a:pt x="189" y="209"/>
                      </a:lnTo>
                      <a:lnTo>
                        <a:pt x="190" y="214"/>
                      </a:lnTo>
                      <a:lnTo>
                        <a:pt x="190" y="217"/>
                      </a:lnTo>
                      <a:lnTo>
                        <a:pt x="189" y="225"/>
                      </a:lnTo>
                      <a:lnTo>
                        <a:pt x="189" y="230"/>
                      </a:lnTo>
                      <a:lnTo>
                        <a:pt x="189" y="233"/>
                      </a:lnTo>
                      <a:lnTo>
                        <a:pt x="190" y="236"/>
                      </a:lnTo>
                      <a:lnTo>
                        <a:pt x="190" y="238"/>
                      </a:lnTo>
                      <a:lnTo>
                        <a:pt x="189" y="243"/>
                      </a:lnTo>
                      <a:lnTo>
                        <a:pt x="187" y="246"/>
                      </a:lnTo>
                      <a:lnTo>
                        <a:pt x="184" y="247"/>
                      </a:lnTo>
                      <a:lnTo>
                        <a:pt x="183" y="249"/>
                      </a:lnTo>
                      <a:lnTo>
                        <a:pt x="184" y="252"/>
                      </a:lnTo>
                      <a:lnTo>
                        <a:pt x="183" y="253"/>
                      </a:lnTo>
                      <a:lnTo>
                        <a:pt x="182" y="252"/>
                      </a:lnTo>
                      <a:lnTo>
                        <a:pt x="179" y="253"/>
                      </a:lnTo>
                      <a:lnTo>
                        <a:pt x="179" y="256"/>
                      </a:lnTo>
                      <a:lnTo>
                        <a:pt x="180" y="258"/>
                      </a:lnTo>
                      <a:lnTo>
                        <a:pt x="180" y="260"/>
                      </a:lnTo>
                      <a:lnTo>
                        <a:pt x="179" y="261"/>
                      </a:lnTo>
                      <a:lnTo>
                        <a:pt x="176" y="261"/>
                      </a:lnTo>
                      <a:lnTo>
                        <a:pt x="175" y="263"/>
                      </a:lnTo>
                      <a:lnTo>
                        <a:pt x="174" y="266"/>
                      </a:lnTo>
                      <a:lnTo>
                        <a:pt x="178" y="265"/>
                      </a:lnTo>
                      <a:lnTo>
                        <a:pt x="180" y="263"/>
                      </a:lnTo>
                      <a:lnTo>
                        <a:pt x="182" y="262"/>
                      </a:lnTo>
                      <a:lnTo>
                        <a:pt x="183" y="262"/>
                      </a:lnTo>
                      <a:lnTo>
                        <a:pt x="184" y="265"/>
                      </a:lnTo>
                      <a:lnTo>
                        <a:pt x="187" y="266"/>
                      </a:lnTo>
                      <a:lnTo>
                        <a:pt x="189" y="267"/>
                      </a:lnTo>
                      <a:lnTo>
                        <a:pt x="190" y="271"/>
                      </a:lnTo>
                      <a:lnTo>
                        <a:pt x="189" y="275"/>
                      </a:lnTo>
                      <a:lnTo>
                        <a:pt x="184" y="274"/>
                      </a:lnTo>
                      <a:lnTo>
                        <a:pt x="183" y="274"/>
                      </a:lnTo>
                      <a:lnTo>
                        <a:pt x="183" y="276"/>
                      </a:lnTo>
                      <a:lnTo>
                        <a:pt x="183" y="280"/>
                      </a:lnTo>
                      <a:lnTo>
                        <a:pt x="183" y="282"/>
                      </a:lnTo>
                      <a:lnTo>
                        <a:pt x="179" y="282"/>
                      </a:lnTo>
                      <a:lnTo>
                        <a:pt x="178" y="281"/>
                      </a:lnTo>
                      <a:lnTo>
                        <a:pt x="176" y="280"/>
                      </a:lnTo>
                      <a:lnTo>
                        <a:pt x="175" y="279"/>
                      </a:lnTo>
                      <a:lnTo>
                        <a:pt x="171" y="277"/>
                      </a:lnTo>
                      <a:lnTo>
                        <a:pt x="170" y="277"/>
                      </a:lnTo>
                      <a:lnTo>
                        <a:pt x="169" y="279"/>
                      </a:lnTo>
                      <a:lnTo>
                        <a:pt x="169" y="280"/>
                      </a:lnTo>
                      <a:lnTo>
                        <a:pt x="171" y="280"/>
                      </a:lnTo>
                      <a:lnTo>
                        <a:pt x="175" y="281"/>
                      </a:lnTo>
                      <a:lnTo>
                        <a:pt x="175" y="282"/>
                      </a:lnTo>
                      <a:lnTo>
                        <a:pt x="174" y="285"/>
                      </a:lnTo>
                      <a:lnTo>
                        <a:pt x="174" y="286"/>
                      </a:lnTo>
                      <a:lnTo>
                        <a:pt x="171" y="287"/>
                      </a:lnTo>
                      <a:lnTo>
                        <a:pt x="169" y="286"/>
                      </a:lnTo>
                      <a:lnTo>
                        <a:pt x="168" y="289"/>
                      </a:lnTo>
                      <a:lnTo>
                        <a:pt x="164" y="286"/>
                      </a:lnTo>
                      <a:lnTo>
                        <a:pt x="161" y="285"/>
                      </a:lnTo>
                      <a:lnTo>
                        <a:pt x="160" y="285"/>
                      </a:lnTo>
                      <a:lnTo>
                        <a:pt x="156" y="286"/>
                      </a:lnTo>
                      <a:lnTo>
                        <a:pt x="155" y="287"/>
                      </a:lnTo>
                      <a:lnTo>
                        <a:pt x="152" y="287"/>
                      </a:lnTo>
                      <a:lnTo>
                        <a:pt x="151" y="287"/>
                      </a:lnTo>
                      <a:lnTo>
                        <a:pt x="150" y="287"/>
                      </a:lnTo>
                      <a:lnTo>
                        <a:pt x="149" y="291"/>
                      </a:lnTo>
                      <a:lnTo>
                        <a:pt x="147" y="295"/>
                      </a:lnTo>
                      <a:lnTo>
                        <a:pt x="147" y="296"/>
                      </a:lnTo>
                      <a:lnTo>
                        <a:pt x="146" y="300"/>
                      </a:lnTo>
                      <a:lnTo>
                        <a:pt x="145" y="300"/>
                      </a:lnTo>
                      <a:lnTo>
                        <a:pt x="141" y="301"/>
                      </a:lnTo>
                      <a:lnTo>
                        <a:pt x="140" y="303"/>
                      </a:lnTo>
                      <a:lnTo>
                        <a:pt x="138" y="304"/>
                      </a:lnTo>
                      <a:lnTo>
                        <a:pt x="138" y="305"/>
                      </a:lnTo>
                      <a:lnTo>
                        <a:pt x="137" y="305"/>
                      </a:lnTo>
                      <a:lnTo>
                        <a:pt x="136" y="305"/>
                      </a:lnTo>
                      <a:lnTo>
                        <a:pt x="136" y="303"/>
                      </a:lnTo>
                      <a:lnTo>
                        <a:pt x="135" y="301"/>
                      </a:lnTo>
                      <a:lnTo>
                        <a:pt x="133" y="303"/>
                      </a:lnTo>
                      <a:lnTo>
                        <a:pt x="133" y="304"/>
                      </a:lnTo>
                      <a:lnTo>
                        <a:pt x="132" y="305"/>
                      </a:lnTo>
                      <a:lnTo>
                        <a:pt x="131" y="304"/>
                      </a:lnTo>
                      <a:lnTo>
                        <a:pt x="130" y="303"/>
                      </a:lnTo>
                      <a:lnTo>
                        <a:pt x="126" y="303"/>
                      </a:lnTo>
                      <a:lnTo>
                        <a:pt x="125" y="303"/>
                      </a:lnTo>
                      <a:lnTo>
                        <a:pt x="123" y="300"/>
                      </a:lnTo>
                      <a:lnTo>
                        <a:pt x="122" y="298"/>
                      </a:lnTo>
                      <a:lnTo>
                        <a:pt x="121" y="298"/>
                      </a:lnTo>
                      <a:lnTo>
                        <a:pt x="119" y="301"/>
                      </a:lnTo>
                      <a:lnTo>
                        <a:pt x="119" y="303"/>
                      </a:lnTo>
                      <a:lnTo>
                        <a:pt x="118" y="304"/>
                      </a:lnTo>
                      <a:lnTo>
                        <a:pt x="116" y="303"/>
                      </a:lnTo>
                      <a:lnTo>
                        <a:pt x="113" y="300"/>
                      </a:lnTo>
                      <a:lnTo>
                        <a:pt x="111" y="298"/>
                      </a:lnTo>
                      <a:lnTo>
                        <a:pt x="109" y="298"/>
                      </a:lnTo>
                      <a:lnTo>
                        <a:pt x="106" y="300"/>
                      </a:lnTo>
                      <a:lnTo>
                        <a:pt x="104" y="301"/>
                      </a:lnTo>
                      <a:lnTo>
                        <a:pt x="103" y="304"/>
                      </a:lnTo>
                      <a:lnTo>
                        <a:pt x="100" y="307"/>
                      </a:lnTo>
                      <a:lnTo>
                        <a:pt x="98" y="307"/>
                      </a:lnTo>
                      <a:lnTo>
                        <a:pt x="95" y="307"/>
                      </a:lnTo>
                      <a:lnTo>
                        <a:pt x="94" y="304"/>
                      </a:lnTo>
                      <a:lnTo>
                        <a:pt x="94" y="303"/>
                      </a:lnTo>
                      <a:lnTo>
                        <a:pt x="92" y="303"/>
                      </a:lnTo>
                      <a:lnTo>
                        <a:pt x="90" y="303"/>
                      </a:lnTo>
                      <a:lnTo>
                        <a:pt x="89" y="305"/>
                      </a:lnTo>
                      <a:lnTo>
                        <a:pt x="89" y="308"/>
                      </a:lnTo>
                      <a:lnTo>
                        <a:pt x="88" y="309"/>
                      </a:lnTo>
                      <a:lnTo>
                        <a:pt x="86" y="312"/>
                      </a:lnTo>
                      <a:lnTo>
                        <a:pt x="85" y="312"/>
                      </a:lnTo>
                      <a:lnTo>
                        <a:pt x="83" y="312"/>
                      </a:lnTo>
                      <a:lnTo>
                        <a:pt x="85" y="310"/>
                      </a:lnTo>
                      <a:lnTo>
                        <a:pt x="85" y="308"/>
                      </a:lnTo>
                      <a:lnTo>
                        <a:pt x="85" y="307"/>
                      </a:lnTo>
                      <a:lnTo>
                        <a:pt x="78" y="309"/>
                      </a:lnTo>
                      <a:lnTo>
                        <a:pt x="78" y="307"/>
                      </a:lnTo>
                      <a:lnTo>
                        <a:pt x="76" y="305"/>
                      </a:lnTo>
                      <a:lnTo>
                        <a:pt x="76" y="304"/>
                      </a:lnTo>
                      <a:lnTo>
                        <a:pt x="76" y="303"/>
                      </a:lnTo>
                      <a:lnTo>
                        <a:pt x="78" y="301"/>
                      </a:lnTo>
                      <a:lnTo>
                        <a:pt x="78" y="300"/>
                      </a:lnTo>
                      <a:lnTo>
                        <a:pt x="75" y="300"/>
                      </a:lnTo>
                      <a:lnTo>
                        <a:pt x="74" y="298"/>
                      </a:lnTo>
                      <a:lnTo>
                        <a:pt x="74" y="296"/>
                      </a:lnTo>
                      <a:lnTo>
                        <a:pt x="73" y="294"/>
                      </a:lnTo>
                      <a:lnTo>
                        <a:pt x="74" y="293"/>
                      </a:lnTo>
                      <a:lnTo>
                        <a:pt x="73" y="291"/>
                      </a:lnTo>
                      <a:lnTo>
                        <a:pt x="71" y="291"/>
                      </a:lnTo>
                      <a:lnTo>
                        <a:pt x="71" y="287"/>
                      </a:lnTo>
                      <a:lnTo>
                        <a:pt x="73" y="287"/>
                      </a:lnTo>
                      <a:lnTo>
                        <a:pt x="74" y="286"/>
                      </a:lnTo>
                      <a:lnTo>
                        <a:pt x="76" y="285"/>
                      </a:lnTo>
                      <a:lnTo>
                        <a:pt x="78" y="282"/>
                      </a:lnTo>
                      <a:lnTo>
                        <a:pt x="75" y="281"/>
                      </a:lnTo>
                      <a:lnTo>
                        <a:pt x="74" y="280"/>
                      </a:lnTo>
                      <a:lnTo>
                        <a:pt x="74" y="277"/>
                      </a:lnTo>
                      <a:lnTo>
                        <a:pt x="75" y="276"/>
                      </a:lnTo>
                      <a:lnTo>
                        <a:pt x="75" y="274"/>
                      </a:lnTo>
                      <a:lnTo>
                        <a:pt x="76" y="274"/>
                      </a:lnTo>
                      <a:lnTo>
                        <a:pt x="76" y="271"/>
                      </a:lnTo>
                      <a:lnTo>
                        <a:pt x="78" y="268"/>
                      </a:lnTo>
                      <a:lnTo>
                        <a:pt x="78" y="265"/>
                      </a:lnTo>
                      <a:lnTo>
                        <a:pt x="78" y="262"/>
                      </a:lnTo>
                      <a:lnTo>
                        <a:pt x="79" y="258"/>
                      </a:lnTo>
                      <a:lnTo>
                        <a:pt x="80" y="258"/>
                      </a:lnTo>
                      <a:lnTo>
                        <a:pt x="81" y="258"/>
                      </a:lnTo>
                      <a:lnTo>
                        <a:pt x="83" y="258"/>
                      </a:lnTo>
                      <a:lnTo>
                        <a:pt x="85" y="258"/>
                      </a:lnTo>
                      <a:lnTo>
                        <a:pt x="85" y="260"/>
                      </a:lnTo>
                      <a:lnTo>
                        <a:pt x="86" y="261"/>
                      </a:lnTo>
                      <a:lnTo>
                        <a:pt x="89" y="261"/>
                      </a:lnTo>
                      <a:lnTo>
                        <a:pt x="89" y="262"/>
                      </a:lnTo>
                      <a:lnTo>
                        <a:pt x="89" y="265"/>
                      </a:lnTo>
                      <a:lnTo>
                        <a:pt x="90" y="265"/>
                      </a:lnTo>
                      <a:lnTo>
                        <a:pt x="90" y="263"/>
                      </a:lnTo>
                      <a:lnTo>
                        <a:pt x="92" y="261"/>
                      </a:lnTo>
                      <a:lnTo>
                        <a:pt x="93" y="261"/>
                      </a:lnTo>
                      <a:lnTo>
                        <a:pt x="94" y="262"/>
                      </a:lnTo>
                      <a:lnTo>
                        <a:pt x="95" y="261"/>
                      </a:lnTo>
                      <a:lnTo>
                        <a:pt x="97" y="262"/>
                      </a:lnTo>
                      <a:lnTo>
                        <a:pt x="98" y="260"/>
                      </a:lnTo>
                      <a:lnTo>
                        <a:pt x="95" y="258"/>
                      </a:lnTo>
                      <a:lnTo>
                        <a:pt x="95" y="257"/>
                      </a:lnTo>
                      <a:lnTo>
                        <a:pt x="95" y="253"/>
                      </a:lnTo>
                      <a:lnTo>
                        <a:pt x="95" y="251"/>
                      </a:lnTo>
                      <a:lnTo>
                        <a:pt x="95" y="249"/>
                      </a:lnTo>
                      <a:lnTo>
                        <a:pt x="95" y="248"/>
                      </a:lnTo>
                      <a:lnTo>
                        <a:pt x="94" y="246"/>
                      </a:lnTo>
                      <a:lnTo>
                        <a:pt x="94" y="243"/>
                      </a:lnTo>
                      <a:lnTo>
                        <a:pt x="95" y="241"/>
                      </a:lnTo>
                      <a:lnTo>
                        <a:pt x="97" y="238"/>
                      </a:lnTo>
                      <a:lnTo>
                        <a:pt x="98" y="236"/>
                      </a:lnTo>
                      <a:lnTo>
                        <a:pt x="100" y="236"/>
                      </a:lnTo>
                      <a:lnTo>
                        <a:pt x="102" y="234"/>
                      </a:lnTo>
                      <a:lnTo>
                        <a:pt x="102" y="233"/>
                      </a:lnTo>
                      <a:lnTo>
                        <a:pt x="98" y="233"/>
                      </a:lnTo>
                      <a:lnTo>
                        <a:pt x="100" y="230"/>
                      </a:lnTo>
                      <a:lnTo>
                        <a:pt x="100" y="228"/>
                      </a:lnTo>
                      <a:lnTo>
                        <a:pt x="100" y="225"/>
                      </a:lnTo>
                      <a:lnTo>
                        <a:pt x="102"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0" name="Freeform 37">
                  <a:extLst>
                    <a:ext uri="{FF2B5EF4-FFF2-40B4-BE49-F238E27FC236}">
                      <a16:creationId xmlns:a16="http://schemas.microsoft.com/office/drawing/2014/main" id="{EAF59A94-72B0-4BF9-B740-D48EE32C18C0}"/>
                    </a:ext>
                  </a:extLst>
                </p:cNvPr>
                <p:cNvSpPr>
                  <a:spLocks/>
                </p:cNvSpPr>
                <p:nvPr/>
              </p:nvSpPr>
              <p:spPr bwMode="auto">
                <a:xfrm>
                  <a:off x="2534" y="1108"/>
                  <a:ext cx="472" cy="459"/>
                </a:xfrm>
                <a:custGeom>
                  <a:avLst/>
                  <a:gdLst>
                    <a:gd name="T0" fmla="*/ 360 w 472"/>
                    <a:gd name="T1" fmla="*/ 265 h 459"/>
                    <a:gd name="T2" fmla="*/ 354 w 472"/>
                    <a:gd name="T3" fmla="*/ 288 h 459"/>
                    <a:gd name="T4" fmla="*/ 364 w 472"/>
                    <a:gd name="T5" fmla="*/ 318 h 459"/>
                    <a:gd name="T6" fmla="*/ 383 w 472"/>
                    <a:gd name="T7" fmla="*/ 299 h 459"/>
                    <a:gd name="T8" fmla="*/ 413 w 472"/>
                    <a:gd name="T9" fmla="*/ 292 h 459"/>
                    <a:gd name="T10" fmla="*/ 426 w 472"/>
                    <a:gd name="T11" fmla="*/ 317 h 459"/>
                    <a:gd name="T12" fmla="*/ 442 w 472"/>
                    <a:gd name="T13" fmla="*/ 338 h 459"/>
                    <a:gd name="T14" fmla="*/ 449 w 472"/>
                    <a:gd name="T15" fmla="*/ 325 h 459"/>
                    <a:gd name="T16" fmla="*/ 460 w 472"/>
                    <a:gd name="T17" fmla="*/ 334 h 459"/>
                    <a:gd name="T18" fmla="*/ 460 w 472"/>
                    <a:gd name="T19" fmla="*/ 363 h 459"/>
                    <a:gd name="T20" fmla="*/ 459 w 472"/>
                    <a:gd name="T21" fmla="*/ 370 h 459"/>
                    <a:gd name="T22" fmla="*/ 435 w 472"/>
                    <a:gd name="T23" fmla="*/ 388 h 459"/>
                    <a:gd name="T24" fmla="*/ 431 w 472"/>
                    <a:gd name="T25" fmla="*/ 424 h 459"/>
                    <a:gd name="T26" fmla="*/ 413 w 472"/>
                    <a:gd name="T27" fmla="*/ 459 h 459"/>
                    <a:gd name="T28" fmla="*/ 375 w 472"/>
                    <a:gd name="T29" fmla="*/ 446 h 459"/>
                    <a:gd name="T30" fmla="*/ 345 w 472"/>
                    <a:gd name="T31" fmla="*/ 426 h 459"/>
                    <a:gd name="T32" fmla="*/ 318 w 472"/>
                    <a:gd name="T33" fmla="*/ 397 h 459"/>
                    <a:gd name="T34" fmla="*/ 295 w 472"/>
                    <a:gd name="T35" fmla="*/ 388 h 459"/>
                    <a:gd name="T36" fmla="*/ 254 w 472"/>
                    <a:gd name="T37" fmla="*/ 376 h 459"/>
                    <a:gd name="T38" fmla="*/ 229 w 472"/>
                    <a:gd name="T39" fmla="*/ 364 h 459"/>
                    <a:gd name="T40" fmla="*/ 199 w 472"/>
                    <a:gd name="T41" fmla="*/ 369 h 459"/>
                    <a:gd name="T42" fmla="*/ 188 w 472"/>
                    <a:gd name="T43" fmla="*/ 392 h 459"/>
                    <a:gd name="T44" fmla="*/ 159 w 472"/>
                    <a:gd name="T45" fmla="*/ 393 h 459"/>
                    <a:gd name="T46" fmla="*/ 141 w 472"/>
                    <a:gd name="T47" fmla="*/ 382 h 459"/>
                    <a:gd name="T48" fmla="*/ 140 w 472"/>
                    <a:gd name="T49" fmla="*/ 348 h 459"/>
                    <a:gd name="T50" fmla="*/ 107 w 472"/>
                    <a:gd name="T51" fmla="*/ 351 h 459"/>
                    <a:gd name="T52" fmla="*/ 69 w 472"/>
                    <a:gd name="T53" fmla="*/ 329 h 459"/>
                    <a:gd name="T54" fmla="*/ 41 w 472"/>
                    <a:gd name="T55" fmla="*/ 317 h 459"/>
                    <a:gd name="T56" fmla="*/ 56 w 472"/>
                    <a:gd name="T57" fmla="*/ 313 h 459"/>
                    <a:gd name="T58" fmla="*/ 48 w 472"/>
                    <a:gd name="T59" fmla="*/ 302 h 459"/>
                    <a:gd name="T60" fmla="*/ 13 w 472"/>
                    <a:gd name="T61" fmla="*/ 296 h 459"/>
                    <a:gd name="T62" fmla="*/ 29 w 472"/>
                    <a:gd name="T63" fmla="*/ 267 h 459"/>
                    <a:gd name="T64" fmla="*/ 14 w 472"/>
                    <a:gd name="T65" fmla="*/ 253 h 459"/>
                    <a:gd name="T66" fmla="*/ 13 w 472"/>
                    <a:gd name="T67" fmla="*/ 248 h 459"/>
                    <a:gd name="T68" fmla="*/ 29 w 472"/>
                    <a:gd name="T69" fmla="*/ 239 h 459"/>
                    <a:gd name="T70" fmla="*/ 58 w 472"/>
                    <a:gd name="T71" fmla="*/ 222 h 459"/>
                    <a:gd name="T72" fmla="*/ 42 w 472"/>
                    <a:gd name="T73" fmla="*/ 185 h 459"/>
                    <a:gd name="T74" fmla="*/ 24 w 472"/>
                    <a:gd name="T75" fmla="*/ 168 h 459"/>
                    <a:gd name="T76" fmla="*/ 9 w 472"/>
                    <a:gd name="T77" fmla="*/ 159 h 459"/>
                    <a:gd name="T78" fmla="*/ 17 w 472"/>
                    <a:gd name="T79" fmla="*/ 142 h 459"/>
                    <a:gd name="T80" fmla="*/ 38 w 472"/>
                    <a:gd name="T81" fmla="*/ 117 h 459"/>
                    <a:gd name="T82" fmla="*/ 36 w 472"/>
                    <a:gd name="T83" fmla="*/ 89 h 459"/>
                    <a:gd name="T84" fmla="*/ 33 w 472"/>
                    <a:gd name="T85" fmla="*/ 57 h 459"/>
                    <a:gd name="T86" fmla="*/ 33 w 472"/>
                    <a:gd name="T87" fmla="*/ 22 h 459"/>
                    <a:gd name="T88" fmla="*/ 55 w 472"/>
                    <a:gd name="T89" fmla="*/ 0 h 459"/>
                    <a:gd name="T90" fmla="*/ 89 w 472"/>
                    <a:gd name="T91" fmla="*/ 11 h 459"/>
                    <a:gd name="T92" fmla="*/ 104 w 472"/>
                    <a:gd name="T93" fmla="*/ 25 h 459"/>
                    <a:gd name="T94" fmla="*/ 134 w 472"/>
                    <a:gd name="T95" fmla="*/ 8 h 459"/>
                    <a:gd name="T96" fmla="*/ 176 w 472"/>
                    <a:gd name="T97" fmla="*/ 6 h 459"/>
                    <a:gd name="T98" fmla="*/ 209 w 472"/>
                    <a:gd name="T99" fmla="*/ 14 h 459"/>
                    <a:gd name="T100" fmla="*/ 235 w 472"/>
                    <a:gd name="T101" fmla="*/ 19 h 459"/>
                    <a:gd name="T102" fmla="*/ 261 w 472"/>
                    <a:gd name="T103" fmla="*/ 21 h 459"/>
                    <a:gd name="T104" fmla="*/ 290 w 472"/>
                    <a:gd name="T105" fmla="*/ 13 h 459"/>
                    <a:gd name="T106" fmla="*/ 311 w 472"/>
                    <a:gd name="T107" fmla="*/ 23 h 459"/>
                    <a:gd name="T108" fmla="*/ 326 w 472"/>
                    <a:gd name="T109" fmla="*/ 54 h 459"/>
                    <a:gd name="T110" fmla="*/ 333 w 472"/>
                    <a:gd name="T111" fmla="*/ 108 h 459"/>
                    <a:gd name="T112" fmla="*/ 341 w 472"/>
                    <a:gd name="T113" fmla="*/ 120 h 459"/>
                    <a:gd name="T114" fmla="*/ 368 w 472"/>
                    <a:gd name="T115" fmla="*/ 115 h 459"/>
                    <a:gd name="T116" fmla="*/ 378 w 472"/>
                    <a:gd name="T117" fmla="*/ 132 h 459"/>
                    <a:gd name="T118" fmla="*/ 373 w 472"/>
                    <a:gd name="T119" fmla="*/ 169 h 459"/>
                    <a:gd name="T120" fmla="*/ 373 w 472"/>
                    <a:gd name="T121" fmla="*/ 2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2" h="459">
                      <a:moveTo>
                        <a:pt x="366" y="236"/>
                      </a:moveTo>
                      <a:lnTo>
                        <a:pt x="365" y="239"/>
                      </a:lnTo>
                      <a:lnTo>
                        <a:pt x="364" y="240"/>
                      </a:lnTo>
                      <a:lnTo>
                        <a:pt x="364" y="244"/>
                      </a:lnTo>
                      <a:lnTo>
                        <a:pt x="360" y="244"/>
                      </a:lnTo>
                      <a:lnTo>
                        <a:pt x="359" y="245"/>
                      </a:lnTo>
                      <a:lnTo>
                        <a:pt x="357" y="245"/>
                      </a:lnTo>
                      <a:lnTo>
                        <a:pt x="356" y="246"/>
                      </a:lnTo>
                      <a:lnTo>
                        <a:pt x="356" y="249"/>
                      </a:lnTo>
                      <a:lnTo>
                        <a:pt x="356" y="251"/>
                      </a:lnTo>
                      <a:lnTo>
                        <a:pt x="357" y="256"/>
                      </a:lnTo>
                      <a:lnTo>
                        <a:pt x="357" y="258"/>
                      </a:lnTo>
                      <a:lnTo>
                        <a:pt x="357" y="259"/>
                      </a:lnTo>
                      <a:lnTo>
                        <a:pt x="359" y="260"/>
                      </a:lnTo>
                      <a:lnTo>
                        <a:pt x="363" y="261"/>
                      </a:lnTo>
                      <a:lnTo>
                        <a:pt x="364" y="261"/>
                      </a:lnTo>
                      <a:lnTo>
                        <a:pt x="364" y="263"/>
                      </a:lnTo>
                      <a:lnTo>
                        <a:pt x="363" y="265"/>
                      </a:lnTo>
                      <a:lnTo>
                        <a:pt x="360" y="265"/>
                      </a:lnTo>
                      <a:lnTo>
                        <a:pt x="357" y="264"/>
                      </a:lnTo>
                      <a:lnTo>
                        <a:pt x="357" y="263"/>
                      </a:lnTo>
                      <a:lnTo>
                        <a:pt x="356" y="264"/>
                      </a:lnTo>
                      <a:lnTo>
                        <a:pt x="355" y="265"/>
                      </a:lnTo>
                      <a:lnTo>
                        <a:pt x="354" y="269"/>
                      </a:lnTo>
                      <a:lnTo>
                        <a:pt x="354" y="272"/>
                      </a:lnTo>
                      <a:lnTo>
                        <a:pt x="355" y="274"/>
                      </a:lnTo>
                      <a:lnTo>
                        <a:pt x="356" y="275"/>
                      </a:lnTo>
                      <a:lnTo>
                        <a:pt x="357" y="275"/>
                      </a:lnTo>
                      <a:lnTo>
                        <a:pt x="359" y="277"/>
                      </a:lnTo>
                      <a:lnTo>
                        <a:pt x="360" y="278"/>
                      </a:lnTo>
                      <a:lnTo>
                        <a:pt x="359" y="278"/>
                      </a:lnTo>
                      <a:lnTo>
                        <a:pt x="357" y="279"/>
                      </a:lnTo>
                      <a:lnTo>
                        <a:pt x="357" y="280"/>
                      </a:lnTo>
                      <a:lnTo>
                        <a:pt x="356" y="282"/>
                      </a:lnTo>
                      <a:lnTo>
                        <a:pt x="356" y="283"/>
                      </a:lnTo>
                      <a:lnTo>
                        <a:pt x="356" y="284"/>
                      </a:lnTo>
                      <a:lnTo>
                        <a:pt x="356" y="288"/>
                      </a:lnTo>
                      <a:lnTo>
                        <a:pt x="354" y="288"/>
                      </a:lnTo>
                      <a:lnTo>
                        <a:pt x="354" y="289"/>
                      </a:lnTo>
                      <a:lnTo>
                        <a:pt x="355" y="291"/>
                      </a:lnTo>
                      <a:lnTo>
                        <a:pt x="356" y="292"/>
                      </a:lnTo>
                      <a:lnTo>
                        <a:pt x="356" y="294"/>
                      </a:lnTo>
                      <a:lnTo>
                        <a:pt x="356" y="296"/>
                      </a:lnTo>
                      <a:lnTo>
                        <a:pt x="355" y="298"/>
                      </a:lnTo>
                      <a:lnTo>
                        <a:pt x="354" y="303"/>
                      </a:lnTo>
                      <a:lnTo>
                        <a:pt x="352" y="306"/>
                      </a:lnTo>
                      <a:lnTo>
                        <a:pt x="351" y="307"/>
                      </a:lnTo>
                      <a:lnTo>
                        <a:pt x="350" y="308"/>
                      </a:lnTo>
                      <a:lnTo>
                        <a:pt x="349" y="313"/>
                      </a:lnTo>
                      <a:lnTo>
                        <a:pt x="349" y="317"/>
                      </a:lnTo>
                      <a:lnTo>
                        <a:pt x="350" y="320"/>
                      </a:lnTo>
                      <a:lnTo>
                        <a:pt x="352" y="321"/>
                      </a:lnTo>
                      <a:lnTo>
                        <a:pt x="355" y="321"/>
                      </a:lnTo>
                      <a:lnTo>
                        <a:pt x="356" y="318"/>
                      </a:lnTo>
                      <a:lnTo>
                        <a:pt x="357" y="317"/>
                      </a:lnTo>
                      <a:lnTo>
                        <a:pt x="360" y="317"/>
                      </a:lnTo>
                      <a:lnTo>
                        <a:pt x="364" y="318"/>
                      </a:lnTo>
                      <a:lnTo>
                        <a:pt x="365" y="318"/>
                      </a:lnTo>
                      <a:lnTo>
                        <a:pt x="365" y="317"/>
                      </a:lnTo>
                      <a:lnTo>
                        <a:pt x="365" y="316"/>
                      </a:lnTo>
                      <a:lnTo>
                        <a:pt x="365" y="313"/>
                      </a:lnTo>
                      <a:lnTo>
                        <a:pt x="365" y="311"/>
                      </a:lnTo>
                      <a:lnTo>
                        <a:pt x="365" y="310"/>
                      </a:lnTo>
                      <a:lnTo>
                        <a:pt x="366" y="307"/>
                      </a:lnTo>
                      <a:lnTo>
                        <a:pt x="368" y="307"/>
                      </a:lnTo>
                      <a:lnTo>
                        <a:pt x="369" y="306"/>
                      </a:lnTo>
                      <a:lnTo>
                        <a:pt x="369" y="305"/>
                      </a:lnTo>
                      <a:lnTo>
                        <a:pt x="369" y="303"/>
                      </a:lnTo>
                      <a:lnTo>
                        <a:pt x="371" y="302"/>
                      </a:lnTo>
                      <a:lnTo>
                        <a:pt x="374" y="303"/>
                      </a:lnTo>
                      <a:lnTo>
                        <a:pt x="375" y="303"/>
                      </a:lnTo>
                      <a:lnTo>
                        <a:pt x="378" y="303"/>
                      </a:lnTo>
                      <a:lnTo>
                        <a:pt x="379" y="303"/>
                      </a:lnTo>
                      <a:lnTo>
                        <a:pt x="379" y="302"/>
                      </a:lnTo>
                      <a:lnTo>
                        <a:pt x="382" y="299"/>
                      </a:lnTo>
                      <a:lnTo>
                        <a:pt x="383" y="299"/>
                      </a:lnTo>
                      <a:lnTo>
                        <a:pt x="383" y="298"/>
                      </a:lnTo>
                      <a:lnTo>
                        <a:pt x="383" y="296"/>
                      </a:lnTo>
                      <a:lnTo>
                        <a:pt x="384" y="294"/>
                      </a:lnTo>
                      <a:lnTo>
                        <a:pt x="385" y="293"/>
                      </a:lnTo>
                      <a:lnTo>
                        <a:pt x="387" y="293"/>
                      </a:lnTo>
                      <a:lnTo>
                        <a:pt x="388" y="293"/>
                      </a:lnTo>
                      <a:lnTo>
                        <a:pt x="392" y="293"/>
                      </a:lnTo>
                      <a:lnTo>
                        <a:pt x="394" y="293"/>
                      </a:lnTo>
                      <a:lnTo>
                        <a:pt x="396" y="292"/>
                      </a:lnTo>
                      <a:lnTo>
                        <a:pt x="397" y="289"/>
                      </a:lnTo>
                      <a:lnTo>
                        <a:pt x="399" y="288"/>
                      </a:lnTo>
                      <a:lnTo>
                        <a:pt x="401" y="288"/>
                      </a:lnTo>
                      <a:lnTo>
                        <a:pt x="402" y="289"/>
                      </a:lnTo>
                      <a:lnTo>
                        <a:pt x="403" y="291"/>
                      </a:lnTo>
                      <a:lnTo>
                        <a:pt x="404" y="291"/>
                      </a:lnTo>
                      <a:lnTo>
                        <a:pt x="408" y="292"/>
                      </a:lnTo>
                      <a:lnTo>
                        <a:pt x="409" y="293"/>
                      </a:lnTo>
                      <a:lnTo>
                        <a:pt x="411" y="293"/>
                      </a:lnTo>
                      <a:lnTo>
                        <a:pt x="413" y="292"/>
                      </a:lnTo>
                      <a:lnTo>
                        <a:pt x="415" y="291"/>
                      </a:lnTo>
                      <a:lnTo>
                        <a:pt x="416" y="289"/>
                      </a:lnTo>
                      <a:lnTo>
                        <a:pt x="418" y="289"/>
                      </a:lnTo>
                      <a:lnTo>
                        <a:pt x="422" y="289"/>
                      </a:lnTo>
                      <a:lnTo>
                        <a:pt x="425" y="291"/>
                      </a:lnTo>
                      <a:lnTo>
                        <a:pt x="425" y="293"/>
                      </a:lnTo>
                      <a:lnTo>
                        <a:pt x="425" y="294"/>
                      </a:lnTo>
                      <a:lnTo>
                        <a:pt x="423" y="297"/>
                      </a:lnTo>
                      <a:lnTo>
                        <a:pt x="422" y="299"/>
                      </a:lnTo>
                      <a:lnTo>
                        <a:pt x="422" y="302"/>
                      </a:lnTo>
                      <a:lnTo>
                        <a:pt x="423" y="305"/>
                      </a:lnTo>
                      <a:lnTo>
                        <a:pt x="425" y="306"/>
                      </a:lnTo>
                      <a:lnTo>
                        <a:pt x="425" y="307"/>
                      </a:lnTo>
                      <a:lnTo>
                        <a:pt x="425" y="310"/>
                      </a:lnTo>
                      <a:lnTo>
                        <a:pt x="426" y="311"/>
                      </a:lnTo>
                      <a:lnTo>
                        <a:pt x="427" y="311"/>
                      </a:lnTo>
                      <a:lnTo>
                        <a:pt x="428" y="312"/>
                      </a:lnTo>
                      <a:lnTo>
                        <a:pt x="428" y="313"/>
                      </a:lnTo>
                      <a:lnTo>
                        <a:pt x="426" y="317"/>
                      </a:lnTo>
                      <a:lnTo>
                        <a:pt x="425" y="320"/>
                      </a:lnTo>
                      <a:lnTo>
                        <a:pt x="423" y="321"/>
                      </a:lnTo>
                      <a:lnTo>
                        <a:pt x="426" y="322"/>
                      </a:lnTo>
                      <a:lnTo>
                        <a:pt x="428" y="322"/>
                      </a:lnTo>
                      <a:lnTo>
                        <a:pt x="428" y="325"/>
                      </a:lnTo>
                      <a:lnTo>
                        <a:pt x="428" y="326"/>
                      </a:lnTo>
                      <a:lnTo>
                        <a:pt x="426" y="327"/>
                      </a:lnTo>
                      <a:lnTo>
                        <a:pt x="423" y="329"/>
                      </a:lnTo>
                      <a:lnTo>
                        <a:pt x="422" y="332"/>
                      </a:lnTo>
                      <a:lnTo>
                        <a:pt x="423" y="334"/>
                      </a:lnTo>
                      <a:lnTo>
                        <a:pt x="425" y="335"/>
                      </a:lnTo>
                      <a:lnTo>
                        <a:pt x="427" y="334"/>
                      </a:lnTo>
                      <a:lnTo>
                        <a:pt x="428" y="331"/>
                      </a:lnTo>
                      <a:lnTo>
                        <a:pt x="431" y="332"/>
                      </a:lnTo>
                      <a:lnTo>
                        <a:pt x="434" y="332"/>
                      </a:lnTo>
                      <a:lnTo>
                        <a:pt x="435" y="334"/>
                      </a:lnTo>
                      <a:lnTo>
                        <a:pt x="439" y="336"/>
                      </a:lnTo>
                      <a:lnTo>
                        <a:pt x="440" y="338"/>
                      </a:lnTo>
                      <a:lnTo>
                        <a:pt x="442" y="338"/>
                      </a:lnTo>
                      <a:lnTo>
                        <a:pt x="445" y="338"/>
                      </a:lnTo>
                      <a:lnTo>
                        <a:pt x="445" y="336"/>
                      </a:lnTo>
                      <a:lnTo>
                        <a:pt x="444" y="335"/>
                      </a:lnTo>
                      <a:lnTo>
                        <a:pt x="442" y="335"/>
                      </a:lnTo>
                      <a:lnTo>
                        <a:pt x="440" y="332"/>
                      </a:lnTo>
                      <a:lnTo>
                        <a:pt x="441" y="332"/>
                      </a:lnTo>
                      <a:lnTo>
                        <a:pt x="442" y="332"/>
                      </a:lnTo>
                      <a:lnTo>
                        <a:pt x="444" y="332"/>
                      </a:lnTo>
                      <a:lnTo>
                        <a:pt x="445" y="334"/>
                      </a:lnTo>
                      <a:lnTo>
                        <a:pt x="447" y="334"/>
                      </a:lnTo>
                      <a:lnTo>
                        <a:pt x="449" y="334"/>
                      </a:lnTo>
                      <a:lnTo>
                        <a:pt x="451" y="334"/>
                      </a:lnTo>
                      <a:lnTo>
                        <a:pt x="451" y="332"/>
                      </a:lnTo>
                      <a:lnTo>
                        <a:pt x="449" y="331"/>
                      </a:lnTo>
                      <a:lnTo>
                        <a:pt x="447" y="329"/>
                      </a:lnTo>
                      <a:lnTo>
                        <a:pt x="446" y="329"/>
                      </a:lnTo>
                      <a:lnTo>
                        <a:pt x="446" y="327"/>
                      </a:lnTo>
                      <a:lnTo>
                        <a:pt x="447" y="326"/>
                      </a:lnTo>
                      <a:lnTo>
                        <a:pt x="449" y="325"/>
                      </a:lnTo>
                      <a:lnTo>
                        <a:pt x="451" y="324"/>
                      </a:lnTo>
                      <a:lnTo>
                        <a:pt x="451" y="322"/>
                      </a:lnTo>
                      <a:lnTo>
                        <a:pt x="453" y="321"/>
                      </a:lnTo>
                      <a:lnTo>
                        <a:pt x="454" y="321"/>
                      </a:lnTo>
                      <a:lnTo>
                        <a:pt x="454" y="322"/>
                      </a:lnTo>
                      <a:lnTo>
                        <a:pt x="454" y="325"/>
                      </a:lnTo>
                      <a:lnTo>
                        <a:pt x="455" y="325"/>
                      </a:lnTo>
                      <a:lnTo>
                        <a:pt x="456" y="325"/>
                      </a:lnTo>
                      <a:lnTo>
                        <a:pt x="458" y="324"/>
                      </a:lnTo>
                      <a:lnTo>
                        <a:pt x="459" y="324"/>
                      </a:lnTo>
                      <a:lnTo>
                        <a:pt x="460" y="322"/>
                      </a:lnTo>
                      <a:lnTo>
                        <a:pt x="461" y="322"/>
                      </a:lnTo>
                      <a:lnTo>
                        <a:pt x="463" y="322"/>
                      </a:lnTo>
                      <a:lnTo>
                        <a:pt x="463" y="325"/>
                      </a:lnTo>
                      <a:lnTo>
                        <a:pt x="463" y="327"/>
                      </a:lnTo>
                      <a:lnTo>
                        <a:pt x="463" y="329"/>
                      </a:lnTo>
                      <a:lnTo>
                        <a:pt x="461" y="331"/>
                      </a:lnTo>
                      <a:lnTo>
                        <a:pt x="460" y="332"/>
                      </a:lnTo>
                      <a:lnTo>
                        <a:pt x="460" y="334"/>
                      </a:lnTo>
                      <a:lnTo>
                        <a:pt x="460" y="335"/>
                      </a:lnTo>
                      <a:lnTo>
                        <a:pt x="459" y="336"/>
                      </a:lnTo>
                      <a:lnTo>
                        <a:pt x="458" y="338"/>
                      </a:lnTo>
                      <a:lnTo>
                        <a:pt x="456" y="340"/>
                      </a:lnTo>
                      <a:lnTo>
                        <a:pt x="455" y="340"/>
                      </a:lnTo>
                      <a:lnTo>
                        <a:pt x="454" y="341"/>
                      </a:lnTo>
                      <a:lnTo>
                        <a:pt x="454" y="344"/>
                      </a:lnTo>
                      <a:lnTo>
                        <a:pt x="454" y="346"/>
                      </a:lnTo>
                      <a:lnTo>
                        <a:pt x="454" y="348"/>
                      </a:lnTo>
                      <a:lnTo>
                        <a:pt x="453" y="349"/>
                      </a:lnTo>
                      <a:lnTo>
                        <a:pt x="453" y="350"/>
                      </a:lnTo>
                      <a:lnTo>
                        <a:pt x="453" y="353"/>
                      </a:lnTo>
                      <a:lnTo>
                        <a:pt x="453" y="354"/>
                      </a:lnTo>
                      <a:lnTo>
                        <a:pt x="453" y="357"/>
                      </a:lnTo>
                      <a:lnTo>
                        <a:pt x="454" y="359"/>
                      </a:lnTo>
                      <a:lnTo>
                        <a:pt x="455" y="362"/>
                      </a:lnTo>
                      <a:lnTo>
                        <a:pt x="458" y="363"/>
                      </a:lnTo>
                      <a:lnTo>
                        <a:pt x="459" y="364"/>
                      </a:lnTo>
                      <a:lnTo>
                        <a:pt x="460" y="363"/>
                      </a:lnTo>
                      <a:lnTo>
                        <a:pt x="461" y="363"/>
                      </a:lnTo>
                      <a:lnTo>
                        <a:pt x="463" y="362"/>
                      </a:lnTo>
                      <a:lnTo>
                        <a:pt x="464" y="358"/>
                      </a:lnTo>
                      <a:lnTo>
                        <a:pt x="464" y="357"/>
                      </a:lnTo>
                      <a:lnTo>
                        <a:pt x="468" y="358"/>
                      </a:lnTo>
                      <a:lnTo>
                        <a:pt x="469" y="358"/>
                      </a:lnTo>
                      <a:lnTo>
                        <a:pt x="470" y="359"/>
                      </a:lnTo>
                      <a:lnTo>
                        <a:pt x="472" y="363"/>
                      </a:lnTo>
                      <a:lnTo>
                        <a:pt x="472" y="364"/>
                      </a:lnTo>
                      <a:lnTo>
                        <a:pt x="472" y="365"/>
                      </a:lnTo>
                      <a:lnTo>
                        <a:pt x="470" y="368"/>
                      </a:lnTo>
                      <a:lnTo>
                        <a:pt x="470" y="369"/>
                      </a:lnTo>
                      <a:lnTo>
                        <a:pt x="469" y="370"/>
                      </a:lnTo>
                      <a:lnTo>
                        <a:pt x="466" y="370"/>
                      </a:lnTo>
                      <a:lnTo>
                        <a:pt x="464" y="369"/>
                      </a:lnTo>
                      <a:lnTo>
                        <a:pt x="463" y="368"/>
                      </a:lnTo>
                      <a:lnTo>
                        <a:pt x="460" y="368"/>
                      </a:lnTo>
                      <a:lnTo>
                        <a:pt x="458" y="369"/>
                      </a:lnTo>
                      <a:lnTo>
                        <a:pt x="459" y="370"/>
                      </a:lnTo>
                      <a:lnTo>
                        <a:pt x="459" y="373"/>
                      </a:lnTo>
                      <a:lnTo>
                        <a:pt x="459" y="376"/>
                      </a:lnTo>
                      <a:lnTo>
                        <a:pt x="459" y="377"/>
                      </a:lnTo>
                      <a:lnTo>
                        <a:pt x="458" y="378"/>
                      </a:lnTo>
                      <a:lnTo>
                        <a:pt x="455" y="378"/>
                      </a:lnTo>
                      <a:lnTo>
                        <a:pt x="453" y="376"/>
                      </a:lnTo>
                      <a:lnTo>
                        <a:pt x="451" y="377"/>
                      </a:lnTo>
                      <a:lnTo>
                        <a:pt x="449" y="378"/>
                      </a:lnTo>
                      <a:lnTo>
                        <a:pt x="449" y="379"/>
                      </a:lnTo>
                      <a:lnTo>
                        <a:pt x="446" y="378"/>
                      </a:lnTo>
                      <a:lnTo>
                        <a:pt x="445" y="378"/>
                      </a:lnTo>
                      <a:lnTo>
                        <a:pt x="442" y="378"/>
                      </a:lnTo>
                      <a:lnTo>
                        <a:pt x="442" y="379"/>
                      </a:lnTo>
                      <a:lnTo>
                        <a:pt x="441" y="382"/>
                      </a:lnTo>
                      <a:lnTo>
                        <a:pt x="441" y="383"/>
                      </a:lnTo>
                      <a:lnTo>
                        <a:pt x="441" y="384"/>
                      </a:lnTo>
                      <a:lnTo>
                        <a:pt x="440" y="386"/>
                      </a:lnTo>
                      <a:lnTo>
                        <a:pt x="437" y="387"/>
                      </a:lnTo>
                      <a:lnTo>
                        <a:pt x="435" y="388"/>
                      </a:lnTo>
                      <a:lnTo>
                        <a:pt x="434" y="387"/>
                      </a:lnTo>
                      <a:lnTo>
                        <a:pt x="432" y="387"/>
                      </a:lnTo>
                      <a:lnTo>
                        <a:pt x="431" y="387"/>
                      </a:lnTo>
                      <a:lnTo>
                        <a:pt x="428" y="391"/>
                      </a:lnTo>
                      <a:lnTo>
                        <a:pt x="428" y="393"/>
                      </a:lnTo>
                      <a:lnTo>
                        <a:pt x="430" y="396"/>
                      </a:lnTo>
                      <a:lnTo>
                        <a:pt x="430" y="398"/>
                      </a:lnTo>
                      <a:lnTo>
                        <a:pt x="431" y="400"/>
                      </a:lnTo>
                      <a:lnTo>
                        <a:pt x="430" y="401"/>
                      </a:lnTo>
                      <a:lnTo>
                        <a:pt x="430" y="402"/>
                      </a:lnTo>
                      <a:lnTo>
                        <a:pt x="430" y="406"/>
                      </a:lnTo>
                      <a:lnTo>
                        <a:pt x="430" y="408"/>
                      </a:lnTo>
                      <a:lnTo>
                        <a:pt x="430" y="412"/>
                      </a:lnTo>
                      <a:lnTo>
                        <a:pt x="428" y="415"/>
                      </a:lnTo>
                      <a:lnTo>
                        <a:pt x="427" y="417"/>
                      </a:lnTo>
                      <a:lnTo>
                        <a:pt x="427" y="419"/>
                      </a:lnTo>
                      <a:lnTo>
                        <a:pt x="428" y="421"/>
                      </a:lnTo>
                      <a:lnTo>
                        <a:pt x="430" y="422"/>
                      </a:lnTo>
                      <a:lnTo>
                        <a:pt x="431" y="424"/>
                      </a:lnTo>
                      <a:lnTo>
                        <a:pt x="432" y="425"/>
                      </a:lnTo>
                      <a:lnTo>
                        <a:pt x="432" y="426"/>
                      </a:lnTo>
                      <a:lnTo>
                        <a:pt x="432" y="433"/>
                      </a:lnTo>
                      <a:lnTo>
                        <a:pt x="432" y="435"/>
                      </a:lnTo>
                      <a:lnTo>
                        <a:pt x="432" y="438"/>
                      </a:lnTo>
                      <a:lnTo>
                        <a:pt x="432" y="441"/>
                      </a:lnTo>
                      <a:lnTo>
                        <a:pt x="431" y="443"/>
                      </a:lnTo>
                      <a:lnTo>
                        <a:pt x="428" y="443"/>
                      </a:lnTo>
                      <a:lnTo>
                        <a:pt x="428" y="444"/>
                      </a:lnTo>
                      <a:lnTo>
                        <a:pt x="428" y="446"/>
                      </a:lnTo>
                      <a:lnTo>
                        <a:pt x="427" y="452"/>
                      </a:lnTo>
                      <a:lnTo>
                        <a:pt x="426" y="454"/>
                      </a:lnTo>
                      <a:lnTo>
                        <a:pt x="425" y="455"/>
                      </a:lnTo>
                      <a:lnTo>
                        <a:pt x="423" y="454"/>
                      </a:lnTo>
                      <a:lnTo>
                        <a:pt x="422" y="454"/>
                      </a:lnTo>
                      <a:lnTo>
                        <a:pt x="420" y="454"/>
                      </a:lnTo>
                      <a:lnTo>
                        <a:pt x="418" y="457"/>
                      </a:lnTo>
                      <a:lnTo>
                        <a:pt x="416" y="458"/>
                      </a:lnTo>
                      <a:lnTo>
                        <a:pt x="413" y="459"/>
                      </a:lnTo>
                      <a:lnTo>
                        <a:pt x="409" y="458"/>
                      </a:lnTo>
                      <a:lnTo>
                        <a:pt x="408" y="457"/>
                      </a:lnTo>
                      <a:lnTo>
                        <a:pt x="403" y="457"/>
                      </a:lnTo>
                      <a:lnTo>
                        <a:pt x="401" y="458"/>
                      </a:lnTo>
                      <a:lnTo>
                        <a:pt x="399" y="458"/>
                      </a:lnTo>
                      <a:lnTo>
                        <a:pt x="398" y="455"/>
                      </a:lnTo>
                      <a:lnTo>
                        <a:pt x="396" y="454"/>
                      </a:lnTo>
                      <a:lnTo>
                        <a:pt x="394" y="452"/>
                      </a:lnTo>
                      <a:lnTo>
                        <a:pt x="392" y="452"/>
                      </a:lnTo>
                      <a:lnTo>
                        <a:pt x="389" y="450"/>
                      </a:lnTo>
                      <a:lnTo>
                        <a:pt x="388" y="446"/>
                      </a:lnTo>
                      <a:lnTo>
                        <a:pt x="388" y="444"/>
                      </a:lnTo>
                      <a:lnTo>
                        <a:pt x="387" y="443"/>
                      </a:lnTo>
                      <a:lnTo>
                        <a:pt x="385" y="441"/>
                      </a:lnTo>
                      <a:lnTo>
                        <a:pt x="383" y="443"/>
                      </a:lnTo>
                      <a:lnTo>
                        <a:pt x="382" y="444"/>
                      </a:lnTo>
                      <a:lnTo>
                        <a:pt x="380" y="445"/>
                      </a:lnTo>
                      <a:lnTo>
                        <a:pt x="379" y="446"/>
                      </a:lnTo>
                      <a:lnTo>
                        <a:pt x="375" y="446"/>
                      </a:lnTo>
                      <a:lnTo>
                        <a:pt x="373" y="445"/>
                      </a:lnTo>
                      <a:lnTo>
                        <a:pt x="373" y="443"/>
                      </a:lnTo>
                      <a:lnTo>
                        <a:pt x="371" y="441"/>
                      </a:lnTo>
                      <a:lnTo>
                        <a:pt x="373" y="440"/>
                      </a:lnTo>
                      <a:lnTo>
                        <a:pt x="375" y="440"/>
                      </a:lnTo>
                      <a:lnTo>
                        <a:pt x="375" y="439"/>
                      </a:lnTo>
                      <a:lnTo>
                        <a:pt x="373" y="436"/>
                      </a:lnTo>
                      <a:lnTo>
                        <a:pt x="370" y="433"/>
                      </a:lnTo>
                      <a:lnTo>
                        <a:pt x="365" y="433"/>
                      </a:lnTo>
                      <a:lnTo>
                        <a:pt x="363" y="433"/>
                      </a:lnTo>
                      <a:lnTo>
                        <a:pt x="359" y="430"/>
                      </a:lnTo>
                      <a:lnTo>
                        <a:pt x="357" y="429"/>
                      </a:lnTo>
                      <a:lnTo>
                        <a:pt x="355" y="427"/>
                      </a:lnTo>
                      <a:lnTo>
                        <a:pt x="352" y="426"/>
                      </a:lnTo>
                      <a:lnTo>
                        <a:pt x="351" y="425"/>
                      </a:lnTo>
                      <a:lnTo>
                        <a:pt x="349" y="424"/>
                      </a:lnTo>
                      <a:lnTo>
                        <a:pt x="345" y="425"/>
                      </a:lnTo>
                      <a:lnTo>
                        <a:pt x="345" y="426"/>
                      </a:lnTo>
                      <a:lnTo>
                        <a:pt x="345" y="426"/>
                      </a:lnTo>
                      <a:lnTo>
                        <a:pt x="344" y="425"/>
                      </a:lnTo>
                      <a:lnTo>
                        <a:pt x="342" y="426"/>
                      </a:lnTo>
                      <a:lnTo>
                        <a:pt x="340" y="426"/>
                      </a:lnTo>
                      <a:lnTo>
                        <a:pt x="338" y="425"/>
                      </a:lnTo>
                      <a:lnTo>
                        <a:pt x="336" y="424"/>
                      </a:lnTo>
                      <a:lnTo>
                        <a:pt x="335" y="422"/>
                      </a:lnTo>
                      <a:lnTo>
                        <a:pt x="333" y="421"/>
                      </a:lnTo>
                      <a:lnTo>
                        <a:pt x="333" y="419"/>
                      </a:lnTo>
                      <a:lnTo>
                        <a:pt x="330" y="421"/>
                      </a:lnTo>
                      <a:lnTo>
                        <a:pt x="328" y="421"/>
                      </a:lnTo>
                      <a:lnTo>
                        <a:pt x="327" y="417"/>
                      </a:lnTo>
                      <a:lnTo>
                        <a:pt x="327" y="416"/>
                      </a:lnTo>
                      <a:lnTo>
                        <a:pt x="325" y="415"/>
                      </a:lnTo>
                      <a:lnTo>
                        <a:pt x="323" y="412"/>
                      </a:lnTo>
                      <a:lnTo>
                        <a:pt x="323" y="411"/>
                      </a:lnTo>
                      <a:lnTo>
                        <a:pt x="322" y="406"/>
                      </a:lnTo>
                      <a:lnTo>
                        <a:pt x="322" y="402"/>
                      </a:lnTo>
                      <a:lnTo>
                        <a:pt x="319" y="400"/>
                      </a:lnTo>
                      <a:lnTo>
                        <a:pt x="318" y="397"/>
                      </a:lnTo>
                      <a:lnTo>
                        <a:pt x="317" y="396"/>
                      </a:lnTo>
                      <a:lnTo>
                        <a:pt x="317" y="395"/>
                      </a:lnTo>
                      <a:lnTo>
                        <a:pt x="314" y="392"/>
                      </a:lnTo>
                      <a:lnTo>
                        <a:pt x="314" y="391"/>
                      </a:lnTo>
                      <a:lnTo>
                        <a:pt x="314" y="387"/>
                      </a:lnTo>
                      <a:lnTo>
                        <a:pt x="313" y="386"/>
                      </a:lnTo>
                      <a:lnTo>
                        <a:pt x="311" y="384"/>
                      </a:lnTo>
                      <a:lnTo>
                        <a:pt x="308" y="384"/>
                      </a:lnTo>
                      <a:lnTo>
                        <a:pt x="306" y="386"/>
                      </a:lnTo>
                      <a:lnTo>
                        <a:pt x="303" y="386"/>
                      </a:lnTo>
                      <a:lnTo>
                        <a:pt x="300" y="386"/>
                      </a:lnTo>
                      <a:lnTo>
                        <a:pt x="299" y="386"/>
                      </a:lnTo>
                      <a:lnTo>
                        <a:pt x="298" y="384"/>
                      </a:lnTo>
                      <a:lnTo>
                        <a:pt x="298" y="383"/>
                      </a:lnTo>
                      <a:lnTo>
                        <a:pt x="297" y="383"/>
                      </a:lnTo>
                      <a:lnTo>
                        <a:pt x="295" y="384"/>
                      </a:lnTo>
                      <a:lnTo>
                        <a:pt x="295" y="386"/>
                      </a:lnTo>
                      <a:lnTo>
                        <a:pt x="295" y="387"/>
                      </a:lnTo>
                      <a:lnTo>
                        <a:pt x="295" y="388"/>
                      </a:lnTo>
                      <a:lnTo>
                        <a:pt x="294" y="388"/>
                      </a:lnTo>
                      <a:lnTo>
                        <a:pt x="292" y="387"/>
                      </a:lnTo>
                      <a:lnTo>
                        <a:pt x="292" y="386"/>
                      </a:lnTo>
                      <a:lnTo>
                        <a:pt x="290" y="383"/>
                      </a:lnTo>
                      <a:lnTo>
                        <a:pt x="288" y="382"/>
                      </a:lnTo>
                      <a:lnTo>
                        <a:pt x="284" y="381"/>
                      </a:lnTo>
                      <a:lnTo>
                        <a:pt x="283" y="379"/>
                      </a:lnTo>
                      <a:lnTo>
                        <a:pt x="281" y="377"/>
                      </a:lnTo>
                      <a:lnTo>
                        <a:pt x="279" y="377"/>
                      </a:lnTo>
                      <a:lnTo>
                        <a:pt x="278" y="376"/>
                      </a:lnTo>
                      <a:lnTo>
                        <a:pt x="276" y="376"/>
                      </a:lnTo>
                      <a:lnTo>
                        <a:pt x="274" y="376"/>
                      </a:lnTo>
                      <a:lnTo>
                        <a:pt x="268" y="377"/>
                      </a:lnTo>
                      <a:lnTo>
                        <a:pt x="265" y="377"/>
                      </a:lnTo>
                      <a:lnTo>
                        <a:pt x="261" y="378"/>
                      </a:lnTo>
                      <a:lnTo>
                        <a:pt x="259" y="378"/>
                      </a:lnTo>
                      <a:lnTo>
                        <a:pt x="256" y="378"/>
                      </a:lnTo>
                      <a:lnTo>
                        <a:pt x="255" y="377"/>
                      </a:lnTo>
                      <a:lnTo>
                        <a:pt x="254" y="376"/>
                      </a:lnTo>
                      <a:lnTo>
                        <a:pt x="252" y="373"/>
                      </a:lnTo>
                      <a:lnTo>
                        <a:pt x="254" y="372"/>
                      </a:lnTo>
                      <a:lnTo>
                        <a:pt x="255" y="369"/>
                      </a:lnTo>
                      <a:lnTo>
                        <a:pt x="255" y="365"/>
                      </a:lnTo>
                      <a:lnTo>
                        <a:pt x="251" y="364"/>
                      </a:lnTo>
                      <a:lnTo>
                        <a:pt x="250" y="362"/>
                      </a:lnTo>
                      <a:lnTo>
                        <a:pt x="249" y="359"/>
                      </a:lnTo>
                      <a:lnTo>
                        <a:pt x="249" y="357"/>
                      </a:lnTo>
                      <a:lnTo>
                        <a:pt x="249" y="355"/>
                      </a:lnTo>
                      <a:lnTo>
                        <a:pt x="247" y="354"/>
                      </a:lnTo>
                      <a:lnTo>
                        <a:pt x="245" y="353"/>
                      </a:lnTo>
                      <a:lnTo>
                        <a:pt x="241" y="354"/>
                      </a:lnTo>
                      <a:lnTo>
                        <a:pt x="240" y="355"/>
                      </a:lnTo>
                      <a:lnTo>
                        <a:pt x="238" y="357"/>
                      </a:lnTo>
                      <a:lnTo>
                        <a:pt x="238" y="358"/>
                      </a:lnTo>
                      <a:lnTo>
                        <a:pt x="236" y="362"/>
                      </a:lnTo>
                      <a:lnTo>
                        <a:pt x="233" y="362"/>
                      </a:lnTo>
                      <a:lnTo>
                        <a:pt x="232" y="363"/>
                      </a:lnTo>
                      <a:lnTo>
                        <a:pt x="229" y="364"/>
                      </a:lnTo>
                      <a:lnTo>
                        <a:pt x="229" y="365"/>
                      </a:lnTo>
                      <a:lnTo>
                        <a:pt x="228" y="367"/>
                      </a:lnTo>
                      <a:lnTo>
                        <a:pt x="224" y="365"/>
                      </a:lnTo>
                      <a:lnTo>
                        <a:pt x="221" y="364"/>
                      </a:lnTo>
                      <a:lnTo>
                        <a:pt x="219" y="363"/>
                      </a:lnTo>
                      <a:lnTo>
                        <a:pt x="217" y="362"/>
                      </a:lnTo>
                      <a:lnTo>
                        <a:pt x="214" y="358"/>
                      </a:lnTo>
                      <a:lnTo>
                        <a:pt x="213" y="357"/>
                      </a:lnTo>
                      <a:lnTo>
                        <a:pt x="210" y="357"/>
                      </a:lnTo>
                      <a:lnTo>
                        <a:pt x="208" y="358"/>
                      </a:lnTo>
                      <a:lnTo>
                        <a:pt x="208" y="359"/>
                      </a:lnTo>
                      <a:lnTo>
                        <a:pt x="208" y="363"/>
                      </a:lnTo>
                      <a:lnTo>
                        <a:pt x="208" y="365"/>
                      </a:lnTo>
                      <a:lnTo>
                        <a:pt x="208" y="367"/>
                      </a:lnTo>
                      <a:lnTo>
                        <a:pt x="207" y="368"/>
                      </a:lnTo>
                      <a:lnTo>
                        <a:pt x="205" y="368"/>
                      </a:lnTo>
                      <a:lnTo>
                        <a:pt x="202" y="368"/>
                      </a:lnTo>
                      <a:lnTo>
                        <a:pt x="200" y="369"/>
                      </a:lnTo>
                      <a:lnTo>
                        <a:pt x="199" y="369"/>
                      </a:lnTo>
                      <a:lnTo>
                        <a:pt x="197" y="368"/>
                      </a:lnTo>
                      <a:lnTo>
                        <a:pt x="195" y="365"/>
                      </a:lnTo>
                      <a:lnTo>
                        <a:pt x="193" y="367"/>
                      </a:lnTo>
                      <a:lnTo>
                        <a:pt x="191" y="368"/>
                      </a:lnTo>
                      <a:lnTo>
                        <a:pt x="189" y="368"/>
                      </a:lnTo>
                      <a:lnTo>
                        <a:pt x="188" y="369"/>
                      </a:lnTo>
                      <a:lnTo>
                        <a:pt x="186" y="370"/>
                      </a:lnTo>
                      <a:lnTo>
                        <a:pt x="188" y="372"/>
                      </a:lnTo>
                      <a:lnTo>
                        <a:pt x="188" y="376"/>
                      </a:lnTo>
                      <a:lnTo>
                        <a:pt x="188" y="377"/>
                      </a:lnTo>
                      <a:lnTo>
                        <a:pt x="186" y="379"/>
                      </a:lnTo>
                      <a:lnTo>
                        <a:pt x="186" y="382"/>
                      </a:lnTo>
                      <a:lnTo>
                        <a:pt x="184" y="383"/>
                      </a:lnTo>
                      <a:lnTo>
                        <a:pt x="184" y="384"/>
                      </a:lnTo>
                      <a:lnTo>
                        <a:pt x="185" y="384"/>
                      </a:lnTo>
                      <a:lnTo>
                        <a:pt x="186" y="384"/>
                      </a:lnTo>
                      <a:lnTo>
                        <a:pt x="188" y="387"/>
                      </a:lnTo>
                      <a:lnTo>
                        <a:pt x="188" y="388"/>
                      </a:lnTo>
                      <a:lnTo>
                        <a:pt x="188" y="392"/>
                      </a:lnTo>
                      <a:lnTo>
                        <a:pt x="186" y="392"/>
                      </a:lnTo>
                      <a:lnTo>
                        <a:pt x="184" y="392"/>
                      </a:lnTo>
                      <a:lnTo>
                        <a:pt x="181" y="393"/>
                      </a:lnTo>
                      <a:lnTo>
                        <a:pt x="180" y="393"/>
                      </a:lnTo>
                      <a:lnTo>
                        <a:pt x="180" y="392"/>
                      </a:lnTo>
                      <a:lnTo>
                        <a:pt x="181" y="391"/>
                      </a:lnTo>
                      <a:lnTo>
                        <a:pt x="181" y="388"/>
                      </a:lnTo>
                      <a:lnTo>
                        <a:pt x="179" y="387"/>
                      </a:lnTo>
                      <a:lnTo>
                        <a:pt x="178" y="387"/>
                      </a:lnTo>
                      <a:lnTo>
                        <a:pt x="178" y="386"/>
                      </a:lnTo>
                      <a:lnTo>
                        <a:pt x="176" y="386"/>
                      </a:lnTo>
                      <a:lnTo>
                        <a:pt x="174" y="387"/>
                      </a:lnTo>
                      <a:lnTo>
                        <a:pt x="171" y="388"/>
                      </a:lnTo>
                      <a:lnTo>
                        <a:pt x="170" y="387"/>
                      </a:lnTo>
                      <a:lnTo>
                        <a:pt x="169" y="388"/>
                      </a:lnTo>
                      <a:lnTo>
                        <a:pt x="165" y="388"/>
                      </a:lnTo>
                      <a:lnTo>
                        <a:pt x="162" y="392"/>
                      </a:lnTo>
                      <a:lnTo>
                        <a:pt x="160" y="393"/>
                      </a:lnTo>
                      <a:lnTo>
                        <a:pt x="159" y="393"/>
                      </a:lnTo>
                      <a:lnTo>
                        <a:pt x="157" y="392"/>
                      </a:lnTo>
                      <a:lnTo>
                        <a:pt x="157" y="391"/>
                      </a:lnTo>
                      <a:lnTo>
                        <a:pt x="156" y="391"/>
                      </a:lnTo>
                      <a:lnTo>
                        <a:pt x="155" y="391"/>
                      </a:lnTo>
                      <a:lnTo>
                        <a:pt x="153" y="393"/>
                      </a:lnTo>
                      <a:lnTo>
                        <a:pt x="153" y="395"/>
                      </a:lnTo>
                      <a:lnTo>
                        <a:pt x="151" y="396"/>
                      </a:lnTo>
                      <a:lnTo>
                        <a:pt x="150" y="397"/>
                      </a:lnTo>
                      <a:lnTo>
                        <a:pt x="148" y="397"/>
                      </a:lnTo>
                      <a:lnTo>
                        <a:pt x="147" y="397"/>
                      </a:lnTo>
                      <a:lnTo>
                        <a:pt x="145" y="397"/>
                      </a:lnTo>
                      <a:lnTo>
                        <a:pt x="143" y="393"/>
                      </a:lnTo>
                      <a:lnTo>
                        <a:pt x="142" y="392"/>
                      </a:lnTo>
                      <a:lnTo>
                        <a:pt x="141" y="391"/>
                      </a:lnTo>
                      <a:lnTo>
                        <a:pt x="140" y="387"/>
                      </a:lnTo>
                      <a:lnTo>
                        <a:pt x="140" y="386"/>
                      </a:lnTo>
                      <a:lnTo>
                        <a:pt x="141" y="384"/>
                      </a:lnTo>
                      <a:lnTo>
                        <a:pt x="142" y="383"/>
                      </a:lnTo>
                      <a:lnTo>
                        <a:pt x="141" y="382"/>
                      </a:lnTo>
                      <a:lnTo>
                        <a:pt x="141" y="379"/>
                      </a:lnTo>
                      <a:lnTo>
                        <a:pt x="140" y="376"/>
                      </a:lnTo>
                      <a:lnTo>
                        <a:pt x="140" y="373"/>
                      </a:lnTo>
                      <a:lnTo>
                        <a:pt x="140" y="372"/>
                      </a:lnTo>
                      <a:lnTo>
                        <a:pt x="140" y="369"/>
                      </a:lnTo>
                      <a:lnTo>
                        <a:pt x="141" y="368"/>
                      </a:lnTo>
                      <a:lnTo>
                        <a:pt x="142" y="368"/>
                      </a:lnTo>
                      <a:lnTo>
                        <a:pt x="142" y="365"/>
                      </a:lnTo>
                      <a:lnTo>
                        <a:pt x="142" y="363"/>
                      </a:lnTo>
                      <a:lnTo>
                        <a:pt x="141" y="362"/>
                      </a:lnTo>
                      <a:lnTo>
                        <a:pt x="140" y="362"/>
                      </a:lnTo>
                      <a:lnTo>
                        <a:pt x="137" y="359"/>
                      </a:lnTo>
                      <a:lnTo>
                        <a:pt x="137" y="358"/>
                      </a:lnTo>
                      <a:lnTo>
                        <a:pt x="137" y="355"/>
                      </a:lnTo>
                      <a:lnTo>
                        <a:pt x="137" y="354"/>
                      </a:lnTo>
                      <a:lnTo>
                        <a:pt x="140" y="353"/>
                      </a:lnTo>
                      <a:lnTo>
                        <a:pt x="141" y="351"/>
                      </a:lnTo>
                      <a:lnTo>
                        <a:pt x="141" y="350"/>
                      </a:lnTo>
                      <a:lnTo>
                        <a:pt x="140" y="348"/>
                      </a:lnTo>
                      <a:lnTo>
                        <a:pt x="136" y="348"/>
                      </a:lnTo>
                      <a:lnTo>
                        <a:pt x="134" y="348"/>
                      </a:lnTo>
                      <a:lnTo>
                        <a:pt x="134" y="346"/>
                      </a:lnTo>
                      <a:lnTo>
                        <a:pt x="133" y="344"/>
                      </a:lnTo>
                      <a:lnTo>
                        <a:pt x="131" y="344"/>
                      </a:lnTo>
                      <a:lnTo>
                        <a:pt x="128" y="343"/>
                      </a:lnTo>
                      <a:lnTo>
                        <a:pt x="126" y="344"/>
                      </a:lnTo>
                      <a:lnTo>
                        <a:pt x="122" y="344"/>
                      </a:lnTo>
                      <a:lnTo>
                        <a:pt x="120" y="344"/>
                      </a:lnTo>
                      <a:lnTo>
                        <a:pt x="118" y="349"/>
                      </a:lnTo>
                      <a:lnTo>
                        <a:pt x="118" y="351"/>
                      </a:lnTo>
                      <a:lnTo>
                        <a:pt x="117" y="353"/>
                      </a:lnTo>
                      <a:lnTo>
                        <a:pt x="114" y="355"/>
                      </a:lnTo>
                      <a:lnTo>
                        <a:pt x="113" y="355"/>
                      </a:lnTo>
                      <a:lnTo>
                        <a:pt x="112" y="357"/>
                      </a:lnTo>
                      <a:lnTo>
                        <a:pt x="109" y="357"/>
                      </a:lnTo>
                      <a:lnTo>
                        <a:pt x="107" y="355"/>
                      </a:lnTo>
                      <a:lnTo>
                        <a:pt x="107" y="354"/>
                      </a:lnTo>
                      <a:lnTo>
                        <a:pt x="107" y="351"/>
                      </a:lnTo>
                      <a:lnTo>
                        <a:pt x="109" y="350"/>
                      </a:lnTo>
                      <a:lnTo>
                        <a:pt x="109" y="348"/>
                      </a:lnTo>
                      <a:lnTo>
                        <a:pt x="107" y="346"/>
                      </a:lnTo>
                      <a:lnTo>
                        <a:pt x="105" y="344"/>
                      </a:lnTo>
                      <a:lnTo>
                        <a:pt x="103" y="343"/>
                      </a:lnTo>
                      <a:lnTo>
                        <a:pt x="101" y="341"/>
                      </a:lnTo>
                      <a:lnTo>
                        <a:pt x="99" y="341"/>
                      </a:lnTo>
                      <a:lnTo>
                        <a:pt x="95" y="341"/>
                      </a:lnTo>
                      <a:lnTo>
                        <a:pt x="93" y="341"/>
                      </a:lnTo>
                      <a:lnTo>
                        <a:pt x="89" y="343"/>
                      </a:lnTo>
                      <a:lnTo>
                        <a:pt x="88" y="341"/>
                      </a:lnTo>
                      <a:lnTo>
                        <a:pt x="85" y="340"/>
                      </a:lnTo>
                      <a:lnTo>
                        <a:pt x="82" y="339"/>
                      </a:lnTo>
                      <a:lnTo>
                        <a:pt x="77" y="339"/>
                      </a:lnTo>
                      <a:lnTo>
                        <a:pt x="75" y="338"/>
                      </a:lnTo>
                      <a:lnTo>
                        <a:pt x="72" y="336"/>
                      </a:lnTo>
                      <a:lnTo>
                        <a:pt x="70" y="334"/>
                      </a:lnTo>
                      <a:lnTo>
                        <a:pt x="69" y="334"/>
                      </a:lnTo>
                      <a:lnTo>
                        <a:pt x="69" y="329"/>
                      </a:lnTo>
                      <a:lnTo>
                        <a:pt x="67" y="326"/>
                      </a:lnTo>
                      <a:lnTo>
                        <a:pt x="69" y="325"/>
                      </a:lnTo>
                      <a:lnTo>
                        <a:pt x="69" y="324"/>
                      </a:lnTo>
                      <a:lnTo>
                        <a:pt x="69" y="322"/>
                      </a:lnTo>
                      <a:lnTo>
                        <a:pt x="67" y="321"/>
                      </a:lnTo>
                      <a:lnTo>
                        <a:pt x="65" y="320"/>
                      </a:lnTo>
                      <a:lnTo>
                        <a:pt x="61" y="320"/>
                      </a:lnTo>
                      <a:lnTo>
                        <a:pt x="58" y="320"/>
                      </a:lnTo>
                      <a:lnTo>
                        <a:pt x="57" y="321"/>
                      </a:lnTo>
                      <a:lnTo>
                        <a:pt x="55" y="322"/>
                      </a:lnTo>
                      <a:lnTo>
                        <a:pt x="52" y="321"/>
                      </a:lnTo>
                      <a:lnTo>
                        <a:pt x="48" y="321"/>
                      </a:lnTo>
                      <a:lnTo>
                        <a:pt x="47" y="321"/>
                      </a:lnTo>
                      <a:lnTo>
                        <a:pt x="46" y="322"/>
                      </a:lnTo>
                      <a:lnTo>
                        <a:pt x="44" y="322"/>
                      </a:lnTo>
                      <a:lnTo>
                        <a:pt x="43" y="324"/>
                      </a:lnTo>
                      <a:lnTo>
                        <a:pt x="41" y="321"/>
                      </a:lnTo>
                      <a:lnTo>
                        <a:pt x="41" y="320"/>
                      </a:lnTo>
                      <a:lnTo>
                        <a:pt x="41" y="317"/>
                      </a:lnTo>
                      <a:lnTo>
                        <a:pt x="42" y="316"/>
                      </a:lnTo>
                      <a:lnTo>
                        <a:pt x="42" y="311"/>
                      </a:lnTo>
                      <a:lnTo>
                        <a:pt x="42" y="310"/>
                      </a:lnTo>
                      <a:lnTo>
                        <a:pt x="41" y="310"/>
                      </a:lnTo>
                      <a:lnTo>
                        <a:pt x="38" y="310"/>
                      </a:lnTo>
                      <a:lnTo>
                        <a:pt x="38" y="307"/>
                      </a:lnTo>
                      <a:lnTo>
                        <a:pt x="39" y="306"/>
                      </a:lnTo>
                      <a:lnTo>
                        <a:pt x="41" y="305"/>
                      </a:lnTo>
                      <a:lnTo>
                        <a:pt x="43" y="303"/>
                      </a:lnTo>
                      <a:lnTo>
                        <a:pt x="44" y="303"/>
                      </a:lnTo>
                      <a:lnTo>
                        <a:pt x="46" y="303"/>
                      </a:lnTo>
                      <a:lnTo>
                        <a:pt x="48" y="305"/>
                      </a:lnTo>
                      <a:lnTo>
                        <a:pt x="48" y="306"/>
                      </a:lnTo>
                      <a:lnTo>
                        <a:pt x="48" y="307"/>
                      </a:lnTo>
                      <a:lnTo>
                        <a:pt x="47" y="308"/>
                      </a:lnTo>
                      <a:lnTo>
                        <a:pt x="48" y="311"/>
                      </a:lnTo>
                      <a:lnTo>
                        <a:pt x="51" y="312"/>
                      </a:lnTo>
                      <a:lnTo>
                        <a:pt x="53" y="313"/>
                      </a:lnTo>
                      <a:lnTo>
                        <a:pt x="56" y="313"/>
                      </a:lnTo>
                      <a:lnTo>
                        <a:pt x="56" y="312"/>
                      </a:lnTo>
                      <a:lnTo>
                        <a:pt x="58" y="311"/>
                      </a:lnTo>
                      <a:lnTo>
                        <a:pt x="58" y="310"/>
                      </a:lnTo>
                      <a:lnTo>
                        <a:pt x="58" y="308"/>
                      </a:lnTo>
                      <a:lnTo>
                        <a:pt x="57" y="307"/>
                      </a:lnTo>
                      <a:lnTo>
                        <a:pt x="58" y="305"/>
                      </a:lnTo>
                      <a:lnTo>
                        <a:pt x="60" y="303"/>
                      </a:lnTo>
                      <a:lnTo>
                        <a:pt x="60" y="299"/>
                      </a:lnTo>
                      <a:lnTo>
                        <a:pt x="61" y="298"/>
                      </a:lnTo>
                      <a:lnTo>
                        <a:pt x="60" y="297"/>
                      </a:lnTo>
                      <a:lnTo>
                        <a:pt x="58" y="297"/>
                      </a:lnTo>
                      <a:lnTo>
                        <a:pt x="56" y="297"/>
                      </a:lnTo>
                      <a:lnTo>
                        <a:pt x="55" y="296"/>
                      </a:lnTo>
                      <a:lnTo>
                        <a:pt x="53" y="294"/>
                      </a:lnTo>
                      <a:lnTo>
                        <a:pt x="52" y="294"/>
                      </a:lnTo>
                      <a:lnTo>
                        <a:pt x="51" y="296"/>
                      </a:lnTo>
                      <a:lnTo>
                        <a:pt x="51" y="297"/>
                      </a:lnTo>
                      <a:lnTo>
                        <a:pt x="51" y="299"/>
                      </a:lnTo>
                      <a:lnTo>
                        <a:pt x="48" y="302"/>
                      </a:lnTo>
                      <a:lnTo>
                        <a:pt x="46" y="302"/>
                      </a:lnTo>
                      <a:lnTo>
                        <a:pt x="44" y="298"/>
                      </a:lnTo>
                      <a:lnTo>
                        <a:pt x="44" y="297"/>
                      </a:lnTo>
                      <a:lnTo>
                        <a:pt x="42" y="297"/>
                      </a:lnTo>
                      <a:lnTo>
                        <a:pt x="41" y="296"/>
                      </a:lnTo>
                      <a:lnTo>
                        <a:pt x="39" y="294"/>
                      </a:lnTo>
                      <a:lnTo>
                        <a:pt x="38" y="292"/>
                      </a:lnTo>
                      <a:lnTo>
                        <a:pt x="37" y="292"/>
                      </a:lnTo>
                      <a:lnTo>
                        <a:pt x="33" y="291"/>
                      </a:lnTo>
                      <a:lnTo>
                        <a:pt x="32" y="291"/>
                      </a:lnTo>
                      <a:lnTo>
                        <a:pt x="29" y="292"/>
                      </a:lnTo>
                      <a:lnTo>
                        <a:pt x="27" y="291"/>
                      </a:lnTo>
                      <a:lnTo>
                        <a:pt x="25" y="291"/>
                      </a:lnTo>
                      <a:lnTo>
                        <a:pt x="24" y="293"/>
                      </a:lnTo>
                      <a:lnTo>
                        <a:pt x="23" y="294"/>
                      </a:lnTo>
                      <a:lnTo>
                        <a:pt x="20" y="294"/>
                      </a:lnTo>
                      <a:lnTo>
                        <a:pt x="17" y="296"/>
                      </a:lnTo>
                      <a:lnTo>
                        <a:pt x="14" y="297"/>
                      </a:lnTo>
                      <a:lnTo>
                        <a:pt x="13" y="296"/>
                      </a:lnTo>
                      <a:lnTo>
                        <a:pt x="11" y="294"/>
                      </a:lnTo>
                      <a:lnTo>
                        <a:pt x="11" y="293"/>
                      </a:lnTo>
                      <a:lnTo>
                        <a:pt x="13" y="292"/>
                      </a:lnTo>
                      <a:lnTo>
                        <a:pt x="15" y="291"/>
                      </a:lnTo>
                      <a:lnTo>
                        <a:pt x="17" y="288"/>
                      </a:lnTo>
                      <a:lnTo>
                        <a:pt x="18" y="287"/>
                      </a:lnTo>
                      <a:lnTo>
                        <a:pt x="20" y="284"/>
                      </a:lnTo>
                      <a:lnTo>
                        <a:pt x="22" y="284"/>
                      </a:lnTo>
                      <a:lnTo>
                        <a:pt x="23" y="287"/>
                      </a:lnTo>
                      <a:lnTo>
                        <a:pt x="24" y="284"/>
                      </a:lnTo>
                      <a:lnTo>
                        <a:pt x="23" y="283"/>
                      </a:lnTo>
                      <a:lnTo>
                        <a:pt x="23" y="280"/>
                      </a:lnTo>
                      <a:lnTo>
                        <a:pt x="24" y="278"/>
                      </a:lnTo>
                      <a:lnTo>
                        <a:pt x="24" y="275"/>
                      </a:lnTo>
                      <a:lnTo>
                        <a:pt x="25" y="274"/>
                      </a:lnTo>
                      <a:lnTo>
                        <a:pt x="27" y="274"/>
                      </a:lnTo>
                      <a:lnTo>
                        <a:pt x="29" y="273"/>
                      </a:lnTo>
                      <a:lnTo>
                        <a:pt x="29" y="272"/>
                      </a:lnTo>
                      <a:lnTo>
                        <a:pt x="29" y="267"/>
                      </a:lnTo>
                      <a:lnTo>
                        <a:pt x="31" y="264"/>
                      </a:lnTo>
                      <a:lnTo>
                        <a:pt x="31" y="263"/>
                      </a:lnTo>
                      <a:lnTo>
                        <a:pt x="28" y="263"/>
                      </a:lnTo>
                      <a:lnTo>
                        <a:pt x="25" y="264"/>
                      </a:lnTo>
                      <a:lnTo>
                        <a:pt x="25" y="265"/>
                      </a:lnTo>
                      <a:lnTo>
                        <a:pt x="24" y="267"/>
                      </a:lnTo>
                      <a:lnTo>
                        <a:pt x="23" y="267"/>
                      </a:lnTo>
                      <a:lnTo>
                        <a:pt x="20" y="265"/>
                      </a:lnTo>
                      <a:lnTo>
                        <a:pt x="20" y="264"/>
                      </a:lnTo>
                      <a:lnTo>
                        <a:pt x="18" y="263"/>
                      </a:lnTo>
                      <a:lnTo>
                        <a:pt x="17" y="263"/>
                      </a:lnTo>
                      <a:lnTo>
                        <a:pt x="14" y="263"/>
                      </a:lnTo>
                      <a:lnTo>
                        <a:pt x="13" y="263"/>
                      </a:lnTo>
                      <a:lnTo>
                        <a:pt x="11" y="263"/>
                      </a:lnTo>
                      <a:lnTo>
                        <a:pt x="10" y="261"/>
                      </a:lnTo>
                      <a:lnTo>
                        <a:pt x="11" y="259"/>
                      </a:lnTo>
                      <a:lnTo>
                        <a:pt x="13" y="256"/>
                      </a:lnTo>
                      <a:lnTo>
                        <a:pt x="14" y="254"/>
                      </a:lnTo>
                      <a:lnTo>
                        <a:pt x="14" y="253"/>
                      </a:lnTo>
                      <a:lnTo>
                        <a:pt x="14" y="251"/>
                      </a:lnTo>
                      <a:lnTo>
                        <a:pt x="13" y="250"/>
                      </a:lnTo>
                      <a:lnTo>
                        <a:pt x="13" y="251"/>
                      </a:lnTo>
                      <a:lnTo>
                        <a:pt x="11" y="253"/>
                      </a:lnTo>
                      <a:lnTo>
                        <a:pt x="10" y="256"/>
                      </a:lnTo>
                      <a:lnTo>
                        <a:pt x="9" y="256"/>
                      </a:lnTo>
                      <a:lnTo>
                        <a:pt x="6" y="258"/>
                      </a:lnTo>
                      <a:lnTo>
                        <a:pt x="5" y="256"/>
                      </a:lnTo>
                      <a:lnTo>
                        <a:pt x="3" y="253"/>
                      </a:lnTo>
                      <a:lnTo>
                        <a:pt x="1" y="251"/>
                      </a:lnTo>
                      <a:lnTo>
                        <a:pt x="3" y="251"/>
                      </a:lnTo>
                      <a:lnTo>
                        <a:pt x="5" y="251"/>
                      </a:lnTo>
                      <a:lnTo>
                        <a:pt x="6" y="251"/>
                      </a:lnTo>
                      <a:lnTo>
                        <a:pt x="8" y="249"/>
                      </a:lnTo>
                      <a:lnTo>
                        <a:pt x="6" y="248"/>
                      </a:lnTo>
                      <a:lnTo>
                        <a:pt x="6" y="246"/>
                      </a:lnTo>
                      <a:lnTo>
                        <a:pt x="8" y="246"/>
                      </a:lnTo>
                      <a:lnTo>
                        <a:pt x="10" y="246"/>
                      </a:lnTo>
                      <a:lnTo>
                        <a:pt x="13" y="248"/>
                      </a:lnTo>
                      <a:lnTo>
                        <a:pt x="14" y="246"/>
                      </a:lnTo>
                      <a:lnTo>
                        <a:pt x="14" y="245"/>
                      </a:lnTo>
                      <a:lnTo>
                        <a:pt x="15" y="246"/>
                      </a:lnTo>
                      <a:lnTo>
                        <a:pt x="18" y="248"/>
                      </a:lnTo>
                      <a:lnTo>
                        <a:pt x="18" y="250"/>
                      </a:lnTo>
                      <a:lnTo>
                        <a:pt x="20" y="250"/>
                      </a:lnTo>
                      <a:lnTo>
                        <a:pt x="22" y="250"/>
                      </a:lnTo>
                      <a:lnTo>
                        <a:pt x="22" y="251"/>
                      </a:lnTo>
                      <a:lnTo>
                        <a:pt x="24" y="253"/>
                      </a:lnTo>
                      <a:lnTo>
                        <a:pt x="25" y="250"/>
                      </a:lnTo>
                      <a:lnTo>
                        <a:pt x="27" y="248"/>
                      </a:lnTo>
                      <a:lnTo>
                        <a:pt x="28" y="248"/>
                      </a:lnTo>
                      <a:lnTo>
                        <a:pt x="31" y="248"/>
                      </a:lnTo>
                      <a:lnTo>
                        <a:pt x="33" y="248"/>
                      </a:lnTo>
                      <a:lnTo>
                        <a:pt x="37" y="248"/>
                      </a:lnTo>
                      <a:lnTo>
                        <a:pt x="36" y="245"/>
                      </a:lnTo>
                      <a:lnTo>
                        <a:pt x="33" y="242"/>
                      </a:lnTo>
                      <a:lnTo>
                        <a:pt x="31" y="240"/>
                      </a:lnTo>
                      <a:lnTo>
                        <a:pt x="29" y="239"/>
                      </a:lnTo>
                      <a:lnTo>
                        <a:pt x="31" y="237"/>
                      </a:lnTo>
                      <a:lnTo>
                        <a:pt x="33" y="237"/>
                      </a:lnTo>
                      <a:lnTo>
                        <a:pt x="38" y="239"/>
                      </a:lnTo>
                      <a:lnTo>
                        <a:pt x="39" y="240"/>
                      </a:lnTo>
                      <a:lnTo>
                        <a:pt x="41" y="242"/>
                      </a:lnTo>
                      <a:lnTo>
                        <a:pt x="43" y="246"/>
                      </a:lnTo>
                      <a:lnTo>
                        <a:pt x="43" y="248"/>
                      </a:lnTo>
                      <a:lnTo>
                        <a:pt x="46" y="248"/>
                      </a:lnTo>
                      <a:lnTo>
                        <a:pt x="47" y="248"/>
                      </a:lnTo>
                      <a:lnTo>
                        <a:pt x="48" y="244"/>
                      </a:lnTo>
                      <a:lnTo>
                        <a:pt x="48" y="239"/>
                      </a:lnTo>
                      <a:lnTo>
                        <a:pt x="47" y="237"/>
                      </a:lnTo>
                      <a:lnTo>
                        <a:pt x="47" y="235"/>
                      </a:lnTo>
                      <a:lnTo>
                        <a:pt x="48" y="235"/>
                      </a:lnTo>
                      <a:lnTo>
                        <a:pt x="52" y="232"/>
                      </a:lnTo>
                      <a:lnTo>
                        <a:pt x="55" y="230"/>
                      </a:lnTo>
                      <a:lnTo>
                        <a:pt x="56" y="227"/>
                      </a:lnTo>
                      <a:lnTo>
                        <a:pt x="57" y="223"/>
                      </a:lnTo>
                      <a:lnTo>
                        <a:pt x="58" y="222"/>
                      </a:lnTo>
                      <a:lnTo>
                        <a:pt x="58" y="221"/>
                      </a:lnTo>
                      <a:lnTo>
                        <a:pt x="57" y="218"/>
                      </a:lnTo>
                      <a:lnTo>
                        <a:pt x="56" y="216"/>
                      </a:lnTo>
                      <a:lnTo>
                        <a:pt x="56" y="213"/>
                      </a:lnTo>
                      <a:lnTo>
                        <a:pt x="56" y="212"/>
                      </a:lnTo>
                      <a:lnTo>
                        <a:pt x="55" y="210"/>
                      </a:lnTo>
                      <a:lnTo>
                        <a:pt x="55" y="208"/>
                      </a:lnTo>
                      <a:lnTo>
                        <a:pt x="56" y="207"/>
                      </a:lnTo>
                      <a:lnTo>
                        <a:pt x="57" y="206"/>
                      </a:lnTo>
                      <a:lnTo>
                        <a:pt x="61" y="204"/>
                      </a:lnTo>
                      <a:lnTo>
                        <a:pt x="60" y="194"/>
                      </a:lnTo>
                      <a:lnTo>
                        <a:pt x="58" y="193"/>
                      </a:lnTo>
                      <a:lnTo>
                        <a:pt x="57" y="191"/>
                      </a:lnTo>
                      <a:lnTo>
                        <a:pt x="55" y="188"/>
                      </a:lnTo>
                      <a:lnTo>
                        <a:pt x="53" y="187"/>
                      </a:lnTo>
                      <a:lnTo>
                        <a:pt x="51" y="185"/>
                      </a:lnTo>
                      <a:lnTo>
                        <a:pt x="47" y="184"/>
                      </a:lnTo>
                      <a:lnTo>
                        <a:pt x="44" y="185"/>
                      </a:lnTo>
                      <a:lnTo>
                        <a:pt x="42" y="185"/>
                      </a:lnTo>
                      <a:lnTo>
                        <a:pt x="41" y="187"/>
                      </a:lnTo>
                      <a:lnTo>
                        <a:pt x="38" y="188"/>
                      </a:lnTo>
                      <a:lnTo>
                        <a:pt x="37" y="188"/>
                      </a:lnTo>
                      <a:lnTo>
                        <a:pt x="37" y="191"/>
                      </a:lnTo>
                      <a:lnTo>
                        <a:pt x="38" y="193"/>
                      </a:lnTo>
                      <a:lnTo>
                        <a:pt x="38" y="194"/>
                      </a:lnTo>
                      <a:lnTo>
                        <a:pt x="38" y="197"/>
                      </a:lnTo>
                      <a:lnTo>
                        <a:pt x="33" y="197"/>
                      </a:lnTo>
                      <a:lnTo>
                        <a:pt x="31" y="194"/>
                      </a:lnTo>
                      <a:lnTo>
                        <a:pt x="28" y="193"/>
                      </a:lnTo>
                      <a:lnTo>
                        <a:pt x="25" y="191"/>
                      </a:lnTo>
                      <a:lnTo>
                        <a:pt x="24" y="188"/>
                      </a:lnTo>
                      <a:lnTo>
                        <a:pt x="24" y="185"/>
                      </a:lnTo>
                      <a:lnTo>
                        <a:pt x="24" y="180"/>
                      </a:lnTo>
                      <a:lnTo>
                        <a:pt x="25" y="177"/>
                      </a:lnTo>
                      <a:lnTo>
                        <a:pt x="27" y="175"/>
                      </a:lnTo>
                      <a:lnTo>
                        <a:pt x="27" y="173"/>
                      </a:lnTo>
                      <a:lnTo>
                        <a:pt x="25" y="170"/>
                      </a:lnTo>
                      <a:lnTo>
                        <a:pt x="24" y="168"/>
                      </a:lnTo>
                      <a:lnTo>
                        <a:pt x="22" y="165"/>
                      </a:lnTo>
                      <a:lnTo>
                        <a:pt x="18" y="165"/>
                      </a:lnTo>
                      <a:lnTo>
                        <a:pt x="17" y="165"/>
                      </a:lnTo>
                      <a:lnTo>
                        <a:pt x="14" y="164"/>
                      </a:lnTo>
                      <a:lnTo>
                        <a:pt x="13" y="168"/>
                      </a:lnTo>
                      <a:lnTo>
                        <a:pt x="10" y="168"/>
                      </a:lnTo>
                      <a:lnTo>
                        <a:pt x="9" y="168"/>
                      </a:lnTo>
                      <a:lnTo>
                        <a:pt x="8" y="165"/>
                      </a:lnTo>
                      <a:lnTo>
                        <a:pt x="6" y="168"/>
                      </a:lnTo>
                      <a:lnTo>
                        <a:pt x="1" y="170"/>
                      </a:lnTo>
                      <a:lnTo>
                        <a:pt x="0" y="169"/>
                      </a:lnTo>
                      <a:lnTo>
                        <a:pt x="0" y="168"/>
                      </a:lnTo>
                      <a:lnTo>
                        <a:pt x="1" y="165"/>
                      </a:lnTo>
                      <a:lnTo>
                        <a:pt x="1" y="164"/>
                      </a:lnTo>
                      <a:lnTo>
                        <a:pt x="3" y="163"/>
                      </a:lnTo>
                      <a:lnTo>
                        <a:pt x="5" y="161"/>
                      </a:lnTo>
                      <a:lnTo>
                        <a:pt x="6" y="161"/>
                      </a:lnTo>
                      <a:lnTo>
                        <a:pt x="8" y="160"/>
                      </a:lnTo>
                      <a:lnTo>
                        <a:pt x="9" y="159"/>
                      </a:lnTo>
                      <a:lnTo>
                        <a:pt x="10" y="159"/>
                      </a:lnTo>
                      <a:lnTo>
                        <a:pt x="11" y="160"/>
                      </a:lnTo>
                      <a:lnTo>
                        <a:pt x="13" y="161"/>
                      </a:lnTo>
                      <a:lnTo>
                        <a:pt x="14" y="161"/>
                      </a:lnTo>
                      <a:lnTo>
                        <a:pt x="14" y="160"/>
                      </a:lnTo>
                      <a:lnTo>
                        <a:pt x="14" y="159"/>
                      </a:lnTo>
                      <a:lnTo>
                        <a:pt x="14" y="158"/>
                      </a:lnTo>
                      <a:lnTo>
                        <a:pt x="14" y="156"/>
                      </a:lnTo>
                      <a:lnTo>
                        <a:pt x="14" y="155"/>
                      </a:lnTo>
                      <a:lnTo>
                        <a:pt x="15" y="154"/>
                      </a:lnTo>
                      <a:lnTo>
                        <a:pt x="14" y="154"/>
                      </a:lnTo>
                      <a:lnTo>
                        <a:pt x="13" y="153"/>
                      </a:lnTo>
                      <a:lnTo>
                        <a:pt x="11" y="150"/>
                      </a:lnTo>
                      <a:lnTo>
                        <a:pt x="11" y="149"/>
                      </a:lnTo>
                      <a:lnTo>
                        <a:pt x="13" y="146"/>
                      </a:lnTo>
                      <a:lnTo>
                        <a:pt x="14" y="145"/>
                      </a:lnTo>
                      <a:lnTo>
                        <a:pt x="15" y="144"/>
                      </a:lnTo>
                      <a:lnTo>
                        <a:pt x="17" y="144"/>
                      </a:lnTo>
                      <a:lnTo>
                        <a:pt x="17" y="142"/>
                      </a:lnTo>
                      <a:lnTo>
                        <a:pt x="18" y="140"/>
                      </a:lnTo>
                      <a:lnTo>
                        <a:pt x="20" y="139"/>
                      </a:lnTo>
                      <a:lnTo>
                        <a:pt x="22" y="139"/>
                      </a:lnTo>
                      <a:lnTo>
                        <a:pt x="23" y="139"/>
                      </a:lnTo>
                      <a:lnTo>
                        <a:pt x="25" y="140"/>
                      </a:lnTo>
                      <a:lnTo>
                        <a:pt x="27" y="139"/>
                      </a:lnTo>
                      <a:lnTo>
                        <a:pt x="28" y="137"/>
                      </a:lnTo>
                      <a:lnTo>
                        <a:pt x="28" y="135"/>
                      </a:lnTo>
                      <a:lnTo>
                        <a:pt x="28" y="132"/>
                      </a:lnTo>
                      <a:lnTo>
                        <a:pt x="29" y="130"/>
                      </a:lnTo>
                      <a:lnTo>
                        <a:pt x="29" y="128"/>
                      </a:lnTo>
                      <a:lnTo>
                        <a:pt x="31" y="128"/>
                      </a:lnTo>
                      <a:lnTo>
                        <a:pt x="32" y="127"/>
                      </a:lnTo>
                      <a:lnTo>
                        <a:pt x="32" y="125"/>
                      </a:lnTo>
                      <a:lnTo>
                        <a:pt x="32" y="123"/>
                      </a:lnTo>
                      <a:lnTo>
                        <a:pt x="33" y="121"/>
                      </a:lnTo>
                      <a:lnTo>
                        <a:pt x="37" y="120"/>
                      </a:lnTo>
                      <a:lnTo>
                        <a:pt x="38" y="118"/>
                      </a:lnTo>
                      <a:lnTo>
                        <a:pt x="38" y="117"/>
                      </a:lnTo>
                      <a:lnTo>
                        <a:pt x="37" y="116"/>
                      </a:lnTo>
                      <a:lnTo>
                        <a:pt x="33" y="115"/>
                      </a:lnTo>
                      <a:lnTo>
                        <a:pt x="32" y="115"/>
                      </a:lnTo>
                      <a:lnTo>
                        <a:pt x="29" y="115"/>
                      </a:lnTo>
                      <a:lnTo>
                        <a:pt x="28" y="113"/>
                      </a:lnTo>
                      <a:lnTo>
                        <a:pt x="27" y="112"/>
                      </a:lnTo>
                      <a:lnTo>
                        <a:pt x="27" y="109"/>
                      </a:lnTo>
                      <a:lnTo>
                        <a:pt x="27" y="106"/>
                      </a:lnTo>
                      <a:lnTo>
                        <a:pt x="28" y="104"/>
                      </a:lnTo>
                      <a:lnTo>
                        <a:pt x="29" y="103"/>
                      </a:lnTo>
                      <a:lnTo>
                        <a:pt x="31" y="102"/>
                      </a:lnTo>
                      <a:lnTo>
                        <a:pt x="32" y="101"/>
                      </a:lnTo>
                      <a:lnTo>
                        <a:pt x="32" y="99"/>
                      </a:lnTo>
                      <a:lnTo>
                        <a:pt x="32" y="98"/>
                      </a:lnTo>
                      <a:lnTo>
                        <a:pt x="33" y="95"/>
                      </a:lnTo>
                      <a:lnTo>
                        <a:pt x="37" y="94"/>
                      </a:lnTo>
                      <a:lnTo>
                        <a:pt x="38" y="89"/>
                      </a:lnTo>
                      <a:lnTo>
                        <a:pt x="37" y="89"/>
                      </a:lnTo>
                      <a:lnTo>
                        <a:pt x="36" y="89"/>
                      </a:lnTo>
                      <a:lnTo>
                        <a:pt x="36" y="88"/>
                      </a:lnTo>
                      <a:lnTo>
                        <a:pt x="36" y="87"/>
                      </a:lnTo>
                      <a:lnTo>
                        <a:pt x="33" y="85"/>
                      </a:lnTo>
                      <a:lnTo>
                        <a:pt x="33" y="84"/>
                      </a:lnTo>
                      <a:lnTo>
                        <a:pt x="33" y="83"/>
                      </a:lnTo>
                      <a:lnTo>
                        <a:pt x="33" y="82"/>
                      </a:lnTo>
                      <a:lnTo>
                        <a:pt x="33" y="76"/>
                      </a:lnTo>
                      <a:lnTo>
                        <a:pt x="32" y="75"/>
                      </a:lnTo>
                      <a:lnTo>
                        <a:pt x="33" y="71"/>
                      </a:lnTo>
                      <a:lnTo>
                        <a:pt x="33" y="70"/>
                      </a:lnTo>
                      <a:lnTo>
                        <a:pt x="36" y="69"/>
                      </a:lnTo>
                      <a:lnTo>
                        <a:pt x="33" y="68"/>
                      </a:lnTo>
                      <a:lnTo>
                        <a:pt x="32" y="66"/>
                      </a:lnTo>
                      <a:lnTo>
                        <a:pt x="32" y="65"/>
                      </a:lnTo>
                      <a:lnTo>
                        <a:pt x="32" y="64"/>
                      </a:lnTo>
                      <a:lnTo>
                        <a:pt x="32" y="61"/>
                      </a:lnTo>
                      <a:lnTo>
                        <a:pt x="31" y="60"/>
                      </a:lnTo>
                      <a:lnTo>
                        <a:pt x="31" y="57"/>
                      </a:lnTo>
                      <a:lnTo>
                        <a:pt x="33" y="57"/>
                      </a:lnTo>
                      <a:lnTo>
                        <a:pt x="37" y="55"/>
                      </a:lnTo>
                      <a:lnTo>
                        <a:pt x="42" y="52"/>
                      </a:lnTo>
                      <a:lnTo>
                        <a:pt x="43" y="50"/>
                      </a:lnTo>
                      <a:lnTo>
                        <a:pt x="43" y="49"/>
                      </a:lnTo>
                      <a:lnTo>
                        <a:pt x="43" y="44"/>
                      </a:lnTo>
                      <a:lnTo>
                        <a:pt x="43" y="42"/>
                      </a:lnTo>
                      <a:lnTo>
                        <a:pt x="43" y="40"/>
                      </a:lnTo>
                      <a:lnTo>
                        <a:pt x="42" y="38"/>
                      </a:lnTo>
                      <a:lnTo>
                        <a:pt x="43" y="37"/>
                      </a:lnTo>
                      <a:lnTo>
                        <a:pt x="42" y="35"/>
                      </a:lnTo>
                      <a:lnTo>
                        <a:pt x="41" y="33"/>
                      </a:lnTo>
                      <a:lnTo>
                        <a:pt x="39" y="31"/>
                      </a:lnTo>
                      <a:lnTo>
                        <a:pt x="38" y="30"/>
                      </a:lnTo>
                      <a:lnTo>
                        <a:pt x="37" y="28"/>
                      </a:lnTo>
                      <a:lnTo>
                        <a:pt x="37" y="27"/>
                      </a:lnTo>
                      <a:lnTo>
                        <a:pt x="33" y="26"/>
                      </a:lnTo>
                      <a:lnTo>
                        <a:pt x="33" y="25"/>
                      </a:lnTo>
                      <a:lnTo>
                        <a:pt x="33" y="23"/>
                      </a:lnTo>
                      <a:lnTo>
                        <a:pt x="33" y="22"/>
                      </a:lnTo>
                      <a:lnTo>
                        <a:pt x="33" y="19"/>
                      </a:lnTo>
                      <a:lnTo>
                        <a:pt x="32" y="17"/>
                      </a:lnTo>
                      <a:lnTo>
                        <a:pt x="32" y="16"/>
                      </a:lnTo>
                      <a:lnTo>
                        <a:pt x="32" y="13"/>
                      </a:lnTo>
                      <a:lnTo>
                        <a:pt x="32" y="12"/>
                      </a:lnTo>
                      <a:lnTo>
                        <a:pt x="33" y="12"/>
                      </a:lnTo>
                      <a:lnTo>
                        <a:pt x="36" y="11"/>
                      </a:lnTo>
                      <a:lnTo>
                        <a:pt x="37" y="11"/>
                      </a:lnTo>
                      <a:lnTo>
                        <a:pt x="39" y="11"/>
                      </a:lnTo>
                      <a:lnTo>
                        <a:pt x="44" y="12"/>
                      </a:lnTo>
                      <a:lnTo>
                        <a:pt x="48" y="11"/>
                      </a:lnTo>
                      <a:lnTo>
                        <a:pt x="51" y="9"/>
                      </a:lnTo>
                      <a:lnTo>
                        <a:pt x="48" y="8"/>
                      </a:lnTo>
                      <a:lnTo>
                        <a:pt x="48" y="7"/>
                      </a:lnTo>
                      <a:lnTo>
                        <a:pt x="51" y="6"/>
                      </a:lnTo>
                      <a:lnTo>
                        <a:pt x="52" y="4"/>
                      </a:lnTo>
                      <a:lnTo>
                        <a:pt x="52" y="2"/>
                      </a:lnTo>
                      <a:lnTo>
                        <a:pt x="53" y="0"/>
                      </a:lnTo>
                      <a:lnTo>
                        <a:pt x="55" y="0"/>
                      </a:lnTo>
                      <a:lnTo>
                        <a:pt x="56" y="0"/>
                      </a:lnTo>
                      <a:lnTo>
                        <a:pt x="58" y="0"/>
                      </a:lnTo>
                      <a:lnTo>
                        <a:pt x="61" y="2"/>
                      </a:lnTo>
                      <a:lnTo>
                        <a:pt x="62" y="2"/>
                      </a:lnTo>
                      <a:lnTo>
                        <a:pt x="65" y="2"/>
                      </a:lnTo>
                      <a:lnTo>
                        <a:pt x="67" y="0"/>
                      </a:lnTo>
                      <a:lnTo>
                        <a:pt x="67" y="2"/>
                      </a:lnTo>
                      <a:lnTo>
                        <a:pt x="67" y="6"/>
                      </a:lnTo>
                      <a:lnTo>
                        <a:pt x="69" y="7"/>
                      </a:lnTo>
                      <a:lnTo>
                        <a:pt x="71" y="6"/>
                      </a:lnTo>
                      <a:lnTo>
                        <a:pt x="75" y="7"/>
                      </a:lnTo>
                      <a:lnTo>
                        <a:pt x="76" y="7"/>
                      </a:lnTo>
                      <a:lnTo>
                        <a:pt x="77" y="7"/>
                      </a:lnTo>
                      <a:lnTo>
                        <a:pt x="81" y="8"/>
                      </a:lnTo>
                      <a:lnTo>
                        <a:pt x="84" y="8"/>
                      </a:lnTo>
                      <a:lnTo>
                        <a:pt x="86" y="9"/>
                      </a:lnTo>
                      <a:lnTo>
                        <a:pt x="89" y="9"/>
                      </a:lnTo>
                      <a:lnTo>
                        <a:pt x="90" y="9"/>
                      </a:lnTo>
                      <a:lnTo>
                        <a:pt x="89" y="11"/>
                      </a:lnTo>
                      <a:lnTo>
                        <a:pt x="88" y="12"/>
                      </a:lnTo>
                      <a:lnTo>
                        <a:pt x="88" y="13"/>
                      </a:lnTo>
                      <a:lnTo>
                        <a:pt x="88" y="14"/>
                      </a:lnTo>
                      <a:lnTo>
                        <a:pt x="89" y="16"/>
                      </a:lnTo>
                      <a:lnTo>
                        <a:pt x="90" y="16"/>
                      </a:lnTo>
                      <a:lnTo>
                        <a:pt x="91" y="14"/>
                      </a:lnTo>
                      <a:lnTo>
                        <a:pt x="91" y="13"/>
                      </a:lnTo>
                      <a:lnTo>
                        <a:pt x="93" y="13"/>
                      </a:lnTo>
                      <a:lnTo>
                        <a:pt x="95" y="12"/>
                      </a:lnTo>
                      <a:lnTo>
                        <a:pt x="99" y="12"/>
                      </a:lnTo>
                      <a:lnTo>
                        <a:pt x="101" y="13"/>
                      </a:lnTo>
                      <a:lnTo>
                        <a:pt x="103" y="13"/>
                      </a:lnTo>
                      <a:lnTo>
                        <a:pt x="104" y="16"/>
                      </a:lnTo>
                      <a:lnTo>
                        <a:pt x="104" y="17"/>
                      </a:lnTo>
                      <a:lnTo>
                        <a:pt x="103" y="19"/>
                      </a:lnTo>
                      <a:lnTo>
                        <a:pt x="101" y="23"/>
                      </a:lnTo>
                      <a:lnTo>
                        <a:pt x="103" y="23"/>
                      </a:lnTo>
                      <a:lnTo>
                        <a:pt x="103" y="25"/>
                      </a:lnTo>
                      <a:lnTo>
                        <a:pt x="104" y="25"/>
                      </a:lnTo>
                      <a:lnTo>
                        <a:pt x="107" y="25"/>
                      </a:lnTo>
                      <a:lnTo>
                        <a:pt x="109" y="25"/>
                      </a:lnTo>
                      <a:lnTo>
                        <a:pt x="113" y="25"/>
                      </a:lnTo>
                      <a:lnTo>
                        <a:pt x="115" y="23"/>
                      </a:lnTo>
                      <a:lnTo>
                        <a:pt x="117" y="23"/>
                      </a:lnTo>
                      <a:lnTo>
                        <a:pt x="117" y="22"/>
                      </a:lnTo>
                      <a:lnTo>
                        <a:pt x="118" y="22"/>
                      </a:lnTo>
                      <a:lnTo>
                        <a:pt x="119" y="21"/>
                      </a:lnTo>
                      <a:lnTo>
                        <a:pt x="120" y="21"/>
                      </a:lnTo>
                      <a:lnTo>
                        <a:pt x="122" y="19"/>
                      </a:lnTo>
                      <a:lnTo>
                        <a:pt x="122" y="16"/>
                      </a:lnTo>
                      <a:lnTo>
                        <a:pt x="122" y="13"/>
                      </a:lnTo>
                      <a:lnTo>
                        <a:pt x="124" y="13"/>
                      </a:lnTo>
                      <a:lnTo>
                        <a:pt x="127" y="13"/>
                      </a:lnTo>
                      <a:lnTo>
                        <a:pt x="128" y="13"/>
                      </a:lnTo>
                      <a:lnTo>
                        <a:pt x="129" y="13"/>
                      </a:lnTo>
                      <a:lnTo>
                        <a:pt x="132" y="12"/>
                      </a:lnTo>
                      <a:lnTo>
                        <a:pt x="133" y="11"/>
                      </a:lnTo>
                      <a:lnTo>
                        <a:pt x="134" y="8"/>
                      </a:lnTo>
                      <a:lnTo>
                        <a:pt x="136" y="7"/>
                      </a:lnTo>
                      <a:lnTo>
                        <a:pt x="137" y="7"/>
                      </a:lnTo>
                      <a:lnTo>
                        <a:pt x="141" y="6"/>
                      </a:lnTo>
                      <a:lnTo>
                        <a:pt x="143" y="7"/>
                      </a:lnTo>
                      <a:lnTo>
                        <a:pt x="145" y="7"/>
                      </a:lnTo>
                      <a:lnTo>
                        <a:pt x="147" y="7"/>
                      </a:lnTo>
                      <a:lnTo>
                        <a:pt x="150" y="7"/>
                      </a:lnTo>
                      <a:lnTo>
                        <a:pt x="153" y="6"/>
                      </a:lnTo>
                      <a:lnTo>
                        <a:pt x="156" y="7"/>
                      </a:lnTo>
                      <a:lnTo>
                        <a:pt x="159" y="7"/>
                      </a:lnTo>
                      <a:lnTo>
                        <a:pt x="160" y="8"/>
                      </a:lnTo>
                      <a:lnTo>
                        <a:pt x="162" y="8"/>
                      </a:lnTo>
                      <a:lnTo>
                        <a:pt x="165" y="8"/>
                      </a:lnTo>
                      <a:lnTo>
                        <a:pt x="169" y="8"/>
                      </a:lnTo>
                      <a:lnTo>
                        <a:pt x="170" y="9"/>
                      </a:lnTo>
                      <a:lnTo>
                        <a:pt x="171" y="11"/>
                      </a:lnTo>
                      <a:lnTo>
                        <a:pt x="175" y="8"/>
                      </a:lnTo>
                      <a:lnTo>
                        <a:pt x="175" y="7"/>
                      </a:lnTo>
                      <a:lnTo>
                        <a:pt x="176" y="6"/>
                      </a:lnTo>
                      <a:lnTo>
                        <a:pt x="178" y="4"/>
                      </a:lnTo>
                      <a:lnTo>
                        <a:pt x="179" y="4"/>
                      </a:lnTo>
                      <a:lnTo>
                        <a:pt x="181" y="4"/>
                      </a:lnTo>
                      <a:lnTo>
                        <a:pt x="184" y="4"/>
                      </a:lnTo>
                      <a:lnTo>
                        <a:pt x="186" y="4"/>
                      </a:lnTo>
                      <a:lnTo>
                        <a:pt x="189" y="6"/>
                      </a:lnTo>
                      <a:lnTo>
                        <a:pt x="190" y="6"/>
                      </a:lnTo>
                      <a:lnTo>
                        <a:pt x="193" y="4"/>
                      </a:lnTo>
                      <a:lnTo>
                        <a:pt x="194" y="4"/>
                      </a:lnTo>
                      <a:lnTo>
                        <a:pt x="197" y="6"/>
                      </a:lnTo>
                      <a:lnTo>
                        <a:pt x="199" y="7"/>
                      </a:lnTo>
                      <a:lnTo>
                        <a:pt x="200" y="8"/>
                      </a:lnTo>
                      <a:lnTo>
                        <a:pt x="203" y="9"/>
                      </a:lnTo>
                      <a:lnTo>
                        <a:pt x="205" y="11"/>
                      </a:lnTo>
                      <a:lnTo>
                        <a:pt x="207" y="11"/>
                      </a:lnTo>
                      <a:lnTo>
                        <a:pt x="208" y="11"/>
                      </a:lnTo>
                      <a:lnTo>
                        <a:pt x="209" y="12"/>
                      </a:lnTo>
                      <a:lnTo>
                        <a:pt x="209" y="13"/>
                      </a:lnTo>
                      <a:lnTo>
                        <a:pt x="209" y="14"/>
                      </a:lnTo>
                      <a:lnTo>
                        <a:pt x="209" y="19"/>
                      </a:lnTo>
                      <a:lnTo>
                        <a:pt x="210" y="21"/>
                      </a:lnTo>
                      <a:lnTo>
                        <a:pt x="213" y="21"/>
                      </a:lnTo>
                      <a:lnTo>
                        <a:pt x="214" y="21"/>
                      </a:lnTo>
                      <a:lnTo>
                        <a:pt x="216" y="21"/>
                      </a:lnTo>
                      <a:lnTo>
                        <a:pt x="218" y="21"/>
                      </a:lnTo>
                      <a:lnTo>
                        <a:pt x="218" y="22"/>
                      </a:lnTo>
                      <a:lnTo>
                        <a:pt x="219" y="25"/>
                      </a:lnTo>
                      <a:lnTo>
                        <a:pt x="221" y="26"/>
                      </a:lnTo>
                      <a:lnTo>
                        <a:pt x="222" y="26"/>
                      </a:lnTo>
                      <a:lnTo>
                        <a:pt x="222" y="25"/>
                      </a:lnTo>
                      <a:lnTo>
                        <a:pt x="223" y="22"/>
                      </a:lnTo>
                      <a:lnTo>
                        <a:pt x="224" y="21"/>
                      </a:lnTo>
                      <a:lnTo>
                        <a:pt x="226" y="19"/>
                      </a:lnTo>
                      <a:lnTo>
                        <a:pt x="229" y="21"/>
                      </a:lnTo>
                      <a:lnTo>
                        <a:pt x="231" y="21"/>
                      </a:lnTo>
                      <a:lnTo>
                        <a:pt x="232" y="19"/>
                      </a:lnTo>
                      <a:lnTo>
                        <a:pt x="233" y="17"/>
                      </a:lnTo>
                      <a:lnTo>
                        <a:pt x="235" y="19"/>
                      </a:lnTo>
                      <a:lnTo>
                        <a:pt x="235" y="21"/>
                      </a:lnTo>
                      <a:lnTo>
                        <a:pt x="235" y="22"/>
                      </a:lnTo>
                      <a:lnTo>
                        <a:pt x="235" y="23"/>
                      </a:lnTo>
                      <a:lnTo>
                        <a:pt x="236" y="25"/>
                      </a:lnTo>
                      <a:lnTo>
                        <a:pt x="238" y="25"/>
                      </a:lnTo>
                      <a:lnTo>
                        <a:pt x="240" y="26"/>
                      </a:lnTo>
                      <a:lnTo>
                        <a:pt x="241" y="26"/>
                      </a:lnTo>
                      <a:lnTo>
                        <a:pt x="245" y="27"/>
                      </a:lnTo>
                      <a:lnTo>
                        <a:pt x="247" y="28"/>
                      </a:lnTo>
                      <a:lnTo>
                        <a:pt x="250" y="30"/>
                      </a:lnTo>
                      <a:lnTo>
                        <a:pt x="251" y="30"/>
                      </a:lnTo>
                      <a:lnTo>
                        <a:pt x="252" y="30"/>
                      </a:lnTo>
                      <a:lnTo>
                        <a:pt x="254" y="28"/>
                      </a:lnTo>
                      <a:lnTo>
                        <a:pt x="255" y="28"/>
                      </a:lnTo>
                      <a:lnTo>
                        <a:pt x="256" y="28"/>
                      </a:lnTo>
                      <a:lnTo>
                        <a:pt x="259" y="27"/>
                      </a:lnTo>
                      <a:lnTo>
                        <a:pt x="260" y="26"/>
                      </a:lnTo>
                      <a:lnTo>
                        <a:pt x="260" y="25"/>
                      </a:lnTo>
                      <a:lnTo>
                        <a:pt x="261" y="21"/>
                      </a:lnTo>
                      <a:lnTo>
                        <a:pt x="264" y="17"/>
                      </a:lnTo>
                      <a:lnTo>
                        <a:pt x="266" y="14"/>
                      </a:lnTo>
                      <a:lnTo>
                        <a:pt x="268" y="13"/>
                      </a:lnTo>
                      <a:lnTo>
                        <a:pt x="268" y="12"/>
                      </a:lnTo>
                      <a:lnTo>
                        <a:pt x="269" y="9"/>
                      </a:lnTo>
                      <a:lnTo>
                        <a:pt x="269" y="8"/>
                      </a:lnTo>
                      <a:lnTo>
                        <a:pt x="270" y="7"/>
                      </a:lnTo>
                      <a:lnTo>
                        <a:pt x="275" y="6"/>
                      </a:lnTo>
                      <a:lnTo>
                        <a:pt x="276" y="4"/>
                      </a:lnTo>
                      <a:lnTo>
                        <a:pt x="278" y="4"/>
                      </a:lnTo>
                      <a:lnTo>
                        <a:pt x="279" y="6"/>
                      </a:lnTo>
                      <a:lnTo>
                        <a:pt x="280" y="6"/>
                      </a:lnTo>
                      <a:lnTo>
                        <a:pt x="280" y="8"/>
                      </a:lnTo>
                      <a:lnTo>
                        <a:pt x="281" y="11"/>
                      </a:lnTo>
                      <a:lnTo>
                        <a:pt x="283" y="11"/>
                      </a:lnTo>
                      <a:lnTo>
                        <a:pt x="285" y="11"/>
                      </a:lnTo>
                      <a:lnTo>
                        <a:pt x="290" y="11"/>
                      </a:lnTo>
                      <a:lnTo>
                        <a:pt x="290" y="12"/>
                      </a:lnTo>
                      <a:lnTo>
                        <a:pt x="290" y="13"/>
                      </a:lnTo>
                      <a:lnTo>
                        <a:pt x="290" y="16"/>
                      </a:lnTo>
                      <a:lnTo>
                        <a:pt x="290" y="17"/>
                      </a:lnTo>
                      <a:lnTo>
                        <a:pt x="292" y="17"/>
                      </a:lnTo>
                      <a:lnTo>
                        <a:pt x="293" y="17"/>
                      </a:lnTo>
                      <a:lnTo>
                        <a:pt x="294" y="17"/>
                      </a:lnTo>
                      <a:lnTo>
                        <a:pt x="295" y="19"/>
                      </a:lnTo>
                      <a:lnTo>
                        <a:pt x="295" y="22"/>
                      </a:lnTo>
                      <a:lnTo>
                        <a:pt x="295" y="23"/>
                      </a:lnTo>
                      <a:lnTo>
                        <a:pt x="297" y="25"/>
                      </a:lnTo>
                      <a:lnTo>
                        <a:pt x="298" y="25"/>
                      </a:lnTo>
                      <a:lnTo>
                        <a:pt x="303" y="25"/>
                      </a:lnTo>
                      <a:lnTo>
                        <a:pt x="304" y="25"/>
                      </a:lnTo>
                      <a:lnTo>
                        <a:pt x="306" y="25"/>
                      </a:lnTo>
                      <a:lnTo>
                        <a:pt x="306" y="23"/>
                      </a:lnTo>
                      <a:lnTo>
                        <a:pt x="306" y="22"/>
                      </a:lnTo>
                      <a:lnTo>
                        <a:pt x="307" y="22"/>
                      </a:lnTo>
                      <a:lnTo>
                        <a:pt x="308" y="22"/>
                      </a:lnTo>
                      <a:lnTo>
                        <a:pt x="309" y="22"/>
                      </a:lnTo>
                      <a:lnTo>
                        <a:pt x="311" y="23"/>
                      </a:lnTo>
                      <a:lnTo>
                        <a:pt x="312" y="23"/>
                      </a:lnTo>
                      <a:lnTo>
                        <a:pt x="313" y="25"/>
                      </a:lnTo>
                      <a:lnTo>
                        <a:pt x="318" y="26"/>
                      </a:lnTo>
                      <a:lnTo>
                        <a:pt x="319" y="27"/>
                      </a:lnTo>
                      <a:lnTo>
                        <a:pt x="319" y="28"/>
                      </a:lnTo>
                      <a:lnTo>
                        <a:pt x="319" y="31"/>
                      </a:lnTo>
                      <a:lnTo>
                        <a:pt x="321" y="33"/>
                      </a:lnTo>
                      <a:lnTo>
                        <a:pt x="322" y="33"/>
                      </a:lnTo>
                      <a:lnTo>
                        <a:pt x="325" y="35"/>
                      </a:lnTo>
                      <a:lnTo>
                        <a:pt x="325" y="35"/>
                      </a:lnTo>
                      <a:lnTo>
                        <a:pt x="326" y="37"/>
                      </a:lnTo>
                      <a:lnTo>
                        <a:pt x="326" y="41"/>
                      </a:lnTo>
                      <a:lnTo>
                        <a:pt x="325" y="44"/>
                      </a:lnTo>
                      <a:lnTo>
                        <a:pt x="325" y="46"/>
                      </a:lnTo>
                      <a:lnTo>
                        <a:pt x="325" y="49"/>
                      </a:lnTo>
                      <a:lnTo>
                        <a:pt x="327" y="49"/>
                      </a:lnTo>
                      <a:lnTo>
                        <a:pt x="327" y="50"/>
                      </a:lnTo>
                      <a:lnTo>
                        <a:pt x="327" y="52"/>
                      </a:lnTo>
                      <a:lnTo>
                        <a:pt x="326" y="54"/>
                      </a:lnTo>
                      <a:lnTo>
                        <a:pt x="325" y="55"/>
                      </a:lnTo>
                      <a:lnTo>
                        <a:pt x="326" y="57"/>
                      </a:lnTo>
                      <a:lnTo>
                        <a:pt x="326" y="59"/>
                      </a:lnTo>
                      <a:lnTo>
                        <a:pt x="327" y="59"/>
                      </a:lnTo>
                      <a:lnTo>
                        <a:pt x="328" y="61"/>
                      </a:lnTo>
                      <a:lnTo>
                        <a:pt x="332" y="64"/>
                      </a:lnTo>
                      <a:lnTo>
                        <a:pt x="333" y="66"/>
                      </a:lnTo>
                      <a:lnTo>
                        <a:pt x="333" y="69"/>
                      </a:lnTo>
                      <a:lnTo>
                        <a:pt x="335" y="71"/>
                      </a:lnTo>
                      <a:lnTo>
                        <a:pt x="335" y="75"/>
                      </a:lnTo>
                      <a:lnTo>
                        <a:pt x="335" y="82"/>
                      </a:lnTo>
                      <a:lnTo>
                        <a:pt x="333" y="85"/>
                      </a:lnTo>
                      <a:lnTo>
                        <a:pt x="332" y="93"/>
                      </a:lnTo>
                      <a:lnTo>
                        <a:pt x="330" y="94"/>
                      </a:lnTo>
                      <a:lnTo>
                        <a:pt x="328" y="98"/>
                      </a:lnTo>
                      <a:lnTo>
                        <a:pt x="330" y="99"/>
                      </a:lnTo>
                      <a:lnTo>
                        <a:pt x="332" y="102"/>
                      </a:lnTo>
                      <a:lnTo>
                        <a:pt x="333" y="104"/>
                      </a:lnTo>
                      <a:lnTo>
                        <a:pt x="333" y="108"/>
                      </a:lnTo>
                      <a:lnTo>
                        <a:pt x="335" y="109"/>
                      </a:lnTo>
                      <a:lnTo>
                        <a:pt x="336" y="109"/>
                      </a:lnTo>
                      <a:lnTo>
                        <a:pt x="337" y="111"/>
                      </a:lnTo>
                      <a:lnTo>
                        <a:pt x="337" y="112"/>
                      </a:lnTo>
                      <a:lnTo>
                        <a:pt x="337" y="113"/>
                      </a:lnTo>
                      <a:lnTo>
                        <a:pt x="336" y="116"/>
                      </a:lnTo>
                      <a:lnTo>
                        <a:pt x="336" y="117"/>
                      </a:lnTo>
                      <a:lnTo>
                        <a:pt x="337" y="118"/>
                      </a:lnTo>
                      <a:lnTo>
                        <a:pt x="338" y="120"/>
                      </a:lnTo>
                      <a:lnTo>
                        <a:pt x="340" y="121"/>
                      </a:lnTo>
                      <a:lnTo>
                        <a:pt x="340" y="123"/>
                      </a:lnTo>
                      <a:lnTo>
                        <a:pt x="340" y="125"/>
                      </a:lnTo>
                      <a:lnTo>
                        <a:pt x="341" y="127"/>
                      </a:lnTo>
                      <a:lnTo>
                        <a:pt x="342" y="127"/>
                      </a:lnTo>
                      <a:lnTo>
                        <a:pt x="344" y="127"/>
                      </a:lnTo>
                      <a:lnTo>
                        <a:pt x="344" y="126"/>
                      </a:lnTo>
                      <a:lnTo>
                        <a:pt x="344" y="125"/>
                      </a:lnTo>
                      <a:lnTo>
                        <a:pt x="342" y="123"/>
                      </a:lnTo>
                      <a:lnTo>
                        <a:pt x="341" y="120"/>
                      </a:lnTo>
                      <a:lnTo>
                        <a:pt x="342" y="118"/>
                      </a:lnTo>
                      <a:lnTo>
                        <a:pt x="345" y="118"/>
                      </a:lnTo>
                      <a:lnTo>
                        <a:pt x="345" y="117"/>
                      </a:lnTo>
                      <a:lnTo>
                        <a:pt x="344" y="116"/>
                      </a:lnTo>
                      <a:lnTo>
                        <a:pt x="342" y="113"/>
                      </a:lnTo>
                      <a:lnTo>
                        <a:pt x="342" y="112"/>
                      </a:lnTo>
                      <a:lnTo>
                        <a:pt x="344" y="111"/>
                      </a:lnTo>
                      <a:lnTo>
                        <a:pt x="345" y="111"/>
                      </a:lnTo>
                      <a:lnTo>
                        <a:pt x="347" y="111"/>
                      </a:lnTo>
                      <a:lnTo>
                        <a:pt x="349" y="111"/>
                      </a:lnTo>
                      <a:lnTo>
                        <a:pt x="350" y="109"/>
                      </a:lnTo>
                      <a:lnTo>
                        <a:pt x="352" y="109"/>
                      </a:lnTo>
                      <a:lnTo>
                        <a:pt x="355" y="109"/>
                      </a:lnTo>
                      <a:lnTo>
                        <a:pt x="356" y="111"/>
                      </a:lnTo>
                      <a:lnTo>
                        <a:pt x="359" y="111"/>
                      </a:lnTo>
                      <a:lnTo>
                        <a:pt x="363" y="113"/>
                      </a:lnTo>
                      <a:lnTo>
                        <a:pt x="365" y="115"/>
                      </a:lnTo>
                      <a:lnTo>
                        <a:pt x="366" y="115"/>
                      </a:lnTo>
                      <a:lnTo>
                        <a:pt x="368" y="115"/>
                      </a:lnTo>
                      <a:lnTo>
                        <a:pt x="369" y="117"/>
                      </a:lnTo>
                      <a:lnTo>
                        <a:pt x="370" y="116"/>
                      </a:lnTo>
                      <a:lnTo>
                        <a:pt x="371" y="115"/>
                      </a:lnTo>
                      <a:lnTo>
                        <a:pt x="373" y="115"/>
                      </a:lnTo>
                      <a:lnTo>
                        <a:pt x="375" y="115"/>
                      </a:lnTo>
                      <a:lnTo>
                        <a:pt x="379" y="115"/>
                      </a:lnTo>
                      <a:lnTo>
                        <a:pt x="380" y="116"/>
                      </a:lnTo>
                      <a:lnTo>
                        <a:pt x="380" y="117"/>
                      </a:lnTo>
                      <a:lnTo>
                        <a:pt x="379" y="118"/>
                      </a:lnTo>
                      <a:lnTo>
                        <a:pt x="378" y="120"/>
                      </a:lnTo>
                      <a:lnTo>
                        <a:pt x="378" y="121"/>
                      </a:lnTo>
                      <a:lnTo>
                        <a:pt x="379" y="123"/>
                      </a:lnTo>
                      <a:lnTo>
                        <a:pt x="380" y="126"/>
                      </a:lnTo>
                      <a:lnTo>
                        <a:pt x="382" y="127"/>
                      </a:lnTo>
                      <a:lnTo>
                        <a:pt x="382" y="128"/>
                      </a:lnTo>
                      <a:lnTo>
                        <a:pt x="380" y="130"/>
                      </a:lnTo>
                      <a:lnTo>
                        <a:pt x="378" y="131"/>
                      </a:lnTo>
                      <a:lnTo>
                        <a:pt x="375" y="132"/>
                      </a:lnTo>
                      <a:lnTo>
                        <a:pt x="378" y="132"/>
                      </a:lnTo>
                      <a:lnTo>
                        <a:pt x="380" y="132"/>
                      </a:lnTo>
                      <a:lnTo>
                        <a:pt x="382" y="132"/>
                      </a:lnTo>
                      <a:lnTo>
                        <a:pt x="380" y="134"/>
                      </a:lnTo>
                      <a:lnTo>
                        <a:pt x="380" y="135"/>
                      </a:lnTo>
                      <a:lnTo>
                        <a:pt x="380" y="139"/>
                      </a:lnTo>
                      <a:lnTo>
                        <a:pt x="379" y="139"/>
                      </a:lnTo>
                      <a:lnTo>
                        <a:pt x="378" y="140"/>
                      </a:lnTo>
                      <a:lnTo>
                        <a:pt x="375" y="142"/>
                      </a:lnTo>
                      <a:lnTo>
                        <a:pt x="374" y="146"/>
                      </a:lnTo>
                      <a:lnTo>
                        <a:pt x="375" y="149"/>
                      </a:lnTo>
                      <a:lnTo>
                        <a:pt x="375" y="153"/>
                      </a:lnTo>
                      <a:lnTo>
                        <a:pt x="378" y="154"/>
                      </a:lnTo>
                      <a:lnTo>
                        <a:pt x="379" y="158"/>
                      </a:lnTo>
                      <a:lnTo>
                        <a:pt x="378" y="160"/>
                      </a:lnTo>
                      <a:lnTo>
                        <a:pt x="374" y="161"/>
                      </a:lnTo>
                      <a:lnTo>
                        <a:pt x="371" y="161"/>
                      </a:lnTo>
                      <a:lnTo>
                        <a:pt x="371" y="163"/>
                      </a:lnTo>
                      <a:lnTo>
                        <a:pt x="371" y="165"/>
                      </a:lnTo>
                      <a:lnTo>
                        <a:pt x="373" y="169"/>
                      </a:lnTo>
                      <a:lnTo>
                        <a:pt x="373" y="172"/>
                      </a:lnTo>
                      <a:lnTo>
                        <a:pt x="373" y="174"/>
                      </a:lnTo>
                      <a:lnTo>
                        <a:pt x="373" y="175"/>
                      </a:lnTo>
                      <a:lnTo>
                        <a:pt x="370" y="178"/>
                      </a:lnTo>
                      <a:lnTo>
                        <a:pt x="370" y="179"/>
                      </a:lnTo>
                      <a:lnTo>
                        <a:pt x="371" y="180"/>
                      </a:lnTo>
                      <a:lnTo>
                        <a:pt x="371" y="185"/>
                      </a:lnTo>
                      <a:lnTo>
                        <a:pt x="373" y="188"/>
                      </a:lnTo>
                      <a:lnTo>
                        <a:pt x="373" y="192"/>
                      </a:lnTo>
                      <a:lnTo>
                        <a:pt x="371" y="198"/>
                      </a:lnTo>
                      <a:lnTo>
                        <a:pt x="371" y="202"/>
                      </a:lnTo>
                      <a:lnTo>
                        <a:pt x="370" y="206"/>
                      </a:lnTo>
                      <a:lnTo>
                        <a:pt x="371" y="207"/>
                      </a:lnTo>
                      <a:lnTo>
                        <a:pt x="371" y="208"/>
                      </a:lnTo>
                      <a:lnTo>
                        <a:pt x="373" y="212"/>
                      </a:lnTo>
                      <a:lnTo>
                        <a:pt x="374" y="213"/>
                      </a:lnTo>
                      <a:lnTo>
                        <a:pt x="374" y="216"/>
                      </a:lnTo>
                      <a:lnTo>
                        <a:pt x="374" y="217"/>
                      </a:lnTo>
                      <a:lnTo>
                        <a:pt x="373" y="218"/>
                      </a:lnTo>
                      <a:lnTo>
                        <a:pt x="371" y="221"/>
                      </a:lnTo>
                      <a:lnTo>
                        <a:pt x="370" y="222"/>
                      </a:lnTo>
                      <a:lnTo>
                        <a:pt x="370" y="223"/>
                      </a:lnTo>
                      <a:lnTo>
                        <a:pt x="369" y="225"/>
                      </a:lnTo>
                      <a:lnTo>
                        <a:pt x="368" y="227"/>
                      </a:lnTo>
                      <a:lnTo>
                        <a:pt x="365" y="229"/>
                      </a:lnTo>
                      <a:lnTo>
                        <a:pt x="365" y="230"/>
                      </a:lnTo>
                      <a:lnTo>
                        <a:pt x="364" y="230"/>
                      </a:lnTo>
                      <a:lnTo>
                        <a:pt x="365" y="231"/>
                      </a:lnTo>
                      <a:lnTo>
                        <a:pt x="366" y="234"/>
                      </a:lnTo>
                      <a:lnTo>
                        <a:pt x="366" y="235"/>
                      </a:lnTo>
                      <a:lnTo>
                        <a:pt x="36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1" name="Freeform 38">
                  <a:extLst>
                    <a:ext uri="{FF2B5EF4-FFF2-40B4-BE49-F238E27FC236}">
                      <a16:creationId xmlns:a16="http://schemas.microsoft.com/office/drawing/2014/main" id="{FC47B117-032A-4EE3-82B5-4060AE9ACA3A}"/>
                    </a:ext>
                  </a:extLst>
                </p:cNvPr>
                <p:cNvSpPr>
                  <a:spLocks/>
                </p:cNvSpPr>
                <p:nvPr/>
              </p:nvSpPr>
              <p:spPr bwMode="auto">
                <a:xfrm>
                  <a:off x="2807" y="1484"/>
                  <a:ext cx="304" cy="368"/>
                </a:xfrm>
                <a:custGeom>
                  <a:avLst/>
                  <a:gdLst>
                    <a:gd name="T0" fmla="*/ 268 w 304"/>
                    <a:gd name="T1" fmla="*/ 157 h 368"/>
                    <a:gd name="T2" fmla="*/ 271 w 304"/>
                    <a:gd name="T3" fmla="*/ 178 h 368"/>
                    <a:gd name="T4" fmla="*/ 289 w 304"/>
                    <a:gd name="T5" fmla="*/ 200 h 368"/>
                    <a:gd name="T6" fmla="*/ 280 w 304"/>
                    <a:gd name="T7" fmla="*/ 216 h 368"/>
                    <a:gd name="T8" fmla="*/ 264 w 304"/>
                    <a:gd name="T9" fmla="*/ 238 h 368"/>
                    <a:gd name="T10" fmla="*/ 244 w 304"/>
                    <a:gd name="T11" fmla="*/ 258 h 368"/>
                    <a:gd name="T12" fmla="*/ 244 w 304"/>
                    <a:gd name="T13" fmla="*/ 272 h 368"/>
                    <a:gd name="T14" fmla="*/ 232 w 304"/>
                    <a:gd name="T15" fmla="*/ 288 h 368"/>
                    <a:gd name="T16" fmla="*/ 210 w 304"/>
                    <a:gd name="T17" fmla="*/ 306 h 368"/>
                    <a:gd name="T18" fmla="*/ 185 w 304"/>
                    <a:gd name="T19" fmla="*/ 328 h 368"/>
                    <a:gd name="T20" fmla="*/ 149 w 304"/>
                    <a:gd name="T21" fmla="*/ 330 h 368"/>
                    <a:gd name="T22" fmla="*/ 126 w 304"/>
                    <a:gd name="T23" fmla="*/ 342 h 368"/>
                    <a:gd name="T24" fmla="*/ 112 w 304"/>
                    <a:gd name="T25" fmla="*/ 328 h 368"/>
                    <a:gd name="T26" fmla="*/ 96 w 304"/>
                    <a:gd name="T27" fmla="*/ 337 h 368"/>
                    <a:gd name="T28" fmla="*/ 100 w 304"/>
                    <a:gd name="T29" fmla="*/ 345 h 368"/>
                    <a:gd name="T30" fmla="*/ 83 w 304"/>
                    <a:gd name="T31" fmla="*/ 358 h 368"/>
                    <a:gd name="T32" fmla="*/ 46 w 304"/>
                    <a:gd name="T33" fmla="*/ 358 h 368"/>
                    <a:gd name="T34" fmla="*/ 39 w 304"/>
                    <a:gd name="T35" fmla="*/ 361 h 368"/>
                    <a:gd name="T36" fmla="*/ 21 w 304"/>
                    <a:gd name="T37" fmla="*/ 363 h 368"/>
                    <a:gd name="T38" fmla="*/ 12 w 304"/>
                    <a:gd name="T39" fmla="*/ 350 h 368"/>
                    <a:gd name="T40" fmla="*/ 26 w 304"/>
                    <a:gd name="T41" fmla="*/ 329 h 368"/>
                    <a:gd name="T42" fmla="*/ 15 w 304"/>
                    <a:gd name="T43" fmla="*/ 319 h 368"/>
                    <a:gd name="T44" fmla="*/ 15 w 304"/>
                    <a:gd name="T45" fmla="*/ 301 h 368"/>
                    <a:gd name="T46" fmla="*/ 20 w 304"/>
                    <a:gd name="T47" fmla="*/ 282 h 368"/>
                    <a:gd name="T48" fmla="*/ 34 w 304"/>
                    <a:gd name="T49" fmla="*/ 278 h 368"/>
                    <a:gd name="T50" fmla="*/ 35 w 304"/>
                    <a:gd name="T51" fmla="*/ 258 h 368"/>
                    <a:gd name="T52" fmla="*/ 21 w 304"/>
                    <a:gd name="T53" fmla="*/ 243 h 368"/>
                    <a:gd name="T54" fmla="*/ 8 w 304"/>
                    <a:gd name="T55" fmla="*/ 231 h 368"/>
                    <a:gd name="T56" fmla="*/ 3 w 304"/>
                    <a:gd name="T57" fmla="*/ 223 h 368"/>
                    <a:gd name="T58" fmla="*/ 16 w 304"/>
                    <a:gd name="T59" fmla="*/ 197 h 368"/>
                    <a:gd name="T60" fmla="*/ 31 w 304"/>
                    <a:gd name="T61" fmla="*/ 173 h 368"/>
                    <a:gd name="T62" fmla="*/ 31 w 304"/>
                    <a:gd name="T63" fmla="*/ 150 h 368"/>
                    <a:gd name="T64" fmla="*/ 30 w 304"/>
                    <a:gd name="T65" fmla="*/ 122 h 368"/>
                    <a:gd name="T66" fmla="*/ 41 w 304"/>
                    <a:gd name="T67" fmla="*/ 103 h 368"/>
                    <a:gd name="T68" fmla="*/ 39 w 304"/>
                    <a:gd name="T69" fmla="*/ 96 h 368"/>
                    <a:gd name="T70" fmla="*/ 25 w 304"/>
                    <a:gd name="T71" fmla="*/ 83 h 368"/>
                    <a:gd name="T72" fmla="*/ 48 w 304"/>
                    <a:gd name="T73" fmla="*/ 76 h 368"/>
                    <a:gd name="T74" fmla="*/ 74 w 304"/>
                    <a:gd name="T75" fmla="*/ 64 h 368"/>
                    <a:gd name="T76" fmla="*/ 84 w 304"/>
                    <a:gd name="T77" fmla="*/ 53 h 368"/>
                    <a:gd name="T78" fmla="*/ 106 w 304"/>
                    <a:gd name="T79" fmla="*/ 70 h 368"/>
                    <a:gd name="T80" fmla="*/ 126 w 304"/>
                    <a:gd name="T81" fmla="*/ 82 h 368"/>
                    <a:gd name="T82" fmla="*/ 154 w 304"/>
                    <a:gd name="T83" fmla="*/ 76 h 368"/>
                    <a:gd name="T84" fmla="*/ 155 w 304"/>
                    <a:gd name="T85" fmla="*/ 45 h 368"/>
                    <a:gd name="T86" fmla="*/ 155 w 304"/>
                    <a:gd name="T87" fmla="*/ 15 h 368"/>
                    <a:gd name="T88" fmla="*/ 173 w 304"/>
                    <a:gd name="T89" fmla="*/ 2 h 368"/>
                    <a:gd name="T90" fmla="*/ 187 w 304"/>
                    <a:gd name="T91" fmla="*/ 19 h 368"/>
                    <a:gd name="T92" fmla="*/ 204 w 304"/>
                    <a:gd name="T93" fmla="*/ 16 h 368"/>
                    <a:gd name="T94" fmla="*/ 215 w 304"/>
                    <a:gd name="T95" fmla="*/ 7 h 368"/>
                    <a:gd name="T96" fmla="*/ 219 w 304"/>
                    <a:gd name="T97" fmla="*/ 19 h 368"/>
                    <a:gd name="T98" fmla="*/ 225 w 304"/>
                    <a:gd name="T99" fmla="*/ 31 h 368"/>
                    <a:gd name="T100" fmla="*/ 239 w 304"/>
                    <a:gd name="T101" fmla="*/ 49 h 368"/>
                    <a:gd name="T102" fmla="*/ 251 w 304"/>
                    <a:gd name="T103" fmla="*/ 27 h 368"/>
                    <a:gd name="T104" fmla="*/ 270 w 304"/>
                    <a:gd name="T105" fmla="*/ 20 h 368"/>
                    <a:gd name="T106" fmla="*/ 285 w 304"/>
                    <a:gd name="T107" fmla="*/ 34 h 368"/>
                    <a:gd name="T108" fmla="*/ 304 w 304"/>
                    <a:gd name="T109" fmla="*/ 62 h 368"/>
                    <a:gd name="T110" fmla="*/ 294 w 304"/>
                    <a:gd name="T111" fmla="*/ 77 h 368"/>
                    <a:gd name="T112" fmla="*/ 283 w 304"/>
                    <a:gd name="T113" fmla="*/ 100 h 368"/>
                    <a:gd name="T114" fmla="*/ 268 w 304"/>
                    <a:gd name="T115" fmla="*/ 120 h 368"/>
                    <a:gd name="T116" fmla="*/ 261 w 304"/>
                    <a:gd name="T117" fmla="*/ 13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368">
                      <a:moveTo>
                        <a:pt x="251" y="152"/>
                      </a:moveTo>
                      <a:lnTo>
                        <a:pt x="253" y="152"/>
                      </a:lnTo>
                      <a:lnTo>
                        <a:pt x="254" y="153"/>
                      </a:lnTo>
                      <a:lnTo>
                        <a:pt x="256" y="153"/>
                      </a:lnTo>
                      <a:lnTo>
                        <a:pt x="257" y="153"/>
                      </a:lnTo>
                      <a:lnTo>
                        <a:pt x="258" y="152"/>
                      </a:lnTo>
                      <a:lnTo>
                        <a:pt x="259" y="152"/>
                      </a:lnTo>
                      <a:lnTo>
                        <a:pt x="262" y="152"/>
                      </a:lnTo>
                      <a:lnTo>
                        <a:pt x="263" y="153"/>
                      </a:lnTo>
                      <a:lnTo>
                        <a:pt x="263" y="154"/>
                      </a:lnTo>
                      <a:lnTo>
                        <a:pt x="263" y="155"/>
                      </a:lnTo>
                      <a:lnTo>
                        <a:pt x="267" y="155"/>
                      </a:lnTo>
                      <a:lnTo>
                        <a:pt x="268" y="157"/>
                      </a:lnTo>
                      <a:lnTo>
                        <a:pt x="270" y="157"/>
                      </a:lnTo>
                      <a:lnTo>
                        <a:pt x="271" y="158"/>
                      </a:lnTo>
                      <a:lnTo>
                        <a:pt x="271" y="159"/>
                      </a:lnTo>
                      <a:lnTo>
                        <a:pt x="271" y="160"/>
                      </a:lnTo>
                      <a:lnTo>
                        <a:pt x="271" y="165"/>
                      </a:lnTo>
                      <a:lnTo>
                        <a:pt x="270" y="167"/>
                      </a:lnTo>
                      <a:lnTo>
                        <a:pt x="270" y="169"/>
                      </a:lnTo>
                      <a:lnTo>
                        <a:pt x="272" y="169"/>
                      </a:lnTo>
                      <a:lnTo>
                        <a:pt x="273" y="169"/>
                      </a:lnTo>
                      <a:lnTo>
                        <a:pt x="273" y="171"/>
                      </a:lnTo>
                      <a:lnTo>
                        <a:pt x="272" y="172"/>
                      </a:lnTo>
                      <a:lnTo>
                        <a:pt x="272" y="174"/>
                      </a:lnTo>
                      <a:lnTo>
                        <a:pt x="271" y="178"/>
                      </a:lnTo>
                      <a:lnTo>
                        <a:pt x="271" y="179"/>
                      </a:lnTo>
                      <a:lnTo>
                        <a:pt x="271" y="182"/>
                      </a:lnTo>
                      <a:lnTo>
                        <a:pt x="273" y="187"/>
                      </a:lnTo>
                      <a:lnTo>
                        <a:pt x="273" y="190"/>
                      </a:lnTo>
                      <a:lnTo>
                        <a:pt x="275" y="191"/>
                      </a:lnTo>
                      <a:lnTo>
                        <a:pt x="276" y="193"/>
                      </a:lnTo>
                      <a:lnTo>
                        <a:pt x="278" y="193"/>
                      </a:lnTo>
                      <a:lnTo>
                        <a:pt x="282" y="193"/>
                      </a:lnTo>
                      <a:lnTo>
                        <a:pt x="282" y="195"/>
                      </a:lnTo>
                      <a:lnTo>
                        <a:pt x="283" y="196"/>
                      </a:lnTo>
                      <a:lnTo>
                        <a:pt x="285" y="198"/>
                      </a:lnTo>
                      <a:lnTo>
                        <a:pt x="287" y="200"/>
                      </a:lnTo>
                      <a:lnTo>
                        <a:pt x="289" y="200"/>
                      </a:lnTo>
                      <a:lnTo>
                        <a:pt x="291" y="201"/>
                      </a:lnTo>
                      <a:lnTo>
                        <a:pt x="291" y="202"/>
                      </a:lnTo>
                      <a:lnTo>
                        <a:pt x="292" y="202"/>
                      </a:lnTo>
                      <a:lnTo>
                        <a:pt x="292" y="204"/>
                      </a:lnTo>
                      <a:lnTo>
                        <a:pt x="291" y="206"/>
                      </a:lnTo>
                      <a:lnTo>
                        <a:pt x="291" y="210"/>
                      </a:lnTo>
                      <a:lnTo>
                        <a:pt x="290" y="212"/>
                      </a:lnTo>
                      <a:lnTo>
                        <a:pt x="289" y="214"/>
                      </a:lnTo>
                      <a:lnTo>
                        <a:pt x="287" y="215"/>
                      </a:lnTo>
                      <a:lnTo>
                        <a:pt x="286" y="215"/>
                      </a:lnTo>
                      <a:lnTo>
                        <a:pt x="283" y="215"/>
                      </a:lnTo>
                      <a:lnTo>
                        <a:pt x="282" y="215"/>
                      </a:lnTo>
                      <a:lnTo>
                        <a:pt x="280" y="216"/>
                      </a:lnTo>
                      <a:lnTo>
                        <a:pt x="278" y="217"/>
                      </a:lnTo>
                      <a:lnTo>
                        <a:pt x="276" y="217"/>
                      </a:lnTo>
                      <a:lnTo>
                        <a:pt x="275" y="219"/>
                      </a:lnTo>
                      <a:lnTo>
                        <a:pt x="273" y="220"/>
                      </a:lnTo>
                      <a:lnTo>
                        <a:pt x="272" y="224"/>
                      </a:lnTo>
                      <a:lnTo>
                        <a:pt x="272" y="226"/>
                      </a:lnTo>
                      <a:lnTo>
                        <a:pt x="272" y="230"/>
                      </a:lnTo>
                      <a:lnTo>
                        <a:pt x="272" y="231"/>
                      </a:lnTo>
                      <a:lnTo>
                        <a:pt x="272" y="234"/>
                      </a:lnTo>
                      <a:lnTo>
                        <a:pt x="271" y="235"/>
                      </a:lnTo>
                      <a:lnTo>
                        <a:pt x="270" y="238"/>
                      </a:lnTo>
                      <a:lnTo>
                        <a:pt x="268" y="235"/>
                      </a:lnTo>
                      <a:lnTo>
                        <a:pt x="264" y="238"/>
                      </a:lnTo>
                      <a:lnTo>
                        <a:pt x="264" y="239"/>
                      </a:lnTo>
                      <a:lnTo>
                        <a:pt x="263" y="240"/>
                      </a:lnTo>
                      <a:lnTo>
                        <a:pt x="262" y="242"/>
                      </a:lnTo>
                      <a:lnTo>
                        <a:pt x="259" y="243"/>
                      </a:lnTo>
                      <a:lnTo>
                        <a:pt x="259" y="244"/>
                      </a:lnTo>
                      <a:lnTo>
                        <a:pt x="258" y="248"/>
                      </a:lnTo>
                      <a:lnTo>
                        <a:pt x="256" y="249"/>
                      </a:lnTo>
                      <a:lnTo>
                        <a:pt x="254" y="253"/>
                      </a:lnTo>
                      <a:lnTo>
                        <a:pt x="253" y="255"/>
                      </a:lnTo>
                      <a:lnTo>
                        <a:pt x="249" y="258"/>
                      </a:lnTo>
                      <a:lnTo>
                        <a:pt x="248" y="258"/>
                      </a:lnTo>
                      <a:lnTo>
                        <a:pt x="247" y="258"/>
                      </a:lnTo>
                      <a:lnTo>
                        <a:pt x="244" y="258"/>
                      </a:lnTo>
                      <a:lnTo>
                        <a:pt x="243" y="259"/>
                      </a:lnTo>
                      <a:lnTo>
                        <a:pt x="243" y="261"/>
                      </a:lnTo>
                      <a:lnTo>
                        <a:pt x="242" y="262"/>
                      </a:lnTo>
                      <a:lnTo>
                        <a:pt x="239" y="263"/>
                      </a:lnTo>
                      <a:lnTo>
                        <a:pt x="239" y="264"/>
                      </a:lnTo>
                      <a:lnTo>
                        <a:pt x="239" y="267"/>
                      </a:lnTo>
                      <a:lnTo>
                        <a:pt x="239" y="268"/>
                      </a:lnTo>
                      <a:lnTo>
                        <a:pt x="242" y="268"/>
                      </a:lnTo>
                      <a:lnTo>
                        <a:pt x="243" y="268"/>
                      </a:lnTo>
                      <a:lnTo>
                        <a:pt x="244" y="268"/>
                      </a:lnTo>
                      <a:lnTo>
                        <a:pt x="244" y="269"/>
                      </a:lnTo>
                      <a:lnTo>
                        <a:pt x="244" y="271"/>
                      </a:lnTo>
                      <a:lnTo>
                        <a:pt x="244" y="272"/>
                      </a:lnTo>
                      <a:lnTo>
                        <a:pt x="243" y="274"/>
                      </a:lnTo>
                      <a:lnTo>
                        <a:pt x="242" y="277"/>
                      </a:lnTo>
                      <a:lnTo>
                        <a:pt x="239" y="277"/>
                      </a:lnTo>
                      <a:lnTo>
                        <a:pt x="238" y="277"/>
                      </a:lnTo>
                      <a:lnTo>
                        <a:pt x="238" y="280"/>
                      </a:lnTo>
                      <a:lnTo>
                        <a:pt x="235" y="282"/>
                      </a:lnTo>
                      <a:lnTo>
                        <a:pt x="234" y="283"/>
                      </a:lnTo>
                      <a:lnTo>
                        <a:pt x="233" y="283"/>
                      </a:lnTo>
                      <a:lnTo>
                        <a:pt x="232" y="283"/>
                      </a:lnTo>
                      <a:lnTo>
                        <a:pt x="230" y="285"/>
                      </a:lnTo>
                      <a:lnTo>
                        <a:pt x="232" y="286"/>
                      </a:lnTo>
                      <a:lnTo>
                        <a:pt x="232" y="287"/>
                      </a:lnTo>
                      <a:lnTo>
                        <a:pt x="232" y="288"/>
                      </a:lnTo>
                      <a:lnTo>
                        <a:pt x="232" y="290"/>
                      </a:lnTo>
                      <a:lnTo>
                        <a:pt x="232" y="292"/>
                      </a:lnTo>
                      <a:lnTo>
                        <a:pt x="230" y="295"/>
                      </a:lnTo>
                      <a:lnTo>
                        <a:pt x="229" y="297"/>
                      </a:lnTo>
                      <a:lnTo>
                        <a:pt x="228" y="300"/>
                      </a:lnTo>
                      <a:lnTo>
                        <a:pt x="225" y="301"/>
                      </a:lnTo>
                      <a:lnTo>
                        <a:pt x="223" y="301"/>
                      </a:lnTo>
                      <a:lnTo>
                        <a:pt x="219" y="302"/>
                      </a:lnTo>
                      <a:lnTo>
                        <a:pt x="216" y="305"/>
                      </a:lnTo>
                      <a:lnTo>
                        <a:pt x="215" y="306"/>
                      </a:lnTo>
                      <a:lnTo>
                        <a:pt x="213" y="307"/>
                      </a:lnTo>
                      <a:lnTo>
                        <a:pt x="211" y="306"/>
                      </a:lnTo>
                      <a:lnTo>
                        <a:pt x="210" y="306"/>
                      </a:lnTo>
                      <a:lnTo>
                        <a:pt x="209" y="306"/>
                      </a:lnTo>
                      <a:lnTo>
                        <a:pt x="206" y="306"/>
                      </a:lnTo>
                      <a:lnTo>
                        <a:pt x="204" y="306"/>
                      </a:lnTo>
                      <a:lnTo>
                        <a:pt x="202" y="306"/>
                      </a:lnTo>
                      <a:lnTo>
                        <a:pt x="201" y="307"/>
                      </a:lnTo>
                      <a:lnTo>
                        <a:pt x="199" y="310"/>
                      </a:lnTo>
                      <a:lnTo>
                        <a:pt x="197" y="314"/>
                      </a:lnTo>
                      <a:lnTo>
                        <a:pt x="196" y="316"/>
                      </a:lnTo>
                      <a:lnTo>
                        <a:pt x="195" y="320"/>
                      </a:lnTo>
                      <a:lnTo>
                        <a:pt x="193" y="321"/>
                      </a:lnTo>
                      <a:lnTo>
                        <a:pt x="193" y="323"/>
                      </a:lnTo>
                      <a:lnTo>
                        <a:pt x="190" y="326"/>
                      </a:lnTo>
                      <a:lnTo>
                        <a:pt x="185" y="328"/>
                      </a:lnTo>
                      <a:lnTo>
                        <a:pt x="182" y="329"/>
                      </a:lnTo>
                      <a:lnTo>
                        <a:pt x="178" y="328"/>
                      </a:lnTo>
                      <a:lnTo>
                        <a:pt x="173" y="329"/>
                      </a:lnTo>
                      <a:lnTo>
                        <a:pt x="171" y="329"/>
                      </a:lnTo>
                      <a:lnTo>
                        <a:pt x="167" y="329"/>
                      </a:lnTo>
                      <a:lnTo>
                        <a:pt x="162" y="329"/>
                      </a:lnTo>
                      <a:lnTo>
                        <a:pt x="159" y="329"/>
                      </a:lnTo>
                      <a:lnTo>
                        <a:pt x="157" y="329"/>
                      </a:lnTo>
                      <a:lnTo>
                        <a:pt x="154" y="330"/>
                      </a:lnTo>
                      <a:lnTo>
                        <a:pt x="153" y="331"/>
                      </a:lnTo>
                      <a:lnTo>
                        <a:pt x="152" y="333"/>
                      </a:lnTo>
                      <a:lnTo>
                        <a:pt x="150" y="333"/>
                      </a:lnTo>
                      <a:lnTo>
                        <a:pt x="149" y="330"/>
                      </a:lnTo>
                      <a:lnTo>
                        <a:pt x="149" y="329"/>
                      </a:lnTo>
                      <a:lnTo>
                        <a:pt x="145" y="330"/>
                      </a:lnTo>
                      <a:lnTo>
                        <a:pt x="144" y="330"/>
                      </a:lnTo>
                      <a:lnTo>
                        <a:pt x="144" y="331"/>
                      </a:lnTo>
                      <a:lnTo>
                        <a:pt x="145" y="333"/>
                      </a:lnTo>
                      <a:lnTo>
                        <a:pt x="145" y="334"/>
                      </a:lnTo>
                      <a:lnTo>
                        <a:pt x="144" y="337"/>
                      </a:lnTo>
                      <a:lnTo>
                        <a:pt x="142" y="338"/>
                      </a:lnTo>
                      <a:lnTo>
                        <a:pt x="139" y="338"/>
                      </a:lnTo>
                      <a:lnTo>
                        <a:pt x="135" y="339"/>
                      </a:lnTo>
                      <a:lnTo>
                        <a:pt x="129" y="338"/>
                      </a:lnTo>
                      <a:lnTo>
                        <a:pt x="128" y="339"/>
                      </a:lnTo>
                      <a:lnTo>
                        <a:pt x="126" y="342"/>
                      </a:lnTo>
                      <a:lnTo>
                        <a:pt x="126" y="343"/>
                      </a:lnTo>
                      <a:lnTo>
                        <a:pt x="125" y="344"/>
                      </a:lnTo>
                      <a:lnTo>
                        <a:pt x="125" y="345"/>
                      </a:lnTo>
                      <a:lnTo>
                        <a:pt x="124" y="345"/>
                      </a:lnTo>
                      <a:lnTo>
                        <a:pt x="121" y="344"/>
                      </a:lnTo>
                      <a:lnTo>
                        <a:pt x="119" y="344"/>
                      </a:lnTo>
                      <a:lnTo>
                        <a:pt x="116" y="342"/>
                      </a:lnTo>
                      <a:lnTo>
                        <a:pt x="115" y="338"/>
                      </a:lnTo>
                      <a:lnTo>
                        <a:pt x="114" y="335"/>
                      </a:lnTo>
                      <a:lnTo>
                        <a:pt x="114" y="333"/>
                      </a:lnTo>
                      <a:lnTo>
                        <a:pt x="114" y="330"/>
                      </a:lnTo>
                      <a:lnTo>
                        <a:pt x="114" y="329"/>
                      </a:lnTo>
                      <a:lnTo>
                        <a:pt x="112" y="328"/>
                      </a:lnTo>
                      <a:lnTo>
                        <a:pt x="111" y="326"/>
                      </a:lnTo>
                      <a:lnTo>
                        <a:pt x="110" y="326"/>
                      </a:lnTo>
                      <a:lnTo>
                        <a:pt x="109" y="328"/>
                      </a:lnTo>
                      <a:lnTo>
                        <a:pt x="107" y="329"/>
                      </a:lnTo>
                      <a:lnTo>
                        <a:pt x="106" y="330"/>
                      </a:lnTo>
                      <a:lnTo>
                        <a:pt x="105" y="331"/>
                      </a:lnTo>
                      <a:lnTo>
                        <a:pt x="101" y="331"/>
                      </a:lnTo>
                      <a:lnTo>
                        <a:pt x="98" y="331"/>
                      </a:lnTo>
                      <a:lnTo>
                        <a:pt x="97" y="333"/>
                      </a:lnTo>
                      <a:lnTo>
                        <a:pt x="95" y="334"/>
                      </a:lnTo>
                      <a:lnTo>
                        <a:pt x="95" y="335"/>
                      </a:lnTo>
                      <a:lnTo>
                        <a:pt x="95" y="337"/>
                      </a:lnTo>
                      <a:lnTo>
                        <a:pt x="96" y="337"/>
                      </a:lnTo>
                      <a:lnTo>
                        <a:pt x="98" y="338"/>
                      </a:lnTo>
                      <a:lnTo>
                        <a:pt x="101" y="338"/>
                      </a:lnTo>
                      <a:lnTo>
                        <a:pt x="102" y="339"/>
                      </a:lnTo>
                      <a:lnTo>
                        <a:pt x="101" y="339"/>
                      </a:lnTo>
                      <a:lnTo>
                        <a:pt x="100" y="342"/>
                      </a:lnTo>
                      <a:lnTo>
                        <a:pt x="98" y="342"/>
                      </a:lnTo>
                      <a:lnTo>
                        <a:pt x="96" y="342"/>
                      </a:lnTo>
                      <a:lnTo>
                        <a:pt x="95" y="342"/>
                      </a:lnTo>
                      <a:lnTo>
                        <a:pt x="95" y="343"/>
                      </a:lnTo>
                      <a:lnTo>
                        <a:pt x="96" y="343"/>
                      </a:lnTo>
                      <a:lnTo>
                        <a:pt x="97" y="344"/>
                      </a:lnTo>
                      <a:lnTo>
                        <a:pt x="98" y="345"/>
                      </a:lnTo>
                      <a:lnTo>
                        <a:pt x="100" y="345"/>
                      </a:lnTo>
                      <a:lnTo>
                        <a:pt x="100" y="348"/>
                      </a:lnTo>
                      <a:lnTo>
                        <a:pt x="101" y="349"/>
                      </a:lnTo>
                      <a:lnTo>
                        <a:pt x="101" y="352"/>
                      </a:lnTo>
                      <a:lnTo>
                        <a:pt x="101" y="354"/>
                      </a:lnTo>
                      <a:lnTo>
                        <a:pt x="100" y="358"/>
                      </a:lnTo>
                      <a:lnTo>
                        <a:pt x="98" y="359"/>
                      </a:lnTo>
                      <a:lnTo>
                        <a:pt x="98" y="361"/>
                      </a:lnTo>
                      <a:lnTo>
                        <a:pt x="96" y="359"/>
                      </a:lnTo>
                      <a:lnTo>
                        <a:pt x="95" y="359"/>
                      </a:lnTo>
                      <a:lnTo>
                        <a:pt x="92" y="358"/>
                      </a:lnTo>
                      <a:lnTo>
                        <a:pt x="91" y="358"/>
                      </a:lnTo>
                      <a:lnTo>
                        <a:pt x="87" y="358"/>
                      </a:lnTo>
                      <a:lnTo>
                        <a:pt x="83" y="358"/>
                      </a:lnTo>
                      <a:lnTo>
                        <a:pt x="78" y="358"/>
                      </a:lnTo>
                      <a:lnTo>
                        <a:pt x="76" y="357"/>
                      </a:lnTo>
                      <a:lnTo>
                        <a:pt x="71" y="357"/>
                      </a:lnTo>
                      <a:lnTo>
                        <a:pt x="65" y="357"/>
                      </a:lnTo>
                      <a:lnTo>
                        <a:pt x="62" y="354"/>
                      </a:lnTo>
                      <a:lnTo>
                        <a:pt x="59" y="353"/>
                      </a:lnTo>
                      <a:lnTo>
                        <a:pt x="57" y="352"/>
                      </a:lnTo>
                      <a:lnTo>
                        <a:pt x="55" y="352"/>
                      </a:lnTo>
                      <a:lnTo>
                        <a:pt x="54" y="352"/>
                      </a:lnTo>
                      <a:lnTo>
                        <a:pt x="52" y="353"/>
                      </a:lnTo>
                      <a:lnTo>
                        <a:pt x="50" y="354"/>
                      </a:lnTo>
                      <a:lnTo>
                        <a:pt x="49" y="357"/>
                      </a:lnTo>
                      <a:lnTo>
                        <a:pt x="46" y="358"/>
                      </a:lnTo>
                      <a:lnTo>
                        <a:pt x="45" y="357"/>
                      </a:lnTo>
                      <a:lnTo>
                        <a:pt x="45" y="353"/>
                      </a:lnTo>
                      <a:lnTo>
                        <a:pt x="46" y="352"/>
                      </a:lnTo>
                      <a:lnTo>
                        <a:pt x="46" y="349"/>
                      </a:lnTo>
                      <a:lnTo>
                        <a:pt x="44" y="349"/>
                      </a:lnTo>
                      <a:lnTo>
                        <a:pt x="40" y="350"/>
                      </a:lnTo>
                      <a:lnTo>
                        <a:pt x="39" y="350"/>
                      </a:lnTo>
                      <a:lnTo>
                        <a:pt x="38" y="352"/>
                      </a:lnTo>
                      <a:lnTo>
                        <a:pt x="38" y="353"/>
                      </a:lnTo>
                      <a:lnTo>
                        <a:pt x="39" y="353"/>
                      </a:lnTo>
                      <a:lnTo>
                        <a:pt x="39" y="354"/>
                      </a:lnTo>
                      <a:lnTo>
                        <a:pt x="39" y="358"/>
                      </a:lnTo>
                      <a:lnTo>
                        <a:pt x="39" y="361"/>
                      </a:lnTo>
                      <a:lnTo>
                        <a:pt x="38" y="361"/>
                      </a:lnTo>
                      <a:lnTo>
                        <a:pt x="36" y="362"/>
                      </a:lnTo>
                      <a:lnTo>
                        <a:pt x="34" y="362"/>
                      </a:lnTo>
                      <a:lnTo>
                        <a:pt x="31" y="363"/>
                      </a:lnTo>
                      <a:lnTo>
                        <a:pt x="26" y="364"/>
                      </a:lnTo>
                      <a:lnTo>
                        <a:pt x="24" y="366"/>
                      </a:lnTo>
                      <a:lnTo>
                        <a:pt x="21" y="367"/>
                      </a:lnTo>
                      <a:lnTo>
                        <a:pt x="19" y="368"/>
                      </a:lnTo>
                      <a:lnTo>
                        <a:pt x="17" y="368"/>
                      </a:lnTo>
                      <a:lnTo>
                        <a:pt x="17" y="367"/>
                      </a:lnTo>
                      <a:lnTo>
                        <a:pt x="19" y="366"/>
                      </a:lnTo>
                      <a:lnTo>
                        <a:pt x="21" y="364"/>
                      </a:lnTo>
                      <a:lnTo>
                        <a:pt x="21" y="363"/>
                      </a:lnTo>
                      <a:lnTo>
                        <a:pt x="21" y="362"/>
                      </a:lnTo>
                      <a:lnTo>
                        <a:pt x="21" y="361"/>
                      </a:lnTo>
                      <a:lnTo>
                        <a:pt x="20" y="359"/>
                      </a:lnTo>
                      <a:lnTo>
                        <a:pt x="19" y="359"/>
                      </a:lnTo>
                      <a:lnTo>
                        <a:pt x="17" y="359"/>
                      </a:lnTo>
                      <a:lnTo>
                        <a:pt x="16" y="361"/>
                      </a:lnTo>
                      <a:lnTo>
                        <a:pt x="12" y="362"/>
                      </a:lnTo>
                      <a:lnTo>
                        <a:pt x="11" y="362"/>
                      </a:lnTo>
                      <a:lnTo>
                        <a:pt x="8" y="362"/>
                      </a:lnTo>
                      <a:lnTo>
                        <a:pt x="7" y="359"/>
                      </a:lnTo>
                      <a:lnTo>
                        <a:pt x="8" y="358"/>
                      </a:lnTo>
                      <a:lnTo>
                        <a:pt x="11" y="352"/>
                      </a:lnTo>
                      <a:lnTo>
                        <a:pt x="12" y="350"/>
                      </a:lnTo>
                      <a:lnTo>
                        <a:pt x="15" y="349"/>
                      </a:lnTo>
                      <a:lnTo>
                        <a:pt x="17" y="349"/>
                      </a:lnTo>
                      <a:lnTo>
                        <a:pt x="20" y="349"/>
                      </a:lnTo>
                      <a:lnTo>
                        <a:pt x="21" y="349"/>
                      </a:lnTo>
                      <a:lnTo>
                        <a:pt x="21" y="348"/>
                      </a:lnTo>
                      <a:lnTo>
                        <a:pt x="24" y="342"/>
                      </a:lnTo>
                      <a:lnTo>
                        <a:pt x="25" y="339"/>
                      </a:lnTo>
                      <a:lnTo>
                        <a:pt x="26" y="337"/>
                      </a:lnTo>
                      <a:lnTo>
                        <a:pt x="26" y="335"/>
                      </a:lnTo>
                      <a:lnTo>
                        <a:pt x="26" y="333"/>
                      </a:lnTo>
                      <a:lnTo>
                        <a:pt x="26" y="331"/>
                      </a:lnTo>
                      <a:lnTo>
                        <a:pt x="27" y="330"/>
                      </a:lnTo>
                      <a:lnTo>
                        <a:pt x="26" y="329"/>
                      </a:lnTo>
                      <a:lnTo>
                        <a:pt x="25" y="329"/>
                      </a:lnTo>
                      <a:lnTo>
                        <a:pt x="24" y="330"/>
                      </a:lnTo>
                      <a:lnTo>
                        <a:pt x="20" y="329"/>
                      </a:lnTo>
                      <a:lnTo>
                        <a:pt x="19" y="329"/>
                      </a:lnTo>
                      <a:lnTo>
                        <a:pt x="12" y="329"/>
                      </a:lnTo>
                      <a:lnTo>
                        <a:pt x="10" y="329"/>
                      </a:lnTo>
                      <a:lnTo>
                        <a:pt x="8" y="328"/>
                      </a:lnTo>
                      <a:lnTo>
                        <a:pt x="8" y="326"/>
                      </a:lnTo>
                      <a:lnTo>
                        <a:pt x="8" y="324"/>
                      </a:lnTo>
                      <a:lnTo>
                        <a:pt x="10" y="321"/>
                      </a:lnTo>
                      <a:lnTo>
                        <a:pt x="11" y="321"/>
                      </a:lnTo>
                      <a:lnTo>
                        <a:pt x="15" y="320"/>
                      </a:lnTo>
                      <a:lnTo>
                        <a:pt x="15" y="319"/>
                      </a:lnTo>
                      <a:lnTo>
                        <a:pt x="15" y="318"/>
                      </a:lnTo>
                      <a:lnTo>
                        <a:pt x="15" y="316"/>
                      </a:lnTo>
                      <a:lnTo>
                        <a:pt x="12" y="316"/>
                      </a:lnTo>
                      <a:lnTo>
                        <a:pt x="11" y="315"/>
                      </a:lnTo>
                      <a:lnTo>
                        <a:pt x="11" y="314"/>
                      </a:lnTo>
                      <a:lnTo>
                        <a:pt x="12" y="312"/>
                      </a:lnTo>
                      <a:lnTo>
                        <a:pt x="16" y="312"/>
                      </a:lnTo>
                      <a:lnTo>
                        <a:pt x="16" y="310"/>
                      </a:lnTo>
                      <a:lnTo>
                        <a:pt x="16" y="309"/>
                      </a:lnTo>
                      <a:lnTo>
                        <a:pt x="16" y="306"/>
                      </a:lnTo>
                      <a:lnTo>
                        <a:pt x="16" y="305"/>
                      </a:lnTo>
                      <a:lnTo>
                        <a:pt x="16" y="302"/>
                      </a:lnTo>
                      <a:lnTo>
                        <a:pt x="15" y="301"/>
                      </a:lnTo>
                      <a:lnTo>
                        <a:pt x="12" y="300"/>
                      </a:lnTo>
                      <a:lnTo>
                        <a:pt x="15" y="299"/>
                      </a:lnTo>
                      <a:lnTo>
                        <a:pt x="16" y="295"/>
                      </a:lnTo>
                      <a:lnTo>
                        <a:pt x="16" y="293"/>
                      </a:lnTo>
                      <a:lnTo>
                        <a:pt x="16" y="292"/>
                      </a:lnTo>
                      <a:lnTo>
                        <a:pt x="16" y="291"/>
                      </a:lnTo>
                      <a:lnTo>
                        <a:pt x="15" y="288"/>
                      </a:lnTo>
                      <a:lnTo>
                        <a:pt x="15" y="287"/>
                      </a:lnTo>
                      <a:lnTo>
                        <a:pt x="16" y="286"/>
                      </a:lnTo>
                      <a:lnTo>
                        <a:pt x="17" y="285"/>
                      </a:lnTo>
                      <a:lnTo>
                        <a:pt x="17" y="282"/>
                      </a:lnTo>
                      <a:lnTo>
                        <a:pt x="19" y="280"/>
                      </a:lnTo>
                      <a:lnTo>
                        <a:pt x="20" y="282"/>
                      </a:lnTo>
                      <a:lnTo>
                        <a:pt x="20" y="283"/>
                      </a:lnTo>
                      <a:lnTo>
                        <a:pt x="20" y="285"/>
                      </a:lnTo>
                      <a:lnTo>
                        <a:pt x="21" y="286"/>
                      </a:lnTo>
                      <a:lnTo>
                        <a:pt x="24" y="286"/>
                      </a:lnTo>
                      <a:lnTo>
                        <a:pt x="25" y="285"/>
                      </a:lnTo>
                      <a:lnTo>
                        <a:pt x="27" y="283"/>
                      </a:lnTo>
                      <a:lnTo>
                        <a:pt x="30" y="285"/>
                      </a:lnTo>
                      <a:lnTo>
                        <a:pt x="31" y="285"/>
                      </a:lnTo>
                      <a:lnTo>
                        <a:pt x="31" y="283"/>
                      </a:lnTo>
                      <a:lnTo>
                        <a:pt x="31" y="280"/>
                      </a:lnTo>
                      <a:lnTo>
                        <a:pt x="31" y="278"/>
                      </a:lnTo>
                      <a:lnTo>
                        <a:pt x="33" y="277"/>
                      </a:lnTo>
                      <a:lnTo>
                        <a:pt x="34" y="278"/>
                      </a:lnTo>
                      <a:lnTo>
                        <a:pt x="35" y="278"/>
                      </a:lnTo>
                      <a:lnTo>
                        <a:pt x="38" y="278"/>
                      </a:lnTo>
                      <a:lnTo>
                        <a:pt x="39" y="277"/>
                      </a:lnTo>
                      <a:lnTo>
                        <a:pt x="40" y="276"/>
                      </a:lnTo>
                      <a:lnTo>
                        <a:pt x="41" y="273"/>
                      </a:lnTo>
                      <a:lnTo>
                        <a:pt x="41" y="269"/>
                      </a:lnTo>
                      <a:lnTo>
                        <a:pt x="41" y="267"/>
                      </a:lnTo>
                      <a:lnTo>
                        <a:pt x="39" y="267"/>
                      </a:lnTo>
                      <a:lnTo>
                        <a:pt x="38" y="264"/>
                      </a:lnTo>
                      <a:lnTo>
                        <a:pt x="36" y="263"/>
                      </a:lnTo>
                      <a:lnTo>
                        <a:pt x="36" y="262"/>
                      </a:lnTo>
                      <a:lnTo>
                        <a:pt x="36" y="261"/>
                      </a:lnTo>
                      <a:lnTo>
                        <a:pt x="35" y="258"/>
                      </a:lnTo>
                      <a:lnTo>
                        <a:pt x="35" y="257"/>
                      </a:lnTo>
                      <a:lnTo>
                        <a:pt x="34" y="255"/>
                      </a:lnTo>
                      <a:lnTo>
                        <a:pt x="35" y="254"/>
                      </a:lnTo>
                      <a:lnTo>
                        <a:pt x="35" y="250"/>
                      </a:lnTo>
                      <a:lnTo>
                        <a:pt x="35" y="249"/>
                      </a:lnTo>
                      <a:lnTo>
                        <a:pt x="35" y="247"/>
                      </a:lnTo>
                      <a:lnTo>
                        <a:pt x="35" y="244"/>
                      </a:lnTo>
                      <a:lnTo>
                        <a:pt x="34" y="244"/>
                      </a:lnTo>
                      <a:lnTo>
                        <a:pt x="33" y="243"/>
                      </a:lnTo>
                      <a:lnTo>
                        <a:pt x="27" y="243"/>
                      </a:lnTo>
                      <a:lnTo>
                        <a:pt x="25" y="243"/>
                      </a:lnTo>
                      <a:lnTo>
                        <a:pt x="24" y="243"/>
                      </a:lnTo>
                      <a:lnTo>
                        <a:pt x="21" y="243"/>
                      </a:lnTo>
                      <a:lnTo>
                        <a:pt x="20" y="243"/>
                      </a:lnTo>
                      <a:lnTo>
                        <a:pt x="20" y="242"/>
                      </a:lnTo>
                      <a:lnTo>
                        <a:pt x="19" y="240"/>
                      </a:lnTo>
                      <a:lnTo>
                        <a:pt x="19" y="238"/>
                      </a:lnTo>
                      <a:lnTo>
                        <a:pt x="19" y="235"/>
                      </a:lnTo>
                      <a:lnTo>
                        <a:pt x="17" y="233"/>
                      </a:lnTo>
                      <a:lnTo>
                        <a:pt x="16" y="230"/>
                      </a:lnTo>
                      <a:lnTo>
                        <a:pt x="15" y="229"/>
                      </a:lnTo>
                      <a:lnTo>
                        <a:pt x="12" y="229"/>
                      </a:lnTo>
                      <a:lnTo>
                        <a:pt x="11" y="229"/>
                      </a:lnTo>
                      <a:lnTo>
                        <a:pt x="10" y="229"/>
                      </a:lnTo>
                      <a:lnTo>
                        <a:pt x="8" y="230"/>
                      </a:lnTo>
                      <a:lnTo>
                        <a:pt x="8" y="231"/>
                      </a:lnTo>
                      <a:lnTo>
                        <a:pt x="8" y="235"/>
                      </a:lnTo>
                      <a:lnTo>
                        <a:pt x="6" y="238"/>
                      </a:lnTo>
                      <a:lnTo>
                        <a:pt x="5" y="235"/>
                      </a:lnTo>
                      <a:lnTo>
                        <a:pt x="5" y="233"/>
                      </a:lnTo>
                      <a:lnTo>
                        <a:pt x="5" y="231"/>
                      </a:lnTo>
                      <a:lnTo>
                        <a:pt x="3" y="230"/>
                      </a:lnTo>
                      <a:lnTo>
                        <a:pt x="3" y="229"/>
                      </a:lnTo>
                      <a:lnTo>
                        <a:pt x="1" y="229"/>
                      </a:lnTo>
                      <a:lnTo>
                        <a:pt x="1" y="228"/>
                      </a:lnTo>
                      <a:lnTo>
                        <a:pt x="0" y="225"/>
                      </a:lnTo>
                      <a:lnTo>
                        <a:pt x="1" y="224"/>
                      </a:lnTo>
                      <a:lnTo>
                        <a:pt x="1" y="223"/>
                      </a:lnTo>
                      <a:lnTo>
                        <a:pt x="3" y="223"/>
                      </a:lnTo>
                      <a:lnTo>
                        <a:pt x="3" y="220"/>
                      </a:lnTo>
                      <a:lnTo>
                        <a:pt x="2" y="216"/>
                      </a:lnTo>
                      <a:lnTo>
                        <a:pt x="1" y="215"/>
                      </a:lnTo>
                      <a:lnTo>
                        <a:pt x="0" y="212"/>
                      </a:lnTo>
                      <a:lnTo>
                        <a:pt x="1" y="209"/>
                      </a:lnTo>
                      <a:lnTo>
                        <a:pt x="3" y="209"/>
                      </a:lnTo>
                      <a:lnTo>
                        <a:pt x="5" y="204"/>
                      </a:lnTo>
                      <a:lnTo>
                        <a:pt x="6" y="201"/>
                      </a:lnTo>
                      <a:lnTo>
                        <a:pt x="7" y="200"/>
                      </a:lnTo>
                      <a:lnTo>
                        <a:pt x="10" y="197"/>
                      </a:lnTo>
                      <a:lnTo>
                        <a:pt x="12" y="197"/>
                      </a:lnTo>
                      <a:lnTo>
                        <a:pt x="15" y="197"/>
                      </a:lnTo>
                      <a:lnTo>
                        <a:pt x="16" y="197"/>
                      </a:lnTo>
                      <a:lnTo>
                        <a:pt x="19" y="197"/>
                      </a:lnTo>
                      <a:lnTo>
                        <a:pt x="21" y="197"/>
                      </a:lnTo>
                      <a:lnTo>
                        <a:pt x="22" y="197"/>
                      </a:lnTo>
                      <a:lnTo>
                        <a:pt x="26" y="196"/>
                      </a:lnTo>
                      <a:lnTo>
                        <a:pt x="30" y="193"/>
                      </a:lnTo>
                      <a:lnTo>
                        <a:pt x="30" y="191"/>
                      </a:lnTo>
                      <a:lnTo>
                        <a:pt x="30" y="187"/>
                      </a:lnTo>
                      <a:lnTo>
                        <a:pt x="30" y="185"/>
                      </a:lnTo>
                      <a:lnTo>
                        <a:pt x="27" y="183"/>
                      </a:lnTo>
                      <a:lnTo>
                        <a:pt x="26" y="183"/>
                      </a:lnTo>
                      <a:lnTo>
                        <a:pt x="27" y="181"/>
                      </a:lnTo>
                      <a:lnTo>
                        <a:pt x="27" y="178"/>
                      </a:lnTo>
                      <a:lnTo>
                        <a:pt x="31" y="173"/>
                      </a:lnTo>
                      <a:lnTo>
                        <a:pt x="33" y="172"/>
                      </a:lnTo>
                      <a:lnTo>
                        <a:pt x="34" y="169"/>
                      </a:lnTo>
                      <a:lnTo>
                        <a:pt x="34" y="167"/>
                      </a:lnTo>
                      <a:lnTo>
                        <a:pt x="34" y="165"/>
                      </a:lnTo>
                      <a:lnTo>
                        <a:pt x="33" y="164"/>
                      </a:lnTo>
                      <a:lnTo>
                        <a:pt x="34" y="163"/>
                      </a:lnTo>
                      <a:lnTo>
                        <a:pt x="35" y="159"/>
                      </a:lnTo>
                      <a:lnTo>
                        <a:pt x="35" y="157"/>
                      </a:lnTo>
                      <a:lnTo>
                        <a:pt x="35" y="155"/>
                      </a:lnTo>
                      <a:lnTo>
                        <a:pt x="33" y="155"/>
                      </a:lnTo>
                      <a:lnTo>
                        <a:pt x="33" y="154"/>
                      </a:lnTo>
                      <a:lnTo>
                        <a:pt x="31" y="153"/>
                      </a:lnTo>
                      <a:lnTo>
                        <a:pt x="31" y="150"/>
                      </a:lnTo>
                      <a:lnTo>
                        <a:pt x="33" y="149"/>
                      </a:lnTo>
                      <a:lnTo>
                        <a:pt x="34" y="145"/>
                      </a:lnTo>
                      <a:lnTo>
                        <a:pt x="35" y="141"/>
                      </a:lnTo>
                      <a:lnTo>
                        <a:pt x="34" y="139"/>
                      </a:lnTo>
                      <a:lnTo>
                        <a:pt x="31" y="138"/>
                      </a:lnTo>
                      <a:lnTo>
                        <a:pt x="30" y="136"/>
                      </a:lnTo>
                      <a:lnTo>
                        <a:pt x="30" y="135"/>
                      </a:lnTo>
                      <a:lnTo>
                        <a:pt x="31" y="131"/>
                      </a:lnTo>
                      <a:lnTo>
                        <a:pt x="33" y="130"/>
                      </a:lnTo>
                      <a:lnTo>
                        <a:pt x="31" y="127"/>
                      </a:lnTo>
                      <a:lnTo>
                        <a:pt x="31" y="126"/>
                      </a:lnTo>
                      <a:lnTo>
                        <a:pt x="30" y="124"/>
                      </a:lnTo>
                      <a:lnTo>
                        <a:pt x="30" y="122"/>
                      </a:lnTo>
                      <a:lnTo>
                        <a:pt x="30" y="121"/>
                      </a:lnTo>
                      <a:lnTo>
                        <a:pt x="31" y="120"/>
                      </a:lnTo>
                      <a:lnTo>
                        <a:pt x="31" y="116"/>
                      </a:lnTo>
                      <a:lnTo>
                        <a:pt x="33" y="115"/>
                      </a:lnTo>
                      <a:lnTo>
                        <a:pt x="34" y="114"/>
                      </a:lnTo>
                      <a:lnTo>
                        <a:pt x="36" y="114"/>
                      </a:lnTo>
                      <a:lnTo>
                        <a:pt x="38" y="114"/>
                      </a:lnTo>
                      <a:lnTo>
                        <a:pt x="39" y="112"/>
                      </a:lnTo>
                      <a:lnTo>
                        <a:pt x="39" y="111"/>
                      </a:lnTo>
                      <a:lnTo>
                        <a:pt x="40" y="108"/>
                      </a:lnTo>
                      <a:lnTo>
                        <a:pt x="40" y="106"/>
                      </a:lnTo>
                      <a:lnTo>
                        <a:pt x="40" y="105"/>
                      </a:lnTo>
                      <a:lnTo>
                        <a:pt x="41" y="103"/>
                      </a:lnTo>
                      <a:lnTo>
                        <a:pt x="44" y="101"/>
                      </a:lnTo>
                      <a:lnTo>
                        <a:pt x="46" y="101"/>
                      </a:lnTo>
                      <a:lnTo>
                        <a:pt x="48" y="101"/>
                      </a:lnTo>
                      <a:lnTo>
                        <a:pt x="48" y="98"/>
                      </a:lnTo>
                      <a:lnTo>
                        <a:pt x="49" y="97"/>
                      </a:lnTo>
                      <a:lnTo>
                        <a:pt x="50" y="95"/>
                      </a:lnTo>
                      <a:lnTo>
                        <a:pt x="50" y="93"/>
                      </a:lnTo>
                      <a:lnTo>
                        <a:pt x="49" y="93"/>
                      </a:lnTo>
                      <a:lnTo>
                        <a:pt x="48" y="95"/>
                      </a:lnTo>
                      <a:lnTo>
                        <a:pt x="46" y="95"/>
                      </a:lnTo>
                      <a:lnTo>
                        <a:pt x="44" y="96"/>
                      </a:lnTo>
                      <a:lnTo>
                        <a:pt x="40" y="96"/>
                      </a:lnTo>
                      <a:lnTo>
                        <a:pt x="39" y="96"/>
                      </a:lnTo>
                      <a:lnTo>
                        <a:pt x="38" y="96"/>
                      </a:lnTo>
                      <a:lnTo>
                        <a:pt x="35" y="97"/>
                      </a:lnTo>
                      <a:lnTo>
                        <a:pt x="34" y="97"/>
                      </a:lnTo>
                      <a:lnTo>
                        <a:pt x="33" y="96"/>
                      </a:lnTo>
                      <a:lnTo>
                        <a:pt x="33" y="95"/>
                      </a:lnTo>
                      <a:lnTo>
                        <a:pt x="33" y="92"/>
                      </a:lnTo>
                      <a:lnTo>
                        <a:pt x="30" y="91"/>
                      </a:lnTo>
                      <a:lnTo>
                        <a:pt x="25" y="91"/>
                      </a:lnTo>
                      <a:lnTo>
                        <a:pt x="22" y="89"/>
                      </a:lnTo>
                      <a:lnTo>
                        <a:pt x="24" y="87"/>
                      </a:lnTo>
                      <a:lnTo>
                        <a:pt x="24" y="86"/>
                      </a:lnTo>
                      <a:lnTo>
                        <a:pt x="24" y="84"/>
                      </a:lnTo>
                      <a:lnTo>
                        <a:pt x="25" y="83"/>
                      </a:lnTo>
                      <a:lnTo>
                        <a:pt x="27" y="83"/>
                      </a:lnTo>
                      <a:lnTo>
                        <a:pt x="30" y="83"/>
                      </a:lnTo>
                      <a:lnTo>
                        <a:pt x="33" y="84"/>
                      </a:lnTo>
                      <a:lnTo>
                        <a:pt x="34" y="84"/>
                      </a:lnTo>
                      <a:lnTo>
                        <a:pt x="33" y="81"/>
                      </a:lnTo>
                      <a:lnTo>
                        <a:pt x="33" y="79"/>
                      </a:lnTo>
                      <a:lnTo>
                        <a:pt x="34" y="78"/>
                      </a:lnTo>
                      <a:lnTo>
                        <a:pt x="36" y="77"/>
                      </a:lnTo>
                      <a:lnTo>
                        <a:pt x="38" y="77"/>
                      </a:lnTo>
                      <a:lnTo>
                        <a:pt x="40" y="76"/>
                      </a:lnTo>
                      <a:lnTo>
                        <a:pt x="44" y="76"/>
                      </a:lnTo>
                      <a:lnTo>
                        <a:pt x="45" y="76"/>
                      </a:lnTo>
                      <a:lnTo>
                        <a:pt x="48" y="76"/>
                      </a:lnTo>
                      <a:lnTo>
                        <a:pt x="50" y="74"/>
                      </a:lnTo>
                      <a:lnTo>
                        <a:pt x="53" y="76"/>
                      </a:lnTo>
                      <a:lnTo>
                        <a:pt x="55" y="78"/>
                      </a:lnTo>
                      <a:lnTo>
                        <a:pt x="59" y="78"/>
                      </a:lnTo>
                      <a:lnTo>
                        <a:pt x="60" y="77"/>
                      </a:lnTo>
                      <a:lnTo>
                        <a:pt x="62" y="76"/>
                      </a:lnTo>
                      <a:lnTo>
                        <a:pt x="64" y="72"/>
                      </a:lnTo>
                      <a:lnTo>
                        <a:pt x="65" y="72"/>
                      </a:lnTo>
                      <a:lnTo>
                        <a:pt x="69" y="70"/>
                      </a:lnTo>
                      <a:lnTo>
                        <a:pt x="71" y="70"/>
                      </a:lnTo>
                      <a:lnTo>
                        <a:pt x="72" y="69"/>
                      </a:lnTo>
                      <a:lnTo>
                        <a:pt x="72" y="67"/>
                      </a:lnTo>
                      <a:lnTo>
                        <a:pt x="74" y="64"/>
                      </a:lnTo>
                      <a:lnTo>
                        <a:pt x="74" y="62"/>
                      </a:lnTo>
                      <a:lnTo>
                        <a:pt x="72" y="59"/>
                      </a:lnTo>
                      <a:lnTo>
                        <a:pt x="72" y="57"/>
                      </a:lnTo>
                      <a:lnTo>
                        <a:pt x="71" y="55"/>
                      </a:lnTo>
                      <a:lnTo>
                        <a:pt x="72" y="50"/>
                      </a:lnTo>
                      <a:lnTo>
                        <a:pt x="72" y="50"/>
                      </a:lnTo>
                      <a:lnTo>
                        <a:pt x="72" y="50"/>
                      </a:lnTo>
                      <a:lnTo>
                        <a:pt x="72" y="49"/>
                      </a:lnTo>
                      <a:lnTo>
                        <a:pt x="76" y="48"/>
                      </a:lnTo>
                      <a:lnTo>
                        <a:pt x="78" y="49"/>
                      </a:lnTo>
                      <a:lnTo>
                        <a:pt x="79" y="50"/>
                      </a:lnTo>
                      <a:lnTo>
                        <a:pt x="82" y="51"/>
                      </a:lnTo>
                      <a:lnTo>
                        <a:pt x="84" y="53"/>
                      </a:lnTo>
                      <a:lnTo>
                        <a:pt x="86" y="54"/>
                      </a:lnTo>
                      <a:lnTo>
                        <a:pt x="90" y="57"/>
                      </a:lnTo>
                      <a:lnTo>
                        <a:pt x="92" y="57"/>
                      </a:lnTo>
                      <a:lnTo>
                        <a:pt x="97" y="57"/>
                      </a:lnTo>
                      <a:lnTo>
                        <a:pt x="100" y="60"/>
                      </a:lnTo>
                      <a:lnTo>
                        <a:pt x="102" y="63"/>
                      </a:lnTo>
                      <a:lnTo>
                        <a:pt x="102" y="64"/>
                      </a:lnTo>
                      <a:lnTo>
                        <a:pt x="100" y="64"/>
                      </a:lnTo>
                      <a:lnTo>
                        <a:pt x="98" y="65"/>
                      </a:lnTo>
                      <a:lnTo>
                        <a:pt x="100" y="67"/>
                      </a:lnTo>
                      <a:lnTo>
                        <a:pt x="100" y="69"/>
                      </a:lnTo>
                      <a:lnTo>
                        <a:pt x="102" y="70"/>
                      </a:lnTo>
                      <a:lnTo>
                        <a:pt x="106" y="70"/>
                      </a:lnTo>
                      <a:lnTo>
                        <a:pt x="107" y="69"/>
                      </a:lnTo>
                      <a:lnTo>
                        <a:pt x="109" y="68"/>
                      </a:lnTo>
                      <a:lnTo>
                        <a:pt x="110" y="67"/>
                      </a:lnTo>
                      <a:lnTo>
                        <a:pt x="112" y="65"/>
                      </a:lnTo>
                      <a:lnTo>
                        <a:pt x="114" y="67"/>
                      </a:lnTo>
                      <a:lnTo>
                        <a:pt x="115" y="68"/>
                      </a:lnTo>
                      <a:lnTo>
                        <a:pt x="115" y="70"/>
                      </a:lnTo>
                      <a:lnTo>
                        <a:pt x="116" y="74"/>
                      </a:lnTo>
                      <a:lnTo>
                        <a:pt x="119" y="76"/>
                      </a:lnTo>
                      <a:lnTo>
                        <a:pt x="121" y="76"/>
                      </a:lnTo>
                      <a:lnTo>
                        <a:pt x="123" y="78"/>
                      </a:lnTo>
                      <a:lnTo>
                        <a:pt x="125" y="79"/>
                      </a:lnTo>
                      <a:lnTo>
                        <a:pt x="126" y="82"/>
                      </a:lnTo>
                      <a:lnTo>
                        <a:pt x="128" y="82"/>
                      </a:lnTo>
                      <a:lnTo>
                        <a:pt x="130" y="81"/>
                      </a:lnTo>
                      <a:lnTo>
                        <a:pt x="135" y="81"/>
                      </a:lnTo>
                      <a:lnTo>
                        <a:pt x="136" y="82"/>
                      </a:lnTo>
                      <a:lnTo>
                        <a:pt x="140" y="83"/>
                      </a:lnTo>
                      <a:lnTo>
                        <a:pt x="143" y="82"/>
                      </a:lnTo>
                      <a:lnTo>
                        <a:pt x="145" y="81"/>
                      </a:lnTo>
                      <a:lnTo>
                        <a:pt x="147" y="78"/>
                      </a:lnTo>
                      <a:lnTo>
                        <a:pt x="149" y="78"/>
                      </a:lnTo>
                      <a:lnTo>
                        <a:pt x="150" y="78"/>
                      </a:lnTo>
                      <a:lnTo>
                        <a:pt x="152" y="79"/>
                      </a:lnTo>
                      <a:lnTo>
                        <a:pt x="153" y="78"/>
                      </a:lnTo>
                      <a:lnTo>
                        <a:pt x="154" y="76"/>
                      </a:lnTo>
                      <a:lnTo>
                        <a:pt x="155" y="70"/>
                      </a:lnTo>
                      <a:lnTo>
                        <a:pt x="155" y="68"/>
                      </a:lnTo>
                      <a:lnTo>
                        <a:pt x="155" y="67"/>
                      </a:lnTo>
                      <a:lnTo>
                        <a:pt x="158" y="67"/>
                      </a:lnTo>
                      <a:lnTo>
                        <a:pt x="159" y="65"/>
                      </a:lnTo>
                      <a:lnTo>
                        <a:pt x="159" y="62"/>
                      </a:lnTo>
                      <a:lnTo>
                        <a:pt x="159" y="59"/>
                      </a:lnTo>
                      <a:lnTo>
                        <a:pt x="159" y="57"/>
                      </a:lnTo>
                      <a:lnTo>
                        <a:pt x="159" y="50"/>
                      </a:lnTo>
                      <a:lnTo>
                        <a:pt x="159" y="49"/>
                      </a:lnTo>
                      <a:lnTo>
                        <a:pt x="158" y="48"/>
                      </a:lnTo>
                      <a:lnTo>
                        <a:pt x="157" y="46"/>
                      </a:lnTo>
                      <a:lnTo>
                        <a:pt x="155" y="45"/>
                      </a:lnTo>
                      <a:lnTo>
                        <a:pt x="154" y="43"/>
                      </a:lnTo>
                      <a:lnTo>
                        <a:pt x="154" y="41"/>
                      </a:lnTo>
                      <a:lnTo>
                        <a:pt x="155" y="39"/>
                      </a:lnTo>
                      <a:lnTo>
                        <a:pt x="157" y="36"/>
                      </a:lnTo>
                      <a:lnTo>
                        <a:pt x="157" y="32"/>
                      </a:lnTo>
                      <a:lnTo>
                        <a:pt x="157" y="30"/>
                      </a:lnTo>
                      <a:lnTo>
                        <a:pt x="157" y="26"/>
                      </a:lnTo>
                      <a:lnTo>
                        <a:pt x="157" y="25"/>
                      </a:lnTo>
                      <a:lnTo>
                        <a:pt x="158" y="24"/>
                      </a:lnTo>
                      <a:lnTo>
                        <a:pt x="157" y="22"/>
                      </a:lnTo>
                      <a:lnTo>
                        <a:pt x="157" y="20"/>
                      </a:lnTo>
                      <a:lnTo>
                        <a:pt x="155" y="17"/>
                      </a:lnTo>
                      <a:lnTo>
                        <a:pt x="155" y="15"/>
                      </a:lnTo>
                      <a:lnTo>
                        <a:pt x="158" y="11"/>
                      </a:lnTo>
                      <a:lnTo>
                        <a:pt x="159" y="11"/>
                      </a:lnTo>
                      <a:lnTo>
                        <a:pt x="161" y="11"/>
                      </a:lnTo>
                      <a:lnTo>
                        <a:pt x="162" y="12"/>
                      </a:lnTo>
                      <a:lnTo>
                        <a:pt x="164" y="11"/>
                      </a:lnTo>
                      <a:lnTo>
                        <a:pt x="167" y="10"/>
                      </a:lnTo>
                      <a:lnTo>
                        <a:pt x="168" y="8"/>
                      </a:lnTo>
                      <a:lnTo>
                        <a:pt x="168" y="7"/>
                      </a:lnTo>
                      <a:lnTo>
                        <a:pt x="168" y="6"/>
                      </a:lnTo>
                      <a:lnTo>
                        <a:pt x="169" y="3"/>
                      </a:lnTo>
                      <a:lnTo>
                        <a:pt x="169" y="2"/>
                      </a:lnTo>
                      <a:lnTo>
                        <a:pt x="172" y="2"/>
                      </a:lnTo>
                      <a:lnTo>
                        <a:pt x="173" y="2"/>
                      </a:lnTo>
                      <a:lnTo>
                        <a:pt x="176" y="3"/>
                      </a:lnTo>
                      <a:lnTo>
                        <a:pt x="176" y="2"/>
                      </a:lnTo>
                      <a:lnTo>
                        <a:pt x="178" y="1"/>
                      </a:lnTo>
                      <a:lnTo>
                        <a:pt x="180" y="0"/>
                      </a:lnTo>
                      <a:lnTo>
                        <a:pt x="182" y="2"/>
                      </a:lnTo>
                      <a:lnTo>
                        <a:pt x="182" y="3"/>
                      </a:lnTo>
                      <a:lnTo>
                        <a:pt x="182" y="6"/>
                      </a:lnTo>
                      <a:lnTo>
                        <a:pt x="181" y="6"/>
                      </a:lnTo>
                      <a:lnTo>
                        <a:pt x="182" y="8"/>
                      </a:lnTo>
                      <a:lnTo>
                        <a:pt x="183" y="11"/>
                      </a:lnTo>
                      <a:lnTo>
                        <a:pt x="185" y="15"/>
                      </a:lnTo>
                      <a:lnTo>
                        <a:pt x="185" y="17"/>
                      </a:lnTo>
                      <a:lnTo>
                        <a:pt x="187" y="19"/>
                      </a:lnTo>
                      <a:lnTo>
                        <a:pt x="190" y="20"/>
                      </a:lnTo>
                      <a:lnTo>
                        <a:pt x="190" y="21"/>
                      </a:lnTo>
                      <a:lnTo>
                        <a:pt x="188" y="22"/>
                      </a:lnTo>
                      <a:lnTo>
                        <a:pt x="188" y="24"/>
                      </a:lnTo>
                      <a:lnTo>
                        <a:pt x="190" y="25"/>
                      </a:lnTo>
                      <a:lnTo>
                        <a:pt x="191" y="25"/>
                      </a:lnTo>
                      <a:lnTo>
                        <a:pt x="195" y="22"/>
                      </a:lnTo>
                      <a:lnTo>
                        <a:pt x="197" y="22"/>
                      </a:lnTo>
                      <a:lnTo>
                        <a:pt x="200" y="22"/>
                      </a:lnTo>
                      <a:lnTo>
                        <a:pt x="201" y="21"/>
                      </a:lnTo>
                      <a:lnTo>
                        <a:pt x="201" y="19"/>
                      </a:lnTo>
                      <a:lnTo>
                        <a:pt x="201" y="16"/>
                      </a:lnTo>
                      <a:lnTo>
                        <a:pt x="204" y="16"/>
                      </a:lnTo>
                      <a:lnTo>
                        <a:pt x="204" y="15"/>
                      </a:lnTo>
                      <a:lnTo>
                        <a:pt x="204" y="12"/>
                      </a:lnTo>
                      <a:lnTo>
                        <a:pt x="202" y="11"/>
                      </a:lnTo>
                      <a:lnTo>
                        <a:pt x="201" y="10"/>
                      </a:lnTo>
                      <a:lnTo>
                        <a:pt x="202" y="7"/>
                      </a:lnTo>
                      <a:lnTo>
                        <a:pt x="204" y="6"/>
                      </a:lnTo>
                      <a:lnTo>
                        <a:pt x="204" y="5"/>
                      </a:lnTo>
                      <a:lnTo>
                        <a:pt x="206" y="6"/>
                      </a:lnTo>
                      <a:lnTo>
                        <a:pt x="209" y="6"/>
                      </a:lnTo>
                      <a:lnTo>
                        <a:pt x="211" y="3"/>
                      </a:lnTo>
                      <a:lnTo>
                        <a:pt x="213" y="3"/>
                      </a:lnTo>
                      <a:lnTo>
                        <a:pt x="214" y="2"/>
                      </a:lnTo>
                      <a:lnTo>
                        <a:pt x="215" y="7"/>
                      </a:lnTo>
                      <a:lnTo>
                        <a:pt x="215" y="8"/>
                      </a:lnTo>
                      <a:lnTo>
                        <a:pt x="218" y="10"/>
                      </a:lnTo>
                      <a:lnTo>
                        <a:pt x="219" y="10"/>
                      </a:lnTo>
                      <a:lnTo>
                        <a:pt x="220" y="8"/>
                      </a:lnTo>
                      <a:lnTo>
                        <a:pt x="223" y="10"/>
                      </a:lnTo>
                      <a:lnTo>
                        <a:pt x="223" y="11"/>
                      </a:lnTo>
                      <a:lnTo>
                        <a:pt x="223" y="12"/>
                      </a:lnTo>
                      <a:lnTo>
                        <a:pt x="224" y="12"/>
                      </a:lnTo>
                      <a:lnTo>
                        <a:pt x="225" y="12"/>
                      </a:lnTo>
                      <a:lnTo>
                        <a:pt x="226" y="15"/>
                      </a:lnTo>
                      <a:lnTo>
                        <a:pt x="224" y="17"/>
                      </a:lnTo>
                      <a:lnTo>
                        <a:pt x="223" y="19"/>
                      </a:lnTo>
                      <a:lnTo>
                        <a:pt x="219" y="19"/>
                      </a:lnTo>
                      <a:lnTo>
                        <a:pt x="219" y="20"/>
                      </a:lnTo>
                      <a:lnTo>
                        <a:pt x="219" y="21"/>
                      </a:lnTo>
                      <a:lnTo>
                        <a:pt x="219" y="24"/>
                      </a:lnTo>
                      <a:lnTo>
                        <a:pt x="218" y="24"/>
                      </a:lnTo>
                      <a:lnTo>
                        <a:pt x="216" y="25"/>
                      </a:lnTo>
                      <a:lnTo>
                        <a:pt x="216" y="26"/>
                      </a:lnTo>
                      <a:lnTo>
                        <a:pt x="219" y="26"/>
                      </a:lnTo>
                      <a:lnTo>
                        <a:pt x="220" y="27"/>
                      </a:lnTo>
                      <a:lnTo>
                        <a:pt x="223" y="27"/>
                      </a:lnTo>
                      <a:lnTo>
                        <a:pt x="223" y="30"/>
                      </a:lnTo>
                      <a:lnTo>
                        <a:pt x="223" y="32"/>
                      </a:lnTo>
                      <a:lnTo>
                        <a:pt x="224" y="32"/>
                      </a:lnTo>
                      <a:lnTo>
                        <a:pt x="225" y="31"/>
                      </a:lnTo>
                      <a:lnTo>
                        <a:pt x="225" y="27"/>
                      </a:lnTo>
                      <a:lnTo>
                        <a:pt x="226" y="26"/>
                      </a:lnTo>
                      <a:lnTo>
                        <a:pt x="229" y="26"/>
                      </a:lnTo>
                      <a:lnTo>
                        <a:pt x="229" y="32"/>
                      </a:lnTo>
                      <a:lnTo>
                        <a:pt x="229" y="34"/>
                      </a:lnTo>
                      <a:lnTo>
                        <a:pt x="229" y="35"/>
                      </a:lnTo>
                      <a:lnTo>
                        <a:pt x="229" y="39"/>
                      </a:lnTo>
                      <a:lnTo>
                        <a:pt x="230" y="41"/>
                      </a:lnTo>
                      <a:lnTo>
                        <a:pt x="232" y="45"/>
                      </a:lnTo>
                      <a:lnTo>
                        <a:pt x="233" y="46"/>
                      </a:lnTo>
                      <a:lnTo>
                        <a:pt x="234" y="48"/>
                      </a:lnTo>
                      <a:lnTo>
                        <a:pt x="235" y="49"/>
                      </a:lnTo>
                      <a:lnTo>
                        <a:pt x="239" y="49"/>
                      </a:lnTo>
                      <a:lnTo>
                        <a:pt x="240" y="48"/>
                      </a:lnTo>
                      <a:lnTo>
                        <a:pt x="243" y="48"/>
                      </a:lnTo>
                      <a:lnTo>
                        <a:pt x="244" y="46"/>
                      </a:lnTo>
                      <a:lnTo>
                        <a:pt x="244" y="43"/>
                      </a:lnTo>
                      <a:lnTo>
                        <a:pt x="244" y="40"/>
                      </a:lnTo>
                      <a:lnTo>
                        <a:pt x="245" y="39"/>
                      </a:lnTo>
                      <a:lnTo>
                        <a:pt x="247" y="36"/>
                      </a:lnTo>
                      <a:lnTo>
                        <a:pt x="249" y="35"/>
                      </a:lnTo>
                      <a:lnTo>
                        <a:pt x="251" y="35"/>
                      </a:lnTo>
                      <a:lnTo>
                        <a:pt x="253" y="32"/>
                      </a:lnTo>
                      <a:lnTo>
                        <a:pt x="254" y="31"/>
                      </a:lnTo>
                      <a:lnTo>
                        <a:pt x="254" y="30"/>
                      </a:lnTo>
                      <a:lnTo>
                        <a:pt x="251" y="27"/>
                      </a:lnTo>
                      <a:lnTo>
                        <a:pt x="249" y="26"/>
                      </a:lnTo>
                      <a:lnTo>
                        <a:pt x="248" y="25"/>
                      </a:lnTo>
                      <a:lnTo>
                        <a:pt x="249" y="24"/>
                      </a:lnTo>
                      <a:lnTo>
                        <a:pt x="253" y="24"/>
                      </a:lnTo>
                      <a:lnTo>
                        <a:pt x="256" y="20"/>
                      </a:lnTo>
                      <a:lnTo>
                        <a:pt x="256" y="19"/>
                      </a:lnTo>
                      <a:lnTo>
                        <a:pt x="257" y="19"/>
                      </a:lnTo>
                      <a:lnTo>
                        <a:pt x="259" y="19"/>
                      </a:lnTo>
                      <a:lnTo>
                        <a:pt x="261" y="19"/>
                      </a:lnTo>
                      <a:lnTo>
                        <a:pt x="263" y="20"/>
                      </a:lnTo>
                      <a:lnTo>
                        <a:pt x="267" y="21"/>
                      </a:lnTo>
                      <a:lnTo>
                        <a:pt x="268" y="20"/>
                      </a:lnTo>
                      <a:lnTo>
                        <a:pt x="270" y="20"/>
                      </a:lnTo>
                      <a:lnTo>
                        <a:pt x="271" y="21"/>
                      </a:lnTo>
                      <a:lnTo>
                        <a:pt x="272" y="21"/>
                      </a:lnTo>
                      <a:lnTo>
                        <a:pt x="275" y="21"/>
                      </a:lnTo>
                      <a:lnTo>
                        <a:pt x="276" y="21"/>
                      </a:lnTo>
                      <a:lnTo>
                        <a:pt x="278" y="22"/>
                      </a:lnTo>
                      <a:lnTo>
                        <a:pt x="280" y="25"/>
                      </a:lnTo>
                      <a:lnTo>
                        <a:pt x="280" y="27"/>
                      </a:lnTo>
                      <a:lnTo>
                        <a:pt x="282" y="27"/>
                      </a:lnTo>
                      <a:lnTo>
                        <a:pt x="285" y="26"/>
                      </a:lnTo>
                      <a:lnTo>
                        <a:pt x="286" y="27"/>
                      </a:lnTo>
                      <a:lnTo>
                        <a:pt x="286" y="30"/>
                      </a:lnTo>
                      <a:lnTo>
                        <a:pt x="286" y="31"/>
                      </a:lnTo>
                      <a:lnTo>
                        <a:pt x="285" y="34"/>
                      </a:lnTo>
                      <a:lnTo>
                        <a:pt x="286" y="36"/>
                      </a:lnTo>
                      <a:lnTo>
                        <a:pt x="286" y="38"/>
                      </a:lnTo>
                      <a:lnTo>
                        <a:pt x="290" y="38"/>
                      </a:lnTo>
                      <a:lnTo>
                        <a:pt x="292" y="36"/>
                      </a:lnTo>
                      <a:lnTo>
                        <a:pt x="295" y="38"/>
                      </a:lnTo>
                      <a:lnTo>
                        <a:pt x="299" y="38"/>
                      </a:lnTo>
                      <a:lnTo>
                        <a:pt x="297" y="43"/>
                      </a:lnTo>
                      <a:lnTo>
                        <a:pt x="297" y="48"/>
                      </a:lnTo>
                      <a:lnTo>
                        <a:pt x="299" y="51"/>
                      </a:lnTo>
                      <a:lnTo>
                        <a:pt x="300" y="54"/>
                      </a:lnTo>
                      <a:lnTo>
                        <a:pt x="301" y="55"/>
                      </a:lnTo>
                      <a:lnTo>
                        <a:pt x="302" y="60"/>
                      </a:lnTo>
                      <a:lnTo>
                        <a:pt x="304" y="62"/>
                      </a:lnTo>
                      <a:lnTo>
                        <a:pt x="304" y="64"/>
                      </a:lnTo>
                      <a:lnTo>
                        <a:pt x="304" y="65"/>
                      </a:lnTo>
                      <a:lnTo>
                        <a:pt x="302" y="67"/>
                      </a:lnTo>
                      <a:lnTo>
                        <a:pt x="302" y="68"/>
                      </a:lnTo>
                      <a:lnTo>
                        <a:pt x="302" y="70"/>
                      </a:lnTo>
                      <a:lnTo>
                        <a:pt x="301" y="72"/>
                      </a:lnTo>
                      <a:lnTo>
                        <a:pt x="300" y="72"/>
                      </a:lnTo>
                      <a:lnTo>
                        <a:pt x="299" y="70"/>
                      </a:lnTo>
                      <a:lnTo>
                        <a:pt x="297" y="72"/>
                      </a:lnTo>
                      <a:lnTo>
                        <a:pt x="297" y="76"/>
                      </a:lnTo>
                      <a:lnTo>
                        <a:pt x="297" y="77"/>
                      </a:lnTo>
                      <a:lnTo>
                        <a:pt x="295" y="76"/>
                      </a:lnTo>
                      <a:lnTo>
                        <a:pt x="294" y="77"/>
                      </a:lnTo>
                      <a:lnTo>
                        <a:pt x="295" y="79"/>
                      </a:lnTo>
                      <a:lnTo>
                        <a:pt x="294" y="81"/>
                      </a:lnTo>
                      <a:lnTo>
                        <a:pt x="294" y="82"/>
                      </a:lnTo>
                      <a:lnTo>
                        <a:pt x="291" y="82"/>
                      </a:lnTo>
                      <a:lnTo>
                        <a:pt x="291" y="84"/>
                      </a:lnTo>
                      <a:lnTo>
                        <a:pt x="289" y="92"/>
                      </a:lnTo>
                      <a:lnTo>
                        <a:pt x="287" y="93"/>
                      </a:lnTo>
                      <a:lnTo>
                        <a:pt x="287" y="95"/>
                      </a:lnTo>
                      <a:lnTo>
                        <a:pt x="286" y="95"/>
                      </a:lnTo>
                      <a:lnTo>
                        <a:pt x="286" y="96"/>
                      </a:lnTo>
                      <a:lnTo>
                        <a:pt x="286" y="97"/>
                      </a:lnTo>
                      <a:lnTo>
                        <a:pt x="285" y="97"/>
                      </a:lnTo>
                      <a:lnTo>
                        <a:pt x="283" y="100"/>
                      </a:lnTo>
                      <a:lnTo>
                        <a:pt x="282" y="101"/>
                      </a:lnTo>
                      <a:lnTo>
                        <a:pt x="280" y="103"/>
                      </a:lnTo>
                      <a:lnTo>
                        <a:pt x="278" y="103"/>
                      </a:lnTo>
                      <a:lnTo>
                        <a:pt x="277" y="106"/>
                      </a:lnTo>
                      <a:lnTo>
                        <a:pt x="277" y="107"/>
                      </a:lnTo>
                      <a:lnTo>
                        <a:pt x="276" y="108"/>
                      </a:lnTo>
                      <a:lnTo>
                        <a:pt x="275" y="110"/>
                      </a:lnTo>
                      <a:lnTo>
                        <a:pt x="273" y="111"/>
                      </a:lnTo>
                      <a:lnTo>
                        <a:pt x="272" y="112"/>
                      </a:lnTo>
                      <a:lnTo>
                        <a:pt x="270" y="114"/>
                      </a:lnTo>
                      <a:lnTo>
                        <a:pt x="268" y="116"/>
                      </a:lnTo>
                      <a:lnTo>
                        <a:pt x="268" y="119"/>
                      </a:lnTo>
                      <a:lnTo>
                        <a:pt x="268" y="120"/>
                      </a:lnTo>
                      <a:lnTo>
                        <a:pt x="268" y="121"/>
                      </a:lnTo>
                      <a:lnTo>
                        <a:pt x="268" y="122"/>
                      </a:lnTo>
                      <a:lnTo>
                        <a:pt x="268" y="124"/>
                      </a:lnTo>
                      <a:lnTo>
                        <a:pt x="270" y="125"/>
                      </a:lnTo>
                      <a:lnTo>
                        <a:pt x="268" y="126"/>
                      </a:lnTo>
                      <a:lnTo>
                        <a:pt x="268" y="127"/>
                      </a:lnTo>
                      <a:lnTo>
                        <a:pt x="268" y="129"/>
                      </a:lnTo>
                      <a:lnTo>
                        <a:pt x="267" y="130"/>
                      </a:lnTo>
                      <a:lnTo>
                        <a:pt x="264" y="131"/>
                      </a:lnTo>
                      <a:lnTo>
                        <a:pt x="263" y="135"/>
                      </a:lnTo>
                      <a:lnTo>
                        <a:pt x="263" y="136"/>
                      </a:lnTo>
                      <a:lnTo>
                        <a:pt x="262" y="138"/>
                      </a:lnTo>
                      <a:lnTo>
                        <a:pt x="261" y="139"/>
                      </a:lnTo>
                      <a:lnTo>
                        <a:pt x="258" y="139"/>
                      </a:lnTo>
                      <a:lnTo>
                        <a:pt x="256" y="140"/>
                      </a:lnTo>
                      <a:lnTo>
                        <a:pt x="254" y="141"/>
                      </a:lnTo>
                      <a:lnTo>
                        <a:pt x="253" y="144"/>
                      </a:lnTo>
                      <a:lnTo>
                        <a:pt x="251" y="145"/>
                      </a:lnTo>
                      <a:lnTo>
                        <a:pt x="249" y="146"/>
                      </a:lnTo>
                      <a:lnTo>
                        <a:pt x="249" y="149"/>
                      </a:lnTo>
                      <a:lnTo>
                        <a:pt x="251"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2" name="Freeform 39">
                  <a:extLst>
                    <a:ext uri="{FF2B5EF4-FFF2-40B4-BE49-F238E27FC236}">
                      <a16:creationId xmlns:a16="http://schemas.microsoft.com/office/drawing/2014/main" id="{94D5C8C6-D26E-442A-89C8-32996857CFBA}"/>
                    </a:ext>
                  </a:extLst>
                </p:cNvPr>
                <p:cNvSpPr>
                  <a:spLocks/>
                </p:cNvSpPr>
                <p:nvPr/>
              </p:nvSpPr>
              <p:spPr bwMode="auto">
                <a:xfrm>
                  <a:off x="2355" y="438"/>
                  <a:ext cx="339" cy="368"/>
                </a:xfrm>
                <a:custGeom>
                  <a:avLst/>
                  <a:gdLst>
                    <a:gd name="T0" fmla="*/ 332 w 339"/>
                    <a:gd name="T1" fmla="*/ 70 h 368"/>
                    <a:gd name="T2" fmla="*/ 303 w 339"/>
                    <a:gd name="T3" fmla="*/ 46 h 368"/>
                    <a:gd name="T4" fmla="*/ 292 w 339"/>
                    <a:gd name="T5" fmla="*/ 27 h 368"/>
                    <a:gd name="T6" fmla="*/ 268 w 339"/>
                    <a:gd name="T7" fmla="*/ 24 h 368"/>
                    <a:gd name="T8" fmla="*/ 256 w 339"/>
                    <a:gd name="T9" fmla="*/ 0 h 368"/>
                    <a:gd name="T10" fmla="*/ 236 w 339"/>
                    <a:gd name="T11" fmla="*/ 10 h 368"/>
                    <a:gd name="T12" fmla="*/ 217 w 339"/>
                    <a:gd name="T13" fmla="*/ 12 h 368"/>
                    <a:gd name="T14" fmla="*/ 190 w 339"/>
                    <a:gd name="T15" fmla="*/ 9 h 368"/>
                    <a:gd name="T16" fmla="*/ 170 w 339"/>
                    <a:gd name="T17" fmla="*/ 15 h 368"/>
                    <a:gd name="T18" fmla="*/ 149 w 339"/>
                    <a:gd name="T19" fmla="*/ 14 h 368"/>
                    <a:gd name="T20" fmla="*/ 135 w 339"/>
                    <a:gd name="T21" fmla="*/ 8 h 368"/>
                    <a:gd name="T22" fmla="*/ 125 w 339"/>
                    <a:gd name="T23" fmla="*/ 10 h 368"/>
                    <a:gd name="T24" fmla="*/ 113 w 339"/>
                    <a:gd name="T25" fmla="*/ 17 h 368"/>
                    <a:gd name="T26" fmla="*/ 99 w 339"/>
                    <a:gd name="T27" fmla="*/ 17 h 368"/>
                    <a:gd name="T28" fmla="*/ 89 w 339"/>
                    <a:gd name="T29" fmla="*/ 28 h 368"/>
                    <a:gd name="T30" fmla="*/ 71 w 339"/>
                    <a:gd name="T31" fmla="*/ 34 h 368"/>
                    <a:gd name="T32" fmla="*/ 59 w 339"/>
                    <a:gd name="T33" fmla="*/ 47 h 368"/>
                    <a:gd name="T34" fmla="*/ 55 w 339"/>
                    <a:gd name="T35" fmla="*/ 70 h 368"/>
                    <a:gd name="T36" fmla="*/ 47 w 339"/>
                    <a:gd name="T37" fmla="*/ 89 h 368"/>
                    <a:gd name="T38" fmla="*/ 62 w 339"/>
                    <a:gd name="T39" fmla="*/ 95 h 368"/>
                    <a:gd name="T40" fmla="*/ 56 w 339"/>
                    <a:gd name="T41" fmla="*/ 113 h 368"/>
                    <a:gd name="T42" fmla="*/ 59 w 339"/>
                    <a:gd name="T43" fmla="*/ 128 h 368"/>
                    <a:gd name="T44" fmla="*/ 37 w 339"/>
                    <a:gd name="T45" fmla="*/ 133 h 368"/>
                    <a:gd name="T46" fmla="*/ 28 w 339"/>
                    <a:gd name="T47" fmla="*/ 151 h 368"/>
                    <a:gd name="T48" fmla="*/ 22 w 339"/>
                    <a:gd name="T49" fmla="*/ 166 h 368"/>
                    <a:gd name="T50" fmla="*/ 16 w 339"/>
                    <a:gd name="T51" fmla="*/ 186 h 368"/>
                    <a:gd name="T52" fmla="*/ 2 w 339"/>
                    <a:gd name="T53" fmla="*/ 202 h 368"/>
                    <a:gd name="T54" fmla="*/ 9 w 339"/>
                    <a:gd name="T55" fmla="*/ 214 h 368"/>
                    <a:gd name="T56" fmla="*/ 14 w 339"/>
                    <a:gd name="T57" fmla="*/ 228 h 368"/>
                    <a:gd name="T58" fmla="*/ 13 w 339"/>
                    <a:gd name="T59" fmla="*/ 249 h 368"/>
                    <a:gd name="T60" fmla="*/ 21 w 339"/>
                    <a:gd name="T61" fmla="*/ 268 h 368"/>
                    <a:gd name="T62" fmla="*/ 36 w 339"/>
                    <a:gd name="T63" fmla="*/ 285 h 368"/>
                    <a:gd name="T64" fmla="*/ 51 w 339"/>
                    <a:gd name="T65" fmla="*/ 284 h 368"/>
                    <a:gd name="T66" fmla="*/ 66 w 339"/>
                    <a:gd name="T67" fmla="*/ 278 h 368"/>
                    <a:gd name="T68" fmla="*/ 83 w 339"/>
                    <a:gd name="T69" fmla="*/ 278 h 368"/>
                    <a:gd name="T70" fmla="*/ 99 w 339"/>
                    <a:gd name="T71" fmla="*/ 273 h 368"/>
                    <a:gd name="T72" fmla="*/ 114 w 339"/>
                    <a:gd name="T73" fmla="*/ 281 h 368"/>
                    <a:gd name="T74" fmla="*/ 128 w 339"/>
                    <a:gd name="T75" fmla="*/ 299 h 368"/>
                    <a:gd name="T76" fmla="*/ 147 w 339"/>
                    <a:gd name="T77" fmla="*/ 319 h 368"/>
                    <a:gd name="T78" fmla="*/ 170 w 339"/>
                    <a:gd name="T79" fmla="*/ 333 h 368"/>
                    <a:gd name="T80" fmla="*/ 185 w 339"/>
                    <a:gd name="T81" fmla="*/ 354 h 368"/>
                    <a:gd name="T82" fmla="*/ 199 w 339"/>
                    <a:gd name="T83" fmla="*/ 366 h 368"/>
                    <a:gd name="T84" fmla="*/ 207 w 339"/>
                    <a:gd name="T85" fmla="*/ 355 h 368"/>
                    <a:gd name="T86" fmla="*/ 215 w 339"/>
                    <a:gd name="T87" fmla="*/ 340 h 368"/>
                    <a:gd name="T88" fmla="*/ 208 w 339"/>
                    <a:gd name="T89" fmla="*/ 326 h 368"/>
                    <a:gd name="T90" fmla="*/ 189 w 339"/>
                    <a:gd name="T91" fmla="*/ 322 h 368"/>
                    <a:gd name="T92" fmla="*/ 185 w 339"/>
                    <a:gd name="T93" fmla="*/ 303 h 368"/>
                    <a:gd name="T94" fmla="*/ 185 w 339"/>
                    <a:gd name="T95" fmla="*/ 289 h 368"/>
                    <a:gd name="T96" fmla="*/ 182 w 339"/>
                    <a:gd name="T97" fmla="*/ 268 h 368"/>
                    <a:gd name="T98" fmla="*/ 188 w 339"/>
                    <a:gd name="T99" fmla="*/ 247 h 368"/>
                    <a:gd name="T100" fmla="*/ 199 w 339"/>
                    <a:gd name="T101" fmla="*/ 236 h 368"/>
                    <a:gd name="T102" fmla="*/ 211 w 339"/>
                    <a:gd name="T103" fmla="*/ 233 h 368"/>
                    <a:gd name="T104" fmla="*/ 230 w 339"/>
                    <a:gd name="T105" fmla="*/ 231 h 368"/>
                    <a:gd name="T106" fmla="*/ 241 w 339"/>
                    <a:gd name="T107" fmla="*/ 223 h 368"/>
                    <a:gd name="T108" fmla="*/ 256 w 339"/>
                    <a:gd name="T109" fmla="*/ 200 h 368"/>
                    <a:gd name="T110" fmla="*/ 259 w 339"/>
                    <a:gd name="T111" fmla="*/ 189 h 368"/>
                    <a:gd name="T112" fmla="*/ 275 w 339"/>
                    <a:gd name="T113" fmla="*/ 166 h 368"/>
                    <a:gd name="T114" fmla="*/ 280 w 339"/>
                    <a:gd name="T115" fmla="*/ 141 h 368"/>
                    <a:gd name="T116" fmla="*/ 296 w 339"/>
                    <a:gd name="T117" fmla="*/ 128 h 368"/>
                    <a:gd name="T118" fmla="*/ 320 w 339"/>
                    <a:gd name="T119" fmla="*/ 11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368">
                      <a:moveTo>
                        <a:pt x="329" y="104"/>
                      </a:moveTo>
                      <a:lnTo>
                        <a:pt x="330" y="103"/>
                      </a:lnTo>
                      <a:lnTo>
                        <a:pt x="332" y="100"/>
                      </a:lnTo>
                      <a:lnTo>
                        <a:pt x="332" y="99"/>
                      </a:lnTo>
                      <a:lnTo>
                        <a:pt x="335" y="95"/>
                      </a:lnTo>
                      <a:lnTo>
                        <a:pt x="336" y="91"/>
                      </a:lnTo>
                      <a:lnTo>
                        <a:pt x="338" y="88"/>
                      </a:lnTo>
                      <a:lnTo>
                        <a:pt x="339" y="85"/>
                      </a:lnTo>
                      <a:lnTo>
                        <a:pt x="339" y="83"/>
                      </a:lnTo>
                      <a:lnTo>
                        <a:pt x="339" y="81"/>
                      </a:lnTo>
                      <a:lnTo>
                        <a:pt x="338" y="77"/>
                      </a:lnTo>
                      <a:lnTo>
                        <a:pt x="336" y="76"/>
                      </a:lnTo>
                      <a:lnTo>
                        <a:pt x="336" y="75"/>
                      </a:lnTo>
                      <a:lnTo>
                        <a:pt x="335" y="74"/>
                      </a:lnTo>
                      <a:lnTo>
                        <a:pt x="335" y="72"/>
                      </a:lnTo>
                      <a:lnTo>
                        <a:pt x="332" y="70"/>
                      </a:lnTo>
                      <a:lnTo>
                        <a:pt x="332" y="69"/>
                      </a:lnTo>
                      <a:lnTo>
                        <a:pt x="330" y="67"/>
                      </a:lnTo>
                      <a:lnTo>
                        <a:pt x="329" y="66"/>
                      </a:lnTo>
                      <a:lnTo>
                        <a:pt x="327" y="61"/>
                      </a:lnTo>
                      <a:lnTo>
                        <a:pt x="326" y="58"/>
                      </a:lnTo>
                      <a:lnTo>
                        <a:pt x="324" y="57"/>
                      </a:lnTo>
                      <a:lnTo>
                        <a:pt x="321" y="53"/>
                      </a:lnTo>
                      <a:lnTo>
                        <a:pt x="316" y="52"/>
                      </a:lnTo>
                      <a:lnTo>
                        <a:pt x="315" y="51"/>
                      </a:lnTo>
                      <a:lnTo>
                        <a:pt x="312" y="50"/>
                      </a:lnTo>
                      <a:lnTo>
                        <a:pt x="310" y="47"/>
                      </a:lnTo>
                      <a:lnTo>
                        <a:pt x="308" y="50"/>
                      </a:lnTo>
                      <a:lnTo>
                        <a:pt x="307" y="50"/>
                      </a:lnTo>
                      <a:lnTo>
                        <a:pt x="306" y="50"/>
                      </a:lnTo>
                      <a:lnTo>
                        <a:pt x="305" y="47"/>
                      </a:lnTo>
                      <a:lnTo>
                        <a:pt x="303" y="46"/>
                      </a:lnTo>
                      <a:lnTo>
                        <a:pt x="303" y="45"/>
                      </a:lnTo>
                      <a:lnTo>
                        <a:pt x="301" y="45"/>
                      </a:lnTo>
                      <a:lnTo>
                        <a:pt x="299" y="43"/>
                      </a:lnTo>
                      <a:lnTo>
                        <a:pt x="298" y="43"/>
                      </a:lnTo>
                      <a:lnTo>
                        <a:pt x="297" y="42"/>
                      </a:lnTo>
                      <a:lnTo>
                        <a:pt x="296" y="41"/>
                      </a:lnTo>
                      <a:lnTo>
                        <a:pt x="294" y="39"/>
                      </a:lnTo>
                      <a:lnTo>
                        <a:pt x="293" y="38"/>
                      </a:lnTo>
                      <a:lnTo>
                        <a:pt x="293" y="37"/>
                      </a:lnTo>
                      <a:lnTo>
                        <a:pt x="293" y="36"/>
                      </a:lnTo>
                      <a:lnTo>
                        <a:pt x="292" y="34"/>
                      </a:lnTo>
                      <a:lnTo>
                        <a:pt x="291" y="32"/>
                      </a:lnTo>
                      <a:lnTo>
                        <a:pt x="291" y="31"/>
                      </a:lnTo>
                      <a:lnTo>
                        <a:pt x="292" y="31"/>
                      </a:lnTo>
                      <a:lnTo>
                        <a:pt x="292" y="28"/>
                      </a:lnTo>
                      <a:lnTo>
                        <a:pt x="292" y="27"/>
                      </a:lnTo>
                      <a:lnTo>
                        <a:pt x="291" y="27"/>
                      </a:lnTo>
                      <a:lnTo>
                        <a:pt x="289" y="27"/>
                      </a:lnTo>
                      <a:lnTo>
                        <a:pt x="288" y="26"/>
                      </a:lnTo>
                      <a:lnTo>
                        <a:pt x="288" y="24"/>
                      </a:lnTo>
                      <a:lnTo>
                        <a:pt x="286" y="24"/>
                      </a:lnTo>
                      <a:lnTo>
                        <a:pt x="284" y="24"/>
                      </a:lnTo>
                      <a:lnTo>
                        <a:pt x="284" y="22"/>
                      </a:lnTo>
                      <a:lnTo>
                        <a:pt x="284" y="20"/>
                      </a:lnTo>
                      <a:lnTo>
                        <a:pt x="283" y="19"/>
                      </a:lnTo>
                      <a:lnTo>
                        <a:pt x="280" y="19"/>
                      </a:lnTo>
                      <a:lnTo>
                        <a:pt x="279" y="22"/>
                      </a:lnTo>
                      <a:lnTo>
                        <a:pt x="277" y="23"/>
                      </a:lnTo>
                      <a:lnTo>
                        <a:pt x="274" y="26"/>
                      </a:lnTo>
                      <a:lnTo>
                        <a:pt x="270" y="26"/>
                      </a:lnTo>
                      <a:lnTo>
                        <a:pt x="269" y="26"/>
                      </a:lnTo>
                      <a:lnTo>
                        <a:pt x="268" y="24"/>
                      </a:lnTo>
                      <a:lnTo>
                        <a:pt x="268" y="22"/>
                      </a:lnTo>
                      <a:lnTo>
                        <a:pt x="268" y="19"/>
                      </a:lnTo>
                      <a:lnTo>
                        <a:pt x="268" y="15"/>
                      </a:lnTo>
                      <a:lnTo>
                        <a:pt x="268" y="13"/>
                      </a:lnTo>
                      <a:lnTo>
                        <a:pt x="268" y="10"/>
                      </a:lnTo>
                      <a:lnTo>
                        <a:pt x="268" y="9"/>
                      </a:lnTo>
                      <a:lnTo>
                        <a:pt x="268" y="8"/>
                      </a:lnTo>
                      <a:lnTo>
                        <a:pt x="268" y="7"/>
                      </a:lnTo>
                      <a:lnTo>
                        <a:pt x="269" y="5"/>
                      </a:lnTo>
                      <a:lnTo>
                        <a:pt x="268" y="5"/>
                      </a:lnTo>
                      <a:lnTo>
                        <a:pt x="265" y="3"/>
                      </a:lnTo>
                      <a:lnTo>
                        <a:pt x="264" y="3"/>
                      </a:lnTo>
                      <a:lnTo>
                        <a:pt x="263" y="3"/>
                      </a:lnTo>
                      <a:lnTo>
                        <a:pt x="261" y="1"/>
                      </a:lnTo>
                      <a:lnTo>
                        <a:pt x="259" y="0"/>
                      </a:lnTo>
                      <a:lnTo>
                        <a:pt x="256" y="0"/>
                      </a:lnTo>
                      <a:lnTo>
                        <a:pt x="254" y="0"/>
                      </a:lnTo>
                      <a:lnTo>
                        <a:pt x="253" y="0"/>
                      </a:lnTo>
                      <a:lnTo>
                        <a:pt x="251" y="1"/>
                      </a:lnTo>
                      <a:lnTo>
                        <a:pt x="250" y="5"/>
                      </a:lnTo>
                      <a:lnTo>
                        <a:pt x="249" y="7"/>
                      </a:lnTo>
                      <a:lnTo>
                        <a:pt x="248" y="8"/>
                      </a:lnTo>
                      <a:lnTo>
                        <a:pt x="246" y="8"/>
                      </a:lnTo>
                      <a:lnTo>
                        <a:pt x="245" y="8"/>
                      </a:lnTo>
                      <a:lnTo>
                        <a:pt x="244" y="8"/>
                      </a:lnTo>
                      <a:lnTo>
                        <a:pt x="241" y="8"/>
                      </a:lnTo>
                      <a:lnTo>
                        <a:pt x="240" y="8"/>
                      </a:lnTo>
                      <a:lnTo>
                        <a:pt x="240" y="9"/>
                      </a:lnTo>
                      <a:lnTo>
                        <a:pt x="239" y="9"/>
                      </a:lnTo>
                      <a:lnTo>
                        <a:pt x="237" y="9"/>
                      </a:lnTo>
                      <a:lnTo>
                        <a:pt x="236" y="9"/>
                      </a:lnTo>
                      <a:lnTo>
                        <a:pt x="236" y="10"/>
                      </a:lnTo>
                      <a:lnTo>
                        <a:pt x="237" y="12"/>
                      </a:lnTo>
                      <a:lnTo>
                        <a:pt x="236" y="12"/>
                      </a:lnTo>
                      <a:lnTo>
                        <a:pt x="235" y="12"/>
                      </a:lnTo>
                      <a:lnTo>
                        <a:pt x="235" y="13"/>
                      </a:lnTo>
                      <a:lnTo>
                        <a:pt x="235" y="14"/>
                      </a:lnTo>
                      <a:lnTo>
                        <a:pt x="234" y="15"/>
                      </a:lnTo>
                      <a:lnTo>
                        <a:pt x="232" y="15"/>
                      </a:lnTo>
                      <a:lnTo>
                        <a:pt x="229" y="14"/>
                      </a:lnTo>
                      <a:lnTo>
                        <a:pt x="226" y="14"/>
                      </a:lnTo>
                      <a:lnTo>
                        <a:pt x="225" y="13"/>
                      </a:lnTo>
                      <a:lnTo>
                        <a:pt x="223" y="13"/>
                      </a:lnTo>
                      <a:lnTo>
                        <a:pt x="222" y="13"/>
                      </a:lnTo>
                      <a:lnTo>
                        <a:pt x="221" y="13"/>
                      </a:lnTo>
                      <a:lnTo>
                        <a:pt x="220" y="13"/>
                      </a:lnTo>
                      <a:lnTo>
                        <a:pt x="218" y="13"/>
                      </a:lnTo>
                      <a:lnTo>
                        <a:pt x="217" y="12"/>
                      </a:lnTo>
                      <a:lnTo>
                        <a:pt x="217" y="10"/>
                      </a:lnTo>
                      <a:lnTo>
                        <a:pt x="216" y="10"/>
                      </a:lnTo>
                      <a:lnTo>
                        <a:pt x="211" y="9"/>
                      </a:lnTo>
                      <a:lnTo>
                        <a:pt x="208" y="10"/>
                      </a:lnTo>
                      <a:lnTo>
                        <a:pt x="206" y="10"/>
                      </a:lnTo>
                      <a:lnTo>
                        <a:pt x="204" y="10"/>
                      </a:lnTo>
                      <a:lnTo>
                        <a:pt x="203" y="10"/>
                      </a:lnTo>
                      <a:lnTo>
                        <a:pt x="201" y="10"/>
                      </a:lnTo>
                      <a:lnTo>
                        <a:pt x="199" y="12"/>
                      </a:lnTo>
                      <a:lnTo>
                        <a:pt x="199" y="13"/>
                      </a:lnTo>
                      <a:lnTo>
                        <a:pt x="197" y="14"/>
                      </a:lnTo>
                      <a:lnTo>
                        <a:pt x="193" y="14"/>
                      </a:lnTo>
                      <a:lnTo>
                        <a:pt x="192" y="14"/>
                      </a:lnTo>
                      <a:lnTo>
                        <a:pt x="192" y="13"/>
                      </a:lnTo>
                      <a:lnTo>
                        <a:pt x="192" y="10"/>
                      </a:lnTo>
                      <a:lnTo>
                        <a:pt x="190" y="9"/>
                      </a:lnTo>
                      <a:lnTo>
                        <a:pt x="188" y="9"/>
                      </a:lnTo>
                      <a:lnTo>
                        <a:pt x="187" y="9"/>
                      </a:lnTo>
                      <a:lnTo>
                        <a:pt x="185" y="8"/>
                      </a:lnTo>
                      <a:lnTo>
                        <a:pt x="184" y="9"/>
                      </a:lnTo>
                      <a:lnTo>
                        <a:pt x="182" y="9"/>
                      </a:lnTo>
                      <a:lnTo>
                        <a:pt x="180" y="9"/>
                      </a:lnTo>
                      <a:lnTo>
                        <a:pt x="179" y="9"/>
                      </a:lnTo>
                      <a:lnTo>
                        <a:pt x="178" y="9"/>
                      </a:lnTo>
                      <a:lnTo>
                        <a:pt x="177" y="9"/>
                      </a:lnTo>
                      <a:lnTo>
                        <a:pt x="177" y="10"/>
                      </a:lnTo>
                      <a:lnTo>
                        <a:pt x="177" y="12"/>
                      </a:lnTo>
                      <a:lnTo>
                        <a:pt x="175" y="14"/>
                      </a:lnTo>
                      <a:lnTo>
                        <a:pt x="174" y="15"/>
                      </a:lnTo>
                      <a:lnTo>
                        <a:pt x="173" y="15"/>
                      </a:lnTo>
                      <a:lnTo>
                        <a:pt x="171" y="15"/>
                      </a:lnTo>
                      <a:lnTo>
                        <a:pt x="170" y="15"/>
                      </a:lnTo>
                      <a:lnTo>
                        <a:pt x="170" y="14"/>
                      </a:lnTo>
                      <a:lnTo>
                        <a:pt x="170" y="13"/>
                      </a:lnTo>
                      <a:lnTo>
                        <a:pt x="169" y="12"/>
                      </a:lnTo>
                      <a:lnTo>
                        <a:pt x="166" y="12"/>
                      </a:lnTo>
                      <a:lnTo>
                        <a:pt x="165" y="12"/>
                      </a:lnTo>
                      <a:lnTo>
                        <a:pt x="165" y="13"/>
                      </a:lnTo>
                      <a:lnTo>
                        <a:pt x="164" y="14"/>
                      </a:lnTo>
                      <a:lnTo>
                        <a:pt x="163" y="14"/>
                      </a:lnTo>
                      <a:lnTo>
                        <a:pt x="161" y="14"/>
                      </a:lnTo>
                      <a:lnTo>
                        <a:pt x="160" y="14"/>
                      </a:lnTo>
                      <a:lnTo>
                        <a:pt x="159" y="14"/>
                      </a:lnTo>
                      <a:lnTo>
                        <a:pt x="158" y="14"/>
                      </a:lnTo>
                      <a:lnTo>
                        <a:pt x="155" y="14"/>
                      </a:lnTo>
                      <a:lnTo>
                        <a:pt x="152" y="14"/>
                      </a:lnTo>
                      <a:lnTo>
                        <a:pt x="151" y="14"/>
                      </a:lnTo>
                      <a:lnTo>
                        <a:pt x="149" y="14"/>
                      </a:lnTo>
                      <a:lnTo>
                        <a:pt x="147" y="13"/>
                      </a:lnTo>
                      <a:lnTo>
                        <a:pt x="147" y="12"/>
                      </a:lnTo>
                      <a:lnTo>
                        <a:pt x="146" y="8"/>
                      </a:lnTo>
                      <a:lnTo>
                        <a:pt x="145" y="8"/>
                      </a:lnTo>
                      <a:lnTo>
                        <a:pt x="145" y="7"/>
                      </a:lnTo>
                      <a:lnTo>
                        <a:pt x="144" y="7"/>
                      </a:lnTo>
                      <a:lnTo>
                        <a:pt x="142" y="7"/>
                      </a:lnTo>
                      <a:lnTo>
                        <a:pt x="142" y="8"/>
                      </a:lnTo>
                      <a:lnTo>
                        <a:pt x="141" y="8"/>
                      </a:lnTo>
                      <a:lnTo>
                        <a:pt x="141" y="7"/>
                      </a:lnTo>
                      <a:lnTo>
                        <a:pt x="140" y="7"/>
                      </a:lnTo>
                      <a:lnTo>
                        <a:pt x="137" y="8"/>
                      </a:lnTo>
                      <a:lnTo>
                        <a:pt x="137" y="9"/>
                      </a:lnTo>
                      <a:lnTo>
                        <a:pt x="136" y="10"/>
                      </a:lnTo>
                      <a:lnTo>
                        <a:pt x="135" y="9"/>
                      </a:lnTo>
                      <a:lnTo>
                        <a:pt x="135" y="8"/>
                      </a:lnTo>
                      <a:lnTo>
                        <a:pt x="133" y="9"/>
                      </a:lnTo>
                      <a:lnTo>
                        <a:pt x="133" y="10"/>
                      </a:lnTo>
                      <a:lnTo>
                        <a:pt x="132" y="10"/>
                      </a:lnTo>
                      <a:lnTo>
                        <a:pt x="131" y="9"/>
                      </a:lnTo>
                      <a:lnTo>
                        <a:pt x="130" y="9"/>
                      </a:lnTo>
                      <a:lnTo>
                        <a:pt x="130" y="10"/>
                      </a:lnTo>
                      <a:lnTo>
                        <a:pt x="128" y="10"/>
                      </a:lnTo>
                      <a:lnTo>
                        <a:pt x="130" y="9"/>
                      </a:lnTo>
                      <a:lnTo>
                        <a:pt x="130" y="8"/>
                      </a:lnTo>
                      <a:lnTo>
                        <a:pt x="128" y="8"/>
                      </a:lnTo>
                      <a:lnTo>
                        <a:pt x="128" y="9"/>
                      </a:lnTo>
                      <a:lnTo>
                        <a:pt x="127" y="9"/>
                      </a:lnTo>
                      <a:lnTo>
                        <a:pt x="127" y="10"/>
                      </a:lnTo>
                      <a:lnTo>
                        <a:pt x="126" y="10"/>
                      </a:lnTo>
                      <a:lnTo>
                        <a:pt x="126" y="9"/>
                      </a:lnTo>
                      <a:lnTo>
                        <a:pt x="125" y="10"/>
                      </a:lnTo>
                      <a:lnTo>
                        <a:pt x="125" y="12"/>
                      </a:lnTo>
                      <a:lnTo>
                        <a:pt x="125" y="13"/>
                      </a:lnTo>
                      <a:lnTo>
                        <a:pt x="125" y="14"/>
                      </a:lnTo>
                      <a:lnTo>
                        <a:pt x="122" y="13"/>
                      </a:lnTo>
                      <a:lnTo>
                        <a:pt x="122" y="12"/>
                      </a:lnTo>
                      <a:lnTo>
                        <a:pt x="121" y="12"/>
                      </a:lnTo>
                      <a:lnTo>
                        <a:pt x="121" y="13"/>
                      </a:lnTo>
                      <a:lnTo>
                        <a:pt x="121" y="14"/>
                      </a:lnTo>
                      <a:lnTo>
                        <a:pt x="121" y="15"/>
                      </a:lnTo>
                      <a:lnTo>
                        <a:pt x="120" y="15"/>
                      </a:lnTo>
                      <a:lnTo>
                        <a:pt x="118" y="15"/>
                      </a:lnTo>
                      <a:lnTo>
                        <a:pt x="118" y="17"/>
                      </a:lnTo>
                      <a:lnTo>
                        <a:pt x="117" y="17"/>
                      </a:lnTo>
                      <a:lnTo>
                        <a:pt x="116" y="17"/>
                      </a:lnTo>
                      <a:lnTo>
                        <a:pt x="114" y="17"/>
                      </a:lnTo>
                      <a:lnTo>
                        <a:pt x="113" y="17"/>
                      </a:lnTo>
                      <a:lnTo>
                        <a:pt x="112" y="15"/>
                      </a:lnTo>
                      <a:lnTo>
                        <a:pt x="111" y="15"/>
                      </a:lnTo>
                      <a:lnTo>
                        <a:pt x="111" y="17"/>
                      </a:lnTo>
                      <a:lnTo>
                        <a:pt x="109" y="17"/>
                      </a:lnTo>
                      <a:lnTo>
                        <a:pt x="107" y="15"/>
                      </a:lnTo>
                      <a:lnTo>
                        <a:pt x="106" y="17"/>
                      </a:lnTo>
                      <a:lnTo>
                        <a:pt x="106" y="19"/>
                      </a:lnTo>
                      <a:lnTo>
                        <a:pt x="104" y="19"/>
                      </a:lnTo>
                      <a:lnTo>
                        <a:pt x="104" y="17"/>
                      </a:lnTo>
                      <a:lnTo>
                        <a:pt x="103" y="17"/>
                      </a:lnTo>
                      <a:lnTo>
                        <a:pt x="103" y="15"/>
                      </a:lnTo>
                      <a:lnTo>
                        <a:pt x="103" y="14"/>
                      </a:lnTo>
                      <a:lnTo>
                        <a:pt x="102" y="14"/>
                      </a:lnTo>
                      <a:lnTo>
                        <a:pt x="101" y="15"/>
                      </a:lnTo>
                      <a:lnTo>
                        <a:pt x="101" y="17"/>
                      </a:lnTo>
                      <a:lnTo>
                        <a:pt x="99" y="17"/>
                      </a:lnTo>
                      <a:lnTo>
                        <a:pt x="98" y="17"/>
                      </a:lnTo>
                      <a:lnTo>
                        <a:pt x="97" y="19"/>
                      </a:lnTo>
                      <a:lnTo>
                        <a:pt x="95" y="20"/>
                      </a:lnTo>
                      <a:lnTo>
                        <a:pt x="93" y="20"/>
                      </a:lnTo>
                      <a:lnTo>
                        <a:pt x="93" y="22"/>
                      </a:lnTo>
                      <a:lnTo>
                        <a:pt x="93" y="23"/>
                      </a:lnTo>
                      <a:lnTo>
                        <a:pt x="95" y="23"/>
                      </a:lnTo>
                      <a:lnTo>
                        <a:pt x="95" y="24"/>
                      </a:lnTo>
                      <a:lnTo>
                        <a:pt x="95" y="26"/>
                      </a:lnTo>
                      <a:lnTo>
                        <a:pt x="93" y="26"/>
                      </a:lnTo>
                      <a:lnTo>
                        <a:pt x="92" y="26"/>
                      </a:lnTo>
                      <a:lnTo>
                        <a:pt x="92" y="27"/>
                      </a:lnTo>
                      <a:lnTo>
                        <a:pt x="90" y="27"/>
                      </a:lnTo>
                      <a:lnTo>
                        <a:pt x="89" y="27"/>
                      </a:lnTo>
                      <a:lnTo>
                        <a:pt x="88" y="27"/>
                      </a:lnTo>
                      <a:lnTo>
                        <a:pt x="89" y="28"/>
                      </a:lnTo>
                      <a:lnTo>
                        <a:pt x="89" y="29"/>
                      </a:lnTo>
                      <a:lnTo>
                        <a:pt x="88" y="29"/>
                      </a:lnTo>
                      <a:lnTo>
                        <a:pt x="87" y="29"/>
                      </a:lnTo>
                      <a:lnTo>
                        <a:pt x="87" y="31"/>
                      </a:lnTo>
                      <a:lnTo>
                        <a:pt x="85" y="31"/>
                      </a:lnTo>
                      <a:lnTo>
                        <a:pt x="84" y="31"/>
                      </a:lnTo>
                      <a:lnTo>
                        <a:pt x="83" y="32"/>
                      </a:lnTo>
                      <a:lnTo>
                        <a:pt x="83" y="34"/>
                      </a:lnTo>
                      <a:lnTo>
                        <a:pt x="81" y="34"/>
                      </a:lnTo>
                      <a:lnTo>
                        <a:pt x="80" y="36"/>
                      </a:lnTo>
                      <a:lnTo>
                        <a:pt x="76" y="36"/>
                      </a:lnTo>
                      <a:lnTo>
                        <a:pt x="75" y="36"/>
                      </a:lnTo>
                      <a:lnTo>
                        <a:pt x="74" y="36"/>
                      </a:lnTo>
                      <a:lnTo>
                        <a:pt x="73" y="36"/>
                      </a:lnTo>
                      <a:lnTo>
                        <a:pt x="73" y="34"/>
                      </a:lnTo>
                      <a:lnTo>
                        <a:pt x="71" y="34"/>
                      </a:lnTo>
                      <a:lnTo>
                        <a:pt x="70" y="36"/>
                      </a:lnTo>
                      <a:lnTo>
                        <a:pt x="69" y="37"/>
                      </a:lnTo>
                      <a:lnTo>
                        <a:pt x="69" y="38"/>
                      </a:lnTo>
                      <a:lnTo>
                        <a:pt x="70" y="38"/>
                      </a:lnTo>
                      <a:lnTo>
                        <a:pt x="71" y="39"/>
                      </a:lnTo>
                      <a:lnTo>
                        <a:pt x="70" y="41"/>
                      </a:lnTo>
                      <a:lnTo>
                        <a:pt x="69" y="39"/>
                      </a:lnTo>
                      <a:lnTo>
                        <a:pt x="68" y="39"/>
                      </a:lnTo>
                      <a:lnTo>
                        <a:pt x="66" y="39"/>
                      </a:lnTo>
                      <a:lnTo>
                        <a:pt x="65" y="39"/>
                      </a:lnTo>
                      <a:lnTo>
                        <a:pt x="62" y="39"/>
                      </a:lnTo>
                      <a:lnTo>
                        <a:pt x="62" y="41"/>
                      </a:lnTo>
                      <a:lnTo>
                        <a:pt x="61" y="42"/>
                      </a:lnTo>
                      <a:lnTo>
                        <a:pt x="60" y="43"/>
                      </a:lnTo>
                      <a:lnTo>
                        <a:pt x="59" y="45"/>
                      </a:lnTo>
                      <a:lnTo>
                        <a:pt x="59" y="47"/>
                      </a:lnTo>
                      <a:lnTo>
                        <a:pt x="59" y="50"/>
                      </a:lnTo>
                      <a:lnTo>
                        <a:pt x="60" y="51"/>
                      </a:lnTo>
                      <a:lnTo>
                        <a:pt x="60" y="52"/>
                      </a:lnTo>
                      <a:lnTo>
                        <a:pt x="59" y="53"/>
                      </a:lnTo>
                      <a:lnTo>
                        <a:pt x="57" y="55"/>
                      </a:lnTo>
                      <a:lnTo>
                        <a:pt x="57" y="56"/>
                      </a:lnTo>
                      <a:lnTo>
                        <a:pt x="57" y="57"/>
                      </a:lnTo>
                      <a:lnTo>
                        <a:pt x="59" y="57"/>
                      </a:lnTo>
                      <a:lnTo>
                        <a:pt x="60" y="58"/>
                      </a:lnTo>
                      <a:lnTo>
                        <a:pt x="59" y="60"/>
                      </a:lnTo>
                      <a:lnTo>
                        <a:pt x="57" y="61"/>
                      </a:lnTo>
                      <a:lnTo>
                        <a:pt x="57" y="62"/>
                      </a:lnTo>
                      <a:lnTo>
                        <a:pt x="57" y="66"/>
                      </a:lnTo>
                      <a:lnTo>
                        <a:pt x="57" y="67"/>
                      </a:lnTo>
                      <a:lnTo>
                        <a:pt x="56" y="69"/>
                      </a:lnTo>
                      <a:lnTo>
                        <a:pt x="55" y="70"/>
                      </a:lnTo>
                      <a:lnTo>
                        <a:pt x="52" y="70"/>
                      </a:lnTo>
                      <a:lnTo>
                        <a:pt x="51" y="71"/>
                      </a:lnTo>
                      <a:lnTo>
                        <a:pt x="51" y="72"/>
                      </a:lnTo>
                      <a:lnTo>
                        <a:pt x="51" y="74"/>
                      </a:lnTo>
                      <a:lnTo>
                        <a:pt x="49" y="75"/>
                      </a:lnTo>
                      <a:lnTo>
                        <a:pt x="47" y="76"/>
                      </a:lnTo>
                      <a:lnTo>
                        <a:pt x="47" y="77"/>
                      </a:lnTo>
                      <a:lnTo>
                        <a:pt x="47" y="80"/>
                      </a:lnTo>
                      <a:lnTo>
                        <a:pt x="49" y="81"/>
                      </a:lnTo>
                      <a:lnTo>
                        <a:pt x="49" y="83"/>
                      </a:lnTo>
                      <a:lnTo>
                        <a:pt x="51" y="84"/>
                      </a:lnTo>
                      <a:lnTo>
                        <a:pt x="52" y="85"/>
                      </a:lnTo>
                      <a:lnTo>
                        <a:pt x="51" y="85"/>
                      </a:lnTo>
                      <a:lnTo>
                        <a:pt x="49" y="86"/>
                      </a:lnTo>
                      <a:lnTo>
                        <a:pt x="47" y="88"/>
                      </a:lnTo>
                      <a:lnTo>
                        <a:pt x="47" y="89"/>
                      </a:lnTo>
                      <a:lnTo>
                        <a:pt x="47" y="90"/>
                      </a:lnTo>
                      <a:lnTo>
                        <a:pt x="49" y="91"/>
                      </a:lnTo>
                      <a:lnTo>
                        <a:pt x="51" y="91"/>
                      </a:lnTo>
                      <a:lnTo>
                        <a:pt x="51" y="90"/>
                      </a:lnTo>
                      <a:lnTo>
                        <a:pt x="52" y="89"/>
                      </a:lnTo>
                      <a:lnTo>
                        <a:pt x="52" y="88"/>
                      </a:lnTo>
                      <a:lnTo>
                        <a:pt x="52" y="86"/>
                      </a:lnTo>
                      <a:lnTo>
                        <a:pt x="54" y="86"/>
                      </a:lnTo>
                      <a:lnTo>
                        <a:pt x="54" y="85"/>
                      </a:lnTo>
                      <a:lnTo>
                        <a:pt x="55" y="88"/>
                      </a:lnTo>
                      <a:lnTo>
                        <a:pt x="55" y="89"/>
                      </a:lnTo>
                      <a:lnTo>
                        <a:pt x="56" y="90"/>
                      </a:lnTo>
                      <a:lnTo>
                        <a:pt x="57" y="90"/>
                      </a:lnTo>
                      <a:lnTo>
                        <a:pt x="59" y="91"/>
                      </a:lnTo>
                      <a:lnTo>
                        <a:pt x="61" y="94"/>
                      </a:lnTo>
                      <a:lnTo>
                        <a:pt x="62" y="95"/>
                      </a:lnTo>
                      <a:lnTo>
                        <a:pt x="62" y="96"/>
                      </a:lnTo>
                      <a:lnTo>
                        <a:pt x="62" y="98"/>
                      </a:lnTo>
                      <a:lnTo>
                        <a:pt x="62" y="99"/>
                      </a:lnTo>
                      <a:lnTo>
                        <a:pt x="62" y="100"/>
                      </a:lnTo>
                      <a:lnTo>
                        <a:pt x="61" y="102"/>
                      </a:lnTo>
                      <a:lnTo>
                        <a:pt x="60" y="103"/>
                      </a:lnTo>
                      <a:lnTo>
                        <a:pt x="59" y="103"/>
                      </a:lnTo>
                      <a:lnTo>
                        <a:pt x="57" y="103"/>
                      </a:lnTo>
                      <a:lnTo>
                        <a:pt x="59" y="107"/>
                      </a:lnTo>
                      <a:lnTo>
                        <a:pt x="60" y="109"/>
                      </a:lnTo>
                      <a:lnTo>
                        <a:pt x="59" y="110"/>
                      </a:lnTo>
                      <a:lnTo>
                        <a:pt x="57" y="110"/>
                      </a:lnTo>
                      <a:lnTo>
                        <a:pt x="56" y="109"/>
                      </a:lnTo>
                      <a:lnTo>
                        <a:pt x="55" y="110"/>
                      </a:lnTo>
                      <a:lnTo>
                        <a:pt x="55" y="112"/>
                      </a:lnTo>
                      <a:lnTo>
                        <a:pt x="56" y="113"/>
                      </a:lnTo>
                      <a:lnTo>
                        <a:pt x="56" y="114"/>
                      </a:lnTo>
                      <a:lnTo>
                        <a:pt x="57" y="116"/>
                      </a:lnTo>
                      <a:lnTo>
                        <a:pt x="56" y="117"/>
                      </a:lnTo>
                      <a:lnTo>
                        <a:pt x="55" y="118"/>
                      </a:lnTo>
                      <a:lnTo>
                        <a:pt x="55" y="119"/>
                      </a:lnTo>
                      <a:lnTo>
                        <a:pt x="56" y="121"/>
                      </a:lnTo>
                      <a:lnTo>
                        <a:pt x="59" y="121"/>
                      </a:lnTo>
                      <a:lnTo>
                        <a:pt x="60" y="121"/>
                      </a:lnTo>
                      <a:lnTo>
                        <a:pt x="61" y="121"/>
                      </a:lnTo>
                      <a:lnTo>
                        <a:pt x="61" y="122"/>
                      </a:lnTo>
                      <a:lnTo>
                        <a:pt x="62" y="122"/>
                      </a:lnTo>
                      <a:lnTo>
                        <a:pt x="62" y="124"/>
                      </a:lnTo>
                      <a:lnTo>
                        <a:pt x="62" y="126"/>
                      </a:lnTo>
                      <a:lnTo>
                        <a:pt x="61" y="126"/>
                      </a:lnTo>
                      <a:lnTo>
                        <a:pt x="60" y="127"/>
                      </a:lnTo>
                      <a:lnTo>
                        <a:pt x="59" y="128"/>
                      </a:lnTo>
                      <a:lnTo>
                        <a:pt x="57" y="128"/>
                      </a:lnTo>
                      <a:lnTo>
                        <a:pt x="56" y="128"/>
                      </a:lnTo>
                      <a:lnTo>
                        <a:pt x="55" y="128"/>
                      </a:lnTo>
                      <a:lnTo>
                        <a:pt x="54" y="128"/>
                      </a:lnTo>
                      <a:lnTo>
                        <a:pt x="52" y="128"/>
                      </a:lnTo>
                      <a:lnTo>
                        <a:pt x="49" y="128"/>
                      </a:lnTo>
                      <a:lnTo>
                        <a:pt x="47" y="128"/>
                      </a:lnTo>
                      <a:lnTo>
                        <a:pt x="46" y="128"/>
                      </a:lnTo>
                      <a:lnTo>
                        <a:pt x="45" y="128"/>
                      </a:lnTo>
                      <a:lnTo>
                        <a:pt x="43" y="128"/>
                      </a:lnTo>
                      <a:lnTo>
                        <a:pt x="42" y="129"/>
                      </a:lnTo>
                      <a:lnTo>
                        <a:pt x="41" y="129"/>
                      </a:lnTo>
                      <a:lnTo>
                        <a:pt x="40" y="131"/>
                      </a:lnTo>
                      <a:lnTo>
                        <a:pt x="38" y="132"/>
                      </a:lnTo>
                      <a:lnTo>
                        <a:pt x="37" y="132"/>
                      </a:lnTo>
                      <a:lnTo>
                        <a:pt x="37" y="133"/>
                      </a:lnTo>
                      <a:lnTo>
                        <a:pt x="36" y="133"/>
                      </a:lnTo>
                      <a:lnTo>
                        <a:pt x="36" y="135"/>
                      </a:lnTo>
                      <a:lnTo>
                        <a:pt x="37" y="136"/>
                      </a:lnTo>
                      <a:lnTo>
                        <a:pt x="38" y="138"/>
                      </a:lnTo>
                      <a:lnTo>
                        <a:pt x="38" y="140"/>
                      </a:lnTo>
                      <a:lnTo>
                        <a:pt x="38" y="141"/>
                      </a:lnTo>
                      <a:lnTo>
                        <a:pt x="38" y="142"/>
                      </a:lnTo>
                      <a:lnTo>
                        <a:pt x="37" y="143"/>
                      </a:lnTo>
                      <a:lnTo>
                        <a:pt x="36" y="143"/>
                      </a:lnTo>
                      <a:lnTo>
                        <a:pt x="33" y="145"/>
                      </a:lnTo>
                      <a:lnTo>
                        <a:pt x="33" y="146"/>
                      </a:lnTo>
                      <a:lnTo>
                        <a:pt x="31" y="147"/>
                      </a:lnTo>
                      <a:lnTo>
                        <a:pt x="30" y="148"/>
                      </a:lnTo>
                      <a:lnTo>
                        <a:pt x="28" y="148"/>
                      </a:lnTo>
                      <a:lnTo>
                        <a:pt x="28" y="150"/>
                      </a:lnTo>
                      <a:lnTo>
                        <a:pt x="28" y="151"/>
                      </a:lnTo>
                      <a:lnTo>
                        <a:pt x="28" y="154"/>
                      </a:lnTo>
                      <a:lnTo>
                        <a:pt x="28" y="155"/>
                      </a:lnTo>
                      <a:lnTo>
                        <a:pt x="27" y="155"/>
                      </a:lnTo>
                      <a:lnTo>
                        <a:pt x="26" y="156"/>
                      </a:lnTo>
                      <a:lnTo>
                        <a:pt x="24" y="156"/>
                      </a:lnTo>
                      <a:lnTo>
                        <a:pt x="24" y="157"/>
                      </a:lnTo>
                      <a:lnTo>
                        <a:pt x="24" y="159"/>
                      </a:lnTo>
                      <a:lnTo>
                        <a:pt x="26" y="160"/>
                      </a:lnTo>
                      <a:lnTo>
                        <a:pt x="27" y="160"/>
                      </a:lnTo>
                      <a:lnTo>
                        <a:pt x="27" y="161"/>
                      </a:lnTo>
                      <a:lnTo>
                        <a:pt x="27" y="162"/>
                      </a:lnTo>
                      <a:lnTo>
                        <a:pt x="26" y="164"/>
                      </a:lnTo>
                      <a:lnTo>
                        <a:pt x="26" y="165"/>
                      </a:lnTo>
                      <a:lnTo>
                        <a:pt x="24" y="165"/>
                      </a:lnTo>
                      <a:lnTo>
                        <a:pt x="23" y="166"/>
                      </a:lnTo>
                      <a:lnTo>
                        <a:pt x="22" y="166"/>
                      </a:lnTo>
                      <a:lnTo>
                        <a:pt x="21" y="169"/>
                      </a:lnTo>
                      <a:lnTo>
                        <a:pt x="22" y="170"/>
                      </a:lnTo>
                      <a:lnTo>
                        <a:pt x="22" y="171"/>
                      </a:lnTo>
                      <a:lnTo>
                        <a:pt x="21" y="173"/>
                      </a:lnTo>
                      <a:lnTo>
                        <a:pt x="22" y="174"/>
                      </a:lnTo>
                      <a:lnTo>
                        <a:pt x="22" y="175"/>
                      </a:lnTo>
                      <a:lnTo>
                        <a:pt x="21" y="175"/>
                      </a:lnTo>
                      <a:lnTo>
                        <a:pt x="21" y="176"/>
                      </a:lnTo>
                      <a:lnTo>
                        <a:pt x="18" y="178"/>
                      </a:lnTo>
                      <a:lnTo>
                        <a:pt x="18" y="179"/>
                      </a:lnTo>
                      <a:lnTo>
                        <a:pt x="17" y="180"/>
                      </a:lnTo>
                      <a:lnTo>
                        <a:pt x="17" y="181"/>
                      </a:lnTo>
                      <a:lnTo>
                        <a:pt x="17" y="184"/>
                      </a:lnTo>
                      <a:lnTo>
                        <a:pt x="17" y="185"/>
                      </a:lnTo>
                      <a:lnTo>
                        <a:pt x="16" y="185"/>
                      </a:lnTo>
                      <a:lnTo>
                        <a:pt x="16" y="186"/>
                      </a:lnTo>
                      <a:lnTo>
                        <a:pt x="14" y="186"/>
                      </a:lnTo>
                      <a:lnTo>
                        <a:pt x="13" y="185"/>
                      </a:lnTo>
                      <a:lnTo>
                        <a:pt x="12" y="185"/>
                      </a:lnTo>
                      <a:lnTo>
                        <a:pt x="11" y="185"/>
                      </a:lnTo>
                      <a:lnTo>
                        <a:pt x="9" y="185"/>
                      </a:lnTo>
                      <a:lnTo>
                        <a:pt x="8" y="185"/>
                      </a:lnTo>
                      <a:lnTo>
                        <a:pt x="7" y="186"/>
                      </a:lnTo>
                      <a:lnTo>
                        <a:pt x="5" y="188"/>
                      </a:lnTo>
                      <a:lnTo>
                        <a:pt x="3" y="190"/>
                      </a:lnTo>
                      <a:lnTo>
                        <a:pt x="3" y="192"/>
                      </a:lnTo>
                      <a:lnTo>
                        <a:pt x="2" y="193"/>
                      </a:lnTo>
                      <a:lnTo>
                        <a:pt x="2" y="194"/>
                      </a:lnTo>
                      <a:lnTo>
                        <a:pt x="2" y="198"/>
                      </a:lnTo>
                      <a:lnTo>
                        <a:pt x="0" y="199"/>
                      </a:lnTo>
                      <a:lnTo>
                        <a:pt x="2" y="200"/>
                      </a:lnTo>
                      <a:lnTo>
                        <a:pt x="2" y="202"/>
                      </a:lnTo>
                      <a:lnTo>
                        <a:pt x="3" y="203"/>
                      </a:lnTo>
                      <a:lnTo>
                        <a:pt x="3" y="204"/>
                      </a:lnTo>
                      <a:lnTo>
                        <a:pt x="3" y="205"/>
                      </a:lnTo>
                      <a:lnTo>
                        <a:pt x="5" y="207"/>
                      </a:lnTo>
                      <a:lnTo>
                        <a:pt x="7" y="207"/>
                      </a:lnTo>
                      <a:lnTo>
                        <a:pt x="8" y="208"/>
                      </a:lnTo>
                      <a:lnTo>
                        <a:pt x="9" y="208"/>
                      </a:lnTo>
                      <a:lnTo>
                        <a:pt x="8" y="209"/>
                      </a:lnTo>
                      <a:lnTo>
                        <a:pt x="7" y="209"/>
                      </a:lnTo>
                      <a:lnTo>
                        <a:pt x="5" y="209"/>
                      </a:lnTo>
                      <a:lnTo>
                        <a:pt x="3" y="211"/>
                      </a:lnTo>
                      <a:lnTo>
                        <a:pt x="5" y="211"/>
                      </a:lnTo>
                      <a:lnTo>
                        <a:pt x="7" y="213"/>
                      </a:lnTo>
                      <a:lnTo>
                        <a:pt x="8" y="213"/>
                      </a:lnTo>
                      <a:lnTo>
                        <a:pt x="9" y="213"/>
                      </a:lnTo>
                      <a:lnTo>
                        <a:pt x="9" y="214"/>
                      </a:lnTo>
                      <a:lnTo>
                        <a:pt x="11" y="214"/>
                      </a:lnTo>
                      <a:lnTo>
                        <a:pt x="12" y="214"/>
                      </a:lnTo>
                      <a:lnTo>
                        <a:pt x="12" y="213"/>
                      </a:lnTo>
                      <a:lnTo>
                        <a:pt x="13" y="214"/>
                      </a:lnTo>
                      <a:lnTo>
                        <a:pt x="13" y="216"/>
                      </a:lnTo>
                      <a:lnTo>
                        <a:pt x="12" y="216"/>
                      </a:lnTo>
                      <a:lnTo>
                        <a:pt x="11" y="217"/>
                      </a:lnTo>
                      <a:lnTo>
                        <a:pt x="11" y="218"/>
                      </a:lnTo>
                      <a:lnTo>
                        <a:pt x="12" y="219"/>
                      </a:lnTo>
                      <a:lnTo>
                        <a:pt x="12" y="221"/>
                      </a:lnTo>
                      <a:lnTo>
                        <a:pt x="13" y="221"/>
                      </a:lnTo>
                      <a:lnTo>
                        <a:pt x="13" y="222"/>
                      </a:lnTo>
                      <a:lnTo>
                        <a:pt x="12" y="223"/>
                      </a:lnTo>
                      <a:lnTo>
                        <a:pt x="13" y="224"/>
                      </a:lnTo>
                      <a:lnTo>
                        <a:pt x="13" y="228"/>
                      </a:lnTo>
                      <a:lnTo>
                        <a:pt x="14" y="228"/>
                      </a:lnTo>
                      <a:lnTo>
                        <a:pt x="14" y="230"/>
                      </a:lnTo>
                      <a:lnTo>
                        <a:pt x="14" y="231"/>
                      </a:lnTo>
                      <a:lnTo>
                        <a:pt x="14" y="233"/>
                      </a:lnTo>
                      <a:lnTo>
                        <a:pt x="14" y="235"/>
                      </a:lnTo>
                      <a:lnTo>
                        <a:pt x="14" y="236"/>
                      </a:lnTo>
                      <a:lnTo>
                        <a:pt x="16" y="237"/>
                      </a:lnTo>
                      <a:lnTo>
                        <a:pt x="17" y="237"/>
                      </a:lnTo>
                      <a:lnTo>
                        <a:pt x="17" y="238"/>
                      </a:lnTo>
                      <a:lnTo>
                        <a:pt x="17" y="241"/>
                      </a:lnTo>
                      <a:lnTo>
                        <a:pt x="17" y="243"/>
                      </a:lnTo>
                      <a:lnTo>
                        <a:pt x="14" y="243"/>
                      </a:lnTo>
                      <a:lnTo>
                        <a:pt x="12" y="246"/>
                      </a:lnTo>
                      <a:lnTo>
                        <a:pt x="11" y="246"/>
                      </a:lnTo>
                      <a:lnTo>
                        <a:pt x="11" y="247"/>
                      </a:lnTo>
                      <a:lnTo>
                        <a:pt x="12" y="247"/>
                      </a:lnTo>
                      <a:lnTo>
                        <a:pt x="13" y="249"/>
                      </a:lnTo>
                      <a:lnTo>
                        <a:pt x="14" y="249"/>
                      </a:lnTo>
                      <a:lnTo>
                        <a:pt x="14" y="250"/>
                      </a:lnTo>
                      <a:lnTo>
                        <a:pt x="14" y="251"/>
                      </a:lnTo>
                      <a:lnTo>
                        <a:pt x="14" y="254"/>
                      </a:lnTo>
                      <a:lnTo>
                        <a:pt x="13" y="254"/>
                      </a:lnTo>
                      <a:lnTo>
                        <a:pt x="12" y="255"/>
                      </a:lnTo>
                      <a:lnTo>
                        <a:pt x="11" y="257"/>
                      </a:lnTo>
                      <a:lnTo>
                        <a:pt x="12" y="259"/>
                      </a:lnTo>
                      <a:lnTo>
                        <a:pt x="12" y="260"/>
                      </a:lnTo>
                      <a:lnTo>
                        <a:pt x="13" y="261"/>
                      </a:lnTo>
                      <a:lnTo>
                        <a:pt x="14" y="262"/>
                      </a:lnTo>
                      <a:lnTo>
                        <a:pt x="14" y="264"/>
                      </a:lnTo>
                      <a:lnTo>
                        <a:pt x="14" y="265"/>
                      </a:lnTo>
                      <a:lnTo>
                        <a:pt x="16" y="266"/>
                      </a:lnTo>
                      <a:lnTo>
                        <a:pt x="18" y="266"/>
                      </a:lnTo>
                      <a:lnTo>
                        <a:pt x="21" y="268"/>
                      </a:lnTo>
                      <a:lnTo>
                        <a:pt x="21" y="269"/>
                      </a:lnTo>
                      <a:lnTo>
                        <a:pt x="21" y="270"/>
                      </a:lnTo>
                      <a:lnTo>
                        <a:pt x="18" y="274"/>
                      </a:lnTo>
                      <a:lnTo>
                        <a:pt x="17" y="275"/>
                      </a:lnTo>
                      <a:lnTo>
                        <a:pt x="18" y="276"/>
                      </a:lnTo>
                      <a:lnTo>
                        <a:pt x="18" y="278"/>
                      </a:lnTo>
                      <a:lnTo>
                        <a:pt x="22" y="279"/>
                      </a:lnTo>
                      <a:lnTo>
                        <a:pt x="24" y="279"/>
                      </a:lnTo>
                      <a:lnTo>
                        <a:pt x="27" y="278"/>
                      </a:lnTo>
                      <a:lnTo>
                        <a:pt x="28" y="278"/>
                      </a:lnTo>
                      <a:lnTo>
                        <a:pt x="31" y="278"/>
                      </a:lnTo>
                      <a:lnTo>
                        <a:pt x="32" y="279"/>
                      </a:lnTo>
                      <a:lnTo>
                        <a:pt x="36" y="280"/>
                      </a:lnTo>
                      <a:lnTo>
                        <a:pt x="36" y="283"/>
                      </a:lnTo>
                      <a:lnTo>
                        <a:pt x="37" y="284"/>
                      </a:lnTo>
                      <a:lnTo>
                        <a:pt x="36" y="285"/>
                      </a:lnTo>
                      <a:lnTo>
                        <a:pt x="36" y="288"/>
                      </a:lnTo>
                      <a:lnTo>
                        <a:pt x="33" y="289"/>
                      </a:lnTo>
                      <a:lnTo>
                        <a:pt x="36" y="290"/>
                      </a:lnTo>
                      <a:lnTo>
                        <a:pt x="37" y="290"/>
                      </a:lnTo>
                      <a:lnTo>
                        <a:pt x="38" y="290"/>
                      </a:lnTo>
                      <a:lnTo>
                        <a:pt x="38" y="292"/>
                      </a:lnTo>
                      <a:lnTo>
                        <a:pt x="40" y="293"/>
                      </a:lnTo>
                      <a:lnTo>
                        <a:pt x="41" y="293"/>
                      </a:lnTo>
                      <a:lnTo>
                        <a:pt x="42" y="292"/>
                      </a:lnTo>
                      <a:lnTo>
                        <a:pt x="43" y="290"/>
                      </a:lnTo>
                      <a:lnTo>
                        <a:pt x="43" y="289"/>
                      </a:lnTo>
                      <a:lnTo>
                        <a:pt x="45" y="288"/>
                      </a:lnTo>
                      <a:lnTo>
                        <a:pt x="45" y="285"/>
                      </a:lnTo>
                      <a:lnTo>
                        <a:pt x="46" y="284"/>
                      </a:lnTo>
                      <a:lnTo>
                        <a:pt x="49" y="283"/>
                      </a:lnTo>
                      <a:lnTo>
                        <a:pt x="51" y="284"/>
                      </a:lnTo>
                      <a:lnTo>
                        <a:pt x="52" y="285"/>
                      </a:lnTo>
                      <a:lnTo>
                        <a:pt x="54" y="285"/>
                      </a:lnTo>
                      <a:lnTo>
                        <a:pt x="54" y="284"/>
                      </a:lnTo>
                      <a:lnTo>
                        <a:pt x="55" y="281"/>
                      </a:lnTo>
                      <a:lnTo>
                        <a:pt x="56" y="281"/>
                      </a:lnTo>
                      <a:lnTo>
                        <a:pt x="57" y="280"/>
                      </a:lnTo>
                      <a:lnTo>
                        <a:pt x="59" y="280"/>
                      </a:lnTo>
                      <a:lnTo>
                        <a:pt x="59" y="279"/>
                      </a:lnTo>
                      <a:lnTo>
                        <a:pt x="59" y="278"/>
                      </a:lnTo>
                      <a:lnTo>
                        <a:pt x="59" y="276"/>
                      </a:lnTo>
                      <a:lnTo>
                        <a:pt x="60" y="276"/>
                      </a:lnTo>
                      <a:lnTo>
                        <a:pt x="61" y="276"/>
                      </a:lnTo>
                      <a:lnTo>
                        <a:pt x="62" y="276"/>
                      </a:lnTo>
                      <a:lnTo>
                        <a:pt x="62" y="275"/>
                      </a:lnTo>
                      <a:lnTo>
                        <a:pt x="66" y="276"/>
                      </a:lnTo>
                      <a:lnTo>
                        <a:pt x="66" y="278"/>
                      </a:lnTo>
                      <a:lnTo>
                        <a:pt x="68" y="279"/>
                      </a:lnTo>
                      <a:lnTo>
                        <a:pt x="69" y="280"/>
                      </a:lnTo>
                      <a:lnTo>
                        <a:pt x="70" y="281"/>
                      </a:lnTo>
                      <a:lnTo>
                        <a:pt x="70" y="283"/>
                      </a:lnTo>
                      <a:lnTo>
                        <a:pt x="71" y="284"/>
                      </a:lnTo>
                      <a:lnTo>
                        <a:pt x="73" y="284"/>
                      </a:lnTo>
                      <a:lnTo>
                        <a:pt x="74" y="284"/>
                      </a:lnTo>
                      <a:lnTo>
                        <a:pt x="75" y="284"/>
                      </a:lnTo>
                      <a:lnTo>
                        <a:pt x="76" y="283"/>
                      </a:lnTo>
                      <a:lnTo>
                        <a:pt x="76" y="281"/>
                      </a:lnTo>
                      <a:lnTo>
                        <a:pt x="76" y="280"/>
                      </a:lnTo>
                      <a:lnTo>
                        <a:pt x="76" y="279"/>
                      </a:lnTo>
                      <a:lnTo>
                        <a:pt x="78" y="278"/>
                      </a:lnTo>
                      <a:lnTo>
                        <a:pt x="80" y="278"/>
                      </a:lnTo>
                      <a:lnTo>
                        <a:pt x="81" y="276"/>
                      </a:lnTo>
                      <a:lnTo>
                        <a:pt x="83" y="278"/>
                      </a:lnTo>
                      <a:lnTo>
                        <a:pt x="83" y="279"/>
                      </a:lnTo>
                      <a:lnTo>
                        <a:pt x="84" y="279"/>
                      </a:lnTo>
                      <a:lnTo>
                        <a:pt x="87" y="279"/>
                      </a:lnTo>
                      <a:lnTo>
                        <a:pt x="88" y="279"/>
                      </a:lnTo>
                      <a:lnTo>
                        <a:pt x="89" y="279"/>
                      </a:lnTo>
                      <a:lnTo>
                        <a:pt x="89" y="278"/>
                      </a:lnTo>
                      <a:lnTo>
                        <a:pt x="89" y="276"/>
                      </a:lnTo>
                      <a:lnTo>
                        <a:pt x="90" y="274"/>
                      </a:lnTo>
                      <a:lnTo>
                        <a:pt x="92" y="273"/>
                      </a:lnTo>
                      <a:lnTo>
                        <a:pt x="92" y="270"/>
                      </a:lnTo>
                      <a:lnTo>
                        <a:pt x="93" y="270"/>
                      </a:lnTo>
                      <a:lnTo>
                        <a:pt x="95" y="273"/>
                      </a:lnTo>
                      <a:lnTo>
                        <a:pt x="97" y="273"/>
                      </a:lnTo>
                      <a:lnTo>
                        <a:pt x="97" y="274"/>
                      </a:lnTo>
                      <a:lnTo>
                        <a:pt x="98" y="274"/>
                      </a:lnTo>
                      <a:lnTo>
                        <a:pt x="99" y="273"/>
                      </a:lnTo>
                      <a:lnTo>
                        <a:pt x="99" y="270"/>
                      </a:lnTo>
                      <a:lnTo>
                        <a:pt x="99" y="269"/>
                      </a:lnTo>
                      <a:lnTo>
                        <a:pt x="101" y="268"/>
                      </a:lnTo>
                      <a:lnTo>
                        <a:pt x="102" y="268"/>
                      </a:lnTo>
                      <a:lnTo>
                        <a:pt x="103" y="269"/>
                      </a:lnTo>
                      <a:lnTo>
                        <a:pt x="104" y="269"/>
                      </a:lnTo>
                      <a:lnTo>
                        <a:pt x="106" y="269"/>
                      </a:lnTo>
                      <a:lnTo>
                        <a:pt x="107" y="268"/>
                      </a:lnTo>
                      <a:lnTo>
                        <a:pt x="109" y="269"/>
                      </a:lnTo>
                      <a:lnTo>
                        <a:pt x="112" y="270"/>
                      </a:lnTo>
                      <a:lnTo>
                        <a:pt x="112" y="273"/>
                      </a:lnTo>
                      <a:lnTo>
                        <a:pt x="113" y="274"/>
                      </a:lnTo>
                      <a:lnTo>
                        <a:pt x="114" y="276"/>
                      </a:lnTo>
                      <a:lnTo>
                        <a:pt x="114" y="278"/>
                      </a:lnTo>
                      <a:lnTo>
                        <a:pt x="114" y="280"/>
                      </a:lnTo>
                      <a:lnTo>
                        <a:pt x="114" y="281"/>
                      </a:lnTo>
                      <a:lnTo>
                        <a:pt x="114" y="284"/>
                      </a:lnTo>
                      <a:lnTo>
                        <a:pt x="113" y="285"/>
                      </a:lnTo>
                      <a:lnTo>
                        <a:pt x="113" y="288"/>
                      </a:lnTo>
                      <a:lnTo>
                        <a:pt x="112" y="289"/>
                      </a:lnTo>
                      <a:lnTo>
                        <a:pt x="113" y="290"/>
                      </a:lnTo>
                      <a:lnTo>
                        <a:pt x="116" y="292"/>
                      </a:lnTo>
                      <a:lnTo>
                        <a:pt x="117" y="293"/>
                      </a:lnTo>
                      <a:lnTo>
                        <a:pt x="117" y="294"/>
                      </a:lnTo>
                      <a:lnTo>
                        <a:pt x="118" y="294"/>
                      </a:lnTo>
                      <a:lnTo>
                        <a:pt x="120" y="294"/>
                      </a:lnTo>
                      <a:lnTo>
                        <a:pt x="122" y="294"/>
                      </a:lnTo>
                      <a:lnTo>
                        <a:pt x="125" y="295"/>
                      </a:lnTo>
                      <a:lnTo>
                        <a:pt x="126" y="295"/>
                      </a:lnTo>
                      <a:lnTo>
                        <a:pt x="126" y="298"/>
                      </a:lnTo>
                      <a:lnTo>
                        <a:pt x="126" y="299"/>
                      </a:lnTo>
                      <a:lnTo>
                        <a:pt x="128" y="299"/>
                      </a:lnTo>
                      <a:lnTo>
                        <a:pt x="130" y="303"/>
                      </a:lnTo>
                      <a:lnTo>
                        <a:pt x="131" y="304"/>
                      </a:lnTo>
                      <a:lnTo>
                        <a:pt x="133" y="306"/>
                      </a:lnTo>
                      <a:lnTo>
                        <a:pt x="136" y="307"/>
                      </a:lnTo>
                      <a:lnTo>
                        <a:pt x="140" y="308"/>
                      </a:lnTo>
                      <a:lnTo>
                        <a:pt x="141" y="309"/>
                      </a:lnTo>
                      <a:lnTo>
                        <a:pt x="141" y="311"/>
                      </a:lnTo>
                      <a:lnTo>
                        <a:pt x="141" y="312"/>
                      </a:lnTo>
                      <a:lnTo>
                        <a:pt x="141" y="313"/>
                      </a:lnTo>
                      <a:lnTo>
                        <a:pt x="142" y="314"/>
                      </a:lnTo>
                      <a:lnTo>
                        <a:pt x="142" y="317"/>
                      </a:lnTo>
                      <a:lnTo>
                        <a:pt x="144" y="318"/>
                      </a:lnTo>
                      <a:lnTo>
                        <a:pt x="144" y="319"/>
                      </a:lnTo>
                      <a:lnTo>
                        <a:pt x="145" y="319"/>
                      </a:lnTo>
                      <a:lnTo>
                        <a:pt x="146" y="319"/>
                      </a:lnTo>
                      <a:lnTo>
                        <a:pt x="147" y="319"/>
                      </a:lnTo>
                      <a:lnTo>
                        <a:pt x="150" y="319"/>
                      </a:lnTo>
                      <a:lnTo>
                        <a:pt x="152" y="321"/>
                      </a:lnTo>
                      <a:lnTo>
                        <a:pt x="155" y="322"/>
                      </a:lnTo>
                      <a:lnTo>
                        <a:pt x="156" y="323"/>
                      </a:lnTo>
                      <a:lnTo>
                        <a:pt x="158" y="325"/>
                      </a:lnTo>
                      <a:lnTo>
                        <a:pt x="160" y="325"/>
                      </a:lnTo>
                      <a:lnTo>
                        <a:pt x="161" y="326"/>
                      </a:lnTo>
                      <a:lnTo>
                        <a:pt x="163" y="326"/>
                      </a:lnTo>
                      <a:lnTo>
                        <a:pt x="164" y="326"/>
                      </a:lnTo>
                      <a:lnTo>
                        <a:pt x="165" y="327"/>
                      </a:lnTo>
                      <a:lnTo>
                        <a:pt x="165" y="328"/>
                      </a:lnTo>
                      <a:lnTo>
                        <a:pt x="165" y="330"/>
                      </a:lnTo>
                      <a:lnTo>
                        <a:pt x="165" y="332"/>
                      </a:lnTo>
                      <a:lnTo>
                        <a:pt x="166" y="332"/>
                      </a:lnTo>
                      <a:lnTo>
                        <a:pt x="170" y="332"/>
                      </a:lnTo>
                      <a:lnTo>
                        <a:pt x="170" y="333"/>
                      </a:lnTo>
                      <a:lnTo>
                        <a:pt x="171" y="335"/>
                      </a:lnTo>
                      <a:lnTo>
                        <a:pt x="173" y="335"/>
                      </a:lnTo>
                      <a:lnTo>
                        <a:pt x="175" y="335"/>
                      </a:lnTo>
                      <a:lnTo>
                        <a:pt x="177" y="336"/>
                      </a:lnTo>
                      <a:lnTo>
                        <a:pt x="175" y="339"/>
                      </a:lnTo>
                      <a:lnTo>
                        <a:pt x="174" y="341"/>
                      </a:lnTo>
                      <a:lnTo>
                        <a:pt x="174" y="342"/>
                      </a:lnTo>
                      <a:lnTo>
                        <a:pt x="173" y="345"/>
                      </a:lnTo>
                      <a:lnTo>
                        <a:pt x="174" y="347"/>
                      </a:lnTo>
                      <a:lnTo>
                        <a:pt x="177" y="347"/>
                      </a:lnTo>
                      <a:lnTo>
                        <a:pt x="178" y="349"/>
                      </a:lnTo>
                      <a:lnTo>
                        <a:pt x="182" y="350"/>
                      </a:lnTo>
                      <a:lnTo>
                        <a:pt x="184" y="350"/>
                      </a:lnTo>
                      <a:lnTo>
                        <a:pt x="185" y="351"/>
                      </a:lnTo>
                      <a:lnTo>
                        <a:pt x="185" y="352"/>
                      </a:lnTo>
                      <a:lnTo>
                        <a:pt x="185" y="354"/>
                      </a:lnTo>
                      <a:lnTo>
                        <a:pt x="185" y="355"/>
                      </a:lnTo>
                      <a:lnTo>
                        <a:pt x="185" y="356"/>
                      </a:lnTo>
                      <a:lnTo>
                        <a:pt x="187" y="356"/>
                      </a:lnTo>
                      <a:lnTo>
                        <a:pt x="189" y="355"/>
                      </a:lnTo>
                      <a:lnTo>
                        <a:pt x="192" y="355"/>
                      </a:lnTo>
                      <a:lnTo>
                        <a:pt x="193" y="355"/>
                      </a:lnTo>
                      <a:lnTo>
                        <a:pt x="193" y="356"/>
                      </a:lnTo>
                      <a:lnTo>
                        <a:pt x="193" y="358"/>
                      </a:lnTo>
                      <a:lnTo>
                        <a:pt x="193" y="359"/>
                      </a:lnTo>
                      <a:lnTo>
                        <a:pt x="192" y="361"/>
                      </a:lnTo>
                      <a:lnTo>
                        <a:pt x="192" y="363"/>
                      </a:lnTo>
                      <a:lnTo>
                        <a:pt x="192" y="364"/>
                      </a:lnTo>
                      <a:lnTo>
                        <a:pt x="193" y="365"/>
                      </a:lnTo>
                      <a:lnTo>
                        <a:pt x="196" y="365"/>
                      </a:lnTo>
                      <a:lnTo>
                        <a:pt x="197" y="365"/>
                      </a:lnTo>
                      <a:lnTo>
                        <a:pt x="199" y="366"/>
                      </a:lnTo>
                      <a:lnTo>
                        <a:pt x="202" y="366"/>
                      </a:lnTo>
                      <a:lnTo>
                        <a:pt x="203" y="366"/>
                      </a:lnTo>
                      <a:lnTo>
                        <a:pt x="206" y="366"/>
                      </a:lnTo>
                      <a:lnTo>
                        <a:pt x="206" y="368"/>
                      </a:lnTo>
                      <a:lnTo>
                        <a:pt x="207" y="365"/>
                      </a:lnTo>
                      <a:lnTo>
                        <a:pt x="207" y="364"/>
                      </a:lnTo>
                      <a:lnTo>
                        <a:pt x="210" y="365"/>
                      </a:lnTo>
                      <a:lnTo>
                        <a:pt x="210" y="364"/>
                      </a:lnTo>
                      <a:lnTo>
                        <a:pt x="210" y="363"/>
                      </a:lnTo>
                      <a:lnTo>
                        <a:pt x="208" y="363"/>
                      </a:lnTo>
                      <a:lnTo>
                        <a:pt x="208" y="361"/>
                      </a:lnTo>
                      <a:lnTo>
                        <a:pt x="210" y="359"/>
                      </a:lnTo>
                      <a:lnTo>
                        <a:pt x="210" y="358"/>
                      </a:lnTo>
                      <a:lnTo>
                        <a:pt x="208" y="356"/>
                      </a:lnTo>
                      <a:lnTo>
                        <a:pt x="207" y="356"/>
                      </a:lnTo>
                      <a:lnTo>
                        <a:pt x="207" y="355"/>
                      </a:lnTo>
                      <a:lnTo>
                        <a:pt x="207" y="352"/>
                      </a:lnTo>
                      <a:lnTo>
                        <a:pt x="208" y="351"/>
                      </a:lnTo>
                      <a:lnTo>
                        <a:pt x="210" y="352"/>
                      </a:lnTo>
                      <a:lnTo>
                        <a:pt x="213" y="354"/>
                      </a:lnTo>
                      <a:lnTo>
                        <a:pt x="215" y="355"/>
                      </a:lnTo>
                      <a:lnTo>
                        <a:pt x="216" y="355"/>
                      </a:lnTo>
                      <a:lnTo>
                        <a:pt x="216" y="354"/>
                      </a:lnTo>
                      <a:lnTo>
                        <a:pt x="216" y="352"/>
                      </a:lnTo>
                      <a:lnTo>
                        <a:pt x="215" y="350"/>
                      </a:lnTo>
                      <a:lnTo>
                        <a:pt x="211" y="349"/>
                      </a:lnTo>
                      <a:lnTo>
                        <a:pt x="210" y="349"/>
                      </a:lnTo>
                      <a:lnTo>
                        <a:pt x="210" y="345"/>
                      </a:lnTo>
                      <a:lnTo>
                        <a:pt x="211" y="342"/>
                      </a:lnTo>
                      <a:lnTo>
                        <a:pt x="213" y="341"/>
                      </a:lnTo>
                      <a:lnTo>
                        <a:pt x="215" y="341"/>
                      </a:lnTo>
                      <a:lnTo>
                        <a:pt x="215" y="340"/>
                      </a:lnTo>
                      <a:lnTo>
                        <a:pt x="213" y="339"/>
                      </a:lnTo>
                      <a:lnTo>
                        <a:pt x="210" y="339"/>
                      </a:lnTo>
                      <a:lnTo>
                        <a:pt x="208" y="340"/>
                      </a:lnTo>
                      <a:lnTo>
                        <a:pt x="206" y="340"/>
                      </a:lnTo>
                      <a:lnTo>
                        <a:pt x="204" y="340"/>
                      </a:lnTo>
                      <a:lnTo>
                        <a:pt x="203" y="339"/>
                      </a:lnTo>
                      <a:lnTo>
                        <a:pt x="204" y="336"/>
                      </a:lnTo>
                      <a:lnTo>
                        <a:pt x="206" y="335"/>
                      </a:lnTo>
                      <a:lnTo>
                        <a:pt x="207" y="335"/>
                      </a:lnTo>
                      <a:lnTo>
                        <a:pt x="210" y="335"/>
                      </a:lnTo>
                      <a:lnTo>
                        <a:pt x="210" y="333"/>
                      </a:lnTo>
                      <a:lnTo>
                        <a:pt x="210" y="332"/>
                      </a:lnTo>
                      <a:lnTo>
                        <a:pt x="208" y="330"/>
                      </a:lnTo>
                      <a:lnTo>
                        <a:pt x="208" y="328"/>
                      </a:lnTo>
                      <a:lnTo>
                        <a:pt x="210" y="326"/>
                      </a:lnTo>
                      <a:lnTo>
                        <a:pt x="208" y="326"/>
                      </a:lnTo>
                      <a:lnTo>
                        <a:pt x="207" y="326"/>
                      </a:lnTo>
                      <a:lnTo>
                        <a:pt x="206" y="327"/>
                      </a:lnTo>
                      <a:lnTo>
                        <a:pt x="203" y="327"/>
                      </a:lnTo>
                      <a:lnTo>
                        <a:pt x="202" y="327"/>
                      </a:lnTo>
                      <a:lnTo>
                        <a:pt x="201" y="326"/>
                      </a:lnTo>
                      <a:lnTo>
                        <a:pt x="201" y="323"/>
                      </a:lnTo>
                      <a:lnTo>
                        <a:pt x="199" y="321"/>
                      </a:lnTo>
                      <a:lnTo>
                        <a:pt x="197" y="322"/>
                      </a:lnTo>
                      <a:lnTo>
                        <a:pt x="196" y="325"/>
                      </a:lnTo>
                      <a:lnTo>
                        <a:pt x="196" y="326"/>
                      </a:lnTo>
                      <a:lnTo>
                        <a:pt x="194" y="326"/>
                      </a:lnTo>
                      <a:lnTo>
                        <a:pt x="193" y="328"/>
                      </a:lnTo>
                      <a:lnTo>
                        <a:pt x="192" y="327"/>
                      </a:lnTo>
                      <a:lnTo>
                        <a:pt x="190" y="326"/>
                      </a:lnTo>
                      <a:lnTo>
                        <a:pt x="189" y="325"/>
                      </a:lnTo>
                      <a:lnTo>
                        <a:pt x="189" y="322"/>
                      </a:lnTo>
                      <a:lnTo>
                        <a:pt x="189" y="321"/>
                      </a:lnTo>
                      <a:lnTo>
                        <a:pt x="189" y="319"/>
                      </a:lnTo>
                      <a:lnTo>
                        <a:pt x="188" y="317"/>
                      </a:lnTo>
                      <a:lnTo>
                        <a:pt x="187" y="314"/>
                      </a:lnTo>
                      <a:lnTo>
                        <a:pt x="185" y="313"/>
                      </a:lnTo>
                      <a:lnTo>
                        <a:pt x="184" y="313"/>
                      </a:lnTo>
                      <a:lnTo>
                        <a:pt x="182" y="312"/>
                      </a:lnTo>
                      <a:lnTo>
                        <a:pt x="180" y="311"/>
                      </a:lnTo>
                      <a:lnTo>
                        <a:pt x="179" y="309"/>
                      </a:lnTo>
                      <a:lnTo>
                        <a:pt x="179" y="307"/>
                      </a:lnTo>
                      <a:lnTo>
                        <a:pt x="180" y="306"/>
                      </a:lnTo>
                      <a:lnTo>
                        <a:pt x="182" y="306"/>
                      </a:lnTo>
                      <a:lnTo>
                        <a:pt x="187" y="307"/>
                      </a:lnTo>
                      <a:lnTo>
                        <a:pt x="187" y="306"/>
                      </a:lnTo>
                      <a:lnTo>
                        <a:pt x="185" y="304"/>
                      </a:lnTo>
                      <a:lnTo>
                        <a:pt x="185" y="303"/>
                      </a:lnTo>
                      <a:lnTo>
                        <a:pt x="187" y="303"/>
                      </a:lnTo>
                      <a:lnTo>
                        <a:pt x="188" y="303"/>
                      </a:lnTo>
                      <a:lnTo>
                        <a:pt x="188" y="300"/>
                      </a:lnTo>
                      <a:lnTo>
                        <a:pt x="188" y="299"/>
                      </a:lnTo>
                      <a:lnTo>
                        <a:pt x="187" y="299"/>
                      </a:lnTo>
                      <a:lnTo>
                        <a:pt x="185" y="298"/>
                      </a:lnTo>
                      <a:lnTo>
                        <a:pt x="184" y="297"/>
                      </a:lnTo>
                      <a:lnTo>
                        <a:pt x="182" y="297"/>
                      </a:lnTo>
                      <a:lnTo>
                        <a:pt x="182" y="295"/>
                      </a:lnTo>
                      <a:lnTo>
                        <a:pt x="182" y="294"/>
                      </a:lnTo>
                      <a:lnTo>
                        <a:pt x="182" y="293"/>
                      </a:lnTo>
                      <a:lnTo>
                        <a:pt x="184" y="292"/>
                      </a:lnTo>
                      <a:lnTo>
                        <a:pt x="185" y="292"/>
                      </a:lnTo>
                      <a:lnTo>
                        <a:pt x="187" y="292"/>
                      </a:lnTo>
                      <a:lnTo>
                        <a:pt x="187" y="290"/>
                      </a:lnTo>
                      <a:lnTo>
                        <a:pt x="185" y="289"/>
                      </a:lnTo>
                      <a:lnTo>
                        <a:pt x="184" y="288"/>
                      </a:lnTo>
                      <a:lnTo>
                        <a:pt x="182" y="285"/>
                      </a:lnTo>
                      <a:lnTo>
                        <a:pt x="180" y="284"/>
                      </a:lnTo>
                      <a:lnTo>
                        <a:pt x="179" y="284"/>
                      </a:lnTo>
                      <a:lnTo>
                        <a:pt x="179" y="283"/>
                      </a:lnTo>
                      <a:lnTo>
                        <a:pt x="179" y="280"/>
                      </a:lnTo>
                      <a:lnTo>
                        <a:pt x="180" y="278"/>
                      </a:lnTo>
                      <a:lnTo>
                        <a:pt x="182" y="276"/>
                      </a:lnTo>
                      <a:lnTo>
                        <a:pt x="184" y="276"/>
                      </a:lnTo>
                      <a:lnTo>
                        <a:pt x="185" y="276"/>
                      </a:lnTo>
                      <a:lnTo>
                        <a:pt x="184" y="275"/>
                      </a:lnTo>
                      <a:lnTo>
                        <a:pt x="185" y="274"/>
                      </a:lnTo>
                      <a:lnTo>
                        <a:pt x="187" y="273"/>
                      </a:lnTo>
                      <a:lnTo>
                        <a:pt x="187" y="269"/>
                      </a:lnTo>
                      <a:lnTo>
                        <a:pt x="184" y="269"/>
                      </a:lnTo>
                      <a:lnTo>
                        <a:pt x="182" y="268"/>
                      </a:lnTo>
                      <a:lnTo>
                        <a:pt x="180" y="265"/>
                      </a:lnTo>
                      <a:lnTo>
                        <a:pt x="180" y="262"/>
                      </a:lnTo>
                      <a:lnTo>
                        <a:pt x="180" y="261"/>
                      </a:lnTo>
                      <a:lnTo>
                        <a:pt x="182" y="261"/>
                      </a:lnTo>
                      <a:lnTo>
                        <a:pt x="184" y="260"/>
                      </a:lnTo>
                      <a:lnTo>
                        <a:pt x="184" y="259"/>
                      </a:lnTo>
                      <a:lnTo>
                        <a:pt x="184" y="257"/>
                      </a:lnTo>
                      <a:lnTo>
                        <a:pt x="185" y="255"/>
                      </a:lnTo>
                      <a:lnTo>
                        <a:pt x="184" y="254"/>
                      </a:lnTo>
                      <a:lnTo>
                        <a:pt x="182" y="251"/>
                      </a:lnTo>
                      <a:lnTo>
                        <a:pt x="180" y="251"/>
                      </a:lnTo>
                      <a:lnTo>
                        <a:pt x="182" y="250"/>
                      </a:lnTo>
                      <a:lnTo>
                        <a:pt x="182" y="249"/>
                      </a:lnTo>
                      <a:lnTo>
                        <a:pt x="185" y="249"/>
                      </a:lnTo>
                      <a:lnTo>
                        <a:pt x="187" y="249"/>
                      </a:lnTo>
                      <a:lnTo>
                        <a:pt x="188" y="247"/>
                      </a:lnTo>
                      <a:lnTo>
                        <a:pt x="189" y="247"/>
                      </a:lnTo>
                      <a:lnTo>
                        <a:pt x="192" y="247"/>
                      </a:lnTo>
                      <a:lnTo>
                        <a:pt x="193" y="246"/>
                      </a:lnTo>
                      <a:lnTo>
                        <a:pt x="193" y="243"/>
                      </a:lnTo>
                      <a:lnTo>
                        <a:pt x="193" y="240"/>
                      </a:lnTo>
                      <a:lnTo>
                        <a:pt x="192" y="238"/>
                      </a:lnTo>
                      <a:lnTo>
                        <a:pt x="192" y="237"/>
                      </a:lnTo>
                      <a:lnTo>
                        <a:pt x="190" y="236"/>
                      </a:lnTo>
                      <a:lnTo>
                        <a:pt x="190" y="233"/>
                      </a:lnTo>
                      <a:lnTo>
                        <a:pt x="190" y="232"/>
                      </a:lnTo>
                      <a:lnTo>
                        <a:pt x="192" y="232"/>
                      </a:lnTo>
                      <a:lnTo>
                        <a:pt x="193" y="232"/>
                      </a:lnTo>
                      <a:lnTo>
                        <a:pt x="196" y="232"/>
                      </a:lnTo>
                      <a:lnTo>
                        <a:pt x="196" y="233"/>
                      </a:lnTo>
                      <a:lnTo>
                        <a:pt x="197" y="233"/>
                      </a:lnTo>
                      <a:lnTo>
                        <a:pt x="199" y="236"/>
                      </a:lnTo>
                      <a:lnTo>
                        <a:pt x="201" y="237"/>
                      </a:lnTo>
                      <a:lnTo>
                        <a:pt x="202" y="237"/>
                      </a:lnTo>
                      <a:lnTo>
                        <a:pt x="203" y="238"/>
                      </a:lnTo>
                      <a:lnTo>
                        <a:pt x="204" y="240"/>
                      </a:lnTo>
                      <a:lnTo>
                        <a:pt x="206" y="240"/>
                      </a:lnTo>
                      <a:lnTo>
                        <a:pt x="206" y="238"/>
                      </a:lnTo>
                      <a:lnTo>
                        <a:pt x="207" y="237"/>
                      </a:lnTo>
                      <a:lnTo>
                        <a:pt x="204" y="236"/>
                      </a:lnTo>
                      <a:lnTo>
                        <a:pt x="204" y="235"/>
                      </a:lnTo>
                      <a:lnTo>
                        <a:pt x="204" y="233"/>
                      </a:lnTo>
                      <a:lnTo>
                        <a:pt x="206" y="233"/>
                      </a:lnTo>
                      <a:lnTo>
                        <a:pt x="207" y="233"/>
                      </a:lnTo>
                      <a:lnTo>
                        <a:pt x="207" y="232"/>
                      </a:lnTo>
                      <a:lnTo>
                        <a:pt x="208" y="232"/>
                      </a:lnTo>
                      <a:lnTo>
                        <a:pt x="210" y="233"/>
                      </a:lnTo>
                      <a:lnTo>
                        <a:pt x="211" y="233"/>
                      </a:lnTo>
                      <a:lnTo>
                        <a:pt x="215" y="232"/>
                      </a:lnTo>
                      <a:lnTo>
                        <a:pt x="216" y="232"/>
                      </a:lnTo>
                      <a:lnTo>
                        <a:pt x="217" y="231"/>
                      </a:lnTo>
                      <a:lnTo>
                        <a:pt x="218" y="231"/>
                      </a:lnTo>
                      <a:lnTo>
                        <a:pt x="218" y="232"/>
                      </a:lnTo>
                      <a:lnTo>
                        <a:pt x="218" y="233"/>
                      </a:lnTo>
                      <a:lnTo>
                        <a:pt x="218" y="235"/>
                      </a:lnTo>
                      <a:lnTo>
                        <a:pt x="220" y="236"/>
                      </a:lnTo>
                      <a:lnTo>
                        <a:pt x="222" y="237"/>
                      </a:lnTo>
                      <a:lnTo>
                        <a:pt x="223" y="237"/>
                      </a:lnTo>
                      <a:lnTo>
                        <a:pt x="229" y="237"/>
                      </a:lnTo>
                      <a:lnTo>
                        <a:pt x="229" y="236"/>
                      </a:lnTo>
                      <a:lnTo>
                        <a:pt x="229" y="235"/>
                      </a:lnTo>
                      <a:lnTo>
                        <a:pt x="230" y="233"/>
                      </a:lnTo>
                      <a:lnTo>
                        <a:pt x="229" y="232"/>
                      </a:lnTo>
                      <a:lnTo>
                        <a:pt x="230" y="231"/>
                      </a:lnTo>
                      <a:lnTo>
                        <a:pt x="231" y="231"/>
                      </a:lnTo>
                      <a:lnTo>
                        <a:pt x="232" y="231"/>
                      </a:lnTo>
                      <a:lnTo>
                        <a:pt x="232" y="232"/>
                      </a:lnTo>
                      <a:lnTo>
                        <a:pt x="232" y="235"/>
                      </a:lnTo>
                      <a:lnTo>
                        <a:pt x="232" y="236"/>
                      </a:lnTo>
                      <a:lnTo>
                        <a:pt x="234" y="236"/>
                      </a:lnTo>
                      <a:lnTo>
                        <a:pt x="235" y="236"/>
                      </a:lnTo>
                      <a:lnTo>
                        <a:pt x="236" y="236"/>
                      </a:lnTo>
                      <a:lnTo>
                        <a:pt x="237" y="236"/>
                      </a:lnTo>
                      <a:lnTo>
                        <a:pt x="239" y="235"/>
                      </a:lnTo>
                      <a:lnTo>
                        <a:pt x="240" y="235"/>
                      </a:lnTo>
                      <a:lnTo>
                        <a:pt x="241" y="233"/>
                      </a:lnTo>
                      <a:lnTo>
                        <a:pt x="244" y="230"/>
                      </a:lnTo>
                      <a:lnTo>
                        <a:pt x="241" y="228"/>
                      </a:lnTo>
                      <a:lnTo>
                        <a:pt x="241" y="224"/>
                      </a:lnTo>
                      <a:lnTo>
                        <a:pt x="241" y="223"/>
                      </a:lnTo>
                      <a:lnTo>
                        <a:pt x="241" y="221"/>
                      </a:lnTo>
                      <a:lnTo>
                        <a:pt x="241" y="218"/>
                      </a:lnTo>
                      <a:lnTo>
                        <a:pt x="240" y="216"/>
                      </a:lnTo>
                      <a:lnTo>
                        <a:pt x="240" y="214"/>
                      </a:lnTo>
                      <a:lnTo>
                        <a:pt x="240" y="211"/>
                      </a:lnTo>
                      <a:lnTo>
                        <a:pt x="240" y="209"/>
                      </a:lnTo>
                      <a:lnTo>
                        <a:pt x="244" y="208"/>
                      </a:lnTo>
                      <a:lnTo>
                        <a:pt x="245" y="208"/>
                      </a:lnTo>
                      <a:lnTo>
                        <a:pt x="246" y="208"/>
                      </a:lnTo>
                      <a:lnTo>
                        <a:pt x="250" y="208"/>
                      </a:lnTo>
                      <a:lnTo>
                        <a:pt x="251" y="208"/>
                      </a:lnTo>
                      <a:lnTo>
                        <a:pt x="253" y="207"/>
                      </a:lnTo>
                      <a:lnTo>
                        <a:pt x="254" y="205"/>
                      </a:lnTo>
                      <a:lnTo>
                        <a:pt x="256" y="203"/>
                      </a:lnTo>
                      <a:lnTo>
                        <a:pt x="259" y="202"/>
                      </a:lnTo>
                      <a:lnTo>
                        <a:pt x="256" y="200"/>
                      </a:lnTo>
                      <a:lnTo>
                        <a:pt x="255" y="200"/>
                      </a:lnTo>
                      <a:lnTo>
                        <a:pt x="254" y="202"/>
                      </a:lnTo>
                      <a:lnTo>
                        <a:pt x="254" y="200"/>
                      </a:lnTo>
                      <a:lnTo>
                        <a:pt x="254" y="198"/>
                      </a:lnTo>
                      <a:lnTo>
                        <a:pt x="254" y="195"/>
                      </a:lnTo>
                      <a:lnTo>
                        <a:pt x="254" y="194"/>
                      </a:lnTo>
                      <a:lnTo>
                        <a:pt x="253" y="194"/>
                      </a:lnTo>
                      <a:lnTo>
                        <a:pt x="250" y="194"/>
                      </a:lnTo>
                      <a:lnTo>
                        <a:pt x="249" y="193"/>
                      </a:lnTo>
                      <a:lnTo>
                        <a:pt x="250" y="193"/>
                      </a:lnTo>
                      <a:lnTo>
                        <a:pt x="251" y="192"/>
                      </a:lnTo>
                      <a:lnTo>
                        <a:pt x="254" y="192"/>
                      </a:lnTo>
                      <a:lnTo>
                        <a:pt x="255" y="193"/>
                      </a:lnTo>
                      <a:lnTo>
                        <a:pt x="259" y="193"/>
                      </a:lnTo>
                      <a:lnTo>
                        <a:pt x="259" y="190"/>
                      </a:lnTo>
                      <a:lnTo>
                        <a:pt x="259" y="189"/>
                      </a:lnTo>
                      <a:lnTo>
                        <a:pt x="259" y="188"/>
                      </a:lnTo>
                      <a:lnTo>
                        <a:pt x="260" y="186"/>
                      </a:lnTo>
                      <a:lnTo>
                        <a:pt x="261" y="184"/>
                      </a:lnTo>
                      <a:lnTo>
                        <a:pt x="263" y="184"/>
                      </a:lnTo>
                      <a:lnTo>
                        <a:pt x="264" y="180"/>
                      </a:lnTo>
                      <a:lnTo>
                        <a:pt x="265" y="179"/>
                      </a:lnTo>
                      <a:lnTo>
                        <a:pt x="267" y="178"/>
                      </a:lnTo>
                      <a:lnTo>
                        <a:pt x="268" y="176"/>
                      </a:lnTo>
                      <a:lnTo>
                        <a:pt x="269" y="176"/>
                      </a:lnTo>
                      <a:lnTo>
                        <a:pt x="272" y="176"/>
                      </a:lnTo>
                      <a:lnTo>
                        <a:pt x="274" y="176"/>
                      </a:lnTo>
                      <a:lnTo>
                        <a:pt x="275" y="175"/>
                      </a:lnTo>
                      <a:lnTo>
                        <a:pt x="275" y="174"/>
                      </a:lnTo>
                      <a:lnTo>
                        <a:pt x="277" y="173"/>
                      </a:lnTo>
                      <a:lnTo>
                        <a:pt x="277" y="169"/>
                      </a:lnTo>
                      <a:lnTo>
                        <a:pt x="275" y="166"/>
                      </a:lnTo>
                      <a:lnTo>
                        <a:pt x="275" y="165"/>
                      </a:lnTo>
                      <a:lnTo>
                        <a:pt x="274" y="164"/>
                      </a:lnTo>
                      <a:lnTo>
                        <a:pt x="272" y="161"/>
                      </a:lnTo>
                      <a:lnTo>
                        <a:pt x="270" y="159"/>
                      </a:lnTo>
                      <a:lnTo>
                        <a:pt x="270" y="156"/>
                      </a:lnTo>
                      <a:lnTo>
                        <a:pt x="270" y="155"/>
                      </a:lnTo>
                      <a:lnTo>
                        <a:pt x="272" y="150"/>
                      </a:lnTo>
                      <a:lnTo>
                        <a:pt x="274" y="148"/>
                      </a:lnTo>
                      <a:lnTo>
                        <a:pt x="277" y="147"/>
                      </a:lnTo>
                      <a:lnTo>
                        <a:pt x="278" y="147"/>
                      </a:lnTo>
                      <a:lnTo>
                        <a:pt x="278" y="146"/>
                      </a:lnTo>
                      <a:lnTo>
                        <a:pt x="278" y="145"/>
                      </a:lnTo>
                      <a:lnTo>
                        <a:pt x="278" y="143"/>
                      </a:lnTo>
                      <a:lnTo>
                        <a:pt x="279" y="143"/>
                      </a:lnTo>
                      <a:lnTo>
                        <a:pt x="280" y="143"/>
                      </a:lnTo>
                      <a:lnTo>
                        <a:pt x="280" y="141"/>
                      </a:lnTo>
                      <a:lnTo>
                        <a:pt x="279" y="141"/>
                      </a:lnTo>
                      <a:lnTo>
                        <a:pt x="279" y="140"/>
                      </a:lnTo>
                      <a:lnTo>
                        <a:pt x="280" y="138"/>
                      </a:lnTo>
                      <a:lnTo>
                        <a:pt x="280" y="135"/>
                      </a:lnTo>
                      <a:lnTo>
                        <a:pt x="282" y="132"/>
                      </a:lnTo>
                      <a:lnTo>
                        <a:pt x="283" y="132"/>
                      </a:lnTo>
                      <a:lnTo>
                        <a:pt x="284" y="132"/>
                      </a:lnTo>
                      <a:lnTo>
                        <a:pt x="286" y="132"/>
                      </a:lnTo>
                      <a:lnTo>
                        <a:pt x="288" y="131"/>
                      </a:lnTo>
                      <a:lnTo>
                        <a:pt x="288" y="128"/>
                      </a:lnTo>
                      <a:lnTo>
                        <a:pt x="288" y="127"/>
                      </a:lnTo>
                      <a:lnTo>
                        <a:pt x="288" y="126"/>
                      </a:lnTo>
                      <a:lnTo>
                        <a:pt x="289" y="126"/>
                      </a:lnTo>
                      <a:lnTo>
                        <a:pt x="292" y="127"/>
                      </a:lnTo>
                      <a:lnTo>
                        <a:pt x="294" y="127"/>
                      </a:lnTo>
                      <a:lnTo>
                        <a:pt x="296" y="128"/>
                      </a:lnTo>
                      <a:lnTo>
                        <a:pt x="297" y="129"/>
                      </a:lnTo>
                      <a:lnTo>
                        <a:pt x="299" y="131"/>
                      </a:lnTo>
                      <a:lnTo>
                        <a:pt x="303" y="131"/>
                      </a:lnTo>
                      <a:lnTo>
                        <a:pt x="305" y="131"/>
                      </a:lnTo>
                      <a:lnTo>
                        <a:pt x="306" y="131"/>
                      </a:lnTo>
                      <a:lnTo>
                        <a:pt x="308" y="131"/>
                      </a:lnTo>
                      <a:lnTo>
                        <a:pt x="310" y="129"/>
                      </a:lnTo>
                      <a:lnTo>
                        <a:pt x="310" y="128"/>
                      </a:lnTo>
                      <a:lnTo>
                        <a:pt x="311" y="127"/>
                      </a:lnTo>
                      <a:lnTo>
                        <a:pt x="312" y="126"/>
                      </a:lnTo>
                      <a:lnTo>
                        <a:pt x="313" y="124"/>
                      </a:lnTo>
                      <a:lnTo>
                        <a:pt x="315" y="122"/>
                      </a:lnTo>
                      <a:lnTo>
                        <a:pt x="319" y="122"/>
                      </a:lnTo>
                      <a:lnTo>
                        <a:pt x="320" y="119"/>
                      </a:lnTo>
                      <a:lnTo>
                        <a:pt x="320" y="118"/>
                      </a:lnTo>
                      <a:lnTo>
                        <a:pt x="320" y="116"/>
                      </a:lnTo>
                      <a:lnTo>
                        <a:pt x="320" y="113"/>
                      </a:lnTo>
                      <a:lnTo>
                        <a:pt x="320" y="110"/>
                      </a:lnTo>
                      <a:lnTo>
                        <a:pt x="320" y="109"/>
                      </a:lnTo>
                      <a:lnTo>
                        <a:pt x="321" y="107"/>
                      </a:lnTo>
                      <a:lnTo>
                        <a:pt x="322" y="107"/>
                      </a:lnTo>
                      <a:lnTo>
                        <a:pt x="325" y="105"/>
                      </a:lnTo>
                      <a:lnTo>
                        <a:pt x="325" y="104"/>
                      </a:lnTo>
                      <a:lnTo>
                        <a:pt x="326" y="104"/>
                      </a:lnTo>
                      <a:lnTo>
                        <a:pt x="327" y="104"/>
                      </a:lnTo>
                      <a:lnTo>
                        <a:pt x="329"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3" name="Freeform 40">
                  <a:extLst>
                    <a:ext uri="{FF2B5EF4-FFF2-40B4-BE49-F238E27FC236}">
                      <a16:creationId xmlns:a16="http://schemas.microsoft.com/office/drawing/2014/main" id="{A0E337D8-D82A-4034-B3C8-DF9143B9591F}"/>
                    </a:ext>
                  </a:extLst>
                </p:cNvPr>
                <p:cNvSpPr>
                  <a:spLocks/>
                </p:cNvSpPr>
                <p:nvPr/>
              </p:nvSpPr>
              <p:spPr bwMode="auto">
                <a:xfrm>
                  <a:off x="2534" y="542"/>
                  <a:ext cx="558" cy="561"/>
                </a:xfrm>
                <a:custGeom>
                  <a:avLst/>
                  <a:gdLst>
                    <a:gd name="T0" fmla="*/ 312 w 558"/>
                    <a:gd name="T1" fmla="*/ 217 h 561"/>
                    <a:gd name="T2" fmla="*/ 288 w 558"/>
                    <a:gd name="T3" fmla="*/ 188 h 561"/>
                    <a:gd name="T4" fmla="*/ 270 w 558"/>
                    <a:gd name="T5" fmla="*/ 153 h 561"/>
                    <a:gd name="T6" fmla="*/ 256 w 558"/>
                    <a:gd name="T7" fmla="*/ 100 h 561"/>
                    <a:gd name="T8" fmla="*/ 223 w 558"/>
                    <a:gd name="T9" fmla="*/ 77 h 561"/>
                    <a:gd name="T10" fmla="*/ 210 w 558"/>
                    <a:gd name="T11" fmla="*/ 28 h 561"/>
                    <a:gd name="T12" fmla="*/ 171 w 558"/>
                    <a:gd name="T13" fmla="*/ 24 h 561"/>
                    <a:gd name="T14" fmla="*/ 141 w 558"/>
                    <a:gd name="T15" fmla="*/ 14 h 561"/>
                    <a:gd name="T16" fmla="*/ 107 w 558"/>
                    <a:gd name="T17" fmla="*/ 28 h 561"/>
                    <a:gd name="T18" fmla="*/ 96 w 558"/>
                    <a:gd name="T19" fmla="*/ 61 h 561"/>
                    <a:gd name="T20" fmla="*/ 71 w 558"/>
                    <a:gd name="T21" fmla="*/ 89 h 561"/>
                    <a:gd name="T22" fmla="*/ 61 w 558"/>
                    <a:gd name="T23" fmla="*/ 112 h 561"/>
                    <a:gd name="T24" fmla="*/ 50 w 558"/>
                    <a:gd name="T25" fmla="*/ 132 h 561"/>
                    <a:gd name="T26" fmla="*/ 27 w 558"/>
                    <a:gd name="T27" fmla="*/ 136 h 561"/>
                    <a:gd name="T28" fmla="*/ 6 w 558"/>
                    <a:gd name="T29" fmla="*/ 145 h 561"/>
                    <a:gd name="T30" fmla="*/ 1 w 558"/>
                    <a:gd name="T31" fmla="*/ 174 h 561"/>
                    <a:gd name="T32" fmla="*/ 6 w 558"/>
                    <a:gd name="T33" fmla="*/ 199 h 561"/>
                    <a:gd name="T34" fmla="*/ 17 w 558"/>
                    <a:gd name="T35" fmla="*/ 221 h 561"/>
                    <a:gd name="T36" fmla="*/ 31 w 558"/>
                    <a:gd name="T37" fmla="*/ 235 h 561"/>
                    <a:gd name="T38" fmla="*/ 29 w 558"/>
                    <a:gd name="T39" fmla="*/ 257 h 561"/>
                    <a:gd name="T40" fmla="*/ 44 w 558"/>
                    <a:gd name="T41" fmla="*/ 289 h 561"/>
                    <a:gd name="T42" fmla="*/ 52 w 558"/>
                    <a:gd name="T43" fmla="*/ 317 h 561"/>
                    <a:gd name="T44" fmla="*/ 72 w 558"/>
                    <a:gd name="T45" fmla="*/ 342 h 561"/>
                    <a:gd name="T46" fmla="*/ 95 w 558"/>
                    <a:gd name="T47" fmla="*/ 356 h 561"/>
                    <a:gd name="T48" fmla="*/ 114 w 558"/>
                    <a:gd name="T49" fmla="*/ 370 h 561"/>
                    <a:gd name="T50" fmla="*/ 145 w 558"/>
                    <a:gd name="T51" fmla="*/ 378 h 561"/>
                    <a:gd name="T52" fmla="*/ 169 w 558"/>
                    <a:gd name="T53" fmla="*/ 389 h 561"/>
                    <a:gd name="T54" fmla="*/ 195 w 558"/>
                    <a:gd name="T55" fmla="*/ 381 h 561"/>
                    <a:gd name="T56" fmla="*/ 224 w 558"/>
                    <a:gd name="T57" fmla="*/ 381 h 561"/>
                    <a:gd name="T58" fmla="*/ 240 w 558"/>
                    <a:gd name="T59" fmla="*/ 368 h 561"/>
                    <a:gd name="T60" fmla="*/ 265 w 558"/>
                    <a:gd name="T61" fmla="*/ 385 h 561"/>
                    <a:gd name="T62" fmla="*/ 269 w 558"/>
                    <a:gd name="T63" fmla="*/ 416 h 561"/>
                    <a:gd name="T64" fmla="*/ 264 w 558"/>
                    <a:gd name="T65" fmla="*/ 440 h 561"/>
                    <a:gd name="T66" fmla="*/ 276 w 558"/>
                    <a:gd name="T67" fmla="*/ 468 h 561"/>
                    <a:gd name="T68" fmla="*/ 303 w 558"/>
                    <a:gd name="T69" fmla="*/ 493 h 561"/>
                    <a:gd name="T70" fmla="*/ 323 w 558"/>
                    <a:gd name="T71" fmla="*/ 504 h 561"/>
                    <a:gd name="T72" fmla="*/ 356 w 558"/>
                    <a:gd name="T73" fmla="*/ 508 h 561"/>
                    <a:gd name="T74" fmla="*/ 392 w 558"/>
                    <a:gd name="T75" fmla="*/ 530 h 561"/>
                    <a:gd name="T76" fmla="*/ 418 w 558"/>
                    <a:gd name="T77" fmla="*/ 532 h 561"/>
                    <a:gd name="T78" fmla="*/ 449 w 558"/>
                    <a:gd name="T79" fmla="*/ 549 h 561"/>
                    <a:gd name="T80" fmla="*/ 468 w 558"/>
                    <a:gd name="T81" fmla="*/ 540 h 561"/>
                    <a:gd name="T82" fmla="*/ 491 w 558"/>
                    <a:gd name="T83" fmla="*/ 550 h 561"/>
                    <a:gd name="T84" fmla="*/ 540 w 558"/>
                    <a:gd name="T85" fmla="*/ 559 h 561"/>
                    <a:gd name="T86" fmla="*/ 546 w 558"/>
                    <a:gd name="T87" fmla="*/ 540 h 561"/>
                    <a:gd name="T88" fmla="*/ 540 w 558"/>
                    <a:gd name="T89" fmla="*/ 515 h 561"/>
                    <a:gd name="T90" fmla="*/ 532 w 558"/>
                    <a:gd name="T91" fmla="*/ 503 h 561"/>
                    <a:gd name="T92" fmla="*/ 526 w 558"/>
                    <a:gd name="T93" fmla="*/ 489 h 561"/>
                    <a:gd name="T94" fmla="*/ 517 w 558"/>
                    <a:gd name="T95" fmla="*/ 484 h 561"/>
                    <a:gd name="T96" fmla="*/ 517 w 558"/>
                    <a:gd name="T97" fmla="*/ 473 h 561"/>
                    <a:gd name="T98" fmla="*/ 506 w 558"/>
                    <a:gd name="T99" fmla="*/ 461 h 561"/>
                    <a:gd name="T100" fmla="*/ 486 w 558"/>
                    <a:gd name="T101" fmla="*/ 447 h 561"/>
                    <a:gd name="T102" fmla="*/ 466 w 558"/>
                    <a:gd name="T103" fmla="*/ 440 h 561"/>
                    <a:gd name="T104" fmla="*/ 456 w 558"/>
                    <a:gd name="T105" fmla="*/ 411 h 561"/>
                    <a:gd name="T106" fmla="*/ 445 w 558"/>
                    <a:gd name="T107" fmla="*/ 397 h 561"/>
                    <a:gd name="T108" fmla="*/ 437 w 558"/>
                    <a:gd name="T109" fmla="*/ 384 h 561"/>
                    <a:gd name="T110" fmla="*/ 439 w 558"/>
                    <a:gd name="T111" fmla="*/ 364 h 561"/>
                    <a:gd name="T112" fmla="*/ 428 w 558"/>
                    <a:gd name="T113" fmla="*/ 328 h 561"/>
                    <a:gd name="T114" fmla="*/ 397 w 558"/>
                    <a:gd name="T115" fmla="*/ 311 h 561"/>
                    <a:gd name="T116" fmla="*/ 369 w 558"/>
                    <a:gd name="T117" fmla="*/ 283 h 561"/>
                    <a:gd name="T118" fmla="*/ 356 w 558"/>
                    <a:gd name="T119" fmla="*/ 261 h 561"/>
                    <a:gd name="T120" fmla="*/ 336 w 558"/>
                    <a:gd name="T121" fmla="*/ 24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8" h="561">
                      <a:moveTo>
                        <a:pt x="338" y="217"/>
                      </a:moveTo>
                      <a:lnTo>
                        <a:pt x="338" y="215"/>
                      </a:lnTo>
                      <a:lnTo>
                        <a:pt x="337" y="215"/>
                      </a:lnTo>
                      <a:lnTo>
                        <a:pt x="336" y="217"/>
                      </a:lnTo>
                      <a:lnTo>
                        <a:pt x="335" y="217"/>
                      </a:lnTo>
                      <a:lnTo>
                        <a:pt x="333" y="217"/>
                      </a:lnTo>
                      <a:lnTo>
                        <a:pt x="333" y="215"/>
                      </a:lnTo>
                      <a:lnTo>
                        <a:pt x="332" y="215"/>
                      </a:lnTo>
                      <a:lnTo>
                        <a:pt x="330" y="215"/>
                      </a:lnTo>
                      <a:lnTo>
                        <a:pt x="330" y="217"/>
                      </a:lnTo>
                      <a:lnTo>
                        <a:pt x="328" y="217"/>
                      </a:lnTo>
                      <a:lnTo>
                        <a:pt x="327" y="215"/>
                      </a:lnTo>
                      <a:lnTo>
                        <a:pt x="327" y="214"/>
                      </a:lnTo>
                      <a:lnTo>
                        <a:pt x="326" y="214"/>
                      </a:lnTo>
                      <a:lnTo>
                        <a:pt x="325" y="213"/>
                      </a:lnTo>
                      <a:lnTo>
                        <a:pt x="323" y="214"/>
                      </a:lnTo>
                      <a:lnTo>
                        <a:pt x="322" y="215"/>
                      </a:lnTo>
                      <a:lnTo>
                        <a:pt x="321" y="215"/>
                      </a:lnTo>
                      <a:lnTo>
                        <a:pt x="319" y="215"/>
                      </a:lnTo>
                      <a:lnTo>
                        <a:pt x="318" y="215"/>
                      </a:lnTo>
                      <a:lnTo>
                        <a:pt x="317" y="215"/>
                      </a:lnTo>
                      <a:lnTo>
                        <a:pt x="313" y="217"/>
                      </a:lnTo>
                      <a:lnTo>
                        <a:pt x="312" y="217"/>
                      </a:lnTo>
                      <a:lnTo>
                        <a:pt x="311" y="217"/>
                      </a:lnTo>
                      <a:lnTo>
                        <a:pt x="309" y="217"/>
                      </a:lnTo>
                      <a:lnTo>
                        <a:pt x="307" y="215"/>
                      </a:lnTo>
                      <a:lnTo>
                        <a:pt x="307" y="214"/>
                      </a:lnTo>
                      <a:lnTo>
                        <a:pt x="307" y="213"/>
                      </a:lnTo>
                      <a:lnTo>
                        <a:pt x="307" y="210"/>
                      </a:lnTo>
                      <a:lnTo>
                        <a:pt x="307" y="209"/>
                      </a:lnTo>
                      <a:lnTo>
                        <a:pt x="308" y="208"/>
                      </a:lnTo>
                      <a:lnTo>
                        <a:pt x="308" y="207"/>
                      </a:lnTo>
                      <a:lnTo>
                        <a:pt x="308" y="205"/>
                      </a:lnTo>
                      <a:lnTo>
                        <a:pt x="307" y="204"/>
                      </a:lnTo>
                      <a:lnTo>
                        <a:pt x="307" y="200"/>
                      </a:lnTo>
                      <a:lnTo>
                        <a:pt x="306" y="196"/>
                      </a:lnTo>
                      <a:lnTo>
                        <a:pt x="306" y="195"/>
                      </a:lnTo>
                      <a:lnTo>
                        <a:pt x="304" y="193"/>
                      </a:lnTo>
                      <a:lnTo>
                        <a:pt x="303" y="191"/>
                      </a:lnTo>
                      <a:lnTo>
                        <a:pt x="299" y="191"/>
                      </a:lnTo>
                      <a:lnTo>
                        <a:pt x="295" y="191"/>
                      </a:lnTo>
                      <a:lnTo>
                        <a:pt x="293" y="191"/>
                      </a:lnTo>
                      <a:lnTo>
                        <a:pt x="292" y="191"/>
                      </a:lnTo>
                      <a:lnTo>
                        <a:pt x="290" y="190"/>
                      </a:lnTo>
                      <a:lnTo>
                        <a:pt x="289" y="189"/>
                      </a:lnTo>
                      <a:lnTo>
                        <a:pt x="288" y="188"/>
                      </a:lnTo>
                      <a:lnTo>
                        <a:pt x="285" y="188"/>
                      </a:lnTo>
                      <a:lnTo>
                        <a:pt x="284" y="186"/>
                      </a:lnTo>
                      <a:lnTo>
                        <a:pt x="283" y="181"/>
                      </a:lnTo>
                      <a:lnTo>
                        <a:pt x="281" y="180"/>
                      </a:lnTo>
                      <a:lnTo>
                        <a:pt x="280" y="180"/>
                      </a:lnTo>
                      <a:lnTo>
                        <a:pt x="279" y="179"/>
                      </a:lnTo>
                      <a:lnTo>
                        <a:pt x="279" y="177"/>
                      </a:lnTo>
                      <a:lnTo>
                        <a:pt x="279" y="176"/>
                      </a:lnTo>
                      <a:lnTo>
                        <a:pt x="278" y="175"/>
                      </a:lnTo>
                      <a:lnTo>
                        <a:pt x="280" y="171"/>
                      </a:lnTo>
                      <a:lnTo>
                        <a:pt x="280" y="170"/>
                      </a:lnTo>
                      <a:lnTo>
                        <a:pt x="280" y="166"/>
                      </a:lnTo>
                      <a:lnTo>
                        <a:pt x="280" y="165"/>
                      </a:lnTo>
                      <a:lnTo>
                        <a:pt x="278" y="165"/>
                      </a:lnTo>
                      <a:lnTo>
                        <a:pt x="276" y="164"/>
                      </a:lnTo>
                      <a:lnTo>
                        <a:pt x="274" y="164"/>
                      </a:lnTo>
                      <a:lnTo>
                        <a:pt x="273" y="165"/>
                      </a:lnTo>
                      <a:lnTo>
                        <a:pt x="270" y="165"/>
                      </a:lnTo>
                      <a:lnTo>
                        <a:pt x="270" y="162"/>
                      </a:lnTo>
                      <a:lnTo>
                        <a:pt x="269" y="160"/>
                      </a:lnTo>
                      <a:lnTo>
                        <a:pt x="270" y="157"/>
                      </a:lnTo>
                      <a:lnTo>
                        <a:pt x="270" y="156"/>
                      </a:lnTo>
                      <a:lnTo>
                        <a:pt x="270" y="153"/>
                      </a:lnTo>
                      <a:lnTo>
                        <a:pt x="269" y="150"/>
                      </a:lnTo>
                      <a:lnTo>
                        <a:pt x="269" y="148"/>
                      </a:lnTo>
                      <a:lnTo>
                        <a:pt x="270" y="145"/>
                      </a:lnTo>
                      <a:lnTo>
                        <a:pt x="273" y="142"/>
                      </a:lnTo>
                      <a:lnTo>
                        <a:pt x="273" y="139"/>
                      </a:lnTo>
                      <a:lnTo>
                        <a:pt x="273" y="137"/>
                      </a:lnTo>
                      <a:lnTo>
                        <a:pt x="270" y="136"/>
                      </a:lnTo>
                      <a:lnTo>
                        <a:pt x="268" y="134"/>
                      </a:lnTo>
                      <a:lnTo>
                        <a:pt x="266" y="133"/>
                      </a:lnTo>
                      <a:lnTo>
                        <a:pt x="266" y="132"/>
                      </a:lnTo>
                      <a:lnTo>
                        <a:pt x="266" y="131"/>
                      </a:lnTo>
                      <a:lnTo>
                        <a:pt x="266" y="128"/>
                      </a:lnTo>
                      <a:lnTo>
                        <a:pt x="265" y="126"/>
                      </a:lnTo>
                      <a:lnTo>
                        <a:pt x="264" y="122"/>
                      </a:lnTo>
                      <a:lnTo>
                        <a:pt x="264" y="120"/>
                      </a:lnTo>
                      <a:lnTo>
                        <a:pt x="262" y="117"/>
                      </a:lnTo>
                      <a:lnTo>
                        <a:pt x="261" y="115"/>
                      </a:lnTo>
                      <a:lnTo>
                        <a:pt x="260" y="113"/>
                      </a:lnTo>
                      <a:lnTo>
                        <a:pt x="259" y="110"/>
                      </a:lnTo>
                      <a:lnTo>
                        <a:pt x="259" y="109"/>
                      </a:lnTo>
                      <a:lnTo>
                        <a:pt x="256" y="105"/>
                      </a:lnTo>
                      <a:lnTo>
                        <a:pt x="255" y="103"/>
                      </a:lnTo>
                      <a:lnTo>
                        <a:pt x="256" y="100"/>
                      </a:lnTo>
                      <a:lnTo>
                        <a:pt x="256" y="99"/>
                      </a:lnTo>
                      <a:lnTo>
                        <a:pt x="256" y="96"/>
                      </a:lnTo>
                      <a:lnTo>
                        <a:pt x="256" y="95"/>
                      </a:lnTo>
                      <a:lnTo>
                        <a:pt x="256" y="91"/>
                      </a:lnTo>
                      <a:lnTo>
                        <a:pt x="254" y="89"/>
                      </a:lnTo>
                      <a:lnTo>
                        <a:pt x="252" y="88"/>
                      </a:lnTo>
                      <a:lnTo>
                        <a:pt x="251" y="86"/>
                      </a:lnTo>
                      <a:lnTo>
                        <a:pt x="249" y="85"/>
                      </a:lnTo>
                      <a:lnTo>
                        <a:pt x="246" y="85"/>
                      </a:lnTo>
                      <a:lnTo>
                        <a:pt x="245" y="84"/>
                      </a:lnTo>
                      <a:lnTo>
                        <a:pt x="241" y="82"/>
                      </a:lnTo>
                      <a:lnTo>
                        <a:pt x="240" y="82"/>
                      </a:lnTo>
                      <a:lnTo>
                        <a:pt x="238" y="82"/>
                      </a:lnTo>
                      <a:lnTo>
                        <a:pt x="236" y="82"/>
                      </a:lnTo>
                      <a:lnTo>
                        <a:pt x="233" y="82"/>
                      </a:lnTo>
                      <a:lnTo>
                        <a:pt x="232" y="81"/>
                      </a:lnTo>
                      <a:lnTo>
                        <a:pt x="231" y="81"/>
                      </a:lnTo>
                      <a:lnTo>
                        <a:pt x="229" y="81"/>
                      </a:lnTo>
                      <a:lnTo>
                        <a:pt x="229" y="82"/>
                      </a:lnTo>
                      <a:lnTo>
                        <a:pt x="228" y="84"/>
                      </a:lnTo>
                      <a:lnTo>
                        <a:pt x="226" y="84"/>
                      </a:lnTo>
                      <a:lnTo>
                        <a:pt x="223" y="81"/>
                      </a:lnTo>
                      <a:lnTo>
                        <a:pt x="223" y="77"/>
                      </a:lnTo>
                      <a:lnTo>
                        <a:pt x="224" y="76"/>
                      </a:lnTo>
                      <a:lnTo>
                        <a:pt x="226" y="74"/>
                      </a:lnTo>
                      <a:lnTo>
                        <a:pt x="226" y="71"/>
                      </a:lnTo>
                      <a:lnTo>
                        <a:pt x="224" y="69"/>
                      </a:lnTo>
                      <a:lnTo>
                        <a:pt x="223" y="66"/>
                      </a:lnTo>
                      <a:lnTo>
                        <a:pt x="222" y="65"/>
                      </a:lnTo>
                      <a:lnTo>
                        <a:pt x="221" y="61"/>
                      </a:lnTo>
                      <a:lnTo>
                        <a:pt x="221" y="57"/>
                      </a:lnTo>
                      <a:lnTo>
                        <a:pt x="222" y="53"/>
                      </a:lnTo>
                      <a:lnTo>
                        <a:pt x="222" y="51"/>
                      </a:lnTo>
                      <a:lnTo>
                        <a:pt x="223" y="50"/>
                      </a:lnTo>
                      <a:lnTo>
                        <a:pt x="221" y="44"/>
                      </a:lnTo>
                      <a:lnTo>
                        <a:pt x="221" y="42"/>
                      </a:lnTo>
                      <a:lnTo>
                        <a:pt x="218" y="41"/>
                      </a:lnTo>
                      <a:lnTo>
                        <a:pt x="218" y="38"/>
                      </a:lnTo>
                      <a:lnTo>
                        <a:pt x="217" y="36"/>
                      </a:lnTo>
                      <a:lnTo>
                        <a:pt x="217" y="34"/>
                      </a:lnTo>
                      <a:lnTo>
                        <a:pt x="218" y="32"/>
                      </a:lnTo>
                      <a:lnTo>
                        <a:pt x="218" y="29"/>
                      </a:lnTo>
                      <a:lnTo>
                        <a:pt x="217" y="28"/>
                      </a:lnTo>
                      <a:lnTo>
                        <a:pt x="216" y="28"/>
                      </a:lnTo>
                      <a:lnTo>
                        <a:pt x="213" y="28"/>
                      </a:lnTo>
                      <a:lnTo>
                        <a:pt x="210" y="28"/>
                      </a:lnTo>
                      <a:lnTo>
                        <a:pt x="210" y="31"/>
                      </a:lnTo>
                      <a:lnTo>
                        <a:pt x="209" y="32"/>
                      </a:lnTo>
                      <a:lnTo>
                        <a:pt x="208" y="34"/>
                      </a:lnTo>
                      <a:lnTo>
                        <a:pt x="207" y="36"/>
                      </a:lnTo>
                      <a:lnTo>
                        <a:pt x="205" y="36"/>
                      </a:lnTo>
                      <a:lnTo>
                        <a:pt x="204" y="37"/>
                      </a:lnTo>
                      <a:lnTo>
                        <a:pt x="200" y="37"/>
                      </a:lnTo>
                      <a:lnTo>
                        <a:pt x="199" y="37"/>
                      </a:lnTo>
                      <a:lnTo>
                        <a:pt x="197" y="37"/>
                      </a:lnTo>
                      <a:lnTo>
                        <a:pt x="197" y="36"/>
                      </a:lnTo>
                      <a:lnTo>
                        <a:pt x="194" y="34"/>
                      </a:lnTo>
                      <a:lnTo>
                        <a:pt x="194" y="31"/>
                      </a:lnTo>
                      <a:lnTo>
                        <a:pt x="191" y="31"/>
                      </a:lnTo>
                      <a:lnTo>
                        <a:pt x="189" y="29"/>
                      </a:lnTo>
                      <a:lnTo>
                        <a:pt x="186" y="29"/>
                      </a:lnTo>
                      <a:lnTo>
                        <a:pt x="184" y="31"/>
                      </a:lnTo>
                      <a:lnTo>
                        <a:pt x="181" y="31"/>
                      </a:lnTo>
                      <a:lnTo>
                        <a:pt x="180" y="31"/>
                      </a:lnTo>
                      <a:lnTo>
                        <a:pt x="178" y="31"/>
                      </a:lnTo>
                      <a:lnTo>
                        <a:pt x="175" y="29"/>
                      </a:lnTo>
                      <a:lnTo>
                        <a:pt x="172" y="28"/>
                      </a:lnTo>
                      <a:lnTo>
                        <a:pt x="172" y="27"/>
                      </a:lnTo>
                      <a:lnTo>
                        <a:pt x="171" y="24"/>
                      </a:lnTo>
                      <a:lnTo>
                        <a:pt x="169" y="22"/>
                      </a:lnTo>
                      <a:lnTo>
                        <a:pt x="166" y="18"/>
                      </a:lnTo>
                      <a:lnTo>
                        <a:pt x="165" y="15"/>
                      </a:lnTo>
                      <a:lnTo>
                        <a:pt x="164" y="13"/>
                      </a:lnTo>
                      <a:lnTo>
                        <a:pt x="161" y="12"/>
                      </a:lnTo>
                      <a:lnTo>
                        <a:pt x="160" y="10"/>
                      </a:lnTo>
                      <a:lnTo>
                        <a:pt x="159" y="9"/>
                      </a:lnTo>
                      <a:lnTo>
                        <a:pt x="156" y="8"/>
                      </a:lnTo>
                      <a:lnTo>
                        <a:pt x="155" y="8"/>
                      </a:lnTo>
                      <a:lnTo>
                        <a:pt x="153" y="5"/>
                      </a:lnTo>
                      <a:lnTo>
                        <a:pt x="150" y="1"/>
                      </a:lnTo>
                      <a:lnTo>
                        <a:pt x="150" y="0"/>
                      </a:lnTo>
                      <a:lnTo>
                        <a:pt x="148" y="0"/>
                      </a:lnTo>
                      <a:lnTo>
                        <a:pt x="147" y="0"/>
                      </a:lnTo>
                      <a:lnTo>
                        <a:pt x="146" y="0"/>
                      </a:lnTo>
                      <a:lnTo>
                        <a:pt x="146" y="1"/>
                      </a:lnTo>
                      <a:lnTo>
                        <a:pt x="143" y="3"/>
                      </a:lnTo>
                      <a:lnTo>
                        <a:pt x="142" y="3"/>
                      </a:lnTo>
                      <a:lnTo>
                        <a:pt x="141" y="5"/>
                      </a:lnTo>
                      <a:lnTo>
                        <a:pt x="141" y="6"/>
                      </a:lnTo>
                      <a:lnTo>
                        <a:pt x="141" y="9"/>
                      </a:lnTo>
                      <a:lnTo>
                        <a:pt x="141" y="12"/>
                      </a:lnTo>
                      <a:lnTo>
                        <a:pt x="141" y="14"/>
                      </a:lnTo>
                      <a:lnTo>
                        <a:pt x="141" y="15"/>
                      </a:lnTo>
                      <a:lnTo>
                        <a:pt x="140" y="18"/>
                      </a:lnTo>
                      <a:lnTo>
                        <a:pt x="136" y="18"/>
                      </a:lnTo>
                      <a:lnTo>
                        <a:pt x="134" y="20"/>
                      </a:lnTo>
                      <a:lnTo>
                        <a:pt x="133" y="22"/>
                      </a:lnTo>
                      <a:lnTo>
                        <a:pt x="132" y="23"/>
                      </a:lnTo>
                      <a:lnTo>
                        <a:pt x="131" y="24"/>
                      </a:lnTo>
                      <a:lnTo>
                        <a:pt x="131" y="25"/>
                      </a:lnTo>
                      <a:lnTo>
                        <a:pt x="129" y="27"/>
                      </a:lnTo>
                      <a:lnTo>
                        <a:pt x="127" y="27"/>
                      </a:lnTo>
                      <a:lnTo>
                        <a:pt x="126" y="27"/>
                      </a:lnTo>
                      <a:lnTo>
                        <a:pt x="124" y="27"/>
                      </a:lnTo>
                      <a:lnTo>
                        <a:pt x="120" y="27"/>
                      </a:lnTo>
                      <a:lnTo>
                        <a:pt x="118" y="25"/>
                      </a:lnTo>
                      <a:lnTo>
                        <a:pt x="117" y="24"/>
                      </a:lnTo>
                      <a:lnTo>
                        <a:pt x="115" y="23"/>
                      </a:lnTo>
                      <a:lnTo>
                        <a:pt x="113" y="23"/>
                      </a:lnTo>
                      <a:lnTo>
                        <a:pt x="110" y="22"/>
                      </a:lnTo>
                      <a:lnTo>
                        <a:pt x="109" y="22"/>
                      </a:lnTo>
                      <a:lnTo>
                        <a:pt x="109" y="23"/>
                      </a:lnTo>
                      <a:lnTo>
                        <a:pt x="109" y="24"/>
                      </a:lnTo>
                      <a:lnTo>
                        <a:pt x="109" y="27"/>
                      </a:lnTo>
                      <a:lnTo>
                        <a:pt x="107" y="28"/>
                      </a:lnTo>
                      <a:lnTo>
                        <a:pt x="105" y="28"/>
                      </a:lnTo>
                      <a:lnTo>
                        <a:pt x="104" y="28"/>
                      </a:lnTo>
                      <a:lnTo>
                        <a:pt x="103" y="28"/>
                      </a:lnTo>
                      <a:lnTo>
                        <a:pt x="101" y="31"/>
                      </a:lnTo>
                      <a:lnTo>
                        <a:pt x="101" y="34"/>
                      </a:lnTo>
                      <a:lnTo>
                        <a:pt x="100" y="36"/>
                      </a:lnTo>
                      <a:lnTo>
                        <a:pt x="100" y="37"/>
                      </a:lnTo>
                      <a:lnTo>
                        <a:pt x="101" y="37"/>
                      </a:lnTo>
                      <a:lnTo>
                        <a:pt x="101" y="39"/>
                      </a:lnTo>
                      <a:lnTo>
                        <a:pt x="100" y="39"/>
                      </a:lnTo>
                      <a:lnTo>
                        <a:pt x="99" y="39"/>
                      </a:lnTo>
                      <a:lnTo>
                        <a:pt x="99" y="41"/>
                      </a:lnTo>
                      <a:lnTo>
                        <a:pt x="99" y="42"/>
                      </a:lnTo>
                      <a:lnTo>
                        <a:pt x="99" y="43"/>
                      </a:lnTo>
                      <a:lnTo>
                        <a:pt x="98" y="43"/>
                      </a:lnTo>
                      <a:lnTo>
                        <a:pt x="95" y="44"/>
                      </a:lnTo>
                      <a:lnTo>
                        <a:pt x="93" y="46"/>
                      </a:lnTo>
                      <a:lnTo>
                        <a:pt x="91" y="51"/>
                      </a:lnTo>
                      <a:lnTo>
                        <a:pt x="91" y="52"/>
                      </a:lnTo>
                      <a:lnTo>
                        <a:pt x="91" y="55"/>
                      </a:lnTo>
                      <a:lnTo>
                        <a:pt x="93" y="57"/>
                      </a:lnTo>
                      <a:lnTo>
                        <a:pt x="95" y="60"/>
                      </a:lnTo>
                      <a:lnTo>
                        <a:pt x="96" y="61"/>
                      </a:lnTo>
                      <a:lnTo>
                        <a:pt x="96" y="62"/>
                      </a:lnTo>
                      <a:lnTo>
                        <a:pt x="98" y="65"/>
                      </a:lnTo>
                      <a:lnTo>
                        <a:pt x="98" y="69"/>
                      </a:lnTo>
                      <a:lnTo>
                        <a:pt x="96" y="70"/>
                      </a:lnTo>
                      <a:lnTo>
                        <a:pt x="96" y="71"/>
                      </a:lnTo>
                      <a:lnTo>
                        <a:pt x="95" y="72"/>
                      </a:lnTo>
                      <a:lnTo>
                        <a:pt x="93" y="72"/>
                      </a:lnTo>
                      <a:lnTo>
                        <a:pt x="90" y="72"/>
                      </a:lnTo>
                      <a:lnTo>
                        <a:pt x="89" y="72"/>
                      </a:lnTo>
                      <a:lnTo>
                        <a:pt x="88" y="74"/>
                      </a:lnTo>
                      <a:lnTo>
                        <a:pt x="86" y="75"/>
                      </a:lnTo>
                      <a:lnTo>
                        <a:pt x="85" y="76"/>
                      </a:lnTo>
                      <a:lnTo>
                        <a:pt x="84" y="80"/>
                      </a:lnTo>
                      <a:lnTo>
                        <a:pt x="82" y="80"/>
                      </a:lnTo>
                      <a:lnTo>
                        <a:pt x="81" y="82"/>
                      </a:lnTo>
                      <a:lnTo>
                        <a:pt x="80" y="84"/>
                      </a:lnTo>
                      <a:lnTo>
                        <a:pt x="80" y="85"/>
                      </a:lnTo>
                      <a:lnTo>
                        <a:pt x="80" y="86"/>
                      </a:lnTo>
                      <a:lnTo>
                        <a:pt x="80" y="89"/>
                      </a:lnTo>
                      <a:lnTo>
                        <a:pt x="76" y="89"/>
                      </a:lnTo>
                      <a:lnTo>
                        <a:pt x="75" y="88"/>
                      </a:lnTo>
                      <a:lnTo>
                        <a:pt x="72" y="88"/>
                      </a:lnTo>
                      <a:lnTo>
                        <a:pt x="71" y="89"/>
                      </a:lnTo>
                      <a:lnTo>
                        <a:pt x="70" y="89"/>
                      </a:lnTo>
                      <a:lnTo>
                        <a:pt x="71" y="90"/>
                      </a:lnTo>
                      <a:lnTo>
                        <a:pt x="74" y="90"/>
                      </a:lnTo>
                      <a:lnTo>
                        <a:pt x="75" y="90"/>
                      </a:lnTo>
                      <a:lnTo>
                        <a:pt x="75" y="91"/>
                      </a:lnTo>
                      <a:lnTo>
                        <a:pt x="75" y="94"/>
                      </a:lnTo>
                      <a:lnTo>
                        <a:pt x="75" y="96"/>
                      </a:lnTo>
                      <a:lnTo>
                        <a:pt x="75" y="98"/>
                      </a:lnTo>
                      <a:lnTo>
                        <a:pt x="76" y="96"/>
                      </a:lnTo>
                      <a:lnTo>
                        <a:pt x="77" y="96"/>
                      </a:lnTo>
                      <a:lnTo>
                        <a:pt x="80" y="98"/>
                      </a:lnTo>
                      <a:lnTo>
                        <a:pt x="77" y="99"/>
                      </a:lnTo>
                      <a:lnTo>
                        <a:pt x="75" y="101"/>
                      </a:lnTo>
                      <a:lnTo>
                        <a:pt x="74" y="103"/>
                      </a:lnTo>
                      <a:lnTo>
                        <a:pt x="72" y="104"/>
                      </a:lnTo>
                      <a:lnTo>
                        <a:pt x="71" y="104"/>
                      </a:lnTo>
                      <a:lnTo>
                        <a:pt x="67" y="104"/>
                      </a:lnTo>
                      <a:lnTo>
                        <a:pt x="66" y="104"/>
                      </a:lnTo>
                      <a:lnTo>
                        <a:pt x="65" y="104"/>
                      </a:lnTo>
                      <a:lnTo>
                        <a:pt x="61" y="105"/>
                      </a:lnTo>
                      <a:lnTo>
                        <a:pt x="61" y="107"/>
                      </a:lnTo>
                      <a:lnTo>
                        <a:pt x="61" y="110"/>
                      </a:lnTo>
                      <a:lnTo>
                        <a:pt x="61" y="112"/>
                      </a:lnTo>
                      <a:lnTo>
                        <a:pt x="62" y="114"/>
                      </a:lnTo>
                      <a:lnTo>
                        <a:pt x="62" y="117"/>
                      </a:lnTo>
                      <a:lnTo>
                        <a:pt x="62" y="119"/>
                      </a:lnTo>
                      <a:lnTo>
                        <a:pt x="62" y="120"/>
                      </a:lnTo>
                      <a:lnTo>
                        <a:pt x="62" y="124"/>
                      </a:lnTo>
                      <a:lnTo>
                        <a:pt x="65" y="126"/>
                      </a:lnTo>
                      <a:lnTo>
                        <a:pt x="62" y="129"/>
                      </a:lnTo>
                      <a:lnTo>
                        <a:pt x="61" y="131"/>
                      </a:lnTo>
                      <a:lnTo>
                        <a:pt x="60" y="131"/>
                      </a:lnTo>
                      <a:lnTo>
                        <a:pt x="58" y="132"/>
                      </a:lnTo>
                      <a:lnTo>
                        <a:pt x="57" y="132"/>
                      </a:lnTo>
                      <a:lnTo>
                        <a:pt x="56" y="132"/>
                      </a:lnTo>
                      <a:lnTo>
                        <a:pt x="55" y="132"/>
                      </a:lnTo>
                      <a:lnTo>
                        <a:pt x="53" y="132"/>
                      </a:lnTo>
                      <a:lnTo>
                        <a:pt x="53" y="131"/>
                      </a:lnTo>
                      <a:lnTo>
                        <a:pt x="53" y="128"/>
                      </a:lnTo>
                      <a:lnTo>
                        <a:pt x="53" y="127"/>
                      </a:lnTo>
                      <a:lnTo>
                        <a:pt x="52" y="127"/>
                      </a:lnTo>
                      <a:lnTo>
                        <a:pt x="51" y="127"/>
                      </a:lnTo>
                      <a:lnTo>
                        <a:pt x="50" y="128"/>
                      </a:lnTo>
                      <a:lnTo>
                        <a:pt x="51" y="129"/>
                      </a:lnTo>
                      <a:lnTo>
                        <a:pt x="50" y="131"/>
                      </a:lnTo>
                      <a:lnTo>
                        <a:pt x="50" y="132"/>
                      </a:lnTo>
                      <a:lnTo>
                        <a:pt x="50" y="133"/>
                      </a:lnTo>
                      <a:lnTo>
                        <a:pt x="44" y="133"/>
                      </a:lnTo>
                      <a:lnTo>
                        <a:pt x="43" y="133"/>
                      </a:lnTo>
                      <a:lnTo>
                        <a:pt x="41" y="132"/>
                      </a:lnTo>
                      <a:lnTo>
                        <a:pt x="39" y="131"/>
                      </a:lnTo>
                      <a:lnTo>
                        <a:pt x="39" y="129"/>
                      </a:lnTo>
                      <a:lnTo>
                        <a:pt x="39" y="128"/>
                      </a:lnTo>
                      <a:lnTo>
                        <a:pt x="39" y="127"/>
                      </a:lnTo>
                      <a:lnTo>
                        <a:pt x="38" y="127"/>
                      </a:lnTo>
                      <a:lnTo>
                        <a:pt x="37" y="128"/>
                      </a:lnTo>
                      <a:lnTo>
                        <a:pt x="36" y="128"/>
                      </a:lnTo>
                      <a:lnTo>
                        <a:pt x="32" y="129"/>
                      </a:lnTo>
                      <a:lnTo>
                        <a:pt x="31" y="129"/>
                      </a:lnTo>
                      <a:lnTo>
                        <a:pt x="29" y="128"/>
                      </a:lnTo>
                      <a:lnTo>
                        <a:pt x="28" y="128"/>
                      </a:lnTo>
                      <a:lnTo>
                        <a:pt x="28" y="129"/>
                      </a:lnTo>
                      <a:lnTo>
                        <a:pt x="27" y="129"/>
                      </a:lnTo>
                      <a:lnTo>
                        <a:pt x="25" y="129"/>
                      </a:lnTo>
                      <a:lnTo>
                        <a:pt x="25" y="131"/>
                      </a:lnTo>
                      <a:lnTo>
                        <a:pt x="25" y="132"/>
                      </a:lnTo>
                      <a:lnTo>
                        <a:pt x="28" y="133"/>
                      </a:lnTo>
                      <a:lnTo>
                        <a:pt x="27" y="134"/>
                      </a:lnTo>
                      <a:lnTo>
                        <a:pt x="27" y="136"/>
                      </a:lnTo>
                      <a:lnTo>
                        <a:pt x="25" y="136"/>
                      </a:lnTo>
                      <a:lnTo>
                        <a:pt x="24" y="134"/>
                      </a:lnTo>
                      <a:lnTo>
                        <a:pt x="23" y="133"/>
                      </a:lnTo>
                      <a:lnTo>
                        <a:pt x="22" y="133"/>
                      </a:lnTo>
                      <a:lnTo>
                        <a:pt x="20" y="132"/>
                      </a:lnTo>
                      <a:lnTo>
                        <a:pt x="18" y="129"/>
                      </a:lnTo>
                      <a:lnTo>
                        <a:pt x="17" y="129"/>
                      </a:lnTo>
                      <a:lnTo>
                        <a:pt x="17" y="128"/>
                      </a:lnTo>
                      <a:lnTo>
                        <a:pt x="14" y="128"/>
                      </a:lnTo>
                      <a:lnTo>
                        <a:pt x="13" y="128"/>
                      </a:lnTo>
                      <a:lnTo>
                        <a:pt x="11" y="128"/>
                      </a:lnTo>
                      <a:lnTo>
                        <a:pt x="11" y="129"/>
                      </a:lnTo>
                      <a:lnTo>
                        <a:pt x="11" y="132"/>
                      </a:lnTo>
                      <a:lnTo>
                        <a:pt x="13" y="133"/>
                      </a:lnTo>
                      <a:lnTo>
                        <a:pt x="13" y="134"/>
                      </a:lnTo>
                      <a:lnTo>
                        <a:pt x="14" y="136"/>
                      </a:lnTo>
                      <a:lnTo>
                        <a:pt x="14" y="139"/>
                      </a:lnTo>
                      <a:lnTo>
                        <a:pt x="14" y="142"/>
                      </a:lnTo>
                      <a:lnTo>
                        <a:pt x="13" y="143"/>
                      </a:lnTo>
                      <a:lnTo>
                        <a:pt x="10" y="143"/>
                      </a:lnTo>
                      <a:lnTo>
                        <a:pt x="9" y="143"/>
                      </a:lnTo>
                      <a:lnTo>
                        <a:pt x="8" y="145"/>
                      </a:lnTo>
                      <a:lnTo>
                        <a:pt x="6" y="145"/>
                      </a:lnTo>
                      <a:lnTo>
                        <a:pt x="3" y="145"/>
                      </a:lnTo>
                      <a:lnTo>
                        <a:pt x="3" y="146"/>
                      </a:lnTo>
                      <a:lnTo>
                        <a:pt x="1" y="147"/>
                      </a:lnTo>
                      <a:lnTo>
                        <a:pt x="3" y="147"/>
                      </a:lnTo>
                      <a:lnTo>
                        <a:pt x="5" y="150"/>
                      </a:lnTo>
                      <a:lnTo>
                        <a:pt x="6" y="151"/>
                      </a:lnTo>
                      <a:lnTo>
                        <a:pt x="5" y="153"/>
                      </a:lnTo>
                      <a:lnTo>
                        <a:pt x="5" y="155"/>
                      </a:lnTo>
                      <a:lnTo>
                        <a:pt x="5" y="156"/>
                      </a:lnTo>
                      <a:lnTo>
                        <a:pt x="3" y="157"/>
                      </a:lnTo>
                      <a:lnTo>
                        <a:pt x="1" y="157"/>
                      </a:lnTo>
                      <a:lnTo>
                        <a:pt x="1" y="158"/>
                      </a:lnTo>
                      <a:lnTo>
                        <a:pt x="1" y="161"/>
                      </a:lnTo>
                      <a:lnTo>
                        <a:pt x="3" y="164"/>
                      </a:lnTo>
                      <a:lnTo>
                        <a:pt x="5" y="165"/>
                      </a:lnTo>
                      <a:lnTo>
                        <a:pt x="8" y="165"/>
                      </a:lnTo>
                      <a:lnTo>
                        <a:pt x="8" y="169"/>
                      </a:lnTo>
                      <a:lnTo>
                        <a:pt x="6" y="170"/>
                      </a:lnTo>
                      <a:lnTo>
                        <a:pt x="5" y="171"/>
                      </a:lnTo>
                      <a:lnTo>
                        <a:pt x="6" y="172"/>
                      </a:lnTo>
                      <a:lnTo>
                        <a:pt x="5" y="172"/>
                      </a:lnTo>
                      <a:lnTo>
                        <a:pt x="3" y="172"/>
                      </a:lnTo>
                      <a:lnTo>
                        <a:pt x="1" y="174"/>
                      </a:lnTo>
                      <a:lnTo>
                        <a:pt x="0" y="176"/>
                      </a:lnTo>
                      <a:lnTo>
                        <a:pt x="0" y="179"/>
                      </a:lnTo>
                      <a:lnTo>
                        <a:pt x="0" y="180"/>
                      </a:lnTo>
                      <a:lnTo>
                        <a:pt x="1" y="180"/>
                      </a:lnTo>
                      <a:lnTo>
                        <a:pt x="3" y="181"/>
                      </a:lnTo>
                      <a:lnTo>
                        <a:pt x="5" y="184"/>
                      </a:lnTo>
                      <a:lnTo>
                        <a:pt x="6" y="185"/>
                      </a:lnTo>
                      <a:lnTo>
                        <a:pt x="8" y="186"/>
                      </a:lnTo>
                      <a:lnTo>
                        <a:pt x="8" y="188"/>
                      </a:lnTo>
                      <a:lnTo>
                        <a:pt x="6" y="188"/>
                      </a:lnTo>
                      <a:lnTo>
                        <a:pt x="5" y="188"/>
                      </a:lnTo>
                      <a:lnTo>
                        <a:pt x="3" y="189"/>
                      </a:lnTo>
                      <a:lnTo>
                        <a:pt x="3" y="190"/>
                      </a:lnTo>
                      <a:lnTo>
                        <a:pt x="3" y="191"/>
                      </a:lnTo>
                      <a:lnTo>
                        <a:pt x="3" y="193"/>
                      </a:lnTo>
                      <a:lnTo>
                        <a:pt x="5" y="193"/>
                      </a:lnTo>
                      <a:lnTo>
                        <a:pt x="6" y="194"/>
                      </a:lnTo>
                      <a:lnTo>
                        <a:pt x="8" y="195"/>
                      </a:lnTo>
                      <a:lnTo>
                        <a:pt x="9" y="195"/>
                      </a:lnTo>
                      <a:lnTo>
                        <a:pt x="9" y="196"/>
                      </a:lnTo>
                      <a:lnTo>
                        <a:pt x="9" y="199"/>
                      </a:lnTo>
                      <a:lnTo>
                        <a:pt x="8" y="199"/>
                      </a:lnTo>
                      <a:lnTo>
                        <a:pt x="6" y="199"/>
                      </a:lnTo>
                      <a:lnTo>
                        <a:pt x="6" y="200"/>
                      </a:lnTo>
                      <a:lnTo>
                        <a:pt x="8" y="202"/>
                      </a:lnTo>
                      <a:lnTo>
                        <a:pt x="8" y="203"/>
                      </a:lnTo>
                      <a:lnTo>
                        <a:pt x="3" y="202"/>
                      </a:lnTo>
                      <a:lnTo>
                        <a:pt x="1" y="202"/>
                      </a:lnTo>
                      <a:lnTo>
                        <a:pt x="0" y="203"/>
                      </a:lnTo>
                      <a:lnTo>
                        <a:pt x="0" y="205"/>
                      </a:lnTo>
                      <a:lnTo>
                        <a:pt x="1" y="207"/>
                      </a:lnTo>
                      <a:lnTo>
                        <a:pt x="3" y="208"/>
                      </a:lnTo>
                      <a:lnTo>
                        <a:pt x="5" y="209"/>
                      </a:lnTo>
                      <a:lnTo>
                        <a:pt x="6" y="209"/>
                      </a:lnTo>
                      <a:lnTo>
                        <a:pt x="8" y="210"/>
                      </a:lnTo>
                      <a:lnTo>
                        <a:pt x="9" y="213"/>
                      </a:lnTo>
                      <a:lnTo>
                        <a:pt x="10" y="215"/>
                      </a:lnTo>
                      <a:lnTo>
                        <a:pt x="10" y="217"/>
                      </a:lnTo>
                      <a:lnTo>
                        <a:pt x="10" y="218"/>
                      </a:lnTo>
                      <a:lnTo>
                        <a:pt x="10" y="221"/>
                      </a:lnTo>
                      <a:lnTo>
                        <a:pt x="11" y="222"/>
                      </a:lnTo>
                      <a:lnTo>
                        <a:pt x="13" y="223"/>
                      </a:lnTo>
                      <a:lnTo>
                        <a:pt x="14" y="224"/>
                      </a:lnTo>
                      <a:lnTo>
                        <a:pt x="15" y="222"/>
                      </a:lnTo>
                      <a:lnTo>
                        <a:pt x="17" y="222"/>
                      </a:lnTo>
                      <a:lnTo>
                        <a:pt x="17" y="221"/>
                      </a:lnTo>
                      <a:lnTo>
                        <a:pt x="18" y="218"/>
                      </a:lnTo>
                      <a:lnTo>
                        <a:pt x="20" y="217"/>
                      </a:lnTo>
                      <a:lnTo>
                        <a:pt x="22" y="219"/>
                      </a:lnTo>
                      <a:lnTo>
                        <a:pt x="22" y="222"/>
                      </a:lnTo>
                      <a:lnTo>
                        <a:pt x="23" y="223"/>
                      </a:lnTo>
                      <a:lnTo>
                        <a:pt x="24" y="223"/>
                      </a:lnTo>
                      <a:lnTo>
                        <a:pt x="27" y="223"/>
                      </a:lnTo>
                      <a:lnTo>
                        <a:pt x="28" y="222"/>
                      </a:lnTo>
                      <a:lnTo>
                        <a:pt x="29" y="222"/>
                      </a:lnTo>
                      <a:lnTo>
                        <a:pt x="31" y="222"/>
                      </a:lnTo>
                      <a:lnTo>
                        <a:pt x="29" y="224"/>
                      </a:lnTo>
                      <a:lnTo>
                        <a:pt x="29" y="226"/>
                      </a:lnTo>
                      <a:lnTo>
                        <a:pt x="31" y="228"/>
                      </a:lnTo>
                      <a:lnTo>
                        <a:pt x="31" y="229"/>
                      </a:lnTo>
                      <a:lnTo>
                        <a:pt x="31" y="231"/>
                      </a:lnTo>
                      <a:lnTo>
                        <a:pt x="28" y="231"/>
                      </a:lnTo>
                      <a:lnTo>
                        <a:pt x="27" y="231"/>
                      </a:lnTo>
                      <a:lnTo>
                        <a:pt x="25" y="232"/>
                      </a:lnTo>
                      <a:lnTo>
                        <a:pt x="24" y="235"/>
                      </a:lnTo>
                      <a:lnTo>
                        <a:pt x="25" y="236"/>
                      </a:lnTo>
                      <a:lnTo>
                        <a:pt x="27" y="236"/>
                      </a:lnTo>
                      <a:lnTo>
                        <a:pt x="29" y="236"/>
                      </a:lnTo>
                      <a:lnTo>
                        <a:pt x="31" y="235"/>
                      </a:lnTo>
                      <a:lnTo>
                        <a:pt x="33" y="235"/>
                      </a:lnTo>
                      <a:lnTo>
                        <a:pt x="36" y="236"/>
                      </a:lnTo>
                      <a:lnTo>
                        <a:pt x="36" y="237"/>
                      </a:lnTo>
                      <a:lnTo>
                        <a:pt x="33" y="237"/>
                      </a:lnTo>
                      <a:lnTo>
                        <a:pt x="32" y="238"/>
                      </a:lnTo>
                      <a:lnTo>
                        <a:pt x="31" y="241"/>
                      </a:lnTo>
                      <a:lnTo>
                        <a:pt x="31" y="245"/>
                      </a:lnTo>
                      <a:lnTo>
                        <a:pt x="32" y="245"/>
                      </a:lnTo>
                      <a:lnTo>
                        <a:pt x="36" y="246"/>
                      </a:lnTo>
                      <a:lnTo>
                        <a:pt x="37" y="248"/>
                      </a:lnTo>
                      <a:lnTo>
                        <a:pt x="37" y="250"/>
                      </a:lnTo>
                      <a:lnTo>
                        <a:pt x="37" y="251"/>
                      </a:lnTo>
                      <a:lnTo>
                        <a:pt x="36" y="251"/>
                      </a:lnTo>
                      <a:lnTo>
                        <a:pt x="33" y="250"/>
                      </a:lnTo>
                      <a:lnTo>
                        <a:pt x="31" y="248"/>
                      </a:lnTo>
                      <a:lnTo>
                        <a:pt x="29" y="247"/>
                      </a:lnTo>
                      <a:lnTo>
                        <a:pt x="28" y="248"/>
                      </a:lnTo>
                      <a:lnTo>
                        <a:pt x="28" y="251"/>
                      </a:lnTo>
                      <a:lnTo>
                        <a:pt x="28" y="252"/>
                      </a:lnTo>
                      <a:lnTo>
                        <a:pt x="29" y="252"/>
                      </a:lnTo>
                      <a:lnTo>
                        <a:pt x="31" y="254"/>
                      </a:lnTo>
                      <a:lnTo>
                        <a:pt x="31" y="255"/>
                      </a:lnTo>
                      <a:lnTo>
                        <a:pt x="29" y="257"/>
                      </a:lnTo>
                      <a:lnTo>
                        <a:pt x="29" y="259"/>
                      </a:lnTo>
                      <a:lnTo>
                        <a:pt x="31" y="259"/>
                      </a:lnTo>
                      <a:lnTo>
                        <a:pt x="31" y="260"/>
                      </a:lnTo>
                      <a:lnTo>
                        <a:pt x="31" y="261"/>
                      </a:lnTo>
                      <a:lnTo>
                        <a:pt x="28" y="260"/>
                      </a:lnTo>
                      <a:lnTo>
                        <a:pt x="28" y="261"/>
                      </a:lnTo>
                      <a:lnTo>
                        <a:pt x="27" y="264"/>
                      </a:lnTo>
                      <a:lnTo>
                        <a:pt x="29" y="264"/>
                      </a:lnTo>
                      <a:lnTo>
                        <a:pt x="31" y="264"/>
                      </a:lnTo>
                      <a:lnTo>
                        <a:pt x="32" y="264"/>
                      </a:lnTo>
                      <a:lnTo>
                        <a:pt x="37" y="264"/>
                      </a:lnTo>
                      <a:lnTo>
                        <a:pt x="39" y="265"/>
                      </a:lnTo>
                      <a:lnTo>
                        <a:pt x="41" y="265"/>
                      </a:lnTo>
                      <a:lnTo>
                        <a:pt x="42" y="265"/>
                      </a:lnTo>
                      <a:lnTo>
                        <a:pt x="43" y="266"/>
                      </a:lnTo>
                      <a:lnTo>
                        <a:pt x="44" y="269"/>
                      </a:lnTo>
                      <a:lnTo>
                        <a:pt x="44" y="274"/>
                      </a:lnTo>
                      <a:lnTo>
                        <a:pt x="44" y="276"/>
                      </a:lnTo>
                      <a:lnTo>
                        <a:pt x="44" y="279"/>
                      </a:lnTo>
                      <a:lnTo>
                        <a:pt x="44" y="283"/>
                      </a:lnTo>
                      <a:lnTo>
                        <a:pt x="44" y="284"/>
                      </a:lnTo>
                      <a:lnTo>
                        <a:pt x="44" y="285"/>
                      </a:lnTo>
                      <a:lnTo>
                        <a:pt x="44" y="289"/>
                      </a:lnTo>
                      <a:lnTo>
                        <a:pt x="44" y="290"/>
                      </a:lnTo>
                      <a:lnTo>
                        <a:pt x="42" y="292"/>
                      </a:lnTo>
                      <a:lnTo>
                        <a:pt x="41" y="292"/>
                      </a:lnTo>
                      <a:lnTo>
                        <a:pt x="41" y="293"/>
                      </a:lnTo>
                      <a:lnTo>
                        <a:pt x="39" y="295"/>
                      </a:lnTo>
                      <a:lnTo>
                        <a:pt x="39" y="297"/>
                      </a:lnTo>
                      <a:lnTo>
                        <a:pt x="39" y="298"/>
                      </a:lnTo>
                      <a:lnTo>
                        <a:pt x="39" y="299"/>
                      </a:lnTo>
                      <a:lnTo>
                        <a:pt x="39" y="303"/>
                      </a:lnTo>
                      <a:lnTo>
                        <a:pt x="39" y="304"/>
                      </a:lnTo>
                      <a:lnTo>
                        <a:pt x="39" y="305"/>
                      </a:lnTo>
                      <a:lnTo>
                        <a:pt x="39" y="307"/>
                      </a:lnTo>
                      <a:lnTo>
                        <a:pt x="38" y="308"/>
                      </a:lnTo>
                      <a:lnTo>
                        <a:pt x="38" y="309"/>
                      </a:lnTo>
                      <a:lnTo>
                        <a:pt x="38" y="311"/>
                      </a:lnTo>
                      <a:lnTo>
                        <a:pt x="41" y="311"/>
                      </a:lnTo>
                      <a:lnTo>
                        <a:pt x="43" y="311"/>
                      </a:lnTo>
                      <a:lnTo>
                        <a:pt x="44" y="309"/>
                      </a:lnTo>
                      <a:lnTo>
                        <a:pt x="46" y="311"/>
                      </a:lnTo>
                      <a:lnTo>
                        <a:pt x="46" y="312"/>
                      </a:lnTo>
                      <a:lnTo>
                        <a:pt x="47" y="313"/>
                      </a:lnTo>
                      <a:lnTo>
                        <a:pt x="51" y="314"/>
                      </a:lnTo>
                      <a:lnTo>
                        <a:pt x="52" y="317"/>
                      </a:lnTo>
                      <a:lnTo>
                        <a:pt x="52" y="318"/>
                      </a:lnTo>
                      <a:lnTo>
                        <a:pt x="52" y="319"/>
                      </a:lnTo>
                      <a:lnTo>
                        <a:pt x="53" y="321"/>
                      </a:lnTo>
                      <a:lnTo>
                        <a:pt x="56" y="319"/>
                      </a:lnTo>
                      <a:lnTo>
                        <a:pt x="58" y="321"/>
                      </a:lnTo>
                      <a:lnTo>
                        <a:pt x="61" y="321"/>
                      </a:lnTo>
                      <a:lnTo>
                        <a:pt x="65" y="321"/>
                      </a:lnTo>
                      <a:lnTo>
                        <a:pt x="67" y="321"/>
                      </a:lnTo>
                      <a:lnTo>
                        <a:pt x="69" y="321"/>
                      </a:lnTo>
                      <a:lnTo>
                        <a:pt x="70" y="321"/>
                      </a:lnTo>
                      <a:lnTo>
                        <a:pt x="70" y="322"/>
                      </a:lnTo>
                      <a:lnTo>
                        <a:pt x="70" y="326"/>
                      </a:lnTo>
                      <a:lnTo>
                        <a:pt x="70" y="327"/>
                      </a:lnTo>
                      <a:lnTo>
                        <a:pt x="70" y="328"/>
                      </a:lnTo>
                      <a:lnTo>
                        <a:pt x="69" y="330"/>
                      </a:lnTo>
                      <a:lnTo>
                        <a:pt x="67" y="333"/>
                      </a:lnTo>
                      <a:lnTo>
                        <a:pt x="67" y="335"/>
                      </a:lnTo>
                      <a:lnTo>
                        <a:pt x="67" y="336"/>
                      </a:lnTo>
                      <a:lnTo>
                        <a:pt x="69" y="337"/>
                      </a:lnTo>
                      <a:lnTo>
                        <a:pt x="70" y="338"/>
                      </a:lnTo>
                      <a:lnTo>
                        <a:pt x="70" y="340"/>
                      </a:lnTo>
                      <a:lnTo>
                        <a:pt x="71" y="342"/>
                      </a:lnTo>
                      <a:lnTo>
                        <a:pt x="72" y="342"/>
                      </a:lnTo>
                      <a:lnTo>
                        <a:pt x="74" y="343"/>
                      </a:lnTo>
                      <a:lnTo>
                        <a:pt x="75" y="345"/>
                      </a:lnTo>
                      <a:lnTo>
                        <a:pt x="75" y="347"/>
                      </a:lnTo>
                      <a:lnTo>
                        <a:pt x="77" y="345"/>
                      </a:lnTo>
                      <a:lnTo>
                        <a:pt x="80" y="345"/>
                      </a:lnTo>
                      <a:lnTo>
                        <a:pt x="81" y="345"/>
                      </a:lnTo>
                      <a:lnTo>
                        <a:pt x="82" y="345"/>
                      </a:lnTo>
                      <a:lnTo>
                        <a:pt x="82" y="347"/>
                      </a:lnTo>
                      <a:lnTo>
                        <a:pt x="82" y="349"/>
                      </a:lnTo>
                      <a:lnTo>
                        <a:pt x="82" y="350"/>
                      </a:lnTo>
                      <a:lnTo>
                        <a:pt x="82" y="351"/>
                      </a:lnTo>
                      <a:lnTo>
                        <a:pt x="84" y="352"/>
                      </a:lnTo>
                      <a:lnTo>
                        <a:pt x="85" y="352"/>
                      </a:lnTo>
                      <a:lnTo>
                        <a:pt x="86" y="351"/>
                      </a:lnTo>
                      <a:lnTo>
                        <a:pt x="86" y="350"/>
                      </a:lnTo>
                      <a:lnTo>
                        <a:pt x="88" y="347"/>
                      </a:lnTo>
                      <a:lnTo>
                        <a:pt x="90" y="349"/>
                      </a:lnTo>
                      <a:lnTo>
                        <a:pt x="90" y="350"/>
                      </a:lnTo>
                      <a:lnTo>
                        <a:pt x="90" y="352"/>
                      </a:lnTo>
                      <a:lnTo>
                        <a:pt x="90" y="354"/>
                      </a:lnTo>
                      <a:lnTo>
                        <a:pt x="91" y="354"/>
                      </a:lnTo>
                      <a:lnTo>
                        <a:pt x="95" y="354"/>
                      </a:lnTo>
                      <a:lnTo>
                        <a:pt x="95" y="356"/>
                      </a:lnTo>
                      <a:lnTo>
                        <a:pt x="95" y="357"/>
                      </a:lnTo>
                      <a:lnTo>
                        <a:pt x="93" y="360"/>
                      </a:lnTo>
                      <a:lnTo>
                        <a:pt x="93" y="362"/>
                      </a:lnTo>
                      <a:lnTo>
                        <a:pt x="95" y="364"/>
                      </a:lnTo>
                      <a:lnTo>
                        <a:pt x="95" y="366"/>
                      </a:lnTo>
                      <a:lnTo>
                        <a:pt x="95" y="368"/>
                      </a:lnTo>
                      <a:lnTo>
                        <a:pt x="95" y="369"/>
                      </a:lnTo>
                      <a:lnTo>
                        <a:pt x="95" y="370"/>
                      </a:lnTo>
                      <a:lnTo>
                        <a:pt x="98" y="370"/>
                      </a:lnTo>
                      <a:lnTo>
                        <a:pt x="99" y="369"/>
                      </a:lnTo>
                      <a:lnTo>
                        <a:pt x="99" y="368"/>
                      </a:lnTo>
                      <a:lnTo>
                        <a:pt x="100" y="366"/>
                      </a:lnTo>
                      <a:lnTo>
                        <a:pt x="100" y="365"/>
                      </a:lnTo>
                      <a:lnTo>
                        <a:pt x="101" y="364"/>
                      </a:lnTo>
                      <a:lnTo>
                        <a:pt x="103" y="364"/>
                      </a:lnTo>
                      <a:lnTo>
                        <a:pt x="104" y="365"/>
                      </a:lnTo>
                      <a:lnTo>
                        <a:pt x="104" y="366"/>
                      </a:lnTo>
                      <a:lnTo>
                        <a:pt x="105" y="368"/>
                      </a:lnTo>
                      <a:lnTo>
                        <a:pt x="107" y="368"/>
                      </a:lnTo>
                      <a:lnTo>
                        <a:pt x="109" y="368"/>
                      </a:lnTo>
                      <a:lnTo>
                        <a:pt x="110" y="368"/>
                      </a:lnTo>
                      <a:lnTo>
                        <a:pt x="112" y="369"/>
                      </a:lnTo>
                      <a:lnTo>
                        <a:pt x="114" y="370"/>
                      </a:lnTo>
                      <a:lnTo>
                        <a:pt x="117" y="371"/>
                      </a:lnTo>
                      <a:lnTo>
                        <a:pt x="118" y="371"/>
                      </a:lnTo>
                      <a:lnTo>
                        <a:pt x="119" y="371"/>
                      </a:lnTo>
                      <a:lnTo>
                        <a:pt x="122" y="371"/>
                      </a:lnTo>
                      <a:lnTo>
                        <a:pt x="124" y="371"/>
                      </a:lnTo>
                      <a:lnTo>
                        <a:pt x="126" y="371"/>
                      </a:lnTo>
                      <a:lnTo>
                        <a:pt x="127" y="371"/>
                      </a:lnTo>
                      <a:lnTo>
                        <a:pt x="128" y="373"/>
                      </a:lnTo>
                      <a:lnTo>
                        <a:pt x="129" y="373"/>
                      </a:lnTo>
                      <a:lnTo>
                        <a:pt x="129" y="371"/>
                      </a:lnTo>
                      <a:lnTo>
                        <a:pt x="131" y="369"/>
                      </a:lnTo>
                      <a:lnTo>
                        <a:pt x="132" y="368"/>
                      </a:lnTo>
                      <a:lnTo>
                        <a:pt x="133" y="366"/>
                      </a:lnTo>
                      <a:lnTo>
                        <a:pt x="136" y="366"/>
                      </a:lnTo>
                      <a:lnTo>
                        <a:pt x="136" y="368"/>
                      </a:lnTo>
                      <a:lnTo>
                        <a:pt x="136" y="369"/>
                      </a:lnTo>
                      <a:lnTo>
                        <a:pt x="136" y="370"/>
                      </a:lnTo>
                      <a:lnTo>
                        <a:pt x="137" y="371"/>
                      </a:lnTo>
                      <a:lnTo>
                        <a:pt x="140" y="371"/>
                      </a:lnTo>
                      <a:lnTo>
                        <a:pt x="141" y="373"/>
                      </a:lnTo>
                      <a:lnTo>
                        <a:pt x="142" y="374"/>
                      </a:lnTo>
                      <a:lnTo>
                        <a:pt x="143" y="376"/>
                      </a:lnTo>
                      <a:lnTo>
                        <a:pt x="145" y="378"/>
                      </a:lnTo>
                      <a:lnTo>
                        <a:pt x="145" y="379"/>
                      </a:lnTo>
                      <a:lnTo>
                        <a:pt x="146" y="379"/>
                      </a:lnTo>
                      <a:lnTo>
                        <a:pt x="147" y="379"/>
                      </a:lnTo>
                      <a:lnTo>
                        <a:pt x="150" y="379"/>
                      </a:lnTo>
                      <a:lnTo>
                        <a:pt x="151" y="379"/>
                      </a:lnTo>
                      <a:lnTo>
                        <a:pt x="153" y="378"/>
                      </a:lnTo>
                      <a:lnTo>
                        <a:pt x="155" y="378"/>
                      </a:lnTo>
                      <a:lnTo>
                        <a:pt x="157" y="378"/>
                      </a:lnTo>
                      <a:lnTo>
                        <a:pt x="157" y="379"/>
                      </a:lnTo>
                      <a:lnTo>
                        <a:pt x="159" y="379"/>
                      </a:lnTo>
                      <a:lnTo>
                        <a:pt x="160" y="380"/>
                      </a:lnTo>
                      <a:lnTo>
                        <a:pt x="161" y="381"/>
                      </a:lnTo>
                      <a:lnTo>
                        <a:pt x="160" y="381"/>
                      </a:lnTo>
                      <a:lnTo>
                        <a:pt x="159" y="381"/>
                      </a:lnTo>
                      <a:lnTo>
                        <a:pt x="157" y="383"/>
                      </a:lnTo>
                      <a:lnTo>
                        <a:pt x="157" y="384"/>
                      </a:lnTo>
                      <a:lnTo>
                        <a:pt x="159" y="388"/>
                      </a:lnTo>
                      <a:lnTo>
                        <a:pt x="159" y="389"/>
                      </a:lnTo>
                      <a:lnTo>
                        <a:pt x="160" y="392"/>
                      </a:lnTo>
                      <a:lnTo>
                        <a:pt x="161" y="392"/>
                      </a:lnTo>
                      <a:lnTo>
                        <a:pt x="164" y="389"/>
                      </a:lnTo>
                      <a:lnTo>
                        <a:pt x="166" y="389"/>
                      </a:lnTo>
                      <a:lnTo>
                        <a:pt x="169" y="389"/>
                      </a:lnTo>
                      <a:lnTo>
                        <a:pt x="169" y="392"/>
                      </a:lnTo>
                      <a:lnTo>
                        <a:pt x="169" y="393"/>
                      </a:lnTo>
                      <a:lnTo>
                        <a:pt x="170" y="394"/>
                      </a:lnTo>
                      <a:lnTo>
                        <a:pt x="170" y="395"/>
                      </a:lnTo>
                      <a:lnTo>
                        <a:pt x="171" y="395"/>
                      </a:lnTo>
                      <a:lnTo>
                        <a:pt x="172" y="395"/>
                      </a:lnTo>
                      <a:lnTo>
                        <a:pt x="174" y="395"/>
                      </a:lnTo>
                      <a:lnTo>
                        <a:pt x="175" y="395"/>
                      </a:lnTo>
                      <a:lnTo>
                        <a:pt x="176" y="395"/>
                      </a:lnTo>
                      <a:lnTo>
                        <a:pt x="179" y="395"/>
                      </a:lnTo>
                      <a:lnTo>
                        <a:pt x="180" y="394"/>
                      </a:lnTo>
                      <a:lnTo>
                        <a:pt x="184" y="395"/>
                      </a:lnTo>
                      <a:lnTo>
                        <a:pt x="186" y="395"/>
                      </a:lnTo>
                      <a:lnTo>
                        <a:pt x="188" y="395"/>
                      </a:lnTo>
                      <a:lnTo>
                        <a:pt x="190" y="395"/>
                      </a:lnTo>
                      <a:lnTo>
                        <a:pt x="191" y="395"/>
                      </a:lnTo>
                      <a:lnTo>
                        <a:pt x="193" y="394"/>
                      </a:lnTo>
                      <a:lnTo>
                        <a:pt x="194" y="393"/>
                      </a:lnTo>
                      <a:lnTo>
                        <a:pt x="195" y="392"/>
                      </a:lnTo>
                      <a:lnTo>
                        <a:pt x="197" y="389"/>
                      </a:lnTo>
                      <a:lnTo>
                        <a:pt x="197" y="388"/>
                      </a:lnTo>
                      <a:lnTo>
                        <a:pt x="195" y="384"/>
                      </a:lnTo>
                      <a:lnTo>
                        <a:pt x="195" y="381"/>
                      </a:lnTo>
                      <a:lnTo>
                        <a:pt x="197" y="379"/>
                      </a:lnTo>
                      <a:lnTo>
                        <a:pt x="197" y="378"/>
                      </a:lnTo>
                      <a:lnTo>
                        <a:pt x="199" y="379"/>
                      </a:lnTo>
                      <a:lnTo>
                        <a:pt x="200" y="380"/>
                      </a:lnTo>
                      <a:lnTo>
                        <a:pt x="202" y="379"/>
                      </a:lnTo>
                      <a:lnTo>
                        <a:pt x="203" y="379"/>
                      </a:lnTo>
                      <a:lnTo>
                        <a:pt x="204" y="378"/>
                      </a:lnTo>
                      <a:lnTo>
                        <a:pt x="207" y="376"/>
                      </a:lnTo>
                      <a:lnTo>
                        <a:pt x="209" y="374"/>
                      </a:lnTo>
                      <a:lnTo>
                        <a:pt x="210" y="376"/>
                      </a:lnTo>
                      <a:lnTo>
                        <a:pt x="214" y="374"/>
                      </a:lnTo>
                      <a:lnTo>
                        <a:pt x="216" y="376"/>
                      </a:lnTo>
                      <a:lnTo>
                        <a:pt x="217" y="378"/>
                      </a:lnTo>
                      <a:lnTo>
                        <a:pt x="218" y="379"/>
                      </a:lnTo>
                      <a:lnTo>
                        <a:pt x="218" y="380"/>
                      </a:lnTo>
                      <a:lnTo>
                        <a:pt x="218" y="381"/>
                      </a:lnTo>
                      <a:lnTo>
                        <a:pt x="217" y="383"/>
                      </a:lnTo>
                      <a:lnTo>
                        <a:pt x="217" y="385"/>
                      </a:lnTo>
                      <a:lnTo>
                        <a:pt x="218" y="385"/>
                      </a:lnTo>
                      <a:lnTo>
                        <a:pt x="219" y="384"/>
                      </a:lnTo>
                      <a:lnTo>
                        <a:pt x="221" y="381"/>
                      </a:lnTo>
                      <a:lnTo>
                        <a:pt x="223" y="381"/>
                      </a:lnTo>
                      <a:lnTo>
                        <a:pt x="224" y="381"/>
                      </a:lnTo>
                      <a:lnTo>
                        <a:pt x="228" y="383"/>
                      </a:lnTo>
                      <a:lnTo>
                        <a:pt x="229" y="383"/>
                      </a:lnTo>
                      <a:lnTo>
                        <a:pt x="232" y="381"/>
                      </a:lnTo>
                      <a:lnTo>
                        <a:pt x="233" y="381"/>
                      </a:lnTo>
                      <a:lnTo>
                        <a:pt x="233" y="380"/>
                      </a:lnTo>
                      <a:lnTo>
                        <a:pt x="235" y="379"/>
                      </a:lnTo>
                      <a:lnTo>
                        <a:pt x="235" y="378"/>
                      </a:lnTo>
                      <a:lnTo>
                        <a:pt x="235" y="376"/>
                      </a:lnTo>
                      <a:lnTo>
                        <a:pt x="233" y="374"/>
                      </a:lnTo>
                      <a:lnTo>
                        <a:pt x="231" y="373"/>
                      </a:lnTo>
                      <a:lnTo>
                        <a:pt x="229" y="371"/>
                      </a:lnTo>
                      <a:lnTo>
                        <a:pt x="229" y="370"/>
                      </a:lnTo>
                      <a:lnTo>
                        <a:pt x="229" y="369"/>
                      </a:lnTo>
                      <a:lnTo>
                        <a:pt x="229" y="368"/>
                      </a:lnTo>
                      <a:lnTo>
                        <a:pt x="229" y="364"/>
                      </a:lnTo>
                      <a:lnTo>
                        <a:pt x="229" y="362"/>
                      </a:lnTo>
                      <a:lnTo>
                        <a:pt x="231" y="360"/>
                      </a:lnTo>
                      <a:lnTo>
                        <a:pt x="232" y="362"/>
                      </a:lnTo>
                      <a:lnTo>
                        <a:pt x="233" y="362"/>
                      </a:lnTo>
                      <a:lnTo>
                        <a:pt x="233" y="365"/>
                      </a:lnTo>
                      <a:lnTo>
                        <a:pt x="235" y="365"/>
                      </a:lnTo>
                      <a:lnTo>
                        <a:pt x="237" y="366"/>
                      </a:lnTo>
                      <a:lnTo>
                        <a:pt x="240" y="368"/>
                      </a:lnTo>
                      <a:lnTo>
                        <a:pt x="243" y="368"/>
                      </a:lnTo>
                      <a:lnTo>
                        <a:pt x="245" y="366"/>
                      </a:lnTo>
                      <a:lnTo>
                        <a:pt x="247" y="365"/>
                      </a:lnTo>
                      <a:lnTo>
                        <a:pt x="250" y="362"/>
                      </a:lnTo>
                      <a:lnTo>
                        <a:pt x="252" y="362"/>
                      </a:lnTo>
                      <a:lnTo>
                        <a:pt x="254" y="362"/>
                      </a:lnTo>
                      <a:lnTo>
                        <a:pt x="255" y="362"/>
                      </a:lnTo>
                      <a:lnTo>
                        <a:pt x="256" y="362"/>
                      </a:lnTo>
                      <a:lnTo>
                        <a:pt x="259" y="364"/>
                      </a:lnTo>
                      <a:lnTo>
                        <a:pt x="259" y="365"/>
                      </a:lnTo>
                      <a:lnTo>
                        <a:pt x="259" y="366"/>
                      </a:lnTo>
                      <a:lnTo>
                        <a:pt x="256" y="369"/>
                      </a:lnTo>
                      <a:lnTo>
                        <a:pt x="259" y="370"/>
                      </a:lnTo>
                      <a:lnTo>
                        <a:pt x="259" y="371"/>
                      </a:lnTo>
                      <a:lnTo>
                        <a:pt x="259" y="374"/>
                      </a:lnTo>
                      <a:lnTo>
                        <a:pt x="259" y="378"/>
                      </a:lnTo>
                      <a:lnTo>
                        <a:pt x="259" y="380"/>
                      </a:lnTo>
                      <a:lnTo>
                        <a:pt x="260" y="381"/>
                      </a:lnTo>
                      <a:lnTo>
                        <a:pt x="260" y="383"/>
                      </a:lnTo>
                      <a:lnTo>
                        <a:pt x="261" y="385"/>
                      </a:lnTo>
                      <a:lnTo>
                        <a:pt x="262" y="385"/>
                      </a:lnTo>
                      <a:lnTo>
                        <a:pt x="264" y="385"/>
                      </a:lnTo>
                      <a:lnTo>
                        <a:pt x="265" y="385"/>
                      </a:lnTo>
                      <a:lnTo>
                        <a:pt x="266" y="384"/>
                      </a:lnTo>
                      <a:lnTo>
                        <a:pt x="268" y="384"/>
                      </a:lnTo>
                      <a:lnTo>
                        <a:pt x="270" y="387"/>
                      </a:lnTo>
                      <a:lnTo>
                        <a:pt x="273" y="387"/>
                      </a:lnTo>
                      <a:lnTo>
                        <a:pt x="273" y="389"/>
                      </a:lnTo>
                      <a:lnTo>
                        <a:pt x="273" y="392"/>
                      </a:lnTo>
                      <a:lnTo>
                        <a:pt x="274" y="394"/>
                      </a:lnTo>
                      <a:lnTo>
                        <a:pt x="275" y="395"/>
                      </a:lnTo>
                      <a:lnTo>
                        <a:pt x="275" y="397"/>
                      </a:lnTo>
                      <a:lnTo>
                        <a:pt x="275" y="399"/>
                      </a:lnTo>
                      <a:lnTo>
                        <a:pt x="275" y="400"/>
                      </a:lnTo>
                      <a:lnTo>
                        <a:pt x="274" y="402"/>
                      </a:lnTo>
                      <a:lnTo>
                        <a:pt x="274" y="403"/>
                      </a:lnTo>
                      <a:lnTo>
                        <a:pt x="275" y="404"/>
                      </a:lnTo>
                      <a:lnTo>
                        <a:pt x="276" y="407"/>
                      </a:lnTo>
                      <a:lnTo>
                        <a:pt x="278" y="408"/>
                      </a:lnTo>
                      <a:lnTo>
                        <a:pt x="276" y="409"/>
                      </a:lnTo>
                      <a:lnTo>
                        <a:pt x="275" y="411"/>
                      </a:lnTo>
                      <a:lnTo>
                        <a:pt x="274" y="411"/>
                      </a:lnTo>
                      <a:lnTo>
                        <a:pt x="270" y="412"/>
                      </a:lnTo>
                      <a:lnTo>
                        <a:pt x="270" y="413"/>
                      </a:lnTo>
                      <a:lnTo>
                        <a:pt x="269" y="414"/>
                      </a:lnTo>
                      <a:lnTo>
                        <a:pt x="269" y="416"/>
                      </a:lnTo>
                      <a:lnTo>
                        <a:pt x="269" y="418"/>
                      </a:lnTo>
                      <a:lnTo>
                        <a:pt x="269" y="419"/>
                      </a:lnTo>
                      <a:lnTo>
                        <a:pt x="270" y="422"/>
                      </a:lnTo>
                      <a:lnTo>
                        <a:pt x="273" y="422"/>
                      </a:lnTo>
                      <a:lnTo>
                        <a:pt x="274" y="423"/>
                      </a:lnTo>
                      <a:lnTo>
                        <a:pt x="274" y="425"/>
                      </a:lnTo>
                      <a:lnTo>
                        <a:pt x="274" y="426"/>
                      </a:lnTo>
                      <a:lnTo>
                        <a:pt x="274" y="427"/>
                      </a:lnTo>
                      <a:lnTo>
                        <a:pt x="273" y="427"/>
                      </a:lnTo>
                      <a:lnTo>
                        <a:pt x="270" y="427"/>
                      </a:lnTo>
                      <a:lnTo>
                        <a:pt x="270" y="428"/>
                      </a:lnTo>
                      <a:lnTo>
                        <a:pt x="270" y="430"/>
                      </a:lnTo>
                      <a:lnTo>
                        <a:pt x="273" y="430"/>
                      </a:lnTo>
                      <a:lnTo>
                        <a:pt x="273" y="432"/>
                      </a:lnTo>
                      <a:lnTo>
                        <a:pt x="270" y="433"/>
                      </a:lnTo>
                      <a:lnTo>
                        <a:pt x="269" y="436"/>
                      </a:lnTo>
                      <a:lnTo>
                        <a:pt x="268" y="436"/>
                      </a:lnTo>
                      <a:lnTo>
                        <a:pt x="266" y="436"/>
                      </a:lnTo>
                      <a:lnTo>
                        <a:pt x="265" y="436"/>
                      </a:lnTo>
                      <a:lnTo>
                        <a:pt x="264" y="436"/>
                      </a:lnTo>
                      <a:lnTo>
                        <a:pt x="262" y="437"/>
                      </a:lnTo>
                      <a:lnTo>
                        <a:pt x="261" y="438"/>
                      </a:lnTo>
                      <a:lnTo>
                        <a:pt x="264" y="440"/>
                      </a:lnTo>
                      <a:lnTo>
                        <a:pt x="265" y="440"/>
                      </a:lnTo>
                      <a:lnTo>
                        <a:pt x="266" y="441"/>
                      </a:lnTo>
                      <a:lnTo>
                        <a:pt x="266" y="442"/>
                      </a:lnTo>
                      <a:lnTo>
                        <a:pt x="268" y="444"/>
                      </a:lnTo>
                      <a:lnTo>
                        <a:pt x="268" y="445"/>
                      </a:lnTo>
                      <a:lnTo>
                        <a:pt x="269" y="445"/>
                      </a:lnTo>
                      <a:lnTo>
                        <a:pt x="273" y="445"/>
                      </a:lnTo>
                      <a:lnTo>
                        <a:pt x="274" y="445"/>
                      </a:lnTo>
                      <a:lnTo>
                        <a:pt x="275" y="445"/>
                      </a:lnTo>
                      <a:lnTo>
                        <a:pt x="276" y="446"/>
                      </a:lnTo>
                      <a:lnTo>
                        <a:pt x="276" y="447"/>
                      </a:lnTo>
                      <a:lnTo>
                        <a:pt x="278" y="447"/>
                      </a:lnTo>
                      <a:lnTo>
                        <a:pt x="278" y="449"/>
                      </a:lnTo>
                      <a:lnTo>
                        <a:pt x="278" y="451"/>
                      </a:lnTo>
                      <a:lnTo>
                        <a:pt x="278" y="452"/>
                      </a:lnTo>
                      <a:lnTo>
                        <a:pt x="275" y="454"/>
                      </a:lnTo>
                      <a:lnTo>
                        <a:pt x="276" y="455"/>
                      </a:lnTo>
                      <a:lnTo>
                        <a:pt x="278" y="458"/>
                      </a:lnTo>
                      <a:lnTo>
                        <a:pt x="278" y="460"/>
                      </a:lnTo>
                      <a:lnTo>
                        <a:pt x="276" y="461"/>
                      </a:lnTo>
                      <a:lnTo>
                        <a:pt x="276" y="463"/>
                      </a:lnTo>
                      <a:lnTo>
                        <a:pt x="276" y="466"/>
                      </a:lnTo>
                      <a:lnTo>
                        <a:pt x="276" y="468"/>
                      </a:lnTo>
                      <a:lnTo>
                        <a:pt x="278" y="469"/>
                      </a:lnTo>
                      <a:lnTo>
                        <a:pt x="280" y="470"/>
                      </a:lnTo>
                      <a:lnTo>
                        <a:pt x="281" y="471"/>
                      </a:lnTo>
                      <a:lnTo>
                        <a:pt x="283" y="471"/>
                      </a:lnTo>
                      <a:lnTo>
                        <a:pt x="284" y="471"/>
                      </a:lnTo>
                      <a:lnTo>
                        <a:pt x="285" y="471"/>
                      </a:lnTo>
                      <a:lnTo>
                        <a:pt x="288" y="474"/>
                      </a:lnTo>
                      <a:lnTo>
                        <a:pt x="288" y="475"/>
                      </a:lnTo>
                      <a:lnTo>
                        <a:pt x="289" y="475"/>
                      </a:lnTo>
                      <a:lnTo>
                        <a:pt x="290" y="475"/>
                      </a:lnTo>
                      <a:lnTo>
                        <a:pt x="292" y="477"/>
                      </a:lnTo>
                      <a:lnTo>
                        <a:pt x="293" y="477"/>
                      </a:lnTo>
                      <a:lnTo>
                        <a:pt x="293" y="478"/>
                      </a:lnTo>
                      <a:lnTo>
                        <a:pt x="294" y="478"/>
                      </a:lnTo>
                      <a:lnTo>
                        <a:pt x="294" y="479"/>
                      </a:lnTo>
                      <a:lnTo>
                        <a:pt x="294" y="483"/>
                      </a:lnTo>
                      <a:lnTo>
                        <a:pt x="294" y="484"/>
                      </a:lnTo>
                      <a:lnTo>
                        <a:pt x="294" y="485"/>
                      </a:lnTo>
                      <a:lnTo>
                        <a:pt x="297" y="487"/>
                      </a:lnTo>
                      <a:lnTo>
                        <a:pt x="298" y="489"/>
                      </a:lnTo>
                      <a:lnTo>
                        <a:pt x="299" y="490"/>
                      </a:lnTo>
                      <a:lnTo>
                        <a:pt x="300" y="492"/>
                      </a:lnTo>
                      <a:lnTo>
                        <a:pt x="303" y="493"/>
                      </a:lnTo>
                      <a:lnTo>
                        <a:pt x="303" y="496"/>
                      </a:lnTo>
                      <a:lnTo>
                        <a:pt x="304" y="496"/>
                      </a:lnTo>
                      <a:lnTo>
                        <a:pt x="304" y="497"/>
                      </a:lnTo>
                      <a:lnTo>
                        <a:pt x="306" y="497"/>
                      </a:lnTo>
                      <a:lnTo>
                        <a:pt x="306" y="496"/>
                      </a:lnTo>
                      <a:lnTo>
                        <a:pt x="306" y="492"/>
                      </a:lnTo>
                      <a:lnTo>
                        <a:pt x="306" y="489"/>
                      </a:lnTo>
                      <a:lnTo>
                        <a:pt x="307" y="488"/>
                      </a:lnTo>
                      <a:lnTo>
                        <a:pt x="308" y="488"/>
                      </a:lnTo>
                      <a:lnTo>
                        <a:pt x="309" y="488"/>
                      </a:lnTo>
                      <a:lnTo>
                        <a:pt x="311" y="488"/>
                      </a:lnTo>
                      <a:lnTo>
                        <a:pt x="312" y="488"/>
                      </a:lnTo>
                      <a:lnTo>
                        <a:pt x="314" y="487"/>
                      </a:lnTo>
                      <a:lnTo>
                        <a:pt x="317" y="488"/>
                      </a:lnTo>
                      <a:lnTo>
                        <a:pt x="318" y="490"/>
                      </a:lnTo>
                      <a:lnTo>
                        <a:pt x="318" y="492"/>
                      </a:lnTo>
                      <a:lnTo>
                        <a:pt x="318" y="496"/>
                      </a:lnTo>
                      <a:lnTo>
                        <a:pt x="318" y="497"/>
                      </a:lnTo>
                      <a:lnTo>
                        <a:pt x="319" y="499"/>
                      </a:lnTo>
                      <a:lnTo>
                        <a:pt x="321" y="501"/>
                      </a:lnTo>
                      <a:lnTo>
                        <a:pt x="321" y="502"/>
                      </a:lnTo>
                      <a:lnTo>
                        <a:pt x="322" y="503"/>
                      </a:lnTo>
                      <a:lnTo>
                        <a:pt x="323" y="504"/>
                      </a:lnTo>
                      <a:lnTo>
                        <a:pt x="325" y="507"/>
                      </a:lnTo>
                      <a:lnTo>
                        <a:pt x="327" y="508"/>
                      </a:lnTo>
                      <a:lnTo>
                        <a:pt x="328" y="508"/>
                      </a:lnTo>
                      <a:lnTo>
                        <a:pt x="330" y="507"/>
                      </a:lnTo>
                      <a:lnTo>
                        <a:pt x="332" y="507"/>
                      </a:lnTo>
                      <a:lnTo>
                        <a:pt x="332" y="504"/>
                      </a:lnTo>
                      <a:lnTo>
                        <a:pt x="333" y="504"/>
                      </a:lnTo>
                      <a:lnTo>
                        <a:pt x="335" y="503"/>
                      </a:lnTo>
                      <a:lnTo>
                        <a:pt x="336" y="504"/>
                      </a:lnTo>
                      <a:lnTo>
                        <a:pt x="336" y="506"/>
                      </a:lnTo>
                      <a:lnTo>
                        <a:pt x="337" y="508"/>
                      </a:lnTo>
                      <a:lnTo>
                        <a:pt x="338" y="511"/>
                      </a:lnTo>
                      <a:lnTo>
                        <a:pt x="341" y="511"/>
                      </a:lnTo>
                      <a:lnTo>
                        <a:pt x="342" y="508"/>
                      </a:lnTo>
                      <a:lnTo>
                        <a:pt x="344" y="507"/>
                      </a:lnTo>
                      <a:lnTo>
                        <a:pt x="345" y="506"/>
                      </a:lnTo>
                      <a:lnTo>
                        <a:pt x="347" y="506"/>
                      </a:lnTo>
                      <a:lnTo>
                        <a:pt x="350" y="506"/>
                      </a:lnTo>
                      <a:lnTo>
                        <a:pt x="351" y="506"/>
                      </a:lnTo>
                      <a:lnTo>
                        <a:pt x="352" y="506"/>
                      </a:lnTo>
                      <a:lnTo>
                        <a:pt x="354" y="507"/>
                      </a:lnTo>
                      <a:lnTo>
                        <a:pt x="355" y="507"/>
                      </a:lnTo>
                      <a:lnTo>
                        <a:pt x="356" y="508"/>
                      </a:lnTo>
                      <a:lnTo>
                        <a:pt x="357" y="511"/>
                      </a:lnTo>
                      <a:lnTo>
                        <a:pt x="359" y="508"/>
                      </a:lnTo>
                      <a:lnTo>
                        <a:pt x="360" y="507"/>
                      </a:lnTo>
                      <a:lnTo>
                        <a:pt x="363" y="507"/>
                      </a:lnTo>
                      <a:lnTo>
                        <a:pt x="364" y="508"/>
                      </a:lnTo>
                      <a:lnTo>
                        <a:pt x="365" y="508"/>
                      </a:lnTo>
                      <a:lnTo>
                        <a:pt x="364" y="511"/>
                      </a:lnTo>
                      <a:lnTo>
                        <a:pt x="364" y="512"/>
                      </a:lnTo>
                      <a:lnTo>
                        <a:pt x="366" y="513"/>
                      </a:lnTo>
                      <a:lnTo>
                        <a:pt x="369" y="521"/>
                      </a:lnTo>
                      <a:lnTo>
                        <a:pt x="371" y="523"/>
                      </a:lnTo>
                      <a:lnTo>
                        <a:pt x="374" y="528"/>
                      </a:lnTo>
                      <a:lnTo>
                        <a:pt x="378" y="530"/>
                      </a:lnTo>
                      <a:lnTo>
                        <a:pt x="378" y="531"/>
                      </a:lnTo>
                      <a:lnTo>
                        <a:pt x="379" y="532"/>
                      </a:lnTo>
                      <a:lnTo>
                        <a:pt x="383" y="534"/>
                      </a:lnTo>
                      <a:lnTo>
                        <a:pt x="384" y="535"/>
                      </a:lnTo>
                      <a:lnTo>
                        <a:pt x="385" y="535"/>
                      </a:lnTo>
                      <a:lnTo>
                        <a:pt x="387" y="534"/>
                      </a:lnTo>
                      <a:lnTo>
                        <a:pt x="387" y="532"/>
                      </a:lnTo>
                      <a:lnTo>
                        <a:pt x="388" y="532"/>
                      </a:lnTo>
                      <a:lnTo>
                        <a:pt x="392" y="531"/>
                      </a:lnTo>
                      <a:lnTo>
                        <a:pt x="392" y="530"/>
                      </a:lnTo>
                      <a:lnTo>
                        <a:pt x="392" y="528"/>
                      </a:lnTo>
                      <a:lnTo>
                        <a:pt x="392" y="527"/>
                      </a:lnTo>
                      <a:lnTo>
                        <a:pt x="393" y="528"/>
                      </a:lnTo>
                      <a:lnTo>
                        <a:pt x="394" y="528"/>
                      </a:lnTo>
                      <a:lnTo>
                        <a:pt x="396" y="530"/>
                      </a:lnTo>
                      <a:lnTo>
                        <a:pt x="397" y="531"/>
                      </a:lnTo>
                      <a:lnTo>
                        <a:pt x="397" y="532"/>
                      </a:lnTo>
                      <a:lnTo>
                        <a:pt x="399" y="532"/>
                      </a:lnTo>
                      <a:lnTo>
                        <a:pt x="402" y="534"/>
                      </a:lnTo>
                      <a:lnTo>
                        <a:pt x="403" y="535"/>
                      </a:lnTo>
                      <a:lnTo>
                        <a:pt x="407" y="535"/>
                      </a:lnTo>
                      <a:lnTo>
                        <a:pt x="408" y="535"/>
                      </a:lnTo>
                      <a:lnTo>
                        <a:pt x="409" y="535"/>
                      </a:lnTo>
                      <a:lnTo>
                        <a:pt x="409" y="536"/>
                      </a:lnTo>
                      <a:lnTo>
                        <a:pt x="411" y="537"/>
                      </a:lnTo>
                      <a:lnTo>
                        <a:pt x="412" y="540"/>
                      </a:lnTo>
                      <a:lnTo>
                        <a:pt x="415" y="537"/>
                      </a:lnTo>
                      <a:lnTo>
                        <a:pt x="415" y="536"/>
                      </a:lnTo>
                      <a:lnTo>
                        <a:pt x="415" y="535"/>
                      </a:lnTo>
                      <a:lnTo>
                        <a:pt x="415" y="534"/>
                      </a:lnTo>
                      <a:lnTo>
                        <a:pt x="416" y="534"/>
                      </a:lnTo>
                      <a:lnTo>
                        <a:pt x="417" y="532"/>
                      </a:lnTo>
                      <a:lnTo>
                        <a:pt x="418" y="532"/>
                      </a:lnTo>
                      <a:lnTo>
                        <a:pt x="420" y="534"/>
                      </a:lnTo>
                      <a:lnTo>
                        <a:pt x="422" y="536"/>
                      </a:lnTo>
                      <a:lnTo>
                        <a:pt x="423" y="537"/>
                      </a:lnTo>
                      <a:lnTo>
                        <a:pt x="426" y="541"/>
                      </a:lnTo>
                      <a:lnTo>
                        <a:pt x="426" y="542"/>
                      </a:lnTo>
                      <a:lnTo>
                        <a:pt x="428" y="544"/>
                      </a:lnTo>
                      <a:lnTo>
                        <a:pt x="430" y="545"/>
                      </a:lnTo>
                      <a:lnTo>
                        <a:pt x="431" y="545"/>
                      </a:lnTo>
                      <a:lnTo>
                        <a:pt x="432" y="546"/>
                      </a:lnTo>
                      <a:lnTo>
                        <a:pt x="432" y="547"/>
                      </a:lnTo>
                      <a:lnTo>
                        <a:pt x="432" y="549"/>
                      </a:lnTo>
                      <a:lnTo>
                        <a:pt x="434" y="550"/>
                      </a:lnTo>
                      <a:lnTo>
                        <a:pt x="436" y="551"/>
                      </a:lnTo>
                      <a:lnTo>
                        <a:pt x="437" y="550"/>
                      </a:lnTo>
                      <a:lnTo>
                        <a:pt x="439" y="550"/>
                      </a:lnTo>
                      <a:lnTo>
                        <a:pt x="440" y="550"/>
                      </a:lnTo>
                      <a:lnTo>
                        <a:pt x="441" y="549"/>
                      </a:lnTo>
                      <a:lnTo>
                        <a:pt x="442" y="549"/>
                      </a:lnTo>
                      <a:lnTo>
                        <a:pt x="444" y="549"/>
                      </a:lnTo>
                      <a:lnTo>
                        <a:pt x="445" y="549"/>
                      </a:lnTo>
                      <a:lnTo>
                        <a:pt x="446" y="550"/>
                      </a:lnTo>
                      <a:lnTo>
                        <a:pt x="447" y="550"/>
                      </a:lnTo>
                      <a:lnTo>
                        <a:pt x="449" y="549"/>
                      </a:lnTo>
                      <a:lnTo>
                        <a:pt x="447" y="546"/>
                      </a:lnTo>
                      <a:lnTo>
                        <a:pt x="447" y="545"/>
                      </a:lnTo>
                      <a:lnTo>
                        <a:pt x="449" y="544"/>
                      </a:lnTo>
                      <a:lnTo>
                        <a:pt x="449" y="542"/>
                      </a:lnTo>
                      <a:lnTo>
                        <a:pt x="451" y="542"/>
                      </a:lnTo>
                      <a:lnTo>
                        <a:pt x="453" y="545"/>
                      </a:lnTo>
                      <a:lnTo>
                        <a:pt x="454" y="545"/>
                      </a:lnTo>
                      <a:lnTo>
                        <a:pt x="454" y="546"/>
                      </a:lnTo>
                      <a:lnTo>
                        <a:pt x="455" y="547"/>
                      </a:lnTo>
                      <a:lnTo>
                        <a:pt x="456" y="546"/>
                      </a:lnTo>
                      <a:lnTo>
                        <a:pt x="459" y="546"/>
                      </a:lnTo>
                      <a:lnTo>
                        <a:pt x="460" y="545"/>
                      </a:lnTo>
                      <a:lnTo>
                        <a:pt x="460" y="544"/>
                      </a:lnTo>
                      <a:lnTo>
                        <a:pt x="459" y="542"/>
                      </a:lnTo>
                      <a:lnTo>
                        <a:pt x="459" y="541"/>
                      </a:lnTo>
                      <a:lnTo>
                        <a:pt x="460" y="541"/>
                      </a:lnTo>
                      <a:lnTo>
                        <a:pt x="460" y="540"/>
                      </a:lnTo>
                      <a:lnTo>
                        <a:pt x="461" y="540"/>
                      </a:lnTo>
                      <a:lnTo>
                        <a:pt x="461" y="537"/>
                      </a:lnTo>
                      <a:lnTo>
                        <a:pt x="463" y="537"/>
                      </a:lnTo>
                      <a:lnTo>
                        <a:pt x="464" y="537"/>
                      </a:lnTo>
                      <a:lnTo>
                        <a:pt x="466" y="537"/>
                      </a:lnTo>
                      <a:lnTo>
                        <a:pt x="468" y="540"/>
                      </a:lnTo>
                      <a:lnTo>
                        <a:pt x="469" y="540"/>
                      </a:lnTo>
                      <a:lnTo>
                        <a:pt x="469" y="541"/>
                      </a:lnTo>
                      <a:lnTo>
                        <a:pt x="472" y="541"/>
                      </a:lnTo>
                      <a:lnTo>
                        <a:pt x="472" y="542"/>
                      </a:lnTo>
                      <a:lnTo>
                        <a:pt x="469" y="542"/>
                      </a:lnTo>
                      <a:lnTo>
                        <a:pt x="470" y="544"/>
                      </a:lnTo>
                      <a:lnTo>
                        <a:pt x="472" y="544"/>
                      </a:lnTo>
                      <a:lnTo>
                        <a:pt x="473" y="545"/>
                      </a:lnTo>
                      <a:lnTo>
                        <a:pt x="474" y="546"/>
                      </a:lnTo>
                      <a:lnTo>
                        <a:pt x="475" y="547"/>
                      </a:lnTo>
                      <a:lnTo>
                        <a:pt x="477" y="547"/>
                      </a:lnTo>
                      <a:lnTo>
                        <a:pt x="478" y="549"/>
                      </a:lnTo>
                      <a:lnTo>
                        <a:pt x="479" y="550"/>
                      </a:lnTo>
                      <a:lnTo>
                        <a:pt x="482" y="550"/>
                      </a:lnTo>
                      <a:lnTo>
                        <a:pt x="483" y="550"/>
                      </a:lnTo>
                      <a:lnTo>
                        <a:pt x="484" y="550"/>
                      </a:lnTo>
                      <a:lnTo>
                        <a:pt x="486" y="550"/>
                      </a:lnTo>
                      <a:lnTo>
                        <a:pt x="487" y="549"/>
                      </a:lnTo>
                      <a:lnTo>
                        <a:pt x="488" y="546"/>
                      </a:lnTo>
                      <a:lnTo>
                        <a:pt x="489" y="545"/>
                      </a:lnTo>
                      <a:lnTo>
                        <a:pt x="491" y="546"/>
                      </a:lnTo>
                      <a:lnTo>
                        <a:pt x="492" y="547"/>
                      </a:lnTo>
                      <a:lnTo>
                        <a:pt x="491" y="550"/>
                      </a:lnTo>
                      <a:lnTo>
                        <a:pt x="492" y="551"/>
                      </a:lnTo>
                      <a:lnTo>
                        <a:pt x="496" y="553"/>
                      </a:lnTo>
                      <a:lnTo>
                        <a:pt x="497" y="551"/>
                      </a:lnTo>
                      <a:lnTo>
                        <a:pt x="497" y="553"/>
                      </a:lnTo>
                      <a:lnTo>
                        <a:pt x="498" y="555"/>
                      </a:lnTo>
                      <a:lnTo>
                        <a:pt x="497" y="556"/>
                      </a:lnTo>
                      <a:lnTo>
                        <a:pt x="498" y="559"/>
                      </a:lnTo>
                      <a:lnTo>
                        <a:pt x="501" y="558"/>
                      </a:lnTo>
                      <a:lnTo>
                        <a:pt x="505" y="558"/>
                      </a:lnTo>
                      <a:lnTo>
                        <a:pt x="507" y="556"/>
                      </a:lnTo>
                      <a:lnTo>
                        <a:pt x="508" y="556"/>
                      </a:lnTo>
                      <a:lnTo>
                        <a:pt x="513" y="556"/>
                      </a:lnTo>
                      <a:lnTo>
                        <a:pt x="516" y="556"/>
                      </a:lnTo>
                      <a:lnTo>
                        <a:pt x="517" y="558"/>
                      </a:lnTo>
                      <a:lnTo>
                        <a:pt x="518" y="559"/>
                      </a:lnTo>
                      <a:lnTo>
                        <a:pt x="526" y="560"/>
                      </a:lnTo>
                      <a:lnTo>
                        <a:pt x="529" y="560"/>
                      </a:lnTo>
                      <a:lnTo>
                        <a:pt x="531" y="560"/>
                      </a:lnTo>
                      <a:lnTo>
                        <a:pt x="534" y="560"/>
                      </a:lnTo>
                      <a:lnTo>
                        <a:pt x="535" y="560"/>
                      </a:lnTo>
                      <a:lnTo>
                        <a:pt x="537" y="561"/>
                      </a:lnTo>
                      <a:lnTo>
                        <a:pt x="540" y="560"/>
                      </a:lnTo>
                      <a:lnTo>
                        <a:pt x="540" y="559"/>
                      </a:lnTo>
                      <a:lnTo>
                        <a:pt x="536" y="558"/>
                      </a:lnTo>
                      <a:lnTo>
                        <a:pt x="536" y="556"/>
                      </a:lnTo>
                      <a:lnTo>
                        <a:pt x="537" y="556"/>
                      </a:lnTo>
                      <a:lnTo>
                        <a:pt x="541" y="556"/>
                      </a:lnTo>
                      <a:lnTo>
                        <a:pt x="543" y="556"/>
                      </a:lnTo>
                      <a:lnTo>
                        <a:pt x="544" y="558"/>
                      </a:lnTo>
                      <a:lnTo>
                        <a:pt x="545" y="558"/>
                      </a:lnTo>
                      <a:lnTo>
                        <a:pt x="546" y="558"/>
                      </a:lnTo>
                      <a:lnTo>
                        <a:pt x="546" y="559"/>
                      </a:lnTo>
                      <a:lnTo>
                        <a:pt x="549" y="560"/>
                      </a:lnTo>
                      <a:lnTo>
                        <a:pt x="551" y="561"/>
                      </a:lnTo>
                      <a:lnTo>
                        <a:pt x="553" y="561"/>
                      </a:lnTo>
                      <a:lnTo>
                        <a:pt x="558" y="560"/>
                      </a:lnTo>
                      <a:lnTo>
                        <a:pt x="556" y="559"/>
                      </a:lnTo>
                      <a:lnTo>
                        <a:pt x="556" y="558"/>
                      </a:lnTo>
                      <a:lnTo>
                        <a:pt x="555" y="556"/>
                      </a:lnTo>
                      <a:lnTo>
                        <a:pt x="553" y="553"/>
                      </a:lnTo>
                      <a:lnTo>
                        <a:pt x="551" y="551"/>
                      </a:lnTo>
                      <a:lnTo>
                        <a:pt x="550" y="547"/>
                      </a:lnTo>
                      <a:lnTo>
                        <a:pt x="550" y="544"/>
                      </a:lnTo>
                      <a:lnTo>
                        <a:pt x="549" y="542"/>
                      </a:lnTo>
                      <a:lnTo>
                        <a:pt x="548" y="541"/>
                      </a:lnTo>
                      <a:lnTo>
                        <a:pt x="546" y="540"/>
                      </a:lnTo>
                      <a:lnTo>
                        <a:pt x="545" y="537"/>
                      </a:lnTo>
                      <a:lnTo>
                        <a:pt x="544" y="536"/>
                      </a:lnTo>
                      <a:lnTo>
                        <a:pt x="541" y="536"/>
                      </a:lnTo>
                      <a:lnTo>
                        <a:pt x="540" y="535"/>
                      </a:lnTo>
                      <a:lnTo>
                        <a:pt x="541" y="532"/>
                      </a:lnTo>
                      <a:lnTo>
                        <a:pt x="540" y="531"/>
                      </a:lnTo>
                      <a:lnTo>
                        <a:pt x="537" y="530"/>
                      </a:lnTo>
                      <a:lnTo>
                        <a:pt x="537" y="528"/>
                      </a:lnTo>
                      <a:lnTo>
                        <a:pt x="536" y="527"/>
                      </a:lnTo>
                      <a:lnTo>
                        <a:pt x="535" y="526"/>
                      </a:lnTo>
                      <a:lnTo>
                        <a:pt x="534" y="526"/>
                      </a:lnTo>
                      <a:lnTo>
                        <a:pt x="534" y="523"/>
                      </a:lnTo>
                      <a:lnTo>
                        <a:pt x="534" y="522"/>
                      </a:lnTo>
                      <a:lnTo>
                        <a:pt x="532" y="522"/>
                      </a:lnTo>
                      <a:lnTo>
                        <a:pt x="531" y="521"/>
                      </a:lnTo>
                      <a:lnTo>
                        <a:pt x="529" y="521"/>
                      </a:lnTo>
                      <a:lnTo>
                        <a:pt x="530" y="520"/>
                      </a:lnTo>
                      <a:lnTo>
                        <a:pt x="530" y="518"/>
                      </a:lnTo>
                      <a:lnTo>
                        <a:pt x="532" y="518"/>
                      </a:lnTo>
                      <a:lnTo>
                        <a:pt x="534" y="517"/>
                      </a:lnTo>
                      <a:lnTo>
                        <a:pt x="536" y="517"/>
                      </a:lnTo>
                      <a:lnTo>
                        <a:pt x="537" y="516"/>
                      </a:lnTo>
                      <a:lnTo>
                        <a:pt x="540" y="515"/>
                      </a:lnTo>
                      <a:lnTo>
                        <a:pt x="536" y="515"/>
                      </a:lnTo>
                      <a:lnTo>
                        <a:pt x="536" y="513"/>
                      </a:lnTo>
                      <a:lnTo>
                        <a:pt x="535" y="512"/>
                      </a:lnTo>
                      <a:lnTo>
                        <a:pt x="535" y="511"/>
                      </a:lnTo>
                      <a:lnTo>
                        <a:pt x="536" y="511"/>
                      </a:lnTo>
                      <a:lnTo>
                        <a:pt x="540" y="512"/>
                      </a:lnTo>
                      <a:lnTo>
                        <a:pt x="541" y="512"/>
                      </a:lnTo>
                      <a:lnTo>
                        <a:pt x="544" y="512"/>
                      </a:lnTo>
                      <a:lnTo>
                        <a:pt x="545" y="512"/>
                      </a:lnTo>
                      <a:lnTo>
                        <a:pt x="546" y="512"/>
                      </a:lnTo>
                      <a:lnTo>
                        <a:pt x="546" y="511"/>
                      </a:lnTo>
                      <a:lnTo>
                        <a:pt x="545" y="508"/>
                      </a:lnTo>
                      <a:lnTo>
                        <a:pt x="544" y="507"/>
                      </a:lnTo>
                      <a:lnTo>
                        <a:pt x="541" y="507"/>
                      </a:lnTo>
                      <a:lnTo>
                        <a:pt x="540" y="507"/>
                      </a:lnTo>
                      <a:lnTo>
                        <a:pt x="537" y="504"/>
                      </a:lnTo>
                      <a:lnTo>
                        <a:pt x="537" y="503"/>
                      </a:lnTo>
                      <a:lnTo>
                        <a:pt x="536" y="504"/>
                      </a:lnTo>
                      <a:lnTo>
                        <a:pt x="534" y="506"/>
                      </a:lnTo>
                      <a:lnTo>
                        <a:pt x="531" y="507"/>
                      </a:lnTo>
                      <a:lnTo>
                        <a:pt x="531" y="506"/>
                      </a:lnTo>
                      <a:lnTo>
                        <a:pt x="531" y="504"/>
                      </a:lnTo>
                      <a:lnTo>
                        <a:pt x="532" y="503"/>
                      </a:lnTo>
                      <a:lnTo>
                        <a:pt x="534" y="502"/>
                      </a:lnTo>
                      <a:lnTo>
                        <a:pt x="534" y="501"/>
                      </a:lnTo>
                      <a:lnTo>
                        <a:pt x="535" y="499"/>
                      </a:lnTo>
                      <a:lnTo>
                        <a:pt x="534" y="498"/>
                      </a:lnTo>
                      <a:lnTo>
                        <a:pt x="532" y="499"/>
                      </a:lnTo>
                      <a:lnTo>
                        <a:pt x="531" y="501"/>
                      </a:lnTo>
                      <a:lnTo>
                        <a:pt x="530" y="501"/>
                      </a:lnTo>
                      <a:lnTo>
                        <a:pt x="529" y="502"/>
                      </a:lnTo>
                      <a:lnTo>
                        <a:pt x="527" y="501"/>
                      </a:lnTo>
                      <a:lnTo>
                        <a:pt x="526" y="501"/>
                      </a:lnTo>
                      <a:lnTo>
                        <a:pt x="524" y="502"/>
                      </a:lnTo>
                      <a:lnTo>
                        <a:pt x="522" y="502"/>
                      </a:lnTo>
                      <a:lnTo>
                        <a:pt x="521" y="501"/>
                      </a:lnTo>
                      <a:lnTo>
                        <a:pt x="520" y="499"/>
                      </a:lnTo>
                      <a:lnTo>
                        <a:pt x="518" y="498"/>
                      </a:lnTo>
                      <a:lnTo>
                        <a:pt x="517" y="497"/>
                      </a:lnTo>
                      <a:lnTo>
                        <a:pt x="517" y="496"/>
                      </a:lnTo>
                      <a:lnTo>
                        <a:pt x="518" y="493"/>
                      </a:lnTo>
                      <a:lnTo>
                        <a:pt x="521" y="493"/>
                      </a:lnTo>
                      <a:lnTo>
                        <a:pt x="522" y="493"/>
                      </a:lnTo>
                      <a:lnTo>
                        <a:pt x="524" y="492"/>
                      </a:lnTo>
                      <a:lnTo>
                        <a:pt x="526" y="490"/>
                      </a:lnTo>
                      <a:lnTo>
                        <a:pt x="526" y="489"/>
                      </a:lnTo>
                      <a:lnTo>
                        <a:pt x="524" y="489"/>
                      </a:lnTo>
                      <a:lnTo>
                        <a:pt x="522" y="488"/>
                      </a:lnTo>
                      <a:lnTo>
                        <a:pt x="521" y="489"/>
                      </a:lnTo>
                      <a:lnTo>
                        <a:pt x="520" y="489"/>
                      </a:lnTo>
                      <a:lnTo>
                        <a:pt x="518" y="489"/>
                      </a:lnTo>
                      <a:lnTo>
                        <a:pt x="518" y="488"/>
                      </a:lnTo>
                      <a:lnTo>
                        <a:pt x="517" y="487"/>
                      </a:lnTo>
                      <a:lnTo>
                        <a:pt x="516" y="485"/>
                      </a:lnTo>
                      <a:lnTo>
                        <a:pt x="515" y="487"/>
                      </a:lnTo>
                      <a:lnTo>
                        <a:pt x="513" y="487"/>
                      </a:lnTo>
                      <a:lnTo>
                        <a:pt x="513" y="488"/>
                      </a:lnTo>
                      <a:lnTo>
                        <a:pt x="512" y="489"/>
                      </a:lnTo>
                      <a:lnTo>
                        <a:pt x="512" y="490"/>
                      </a:lnTo>
                      <a:lnTo>
                        <a:pt x="511" y="492"/>
                      </a:lnTo>
                      <a:lnTo>
                        <a:pt x="508" y="492"/>
                      </a:lnTo>
                      <a:lnTo>
                        <a:pt x="508" y="490"/>
                      </a:lnTo>
                      <a:lnTo>
                        <a:pt x="508" y="489"/>
                      </a:lnTo>
                      <a:lnTo>
                        <a:pt x="508" y="487"/>
                      </a:lnTo>
                      <a:lnTo>
                        <a:pt x="511" y="487"/>
                      </a:lnTo>
                      <a:lnTo>
                        <a:pt x="512" y="485"/>
                      </a:lnTo>
                      <a:lnTo>
                        <a:pt x="513" y="485"/>
                      </a:lnTo>
                      <a:lnTo>
                        <a:pt x="515" y="484"/>
                      </a:lnTo>
                      <a:lnTo>
                        <a:pt x="517" y="484"/>
                      </a:lnTo>
                      <a:lnTo>
                        <a:pt x="518" y="485"/>
                      </a:lnTo>
                      <a:lnTo>
                        <a:pt x="520" y="485"/>
                      </a:lnTo>
                      <a:lnTo>
                        <a:pt x="521" y="484"/>
                      </a:lnTo>
                      <a:lnTo>
                        <a:pt x="520" y="483"/>
                      </a:lnTo>
                      <a:lnTo>
                        <a:pt x="518" y="483"/>
                      </a:lnTo>
                      <a:lnTo>
                        <a:pt x="518" y="482"/>
                      </a:lnTo>
                      <a:lnTo>
                        <a:pt x="520" y="479"/>
                      </a:lnTo>
                      <a:lnTo>
                        <a:pt x="521" y="479"/>
                      </a:lnTo>
                      <a:lnTo>
                        <a:pt x="522" y="478"/>
                      </a:lnTo>
                      <a:lnTo>
                        <a:pt x="522" y="477"/>
                      </a:lnTo>
                      <a:lnTo>
                        <a:pt x="522" y="475"/>
                      </a:lnTo>
                      <a:lnTo>
                        <a:pt x="522" y="474"/>
                      </a:lnTo>
                      <a:lnTo>
                        <a:pt x="521" y="475"/>
                      </a:lnTo>
                      <a:lnTo>
                        <a:pt x="520" y="477"/>
                      </a:lnTo>
                      <a:lnTo>
                        <a:pt x="518" y="477"/>
                      </a:lnTo>
                      <a:lnTo>
                        <a:pt x="518" y="478"/>
                      </a:lnTo>
                      <a:lnTo>
                        <a:pt x="517" y="478"/>
                      </a:lnTo>
                      <a:lnTo>
                        <a:pt x="516" y="477"/>
                      </a:lnTo>
                      <a:lnTo>
                        <a:pt x="516" y="475"/>
                      </a:lnTo>
                      <a:lnTo>
                        <a:pt x="515" y="474"/>
                      </a:lnTo>
                      <a:lnTo>
                        <a:pt x="515" y="473"/>
                      </a:lnTo>
                      <a:lnTo>
                        <a:pt x="516" y="473"/>
                      </a:lnTo>
                      <a:lnTo>
                        <a:pt x="517" y="473"/>
                      </a:lnTo>
                      <a:lnTo>
                        <a:pt x="517" y="471"/>
                      </a:lnTo>
                      <a:lnTo>
                        <a:pt x="517" y="469"/>
                      </a:lnTo>
                      <a:lnTo>
                        <a:pt x="517" y="468"/>
                      </a:lnTo>
                      <a:lnTo>
                        <a:pt x="516" y="466"/>
                      </a:lnTo>
                      <a:lnTo>
                        <a:pt x="515" y="464"/>
                      </a:lnTo>
                      <a:lnTo>
                        <a:pt x="515" y="466"/>
                      </a:lnTo>
                      <a:lnTo>
                        <a:pt x="515" y="469"/>
                      </a:lnTo>
                      <a:lnTo>
                        <a:pt x="515" y="470"/>
                      </a:lnTo>
                      <a:lnTo>
                        <a:pt x="513" y="469"/>
                      </a:lnTo>
                      <a:lnTo>
                        <a:pt x="512" y="468"/>
                      </a:lnTo>
                      <a:lnTo>
                        <a:pt x="512" y="466"/>
                      </a:lnTo>
                      <a:lnTo>
                        <a:pt x="511" y="466"/>
                      </a:lnTo>
                      <a:lnTo>
                        <a:pt x="508" y="466"/>
                      </a:lnTo>
                      <a:lnTo>
                        <a:pt x="507" y="468"/>
                      </a:lnTo>
                      <a:lnTo>
                        <a:pt x="506" y="468"/>
                      </a:lnTo>
                      <a:lnTo>
                        <a:pt x="505" y="468"/>
                      </a:lnTo>
                      <a:lnTo>
                        <a:pt x="503" y="468"/>
                      </a:lnTo>
                      <a:lnTo>
                        <a:pt x="502" y="468"/>
                      </a:lnTo>
                      <a:lnTo>
                        <a:pt x="502" y="466"/>
                      </a:lnTo>
                      <a:lnTo>
                        <a:pt x="502" y="463"/>
                      </a:lnTo>
                      <a:lnTo>
                        <a:pt x="503" y="463"/>
                      </a:lnTo>
                      <a:lnTo>
                        <a:pt x="505" y="461"/>
                      </a:lnTo>
                      <a:lnTo>
                        <a:pt x="506" y="461"/>
                      </a:lnTo>
                      <a:lnTo>
                        <a:pt x="507" y="460"/>
                      </a:lnTo>
                      <a:lnTo>
                        <a:pt x="506" y="460"/>
                      </a:lnTo>
                      <a:lnTo>
                        <a:pt x="505" y="460"/>
                      </a:lnTo>
                      <a:lnTo>
                        <a:pt x="503" y="460"/>
                      </a:lnTo>
                      <a:lnTo>
                        <a:pt x="503" y="459"/>
                      </a:lnTo>
                      <a:lnTo>
                        <a:pt x="502" y="458"/>
                      </a:lnTo>
                      <a:lnTo>
                        <a:pt x="501" y="458"/>
                      </a:lnTo>
                      <a:lnTo>
                        <a:pt x="499" y="456"/>
                      </a:lnTo>
                      <a:lnTo>
                        <a:pt x="501" y="455"/>
                      </a:lnTo>
                      <a:lnTo>
                        <a:pt x="499" y="452"/>
                      </a:lnTo>
                      <a:lnTo>
                        <a:pt x="498" y="451"/>
                      </a:lnTo>
                      <a:lnTo>
                        <a:pt x="498" y="449"/>
                      </a:lnTo>
                      <a:lnTo>
                        <a:pt x="497" y="449"/>
                      </a:lnTo>
                      <a:lnTo>
                        <a:pt x="496" y="451"/>
                      </a:lnTo>
                      <a:lnTo>
                        <a:pt x="493" y="451"/>
                      </a:lnTo>
                      <a:lnTo>
                        <a:pt x="492" y="451"/>
                      </a:lnTo>
                      <a:lnTo>
                        <a:pt x="489" y="451"/>
                      </a:lnTo>
                      <a:lnTo>
                        <a:pt x="489" y="452"/>
                      </a:lnTo>
                      <a:lnTo>
                        <a:pt x="488" y="452"/>
                      </a:lnTo>
                      <a:lnTo>
                        <a:pt x="488" y="449"/>
                      </a:lnTo>
                      <a:lnTo>
                        <a:pt x="488" y="447"/>
                      </a:lnTo>
                      <a:lnTo>
                        <a:pt x="487" y="446"/>
                      </a:lnTo>
                      <a:lnTo>
                        <a:pt x="486" y="447"/>
                      </a:lnTo>
                      <a:lnTo>
                        <a:pt x="484" y="447"/>
                      </a:lnTo>
                      <a:lnTo>
                        <a:pt x="482" y="447"/>
                      </a:lnTo>
                      <a:lnTo>
                        <a:pt x="479" y="446"/>
                      </a:lnTo>
                      <a:lnTo>
                        <a:pt x="479" y="445"/>
                      </a:lnTo>
                      <a:lnTo>
                        <a:pt x="479" y="444"/>
                      </a:lnTo>
                      <a:lnTo>
                        <a:pt x="479" y="442"/>
                      </a:lnTo>
                      <a:lnTo>
                        <a:pt x="479" y="441"/>
                      </a:lnTo>
                      <a:lnTo>
                        <a:pt x="478" y="441"/>
                      </a:lnTo>
                      <a:lnTo>
                        <a:pt x="477" y="441"/>
                      </a:lnTo>
                      <a:lnTo>
                        <a:pt x="475" y="441"/>
                      </a:lnTo>
                      <a:lnTo>
                        <a:pt x="475" y="442"/>
                      </a:lnTo>
                      <a:lnTo>
                        <a:pt x="475" y="444"/>
                      </a:lnTo>
                      <a:lnTo>
                        <a:pt x="474" y="445"/>
                      </a:lnTo>
                      <a:lnTo>
                        <a:pt x="473" y="445"/>
                      </a:lnTo>
                      <a:lnTo>
                        <a:pt x="472" y="444"/>
                      </a:lnTo>
                      <a:lnTo>
                        <a:pt x="472" y="442"/>
                      </a:lnTo>
                      <a:lnTo>
                        <a:pt x="470" y="442"/>
                      </a:lnTo>
                      <a:lnTo>
                        <a:pt x="468" y="442"/>
                      </a:lnTo>
                      <a:lnTo>
                        <a:pt x="466" y="442"/>
                      </a:lnTo>
                      <a:lnTo>
                        <a:pt x="464" y="442"/>
                      </a:lnTo>
                      <a:lnTo>
                        <a:pt x="464" y="441"/>
                      </a:lnTo>
                      <a:lnTo>
                        <a:pt x="464" y="440"/>
                      </a:lnTo>
                      <a:lnTo>
                        <a:pt x="466" y="440"/>
                      </a:lnTo>
                      <a:lnTo>
                        <a:pt x="468" y="438"/>
                      </a:lnTo>
                      <a:lnTo>
                        <a:pt x="466" y="437"/>
                      </a:lnTo>
                      <a:lnTo>
                        <a:pt x="464" y="438"/>
                      </a:lnTo>
                      <a:lnTo>
                        <a:pt x="463" y="438"/>
                      </a:lnTo>
                      <a:lnTo>
                        <a:pt x="463" y="437"/>
                      </a:lnTo>
                      <a:lnTo>
                        <a:pt x="463" y="436"/>
                      </a:lnTo>
                      <a:lnTo>
                        <a:pt x="464" y="436"/>
                      </a:lnTo>
                      <a:lnTo>
                        <a:pt x="466" y="433"/>
                      </a:lnTo>
                      <a:lnTo>
                        <a:pt x="466" y="432"/>
                      </a:lnTo>
                      <a:lnTo>
                        <a:pt x="466" y="431"/>
                      </a:lnTo>
                      <a:lnTo>
                        <a:pt x="466" y="430"/>
                      </a:lnTo>
                      <a:lnTo>
                        <a:pt x="466" y="428"/>
                      </a:lnTo>
                      <a:lnTo>
                        <a:pt x="466" y="427"/>
                      </a:lnTo>
                      <a:lnTo>
                        <a:pt x="463" y="422"/>
                      </a:lnTo>
                      <a:lnTo>
                        <a:pt x="460" y="417"/>
                      </a:lnTo>
                      <a:lnTo>
                        <a:pt x="459" y="417"/>
                      </a:lnTo>
                      <a:lnTo>
                        <a:pt x="458" y="416"/>
                      </a:lnTo>
                      <a:lnTo>
                        <a:pt x="456" y="416"/>
                      </a:lnTo>
                      <a:lnTo>
                        <a:pt x="456" y="414"/>
                      </a:lnTo>
                      <a:lnTo>
                        <a:pt x="458" y="413"/>
                      </a:lnTo>
                      <a:lnTo>
                        <a:pt x="458" y="412"/>
                      </a:lnTo>
                      <a:lnTo>
                        <a:pt x="456" y="412"/>
                      </a:lnTo>
                      <a:lnTo>
                        <a:pt x="456" y="411"/>
                      </a:lnTo>
                      <a:lnTo>
                        <a:pt x="455" y="411"/>
                      </a:lnTo>
                      <a:lnTo>
                        <a:pt x="454" y="411"/>
                      </a:lnTo>
                      <a:lnTo>
                        <a:pt x="453" y="411"/>
                      </a:lnTo>
                      <a:lnTo>
                        <a:pt x="451" y="412"/>
                      </a:lnTo>
                      <a:lnTo>
                        <a:pt x="451" y="411"/>
                      </a:lnTo>
                      <a:lnTo>
                        <a:pt x="451" y="409"/>
                      </a:lnTo>
                      <a:lnTo>
                        <a:pt x="449" y="409"/>
                      </a:lnTo>
                      <a:lnTo>
                        <a:pt x="447" y="409"/>
                      </a:lnTo>
                      <a:lnTo>
                        <a:pt x="447" y="408"/>
                      </a:lnTo>
                      <a:lnTo>
                        <a:pt x="446" y="408"/>
                      </a:lnTo>
                      <a:lnTo>
                        <a:pt x="445" y="408"/>
                      </a:lnTo>
                      <a:lnTo>
                        <a:pt x="444" y="407"/>
                      </a:lnTo>
                      <a:lnTo>
                        <a:pt x="445" y="404"/>
                      </a:lnTo>
                      <a:lnTo>
                        <a:pt x="446" y="403"/>
                      </a:lnTo>
                      <a:lnTo>
                        <a:pt x="447" y="403"/>
                      </a:lnTo>
                      <a:lnTo>
                        <a:pt x="451" y="403"/>
                      </a:lnTo>
                      <a:lnTo>
                        <a:pt x="453" y="402"/>
                      </a:lnTo>
                      <a:lnTo>
                        <a:pt x="449" y="400"/>
                      </a:lnTo>
                      <a:lnTo>
                        <a:pt x="447" y="399"/>
                      </a:lnTo>
                      <a:lnTo>
                        <a:pt x="447" y="397"/>
                      </a:lnTo>
                      <a:lnTo>
                        <a:pt x="447" y="395"/>
                      </a:lnTo>
                      <a:lnTo>
                        <a:pt x="446" y="395"/>
                      </a:lnTo>
                      <a:lnTo>
                        <a:pt x="445" y="397"/>
                      </a:lnTo>
                      <a:lnTo>
                        <a:pt x="445" y="398"/>
                      </a:lnTo>
                      <a:lnTo>
                        <a:pt x="445" y="399"/>
                      </a:lnTo>
                      <a:lnTo>
                        <a:pt x="444" y="400"/>
                      </a:lnTo>
                      <a:lnTo>
                        <a:pt x="442" y="400"/>
                      </a:lnTo>
                      <a:lnTo>
                        <a:pt x="442" y="399"/>
                      </a:lnTo>
                      <a:lnTo>
                        <a:pt x="442" y="398"/>
                      </a:lnTo>
                      <a:lnTo>
                        <a:pt x="442" y="397"/>
                      </a:lnTo>
                      <a:lnTo>
                        <a:pt x="442" y="395"/>
                      </a:lnTo>
                      <a:lnTo>
                        <a:pt x="441" y="395"/>
                      </a:lnTo>
                      <a:lnTo>
                        <a:pt x="440" y="395"/>
                      </a:lnTo>
                      <a:lnTo>
                        <a:pt x="439" y="394"/>
                      </a:lnTo>
                      <a:lnTo>
                        <a:pt x="439" y="393"/>
                      </a:lnTo>
                      <a:lnTo>
                        <a:pt x="440" y="393"/>
                      </a:lnTo>
                      <a:lnTo>
                        <a:pt x="441" y="393"/>
                      </a:lnTo>
                      <a:lnTo>
                        <a:pt x="444" y="393"/>
                      </a:lnTo>
                      <a:lnTo>
                        <a:pt x="444" y="392"/>
                      </a:lnTo>
                      <a:lnTo>
                        <a:pt x="442" y="392"/>
                      </a:lnTo>
                      <a:lnTo>
                        <a:pt x="441" y="389"/>
                      </a:lnTo>
                      <a:lnTo>
                        <a:pt x="441" y="388"/>
                      </a:lnTo>
                      <a:lnTo>
                        <a:pt x="440" y="387"/>
                      </a:lnTo>
                      <a:lnTo>
                        <a:pt x="439" y="385"/>
                      </a:lnTo>
                      <a:lnTo>
                        <a:pt x="437" y="385"/>
                      </a:lnTo>
                      <a:lnTo>
                        <a:pt x="437" y="384"/>
                      </a:lnTo>
                      <a:lnTo>
                        <a:pt x="437" y="383"/>
                      </a:lnTo>
                      <a:lnTo>
                        <a:pt x="437" y="381"/>
                      </a:lnTo>
                      <a:lnTo>
                        <a:pt x="436" y="380"/>
                      </a:lnTo>
                      <a:lnTo>
                        <a:pt x="436" y="379"/>
                      </a:lnTo>
                      <a:lnTo>
                        <a:pt x="436" y="378"/>
                      </a:lnTo>
                      <a:lnTo>
                        <a:pt x="436" y="376"/>
                      </a:lnTo>
                      <a:lnTo>
                        <a:pt x="436" y="374"/>
                      </a:lnTo>
                      <a:lnTo>
                        <a:pt x="437" y="374"/>
                      </a:lnTo>
                      <a:lnTo>
                        <a:pt x="439" y="374"/>
                      </a:lnTo>
                      <a:lnTo>
                        <a:pt x="440" y="373"/>
                      </a:lnTo>
                      <a:lnTo>
                        <a:pt x="440" y="370"/>
                      </a:lnTo>
                      <a:lnTo>
                        <a:pt x="439" y="370"/>
                      </a:lnTo>
                      <a:lnTo>
                        <a:pt x="437" y="369"/>
                      </a:lnTo>
                      <a:lnTo>
                        <a:pt x="439" y="369"/>
                      </a:lnTo>
                      <a:lnTo>
                        <a:pt x="440" y="368"/>
                      </a:lnTo>
                      <a:lnTo>
                        <a:pt x="441" y="368"/>
                      </a:lnTo>
                      <a:lnTo>
                        <a:pt x="440" y="368"/>
                      </a:lnTo>
                      <a:lnTo>
                        <a:pt x="439" y="368"/>
                      </a:lnTo>
                      <a:lnTo>
                        <a:pt x="437" y="368"/>
                      </a:lnTo>
                      <a:lnTo>
                        <a:pt x="437" y="366"/>
                      </a:lnTo>
                      <a:lnTo>
                        <a:pt x="439" y="365"/>
                      </a:lnTo>
                      <a:lnTo>
                        <a:pt x="440" y="365"/>
                      </a:lnTo>
                      <a:lnTo>
                        <a:pt x="439" y="364"/>
                      </a:lnTo>
                      <a:lnTo>
                        <a:pt x="437" y="364"/>
                      </a:lnTo>
                      <a:lnTo>
                        <a:pt x="436" y="360"/>
                      </a:lnTo>
                      <a:lnTo>
                        <a:pt x="436" y="356"/>
                      </a:lnTo>
                      <a:lnTo>
                        <a:pt x="436" y="355"/>
                      </a:lnTo>
                      <a:lnTo>
                        <a:pt x="434" y="352"/>
                      </a:lnTo>
                      <a:lnTo>
                        <a:pt x="434" y="351"/>
                      </a:lnTo>
                      <a:lnTo>
                        <a:pt x="434" y="350"/>
                      </a:lnTo>
                      <a:lnTo>
                        <a:pt x="432" y="349"/>
                      </a:lnTo>
                      <a:lnTo>
                        <a:pt x="431" y="347"/>
                      </a:lnTo>
                      <a:lnTo>
                        <a:pt x="430" y="345"/>
                      </a:lnTo>
                      <a:lnTo>
                        <a:pt x="428" y="343"/>
                      </a:lnTo>
                      <a:lnTo>
                        <a:pt x="428" y="342"/>
                      </a:lnTo>
                      <a:lnTo>
                        <a:pt x="430" y="341"/>
                      </a:lnTo>
                      <a:lnTo>
                        <a:pt x="430" y="340"/>
                      </a:lnTo>
                      <a:lnTo>
                        <a:pt x="431" y="337"/>
                      </a:lnTo>
                      <a:lnTo>
                        <a:pt x="432" y="336"/>
                      </a:lnTo>
                      <a:lnTo>
                        <a:pt x="436" y="333"/>
                      </a:lnTo>
                      <a:lnTo>
                        <a:pt x="436" y="330"/>
                      </a:lnTo>
                      <a:lnTo>
                        <a:pt x="434" y="330"/>
                      </a:lnTo>
                      <a:lnTo>
                        <a:pt x="432" y="330"/>
                      </a:lnTo>
                      <a:lnTo>
                        <a:pt x="431" y="330"/>
                      </a:lnTo>
                      <a:lnTo>
                        <a:pt x="430" y="330"/>
                      </a:lnTo>
                      <a:lnTo>
                        <a:pt x="428" y="328"/>
                      </a:lnTo>
                      <a:lnTo>
                        <a:pt x="427" y="327"/>
                      </a:lnTo>
                      <a:lnTo>
                        <a:pt x="426" y="326"/>
                      </a:lnTo>
                      <a:lnTo>
                        <a:pt x="425" y="326"/>
                      </a:lnTo>
                      <a:lnTo>
                        <a:pt x="422" y="323"/>
                      </a:lnTo>
                      <a:lnTo>
                        <a:pt x="420" y="323"/>
                      </a:lnTo>
                      <a:lnTo>
                        <a:pt x="418" y="322"/>
                      </a:lnTo>
                      <a:lnTo>
                        <a:pt x="418" y="321"/>
                      </a:lnTo>
                      <a:lnTo>
                        <a:pt x="418" y="319"/>
                      </a:lnTo>
                      <a:lnTo>
                        <a:pt x="417" y="319"/>
                      </a:lnTo>
                      <a:lnTo>
                        <a:pt x="416" y="319"/>
                      </a:lnTo>
                      <a:lnTo>
                        <a:pt x="415" y="319"/>
                      </a:lnTo>
                      <a:lnTo>
                        <a:pt x="413" y="318"/>
                      </a:lnTo>
                      <a:lnTo>
                        <a:pt x="411" y="318"/>
                      </a:lnTo>
                      <a:lnTo>
                        <a:pt x="408" y="317"/>
                      </a:lnTo>
                      <a:lnTo>
                        <a:pt x="407" y="317"/>
                      </a:lnTo>
                      <a:lnTo>
                        <a:pt x="404" y="318"/>
                      </a:lnTo>
                      <a:lnTo>
                        <a:pt x="401" y="321"/>
                      </a:lnTo>
                      <a:lnTo>
                        <a:pt x="399" y="322"/>
                      </a:lnTo>
                      <a:lnTo>
                        <a:pt x="398" y="321"/>
                      </a:lnTo>
                      <a:lnTo>
                        <a:pt x="398" y="319"/>
                      </a:lnTo>
                      <a:lnTo>
                        <a:pt x="398" y="317"/>
                      </a:lnTo>
                      <a:lnTo>
                        <a:pt x="397" y="313"/>
                      </a:lnTo>
                      <a:lnTo>
                        <a:pt x="397" y="311"/>
                      </a:lnTo>
                      <a:lnTo>
                        <a:pt x="396" y="309"/>
                      </a:lnTo>
                      <a:lnTo>
                        <a:pt x="394" y="308"/>
                      </a:lnTo>
                      <a:lnTo>
                        <a:pt x="393" y="308"/>
                      </a:lnTo>
                      <a:lnTo>
                        <a:pt x="389" y="307"/>
                      </a:lnTo>
                      <a:lnTo>
                        <a:pt x="388" y="307"/>
                      </a:lnTo>
                      <a:lnTo>
                        <a:pt x="385" y="307"/>
                      </a:lnTo>
                      <a:lnTo>
                        <a:pt x="383" y="308"/>
                      </a:lnTo>
                      <a:lnTo>
                        <a:pt x="380" y="308"/>
                      </a:lnTo>
                      <a:lnTo>
                        <a:pt x="379" y="308"/>
                      </a:lnTo>
                      <a:lnTo>
                        <a:pt x="378" y="307"/>
                      </a:lnTo>
                      <a:lnTo>
                        <a:pt x="378" y="304"/>
                      </a:lnTo>
                      <a:lnTo>
                        <a:pt x="377" y="300"/>
                      </a:lnTo>
                      <a:lnTo>
                        <a:pt x="377" y="299"/>
                      </a:lnTo>
                      <a:lnTo>
                        <a:pt x="373" y="298"/>
                      </a:lnTo>
                      <a:lnTo>
                        <a:pt x="371" y="297"/>
                      </a:lnTo>
                      <a:lnTo>
                        <a:pt x="369" y="295"/>
                      </a:lnTo>
                      <a:lnTo>
                        <a:pt x="369" y="293"/>
                      </a:lnTo>
                      <a:lnTo>
                        <a:pt x="369" y="290"/>
                      </a:lnTo>
                      <a:lnTo>
                        <a:pt x="369" y="288"/>
                      </a:lnTo>
                      <a:lnTo>
                        <a:pt x="370" y="285"/>
                      </a:lnTo>
                      <a:lnTo>
                        <a:pt x="370" y="284"/>
                      </a:lnTo>
                      <a:lnTo>
                        <a:pt x="370" y="283"/>
                      </a:lnTo>
                      <a:lnTo>
                        <a:pt x="369" y="283"/>
                      </a:lnTo>
                      <a:lnTo>
                        <a:pt x="368" y="281"/>
                      </a:lnTo>
                      <a:lnTo>
                        <a:pt x="368" y="279"/>
                      </a:lnTo>
                      <a:lnTo>
                        <a:pt x="368" y="278"/>
                      </a:lnTo>
                      <a:lnTo>
                        <a:pt x="370" y="276"/>
                      </a:lnTo>
                      <a:lnTo>
                        <a:pt x="371" y="275"/>
                      </a:lnTo>
                      <a:lnTo>
                        <a:pt x="369" y="274"/>
                      </a:lnTo>
                      <a:lnTo>
                        <a:pt x="369" y="273"/>
                      </a:lnTo>
                      <a:lnTo>
                        <a:pt x="369" y="270"/>
                      </a:lnTo>
                      <a:lnTo>
                        <a:pt x="368" y="269"/>
                      </a:lnTo>
                      <a:lnTo>
                        <a:pt x="368" y="267"/>
                      </a:lnTo>
                      <a:lnTo>
                        <a:pt x="366" y="267"/>
                      </a:lnTo>
                      <a:lnTo>
                        <a:pt x="365" y="267"/>
                      </a:lnTo>
                      <a:lnTo>
                        <a:pt x="364" y="269"/>
                      </a:lnTo>
                      <a:lnTo>
                        <a:pt x="363" y="270"/>
                      </a:lnTo>
                      <a:lnTo>
                        <a:pt x="359" y="273"/>
                      </a:lnTo>
                      <a:lnTo>
                        <a:pt x="357" y="270"/>
                      </a:lnTo>
                      <a:lnTo>
                        <a:pt x="356" y="269"/>
                      </a:lnTo>
                      <a:lnTo>
                        <a:pt x="355" y="267"/>
                      </a:lnTo>
                      <a:lnTo>
                        <a:pt x="355" y="266"/>
                      </a:lnTo>
                      <a:lnTo>
                        <a:pt x="355" y="265"/>
                      </a:lnTo>
                      <a:lnTo>
                        <a:pt x="356" y="264"/>
                      </a:lnTo>
                      <a:lnTo>
                        <a:pt x="356" y="262"/>
                      </a:lnTo>
                      <a:lnTo>
                        <a:pt x="356" y="261"/>
                      </a:lnTo>
                      <a:lnTo>
                        <a:pt x="355" y="261"/>
                      </a:lnTo>
                      <a:lnTo>
                        <a:pt x="354" y="260"/>
                      </a:lnTo>
                      <a:lnTo>
                        <a:pt x="352" y="260"/>
                      </a:lnTo>
                      <a:lnTo>
                        <a:pt x="351" y="260"/>
                      </a:lnTo>
                      <a:lnTo>
                        <a:pt x="350" y="257"/>
                      </a:lnTo>
                      <a:lnTo>
                        <a:pt x="350" y="255"/>
                      </a:lnTo>
                      <a:lnTo>
                        <a:pt x="350" y="252"/>
                      </a:lnTo>
                      <a:lnTo>
                        <a:pt x="349" y="252"/>
                      </a:lnTo>
                      <a:lnTo>
                        <a:pt x="349" y="251"/>
                      </a:lnTo>
                      <a:lnTo>
                        <a:pt x="347" y="252"/>
                      </a:lnTo>
                      <a:lnTo>
                        <a:pt x="345" y="252"/>
                      </a:lnTo>
                      <a:lnTo>
                        <a:pt x="345" y="254"/>
                      </a:lnTo>
                      <a:lnTo>
                        <a:pt x="345" y="255"/>
                      </a:lnTo>
                      <a:lnTo>
                        <a:pt x="342" y="255"/>
                      </a:lnTo>
                      <a:lnTo>
                        <a:pt x="342" y="254"/>
                      </a:lnTo>
                      <a:lnTo>
                        <a:pt x="341" y="254"/>
                      </a:lnTo>
                      <a:lnTo>
                        <a:pt x="338" y="252"/>
                      </a:lnTo>
                      <a:lnTo>
                        <a:pt x="336" y="252"/>
                      </a:lnTo>
                      <a:lnTo>
                        <a:pt x="335" y="251"/>
                      </a:lnTo>
                      <a:lnTo>
                        <a:pt x="336" y="250"/>
                      </a:lnTo>
                      <a:lnTo>
                        <a:pt x="336" y="248"/>
                      </a:lnTo>
                      <a:lnTo>
                        <a:pt x="336" y="247"/>
                      </a:lnTo>
                      <a:lnTo>
                        <a:pt x="336" y="246"/>
                      </a:lnTo>
                      <a:lnTo>
                        <a:pt x="335" y="243"/>
                      </a:lnTo>
                      <a:lnTo>
                        <a:pt x="333" y="240"/>
                      </a:lnTo>
                      <a:lnTo>
                        <a:pt x="333" y="238"/>
                      </a:lnTo>
                      <a:lnTo>
                        <a:pt x="332" y="237"/>
                      </a:lnTo>
                      <a:lnTo>
                        <a:pt x="330" y="236"/>
                      </a:lnTo>
                      <a:lnTo>
                        <a:pt x="330" y="235"/>
                      </a:lnTo>
                      <a:lnTo>
                        <a:pt x="330" y="232"/>
                      </a:lnTo>
                      <a:lnTo>
                        <a:pt x="330" y="231"/>
                      </a:lnTo>
                      <a:lnTo>
                        <a:pt x="330" y="228"/>
                      </a:lnTo>
                      <a:lnTo>
                        <a:pt x="330" y="224"/>
                      </a:lnTo>
                      <a:lnTo>
                        <a:pt x="333" y="224"/>
                      </a:lnTo>
                      <a:lnTo>
                        <a:pt x="335" y="223"/>
                      </a:lnTo>
                      <a:lnTo>
                        <a:pt x="336" y="223"/>
                      </a:lnTo>
                      <a:lnTo>
                        <a:pt x="338" y="223"/>
                      </a:lnTo>
                      <a:lnTo>
                        <a:pt x="338" y="222"/>
                      </a:lnTo>
                      <a:lnTo>
                        <a:pt x="338" y="219"/>
                      </a:lnTo>
                      <a:lnTo>
                        <a:pt x="338"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4" name="Freeform 41">
                  <a:extLst>
                    <a:ext uri="{FF2B5EF4-FFF2-40B4-BE49-F238E27FC236}">
                      <a16:creationId xmlns:a16="http://schemas.microsoft.com/office/drawing/2014/main" id="{9D554C7A-330A-4D0C-B1EB-E1BB7C9741A3}"/>
                    </a:ext>
                  </a:extLst>
                </p:cNvPr>
                <p:cNvSpPr>
                  <a:spLocks/>
                </p:cNvSpPr>
                <p:nvPr/>
              </p:nvSpPr>
              <p:spPr bwMode="auto">
                <a:xfrm>
                  <a:off x="2859" y="1063"/>
                  <a:ext cx="215" cy="289"/>
                </a:xfrm>
                <a:custGeom>
                  <a:avLst/>
                  <a:gdLst>
                    <a:gd name="T0" fmla="*/ 201 w 215"/>
                    <a:gd name="T1" fmla="*/ 143 h 289"/>
                    <a:gd name="T2" fmla="*/ 193 w 215"/>
                    <a:gd name="T3" fmla="*/ 165 h 289"/>
                    <a:gd name="T4" fmla="*/ 182 w 215"/>
                    <a:gd name="T5" fmla="*/ 175 h 289"/>
                    <a:gd name="T6" fmla="*/ 177 w 215"/>
                    <a:gd name="T7" fmla="*/ 177 h 289"/>
                    <a:gd name="T8" fmla="*/ 168 w 215"/>
                    <a:gd name="T9" fmla="*/ 190 h 289"/>
                    <a:gd name="T10" fmla="*/ 164 w 215"/>
                    <a:gd name="T11" fmla="*/ 201 h 289"/>
                    <a:gd name="T12" fmla="*/ 157 w 215"/>
                    <a:gd name="T13" fmla="*/ 214 h 289"/>
                    <a:gd name="T14" fmla="*/ 158 w 215"/>
                    <a:gd name="T15" fmla="*/ 228 h 289"/>
                    <a:gd name="T16" fmla="*/ 136 w 215"/>
                    <a:gd name="T17" fmla="*/ 222 h 289"/>
                    <a:gd name="T18" fmla="*/ 122 w 215"/>
                    <a:gd name="T19" fmla="*/ 217 h 289"/>
                    <a:gd name="T20" fmla="*/ 107 w 215"/>
                    <a:gd name="T21" fmla="*/ 214 h 289"/>
                    <a:gd name="T22" fmla="*/ 103 w 215"/>
                    <a:gd name="T23" fmla="*/ 228 h 289"/>
                    <a:gd name="T24" fmla="*/ 101 w 215"/>
                    <a:gd name="T25" fmla="*/ 246 h 289"/>
                    <a:gd name="T26" fmla="*/ 103 w 215"/>
                    <a:gd name="T27" fmla="*/ 263 h 289"/>
                    <a:gd name="T28" fmla="*/ 97 w 215"/>
                    <a:gd name="T29" fmla="*/ 272 h 289"/>
                    <a:gd name="T30" fmla="*/ 84 w 215"/>
                    <a:gd name="T31" fmla="*/ 277 h 289"/>
                    <a:gd name="T32" fmla="*/ 71 w 215"/>
                    <a:gd name="T33" fmla="*/ 282 h 289"/>
                    <a:gd name="T34" fmla="*/ 54 w 215"/>
                    <a:gd name="T35" fmla="*/ 287 h 289"/>
                    <a:gd name="T36" fmla="*/ 41 w 215"/>
                    <a:gd name="T37" fmla="*/ 281 h 289"/>
                    <a:gd name="T38" fmla="*/ 45 w 215"/>
                    <a:gd name="T39" fmla="*/ 267 h 289"/>
                    <a:gd name="T40" fmla="*/ 46 w 215"/>
                    <a:gd name="T41" fmla="*/ 247 h 289"/>
                    <a:gd name="T42" fmla="*/ 48 w 215"/>
                    <a:gd name="T43" fmla="*/ 217 h 289"/>
                    <a:gd name="T44" fmla="*/ 50 w 215"/>
                    <a:gd name="T45" fmla="*/ 194 h 289"/>
                    <a:gd name="T46" fmla="*/ 53 w 215"/>
                    <a:gd name="T47" fmla="*/ 177 h 289"/>
                    <a:gd name="T48" fmla="*/ 54 w 215"/>
                    <a:gd name="T49" fmla="*/ 163 h 289"/>
                    <a:gd name="T50" fmla="*/ 41 w 215"/>
                    <a:gd name="T51" fmla="*/ 160 h 289"/>
                    <a:gd name="T52" fmla="*/ 20 w 215"/>
                    <a:gd name="T53" fmla="*/ 156 h 289"/>
                    <a:gd name="T54" fmla="*/ 19 w 215"/>
                    <a:gd name="T55" fmla="*/ 170 h 289"/>
                    <a:gd name="T56" fmla="*/ 11 w 215"/>
                    <a:gd name="T57" fmla="*/ 162 h 289"/>
                    <a:gd name="T58" fmla="*/ 5 w 215"/>
                    <a:gd name="T59" fmla="*/ 144 h 289"/>
                    <a:gd name="T60" fmla="*/ 7 w 215"/>
                    <a:gd name="T61" fmla="*/ 109 h 289"/>
                    <a:gd name="T62" fmla="*/ 0 w 215"/>
                    <a:gd name="T63" fmla="*/ 94 h 289"/>
                    <a:gd name="T64" fmla="*/ 3 w 215"/>
                    <a:gd name="T65" fmla="*/ 67 h 289"/>
                    <a:gd name="T66" fmla="*/ 12 w 215"/>
                    <a:gd name="T67" fmla="*/ 64 h 289"/>
                    <a:gd name="T68" fmla="*/ 8 w 215"/>
                    <a:gd name="T69" fmla="*/ 56 h 289"/>
                    <a:gd name="T70" fmla="*/ 13 w 215"/>
                    <a:gd name="T71" fmla="*/ 47 h 289"/>
                    <a:gd name="T72" fmla="*/ 17 w 215"/>
                    <a:gd name="T73" fmla="*/ 32 h 289"/>
                    <a:gd name="T74" fmla="*/ 24 w 215"/>
                    <a:gd name="T75" fmla="*/ 15 h 289"/>
                    <a:gd name="T76" fmla="*/ 35 w 215"/>
                    <a:gd name="T77" fmla="*/ 1 h 289"/>
                    <a:gd name="T78" fmla="*/ 53 w 215"/>
                    <a:gd name="T79" fmla="*/ 9 h 289"/>
                    <a:gd name="T80" fmla="*/ 67 w 215"/>
                    <a:gd name="T81" fmla="*/ 9 h 289"/>
                    <a:gd name="T82" fmla="*/ 78 w 215"/>
                    <a:gd name="T83" fmla="*/ 14 h 289"/>
                    <a:gd name="T84" fmla="*/ 90 w 215"/>
                    <a:gd name="T85" fmla="*/ 13 h 289"/>
                    <a:gd name="T86" fmla="*/ 105 w 215"/>
                    <a:gd name="T87" fmla="*/ 24 h 289"/>
                    <a:gd name="T88" fmla="*/ 116 w 215"/>
                    <a:gd name="T89" fmla="*/ 28 h 289"/>
                    <a:gd name="T90" fmla="*/ 124 w 215"/>
                    <a:gd name="T91" fmla="*/ 21 h 289"/>
                    <a:gd name="T92" fmla="*/ 134 w 215"/>
                    <a:gd name="T93" fmla="*/ 21 h 289"/>
                    <a:gd name="T94" fmla="*/ 144 w 215"/>
                    <a:gd name="T95" fmla="*/ 19 h 289"/>
                    <a:gd name="T96" fmla="*/ 152 w 215"/>
                    <a:gd name="T97" fmla="*/ 26 h 289"/>
                    <a:gd name="T98" fmla="*/ 166 w 215"/>
                    <a:gd name="T99" fmla="*/ 25 h 289"/>
                    <a:gd name="T100" fmla="*/ 166 w 215"/>
                    <a:gd name="T101" fmla="*/ 43 h 289"/>
                    <a:gd name="T102" fmla="*/ 159 w 215"/>
                    <a:gd name="T103" fmla="*/ 64 h 289"/>
                    <a:gd name="T104" fmla="*/ 171 w 215"/>
                    <a:gd name="T105" fmla="*/ 75 h 289"/>
                    <a:gd name="T106" fmla="*/ 181 w 215"/>
                    <a:gd name="T107" fmla="*/ 87 h 289"/>
                    <a:gd name="T108" fmla="*/ 190 w 215"/>
                    <a:gd name="T109" fmla="*/ 99 h 289"/>
                    <a:gd name="T110" fmla="*/ 199 w 215"/>
                    <a:gd name="T111" fmla="*/ 124 h 289"/>
                    <a:gd name="T112" fmla="*/ 209 w 215"/>
                    <a:gd name="T113" fmla="*/ 1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5" h="289">
                      <a:moveTo>
                        <a:pt x="215" y="130"/>
                      </a:moveTo>
                      <a:lnTo>
                        <a:pt x="212" y="132"/>
                      </a:lnTo>
                      <a:lnTo>
                        <a:pt x="211" y="133"/>
                      </a:lnTo>
                      <a:lnTo>
                        <a:pt x="210" y="135"/>
                      </a:lnTo>
                      <a:lnTo>
                        <a:pt x="209" y="138"/>
                      </a:lnTo>
                      <a:lnTo>
                        <a:pt x="206" y="138"/>
                      </a:lnTo>
                      <a:lnTo>
                        <a:pt x="205" y="140"/>
                      </a:lnTo>
                      <a:lnTo>
                        <a:pt x="204" y="142"/>
                      </a:lnTo>
                      <a:lnTo>
                        <a:pt x="202" y="143"/>
                      </a:lnTo>
                      <a:lnTo>
                        <a:pt x="201" y="143"/>
                      </a:lnTo>
                      <a:lnTo>
                        <a:pt x="197" y="144"/>
                      </a:lnTo>
                      <a:lnTo>
                        <a:pt x="197" y="146"/>
                      </a:lnTo>
                      <a:lnTo>
                        <a:pt x="197" y="147"/>
                      </a:lnTo>
                      <a:lnTo>
                        <a:pt x="199" y="149"/>
                      </a:lnTo>
                      <a:lnTo>
                        <a:pt x="199" y="153"/>
                      </a:lnTo>
                      <a:lnTo>
                        <a:pt x="197" y="156"/>
                      </a:lnTo>
                      <a:lnTo>
                        <a:pt x="196" y="156"/>
                      </a:lnTo>
                      <a:lnTo>
                        <a:pt x="195" y="158"/>
                      </a:lnTo>
                      <a:lnTo>
                        <a:pt x="193" y="161"/>
                      </a:lnTo>
                      <a:lnTo>
                        <a:pt x="193" y="165"/>
                      </a:lnTo>
                      <a:lnTo>
                        <a:pt x="193" y="166"/>
                      </a:lnTo>
                      <a:lnTo>
                        <a:pt x="193" y="170"/>
                      </a:lnTo>
                      <a:lnTo>
                        <a:pt x="192" y="172"/>
                      </a:lnTo>
                      <a:lnTo>
                        <a:pt x="191" y="173"/>
                      </a:lnTo>
                      <a:lnTo>
                        <a:pt x="190" y="175"/>
                      </a:lnTo>
                      <a:lnTo>
                        <a:pt x="188" y="176"/>
                      </a:lnTo>
                      <a:lnTo>
                        <a:pt x="187" y="176"/>
                      </a:lnTo>
                      <a:lnTo>
                        <a:pt x="186" y="176"/>
                      </a:lnTo>
                      <a:lnTo>
                        <a:pt x="183" y="175"/>
                      </a:lnTo>
                      <a:lnTo>
                        <a:pt x="182" y="175"/>
                      </a:lnTo>
                      <a:lnTo>
                        <a:pt x="181" y="173"/>
                      </a:lnTo>
                      <a:lnTo>
                        <a:pt x="180" y="172"/>
                      </a:lnTo>
                      <a:lnTo>
                        <a:pt x="178" y="171"/>
                      </a:lnTo>
                      <a:lnTo>
                        <a:pt x="178" y="170"/>
                      </a:lnTo>
                      <a:lnTo>
                        <a:pt x="176" y="171"/>
                      </a:lnTo>
                      <a:lnTo>
                        <a:pt x="176" y="172"/>
                      </a:lnTo>
                      <a:lnTo>
                        <a:pt x="177" y="173"/>
                      </a:lnTo>
                      <a:lnTo>
                        <a:pt x="180" y="175"/>
                      </a:lnTo>
                      <a:lnTo>
                        <a:pt x="180" y="176"/>
                      </a:lnTo>
                      <a:lnTo>
                        <a:pt x="177" y="177"/>
                      </a:lnTo>
                      <a:lnTo>
                        <a:pt x="174" y="179"/>
                      </a:lnTo>
                      <a:lnTo>
                        <a:pt x="174" y="180"/>
                      </a:lnTo>
                      <a:lnTo>
                        <a:pt x="173" y="184"/>
                      </a:lnTo>
                      <a:lnTo>
                        <a:pt x="172" y="185"/>
                      </a:lnTo>
                      <a:lnTo>
                        <a:pt x="171" y="186"/>
                      </a:lnTo>
                      <a:lnTo>
                        <a:pt x="168" y="187"/>
                      </a:lnTo>
                      <a:lnTo>
                        <a:pt x="167" y="189"/>
                      </a:lnTo>
                      <a:lnTo>
                        <a:pt x="166" y="189"/>
                      </a:lnTo>
                      <a:lnTo>
                        <a:pt x="166" y="190"/>
                      </a:lnTo>
                      <a:lnTo>
                        <a:pt x="168" y="190"/>
                      </a:lnTo>
                      <a:lnTo>
                        <a:pt x="171" y="191"/>
                      </a:lnTo>
                      <a:lnTo>
                        <a:pt x="171" y="192"/>
                      </a:lnTo>
                      <a:lnTo>
                        <a:pt x="168" y="192"/>
                      </a:lnTo>
                      <a:lnTo>
                        <a:pt x="164" y="192"/>
                      </a:lnTo>
                      <a:lnTo>
                        <a:pt x="162" y="192"/>
                      </a:lnTo>
                      <a:lnTo>
                        <a:pt x="162" y="194"/>
                      </a:lnTo>
                      <a:lnTo>
                        <a:pt x="162" y="198"/>
                      </a:lnTo>
                      <a:lnTo>
                        <a:pt x="163" y="199"/>
                      </a:lnTo>
                      <a:lnTo>
                        <a:pt x="164" y="200"/>
                      </a:lnTo>
                      <a:lnTo>
                        <a:pt x="164" y="201"/>
                      </a:lnTo>
                      <a:lnTo>
                        <a:pt x="162" y="201"/>
                      </a:lnTo>
                      <a:lnTo>
                        <a:pt x="161" y="201"/>
                      </a:lnTo>
                      <a:lnTo>
                        <a:pt x="159" y="200"/>
                      </a:lnTo>
                      <a:lnTo>
                        <a:pt x="158" y="203"/>
                      </a:lnTo>
                      <a:lnTo>
                        <a:pt x="158" y="204"/>
                      </a:lnTo>
                      <a:lnTo>
                        <a:pt x="157" y="205"/>
                      </a:lnTo>
                      <a:lnTo>
                        <a:pt x="154" y="206"/>
                      </a:lnTo>
                      <a:lnTo>
                        <a:pt x="154" y="209"/>
                      </a:lnTo>
                      <a:lnTo>
                        <a:pt x="154" y="213"/>
                      </a:lnTo>
                      <a:lnTo>
                        <a:pt x="157" y="214"/>
                      </a:lnTo>
                      <a:lnTo>
                        <a:pt x="159" y="215"/>
                      </a:lnTo>
                      <a:lnTo>
                        <a:pt x="159" y="217"/>
                      </a:lnTo>
                      <a:lnTo>
                        <a:pt x="159" y="219"/>
                      </a:lnTo>
                      <a:lnTo>
                        <a:pt x="159" y="220"/>
                      </a:lnTo>
                      <a:lnTo>
                        <a:pt x="161" y="222"/>
                      </a:lnTo>
                      <a:lnTo>
                        <a:pt x="161" y="223"/>
                      </a:lnTo>
                      <a:lnTo>
                        <a:pt x="161" y="224"/>
                      </a:lnTo>
                      <a:lnTo>
                        <a:pt x="161" y="225"/>
                      </a:lnTo>
                      <a:lnTo>
                        <a:pt x="159" y="228"/>
                      </a:lnTo>
                      <a:lnTo>
                        <a:pt x="158" y="228"/>
                      </a:lnTo>
                      <a:lnTo>
                        <a:pt x="157" y="225"/>
                      </a:lnTo>
                      <a:lnTo>
                        <a:pt x="154" y="224"/>
                      </a:lnTo>
                      <a:lnTo>
                        <a:pt x="154" y="222"/>
                      </a:lnTo>
                      <a:lnTo>
                        <a:pt x="153" y="220"/>
                      </a:lnTo>
                      <a:lnTo>
                        <a:pt x="150" y="222"/>
                      </a:lnTo>
                      <a:lnTo>
                        <a:pt x="149" y="222"/>
                      </a:lnTo>
                      <a:lnTo>
                        <a:pt x="147" y="222"/>
                      </a:lnTo>
                      <a:lnTo>
                        <a:pt x="144" y="222"/>
                      </a:lnTo>
                      <a:lnTo>
                        <a:pt x="141" y="222"/>
                      </a:lnTo>
                      <a:lnTo>
                        <a:pt x="136" y="222"/>
                      </a:lnTo>
                      <a:lnTo>
                        <a:pt x="134" y="222"/>
                      </a:lnTo>
                      <a:lnTo>
                        <a:pt x="131" y="222"/>
                      </a:lnTo>
                      <a:lnTo>
                        <a:pt x="129" y="222"/>
                      </a:lnTo>
                      <a:lnTo>
                        <a:pt x="126" y="222"/>
                      </a:lnTo>
                      <a:lnTo>
                        <a:pt x="122" y="222"/>
                      </a:lnTo>
                      <a:lnTo>
                        <a:pt x="121" y="222"/>
                      </a:lnTo>
                      <a:lnTo>
                        <a:pt x="120" y="222"/>
                      </a:lnTo>
                      <a:lnTo>
                        <a:pt x="121" y="219"/>
                      </a:lnTo>
                      <a:lnTo>
                        <a:pt x="122" y="218"/>
                      </a:lnTo>
                      <a:lnTo>
                        <a:pt x="122" y="217"/>
                      </a:lnTo>
                      <a:lnTo>
                        <a:pt x="122" y="215"/>
                      </a:lnTo>
                      <a:lnTo>
                        <a:pt x="121" y="214"/>
                      </a:lnTo>
                      <a:lnTo>
                        <a:pt x="119" y="213"/>
                      </a:lnTo>
                      <a:lnTo>
                        <a:pt x="117" y="210"/>
                      </a:lnTo>
                      <a:lnTo>
                        <a:pt x="116" y="210"/>
                      </a:lnTo>
                      <a:lnTo>
                        <a:pt x="115" y="210"/>
                      </a:lnTo>
                      <a:lnTo>
                        <a:pt x="114" y="209"/>
                      </a:lnTo>
                      <a:lnTo>
                        <a:pt x="112" y="208"/>
                      </a:lnTo>
                      <a:lnTo>
                        <a:pt x="109" y="208"/>
                      </a:lnTo>
                      <a:lnTo>
                        <a:pt x="107" y="214"/>
                      </a:lnTo>
                      <a:lnTo>
                        <a:pt x="106" y="214"/>
                      </a:lnTo>
                      <a:lnTo>
                        <a:pt x="103" y="215"/>
                      </a:lnTo>
                      <a:lnTo>
                        <a:pt x="102" y="215"/>
                      </a:lnTo>
                      <a:lnTo>
                        <a:pt x="101" y="217"/>
                      </a:lnTo>
                      <a:lnTo>
                        <a:pt x="102" y="218"/>
                      </a:lnTo>
                      <a:lnTo>
                        <a:pt x="102" y="220"/>
                      </a:lnTo>
                      <a:lnTo>
                        <a:pt x="102" y="223"/>
                      </a:lnTo>
                      <a:lnTo>
                        <a:pt x="103" y="224"/>
                      </a:lnTo>
                      <a:lnTo>
                        <a:pt x="103" y="225"/>
                      </a:lnTo>
                      <a:lnTo>
                        <a:pt x="103" y="228"/>
                      </a:lnTo>
                      <a:lnTo>
                        <a:pt x="102" y="229"/>
                      </a:lnTo>
                      <a:lnTo>
                        <a:pt x="101" y="230"/>
                      </a:lnTo>
                      <a:lnTo>
                        <a:pt x="100" y="232"/>
                      </a:lnTo>
                      <a:lnTo>
                        <a:pt x="98" y="233"/>
                      </a:lnTo>
                      <a:lnTo>
                        <a:pt x="98" y="234"/>
                      </a:lnTo>
                      <a:lnTo>
                        <a:pt x="98" y="237"/>
                      </a:lnTo>
                      <a:lnTo>
                        <a:pt x="98" y="239"/>
                      </a:lnTo>
                      <a:lnTo>
                        <a:pt x="100" y="239"/>
                      </a:lnTo>
                      <a:lnTo>
                        <a:pt x="101" y="243"/>
                      </a:lnTo>
                      <a:lnTo>
                        <a:pt x="101" y="246"/>
                      </a:lnTo>
                      <a:lnTo>
                        <a:pt x="101" y="247"/>
                      </a:lnTo>
                      <a:lnTo>
                        <a:pt x="102" y="247"/>
                      </a:lnTo>
                      <a:lnTo>
                        <a:pt x="103" y="249"/>
                      </a:lnTo>
                      <a:lnTo>
                        <a:pt x="103" y="252"/>
                      </a:lnTo>
                      <a:lnTo>
                        <a:pt x="105" y="253"/>
                      </a:lnTo>
                      <a:lnTo>
                        <a:pt x="106" y="253"/>
                      </a:lnTo>
                      <a:lnTo>
                        <a:pt x="106" y="257"/>
                      </a:lnTo>
                      <a:lnTo>
                        <a:pt x="106" y="260"/>
                      </a:lnTo>
                      <a:lnTo>
                        <a:pt x="105" y="262"/>
                      </a:lnTo>
                      <a:lnTo>
                        <a:pt x="103" y="263"/>
                      </a:lnTo>
                      <a:lnTo>
                        <a:pt x="102" y="263"/>
                      </a:lnTo>
                      <a:lnTo>
                        <a:pt x="100" y="263"/>
                      </a:lnTo>
                      <a:lnTo>
                        <a:pt x="98" y="262"/>
                      </a:lnTo>
                      <a:lnTo>
                        <a:pt x="97" y="261"/>
                      </a:lnTo>
                      <a:lnTo>
                        <a:pt x="93" y="263"/>
                      </a:lnTo>
                      <a:lnTo>
                        <a:pt x="92" y="266"/>
                      </a:lnTo>
                      <a:lnTo>
                        <a:pt x="95" y="267"/>
                      </a:lnTo>
                      <a:lnTo>
                        <a:pt x="95" y="268"/>
                      </a:lnTo>
                      <a:lnTo>
                        <a:pt x="97" y="270"/>
                      </a:lnTo>
                      <a:lnTo>
                        <a:pt x="97" y="272"/>
                      </a:lnTo>
                      <a:lnTo>
                        <a:pt x="98" y="272"/>
                      </a:lnTo>
                      <a:lnTo>
                        <a:pt x="100" y="270"/>
                      </a:lnTo>
                      <a:lnTo>
                        <a:pt x="101" y="272"/>
                      </a:lnTo>
                      <a:lnTo>
                        <a:pt x="101" y="274"/>
                      </a:lnTo>
                      <a:lnTo>
                        <a:pt x="98" y="275"/>
                      </a:lnTo>
                      <a:lnTo>
                        <a:pt x="92" y="276"/>
                      </a:lnTo>
                      <a:lnTo>
                        <a:pt x="88" y="276"/>
                      </a:lnTo>
                      <a:lnTo>
                        <a:pt x="87" y="275"/>
                      </a:lnTo>
                      <a:lnTo>
                        <a:pt x="86" y="276"/>
                      </a:lnTo>
                      <a:lnTo>
                        <a:pt x="84" y="277"/>
                      </a:lnTo>
                      <a:lnTo>
                        <a:pt x="83" y="277"/>
                      </a:lnTo>
                      <a:lnTo>
                        <a:pt x="82" y="279"/>
                      </a:lnTo>
                      <a:lnTo>
                        <a:pt x="79" y="280"/>
                      </a:lnTo>
                      <a:lnTo>
                        <a:pt x="78" y="281"/>
                      </a:lnTo>
                      <a:lnTo>
                        <a:pt x="77" y="279"/>
                      </a:lnTo>
                      <a:lnTo>
                        <a:pt x="76" y="279"/>
                      </a:lnTo>
                      <a:lnTo>
                        <a:pt x="74" y="279"/>
                      </a:lnTo>
                      <a:lnTo>
                        <a:pt x="72" y="279"/>
                      </a:lnTo>
                      <a:lnTo>
                        <a:pt x="71" y="280"/>
                      </a:lnTo>
                      <a:lnTo>
                        <a:pt x="71" y="282"/>
                      </a:lnTo>
                      <a:lnTo>
                        <a:pt x="69" y="282"/>
                      </a:lnTo>
                      <a:lnTo>
                        <a:pt x="68" y="284"/>
                      </a:lnTo>
                      <a:lnTo>
                        <a:pt x="64" y="284"/>
                      </a:lnTo>
                      <a:lnTo>
                        <a:pt x="62" y="284"/>
                      </a:lnTo>
                      <a:lnTo>
                        <a:pt x="60" y="284"/>
                      </a:lnTo>
                      <a:lnTo>
                        <a:pt x="58" y="284"/>
                      </a:lnTo>
                      <a:lnTo>
                        <a:pt x="58" y="285"/>
                      </a:lnTo>
                      <a:lnTo>
                        <a:pt x="57" y="289"/>
                      </a:lnTo>
                      <a:lnTo>
                        <a:pt x="55" y="289"/>
                      </a:lnTo>
                      <a:lnTo>
                        <a:pt x="54" y="287"/>
                      </a:lnTo>
                      <a:lnTo>
                        <a:pt x="53" y="285"/>
                      </a:lnTo>
                      <a:lnTo>
                        <a:pt x="54" y="285"/>
                      </a:lnTo>
                      <a:lnTo>
                        <a:pt x="54" y="284"/>
                      </a:lnTo>
                      <a:lnTo>
                        <a:pt x="54" y="282"/>
                      </a:lnTo>
                      <a:lnTo>
                        <a:pt x="50" y="282"/>
                      </a:lnTo>
                      <a:lnTo>
                        <a:pt x="49" y="282"/>
                      </a:lnTo>
                      <a:lnTo>
                        <a:pt x="45" y="282"/>
                      </a:lnTo>
                      <a:lnTo>
                        <a:pt x="44" y="282"/>
                      </a:lnTo>
                      <a:lnTo>
                        <a:pt x="41" y="281"/>
                      </a:lnTo>
                      <a:lnTo>
                        <a:pt x="41" y="281"/>
                      </a:lnTo>
                      <a:lnTo>
                        <a:pt x="41" y="280"/>
                      </a:lnTo>
                      <a:lnTo>
                        <a:pt x="41" y="279"/>
                      </a:lnTo>
                      <a:lnTo>
                        <a:pt x="40" y="276"/>
                      </a:lnTo>
                      <a:lnTo>
                        <a:pt x="39" y="275"/>
                      </a:lnTo>
                      <a:lnTo>
                        <a:pt x="40" y="275"/>
                      </a:lnTo>
                      <a:lnTo>
                        <a:pt x="40" y="274"/>
                      </a:lnTo>
                      <a:lnTo>
                        <a:pt x="43" y="272"/>
                      </a:lnTo>
                      <a:lnTo>
                        <a:pt x="44" y="270"/>
                      </a:lnTo>
                      <a:lnTo>
                        <a:pt x="45" y="268"/>
                      </a:lnTo>
                      <a:lnTo>
                        <a:pt x="45" y="267"/>
                      </a:lnTo>
                      <a:lnTo>
                        <a:pt x="46" y="266"/>
                      </a:lnTo>
                      <a:lnTo>
                        <a:pt x="48" y="263"/>
                      </a:lnTo>
                      <a:lnTo>
                        <a:pt x="49" y="262"/>
                      </a:lnTo>
                      <a:lnTo>
                        <a:pt x="49" y="261"/>
                      </a:lnTo>
                      <a:lnTo>
                        <a:pt x="49" y="258"/>
                      </a:lnTo>
                      <a:lnTo>
                        <a:pt x="48" y="257"/>
                      </a:lnTo>
                      <a:lnTo>
                        <a:pt x="46" y="253"/>
                      </a:lnTo>
                      <a:lnTo>
                        <a:pt x="46" y="252"/>
                      </a:lnTo>
                      <a:lnTo>
                        <a:pt x="45" y="251"/>
                      </a:lnTo>
                      <a:lnTo>
                        <a:pt x="46" y="247"/>
                      </a:lnTo>
                      <a:lnTo>
                        <a:pt x="46" y="243"/>
                      </a:lnTo>
                      <a:lnTo>
                        <a:pt x="48" y="237"/>
                      </a:lnTo>
                      <a:lnTo>
                        <a:pt x="48" y="233"/>
                      </a:lnTo>
                      <a:lnTo>
                        <a:pt x="46" y="230"/>
                      </a:lnTo>
                      <a:lnTo>
                        <a:pt x="46" y="225"/>
                      </a:lnTo>
                      <a:lnTo>
                        <a:pt x="45" y="224"/>
                      </a:lnTo>
                      <a:lnTo>
                        <a:pt x="45" y="223"/>
                      </a:lnTo>
                      <a:lnTo>
                        <a:pt x="48" y="220"/>
                      </a:lnTo>
                      <a:lnTo>
                        <a:pt x="48" y="219"/>
                      </a:lnTo>
                      <a:lnTo>
                        <a:pt x="48" y="217"/>
                      </a:lnTo>
                      <a:lnTo>
                        <a:pt x="48" y="214"/>
                      </a:lnTo>
                      <a:lnTo>
                        <a:pt x="46" y="210"/>
                      </a:lnTo>
                      <a:lnTo>
                        <a:pt x="46" y="208"/>
                      </a:lnTo>
                      <a:lnTo>
                        <a:pt x="46" y="206"/>
                      </a:lnTo>
                      <a:lnTo>
                        <a:pt x="49" y="206"/>
                      </a:lnTo>
                      <a:lnTo>
                        <a:pt x="53" y="205"/>
                      </a:lnTo>
                      <a:lnTo>
                        <a:pt x="54" y="203"/>
                      </a:lnTo>
                      <a:lnTo>
                        <a:pt x="53" y="199"/>
                      </a:lnTo>
                      <a:lnTo>
                        <a:pt x="50" y="198"/>
                      </a:lnTo>
                      <a:lnTo>
                        <a:pt x="50" y="194"/>
                      </a:lnTo>
                      <a:lnTo>
                        <a:pt x="49" y="191"/>
                      </a:lnTo>
                      <a:lnTo>
                        <a:pt x="50" y="187"/>
                      </a:lnTo>
                      <a:lnTo>
                        <a:pt x="53" y="185"/>
                      </a:lnTo>
                      <a:lnTo>
                        <a:pt x="54" y="184"/>
                      </a:lnTo>
                      <a:lnTo>
                        <a:pt x="55" y="184"/>
                      </a:lnTo>
                      <a:lnTo>
                        <a:pt x="55" y="180"/>
                      </a:lnTo>
                      <a:lnTo>
                        <a:pt x="55" y="179"/>
                      </a:lnTo>
                      <a:lnTo>
                        <a:pt x="57" y="177"/>
                      </a:lnTo>
                      <a:lnTo>
                        <a:pt x="55" y="177"/>
                      </a:lnTo>
                      <a:lnTo>
                        <a:pt x="53" y="177"/>
                      </a:lnTo>
                      <a:lnTo>
                        <a:pt x="50" y="177"/>
                      </a:lnTo>
                      <a:lnTo>
                        <a:pt x="53" y="176"/>
                      </a:lnTo>
                      <a:lnTo>
                        <a:pt x="55" y="175"/>
                      </a:lnTo>
                      <a:lnTo>
                        <a:pt x="57" y="173"/>
                      </a:lnTo>
                      <a:lnTo>
                        <a:pt x="57" y="172"/>
                      </a:lnTo>
                      <a:lnTo>
                        <a:pt x="55" y="171"/>
                      </a:lnTo>
                      <a:lnTo>
                        <a:pt x="54" y="168"/>
                      </a:lnTo>
                      <a:lnTo>
                        <a:pt x="53" y="166"/>
                      </a:lnTo>
                      <a:lnTo>
                        <a:pt x="53" y="165"/>
                      </a:lnTo>
                      <a:lnTo>
                        <a:pt x="54" y="163"/>
                      </a:lnTo>
                      <a:lnTo>
                        <a:pt x="55" y="162"/>
                      </a:lnTo>
                      <a:lnTo>
                        <a:pt x="55" y="161"/>
                      </a:lnTo>
                      <a:lnTo>
                        <a:pt x="54" y="160"/>
                      </a:lnTo>
                      <a:lnTo>
                        <a:pt x="50" y="160"/>
                      </a:lnTo>
                      <a:lnTo>
                        <a:pt x="48" y="160"/>
                      </a:lnTo>
                      <a:lnTo>
                        <a:pt x="46" y="160"/>
                      </a:lnTo>
                      <a:lnTo>
                        <a:pt x="45" y="161"/>
                      </a:lnTo>
                      <a:lnTo>
                        <a:pt x="44" y="162"/>
                      </a:lnTo>
                      <a:lnTo>
                        <a:pt x="43" y="160"/>
                      </a:lnTo>
                      <a:lnTo>
                        <a:pt x="41" y="160"/>
                      </a:lnTo>
                      <a:lnTo>
                        <a:pt x="40" y="160"/>
                      </a:lnTo>
                      <a:lnTo>
                        <a:pt x="38" y="158"/>
                      </a:lnTo>
                      <a:lnTo>
                        <a:pt x="34" y="156"/>
                      </a:lnTo>
                      <a:lnTo>
                        <a:pt x="31" y="156"/>
                      </a:lnTo>
                      <a:lnTo>
                        <a:pt x="30" y="154"/>
                      </a:lnTo>
                      <a:lnTo>
                        <a:pt x="27" y="154"/>
                      </a:lnTo>
                      <a:lnTo>
                        <a:pt x="25" y="154"/>
                      </a:lnTo>
                      <a:lnTo>
                        <a:pt x="24" y="156"/>
                      </a:lnTo>
                      <a:lnTo>
                        <a:pt x="22" y="156"/>
                      </a:lnTo>
                      <a:lnTo>
                        <a:pt x="20" y="156"/>
                      </a:lnTo>
                      <a:lnTo>
                        <a:pt x="19" y="156"/>
                      </a:lnTo>
                      <a:lnTo>
                        <a:pt x="17" y="157"/>
                      </a:lnTo>
                      <a:lnTo>
                        <a:pt x="17" y="158"/>
                      </a:lnTo>
                      <a:lnTo>
                        <a:pt x="19" y="161"/>
                      </a:lnTo>
                      <a:lnTo>
                        <a:pt x="20" y="162"/>
                      </a:lnTo>
                      <a:lnTo>
                        <a:pt x="20" y="163"/>
                      </a:lnTo>
                      <a:lnTo>
                        <a:pt x="17" y="163"/>
                      </a:lnTo>
                      <a:lnTo>
                        <a:pt x="16" y="165"/>
                      </a:lnTo>
                      <a:lnTo>
                        <a:pt x="17" y="168"/>
                      </a:lnTo>
                      <a:lnTo>
                        <a:pt x="19" y="170"/>
                      </a:lnTo>
                      <a:lnTo>
                        <a:pt x="19" y="171"/>
                      </a:lnTo>
                      <a:lnTo>
                        <a:pt x="19" y="172"/>
                      </a:lnTo>
                      <a:lnTo>
                        <a:pt x="17" y="172"/>
                      </a:lnTo>
                      <a:lnTo>
                        <a:pt x="16" y="172"/>
                      </a:lnTo>
                      <a:lnTo>
                        <a:pt x="15" y="170"/>
                      </a:lnTo>
                      <a:lnTo>
                        <a:pt x="15" y="168"/>
                      </a:lnTo>
                      <a:lnTo>
                        <a:pt x="15" y="166"/>
                      </a:lnTo>
                      <a:lnTo>
                        <a:pt x="13" y="165"/>
                      </a:lnTo>
                      <a:lnTo>
                        <a:pt x="12" y="163"/>
                      </a:lnTo>
                      <a:lnTo>
                        <a:pt x="11" y="162"/>
                      </a:lnTo>
                      <a:lnTo>
                        <a:pt x="11" y="161"/>
                      </a:lnTo>
                      <a:lnTo>
                        <a:pt x="12" y="158"/>
                      </a:lnTo>
                      <a:lnTo>
                        <a:pt x="12" y="157"/>
                      </a:lnTo>
                      <a:lnTo>
                        <a:pt x="12" y="156"/>
                      </a:lnTo>
                      <a:lnTo>
                        <a:pt x="11" y="154"/>
                      </a:lnTo>
                      <a:lnTo>
                        <a:pt x="10" y="154"/>
                      </a:lnTo>
                      <a:lnTo>
                        <a:pt x="8" y="153"/>
                      </a:lnTo>
                      <a:lnTo>
                        <a:pt x="8" y="149"/>
                      </a:lnTo>
                      <a:lnTo>
                        <a:pt x="7" y="147"/>
                      </a:lnTo>
                      <a:lnTo>
                        <a:pt x="5" y="144"/>
                      </a:lnTo>
                      <a:lnTo>
                        <a:pt x="3" y="143"/>
                      </a:lnTo>
                      <a:lnTo>
                        <a:pt x="5" y="139"/>
                      </a:lnTo>
                      <a:lnTo>
                        <a:pt x="7" y="138"/>
                      </a:lnTo>
                      <a:lnTo>
                        <a:pt x="8" y="130"/>
                      </a:lnTo>
                      <a:lnTo>
                        <a:pt x="10" y="127"/>
                      </a:lnTo>
                      <a:lnTo>
                        <a:pt x="10" y="120"/>
                      </a:lnTo>
                      <a:lnTo>
                        <a:pt x="10" y="116"/>
                      </a:lnTo>
                      <a:lnTo>
                        <a:pt x="8" y="114"/>
                      </a:lnTo>
                      <a:lnTo>
                        <a:pt x="8" y="111"/>
                      </a:lnTo>
                      <a:lnTo>
                        <a:pt x="7" y="109"/>
                      </a:lnTo>
                      <a:lnTo>
                        <a:pt x="3" y="106"/>
                      </a:lnTo>
                      <a:lnTo>
                        <a:pt x="2" y="104"/>
                      </a:lnTo>
                      <a:lnTo>
                        <a:pt x="1" y="104"/>
                      </a:lnTo>
                      <a:lnTo>
                        <a:pt x="1" y="102"/>
                      </a:lnTo>
                      <a:lnTo>
                        <a:pt x="0" y="100"/>
                      </a:lnTo>
                      <a:lnTo>
                        <a:pt x="1" y="99"/>
                      </a:lnTo>
                      <a:lnTo>
                        <a:pt x="2" y="97"/>
                      </a:lnTo>
                      <a:lnTo>
                        <a:pt x="2" y="95"/>
                      </a:lnTo>
                      <a:lnTo>
                        <a:pt x="2" y="94"/>
                      </a:lnTo>
                      <a:lnTo>
                        <a:pt x="0" y="94"/>
                      </a:lnTo>
                      <a:lnTo>
                        <a:pt x="0" y="91"/>
                      </a:lnTo>
                      <a:lnTo>
                        <a:pt x="0" y="89"/>
                      </a:lnTo>
                      <a:lnTo>
                        <a:pt x="1" y="86"/>
                      </a:lnTo>
                      <a:lnTo>
                        <a:pt x="1" y="82"/>
                      </a:lnTo>
                      <a:lnTo>
                        <a:pt x="0" y="80"/>
                      </a:lnTo>
                      <a:lnTo>
                        <a:pt x="0" y="80"/>
                      </a:lnTo>
                      <a:lnTo>
                        <a:pt x="1" y="75"/>
                      </a:lnTo>
                      <a:lnTo>
                        <a:pt x="1" y="72"/>
                      </a:lnTo>
                      <a:lnTo>
                        <a:pt x="2" y="71"/>
                      </a:lnTo>
                      <a:lnTo>
                        <a:pt x="3" y="67"/>
                      </a:lnTo>
                      <a:lnTo>
                        <a:pt x="7" y="66"/>
                      </a:lnTo>
                      <a:lnTo>
                        <a:pt x="8" y="66"/>
                      </a:lnTo>
                      <a:lnTo>
                        <a:pt x="10" y="67"/>
                      </a:lnTo>
                      <a:lnTo>
                        <a:pt x="11" y="70"/>
                      </a:lnTo>
                      <a:lnTo>
                        <a:pt x="12" y="70"/>
                      </a:lnTo>
                      <a:lnTo>
                        <a:pt x="13" y="68"/>
                      </a:lnTo>
                      <a:lnTo>
                        <a:pt x="15" y="68"/>
                      </a:lnTo>
                      <a:lnTo>
                        <a:pt x="15" y="67"/>
                      </a:lnTo>
                      <a:lnTo>
                        <a:pt x="15" y="64"/>
                      </a:lnTo>
                      <a:lnTo>
                        <a:pt x="12" y="64"/>
                      </a:lnTo>
                      <a:lnTo>
                        <a:pt x="13" y="62"/>
                      </a:lnTo>
                      <a:lnTo>
                        <a:pt x="13" y="61"/>
                      </a:lnTo>
                      <a:lnTo>
                        <a:pt x="15" y="61"/>
                      </a:lnTo>
                      <a:lnTo>
                        <a:pt x="13" y="58"/>
                      </a:lnTo>
                      <a:lnTo>
                        <a:pt x="13" y="57"/>
                      </a:lnTo>
                      <a:lnTo>
                        <a:pt x="13" y="56"/>
                      </a:lnTo>
                      <a:lnTo>
                        <a:pt x="12" y="57"/>
                      </a:lnTo>
                      <a:lnTo>
                        <a:pt x="11" y="57"/>
                      </a:lnTo>
                      <a:lnTo>
                        <a:pt x="10" y="57"/>
                      </a:lnTo>
                      <a:lnTo>
                        <a:pt x="8" y="56"/>
                      </a:lnTo>
                      <a:lnTo>
                        <a:pt x="7" y="53"/>
                      </a:lnTo>
                      <a:lnTo>
                        <a:pt x="7" y="52"/>
                      </a:lnTo>
                      <a:lnTo>
                        <a:pt x="8" y="49"/>
                      </a:lnTo>
                      <a:lnTo>
                        <a:pt x="7" y="45"/>
                      </a:lnTo>
                      <a:lnTo>
                        <a:pt x="7" y="44"/>
                      </a:lnTo>
                      <a:lnTo>
                        <a:pt x="8" y="44"/>
                      </a:lnTo>
                      <a:lnTo>
                        <a:pt x="10" y="44"/>
                      </a:lnTo>
                      <a:lnTo>
                        <a:pt x="11" y="44"/>
                      </a:lnTo>
                      <a:lnTo>
                        <a:pt x="12" y="45"/>
                      </a:lnTo>
                      <a:lnTo>
                        <a:pt x="13" y="47"/>
                      </a:lnTo>
                      <a:lnTo>
                        <a:pt x="15" y="47"/>
                      </a:lnTo>
                      <a:lnTo>
                        <a:pt x="16" y="47"/>
                      </a:lnTo>
                      <a:lnTo>
                        <a:pt x="19" y="45"/>
                      </a:lnTo>
                      <a:lnTo>
                        <a:pt x="22" y="44"/>
                      </a:lnTo>
                      <a:lnTo>
                        <a:pt x="20" y="43"/>
                      </a:lnTo>
                      <a:lnTo>
                        <a:pt x="20" y="42"/>
                      </a:lnTo>
                      <a:lnTo>
                        <a:pt x="20" y="39"/>
                      </a:lnTo>
                      <a:lnTo>
                        <a:pt x="20" y="37"/>
                      </a:lnTo>
                      <a:lnTo>
                        <a:pt x="17" y="34"/>
                      </a:lnTo>
                      <a:lnTo>
                        <a:pt x="17" y="32"/>
                      </a:lnTo>
                      <a:lnTo>
                        <a:pt x="17" y="30"/>
                      </a:lnTo>
                      <a:lnTo>
                        <a:pt x="17" y="29"/>
                      </a:lnTo>
                      <a:lnTo>
                        <a:pt x="17" y="28"/>
                      </a:lnTo>
                      <a:lnTo>
                        <a:pt x="17" y="26"/>
                      </a:lnTo>
                      <a:lnTo>
                        <a:pt x="17" y="24"/>
                      </a:lnTo>
                      <a:lnTo>
                        <a:pt x="17" y="23"/>
                      </a:lnTo>
                      <a:lnTo>
                        <a:pt x="19" y="20"/>
                      </a:lnTo>
                      <a:lnTo>
                        <a:pt x="20" y="16"/>
                      </a:lnTo>
                      <a:lnTo>
                        <a:pt x="22" y="16"/>
                      </a:lnTo>
                      <a:lnTo>
                        <a:pt x="24" y="15"/>
                      </a:lnTo>
                      <a:lnTo>
                        <a:pt x="25" y="14"/>
                      </a:lnTo>
                      <a:lnTo>
                        <a:pt x="27" y="14"/>
                      </a:lnTo>
                      <a:lnTo>
                        <a:pt x="30" y="13"/>
                      </a:lnTo>
                      <a:lnTo>
                        <a:pt x="32" y="11"/>
                      </a:lnTo>
                      <a:lnTo>
                        <a:pt x="32" y="9"/>
                      </a:lnTo>
                      <a:lnTo>
                        <a:pt x="32" y="7"/>
                      </a:lnTo>
                      <a:lnTo>
                        <a:pt x="32" y="6"/>
                      </a:lnTo>
                      <a:lnTo>
                        <a:pt x="34" y="2"/>
                      </a:lnTo>
                      <a:lnTo>
                        <a:pt x="34" y="1"/>
                      </a:lnTo>
                      <a:lnTo>
                        <a:pt x="35" y="1"/>
                      </a:lnTo>
                      <a:lnTo>
                        <a:pt x="35" y="0"/>
                      </a:lnTo>
                      <a:lnTo>
                        <a:pt x="38" y="0"/>
                      </a:lnTo>
                      <a:lnTo>
                        <a:pt x="39" y="0"/>
                      </a:lnTo>
                      <a:lnTo>
                        <a:pt x="40" y="0"/>
                      </a:lnTo>
                      <a:lnTo>
                        <a:pt x="41" y="0"/>
                      </a:lnTo>
                      <a:lnTo>
                        <a:pt x="43" y="0"/>
                      </a:lnTo>
                      <a:lnTo>
                        <a:pt x="44" y="0"/>
                      </a:lnTo>
                      <a:lnTo>
                        <a:pt x="46" y="2"/>
                      </a:lnTo>
                      <a:lnTo>
                        <a:pt x="49" y="7"/>
                      </a:lnTo>
                      <a:lnTo>
                        <a:pt x="53" y="9"/>
                      </a:lnTo>
                      <a:lnTo>
                        <a:pt x="53" y="10"/>
                      </a:lnTo>
                      <a:lnTo>
                        <a:pt x="54" y="11"/>
                      </a:lnTo>
                      <a:lnTo>
                        <a:pt x="58" y="13"/>
                      </a:lnTo>
                      <a:lnTo>
                        <a:pt x="59" y="14"/>
                      </a:lnTo>
                      <a:lnTo>
                        <a:pt x="60" y="14"/>
                      </a:lnTo>
                      <a:lnTo>
                        <a:pt x="62" y="13"/>
                      </a:lnTo>
                      <a:lnTo>
                        <a:pt x="62" y="11"/>
                      </a:lnTo>
                      <a:lnTo>
                        <a:pt x="63" y="11"/>
                      </a:lnTo>
                      <a:lnTo>
                        <a:pt x="67" y="10"/>
                      </a:lnTo>
                      <a:lnTo>
                        <a:pt x="67" y="9"/>
                      </a:lnTo>
                      <a:lnTo>
                        <a:pt x="67" y="7"/>
                      </a:lnTo>
                      <a:lnTo>
                        <a:pt x="67" y="6"/>
                      </a:lnTo>
                      <a:lnTo>
                        <a:pt x="68" y="7"/>
                      </a:lnTo>
                      <a:lnTo>
                        <a:pt x="69" y="7"/>
                      </a:lnTo>
                      <a:lnTo>
                        <a:pt x="71" y="9"/>
                      </a:lnTo>
                      <a:lnTo>
                        <a:pt x="72" y="10"/>
                      </a:lnTo>
                      <a:lnTo>
                        <a:pt x="72" y="11"/>
                      </a:lnTo>
                      <a:lnTo>
                        <a:pt x="74" y="11"/>
                      </a:lnTo>
                      <a:lnTo>
                        <a:pt x="77" y="13"/>
                      </a:lnTo>
                      <a:lnTo>
                        <a:pt x="78" y="14"/>
                      </a:lnTo>
                      <a:lnTo>
                        <a:pt x="82" y="14"/>
                      </a:lnTo>
                      <a:lnTo>
                        <a:pt x="83" y="14"/>
                      </a:lnTo>
                      <a:lnTo>
                        <a:pt x="84" y="14"/>
                      </a:lnTo>
                      <a:lnTo>
                        <a:pt x="84" y="15"/>
                      </a:lnTo>
                      <a:lnTo>
                        <a:pt x="86" y="16"/>
                      </a:lnTo>
                      <a:lnTo>
                        <a:pt x="87" y="19"/>
                      </a:lnTo>
                      <a:lnTo>
                        <a:pt x="90" y="16"/>
                      </a:lnTo>
                      <a:lnTo>
                        <a:pt x="90" y="15"/>
                      </a:lnTo>
                      <a:lnTo>
                        <a:pt x="90" y="14"/>
                      </a:lnTo>
                      <a:lnTo>
                        <a:pt x="90" y="13"/>
                      </a:lnTo>
                      <a:lnTo>
                        <a:pt x="91" y="13"/>
                      </a:lnTo>
                      <a:lnTo>
                        <a:pt x="92" y="11"/>
                      </a:lnTo>
                      <a:lnTo>
                        <a:pt x="93" y="11"/>
                      </a:lnTo>
                      <a:lnTo>
                        <a:pt x="95" y="13"/>
                      </a:lnTo>
                      <a:lnTo>
                        <a:pt x="97" y="15"/>
                      </a:lnTo>
                      <a:lnTo>
                        <a:pt x="98" y="16"/>
                      </a:lnTo>
                      <a:lnTo>
                        <a:pt x="101" y="20"/>
                      </a:lnTo>
                      <a:lnTo>
                        <a:pt x="101" y="21"/>
                      </a:lnTo>
                      <a:lnTo>
                        <a:pt x="103" y="23"/>
                      </a:lnTo>
                      <a:lnTo>
                        <a:pt x="105" y="24"/>
                      </a:lnTo>
                      <a:lnTo>
                        <a:pt x="106" y="24"/>
                      </a:lnTo>
                      <a:lnTo>
                        <a:pt x="107" y="25"/>
                      </a:lnTo>
                      <a:lnTo>
                        <a:pt x="107" y="26"/>
                      </a:lnTo>
                      <a:lnTo>
                        <a:pt x="107" y="28"/>
                      </a:lnTo>
                      <a:lnTo>
                        <a:pt x="109" y="29"/>
                      </a:lnTo>
                      <a:lnTo>
                        <a:pt x="110" y="30"/>
                      </a:lnTo>
                      <a:lnTo>
                        <a:pt x="112" y="29"/>
                      </a:lnTo>
                      <a:lnTo>
                        <a:pt x="114" y="29"/>
                      </a:lnTo>
                      <a:lnTo>
                        <a:pt x="115" y="29"/>
                      </a:lnTo>
                      <a:lnTo>
                        <a:pt x="116" y="28"/>
                      </a:lnTo>
                      <a:lnTo>
                        <a:pt x="117" y="28"/>
                      </a:lnTo>
                      <a:lnTo>
                        <a:pt x="119" y="28"/>
                      </a:lnTo>
                      <a:lnTo>
                        <a:pt x="120" y="28"/>
                      </a:lnTo>
                      <a:lnTo>
                        <a:pt x="121" y="29"/>
                      </a:lnTo>
                      <a:lnTo>
                        <a:pt x="122" y="29"/>
                      </a:lnTo>
                      <a:lnTo>
                        <a:pt x="124" y="28"/>
                      </a:lnTo>
                      <a:lnTo>
                        <a:pt x="122" y="25"/>
                      </a:lnTo>
                      <a:lnTo>
                        <a:pt x="122" y="24"/>
                      </a:lnTo>
                      <a:lnTo>
                        <a:pt x="124" y="23"/>
                      </a:lnTo>
                      <a:lnTo>
                        <a:pt x="124" y="21"/>
                      </a:lnTo>
                      <a:lnTo>
                        <a:pt x="126" y="21"/>
                      </a:lnTo>
                      <a:lnTo>
                        <a:pt x="128" y="24"/>
                      </a:lnTo>
                      <a:lnTo>
                        <a:pt x="129" y="24"/>
                      </a:lnTo>
                      <a:lnTo>
                        <a:pt x="129" y="25"/>
                      </a:lnTo>
                      <a:lnTo>
                        <a:pt x="130" y="26"/>
                      </a:lnTo>
                      <a:lnTo>
                        <a:pt x="131" y="25"/>
                      </a:lnTo>
                      <a:lnTo>
                        <a:pt x="134" y="25"/>
                      </a:lnTo>
                      <a:lnTo>
                        <a:pt x="135" y="24"/>
                      </a:lnTo>
                      <a:lnTo>
                        <a:pt x="135" y="23"/>
                      </a:lnTo>
                      <a:lnTo>
                        <a:pt x="134" y="21"/>
                      </a:lnTo>
                      <a:lnTo>
                        <a:pt x="134" y="20"/>
                      </a:lnTo>
                      <a:lnTo>
                        <a:pt x="135" y="20"/>
                      </a:lnTo>
                      <a:lnTo>
                        <a:pt x="135" y="19"/>
                      </a:lnTo>
                      <a:lnTo>
                        <a:pt x="136" y="19"/>
                      </a:lnTo>
                      <a:lnTo>
                        <a:pt x="136" y="16"/>
                      </a:lnTo>
                      <a:lnTo>
                        <a:pt x="138" y="16"/>
                      </a:lnTo>
                      <a:lnTo>
                        <a:pt x="139" y="16"/>
                      </a:lnTo>
                      <a:lnTo>
                        <a:pt x="141" y="16"/>
                      </a:lnTo>
                      <a:lnTo>
                        <a:pt x="143" y="19"/>
                      </a:lnTo>
                      <a:lnTo>
                        <a:pt x="144" y="19"/>
                      </a:lnTo>
                      <a:lnTo>
                        <a:pt x="144" y="20"/>
                      </a:lnTo>
                      <a:lnTo>
                        <a:pt x="147" y="20"/>
                      </a:lnTo>
                      <a:lnTo>
                        <a:pt x="147" y="21"/>
                      </a:lnTo>
                      <a:lnTo>
                        <a:pt x="144" y="21"/>
                      </a:lnTo>
                      <a:lnTo>
                        <a:pt x="145" y="23"/>
                      </a:lnTo>
                      <a:lnTo>
                        <a:pt x="147" y="23"/>
                      </a:lnTo>
                      <a:lnTo>
                        <a:pt x="148" y="24"/>
                      </a:lnTo>
                      <a:lnTo>
                        <a:pt x="149" y="25"/>
                      </a:lnTo>
                      <a:lnTo>
                        <a:pt x="150" y="26"/>
                      </a:lnTo>
                      <a:lnTo>
                        <a:pt x="152" y="26"/>
                      </a:lnTo>
                      <a:lnTo>
                        <a:pt x="153" y="28"/>
                      </a:lnTo>
                      <a:lnTo>
                        <a:pt x="154" y="29"/>
                      </a:lnTo>
                      <a:lnTo>
                        <a:pt x="157" y="29"/>
                      </a:lnTo>
                      <a:lnTo>
                        <a:pt x="158" y="29"/>
                      </a:lnTo>
                      <a:lnTo>
                        <a:pt x="159" y="29"/>
                      </a:lnTo>
                      <a:lnTo>
                        <a:pt x="161" y="29"/>
                      </a:lnTo>
                      <a:lnTo>
                        <a:pt x="162" y="28"/>
                      </a:lnTo>
                      <a:lnTo>
                        <a:pt x="163" y="25"/>
                      </a:lnTo>
                      <a:lnTo>
                        <a:pt x="164" y="24"/>
                      </a:lnTo>
                      <a:lnTo>
                        <a:pt x="166" y="25"/>
                      </a:lnTo>
                      <a:lnTo>
                        <a:pt x="167" y="26"/>
                      </a:lnTo>
                      <a:lnTo>
                        <a:pt x="166" y="29"/>
                      </a:lnTo>
                      <a:lnTo>
                        <a:pt x="167" y="30"/>
                      </a:lnTo>
                      <a:lnTo>
                        <a:pt x="171" y="32"/>
                      </a:lnTo>
                      <a:lnTo>
                        <a:pt x="172" y="30"/>
                      </a:lnTo>
                      <a:lnTo>
                        <a:pt x="172" y="32"/>
                      </a:lnTo>
                      <a:lnTo>
                        <a:pt x="173" y="34"/>
                      </a:lnTo>
                      <a:lnTo>
                        <a:pt x="172" y="35"/>
                      </a:lnTo>
                      <a:lnTo>
                        <a:pt x="173" y="38"/>
                      </a:lnTo>
                      <a:lnTo>
                        <a:pt x="166" y="43"/>
                      </a:lnTo>
                      <a:lnTo>
                        <a:pt x="166" y="45"/>
                      </a:lnTo>
                      <a:lnTo>
                        <a:pt x="166" y="47"/>
                      </a:lnTo>
                      <a:lnTo>
                        <a:pt x="164" y="51"/>
                      </a:lnTo>
                      <a:lnTo>
                        <a:pt x="163" y="52"/>
                      </a:lnTo>
                      <a:lnTo>
                        <a:pt x="164" y="56"/>
                      </a:lnTo>
                      <a:lnTo>
                        <a:pt x="164" y="57"/>
                      </a:lnTo>
                      <a:lnTo>
                        <a:pt x="164" y="58"/>
                      </a:lnTo>
                      <a:lnTo>
                        <a:pt x="161" y="61"/>
                      </a:lnTo>
                      <a:lnTo>
                        <a:pt x="159" y="62"/>
                      </a:lnTo>
                      <a:lnTo>
                        <a:pt x="159" y="64"/>
                      </a:lnTo>
                      <a:lnTo>
                        <a:pt x="162" y="66"/>
                      </a:lnTo>
                      <a:lnTo>
                        <a:pt x="166" y="66"/>
                      </a:lnTo>
                      <a:lnTo>
                        <a:pt x="167" y="67"/>
                      </a:lnTo>
                      <a:lnTo>
                        <a:pt x="167" y="68"/>
                      </a:lnTo>
                      <a:lnTo>
                        <a:pt x="167" y="70"/>
                      </a:lnTo>
                      <a:lnTo>
                        <a:pt x="167" y="71"/>
                      </a:lnTo>
                      <a:lnTo>
                        <a:pt x="167" y="72"/>
                      </a:lnTo>
                      <a:lnTo>
                        <a:pt x="167" y="73"/>
                      </a:lnTo>
                      <a:lnTo>
                        <a:pt x="167" y="75"/>
                      </a:lnTo>
                      <a:lnTo>
                        <a:pt x="171" y="75"/>
                      </a:lnTo>
                      <a:lnTo>
                        <a:pt x="172" y="76"/>
                      </a:lnTo>
                      <a:lnTo>
                        <a:pt x="172" y="78"/>
                      </a:lnTo>
                      <a:lnTo>
                        <a:pt x="173" y="78"/>
                      </a:lnTo>
                      <a:lnTo>
                        <a:pt x="174" y="78"/>
                      </a:lnTo>
                      <a:lnTo>
                        <a:pt x="176" y="78"/>
                      </a:lnTo>
                      <a:lnTo>
                        <a:pt x="178" y="80"/>
                      </a:lnTo>
                      <a:lnTo>
                        <a:pt x="180" y="82"/>
                      </a:lnTo>
                      <a:lnTo>
                        <a:pt x="181" y="85"/>
                      </a:lnTo>
                      <a:lnTo>
                        <a:pt x="181" y="86"/>
                      </a:lnTo>
                      <a:lnTo>
                        <a:pt x="181" y="87"/>
                      </a:lnTo>
                      <a:lnTo>
                        <a:pt x="180" y="89"/>
                      </a:lnTo>
                      <a:lnTo>
                        <a:pt x="180" y="90"/>
                      </a:lnTo>
                      <a:lnTo>
                        <a:pt x="180" y="91"/>
                      </a:lnTo>
                      <a:lnTo>
                        <a:pt x="181" y="95"/>
                      </a:lnTo>
                      <a:lnTo>
                        <a:pt x="182" y="95"/>
                      </a:lnTo>
                      <a:lnTo>
                        <a:pt x="183" y="95"/>
                      </a:lnTo>
                      <a:lnTo>
                        <a:pt x="187" y="94"/>
                      </a:lnTo>
                      <a:lnTo>
                        <a:pt x="188" y="95"/>
                      </a:lnTo>
                      <a:lnTo>
                        <a:pt x="188" y="97"/>
                      </a:lnTo>
                      <a:lnTo>
                        <a:pt x="190" y="99"/>
                      </a:lnTo>
                      <a:lnTo>
                        <a:pt x="190" y="100"/>
                      </a:lnTo>
                      <a:lnTo>
                        <a:pt x="192" y="105"/>
                      </a:lnTo>
                      <a:lnTo>
                        <a:pt x="193" y="109"/>
                      </a:lnTo>
                      <a:lnTo>
                        <a:pt x="195" y="110"/>
                      </a:lnTo>
                      <a:lnTo>
                        <a:pt x="196" y="111"/>
                      </a:lnTo>
                      <a:lnTo>
                        <a:pt x="197" y="113"/>
                      </a:lnTo>
                      <a:lnTo>
                        <a:pt x="197" y="115"/>
                      </a:lnTo>
                      <a:lnTo>
                        <a:pt x="197" y="119"/>
                      </a:lnTo>
                      <a:lnTo>
                        <a:pt x="199" y="121"/>
                      </a:lnTo>
                      <a:lnTo>
                        <a:pt x="199" y="124"/>
                      </a:lnTo>
                      <a:lnTo>
                        <a:pt x="201" y="125"/>
                      </a:lnTo>
                      <a:lnTo>
                        <a:pt x="202" y="125"/>
                      </a:lnTo>
                      <a:lnTo>
                        <a:pt x="202" y="124"/>
                      </a:lnTo>
                      <a:lnTo>
                        <a:pt x="204" y="121"/>
                      </a:lnTo>
                      <a:lnTo>
                        <a:pt x="205" y="124"/>
                      </a:lnTo>
                      <a:lnTo>
                        <a:pt x="205" y="125"/>
                      </a:lnTo>
                      <a:lnTo>
                        <a:pt x="206" y="124"/>
                      </a:lnTo>
                      <a:lnTo>
                        <a:pt x="207" y="124"/>
                      </a:lnTo>
                      <a:lnTo>
                        <a:pt x="209" y="124"/>
                      </a:lnTo>
                      <a:lnTo>
                        <a:pt x="209" y="125"/>
                      </a:lnTo>
                      <a:lnTo>
                        <a:pt x="209" y="127"/>
                      </a:lnTo>
                      <a:lnTo>
                        <a:pt x="210" y="127"/>
                      </a:lnTo>
                      <a:lnTo>
                        <a:pt x="211" y="127"/>
                      </a:lnTo>
                      <a:lnTo>
                        <a:pt x="212" y="127"/>
                      </a:lnTo>
                      <a:lnTo>
                        <a:pt x="215" y="128"/>
                      </a:lnTo>
                      <a:lnTo>
                        <a:pt x="215" y="128"/>
                      </a:lnTo>
                      <a:lnTo>
                        <a:pt x="215"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5" name="Freeform 42">
                  <a:extLst>
                    <a:ext uri="{FF2B5EF4-FFF2-40B4-BE49-F238E27FC236}">
                      <a16:creationId xmlns:a16="http://schemas.microsoft.com/office/drawing/2014/main" id="{4F98610C-E0D0-4117-B599-94470536ECC1}"/>
                    </a:ext>
                  </a:extLst>
                </p:cNvPr>
                <p:cNvSpPr>
                  <a:spLocks/>
                </p:cNvSpPr>
                <p:nvPr/>
              </p:nvSpPr>
              <p:spPr bwMode="auto">
                <a:xfrm>
                  <a:off x="3442" y="1054"/>
                  <a:ext cx="262" cy="281"/>
                </a:xfrm>
                <a:custGeom>
                  <a:avLst/>
                  <a:gdLst>
                    <a:gd name="T0" fmla="*/ 192 w 262"/>
                    <a:gd name="T1" fmla="*/ 275 h 281"/>
                    <a:gd name="T2" fmla="*/ 177 w 262"/>
                    <a:gd name="T3" fmla="*/ 271 h 281"/>
                    <a:gd name="T4" fmla="*/ 164 w 262"/>
                    <a:gd name="T5" fmla="*/ 260 h 281"/>
                    <a:gd name="T6" fmla="*/ 150 w 262"/>
                    <a:gd name="T7" fmla="*/ 262 h 281"/>
                    <a:gd name="T8" fmla="*/ 134 w 262"/>
                    <a:gd name="T9" fmla="*/ 260 h 281"/>
                    <a:gd name="T10" fmla="*/ 116 w 262"/>
                    <a:gd name="T11" fmla="*/ 260 h 281"/>
                    <a:gd name="T12" fmla="*/ 101 w 262"/>
                    <a:gd name="T13" fmla="*/ 256 h 281"/>
                    <a:gd name="T14" fmla="*/ 95 w 262"/>
                    <a:gd name="T15" fmla="*/ 252 h 281"/>
                    <a:gd name="T16" fmla="*/ 82 w 262"/>
                    <a:gd name="T17" fmla="*/ 256 h 281"/>
                    <a:gd name="T18" fmla="*/ 68 w 262"/>
                    <a:gd name="T19" fmla="*/ 251 h 281"/>
                    <a:gd name="T20" fmla="*/ 54 w 262"/>
                    <a:gd name="T21" fmla="*/ 251 h 281"/>
                    <a:gd name="T22" fmla="*/ 40 w 262"/>
                    <a:gd name="T23" fmla="*/ 243 h 281"/>
                    <a:gd name="T24" fmla="*/ 30 w 262"/>
                    <a:gd name="T25" fmla="*/ 226 h 281"/>
                    <a:gd name="T26" fmla="*/ 17 w 262"/>
                    <a:gd name="T27" fmla="*/ 229 h 281"/>
                    <a:gd name="T28" fmla="*/ 15 w 262"/>
                    <a:gd name="T29" fmla="*/ 212 h 281"/>
                    <a:gd name="T30" fmla="*/ 6 w 262"/>
                    <a:gd name="T31" fmla="*/ 196 h 281"/>
                    <a:gd name="T32" fmla="*/ 0 w 262"/>
                    <a:gd name="T33" fmla="*/ 186 h 281"/>
                    <a:gd name="T34" fmla="*/ 12 w 262"/>
                    <a:gd name="T35" fmla="*/ 177 h 281"/>
                    <a:gd name="T36" fmla="*/ 22 w 262"/>
                    <a:gd name="T37" fmla="*/ 163 h 281"/>
                    <a:gd name="T38" fmla="*/ 22 w 262"/>
                    <a:gd name="T39" fmla="*/ 147 h 281"/>
                    <a:gd name="T40" fmla="*/ 12 w 262"/>
                    <a:gd name="T41" fmla="*/ 125 h 281"/>
                    <a:gd name="T42" fmla="*/ 11 w 262"/>
                    <a:gd name="T43" fmla="*/ 111 h 281"/>
                    <a:gd name="T44" fmla="*/ 14 w 262"/>
                    <a:gd name="T45" fmla="*/ 94 h 281"/>
                    <a:gd name="T46" fmla="*/ 14 w 262"/>
                    <a:gd name="T47" fmla="*/ 80 h 281"/>
                    <a:gd name="T48" fmla="*/ 6 w 262"/>
                    <a:gd name="T49" fmla="*/ 71 h 281"/>
                    <a:gd name="T50" fmla="*/ 16 w 262"/>
                    <a:gd name="T51" fmla="*/ 32 h 281"/>
                    <a:gd name="T52" fmla="*/ 30 w 262"/>
                    <a:gd name="T53" fmla="*/ 22 h 281"/>
                    <a:gd name="T54" fmla="*/ 44 w 262"/>
                    <a:gd name="T55" fmla="*/ 5 h 281"/>
                    <a:gd name="T56" fmla="*/ 58 w 262"/>
                    <a:gd name="T57" fmla="*/ 1 h 281"/>
                    <a:gd name="T58" fmla="*/ 67 w 262"/>
                    <a:gd name="T59" fmla="*/ 15 h 281"/>
                    <a:gd name="T60" fmla="*/ 86 w 262"/>
                    <a:gd name="T61" fmla="*/ 18 h 281"/>
                    <a:gd name="T62" fmla="*/ 109 w 262"/>
                    <a:gd name="T63" fmla="*/ 25 h 281"/>
                    <a:gd name="T64" fmla="*/ 125 w 262"/>
                    <a:gd name="T65" fmla="*/ 39 h 281"/>
                    <a:gd name="T66" fmla="*/ 150 w 262"/>
                    <a:gd name="T67" fmla="*/ 51 h 281"/>
                    <a:gd name="T68" fmla="*/ 185 w 262"/>
                    <a:gd name="T69" fmla="*/ 53 h 281"/>
                    <a:gd name="T70" fmla="*/ 199 w 262"/>
                    <a:gd name="T71" fmla="*/ 61 h 281"/>
                    <a:gd name="T72" fmla="*/ 212 w 262"/>
                    <a:gd name="T73" fmla="*/ 66 h 281"/>
                    <a:gd name="T74" fmla="*/ 228 w 262"/>
                    <a:gd name="T75" fmla="*/ 66 h 281"/>
                    <a:gd name="T76" fmla="*/ 237 w 262"/>
                    <a:gd name="T77" fmla="*/ 71 h 281"/>
                    <a:gd name="T78" fmla="*/ 235 w 262"/>
                    <a:gd name="T79" fmla="*/ 92 h 281"/>
                    <a:gd name="T80" fmla="*/ 238 w 262"/>
                    <a:gd name="T81" fmla="*/ 109 h 281"/>
                    <a:gd name="T82" fmla="*/ 235 w 262"/>
                    <a:gd name="T83" fmla="*/ 134 h 281"/>
                    <a:gd name="T84" fmla="*/ 249 w 262"/>
                    <a:gd name="T85" fmla="*/ 144 h 281"/>
                    <a:gd name="T86" fmla="*/ 259 w 262"/>
                    <a:gd name="T87" fmla="*/ 142 h 281"/>
                    <a:gd name="T88" fmla="*/ 257 w 262"/>
                    <a:gd name="T89" fmla="*/ 147 h 281"/>
                    <a:gd name="T90" fmla="*/ 249 w 262"/>
                    <a:gd name="T91" fmla="*/ 157 h 281"/>
                    <a:gd name="T92" fmla="*/ 238 w 262"/>
                    <a:gd name="T93" fmla="*/ 166 h 281"/>
                    <a:gd name="T94" fmla="*/ 232 w 262"/>
                    <a:gd name="T95" fmla="*/ 162 h 281"/>
                    <a:gd name="T96" fmla="*/ 225 w 262"/>
                    <a:gd name="T97" fmla="*/ 165 h 281"/>
                    <a:gd name="T98" fmla="*/ 218 w 262"/>
                    <a:gd name="T99" fmla="*/ 174 h 281"/>
                    <a:gd name="T100" fmla="*/ 221 w 262"/>
                    <a:gd name="T101" fmla="*/ 186 h 281"/>
                    <a:gd name="T102" fmla="*/ 224 w 262"/>
                    <a:gd name="T103" fmla="*/ 201 h 281"/>
                    <a:gd name="T104" fmla="*/ 219 w 262"/>
                    <a:gd name="T105" fmla="*/ 214 h 281"/>
                    <a:gd name="T106" fmla="*/ 219 w 262"/>
                    <a:gd name="T107" fmla="*/ 226 h 281"/>
                    <a:gd name="T108" fmla="*/ 225 w 262"/>
                    <a:gd name="T109" fmla="*/ 227 h 281"/>
                    <a:gd name="T110" fmla="*/ 235 w 262"/>
                    <a:gd name="T111" fmla="*/ 234 h 281"/>
                    <a:gd name="T112" fmla="*/ 221 w 262"/>
                    <a:gd name="T113" fmla="*/ 238 h 281"/>
                    <a:gd name="T114" fmla="*/ 225 w 262"/>
                    <a:gd name="T115" fmla="*/ 248 h 281"/>
                    <a:gd name="T116" fmla="*/ 223 w 262"/>
                    <a:gd name="T117" fmla="*/ 271 h 281"/>
                    <a:gd name="T118" fmla="*/ 209 w 262"/>
                    <a:gd name="T1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281">
                      <a:moveTo>
                        <a:pt x="209" y="281"/>
                      </a:moveTo>
                      <a:lnTo>
                        <a:pt x="204" y="276"/>
                      </a:lnTo>
                      <a:lnTo>
                        <a:pt x="201" y="275"/>
                      </a:lnTo>
                      <a:lnTo>
                        <a:pt x="200" y="274"/>
                      </a:lnTo>
                      <a:lnTo>
                        <a:pt x="197" y="274"/>
                      </a:lnTo>
                      <a:lnTo>
                        <a:pt x="193" y="272"/>
                      </a:lnTo>
                      <a:lnTo>
                        <a:pt x="192" y="275"/>
                      </a:lnTo>
                      <a:lnTo>
                        <a:pt x="191" y="275"/>
                      </a:lnTo>
                      <a:lnTo>
                        <a:pt x="188" y="274"/>
                      </a:lnTo>
                      <a:lnTo>
                        <a:pt x="187" y="274"/>
                      </a:lnTo>
                      <a:lnTo>
                        <a:pt x="185" y="274"/>
                      </a:lnTo>
                      <a:lnTo>
                        <a:pt x="183" y="274"/>
                      </a:lnTo>
                      <a:lnTo>
                        <a:pt x="180" y="272"/>
                      </a:lnTo>
                      <a:lnTo>
                        <a:pt x="177" y="271"/>
                      </a:lnTo>
                      <a:lnTo>
                        <a:pt x="174" y="269"/>
                      </a:lnTo>
                      <a:lnTo>
                        <a:pt x="171" y="267"/>
                      </a:lnTo>
                      <a:lnTo>
                        <a:pt x="168" y="267"/>
                      </a:lnTo>
                      <a:lnTo>
                        <a:pt x="168" y="264"/>
                      </a:lnTo>
                      <a:lnTo>
                        <a:pt x="168" y="262"/>
                      </a:lnTo>
                      <a:lnTo>
                        <a:pt x="168" y="261"/>
                      </a:lnTo>
                      <a:lnTo>
                        <a:pt x="164" y="260"/>
                      </a:lnTo>
                      <a:lnTo>
                        <a:pt x="162" y="261"/>
                      </a:lnTo>
                      <a:lnTo>
                        <a:pt x="161" y="262"/>
                      </a:lnTo>
                      <a:lnTo>
                        <a:pt x="159" y="264"/>
                      </a:lnTo>
                      <a:lnTo>
                        <a:pt x="158" y="264"/>
                      </a:lnTo>
                      <a:lnTo>
                        <a:pt x="157" y="262"/>
                      </a:lnTo>
                      <a:lnTo>
                        <a:pt x="154" y="262"/>
                      </a:lnTo>
                      <a:lnTo>
                        <a:pt x="150" y="262"/>
                      </a:lnTo>
                      <a:lnTo>
                        <a:pt x="150" y="261"/>
                      </a:lnTo>
                      <a:lnTo>
                        <a:pt x="149" y="260"/>
                      </a:lnTo>
                      <a:lnTo>
                        <a:pt x="148" y="261"/>
                      </a:lnTo>
                      <a:lnTo>
                        <a:pt x="145" y="260"/>
                      </a:lnTo>
                      <a:lnTo>
                        <a:pt x="143" y="258"/>
                      </a:lnTo>
                      <a:lnTo>
                        <a:pt x="139" y="258"/>
                      </a:lnTo>
                      <a:lnTo>
                        <a:pt x="134" y="260"/>
                      </a:lnTo>
                      <a:lnTo>
                        <a:pt x="131" y="260"/>
                      </a:lnTo>
                      <a:lnTo>
                        <a:pt x="130" y="261"/>
                      </a:lnTo>
                      <a:lnTo>
                        <a:pt x="128" y="261"/>
                      </a:lnTo>
                      <a:lnTo>
                        <a:pt x="125" y="260"/>
                      </a:lnTo>
                      <a:lnTo>
                        <a:pt x="121" y="260"/>
                      </a:lnTo>
                      <a:lnTo>
                        <a:pt x="119" y="260"/>
                      </a:lnTo>
                      <a:lnTo>
                        <a:pt x="116" y="260"/>
                      </a:lnTo>
                      <a:lnTo>
                        <a:pt x="114" y="260"/>
                      </a:lnTo>
                      <a:lnTo>
                        <a:pt x="111" y="260"/>
                      </a:lnTo>
                      <a:lnTo>
                        <a:pt x="110" y="258"/>
                      </a:lnTo>
                      <a:lnTo>
                        <a:pt x="106" y="257"/>
                      </a:lnTo>
                      <a:lnTo>
                        <a:pt x="103" y="257"/>
                      </a:lnTo>
                      <a:lnTo>
                        <a:pt x="102" y="256"/>
                      </a:lnTo>
                      <a:lnTo>
                        <a:pt x="101" y="256"/>
                      </a:lnTo>
                      <a:lnTo>
                        <a:pt x="98" y="257"/>
                      </a:lnTo>
                      <a:lnTo>
                        <a:pt x="96" y="258"/>
                      </a:lnTo>
                      <a:lnTo>
                        <a:pt x="95" y="258"/>
                      </a:lnTo>
                      <a:lnTo>
                        <a:pt x="93" y="257"/>
                      </a:lnTo>
                      <a:lnTo>
                        <a:pt x="96" y="255"/>
                      </a:lnTo>
                      <a:lnTo>
                        <a:pt x="96" y="253"/>
                      </a:lnTo>
                      <a:lnTo>
                        <a:pt x="95" y="252"/>
                      </a:lnTo>
                      <a:lnTo>
                        <a:pt x="93" y="252"/>
                      </a:lnTo>
                      <a:lnTo>
                        <a:pt x="91" y="256"/>
                      </a:lnTo>
                      <a:lnTo>
                        <a:pt x="90" y="257"/>
                      </a:lnTo>
                      <a:lnTo>
                        <a:pt x="88" y="257"/>
                      </a:lnTo>
                      <a:lnTo>
                        <a:pt x="86" y="257"/>
                      </a:lnTo>
                      <a:lnTo>
                        <a:pt x="84" y="257"/>
                      </a:lnTo>
                      <a:lnTo>
                        <a:pt x="82" y="256"/>
                      </a:lnTo>
                      <a:lnTo>
                        <a:pt x="79" y="256"/>
                      </a:lnTo>
                      <a:lnTo>
                        <a:pt x="74" y="256"/>
                      </a:lnTo>
                      <a:lnTo>
                        <a:pt x="73" y="255"/>
                      </a:lnTo>
                      <a:lnTo>
                        <a:pt x="72" y="253"/>
                      </a:lnTo>
                      <a:lnTo>
                        <a:pt x="71" y="252"/>
                      </a:lnTo>
                      <a:lnTo>
                        <a:pt x="69" y="251"/>
                      </a:lnTo>
                      <a:lnTo>
                        <a:pt x="68" y="251"/>
                      </a:lnTo>
                      <a:lnTo>
                        <a:pt x="65" y="252"/>
                      </a:lnTo>
                      <a:lnTo>
                        <a:pt x="60" y="253"/>
                      </a:lnTo>
                      <a:lnTo>
                        <a:pt x="58" y="255"/>
                      </a:lnTo>
                      <a:lnTo>
                        <a:pt x="57" y="255"/>
                      </a:lnTo>
                      <a:lnTo>
                        <a:pt x="57" y="253"/>
                      </a:lnTo>
                      <a:lnTo>
                        <a:pt x="55" y="252"/>
                      </a:lnTo>
                      <a:lnTo>
                        <a:pt x="54" y="251"/>
                      </a:lnTo>
                      <a:lnTo>
                        <a:pt x="52" y="251"/>
                      </a:lnTo>
                      <a:lnTo>
                        <a:pt x="49" y="251"/>
                      </a:lnTo>
                      <a:lnTo>
                        <a:pt x="46" y="248"/>
                      </a:lnTo>
                      <a:lnTo>
                        <a:pt x="45" y="247"/>
                      </a:lnTo>
                      <a:lnTo>
                        <a:pt x="43" y="247"/>
                      </a:lnTo>
                      <a:lnTo>
                        <a:pt x="41" y="245"/>
                      </a:lnTo>
                      <a:lnTo>
                        <a:pt x="40" y="243"/>
                      </a:lnTo>
                      <a:lnTo>
                        <a:pt x="39" y="239"/>
                      </a:lnTo>
                      <a:lnTo>
                        <a:pt x="39" y="234"/>
                      </a:lnTo>
                      <a:lnTo>
                        <a:pt x="39" y="232"/>
                      </a:lnTo>
                      <a:lnTo>
                        <a:pt x="38" y="229"/>
                      </a:lnTo>
                      <a:lnTo>
                        <a:pt x="36" y="227"/>
                      </a:lnTo>
                      <a:lnTo>
                        <a:pt x="34" y="227"/>
                      </a:lnTo>
                      <a:lnTo>
                        <a:pt x="30" y="226"/>
                      </a:lnTo>
                      <a:lnTo>
                        <a:pt x="27" y="224"/>
                      </a:lnTo>
                      <a:lnTo>
                        <a:pt x="26" y="226"/>
                      </a:lnTo>
                      <a:lnTo>
                        <a:pt x="24" y="226"/>
                      </a:lnTo>
                      <a:lnTo>
                        <a:pt x="22" y="227"/>
                      </a:lnTo>
                      <a:lnTo>
                        <a:pt x="21" y="228"/>
                      </a:lnTo>
                      <a:lnTo>
                        <a:pt x="20" y="229"/>
                      </a:lnTo>
                      <a:lnTo>
                        <a:pt x="17" y="229"/>
                      </a:lnTo>
                      <a:lnTo>
                        <a:pt x="16" y="229"/>
                      </a:lnTo>
                      <a:lnTo>
                        <a:pt x="14" y="227"/>
                      </a:lnTo>
                      <a:lnTo>
                        <a:pt x="15" y="223"/>
                      </a:lnTo>
                      <a:lnTo>
                        <a:pt x="15" y="222"/>
                      </a:lnTo>
                      <a:lnTo>
                        <a:pt x="15" y="217"/>
                      </a:lnTo>
                      <a:lnTo>
                        <a:pt x="15" y="213"/>
                      </a:lnTo>
                      <a:lnTo>
                        <a:pt x="15" y="212"/>
                      </a:lnTo>
                      <a:lnTo>
                        <a:pt x="14" y="209"/>
                      </a:lnTo>
                      <a:lnTo>
                        <a:pt x="12" y="208"/>
                      </a:lnTo>
                      <a:lnTo>
                        <a:pt x="7" y="207"/>
                      </a:lnTo>
                      <a:lnTo>
                        <a:pt x="8" y="203"/>
                      </a:lnTo>
                      <a:lnTo>
                        <a:pt x="8" y="200"/>
                      </a:lnTo>
                      <a:lnTo>
                        <a:pt x="7" y="198"/>
                      </a:lnTo>
                      <a:lnTo>
                        <a:pt x="6" y="196"/>
                      </a:lnTo>
                      <a:lnTo>
                        <a:pt x="6" y="194"/>
                      </a:lnTo>
                      <a:lnTo>
                        <a:pt x="7" y="193"/>
                      </a:lnTo>
                      <a:lnTo>
                        <a:pt x="8" y="189"/>
                      </a:lnTo>
                      <a:lnTo>
                        <a:pt x="8" y="188"/>
                      </a:lnTo>
                      <a:lnTo>
                        <a:pt x="6" y="188"/>
                      </a:lnTo>
                      <a:lnTo>
                        <a:pt x="2" y="188"/>
                      </a:lnTo>
                      <a:lnTo>
                        <a:pt x="0" y="186"/>
                      </a:lnTo>
                      <a:lnTo>
                        <a:pt x="0" y="184"/>
                      </a:lnTo>
                      <a:lnTo>
                        <a:pt x="1" y="181"/>
                      </a:lnTo>
                      <a:lnTo>
                        <a:pt x="1" y="180"/>
                      </a:lnTo>
                      <a:lnTo>
                        <a:pt x="1" y="179"/>
                      </a:lnTo>
                      <a:lnTo>
                        <a:pt x="5" y="177"/>
                      </a:lnTo>
                      <a:lnTo>
                        <a:pt x="7" y="177"/>
                      </a:lnTo>
                      <a:lnTo>
                        <a:pt x="12" y="177"/>
                      </a:lnTo>
                      <a:lnTo>
                        <a:pt x="15" y="177"/>
                      </a:lnTo>
                      <a:lnTo>
                        <a:pt x="15" y="175"/>
                      </a:lnTo>
                      <a:lnTo>
                        <a:pt x="15" y="174"/>
                      </a:lnTo>
                      <a:lnTo>
                        <a:pt x="15" y="170"/>
                      </a:lnTo>
                      <a:lnTo>
                        <a:pt x="16" y="169"/>
                      </a:lnTo>
                      <a:lnTo>
                        <a:pt x="20" y="166"/>
                      </a:lnTo>
                      <a:lnTo>
                        <a:pt x="22" y="163"/>
                      </a:lnTo>
                      <a:lnTo>
                        <a:pt x="26" y="158"/>
                      </a:lnTo>
                      <a:lnTo>
                        <a:pt x="25" y="157"/>
                      </a:lnTo>
                      <a:lnTo>
                        <a:pt x="22" y="156"/>
                      </a:lnTo>
                      <a:lnTo>
                        <a:pt x="22" y="153"/>
                      </a:lnTo>
                      <a:lnTo>
                        <a:pt x="22" y="151"/>
                      </a:lnTo>
                      <a:lnTo>
                        <a:pt x="24" y="149"/>
                      </a:lnTo>
                      <a:lnTo>
                        <a:pt x="22" y="147"/>
                      </a:lnTo>
                      <a:lnTo>
                        <a:pt x="22" y="143"/>
                      </a:lnTo>
                      <a:lnTo>
                        <a:pt x="21" y="141"/>
                      </a:lnTo>
                      <a:lnTo>
                        <a:pt x="17" y="138"/>
                      </a:lnTo>
                      <a:lnTo>
                        <a:pt x="16" y="137"/>
                      </a:lnTo>
                      <a:lnTo>
                        <a:pt x="14" y="133"/>
                      </a:lnTo>
                      <a:lnTo>
                        <a:pt x="14" y="129"/>
                      </a:lnTo>
                      <a:lnTo>
                        <a:pt x="12" y="125"/>
                      </a:lnTo>
                      <a:lnTo>
                        <a:pt x="11" y="123"/>
                      </a:lnTo>
                      <a:lnTo>
                        <a:pt x="10" y="122"/>
                      </a:lnTo>
                      <a:lnTo>
                        <a:pt x="11" y="119"/>
                      </a:lnTo>
                      <a:lnTo>
                        <a:pt x="10" y="114"/>
                      </a:lnTo>
                      <a:lnTo>
                        <a:pt x="10" y="113"/>
                      </a:lnTo>
                      <a:lnTo>
                        <a:pt x="10" y="111"/>
                      </a:lnTo>
                      <a:lnTo>
                        <a:pt x="11" y="111"/>
                      </a:lnTo>
                      <a:lnTo>
                        <a:pt x="12" y="110"/>
                      </a:lnTo>
                      <a:lnTo>
                        <a:pt x="12" y="109"/>
                      </a:lnTo>
                      <a:lnTo>
                        <a:pt x="14" y="105"/>
                      </a:lnTo>
                      <a:lnTo>
                        <a:pt x="14" y="104"/>
                      </a:lnTo>
                      <a:lnTo>
                        <a:pt x="12" y="100"/>
                      </a:lnTo>
                      <a:lnTo>
                        <a:pt x="12" y="99"/>
                      </a:lnTo>
                      <a:lnTo>
                        <a:pt x="14" y="94"/>
                      </a:lnTo>
                      <a:lnTo>
                        <a:pt x="14" y="91"/>
                      </a:lnTo>
                      <a:lnTo>
                        <a:pt x="16" y="89"/>
                      </a:lnTo>
                      <a:lnTo>
                        <a:pt x="17" y="87"/>
                      </a:lnTo>
                      <a:lnTo>
                        <a:pt x="17" y="85"/>
                      </a:lnTo>
                      <a:lnTo>
                        <a:pt x="17" y="84"/>
                      </a:lnTo>
                      <a:lnTo>
                        <a:pt x="15" y="82"/>
                      </a:lnTo>
                      <a:lnTo>
                        <a:pt x="14" y="80"/>
                      </a:lnTo>
                      <a:lnTo>
                        <a:pt x="12" y="80"/>
                      </a:lnTo>
                      <a:lnTo>
                        <a:pt x="11" y="80"/>
                      </a:lnTo>
                      <a:lnTo>
                        <a:pt x="7" y="80"/>
                      </a:lnTo>
                      <a:lnTo>
                        <a:pt x="6" y="80"/>
                      </a:lnTo>
                      <a:lnTo>
                        <a:pt x="5" y="77"/>
                      </a:lnTo>
                      <a:lnTo>
                        <a:pt x="5" y="75"/>
                      </a:lnTo>
                      <a:lnTo>
                        <a:pt x="6" y="71"/>
                      </a:lnTo>
                      <a:lnTo>
                        <a:pt x="6" y="67"/>
                      </a:lnTo>
                      <a:lnTo>
                        <a:pt x="7" y="65"/>
                      </a:lnTo>
                      <a:lnTo>
                        <a:pt x="10" y="58"/>
                      </a:lnTo>
                      <a:lnTo>
                        <a:pt x="11" y="52"/>
                      </a:lnTo>
                      <a:lnTo>
                        <a:pt x="12" y="48"/>
                      </a:lnTo>
                      <a:lnTo>
                        <a:pt x="14" y="44"/>
                      </a:lnTo>
                      <a:lnTo>
                        <a:pt x="16" y="32"/>
                      </a:lnTo>
                      <a:lnTo>
                        <a:pt x="17" y="29"/>
                      </a:lnTo>
                      <a:lnTo>
                        <a:pt x="21" y="28"/>
                      </a:lnTo>
                      <a:lnTo>
                        <a:pt x="24" y="28"/>
                      </a:lnTo>
                      <a:lnTo>
                        <a:pt x="25" y="28"/>
                      </a:lnTo>
                      <a:lnTo>
                        <a:pt x="29" y="25"/>
                      </a:lnTo>
                      <a:lnTo>
                        <a:pt x="29" y="24"/>
                      </a:lnTo>
                      <a:lnTo>
                        <a:pt x="30" y="22"/>
                      </a:lnTo>
                      <a:lnTo>
                        <a:pt x="30" y="19"/>
                      </a:lnTo>
                      <a:lnTo>
                        <a:pt x="31" y="16"/>
                      </a:lnTo>
                      <a:lnTo>
                        <a:pt x="35" y="14"/>
                      </a:lnTo>
                      <a:lnTo>
                        <a:pt x="38" y="9"/>
                      </a:lnTo>
                      <a:lnTo>
                        <a:pt x="39" y="6"/>
                      </a:lnTo>
                      <a:lnTo>
                        <a:pt x="43" y="4"/>
                      </a:lnTo>
                      <a:lnTo>
                        <a:pt x="44" y="5"/>
                      </a:lnTo>
                      <a:lnTo>
                        <a:pt x="45" y="4"/>
                      </a:lnTo>
                      <a:lnTo>
                        <a:pt x="46" y="1"/>
                      </a:lnTo>
                      <a:lnTo>
                        <a:pt x="49" y="0"/>
                      </a:lnTo>
                      <a:lnTo>
                        <a:pt x="52" y="0"/>
                      </a:lnTo>
                      <a:lnTo>
                        <a:pt x="53" y="0"/>
                      </a:lnTo>
                      <a:lnTo>
                        <a:pt x="55" y="0"/>
                      </a:lnTo>
                      <a:lnTo>
                        <a:pt x="58" y="1"/>
                      </a:lnTo>
                      <a:lnTo>
                        <a:pt x="60" y="3"/>
                      </a:lnTo>
                      <a:lnTo>
                        <a:pt x="62" y="5"/>
                      </a:lnTo>
                      <a:lnTo>
                        <a:pt x="62" y="6"/>
                      </a:lnTo>
                      <a:lnTo>
                        <a:pt x="64" y="10"/>
                      </a:lnTo>
                      <a:lnTo>
                        <a:pt x="62" y="11"/>
                      </a:lnTo>
                      <a:lnTo>
                        <a:pt x="65" y="14"/>
                      </a:lnTo>
                      <a:lnTo>
                        <a:pt x="67" y="15"/>
                      </a:lnTo>
                      <a:lnTo>
                        <a:pt x="71" y="15"/>
                      </a:lnTo>
                      <a:lnTo>
                        <a:pt x="72" y="16"/>
                      </a:lnTo>
                      <a:lnTo>
                        <a:pt x="74" y="15"/>
                      </a:lnTo>
                      <a:lnTo>
                        <a:pt x="76" y="14"/>
                      </a:lnTo>
                      <a:lnTo>
                        <a:pt x="77" y="14"/>
                      </a:lnTo>
                      <a:lnTo>
                        <a:pt x="82" y="16"/>
                      </a:lnTo>
                      <a:lnTo>
                        <a:pt x="86" y="18"/>
                      </a:lnTo>
                      <a:lnTo>
                        <a:pt x="87" y="20"/>
                      </a:lnTo>
                      <a:lnTo>
                        <a:pt x="95" y="23"/>
                      </a:lnTo>
                      <a:lnTo>
                        <a:pt x="97" y="24"/>
                      </a:lnTo>
                      <a:lnTo>
                        <a:pt x="100" y="24"/>
                      </a:lnTo>
                      <a:lnTo>
                        <a:pt x="102" y="25"/>
                      </a:lnTo>
                      <a:lnTo>
                        <a:pt x="105" y="25"/>
                      </a:lnTo>
                      <a:lnTo>
                        <a:pt x="109" y="25"/>
                      </a:lnTo>
                      <a:lnTo>
                        <a:pt x="110" y="25"/>
                      </a:lnTo>
                      <a:lnTo>
                        <a:pt x="111" y="29"/>
                      </a:lnTo>
                      <a:lnTo>
                        <a:pt x="114" y="32"/>
                      </a:lnTo>
                      <a:lnTo>
                        <a:pt x="116" y="34"/>
                      </a:lnTo>
                      <a:lnTo>
                        <a:pt x="119" y="35"/>
                      </a:lnTo>
                      <a:lnTo>
                        <a:pt x="121" y="38"/>
                      </a:lnTo>
                      <a:lnTo>
                        <a:pt x="125" y="39"/>
                      </a:lnTo>
                      <a:lnTo>
                        <a:pt x="129" y="41"/>
                      </a:lnTo>
                      <a:lnTo>
                        <a:pt x="133" y="43"/>
                      </a:lnTo>
                      <a:lnTo>
                        <a:pt x="135" y="44"/>
                      </a:lnTo>
                      <a:lnTo>
                        <a:pt x="140" y="48"/>
                      </a:lnTo>
                      <a:lnTo>
                        <a:pt x="143" y="51"/>
                      </a:lnTo>
                      <a:lnTo>
                        <a:pt x="145" y="51"/>
                      </a:lnTo>
                      <a:lnTo>
                        <a:pt x="150" y="51"/>
                      </a:lnTo>
                      <a:lnTo>
                        <a:pt x="155" y="51"/>
                      </a:lnTo>
                      <a:lnTo>
                        <a:pt x="161" y="52"/>
                      </a:lnTo>
                      <a:lnTo>
                        <a:pt x="166" y="51"/>
                      </a:lnTo>
                      <a:lnTo>
                        <a:pt x="169" y="52"/>
                      </a:lnTo>
                      <a:lnTo>
                        <a:pt x="174" y="52"/>
                      </a:lnTo>
                      <a:lnTo>
                        <a:pt x="180" y="52"/>
                      </a:lnTo>
                      <a:lnTo>
                        <a:pt x="185" y="53"/>
                      </a:lnTo>
                      <a:lnTo>
                        <a:pt x="186" y="54"/>
                      </a:lnTo>
                      <a:lnTo>
                        <a:pt x="188" y="56"/>
                      </a:lnTo>
                      <a:lnTo>
                        <a:pt x="190" y="58"/>
                      </a:lnTo>
                      <a:lnTo>
                        <a:pt x="191" y="58"/>
                      </a:lnTo>
                      <a:lnTo>
                        <a:pt x="193" y="60"/>
                      </a:lnTo>
                      <a:lnTo>
                        <a:pt x="197" y="61"/>
                      </a:lnTo>
                      <a:lnTo>
                        <a:pt x="199" y="61"/>
                      </a:lnTo>
                      <a:lnTo>
                        <a:pt x="202" y="62"/>
                      </a:lnTo>
                      <a:lnTo>
                        <a:pt x="204" y="62"/>
                      </a:lnTo>
                      <a:lnTo>
                        <a:pt x="206" y="63"/>
                      </a:lnTo>
                      <a:lnTo>
                        <a:pt x="209" y="63"/>
                      </a:lnTo>
                      <a:lnTo>
                        <a:pt x="210" y="63"/>
                      </a:lnTo>
                      <a:lnTo>
                        <a:pt x="210" y="65"/>
                      </a:lnTo>
                      <a:lnTo>
                        <a:pt x="212" y="66"/>
                      </a:lnTo>
                      <a:lnTo>
                        <a:pt x="214" y="66"/>
                      </a:lnTo>
                      <a:lnTo>
                        <a:pt x="216" y="65"/>
                      </a:lnTo>
                      <a:lnTo>
                        <a:pt x="218" y="63"/>
                      </a:lnTo>
                      <a:lnTo>
                        <a:pt x="220" y="63"/>
                      </a:lnTo>
                      <a:lnTo>
                        <a:pt x="221" y="65"/>
                      </a:lnTo>
                      <a:lnTo>
                        <a:pt x="224" y="66"/>
                      </a:lnTo>
                      <a:lnTo>
                        <a:pt x="228" y="66"/>
                      </a:lnTo>
                      <a:lnTo>
                        <a:pt x="229" y="66"/>
                      </a:lnTo>
                      <a:lnTo>
                        <a:pt x="232" y="66"/>
                      </a:lnTo>
                      <a:lnTo>
                        <a:pt x="233" y="67"/>
                      </a:lnTo>
                      <a:lnTo>
                        <a:pt x="234" y="68"/>
                      </a:lnTo>
                      <a:lnTo>
                        <a:pt x="237" y="68"/>
                      </a:lnTo>
                      <a:lnTo>
                        <a:pt x="235" y="70"/>
                      </a:lnTo>
                      <a:lnTo>
                        <a:pt x="237" y="71"/>
                      </a:lnTo>
                      <a:lnTo>
                        <a:pt x="237" y="76"/>
                      </a:lnTo>
                      <a:lnTo>
                        <a:pt x="237" y="79"/>
                      </a:lnTo>
                      <a:lnTo>
                        <a:pt x="235" y="81"/>
                      </a:lnTo>
                      <a:lnTo>
                        <a:pt x="235" y="84"/>
                      </a:lnTo>
                      <a:lnTo>
                        <a:pt x="234" y="87"/>
                      </a:lnTo>
                      <a:lnTo>
                        <a:pt x="234" y="90"/>
                      </a:lnTo>
                      <a:lnTo>
                        <a:pt x="235" y="92"/>
                      </a:lnTo>
                      <a:lnTo>
                        <a:pt x="237" y="94"/>
                      </a:lnTo>
                      <a:lnTo>
                        <a:pt x="235" y="96"/>
                      </a:lnTo>
                      <a:lnTo>
                        <a:pt x="235" y="98"/>
                      </a:lnTo>
                      <a:lnTo>
                        <a:pt x="237" y="99"/>
                      </a:lnTo>
                      <a:lnTo>
                        <a:pt x="239" y="100"/>
                      </a:lnTo>
                      <a:lnTo>
                        <a:pt x="239" y="104"/>
                      </a:lnTo>
                      <a:lnTo>
                        <a:pt x="238" y="109"/>
                      </a:lnTo>
                      <a:lnTo>
                        <a:pt x="237" y="111"/>
                      </a:lnTo>
                      <a:lnTo>
                        <a:pt x="237" y="114"/>
                      </a:lnTo>
                      <a:lnTo>
                        <a:pt x="237" y="119"/>
                      </a:lnTo>
                      <a:lnTo>
                        <a:pt x="237" y="122"/>
                      </a:lnTo>
                      <a:lnTo>
                        <a:pt x="235" y="127"/>
                      </a:lnTo>
                      <a:lnTo>
                        <a:pt x="234" y="130"/>
                      </a:lnTo>
                      <a:lnTo>
                        <a:pt x="235" y="134"/>
                      </a:lnTo>
                      <a:lnTo>
                        <a:pt x="238" y="137"/>
                      </a:lnTo>
                      <a:lnTo>
                        <a:pt x="240" y="137"/>
                      </a:lnTo>
                      <a:lnTo>
                        <a:pt x="243" y="137"/>
                      </a:lnTo>
                      <a:lnTo>
                        <a:pt x="244" y="138"/>
                      </a:lnTo>
                      <a:lnTo>
                        <a:pt x="245" y="139"/>
                      </a:lnTo>
                      <a:lnTo>
                        <a:pt x="248" y="142"/>
                      </a:lnTo>
                      <a:lnTo>
                        <a:pt x="249" y="144"/>
                      </a:lnTo>
                      <a:lnTo>
                        <a:pt x="251" y="144"/>
                      </a:lnTo>
                      <a:lnTo>
                        <a:pt x="252" y="144"/>
                      </a:lnTo>
                      <a:lnTo>
                        <a:pt x="253" y="143"/>
                      </a:lnTo>
                      <a:lnTo>
                        <a:pt x="254" y="141"/>
                      </a:lnTo>
                      <a:lnTo>
                        <a:pt x="257" y="139"/>
                      </a:lnTo>
                      <a:lnTo>
                        <a:pt x="258" y="141"/>
                      </a:lnTo>
                      <a:lnTo>
                        <a:pt x="259" y="142"/>
                      </a:lnTo>
                      <a:lnTo>
                        <a:pt x="259" y="143"/>
                      </a:lnTo>
                      <a:lnTo>
                        <a:pt x="262" y="143"/>
                      </a:lnTo>
                      <a:lnTo>
                        <a:pt x="262" y="144"/>
                      </a:lnTo>
                      <a:lnTo>
                        <a:pt x="262" y="147"/>
                      </a:lnTo>
                      <a:lnTo>
                        <a:pt x="261" y="148"/>
                      </a:lnTo>
                      <a:lnTo>
                        <a:pt x="258" y="148"/>
                      </a:lnTo>
                      <a:lnTo>
                        <a:pt x="257" y="147"/>
                      </a:lnTo>
                      <a:lnTo>
                        <a:pt x="254" y="148"/>
                      </a:lnTo>
                      <a:lnTo>
                        <a:pt x="251" y="149"/>
                      </a:lnTo>
                      <a:lnTo>
                        <a:pt x="249" y="149"/>
                      </a:lnTo>
                      <a:lnTo>
                        <a:pt x="249" y="151"/>
                      </a:lnTo>
                      <a:lnTo>
                        <a:pt x="249" y="153"/>
                      </a:lnTo>
                      <a:lnTo>
                        <a:pt x="249" y="156"/>
                      </a:lnTo>
                      <a:lnTo>
                        <a:pt x="249" y="157"/>
                      </a:lnTo>
                      <a:lnTo>
                        <a:pt x="248" y="158"/>
                      </a:lnTo>
                      <a:lnTo>
                        <a:pt x="247" y="162"/>
                      </a:lnTo>
                      <a:lnTo>
                        <a:pt x="245" y="163"/>
                      </a:lnTo>
                      <a:lnTo>
                        <a:pt x="244" y="163"/>
                      </a:lnTo>
                      <a:lnTo>
                        <a:pt x="243" y="165"/>
                      </a:lnTo>
                      <a:lnTo>
                        <a:pt x="240" y="165"/>
                      </a:lnTo>
                      <a:lnTo>
                        <a:pt x="238" y="166"/>
                      </a:lnTo>
                      <a:lnTo>
                        <a:pt x="235" y="167"/>
                      </a:lnTo>
                      <a:lnTo>
                        <a:pt x="235" y="166"/>
                      </a:lnTo>
                      <a:lnTo>
                        <a:pt x="234" y="166"/>
                      </a:lnTo>
                      <a:lnTo>
                        <a:pt x="233" y="166"/>
                      </a:lnTo>
                      <a:lnTo>
                        <a:pt x="233" y="165"/>
                      </a:lnTo>
                      <a:lnTo>
                        <a:pt x="233" y="163"/>
                      </a:lnTo>
                      <a:lnTo>
                        <a:pt x="232" y="162"/>
                      </a:lnTo>
                      <a:lnTo>
                        <a:pt x="233" y="158"/>
                      </a:lnTo>
                      <a:lnTo>
                        <a:pt x="232" y="157"/>
                      </a:lnTo>
                      <a:lnTo>
                        <a:pt x="230" y="157"/>
                      </a:lnTo>
                      <a:lnTo>
                        <a:pt x="230" y="158"/>
                      </a:lnTo>
                      <a:lnTo>
                        <a:pt x="229" y="160"/>
                      </a:lnTo>
                      <a:lnTo>
                        <a:pt x="229" y="163"/>
                      </a:lnTo>
                      <a:lnTo>
                        <a:pt x="225" y="165"/>
                      </a:lnTo>
                      <a:lnTo>
                        <a:pt x="225" y="166"/>
                      </a:lnTo>
                      <a:lnTo>
                        <a:pt x="223" y="167"/>
                      </a:lnTo>
                      <a:lnTo>
                        <a:pt x="221" y="167"/>
                      </a:lnTo>
                      <a:lnTo>
                        <a:pt x="220" y="169"/>
                      </a:lnTo>
                      <a:lnTo>
                        <a:pt x="219" y="170"/>
                      </a:lnTo>
                      <a:lnTo>
                        <a:pt x="219" y="171"/>
                      </a:lnTo>
                      <a:lnTo>
                        <a:pt x="218" y="174"/>
                      </a:lnTo>
                      <a:lnTo>
                        <a:pt x="219" y="177"/>
                      </a:lnTo>
                      <a:lnTo>
                        <a:pt x="221" y="179"/>
                      </a:lnTo>
                      <a:lnTo>
                        <a:pt x="221" y="181"/>
                      </a:lnTo>
                      <a:lnTo>
                        <a:pt x="221" y="182"/>
                      </a:lnTo>
                      <a:lnTo>
                        <a:pt x="220" y="184"/>
                      </a:lnTo>
                      <a:lnTo>
                        <a:pt x="220" y="185"/>
                      </a:lnTo>
                      <a:lnTo>
                        <a:pt x="221" y="186"/>
                      </a:lnTo>
                      <a:lnTo>
                        <a:pt x="223" y="188"/>
                      </a:lnTo>
                      <a:lnTo>
                        <a:pt x="223" y="189"/>
                      </a:lnTo>
                      <a:lnTo>
                        <a:pt x="223" y="191"/>
                      </a:lnTo>
                      <a:lnTo>
                        <a:pt x="224" y="194"/>
                      </a:lnTo>
                      <a:lnTo>
                        <a:pt x="224" y="195"/>
                      </a:lnTo>
                      <a:lnTo>
                        <a:pt x="224" y="199"/>
                      </a:lnTo>
                      <a:lnTo>
                        <a:pt x="224" y="201"/>
                      </a:lnTo>
                      <a:lnTo>
                        <a:pt x="223" y="203"/>
                      </a:lnTo>
                      <a:lnTo>
                        <a:pt x="223" y="207"/>
                      </a:lnTo>
                      <a:lnTo>
                        <a:pt x="221" y="208"/>
                      </a:lnTo>
                      <a:lnTo>
                        <a:pt x="220" y="209"/>
                      </a:lnTo>
                      <a:lnTo>
                        <a:pt x="220" y="212"/>
                      </a:lnTo>
                      <a:lnTo>
                        <a:pt x="220" y="213"/>
                      </a:lnTo>
                      <a:lnTo>
                        <a:pt x="219" y="214"/>
                      </a:lnTo>
                      <a:lnTo>
                        <a:pt x="219" y="215"/>
                      </a:lnTo>
                      <a:lnTo>
                        <a:pt x="218" y="217"/>
                      </a:lnTo>
                      <a:lnTo>
                        <a:pt x="218" y="218"/>
                      </a:lnTo>
                      <a:lnTo>
                        <a:pt x="216" y="219"/>
                      </a:lnTo>
                      <a:lnTo>
                        <a:pt x="218" y="222"/>
                      </a:lnTo>
                      <a:lnTo>
                        <a:pt x="218" y="224"/>
                      </a:lnTo>
                      <a:lnTo>
                        <a:pt x="219" y="226"/>
                      </a:lnTo>
                      <a:lnTo>
                        <a:pt x="220" y="227"/>
                      </a:lnTo>
                      <a:lnTo>
                        <a:pt x="221" y="226"/>
                      </a:lnTo>
                      <a:lnTo>
                        <a:pt x="221" y="224"/>
                      </a:lnTo>
                      <a:lnTo>
                        <a:pt x="223" y="223"/>
                      </a:lnTo>
                      <a:lnTo>
                        <a:pt x="224" y="223"/>
                      </a:lnTo>
                      <a:lnTo>
                        <a:pt x="225" y="226"/>
                      </a:lnTo>
                      <a:lnTo>
                        <a:pt x="225" y="227"/>
                      </a:lnTo>
                      <a:lnTo>
                        <a:pt x="228" y="227"/>
                      </a:lnTo>
                      <a:lnTo>
                        <a:pt x="229" y="228"/>
                      </a:lnTo>
                      <a:lnTo>
                        <a:pt x="232" y="228"/>
                      </a:lnTo>
                      <a:lnTo>
                        <a:pt x="233" y="231"/>
                      </a:lnTo>
                      <a:lnTo>
                        <a:pt x="234" y="232"/>
                      </a:lnTo>
                      <a:lnTo>
                        <a:pt x="235" y="233"/>
                      </a:lnTo>
                      <a:lnTo>
                        <a:pt x="235" y="234"/>
                      </a:lnTo>
                      <a:lnTo>
                        <a:pt x="235" y="237"/>
                      </a:lnTo>
                      <a:lnTo>
                        <a:pt x="234" y="238"/>
                      </a:lnTo>
                      <a:lnTo>
                        <a:pt x="232" y="238"/>
                      </a:lnTo>
                      <a:lnTo>
                        <a:pt x="229" y="237"/>
                      </a:lnTo>
                      <a:lnTo>
                        <a:pt x="225" y="237"/>
                      </a:lnTo>
                      <a:lnTo>
                        <a:pt x="224" y="237"/>
                      </a:lnTo>
                      <a:lnTo>
                        <a:pt x="221" y="238"/>
                      </a:lnTo>
                      <a:lnTo>
                        <a:pt x="221" y="239"/>
                      </a:lnTo>
                      <a:lnTo>
                        <a:pt x="220" y="241"/>
                      </a:lnTo>
                      <a:lnTo>
                        <a:pt x="220" y="242"/>
                      </a:lnTo>
                      <a:lnTo>
                        <a:pt x="221" y="243"/>
                      </a:lnTo>
                      <a:lnTo>
                        <a:pt x="223" y="246"/>
                      </a:lnTo>
                      <a:lnTo>
                        <a:pt x="224" y="247"/>
                      </a:lnTo>
                      <a:lnTo>
                        <a:pt x="225" y="248"/>
                      </a:lnTo>
                      <a:lnTo>
                        <a:pt x="228" y="251"/>
                      </a:lnTo>
                      <a:lnTo>
                        <a:pt x="228" y="253"/>
                      </a:lnTo>
                      <a:lnTo>
                        <a:pt x="225" y="256"/>
                      </a:lnTo>
                      <a:lnTo>
                        <a:pt x="224" y="261"/>
                      </a:lnTo>
                      <a:lnTo>
                        <a:pt x="224" y="266"/>
                      </a:lnTo>
                      <a:lnTo>
                        <a:pt x="223" y="269"/>
                      </a:lnTo>
                      <a:lnTo>
                        <a:pt x="223" y="271"/>
                      </a:lnTo>
                      <a:lnTo>
                        <a:pt x="223" y="274"/>
                      </a:lnTo>
                      <a:lnTo>
                        <a:pt x="221" y="276"/>
                      </a:lnTo>
                      <a:lnTo>
                        <a:pt x="220" y="277"/>
                      </a:lnTo>
                      <a:lnTo>
                        <a:pt x="218" y="279"/>
                      </a:lnTo>
                      <a:lnTo>
                        <a:pt x="216" y="281"/>
                      </a:lnTo>
                      <a:lnTo>
                        <a:pt x="212" y="281"/>
                      </a:lnTo>
                      <a:lnTo>
                        <a:pt x="209"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6" name="Freeform 43">
                  <a:extLst>
                    <a:ext uri="{FF2B5EF4-FFF2-40B4-BE49-F238E27FC236}">
                      <a16:creationId xmlns:a16="http://schemas.microsoft.com/office/drawing/2014/main" id="{B0225A51-06DC-4089-9105-D5364359644C}"/>
                    </a:ext>
                  </a:extLst>
                </p:cNvPr>
                <p:cNvSpPr>
                  <a:spLocks/>
                </p:cNvSpPr>
                <p:nvPr/>
              </p:nvSpPr>
              <p:spPr bwMode="auto">
                <a:xfrm>
                  <a:off x="3796" y="1122"/>
                  <a:ext cx="478" cy="422"/>
                </a:xfrm>
                <a:custGeom>
                  <a:avLst/>
                  <a:gdLst>
                    <a:gd name="T0" fmla="*/ 324 w 478"/>
                    <a:gd name="T1" fmla="*/ 403 h 422"/>
                    <a:gd name="T2" fmla="*/ 352 w 478"/>
                    <a:gd name="T3" fmla="*/ 387 h 422"/>
                    <a:gd name="T4" fmla="*/ 383 w 478"/>
                    <a:gd name="T5" fmla="*/ 400 h 422"/>
                    <a:gd name="T6" fmla="*/ 406 w 478"/>
                    <a:gd name="T7" fmla="*/ 400 h 422"/>
                    <a:gd name="T8" fmla="*/ 431 w 478"/>
                    <a:gd name="T9" fmla="*/ 383 h 422"/>
                    <a:gd name="T10" fmla="*/ 467 w 478"/>
                    <a:gd name="T11" fmla="*/ 370 h 422"/>
                    <a:gd name="T12" fmla="*/ 478 w 478"/>
                    <a:gd name="T13" fmla="*/ 344 h 422"/>
                    <a:gd name="T14" fmla="*/ 467 w 478"/>
                    <a:gd name="T15" fmla="*/ 321 h 422"/>
                    <a:gd name="T16" fmla="*/ 434 w 478"/>
                    <a:gd name="T17" fmla="*/ 324 h 422"/>
                    <a:gd name="T18" fmla="*/ 424 w 478"/>
                    <a:gd name="T19" fmla="*/ 308 h 422"/>
                    <a:gd name="T20" fmla="*/ 419 w 478"/>
                    <a:gd name="T21" fmla="*/ 294 h 422"/>
                    <a:gd name="T22" fmla="*/ 439 w 478"/>
                    <a:gd name="T23" fmla="*/ 280 h 422"/>
                    <a:gd name="T24" fmla="*/ 433 w 478"/>
                    <a:gd name="T25" fmla="*/ 247 h 422"/>
                    <a:gd name="T26" fmla="*/ 416 w 478"/>
                    <a:gd name="T27" fmla="*/ 268 h 422"/>
                    <a:gd name="T28" fmla="*/ 403 w 478"/>
                    <a:gd name="T29" fmla="*/ 258 h 422"/>
                    <a:gd name="T30" fmla="*/ 398 w 478"/>
                    <a:gd name="T31" fmla="*/ 230 h 422"/>
                    <a:gd name="T32" fmla="*/ 377 w 478"/>
                    <a:gd name="T33" fmla="*/ 202 h 422"/>
                    <a:gd name="T34" fmla="*/ 353 w 478"/>
                    <a:gd name="T35" fmla="*/ 208 h 422"/>
                    <a:gd name="T36" fmla="*/ 336 w 478"/>
                    <a:gd name="T37" fmla="*/ 208 h 422"/>
                    <a:gd name="T38" fmla="*/ 312 w 478"/>
                    <a:gd name="T39" fmla="*/ 192 h 422"/>
                    <a:gd name="T40" fmla="*/ 300 w 478"/>
                    <a:gd name="T41" fmla="*/ 175 h 422"/>
                    <a:gd name="T42" fmla="*/ 307 w 478"/>
                    <a:gd name="T43" fmla="*/ 155 h 422"/>
                    <a:gd name="T44" fmla="*/ 298 w 478"/>
                    <a:gd name="T45" fmla="*/ 133 h 422"/>
                    <a:gd name="T46" fmla="*/ 308 w 478"/>
                    <a:gd name="T47" fmla="*/ 109 h 422"/>
                    <a:gd name="T48" fmla="*/ 291 w 478"/>
                    <a:gd name="T49" fmla="*/ 89 h 422"/>
                    <a:gd name="T50" fmla="*/ 315 w 478"/>
                    <a:gd name="T51" fmla="*/ 84 h 422"/>
                    <a:gd name="T52" fmla="*/ 305 w 478"/>
                    <a:gd name="T53" fmla="*/ 36 h 422"/>
                    <a:gd name="T54" fmla="*/ 282 w 478"/>
                    <a:gd name="T55" fmla="*/ 24 h 422"/>
                    <a:gd name="T56" fmla="*/ 231 w 478"/>
                    <a:gd name="T57" fmla="*/ 26 h 422"/>
                    <a:gd name="T58" fmla="*/ 198 w 478"/>
                    <a:gd name="T59" fmla="*/ 12 h 422"/>
                    <a:gd name="T60" fmla="*/ 173 w 478"/>
                    <a:gd name="T61" fmla="*/ 24 h 422"/>
                    <a:gd name="T62" fmla="*/ 151 w 478"/>
                    <a:gd name="T63" fmla="*/ 24 h 422"/>
                    <a:gd name="T64" fmla="*/ 130 w 478"/>
                    <a:gd name="T65" fmla="*/ 22 h 422"/>
                    <a:gd name="T66" fmla="*/ 116 w 478"/>
                    <a:gd name="T67" fmla="*/ 11 h 422"/>
                    <a:gd name="T68" fmla="*/ 92 w 478"/>
                    <a:gd name="T69" fmla="*/ 37 h 422"/>
                    <a:gd name="T70" fmla="*/ 82 w 478"/>
                    <a:gd name="T71" fmla="*/ 90 h 422"/>
                    <a:gd name="T72" fmla="*/ 90 w 478"/>
                    <a:gd name="T73" fmla="*/ 103 h 422"/>
                    <a:gd name="T74" fmla="*/ 73 w 478"/>
                    <a:gd name="T75" fmla="*/ 112 h 422"/>
                    <a:gd name="T76" fmla="*/ 55 w 478"/>
                    <a:gd name="T77" fmla="*/ 89 h 422"/>
                    <a:gd name="T78" fmla="*/ 22 w 478"/>
                    <a:gd name="T79" fmla="*/ 99 h 422"/>
                    <a:gd name="T80" fmla="*/ 14 w 478"/>
                    <a:gd name="T81" fmla="*/ 109 h 422"/>
                    <a:gd name="T82" fmla="*/ 27 w 478"/>
                    <a:gd name="T83" fmla="*/ 132 h 422"/>
                    <a:gd name="T84" fmla="*/ 38 w 478"/>
                    <a:gd name="T85" fmla="*/ 154 h 422"/>
                    <a:gd name="T86" fmla="*/ 52 w 478"/>
                    <a:gd name="T87" fmla="*/ 177 h 422"/>
                    <a:gd name="T88" fmla="*/ 47 w 478"/>
                    <a:gd name="T89" fmla="*/ 204 h 422"/>
                    <a:gd name="T90" fmla="*/ 70 w 478"/>
                    <a:gd name="T91" fmla="*/ 221 h 422"/>
                    <a:gd name="T92" fmla="*/ 68 w 478"/>
                    <a:gd name="T93" fmla="*/ 242 h 422"/>
                    <a:gd name="T94" fmla="*/ 71 w 478"/>
                    <a:gd name="T95" fmla="*/ 254 h 422"/>
                    <a:gd name="T96" fmla="*/ 85 w 478"/>
                    <a:gd name="T97" fmla="*/ 260 h 422"/>
                    <a:gd name="T98" fmla="*/ 106 w 478"/>
                    <a:gd name="T99" fmla="*/ 273 h 422"/>
                    <a:gd name="T100" fmla="*/ 135 w 478"/>
                    <a:gd name="T101" fmla="*/ 269 h 422"/>
                    <a:gd name="T102" fmla="*/ 150 w 478"/>
                    <a:gd name="T103" fmla="*/ 277 h 422"/>
                    <a:gd name="T104" fmla="*/ 145 w 478"/>
                    <a:gd name="T105" fmla="*/ 291 h 422"/>
                    <a:gd name="T106" fmla="*/ 159 w 478"/>
                    <a:gd name="T107" fmla="*/ 318 h 422"/>
                    <a:gd name="T108" fmla="*/ 147 w 478"/>
                    <a:gd name="T109" fmla="*/ 351 h 422"/>
                    <a:gd name="T110" fmla="*/ 173 w 478"/>
                    <a:gd name="T111" fmla="*/ 374 h 422"/>
                    <a:gd name="T112" fmla="*/ 188 w 478"/>
                    <a:gd name="T113" fmla="*/ 400 h 422"/>
                    <a:gd name="T114" fmla="*/ 207 w 478"/>
                    <a:gd name="T115" fmla="*/ 410 h 422"/>
                    <a:gd name="T116" fmla="*/ 213 w 478"/>
                    <a:gd name="T117" fmla="*/ 416 h 422"/>
                    <a:gd name="T118" fmla="*/ 239 w 478"/>
                    <a:gd name="T119" fmla="*/ 411 h 422"/>
                    <a:gd name="T120" fmla="*/ 273 w 478"/>
                    <a:gd name="T121" fmla="*/ 408 h 422"/>
                    <a:gd name="T122" fmla="*/ 291 w 478"/>
                    <a:gd name="T123" fmla="*/ 39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 h="422">
                      <a:moveTo>
                        <a:pt x="296" y="403"/>
                      </a:moveTo>
                      <a:lnTo>
                        <a:pt x="298" y="402"/>
                      </a:lnTo>
                      <a:lnTo>
                        <a:pt x="300" y="403"/>
                      </a:lnTo>
                      <a:lnTo>
                        <a:pt x="301" y="403"/>
                      </a:lnTo>
                      <a:lnTo>
                        <a:pt x="302" y="402"/>
                      </a:lnTo>
                      <a:lnTo>
                        <a:pt x="305" y="401"/>
                      </a:lnTo>
                      <a:lnTo>
                        <a:pt x="306" y="401"/>
                      </a:lnTo>
                      <a:lnTo>
                        <a:pt x="307" y="400"/>
                      </a:lnTo>
                      <a:lnTo>
                        <a:pt x="307" y="398"/>
                      </a:lnTo>
                      <a:lnTo>
                        <a:pt x="310" y="400"/>
                      </a:lnTo>
                      <a:lnTo>
                        <a:pt x="311" y="400"/>
                      </a:lnTo>
                      <a:lnTo>
                        <a:pt x="312" y="402"/>
                      </a:lnTo>
                      <a:lnTo>
                        <a:pt x="314" y="406"/>
                      </a:lnTo>
                      <a:lnTo>
                        <a:pt x="316" y="407"/>
                      </a:lnTo>
                      <a:lnTo>
                        <a:pt x="317" y="406"/>
                      </a:lnTo>
                      <a:lnTo>
                        <a:pt x="321" y="403"/>
                      </a:lnTo>
                      <a:lnTo>
                        <a:pt x="322" y="402"/>
                      </a:lnTo>
                      <a:lnTo>
                        <a:pt x="324" y="403"/>
                      </a:lnTo>
                      <a:lnTo>
                        <a:pt x="325" y="406"/>
                      </a:lnTo>
                      <a:lnTo>
                        <a:pt x="327" y="406"/>
                      </a:lnTo>
                      <a:lnTo>
                        <a:pt x="330" y="403"/>
                      </a:lnTo>
                      <a:lnTo>
                        <a:pt x="331" y="402"/>
                      </a:lnTo>
                      <a:lnTo>
                        <a:pt x="333" y="402"/>
                      </a:lnTo>
                      <a:lnTo>
                        <a:pt x="335" y="403"/>
                      </a:lnTo>
                      <a:lnTo>
                        <a:pt x="336" y="401"/>
                      </a:lnTo>
                      <a:lnTo>
                        <a:pt x="339" y="401"/>
                      </a:lnTo>
                      <a:lnTo>
                        <a:pt x="341" y="401"/>
                      </a:lnTo>
                      <a:lnTo>
                        <a:pt x="344" y="401"/>
                      </a:lnTo>
                      <a:lnTo>
                        <a:pt x="345" y="400"/>
                      </a:lnTo>
                      <a:lnTo>
                        <a:pt x="345" y="398"/>
                      </a:lnTo>
                      <a:lnTo>
                        <a:pt x="344" y="394"/>
                      </a:lnTo>
                      <a:lnTo>
                        <a:pt x="344" y="393"/>
                      </a:lnTo>
                      <a:lnTo>
                        <a:pt x="345" y="393"/>
                      </a:lnTo>
                      <a:lnTo>
                        <a:pt x="346" y="392"/>
                      </a:lnTo>
                      <a:lnTo>
                        <a:pt x="349" y="388"/>
                      </a:lnTo>
                      <a:lnTo>
                        <a:pt x="352" y="387"/>
                      </a:lnTo>
                      <a:lnTo>
                        <a:pt x="353" y="386"/>
                      </a:lnTo>
                      <a:lnTo>
                        <a:pt x="354" y="387"/>
                      </a:lnTo>
                      <a:lnTo>
                        <a:pt x="355" y="387"/>
                      </a:lnTo>
                      <a:lnTo>
                        <a:pt x="355" y="389"/>
                      </a:lnTo>
                      <a:lnTo>
                        <a:pt x="354" y="392"/>
                      </a:lnTo>
                      <a:lnTo>
                        <a:pt x="354" y="396"/>
                      </a:lnTo>
                      <a:lnTo>
                        <a:pt x="355" y="396"/>
                      </a:lnTo>
                      <a:lnTo>
                        <a:pt x="357" y="396"/>
                      </a:lnTo>
                      <a:lnTo>
                        <a:pt x="362" y="394"/>
                      </a:lnTo>
                      <a:lnTo>
                        <a:pt x="364" y="394"/>
                      </a:lnTo>
                      <a:lnTo>
                        <a:pt x="367" y="394"/>
                      </a:lnTo>
                      <a:lnTo>
                        <a:pt x="369" y="394"/>
                      </a:lnTo>
                      <a:lnTo>
                        <a:pt x="372" y="394"/>
                      </a:lnTo>
                      <a:lnTo>
                        <a:pt x="374" y="394"/>
                      </a:lnTo>
                      <a:lnTo>
                        <a:pt x="376" y="397"/>
                      </a:lnTo>
                      <a:lnTo>
                        <a:pt x="379" y="398"/>
                      </a:lnTo>
                      <a:lnTo>
                        <a:pt x="382" y="400"/>
                      </a:lnTo>
                      <a:lnTo>
                        <a:pt x="383" y="400"/>
                      </a:lnTo>
                      <a:lnTo>
                        <a:pt x="384" y="400"/>
                      </a:lnTo>
                      <a:lnTo>
                        <a:pt x="386" y="402"/>
                      </a:lnTo>
                      <a:lnTo>
                        <a:pt x="387" y="403"/>
                      </a:lnTo>
                      <a:lnTo>
                        <a:pt x="390" y="403"/>
                      </a:lnTo>
                      <a:lnTo>
                        <a:pt x="391" y="403"/>
                      </a:lnTo>
                      <a:lnTo>
                        <a:pt x="393" y="403"/>
                      </a:lnTo>
                      <a:lnTo>
                        <a:pt x="396" y="406"/>
                      </a:lnTo>
                      <a:lnTo>
                        <a:pt x="397" y="403"/>
                      </a:lnTo>
                      <a:lnTo>
                        <a:pt x="398" y="403"/>
                      </a:lnTo>
                      <a:lnTo>
                        <a:pt x="398" y="402"/>
                      </a:lnTo>
                      <a:lnTo>
                        <a:pt x="397" y="400"/>
                      </a:lnTo>
                      <a:lnTo>
                        <a:pt x="396" y="398"/>
                      </a:lnTo>
                      <a:lnTo>
                        <a:pt x="397" y="398"/>
                      </a:lnTo>
                      <a:lnTo>
                        <a:pt x="398" y="400"/>
                      </a:lnTo>
                      <a:lnTo>
                        <a:pt x="400" y="400"/>
                      </a:lnTo>
                      <a:lnTo>
                        <a:pt x="402" y="400"/>
                      </a:lnTo>
                      <a:lnTo>
                        <a:pt x="403" y="400"/>
                      </a:lnTo>
                      <a:lnTo>
                        <a:pt x="406" y="400"/>
                      </a:lnTo>
                      <a:lnTo>
                        <a:pt x="410" y="398"/>
                      </a:lnTo>
                      <a:lnTo>
                        <a:pt x="411" y="396"/>
                      </a:lnTo>
                      <a:lnTo>
                        <a:pt x="414" y="393"/>
                      </a:lnTo>
                      <a:lnTo>
                        <a:pt x="415" y="389"/>
                      </a:lnTo>
                      <a:lnTo>
                        <a:pt x="412" y="387"/>
                      </a:lnTo>
                      <a:lnTo>
                        <a:pt x="411" y="384"/>
                      </a:lnTo>
                      <a:lnTo>
                        <a:pt x="411" y="382"/>
                      </a:lnTo>
                      <a:lnTo>
                        <a:pt x="411" y="378"/>
                      </a:lnTo>
                      <a:lnTo>
                        <a:pt x="412" y="378"/>
                      </a:lnTo>
                      <a:lnTo>
                        <a:pt x="414" y="377"/>
                      </a:lnTo>
                      <a:lnTo>
                        <a:pt x="415" y="378"/>
                      </a:lnTo>
                      <a:lnTo>
                        <a:pt x="416" y="379"/>
                      </a:lnTo>
                      <a:lnTo>
                        <a:pt x="419" y="379"/>
                      </a:lnTo>
                      <a:lnTo>
                        <a:pt x="421" y="379"/>
                      </a:lnTo>
                      <a:lnTo>
                        <a:pt x="425" y="379"/>
                      </a:lnTo>
                      <a:lnTo>
                        <a:pt x="426" y="381"/>
                      </a:lnTo>
                      <a:lnTo>
                        <a:pt x="429" y="382"/>
                      </a:lnTo>
                      <a:lnTo>
                        <a:pt x="431" y="383"/>
                      </a:lnTo>
                      <a:lnTo>
                        <a:pt x="433" y="382"/>
                      </a:lnTo>
                      <a:lnTo>
                        <a:pt x="434" y="381"/>
                      </a:lnTo>
                      <a:lnTo>
                        <a:pt x="436" y="379"/>
                      </a:lnTo>
                      <a:lnTo>
                        <a:pt x="439" y="378"/>
                      </a:lnTo>
                      <a:lnTo>
                        <a:pt x="440" y="377"/>
                      </a:lnTo>
                      <a:lnTo>
                        <a:pt x="443" y="378"/>
                      </a:lnTo>
                      <a:lnTo>
                        <a:pt x="444" y="379"/>
                      </a:lnTo>
                      <a:lnTo>
                        <a:pt x="450" y="382"/>
                      </a:lnTo>
                      <a:lnTo>
                        <a:pt x="457" y="383"/>
                      </a:lnTo>
                      <a:lnTo>
                        <a:pt x="457" y="378"/>
                      </a:lnTo>
                      <a:lnTo>
                        <a:pt x="457" y="373"/>
                      </a:lnTo>
                      <a:lnTo>
                        <a:pt x="458" y="372"/>
                      </a:lnTo>
                      <a:lnTo>
                        <a:pt x="461" y="370"/>
                      </a:lnTo>
                      <a:lnTo>
                        <a:pt x="462" y="369"/>
                      </a:lnTo>
                      <a:lnTo>
                        <a:pt x="464" y="369"/>
                      </a:lnTo>
                      <a:lnTo>
                        <a:pt x="466" y="369"/>
                      </a:lnTo>
                      <a:lnTo>
                        <a:pt x="466" y="370"/>
                      </a:lnTo>
                      <a:lnTo>
                        <a:pt x="467" y="370"/>
                      </a:lnTo>
                      <a:lnTo>
                        <a:pt x="469" y="369"/>
                      </a:lnTo>
                      <a:lnTo>
                        <a:pt x="473" y="365"/>
                      </a:lnTo>
                      <a:lnTo>
                        <a:pt x="472" y="362"/>
                      </a:lnTo>
                      <a:lnTo>
                        <a:pt x="469" y="359"/>
                      </a:lnTo>
                      <a:lnTo>
                        <a:pt x="467" y="359"/>
                      </a:lnTo>
                      <a:lnTo>
                        <a:pt x="466" y="358"/>
                      </a:lnTo>
                      <a:lnTo>
                        <a:pt x="466" y="355"/>
                      </a:lnTo>
                      <a:lnTo>
                        <a:pt x="466" y="354"/>
                      </a:lnTo>
                      <a:lnTo>
                        <a:pt x="467" y="354"/>
                      </a:lnTo>
                      <a:lnTo>
                        <a:pt x="471" y="355"/>
                      </a:lnTo>
                      <a:lnTo>
                        <a:pt x="472" y="356"/>
                      </a:lnTo>
                      <a:lnTo>
                        <a:pt x="473" y="356"/>
                      </a:lnTo>
                      <a:lnTo>
                        <a:pt x="476" y="354"/>
                      </a:lnTo>
                      <a:lnTo>
                        <a:pt x="477" y="354"/>
                      </a:lnTo>
                      <a:lnTo>
                        <a:pt x="478" y="351"/>
                      </a:lnTo>
                      <a:lnTo>
                        <a:pt x="477" y="349"/>
                      </a:lnTo>
                      <a:lnTo>
                        <a:pt x="477" y="345"/>
                      </a:lnTo>
                      <a:lnTo>
                        <a:pt x="478" y="344"/>
                      </a:lnTo>
                      <a:lnTo>
                        <a:pt x="477" y="343"/>
                      </a:lnTo>
                      <a:lnTo>
                        <a:pt x="474" y="343"/>
                      </a:lnTo>
                      <a:lnTo>
                        <a:pt x="472" y="341"/>
                      </a:lnTo>
                      <a:lnTo>
                        <a:pt x="471" y="341"/>
                      </a:lnTo>
                      <a:lnTo>
                        <a:pt x="471" y="340"/>
                      </a:lnTo>
                      <a:lnTo>
                        <a:pt x="467" y="340"/>
                      </a:lnTo>
                      <a:lnTo>
                        <a:pt x="466" y="337"/>
                      </a:lnTo>
                      <a:lnTo>
                        <a:pt x="464" y="336"/>
                      </a:lnTo>
                      <a:lnTo>
                        <a:pt x="467" y="335"/>
                      </a:lnTo>
                      <a:lnTo>
                        <a:pt x="471" y="335"/>
                      </a:lnTo>
                      <a:lnTo>
                        <a:pt x="472" y="332"/>
                      </a:lnTo>
                      <a:lnTo>
                        <a:pt x="471" y="327"/>
                      </a:lnTo>
                      <a:lnTo>
                        <a:pt x="472" y="327"/>
                      </a:lnTo>
                      <a:lnTo>
                        <a:pt x="472" y="325"/>
                      </a:lnTo>
                      <a:lnTo>
                        <a:pt x="471" y="325"/>
                      </a:lnTo>
                      <a:lnTo>
                        <a:pt x="469" y="324"/>
                      </a:lnTo>
                      <a:lnTo>
                        <a:pt x="469" y="322"/>
                      </a:lnTo>
                      <a:lnTo>
                        <a:pt x="467" y="321"/>
                      </a:lnTo>
                      <a:lnTo>
                        <a:pt x="467" y="322"/>
                      </a:lnTo>
                      <a:lnTo>
                        <a:pt x="466" y="325"/>
                      </a:lnTo>
                      <a:lnTo>
                        <a:pt x="464" y="326"/>
                      </a:lnTo>
                      <a:lnTo>
                        <a:pt x="462" y="327"/>
                      </a:lnTo>
                      <a:lnTo>
                        <a:pt x="461" y="329"/>
                      </a:lnTo>
                      <a:lnTo>
                        <a:pt x="459" y="330"/>
                      </a:lnTo>
                      <a:lnTo>
                        <a:pt x="458" y="332"/>
                      </a:lnTo>
                      <a:lnTo>
                        <a:pt x="458" y="330"/>
                      </a:lnTo>
                      <a:lnTo>
                        <a:pt x="455" y="327"/>
                      </a:lnTo>
                      <a:lnTo>
                        <a:pt x="454" y="329"/>
                      </a:lnTo>
                      <a:lnTo>
                        <a:pt x="454" y="330"/>
                      </a:lnTo>
                      <a:lnTo>
                        <a:pt x="452" y="330"/>
                      </a:lnTo>
                      <a:lnTo>
                        <a:pt x="448" y="325"/>
                      </a:lnTo>
                      <a:lnTo>
                        <a:pt x="445" y="322"/>
                      </a:lnTo>
                      <a:lnTo>
                        <a:pt x="443" y="321"/>
                      </a:lnTo>
                      <a:lnTo>
                        <a:pt x="439" y="321"/>
                      </a:lnTo>
                      <a:lnTo>
                        <a:pt x="435" y="322"/>
                      </a:lnTo>
                      <a:lnTo>
                        <a:pt x="434" y="324"/>
                      </a:lnTo>
                      <a:lnTo>
                        <a:pt x="431" y="326"/>
                      </a:lnTo>
                      <a:lnTo>
                        <a:pt x="429" y="326"/>
                      </a:lnTo>
                      <a:lnTo>
                        <a:pt x="429" y="324"/>
                      </a:lnTo>
                      <a:lnTo>
                        <a:pt x="429" y="322"/>
                      </a:lnTo>
                      <a:lnTo>
                        <a:pt x="426" y="322"/>
                      </a:lnTo>
                      <a:lnTo>
                        <a:pt x="424" y="322"/>
                      </a:lnTo>
                      <a:lnTo>
                        <a:pt x="421" y="322"/>
                      </a:lnTo>
                      <a:lnTo>
                        <a:pt x="420" y="322"/>
                      </a:lnTo>
                      <a:lnTo>
                        <a:pt x="417" y="322"/>
                      </a:lnTo>
                      <a:lnTo>
                        <a:pt x="419" y="321"/>
                      </a:lnTo>
                      <a:lnTo>
                        <a:pt x="421" y="320"/>
                      </a:lnTo>
                      <a:lnTo>
                        <a:pt x="424" y="318"/>
                      </a:lnTo>
                      <a:lnTo>
                        <a:pt x="425" y="317"/>
                      </a:lnTo>
                      <a:lnTo>
                        <a:pt x="425" y="315"/>
                      </a:lnTo>
                      <a:lnTo>
                        <a:pt x="421" y="312"/>
                      </a:lnTo>
                      <a:lnTo>
                        <a:pt x="421" y="311"/>
                      </a:lnTo>
                      <a:lnTo>
                        <a:pt x="421" y="308"/>
                      </a:lnTo>
                      <a:lnTo>
                        <a:pt x="424" y="308"/>
                      </a:lnTo>
                      <a:lnTo>
                        <a:pt x="425" y="308"/>
                      </a:lnTo>
                      <a:lnTo>
                        <a:pt x="425" y="310"/>
                      </a:lnTo>
                      <a:lnTo>
                        <a:pt x="426" y="310"/>
                      </a:lnTo>
                      <a:lnTo>
                        <a:pt x="429" y="310"/>
                      </a:lnTo>
                      <a:lnTo>
                        <a:pt x="429" y="307"/>
                      </a:lnTo>
                      <a:lnTo>
                        <a:pt x="429" y="306"/>
                      </a:lnTo>
                      <a:lnTo>
                        <a:pt x="429" y="304"/>
                      </a:lnTo>
                      <a:lnTo>
                        <a:pt x="428" y="304"/>
                      </a:lnTo>
                      <a:lnTo>
                        <a:pt x="425" y="306"/>
                      </a:lnTo>
                      <a:lnTo>
                        <a:pt x="425" y="304"/>
                      </a:lnTo>
                      <a:lnTo>
                        <a:pt x="425" y="302"/>
                      </a:lnTo>
                      <a:lnTo>
                        <a:pt x="424" y="299"/>
                      </a:lnTo>
                      <a:lnTo>
                        <a:pt x="420" y="299"/>
                      </a:lnTo>
                      <a:lnTo>
                        <a:pt x="417" y="299"/>
                      </a:lnTo>
                      <a:lnTo>
                        <a:pt x="416" y="299"/>
                      </a:lnTo>
                      <a:lnTo>
                        <a:pt x="415" y="298"/>
                      </a:lnTo>
                      <a:lnTo>
                        <a:pt x="415" y="296"/>
                      </a:lnTo>
                      <a:lnTo>
                        <a:pt x="419" y="294"/>
                      </a:lnTo>
                      <a:lnTo>
                        <a:pt x="420" y="293"/>
                      </a:lnTo>
                      <a:lnTo>
                        <a:pt x="421" y="292"/>
                      </a:lnTo>
                      <a:lnTo>
                        <a:pt x="424" y="294"/>
                      </a:lnTo>
                      <a:lnTo>
                        <a:pt x="425" y="294"/>
                      </a:lnTo>
                      <a:lnTo>
                        <a:pt x="426" y="294"/>
                      </a:lnTo>
                      <a:lnTo>
                        <a:pt x="429" y="294"/>
                      </a:lnTo>
                      <a:lnTo>
                        <a:pt x="430" y="294"/>
                      </a:lnTo>
                      <a:lnTo>
                        <a:pt x="428" y="291"/>
                      </a:lnTo>
                      <a:lnTo>
                        <a:pt x="430" y="288"/>
                      </a:lnTo>
                      <a:lnTo>
                        <a:pt x="431" y="288"/>
                      </a:lnTo>
                      <a:lnTo>
                        <a:pt x="431" y="287"/>
                      </a:lnTo>
                      <a:lnTo>
                        <a:pt x="433" y="287"/>
                      </a:lnTo>
                      <a:lnTo>
                        <a:pt x="434" y="287"/>
                      </a:lnTo>
                      <a:lnTo>
                        <a:pt x="435" y="287"/>
                      </a:lnTo>
                      <a:lnTo>
                        <a:pt x="436" y="284"/>
                      </a:lnTo>
                      <a:lnTo>
                        <a:pt x="436" y="283"/>
                      </a:lnTo>
                      <a:lnTo>
                        <a:pt x="439" y="282"/>
                      </a:lnTo>
                      <a:lnTo>
                        <a:pt x="439" y="280"/>
                      </a:lnTo>
                      <a:lnTo>
                        <a:pt x="435" y="279"/>
                      </a:lnTo>
                      <a:lnTo>
                        <a:pt x="434" y="278"/>
                      </a:lnTo>
                      <a:lnTo>
                        <a:pt x="433" y="278"/>
                      </a:lnTo>
                      <a:lnTo>
                        <a:pt x="431" y="278"/>
                      </a:lnTo>
                      <a:lnTo>
                        <a:pt x="429" y="277"/>
                      </a:lnTo>
                      <a:lnTo>
                        <a:pt x="431" y="275"/>
                      </a:lnTo>
                      <a:lnTo>
                        <a:pt x="431" y="274"/>
                      </a:lnTo>
                      <a:lnTo>
                        <a:pt x="431" y="270"/>
                      </a:lnTo>
                      <a:lnTo>
                        <a:pt x="433" y="268"/>
                      </a:lnTo>
                      <a:lnTo>
                        <a:pt x="434" y="266"/>
                      </a:lnTo>
                      <a:lnTo>
                        <a:pt x="436" y="264"/>
                      </a:lnTo>
                      <a:lnTo>
                        <a:pt x="439" y="261"/>
                      </a:lnTo>
                      <a:lnTo>
                        <a:pt x="439" y="259"/>
                      </a:lnTo>
                      <a:lnTo>
                        <a:pt x="439" y="254"/>
                      </a:lnTo>
                      <a:lnTo>
                        <a:pt x="436" y="249"/>
                      </a:lnTo>
                      <a:lnTo>
                        <a:pt x="435" y="249"/>
                      </a:lnTo>
                      <a:lnTo>
                        <a:pt x="434" y="249"/>
                      </a:lnTo>
                      <a:lnTo>
                        <a:pt x="433" y="247"/>
                      </a:lnTo>
                      <a:lnTo>
                        <a:pt x="430" y="246"/>
                      </a:lnTo>
                      <a:lnTo>
                        <a:pt x="430" y="244"/>
                      </a:lnTo>
                      <a:lnTo>
                        <a:pt x="429" y="244"/>
                      </a:lnTo>
                      <a:lnTo>
                        <a:pt x="426" y="244"/>
                      </a:lnTo>
                      <a:lnTo>
                        <a:pt x="425" y="246"/>
                      </a:lnTo>
                      <a:lnTo>
                        <a:pt x="424" y="247"/>
                      </a:lnTo>
                      <a:lnTo>
                        <a:pt x="424" y="250"/>
                      </a:lnTo>
                      <a:lnTo>
                        <a:pt x="420" y="251"/>
                      </a:lnTo>
                      <a:lnTo>
                        <a:pt x="420" y="253"/>
                      </a:lnTo>
                      <a:lnTo>
                        <a:pt x="420" y="254"/>
                      </a:lnTo>
                      <a:lnTo>
                        <a:pt x="421" y="255"/>
                      </a:lnTo>
                      <a:lnTo>
                        <a:pt x="421" y="259"/>
                      </a:lnTo>
                      <a:lnTo>
                        <a:pt x="420" y="260"/>
                      </a:lnTo>
                      <a:lnTo>
                        <a:pt x="419" y="261"/>
                      </a:lnTo>
                      <a:lnTo>
                        <a:pt x="415" y="263"/>
                      </a:lnTo>
                      <a:lnTo>
                        <a:pt x="414" y="265"/>
                      </a:lnTo>
                      <a:lnTo>
                        <a:pt x="415" y="266"/>
                      </a:lnTo>
                      <a:lnTo>
                        <a:pt x="416" y="268"/>
                      </a:lnTo>
                      <a:lnTo>
                        <a:pt x="419" y="268"/>
                      </a:lnTo>
                      <a:lnTo>
                        <a:pt x="420" y="269"/>
                      </a:lnTo>
                      <a:lnTo>
                        <a:pt x="420" y="270"/>
                      </a:lnTo>
                      <a:lnTo>
                        <a:pt x="420" y="273"/>
                      </a:lnTo>
                      <a:lnTo>
                        <a:pt x="421" y="274"/>
                      </a:lnTo>
                      <a:lnTo>
                        <a:pt x="421" y="275"/>
                      </a:lnTo>
                      <a:lnTo>
                        <a:pt x="420" y="275"/>
                      </a:lnTo>
                      <a:lnTo>
                        <a:pt x="417" y="275"/>
                      </a:lnTo>
                      <a:lnTo>
                        <a:pt x="414" y="277"/>
                      </a:lnTo>
                      <a:lnTo>
                        <a:pt x="412" y="277"/>
                      </a:lnTo>
                      <a:lnTo>
                        <a:pt x="411" y="275"/>
                      </a:lnTo>
                      <a:lnTo>
                        <a:pt x="411" y="273"/>
                      </a:lnTo>
                      <a:lnTo>
                        <a:pt x="410" y="270"/>
                      </a:lnTo>
                      <a:lnTo>
                        <a:pt x="409" y="270"/>
                      </a:lnTo>
                      <a:lnTo>
                        <a:pt x="406" y="269"/>
                      </a:lnTo>
                      <a:lnTo>
                        <a:pt x="402" y="264"/>
                      </a:lnTo>
                      <a:lnTo>
                        <a:pt x="402" y="261"/>
                      </a:lnTo>
                      <a:lnTo>
                        <a:pt x="403" y="258"/>
                      </a:lnTo>
                      <a:lnTo>
                        <a:pt x="403" y="255"/>
                      </a:lnTo>
                      <a:lnTo>
                        <a:pt x="403" y="254"/>
                      </a:lnTo>
                      <a:lnTo>
                        <a:pt x="402" y="253"/>
                      </a:lnTo>
                      <a:lnTo>
                        <a:pt x="403" y="251"/>
                      </a:lnTo>
                      <a:lnTo>
                        <a:pt x="405" y="250"/>
                      </a:lnTo>
                      <a:lnTo>
                        <a:pt x="405" y="247"/>
                      </a:lnTo>
                      <a:lnTo>
                        <a:pt x="406" y="246"/>
                      </a:lnTo>
                      <a:lnTo>
                        <a:pt x="410" y="246"/>
                      </a:lnTo>
                      <a:lnTo>
                        <a:pt x="411" y="245"/>
                      </a:lnTo>
                      <a:lnTo>
                        <a:pt x="411" y="244"/>
                      </a:lnTo>
                      <a:lnTo>
                        <a:pt x="410" y="242"/>
                      </a:lnTo>
                      <a:lnTo>
                        <a:pt x="410" y="240"/>
                      </a:lnTo>
                      <a:lnTo>
                        <a:pt x="409" y="239"/>
                      </a:lnTo>
                      <a:lnTo>
                        <a:pt x="403" y="239"/>
                      </a:lnTo>
                      <a:lnTo>
                        <a:pt x="402" y="237"/>
                      </a:lnTo>
                      <a:lnTo>
                        <a:pt x="401" y="236"/>
                      </a:lnTo>
                      <a:lnTo>
                        <a:pt x="401" y="234"/>
                      </a:lnTo>
                      <a:lnTo>
                        <a:pt x="398" y="230"/>
                      </a:lnTo>
                      <a:lnTo>
                        <a:pt x="397" y="228"/>
                      </a:lnTo>
                      <a:lnTo>
                        <a:pt x="397" y="226"/>
                      </a:lnTo>
                      <a:lnTo>
                        <a:pt x="397" y="225"/>
                      </a:lnTo>
                      <a:lnTo>
                        <a:pt x="398" y="222"/>
                      </a:lnTo>
                      <a:lnTo>
                        <a:pt x="398" y="221"/>
                      </a:lnTo>
                      <a:lnTo>
                        <a:pt x="397" y="218"/>
                      </a:lnTo>
                      <a:lnTo>
                        <a:pt x="395" y="213"/>
                      </a:lnTo>
                      <a:lnTo>
                        <a:pt x="390" y="211"/>
                      </a:lnTo>
                      <a:lnTo>
                        <a:pt x="388" y="211"/>
                      </a:lnTo>
                      <a:lnTo>
                        <a:pt x="387" y="209"/>
                      </a:lnTo>
                      <a:lnTo>
                        <a:pt x="386" y="208"/>
                      </a:lnTo>
                      <a:lnTo>
                        <a:pt x="384" y="208"/>
                      </a:lnTo>
                      <a:lnTo>
                        <a:pt x="384" y="207"/>
                      </a:lnTo>
                      <a:lnTo>
                        <a:pt x="383" y="206"/>
                      </a:lnTo>
                      <a:lnTo>
                        <a:pt x="382" y="204"/>
                      </a:lnTo>
                      <a:lnTo>
                        <a:pt x="381" y="203"/>
                      </a:lnTo>
                      <a:lnTo>
                        <a:pt x="379" y="202"/>
                      </a:lnTo>
                      <a:lnTo>
                        <a:pt x="377" y="202"/>
                      </a:lnTo>
                      <a:lnTo>
                        <a:pt x="376" y="203"/>
                      </a:lnTo>
                      <a:lnTo>
                        <a:pt x="374" y="204"/>
                      </a:lnTo>
                      <a:lnTo>
                        <a:pt x="374" y="203"/>
                      </a:lnTo>
                      <a:lnTo>
                        <a:pt x="373" y="202"/>
                      </a:lnTo>
                      <a:lnTo>
                        <a:pt x="372" y="202"/>
                      </a:lnTo>
                      <a:lnTo>
                        <a:pt x="369" y="202"/>
                      </a:lnTo>
                      <a:lnTo>
                        <a:pt x="368" y="202"/>
                      </a:lnTo>
                      <a:lnTo>
                        <a:pt x="367" y="203"/>
                      </a:lnTo>
                      <a:lnTo>
                        <a:pt x="365" y="202"/>
                      </a:lnTo>
                      <a:lnTo>
                        <a:pt x="362" y="202"/>
                      </a:lnTo>
                      <a:lnTo>
                        <a:pt x="362" y="201"/>
                      </a:lnTo>
                      <a:lnTo>
                        <a:pt x="362" y="199"/>
                      </a:lnTo>
                      <a:lnTo>
                        <a:pt x="360" y="199"/>
                      </a:lnTo>
                      <a:lnTo>
                        <a:pt x="358" y="199"/>
                      </a:lnTo>
                      <a:lnTo>
                        <a:pt x="355" y="201"/>
                      </a:lnTo>
                      <a:lnTo>
                        <a:pt x="355" y="204"/>
                      </a:lnTo>
                      <a:lnTo>
                        <a:pt x="354" y="206"/>
                      </a:lnTo>
                      <a:lnTo>
                        <a:pt x="353" y="208"/>
                      </a:lnTo>
                      <a:lnTo>
                        <a:pt x="352" y="209"/>
                      </a:lnTo>
                      <a:lnTo>
                        <a:pt x="352" y="211"/>
                      </a:lnTo>
                      <a:lnTo>
                        <a:pt x="350" y="213"/>
                      </a:lnTo>
                      <a:lnTo>
                        <a:pt x="350" y="215"/>
                      </a:lnTo>
                      <a:lnTo>
                        <a:pt x="349" y="215"/>
                      </a:lnTo>
                      <a:lnTo>
                        <a:pt x="346" y="213"/>
                      </a:lnTo>
                      <a:lnTo>
                        <a:pt x="345" y="213"/>
                      </a:lnTo>
                      <a:lnTo>
                        <a:pt x="344" y="213"/>
                      </a:lnTo>
                      <a:lnTo>
                        <a:pt x="341" y="209"/>
                      </a:lnTo>
                      <a:lnTo>
                        <a:pt x="343" y="211"/>
                      </a:lnTo>
                      <a:lnTo>
                        <a:pt x="344" y="209"/>
                      </a:lnTo>
                      <a:lnTo>
                        <a:pt x="343" y="208"/>
                      </a:lnTo>
                      <a:lnTo>
                        <a:pt x="343" y="207"/>
                      </a:lnTo>
                      <a:lnTo>
                        <a:pt x="341" y="206"/>
                      </a:lnTo>
                      <a:lnTo>
                        <a:pt x="339" y="206"/>
                      </a:lnTo>
                      <a:lnTo>
                        <a:pt x="338" y="207"/>
                      </a:lnTo>
                      <a:lnTo>
                        <a:pt x="336" y="207"/>
                      </a:lnTo>
                      <a:lnTo>
                        <a:pt x="336" y="208"/>
                      </a:lnTo>
                      <a:lnTo>
                        <a:pt x="335" y="208"/>
                      </a:lnTo>
                      <a:lnTo>
                        <a:pt x="331" y="208"/>
                      </a:lnTo>
                      <a:lnTo>
                        <a:pt x="330" y="204"/>
                      </a:lnTo>
                      <a:lnTo>
                        <a:pt x="329" y="203"/>
                      </a:lnTo>
                      <a:lnTo>
                        <a:pt x="327" y="202"/>
                      </a:lnTo>
                      <a:lnTo>
                        <a:pt x="327" y="201"/>
                      </a:lnTo>
                      <a:lnTo>
                        <a:pt x="327" y="198"/>
                      </a:lnTo>
                      <a:lnTo>
                        <a:pt x="326" y="196"/>
                      </a:lnTo>
                      <a:lnTo>
                        <a:pt x="325" y="194"/>
                      </a:lnTo>
                      <a:lnTo>
                        <a:pt x="324" y="193"/>
                      </a:lnTo>
                      <a:lnTo>
                        <a:pt x="322" y="194"/>
                      </a:lnTo>
                      <a:lnTo>
                        <a:pt x="321" y="193"/>
                      </a:lnTo>
                      <a:lnTo>
                        <a:pt x="320" y="193"/>
                      </a:lnTo>
                      <a:lnTo>
                        <a:pt x="317" y="192"/>
                      </a:lnTo>
                      <a:lnTo>
                        <a:pt x="315" y="192"/>
                      </a:lnTo>
                      <a:lnTo>
                        <a:pt x="314" y="193"/>
                      </a:lnTo>
                      <a:lnTo>
                        <a:pt x="312" y="193"/>
                      </a:lnTo>
                      <a:lnTo>
                        <a:pt x="312" y="192"/>
                      </a:lnTo>
                      <a:lnTo>
                        <a:pt x="311" y="192"/>
                      </a:lnTo>
                      <a:lnTo>
                        <a:pt x="310" y="194"/>
                      </a:lnTo>
                      <a:lnTo>
                        <a:pt x="308" y="196"/>
                      </a:lnTo>
                      <a:lnTo>
                        <a:pt x="307" y="196"/>
                      </a:lnTo>
                      <a:lnTo>
                        <a:pt x="307" y="194"/>
                      </a:lnTo>
                      <a:lnTo>
                        <a:pt x="305" y="193"/>
                      </a:lnTo>
                      <a:lnTo>
                        <a:pt x="302" y="193"/>
                      </a:lnTo>
                      <a:lnTo>
                        <a:pt x="302" y="192"/>
                      </a:lnTo>
                      <a:lnTo>
                        <a:pt x="302" y="189"/>
                      </a:lnTo>
                      <a:lnTo>
                        <a:pt x="305" y="187"/>
                      </a:lnTo>
                      <a:lnTo>
                        <a:pt x="302" y="185"/>
                      </a:lnTo>
                      <a:lnTo>
                        <a:pt x="302" y="183"/>
                      </a:lnTo>
                      <a:lnTo>
                        <a:pt x="302" y="179"/>
                      </a:lnTo>
                      <a:lnTo>
                        <a:pt x="302" y="178"/>
                      </a:lnTo>
                      <a:lnTo>
                        <a:pt x="302" y="177"/>
                      </a:lnTo>
                      <a:lnTo>
                        <a:pt x="301" y="178"/>
                      </a:lnTo>
                      <a:lnTo>
                        <a:pt x="298" y="178"/>
                      </a:lnTo>
                      <a:lnTo>
                        <a:pt x="300" y="175"/>
                      </a:lnTo>
                      <a:lnTo>
                        <a:pt x="301" y="174"/>
                      </a:lnTo>
                      <a:lnTo>
                        <a:pt x="302" y="174"/>
                      </a:lnTo>
                      <a:lnTo>
                        <a:pt x="306" y="175"/>
                      </a:lnTo>
                      <a:lnTo>
                        <a:pt x="307" y="175"/>
                      </a:lnTo>
                      <a:lnTo>
                        <a:pt x="308" y="175"/>
                      </a:lnTo>
                      <a:lnTo>
                        <a:pt x="308" y="174"/>
                      </a:lnTo>
                      <a:lnTo>
                        <a:pt x="308" y="173"/>
                      </a:lnTo>
                      <a:lnTo>
                        <a:pt x="310" y="173"/>
                      </a:lnTo>
                      <a:lnTo>
                        <a:pt x="311" y="171"/>
                      </a:lnTo>
                      <a:lnTo>
                        <a:pt x="312" y="169"/>
                      </a:lnTo>
                      <a:lnTo>
                        <a:pt x="312" y="165"/>
                      </a:lnTo>
                      <a:lnTo>
                        <a:pt x="314" y="164"/>
                      </a:lnTo>
                      <a:lnTo>
                        <a:pt x="312" y="163"/>
                      </a:lnTo>
                      <a:lnTo>
                        <a:pt x="311" y="161"/>
                      </a:lnTo>
                      <a:lnTo>
                        <a:pt x="310" y="159"/>
                      </a:lnTo>
                      <a:lnTo>
                        <a:pt x="308" y="158"/>
                      </a:lnTo>
                      <a:lnTo>
                        <a:pt x="308" y="156"/>
                      </a:lnTo>
                      <a:lnTo>
                        <a:pt x="307" y="155"/>
                      </a:lnTo>
                      <a:lnTo>
                        <a:pt x="305" y="154"/>
                      </a:lnTo>
                      <a:lnTo>
                        <a:pt x="302" y="155"/>
                      </a:lnTo>
                      <a:lnTo>
                        <a:pt x="300" y="156"/>
                      </a:lnTo>
                      <a:lnTo>
                        <a:pt x="298" y="155"/>
                      </a:lnTo>
                      <a:lnTo>
                        <a:pt x="298" y="154"/>
                      </a:lnTo>
                      <a:lnTo>
                        <a:pt x="297" y="151"/>
                      </a:lnTo>
                      <a:lnTo>
                        <a:pt x="296" y="151"/>
                      </a:lnTo>
                      <a:lnTo>
                        <a:pt x="296" y="150"/>
                      </a:lnTo>
                      <a:lnTo>
                        <a:pt x="297" y="147"/>
                      </a:lnTo>
                      <a:lnTo>
                        <a:pt x="297" y="146"/>
                      </a:lnTo>
                      <a:lnTo>
                        <a:pt x="294" y="145"/>
                      </a:lnTo>
                      <a:lnTo>
                        <a:pt x="294" y="144"/>
                      </a:lnTo>
                      <a:lnTo>
                        <a:pt x="296" y="141"/>
                      </a:lnTo>
                      <a:lnTo>
                        <a:pt x="297" y="141"/>
                      </a:lnTo>
                      <a:lnTo>
                        <a:pt x="298" y="140"/>
                      </a:lnTo>
                      <a:lnTo>
                        <a:pt x="298" y="139"/>
                      </a:lnTo>
                      <a:lnTo>
                        <a:pt x="298" y="135"/>
                      </a:lnTo>
                      <a:lnTo>
                        <a:pt x="298" y="133"/>
                      </a:lnTo>
                      <a:lnTo>
                        <a:pt x="298" y="132"/>
                      </a:lnTo>
                      <a:lnTo>
                        <a:pt x="293" y="130"/>
                      </a:lnTo>
                      <a:lnTo>
                        <a:pt x="292" y="127"/>
                      </a:lnTo>
                      <a:lnTo>
                        <a:pt x="291" y="125"/>
                      </a:lnTo>
                      <a:lnTo>
                        <a:pt x="291" y="121"/>
                      </a:lnTo>
                      <a:lnTo>
                        <a:pt x="291" y="120"/>
                      </a:lnTo>
                      <a:lnTo>
                        <a:pt x="292" y="118"/>
                      </a:lnTo>
                      <a:lnTo>
                        <a:pt x="293" y="117"/>
                      </a:lnTo>
                      <a:lnTo>
                        <a:pt x="293" y="116"/>
                      </a:lnTo>
                      <a:lnTo>
                        <a:pt x="296" y="116"/>
                      </a:lnTo>
                      <a:lnTo>
                        <a:pt x="297" y="114"/>
                      </a:lnTo>
                      <a:lnTo>
                        <a:pt x="298" y="113"/>
                      </a:lnTo>
                      <a:lnTo>
                        <a:pt x="300" y="113"/>
                      </a:lnTo>
                      <a:lnTo>
                        <a:pt x="302" y="113"/>
                      </a:lnTo>
                      <a:lnTo>
                        <a:pt x="305" y="113"/>
                      </a:lnTo>
                      <a:lnTo>
                        <a:pt x="307" y="112"/>
                      </a:lnTo>
                      <a:lnTo>
                        <a:pt x="308" y="112"/>
                      </a:lnTo>
                      <a:lnTo>
                        <a:pt x="308" y="109"/>
                      </a:lnTo>
                      <a:lnTo>
                        <a:pt x="307" y="109"/>
                      </a:lnTo>
                      <a:lnTo>
                        <a:pt x="306" y="109"/>
                      </a:lnTo>
                      <a:lnTo>
                        <a:pt x="306" y="107"/>
                      </a:lnTo>
                      <a:lnTo>
                        <a:pt x="302" y="107"/>
                      </a:lnTo>
                      <a:lnTo>
                        <a:pt x="302" y="106"/>
                      </a:lnTo>
                      <a:lnTo>
                        <a:pt x="301" y="104"/>
                      </a:lnTo>
                      <a:lnTo>
                        <a:pt x="298" y="104"/>
                      </a:lnTo>
                      <a:lnTo>
                        <a:pt x="297" y="104"/>
                      </a:lnTo>
                      <a:lnTo>
                        <a:pt x="292" y="104"/>
                      </a:lnTo>
                      <a:lnTo>
                        <a:pt x="291" y="104"/>
                      </a:lnTo>
                      <a:lnTo>
                        <a:pt x="291" y="103"/>
                      </a:lnTo>
                      <a:lnTo>
                        <a:pt x="291" y="101"/>
                      </a:lnTo>
                      <a:lnTo>
                        <a:pt x="289" y="101"/>
                      </a:lnTo>
                      <a:lnTo>
                        <a:pt x="289" y="99"/>
                      </a:lnTo>
                      <a:lnTo>
                        <a:pt x="289" y="97"/>
                      </a:lnTo>
                      <a:lnTo>
                        <a:pt x="289" y="94"/>
                      </a:lnTo>
                      <a:lnTo>
                        <a:pt x="289" y="90"/>
                      </a:lnTo>
                      <a:lnTo>
                        <a:pt x="291" y="89"/>
                      </a:lnTo>
                      <a:lnTo>
                        <a:pt x="292" y="88"/>
                      </a:lnTo>
                      <a:lnTo>
                        <a:pt x="291" y="87"/>
                      </a:lnTo>
                      <a:lnTo>
                        <a:pt x="291" y="83"/>
                      </a:lnTo>
                      <a:lnTo>
                        <a:pt x="289" y="81"/>
                      </a:lnTo>
                      <a:lnTo>
                        <a:pt x="291" y="80"/>
                      </a:lnTo>
                      <a:lnTo>
                        <a:pt x="292" y="80"/>
                      </a:lnTo>
                      <a:lnTo>
                        <a:pt x="293" y="80"/>
                      </a:lnTo>
                      <a:lnTo>
                        <a:pt x="294" y="80"/>
                      </a:lnTo>
                      <a:lnTo>
                        <a:pt x="297" y="80"/>
                      </a:lnTo>
                      <a:lnTo>
                        <a:pt x="298" y="81"/>
                      </a:lnTo>
                      <a:lnTo>
                        <a:pt x="300" y="83"/>
                      </a:lnTo>
                      <a:lnTo>
                        <a:pt x="305" y="85"/>
                      </a:lnTo>
                      <a:lnTo>
                        <a:pt x="306" y="87"/>
                      </a:lnTo>
                      <a:lnTo>
                        <a:pt x="307" y="85"/>
                      </a:lnTo>
                      <a:lnTo>
                        <a:pt x="310" y="85"/>
                      </a:lnTo>
                      <a:lnTo>
                        <a:pt x="311" y="87"/>
                      </a:lnTo>
                      <a:lnTo>
                        <a:pt x="314" y="85"/>
                      </a:lnTo>
                      <a:lnTo>
                        <a:pt x="315" y="84"/>
                      </a:lnTo>
                      <a:lnTo>
                        <a:pt x="312" y="81"/>
                      </a:lnTo>
                      <a:lnTo>
                        <a:pt x="312" y="79"/>
                      </a:lnTo>
                      <a:lnTo>
                        <a:pt x="312" y="73"/>
                      </a:lnTo>
                      <a:lnTo>
                        <a:pt x="312" y="71"/>
                      </a:lnTo>
                      <a:lnTo>
                        <a:pt x="312" y="69"/>
                      </a:lnTo>
                      <a:lnTo>
                        <a:pt x="310" y="68"/>
                      </a:lnTo>
                      <a:lnTo>
                        <a:pt x="307" y="65"/>
                      </a:lnTo>
                      <a:lnTo>
                        <a:pt x="302" y="62"/>
                      </a:lnTo>
                      <a:lnTo>
                        <a:pt x="301" y="60"/>
                      </a:lnTo>
                      <a:lnTo>
                        <a:pt x="300" y="59"/>
                      </a:lnTo>
                      <a:lnTo>
                        <a:pt x="302" y="55"/>
                      </a:lnTo>
                      <a:lnTo>
                        <a:pt x="305" y="54"/>
                      </a:lnTo>
                      <a:lnTo>
                        <a:pt x="305" y="52"/>
                      </a:lnTo>
                      <a:lnTo>
                        <a:pt x="302" y="51"/>
                      </a:lnTo>
                      <a:lnTo>
                        <a:pt x="302" y="45"/>
                      </a:lnTo>
                      <a:lnTo>
                        <a:pt x="302" y="42"/>
                      </a:lnTo>
                      <a:lnTo>
                        <a:pt x="302" y="41"/>
                      </a:lnTo>
                      <a:lnTo>
                        <a:pt x="305" y="36"/>
                      </a:lnTo>
                      <a:lnTo>
                        <a:pt x="302" y="35"/>
                      </a:lnTo>
                      <a:lnTo>
                        <a:pt x="306" y="32"/>
                      </a:lnTo>
                      <a:lnTo>
                        <a:pt x="307" y="31"/>
                      </a:lnTo>
                      <a:lnTo>
                        <a:pt x="308" y="30"/>
                      </a:lnTo>
                      <a:lnTo>
                        <a:pt x="311" y="31"/>
                      </a:lnTo>
                      <a:lnTo>
                        <a:pt x="312" y="28"/>
                      </a:lnTo>
                      <a:lnTo>
                        <a:pt x="314" y="26"/>
                      </a:lnTo>
                      <a:lnTo>
                        <a:pt x="311" y="24"/>
                      </a:lnTo>
                      <a:lnTo>
                        <a:pt x="310" y="19"/>
                      </a:lnTo>
                      <a:lnTo>
                        <a:pt x="308" y="19"/>
                      </a:lnTo>
                      <a:lnTo>
                        <a:pt x="306" y="21"/>
                      </a:lnTo>
                      <a:lnTo>
                        <a:pt x="302" y="21"/>
                      </a:lnTo>
                      <a:lnTo>
                        <a:pt x="300" y="21"/>
                      </a:lnTo>
                      <a:lnTo>
                        <a:pt x="297" y="22"/>
                      </a:lnTo>
                      <a:lnTo>
                        <a:pt x="294" y="23"/>
                      </a:lnTo>
                      <a:lnTo>
                        <a:pt x="291" y="24"/>
                      </a:lnTo>
                      <a:lnTo>
                        <a:pt x="286" y="24"/>
                      </a:lnTo>
                      <a:lnTo>
                        <a:pt x="282" y="24"/>
                      </a:lnTo>
                      <a:lnTo>
                        <a:pt x="279" y="24"/>
                      </a:lnTo>
                      <a:lnTo>
                        <a:pt x="275" y="26"/>
                      </a:lnTo>
                      <a:lnTo>
                        <a:pt x="272" y="26"/>
                      </a:lnTo>
                      <a:lnTo>
                        <a:pt x="269" y="24"/>
                      </a:lnTo>
                      <a:lnTo>
                        <a:pt x="269" y="23"/>
                      </a:lnTo>
                      <a:lnTo>
                        <a:pt x="268" y="23"/>
                      </a:lnTo>
                      <a:lnTo>
                        <a:pt x="264" y="23"/>
                      </a:lnTo>
                      <a:lnTo>
                        <a:pt x="258" y="23"/>
                      </a:lnTo>
                      <a:lnTo>
                        <a:pt x="255" y="24"/>
                      </a:lnTo>
                      <a:lnTo>
                        <a:pt x="253" y="27"/>
                      </a:lnTo>
                      <a:lnTo>
                        <a:pt x="250" y="26"/>
                      </a:lnTo>
                      <a:lnTo>
                        <a:pt x="248" y="28"/>
                      </a:lnTo>
                      <a:lnTo>
                        <a:pt x="246" y="27"/>
                      </a:lnTo>
                      <a:lnTo>
                        <a:pt x="241" y="28"/>
                      </a:lnTo>
                      <a:lnTo>
                        <a:pt x="239" y="28"/>
                      </a:lnTo>
                      <a:lnTo>
                        <a:pt x="237" y="28"/>
                      </a:lnTo>
                      <a:lnTo>
                        <a:pt x="234" y="26"/>
                      </a:lnTo>
                      <a:lnTo>
                        <a:pt x="231" y="26"/>
                      </a:lnTo>
                      <a:lnTo>
                        <a:pt x="229" y="26"/>
                      </a:lnTo>
                      <a:lnTo>
                        <a:pt x="224" y="26"/>
                      </a:lnTo>
                      <a:lnTo>
                        <a:pt x="221" y="24"/>
                      </a:lnTo>
                      <a:lnTo>
                        <a:pt x="220" y="22"/>
                      </a:lnTo>
                      <a:lnTo>
                        <a:pt x="218" y="22"/>
                      </a:lnTo>
                      <a:lnTo>
                        <a:pt x="216" y="24"/>
                      </a:lnTo>
                      <a:lnTo>
                        <a:pt x="211" y="23"/>
                      </a:lnTo>
                      <a:lnTo>
                        <a:pt x="212" y="21"/>
                      </a:lnTo>
                      <a:lnTo>
                        <a:pt x="212" y="17"/>
                      </a:lnTo>
                      <a:lnTo>
                        <a:pt x="211" y="19"/>
                      </a:lnTo>
                      <a:lnTo>
                        <a:pt x="208" y="17"/>
                      </a:lnTo>
                      <a:lnTo>
                        <a:pt x="207" y="16"/>
                      </a:lnTo>
                      <a:lnTo>
                        <a:pt x="207" y="13"/>
                      </a:lnTo>
                      <a:lnTo>
                        <a:pt x="206" y="13"/>
                      </a:lnTo>
                      <a:lnTo>
                        <a:pt x="205" y="14"/>
                      </a:lnTo>
                      <a:lnTo>
                        <a:pt x="202" y="14"/>
                      </a:lnTo>
                      <a:lnTo>
                        <a:pt x="201" y="13"/>
                      </a:lnTo>
                      <a:lnTo>
                        <a:pt x="198" y="12"/>
                      </a:lnTo>
                      <a:lnTo>
                        <a:pt x="197" y="11"/>
                      </a:lnTo>
                      <a:lnTo>
                        <a:pt x="194" y="12"/>
                      </a:lnTo>
                      <a:lnTo>
                        <a:pt x="193" y="13"/>
                      </a:lnTo>
                      <a:lnTo>
                        <a:pt x="191" y="13"/>
                      </a:lnTo>
                      <a:lnTo>
                        <a:pt x="188" y="14"/>
                      </a:lnTo>
                      <a:lnTo>
                        <a:pt x="187" y="16"/>
                      </a:lnTo>
                      <a:lnTo>
                        <a:pt x="185" y="17"/>
                      </a:lnTo>
                      <a:lnTo>
                        <a:pt x="185" y="19"/>
                      </a:lnTo>
                      <a:lnTo>
                        <a:pt x="187" y="21"/>
                      </a:lnTo>
                      <a:lnTo>
                        <a:pt x="185" y="22"/>
                      </a:lnTo>
                      <a:lnTo>
                        <a:pt x="180" y="22"/>
                      </a:lnTo>
                      <a:lnTo>
                        <a:pt x="179" y="23"/>
                      </a:lnTo>
                      <a:lnTo>
                        <a:pt x="177" y="23"/>
                      </a:lnTo>
                      <a:lnTo>
                        <a:pt x="174" y="22"/>
                      </a:lnTo>
                      <a:lnTo>
                        <a:pt x="173" y="23"/>
                      </a:lnTo>
                      <a:lnTo>
                        <a:pt x="169" y="23"/>
                      </a:lnTo>
                      <a:lnTo>
                        <a:pt x="169" y="24"/>
                      </a:lnTo>
                      <a:lnTo>
                        <a:pt x="173" y="24"/>
                      </a:lnTo>
                      <a:lnTo>
                        <a:pt x="174" y="26"/>
                      </a:lnTo>
                      <a:lnTo>
                        <a:pt x="174" y="27"/>
                      </a:lnTo>
                      <a:lnTo>
                        <a:pt x="174" y="28"/>
                      </a:lnTo>
                      <a:lnTo>
                        <a:pt x="172" y="28"/>
                      </a:lnTo>
                      <a:lnTo>
                        <a:pt x="169" y="30"/>
                      </a:lnTo>
                      <a:lnTo>
                        <a:pt x="168" y="28"/>
                      </a:lnTo>
                      <a:lnTo>
                        <a:pt x="165" y="27"/>
                      </a:lnTo>
                      <a:lnTo>
                        <a:pt x="165" y="26"/>
                      </a:lnTo>
                      <a:lnTo>
                        <a:pt x="164" y="24"/>
                      </a:lnTo>
                      <a:lnTo>
                        <a:pt x="163" y="24"/>
                      </a:lnTo>
                      <a:lnTo>
                        <a:pt x="161" y="24"/>
                      </a:lnTo>
                      <a:lnTo>
                        <a:pt x="159" y="23"/>
                      </a:lnTo>
                      <a:lnTo>
                        <a:pt x="158" y="22"/>
                      </a:lnTo>
                      <a:lnTo>
                        <a:pt x="156" y="22"/>
                      </a:lnTo>
                      <a:lnTo>
                        <a:pt x="154" y="23"/>
                      </a:lnTo>
                      <a:lnTo>
                        <a:pt x="154" y="24"/>
                      </a:lnTo>
                      <a:lnTo>
                        <a:pt x="153" y="26"/>
                      </a:lnTo>
                      <a:lnTo>
                        <a:pt x="151" y="24"/>
                      </a:lnTo>
                      <a:lnTo>
                        <a:pt x="150" y="24"/>
                      </a:lnTo>
                      <a:lnTo>
                        <a:pt x="150" y="26"/>
                      </a:lnTo>
                      <a:lnTo>
                        <a:pt x="149" y="28"/>
                      </a:lnTo>
                      <a:lnTo>
                        <a:pt x="149" y="30"/>
                      </a:lnTo>
                      <a:lnTo>
                        <a:pt x="145" y="27"/>
                      </a:lnTo>
                      <a:lnTo>
                        <a:pt x="145" y="24"/>
                      </a:lnTo>
                      <a:lnTo>
                        <a:pt x="144" y="24"/>
                      </a:lnTo>
                      <a:lnTo>
                        <a:pt x="141" y="24"/>
                      </a:lnTo>
                      <a:lnTo>
                        <a:pt x="137" y="22"/>
                      </a:lnTo>
                      <a:lnTo>
                        <a:pt x="139" y="21"/>
                      </a:lnTo>
                      <a:lnTo>
                        <a:pt x="141" y="19"/>
                      </a:lnTo>
                      <a:lnTo>
                        <a:pt x="139" y="19"/>
                      </a:lnTo>
                      <a:lnTo>
                        <a:pt x="137" y="19"/>
                      </a:lnTo>
                      <a:lnTo>
                        <a:pt x="135" y="19"/>
                      </a:lnTo>
                      <a:lnTo>
                        <a:pt x="134" y="19"/>
                      </a:lnTo>
                      <a:lnTo>
                        <a:pt x="132" y="22"/>
                      </a:lnTo>
                      <a:lnTo>
                        <a:pt x="131" y="23"/>
                      </a:lnTo>
                      <a:lnTo>
                        <a:pt x="130" y="22"/>
                      </a:lnTo>
                      <a:lnTo>
                        <a:pt x="128" y="19"/>
                      </a:lnTo>
                      <a:lnTo>
                        <a:pt x="128" y="14"/>
                      </a:lnTo>
                      <a:lnTo>
                        <a:pt x="130" y="12"/>
                      </a:lnTo>
                      <a:lnTo>
                        <a:pt x="128" y="11"/>
                      </a:lnTo>
                      <a:lnTo>
                        <a:pt x="128" y="9"/>
                      </a:lnTo>
                      <a:lnTo>
                        <a:pt x="128" y="5"/>
                      </a:lnTo>
                      <a:lnTo>
                        <a:pt x="128" y="3"/>
                      </a:lnTo>
                      <a:lnTo>
                        <a:pt x="128" y="0"/>
                      </a:lnTo>
                      <a:lnTo>
                        <a:pt x="127" y="2"/>
                      </a:lnTo>
                      <a:lnTo>
                        <a:pt x="126" y="5"/>
                      </a:lnTo>
                      <a:lnTo>
                        <a:pt x="126" y="8"/>
                      </a:lnTo>
                      <a:lnTo>
                        <a:pt x="123" y="9"/>
                      </a:lnTo>
                      <a:lnTo>
                        <a:pt x="122" y="9"/>
                      </a:lnTo>
                      <a:lnTo>
                        <a:pt x="121" y="9"/>
                      </a:lnTo>
                      <a:lnTo>
                        <a:pt x="120" y="11"/>
                      </a:lnTo>
                      <a:lnTo>
                        <a:pt x="120" y="12"/>
                      </a:lnTo>
                      <a:lnTo>
                        <a:pt x="117" y="12"/>
                      </a:lnTo>
                      <a:lnTo>
                        <a:pt x="116" y="11"/>
                      </a:lnTo>
                      <a:lnTo>
                        <a:pt x="115" y="12"/>
                      </a:lnTo>
                      <a:lnTo>
                        <a:pt x="113" y="13"/>
                      </a:lnTo>
                      <a:lnTo>
                        <a:pt x="115" y="14"/>
                      </a:lnTo>
                      <a:lnTo>
                        <a:pt x="115" y="17"/>
                      </a:lnTo>
                      <a:lnTo>
                        <a:pt x="109" y="16"/>
                      </a:lnTo>
                      <a:lnTo>
                        <a:pt x="108" y="17"/>
                      </a:lnTo>
                      <a:lnTo>
                        <a:pt x="107" y="19"/>
                      </a:lnTo>
                      <a:lnTo>
                        <a:pt x="104" y="17"/>
                      </a:lnTo>
                      <a:lnTo>
                        <a:pt x="102" y="17"/>
                      </a:lnTo>
                      <a:lnTo>
                        <a:pt x="101" y="17"/>
                      </a:lnTo>
                      <a:lnTo>
                        <a:pt x="99" y="16"/>
                      </a:lnTo>
                      <a:lnTo>
                        <a:pt x="98" y="17"/>
                      </a:lnTo>
                      <a:lnTo>
                        <a:pt x="94" y="23"/>
                      </a:lnTo>
                      <a:lnTo>
                        <a:pt x="93" y="26"/>
                      </a:lnTo>
                      <a:lnTo>
                        <a:pt x="93" y="28"/>
                      </a:lnTo>
                      <a:lnTo>
                        <a:pt x="93" y="31"/>
                      </a:lnTo>
                      <a:lnTo>
                        <a:pt x="93" y="35"/>
                      </a:lnTo>
                      <a:lnTo>
                        <a:pt x="92" y="37"/>
                      </a:lnTo>
                      <a:lnTo>
                        <a:pt x="92" y="40"/>
                      </a:lnTo>
                      <a:lnTo>
                        <a:pt x="92" y="42"/>
                      </a:lnTo>
                      <a:lnTo>
                        <a:pt x="92" y="46"/>
                      </a:lnTo>
                      <a:lnTo>
                        <a:pt x="92" y="50"/>
                      </a:lnTo>
                      <a:lnTo>
                        <a:pt x="92" y="51"/>
                      </a:lnTo>
                      <a:lnTo>
                        <a:pt x="89" y="55"/>
                      </a:lnTo>
                      <a:lnTo>
                        <a:pt x="89" y="57"/>
                      </a:lnTo>
                      <a:lnTo>
                        <a:pt x="89" y="60"/>
                      </a:lnTo>
                      <a:lnTo>
                        <a:pt x="89" y="65"/>
                      </a:lnTo>
                      <a:lnTo>
                        <a:pt x="88" y="69"/>
                      </a:lnTo>
                      <a:lnTo>
                        <a:pt x="88" y="71"/>
                      </a:lnTo>
                      <a:lnTo>
                        <a:pt x="85" y="73"/>
                      </a:lnTo>
                      <a:lnTo>
                        <a:pt x="84" y="75"/>
                      </a:lnTo>
                      <a:lnTo>
                        <a:pt x="83" y="76"/>
                      </a:lnTo>
                      <a:lnTo>
                        <a:pt x="82" y="80"/>
                      </a:lnTo>
                      <a:lnTo>
                        <a:pt x="82" y="83"/>
                      </a:lnTo>
                      <a:lnTo>
                        <a:pt x="82" y="87"/>
                      </a:lnTo>
                      <a:lnTo>
                        <a:pt x="82" y="90"/>
                      </a:lnTo>
                      <a:lnTo>
                        <a:pt x="83" y="92"/>
                      </a:lnTo>
                      <a:lnTo>
                        <a:pt x="84" y="92"/>
                      </a:lnTo>
                      <a:lnTo>
                        <a:pt x="84" y="89"/>
                      </a:lnTo>
                      <a:lnTo>
                        <a:pt x="84" y="88"/>
                      </a:lnTo>
                      <a:lnTo>
                        <a:pt x="85" y="87"/>
                      </a:lnTo>
                      <a:lnTo>
                        <a:pt x="87" y="84"/>
                      </a:lnTo>
                      <a:lnTo>
                        <a:pt x="89" y="81"/>
                      </a:lnTo>
                      <a:lnTo>
                        <a:pt x="90" y="83"/>
                      </a:lnTo>
                      <a:lnTo>
                        <a:pt x="90" y="85"/>
                      </a:lnTo>
                      <a:lnTo>
                        <a:pt x="90" y="87"/>
                      </a:lnTo>
                      <a:lnTo>
                        <a:pt x="92" y="89"/>
                      </a:lnTo>
                      <a:lnTo>
                        <a:pt x="92" y="90"/>
                      </a:lnTo>
                      <a:lnTo>
                        <a:pt x="93" y="94"/>
                      </a:lnTo>
                      <a:lnTo>
                        <a:pt x="92" y="97"/>
                      </a:lnTo>
                      <a:lnTo>
                        <a:pt x="90" y="98"/>
                      </a:lnTo>
                      <a:lnTo>
                        <a:pt x="90" y="99"/>
                      </a:lnTo>
                      <a:lnTo>
                        <a:pt x="90" y="101"/>
                      </a:lnTo>
                      <a:lnTo>
                        <a:pt x="90" y="103"/>
                      </a:lnTo>
                      <a:lnTo>
                        <a:pt x="89" y="104"/>
                      </a:lnTo>
                      <a:lnTo>
                        <a:pt x="89" y="107"/>
                      </a:lnTo>
                      <a:lnTo>
                        <a:pt x="90" y="111"/>
                      </a:lnTo>
                      <a:lnTo>
                        <a:pt x="89" y="116"/>
                      </a:lnTo>
                      <a:lnTo>
                        <a:pt x="85" y="116"/>
                      </a:lnTo>
                      <a:lnTo>
                        <a:pt x="87" y="113"/>
                      </a:lnTo>
                      <a:lnTo>
                        <a:pt x="87" y="112"/>
                      </a:lnTo>
                      <a:lnTo>
                        <a:pt x="85" y="111"/>
                      </a:lnTo>
                      <a:lnTo>
                        <a:pt x="84" y="109"/>
                      </a:lnTo>
                      <a:lnTo>
                        <a:pt x="83" y="109"/>
                      </a:lnTo>
                      <a:lnTo>
                        <a:pt x="82" y="111"/>
                      </a:lnTo>
                      <a:lnTo>
                        <a:pt x="83" y="113"/>
                      </a:lnTo>
                      <a:lnTo>
                        <a:pt x="82" y="114"/>
                      </a:lnTo>
                      <a:lnTo>
                        <a:pt x="79" y="114"/>
                      </a:lnTo>
                      <a:lnTo>
                        <a:pt x="76" y="114"/>
                      </a:lnTo>
                      <a:lnTo>
                        <a:pt x="78" y="112"/>
                      </a:lnTo>
                      <a:lnTo>
                        <a:pt x="73" y="109"/>
                      </a:lnTo>
                      <a:lnTo>
                        <a:pt x="73" y="112"/>
                      </a:lnTo>
                      <a:lnTo>
                        <a:pt x="66" y="112"/>
                      </a:lnTo>
                      <a:lnTo>
                        <a:pt x="68" y="109"/>
                      </a:lnTo>
                      <a:lnTo>
                        <a:pt x="64" y="107"/>
                      </a:lnTo>
                      <a:lnTo>
                        <a:pt x="63" y="106"/>
                      </a:lnTo>
                      <a:lnTo>
                        <a:pt x="63" y="103"/>
                      </a:lnTo>
                      <a:lnTo>
                        <a:pt x="61" y="102"/>
                      </a:lnTo>
                      <a:lnTo>
                        <a:pt x="60" y="102"/>
                      </a:lnTo>
                      <a:lnTo>
                        <a:pt x="59" y="101"/>
                      </a:lnTo>
                      <a:lnTo>
                        <a:pt x="59" y="98"/>
                      </a:lnTo>
                      <a:lnTo>
                        <a:pt x="57" y="97"/>
                      </a:lnTo>
                      <a:lnTo>
                        <a:pt x="55" y="94"/>
                      </a:lnTo>
                      <a:lnTo>
                        <a:pt x="55" y="95"/>
                      </a:lnTo>
                      <a:lnTo>
                        <a:pt x="52" y="97"/>
                      </a:lnTo>
                      <a:lnTo>
                        <a:pt x="52" y="95"/>
                      </a:lnTo>
                      <a:lnTo>
                        <a:pt x="52" y="92"/>
                      </a:lnTo>
                      <a:lnTo>
                        <a:pt x="55" y="90"/>
                      </a:lnTo>
                      <a:lnTo>
                        <a:pt x="56" y="90"/>
                      </a:lnTo>
                      <a:lnTo>
                        <a:pt x="55" y="89"/>
                      </a:lnTo>
                      <a:lnTo>
                        <a:pt x="54" y="88"/>
                      </a:lnTo>
                      <a:lnTo>
                        <a:pt x="49" y="88"/>
                      </a:lnTo>
                      <a:lnTo>
                        <a:pt x="46" y="88"/>
                      </a:lnTo>
                      <a:lnTo>
                        <a:pt x="45" y="89"/>
                      </a:lnTo>
                      <a:lnTo>
                        <a:pt x="45" y="92"/>
                      </a:lnTo>
                      <a:lnTo>
                        <a:pt x="45" y="95"/>
                      </a:lnTo>
                      <a:lnTo>
                        <a:pt x="44" y="95"/>
                      </a:lnTo>
                      <a:lnTo>
                        <a:pt x="40" y="95"/>
                      </a:lnTo>
                      <a:lnTo>
                        <a:pt x="37" y="94"/>
                      </a:lnTo>
                      <a:lnTo>
                        <a:pt x="35" y="94"/>
                      </a:lnTo>
                      <a:lnTo>
                        <a:pt x="33" y="95"/>
                      </a:lnTo>
                      <a:lnTo>
                        <a:pt x="31" y="94"/>
                      </a:lnTo>
                      <a:lnTo>
                        <a:pt x="30" y="95"/>
                      </a:lnTo>
                      <a:lnTo>
                        <a:pt x="28" y="98"/>
                      </a:lnTo>
                      <a:lnTo>
                        <a:pt x="27" y="98"/>
                      </a:lnTo>
                      <a:lnTo>
                        <a:pt x="26" y="98"/>
                      </a:lnTo>
                      <a:lnTo>
                        <a:pt x="23" y="99"/>
                      </a:lnTo>
                      <a:lnTo>
                        <a:pt x="22" y="99"/>
                      </a:lnTo>
                      <a:lnTo>
                        <a:pt x="22" y="97"/>
                      </a:lnTo>
                      <a:lnTo>
                        <a:pt x="19" y="97"/>
                      </a:lnTo>
                      <a:lnTo>
                        <a:pt x="17" y="97"/>
                      </a:lnTo>
                      <a:lnTo>
                        <a:pt x="16" y="97"/>
                      </a:lnTo>
                      <a:lnTo>
                        <a:pt x="13" y="95"/>
                      </a:lnTo>
                      <a:lnTo>
                        <a:pt x="12" y="97"/>
                      </a:lnTo>
                      <a:lnTo>
                        <a:pt x="4" y="97"/>
                      </a:lnTo>
                      <a:lnTo>
                        <a:pt x="2" y="97"/>
                      </a:lnTo>
                      <a:lnTo>
                        <a:pt x="0" y="99"/>
                      </a:lnTo>
                      <a:lnTo>
                        <a:pt x="2" y="101"/>
                      </a:lnTo>
                      <a:lnTo>
                        <a:pt x="2" y="103"/>
                      </a:lnTo>
                      <a:lnTo>
                        <a:pt x="2" y="104"/>
                      </a:lnTo>
                      <a:lnTo>
                        <a:pt x="2" y="106"/>
                      </a:lnTo>
                      <a:lnTo>
                        <a:pt x="3" y="106"/>
                      </a:lnTo>
                      <a:lnTo>
                        <a:pt x="7" y="106"/>
                      </a:lnTo>
                      <a:lnTo>
                        <a:pt x="9" y="106"/>
                      </a:lnTo>
                      <a:lnTo>
                        <a:pt x="13" y="107"/>
                      </a:lnTo>
                      <a:lnTo>
                        <a:pt x="14" y="109"/>
                      </a:lnTo>
                      <a:lnTo>
                        <a:pt x="13" y="111"/>
                      </a:lnTo>
                      <a:lnTo>
                        <a:pt x="12" y="112"/>
                      </a:lnTo>
                      <a:lnTo>
                        <a:pt x="13" y="114"/>
                      </a:lnTo>
                      <a:lnTo>
                        <a:pt x="14" y="116"/>
                      </a:lnTo>
                      <a:lnTo>
                        <a:pt x="14" y="117"/>
                      </a:lnTo>
                      <a:lnTo>
                        <a:pt x="17" y="118"/>
                      </a:lnTo>
                      <a:lnTo>
                        <a:pt x="19" y="117"/>
                      </a:lnTo>
                      <a:lnTo>
                        <a:pt x="23" y="118"/>
                      </a:lnTo>
                      <a:lnTo>
                        <a:pt x="23" y="121"/>
                      </a:lnTo>
                      <a:lnTo>
                        <a:pt x="28" y="120"/>
                      </a:lnTo>
                      <a:lnTo>
                        <a:pt x="30" y="121"/>
                      </a:lnTo>
                      <a:lnTo>
                        <a:pt x="30" y="123"/>
                      </a:lnTo>
                      <a:lnTo>
                        <a:pt x="30" y="126"/>
                      </a:lnTo>
                      <a:lnTo>
                        <a:pt x="27" y="127"/>
                      </a:lnTo>
                      <a:lnTo>
                        <a:pt x="26" y="128"/>
                      </a:lnTo>
                      <a:lnTo>
                        <a:pt x="25" y="130"/>
                      </a:lnTo>
                      <a:lnTo>
                        <a:pt x="25" y="132"/>
                      </a:lnTo>
                      <a:lnTo>
                        <a:pt x="27" y="132"/>
                      </a:lnTo>
                      <a:lnTo>
                        <a:pt x="30" y="132"/>
                      </a:lnTo>
                      <a:lnTo>
                        <a:pt x="31" y="132"/>
                      </a:lnTo>
                      <a:lnTo>
                        <a:pt x="30" y="135"/>
                      </a:lnTo>
                      <a:lnTo>
                        <a:pt x="30" y="136"/>
                      </a:lnTo>
                      <a:lnTo>
                        <a:pt x="31" y="139"/>
                      </a:lnTo>
                      <a:lnTo>
                        <a:pt x="31" y="140"/>
                      </a:lnTo>
                      <a:lnTo>
                        <a:pt x="31" y="141"/>
                      </a:lnTo>
                      <a:lnTo>
                        <a:pt x="30" y="144"/>
                      </a:lnTo>
                      <a:lnTo>
                        <a:pt x="31" y="145"/>
                      </a:lnTo>
                      <a:lnTo>
                        <a:pt x="32" y="145"/>
                      </a:lnTo>
                      <a:lnTo>
                        <a:pt x="33" y="145"/>
                      </a:lnTo>
                      <a:lnTo>
                        <a:pt x="33" y="146"/>
                      </a:lnTo>
                      <a:lnTo>
                        <a:pt x="35" y="149"/>
                      </a:lnTo>
                      <a:lnTo>
                        <a:pt x="35" y="150"/>
                      </a:lnTo>
                      <a:lnTo>
                        <a:pt x="37" y="150"/>
                      </a:lnTo>
                      <a:lnTo>
                        <a:pt x="41" y="149"/>
                      </a:lnTo>
                      <a:lnTo>
                        <a:pt x="41" y="151"/>
                      </a:lnTo>
                      <a:lnTo>
                        <a:pt x="38" y="154"/>
                      </a:lnTo>
                      <a:lnTo>
                        <a:pt x="35" y="159"/>
                      </a:lnTo>
                      <a:lnTo>
                        <a:pt x="35" y="161"/>
                      </a:lnTo>
                      <a:lnTo>
                        <a:pt x="35" y="165"/>
                      </a:lnTo>
                      <a:lnTo>
                        <a:pt x="37" y="169"/>
                      </a:lnTo>
                      <a:lnTo>
                        <a:pt x="37" y="173"/>
                      </a:lnTo>
                      <a:lnTo>
                        <a:pt x="38" y="173"/>
                      </a:lnTo>
                      <a:lnTo>
                        <a:pt x="41" y="171"/>
                      </a:lnTo>
                      <a:lnTo>
                        <a:pt x="42" y="170"/>
                      </a:lnTo>
                      <a:lnTo>
                        <a:pt x="44" y="169"/>
                      </a:lnTo>
                      <a:lnTo>
                        <a:pt x="45" y="169"/>
                      </a:lnTo>
                      <a:lnTo>
                        <a:pt x="46" y="170"/>
                      </a:lnTo>
                      <a:lnTo>
                        <a:pt x="45" y="171"/>
                      </a:lnTo>
                      <a:lnTo>
                        <a:pt x="44" y="173"/>
                      </a:lnTo>
                      <a:lnTo>
                        <a:pt x="44" y="174"/>
                      </a:lnTo>
                      <a:lnTo>
                        <a:pt x="46" y="174"/>
                      </a:lnTo>
                      <a:lnTo>
                        <a:pt x="49" y="174"/>
                      </a:lnTo>
                      <a:lnTo>
                        <a:pt x="51" y="175"/>
                      </a:lnTo>
                      <a:lnTo>
                        <a:pt x="52" y="177"/>
                      </a:lnTo>
                      <a:lnTo>
                        <a:pt x="54" y="177"/>
                      </a:lnTo>
                      <a:lnTo>
                        <a:pt x="54" y="179"/>
                      </a:lnTo>
                      <a:lnTo>
                        <a:pt x="52" y="180"/>
                      </a:lnTo>
                      <a:lnTo>
                        <a:pt x="52" y="179"/>
                      </a:lnTo>
                      <a:lnTo>
                        <a:pt x="49" y="179"/>
                      </a:lnTo>
                      <a:lnTo>
                        <a:pt x="47" y="180"/>
                      </a:lnTo>
                      <a:lnTo>
                        <a:pt x="47" y="184"/>
                      </a:lnTo>
                      <a:lnTo>
                        <a:pt x="47" y="187"/>
                      </a:lnTo>
                      <a:lnTo>
                        <a:pt x="47" y="189"/>
                      </a:lnTo>
                      <a:lnTo>
                        <a:pt x="49" y="192"/>
                      </a:lnTo>
                      <a:lnTo>
                        <a:pt x="51" y="192"/>
                      </a:lnTo>
                      <a:lnTo>
                        <a:pt x="51" y="194"/>
                      </a:lnTo>
                      <a:lnTo>
                        <a:pt x="52" y="198"/>
                      </a:lnTo>
                      <a:lnTo>
                        <a:pt x="52" y="199"/>
                      </a:lnTo>
                      <a:lnTo>
                        <a:pt x="51" y="201"/>
                      </a:lnTo>
                      <a:lnTo>
                        <a:pt x="51" y="202"/>
                      </a:lnTo>
                      <a:lnTo>
                        <a:pt x="51" y="203"/>
                      </a:lnTo>
                      <a:lnTo>
                        <a:pt x="47" y="204"/>
                      </a:lnTo>
                      <a:lnTo>
                        <a:pt x="47" y="206"/>
                      </a:lnTo>
                      <a:lnTo>
                        <a:pt x="49" y="208"/>
                      </a:lnTo>
                      <a:lnTo>
                        <a:pt x="51" y="211"/>
                      </a:lnTo>
                      <a:lnTo>
                        <a:pt x="52" y="211"/>
                      </a:lnTo>
                      <a:lnTo>
                        <a:pt x="54" y="211"/>
                      </a:lnTo>
                      <a:lnTo>
                        <a:pt x="56" y="211"/>
                      </a:lnTo>
                      <a:lnTo>
                        <a:pt x="57" y="211"/>
                      </a:lnTo>
                      <a:lnTo>
                        <a:pt x="59" y="213"/>
                      </a:lnTo>
                      <a:lnTo>
                        <a:pt x="61" y="211"/>
                      </a:lnTo>
                      <a:lnTo>
                        <a:pt x="63" y="211"/>
                      </a:lnTo>
                      <a:lnTo>
                        <a:pt x="64" y="211"/>
                      </a:lnTo>
                      <a:lnTo>
                        <a:pt x="68" y="211"/>
                      </a:lnTo>
                      <a:lnTo>
                        <a:pt x="68" y="213"/>
                      </a:lnTo>
                      <a:lnTo>
                        <a:pt x="68" y="215"/>
                      </a:lnTo>
                      <a:lnTo>
                        <a:pt x="68" y="217"/>
                      </a:lnTo>
                      <a:lnTo>
                        <a:pt x="69" y="218"/>
                      </a:lnTo>
                      <a:lnTo>
                        <a:pt x="70" y="220"/>
                      </a:lnTo>
                      <a:lnTo>
                        <a:pt x="70" y="221"/>
                      </a:lnTo>
                      <a:lnTo>
                        <a:pt x="69" y="221"/>
                      </a:lnTo>
                      <a:lnTo>
                        <a:pt x="68" y="223"/>
                      </a:lnTo>
                      <a:lnTo>
                        <a:pt x="69" y="226"/>
                      </a:lnTo>
                      <a:lnTo>
                        <a:pt x="69" y="228"/>
                      </a:lnTo>
                      <a:lnTo>
                        <a:pt x="70" y="230"/>
                      </a:lnTo>
                      <a:lnTo>
                        <a:pt x="70" y="231"/>
                      </a:lnTo>
                      <a:lnTo>
                        <a:pt x="70" y="232"/>
                      </a:lnTo>
                      <a:lnTo>
                        <a:pt x="69" y="232"/>
                      </a:lnTo>
                      <a:lnTo>
                        <a:pt x="68" y="234"/>
                      </a:lnTo>
                      <a:lnTo>
                        <a:pt x="69" y="235"/>
                      </a:lnTo>
                      <a:lnTo>
                        <a:pt x="69" y="236"/>
                      </a:lnTo>
                      <a:lnTo>
                        <a:pt x="68" y="237"/>
                      </a:lnTo>
                      <a:lnTo>
                        <a:pt x="66" y="237"/>
                      </a:lnTo>
                      <a:lnTo>
                        <a:pt x="64" y="237"/>
                      </a:lnTo>
                      <a:lnTo>
                        <a:pt x="63" y="237"/>
                      </a:lnTo>
                      <a:lnTo>
                        <a:pt x="63" y="240"/>
                      </a:lnTo>
                      <a:lnTo>
                        <a:pt x="66" y="240"/>
                      </a:lnTo>
                      <a:lnTo>
                        <a:pt x="68" y="242"/>
                      </a:lnTo>
                      <a:lnTo>
                        <a:pt x="70" y="242"/>
                      </a:lnTo>
                      <a:lnTo>
                        <a:pt x="71" y="244"/>
                      </a:lnTo>
                      <a:lnTo>
                        <a:pt x="73" y="242"/>
                      </a:lnTo>
                      <a:lnTo>
                        <a:pt x="74" y="240"/>
                      </a:lnTo>
                      <a:lnTo>
                        <a:pt x="75" y="240"/>
                      </a:lnTo>
                      <a:lnTo>
                        <a:pt x="76" y="242"/>
                      </a:lnTo>
                      <a:lnTo>
                        <a:pt x="79" y="242"/>
                      </a:lnTo>
                      <a:lnTo>
                        <a:pt x="79" y="244"/>
                      </a:lnTo>
                      <a:lnTo>
                        <a:pt x="82" y="245"/>
                      </a:lnTo>
                      <a:lnTo>
                        <a:pt x="79" y="246"/>
                      </a:lnTo>
                      <a:lnTo>
                        <a:pt x="78" y="246"/>
                      </a:lnTo>
                      <a:lnTo>
                        <a:pt x="76" y="246"/>
                      </a:lnTo>
                      <a:lnTo>
                        <a:pt x="76" y="249"/>
                      </a:lnTo>
                      <a:lnTo>
                        <a:pt x="75" y="249"/>
                      </a:lnTo>
                      <a:lnTo>
                        <a:pt x="75" y="251"/>
                      </a:lnTo>
                      <a:lnTo>
                        <a:pt x="74" y="253"/>
                      </a:lnTo>
                      <a:lnTo>
                        <a:pt x="74" y="254"/>
                      </a:lnTo>
                      <a:lnTo>
                        <a:pt x="71" y="254"/>
                      </a:lnTo>
                      <a:lnTo>
                        <a:pt x="69" y="255"/>
                      </a:lnTo>
                      <a:lnTo>
                        <a:pt x="68" y="258"/>
                      </a:lnTo>
                      <a:lnTo>
                        <a:pt x="66" y="259"/>
                      </a:lnTo>
                      <a:lnTo>
                        <a:pt x="66" y="260"/>
                      </a:lnTo>
                      <a:lnTo>
                        <a:pt x="66" y="261"/>
                      </a:lnTo>
                      <a:lnTo>
                        <a:pt x="68" y="263"/>
                      </a:lnTo>
                      <a:lnTo>
                        <a:pt x="69" y="261"/>
                      </a:lnTo>
                      <a:lnTo>
                        <a:pt x="70" y="260"/>
                      </a:lnTo>
                      <a:lnTo>
                        <a:pt x="71" y="259"/>
                      </a:lnTo>
                      <a:lnTo>
                        <a:pt x="73" y="258"/>
                      </a:lnTo>
                      <a:lnTo>
                        <a:pt x="74" y="255"/>
                      </a:lnTo>
                      <a:lnTo>
                        <a:pt x="75" y="255"/>
                      </a:lnTo>
                      <a:lnTo>
                        <a:pt x="75" y="258"/>
                      </a:lnTo>
                      <a:lnTo>
                        <a:pt x="75" y="259"/>
                      </a:lnTo>
                      <a:lnTo>
                        <a:pt x="76" y="261"/>
                      </a:lnTo>
                      <a:lnTo>
                        <a:pt x="79" y="261"/>
                      </a:lnTo>
                      <a:lnTo>
                        <a:pt x="83" y="260"/>
                      </a:lnTo>
                      <a:lnTo>
                        <a:pt x="85" y="260"/>
                      </a:lnTo>
                      <a:lnTo>
                        <a:pt x="85" y="261"/>
                      </a:lnTo>
                      <a:lnTo>
                        <a:pt x="87" y="263"/>
                      </a:lnTo>
                      <a:lnTo>
                        <a:pt x="88" y="264"/>
                      </a:lnTo>
                      <a:lnTo>
                        <a:pt x="89" y="263"/>
                      </a:lnTo>
                      <a:lnTo>
                        <a:pt x="90" y="261"/>
                      </a:lnTo>
                      <a:lnTo>
                        <a:pt x="92" y="261"/>
                      </a:lnTo>
                      <a:lnTo>
                        <a:pt x="93" y="261"/>
                      </a:lnTo>
                      <a:lnTo>
                        <a:pt x="93" y="263"/>
                      </a:lnTo>
                      <a:lnTo>
                        <a:pt x="94" y="264"/>
                      </a:lnTo>
                      <a:lnTo>
                        <a:pt x="94" y="265"/>
                      </a:lnTo>
                      <a:lnTo>
                        <a:pt x="97" y="266"/>
                      </a:lnTo>
                      <a:lnTo>
                        <a:pt x="99" y="266"/>
                      </a:lnTo>
                      <a:lnTo>
                        <a:pt x="101" y="266"/>
                      </a:lnTo>
                      <a:lnTo>
                        <a:pt x="101" y="269"/>
                      </a:lnTo>
                      <a:lnTo>
                        <a:pt x="102" y="270"/>
                      </a:lnTo>
                      <a:lnTo>
                        <a:pt x="103" y="273"/>
                      </a:lnTo>
                      <a:lnTo>
                        <a:pt x="104" y="273"/>
                      </a:lnTo>
                      <a:lnTo>
                        <a:pt x="106" y="273"/>
                      </a:lnTo>
                      <a:lnTo>
                        <a:pt x="107" y="270"/>
                      </a:lnTo>
                      <a:lnTo>
                        <a:pt x="108" y="269"/>
                      </a:lnTo>
                      <a:lnTo>
                        <a:pt x="109" y="269"/>
                      </a:lnTo>
                      <a:lnTo>
                        <a:pt x="112" y="269"/>
                      </a:lnTo>
                      <a:lnTo>
                        <a:pt x="113" y="273"/>
                      </a:lnTo>
                      <a:lnTo>
                        <a:pt x="113" y="275"/>
                      </a:lnTo>
                      <a:lnTo>
                        <a:pt x="116" y="275"/>
                      </a:lnTo>
                      <a:lnTo>
                        <a:pt x="118" y="275"/>
                      </a:lnTo>
                      <a:lnTo>
                        <a:pt x="121" y="275"/>
                      </a:lnTo>
                      <a:lnTo>
                        <a:pt x="123" y="274"/>
                      </a:lnTo>
                      <a:lnTo>
                        <a:pt x="126" y="273"/>
                      </a:lnTo>
                      <a:lnTo>
                        <a:pt x="127" y="270"/>
                      </a:lnTo>
                      <a:lnTo>
                        <a:pt x="128" y="269"/>
                      </a:lnTo>
                      <a:lnTo>
                        <a:pt x="130" y="268"/>
                      </a:lnTo>
                      <a:lnTo>
                        <a:pt x="132" y="266"/>
                      </a:lnTo>
                      <a:lnTo>
                        <a:pt x="134" y="266"/>
                      </a:lnTo>
                      <a:lnTo>
                        <a:pt x="132" y="270"/>
                      </a:lnTo>
                      <a:lnTo>
                        <a:pt x="135" y="269"/>
                      </a:lnTo>
                      <a:lnTo>
                        <a:pt x="135" y="268"/>
                      </a:lnTo>
                      <a:lnTo>
                        <a:pt x="137" y="268"/>
                      </a:lnTo>
                      <a:lnTo>
                        <a:pt x="141" y="268"/>
                      </a:lnTo>
                      <a:lnTo>
                        <a:pt x="142" y="268"/>
                      </a:lnTo>
                      <a:lnTo>
                        <a:pt x="145" y="268"/>
                      </a:lnTo>
                      <a:lnTo>
                        <a:pt x="146" y="269"/>
                      </a:lnTo>
                      <a:lnTo>
                        <a:pt x="147" y="269"/>
                      </a:lnTo>
                      <a:lnTo>
                        <a:pt x="149" y="268"/>
                      </a:lnTo>
                      <a:lnTo>
                        <a:pt x="150" y="268"/>
                      </a:lnTo>
                      <a:lnTo>
                        <a:pt x="151" y="268"/>
                      </a:lnTo>
                      <a:lnTo>
                        <a:pt x="151" y="269"/>
                      </a:lnTo>
                      <a:lnTo>
                        <a:pt x="153" y="270"/>
                      </a:lnTo>
                      <a:lnTo>
                        <a:pt x="154" y="270"/>
                      </a:lnTo>
                      <a:lnTo>
                        <a:pt x="154" y="273"/>
                      </a:lnTo>
                      <a:lnTo>
                        <a:pt x="153" y="274"/>
                      </a:lnTo>
                      <a:lnTo>
                        <a:pt x="151" y="274"/>
                      </a:lnTo>
                      <a:lnTo>
                        <a:pt x="150" y="275"/>
                      </a:lnTo>
                      <a:lnTo>
                        <a:pt x="150" y="277"/>
                      </a:lnTo>
                      <a:lnTo>
                        <a:pt x="153" y="278"/>
                      </a:lnTo>
                      <a:lnTo>
                        <a:pt x="154" y="279"/>
                      </a:lnTo>
                      <a:lnTo>
                        <a:pt x="158" y="280"/>
                      </a:lnTo>
                      <a:lnTo>
                        <a:pt x="159" y="282"/>
                      </a:lnTo>
                      <a:lnTo>
                        <a:pt x="160" y="283"/>
                      </a:lnTo>
                      <a:lnTo>
                        <a:pt x="160" y="284"/>
                      </a:lnTo>
                      <a:lnTo>
                        <a:pt x="160" y="288"/>
                      </a:lnTo>
                      <a:lnTo>
                        <a:pt x="159" y="291"/>
                      </a:lnTo>
                      <a:lnTo>
                        <a:pt x="158" y="291"/>
                      </a:lnTo>
                      <a:lnTo>
                        <a:pt x="154" y="291"/>
                      </a:lnTo>
                      <a:lnTo>
                        <a:pt x="153" y="291"/>
                      </a:lnTo>
                      <a:lnTo>
                        <a:pt x="151" y="291"/>
                      </a:lnTo>
                      <a:lnTo>
                        <a:pt x="151" y="289"/>
                      </a:lnTo>
                      <a:lnTo>
                        <a:pt x="150" y="288"/>
                      </a:lnTo>
                      <a:lnTo>
                        <a:pt x="149" y="287"/>
                      </a:lnTo>
                      <a:lnTo>
                        <a:pt x="146" y="288"/>
                      </a:lnTo>
                      <a:lnTo>
                        <a:pt x="145" y="289"/>
                      </a:lnTo>
                      <a:lnTo>
                        <a:pt x="145" y="291"/>
                      </a:lnTo>
                      <a:lnTo>
                        <a:pt x="146" y="293"/>
                      </a:lnTo>
                      <a:lnTo>
                        <a:pt x="146" y="294"/>
                      </a:lnTo>
                      <a:lnTo>
                        <a:pt x="145" y="296"/>
                      </a:lnTo>
                      <a:lnTo>
                        <a:pt x="144" y="297"/>
                      </a:lnTo>
                      <a:lnTo>
                        <a:pt x="147" y="298"/>
                      </a:lnTo>
                      <a:lnTo>
                        <a:pt x="150" y="299"/>
                      </a:lnTo>
                      <a:lnTo>
                        <a:pt x="153" y="299"/>
                      </a:lnTo>
                      <a:lnTo>
                        <a:pt x="154" y="302"/>
                      </a:lnTo>
                      <a:lnTo>
                        <a:pt x="156" y="303"/>
                      </a:lnTo>
                      <a:lnTo>
                        <a:pt x="156" y="304"/>
                      </a:lnTo>
                      <a:lnTo>
                        <a:pt x="156" y="307"/>
                      </a:lnTo>
                      <a:lnTo>
                        <a:pt x="156" y="308"/>
                      </a:lnTo>
                      <a:lnTo>
                        <a:pt x="158" y="308"/>
                      </a:lnTo>
                      <a:lnTo>
                        <a:pt x="160" y="308"/>
                      </a:lnTo>
                      <a:lnTo>
                        <a:pt x="160" y="311"/>
                      </a:lnTo>
                      <a:lnTo>
                        <a:pt x="160" y="315"/>
                      </a:lnTo>
                      <a:lnTo>
                        <a:pt x="160" y="317"/>
                      </a:lnTo>
                      <a:lnTo>
                        <a:pt x="159" y="318"/>
                      </a:lnTo>
                      <a:lnTo>
                        <a:pt x="156" y="318"/>
                      </a:lnTo>
                      <a:lnTo>
                        <a:pt x="153" y="318"/>
                      </a:lnTo>
                      <a:lnTo>
                        <a:pt x="151" y="320"/>
                      </a:lnTo>
                      <a:lnTo>
                        <a:pt x="150" y="322"/>
                      </a:lnTo>
                      <a:lnTo>
                        <a:pt x="149" y="325"/>
                      </a:lnTo>
                      <a:lnTo>
                        <a:pt x="147" y="326"/>
                      </a:lnTo>
                      <a:lnTo>
                        <a:pt x="146" y="329"/>
                      </a:lnTo>
                      <a:lnTo>
                        <a:pt x="145" y="330"/>
                      </a:lnTo>
                      <a:lnTo>
                        <a:pt x="145" y="334"/>
                      </a:lnTo>
                      <a:lnTo>
                        <a:pt x="145" y="335"/>
                      </a:lnTo>
                      <a:lnTo>
                        <a:pt x="145" y="336"/>
                      </a:lnTo>
                      <a:lnTo>
                        <a:pt x="146" y="337"/>
                      </a:lnTo>
                      <a:lnTo>
                        <a:pt x="150" y="339"/>
                      </a:lnTo>
                      <a:lnTo>
                        <a:pt x="150" y="340"/>
                      </a:lnTo>
                      <a:lnTo>
                        <a:pt x="151" y="341"/>
                      </a:lnTo>
                      <a:lnTo>
                        <a:pt x="150" y="345"/>
                      </a:lnTo>
                      <a:lnTo>
                        <a:pt x="149" y="348"/>
                      </a:lnTo>
                      <a:lnTo>
                        <a:pt x="147" y="351"/>
                      </a:lnTo>
                      <a:lnTo>
                        <a:pt x="147" y="354"/>
                      </a:lnTo>
                      <a:lnTo>
                        <a:pt x="147" y="356"/>
                      </a:lnTo>
                      <a:lnTo>
                        <a:pt x="149" y="358"/>
                      </a:lnTo>
                      <a:lnTo>
                        <a:pt x="150" y="359"/>
                      </a:lnTo>
                      <a:lnTo>
                        <a:pt x="151" y="362"/>
                      </a:lnTo>
                      <a:lnTo>
                        <a:pt x="151" y="363"/>
                      </a:lnTo>
                      <a:lnTo>
                        <a:pt x="154" y="364"/>
                      </a:lnTo>
                      <a:lnTo>
                        <a:pt x="156" y="365"/>
                      </a:lnTo>
                      <a:lnTo>
                        <a:pt x="158" y="368"/>
                      </a:lnTo>
                      <a:lnTo>
                        <a:pt x="159" y="370"/>
                      </a:lnTo>
                      <a:lnTo>
                        <a:pt x="160" y="372"/>
                      </a:lnTo>
                      <a:lnTo>
                        <a:pt x="161" y="372"/>
                      </a:lnTo>
                      <a:lnTo>
                        <a:pt x="164" y="370"/>
                      </a:lnTo>
                      <a:lnTo>
                        <a:pt x="165" y="373"/>
                      </a:lnTo>
                      <a:lnTo>
                        <a:pt x="166" y="373"/>
                      </a:lnTo>
                      <a:lnTo>
                        <a:pt x="169" y="372"/>
                      </a:lnTo>
                      <a:lnTo>
                        <a:pt x="172" y="372"/>
                      </a:lnTo>
                      <a:lnTo>
                        <a:pt x="173" y="374"/>
                      </a:lnTo>
                      <a:lnTo>
                        <a:pt x="173" y="378"/>
                      </a:lnTo>
                      <a:lnTo>
                        <a:pt x="173" y="381"/>
                      </a:lnTo>
                      <a:lnTo>
                        <a:pt x="174" y="382"/>
                      </a:lnTo>
                      <a:lnTo>
                        <a:pt x="175" y="383"/>
                      </a:lnTo>
                      <a:lnTo>
                        <a:pt x="177" y="383"/>
                      </a:lnTo>
                      <a:lnTo>
                        <a:pt x="177" y="382"/>
                      </a:lnTo>
                      <a:lnTo>
                        <a:pt x="178" y="383"/>
                      </a:lnTo>
                      <a:lnTo>
                        <a:pt x="180" y="383"/>
                      </a:lnTo>
                      <a:lnTo>
                        <a:pt x="182" y="383"/>
                      </a:lnTo>
                      <a:lnTo>
                        <a:pt x="183" y="383"/>
                      </a:lnTo>
                      <a:lnTo>
                        <a:pt x="183" y="386"/>
                      </a:lnTo>
                      <a:lnTo>
                        <a:pt x="185" y="387"/>
                      </a:lnTo>
                      <a:lnTo>
                        <a:pt x="183" y="393"/>
                      </a:lnTo>
                      <a:lnTo>
                        <a:pt x="183" y="396"/>
                      </a:lnTo>
                      <a:lnTo>
                        <a:pt x="183" y="397"/>
                      </a:lnTo>
                      <a:lnTo>
                        <a:pt x="182" y="400"/>
                      </a:lnTo>
                      <a:lnTo>
                        <a:pt x="183" y="400"/>
                      </a:lnTo>
                      <a:lnTo>
                        <a:pt x="188" y="400"/>
                      </a:lnTo>
                      <a:lnTo>
                        <a:pt x="191" y="401"/>
                      </a:lnTo>
                      <a:lnTo>
                        <a:pt x="193" y="401"/>
                      </a:lnTo>
                      <a:lnTo>
                        <a:pt x="194" y="400"/>
                      </a:lnTo>
                      <a:lnTo>
                        <a:pt x="194" y="398"/>
                      </a:lnTo>
                      <a:lnTo>
                        <a:pt x="193" y="397"/>
                      </a:lnTo>
                      <a:lnTo>
                        <a:pt x="193" y="396"/>
                      </a:lnTo>
                      <a:lnTo>
                        <a:pt x="194" y="394"/>
                      </a:lnTo>
                      <a:lnTo>
                        <a:pt x="196" y="396"/>
                      </a:lnTo>
                      <a:lnTo>
                        <a:pt x="197" y="397"/>
                      </a:lnTo>
                      <a:lnTo>
                        <a:pt x="198" y="400"/>
                      </a:lnTo>
                      <a:lnTo>
                        <a:pt x="201" y="400"/>
                      </a:lnTo>
                      <a:lnTo>
                        <a:pt x="203" y="401"/>
                      </a:lnTo>
                      <a:lnTo>
                        <a:pt x="205" y="401"/>
                      </a:lnTo>
                      <a:lnTo>
                        <a:pt x="205" y="402"/>
                      </a:lnTo>
                      <a:lnTo>
                        <a:pt x="206" y="406"/>
                      </a:lnTo>
                      <a:lnTo>
                        <a:pt x="206" y="407"/>
                      </a:lnTo>
                      <a:lnTo>
                        <a:pt x="207" y="408"/>
                      </a:lnTo>
                      <a:lnTo>
                        <a:pt x="207" y="410"/>
                      </a:lnTo>
                      <a:lnTo>
                        <a:pt x="206" y="411"/>
                      </a:lnTo>
                      <a:lnTo>
                        <a:pt x="206" y="413"/>
                      </a:lnTo>
                      <a:lnTo>
                        <a:pt x="205" y="415"/>
                      </a:lnTo>
                      <a:lnTo>
                        <a:pt x="203" y="416"/>
                      </a:lnTo>
                      <a:lnTo>
                        <a:pt x="203" y="417"/>
                      </a:lnTo>
                      <a:lnTo>
                        <a:pt x="205" y="417"/>
                      </a:lnTo>
                      <a:lnTo>
                        <a:pt x="206" y="417"/>
                      </a:lnTo>
                      <a:lnTo>
                        <a:pt x="206" y="419"/>
                      </a:lnTo>
                      <a:lnTo>
                        <a:pt x="206" y="421"/>
                      </a:lnTo>
                      <a:lnTo>
                        <a:pt x="206" y="422"/>
                      </a:lnTo>
                      <a:lnTo>
                        <a:pt x="207" y="422"/>
                      </a:lnTo>
                      <a:lnTo>
                        <a:pt x="208" y="421"/>
                      </a:lnTo>
                      <a:lnTo>
                        <a:pt x="210" y="421"/>
                      </a:lnTo>
                      <a:lnTo>
                        <a:pt x="211" y="421"/>
                      </a:lnTo>
                      <a:lnTo>
                        <a:pt x="213" y="419"/>
                      </a:lnTo>
                      <a:lnTo>
                        <a:pt x="212" y="417"/>
                      </a:lnTo>
                      <a:lnTo>
                        <a:pt x="212" y="416"/>
                      </a:lnTo>
                      <a:lnTo>
                        <a:pt x="213" y="416"/>
                      </a:lnTo>
                      <a:lnTo>
                        <a:pt x="216" y="416"/>
                      </a:lnTo>
                      <a:lnTo>
                        <a:pt x="217" y="417"/>
                      </a:lnTo>
                      <a:lnTo>
                        <a:pt x="218" y="417"/>
                      </a:lnTo>
                      <a:lnTo>
                        <a:pt x="218" y="416"/>
                      </a:lnTo>
                      <a:lnTo>
                        <a:pt x="220" y="415"/>
                      </a:lnTo>
                      <a:lnTo>
                        <a:pt x="222" y="415"/>
                      </a:lnTo>
                      <a:lnTo>
                        <a:pt x="225" y="417"/>
                      </a:lnTo>
                      <a:lnTo>
                        <a:pt x="226" y="417"/>
                      </a:lnTo>
                      <a:lnTo>
                        <a:pt x="229" y="417"/>
                      </a:lnTo>
                      <a:lnTo>
                        <a:pt x="232" y="419"/>
                      </a:lnTo>
                      <a:lnTo>
                        <a:pt x="234" y="419"/>
                      </a:lnTo>
                      <a:lnTo>
                        <a:pt x="235" y="416"/>
                      </a:lnTo>
                      <a:lnTo>
                        <a:pt x="236" y="416"/>
                      </a:lnTo>
                      <a:lnTo>
                        <a:pt x="237" y="415"/>
                      </a:lnTo>
                      <a:lnTo>
                        <a:pt x="237" y="413"/>
                      </a:lnTo>
                      <a:lnTo>
                        <a:pt x="239" y="413"/>
                      </a:lnTo>
                      <a:lnTo>
                        <a:pt x="240" y="412"/>
                      </a:lnTo>
                      <a:lnTo>
                        <a:pt x="239" y="411"/>
                      </a:lnTo>
                      <a:lnTo>
                        <a:pt x="239" y="410"/>
                      </a:lnTo>
                      <a:lnTo>
                        <a:pt x="240" y="408"/>
                      </a:lnTo>
                      <a:lnTo>
                        <a:pt x="245" y="407"/>
                      </a:lnTo>
                      <a:lnTo>
                        <a:pt x="246" y="408"/>
                      </a:lnTo>
                      <a:lnTo>
                        <a:pt x="248" y="410"/>
                      </a:lnTo>
                      <a:lnTo>
                        <a:pt x="249" y="411"/>
                      </a:lnTo>
                      <a:lnTo>
                        <a:pt x="251" y="410"/>
                      </a:lnTo>
                      <a:lnTo>
                        <a:pt x="254" y="411"/>
                      </a:lnTo>
                      <a:lnTo>
                        <a:pt x="256" y="411"/>
                      </a:lnTo>
                      <a:lnTo>
                        <a:pt x="258" y="410"/>
                      </a:lnTo>
                      <a:lnTo>
                        <a:pt x="258" y="408"/>
                      </a:lnTo>
                      <a:lnTo>
                        <a:pt x="260" y="407"/>
                      </a:lnTo>
                      <a:lnTo>
                        <a:pt x="263" y="406"/>
                      </a:lnTo>
                      <a:lnTo>
                        <a:pt x="267" y="407"/>
                      </a:lnTo>
                      <a:lnTo>
                        <a:pt x="268" y="407"/>
                      </a:lnTo>
                      <a:lnTo>
                        <a:pt x="269" y="407"/>
                      </a:lnTo>
                      <a:lnTo>
                        <a:pt x="272" y="407"/>
                      </a:lnTo>
                      <a:lnTo>
                        <a:pt x="273" y="408"/>
                      </a:lnTo>
                      <a:lnTo>
                        <a:pt x="273" y="411"/>
                      </a:lnTo>
                      <a:lnTo>
                        <a:pt x="275" y="410"/>
                      </a:lnTo>
                      <a:lnTo>
                        <a:pt x="275" y="408"/>
                      </a:lnTo>
                      <a:lnTo>
                        <a:pt x="277" y="407"/>
                      </a:lnTo>
                      <a:lnTo>
                        <a:pt x="279" y="406"/>
                      </a:lnTo>
                      <a:lnTo>
                        <a:pt x="281" y="403"/>
                      </a:lnTo>
                      <a:lnTo>
                        <a:pt x="281" y="402"/>
                      </a:lnTo>
                      <a:lnTo>
                        <a:pt x="279" y="401"/>
                      </a:lnTo>
                      <a:lnTo>
                        <a:pt x="279" y="398"/>
                      </a:lnTo>
                      <a:lnTo>
                        <a:pt x="279" y="397"/>
                      </a:lnTo>
                      <a:lnTo>
                        <a:pt x="281" y="397"/>
                      </a:lnTo>
                      <a:lnTo>
                        <a:pt x="282" y="397"/>
                      </a:lnTo>
                      <a:lnTo>
                        <a:pt x="283" y="396"/>
                      </a:lnTo>
                      <a:lnTo>
                        <a:pt x="284" y="397"/>
                      </a:lnTo>
                      <a:lnTo>
                        <a:pt x="286" y="397"/>
                      </a:lnTo>
                      <a:lnTo>
                        <a:pt x="287" y="396"/>
                      </a:lnTo>
                      <a:lnTo>
                        <a:pt x="289" y="397"/>
                      </a:lnTo>
                      <a:lnTo>
                        <a:pt x="291" y="398"/>
                      </a:lnTo>
                      <a:lnTo>
                        <a:pt x="291" y="400"/>
                      </a:lnTo>
                      <a:lnTo>
                        <a:pt x="291" y="401"/>
                      </a:lnTo>
                      <a:lnTo>
                        <a:pt x="292" y="403"/>
                      </a:lnTo>
                      <a:lnTo>
                        <a:pt x="293" y="403"/>
                      </a:lnTo>
                      <a:lnTo>
                        <a:pt x="296"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7" name="Freeform 44">
                  <a:extLst>
                    <a:ext uri="{FF2B5EF4-FFF2-40B4-BE49-F238E27FC236}">
                      <a16:creationId xmlns:a16="http://schemas.microsoft.com/office/drawing/2014/main" id="{296F8C08-3041-41EC-BF05-BDF44D773298}"/>
                    </a:ext>
                  </a:extLst>
                </p:cNvPr>
                <p:cNvSpPr>
                  <a:spLocks/>
                </p:cNvSpPr>
                <p:nvPr/>
              </p:nvSpPr>
              <p:spPr bwMode="auto">
                <a:xfrm>
                  <a:off x="4221" y="1457"/>
                  <a:ext cx="336" cy="480"/>
                </a:xfrm>
                <a:custGeom>
                  <a:avLst/>
                  <a:gdLst>
                    <a:gd name="T0" fmla="*/ 79 w 336"/>
                    <a:gd name="T1" fmla="*/ 59 h 480"/>
                    <a:gd name="T2" fmla="*/ 91 w 336"/>
                    <a:gd name="T3" fmla="*/ 46 h 480"/>
                    <a:gd name="T4" fmla="*/ 113 w 336"/>
                    <a:gd name="T5" fmla="*/ 16 h 480"/>
                    <a:gd name="T6" fmla="*/ 123 w 336"/>
                    <a:gd name="T7" fmla="*/ 2 h 480"/>
                    <a:gd name="T8" fmla="*/ 157 w 336"/>
                    <a:gd name="T9" fmla="*/ 18 h 480"/>
                    <a:gd name="T10" fmla="*/ 180 w 336"/>
                    <a:gd name="T11" fmla="*/ 24 h 480"/>
                    <a:gd name="T12" fmla="*/ 216 w 336"/>
                    <a:gd name="T13" fmla="*/ 14 h 480"/>
                    <a:gd name="T14" fmla="*/ 240 w 336"/>
                    <a:gd name="T15" fmla="*/ 23 h 480"/>
                    <a:gd name="T16" fmla="*/ 251 w 336"/>
                    <a:gd name="T17" fmla="*/ 16 h 480"/>
                    <a:gd name="T18" fmla="*/ 267 w 336"/>
                    <a:gd name="T19" fmla="*/ 14 h 480"/>
                    <a:gd name="T20" fmla="*/ 271 w 336"/>
                    <a:gd name="T21" fmla="*/ 15 h 480"/>
                    <a:gd name="T22" fmla="*/ 298 w 336"/>
                    <a:gd name="T23" fmla="*/ 13 h 480"/>
                    <a:gd name="T24" fmla="*/ 300 w 336"/>
                    <a:gd name="T25" fmla="*/ 27 h 480"/>
                    <a:gd name="T26" fmla="*/ 328 w 336"/>
                    <a:gd name="T27" fmla="*/ 49 h 480"/>
                    <a:gd name="T28" fmla="*/ 319 w 336"/>
                    <a:gd name="T29" fmla="*/ 76 h 480"/>
                    <a:gd name="T30" fmla="*/ 293 w 336"/>
                    <a:gd name="T31" fmla="*/ 62 h 480"/>
                    <a:gd name="T32" fmla="*/ 279 w 336"/>
                    <a:gd name="T33" fmla="*/ 73 h 480"/>
                    <a:gd name="T34" fmla="*/ 300 w 336"/>
                    <a:gd name="T35" fmla="*/ 84 h 480"/>
                    <a:gd name="T36" fmla="*/ 297 w 336"/>
                    <a:gd name="T37" fmla="*/ 104 h 480"/>
                    <a:gd name="T38" fmla="*/ 275 w 336"/>
                    <a:gd name="T39" fmla="*/ 128 h 480"/>
                    <a:gd name="T40" fmla="*/ 278 w 336"/>
                    <a:gd name="T41" fmla="*/ 158 h 480"/>
                    <a:gd name="T42" fmla="*/ 276 w 336"/>
                    <a:gd name="T43" fmla="*/ 196 h 480"/>
                    <a:gd name="T44" fmla="*/ 278 w 336"/>
                    <a:gd name="T45" fmla="*/ 229 h 480"/>
                    <a:gd name="T46" fmla="*/ 285 w 336"/>
                    <a:gd name="T47" fmla="*/ 280 h 480"/>
                    <a:gd name="T48" fmla="*/ 298 w 336"/>
                    <a:gd name="T49" fmla="*/ 324 h 480"/>
                    <a:gd name="T50" fmla="*/ 304 w 336"/>
                    <a:gd name="T51" fmla="*/ 360 h 480"/>
                    <a:gd name="T52" fmla="*/ 293 w 336"/>
                    <a:gd name="T53" fmla="*/ 396 h 480"/>
                    <a:gd name="T54" fmla="*/ 275 w 336"/>
                    <a:gd name="T55" fmla="*/ 408 h 480"/>
                    <a:gd name="T56" fmla="*/ 248 w 336"/>
                    <a:gd name="T57" fmla="*/ 413 h 480"/>
                    <a:gd name="T58" fmla="*/ 212 w 336"/>
                    <a:gd name="T59" fmla="*/ 404 h 480"/>
                    <a:gd name="T60" fmla="*/ 188 w 336"/>
                    <a:gd name="T61" fmla="*/ 399 h 480"/>
                    <a:gd name="T62" fmla="*/ 170 w 336"/>
                    <a:gd name="T63" fmla="*/ 391 h 480"/>
                    <a:gd name="T64" fmla="*/ 139 w 336"/>
                    <a:gd name="T65" fmla="*/ 399 h 480"/>
                    <a:gd name="T66" fmla="*/ 143 w 336"/>
                    <a:gd name="T67" fmla="*/ 452 h 480"/>
                    <a:gd name="T68" fmla="*/ 131 w 336"/>
                    <a:gd name="T69" fmla="*/ 474 h 480"/>
                    <a:gd name="T70" fmla="*/ 96 w 336"/>
                    <a:gd name="T71" fmla="*/ 465 h 480"/>
                    <a:gd name="T72" fmla="*/ 99 w 336"/>
                    <a:gd name="T73" fmla="*/ 448 h 480"/>
                    <a:gd name="T74" fmla="*/ 91 w 336"/>
                    <a:gd name="T75" fmla="*/ 423 h 480"/>
                    <a:gd name="T76" fmla="*/ 85 w 336"/>
                    <a:gd name="T77" fmla="*/ 400 h 480"/>
                    <a:gd name="T78" fmla="*/ 89 w 336"/>
                    <a:gd name="T79" fmla="*/ 385 h 480"/>
                    <a:gd name="T80" fmla="*/ 70 w 336"/>
                    <a:gd name="T81" fmla="*/ 370 h 480"/>
                    <a:gd name="T82" fmla="*/ 85 w 336"/>
                    <a:gd name="T83" fmla="*/ 341 h 480"/>
                    <a:gd name="T84" fmla="*/ 96 w 336"/>
                    <a:gd name="T85" fmla="*/ 329 h 480"/>
                    <a:gd name="T86" fmla="*/ 82 w 336"/>
                    <a:gd name="T87" fmla="*/ 318 h 480"/>
                    <a:gd name="T88" fmla="*/ 105 w 336"/>
                    <a:gd name="T89" fmla="*/ 309 h 480"/>
                    <a:gd name="T90" fmla="*/ 99 w 336"/>
                    <a:gd name="T91" fmla="*/ 285 h 480"/>
                    <a:gd name="T92" fmla="*/ 82 w 336"/>
                    <a:gd name="T93" fmla="*/ 314 h 480"/>
                    <a:gd name="T94" fmla="*/ 39 w 336"/>
                    <a:gd name="T95" fmla="*/ 309 h 480"/>
                    <a:gd name="T96" fmla="*/ 29 w 336"/>
                    <a:gd name="T97" fmla="*/ 276 h 480"/>
                    <a:gd name="T98" fmla="*/ 8 w 336"/>
                    <a:gd name="T99" fmla="*/ 266 h 480"/>
                    <a:gd name="T100" fmla="*/ 52 w 336"/>
                    <a:gd name="T101" fmla="*/ 253 h 480"/>
                    <a:gd name="T102" fmla="*/ 56 w 336"/>
                    <a:gd name="T103" fmla="*/ 213 h 480"/>
                    <a:gd name="T104" fmla="*/ 48 w 336"/>
                    <a:gd name="T105" fmla="*/ 194 h 480"/>
                    <a:gd name="T106" fmla="*/ 53 w 336"/>
                    <a:gd name="T107" fmla="*/ 180 h 480"/>
                    <a:gd name="T108" fmla="*/ 48 w 336"/>
                    <a:gd name="T109" fmla="*/ 147 h 480"/>
                    <a:gd name="T110" fmla="*/ 39 w 336"/>
                    <a:gd name="T111" fmla="*/ 152 h 480"/>
                    <a:gd name="T112" fmla="*/ 19 w 336"/>
                    <a:gd name="T113" fmla="*/ 161 h 480"/>
                    <a:gd name="T114" fmla="*/ 5 w 336"/>
                    <a:gd name="T115" fmla="*/ 149 h 480"/>
                    <a:gd name="T116" fmla="*/ 19 w 336"/>
                    <a:gd name="T117" fmla="*/ 139 h 480"/>
                    <a:gd name="T118" fmla="*/ 46 w 336"/>
                    <a:gd name="T119" fmla="*/ 9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480">
                      <a:moveTo>
                        <a:pt x="49" y="87"/>
                      </a:moveTo>
                      <a:lnTo>
                        <a:pt x="51" y="81"/>
                      </a:lnTo>
                      <a:lnTo>
                        <a:pt x="56" y="78"/>
                      </a:lnTo>
                      <a:lnTo>
                        <a:pt x="58" y="81"/>
                      </a:lnTo>
                      <a:lnTo>
                        <a:pt x="65" y="80"/>
                      </a:lnTo>
                      <a:lnTo>
                        <a:pt x="65" y="76"/>
                      </a:lnTo>
                      <a:lnTo>
                        <a:pt x="67" y="73"/>
                      </a:lnTo>
                      <a:lnTo>
                        <a:pt x="68" y="71"/>
                      </a:lnTo>
                      <a:lnTo>
                        <a:pt x="71" y="71"/>
                      </a:lnTo>
                      <a:lnTo>
                        <a:pt x="71" y="67"/>
                      </a:lnTo>
                      <a:lnTo>
                        <a:pt x="75" y="63"/>
                      </a:lnTo>
                      <a:lnTo>
                        <a:pt x="71" y="61"/>
                      </a:lnTo>
                      <a:lnTo>
                        <a:pt x="75" y="58"/>
                      </a:lnTo>
                      <a:lnTo>
                        <a:pt x="77" y="57"/>
                      </a:lnTo>
                      <a:lnTo>
                        <a:pt x="79" y="59"/>
                      </a:lnTo>
                      <a:lnTo>
                        <a:pt x="79" y="62"/>
                      </a:lnTo>
                      <a:lnTo>
                        <a:pt x="77" y="63"/>
                      </a:lnTo>
                      <a:lnTo>
                        <a:pt x="80" y="63"/>
                      </a:lnTo>
                      <a:lnTo>
                        <a:pt x="81" y="67"/>
                      </a:lnTo>
                      <a:lnTo>
                        <a:pt x="82" y="67"/>
                      </a:lnTo>
                      <a:lnTo>
                        <a:pt x="85" y="68"/>
                      </a:lnTo>
                      <a:lnTo>
                        <a:pt x="89" y="66"/>
                      </a:lnTo>
                      <a:lnTo>
                        <a:pt x="85" y="63"/>
                      </a:lnTo>
                      <a:lnTo>
                        <a:pt x="86" y="62"/>
                      </a:lnTo>
                      <a:lnTo>
                        <a:pt x="89" y="58"/>
                      </a:lnTo>
                      <a:lnTo>
                        <a:pt x="91" y="57"/>
                      </a:lnTo>
                      <a:lnTo>
                        <a:pt x="93" y="52"/>
                      </a:lnTo>
                      <a:lnTo>
                        <a:pt x="94" y="49"/>
                      </a:lnTo>
                      <a:lnTo>
                        <a:pt x="90" y="48"/>
                      </a:lnTo>
                      <a:lnTo>
                        <a:pt x="91" y="46"/>
                      </a:lnTo>
                      <a:lnTo>
                        <a:pt x="93" y="42"/>
                      </a:lnTo>
                      <a:lnTo>
                        <a:pt x="96" y="43"/>
                      </a:lnTo>
                      <a:lnTo>
                        <a:pt x="96" y="39"/>
                      </a:lnTo>
                      <a:lnTo>
                        <a:pt x="96" y="35"/>
                      </a:lnTo>
                      <a:lnTo>
                        <a:pt x="95" y="33"/>
                      </a:lnTo>
                      <a:lnTo>
                        <a:pt x="95" y="30"/>
                      </a:lnTo>
                      <a:lnTo>
                        <a:pt x="96" y="28"/>
                      </a:lnTo>
                      <a:lnTo>
                        <a:pt x="98" y="29"/>
                      </a:lnTo>
                      <a:lnTo>
                        <a:pt x="100" y="30"/>
                      </a:lnTo>
                      <a:lnTo>
                        <a:pt x="104" y="27"/>
                      </a:lnTo>
                      <a:lnTo>
                        <a:pt x="108" y="28"/>
                      </a:lnTo>
                      <a:lnTo>
                        <a:pt x="112" y="23"/>
                      </a:lnTo>
                      <a:lnTo>
                        <a:pt x="113" y="21"/>
                      </a:lnTo>
                      <a:lnTo>
                        <a:pt x="110" y="19"/>
                      </a:lnTo>
                      <a:lnTo>
                        <a:pt x="113" y="16"/>
                      </a:lnTo>
                      <a:lnTo>
                        <a:pt x="114" y="15"/>
                      </a:lnTo>
                      <a:lnTo>
                        <a:pt x="115" y="13"/>
                      </a:lnTo>
                      <a:lnTo>
                        <a:pt x="118" y="16"/>
                      </a:lnTo>
                      <a:lnTo>
                        <a:pt x="118" y="19"/>
                      </a:lnTo>
                      <a:lnTo>
                        <a:pt x="119" y="21"/>
                      </a:lnTo>
                      <a:lnTo>
                        <a:pt x="122" y="20"/>
                      </a:lnTo>
                      <a:lnTo>
                        <a:pt x="122" y="18"/>
                      </a:lnTo>
                      <a:lnTo>
                        <a:pt x="123" y="15"/>
                      </a:lnTo>
                      <a:lnTo>
                        <a:pt x="126" y="10"/>
                      </a:lnTo>
                      <a:lnTo>
                        <a:pt x="128" y="9"/>
                      </a:lnTo>
                      <a:lnTo>
                        <a:pt x="128" y="8"/>
                      </a:lnTo>
                      <a:lnTo>
                        <a:pt x="128" y="6"/>
                      </a:lnTo>
                      <a:lnTo>
                        <a:pt x="126" y="6"/>
                      </a:lnTo>
                      <a:lnTo>
                        <a:pt x="124" y="5"/>
                      </a:lnTo>
                      <a:lnTo>
                        <a:pt x="123" y="2"/>
                      </a:lnTo>
                      <a:lnTo>
                        <a:pt x="124" y="1"/>
                      </a:lnTo>
                      <a:lnTo>
                        <a:pt x="128" y="1"/>
                      </a:lnTo>
                      <a:lnTo>
                        <a:pt x="131" y="5"/>
                      </a:lnTo>
                      <a:lnTo>
                        <a:pt x="134" y="5"/>
                      </a:lnTo>
                      <a:lnTo>
                        <a:pt x="138" y="4"/>
                      </a:lnTo>
                      <a:lnTo>
                        <a:pt x="138" y="0"/>
                      </a:lnTo>
                      <a:lnTo>
                        <a:pt x="143" y="1"/>
                      </a:lnTo>
                      <a:lnTo>
                        <a:pt x="142" y="5"/>
                      </a:lnTo>
                      <a:lnTo>
                        <a:pt x="143" y="9"/>
                      </a:lnTo>
                      <a:lnTo>
                        <a:pt x="143" y="13"/>
                      </a:lnTo>
                      <a:lnTo>
                        <a:pt x="148" y="10"/>
                      </a:lnTo>
                      <a:lnTo>
                        <a:pt x="152" y="13"/>
                      </a:lnTo>
                      <a:lnTo>
                        <a:pt x="153" y="14"/>
                      </a:lnTo>
                      <a:lnTo>
                        <a:pt x="155" y="14"/>
                      </a:lnTo>
                      <a:lnTo>
                        <a:pt x="157" y="18"/>
                      </a:lnTo>
                      <a:lnTo>
                        <a:pt x="164" y="14"/>
                      </a:lnTo>
                      <a:lnTo>
                        <a:pt x="160" y="10"/>
                      </a:lnTo>
                      <a:lnTo>
                        <a:pt x="165" y="6"/>
                      </a:lnTo>
                      <a:lnTo>
                        <a:pt x="167" y="6"/>
                      </a:lnTo>
                      <a:lnTo>
                        <a:pt x="169" y="10"/>
                      </a:lnTo>
                      <a:lnTo>
                        <a:pt x="167" y="14"/>
                      </a:lnTo>
                      <a:lnTo>
                        <a:pt x="167" y="16"/>
                      </a:lnTo>
                      <a:lnTo>
                        <a:pt x="169" y="18"/>
                      </a:lnTo>
                      <a:lnTo>
                        <a:pt x="171" y="14"/>
                      </a:lnTo>
                      <a:lnTo>
                        <a:pt x="172" y="13"/>
                      </a:lnTo>
                      <a:lnTo>
                        <a:pt x="174" y="14"/>
                      </a:lnTo>
                      <a:lnTo>
                        <a:pt x="175" y="16"/>
                      </a:lnTo>
                      <a:lnTo>
                        <a:pt x="172" y="19"/>
                      </a:lnTo>
                      <a:lnTo>
                        <a:pt x="175" y="24"/>
                      </a:lnTo>
                      <a:lnTo>
                        <a:pt x="180" y="24"/>
                      </a:lnTo>
                      <a:lnTo>
                        <a:pt x="183" y="18"/>
                      </a:lnTo>
                      <a:lnTo>
                        <a:pt x="185" y="19"/>
                      </a:lnTo>
                      <a:lnTo>
                        <a:pt x="188" y="18"/>
                      </a:lnTo>
                      <a:lnTo>
                        <a:pt x="189" y="19"/>
                      </a:lnTo>
                      <a:lnTo>
                        <a:pt x="193" y="21"/>
                      </a:lnTo>
                      <a:lnTo>
                        <a:pt x="194" y="18"/>
                      </a:lnTo>
                      <a:lnTo>
                        <a:pt x="196" y="15"/>
                      </a:lnTo>
                      <a:lnTo>
                        <a:pt x="199" y="14"/>
                      </a:lnTo>
                      <a:lnTo>
                        <a:pt x="200" y="16"/>
                      </a:lnTo>
                      <a:lnTo>
                        <a:pt x="203" y="19"/>
                      </a:lnTo>
                      <a:lnTo>
                        <a:pt x="208" y="16"/>
                      </a:lnTo>
                      <a:lnTo>
                        <a:pt x="209" y="14"/>
                      </a:lnTo>
                      <a:lnTo>
                        <a:pt x="210" y="14"/>
                      </a:lnTo>
                      <a:lnTo>
                        <a:pt x="212" y="14"/>
                      </a:lnTo>
                      <a:lnTo>
                        <a:pt x="216" y="14"/>
                      </a:lnTo>
                      <a:lnTo>
                        <a:pt x="216" y="18"/>
                      </a:lnTo>
                      <a:lnTo>
                        <a:pt x="219" y="19"/>
                      </a:lnTo>
                      <a:lnTo>
                        <a:pt x="223" y="19"/>
                      </a:lnTo>
                      <a:lnTo>
                        <a:pt x="226" y="16"/>
                      </a:lnTo>
                      <a:lnTo>
                        <a:pt x="227" y="16"/>
                      </a:lnTo>
                      <a:lnTo>
                        <a:pt x="229" y="16"/>
                      </a:lnTo>
                      <a:lnTo>
                        <a:pt x="231" y="19"/>
                      </a:lnTo>
                      <a:lnTo>
                        <a:pt x="229" y="21"/>
                      </a:lnTo>
                      <a:lnTo>
                        <a:pt x="231" y="23"/>
                      </a:lnTo>
                      <a:lnTo>
                        <a:pt x="232" y="23"/>
                      </a:lnTo>
                      <a:lnTo>
                        <a:pt x="233" y="21"/>
                      </a:lnTo>
                      <a:lnTo>
                        <a:pt x="233" y="18"/>
                      </a:lnTo>
                      <a:lnTo>
                        <a:pt x="237" y="19"/>
                      </a:lnTo>
                      <a:lnTo>
                        <a:pt x="238" y="20"/>
                      </a:lnTo>
                      <a:lnTo>
                        <a:pt x="240" y="23"/>
                      </a:lnTo>
                      <a:lnTo>
                        <a:pt x="237" y="24"/>
                      </a:lnTo>
                      <a:lnTo>
                        <a:pt x="237" y="27"/>
                      </a:lnTo>
                      <a:lnTo>
                        <a:pt x="237" y="29"/>
                      </a:lnTo>
                      <a:lnTo>
                        <a:pt x="240" y="29"/>
                      </a:lnTo>
                      <a:lnTo>
                        <a:pt x="241" y="28"/>
                      </a:lnTo>
                      <a:lnTo>
                        <a:pt x="243" y="27"/>
                      </a:lnTo>
                      <a:lnTo>
                        <a:pt x="245" y="21"/>
                      </a:lnTo>
                      <a:lnTo>
                        <a:pt x="242" y="20"/>
                      </a:lnTo>
                      <a:lnTo>
                        <a:pt x="245" y="14"/>
                      </a:lnTo>
                      <a:lnTo>
                        <a:pt x="246" y="14"/>
                      </a:lnTo>
                      <a:lnTo>
                        <a:pt x="246" y="18"/>
                      </a:lnTo>
                      <a:lnTo>
                        <a:pt x="247" y="21"/>
                      </a:lnTo>
                      <a:lnTo>
                        <a:pt x="248" y="23"/>
                      </a:lnTo>
                      <a:lnTo>
                        <a:pt x="248" y="19"/>
                      </a:lnTo>
                      <a:lnTo>
                        <a:pt x="251" y="16"/>
                      </a:lnTo>
                      <a:lnTo>
                        <a:pt x="252" y="16"/>
                      </a:lnTo>
                      <a:lnTo>
                        <a:pt x="255" y="18"/>
                      </a:lnTo>
                      <a:lnTo>
                        <a:pt x="254" y="21"/>
                      </a:lnTo>
                      <a:lnTo>
                        <a:pt x="257" y="27"/>
                      </a:lnTo>
                      <a:lnTo>
                        <a:pt x="260" y="29"/>
                      </a:lnTo>
                      <a:lnTo>
                        <a:pt x="262" y="30"/>
                      </a:lnTo>
                      <a:lnTo>
                        <a:pt x="264" y="29"/>
                      </a:lnTo>
                      <a:lnTo>
                        <a:pt x="261" y="27"/>
                      </a:lnTo>
                      <a:lnTo>
                        <a:pt x="257" y="20"/>
                      </a:lnTo>
                      <a:lnTo>
                        <a:pt x="259" y="18"/>
                      </a:lnTo>
                      <a:lnTo>
                        <a:pt x="260" y="15"/>
                      </a:lnTo>
                      <a:lnTo>
                        <a:pt x="262" y="13"/>
                      </a:lnTo>
                      <a:lnTo>
                        <a:pt x="264" y="14"/>
                      </a:lnTo>
                      <a:lnTo>
                        <a:pt x="267" y="13"/>
                      </a:lnTo>
                      <a:lnTo>
                        <a:pt x="267" y="14"/>
                      </a:lnTo>
                      <a:lnTo>
                        <a:pt x="269" y="15"/>
                      </a:lnTo>
                      <a:lnTo>
                        <a:pt x="269" y="16"/>
                      </a:lnTo>
                      <a:lnTo>
                        <a:pt x="270" y="19"/>
                      </a:lnTo>
                      <a:lnTo>
                        <a:pt x="270" y="21"/>
                      </a:lnTo>
                      <a:lnTo>
                        <a:pt x="271" y="23"/>
                      </a:lnTo>
                      <a:lnTo>
                        <a:pt x="275" y="23"/>
                      </a:lnTo>
                      <a:lnTo>
                        <a:pt x="278" y="23"/>
                      </a:lnTo>
                      <a:lnTo>
                        <a:pt x="281" y="21"/>
                      </a:lnTo>
                      <a:lnTo>
                        <a:pt x="283" y="21"/>
                      </a:lnTo>
                      <a:lnTo>
                        <a:pt x="284" y="18"/>
                      </a:lnTo>
                      <a:lnTo>
                        <a:pt x="281" y="18"/>
                      </a:lnTo>
                      <a:lnTo>
                        <a:pt x="278" y="18"/>
                      </a:lnTo>
                      <a:lnTo>
                        <a:pt x="276" y="18"/>
                      </a:lnTo>
                      <a:lnTo>
                        <a:pt x="273" y="18"/>
                      </a:lnTo>
                      <a:lnTo>
                        <a:pt x="271" y="15"/>
                      </a:lnTo>
                      <a:lnTo>
                        <a:pt x="273" y="13"/>
                      </a:lnTo>
                      <a:lnTo>
                        <a:pt x="278" y="13"/>
                      </a:lnTo>
                      <a:lnTo>
                        <a:pt x="281" y="10"/>
                      </a:lnTo>
                      <a:lnTo>
                        <a:pt x="283" y="9"/>
                      </a:lnTo>
                      <a:lnTo>
                        <a:pt x="284" y="10"/>
                      </a:lnTo>
                      <a:lnTo>
                        <a:pt x="284" y="15"/>
                      </a:lnTo>
                      <a:lnTo>
                        <a:pt x="285" y="16"/>
                      </a:lnTo>
                      <a:lnTo>
                        <a:pt x="288" y="20"/>
                      </a:lnTo>
                      <a:lnTo>
                        <a:pt x="290" y="19"/>
                      </a:lnTo>
                      <a:lnTo>
                        <a:pt x="292" y="20"/>
                      </a:lnTo>
                      <a:lnTo>
                        <a:pt x="293" y="20"/>
                      </a:lnTo>
                      <a:lnTo>
                        <a:pt x="292" y="18"/>
                      </a:lnTo>
                      <a:lnTo>
                        <a:pt x="294" y="15"/>
                      </a:lnTo>
                      <a:lnTo>
                        <a:pt x="297" y="13"/>
                      </a:lnTo>
                      <a:lnTo>
                        <a:pt x="298" y="13"/>
                      </a:lnTo>
                      <a:lnTo>
                        <a:pt x="302" y="13"/>
                      </a:lnTo>
                      <a:lnTo>
                        <a:pt x="302" y="8"/>
                      </a:lnTo>
                      <a:lnTo>
                        <a:pt x="304" y="8"/>
                      </a:lnTo>
                      <a:lnTo>
                        <a:pt x="308" y="6"/>
                      </a:lnTo>
                      <a:lnTo>
                        <a:pt x="307" y="10"/>
                      </a:lnTo>
                      <a:lnTo>
                        <a:pt x="304" y="14"/>
                      </a:lnTo>
                      <a:lnTo>
                        <a:pt x="303" y="16"/>
                      </a:lnTo>
                      <a:lnTo>
                        <a:pt x="307" y="18"/>
                      </a:lnTo>
                      <a:lnTo>
                        <a:pt x="305" y="21"/>
                      </a:lnTo>
                      <a:lnTo>
                        <a:pt x="303" y="23"/>
                      </a:lnTo>
                      <a:lnTo>
                        <a:pt x="299" y="20"/>
                      </a:lnTo>
                      <a:lnTo>
                        <a:pt x="298" y="21"/>
                      </a:lnTo>
                      <a:lnTo>
                        <a:pt x="297" y="23"/>
                      </a:lnTo>
                      <a:lnTo>
                        <a:pt x="298" y="27"/>
                      </a:lnTo>
                      <a:lnTo>
                        <a:pt x="300" y="27"/>
                      </a:lnTo>
                      <a:lnTo>
                        <a:pt x="303" y="27"/>
                      </a:lnTo>
                      <a:lnTo>
                        <a:pt x="304" y="28"/>
                      </a:lnTo>
                      <a:lnTo>
                        <a:pt x="303" y="30"/>
                      </a:lnTo>
                      <a:lnTo>
                        <a:pt x="305" y="30"/>
                      </a:lnTo>
                      <a:lnTo>
                        <a:pt x="305" y="34"/>
                      </a:lnTo>
                      <a:lnTo>
                        <a:pt x="308" y="35"/>
                      </a:lnTo>
                      <a:lnTo>
                        <a:pt x="312" y="37"/>
                      </a:lnTo>
                      <a:lnTo>
                        <a:pt x="314" y="34"/>
                      </a:lnTo>
                      <a:lnTo>
                        <a:pt x="319" y="37"/>
                      </a:lnTo>
                      <a:lnTo>
                        <a:pt x="318" y="39"/>
                      </a:lnTo>
                      <a:lnTo>
                        <a:pt x="322" y="42"/>
                      </a:lnTo>
                      <a:lnTo>
                        <a:pt x="323" y="44"/>
                      </a:lnTo>
                      <a:lnTo>
                        <a:pt x="327" y="44"/>
                      </a:lnTo>
                      <a:lnTo>
                        <a:pt x="328" y="47"/>
                      </a:lnTo>
                      <a:lnTo>
                        <a:pt x="328" y="49"/>
                      </a:lnTo>
                      <a:lnTo>
                        <a:pt x="327" y="51"/>
                      </a:lnTo>
                      <a:lnTo>
                        <a:pt x="323" y="54"/>
                      </a:lnTo>
                      <a:lnTo>
                        <a:pt x="327" y="57"/>
                      </a:lnTo>
                      <a:lnTo>
                        <a:pt x="330" y="53"/>
                      </a:lnTo>
                      <a:lnTo>
                        <a:pt x="336" y="57"/>
                      </a:lnTo>
                      <a:lnTo>
                        <a:pt x="335" y="58"/>
                      </a:lnTo>
                      <a:lnTo>
                        <a:pt x="333" y="62"/>
                      </a:lnTo>
                      <a:lnTo>
                        <a:pt x="331" y="63"/>
                      </a:lnTo>
                      <a:lnTo>
                        <a:pt x="328" y="65"/>
                      </a:lnTo>
                      <a:lnTo>
                        <a:pt x="327" y="63"/>
                      </a:lnTo>
                      <a:lnTo>
                        <a:pt x="322" y="66"/>
                      </a:lnTo>
                      <a:lnTo>
                        <a:pt x="321" y="68"/>
                      </a:lnTo>
                      <a:lnTo>
                        <a:pt x="322" y="71"/>
                      </a:lnTo>
                      <a:lnTo>
                        <a:pt x="321" y="73"/>
                      </a:lnTo>
                      <a:lnTo>
                        <a:pt x="319" y="76"/>
                      </a:lnTo>
                      <a:lnTo>
                        <a:pt x="318" y="77"/>
                      </a:lnTo>
                      <a:lnTo>
                        <a:pt x="316" y="75"/>
                      </a:lnTo>
                      <a:lnTo>
                        <a:pt x="314" y="73"/>
                      </a:lnTo>
                      <a:lnTo>
                        <a:pt x="314" y="72"/>
                      </a:lnTo>
                      <a:lnTo>
                        <a:pt x="313" y="68"/>
                      </a:lnTo>
                      <a:lnTo>
                        <a:pt x="311" y="68"/>
                      </a:lnTo>
                      <a:lnTo>
                        <a:pt x="308" y="68"/>
                      </a:lnTo>
                      <a:lnTo>
                        <a:pt x="305" y="67"/>
                      </a:lnTo>
                      <a:lnTo>
                        <a:pt x="303" y="68"/>
                      </a:lnTo>
                      <a:lnTo>
                        <a:pt x="300" y="66"/>
                      </a:lnTo>
                      <a:lnTo>
                        <a:pt x="299" y="65"/>
                      </a:lnTo>
                      <a:lnTo>
                        <a:pt x="294" y="65"/>
                      </a:lnTo>
                      <a:lnTo>
                        <a:pt x="292" y="63"/>
                      </a:lnTo>
                      <a:lnTo>
                        <a:pt x="292" y="62"/>
                      </a:lnTo>
                      <a:lnTo>
                        <a:pt x="293" y="62"/>
                      </a:lnTo>
                      <a:lnTo>
                        <a:pt x="294" y="62"/>
                      </a:lnTo>
                      <a:lnTo>
                        <a:pt x="298" y="62"/>
                      </a:lnTo>
                      <a:lnTo>
                        <a:pt x="300" y="61"/>
                      </a:lnTo>
                      <a:lnTo>
                        <a:pt x="302" y="61"/>
                      </a:lnTo>
                      <a:lnTo>
                        <a:pt x="302" y="59"/>
                      </a:lnTo>
                      <a:lnTo>
                        <a:pt x="300" y="57"/>
                      </a:lnTo>
                      <a:lnTo>
                        <a:pt x="299" y="53"/>
                      </a:lnTo>
                      <a:lnTo>
                        <a:pt x="297" y="53"/>
                      </a:lnTo>
                      <a:lnTo>
                        <a:pt x="293" y="57"/>
                      </a:lnTo>
                      <a:lnTo>
                        <a:pt x="292" y="58"/>
                      </a:lnTo>
                      <a:lnTo>
                        <a:pt x="289" y="59"/>
                      </a:lnTo>
                      <a:lnTo>
                        <a:pt x="288" y="62"/>
                      </a:lnTo>
                      <a:lnTo>
                        <a:pt x="284" y="66"/>
                      </a:lnTo>
                      <a:lnTo>
                        <a:pt x="281" y="71"/>
                      </a:lnTo>
                      <a:lnTo>
                        <a:pt x="279" y="73"/>
                      </a:lnTo>
                      <a:lnTo>
                        <a:pt x="281" y="73"/>
                      </a:lnTo>
                      <a:lnTo>
                        <a:pt x="283" y="73"/>
                      </a:lnTo>
                      <a:lnTo>
                        <a:pt x="284" y="71"/>
                      </a:lnTo>
                      <a:lnTo>
                        <a:pt x="288" y="68"/>
                      </a:lnTo>
                      <a:lnTo>
                        <a:pt x="289" y="68"/>
                      </a:lnTo>
                      <a:lnTo>
                        <a:pt x="292" y="71"/>
                      </a:lnTo>
                      <a:lnTo>
                        <a:pt x="294" y="72"/>
                      </a:lnTo>
                      <a:lnTo>
                        <a:pt x="297" y="73"/>
                      </a:lnTo>
                      <a:lnTo>
                        <a:pt x="298" y="76"/>
                      </a:lnTo>
                      <a:lnTo>
                        <a:pt x="297" y="78"/>
                      </a:lnTo>
                      <a:lnTo>
                        <a:pt x="297" y="80"/>
                      </a:lnTo>
                      <a:lnTo>
                        <a:pt x="294" y="82"/>
                      </a:lnTo>
                      <a:lnTo>
                        <a:pt x="297" y="84"/>
                      </a:lnTo>
                      <a:lnTo>
                        <a:pt x="298" y="86"/>
                      </a:lnTo>
                      <a:lnTo>
                        <a:pt x="300" y="84"/>
                      </a:lnTo>
                      <a:lnTo>
                        <a:pt x="302" y="86"/>
                      </a:lnTo>
                      <a:lnTo>
                        <a:pt x="302" y="87"/>
                      </a:lnTo>
                      <a:lnTo>
                        <a:pt x="302" y="90"/>
                      </a:lnTo>
                      <a:lnTo>
                        <a:pt x="303" y="91"/>
                      </a:lnTo>
                      <a:lnTo>
                        <a:pt x="304" y="94"/>
                      </a:lnTo>
                      <a:lnTo>
                        <a:pt x="305" y="94"/>
                      </a:lnTo>
                      <a:lnTo>
                        <a:pt x="308" y="94"/>
                      </a:lnTo>
                      <a:lnTo>
                        <a:pt x="307" y="95"/>
                      </a:lnTo>
                      <a:lnTo>
                        <a:pt x="305" y="97"/>
                      </a:lnTo>
                      <a:lnTo>
                        <a:pt x="304" y="96"/>
                      </a:lnTo>
                      <a:lnTo>
                        <a:pt x="300" y="95"/>
                      </a:lnTo>
                      <a:lnTo>
                        <a:pt x="297" y="97"/>
                      </a:lnTo>
                      <a:lnTo>
                        <a:pt x="293" y="103"/>
                      </a:lnTo>
                      <a:lnTo>
                        <a:pt x="293" y="104"/>
                      </a:lnTo>
                      <a:lnTo>
                        <a:pt x="297" y="104"/>
                      </a:lnTo>
                      <a:lnTo>
                        <a:pt x="299" y="105"/>
                      </a:lnTo>
                      <a:lnTo>
                        <a:pt x="299" y="106"/>
                      </a:lnTo>
                      <a:lnTo>
                        <a:pt x="299" y="109"/>
                      </a:lnTo>
                      <a:lnTo>
                        <a:pt x="298" y="110"/>
                      </a:lnTo>
                      <a:lnTo>
                        <a:pt x="297" y="113"/>
                      </a:lnTo>
                      <a:lnTo>
                        <a:pt x="297" y="114"/>
                      </a:lnTo>
                      <a:lnTo>
                        <a:pt x="292" y="116"/>
                      </a:lnTo>
                      <a:lnTo>
                        <a:pt x="289" y="118"/>
                      </a:lnTo>
                      <a:lnTo>
                        <a:pt x="289" y="120"/>
                      </a:lnTo>
                      <a:lnTo>
                        <a:pt x="289" y="122"/>
                      </a:lnTo>
                      <a:lnTo>
                        <a:pt x="288" y="124"/>
                      </a:lnTo>
                      <a:lnTo>
                        <a:pt x="286" y="125"/>
                      </a:lnTo>
                      <a:lnTo>
                        <a:pt x="284" y="127"/>
                      </a:lnTo>
                      <a:lnTo>
                        <a:pt x="279" y="127"/>
                      </a:lnTo>
                      <a:lnTo>
                        <a:pt x="275" y="128"/>
                      </a:lnTo>
                      <a:lnTo>
                        <a:pt x="274" y="130"/>
                      </a:lnTo>
                      <a:lnTo>
                        <a:pt x="275" y="133"/>
                      </a:lnTo>
                      <a:lnTo>
                        <a:pt x="275" y="134"/>
                      </a:lnTo>
                      <a:lnTo>
                        <a:pt x="275" y="137"/>
                      </a:lnTo>
                      <a:lnTo>
                        <a:pt x="276" y="138"/>
                      </a:lnTo>
                      <a:lnTo>
                        <a:pt x="279" y="138"/>
                      </a:lnTo>
                      <a:lnTo>
                        <a:pt x="279" y="139"/>
                      </a:lnTo>
                      <a:lnTo>
                        <a:pt x="279" y="143"/>
                      </a:lnTo>
                      <a:lnTo>
                        <a:pt x="279" y="147"/>
                      </a:lnTo>
                      <a:lnTo>
                        <a:pt x="281" y="149"/>
                      </a:lnTo>
                      <a:lnTo>
                        <a:pt x="283" y="151"/>
                      </a:lnTo>
                      <a:lnTo>
                        <a:pt x="284" y="153"/>
                      </a:lnTo>
                      <a:lnTo>
                        <a:pt x="283" y="154"/>
                      </a:lnTo>
                      <a:lnTo>
                        <a:pt x="281" y="157"/>
                      </a:lnTo>
                      <a:lnTo>
                        <a:pt x="278" y="158"/>
                      </a:lnTo>
                      <a:lnTo>
                        <a:pt x="275" y="161"/>
                      </a:lnTo>
                      <a:lnTo>
                        <a:pt x="275" y="162"/>
                      </a:lnTo>
                      <a:lnTo>
                        <a:pt x="275" y="166"/>
                      </a:lnTo>
                      <a:lnTo>
                        <a:pt x="275" y="170"/>
                      </a:lnTo>
                      <a:lnTo>
                        <a:pt x="274" y="176"/>
                      </a:lnTo>
                      <a:lnTo>
                        <a:pt x="274" y="179"/>
                      </a:lnTo>
                      <a:lnTo>
                        <a:pt x="275" y="181"/>
                      </a:lnTo>
                      <a:lnTo>
                        <a:pt x="276" y="182"/>
                      </a:lnTo>
                      <a:lnTo>
                        <a:pt x="275" y="184"/>
                      </a:lnTo>
                      <a:lnTo>
                        <a:pt x="274" y="185"/>
                      </a:lnTo>
                      <a:lnTo>
                        <a:pt x="274" y="186"/>
                      </a:lnTo>
                      <a:lnTo>
                        <a:pt x="276" y="191"/>
                      </a:lnTo>
                      <a:lnTo>
                        <a:pt x="276" y="192"/>
                      </a:lnTo>
                      <a:lnTo>
                        <a:pt x="276" y="194"/>
                      </a:lnTo>
                      <a:lnTo>
                        <a:pt x="276" y="196"/>
                      </a:lnTo>
                      <a:lnTo>
                        <a:pt x="278" y="196"/>
                      </a:lnTo>
                      <a:lnTo>
                        <a:pt x="279" y="198"/>
                      </a:lnTo>
                      <a:lnTo>
                        <a:pt x="279" y="200"/>
                      </a:lnTo>
                      <a:lnTo>
                        <a:pt x="279" y="203"/>
                      </a:lnTo>
                      <a:lnTo>
                        <a:pt x="281" y="206"/>
                      </a:lnTo>
                      <a:lnTo>
                        <a:pt x="281" y="209"/>
                      </a:lnTo>
                      <a:lnTo>
                        <a:pt x="279" y="212"/>
                      </a:lnTo>
                      <a:lnTo>
                        <a:pt x="276" y="213"/>
                      </a:lnTo>
                      <a:lnTo>
                        <a:pt x="276" y="215"/>
                      </a:lnTo>
                      <a:lnTo>
                        <a:pt x="276" y="217"/>
                      </a:lnTo>
                      <a:lnTo>
                        <a:pt x="276" y="220"/>
                      </a:lnTo>
                      <a:lnTo>
                        <a:pt x="275" y="223"/>
                      </a:lnTo>
                      <a:lnTo>
                        <a:pt x="275" y="225"/>
                      </a:lnTo>
                      <a:lnTo>
                        <a:pt x="276" y="228"/>
                      </a:lnTo>
                      <a:lnTo>
                        <a:pt x="278" y="229"/>
                      </a:lnTo>
                      <a:lnTo>
                        <a:pt x="281" y="232"/>
                      </a:lnTo>
                      <a:lnTo>
                        <a:pt x="281" y="237"/>
                      </a:lnTo>
                      <a:lnTo>
                        <a:pt x="281" y="238"/>
                      </a:lnTo>
                      <a:lnTo>
                        <a:pt x="279" y="241"/>
                      </a:lnTo>
                      <a:lnTo>
                        <a:pt x="281" y="243"/>
                      </a:lnTo>
                      <a:lnTo>
                        <a:pt x="281" y="246"/>
                      </a:lnTo>
                      <a:lnTo>
                        <a:pt x="281" y="250"/>
                      </a:lnTo>
                      <a:lnTo>
                        <a:pt x="281" y="253"/>
                      </a:lnTo>
                      <a:lnTo>
                        <a:pt x="283" y="257"/>
                      </a:lnTo>
                      <a:lnTo>
                        <a:pt x="283" y="261"/>
                      </a:lnTo>
                      <a:lnTo>
                        <a:pt x="284" y="266"/>
                      </a:lnTo>
                      <a:lnTo>
                        <a:pt x="285" y="272"/>
                      </a:lnTo>
                      <a:lnTo>
                        <a:pt x="285" y="274"/>
                      </a:lnTo>
                      <a:lnTo>
                        <a:pt x="285" y="276"/>
                      </a:lnTo>
                      <a:lnTo>
                        <a:pt x="285" y="280"/>
                      </a:lnTo>
                      <a:lnTo>
                        <a:pt x="285" y="281"/>
                      </a:lnTo>
                      <a:lnTo>
                        <a:pt x="286" y="284"/>
                      </a:lnTo>
                      <a:lnTo>
                        <a:pt x="288" y="288"/>
                      </a:lnTo>
                      <a:lnTo>
                        <a:pt x="286" y="295"/>
                      </a:lnTo>
                      <a:lnTo>
                        <a:pt x="286" y="296"/>
                      </a:lnTo>
                      <a:lnTo>
                        <a:pt x="286" y="299"/>
                      </a:lnTo>
                      <a:lnTo>
                        <a:pt x="288" y="301"/>
                      </a:lnTo>
                      <a:lnTo>
                        <a:pt x="288" y="304"/>
                      </a:lnTo>
                      <a:lnTo>
                        <a:pt x="288" y="307"/>
                      </a:lnTo>
                      <a:lnTo>
                        <a:pt x="289" y="309"/>
                      </a:lnTo>
                      <a:lnTo>
                        <a:pt x="290" y="312"/>
                      </a:lnTo>
                      <a:lnTo>
                        <a:pt x="292" y="314"/>
                      </a:lnTo>
                      <a:lnTo>
                        <a:pt x="293" y="319"/>
                      </a:lnTo>
                      <a:lnTo>
                        <a:pt x="297" y="322"/>
                      </a:lnTo>
                      <a:lnTo>
                        <a:pt x="298" y="324"/>
                      </a:lnTo>
                      <a:lnTo>
                        <a:pt x="298" y="328"/>
                      </a:lnTo>
                      <a:lnTo>
                        <a:pt x="299" y="331"/>
                      </a:lnTo>
                      <a:lnTo>
                        <a:pt x="300" y="331"/>
                      </a:lnTo>
                      <a:lnTo>
                        <a:pt x="302" y="331"/>
                      </a:lnTo>
                      <a:lnTo>
                        <a:pt x="303" y="333"/>
                      </a:lnTo>
                      <a:lnTo>
                        <a:pt x="304" y="336"/>
                      </a:lnTo>
                      <a:lnTo>
                        <a:pt x="304" y="339"/>
                      </a:lnTo>
                      <a:lnTo>
                        <a:pt x="305" y="343"/>
                      </a:lnTo>
                      <a:lnTo>
                        <a:pt x="305" y="346"/>
                      </a:lnTo>
                      <a:lnTo>
                        <a:pt x="304" y="350"/>
                      </a:lnTo>
                      <a:lnTo>
                        <a:pt x="304" y="351"/>
                      </a:lnTo>
                      <a:lnTo>
                        <a:pt x="305" y="355"/>
                      </a:lnTo>
                      <a:lnTo>
                        <a:pt x="305" y="357"/>
                      </a:lnTo>
                      <a:lnTo>
                        <a:pt x="305" y="358"/>
                      </a:lnTo>
                      <a:lnTo>
                        <a:pt x="304" y="360"/>
                      </a:lnTo>
                      <a:lnTo>
                        <a:pt x="304" y="362"/>
                      </a:lnTo>
                      <a:lnTo>
                        <a:pt x="302" y="365"/>
                      </a:lnTo>
                      <a:lnTo>
                        <a:pt x="299" y="370"/>
                      </a:lnTo>
                      <a:lnTo>
                        <a:pt x="300" y="371"/>
                      </a:lnTo>
                      <a:lnTo>
                        <a:pt x="302" y="374"/>
                      </a:lnTo>
                      <a:lnTo>
                        <a:pt x="302" y="376"/>
                      </a:lnTo>
                      <a:lnTo>
                        <a:pt x="303" y="380"/>
                      </a:lnTo>
                      <a:lnTo>
                        <a:pt x="303" y="385"/>
                      </a:lnTo>
                      <a:lnTo>
                        <a:pt x="303" y="388"/>
                      </a:lnTo>
                      <a:lnTo>
                        <a:pt x="302" y="390"/>
                      </a:lnTo>
                      <a:lnTo>
                        <a:pt x="302" y="393"/>
                      </a:lnTo>
                      <a:lnTo>
                        <a:pt x="299" y="394"/>
                      </a:lnTo>
                      <a:lnTo>
                        <a:pt x="297" y="395"/>
                      </a:lnTo>
                      <a:lnTo>
                        <a:pt x="294" y="396"/>
                      </a:lnTo>
                      <a:lnTo>
                        <a:pt x="293" y="396"/>
                      </a:lnTo>
                      <a:lnTo>
                        <a:pt x="292" y="399"/>
                      </a:lnTo>
                      <a:lnTo>
                        <a:pt x="289" y="399"/>
                      </a:lnTo>
                      <a:lnTo>
                        <a:pt x="288" y="399"/>
                      </a:lnTo>
                      <a:lnTo>
                        <a:pt x="285" y="400"/>
                      </a:lnTo>
                      <a:lnTo>
                        <a:pt x="284" y="399"/>
                      </a:lnTo>
                      <a:lnTo>
                        <a:pt x="281" y="399"/>
                      </a:lnTo>
                      <a:lnTo>
                        <a:pt x="279" y="396"/>
                      </a:lnTo>
                      <a:lnTo>
                        <a:pt x="278" y="396"/>
                      </a:lnTo>
                      <a:lnTo>
                        <a:pt x="275" y="399"/>
                      </a:lnTo>
                      <a:lnTo>
                        <a:pt x="274" y="400"/>
                      </a:lnTo>
                      <a:lnTo>
                        <a:pt x="275" y="403"/>
                      </a:lnTo>
                      <a:lnTo>
                        <a:pt x="276" y="404"/>
                      </a:lnTo>
                      <a:lnTo>
                        <a:pt x="276" y="405"/>
                      </a:lnTo>
                      <a:lnTo>
                        <a:pt x="275" y="407"/>
                      </a:lnTo>
                      <a:lnTo>
                        <a:pt x="275" y="408"/>
                      </a:lnTo>
                      <a:lnTo>
                        <a:pt x="275" y="409"/>
                      </a:lnTo>
                      <a:lnTo>
                        <a:pt x="274" y="409"/>
                      </a:lnTo>
                      <a:lnTo>
                        <a:pt x="271" y="413"/>
                      </a:lnTo>
                      <a:lnTo>
                        <a:pt x="269" y="413"/>
                      </a:lnTo>
                      <a:lnTo>
                        <a:pt x="266" y="410"/>
                      </a:lnTo>
                      <a:lnTo>
                        <a:pt x="264" y="409"/>
                      </a:lnTo>
                      <a:lnTo>
                        <a:pt x="262" y="409"/>
                      </a:lnTo>
                      <a:lnTo>
                        <a:pt x="261" y="410"/>
                      </a:lnTo>
                      <a:lnTo>
                        <a:pt x="260" y="410"/>
                      </a:lnTo>
                      <a:lnTo>
                        <a:pt x="257" y="410"/>
                      </a:lnTo>
                      <a:lnTo>
                        <a:pt x="256" y="410"/>
                      </a:lnTo>
                      <a:lnTo>
                        <a:pt x="254" y="410"/>
                      </a:lnTo>
                      <a:lnTo>
                        <a:pt x="252" y="410"/>
                      </a:lnTo>
                      <a:lnTo>
                        <a:pt x="251" y="413"/>
                      </a:lnTo>
                      <a:lnTo>
                        <a:pt x="248" y="413"/>
                      </a:lnTo>
                      <a:lnTo>
                        <a:pt x="247" y="410"/>
                      </a:lnTo>
                      <a:lnTo>
                        <a:pt x="246" y="410"/>
                      </a:lnTo>
                      <a:lnTo>
                        <a:pt x="243" y="413"/>
                      </a:lnTo>
                      <a:lnTo>
                        <a:pt x="242" y="413"/>
                      </a:lnTo>
                      <a:lnTo>
                        <a:pt x="241" y="410"/>
                      </a:lnTo>
                      <a:lnTo>
                        <a:pt x="240" y="409"/>
                      </a:lnTo>
                      <a:lnTo>
                        <a:pt x="238" y="409"/>
                      </a:lnTo>
                      <a:lnTo>
                        <a:pt x="231" y="408"/>
                      </a:lnTo>
                      <a:lnTo>
                        <a:pt x="229" y="407"/>
                      </a:lnTo>
                      <a:lnTo>
                        <a:pt x="228" y="405"/>
                      </a:lnTo>
                      <a:lnTo>
                        <a:pt x="227" y="405"/>
                      </a:lnTo>
                      <a:lnTo>
                        <a:pt x="224" y="405"/>
                      </a:lnTo>
                      <a:lnTo>
                        <a:pt x="222" y="405"/>
                      </a:lnTo>
                      <a:lnTo>
                        <a:pt x="214" y="404"/>
                      </a:lnTo>
                      <a:lnTo>
                        <a:pt x="212" y="404"/>
                      </a:lnTo>
                      <a:lnTo>
                        <a:pt x="212" y="402"/>
                      </a:lnTo>
                      <a:lnTo>
                        <a:pt x="212" y="400"/>
                      </a:lnTo>
                      <a:lnTo>
                        <a:pt x="210" y="399"/>
                      </a:lnTo>
                      <a:lnTo>
                        <a:pt x="209" y="400"/>
                      </a:lnTo>
                      <a:lnTo>
                        <a:pt x="208" y="400"/>
                      </a:lnTo>
                      <a:lnTo>
                        <a:pt x="204" y="400"/>
                      </a:lnTo>
                      <a:lnTo>
                        <a:pt x="203" y="399"/>
                      </a:lnTo>
                      <a:lnTo>
                        <a:pt x="200" y="396"/>
                      </a:lnTo>
                      <a:lnTo>
                        <a:pt x="199" y="396"/>
                      </a:lnTo>
                      <a:lnTo>
                        <a:pt x="196" y="396"/>
                      </a:lnTo>
                      <a:lnTo>
                        <a:pt x="195" y="399"/>
                      </a:lnTo>
                      <a:lnTo>
                        <a:pt x="194" y="399"/>
                      </a:lnTo>
                      <a:lnTo>
                        <a:pt x="193" y="399"/>
                      </a:lnTo>
                      <a:lnTo>
                        <a:pt x="191" y="399"/>
                      </a:lnTo>
                      <a:lnTo>
                        <a:pt x="188" y="399"/>
                      </a:lnTo>
                      <a:lnTo>
                        <a:pt x="186" y="396"/>
                      </a:lnTo>
                      <a:lnTo>
                        <a:pt x="185" y="396"/>
                      </a:lnTo>
                      <a:lnTo>
                        <a:pt x="184" y="396"/>
                      </a:lnTo>
                      <a:lnTo>
                        <a:pt x="183" y="399"/>
                      </a:lnTo>
                      <a:lnTo>
                        <a:pt x="181" y="399"/>
                      </a:lnTo>
                      <a:lnTo>
                        <a:pt x="181" y="396"/>
                      </a:lnTo>
                      <a:lnTo>
                        <a:pt x="180" y="395"/>
                      </a:lnTo>
                      <a:lnTo>
                        <a:pt x="179" y="395"/>
                      </a:lnTo>
                      <a:lnTo>
                        <a:pt x="177" y="395"/>
                      </a:lnTo>
                      <a:lnTo>
                        <a:pt x="175" y="396"/>
                      </a:lnTo>
                      <a:lnTo>
                        <a:pt x="174" y="395"/>
                      </a:lnTo>
                      <a:lnTo>
                        <a:pt x="174" y="394"/>
                      </a:lnTo>
                      <a:lnTo>
                        <a:pt x="172" y="393"/>
                      </a:lnTo>
                      <a:lnTo>
                        <a:pt x="171" y="391"/>
                      </a:lnTo>
                      <a:lnTo>
                        <a:pt x="170" y="391"/>
                      </a:lnTo>
                      <a:lnTo>
                        <a:pt x="169" y="391"/>
                      </a:lnTo>
                      <a:lnTo>
                        <a:pt x="166" y="391"/>
                      </a:lnTo>
                      <a:lnTo>
                        <a:pt x="160" y="390"/>
                      </a:lnTo>
                      <a:lnTo>
                        <a:pt x="156" y="390"/>
                      </a:lnTo>
                      <a:lnTo>
                        <a:pt x="155" y="390"/>
                      </a:lnTo>
                      <a:lnTo>
                        <a:pt x="153" y="391"/>
                      </a:lnTo>
                      <a:lnTo>
                        <a:pt x="152" y="391"/>
                      </a:lnTo>
                      <a:lnTo>
                        <a:pt x="150" y="391"/>
                      </a:lnTo>
                      <a:lnTo>
                        <a:pt x="148" y="391"/>
                      </a:lnTo>
                      <a:lnTo>
                        <a:pt x="147" y="391"/>
                      </a:lnTo>
                      <a:lnTo>
                        <a:pt x="145" y="391"/>
                      </a:lnTo>
                      <a:lnTo>
                        <a:pt x="141" y="391"/>
                      </a:lnTo>
                      <a:lnTo>
                        <a:pt x="139" y="393"/>
                      </a:lnTo>
                      <a:lnTo>
                        <a:pt x="139" y="394"/>
                      </a:lnTo>
                      <a:lnTo>
                        <a:pt x="139" y="399"/>
                      </a:lnTo>
                      <a:lnTo>
                        <a:pt x="141" y="402"/>
                      </a:lnTo>
                      <a:lnTo>
                        <a:pt x="139" y="405"/>
                      </a:lnTo>
                      <a:lnTo>
                        <a:pt x="141" y="410"/>
                      </a:lnTo>
                      <a:lnTo>
                        <a:pt x="141" y="413"/>
                      </a:lnTo>
                      <a:lnTo>
                        <a:pt x="143" y="414"/>
                      </a:lnTo>
                      <a:lnTo>
                        <a:pt x="145" y="418"/>
                      </a:lnTo>
                      <a:lnTo>
                        <a:pt x="148" y="422"/>
                      </a:lnTo>
                      <a:lnTo>
                        <a:pt x="152" y="428"/>
                      </a:lnTo>
                      <a:lnTo>
                        <a:pt x="153" y="431"/>
                      </a:lnTo>
                      <a:lnTo>
                        <a:pt x="152" y="435"/>
                      </a:lnTo>
                      <a:lnTo>
                        <a:pt x="152" y="437"/>
                      </a:lnTo>
                      <a:lnTo>
                        <a:pt x="151" y="441"/>
                      </a:lnTo>
                      <a:lnTo>
                        <a:pt x="150" y="446"/>
                      </a:lnTo>
                      <a:lnTo>
                        <a:pt x="148" y="448"/>
                      </a:lnTo>
                      <a:lnTo>
                        <a:pt x="143" y="452"/>
                      </a:lnTo>
                      <a:lnTo>
                        <a:pt x="141" y="456"/>
                      </a:lnTo>
                      <a:lnTo>
                        <a:pt x="139" y="460"/>
                      </a:lnTo>
                      <a:lnTo>
                        <a:pt x="139" y="464"/>
                      </a:lnTo>
                      <a:lnTo>
                        <a:pt x="139" y="466"/>
                      </a:lnTo>
                      <a:lnTo>
                        <a:pt x="141" y="467"/>
                      </a:lnTo>
                      <a:lnTo>
                        <a:pt x="141" y="473"/>
                      </a:lnTo>
                      <a:lnTo>
                        <a:pt x="141" y="474"/>
                      </a:lnTo>
                      <a:lnTo>
                        <a:pt x="142" y="475"/>
                      </a:lnTo>
                      <a:lnTo>
                        <a:pt x="142" y="479"/>
                      </a:lnTo>
                      <a:lnTo>
                        <a:pt x="142" y="480"/>
                      </a:lnTo>
                      <a:lnTo>
                        <a:pt x="141" y="480"/>
                      </a:lnTo>
                      <a:lnTo>
                        <a:pt x="138" y="479"/>
                      </a:lnTo>
                      <a:lnTo>
                        <a:pt x="137" y="478"/>
                      </a:lnTo>
                      <a:lnTo>
                        <a:pt x="134" y="476"/>
                      </a:lnTo>
                      <a:lnTo>
                        <a:pt x="131" y="474"/>
                      </a:lnTo>
                      <a:lnTo>
                        <a:pt x="129" y="475"/>
                      </a:lnTo>
                      <a:lnTo>
                        <a:pt x="127" y="475"/>
                      </a:lnTo>
                      <a:lnTo>
                        <a:pt x="126" y="475"/>
                      </a:lnTo>
                      <a:lnTo>
                        <a:pt x="123" y="475"/>
                      </a:lnTo>
                      <a:lnTo>
                        <a:pt x="122" y="476"/>
                      </a:lnTo>
                      <a:lnTo>
                        <a:pt x="118" y="475"/>
                      </a:lnTo>
                      <a:lnTo>
                        <a:pt x="115" y="473"/>
                      </a:lnTo>
                      <a:lnTo>
                        <a:pt x="114" y="470"/>
                      </a:lnTo>
                      <a:lnTo>
                        <a:pt x="113" y="470"/>
                      </a:lnTo>
                      <a:lnTo>
                        <a:pt x="112" y="469"/>
                      </a:lnTo>
                      <a:lnTo>
                        <a:pt x="110" y="469"/>
                      </a:lnTo>
                      <a:lnTo>
                        <a:pt x="108" y="467"/>
                      </a:lnTo>
                      <a:lnTo>
                        <a:pt x="105" y="469"/>
                      </a:lnTo>
                      <a:lnTo>
                        <a:pt x="98" y="466"/>
                      </a:lnTo>
                      <a:lnTo>
                        <a:pt x="96" y="465"/>
                      </a:lnTo>
                      <a:lnTo>
                        <a:pt x="95" y="465"/>
                      </a:lnTo>
                      <a:lnTo>
                        <a:pt x="94" y="465"/>
                      </a:lnTo>
                      <a:lnTo>
                        <a:pt x="93" y="464"/>
                      </a:lnTo>
                      <a:lnTo>
                        <a:pt x="91" y="464"/>
                      </a:lnTo>
                      <a:lnTo>
                        <a:pt x="91" y="462"/>
                      </a:lnTo>
                      <a:lnTo>
                        <a:pt x="93" y="461"/>
                      </a:lnTo>
                      <a:lnTo>
                        <a:pt x="94" y="460"/>
                      </a:lnTo>
                      <a:lnTo>
                        <a:pt x="94" y="456"/>
                      </a:lnTo>
                      <a:lnTo>
                        <a:pt x="94" y="454"/>
                      </a:lnTo>
                      <a:lnTo>
                        <a:pt x="93" y="452"/>
                      </a:lnTo>
                      <a:lnTo>
                        <a:pt x="94" y="452"/>
                      </a:lnTo>
                      <a:lnTo>
                        <a:pt x="96" y="454"/>
                      </a:lnTo>
                      <a:lnTo>
                        <a:pt x="99" y="454"/>
                      </a:lnTo>
                      <a:lnTo>
                        <a:pt x="100" y="451"/>
                      </a:lnTo>
                      <a:lnTo>
                        <a:pt x="99" y="448"/>
                      </a:lnTo>
                      <a:lnTo>
                        <a:pt x="99" y="446"/>
                      </a:lnTo>
                      <a:lnTo>
                        <a:pt x="100" y="445"/>
                      </a:lnTo>
                      <a:lnTo>
                        <a:pt x="103" y="443"/>
                      </a:lnTo>
                      <a:lnTo>
                        <a:pt x="103" y="440"/>
                      </a:lnTo>
                      <a:lnTo>
                        <a:pt x="103" y="437"/>
                      </a:lnTo>
                      <a:lnTo>
                        <a:pt x="103" y="436"/>
                      </a:lnTo>
                      <a:lnTo>
                        <a:pt x="100" y="435"/>
                      </a:lnTo>
                      <a:lnTo>
                        <a:pt x="99" y="433"/>
                      </a:lnTo>
                      <a:lnTo>
                        <a:pt x="98" y="432"/>
                      </a:lnTo>
                      <a:lnTo>
                        <a:pt x="98" y="429"/>
                      </a:lnTo>
                      <a:lnTo>
                        <a:pt x="96" y="428"/>
                      </a:lnTo>
                      <a:lnTo>
                        <a:pt x="96" y="424"/>
                      </a:lnTo>
                      <a:lnTo>
                        <a:pt x="94" y="424"/>
                      </a:lnTo>
                      <a:lnTo>
                        <a:pt x="93" y="423"/>
                      </a:lnTo>
                      <a:lnTo>
                        <a:pt x="91" y="423"/>
                      </a:lnTo>
                      <a:lnTo>
                        <a:pt x="90" y="423"/>
                      </a:lnTo>
                      <a:lnTo>
                        <a:pt x="89" y="423"/>
                      </a:lnTo>
                      <a:lnTo>
                        <a:pt x="86" y="423"/>
                      </a:lnTo>
                      <a:lnTo>
                        <a:pt x="85" y="422"/>
                      </a:lnTo>
                      <a:lnTo>
                        <a:pt x="85" y="421"/>
                      </a:lnTo>
                      <a:lnTo>
                        <a:pt x="85" y="418"/>
                      </a:lnTo>
                      <a:lnTo>
                        <a:pt x="85" y="415"/>
                      </a:lnTo>
                      <a:lnTo>
                        <a:pt x="85" y="414"/>
                      </a:lnTo>
                      <a:lnTo>
                        <a:pt x="85" y="410"/>
                      </a:lnTo>
                      <a:lnTo>
                        <a:pt x="86" y="408"/>
                      </a:lnTo>
                      <a:lnTo>
                        <a:pt x="89" y="405"/>
                      </a:lnTo>
                      <a:lnTo>
                        <a:pt x="89" y="404"/>
                      </a:lnTo>
                      <a:lnTo>
                        <a:pt x="90" y="403"/>
                      </a:lnTo>
                      <a:lnTo>
                        <a:pt x="89" y="400"/>
                      </a:lnTo>
                      <a:lnTo>
                        <a:pt x="85" y="400"/>
                      </a:lnTo>
                      <a:lnTo>
                        <a:pt x="82" y="400"/>
                      </a:lnTo>
                      <a:lnTo>
                        <a:pt x="81" y="402"/>
                      </a:lnTo>
                      <a:lnTo>
                        <a:pt x="80" y="403"/>
                      </a:lnTo>
                      <a:lnTo>
                        <a:pt x="77" y="402"/>
                      </a:lnTo>
                      <a:lnTo>
                        <a:pt x="75" y="400"/>
                      </a:lnTo>
                      <a:lnTo>
                        <a:pt x="75" y="396"/>
                      </a:lnTo>
                      <a:lnTo>
                        <a:pt x="75" y="394"/>
                      </a:lnTo>
                      <a:lnTo>
                        <a:pt x="76" y="391"/>
                      </a:lnTo>
                      <a:lnTo>
                        <a:pt x="76" y="389"/>
                      </a:lnTo>
                      <a:lnTo>
                        <a:pt x="79" y="388"/>
                      </a:lnTo>
                      <a:lnTo>
                        <a:pt x="82" y="389"/>
                      </a:lnTo>
                      <a:lnTo>
                        <a:pt x="84" y="389"/>
                      </a:lnTo>
                      <a:lnTo>
                        <a:pt x="85" y="388"/>
                      </a:lnTo>
                      <a:lnTo>
                        <a:pt x="86" y="386"/>
                      </a:lnTo>
                      <a:lnTo>
                        <a:pt x="89" y="385"/>
                      </a:lnTo>
                      <a:lnTo>
                        <a:pt x="86" y="384"/>
                      </a:lnTo>
                      <a:lnTo>
                        <a:pt x="85" y="385"/>
                      </a:lnTo>
                      <a:lnTo>
                        <a:pt x="84" y="385"/>
                      </a:lnTo>
                      <a:lnTo>
                        <a:pt x="82" y="384"/>
                      </a:lnTo>
                      <a:lnTo>
                        <a:pt x="82" y="381"/>
                      </a:lnTo>
                      <a:lnTo>
                        <a:pt x="81" y="381"/>
                      </a:lnTo>
                      <a:lnTo>
                        <a:pt x="79" y="381"/>
                      </a:lnTo>
                      <a:lnTo>
                        <a:pt x="77" y="381"/>
                      </a:lnTo>
                      <a:lnTo>
                        <a:pt x="76" y="380"/>
                      </a:lnTo>
                      <a:lnTo>
                        <a:pt x="76" y="377"/>
                      </a:lnTo>
                      <a:lnTo>
                        <a:pt x="76" y="375"/>
                      </a:lnTo>
                      <a:lnTo>
                        <a:pt x="76" y="372"/>
                      </a:lnTo>
                      <a:lnTo>
                        <a:pt x="76" y="370"/>
                      </a:lnTo>
                      <a:lnTo>
                        <a:pt x="74" y="370"/>
                      </a:lnTo>
                      <a:lnTo>
                        <a:pt x="70" y="370"/>
                      </a:lnTo>
                      <a:lnTo>
                        <a:pt x="70" y="369"/>
                      </a:lnTo>
                      <a:lnTo>
                        <a:pt x="70" y="366"/>
                      </a:lnTo>
                      <a:lnTo>
                        <a:pt x="71" y="365"/>
                      </a:lnTo>
                      <a:lnTo>
                        <a:pt x="75" y="362"/>
                      </a:lnTo>
                      <a:lnTo>
                        <a:pt x="75" y="361"/>
                      </a:lnTo>
                      <a:lnTo>
                        <a:pt x="76" y="358"/>
                      </a:lnTo>
                      <a:lnTo>
                        <a:pt x="77" y="357"/>
                      </a:lnTo>
                      <a:lnTo>
                        <a:pt x="79" y="356"/>
                      </a:lnTo>
                      <a:lnTo>
                        <a:pt x="79" y="351"/>
                      </a:lnTo>
                      <a:lnTo>
                        <a:pt x="79" y="350"/>
                      </a:lnTo>
                      <a:lnTo>
                        <a:pt x="79" y="347"/>
                      </a:lnTo>
                      <a:lnTo>
                        <a:pt x="79" y="345"/>
                      </a:lnTo>
                      <a:lnTo>
                        <a:pt x="80" y="343"/>
                      </a:lnTo>
                      <a:lnTo>
                        <a:pt x="82" y="343"/>
                      </a:lnTo>
                      <a:lnTo>
                        <a:pt x="85" y="341"/>
                      </a:lnTo>
                      <a:lnTo>
                        <a:pt x="89" y="339"/>
                      </a:lnTo>
                      <a:lnTo>
                        <a:pt x="93" y="337"/>
                      </a:lnTo>
                      <a:lnTo>
                        <a:pt x="94" y="337"/>
                      </a:lnTo>
                      <a:lnTo>
                        <a:pt x="95" y="336"/>
                      </a:lnTo>
                      <a:lnTo>
                        <a:pt x="96" y="336"/>
                      </a:lnTo>
                      <a:lnTo>
                        <a:pt x="99" y="336"/>
                      </a:lnTo>
                      <a:lnTo>
                        <a:pt x="100" y="339"/>
                      </a:lnTo>
                      <a:lnTo>
                        <a:pt x="103" y="337"/>
                      </a:lnTo>
                      <a:lnTo>
                        <a:pt x="103" y="336"/>
                      </a:lnTo>
                      <a:lnTo>
                        <a:pt x="103" y="333"/>
                      </a:lnTo>
                      <a:lnTo>
                        <a:pt x="103" y="331"/>
                      </a:lnTo>
                      <a:lnTo>
                        <a:pt x="103" y="328"/>
                      </a:lnTo>
                      <a:lnTo>
                        <a:pt x="100" y="328"/>
                      </a:lnTo>
                      <a:lnTo>
                        <a:pt x="98" y="328"/>
                      </a:lnTo>
                      <a:lnTo>
                        <a:pt x="96" y="329"/>
                      </a:lnTo>
                      <a:lnTo>
                        <a:pt x="95" y="329"/>
                      </a:lnTo>
                      <a:lnTo>
                        <a:pt x="93" y="329"/>
                      </a:lnTo>
                      <a:lnTo>
                        <a:pt x="91" y="329"/>
                      </a:lnTo>
                      <a:lnTo>
                        <a:pt x="90" y="331"/>
                      </a:lnTo>
                      <a:lnTo>
                        <a:pt x="86" y="332"/>
                      </a:lnTo>
                      <a:lnTo>
                        <a:pt x="85" y="333"/>
                      </a:lnTo>
                      <a:lnTo>
                        <a:pt x="82" y="333"/>
                      </a:lnTo>
                      <a:lnTo>
                        <a:pt x="80" y="333"/>
                      </a:lnTo>
                      <a:lnTo>
                        <a:pt x="79" y="332"/>
                      </a:lnTo>
                      <a:lnTo>
                        <a:pt x="79" y="329"/>
                      </a:lnTo>
                      <a:lnTo>
                        <a:pt x="79" y="327"/>
                      </a:lnTo>
                      <a:lnTo>
                        <a:pt x="81" y="326"/>
                      </a:lnTo>
                      <a:lnTo>
                        <a:pt x="82" y="322"/>
                      </a:lnTo>
                      <a:lnTo>
                        <a:pt x="82" y="320"/>
                      </a:lnTo>
                      <a:lnTo>
                        <a:pt x="82" y="318"/>
                      </a:lnTo>
                      <a:lnTo>
                        <a:pt x="85" y="318"/>
                      </a:lnTo>
                      <a:lnTo>
                        <a:pt x="86" y="318"/>
                      </a:lnTo>
                      <a:lnTo>
                        <a:pt x="89" y="320"/>
                      </a:lnTo>
                      <a:lnTo>
                        <a:pt x="90" y="320"/>
                      </a:lnTo>
                      <a:lnTo>
                        <a:pt x="93" y="319"/>
                      </a:lnTo>
                      <a:lnTo>
                        <a:pt x="93" y="317"/>
                      </a:lnTo>
                      <a:lnTo>
                        <a:pt x="91" y="314"/>
                      </a:lnTo>
                      <a:lnTo>
                        <a:pt x="94" y="314"/>
                      </a:lnTo>
                      <a:lnTo>
                        <a:pt x="95" y="315"/>
                      </a:lnTo>
                      <a:lnTo>
                        <a:pt x="96" y="315"/>
                      </a:lnTo>
                      <a:lnTo>
                        <a:pt x="98" y="314"/>
                      </a:lnTo>
                      <a:lnTo>
                        <a:pt x="99" y="312"/>
                      </a:lnTo>
                      <a:lnTo>
                        <a:pt x="103" y="310"/>
                      </a:lnTo>
                      <a:lnTo>
                        <a:pt x="104" y="309"/>
                      </a:lnTo>
                      <a:lnTo>
                        <a:pt x="105" y="309"/>
                      </a:lnTo>
                      <a:lnTo>
                        <a:pt x="107" y="310"/>
                      </a:lnTo>
                      <a:lnTo>
                        <a:pt x="108" y="309"/>
                      </a:lnTo>
                      <a:lnTo>
                        <a:pt x="108" y="307"/>
                      </a:lnTo>
                      <a:lnTo>
                        <a:pt x="108" y="304"/>
                      </a:lnTo>
                      <a:lnTo>
                        <a:pt x="110" y="301"/>
                      </a:lnTo>
                      <a:lnTo>
                        <a:pt x="110" y="300"/>
                      </a:lnTo>
                      <a:lnTo>
                        <a:pt x="110" y="298"/>
                      </a:lnTo>
                      <a:lnTo>
                        <a:pt x="110" y="295"/>
                      </a:lnTo>
                      <a:lnTo>
                        <a:pt x="108" y="294"/>
                      </a:lnTo>
                      <a:lnTo>
                        <a:pt x="108" y="291"/>
                      </a:lnTo>
                      <a:lnTo>
                        <a:pt x="108" y="289"/>
                      </a:lnTo>
                      <a:lnTo>
                        <a:pt x="107" y="288"/>
                      </a:lnTo>
                      <a:lnTo>
                        <a:pt x="104" y="286"/>
                      </a:lnTo>
                      <a:lnTo>
                        <a:pt x="100" y="285"/>
                      </a:lnTo>
                      <a:lnTo>
                        <a:pt x="99" y="285"/>
                      </a:lnTo>
                      <a:lnTo>
                        <a:pt x="96" y="285"/>
                      </a:lnTo>
                      <a:lnTo>
                        <a:pt x="94" y="286"/>
                      </a:lnTo>
                      <a:lnTo>
                        <a:pt x="93" y="288"/>
                      </a:lnTo>
                      <a:lnTo>
                        <a:pt x="90" y="290"/>
                      </a:lnTo>
                      <a:lnTo>
                        <a:pt x="90" y="291"/>
                      </a:lnTo>
                      <a:lnTo>
                        <a:pt x="86" y="295"/>
                      </a:lnTo>
                      <a:lnTo>
                        <a:pt x="84" y="299"/>
                      </a:lnTo>
                      <a:lnTo>
                        <a:pt x="84" y="303"/>
                      </a:lnTo>
                      <a:lnTo>
                        <a:pt x="82" y="305"/>
                      </a:lnTo>
                      <a:lnTo>
                        <a:pt x="82" y="310"/>
                      </a:lnTo>
                      <a:lnTo>
                        <a:pt x="82" y="312"/>
                      </a:lnTo>
                      <a:lnTo>
                        <a:pt x="85" y="313"/>
                      </a:lnTo>
                      <a:lnTo>
                        <a:pt x="85" y="314"/>
                      </a:lnTo>
                      <a:lnTo>
                        <a:pt x="84" y="314"/>
                      </a:lnTo>
                      <a:lnTo>
                        <a:pt x="82" y="314"/>
                      </a:lnTo>
                      <a:lnTo>
                        <a:pt x="81" y="314"/>
                      </a:lnTo>
                      <a:lnTo>
                        <a:pt x="80" y="315"/>
                      </a:lnTo>
                      <a:lnTo>
                        <a:pt x="79" y="315"/>
                      </a:lnTo>
                      <a:lnTo>
                        <a:pt x="76" y="314"/>
                      </a:lnTo>
                      <a:lnTo>
                        <a:pt x="75" y="314"/>
                      </a:lnTo>
                      <a:lnTo>
                        <a:pt x="74" y="314"/>
                      </a:lnTo>
                      <a:lnTo>
                        <a:pt x="70" y="314"/>
                      </a:lnTo>
                      <a:lnTo>
                        <a:pt x="66" y="314"/>
                      </a:lnTo>
                      <a:lnTo>
                        <a:pt x="62" y="313"/>
                      </a:lnTo>
                      <a:lnTo>
                        <a:pt x="58" y="312"/>
                      </a:lnTo>
                      <a:lnTo>
                        <a:pt x="55" y="310"/>
                      </a:lnTo>
                      <a:lnTo>
                        <a:pt x="52" y="310"/>
                      </a:lnTo>
                      <a:lnTo>
                        <a:pt x="48" y="309"/>
                      </a:lnTo>
                      <a:lnTo>
                        <a:pt x="46" y="309"/>
                      </a:lnTo>
                      <a:lnTo>
                        <a:pt x="39" y="309"/>
                      </a:lnTo>
                      <a:lnTo>
                        <a:pt x="38" y="309"/>
                      </a:lnTo>
                      <a:lnTo>
                        <a:pt x="33" y="307"/>
                      </a:lnTo>
                      <a:lnTo>
                        <a:pt x="30" y="305"/>
                      </a:lnTo>
                      <a:lnTo>
                        <a:pt x="27" y="304"/>
                      </a:lnTo>
                      <a:lnTo>
                        <a:pt x="24" y="301"/>
                      </a:lnTo>
                      <a:lnTo>
                        <a:pt x="23" y="299"/>
                      </a:lnTo>
                      <a:lnTo>
                        <a:pt x="19" y="294"/>
                      </a:lnTo>
                      <a:lnTo>
                        <a:pt x="17" y="289"/>
                      </a:lnTo>
                      <a:lnTo>
                        <a:pt x="18" y="288"/>
                      </a:lnTo>
                      <a:lnTo>
                        <a:pt x="19" y="288"/>
                      </a:lnTo>
                      <a:lnTo>
                        <a:pt x="20" y="286"/>
                      </a:lnTo>
                      <a:lnTo>
                        <a:pt x="22" y="285"/>
                      </a:lnTo>
                      <a:lnTo>
                        <a:pt x="24" y="282"/>
                      </a:lnTo>
                      <a:lnTo>
                        <a:pt x="27" y="280"/>
                      </a:lnTo>
                      <a:lnTo>
                        <a:pt x="29" y="276"/>
                      </a:lnTo>
                      <a:lnTo>
                        <a:pt x="29" y="275"/>
                      </a:lnTo>
                      <a:lnTo>
                        <a:pt x="29" y="272"/>
                      </a:lnTo>
                      <a:lnTo>
                        <a:pt x="29" y="271"/>
                      </a:lnTo>
                      <a:lnTo>
                        <a:pt x="27" y="270"/>
                      </a:lnTo>
                      <a:lnTo>
                        <a:pt x="24" y="270"/>
                      </a:lnTo>
                      <a:lnTo>
                        <a:pt x="20" y="271"/>
                      </a:lnTo>
                      <a:lnTo>
                        <a:pt x="18" y="274"/>
                      </a:lnTo>
                      <a:lnTo>
                        <a:pt x="15" y="275"/>
                      </a:lnTo>
                      <a:lnTo>
                        <a:pt x="9" y="276"/>
                      </a:lnTo>
                      <a:lnTo>
                        <a:pt x="8" y="277"/>
                      </a:lnTo>
                      <a:lnTo>
                        <a:pt x="6" y="276"/>
                      </a:lnTo>
                      <a:lnTo>
                        <a:pt x="6" y="275"/>
                      </a:lnTo>
                      <a:lnTo>
                        <a:pt x="6" y="272"/>
                      </a:lnTo>
                      <a:lnTo>
                        <a:pt x="6" y="269"/>
                      </a:lnTo>
                      <a:lnTo>
                        <a:pt x="8" y="266"/>
                      </a:lnTo>
                      <a:lnTo>
                        <a:pt x="10" y="258"/>
                      </a:lnTo>
                      <a:lnTo>
                        <a:pt x="14" y="255"/>
                      </a:lnTo>
                      <a:lnTo>
                        <a:pt x="14" y="252"/>
                      </a:lnTo>
                      <a:lnTo>
                        <a:pt x="15" y="251"/>
                      </a:lnTo>
                      <a:lnTo>
                        <a:pt x="19" y="251"/>
                      </a:lnTo>
                      <a:lnTo>
                        <a:pt x="22" y="251"/>
                      </a:lnTo>
                      <a:lnTo>
                        <a:pt x="24" y="251"/>
                      </a:lnTo>
                      <a:lnTo>
                        <a:pt x="29" y="251"/>
                      </a:lnTo>
                      <a:lnTo>
                        <a:pt x="33" y="252"/>
                      </a:lnTo>
                      <a:lnTo>
                        <a:pt x="37" y="252"/>
                      </a:lnTo>
                      <a:lnTo>
                        <a:pt x="39" y="253"/>
                      </a:lnTo>
                      <a:lnTo>
                        <a:pt x="44" y="255"/>
                      </a:lnTo>
                      <a:lnTo>
                        <a:pt x="48" y="255"/>
                      </a:lnTo>
                      <a:lnTo>
                        <a:pt x="51" y="255"/>
                      </a:lnTo>
                      <a:lnTo>
                        <a:pt x="52" y="253"/>
                      </a:lnTo>
                      <a:lnTo>
                        <a:pt x="53" y="252"/>
                      </a:lnTo>
                      <a:lnTo>
                        <a:pt x="53" y="251"/>
                      </a:lnTo>
                      <a:lnTo>
                        <a:pt x="53" y="246"/>
                      </a:lnTo>
                      <a:lnTo>
                        <a:pt x="53" y="243"/>
                      </a:lnTo>
                      <a:lnTo>
                        <a:pt x="52" y="241"/>
                      </a:lnTo>
                      <a:lnTo>
                        <a:pt x="49" y="237"/>
                      </a:lnTo>
                      <a:lnTo>
                        <a:pt x="47" y="232"/>
                      </a:lnTo>
                      <a:lnTo>
                        <a:pt x="44" y="228"/>
                      </a:lnTo>
                      <a:lnTo>
                        <a:pt x="39" y="224"/>
                      </a:lnTo>
                      <a:lnTo>
                        <a:pt x="42" y="220"/>
                      </a:lnTo>
                      <a:lnTo>
                        <a:pt x="41" y="218"/>
                      </a:lnTo>
                      <a:lnTo>
                        <a:pt x="46" y="218"/>
                      </a:lnTo>
                      <a:lnTo>
                        <a:pt x="48" y="218"/>
                      </a:lnTo>
                      <a:lnTo>
                        <a:pt x="51" y="220"/>
                      </a:lnTo>
                      <a:lnTo>
                        <a:pt x="56" y="213"/>
                      </a:lnTo>
                      <a:lnTo>
                        <a:pt x="58" y="212"/>
                      </a:lnTo>
                      <a:lnTo>
                        <a:pt x="63" y="212"/>
                      </a:lnTo>
                      <a:lnTo>
                        <a:pt x="65" y="210"/>
                      </a:lnTo>
                      <a:lnTo>
                        <a:pt x="63" y="209"/>
                      </a:lnTo>
                      <a:lnTo>
                        <a:pt x="62" y="206"/>
                      </a:lnTo>
                      <a:lnTo>
                        <a:pt x="60" y="203"/>
                      </a:lnTo>
                      <a:lnTo>
                        <a:pt x="58" y="201"/>
                      </a:lnTo>
                      <a:lnTo>
                        <a:pt x="58" y="199"/>
                      </a:lnTo>
                      <a:lnTo>
                        <a:pt x="56" y="196"/>
                      </a:lnTo>
                      <a:lnTo>
                        <a:pt x="55" y="196"/>
                      </a:lnTo>
                      <a:lnTo>
                        <a:pt x="55" y="194"/>
                      </a:lnTo>
                      <a:lnTo>
                        <a:pt x="53" y="192"/>
                      </a:lnTo>
                      <a:lnTo>
                        <a:pt x="51" y="191"/>
                      </a:lnTo>
                      <a:lnTo>
                        <a:pt x="49" y="192"/>
                      </a:lnTo>
                      <a:lnTo>
                        <a:pt x="48" y="194"/>
                      </a:lnTo>
                      <a:lnTo>
                        <a:pt x="47" y="194"/>
                      </a:lnTo>
                      <a:lnTo>
                        <a:pt x="44" y="192"/>
                      </a:lnTo>
                      <a:lnTo>
                        <a:pt x="41" y="190"/>
                      </a:lnTo>
                      <a:lnTo>
                        <a:pt x="42" y="186"/>
                      </a:lnTo>
                      <a:lnTo>
                        <a:pt x="42" y="182"/>
                      </a:lnTo>
                      <a:lnTo>
                        <a:pt x="39" y="180"/>
                      </a:lnTo>
                      <a:lnTo>
                        <a:pt x="44" y="180"/>
                      </a:lnTo>
                      <a:lnTo>
                        <a:pt x="46" y="180"/>
                      </a:lnTo>
                      <a:lnTo>
                        <a:pt x="47" y="181"/>
                      </a:lnTo>
                      <a:lnTo>
                        <a:pt x="48" y="181"/>
                      </a:lnTo>
                      <a:lnTo>
                        <a:pt x="49" y="181"/>
                      </a:lnTo>
                      <a:lnTo>
                        <a:pt x="51" y="180"/>
                      </a:lnTo>
                      <a:lnTo>
                        <a:pt x="52" y="181"/>
                      </a:lnTo>
                      <a:lnTo>
                        <a:pt x="53" y="181"/>
                      </a:lnTo>
                      <a:lnTo>
                        <a:pt x="53" y="180"/>
                      </a:lnTo>
                      <a:lnTo>
                        <a:pt x="53" y="177"/>
                      </a:lnTo>
                      <a:lnTo>
                        <a:pt x="53" y="176"/>
                      </a:lnTo>
                      <a:lnTo>
                        <a:pt x="55" y="176"/>
                      </a:lnTo>
                      <a:lnTo>
                        <a:pt x="56" y="176"/>
                      </a:lnTo>
                      <a:lnTo>
                        <a:pt x="55" y="171"/>
                      </a:lnTo>
                      <a:lnTo>
                        <a:pt x="55" y="170"/>
                      </a:lnTo>
                      <a:lnTo>
                        <a:pt x="55" y="168"/>
                      </a:lnTo>
                      <a:lnTo>
                        <a:pt x="55" y="165"/>
                      </a:lnTo>
                      <a:lnTo>
                        <a:pt x="53" y="158"/>
                      </a:lnTo>
                      <a:lnTo>
                        <a:pt x="52" y="157"/>
                      </a:lnTo>
                      <a:lnTo>
                        <a:pt x="52" y="156"/>
                      </a:lnTo>
                      <a:lnTo>
                        <a:pt x="51" y="153"/>
                      </a:lnTo>
                      <a:lnTo>
                        <a:pt x="49" y="151"/>
                      </a:lnTo>
                      <a:lnTo>
                        <a:pt x="49" y="148"/>
                      </a:lnTo>
                      <a:lnTo>
                        <a:pt x="48" y="147"/>
                      </a:lnTo>
                      <a:lnTo>
                        <a:pt x="47" y="143"/>
                      </a:lnTo>
                      <a:lnTo>
                        <a:pt x="46" y="142"/>
                      </a:lnTo>
                      <a:lnTo>
                        <a:pt x="44" y="142"/>
                      </a:lnTo>
                      <a:lnTo>
                        <a:pt x="41" y="142"/>
                      </a:lnTo>
                      <a:lnTo>
                        <a:pt x="38" y="142"/>
                      </a:lnTo>
                      <a:lnTo>
                        <a:pt x="37" y="143"/>
                      </a:lnTo>
                      <a:lnTo>
                        <a:pt x="37" y="146"/>
                      </a:lnTo>
                      <a:lnTo>
                        <a:pt x="38" y="148"/>
                      </a:lnTo>
                      <a:lnTo>
                        <a:pt x="39" y="148"/>
                      </a:lnTo>
                      <a:lnTo>
                        <a:pt x="39" y="149"/>
                      </a:lnTo>
                      <a:lnTo>
                        <a:pt x="42" y="149"/>
                      </a:lnTo>
                      <a:lnTo>
                        <a:pt x="44" y="151"/>
                      </a:lnTo>
                      <a:lnTo>
                        <a:pt x="42" y="152"/>
                      </a:lnTo>
                      <a:lnTo>
                        <a:pt x="41" y="152"/>
                      </a:lnTo>
                      <a:lnTo>
                        <a:pt x="39" y="152"/>
                      </a:lnTo>
                      <a:lnTo>
                        <a:pt x="37" y="152"/>
                      </a:lnTo>
                      <a:lnTo>
                        <a:pt x="36" y="151"/>
                      </a:lnTo>
                      <a:lnTo>
                        <a:pt x="34" y="149"/>
                      </a:lnTo>
                      <a:lnTo>
                        <a:pt x="33" y="148"/>
                      </a:lnTo>
                      <a:lnTo>
                        <a:pt x="32" y="148"/>
                      </a:lnTo>
                      <a:lnTo>
                        <a:pt x="30" y="151"/>
                      </a:lnTo>
                      <a:lnTo>
                        <a:pt x="29" y="154"/>
                      </a:lnTo>
                      <a:lnTo>
                        <a:pt x="29" y="156"/>
                      </a:lnTo>
                      <a:lnTo>
                        <a:pt x="27" y="158"/>
                      </a:lnTo>
                      <a:lnTo>
                        <a:pt x="25" y="158"/>
                      </a:lnTo>
                      <a:lnTo>
                        <a:pt x="23" y="161"/>
                      </a:lnTo>
                      <a:lnTo>
                        <a:pt x="23" y="162"/>
                      </a:lnTo>
                      <a:lnTo>
                        <a:pt x="22" y="163"/>
                      </a:lnTo>
                      <a:lnTo>
                        <a:pt x="20" y="163"/>
                      </a:lnTo>
                      <a:lnTo>
                        <a:pt x="19" y="161"/>
                      </a:lnTo>
                      <a:lnTo>
                        <a:pt x="19" y="157"/>
                      </a:lnTo>
                      <a:lnTo>
                        <a:pt x="19" y="156"/>
                      </a:lnTo>
                      <a:lnTo>
                        <a:pt x="20" y="153"/>
                      </a:lnTo>
                      <a:lnTo>
                        <a:pt x="22" y="152"/>
                      </a:lnTo>
                      <a:lnTo>
                        <a:pt x="25" y="151"/>
                      </a:lnTo>
                      <a:lnTo>
                        <a:pt x="27" y="149"/>
                      </a:lnTo>
                      <a:lnTo>
                        <a:pt x="24" y="149"/>
                      </a:lnTo>
                      <a:lnTo>
                        <a:pt x="22" y="148"/>
                      </a:lnTo>
                      <a:lnTo>
                        <a:pt x="20" y="148"/>
                      </a:lnTo>
                      <a:lnTo>
                        <a:pt x="17" y="148"/>
                      </a:lnTo>
                      <a:lnTo>
                        <a:pt x="15" y="147"/>
                      </a:lnTo>
                      <a:lnTo>
                        <a:pt x="14" y="146"/>
                      </a:lnTo>
                      <a:lnTo>
                        <a:pt x="10" y="146"/>
                      </a:lnTo>
                      <a:lnTo>
                        <a:pt x="9" y="147"/>
                      </a:lnTo>
                      <a:lnTo>
                        <a:pt x="5" y="149"/>
                      </a:lnTo>
                      <a:lnTo>
                        <a:pt x="4" y="151"/>
                      </a:lnTo>
                      <a:lnTo>
                        <a:pt x="1" y="151"/>
                      </a:lnTo>
                      <a:lnTo>
                        <a:pt x="0" y="148"/>
                      </a:lnTo>
                      <a:lnTo>
                        <a:pt x="0" y="146"/>
                      </a:lnTo>
                      <a:lnTo>
                        <a:pt x="4" y="139"/>
                      </a:lnTo>
                      <a:lnTo>
                        <a:pt x="6" y="138"/>
                      </a:lnTo>
                      <a:lnTo>
                        <a:pt x="8" y="137"/>
                      </a:lnTo>
                      <a:lnTo>
                        <a:pt x="9" y="134"/>
                      </a:lnTo>
                      <a:lnTo>
                        <a:pt x="11" y="133"/>
                      </a:lnTo>
                      <a:lnTo>
                        <a:pt x="15" y="133"/>
                      </a:lnTo>
                      <a:lnTo>
                        <a:pt x="17" y="134"/>
                      </a:lnTo>
                      <a:lnTo>
                        <a:pt x="18" y="138"/>
                      </a:lnTo>
                      <a:lnTo>
                        <a:pt x="17" y="141"/>
                      </a:lnTo>
                      <a:lnTo>
                        <a:pt x="18" y="142"/>
                      </a:lnTo>
                      <a:lnTo>
                        <a:pt x="19" y="139"/>
                      </a:lnTo>
                      <a:lnTo>
                        <a:pt x="22" y="138"/>
                      </a:lnTo>
                      <a:lnTo>
                        <a:pt x="24" y="134"/>
                      </a:lnTo>
                      <a:lnTo>
                        <a:pt x="27" y="130"/>
                      </a:lnTo>
                      <a:lnTo>
                        <a:pt x="30" y="127"/>
                      </a:lnTo>
                      <a:lnTo>
                        <a:pt x="34" y="123"/>
                      </a:lnTo>
                      <a:lnTo>
                        <a:pt x="36" y="122"/>
                      </a:lnTo>
                      <a:lnTo>
                        <a:pt x="36" y="120"/>
                      </a:lnTo>
                      <a:lnTo>
                        <a:pt x="38" y="118"/>
                      </a:lnTo>
                      <a:lnTo>
                        <a:pt x="39" y="116"/>
                      </a:lnTo>
                      <a:lnTo>
                        <a:pt x="41" y="109"/>
                      </a:lnTo>
                      <a:lnTo>
                        <a:pt x="41" y="108"/>
                      </a:lnTo>
                      <a:lnTo>
                        <a:pt x="42" y="105"/>
                      </a:lnTo>
                      <a:lnTo>
                        <a:pt x="44" y="101"/>
                      </a:lnTo>
                      <a:lnTo>
                        <a:pt x="46" y="97"/>
                      </a:lnTo>
                      <a:lnTo>
                        <a:pt x="46" y="96"/>
                      </a:lnTo>
                      <a:lnTo>
                        <a:pt x="47" y="94"/>
                      </a:lnTo>
                      <a:lnTo>
                        <a:pt x="47" y="92"/>
                      </a:lnTo>
                      <a:lnTo>
                        <a:pt x="48" y="91"/>
                      </a:lnTo>
                      <a:lnTo>
                        <a:pt x="49" y="90"/>
                      </a:lnTo>
                      <a:lnTo>
                        <a:pt x="51" y="89"/>
                      </a:lnTo>
                      <a:lnTo>
                        <a:pt x="51" y="87"/>
                      </a:lnTo>
                      <a:lnTo>
                        <a:pt x="4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8" name="Freeform 45">
                  <a:extLst>
                    <a:ext uri="{FF2B5EF4-FFF2-40B4-BE49-F238E27FC236}">
                      <a16:creationId xmlns:a16="http://schemas.microsoft.com/office/drawing/2014/main" id="{EB9689A0-697E-47D4-9659-837F05AEB9EC}"/>
                    </a:ext>
                  </a:extLst>
                </p:cNvPr>
                <p:cNvSpPr>
                  <a:spLocks/>
                </p:cNvSpPr>
                <p:nvPr/>
              </p:nvSpPr>
              <p:spPr bwMode="auto">
                <a:xfrm>
                  <a:off x="2632" y="1937"/>
                  <a:ext cx="199" cy="247"/>
                </a:xfrm>
                <a:custGeom>
                  <a:avLst/>
                  <a:gdLst>
                    <a:gd name="T0" fmla="*/ 124 w 199"/>
                    <a:gd name="T1" fmla="*/ 4 h 247"/>
                    <a:gd name="T2" fmla="*/ 135 w 199"/>
                    <a:gd name="T3" fmla="*/ 18 h 247"/>
                    <a:gd name="T4" fmla="*/ 140 w 199"/>
                    <a:gd name="T5" fmla="*/ 1 h 247"/>
                    <a:gd name="T6" fmla="*/ 153 w 199"/>
                    <a:gd name="T7" fmla="*/ 8 h 247"/>
                    <a:gd name="T8" fmla="*/ 157 w 199"/>
                    <a:gd name="T9" fmla="*/ 29 h 247"/>
                    <a:gd name="T10" fmla="*/ 167 w 199"/>
                    <a:gd name="T11" fmla="*/ 25 h 247"/>
                    <a:gd name="T12" fmla="*/ 187 w 199"/>
                    <a:gd name="T13" fmla="*/ 37 h 247"/>
                    <a:gd name="T14" fmla="*/ 194 w 199"/>
                    <a:gd name="T15" fmla="*/ 52 h 247"/>
                    <a:gd name="T16" fmla="*/ 180 w 199"/>
                    <a:gd name="T17" fmla="*/ 63 h 247"/>
                    <a:gd name="T18" fmla="*/ 172 w 199"/>
                    <a:gd name="T19" fmla="*/ 69 h 247"/>
                    <a:gd name="T20" fmla="*/ 186 w 199"/>
                    <a:gd name="T21" fmla="*/ 69 h 247"/>
                    <a:gd name="T22" fmla="*/ 199 w 199"/>
                    <a:gd name="T23" fmla="*/ 72 h 247"/>
                    <a:gd name="T24" fmla="*/ 185 w 199"/>
                    <a:gd name="T25" fmla="*/ 85 h 247"/>
                    <a:gd name="T26" fmla="*/ 183 w 199"/>
                    <a:gd name="T27" fmla="*/ 96 h 247"/>
                    <a:gd name="T28" fmla="*/ 168 w 199"/>
                    <a:gd name="T29" fmla="*/ 105 h 247"/>
                    <a:gd name="T30" fmla="*/ 161 w 199"/>
                    <a:gd name="T31" fmla="*/ 127 h 247"/>
                    <a:gd name="T32" fmla="*/ 153 w 199"/>
                    <a:gd name="T33" fmla="*/ 134 h 247"/>
                    <a:gd name="T34" fmla="*/ 143 w 199"/>
                    <a:gd name="T35" fmla="*/ 134 h 247"/>
                    <a:gd name="T36" fmla="*/ 138 w 199"/>
                    <a:gd name="T37" fmla="*/ 148 h 247"/>
                    <a:gd name="T38" fmla="*/ 135 w 199"/>
                    <a:gd name="T39" fmla="*/ 164 h 247"/>
                    <a:gd name="T40" fmla="*/ 135 w 199"/>
                    <a:gd name="T41" fmla="*/ 176 h 247"/>
                    <a:gd name="T42" fmla="*/ 116 w 199"/>
                    <a:gd name="T43" fmla="*/ 186 h 247"/>
                    <a:gd name="T44" fmla="*/ 93 w 199"/>
                    <a:gd name="T45" fmla="*/ 202 h 247"/>
                    <a:gd name="T46" fmla="*/ 81 w 199"/>
                    <a:gd name="T47" fmla="*/ 210 h 247"/>
                    <a:gd name="T48" fmla="*/ 72 w 199"/>
                    <a:gd name="T49" fmla="*/ 217 h 247"/>
                    <a:gd name="T50" fmla="*/ 61 w 199"/>
                    <a:gd name="T51" fmla="*/ 216 h 247"/>
                    <a:gd name="T52" fmla="*/ 55 w 199"/>
                    <a:gd name="T53" fmla="*/ 224 h 247"/>
                    <a:gd name="T54" fmla="*/ 55 w 199"/>
                    <a:gd name="T55" fmla="*/ 233 h 247"/>
                    <a:gd name="T56" fmla="*/ 48 w 199"/>
                    <a:gd name="T57" fmla="*/ 242 h 247"/>
                    <a:gd name="T58" fmla="*/ 35 w 199"/>
                    <a:gd name="T59" fmla="*/ 247 h 247"/>
                    <a:gd name="T60" fmla="*/ 22 w 199"/>
                    <a:gd name="T61" fmla="*/ 243 h 247"/>
                    <a:gd name="T62" fmla="*/ 14 w 199"/>
                    <a:gd name="T63" fmla="*/ 241 h 247"/>
                    <a:gd name="T64" fmla="*/ 21 w 199"/>
                    <a:gd name="T65" fmla="*/ 219 h 247"/>
                    <a:gd name="T66" fmla="*/ 2 w 199"/>
                    <a:gd name="T67" fmla="*/ 219 h 247"/>
                    <a:gd name="T68" fmla="*/ 5 w 199"/>
                    <a:gd name="T69" fmla="*/ 207 h 247"/>
                    <a:gd name="T70" fmla="*/ 9 w 199"/>
                    <a:gd name="T71" fmla="*/ 195 h 247"/>
                    <a:gd name="T72" fmla="*/ 6 w 199"/>
                    <a:gd name="T73" fmla="*/ 183 h 247"/>
                    <a:gd name="T74" fmla="*/ 6 w 199"/>
                    <a:gd name="T75" fmla="*/ 164 h 247"/>
                    <a:gd name="T76" fmla="*/ 9 w 199"/>
                    <a:gd name="T77" fmla="*/ 157 h 247"/>
                    <a:gd name="T78" fmla="*/ 9 w 199"/>
                    <a:gd name="T79" fmla="*/ 147 h 247"/>
                    <a:gd name="T80" fmla="*/ 12 w 199"/>
                    <a:gd name="T81" fmla="*/ 131 h 247"/>
                    <a:gd name="T82" fmla="*/ 0 w 199"/>
                    <a:gd name="T83" fmla="*/ 123 h 247"/>
                    <a:gd name="T84" fmla="*/ 15 w 199"/>
                    <a:gd name="T85" fmla="*/ 115 h 247"/>
                    <a:gd name="T86" fmla="*/ 21 w 199"/>
                    <a:gd name="T87" fmla="*/ 109 h 247"/>
                    <a:gd name="T88" fmla="*/ 24 w 199"/>
                    <a:gd name="T89" fmla="*/ 104 h 247"/>
                    <a:gd name="T90" fmla="*/ 20 w 199"/>
                    <a:gd name="T91" fmla="*/ 94 h 247"/>
                    <a:gd name="T92" fmla="*/ 19 w 199"/>
                    <a:gd name="T93" fmla="*/ 76 h 247"/>
                    <a:gd name="T94" fmla="*/ 11 w 199"/>
                    <a:gd name="T95" fmla="*/ 72 h 247"/>
                    <a:gd name="T96" fmla="*/ 22 w 199"/>
                    <a:gd name="T97" fmla="*/ 67 h 247"/>
                    <a:gd name="T98" fmla="*/ 31 w 199"/>
                    <a:gd name="T99" fmla="*/ 62 h 247"/>
                    <a:gd name="T100" fmla="*/ 50 w 199"/>
                    <a:gd name="T101" fmla="*/ 67 h 247"/>
                    <a:gd name="T102" fmla="*/ 66 w 199"/>
                    <a:gd name="T103" fmla="*/ 67 h 247"/>
                    <a:gd name="T104" fmla="*/ 76 w 199"/>
                    <a:gd name="T105" fmla="*/ 56 h 247"/>
                    <a:gd name="T106" fmla="*/ 90 w 199"/>
                    <a:gd name="T107" fmla="*/ 50 h 247"/>
                    <a:gd name="T108" fmla="*/ 87 w 199"/>
                    <a:gd name="T109" fmla="*/ 42 h 247"/>
                    <a:gd name="T110" fmla="*/ 101 w 199"/>
                    <a:gd name="T111" fmla="*/ 38 h 247"/>
                    <a:gd name="T112" fmla="*/ 107 w 199"/>
                    <a:gd name="T113" fmla="*/ 38 h 247"/>
                    <a:gd name="T114" fmla="*/ 110 w 199"/>
                    <a:gd name="T115" fmla="*/ 28 h 247"/>
                    <a:gd name="T116" fmla="*/ 110 w 199"/>
                    <a:gd name="T117"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47">
                      <a:moveTo>
                        <a:pt x="110" y="8"/>
                      </a:moveTo>
                      <a:lnTo>
                        <a:pt x="115" y="8"/>
                      </a:lnTo>
                      <a:lnTo>
                        <a:pt x="116" y="5"/>
                      </a:lnTo>
                      <a:lnTo>
                        <a:pt x="119" y="4"/>
                      </a:lnTo>
                      <a:lnTo>
                        <a:pt x="121" y="4"/>
                      </a:lnTo>
                      <a:lnTo>
                        <a:pt x="124" y="4"/>
                      </a:lnTo>
                      <a:lnTo>
                        <a:pt x="125" y="5"/>
                      </a:lnTo>
                      <a:lnTo>
                        <a:pt x="126" y="9"/>
                      </a:lnTo>
                      <a:lnTo>
                        <a:pt x="128" y="13"/>
                      </a:lnTo>
                      <a:lnTo>
                        <a:pt x="131" y="17"/>
                      </a:lnTo>
                      <a:lnTo>
                        <a:pt x="134" y="18"/>
                      </a:lnTo>
                      <a:lnTo>
                        <a:pt x="135" y="18"/>
                      </a:lnTo>
                      <a:lnTo>
                        <a:pt x="137" y="15"/>
                      </a:lnTo>
                      <a:lnTo>
                        <a:pt x="137" y="13"/>
                      </a:lnTo>
                      <a:lnTo>
                        <a:pt x="137" y="9"/>
                      </a:lnTo>
                      <a:lnTo>
                        <a:pt x="138" y="5"/>
                      </a:lnTo>
                      <a:lnTo>
                        <a:pt x="139" y="3"/>
                      </a:lnTo>
                      <a:lnTo>
                        <a:pt x="140" y="1"/>
                      </a:lnTo>
                      <a:lnTo>
                        <a:pt x="143" y="0"/>
                      </a:lnTo>
                      <a:lnTo>
                        <a:pt x="145" y="0"/>
                      </a:lnTo>
                      <a:lnTo>
                        <a:pt x="148" y="0"/>
                      </a:lnTo>
                      <a:lnTo>
                        <a:pt x="151" y="3"/>
                      </a:lnTo>
                      <a:lnTo>
                        <a:pt x="152" y="4"/>
                      </a:lnTo>
                      <a:lnTo>
                        <a:pt x="153" y="8"/>
                      </a:lnTo>
                      <a:lnTo>
                        <a:pt x="154" y="12"/>
                      </a:lnTo>
                      <a:lnTo>
                        <a:pt x="154" y="13"/>
                      </a:lnTo>
                      <a:lnTo>
                        <a:pt x="153" y="19"/>
                      </a:lnTo>
                      <a:lnTo>
                        <a:pt x="154" y="23"/>
                      </a:lnTo>
                      <a:lnTo>
                        <a:pt x="154" y="27"/>
                      </a:lnTo>
                      <a:lnTo>
                        <a:pt x="157" y="29"/>
                      </a:lnTo>
                      <a:lnTo>
                        <a:pt x="161" y="32"/>
                      </a:lnTo>
                      <a:lnTo>
                        <a:pt x="162" y="32"/>
                      </a:lnTo>
                      <a:lnTo>
                        <a:pt x="162" y="31"/>
                      </a:lnTo>
                      <a:lnTo>
                        <a:pt x="163" y="27"/>
                      </a:lnTo>
                      <a:lnTo>
                        <a:pt x="166" y="25"/>
                      </a:lnTo>
                      <a:lnTo>
                        <a:pt x="167" y="25"/>
                      </a:lnTo>
                      <a:lnTo>
                        <a:pt x="170" y="27"/>
                      </a:lnTo>
                      <a:lnTo>
                        <a:pt x="176" y="28"/>
                      </a:lnTo>
                      <a:lnTo>
                        <a:pt x="180" y="29"/>
                      </a:lnTo>
                      <a:lnTo>
                        <a:pt x="182" y="32"/>
                      </a:lnTo>
                      <a:lnTo>
                        <a:pt x="185" y="34"/>
                      </a:lnTo>
                      <a:lnTo>
                        <a:pt x="187" y="37"/>
                      </a:lnTo>
                      <a:lnTo>
                        <a:pt x="190" y="41"/>
                      </a:lnTo>
                      <a:lnTo>
                        <a:pt x="192" y="43"/>
                      </a:lnTo>
                      <a:lnTo>
                        <a:pt x="192" y="44"/>
                      </a:lnTo>
                      <a:lnTo>
                        <a:pt x="194" y="46"/>
                      </a:lnTo>
                      <a:lnTo>
                        <a:pt x="194" y="50"/>
                      </a:lnTo>
                      <a:lnTo>
                        <a:pt x="194" y="52"/>
                      </a:lnTo>
                      <a:lnTo>
                        <a:pt x="192" y="56"/>
                      </a:lnTo>
                      <a:lnTo>
                        <a:pt x="191" y="60"/>
                      </a:lnTo>
                      <a:lnTo>
                        <a:pt x="190" y="62"/>
                      </a:lnTo>
                      <a:lnTo>
                        <a:pt x="186" y="62"/>
                      </a:lnTo>
                      <a:lnTo>
                        <a:pt x="183" y="63"/>
                      </a:lnTo>
                      <a:lnTo>
                        <a:pt x="180" y="63"/>
                      </a:lnTo>
                      <a:lnTo>
                        <a:pt x="176" y="63"/>
                      </a:lnTo>
                      <a:lnTo>
                        <a:pt x="175" y="62"/>
                      </a:lnTo>
                      <a:lnTo>
                        <a:pt x="172" y="63"/>
                      </a:lnTo>
                      <a:lnTo>
                        <a:pt x="171" y="65"/>
                      </a:lnTo>
                      <a:lnTo>
                        <a:pt x="172" y="67"/>
                      </a:lnTo>
                      <a:lnTo>
                        <a:pt x="172" y="69"/>
                      </a:lnTo>
                      <a:lnTo>
                        <a:pt x="176" y="70"/>
                      </a:lnTo>
                      <a:lnTo>
                        <a:pt x="177" y="72"/>
                      </a:lnTo>
                      <a:lnTo>
                        <a:pt x="180" y="72"/>
                      </a:lnTo>
                      <a:lnTo>
                        <a:pt x="182" y="71"/>
                      </a:lnTo>
                      <a:lnTo>
                        <a:pt x="183" y="70"/>
                      </a:lnTo>
                      <a:lnTo>
                        <a:pt x="186" y="69"/>
                      </a:lnTo>
                      <a:lnTo>
                        <a:pt x="190" y="67"/>
                      </a:lnTo>
                      <a:lnTo>
                        <a:pt x="192" y="65"/>
                      </a:lnTo>
                      <a:lnTo>
                        <a:pt x="196" y="67"/>
                      </a:lnTo>
                      <a:lnTo>
                        <a:pt x="199" y="69"/>
                      </a:lnTo>
                      <a:lnTo>
                        <a:pt x="199" y="71"/>
                      </a:lnTo>
                      <a:lnTo>
                        <a:pt x="199" y="72"/>
                      </a:lnTo>
                      <a:lnTo>
                        <a:pt x="196" y="76"/>
                      </a:lnTo>
                      <a:lnTo>
                        <a:pt x="194" y="79"/>
                      </a:lnTo>
                      <a:lnTo>
                        <a:pt x="191" y="79"/>
                      </a:lnTo>
                      <a:lnTo>
                        <a:pt x="190" y="80"/>
                      </a:lnTo>
                      <a:lnTo>
                        <a:pt x="186" y="82"/>
                      </a:lnTo>
                      <a:lnTo>
                        <a:pt x="185" y="85"/>
                      </a:lnTo>
                      <a:lnTo>
                        <a:pt x="185" y="88"/>
                      </a:lnTo>
                      <a:lnTo>
                        <a:pt x="185" y="89"/>
                      </a:lnTo>
                      <a:lnTo>
                        <a:pt x="185" y="91"/>
                      </a:lnTo>
                      <a:lnTo>
                        <a:pt x="183" y="94"/>
                      </a:lnTo>
                      <a:lnTo>
                        <a:pt x="183" y="96"/>
                      </a:lnTo>
                      <a:lnTo>
                        <a:pt x="183" y="96"/>
                      </a:lnTo>
                      <a:lnTo>
                        <a:pt x="178" y="96"/>
                      </a:lnTo>
                      <a:lnTo>
                        <a:pt x="177" y="98"/>
                      </a:lnTo>
                      <a:lnTo>
                        <a:pt x="176" y="100"/>
                      </a:lnTo>
                      <a:lnTo>
                        <a:pt x="172" y="104"/>
                      </a:lnTo>
                      <a:lnTo>
                        <a:pt x="171" y="104"/>
                      </a:lnTo>
                      <a:lnTo>
                        <a:pt x="168" y="105"/>
                      </a:lnTo>
                      <a:lnTo>
                        <a:pt x="167" y="108"/>
                      </a:lnTo>
                      <a:lnTo>
                        <a:pt x="166" y="113"/>
                      </a:lnTo>
                      <a:lnTo>
                        <a:pt x="164" y="115"/>
                      </a:lnTo>
                      <a:lnTo>
                        <a:pt x="163" y="119"/>
                      </a:lnTo>
                      <a:lnTo>
                        <a:pt x="162" y="122"/>
                      </a:lnTo>
                      <a:lnTo>
                        <a:pt x="161" y="127"/>
                      </a:lnTo>
                      <a:lnTo>
                        <a:pt x="161" y="129"/>
                      </a:lnTo>
                      <a:lnTo>
                        <a:pt x="158" y="132"/>
                      </a:lnTo>
                      <a:lnTo>
                        <a:pt x="158" y="133"/>
                      </a:lnTo>
                      <a:lnTo>
                        <a:pt x="157" y="136"/>
                      </a:lnTo>
                      <a:lnTo>
                        <a:pt x="154" y="134"/>
                      </a:lnTo>
                      <a:lnTo>
                        <a:pt x="153" y="134"/>
                      </a:lnTo>
                      <a:lnTo>
                        <a:pt x="152" y="136"/>
                      </a:lnTo>
                      <a:lnTo>
                        <a:pt x="151" y="137"/>
                      </a:lnTo>
                      <a:lnTo>
                        <a:pt x="148" y="137"/>
                      </a:lnTo>
                      <a:lnTo>
                        <a:pt x="147" y="137"/>
                      </a:lnTo>
                      <a:lnTo>
                        <a:pt x="143" y="136"/>
                      </a:lnTo>
                      <a:lnTo>
                        <a:pt x="143" y="134"/>
                      </a:lnTo>
                      <a:lnTo>
                        <a:pt x="142" y="136"/>
                      </a:lnTo>
                      <a:lnTo>
                        <a:pt x="140" y="138"/>
                      </a:lnTo>
                      <a:lnTo>
                        <a:pt x="139" y="143"/>
                      </a:lnTo>
                      <a:lnTo>
                        <a:pt x="139" y="146"/>
                      </a:lnTo>
                      <a:lnTo>
                        <a:pt x="138" y="147"/>
                      </a:lnTo>
                      <a:lnTo>
                        <a:pt x="138" y="148"/>
                      </a:lnTo>
                      <a:lnTo>
                        <a:pt x="139" y="151"/>
                      </a:lnTo>
                      <a:lnTo>
                        <a:pt x="139" y="152"/>
                      </a:lnTo>
                      <a:lnTo>
                        <a:pt x="139" y="156"/>
                      </a:lnTo>
                      <a:lnTo>
                        <a:pt x="138" y="157"/>
                      </a:lnTo>
                      <a:lnTo>
                        <a:pt x="135" y="158"/>
                      </a:lnTo>
                      <a:lnTo>
                        <a:pt x="135" y="164"/>
                      </a:lnTo>
                      <a:lnTo>
                        <a:pt x="134" y="166"/>
                      </a:lnTo>
                      <a:lnTo>
                        <a:pt x="135" y="169"/>
                      </a:lnTo>
                      <a:lnTo>
                        <a:pt x="137" y="171"/>
                      </a:lnTo>
                      <a:lnTo>
                        <a:pt x="138" y="172"/>
                      </a:lnTo>
                      <a:lnTo>
                        <a:pt x="137" y="174"/>
                      </a:lnTo>
                      <a:lnTo>
                        <a:pt x="135" y="176"/>
                      </a:lnTo>
                      <a:lnTo>
                        <a:pt x="135" y="178"/>
                      </a:lnTo>
                      <a:lnTo>
                        <a:pt x="131" y="183"/>
                      </a:lnTo>
                      <a:lnTo>
                        <a:pt x="124" y="184"/>
                      </a:lnTo>
                      <a:lnTo>
                        <a:pt x="121" y="184"/>
                      </a:lnTo>
                      <a:lnTo>
                        <a:pt x="119" y="186"/>
                      </a:lnTo>
                      <a:lnTo>
                        <a:pt x="116" y="186"/>
                      </a:lnTo>
                      <a:lnTo>
                        <a:pt x="115" y="188"/>
                      </a:lnTo>
                      <a:lnTo>
                        <a:pt x="110" y="191"/>
                      </a:lnTo>
                      <a:lnTo>
                        <a:pt x="104" y="197"/>
                      </a:lnTo>
                      <a:lnTo>
                        <a:pt x="101" y="199"/>
                      </a:lnTo>
                      <a:lnTo>
                        <a:pt x="96" y="202"/>
                      </a:lnTo>
                      <a:lnTo>
                        <a:pt x="93" y="202"/>
                      </a:lnTo>
                      <a:lnTo>
                        <a:pt x="90" y="204"/>
                      </a:lnTo>
                      <a:lnTo>
                        <a:pt x="87" y="205"/>
                      </a:lnTo>
                      <a:lnTo>
                        <a:pt x="83" y="205"/>
                      </a:lnTo>
                      <a:lnTo>
                        <a:pt x="83" y="208"/>
                      </a:lnTo>
                      <a:lnTo>
                        <a:pt x="82" y="209"/>
                      </a:lnTo>
                      <a:lnTo>
                        <a:pt x="81" y="210"/>
                      </a:lnTo>
                      <a:lnTo>
                        <a:pt x="80" y="209"/>
                      </a:lnTo>
                      <a:lnTo>
                        <a:pt x="78" y="209"/>
                      </a:lnTo>
                      <a:lnTo>
                        <a:pt x="77" y="210"/>
                      </a:lnTo>
                      <a:lnTo>
                        <a:pt x="76" y="213"/>
                      </a:lnTo>
                      <a:lnTo>
                        <a:pt x="74" y="216"/>
                      </a:lnTo>
                      <a:lnTo>
                        <a:pt x="72" y="217"/>
                      </a:lnTo>
                      <a:lnTo>
                        <a:pt x="71" y="218"/>
                      </a:lnTo>
                      <a:lnTo>
                        <a:pt x="68" y="216"/>
                      </a:lnTo>
                      <a:lnTo>
                        <a:pt x="66" y="216"/>
                      </a:lnTo>
                      <a:lnTo>
                        <a:pt x="64" y="216"/>
                      </a:lnTo>
                      <a:lnTo>
                        <a:pt x="63" y="213"/>
                      </a:lnTo>
                      <a:lnTo>
                        <a:pt x="61" y="216"/>
                      </a:lnTo>
                      <a:lnTo>
                        <a:pt x="58" y="216"/>
                      </a:lnTo>
                      <a:lnTo>
                        <a:pt x="57" y="218"/>
                      </a:lnTo>
                      <a:lnTo>
                        <a:pt x="55" y="219"/>
                      </a:lnTo>
                      <a:lnTo>
                        <a:pt x="53" y="221"/>
                      </a:lnTo>
                      <a:lnTo>
                        <a:pt x="53" y="222"/>
                      </a:lnTo>
                      <a:lnTo>
                        <a:pt x="55" y="224"/>
                      </a:lnTo>
                      <a:lnTo>
                        <a:pt x="53" y="226"/>
                      </a:lnTo>
                      <a:lnTo>
                        <a:pt x="52" y="227"/>
                      </a:lnTo>
                      <a:lnTo>
                        <a:pt x="50" y="231"/>
                      </a:lnTo>
                      <a:lnTo>
                        <a:pt x="52" y="232"/>
                      </a:lnTo>
                      <a:lnTo>
                        <a:pt x="55" y="232"/>
                      </a:lnTo>
                      <a:lnTo>
                        <a:pt x="55" y="233"/>
                      </a:lnTo>
                      <a:lnTo>
                        <a:pt x="52" y="236"/>
                      </a:lnTo>
                      <a:lnTo>
                        <a:pt x="49" y="236"/>
                      </a:lnTo>
                      <a:lnTo>
                        <a:pt x="47" y="237"/>
                      </a:lnTo>
                      <a:lnTo>
                        <a:pt x="45" y="238"/>
                      </a:lnTo>
                      <a:lnTo>
                        <a:pt x="48" y="241"/>
                      </a:lnTo>
                      <a:lnTo>
                        <a:pt x="48" y="242"/>
                      </a:lnTo>
                      <a:lnTo>
                        <a:pt x="45" y="242"/>
                      </a:lnTo>
                      <a:lnTo>
                        <a:pt x="43" y="242"/>
                      </a:lnTo>
                      <a:lnTo>
                        <a:pt x="42" y="242"/>
                      </a:lnTo>
                      <a:lnTo>
                        <a:pt x="39" y="243"/>
                      </a:lnTo>
                      <a:lnTo>
                        <a:pt x="38" y="243"/>
                      </a:lnTo>
                      <a:lnTo>
                        <a:pt x="35" y="247"/>
                      </a:lnTo>
                      <a:lnTo>
                        <a:pt x="33" y="246"/>
                      </a:lnTo>
                      <a:lnTo>
                        <a:pt x="29" y="247"/>
                      </a:lnTo>
                      <a:lnTo>
                        <a:pt x="30" y="243"/>
                      </a:lnTo>
                      <a:lnTo>
                        <a:pt x="28" y="242"/>
                      </a:lnTo>
                      <a:lnTo>
                        <a:pt x="22" y="242"/>
                      </a:lnTo>
                      <a:lnTo>
                        <a:pt x="22" y="243"/>
                      </a:lnTo>
                      <a:lnTo>
                        <a:pt x="21" y="246"/>
                      </a:lnTo>
                      <a:lnTo>
                        <a:pt x="19" y="246"/>
                      </a:lnTo>
                      <a:lnTo>
                        <a:pt x="17" y="243"/>
                      </a:lnTo>
                      <a:lnTo>
                        <a:pt x="14" y="246"/>
                      </a:lnTo>
                      <a:lnTo>
                        <a:pt x="14" y="243"/>
                      </a:lnTo>
                      <a:lnTo>
                        <a:pt x="14" y="241"/>
                      </a:lnTo>
                      <a:lnTo>
                        <a:pt x="15" y="238"/>
                      </a:lnTo>
                      <a:lnTo>
                        <a:pt x="16" y="237"/>
                      </a:lnTo>
                      <a:lnTo>
                        <a:pt x="19" y="237"/>
                      </a:lnTo>
                      <a:lnTo>
                        <a:pt x="20" y="236"/>
                      </a:lnTo>
                      <a:lnTo>
                        <a:pt x="21" y="221"/>
                      </a:lnTo>
                      <a:lnTo>
                        <a:pt x="21" y="219"/>
                      </a:lnTo>
                      <a:lnTo>
                        <a:pt x="20" y="219"/>
                      </a:lnTo>
                      <a:lnTo>
                        <a:pt x="16" y="221"/>
                      </a:lnTo>
                      <a:lnTo>
                        <a:pt x="14" y="221"/>
                      </a:lnTo>
                      <a:lnTo>
                        <a:pt x="7" y="222"/>
                      </a:lnTo>
                      <a:lnTo>
                        <a:pt x="3" y="223"/>
                      </a:lnTo>
                      <a:lnTo>
                        <a:pt x="2" y="219"/>
                      </a:lnTo>
                      <a:lnTo>
                        <a:pt x="2" y="217"/>
                      </a:lnTo>
                      <a:lnTo>
                        <a:pt x="2" y="216"/>
                      </a:lnTo>
                      <a:lnTo>
                        <a:pt x="0" y="213"/>
                      </a:lnTo>
                      <a:lnTo>
                        <a:pt x="1" y="209"/>
                      </a:lnTo>
                      <a:lnTo>
                        <a:pt x="2" y="208"/>
                      </a:lnTo>
                      <a:lnTo>
                        <a:pt x="5" y="207"/>
                      </a:lnTo>
                      <a:lnTo>
                        <a:pt x="6" y="205"/>
                      </a:lnTo>
                      <a:lnTo>
                        <a:pt x="7" y="203"/>
                      </a:lnTo>
                      <a:lnTo>
                        <a:pt x="9" y="202"/>
                      </a:lnTo>
                      <a:lnTo>
                        <a:pt x="9" y="198"/>
                      </a:lnTo>
                      <a:lnTo>
                        <a:pt x="9" y="197"/>
                      </a:lnTo>
                      <a:lnTo>
                        <a:pt x="9" y="195"/>
                      </a:lnTo>
                      <a:lnTo>
                        <a:pt x="11" y="194"/>
                      </a:lnTo>
                      <a:lnTo>
                        <a:pt x="9" y="191"/>
                      </a:lnTo>
                      <a:lnTo>
                        <a:pt x="7" y="189"/>
                      </a:lnTo>
                      <a:lnTo>
                        <a:pt x="6" y="189"/>
                      </a:lnTo>
                      <a:lnTo>
                        <a:pt x="6" y="186"/>
                      </a:lnTo>
                      <a:lnTo>
                        <a:pt x="6" y="183"/>
                      </a:lnTo>
                      <a:lnTo>
                        <a:pt x="6" y="178"/>
                      </a:lnTo>
                      <a:lnTo>
                        <a:pt x="5" y="171"/>
                      </a:lnTo>
                      <a:lnTo>
                        <a:pt x="6" y="171"/>
                      </a:lnTo>
                      <a:lnTo>
                        <a:pt x="6" y="169"/>
                      </a:lnTo>
                      <a:lnTo>
                        <a:pt x="6" y="166"/>
                      </a:lnTo>
                      <a:lnTo>
                        <a:pt x="6" y="164"/>
                      </a:lnTo>
                      <a:lnTo>
                        <a:pt x="7" y="161"/>
                      </a:lnTo>
                      <a:lnTo>
                        <a:pt x="11" y="160"/>
                      </a:lnTo>
                      <a:lnTo>
                        <a:pt x="11" y="158"/>
                      </a:lnTo>
                      <a:lnTo>
                        <a:pt x="12" y="157"/>
                      </a:lnTo>
                      <a:lnTo>
                        <a:pt x="12" y="156"/>
                      </a:lnTo>
                      <a:lnTo>
                        <a:pt x="9" y="157"/>
                      </a:lnTo>
                      <a:lnTo>
                        <a:pt x="9" y="156"/>
                      </a:lnTo>
                      <a:lnTo>
                        <a:pt x="11" y="153"/>
                      </a:lnTo>
                      <a:lnTo>
                        <a:pt x="11" y="152"/>
                      </a:lnTo>
                      <a:lnTo>
                        <a:pt x="9" y="151"/>
                      </a:lnTo>
                      <a:lnTo>
                        <a:pt x="9" y="148"/>
                      </a:lnTo>
                      <a:lnTo>
                        <a:pt x="9" y="147"/>
                      </a:lnTo>
                      <a:lnTo>
                        <a:pt x="9" y="146"/>
                      </a:lnTo>
                      <a:lnTo>
                        <a:pt x="9" y="145"/>
                      </a:lnTo>
                      <a:lnTo>
                        <a:pt x="11" y="142"/>
                      </a:lnTo>
                      <a:lnTo>
                        <a:pt x="14" y="139"/>
                      </a:lnTo>
                      <a:lnTo>
                        <a:pt x="12" y="137"/>
                      </a:lnTo>
                      <a:lnTo>
                        <a:pt x="12" y="131"/>
                      </a:lnTo>
                      <a:lnTo>
                        <a:pt x="12" y="129"/>
                      </a:lnTo>
                      <a:lnTo>
                        <a:pt x="7" y="129"/>
                      </a:lnTo>
                      <a:lnTo>
                        <a:pt x="3" y="128"/>
                      </a:lnTo>
                      <a:lnTo>
                        <a:pt x="1" y="127"/>
                      </a:lnTo>
                      <a:lnTo>
                        <a:pt x="1" y="124"/>
                      </a:lnTo>
                      <a:lnTo>
                        <a:pt x="0" y="123"/>
                      </a:lnTo>
                      <a:lnTo>
                        <a:pt x="0" y="122"/>
                      </a:lnTo>
                      <a:lnTo>
                        <a:pt x="3" y="123"/>
                      </a:lnTo>
                      <a:lnTo>
                        <a:pt x="7" y="123"/>
                      </a:lnTo>
                      <a:lnTo>
                        <a:pt x="11" y="123"/>
                      </a:lnTo>
                      <a:lnTo>
                        <a:pt x="15" y="119"/>
                      </a:lnTo>
                      <a:lnTo>
                        <a:pt x="15" y="115"/>
                      </a:lnTo>
                      <a:lnTo>
                        <a:pt x="17" y="115"/>
                      </a:lnTo>
                      <a:lnTo>
                        <a:pt x="20" y="115"/>
                      </a:lnTo>
                      <a:lnTo>
                        <a:pt x="20" y="114"/>
                      </a:lnTo>
                      <a:lnTo>
                        <a:pt x="20" y="112"/>
                      </a:lnTo>
                      <a:lnTo>
                        <a:pt x="22" y="112"/>
                      </a:lnTo>
                      <a:lnTo>
                        <a:pt x="21" y="109"/>
                      </a:lnTo>
                      <a:lnTo>
                        <a:pt x="20" y="107"/>
                      </a:lnTo>
                      <a:lnTo>
                        <a:pt x="16" y="105"/>
                      </a:lnTo>
                      <a:lnTo>
                        <a:pt x="16" y="104"/>
                      </a:lnTo>
                      <a:lnTo>
                        <a:pt x="19" y="104"/>
                      </a:lnTo>
                      <a:lnTo>
                        <a:pt x="22" y="107"/>
                      </a:lnTo>
                      <a:lnTo>
                        <a:pt x="24" y="104"/>
                      </a:lnTo>
                      <a:lnTo>
                        <a:pt x="26" y="104"/>
                      </a:lnTo>
                      <a:lnTo>
                        <a:pt x="28" y="103"/>
                      </a:lnTo>
                      <a:lnTo>
                        <a:pt x="26" y="99"/>
                      </a:lnTo>
                      <a:lnTo>
                        <a:pt x="24" y="98"/>
                      </a:lnTo>
                      <a:lnTo>
                        <a:pt x="21" y="96"/>
                      </a:lnTo>
                      <a:lnTo>
                        <a:pt x="20" y="94"/>
                      </a:lnTo>
                      <a:lnTo>
                        <a:pt x="17" y="91"/>
                      </a:lnTo>
                      <a:lnTo>
                        <a:pt x="17" y="89"/>
                      </a:lnTo>
                      <a:lnTo>
                        <a:pt x="17" y="85"/>
                      </a:lnTo>
                      <a:lnTo>
                        <a:pt x="20" y="80"/>
                      </a:lnTo>
                      <a:lnTo>
                        <a:pt x="20" y="77"/>
                      </a:lnTo>
                      <a:lnTo>
                        <a:pt x="19" y="76"/>
                      </a:lnTo>
                      <a:lnTo>
                        <a:pt x="17" y="75"/>
                      </a:lnTo>
                      <a:lnTo>
                        <a:pt x="15" y="76"/>
                      </a:lnTo>
                      <a:lnTo>
                        <a:pt x="14" y="79"/>
                      </a:lnTo>
                      <a:lnTo>
                        <a:pt x="12" y="77"/>
                      </a:lnTo>
                      <a:lnTo>
                        <a:pt x="12" y="75"/>
                      </a:lnTo>
                      <a:lnTo>
                        <a:pt x="11" y="72"/>
                      </a:lnTo>
                      <a:lnTo>
                        <a:pt x="12" y="71"/>
                      </a:lnTo>
                      <a:lnTo>
                        <a:pt x="15" y="70"/>
                      </a:lnTo>
                      <a:lnTo>
                        <a:pt x="16" y="69"/>
                      </a:lnTo>
                      <a:lnTo>
                        <a:pt x="17" y="67"/>
                      </a:lnTo>
                      <a:lnTo>
                        <a:pt x="20" y="67"/>
                      </a:lnTo>
                      <a:lnTo>
                        <a:pt x="22" y="67"/>
                      </a:lnTo>
                      <a:lnTo>
                        <a:pt x="29" y="71"/>
                      </a:lnTo>
                      <a:lnTo>
                        <a:pt x="31" y="72"/>
                      </a:lnTo>
                      <a:lnTo>
                        <a:pt x="33" y="70"/>
                      </a:lnTo>
                      <a:lnTo>
                        <a:pt x="30" y="69"/>
                      </a:lnTo>
                      <a:lnTo>
                        <a:pt x="30" y="65"/>
                      </a:lnTo>
                      <a:lnTo>
                        <a:pt x="31" y="62"/>
                      </a:lnTo>
                      <a:lnTo>
                        <a:pt x="34" y="63"/>
                      </a:lnTo>
                      <a:lnTo>
                        <a:pt x="43" y="62"/>
                      </a:lnTo>
                      <a:lnTo>
                        <a:pt x="43" y="69"/>
                      </a:lnTo>
                      <a:lnTo>
                        <a:pt x="44" y="69"/>
                      </a:lnTo>
                      <a:lnTo>
                        <a:pt x="44" y="71"/>
                      </a:lnTo>
                      <a:lnTo>
                        <a:pt x="50" y="67"/>
                      </a:lnTo>
                      <a:lnTo>
                        <a:pt x="52" y="67"/>
                      </a:lnTo>
                      <a:lnTo>
                        <a:pt x="57" y="69"/>
                      </a:lnTo>
                      <a:lnTo>
                        <a:pt x="59" y="70"/>
                      </a:lnTo>
                      <a:lnTo>
                        <a:pt x="61" y="69"/>
                      </a:lnTo>
                      <a:lnTo>
                        <a:pt x="63" y="69"/>
                      </a:lnTo>
                      <a:lnTo>
                        <a:pt x="66" y="67"/>
                      </a:lnTo>
                      <a:lnTo>
                        <a:pt x="64" y="63"/>
                      </a:lnTo>
                      <a:lnTo>
                        <a:pt x="64" y="61"/>
                      </a:lnTo>
                      <a:lnTo>
                        <a:pt x="66" y="60"/>
                      </a:lnTo>
                      <a:lnTo>
                        <a:pt x="72" y="58"/>
                      </a:lnTo>
                      <a:lnTo>
                        <a:pt x="73" y="58"/>
                      </a:lnTo>
                      <a:lnTo>
                        <a:pt x="76" y="56"/>
                      </a:lnTo>
                      <a:lnTo>
                        <a:pt x="77" y="53"/>
                      </a:lnTo>
                      <a:lnTo>
                        <a:pt x="78" y="50"/>
                      </a:lnTo>
                      <a:lnTo>
                        <a:pt x="80" y="48"/>
                      </a:lnTo>
                      <a:lnTo>
                        <a:pt x="81" y="47"/>
                      </a:lnTo>
                      <a:lnTo>
                        <a:pt x="87" y="50"/>
                      </a:lnTo>
                      <a:lnTo>
                        <a:pt x="90" y="50"/>
                      </a:lnTo>
                      <a:lnTo>
                        <a:pt x="91" y="48"/>
                      </a:lnTo>
                      <a:lnTo>
                        <a:pt x="88" y="47"/>
                      </a:lnTo>
                      <a:lnTo>
                        <a:pt x="87" y="46"/>
                      </a:lnTo>
                      <a:lnTo>
                        <a:pt x="88" y="44"/>
                      </a:lnTo>
                      <a:lnTo>
                        <a:pt x="87" y="43"/>
                      </a:lnTo>
                      <a:lnTo>
                        <a:pt x="87" y="42"/>
                      </a:lnTo>
                      <a:lnTo>
                        <a:pt x="90" y="41"/>
                      </a:lnTo>
                      <a:lnTo>
                        <a:pt x="91" y="39"/>
                      </a:lnTo>
                      <a:lnTo>
                        <a:pt x="93" y="41"/>
                      </a:lnTo>
                      <a:lnTo>
                        <a:pt x="95" y="39"/>
                      </a:lnTo>
                      <a:lnTo>
                        <a:pt x="96" y="39"/>
                      </a:lnTo>
                      <a:lnTo>
                        <a:pt x="101" y="38"/>
                      </a:lnTo>
                      <a:lnTo>
                        <a:pt x="101" y="39"/>
                      </a:lnTo>
                      <a:lnTo>
                        <a:pt x="105" y="41"/>
                      </a:lnTo>
                      <a:lnTo>
                        <a:pt x="106" y="42"/>
                      </a:lnTo>
                      <a:lnTo>
                        <a:pt x="107" y="42"/>
                      </a:lnTo>
                      <a:lnTo>
                        <a:pt x="107" y="41"/>
                      </a:lnTo>
                      <a:lnTo>
                        <a:pt x="107" y="38"/>
                      </a:lnTo>
                      <a:lnTo>
                        <a:pt x="106" y="34"/>
                      </a:lnTo>
                      <a:lnTo>
                        <a:pt x="109" y="33"/>
                      </a:lnTo>
                      <a:lnTo>
                        <a:pt x="109" y="31"/>
                      </a:lnTo>
                      <a:lnTo>
                        <a:pt x="109" y="29"/>
                      </a:lnTo>
                      <a:lnTo>
                        <a:pt x="109" y="28"/>
                      </a:lnTo>
                      <a:lnTo>
                        <a:pt x="110" y="28"/>
                      </a:lnTo>
                      <a:lnTo>
                        <a:pt x="112" y="29"/>
                      </a:lnTo>
                      <a:lnTo>
                        <a:pt x="112" y="27"/>
                      </a:lnTo>
                      <a:lnTo>
                        <a:pt x="111" y="24"/>
                      </a:lnTo>
                      <a:lnTo>
                        <a:pt x="111" y="19"/>
                      </a:lnTo>
                      <a:lnTo>
                        <a:pt x="111" y="14"/>
                      </a:lnTo>
                      <a:lnTo>
                        <a:pt x="110" y="13"/>
                      </a:lnTo>
                      <a:lnTo>
                        <a:pt x="109" y="13"/>
                      </a:lnTo>
                      <a:lnTo>
                        <a:pt x="107" y="10"/>
                      </a:lnTo>
                      <a:lnTo>
                        <a:pt x="107" y="8"/>
                      </a:lnTo>
                      <a:lnTo>
                        <a:pt x="1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9" name="Freeform 46">
                  <a:extLst>
                    <a:ext uri="{FF2B5EF4-FFF2-40B4-BE49-F238E27FC236}">
                      <a16:creationId xmlns:a16="http://schemas.microsoft.com/office/drawing/2014/main" id="{658E366A-536B-489E-A4D6-615AA6D5965B}"/>
                    </a:ext>
                  </a:extLst>
                </p:cNvPr>
                <p:cNvSpPr>
                  <a:spLocks/>
                </p:cNvSpPr>
                <p:nvPr/>
              </p:nvSpPr>
              <p:spPr bwMode="auto">
                <a:xfrm>
                  <a:off x="2715" y="2079"/>
                  <a:ext cx="416" cy="362"/>
                </a:xfrm>
                <a:custGeom>
                  <a:avLst/>
                  <a:gdLst>
                    <a:gd name="T0" fmla="*/ 386 w 416"/>
                    <a:gd name="T1" fmla="*/ 51 h 362"/>
                    <a:gd name="T2" fmla="*/ 414 w 416"/>
                    <a:gd name="T3" fmla="*/ 79 h 362"/>
                    <a:gd name="T4" fmla="*/ 402 w 416"/>
                    <a:gd name="T5" fmla="*/ 104 h 362"/>
                    <a:gd name="T6" fmla="*/ 394 w 416"/>
                    <a:gd name="T7" fmla="*/ 136 h 362"/>
                    <a:gd name="T8" fmla="*/ 374 w 416"/>
                    <a:gd name="T9" fmla="*/ 158 h 362"/>
                    <a:gd name="T10" fmla="*/ 372 w 416"/>
                    <a:gd name="T11" fmla="*/ 182 h 362"/>
                    <a:gd name="T12" fmla="*/ 370 w 416"/>
                    <a:gd name="T13" fmla="*/ 213 h 362"/>
                    <a:gd name="T14" fmla="*/ 351 w 416"/>
                    <a:gd name="T15" fmla="*/ 226 h 362"/>
                    <a:gd name="T16" fmla="*/ 343 w 416"/>
                    <a:gd name="T17" fmla="*/ 242 h 362"/>
                    <a:gd name="T18" fmla="*/ 337 w 416"/>
                    <a:gd name="T19" fmla="*/ 262 h 362"/>
                    <a:gd name="T20" fmla="*/ 335 w 416"/>
                    <a:gd name="T21" fmla="*/ 288 h 362"/>
                    <a:gd name="T22" fmla="*/ 325 w 416"/>
                    <a:gd name="T23" fmla="*/ 299 h 362"/>
                    <a:gd name="T24" fmla="*/ 308 w 416"/>
                    <a:gd name="T25" fmla="*/ 316 h 362"/>
                    <a:gd name="T26" fmla="*/ 282 w 416"/>
                    <a:gd name="T27" fmla="*/ 327 h 362"/>
                    <a:gd name="T28" fmla="*/ 258 w 416"/>
                    <a:gd name="T29" fmla="*/ 329 h 362"/>
                    <a:gd name="T30" fmla="*/ 234 w 416"/>
                    <a:gd name="T31" fmla="*/ 308 h 362"/>
                    <a:gd name="T32" fmla="*/ 216 w 416"/>
                    <a:gd name="T33" fmla="*/ 312 h 362"/>
                    <a:gd name="T34" fmla="*/ 217 w 416"/>
                    <a:gd name="T35" fmla="*/ 289 h 362"/>
                    <a:gd name="T36" fmla="*/ 216 w 416"/>
                    <a:gd name="T37" fmla="*/ 275 h 362"/>
                    <a:gd name="T38" fmla="*/ 199 w 416"/>
                    <a:gd name="T39" fmla="*/ 267 h 362"/>
                    <a:gd name="T40" fmla="*/ 197 w 416"/>
                    <a:gd name="T41" fmla="*/ 280 h 362"/>
                    <a:gd name="T42" fmla="*/ 168 w 416"/>
                    <a:gd name="T43" fmla="*/ 290 h 362"/>
                    <a:gd name="T44" fmla="*/ 164 w 416"/>
                    <a:gd name="T45" fmla="*/ 314 h 362"/>
                    <a:gd name="T46" fmla="*/ 178 w 416"/>
                    <a:gd name="T47" fmla="*/ 323 h 362"/>
                    <a:gd name="T48" fmla="*/ 156 w 416"/>
                    <a:gd name="T49" fmla="*/ 327 h 362"/>
                    <a:gd name="T50" fmla="*/ 127 w 416"/>
                    <a:gd name="T51" fmla="*/ 324 h 362"/>
                    <a:gd name="T52" fmla="*/ 133 w 416"/>
                    <a:gd name="T53" fmla="*/ 336 h 362"/>
                    <a:gd name="T54" fmla="*/ 123 w 416"/>
                    <a:gd name="T55" fmla="*/ 346 h 362"/>
                    <a:gd name="T56" fmla="*/ 108 w 416"/>
                    <a:gd name="T57" fmla="*/ 354 h 362"/>
                    <a:gd name="T58" fmla="*/ 80 w 416"/>
                    <a:gd name="T59" fmla="*/ 352 h 362"/>
                    <a:gd name="T60" fmla="*/ 66 w 416"/>
                    <a:gd name="T61" fmla="*/ 351 h 362"/>
                    <a:gd name="T62" fmla="*/ 50 w 416"/>
                    <a:gd name="T63" fmla="*/ 361 h 362"/>
                    <a:gd name="T64" fmla="*/ 36 w 416"/>
                    <a:gd name="T65" fmla="*/ 347 h 362"/>
                    <a:gd name="T66" fmla="*/ 13 w 416"/>
                    <a:gd name="T67" fmla="*/ 336 h 362"/>
                    <a:gd name="T68" fmla="*/ 8 w 416"/>
                    <a:gd name="T69" fmla="*/ 316 h 362"/>
                    <a:gd name="T70" fmla="*/ 9 w 416"/>
                    <a:gd name="T71" fmla="*/ 299 h 362"/>
                    <a:gd name="T72" fmla="*/ 18 w 416"/>
                    <a:gd name="T73" fmla="*/ 308 h 362"/>
                    <a:gd name="T74" fmla="*/ 21 w 416"/>
                    <a:gd name="T75" fmla="*/ 302 h 362"/>
                    <a:gd name="T76" fmla="*/ 23 w 416"/>
                    <a:gd name="T77" fmla="*/ 288 h 362"/>
                    <a:gd name="T78" fmla="*/ 29 w 416"/>
                    <a:gd name="T79" fmla="*/ 272 h 362"/>
                    <a:gd name="T80" fmla="*/ 47 w 416"/>
                    <a:gd name="T81" fmla="*/ 262 h 362"/>
                    <a:gd name="T82" fmla="*/ 62 w 416"/>
                    <a:gd name="T83" fmla="*/ 259 h 362"/>
                    <a:gd name="T84" fmla="*/ 85 w 416"/>
                    <a:gd name="T85" fmla="*/ 252 h 362"/>
                    <a:gd name="T86" fmla="*/ 100 w 416"/>
                    <a:gd name="T87" fmla="*/ 256 h 362"/>
                    <a:gd name="T88" fmla="*/ 122 w 416"/>
                    <a:gd name="T89" fmla="*/ 237 h 362"/>
                    <a:gd name="T90" fmla="*/ 132 w 416"/>
                    <a:gd name="T91" fmla="*/ 229 h 362"/>
                    <a:gd name="T92" fmla="*/ 151 w 416"/>
                    <a:gd name="T93" fmla="*/ 219 h 362"/>
                    <a:gd name="T94" fmla="*/ 141 w 416"/>
                    <a:gd name="T95" fmla="*/ 208 h 362"/>
                    <a:gd name="T96" fmla="*/ 151 w 416"/>
                    <a:gd name="T97" fmla="*/ 177 h 362"/>
                    <a:gd name="T98" fmla="*/ 166 w 416"/>
                    <a:gd name="T99" fmla="*/ 144 h 362"/>
                    <a:gd name="T100" fmla="*/ 185 w 416"/>
                    <a:gd name="T101" fmla="*/ 112 h 362"/>
                    <a:gd name="T102" fmla="*/ 196 w 416"/>
                    <a:gd name="T103" fmla="*/ 77 h 362"/>
                    <a:gd name="T104" fmla="*/ 196 w 416"/>
                    <a:gd name="T105" fmla="*/ 39 h 362"/>
                    <a:gd name="T106" fmla="*/ 220 w 416"/>
                    <a:gd name="T107" fmla="*/ 37 h 362"/>
                    <a:gd name="T108" fmla="*/ 228 w 416"/>
                    <a:gd name="T109" fmla="*/ 33 h 362"/>
                    <a:gd name="T110" fmla="*/ 220 w 416"/>
                    <a:gd name="T111" fmla="*/ 6 h 362"/>
                    <a:gd name="T112" fmla="*/ 235 w 416"/>
                    <a:gd name="T113" fmla="*/ 9 h 362"/>
                    <a:gd name="T114" fmla="*/ 247 w 416"/>
                    <a:gd name="T115" fmla="*/ 30 h 362"/>
                    <a:gd name="T116" fmla="*/ 256 w 416"/>
                    <a:gd name="T117" fmla="*/ 42 h 362"/>
                    <a:gd name="T118" fmla="*/ 270 w 416"/>
                    <a:gd name="T119" fmla="*/ 34 h 362"/>
                    <a:gd name="T120" fmla="*/ 292 w 416"/>
                    <a:gd name="T121" fmla="*/ 22 h 362"/>
                    <a:gd name="T122" fmla="*/ 317 w 416"/>
                    <a:gd name="T123" fmla="*/ 11 h 362"/>
                    <a:gd name="T124" fmla="*/ 346 w 416"/>
                    <a:gd name="T125" fmla="*/ 1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62">
                      <a:moveTo>
                        <a:pt x="369" y="27"/>
                      </a:moveTo>
                      <a:lnTo>
                        <a:pt x="372" y="27"/>
                      </a:lnTo>
                      <a:lnTo>
                        <a:pt x="375" y="29"/>
                      </a:lnTo>
                      <a:lnTo>
                        <a:pt x="377" y="30"/>
                      </a:lnTo>
                      <a:lnTo>
                        <a:pt x="377" y="33"/>
                      </a:lnTo>
                      <a:lnTo>
                        <a:pt x="377" y="34"/>
                      </a:lnTo>
                      <a:lnTo>
                        <a:pt x="378" y="37"/>
                      </a:lnTo>
                      <a:lnTo>
                        <a:pt x="379" y="39"/>
                      </a:lnTo>
                      <a:lnTo>
                        <a:pt x="382" y="41"/>
                      </a:lnTo>
                      <a:lnTo>
                        <a:pt x="383" y="44"/>
                      </a:lnTo>
                      <a:lnTo>
                        <a:pt x="383" y="46"/>
                      </a:lnTo>
                      <a:lnTo>
                        <a:pt x="384" y="49"/>
                      </a:lnTo>
                      <a:lnTo>
                        <a:pt x="386" y="51"/>
                      </a:lnTo>
                      <a:lnTo>
                        <a:pt x="391" y="56"/>
                      </a:lnTo>
                      <a:lnTo>
                        <a:pt x="393" y="57"/>
                      </a:lnTo>
                      <a:lnTo>
                        <a:pt x="397" y="62"/>
                      </a:lnTo>
                      <a:lnTo>
                        <a:pt x="400" y="63"/>
                      </a:lnTo>
                      <a:lnTo>
                        <a:pt x="401" y="66"/>
                      </a:lnTo>
                      <a:lnTo>
                        <a:pt x="401" y="68"/>
                      </a:lnTo>
                      <a:lnTo>
                        <a:pt x="401" y="70"/>
                      </a:lnTo>
                      <a:lnTo>
                        <a:pt x="405" y="70"/>
                      </a:lnTo>
                      <a:lnTo>
                        <a:pt x="407" y="70"/>
                      </a:lnTo>
                      <a:lnTo>
                        <a:pt x="410" y="71"/>
                      </a:lnTo>
                      <a:lnTo>
                        <a:pt x="412" y="75"/>
                      </a:lnTo>
                      <a:lnTo>
                        <a:pt x="416" y="75"/>
                      </a:lnTo>
                      <a:lnTo>
                        <a:pt x="414" y="79"/>
                      </a:lnTo>
                      <a:lnTo>
                        <a:pt x="412" y="81"/>
                      </a:lnTo>
                      <a:lnTo>
                        <a:pt x="410" y="82"/>
                      </a:lnTo>
                      <a:lnTo>
                        <a:pt x="410" y="85"/>
                      </a:lnTo>
                      <a:lnTo>
                        <a:pt x="410" y="86"/>
                      </a:lnTo>
                      <a:lnTo>
                        <a:pt x="408" y="85"/>
                      </a:lnTo>
                      <a:lnTo>
                        <a:pt x="406" y="86"/>
                      </a:lnTo>
                      <a:lnTo>
                        <a:pt x="406" y="89"/>
                      </a:lnTo>
                      <a:lnTo>
                        <a:pt x="406" y="91"/>
                      </a:lnTo>
                      <a:lnTo>
                        <a:pt x="405" y="93"/>
                      </a:lnTo>
                      <a:lnTo>
                        <a:pt x="405" y="95"/>
                      </a:lnTo>
                      <a:lnTo>
                        <a:pt x="405" y="96"/>
                      </a:lnTo>
                      <a:lnTo>
                        <a:pt x="402" y="100"/>
                      </a:lnTo>
                      <a:lnTo>
                        <a:pt x="402" y="104"/>
                      </a:lnTo>
                      <a:lnTo>
                        <a:pt x="401" y="106"/>
                      </a:lnTo>
                      <a:lnTo>
                        <a:pt x="400" y="108"/>
                      </a:lnTo>
                      <a:lnTo>
                        <a:pt x="398" y="110"/>
                      </a:lnTo>
                      <a:lnTo>
                        <a:pt x="398" y="112"/>
                      </a:lnTo>
                      <a:lnTo>
                        <a:pt x="398" y="114"/>
                      </a:lnTo>
                      <a:lnTo>
                        <a:pt x="397" y="119"/>
                      </a:lnTo>
                      <a:lnTo>
                        <a:pt x="396" y="122"/>
                      </a:lnTo>
                      <a:lnTo>
                        <a:pt x="394" y="124"/>
                      </a:lnTo>
                      <a:lnTo>
                        <a:pt x="394" y="125"/>
                      </a:lnTo>
                      <a:lnTo>
                        <a:pt x="397" y="127"/>
                      </a:lnTo>
                      <a:lnTo>
                        <a:pt x="396" y="128"/>
                      </a:lnTo>
                      <a:lnTo>
                        <a:pt x="394" y="134"/>
                      </a:lnTo>
                      <a:lnTo>
                        <a:pt x="394" y="136"/>
                      </a:lnTo>
                      <a:lnTo>
                        <a:pt x="392" y="138"/>
                      </a:lnTo>
                      <a:lnTo>
                        <a:pt x="391" y="138"/>
                      </a:lnTo>
                      <a:lnTo>
                        <a:pt x="387" y="138"/>
                      </a:lnTo>
                      <a:lnTo>
                        <a:pt x="386" y="139"/>
                      </a:lnTo>
                      <a:lnTo>
                        <a:pt x="383" y="141"/>
                      </a:lnTo>
                      <a:lnTo>
                        <a:pt x="382" y="143"/>
                      </a:lnTo>
                      <a:lnTo>
                        <a:pt x="381" y="146"/>
                      </a:lnTo>
                      <a:lnTo>
                        <a:pt x="379" y="148"/>
                      </a:lnTo>
                      <a:lnTo>
                        <a:pt x="378" y="150"/>
                      </a:lnTo>
                      <a:lnTo>
                        <a:pt x="378" y="151"/>
                      </a:lnTo>
                      <a:lnTo>
                        <a:pt x="378" y="155"/>
                      </a:lnTo>
                      <a:lnTo>
                        <a:pt x="375" y="156"/>
                      </a:lnTo>
                      <a:lnTo>
                        <a:pt x="374" y="158"/>
                      </a:lnTo>
                      <a:lnTo>
                        <a:pt x="372" y="160"/>
                      </a:lnTo>
                      <a:lnTo>
                        <a:pt x="370" y="163"/>
                      </a:lnTo>
                      <a:lnTo>
                        <a:pt x="370" y="166"/>
                      </a:lnTo>
                      <a:lnTo>
                        <a:pt x="370" y="167"/>
                      </a:lnTo>
                      <a:lnTo>
                        <a:pt x="372" y="170"/>
                      </a:lnTo>
                      <a:lnTo>
                        <a:pt x="374" y="171"/>
                      </a:lnTo>
                      <a:lnTo>
                        <a:pt x="372" y="174"/>
                      </a:lnTo>
                      <a:lnTo>
                        <a:pt x="370" y="175"/>
                      </a:lnTo>
                      <a:lnTo>
                        <a:pt x="374" y="177"/>
                      </a:lnTo>
                      <a:lnTo>
                        <a:pt x="375" y="177"/>
                      </a:lnTo>
                      <a:lnTo>
                        <a:pt x="375" y="180"/>
                      </a:lnTo>
                      <a:lnTo>
                        <a:pt x="374" y="182"/>
                      </a:lnTo>
                      <a:lnTo>
                        <a:pt x="372" y="182"/>
                      </a:lnTo>
                      <a:lnTo>
                        <a:pt x="370" y="182"/>
                      </a:lnTo>
                      <a:lnTo>
                        <a:pt x="369" y="184"/>
                      </a:lnTo>
                      <a:lnTo>
                        <a:pt x="369" y="185"/>
                      </a:lnTo>
                      <a:lnTo>
                        <a:pt x="370" y="186"/>
                      </a:lnTo>
                      <a:lnTo>
                        <a:pt x="374" y="193"/>
                      </a:lnTo>
                      <a:lnTo>
                        <a:pt x="374" y="196"/>
                      </a:lnTo>
                      <a:lnTo>
                        <a:pt x="374" y="199"/>
                      </a:lnTo>
                      <a:lnTo>
                        <a:pt x="374" y="201"/>
                      </a:lnTo>
                      <a:lnTo>
                        <a:pt x="372" y="204"/>
                      </a:lnTo>
                      <a:lnTo>
                        <a:pt x="370" y="205"/>
                      </a:lnTo>
                      <a:lnTo>
                        <a:pt x="372" y="209"/>
                      </a:lnTo>
                      <a:lnTo>
                        <a:pt x="372" y="212"/>
                      </a:lnTo>
                      <a:lnTo>
                        <a:pt x="370" y="213"/>
                      </a:lnTo>
                      <a:lnTo>
                        <a:pt x="369" y="213"/>
                      </a:lnTo>
                      <a:lnTo>
                        <a:pt x="368" y="213"/>
                      </a:lnTo>
                      <a:lnTo>
                        <a:pt x="368" y="215"/>
                      </a:lnTo>
                      <a:lnTo>
                        <a:pt x="367" y="215"/>
                      </a:lnTo>
                      <a:lnTo>
                        <a:pt x="365" y="217"/>
                      </a:lnTo>
                      <a:lnTo>
                        <a:pt x="364" y="218"/>
                      </a:lnTo>
                      <a:lnTo>
                        <a:pt x="362" y="220"/>
                      </a:lnTo>
                      <a:lnTo>
                        <a:pt x="359" y="226"/>
                      </a:lnTo>
                      <a:lnTo>
                        <a:pt x="356" y="226"/>
                      </a:lnTo>
                      <a:lnTo>
                        <a:pt x="355" y="224"/>
                      </a:lnTo>
                      <a:lnTo>
                        <a:pt x="354" y="226"/>
                      </a:lnTo>
                      <a:lnTo>
                        <a:pt x="353" y="227"/>
                      </a:lnTo>
                      <a:lnTo>
                        <a:pt x="351" y="226"/>
                      </a:lnTo>
                      <a:lnTo>
                        <a:pt x="349" y="224"/>
                      </a:lnTo>
                      <a:lnTo>
                        <a:pt x="346" y="223"/>
                      </a:lnTo>
                      <a:lnTo>
                        <a:pt x="345" y="223"/>
                      </a:lnTo>
                      <a:lnTo>
                        <a:pt x="343" y="223"/>
                      </a:lnTo>
                      <a:lnTo>
                        <a:pt x="343" y="226"/>
                      </a:lnTo>
                      <a:lnTo>
                        <a:pt x="343" y="227"/>
                      </a:lnTo>
                      <a:lnTo>
                        <a:pt x="348" y="228"/>
                      </a:lnTo>
                      <a:lnTo>
                        <a:pt x="348" y="231"/>
                      </a:lnTo>
                      <a:lnTo>
                        <a:pt x="351" y="231"/>
                      </a:lnTo>
                      <a:lnTo>
                        <a:pt x="348" y="237"/>
                      </a:lnTo>
                      <a:lnTo>
                        <a:pt x="345" y="239"/>
                      </a:lnTo>
                      <a:lnTo>
                        <a:pt x="343" y="239"/>
                      </a:lnTo>
                      <a:lnTo>
                        <a:pt x="343" y="242"/>
                      </a:lnTo>
                      <a:lnTo>
                        <a:pt x="345" y="243"/>
                      </a:lnTo>
                      <a:lnTo>
                        <a:pt x="346" y="243"/>
                      </a:lnTo>
                      <a:lnTo>
                        <a:pt x="345" y="245"/>
                      </a:lnTo>
                      <a:lnTo>
                        <a:pt x="340" y="246"/>
                      </a:lnTo>
                      <a:lnTo>
                        <a:pt x="339" y="247"/>
                      </a:lnTo>
                      <a:lnTo>
                        <a:pt x="337" y="250"/>
                      </a:lnTo>
                      <a:lnTo>
                        <a:pt x="340" y="252"/>
                      </a:lnTo>
                      <a:lnTo>
                        <a:pt x="340" y="253"/>
                      </a:lnTo>
                      <a:lnTo>
                        <a:pt x="339" y="253"/>
                      </a:lnTo>
                      <a:lnTo>
                        <a:pt x="336" y="256"/>
                      </a:lnTo>
                      <a:lnTo>
                        <a:pt x="337" y="257"/>
                      </a:lnTo>
                      <a:lnTo>
                        <a:pt x="339" y="260"/>
                      </a:lnTo>
                      <a:lnTo>
                        <a:pt x="337" y="262"/>
                      </a:lnTo>
                      <a:lnTo>
                        <a:pt x="336" y="264"/>
                      </a:lnTo>
                      <a:lnTo>
                        <a:pt x="336" y="265"/>
                      </a:lnTo>
                      <a:lnTo>
                        <a:pt x="339" y="265"/>
                      </a:lnTo>
                      <a:lnTo>
                        <a:pt x="340" y="267"/>
                      </a:lnTo>
                      <a:lnTo>
                        <a:pt x="343" y="270"/>
                      </a:lnTo>
                      <a:lnTo>
                        <a:pt x="343" y="270"/>
                      </a:lnTo>
                      <a:lnTo>
                        <a:pt x="340" y="274"/>
                      </a:lnTo>
                      <a:lnTo>
                        <a:pt x="339" y="276"/>
                      </a:lnTo>
                      <a:lnTo>
                        <a:pt x="339" y="280"/>
                      </a:lnTo>
                      <a:lnTo>
                        <a:pt x="339" y="285"/>
                      </a:lnTo>
                      <a:lnTo>
                        <a:pt x="340" y="286"/>
                      </a:lnTo>
                      <a:lnTo>
                        <a:pt x="339" y="288"/>
                      </a:lnTo>
                      <a:lnTo>
                        <a:pt x="335" y="288"/>
                      </a:lnTo>
                      <a:lnTo>
                        <a:pt x="332" y="288"/>
                      </a:lnTo>
                      <a:lnTo>
                        <a:pt x="331" y="286"/>
                      </a:lnTo>
                      <a:lnTo>
                        <a:pt x="330" y="286"/>
                      </a:lnTo>
                      <a:lnTo>
                        <a:pt x="330" y="288"/>
                      </a:lnTo>
                      <a:lnTo>
                        <a:pt x="332" y="290"/>
                      </a:lnTo>
                      <a:lnTo>
                        <a:pt x="335" y="291"/>
                      </a:lnTo>
                      <a:lnTo>
                        <a:pt x="335" y="293"/>
                      </a:lnTo>
                      <a:lnTo>
                        <a:pt x="335" y="297"/>
                      </a:lnTo>
                      <a:lnTo>
                        <a:pt x="332" y="298"/>
                      </a:lnTo>
                      <a:lnTo>
                        <a:pt x="331" y="299"/>
                      </a:lnTo>
                      <a:lnTo>
                        <a:pt x="330" y="299"/>
                      </a:lnTo>
                      <a:lnTo>
                        <a:pt x="326" y="300"/>
                      </a:lnTo>
                      <a:lnTo>
                        <a:pt x="325" y="299"/>
                      </a:lnTo>
                      <a:lnTo>
                        <a:pt x="322" y="299"/>
                      </a:lnTo>
                      <a:lnTo>
                        <a:pt x="321" y="300"/>
                      </a:lnTo>
                      <a:lnTo>
                        <a:pt x="320" y="302"/>
                      </a:lnTo>
                      <a:lnTo>
                        <a:pt x="318" y="303"/>
                      </a:lnTo>
                      <a:lnTo>
                        <a:pt x="317" y="303"/>
                      </a:lnTo>
                      <a:lnTo>
                        <a:pt x="315" y="300"/>
                      </a:lnTo>
                      <a:lnTo>
                        <a:pt x="312" y="299"/>
                      </a:lnTo>
                      <a:lnTo>
                        <a:pt x="312" y="300"/>
                      </a:lnTo>
                      <a:lnTo>
                        <a:pt x="311" y="304"/>
                      </a:lnTo>
                      <a:lnTo>
                        <a:pt x="310" y="308"/>
                      </a:lnTo>
                      <a:lnTo>
                        <a:pt x="311" y="312"/>
                      </a:lnTo>
                      <a:lnTo>
                        <a:pt x="311" y="313"/>
                      </a:lnTo>
                      <a:lnTo>
                        <a:pt x="308" y="316"/>
                      </a:lnTo>
                      <a:lnTo>
                        <a:pt x="308" y="318"/>
                      </a:lnTo>
                      <a:lnTo>
                        <a:pt x="307" y="319"/>
                      </a:lnTo>
                      <a:lnTo>
                        <a:pt x="306" y="321"/>
                      </a:lnTo>
                      <a:lnTo>
                        <a:pt x="302" y="321"/>
                      </a:lnTo>
                      <a:lnTo>
                        <a:pt x="298" y="322"/>
                      </a:lnTo>
                      <a:lnTo>
                        <a:pt x="296" y="321"/>
                      </a:lnTo>
                      <a:lnTo>
                        <a:pt x="294" y="322"/>
                      </a:lnTo>
                      <a:lnTo>
                        <a:pt x="292" y="321"/>
                      </a:lnTo>
                      <a:lnTo>
                        <a:pt x="291" y="321"/>
                      </a:lnTo>
                      <a:lnTo>
                        <a:pt x="289" y="322"/>
                      </a:lnTo>
                      <a:lnTo>
                        <a:pt x="288" y="323"/>
                      </a:lnTo>
                      <a:lnTo>
                        <a:pt x="287" y="324"/>
                      </a:lnTo>
                      <a:lnTo>
                        <a:pt x="282" y="327"/>
                      </a:lnTo>
                      <a:lnTo>
                        <a:pt x="280" y="327"/>
                      </a:lnTo>
                      <a:lnTo>
                        <a:pt x="279" y="324"/>
                      </a:lnTo>
                      <a:lnTo>
                        <a:pt x="278" y="324"/>
                      </a:lnTo>
                      <a:lnTo>
                        <a:pt x="277" y="323"/>
                      </a:lnTo>
                      <a:lnTo>
                        <a:pt x="275" y="324"/>
                      </a:lnTo>
                      <a:lnTo>
                        <a:pt x="273" y="327"/>
                      </a:lnTo>
                      <a:lnTo>
                        <a:pt x="273" y="329"/>
                      </a:lnTo>
                      <a:lnTo>
                        <a:pt x="273" y="331"/>
                      </a:lnTo>
                      <a:lnTo>
                        <a:pt x="270" y="331"/>
                      </a:lnTo>
                      <a:lnTo>
                        <a:pt x="266" y="329"/>
                      </a:lnTo>
                      <a:lnTo>
                        <a:pt x="265" y="329"/>
                      </a:lnTo>
                      <a:lnTo>
                        <a:pt x="264" y="331"/>
                      </a:lnTo>
                      <a:lnTo>
                        <a:pt x="258" y="329"/>
                      </a:lnTo>
                      <a:lnTo>
                        <a:pt x="251" y="324"/>
                      </a:lnTo>
                      <a:lnTo>
                        <a:pt x="249" y="323"/>
                      </a:lnTo>
                      <a:lnTo>
                        <a:pt x="247" y="322"/>
                      </a:lnTo>
                      <a:lnTo>
                        <a:pt x="249" y="321"/>
                      </a:lnTo>
                      <a:lnTo>
                        <a:pt x="249" y="319"/>
                      </a:lnTo>
                      <a:lnTo>
                        <a:pt x="249" y="317"/>
                      </a:lnTo>
                      <a:lnTo>
                        <a:pt x="247" y="316"/>
                      </a:lnTo>
                      <a:lnTo>
                        <a:pt x="247" y="317"/>
                      </a:lnTo>
                      <a:lnTo>
                        <a:pt x="246" y="317"/>
                      </a:lnTo>
                      <a:lnTo>
                        <a:pt x="244" y="316"/>
                      </a:lnTo>
                      <a:lnTo>
                        <a:pt x="242" y="313"/>
                      </a:lnTo>
                      <a:lnTo>
                        <a:pt x="237" y="312"/>
                      </a:lnTo>
                      <a:lnTo>
                        <a:pt x="234" y="308"/>
                      </a:lnTo>
                      <a:lnTo>
                        <a:pt x="232" y="307"/>
                      </a:lnTo>
                      <a:lnTo>
                        <a:pt x="227" y="307"/>
                      </a:lnTo>
                      <a:lnTo>
                        <a:pt x="223" y="308"/>
                      </a:lnTo>
                      <a:lnTo>
                        <a:pt x="223" y="309"/>
                      </a:lnTo>
                      <a:lnTo>
                        <a:pt x="221" y="313"/>
                      </a:lnTo>
                      <a:lnTo>
                        <a:pt x="218" y="316"/>
                      </a:lnTo>
                      <a:lnTo>
                        <a:pt x="217" y="314"/>
                      </a:lnTo>
                      <a:lnTo>
                        <a:pt x="215" y="317"/>
                      </a:lnTo>
                      <a:lnTo>
                        <a:pt x="213" y="318"/>
                      </a:lnTo>
                      <a:lnTo>
                        <a:pt x="212" y="317"/>
                      </a:lnTo>
                      <a:lnTo>
                        <a:pt x="212" y="316"/>
                      </a:lnTo>
                      <a:lnTo>
                        <a:pt x="215" y="314"/>
                      </a:lnTo>
                      <a:lnTo>
                        <a:pt x="216" y="312"/>
                      </a:lnTo>
                      <a:lnTo>
                        <a:pt x="218" y="312"/>
                      </a:lnTo>
                      <a:lnTo>
                        <a:pt x="220" y="309"/>
                      </a:lnTo>
                      <a:lnTo>
                        <a:pt x="222" y="307"/>
                      </a:lnTo>
                      <a:lnTo>
                        <a:pt x="223" y="307"/>
                      </a:lnTo>
                      <a:lnTo>
                        <a:pt x="223" y="304"/>
                      </a:lnTo>
                      <a:lnTo>
                        <a:pt x="223" y="303"/>
                      </a:lnTo>
                      <a:lnTo>
                        <a:pt x="222" y="300"/>
                      </a:lnTo>
                      <a:lnTo>
                        <a:pt x="222" y="298"/>
                      </a:lnTo>
                      <a:lnTo>
                        <a:pt x="222" y="297"/>
                      </a:lnTo>
                      <a:lnTo>
                        <a:pt x="221" y="293"/>
                      </a:lnTo>
                      <a:lnTo>
                        <a:pt x="218" y="293"/>
                      </a:lnTo>
                      <a:lnTo>
                        <a:pt x="217" y="291"/>
                      </a:lnTo>
                      <a:lnTo>
                        <a:pt x="217" y="289"/>
                      </a:lnTo>
                      <a:lnTo>
                        <a:pt x="218" y="286"/>
                      </a:lnTo>
                      <a:lnTo>
                        <a:pt x="221" y="285"/>
                      </a:lnTo>
                      <a:lnTo>
                        <a:pt x="223" y="284"/>
                      </a:lnTo>
                      <a:lnTo>
                        <a:pt x="226" y="283"/>
                      </a:lnTo>
                      <a:lnTo>
                        <a:pt x="227" y="278"/>
                      </a:lnTo>
                      <a:lnTo>
                        <a:pt x="227" y="276"/>
                      </a:lnTo>
                      <a:lnTo>
                        <a:pt x="226" y="275"/>
                      </a:lnTo>
                      <a:lnTo>
                        <a:pt x="226" y="272"/>
                      </a:lnTo>
                      <a:lnTo>
                        <a:pt x="223" y="272"/>
                      </a:lnTo>
                      <a:lnTo>
                        <a:pt x="222" y="274"/>
                      </a:lnTo>
                      <a:lnTo>
                        <a:pt x="221" y="274"/>
                      </a:lnTo>
                      <a:lnTo>
                        <a:pt x="218" y="275"/>
                      </a:lnTo>
                      <a:lnTo>
                        <a:pt x="216" y="275"/>
                      </a:lnTo>
                      <a:lnTo>
                        <a:pt x="213" y="274"/>
                      </a:lnTo>
                      <a:lnTo>
                        <a:pt x="208" y="274"/>
                      </a:lnTo>
                      <a:lnTo>
                        <a:pt x="208" y="272"/>
                      </a:lnTo>
                      <a:lnTo>
                        <a:pt x="211" y="270"/>
                      </a:lnTo>
                      <a:lnTo>
                        <a:pt x="211" y="265"/>
                      </a:lnTo>
                      <a:lnTo>
                        <a:pt x="208" y="264"/>
                      </a:lnTo>
                      <a:lnTo>
                        <a:pt x="207" y="265"/>
                      </a:lnTo>
                      <a:lnTo>
                        <a:pt x="206" y="265"/>
                      </a:lnTo>
                      <a:lnTo>
                        <a:pt x="206" y="264"/>
                      </a:lnTo>
                      <a:lnTo>
                        <a:pt x="203" y="262"/>
                      </a:lnTo>
                      <a:lnTo>
                        <a:pt x="202" y="262"/>
                      </a:lnTo>
                      <a:lnTo>
                        <a:pt x="201" y="265"/>
                      </a:lnTo>
                      <a:lnTo>
                        <a:pt x="199" y="267"/>
                      </a:lnTo>
                      <a:lnTo>
                        <a:pt x="198" y="265"/>
                      </a:lnTo>
                      <a:lnTo>
                        <a:pt x="196" y="267"/>
                      </a:lnTo>
                      <a:lnTo>
                        <a:pt x="197" y="270"/>
                      </a:lnTo>
                      <a:lnTo>
                        <a:pt x="197" y="271"/>
                      </a:lnTo>
                      <a:lnTo>
                        <a:pt x="201" y="274"/>
                      </a:lnTo>
                      <a:lnTo>
                        <a:pt x="202" y="275"/>
                      </a:lnTo>
                      <a:lnTo>
                        <a:pt x="204" y="275"/>
                      </a:lnTo>
                      <a:lnTo>
                        <a:pt x="206" y="276"/>
                      </a:lnTo>
                      <a:lnTo>
                        <a:pt x="206" y="278"/>
                      </a:lnTo>
                      <a:lnTo>
                        <a:pt x="203" y="278"/>
                      </a:lnTo>
                      <a:lnTo>
                        <a:pt x="201" y="279"/>
                      </a:lnTo>
                      <a:lnTo>
                        <a:pt x="198" y="279"/>
                      </a:lnTo>
                      <a:lnTo>
                        <a:pt x="197" y="280"/>
                      </a:lnTo>
                      <a:lnTo>
                        <a:pt x="196" y="283"/>
                      </a:lnTo>
                      <a:lnTo>
                        <a:pt x="196" y="285"/>
                      </a:lnTo>
                      <a:lnTo>
                        <a:pt x="193" y="286"/>
                      </a:lnTo>
                      <a:lnTo>
                        <a:pt x="190" y="286"/>
                      </a:lnTo>
                      <a:lnTo>
                        <a:pt x="189" y="286"/>
                      </a:lnTo>
                      <a:lnTo>
                        <a:pt x="188" y="285"/>
                      </a:lnTo>
                      <a:lnTo>
                        <a:pt x="185" y="285"/>
                      </a:lnTo>
                      <a:lnTo>
                        <a:pt x="182" y="285"/>
                      </a:lnTo>
                      <a:lnTo>
                        <a:pt x="179" y="285"/>
                      </a:lnTo>
                      <a:lnTo>
                        <a:pt x="176" y="285"/>
                      </a:lnTo>
                      <a:lnTo>
                        <a:pt x="174" y="285"/>
                      </a:lnTo>
                      <a:lnTo>
                        <a:pt x="171" y="286"/>
                      </a:lnTo>
                      <a:lnTo>
                        <a:pt x="168" y="290"/>
                      </a:lnTo>
                      <a:lnTo>
                        <a:pt x="166" y="291"/>
                      </a:lnTo>
                      <a:lnTo>
                        <a:pt x="163" y="293"/>
                      </a:lnTo>
                      <a:lnTo>
                        <a:pt x="163" y="297"/>
                      </a:lnTo>
                      <a:lnTo>
                        <a:pt x="163" y="299"/>
                      </a:lnTo>
                      <a:lnTo>
                        <a:pt x="166" y="300"/>
                      </a:lnTo>
                      <a:lnTo>
                        <a:pt x="166" y="303"/>
                      </a:lnTo>
                      <a:lnTo>
                        <a:pt x="166" y="305"/>
                      </a:lnTo>
                      <a:lnTo>
                        <a:pt x="164" y="307"/>
                      </a:lnTo>
                      <a:lnTo>
                        <a:pt x="163" y="308"/>
                      </a:lnTo>
                      <a:lnTo>
                        <a:pt x="163" y="312"/>
                      </a:lnTo>
                      <a:lnTo>
                        <a:pt x="164" y="312"/>
                      </a:lnTo>
                      <a:lnTo>
                        <a:pt x="164" y="313"/>
                      </a:lnTo>
                      <a:lnTo>
                        <a:pt x="164" y="314"/>
                      </a:lnTo>
                      <a:lnTo>
                        <a:pt x="166" y="313"/>
                      </a:lnTo>
                      <a:lnTo>
                        <a:pt x="169" y="314"/>
                      </a:lnTo>
                      <a:lnTo>
                        <a:pt x="171" y="316"/>
                      </a:lnTo>
                      <a:lnTo>
                        <a:pt x="174" y="316"/>
                      </a:lnTo>
                      <a:lnTo>
                        <a:pt x="173" y="318"/>
                      </a:lnTo>
                      <a:lnTo>
                        <a:pt x="174" y="319"/>
                      </a:lnTo>
                      <a:lnTo>
                        <a:pt x="174" y="318"/>
                      </a:lnTo>
                      <a:lnTo>
                        <a:pt x="175" y="317"/>
                      </a:lnTo>
                      <a:lnTo>
                        <a:pt x="178" y="318"/>
                      </a:lnTo>
                      <a:lnTo>
                        <a:pt x="178" y="319"/>
                      </a:lnTo>
                      <a:lnTo>
                        <a:pt x="178" y="321"/>
                      </a:lnTo>
                      <a:lnTo>
                        <a:pt x="179" y="322"/>
                      </a:lnTo>
                      <a:lnTo>
                        <a:pt x="178" y="323"/>
                      </a:lnTo>
                      <a:lnTo>
                        <a:pt x="176" y="327"/>
                      </a:lnTo>
                      <a:lnTo>
                        <a:pt x="175" y="327"/>
                      </a:lnTo>
                      <a:lnTo>
                        <a:pt x="174" y="324"/>
                      </a:lnTo>
                      <a:lnTo>
                        <a:pt x="173" y="327"/>
                      </a:lnTo>
                      <a:lnTo>
                        <a:pt x="170" y="327"/>
                      </a:lnTo>
                      <a:lnTo>
                        <a:pt x="168" y="327"/>
                      </a:lnTo>
                      <a:lnTo>
                        <a:pt x="166" y="327"/>
                      </a:lnTo>
                      <a:lnTo>
                        <a:pt x="164" y="328"/>
                      </a:lnTo>
                      <a:lnTo>
                        <a:pt x="163" y="331"/>
                      </a:lnTo>
                      <a:lnTo>
                        <a:pt x="161" y="331"/>
                      </a:lnTo>
                      <a:lnTo>
                        <a:pt x="159" y="329"/>
                      </a:lnTo>
                      <a:lnTo>
                        <a:pt x="157" y="328"/>
                      </a:lnTo>
                      <a:lnTo>
                        <a:pt x="156" y="327"/>
                      </a:lnTo>
                      <a:lnTo>
                        <a:pt x="155" y="327"/>
                      </a:lnTo>
                      <a:lnTo>
                        <a:pt x="152" y="324"/>
                      </a:lnTo>
                      <a:lnTo>
                        <a:pt x="147" y="324"/>
                      </a:lnTo>
                      <a:lnTo>
                        <a:pt x="146" y="323"/>
                      </a:lnTo>
                      <a:lnTo>
                        <a:pt x="145" y="323"/>
                      </a:lnTo>
                      <a:lnTo>
                        <a:pt x="144" y="324"/>
                      </a:lnTo>
                      <a:lnTo>
                        <a:pt x="142" y="324"/>
                      </a:lnTo>
                      <a:lnTo>
                        <a:pt x="140" y="324"/>
                      </a:lnTo>
                      <a:lnTo>
                        <a:pt x="137" y="327"/>
                      </a:lnTo>
                      <a:lnTo>
                        <a:pt x="133" y="324"/>
                      </a:lnTo>
                      <a:lnTo>
                        <a:pt x="131" y="324"/>
                      </a:lnTo>
                      <a:lnTo>
                        <a:pt x="128" y="324"/>
                      </a:lnTo>
                      <a:lnTo>
                        <a:pt x="127" y="324"/>
                      </a:lnTo>
                      <a:lnTo>
                        <a:pt x="126" y="324"/>
                      </a:lnTo>
                      <a:lnTo>
                        <a:pt x="126" y="328"/>
                      </a:lnTo>
                      <a:lnTo>
                        <a:pt x="127" y="327"/>
                      </a:lnTo>
                      <a:lnTo>
                        <a:pt x="130" y="327"/>
                      </a:lnTo>
                      <a:lnTo>
                        <a:pt x="130" y="328"/>
                      </a:lnTo>
                      <a:lnTo>
                        <a:pt x="131" y="329"/>
                      </a:lnTo>
                      <a:lnTo>
                        <a:pt x="132" y="329"/>
                      </a:lnTo>
                      <a:lnTo>
                        <a:pt x="133" y="329"/>
                      </a:lnTo>
                      <a:lnTo>
                        <a:pt x="133" y="331"/>
                      </a:lnTo>
                      <a:lnTo>
                        <a:pt x="136" y="331"/>
                      </a:lnTo>
                      <a:lnTo>
                        <a:pt x="136" y="332"/>
                      </a:lnTo>
                      <a:lnTo>
                        <a:pt x="136" y="335"/>
                      </a:lnTo>
                      <a:lnTo>
                        <a:pt x="133" y="336"/>
                      </a:lnTo>
                      <a:lnTo>
                        <a:pt x="132" y="336"/>
                      </a:lnTo>
                      <a:lnTo>
                        <a:pt x="131" y="337"/>
                      </a:lnTo>
                      <a:lnTo>
                        <a:pt x="130" y="337"/>
                      </a:lnTo>
                      <a:lnTo>
                        <a:pt x="128" y="338"/>
                      </a:lnTo>
                      <a:lnTo>
                        <a:pt x="128" y="340"/>
                      </a:lnTo>
                      <a:lnTo>
                        <a:pt x="130" y="342"/>
                      </a:lnTo>
                      <a:lnTo>
                        <a:pt x="131" y="340"/>
                      </a:lnTo>
                      <a:lnTo>
                        <a:pt x="131" y="342"/>
                      </a:lnTo>
                      <a:lnTo>
                        <a:pt x="132" y="343"/>
                      </a:lnTo>
                      <a:lnTo>
                        <a:pt x="131" y="346"/>
                      </a:lnTo>
                      <a:lnTo>
                        <a:pt x="128" y="347"/>
                      </a:lnTo>
                      <a:lnTo>
                        <a:pt x="126" y="346"/>
                      </a:lnTo>
                      <a:lnTo>
                        <a:pt x="123" y="346"/>
                      </a:lnTo>
                      <a:lnTo>
                        <a:pt x="122" y="347"/>
                      </a:lnTo>
                      <a:lnTo>
                        <a:pt x="119" y="348"/>
                      </a:lnTo>
                      <a:lnTo>
                        <a:pt x="119" y="350"/>
                      </a:lnTo>
                      <a:lnTo>
                        <a:pt x="119" y="352"/>
                      </a:lnTo>
                      <a:lnTo>
                        <a:pt x="119" y="356"/>
                      </a:lnTo>
                      <a:lnTo>
                        <a:pt x="117" y="356"/>
                      </a:lnTo>
                      <a:lnTo>
                        <a:pt x="116" y="356"/>
                      </a:lnTo>
                      <a:lnTo>
                        <a:pt x="116" y="359"/>
                      </a:lnTo>
                      <a:lnTo>
                        <a:pt x="114" y="360"/>
                      </a:lnTo>
                      <a:lnTo>
                        <a:pt x="114" y="359"/>
                      </a:lnTo>
                      <a:lnTo>
                        <a:pt x="113" y="357"/>
                      </a:lnTo>
                      <a:lnTo>
                        <a:pt x="109" y="356"/>
                      </a:lnTo>
                      <a:lnTo>
                        <a:pt x="108" y="354"/>
                      </a:lnTo>
                      <a:lnTo>
                        <a:pt x="107" y="354"/>
                      </a:lnTo>
                      <a:lnTo>
                        <a:pt x="100" y="354"/>
                      </a:lnTo>
                      <a:lnTo>
                        <a:pt x="99" y="356"/>
                      </a:lnTo>
                      <a:lnTo>
                        <a:pt x="99" y="354"/>
                      </a:lnTo>
                      <a:lnTo>
                        <a:pt x="95" y="352"/>
                      </a:lnTo>
                      <a:lnTo>
                        <a:pt x="93" y="356"/>
                      </a:lnTo>
                      <a:lnTo>
                        <a:pt x="89" y="357"/>
                      </a:lnTo>
                      <a:lnTo>
                        <a:pt x="89" y="356"/>
                      </a:lnTo>
                      <a:lnTo>
                        <a:pt x="89" y="354"/>
                      </a:lnTo>
                      <a:lnTo>
                        <a:pt x="87" y="351"/>
                      </a:lnTo>
                      <a:lnTo>
                        <a:pt x="85" y="347"/>
                      </a:lnTo>
                      <a:lnTo>
                        <a:pt x="84" y="347"/>
                      </a:lnTo>
                      <a:lnTo>
                        <a:pt x="80" y="352"/>
                      </a:lnTo>
                      <a:lnTo>
                        <a:pt x="78" y="354"/>
                      </a:lnTo>
                      <a:lnTo>
                        <a:pt x="75" y="352"/>
                      </a:lnTo>
                      <a:lnTo>
                        <a:pt x="78" y="350"/>
                      </a:lnTo>
                      <a:lnTo>
                        <a:pt x="80" y="347"/>
                      </a:lnTo>
                      <a:lnTo>
                        <a:pt x="79" y="346"/>
                      </a:lnTo>
                      <a:lnTo>
                        <a:pt x="74" y="343"/>
                      </a:lnTo>
                      <a:lnTo>
                        <a:pt x="73" y="342"/>
                      </a:lnTo>
                      <a:lnTo>
                        <a:pt x="70" y="337"/>
                      </a:lnTo>
                      <a:lnTo>
                        <a:pt x="68" y="340"/>
                      </a:lnTo>
                      <a:lnTo>
                        <a:pt x="68" y="343"/>
                      </a:lnTo>
                      <a:lnTo>
                        <a:pt x="68" y="346"/>
                      </a:lnTo>
                      <a:lnTo>
                        <a:pt x="66" y="347"/>
                      </a:lnTo>
                      <a:lnTo>
                        <a:pt x="66" y="351"/>
                      </a:lnTo>
                      <a:lnTo>
                        <a:pt x="66" y="354"/>
                      </a:lnTo>
                      <a:lnTo>
                        <a:pt x="68" y="359"/>
                      </a:lnTo>
                      <a:lnTo>
                        <a:pt x="69" y="361"/>
                      </a:lnTo>
                      <a:lnTo>
                        <a:pt x="68" y="362"/>
                      </a:lnTo>
                      <a:lnTo>
                        <a:pt x="65" y="362"/>
                      </a:lnTo>
                      <a:lnTo>
                        <a:pt x="62" y="362"/>
                      </a:lnTo>
                      <a:lnTo>
                        <a:pt x="59" y="362"/>
                      </a:lnTo>
                      <a:lnTo>
                        <a:pt x="57" y="362"/>
                      </a:lnTo>
                      <a:lnTo>
                        <a:pt x="55" y="362"/>
                      </a:lnTo>
                      <a:lnTo>
                        <a:pt x="55" y="361"/>
                      </a:lnTo>
                      <a:lnTo>
                        <a:pt x="54" y="360"/>
                      </a:lnTo>
                      <a:lnTo>
                        <a:pt x="51" y="361"/>
                      </a:lnTo>
                      <a:lnTo>
                        <a:pt x="50" y="361"/>
                      </a:lnTo>
                      <a:lnTo>
                        <a:pt x="47" y="360"/>
                      </a:lnTo>
                      <a:lnTo>
                        <a:pt x="47" y="357"/>
                      </a:lnTo>
                      <a:lnTo>
                        <a:pt x="47" y="354"/>
                      </a:lnTo>
                      <a:lnTo>
                        <a:pt x="48" y="354"/>
                      </a:lnTo>
                      <a:lnTo>
                        <a:pt x="48" y="352"/>
                      </a:lnTo>
                      <a:lnTo>
                        <a:pt x="48" y="351"/>
                      </a:lnTo>
                      <a:lnTo>
                        <a:pt x="47" y="350"/>
                      </a:lnTo>
                      <a:lnTo>
                        <a:pt x="45" y="348"/>
                      </a:lnTo>
                      <a:lnTo>
                        <a:pt x="42" y="346"/>
                      </a:lnTo>
                      <a:lnTo>
                        <a:pt x="41" y="345"/>
                      </a:lnTo>
                      <a:lnTo>
                        <a:pt x="38" y="345"/>
                      </a:lnTo>
                      <a:lnTo>
                        <a:pt x="37" y="346"/>
                      </a:lnTo>
                      <a:lnTo>
                        <a:pt x="36" y="347"/>
                      </a:lnTo>
                      <a:lnTo>
                        <a:pt x="33" y="347"/>
                      </a:lnTo>
                      <a:lnTo>
                        <a:pt x="32" y="347"/>
                      </a:lnTo>
                      <a:lnTo>
                        <a:pt x="29" y="346"/>
                      </a:lnTo>
                      <a:lnTo>
                        <a:pt x="28" y="345"/>
                      </a:lnTo>
                      <a:lnTo>
                        <a:pt x="27" y="343"/>
                      </a:lnTo>
                      <a:lnTo>
                        <a:pt x="26" y="343"/>
                      </a:lnTo>
                      <a:lnTo>
                        <a:pt x="23" y="342"/>
                      </a:lnTo>
                      <a:lnTo>
                        <a:pt x="22" y="342"/>
                      </a:lnTo>
                      <a:lnTo>
                        <a:pt x="19" y="340"/>
                      </a:lnTo>
                      <a:lnTo>
                        <a:pt x="18" y="338"/>
                      </a:lnTo>
                      <a:lnTo>
                        <a:pt x="14" y="337"/>
                      </a:lnTo>
                      <a:lnTo>
                        <a:pt x="13" y="337"/>
                      </a:lnTo>
                      <a:lnTo>
                        <a:pt x="13" y="336"/>
                      </a:lnTo>
                      <a:lnTo>
                        <a:pt x="13" y="335"/>
                      </a:lnTo>
                      <a:lnTo>
                        <a:pt x="14" y="333"/>
                      </a:lnTo>
                      <a:lnTo>
                        <a:pt x="14" y="331"/>
                      </a:lnTo>
                      <a:lnTo>
                        <a:pt x="16" y="328"/>
                      </a:lnTo>
                      <a:lnTo>
                        <a:pt x="16" y="327"/>
                      </a:lnTo>
                      <a:lnTo>
                        <a:pt x="16" y="324"/>
                      </a:lnTo>
                      <a:lnTo>
                        <a:pt x="13" y="323"/>
                      </a:lnTo>
                      <a:lnTo>
                        <a:pt x="12" y="323"/>
                      </a:lnTo>
                      <a:lnTo>
                        <a:pt x="9" y="322"/>
                      </a:lnTo>
                      <a:lnTo>
                        <a:pt x="9" y="321"/>
                      </a:lnTo>
                      <a:lnTo>
                        <a:pt x="9" y="319"/>
                      </a:lnTo>
                      <a:lnTo>
                        <a:pt x="9" y="317"/>
                      </a:lnTo>
                      <a:lnTo>
                        <a:pt x="8" y="316"/>
                      </a:lnTo>
                      <a:lnTo>
                        <a:pt x="7" y="314"/>
                      </a:lnTo>
                      <a:lnTo>
                        <a:pt x="4" y="313"/>
                      </a:lnTo>
                      <a:lnTo>
                        <a:pt x="0" y="313"/>
                      </a:lnTo>
                      <a:lnTo>
                        <a:pt x="0" y="312"/>
                      </a:lnTo>
                      <a:lnTo>
                        <a:pt x="0" y="309"/>
                      </a:lnTo>
                      <a:lnTo>
                        <a:pt x="0" y="307"/>
                      </a:lnTo>
                      <a:lnTo>
                        <a:pt x="0" y="305"/>
                      </a:lnTo>
                      <a:lnTo>
                        <a:pt x="0" y="304"/>
                      </a:lnTo>
                      <a:lnTo>
                        <a:pt x="3" y="303"/>
                      </a:lnTo>
                      <a:lnTo>
                        <a:pt x="4" y="302"/>
                      </a:lnTo>
                      <a:lnTo>
                        <a:pt x="5" y="300"/>
                      </a:lnTo>
                      <a:lnTo>
                        <a:pt x="8" y="299"/>
                      </a:lnTo>
                      <a:lnTo>
                        <a:pt x="9" y="299"/>
                      </a:lnTo>
                      <a:lnTo>
                        <a:pt x="10" y="299"/>
                      </a:lnTo>
                      <a:lnTo>
                        <a:pt x="9" y="300"/>
                      </a:lnTo>
                      <a:lnTo>
                        <a:pt x="8" y="302"/>
                      </a:lnTo>
                      <a:lnTo>
                        <a:pt x="7" y="302"/>
                      </a:lnTo>
                      <a:lnTo>
                        <a:pt x="7" y="304"/>
                      </a:lnTo>
                      <a:lnTo>
                        <a:pt x="8" y="304"/>
                      </a:lnTo>
                      <a:lnTo>
                        <a:pt x="9" y="304"/>
                      </a:lnTo>
                      <a:lnTo>
                        <a:pt x="12" y="304"/>
                      </a:lnTo>
                      <a:lnTo>
                        <a:pt x="13" y="304"/>
                      </a:lnTo>
                      <a:lnTo>
                        <a:pt x="13" y="305"/>
                      </a:lnTo>
                      <a:lnTo>
                        <a:pt x="13" y="308"/>
                      </a:lnTo>
                      <a:lnTo>
                        <a:pt x="16" y="308"/>
                      </a:lnTo>
                      <a:lnTo>
                        <a:pt x="18" y="308"/>
                      </a:lnTo>
                      <a:lnTo>
                        <a:pt x="18" y="307"/>
                      </a:lnTo>
                      <a:lnTo>
                        <a:pt x="18" y="305"/>
                      </a:lnTo>
                      <a:lnTo>
                        <a:pt x="19" y="303"/>
                      </a:lnTo>
                      <a:lnTo>
                        <a:pt x="19" y="302"/>
                      </a:lnTo>
                      <a:lnTo>
                        <a:pt x="18" y="299"/>
                      </a:lnTo>
                      <a:lnTo>
                        <a:pt x="18" y="297"/>
                      </a:lnTo>
                      <a:lnTo>
                        <a:pt x="19" y="294"/>
                      </a:lnTo>
                      <a:lnTo>
                        <a:pt x="22" y="294"/>
                      </a:lnTo>
                      <a:lnTo>
                        <a:pt x="22" y="297"/>
                      </a:lnTo>
                      <a:lnTo>
                        <a:pt x="21" y="298"/>
                      </a:lnTo>
                      <a:lnTo>
                        <a:pt x="21" y="299"/>
                      </a:lnTo>
                      <a:lnTo>
                        <a:pt x="21" y="300"/>
                      </a:lnTo>
                      <a:lnTo>
                        <a:pt x="21" y="302"/>
                      </a:lnTo>
                      <a:lnTo>
                        <a:pt x="23" y="303"/>
                      </a:lnTo>
                      <a:lnTo>
                        <a:pt x="27" y="303"/>
                      </a:lnTo>
                      <a:lnTo>
                        <a:pt x="28" y="303"/>
                      </a:lnTo>
                      <a:lnTo>
                        <a:pt x="29" y="300"/>
                      </a:lnTo>
                      <a:lnTo>
                        <a:pt x="29" y="299"/>
                      </a:lnTo>
                      <a:lnTo>
                        <a:pt x="32" y="297"/>
                      </a:lnTo>
                      <a:lnTo>
                        <a:pt x="32" y="293"/>
                      </a:lnTo>
                      <a:lnTo>
                        <a:pt x="29" y="291"/>
                      </a:lnTo>
                      <a:lnTo>
                        <a:pt x="29" y="290"/>
                      </a:lnTo>
                      <a:lnTo>
                        <a:pt x="28" y="289"/>
                      </a:lnTo>
                      <a:lnTo>
                        <a:pt x="26" y="289"/>
                      </a:lnTo>
                      <a:lnTo>
                        <a:pt x="23" y="289"/>
                      </a:lnTo>
                      <a:lnTo>
                        <a:pt x="23" y="288"/>
                      </a:lnTo>
                      <a:lnTo>
                        <a:pt x="23" y="286"/>
                      </a:lnTo>
                      <a:lnTo>
                        <a:pt x="23" y="283"/>
                      </a:lnTo>
                      <a:lnTo>
                        <a:pt x="23" y="280"/>
                      </a:lnTo>
                      <a:lnTo>
                        <a:pt x="26" y="278"/>
                      </a:lnTo>
                      <a:lnTo>
                        <a:pt x="26" y="276"/>
                      </a:lnTo>
                      <a:lnTo>
                        <a:pt x="23" y="275"/>
                      </a:lnTo>
                      <a:lnTo>
                        <a:pt x="22" y="274"/>
                      </a:lnTo>
                      <a:lnTo>
                        <a:pt x="22" y="272"/>
                      </a:lnTo>
                      <a:lnTo>
                        <a:pt x="23" y="272"/>
                      </a:lnTo>
                      <a:lnTo>
                        <a:pt x="26" y="274"/>
                      </a:lnTo>
                      <a:lnTo>
                        <a:pt x="28" y="274"/>
                      </a:lnTo>
                      <a:lnTo>
                        <a:pt x="29" y="274"/>
                      </a:lnTo>
                      <a:lnTo>
                        <a:pt x="29" y="272"/>
                      </a:lnTo>
                      <a:lnTo>
                        <a:pt x="28" y="271"/>
                      </a:lnTo>
                      <a:lnTo>
                        <a:pt x="29" y="270"/>
                      </a:lnTo>
                      <a:lnTo>
                        <a:pt x="29" y="269"/>
                      </a:lnTo>
                      <a:lnTo>
                        <a:pt x="29" y="267"/>
                      </a:lnTo>
                      <a:lnTo>
                        <a:pt x="32" y="265"/>
                      </a:lnTo>
                      <a:lnTo>
                        <a:pt x="35" y="267"/>
                      </a:lnTo>
                      <a:lnTo>
                        <a:pt x="37" y="267"/>
                      </a:lnTo>
                      <a:lnTo>
                        <a:pt x="38" y="267"/>
                      </a:lnTo>
                      <a:lnTo>
                        <a:pt x="38" y="265"/>
                      </a:lnTo>
                      <a:lnTo>
                        <a:pt x="40" y="261"/>
                      </a:lnTo>
                      <a:lnTo>
                        <a:pt x="47" y="259"/>
                      </a:lnTo>
                      <a:lnTo>
                        <a:pt x="47" y="260"/>
                      </a:lnTo>
                      <a:lnTo>
                        <a:pt x="47" y="262"/>
                      </a:lnTo>
                      <a:lnTo>
                        <a:pt x="45" y="264"/>
                      </a:lnTo>
                      <a:lnTo>
                        <a:pt x="47" y="264"/>
                      </a:lnTo>
                      <a:lnTo>
                        <a:pt x="48" y="264"/>
                      </a:lnTo>
                      <a:lnTo>
                        <a:pt x="50" y="261"/>
                      </a:lnTo>
                      <a:lnTo>
                        <a:pt x="51" y="260"/>
                      </a:lnTo>
                      <a:lnTo>
                        <a:pt x="51" y="257"/>
                      </a:lnTo>
                      <a:lnTo>
                        <a:pt x="52" y="255"/>
                      </a:lnTo>
                      <a:lnTo>
                        <a:pt x="54" y="255"/>
                      </a:lnTo>
                      <a:lnTo>
                        <a:pt x="56" y="255"/>
                      </a:lnTo>
                      <a:lnTo>
                        <a:pt x="56" y="256"/>
                      </a:lnTo>
                      <a:lnTo>
                        <a:pt x="57" y="259"/>
                      </a:lnTo>
                      <a:lnTo>
                        <a:pt x="60" y="259"/>
                      </a:lnTo>
                      <a:lnTo>
                        <a:pt x="62" y="259"/>
                      </a:lnTo>
                      <a:lnTo>
                        <a:pt x="65" y="256"/>
                      </a:lnTo>
                      <a:lnTo>
                        <a:pt x="66" y="253"/>
                      </a:lnTo>
                      <a:lnTo>
                        <a:pt x="68" y="252"/>
                      </a:lnTo>
                      <a:lnTo>
                        <a:pt x="71" y="250"/>
                      </a:lnTo>
                      <a:lnTo>
                        <a:pt x="73" y="250"/>
                      </a:lnTo>
                      <a:lnTo>
                        <a:pt x="75" y="252"/>
                      </a:lnTo>
                      <a:lnTo>
                        <a:pt x="78" y="255"/>
                      </a:lnTo>
                      <a:lnTo>
                        <a:pt x="80" y="256"/>
                      </a:lnTo>
                      <a:lnTo>
                        <a:pt x="81" y="255"/>
                      </a:lnTo>
                      <a:lnTo>
                        <a:pt x="81" y="253"/>
                      </a:lnTo>
                      <a:lnTo>
                        <a:pt x="83" y="250"/>
                      </a:lnTo>
                      <a:lnTo>
                        <a:pt x="84" y="250"/>
                      </a:lnTo>
                      <a:lnTo>
                        <a:pt x="85" y="252"/>
                      </a:lnTo>
                      <a:lnTo>
                        <a:pt x="87" y="255"/>
                      </a:lnTo>
                      <a:lnTo>
                        <a:pt x="88" y="255"/>
                      </a:lnTo>
                      <a:lnTo>
                        <a:pt x="92" y="255"/>
                      </a:lnTo>
                      <a:lnTo>
                        <a:pt x="93" y="256"/>
                      </a:lnTo>
                      <a:lnTo>
                        <a:pt x="94" y="257"/>
                      </a:lnTo>
                      <a:lnTo>
                        <a:pt x="95" y="256"/>
                      </a:lnTo>
                      <a:lnTo>
                        <a:pt x="95" y="255"/>
                      </a:lnTo>
                      <a:lnTo>
                        <a:pt x="97" y="253"/>
                      </a:lnTo>
                      <a:lnTo>
                        <a:pt x="98" y="255"/>
                      </a:lnTo>
                      <a:lnTo>
                        <a:pt x="98" y="257"/>
                      </a:lnTo>
                      <a:lnTo>
                        <a:pt x="99" y="257"/>
                      </a:lnTo>
                      <a:lnTo>
                        <a:pt x="100" y="257"/>
                      </a:lnTo>
                      <a:lnTo>
                        <a:pt x="100" y="256"/>
                      </a:lnTo>
                      <a:lnTo>
                        <a:pt x="102" y="255"/>
                      </a:lnTo>
                      <a:lnTo>
                        <a:pt x="103" y="253"/>
                      </a:lnTo>
                      <a:lnTo>
                        <a:pt x="107" y="252"/>
                      </a:lnTo>
                      <a:lnTo>
                        <a:pt x="108" y="252"/>
                      </a:lnTo>
                      <a:lnTo>
                        <a:pt x="109" y="248"/>
                      </a:lnTo>
                      <a:lnTo>
                        <a:pt x="109" y="247"/>
                      </a:lnTo>
                      <a:lnTo>
                        <a:pt x="111" y="243"/>
                      </a:lnTo>
                      <a:lnTo>
                        <a:pt x="112" y="239"/>
                      </a:lnTo>
                      <a:lnTo>
                        <a:pt x="113" y="239"/>
                      </a:lnTo>
                      <a:lnTo>
                        <a:pt x="114" y="239"/>
                      </a:lnTo>
                      <a:lnTo>
                        <a:pt x="117" y="239"/>
                      </a:lnTo>
                      <a:lnTo>
                        <a:pt x="118" y="238"/>
                      </a:lnTo>
                      <a:lnTo>
                        <a:pt x="122" y="237"/>
                      </a:lnTo>
                      <a:lnTo>
                        <a:pt x="123" y="237"/>
                      </a:lnTo>
                      <a:lnTo>
                        <a:pt x="126" y="238"/>
                      </a:lnTo>
                      <a:lnTo>
                        <a:pt x="130" y="241"/>
                      </a:lnTo>
                      <a:lnTo>
                        <a:pt x="131" y="238"/>
                      </a:lnTo>
                      <a:lnTo>
                        <a:pt x="133" y="239"/>
                      </a:lnTo>
                      <a:lnTo>
                        <a:pt x="136" y="238"/>
                      </a:lnTo>
                      <a:lnTo>
                        <a:pt x="136" y="237"/>
                      </a:lnTo>
                      <a:lnTo>
                        <a:pt x="137" y="234"/>
                      </a:lnTo>
                      <a:lnTo>
                        <a:pt x="137" y="233"/>
                      </a:lnTo>
                      <a:lnTo>
                        <a:pt x="133" y="232"/>
                      </a:lnTo>
                      <a:lnTo>
                        <a:pt x="131" y="232"/>
                      </a:lnTo>
                      <a:lnTo>
                        <a:pt x="131" y="231"/>
                      </a:lnTo>
                      <a:lnTo>
                        <a:pt x="132" y="229"/>
                      </a:lnTo>
                      <a:lnTo>
                        <a:pt x="133" y="229"/>
                      </a:lnTo>
                      <a:lnTo>
                        <a:pt x="137" y="231"/>
                      </a:lnTo>
                      <a:lnTo>
                        <a:pt x="138" y="232"/>
                      </a:lnTo>
                      <a:lnTo>
                        <a:pt x="140" y="233"/>
                      </a:lnTo>
                      <a:lnTo>
                        <a:pt x="141" y="234"/>
                      </a:lnTo>
                      <a:lnTo>
                        <a:pt x="145" y="234"/>
                      </a:lnTo>
                      <a:lnTo>
                        <a:pt x="145" y="232"/>
                      </a:lnTo>
                      <a:lnTo>
                        <a:pt x="145" y="228"/>
                      </a:lnTo>
                      <a:lnTo>
                        <a:pt x="145" y="226"/>
                      </a:lnTo>
                      <a:lnTo>
                        <a:pt x="146" y="226"/>
                      </a:lnTo>
                      <a:lnTo>
                        <a:pt x="151" y="227"/>
                      </a:lnTo>
                      <a:lnTo>
                        <a:pt x="152" y="223"/>
                      </a:lnTo>
                      <a:lnTo>
                        <a:pt x="151" y="219"/>
                      </a:lnTo>
                      <a:lnTo>
                        <a:pt x="149" y="218"/>
                      </a:lnTo>
                      <a:lnTo>
                        <a:pt x="146" y="217"/>
                      </a:lnTo>
                      <a:lnTo>
                        <a:pt x="145" y="214"/>
                      </a:lnTo>
                      <a:lnTo>
                        <a:pt x="144" y="214"/>
                      </a:lnTo>
                      <a:lnTo>
                        <a:pt x="142" y="215"/>
                      </a:lnTo>
                      <a:lnTo>
                        <a:pt x="140" y="217"/>
                      </a:lnTo>
                      <a:lnTo>
                        <a:pt x="136" y="218"/>
                      </a:lnTo>
                      <a:lnTo>
                        <a:pt x="137" y="215"/>
                      </a:lnTo>
                      <a:lnTo>
                        <a:pt x="138" y="213"/>
                      </a:lnTo>
                      <a:lnTo>
                        <a:pt x="141" y="213"/>
                      </a:lnTo>
                      <a:lnTo>
                        <a:pt x="142" y="212"/>
                      </a:lnTo>
                      <a:lnTo>
                        <a:pt x="142" y="210"/>
                      </a:lnTo>
                      <a:lnTo>
                        <a:pt x="141" y="208"/>
                      </a:lnTo>
                      <a:lnTo>
                        <a:pt x="141" y="205"/>
                      </a:lnTo>
                      <a:lnTo>
                        <a:pt x="144" y="204"/>
                      </a:lnTo>
                      <a:lnTo>
                        <a:pt x="145" y="205"/>
                      </a:lnTo>
                      <a:lnTo>
                        <a:pt x="146" y="204"/>
                      </a:lnTo>
                      <a:lnTo>
                        <a:pt x="145" y="201"/>
                      </a:lnTo>
                      <a:lnTo>
                        <a:pt x="146" y="199"/>
                      </a:lnTo>
                      <a:lnTo>
                        <a:pt x="149" y="198"/>
                      </a:lnTo>
                      <a:lnTo>
                        <a:pt x="151" y="195"/>
                      </a:lnTo>
                      <a:lnTo>
                        <a:pt x="152" y="190"/>
                      </a:lnTo>
                      <a:lnTo>
                        <a:pt x="152" y="188"/>
                      </a:lnTo>
                      <a:lnTo>
                        <a:pt x="151" y="185"/>
                      </a:lnTo>
                      <a:lnTo>
                        <a:pt x="151" y="182"/>
                      </a:lnTo>
                      <a:lnTo>
                        <a:pt x="151" y="177"/>
                      </a:lnTo>
                      <a:lnTo>
                        <a:pt x="152" y="169"/>
                      </a:lnTo>
                      <a:lnTo>
                        <a:pt x="152" y="166"/>
                      </a:lnTo>
                      <a:lnTo>
                        <a:pt x="151" y="161"/>
                      </a:lnTo>
                      <a:lnTo>
                        <a:pt x="147" y="160"/>
                      </a:lnTo>
                      <a:lnTo>
                        <a:pt x="146" y="156"/>
                      </a:lnTo>
                      <a:lnTo>
                        <a:pt x="146" y="152"/>
                      </a:lnTo>
                      <a:lnTo>
                        <a:pt x="149" y="148"/>
                      </a:lnTo>
                      <a:lnTo>
                        <a:pt x="151" y="144"/>
                      </a:lnTo>
                      <a:lnTo>
                        <a:pt x="152" y="143"/>
                      </a:lnTo>
                      <a:lnTo>
                        <a:pt x="155" y="142"/>
                      </a:lnTo>
                      <a:lnTo>
                        <a:pt x="157" y="142"/>
                      </a:lnTo>
                      <a:lnTo>
                        <a:pt x="163" y="143"/>
                      </a:lnTo>
                      <a:lnTo>
                        <a:pt x="166" y="144"/>
                      </a:lnTo>
                      <a:lnTo>
                        <a:pt x="170" y="144"/>
                      </a:lnTo>
                      <a:lnTo>
                        <a:pt x="170" y="143"/>
                      </a:lnTo>
                      <a:lnTo>
                        <a:pt x="171" y="142"/>
                      </a:lnTo>
                      <a:lnTo>
                        <a:pt x="171" y="139"/>
                      </a:lnTo>
                      <a:lnTo>
                        <a:pt x="173" y="137"/>
                      </a:lnTo>
                      <a:lnTo>
                        <a:pt x="174" y="136"/>
                      </a:lnTo>
                      <a:lnTo>
                        <a:pt x="176" y="129"/>
                      </a:lnTo>
                      <a:lnTo>
                        <a:pt x="176" y="125"/>
                      </a:lnTo>
                      <a:lnTo>
                        <a:pt x="176" y="124"/>
                      </a:lnTo>
                      <a:lnTo>
                        <a:pt x="178" y="120"/>
                      </a:lnTo>
                      <a:lnTo>
                        <a:pt x="182" y="117"/>
                      </a:lnTo>
                      <a:lnTo>
                        <a:pt x="184" y="113"/>
                      </a:lnTo>
                      <a:lnTo>
                        <a:pt x="185" y="112"/>
                      </a:lnTo>
                      <a:lnTo>
                        <a:pt x="187" y="114"/>
                      </a:lnTo>
                      <a:lnTo>
                        <a:pt x="188" y="109"/>
                      </a:lnTo>
                      <a:lnTo>
                        <a:pt x="189" y="106"/>
                      </a:lnTo>
                      <a:lnTo>
                        <a:pt x="189" y="101"/>
                      </a:lnTo>
                      <a:lnTo>
                        <a:pt x="192" y="98"/>
                      </a:lnTo>
                      <a:lnTo>
                        <a:pt x="193" y="94"/>
                      </a:lnTo>
                      <a:lnTo>
                        <a:pt x="192" y="90"/>
                      </a:lnTo>
                      <a:lnTo>
                        <a:pt x="190" y="86"/>
                      </a:lnTo>
                      <a:lnTo>
                        <a:pt x="189" y="85"/>
                      </a:lnTo>
                      <a:lnTo>
                        <a:pt x="190" y="85"/>
                      </a:lnTo>
                      <a:lnTo>
                        <a:pt x="192" y="82"/>
                      </a:lnTo>
                      <a:lnTo>
                        <a:pt x="193" y="80"/>
                      </a:lnTo>
                      <a:lnTo>
                        <a:pt x="196" y="77"/>
                      </a:lnTo>
                      <a:lnTo>
                        <a:pt x="196" y="75"/>
                      </a:lnTo>
                      <a:lnTo>
                        <a:pt x="196" y="74"/>
                      </a:lnTo>
                      <a:lnTo>
                        <a:pt x="193" y="71"/>
                      </a:lnTo>
                      <a:lnTo>
                        <a:pt x="190" y="70"/>
                      </a:lnTo>
                      <a:lnTo>
                        <a:pt x="190" y="68"/>
                      </a:lnTo>
                      <a:lnTo>
                        <a:pt x="190" y="66"/>
                      </a:lnTo>
                      <a:lnTo>
                        <a:pt x="190" y="63"/>
                      </a:lnTo>
                      <a:lnTo>
                        <a:pt x="192" y="62"/>
                      </a:lnTo>
                      <a:lnTo>
                        <a:pt x="192" y="57"/>
                      </a:lnTo>
                      <a:lnTo>
                        <a:pt x="190" y="55"/>
                      </a:lnTo>
                      <a:lnTo>
                        <a:pt x="190" y="51"/>
                      </a:lnTo>
                      <a:lnTo>
                        <a:pt x="192" y="48"/>
                      </a:lnTo>
                      <a:lnTo>
                        <a:pt x="196" y="39"/>
                      </a:lnTo>
                      <a:lnTo>
                        <a:pt x="198" y="44"/>
                      </a:lnTo>
                      <a:lnTo>
                        <a:pt x="201" y="47"/>
                      </a:lnTo>
                      <a:lnTo>
                        <a:pt x="202" y="49"/>
                      </a:lnTo>
                      <a:lnTo>
                        <a:pt x="204" y="51"/>
                      </a:lnTo>
                      <a:lnTo>
                        <a:pt x="207" y="52"/>
                      </a:lnTo>
                      <a:lnTo>
                        <a:pt x="208" y="52"/>
                      </a:lnTo>
                      <a:lnTo>
                        <a:pt x="212" y="51"/>
                      </a:lnTo>
                      <a:lnTo>
                        <a:pt x="213" y="48"/>
                      </a:lnTo>
                      <a:lnTo>
                        <a:pt x="216" y="46"/>
                      </a:lnTo>
                      <a:lnTo>
                        <a:pt x="216" y="42"/>
                      </a:lnTo>
                      <a:lnTo>
                        <a:pt x="217" y="41"/>
                      </a:lnTo>
                      <a:lnTo>
                        <a:pt x="218" y="39"/>
                      </a:lnTo>
                      <a:lnTo>
                        <a:pt x="220" y="37"/>
                      </a:lnTo>
                      <a:lnTo>
                        <a:pt x="218" y="36"/>
                      </a:lnTo>
                      <a:lnTo>
                        <a:pt x="216" y="34"/>
                      </a:lnTo>
                      <a:lnTo>
                        <a:pt x="213" y="33"/>
                      </a:lnTo>
                      <a:lnTo>
                        <a:pt x="212" y="32"/>
                      </a:lnTo>
                      <a:lnTo>
                        <a:pt x="212" y="30"/>
                      </a:lnTo>
                      <a:lnTo>
                        <a:pt x="215" y="29"/>
                      </a:lnTo>
                      <a:lnTo>
                        <a:pt x="216" y="29"/>
                      </a:lnTo>
                      <a:lnTo>
                        <a:pt x="218" y="30"/>
                      </a:lnTo>
                      <a:lnTo>
                        <a:pt x="220" y="33"/>
                      </a:lnTo>
                      <a:lnTo>
                        <a:pt x="221" y="34"/>
                      </a:lnTo>
                      <a:lnTo>
                        <a:pt x="223" y="34"/>
                      </a:lnTo>
                      <a:lnTo>
                        <a:pt x="226" y="34"/>
                      </a:lnTo>
                      <a:lnTo>
                        <a:pt x="228" y="33"/>
                      </a:lnTo>
                      <a:lnTo>
                        <a:pt x="230" y="33"/>
                      </a:lnTo>
                      <a:lnTo>
                        <a:pt x="232" y="32"/>
                      </a:lnTo>
                      <a:lnTo>
                        <a:pt x="232" y="30"/>
                      </a:lnTo>
                      <a:lnTo>
                        <a:pt x="232" y="29"/>
                      </a:lnTo>
                      <a:lnTo>
                        <a:pt x="232" y="27"/>
                      </a:lnTo>
                      <a:lnTo>
                        <a:pt x="230" y="25"/>
                      </a:lnTo>
                      <a:lnTo>
                        <a:pt x="227" y="24"/>
                      </a:lnTo>
                      <a:lnTo>
                        <a:pt x="223" y="20"/>
                      </a:lnTo>
                      <a:lnTo>
                        <a:pt x="222" y="16"/>
                      </a:lnTo>
                      <a:lnTo>
                        <a:pt x="222" y="14"/>
                      </a:lnTo>
                      <a:lnTo>
                        <a:pt x="221" y="10"/>
                      </a:lnTo>
                      <a:lnTo>
                        <a:pt x="221" y="8"/>
                      </a:lnTo>
                      <a:lnTo>
                        <a:pt x="220" y="6"/>
                      </a:lnTo>
                      <a:lnTo>
                        <a:pt x="221" y="4"/>
                      </a:lnTo>
                      <a:lnTo>
                        <a:pt x="222" y="1"/>
                      </a:lnTo>
                      <a:lnTo>
                        <a:pt x="223" y="0"/>
                      </a:lnTo>
                      <a:lnTo>
                        <a:pt x="227" y="0"/>
                      </a:lnTo>
                      <a:lnTo>
                        <a:pt x="230" y="0"/>
                      </a:lnTo>
                      <a:lnTo>
                        <a:pt x="231" y="0"/>
                      </a:lnTo>
                      <a:lnTo>
                        <a:pt x="232" y="1"/>
                      </a:lnTo>
                      <a:lnTo>
                        <a:pt x="232" y="4"/>
                      </a:lnTo>
                      <a:lnTo>
                        <a:pt x="231" y="6"/>
                      </a:lnTo>
                      <a:lnTo>
                        <a:pt x="230" y="8"/>
                      </a:lnTo>
                      <a:lnTo>
                        <a:pt x="231" y="10"/>
                      </a:lnTo>
                      <a:lnTo>
                        <a:pt x="232" y="10"/>
                      </a:lnTo>
                      <a:lnTo>
                        <a:pt x="235" y="9"/>
                      </a:lnTo>
                      <a:lnTo>
                        <a:pt x="237" y="9"/>
                      </a:lnTo>
                      <a:lnTo>
                        <a:pt x="239" y="9"/>
                      </a:lnTo>
                      <a:lnTo>
                        <a:pt x="239" y="10"/>
                      </a:lnTo>
                      <a:lnTo>
                        <a:pt x="237" y="14"/>
                      </a:lnTo>
                      <a:lnTo>
                        <a:pt x="237" y="16"/>
                      </a:lnTo>
                      <a:lnTo>
                        <a:pt x="237" y="18"/>
                      </a:lnTo>
                      <a:lnTo>
                        <a:pt x="239" y="19"/>
                      </a:lnTo>
                      <a:lnTo>
                        <a:pt x="245" y="20"/>
                      </a:lnTo>
                      <a:lnTo>
                        <a:pt x="246" y="20"/>
                      </a:lnTo>
                      <a:lnTo>
                        <a:pt x="247" y="23"/>
                      </a:lnTo>
                      <a:lnTo>
                        <a:pt x="246" y="25"/>
                      </a:lnTo>
                      <a:lnTo>
                        <a:pt x="246" y="29"/>
                      </a:lnTo>
                      <a:lnTo>
                        <a:pt x="247" y="30"/>
                      </a:lnTo>
                      <a:lnTo>
                        <a:pt x="249" y="30"/>
                      </a:lnTo>
                      <a:lnTo>
                        <a:pt x="251" y="30"/>
                      </a:lnTo>
                      <a:lnTo>
                        <a:pt x="253" y="29"/>
                      </a:lnTo>
                      <a:lnTo>
                        <a:pt x="255" y="27"/>
                      </a:lnTo>
                      <a:lnTo>
                        <a:pt x="256" y="25"/>
                      </a:lnTo>
                      <a:lnTo>
                        <a:pt x="258" y="24"/>
                      </a:lnTo>
                      <a:lnTo>
                        <a:pt x="259" y="24"/>
                      </a:lnTo>
                      <a:lnTo>
                        <a:pt x="259" y="25"/>
                      </a:lnTo>
                      <a:lnTo>
                        <a:pt x="260" y="29"/>
                      </a:lnTo>
                      <a:lnTo>
                        <a:pt x="260" y="32"/>
                      </a:lnTo>
                      <a:lnTo>
                        <a:pt x="259" y="34"/>
                      </a:lnTo>
                      <a:lnTo>
                        <a:pt x="258" y="39"/>
                      </a:lnTo>
                      <a:lnTo>
                        <a:pt x="256" y="42"/>
                      </a:lnTo>
                      <a:lnTo>
                        <a:pt x="256" y="46"/>
                      </a:lnTo>
                      <a:lnTo>
                        <a:pt x="258" y="47"/>
                      </a:lnTo>
                      <a:lnTo>
                        <a:pt x="259" y="49"/>
                      </a:lnTo>
                      <a:lnTo>
                        <a:pt x="260" y="52"/>
                      </a:lnTo>
                      <a:lnTo>
                        <a:pt x="263" y="47"/>
                      </a:lnTo>
                      <a:lnTo>
                        <a:pt x="263" y="44"/>
                      </a:lnTo>
                      <a:lnTo>
                        <a:pt x="261" y="41"/>
                      </a:lnTo>
                      <a:lnTo>
                        <a:pt x="261" y="39"/>
                      </a:lnTo>
                      <a:lnTo>
                        <a:pt x="263" y="38"/>
                      </a:lnTo>
                      <a:lnTo>
                        <a:pt x="265" y="38"/>
                      </a:lnTo>
                      <a:lnTo>
                        <a:pt x="265" y="36"/>
                      </a:lnTo>
                      <a:lnTo>
                        <a:pt x="266" y="34"/>
                      </a:lnTo>
                      <a:lnTo>
                        <a:pt x="270" y="34"/>
                      </a:lnTo>
                      <a:lnTo>
                        <a:pt x="273" y="32"/>
                      </a:lnTo>
                      <a:lnTo>
                        <a:pt x="274" y="32"/>
                      </a:lnTo>
                      <a:lnTo>
                        <a:pt x="277" y="34"/>
                      </a:lnTo>
                      <a:lnTo>
                        <a:pt x="279" y="36"/>
                      </a:lnTo>
                      <a:lnTo>
                        <a:pt x="282" y="34"/>
                      </a:lnTo>
                      <a:lnTo>
                        <a:pt x="283" y="33"/>
                      </a:lnTo>
                      <a:lnTo>
                        <a:pt x="283" y="30"/>
                      </a:lnTo>
                      <a:lnTo>
                        <a:pt x="283" y="27"/>
                      </a:lnTo>
                      <a:lnTo>
                        <a:pt x="285" y="25"/>
                      </a:lnTo>
                      <a:lnTo>
                        <a:pt x="287" y="24"/>
                      </a:lnTo>
                      <a:lnTo>
                        <a:pt x="289" y="23"/>
                      </a:lnTo>
                      <a:lnTo>
                        <a:pt x="291" y="22"/>
                      </a:lnTo>
                      <a:lnTo>
                        <a:pt x="292" y="22"/>
                      </a:lnTo>
                      <a:lnTo>
                        <a:pt x="293" y="20"/>
                      </a:lnTo>
                      <a:lnTo>
                        <a:pt x="293" y="18"/>
                      </a:lnTo>
                      <a:lnTo>
                        <a:pt x="296" y="16"/>
                      </a:lnTo>
                      <a:lnTo>
                        <a:pt x="297" y="16"/>
                      </a:lnTo>
                      <a:lnTo>
                        <a:pt x="301" y="18"/>
                      </a:lnTo>
                      <a:lnTo>
                        <a:pt x="305" y="19"/>
                      </a:lnTo>
                      <a:lnTo>
                        <a:pt x="306" y="19"/>
                      </a:lnTo>
                      <a:lnTo>
                        <a:pt x="308" y="19"/>
                      </a:lnTo>
                      <a:lnTo>
                        <a:pt x="310" y="18"/>
                      </a:lnTo>
                      <a:lnTo>
                        <a:pt x="312" y="16"/>
                      </a:lnTo>
                      <a:lnTo>
                        <a:pt x="315" y="14"/>
                      </a:lnTo>
                      <a:lnTo>
                        <a:pt x="316" y="11"/>
                      </a:lnTo>
                      <a:lnTo>
                        <a:pt x="317" y="11"/>
                      </a:lnTo>
                      <a:lnTo>
                        <a:pt x="318" y="9"/>
                      </a:lnTo>
                      <a:lnTo>
                        <a:pt x="321" y="9"/>
                      </a:lnTo>
                      <a:lnTo>
                        <a:pt x="324" y="9"/>
                      </a:lnTo>
                      <a:lnTo>
                        <a:pt x="326" y="10"/>
                      </a:lnTo>
                      <a:lnTo>
                        <a:pt x="330" y="11"/>
                      </a:lnTo>
                      <a:lnTo>
                        <a:pt x="331" y="10"/>
                      </a:lnTo>
                      <a:lnTo>
                        <a:pt x="332" y="9"/>
                      </a:lnTo>
                      <a:lnTo>
                        <a:pt x="334" y="8"/>
                      </a:lnTo>
                      <a:lnTo>
                        <a:pt x="336" y="6"/>
                      </a:lnTo>
                      <a:lnTo>
                        <a:pt x="340" y="6"/>
                      </a:lnTo>
                      <a:lnTo>
                        <a:pt x="343" y="8"/>
                      </a:lnTo>
                      <a:lnTo>
                        <a:pt x="345" y="10"/>
                      </a:lnTo>
                      <a:lnTo>
                        <a:pt x="346" y="14"/>
                      </a:lnTo>
                      <a:lnTo>
                        <a:pt x="348" y="18"/>
                      </a:lnTo>
                      <a:lnTo>
                        <a:pt x="349" y="20"/>
                      </a:lnTo>
                      <a:lnTo>
                        <a:pt x="351" y="22"/>
                      </a:lnTo>
                      <a:lnTo>
                        <a:pt x="354" y="22"/>
                      </a:lnTo>
                      <a:lnTo>
                        <a:pt x="355" y="23"/>
                      </a:lnTo>
                      <a:lnTo>
                        <a:pt x="359" y="23"/>
                      </a:lnTo>
                      <a:lnTo>
                        <a:pt x="362" y="25"/>
                      </a:lnTo>
                      <a:lnTo>
                        <a:pt x="364" y="25"/>
                      </a:lnTo>
                      <a:lnTo>
                        <a:pt x="368" y="25"/>
                      </a:lnTo>
                      <a:lnTo>
                        <a:pt x="369" y="27"/>
                      </a:lnTo>
                      <a:close/>
                    </a:path>
                  </a:pathLst>
                </a:custGeom>
                <a:solidFill>
                  <a:srgbClr val="1860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0" name="Freeform 47">
                  <a:extLst>
                    <a:ext uri="{FF2B5EF4-FFF2-40B4-BE49-F238E27FC236}">
                      <a16:creationId xmlns:a16="http://schemas.microsoft.com/office/drawing/2014/main" id="{BC79243F-5DD6-4F55-B731-AB2626758995}"/>
                    </a:ext>
                  </a:extLst>
                </p:cNvPr>
                <p:cNvSpPr>
                  <a:spLocks/>
                </p:cNvSpPr>
                <p:nvPr/>
              </p:nvSpPr>
              <p:spPr bwMode="auto">
                <a:xfrm>
                  <a:off x="3051" y="2142"/>
                  <a:ext cx="240" cy="285"/>
                </a:xfrm>
                <a:custGeom>
                  <a:avLst/>
                  <a:gdLst>
                    <a:gd name="T0" fmla="*/ 72 w 240"/>
                    <a:gd name="T1" fmla="*/ 22 h 285"/>
                    <a:gd name="T2" fmla="*/ 66 w 240"/>
                    <a:gd name="T3" fmla="*/ 37 h 285"/>
                    <a:gd name="T4" fmla="*/ 61 w 240"/>
                    <a:gd name="T5" fmla="*/ 56 h 285"/>
                    <a:gd name="T6" fmla="*/ 58 w 240"/>
                    <a:gd name="T7" fmla="*/ 73 h 285"/>
                    <a:gd name="T8" fmla="*/ 45 w 240"/>
                    <a:gd name="T9" fmla="*/ 83 h 285"/>
                    <a:gd name="T10" fmla="*/ 36 w 240"/>
                    <a:gd name="T11" fmla="*/ 97 h 285"/>
                    <a:gd name="T12" fmla="*/ 34 w 240"/>
                    <a:gd name="T13" fmla="*/ 112 h 285"/>
                    <a:gd name="T14" fmla="*/ 33 w 240"/>
                    <a:gd name="T15" fmla="*/ 121 h 285"/>
                    <a:gd name="T16" fmla="*/ 36 w 240"/>
                    <a:gd name="T17" fmla="*/ 141 h 285"/>
                    <a:gd name="T18" fmla="*/ 32 w 240"/>
                    <a:gd name="T19" fmla="*/ 152 h 285"/>
                    <a:gd name="T20" fmla="*/ 19 w 240"/>
                    <a:gd name="T21" fmla="*/ 161 h 285"/>
                    <a:gd name="T22" fmla="*/ 7 w 240"/>
                    <a:gd name="T23" fmla="*/ 160 h 285"/>
                    <a:gd name="T24" fmla="*/ 9 w 240"/>
                    <a:gd name="T25" fmla="*/ 176 h 285"/>
                    <a:gd name="T26" fmla="*/ 3 w 240"/>
                    <a:gd name="T27" fmla="*/ 184 h 285"/>
                    <a:gd name="T28" fmla="*/ 3 w 240"/>
                    <a:gd name="T29" fmla="*/ 197 h 285"/>
                    <a:gd name="T30" fmla="*/ 12 w 240"/>
                    <a:gd name="T31" fmla="*/ 207 h 285"/>
                    <a:gd name="T32" fmla="*/ 18 w 240"/>
                    <a:gd name="T33" fmla="*/ 218 h 285"/>
                    <a:gd name="T34" fmla="*/ 28 w 240"/>
                    <a:gd name="T35" fmla="*/ 231 h 285"/>
                    <a:gd name="T36" fmla="*/ 39 w 240"/>
                    <a:gd name="T37" fmla="*/ 240 h 285"/>
                    <a:gd name="T38" fmla="*/ 47 w 240"/>
                    <a:gd name="T39" fmla="*/ 251 h 285"/>
                    <a:gd name="T40" fmla="*/ 56 w 240"/>
                    <a:gd name="T41" fmla="*/ 253 h 285"/>
                    <a:gd name="T42" fmla="*/ 60 w 240"/>
                    <a:gd name="T43" fmla="*/ 265 h 285"/>
                    <a:gd name="T44" fmla="*/ 74 w 240"/>
                    <a:gd name="T45" fmla="*/ 254 h 285"/>
                    <a:gd name="T46" fmla="*/ 85 w 240"/>
                    <a:gd name="T47" fmla="*/ 265 h 285"/>
                    <a:gd name="T48" fmla="*/ 99 w 240"/>
                    <a:gd name="T49" fmla="*/ 274 h 285"/>
                    <a:gd name="T50" fmla="*/ 114 w 240"/>
                    <a:gd name="T51" fmla="*/ 284 h 285"/>
                    <a:gd name="T52" fmla="*/ 129 w 240"/>
                    <a:gd name="T53" fmla="*/ 282 h 285"/>
                    <a:gd name="T54" fmla="*/ 133 w 240"/>
                    <a:gd name="T55" fmla="*/ 268 h 285"/>
                    <a:gd name="T56" fmla="*/ 147 w 240"/>
                    <a:gd name="T57" fmla="*/ 258 h 285"/>
                    <a:gd name="T58" fmla="*/ 164 w 240"/>
                    <a:gd name="T59" fmla="*/ 268 h 285"/>
                    <a:gd name="T60" fmla="*/ 174 w 240"/>
                    <a:gd name="T61" fmla="*/ 261 h 285"/>
                    <a:gd name="T62" fmla="*/ 185 w 240"/>
                    <a:gd name="T63" fmla="*/ 253 h 285"/>
                    <a:gd name="T64" fmla="*/ 199 w 240"/>
                    <a:gd name="T65" fmla="*/ 245 h 285"/>
                    <a:gd name="T66" fmla="*/ 214 w 240"/>
                    <a:gd name="T67" fmla="*/ 244 h 285"/>
                    <a:gd name="T68" fmla="*/ 225 w 240"/>
                    <a:gd name="T69" fmla="*/ 254 h 285"/>
                    <a:gd name="T70" fmla="*/ 235 w 240"/>
                    <a:gd name="T71" fmla="*/ 254 h 285"/>
                    <a:gd name="T72" fmla="*/ 222 w 240"/>
                    <a:gd name="T73" fmla="*/ 236 h 285"/>
                    <a:gd name="T74" fmla="*/ 217 w 240"/>
                    <a:gd name="T75" fmla="*/ 208 h 285"/>
                    <a:gd name="T76" fmla="*/ 218 w 240"/>
                    <a:gd name="T77" fmla="*/ 196 h 285"/>
                    <a:gd name="T78" fmla="*/ 225 w 240"/>
                    <a:gd name="T79" fmla="*/ 189 h 285"/>
                    <a:gd name="T80" fmla="*/ 221 w 240"/>
                    <a:gd name="T81" fmla="*/ 156 h 285"/>
                    <a:gd name="T82" fmla="*/ 217 w 240"/>
                    <a:gd name="T83" fmla="*/ 137 h 285"/>
                    <a:gd name="T84" fmla="*/ 188 w 240"/>
                    <a:gd name="T85" fmla="*/ 119 h 285"/>
                    <a:gd name="T86" fmla="*/ 165 w 240"/>
                    <a:gd name="T87" fmla="*/ 116 h 285"/>
                    <a:gd name="T88" fmla="*/ 148 w 240"/>
                    <a:gd name="T89" fmla="*/ 118 h 285"/>
                    <a:gd name="T90" fmla="*/ 164 w 240"/>
                    <a:gd name="T91" fmla="*/ 102 h 285"/>
                    <a:gd name="T92" fmla="*/ 178 w 240"/>
                    <a:gd name="T93" fmla="*/ 94 h 285"/>
                    <a:gd name="T94" fmla="*/ 161 w 240"/>
                    <a:gd name="T95" fmla="*/ 87 h 285"/>
                    <a:gd name="T96" fmla="*/ 151 w 240"/>
                    <a:gd name="T97" fmla="*/ 62 h 285"/>
                    <a:gd name="T98" fmla="*/ 140 w 240"/>
                    <a:gd name="T99" fmla="*/ 54 h 285"/>
                    <a:gd name="T100" fmla="*/ 150 w 240"/>
                    <a:gd name="T101" fmla="*/ 37 h 285"/>
                    <a:gd name="T102" fmla="*/ 133 w 240"/>
                    <a:gd name="T103" fmla="*/ 28 h 285"/>
                    <a:gd name="T104" fmla="*/ 119 w 240"/>
                    <a:gd name="T105" fmla="*/ 19 h 285"/>
                    <a:gd name="T106" fmla="*/ 105 w 240"/>
                    <a:gd name="T107" fmla="*/ 4 h 285"/>
                    <a:gd name="T108" fmla="*/ 86 w 240"/>
                    <a:gd name="T10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285">
                      <a:moveTo>
                        <a:pt x="80" y="12"/>
                      </a:moveTo>
                      <a:lnTo>
                        <a:pt x="78" y="16"/>
                      </a:lnTo>
                      <a:lnTo>
                        <a:pt x="76" y="18"/>
                      </a:lnTo>
                      <a:lnTo>
                        <a:pt x="74" y="19"/>
                      </a:lnTo>
                      <a:lnTo>
                        <a:pt x="74" y="22"/>
                      </a:lnTo>
                      <a:lnTo>
                        <a:pt x="74" y="23"/>
                      </a:lnTo>
                      <a:lnTo>
                        <a:pt x="72" y="22"/>
                      </a:lnTo>
                      <a:lnTo>
                        <a:pt x="70" y="23"/>
                      </a:lnTo>
                      <a:lnTo>
                        <a:pt x="70" y="26"/>
                      </a:lnTo>
                      <a:lnTo>
                        <a:pt x="70" y="28"/>
                      </a:lnTo>
                      <a:lnTo>
                        <a:pt x="69" y="30"/>
                      </a:lnTo>
                      <a:lnTo>
                        <a:pt x="69" y="32"/>
                      </a:lnTo>
                      <a:lnTo>
                        <a:pt x="69" y="33"/>
                      </a:lnTo>
                      <a:lnTo>
                        <a:pt x="66" y="37"/>
                      </a:lnTo>
                      <a:lnTo>
                        <a:pt x="66" y="41"/>
                      </a:lnTo>
                      <a:lnTo>
                        <a:pt x="65" y="43"/>
                      </a:lnTo>
                      <a:lnTo>
                        <a:pt x="64" y="45"/>
                      </a:lnTo>
                      <a:lnTo>
                        <a:pt x="62" y="47"/>
                      </a:lnTo>
                      <a:lnTo>
                        <a:pt x="62" y="49"/>
                      </a:lnTo>
                      <a:lnTo>
                        <a:pt x="62" y="51"/>
                      </a:lnTo>
                      <a:lnTo>
                        <a:pt x="61" y="56"/>
                      </a:lnTo>
                      <a:lnTo>
                        <a:pt x="60" y="59"/>
                      </a:lnTo>
                      <a:lnTo>
                        <a:pt x="58" y="61"/>
                      </a:lnTo>
                      <a:lnTo>
                        <a:pt x="58" y="62"/>
                      </a:lnTo>
                      <a:lnTo>
                        <a:pt x="61" y="64"/>
                      </a:lnTo>
                      <a:lnTo>
                        <a:pt x="60" y="65"/>
                      </a:lnTo>
                      <a:lnTo>
                        <a:pt x="58" y="71"/>
                      </a:lnTo>
                      <a:lnTo>
                        <a:pt x="58" y="73"/>
                      </a:lnTo>
                      <a:lnTo>
                        <a:pt x="56" y="75"/>
                      </a:lnTo>
                      <a:lnTo>
                        <a:pt x="55" y="75"/>
                      </a:lnTo>
                      <a:lnTo>
                        <a:pt x="51" y="75"/>
                      </a:lnTo>
                      <a:lnTo>
                        <a:pt x="50" y="76"/>
                      </a:lnTo>
                      <a:lnTo>
                        <a:pt x="47" y="78"/>
                      </a:lnTo>
                      <a:lnTo>
                        <a:pt x="46" y="80"/>
                      </a:lnTo>
                      <a:lnTo>
                        <a:pt x="45" y="83"/>
                      </a:lnTo>
                      <a:lnTo>
                        <a:pt x="43" y="85"/>
                      </a:lnTo>
                      <a:lnTo>
                        <a:pt x="42" y="87"/>
                      </a:lnTo>
                      <a:lnTo>
                        <a:pt x="42" y="88"/>
                      </a:lnTo>
                      <a:lnTo>
                        <a:pt x="42" y="92"/>
                      </a:lnTo>
                      <a:lnTo>
                        <a:pt x="39" y="93"/>
                      </a:lnTo>
                      <a:lnTo>
                        <a:pt x="38" y="95"/>
                      </a:lnTo>
                      <a:lnTo>
                        <a:pt x="36" y="97"/>
                      </a:lnTo>
                      <a:lnTo>
                        <a:pt x="34" y="100"/>
                      </a:lnTo>
                      <a:lnTo>
                        <a:pt x="34" y="103"/>
                      </a:lnTo>
                      <a:lnTo>
                        <a:pt x="34" y="104"/>
                      </a:lnTo>
                      <a:lnTo>
                        <a:pt x="36" y="107"/>
                      </a:lnTo>
                      <a:lnTo>
                        <a:pt x="38" y="108"/>
                      </a:lnTo>
                      <a:lnTo>
                        <a:pt x="36" y="111"/>
                      </a:lnTo>
                      <a:lnTo>
                        <a:pt x="34" y="112"/>
                      </a:lnTo>
                      <a:lnTo>
                        <a:pt x="38" y="114"/>
                      </a:lnTo>
                      <a:lnTo>
                        <a:pt x="39" y="114"/>
                      </a:lnTo>
                      <a:lnTo>
                        <a:pt x="39" y="117"/>
                      </a:lnTo>
                      <a:lnTo>
                        <a:pt x="38" y="119"/>
                      </a:lnTo>
                      <a:lnTo>
                        <a:pt x="36" y="119"/>
                      </a:lnTo>
                      <a:lnTo>
                        <a:pt x="34" y="119"/>
                      </a:lnTo>
                      <a:lnTo>
                        <a:pt x="33" y="121"/>
                      </a:lnTo>
                      <a:lnTo>
                        <a:pt x="33" y="122"/>
                      </a:lnTo>
                      <a:lnTo>
                        <a:pt x="34" y="123"/>
                      </a:lnTo>
                      <a:lnTo>
                        <a:pt x="38" y="130"/>
                      </a:lnTo>
                      <a:lnTo>
                        <a:pt x="38" y="133"/>
                      </a:lnTo>
                      <a:lnTo>
                        <a:pt x="38" y="136"/>
                      </a:lnTo>
                      <a:lnTo>
                        <a:pt x="38" y="138"/>
                      </a:lnTo>
                      <a:lnTo>
                        <a:pt x="36" y="141"/>
                      </a:lnTo>
                      <a:lnTo>
                        <a:pt x="34" y="142"/>
                      </a:lnTo>
                      <a:lnTo>
                        <a:pt x="36" y="146"/>
                      </a:lnTo>
                      <a:lnTo>
                        <a:pt x="36" y="149"/>
                      </a:lnTo>
                      <a:lnTo>
                        <a:pt x="34" y="150"/>
                      </a:lnTo>
                      <a:lnTo>
                        <a:pt x="33" y="150"/>
                      </a:lnTo>
                      <a:lnTo>
                        <a:pt x="32" y="150"/>
                      </a:lnTo>
                      <a:lnTo>
                        <a:pt x="32" y="152"/>
                      </a:lnTo>
                      <a:lnTo>
                        <a:pt x="31" y="152"/>
                      </a:lnTo>
                      <a:lnTo>
                        <a:pt x="29" y="154"/>
                      </a:lnTo>
                      <a:lnTo>
                        <a:pt x="28" y="155"/>
                      </a:lnTo>
                      <a:lnTo>
                        <a:pt x="26" y="157"/>
                      </a:lnTo>
                      <a:lnTo>
                        <a:pt x="23" y="163"/>
                      </a:lnTo>
                      <a:lnTo>
                        <a:pt x="20" y="163"/>
                      </a:lnTo>
                      <a:lnTo>
                        <a:pt x="19" y="161"/>
                      </a:lnTo>
                      <a:lnTo>
                        <a:pt x="18" y="163"/>
                      </a:lnTo>
                      <a:lnTo>
                        <a:pt x="17" y="164"/>
                      </a:lnTo>
                      <a:lnTo>
                        <a:pt x="15" y="163"/>
                      </a:lnTo>
                      <a:lnTo>
                        <a:pt x="13" y="161"/>
                      </a:lnTo>
                      <a:lnTo>
                        <a:pt x="10" y="160"/>
                      </a:lnTo>
                      <a:lnTo>
                        <a:pt x="9" y="160"/>
                      </a:lnTo>
                      <a:lnTo>
                        <a:pt x="7" y="160"/>
                      </a:lnTo>
                      <a:lnTo>
                        <a:pt x="7" y="163"/>
                      </a:lnTo>
                      <a:lnTo>
                        <a:pt x="7" y="164"/>
                      </a:lnTo>
                      <a:lnTo>
                        <a:pt x="12" y="165"/>
                      </a:lnTo>
                      <a:lnTo>
                        <a:pt x="12" y="168"/>
                      </a:lnTo>
                      <a:lnTo>
                        <a:pt x="15" y="168"/>
                      </a:lnTo>
                      <a:lnTo>
                        <a:pt x="12" y="174"/>
                      </a:lnTo>
                      <a:lnTo>
                        <a:pt x="9" y="176"/>
                      </a:lnTo>
                      <a:lnTo>
                        <a:pt x="7" y="176"/>
                      </a:lnTo>
                      <a:lnTo>
                        <a:pt x="7" y="179"/>
                      </a:lnTo>
                      <a:lnTo>
                        <a:pt x="9" y="180"/>
                      </a:lnTo>
                      <a:lnTo>
                        <a:pt x="10" y="180"/>
                      </a:lnTo>
                      <a:lnTo>
                        <a:pt x="9" y="182"/>
                      </a:lnTo>
                      <a:lnTo>
                        <a:pt x="4" y="183"/>
                      </a:lnTo>
                      <a:lnTo>
                        <a:pt x="3" y="184"/>
                      </a:lnTo>
                      <a:lnTo>
                        <a:pt x="1" y="187"/>
                      </a:lnTo>
                      <a:lnTo>
                        <a:pt x="4" y="189"/>
                      </a:lnTo>
                      <a:lnTo>
                        <a:pt x="4" y="190"/>
                      </a:lnTo>
                      <a:lnTo>
                        <a:pt x="3" y="190"/>
                      </a:lnTo>
                      <a:lnTo>
                        <a:pt x="0" y="193"/>
                      </a:lnTo>
                      <a:lnTo>
                        <a:pt x="1" y="194"/>
                      </a:lnTo>
                      <a:lnTo>
                        <a:pt x="3" y="197"/>
                      </a:lnTo>
                      <a:lnTo>
                        <a:pt x="1" y="199"/>
                      </a:lnTo>
                      <a:lnTo>
                        <a:pt x="0" y="201"/>
                      </a:lnTo>
                      <a:lnTo>
                        <a:pt x="0" y="202"/>
                      </a:lnTo>
                      <a:lnTo>
                        <a:pt x="3" y="202"/>
                      </a:lnTo>
                      <a:lnTo>
                        <a:pt x="4" y="204"/>
                      </a:lnTo>
                      <a:lnTo>
                        <a:pt x="7" y="207"/>
                      </a:lnTo>
                      <a:lnTo>
                        <a:pt x="12" y="207"/>
                      </a:lnTo>
                      <a:lnTo>
                        <a:pt x="14" y="208"/>
                      </a:lnTo>
                      <a:lnTo>
                        <a:pt x="17" y="209"/>
                      </a:lnTo>
                      <a:lnTo>
                        <a:pt x="18" y="211"/>
                      </a:lnTo>
                      <a:lnTo>
                        <a:pt x="17" y="211"/>
                      </a:lnTo>
                      <a:lnTo>
                        <a:pt x="15" y="212"/>
                      </a:lnTo>
                      <a:lnTo>
                        <a:pt x="15" y="215"/>
                      </a:lnTo>
                      <a:lnTo>
                        <a:pt x="18" y="218"/>
                      </a:lnTo>
                      <a:lnTo>
                        <a:pt x="19" y="220"/>
                      </a:lnTo>
                      <a:lnTo>
                        <a:pt x="20" y="221"/>
                      </a:lnTo>
                      <a:lnTo>
                        <a:pt x="23" y="221"/>
                      </a:lnTo>
                      <a:lnTo>
                        <a:pt x="23" y="222"/>
                      </a:lnTo>
                      <a:lnTo>
                        <a:pt x="23" y="226"/>
                      </a:lnTo>
                      <a:lnTo>
                        <a:pt x="26" y="228"/>
                      </a:lnTo>
                      <a:lnTo>
                        <a:pt x="28" y="231"/>
                      </a:lnTo>
                      <a:lnTo>
                        <a:pt x="32" y="234"/>
                      </a:lnTo>
                      <a:lnTo>
                        <a:pt x="33" y="235"/>
                      </a:lnTo>
                      <a:lnTo>
                        <a:pt x="33" y="236"/>
                      </a:lnTo>
                      <a:lnTo>
                        <a:pt x="34" y="237"/>
                      </a:lnTo>
                      <a:lnTo>
                        <a:pt x="34" y="239"/>
                      </a:lnTo>
                      <a:lnTo>
                        <a:pt x="36" y="240"/>
                      </a:lnTo>
                      <a:lnTo>
                        <a:pt x="39" y="240"/>
                      </a:lnTo>
                      <a:lnTo>
                        <a:pt x="41" y="239"/>
                      </a:lnTo>
                      <a:lnTo>
                        <a:pt x="42" y="239"/>
                      </a:lnTo>
                      <a:lnTo>
                        <a:pt x="43" y="240"/>
                      </a:lnTo>
                      <a:lnTo>
                        <a:pt x="45" y="242"/>
                      </a:lnTo>
                      <a:lnTo>
                        <a:pt x="46" y="244"/>
                      </a:lnTo>
                      <a:lnTo>
                        <a:pt x="47" y="246"/>
                      </a:lnTo>
                      <a:lnTo>
                        <a:pt x="47" y="251"/>
                      </a:lnTo>
                      <a:lnTo>
                        <a:pt x="46" y="253"/>
                      </a:lnTo>
                      <a:lnTo>
                        <a:pt x="46" y="254"/>
                      </a:lnTo>
                      <a:lnTo>
                        <a:pt x="47" y="255"/>
                      </a:lnTo>
                      <a:lnTo>
                        <a:pt x="50" y="254"/>
                      </a:lnTo>
                      <a:lnTo>
                        <a:pt x="51" y="253"/>
                      </a:lnTo>
                      <a:lnTo>
                        <a:pt x="55" y="251"/>
                      </a:lnTo>
                      <a:lnTo>
                        <a:pt x="56" y="253"/>
                      </a:lnTo>
                      <a:lnTo>
                        <a:pt x="56" y="255"/>
                      </a:lnTo>
                      <a:lnTo>
                        <a:pt x="57" y="258"/>
                      </a:lnTo>
                      <a:lnTo>
                        <a:pt x="58" y="259"/>
                      </a:lnTo>
                      <a:lnTo>
                        <a:pt x="58" y="261"/>
                      </a:lnTo>
                      <a:lnTo>
                        <a:pt x="58" y="264"/>
                      </a:lnTo>
                      <a:lnTo>
                        <a:pt x="58" y="265"/>
                      </a:lnTo>
                      <a:lnTo>
                        <a:pt x="60" y="265"/>
                      </a:lnTo>
                      <a:lnTo>
                        <a:pt x="62" y="261"/>
                      </a:lnTo>
                      <a:lnTo>
                        <a:pt x="65" y="260"/>
                      </a:lnTo>
                      <a:lnTo>
                        <a:pt x="66" y="259"/>
                      </a:lnTo>
                      <a:lnTo>
                        <a:pt x="70" y="258"/>
                      </a:lnTo>
                      <a:lnTo>
                        <a:pt x="71" y="256"/>
                      </a:lnTo>
                      <a:lnTo>
                        <a:pt x="72" y="255"/>
                      </a:lnTo>
                      <a:lnTo>
                        <a:pt x="74" y="254"/>
                      </a:lnTo>
                      <a:lnTo>
                        <a:pt x="75" y="254"/>
                      </a:lnTo>
                      <a:lnTo>
                        <a:pt x="76" y="256"/>
                      </a:lnTo>
                      <a:lnTo>
                        <a:pt x="78" y="259"/>
                      </a:lnTo>
                      <a:lnTo>
                        <a:pt x="78" y="261"/>
                      </a:lnTo>
                      <a:lnTo>
                        <a:pt x="80" y="264"/>
                      </a:lnTo>
                      <a:lnTo>
                        <a:pt x="84" y="264"/>
                      </a:lnTo>
                      <a:lnTo>
                        <a:pt x="85" y="265"/>
                      </a:lnTo>
                      <a:lnTo>
                        <a:pt x="88" y="266"/>
                      </a:lnTo>
                      <a:lnTo>
                        <a:pt x="89" y="268"/>
                      </a:lnTo>
                      <a:lnTo>
                        <a:pt x="91" y="269"/>
                      </a:lnTo>
                      <a:lnTo>
                        <a:pt x="93" y="272"/>
                      </a:lnTo>
                      <a:lnTo>
                        <a:pt x="94" y="273"/>
                      </a:lnTo>
                      <a:lnTo>
                        <a:pt x="98" y="273"/>
                      </a:lnTo>
                      <a:lnTo>
                        <a:pt x="99" y="274"/>
                      </a:lnTo>
                      <a:lnTo>
                        <a:pt x="99" y="275"/>
                      </a:lnTo>
                      <a:lnTo>
                        <a:pt x="102" y="278"/>
                      </a:lnTo>
                      <a:lnTo>
                        <a:pt x="103" y="278"/>
                      </a:lnTo>
                      <a:lnTo>
                        <a:pt x="105" y="279"/>
                      </a:lnTo>
                      <a:lnTo>
                        <a:pt x="108" y="282"/>
                      </a:lnTo>
                      <a:lnTo>
                        <a:pt x="109" y="284"/>
                      </a:lnTo>
                      <a:lnTo>
                        <a:pt x="114" y="284"/>
                      </a:lnTo>
                      <a:lnTo>
                        <a:pt x="117" y="285"/>
                      </a:lnTo>
                      <a:lnTo>
                        <a:pt x="119" y="284"/>
                      </a:lnTo>
                      <a:lnTo>
                        <a:pt x="122" y="284"/>
                      </a:lnTo>
                      <a:lnTo>
                        <a:pt x="124" y="284"/>
                      </a:lnTo>
                      <a:lnTo>
                        <a:pt x="126" y="284"/>
                      </a:lnTo>
                      <a:lnTo>
                        <a:pt x="126" y="280"/>
                      </a:lnTo>
                      <a:lnTo>
                        <a:pt x="129" y="282"/>
                      </a:lnTo>
                      <a:lnTo>
                        <a:pt x="129" y="279"/>
                      </a:lnTo>
                      <a:lnTo>
                        <a:pt x="131" y="279"/>
                      </a:lnTo>
                      <a:lnTo>
                        <a:pt x="131" y="275"/>
                      </a:lnTo>
                      <a:lnTo>
                        <a:pt x="131" y="273"/>
                      </a:lnTo>
                      <a:lnTo>
                        <a:pt x="132" y="270"/>
                      </a:lnTo>
                      <a:lnTo>
                        <a:pt x="132" y="269"/>
                      </a:lnTo>
                      <a:lnTo>
                        <a:pt x="133" y="268"/>
                      </a:lnTo>
                      <a:lnTo>
                        <a:pt x="136" y="266"/>
                      </a:lnTo>
                      <a:lnTo>
                        <a:pt x="137" y="266"/>
                      </a:lnTo>
                      <a:lnTo>
                        <a:pt x="142" y="266"/>
                      </a:lnTo>
                      <a:lnTo>
                        <a:pt x="143" y="261"/>
                      </a:lnTo>
                      <a:lnTo>
                        <a:pt x="143" y="258"/>
                      </a:lnTo>
                      <a:lnTo>
                        <a:pt x="145" y="258"/>
                      </a:lnTo>
                      <a:lnTo>
                        <a:pt x="147" y="258"/>
                      </a:lnTo>
                      <a:lnTo>
                        <a:pt x="148" y="258"/>
                      </a:lnTo>
                      <a:lnTo>
                        <a:pt x="150" y="259"/>
                      </a:lnTo>
                      <a:lnTo>
                        <a:pt x="154" y="259"/>
                      </a:lnTo>
                      <a:lnTo>
                        <a:pt x="155" y="261"/>
                      </a:lnTo>
                      <a:lnTo>
                        <a:pt x="157" y="264"/>
                      </a:lnTo>
                      <a:lnTo>
                        <a:pt x="161" y="265"/>
                      </a:lnTo>
                      <a:lnTo>
                        <a:pt x="164" y="268"/>
                      </a:lnTo>
                      <a:lnTo>
                        <a:pt x="165" y="270"/>
                      </a:lnTo>
                      <a:lnTo>
                        <a:pt x="166" y="270"/>
                      </a:lnTo>
                      <a:lnTo>
                        <a:pt x="167" y="272"/>
                      </a:lnTo>
                      <a:lnTo>
                        <a:pt x="169" y="269"/>
                      </a:lnTo>
                      <a:lnTo>
                        <a:pt x="170" y="268"/>
                      </a:lnTo>
                      <a:lnTo>
                        <a:pt x="173" y="266"/>
                      </a:lnTo>
                      <a:lnTo>
                        <a:pt x="174" y="261"/>
                      </a:lnTo>
                      <a:lnTo>
                        <a:pt x="175" y="260"/>
                      </a:lnTo>
                      <a:lnTo>
                        <a:pt x="176" y="258"/>
                      </a:lnTo>
                      <a:lnTo>
                        <a:pt x="178" y="256"/>
                      </a:lnTo>
                      <a:lnTo>
                        <a:pt x="180" y="255"/>
                      </a:lnTo>
                      <a:lnTo>
                        <a:pt x="181" y="255"/>
                      </a:lnTo>
                      <a:lnTo>
                        <a:pt x="183" y="253"/>
                      </a:lnTo>
                      <a:lnTo>
                        <a:pt x="185" y="253"/>
                      </a:lnTo>
                      <a:lnTo>
                        <a:pt x="189" y="253"/>
                      </a:lnTo>
                      <a:lnTo>
                        <a:pt x="192" y="251"/>
                      </a:lnTo>
                      <a:lnTo>
                        <a:pt x="193" y="246"/>
                      </a:lnTo>
                      <a:lnTo>
                        <a:pt x="193" y="245"/>
                      </a:lnTo>
                      <a:lnTo>
                        <a:pt x="194" y="245"/>
                      </a:lnTo>
                      <a:lnTo>
                        <a:pt x="197" y="245"/>
                      </a:lnTo>
                      <a:lnTo>
                        <a:pt x="199" y="245"/>
                      </a:lnTo>
                      <a:lnTo>
                        <a:pt x="202" y="245"/>
                      </a:lnTo>
                      <a:lnTo>
                        <a:pt x="203" y="242"/>
                      </a:lnTo>
                      <a:lnTo>
                        <a:pt x="207" y="244"/>
                      </a:lnTo>
                      <a:lnTo>
                        <a:pt x="209" y="244"/>
                      </a:lnTo>
                      <a:lnTo>
                        <a:pt x="211" y="245"/>
                      </a:lnTo>
                      <a:lnTo>
                        <a:pt x="213" y="245"/>
                      </a:lnTo>
                      <a:lnTo>
                        <a:pt x="214" y="244"/>
                      </a:lnTo>
                      <a:lnTo>
                        <a:pt x="217" y="244"/>
                      </a:lnTo>
                      <a:lnTo>
                        <a:pt x="219" y="245"/>
                      </a:lnTo>
                      <a:lnTo>
                        <a:pt x="219" y="249"/>
                      </a:lnTo>
                      <a:lnTo>
                        <a:pt x="219" y="251"/>
                      </a:lnTo>
                      <a:lnTo>
                        <a:pt x="222" y="253"/>
                      </a:lnTo>
                      <a:lnTo>
                        <a:pt x="223" y="253"/>
                      </a:lnTo>
                      <a:lnTo>
                        <a:pt x="225" y="254"/>
                      </a:lnTo>
                      <a:lnTo>
                        <a:pt x="227" y="255"/>
                      </a:lnTo>
                      <a:lnTo>
                        <a:pt x="230" y="255"/>
                      </a:lnTo>
                      <a:lnTo>
                        <a:pt x="233" y="258"/>
                      </a:lnTo>
                      <a:lnTo>
                        <a:pt x="237" y="260"/>
                      </a:lnTo>
                      <a:lnTo>
                        <a:pt x="240" y="260"/>
                      </a:lnTo>
                      <a:lnTo>
                        <a:pt x="237" y="256"/>
                      </a:lnTo>
                      <a:lnTo>
                        <a:pt x="235" y="254"/>
                      </a:lnTo>
                      <a:lnTo>
                        <a:pt x="232" y="253"/>
                      </a:lnTo>
                      <a:lnTo>
                        <a:pt x="228" y="251"/>
                      </a:lnTo>
                      <a:lnTo>
                        <a:pt x="227" y="250"/>
                      </a:lnTo>
                      <a:lnTo>
                        <a:pt x="225" y="246"/>
                      </a:lnTo>
                      <a:lnTo>
                        <a:pt x="223" y="242"/>
                      </a:lnTo>
                      <a:lnTo>
                        <a:pt x="223" y="239"/>
                      </a:lnTo>
                      <a:lnTo>
                        <a:pt x="222" y="236"/>
                      </a:lnTo>
                      <a:lnTo>
                        <a:pt x="221" y="231"/>
                      </a:lnTo>
                      <a:lnTo>
                        <a:pt x="218" y="228"/>
                      </a:lnTo>
                      <a:lnTo>
                        <a:pt x="218" y="227"/>
                      </a:lnTo>
                      <a:lnTo>
                        <a:pt x="217" y="223"/>
                      </a:lnTo>
                      <a:lnTo>
                        <a:pt x="218" y="218"/>
                      </a:lnTo>
                      <a:lnTo>
                        <a:pt x="218" y="215"/>
                      </a:lnTo>
                      <a:lnTo>
                        <a:pt x="217" y="208"/>
                      </a:lnTo>
                      <a:lnTo>
                        <a:pt x="217" y="204"/>
                      </a:lnTo>
                      <a:lnTo>
                        <a:pt x="214" y="201"/>
                      </a:lnTo>
                      <a:lnTo>
                        <a:pt x="213" y="198"/>
                      </a:lnTo>
                      <a:lnTo>
                        <a:pt x="213" y="197"/>
                      </a:lnTo>
                      <a:lnTo>
                        <a:pt x="213" y="196"/>
                      </a:lnTo>
                      <a:lnTo>
                        <a:pt x="214" y="196"/>
                      </a:lnTo>
                      <a:lnTo>
                        <a:pt x="218" y="196"/>
                      </a:lnTo>
                      <a:lnTo>
                        <a:pt x="222" y="197"/>
                      </a:lnTo>
                      <a:lnTo>
                        <a:pt x="225" y="198"/>
                      </a:lnTo>
                      <a:lnTo>
                        <a:pt x="226" y="199"/>
                      </a:lnTo>
                      <a:lnTo>
                        <a:pt x="227" y="198"/>
                      </a:lnTo>
                      <a:lnTo>
                        <a:pt x="228" y="197"/>
                      </a:lnTo>
                      <a:lnTo>
                        <a:pt x="227" y="193"/>
                      </a:lnTo>
                      <a:lnTo>
                        <a:pt x="225" y="189"/>
                      </a:lnTo>
                      <a:lnTo>
                        <a:pt x="223" y="184"/>
                      </a:lnTo>
                      <a:lnTo>
                        <a:pt x="222" y="180"/>
                      </a:lnTo>
                      <a:lnTo>
                        <a:pt x="221" y="175"/>
                      </a:lnTo>
                      <a:lnTo>
                        <a:pt x="221" y="170"/>
                      </a:lnTo>
                      <a:lnTo>
                        <a:pt x="221" y="166"/>
                      </a:lnTo>
                      <a:lnTo>
                        <a:pt x="219" y="163"/>
                      </a:lnTo>
                      <a:lnTo>
                        <a:pt x="221" y="156"/>
                      </a:lnTo>
                      <a:lnTo>
                        <a:pt x="221" y="152"/>
                      </a:lnTo>
                      <a:lnTo>
                        <a:pt x="221" y="149"/>
                      </a:lnTo>
                      <a:lnTo>
                        <a:pt x="221" y="146"/>
                      </a:lnTo>
                      <a:lnTo>
                        <a:pt x="222" y="146"/>
                      </a:lnTo>
                      <a:lnTo>
                        <a:pt x="221" y="142"/>
                      </a:lnTo>
                      <a:lnTo>
                        <a:pt x="219" y="140"/>
                      </a:lnTo>
                      <a:lnTo>
                        <a:pt x="217" y="137"/>
                      </a:lnTo>
                      <a:lnTo>
                        <a:pt x="212" y="135"/>
                      </a:lnTo>
                      <a:lnTo>
                        <a:pt x="207" y="131"/>
                      </a:lnTo>
                      <a:lnTo>
                        <a:pt x="203" y="127"/>
                      </a:lnTo>
                      <a:lnTo>
                        <a:pt x="197" y="125"/>
                      </a:lnTo>
                      <a:lnTo>
                        <a:pt x="194" y="123"/>
                      </a:lnTo>
                      <a:lnTo>
                        <a:pt x="190" y="121"/>
                      </a:lnTo>
                      <a:lnTo>
                        <a:pt x="188" y="119"/>
                      </a:lnTo>
                      <a:lnTo>
                        <a:pt x="183" y="118"/>
                      </a:lnTo>
                      <a:lnTo>
                        <a:pt x="180" y="117"/>
                      </a:lnTo>
                      <a:lnTo>
                        <a:pt x="178" y="116"/>
                      </a:lnTo>
                      <a:lnTo>
                        <a:pt x="175" y="114"/>
                      </a:lnTo>
                      <a:lnTo>
                        <a:pt x="173" y="114"/>
                      </a:lnTo>
                      <a:lnTo>
                        <a:pt x="169" y="114"/>
                      </a:lnTo>
                      <a:lnTo>
                        <a:pt x="165" y="116"/>
                      </a:lnTo>
                      <a:lnTo>
                        <a:pt x="161" y="117"/>
                      </a:lnTo>
                      <a:lnTo>
                        <a:pt x="159" y="119"/>
                      </a:lnTo>
                      <a:lnTo>
                        <a:pt x="155" y="119"/>
                      </a:lnTo>
                      <a:lnTo>
                        <a:pt x="154" y="121"/>
                      </a:lnTo>
                      <a:lnTo>
                        <a:pt x="151" y="121"/>
                      </a:lnTo>
                      <a:lnTo>
                        <a:pt x="150" y="121"/>
                      </a:lnTo>
                      <a:lnTo>
                        <a:pt x="148" y="118"/>
                      </a:lnTo>
                      <a:lnTo>
                        <a:pt x="150" y="116"/>
                      </a:lnTo>
                      <a:lnTo>
                        <a:pt x="151" y="111"/>
                      </a:lnTo>
                      <a:lnTo>
                        <a:pt x="154" y="109"/>
                      </a:lnTo>
                      <a:lnTo>
                        <a:pt x="159" y="107"/>
                      </a:lnTo>
                      <a:lnTo>
                        <a:pt x="160" y="106"/>
                      </a:lnTo>
                      <a:lnTo>
                        <a:pt x="159" y="104"/>
                      </a:lnTo>
                      <a:lnTo>
                        <a:pt x="164" y="102"/>
                      </a:lnTo>
                      <a:lnTo>
                        <a:pt x="167" y="100"/>
                      </a:lnTo>
                      <a:lnTo>
                        <a:pt x="170" y="100"/>
                      </a:lnTo>
                      <a:lnTo>
                        <a:pt x="175" y="100"/>
                      </a:lnTo>
                      <a:lnTo>
                        <a:pt x="176" y="100"/>
                      </a:lnTo>
                      <a:lnTo>
                        <a:pt x="179" y="97"/>
                      </a:lnTo>
                      <a:lnTo>
                        <a:pt x="179" y="95"/>
                      </a:lnTo>
                      <a:lnTo>
                        <a:pt x="178" y="94"/>
                      </a:lnTo>
                      <a:lnTo>
                        <a:pt x="175" y="93"/>
                      </a:lnTo>
                      <a:lnTo>
                        <a:pt x="173" y="93"/>
                      </a:lnTo>
                      <a:lnTo>
                        <a:pt x="170" y="93"/>
                      </a:lnTo>
                      <a:lnTo>
                        <a:pt x="166" y="92"/>
                      </a:lnTo>
                      <a:lnTo>
                        <a:pt x="165" y="90"/>
                      </a:lnTo>
                      <a:lnTo>
                        <a:pt x="162" y="89"/>
                      </a:lnTo>
                      <a:lnTo>
                        <a:pt x="161" y="87"/>
                      </a:lnTo>
                      <a:lnTo>
                        <a:pt x="160" y="83"/>
                      </a:lnTo>
                      <a:lnTo>
                        <a:pt x="159" y="80"/>
                      </a:lnTo>
                      <a:lnTo>
                        <a:pt x="160" y="76"/>
                      </a:lnTo>
                      <a:lnTo>
                        <a:pt x="159" y="74"/>
                      </a:lnTo>
                      <a:lnTo>
                        <a:pt x="157" y="68"/>
                      </a:lnTo>
                      <a:lnTo>
                        <a:pt x="152" y="64"/>
                      </a:lnTo>
                      <a:lnTo>
                        <a:pt x="151" y="62"/>
                      </a:lnTo>
                      <a:lnTo>
                        <a:pt x="150" y="59"/>
                      </a:lnTo>
                      <a:lnTo>
                        <a:pt x="147" y="59"/>
                      </a:lnTo>
                      <a:lnTo>
                        <a:pt x="145" y="57"/>
                      </a:lnTo>
                      <a:lnTo>
                        <a:pt x="143" y="57"/>
                      </a:lnTo>
                      <a:lnTo>
                        <a:pt x="140" y="56"/>
                      </a:lnTo>
                      <a:lnTo>
                        <a:pt x="138" y="56"/>
                      </a:lnTo>
                      <a:lnTo>
                        <a:pt x="140" y="54"/>
                      </a:lnTo>
                      <a:lnTo>
                        <a:pt x="140" y="51"/>
                      </a:lnTo>
                      <a:lnTo>
                        <a:pt x="143" y="50"/>
                      </a:lnTo>
                      <a:lnTo>
                        <a:pt x="146" y="49"/>
                      </a:lnTo>
                      <a:lnTo>
                        <a:pt x="150" y="45"/>
                      </a:lnTo>
                      <a:lnTo>
                        <a:pt x="151" y="42"/>
                      </a:lnTo>
                      <a:lnTo>
                        <a:pt x="151" y="41"/>
                      </a:lnTo>
                      <a:lnTo>
                        <a:pt x="150" y="37"/>
                      </a:lnTo>
                      <a:lnTo>
                        <a:pt x="150" y="35"/>
                      </a:lnTo>
                      <a:lnTo>
                        <a:pt x="147" y="33"/>
                      </a:lnTo>
                      <a:lnTo>
                        <a:pt x="146" y="32"/>
                      </a:lnTo>
                      <a:lnTo>
                        <a:pt x="145" y="32"/>
                      </a:lnTo>
                      <a:lnTo>
                        <a:pt x="142" y="31"/>
                      </a:lnTo>
                      <a:lnTo>
                        <a:pt x="137" y="31"/>
                      </a:lnTo>
                      <a:lnTo>
                        <a:pt x="133" y="28"/>
                      </a:lnTo>
                      <a:lnTo>
                        <a:pt x="128" y="28"/>
                      </a:lnTo>
                      <a:lnTo>
                        <a:pt x="123" y="28"/>
                      </a:lnTo>
                      <a:lnTo>
                        <a:pt x="121" y="28"/>
                      </a:lnTo>
                      <a:lnTo>
                        <a:pt x="119" y="27"/>
                      </a:lnTo>
                      <a:lnTo>
                        <a:pt x="118" y="23"/>
                      </a:lnTo>
                      <a:lnTo>
                        <a:pt x="118" y="21"/>
                      </a:lnTo>
                      <a:lnTo>
                        <a:pt x="119" y="19"/>
                      </a:lnTo>
                      <a:lnTo>
                        <a:pt x="119" y="18"/>
                      </a:lnTo>
                      <a:lnTo>
                        <a:pt x="119" y="17"/>
                      </a:lnTo>
                      <a:lnTo>
                        <a:pt x="117" y="16"/>
                      </a:lnTo>
                      <a:lnTo>
                        <a:pt x="114" y="13"/>
                      </a:lnTo>
                      <a:lnTo>
                        <a:pt x="109" y="11"/>
                      </a:lnTo>
                      <a:lnTo>
                        <a:pt x="107" y="7"/>
                      </a:lnTo>
                      <a:lnTo>
                        <a:pt x="105" y="4"/>
                      </a:lnTo>
                      <a:lnTo>
                        <a:pt x="103" y="3"/>
                      </a:lnTo>
                      <a:lnTo>
                        <a:pt x="102" y="0"/>
                      </a:lnTo>
                      <a:lnTo>
                        <a:pt x="99" y="0"/>
                      </a:lnTo>
                      <a:lnTo>
                        <a:pt x="95" y="0"/>
                      </a:lnTo>
                      <a:lnTo>
                        <a:pt x="93" y="3"/>
                      </a:lnTo>
                      <a:lnTo>
                        <a:pt x="89" y="4"/>
                      </a:lnTo>
                      <a:lnTo>
                        <a:pt x="86" y="7"/>
                      </a:lnTo>
                      <a:lnTo>
                        <a:pt x="84" y="11"/>
                      </a:lnTo>
                      <a:lnTo>
                        <a:pt x="80" y="12"/>
                      </a:lnTo>
                      <a:lnTo>
                        <a:pt x="8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1" name="Freeform 48">
                  <a:extLst>
                    <a:ext uri="{FF2B5EF4-FFF2-40B4-BE49-F238E27FC236}">
                      <a16:creationId xmlns:a16="http://schemas.microsoft.com/office/drawing/2014/main" id="{DCE7DE4B-CC8B-462E-A8FE-F4EFCD45D161}"/>
                    </a:ext>
                  </a:extLst>
                </p:cNvPr>
                <p:cNvSpPr>
                  <a:spLocks/>
                </p:cNvSpPr>
                <p:nvPr/>
              </p:nvSpPr>
              <p:spPr bwMode="auto">
                <a:xfrm>
                  <a:off x="3199" y="2112"/>
                  <a:ext cx="431" cy="348"/>
                </a:xfrm>
                <a:custGeom>
                  <a:avLst/>
                  <a:gdLst>
                    <a:gd name="T0" fmla="*/ 25 w 431"/>
                    <a:gd name="T1" fmla="*/ 123 h 348"/>
                    <a:gd name="T2" fmla="*/ 12 w 431"/>
                    <a:gd name="T3" fmla="*/ 136 h 348"/>
                    <a:gd name="T4" fmla="*/ 13 w 431"/>
                    <a:gd name="T5" fmla="*/ 147 h 348"/>
                    <a:gd name="T6" fmla="*/ 49 w 431"/>
                    <a:gd name="T7" fmla="*/ 155 h 348"/>
                    <a:gd name="T8" fmla="*/ 73 w 431"/>
                    <a:gd name="T9" fmla="*/ 186 h 348"/>
                    <a:gd name="T10" fmla="*/ 78 w 431"/>
                    <a:gd name="T11" fmla="*/ 229 h 348"/>
                    <a:gd name="T12" fmla="*/ 70 w 431"/>
                    <a:gd name="T13" fmla="*/ 245 h 348"/>
                    <a:gd name="T14" fmla="*/ 80 w 431"/>
                    <a:gd name="T15" fmla="*/ 281 h 348"/>
                    <a:gd name="T16" fmla="*/ 89 w 431"/>
                    <a:gd name="T17" fmla="*/ 310 h 348"/>
                    <a:gd name="T18" fmla="*/ 92 w 431"/>
                    <a:gd name="T19" fmla="*/ 328 h 348"/>
                    <a:gd name="T20" fmla="*/ 120 w 431"/>
                    <a:gd name="T21" fmla="*/ 328 h 348"/>
                    <a:gd name="T22" fmla="*/ 130 w 431"/>
                    <a:gd name="T23" fmla="*/ 343 h 348"/>
                    <a:gd name="T24" fmla="*/ 151 w 431"/>
                    <a:gd name="T25" fmla="*/ 321 h 348"/>
                    <a:gd name="T26" fmla="*/ 161 w 431"/>
                    <a:gd name="T27" fmla="*/ 302 h 348"/>
                    <a:gd name="T28" fmla="*/ 153 w 431"/>
                    <a:gd name="T29" fmla="*/ 283 h 348"/>
                    <a:gd name="T30" fmla="*/ 167 w 431"/>
                    <a:gd name="T31" fmla="*/ 289 h 348"/>
                    <a:gd name="T32" fmla="*/ 180 w 431"/>
                    <a:gd name="T33" fmla="*/ 279 h 348"/>
                    <a:gd name="T34" fmla="*/ 206 w 431"/>
                    <a:gd name="T35" fmla="*/ 258 h 348"/>
                    <a:gd name="T36" fmla="*/ 220 w 431"/>
                    <a:gd name="T37" fmla="*/ 261 h 348"/>
                    <a:gd name="T38" fmla="*/ 235 w 431"/>
                    <a:gd name="T39" fmla="*/ 266 h 348"/>
                    <a:gd name="T40" fmla="*/ 259 w 431"/>
                    <a:gd name="T41" fmla="*/ 255 h 348"/>
                    <a:gd name="T42" fmla="*/ 259 w 431"/>
                    <a:gd name="T43" fmla="*/ 271 h 348"/>
                    <a:gd name="T44" fmla="*/ 274 w 431"/>
                    <a:gd name="T45" fmla="*/ 269 h 348"/>
                    <a:gd name="T46" fmla="*/ 296 w 431"/>
                    <a:gd name="T47" fmla="*/ 261 h 348"/>
                    <a:gd name="T48" fmla="*/ 287 w 431"/>
                    <a:gd name="T49" fmla="*/ 246 h 348"/>
                    <a:gd name="T50" fmla="*/ 307 w 431"/>
                    <a:gd name="T51" fmla="*/ 255 h 348"/>
                    <a:gd name="T52" fmla="*/ 327 w 431"/>
                    <a:gd name="T53" fmla="*/ 264 h 348"/>
                    <a:gd name="T54" fmla="*/ 326 w 431"/>
                    <a:gd name="T55" fmla="*/ 283 h 348"/>
                    <a:gd name="T56" fmla="*/ 334 w 431"/>
                    <a:gd name="T57" fmla="*/ 279 h 348"/>
                    <a:gd name="T58" fmla="*/ 341 w 431"/>
                    <a:gd name="T59" fmla="*/ 253 h 348"/>
                    <a:gd name="T60" fmla="*/ 360 w 431"/>
                    <a:gd name="T61" fmla="*/ 279 h 348"/>
                    <a:gd name="T62" fmla="*/ 374 w 431"/>
                    <a:gd name="T63" fmla="*/ 265 h 348"/>
                    <a:gd name="T64" fmla="*/ 378 w 431"/>
                    <a:gd name="T65" fmla="*/ 252 h 348"/>
                    <a:gd name="T66" fmla="*/ 373 w 431"/>
                    <a:gd name="T67" fmla="*/ 238 h 348"/>
                    <a:gd name="T68" fmla="*/ 381 w 431"/>
                    <a:gd name="T69" fmla="*/ 209 h 348"/>
                    <a:gd name="T70" fmla="*/ 386 w 431"/>
                    <a:gd name="T71" fmla="*/ 191 h 348"/>
                    <a:gd name="T72" fmla="*/ 397 w 431"/>
                    <a:gd name="T73" fmla="*/ 170 h 348"/>
                    <a:gd name="T74" fmla="*/ 419 w 431"/>
                    <a:gd name="T75" fmla="*/ 160 h 348"/>
                    <a:gd name="T76" fmla="*/ 423 w 431"/>
                    <a:gd name="T77" fmla="*/ 128 h 348"/>
                    <a:gd name="T78" fmla="*/ 396 w 431"/>
                    <a:gd name="T79" fmla="*/ 115 h 348"/>
                    <a:gd name="T80" fmla="*/ 376 w 431"/>
                    <a:gd name="T81" fmla="*/ 103 h 348"/>
                    <a:gd name="T82" fmla="*/ 357 w 431"/>
                    <a:gd name="T83" fmla="*/ 98 h 348"/>
                    <a:gd name="T84" fmla="*/ 346 w 431"/>
                    <a:gd name="T85" fmla="*/ 77 h 348"/>
                    <a:gd name="T86" fmla="*/ 314 w 431"/>
                    <a:gd name="T87" fmla="*/ 62 h 348"/>
                    <a:gd name="T88" fmla="*/ 269 w 431"/>
                    <a:gd name="T89" fmla="*/ 47 h 348"/>
                    <a:gd name="T90" fmla="*/ 241 w 431"/>
                    <a:gd name="T91" fmla="*/ 13 h 348"/>
                    <a:gd name="T92" fmla="*/ 224 w 431"/>
                    <a:gd name="T93" fmla="*/ 13 h 348"/>
                    <a:gd name="T94" fmla="*/ 205 w 431"/>
                    <a:gd name="T95" fmla="*/ 3 h 348"/>
                    <a:gd name="T96" fmla="*/ 191 w 431"/>
                    <a:gd name="T97" fmla="*/ 20 h 348"/>
                    <a:gd name="T98" fmla="*/ 175 w 431"/>
                    <a:gd name="T99" fmla="*/ 29 h 348"/>
                    <a:gd name="T100" fmla="*/ 161 w 431"/>
                    <a:gd name="T101" fmla="*/ 37 h 348"/>
                    <a:gd name="T102" fmla="*/ 148 w 431"/>
                    <a:gd name="T103" fmla="*/ 35 h 348"/>
                    <a:gd name="T104" fmla="*/ 150 w 431"/>
                    <a:gd name="T105" fmla="*/ 67 h 348"/>
                    <a:gd name="T106" fmla="*/ 164 w 431"/>
                    <a:gd name="T107" fmla="*/ 87 h 348"/>
                    <a:gd name="T108" fmla="*/ 145 w 431"/>
                    <a:gd name="T109" fmla="*/ 91 h 348"/>
                    <a:gd name="T110" fmla="*/ 134 w 431"/>
                    <a:gd name="T111" fmla="*/ 90 h 348"/>
                    <a:gd name="T112" fmla="*/ 117 w 431"/>
                    <a:gd name="T113" fmla="*/ 82 h 348"/>
                    <a:gd name="T114" fmla="*/ 99 w 431"/>
                    <a:gd name="T115" fmla="*/ 86 h 348"/>
                    <a:gd name="T116" fmla="*/ 80 w 431"/>
                    <a:gd name="T117" fmla="*/ 85 h 348"/>
                    <a:gd name="T118" fmla="*/ 69 w 431"/>
                    <a:gd name="T119" fmla="*/ 82 h 348"/>
                    <a:gd name="T120" fmla="*/ 51 w 431"/>
                    <a:gd name="T121" fmla="*/ 85 h 348"/>
                    <a:gd name="T122" fmla="*/ 44 w 431"/>
                    <a:gd name="T123" fmla="*/ 100 h 348"/>
                    <a:gd name="T124" fmla="*/ 19 w 431"/>
                    <a:gd name="T125" fmla="*/ 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348">
                      <a:moveTo>
                        <a:pt x="9" y="98"/>
                      </a:moveTo>
                      <a:lnTo>
                        <a:pt x="11" y="104"/>
                      </a:lnTo>
                      <a:lnTo>
                        <a:pt x="12" y="106"/>
                      </a:lnTo>
                      <a:lnTo>
                        <a:pt x="11" y="110"/>
                      </a:lnTo>
                      <a:lnTo>
                        <a:pt x="12" y="113"/>
                      </a:lnTo>
                      <a:lnTo>
                        <a:pt x="13" y="117"/>
                      </a:lnTo>
                      <a:lnTo>
                        <a:pt x="14" y="119"/>
                      </a:lnTo>
                      <a:lnTo>
                        <a:pt x="17" y="120"/>
                      </a:lnTo>
                      <a:lnTo>
                        <a:pt x="18" y="122"/>
                      </a:lnTo>
                      <a:lnTo>
                        <a:pt x="22" y="123"/>
                      </a:lnTo>
                      <a:lnTo>
                        <a:pt x="25" y="123"/>
                      </a:lnTo>
                      <a:lnTo>
                        <a:pt x="27" y="123"/>
                      </a:lnTo>
                      <a:lnTo>
                        <a:pt x="30" y="124"/>
                      </a:lnTo>
                      <a:lnTo>
                        <a:pt x="31" y="125"/>
                      </a:lnTo>
                      <a:lnTo>
                        <a:pt x="31" y="127"/>
                      </a:lnTo>
                      <a:lnTo>
                        <a:pt x="28" y="130"/>
                      </a:lnTo>
                      <a:lnTo>
                        <a:pt x="27" y="130"/>
                      </a:lnTo>
                      <a:lnTo>
                        <a:pt x="22" y="130"/>
                      </a:lnTo>
                      <a:lnTo>
                        <a:pt x="19" y="130"/>
                      </a:lnTo>
                      <a:lnTo>
                        <a:pt x="16" y="132"/>
                      </a:lnTo>
                      <a:lnTo>
                        <a:pt x="11" y="134"/>
                      </a:lnTo>
                      <a:lnTo>
                        <a:pt x="12" y="136"/>
                      </a:lnTo>
                      <a:lnTo>
                        <a:pt x="11" y="137"/>
                      </a:lnTo>
                      <a:lnTo>
                        <a:pt x="6" y="139"/>
                      </a:lnTo>
                      <a:lnTo>
                        <a:pt x="3" y="141"/>
                      </a:lnTo>
                      <a:lnTo>
                        <a:pt x="2" y="146"/>
                      </a:lnTo>
                      <a:lnTo>
                        <a:pt x="0" y="148"/>
                      </a:lnTo>
                      <a:lnTo>
                        <a:pt x="2" y="151"/>
                      </a:lnTo>
                      <a:lnTo>
                        <a:pt x="3" y="151"/>
                      </a:lnTo>
                      <a:lnTo>
                        <a:pt x="6" y="151"/>
                      </a:lnTo>
                      <a:lnTo>
                        <a:pt x="7" y="149"/>
                      </a:lnTo>
                      <a:lnTo>
                        <a:pt x="11" y="149"/>
                      </a:lnTo>
                      <a:lnTo>
                        <a:pt x="13" y="147"/>
                      </a:lnTo>
                      <a:lnTo>
                        <a:pt x="17" y="146"/>
                      </a:lnTo>
                      <a:lnTo>
                        <a:pt x="21" y="144"/>
                      </a:lnTo>
                      <a:lnTo>
                        <a:pt x="25" y="144"/>
                      </a:lnTo>
                      <a:lnTo>
                        <a:pt x="27" y="144"/>
                      </a:lnTo>
                      <a:lnTo>
                        <a:pt x="30" y="146"/>
                      </a:lnTo>
                      <a:lnTo>
                        <a:pt x="32" y="147"/>
                      </a:lnTo>
                      <a:lnTo>
                        <a:pt x="35" y="148"/>
                      </a:lnTo>
                      <a:lnTo>
                        <a:pt x="40" y="149"/>
                      </a:lnTo>
                      <a:lnTo>
                        <a:pt x="42" y="151"/>
                      </a:lnTo>
                      <a:lnTo>
                        <a:pt x="46" y="153"/>
                      </a:lnTo>
                      <a:lnTo>
                        <a:pt x="49" y="155"/>
                      </a:lnTo>
                      <a:lnTo>
                        <a:pt x="55" y="157"/>
                      </a:lnTo>
                      <a:lnTo>
                        <a:pt x="59" y="161"/>
                      </a:lnTo>
                      <a:lnTo>
                        <a:pt x="64" y="165"/>
                      </a:lnTo>
                      <a:lnTo>
                        <a:pt x="69" y="167"/>
                      </a:lnTo>
                      <a:lnTo>
                        <a:pt x="71" y="170"/>
                      </a:lnTo>
                      <a:lnTo>
                        <a:pt x="73" y="172"/>
                      </a:lnTo>
                      <a:lnTo>
                        <a:pt x="74" y="176"/>
                      </a:lnTo>
                      <a:lnTo>
                        <a:pt x="73" y="176"/>
                      </a:lnTo>
                      <a:lnTo>
                        <a:pt x="73" y="179"/>
                      </a:lnTo>
                      <a:lnTo>
                        <a:pt x="73" y="182"/>
                      </a:lnTo>
                      <a:lnTo>
                        <a:pt x="73" y="186"/>
                      </a:lnTo>
                      <a:lnTo>
                        <a:pt x="71" y="193"/>
                      </a:lnTo>
                      <a:lnTo>
                        <a:pt x="73" y="196"/>
                      </a:lnTo>
                      <a:lnTo>
                        <a:pt x="73" y="200"/>
                      </a:lnTo>
                      <a:lnTo>
                        <a:pt x="73" y="205"/>
                      </a:lnTo>
                      <a:lnTo>
                        <a:pt x="74" y="210"/>
                      </a:lnTo>
                      <a:lnTo>
                        <a:pt x="75" y="214"/>
                      </a:lnTo>
                      <a:lnTo>
                        <a:pt x="77" y="219"/>
                      </a:lnTo>
                      <a:lnTo>
                        <a:pt x="79" y="223"/>
                      </a:lnTo>
                      <a:lnTo>
                        <a:pt x="80" y="227"/>
                      </a:lnTo>
                      <a:lnTo>
                        <a:pt x="79" y="228"/>
                      </a:lnTo>
                      <a:lnTo>
                        <a:pt x="78" y="229"/>
                      </a:lnTo>
                      <a:lnTo>
                        <a:pt x="77" y="228"/>
                      </a:lnTo>
                      <a:lnTo>
                        <a:pt x="74" y="227"/>
                      </a:lnTo>
                      <a:lnTo>
                        <a:pt x="70" y="226"/>
                      </a:lnTo>
                      <a:lnTo>
                        <a:pt x="66" y="226"/>
                      </a:lnTo>
                      <a:lnTo>
                        <a:pt x="65" y="226"/>
                      </a:lnTo>
                      <a:lnTo>
                        <a:pt x="65" y="227"/>
                      </a:lnTo>
                      <a:lnTo>
                        <a:pt x="65" y="228"/>
                      </a:lnTo>
                      <a:lnTo>
                        <a:pt x="66" y="231"/>
                      </a:lnTo>
                      <a:lnTo>
                        <a:pt x="69" y="234"/>
                      </a:lnTo>
                      <a:lnTo>
                        <a:pt x="69" y="238"/>
                      </a:lnTo>
                      <a:lnTo>
                        <a:pt x="70" y="245"/>
                      </a:lnTo>
                      <a:lnTo>
                        <a:pt x="70" y="247"/>
                      </a:lnTo>
                      <a:lnTo>
                        <a:pt x="69" y="253"/>
                      </a:lnTo>
                      <a:lnTo>
                        <a:pt x="70" y="257"/>
                      </a:lnTo>
                      <a:lnTo>
                        <a:pt x="70" y="258"/>
                      </a:lnTo>
                      <a:lnTo>
                        <a:pt x="73" y="261"/>
                      </a:lnTo>
                      <a:lnTo>
                        <a:pt x="74" y="266"/>
                      </a:lnTo>
                      <a:lnTo>
                        <a:pt x="75" y="269"/>
                      </a:lnTo>
                      <a:lnTo>
                        <a:pt x="75" y="272"/>
                      </a:lnTo>
                      <a:lnTo>
                        <a:pt x="77" y="276"/>
                      </a:lnTo>
                      <a:lnTo>
                        <a:pt x="79" y="280"/>
                      </a:lnTo>
                      <a:lnTo>
                        <a:pt x="80" y="281"/>
                      </a:lnTo>
                      <a:lnTo>
                        <a:pt x="84" y="283"/>
                      </a:lnTo>
                      <a:lnTo>
                        <a:pt x="87" y="284"/>
                      </a:lnTo>
                      <a:lnTo>
                        <a:pt x="89" y="286"/>
                      </a:lnTo>
                      <a:lnTo>
                        <a:pt x="92" y="290"/>
                      </a:lnTo>
                      <a:lnTo>
                        <a:pt x="92" y="295"/>
                      </a:lnTo>
                      <a:lnTo>
                        <a:pt x="93" y="298"/>
                      </a:lnTo>
                      <a:lnTo>
                        <a:pt x="94" y="300"/>
                      </a:lnTo>
                      <a:lnTo>
                        <a:pt x="94" y="302"/>
                      </a:lnTo>
                      <a:lnTo>
                        <a:pt x="93" y="304"/>
                      </a:lnTo>
                      <a:lnTo>
                        <a:pt x="92" y="307"/>
                      </a:lnTo>
                      <a:lnTo>
                        <a:pt x="89" y="310"/>
                      </a:lnTo>
                      <a:lnTo>
                        <a:pt x="88" y="313"/>
                      </a:lnTo>
                      <a:lnTo>
                        <a:pt x="85" y="317"/>
                      </a:lnTo>
                      <a:lnTo>
                        <a:pt x="84" y="319"/>
                      </a:lnTo>
                      <a:lnTo>
                        <a:pt x="84" y="321"/>
                      </a:lnTo>
                      <a:lnTo>
                        <a:pt x="82" y="323"/>
                      </a:lnTo>
                      <a:lnTo>
                        <a:pt x="82" y="326"/>
                      </a:lnTo>
                      <a:lnTo>
                        <a:pt x="82" y="328"/>
                      </a:lnTo>
                      <a:lnTo>
                        <a:pt x="84" y="328"/>
                      </a:lnTo>
                      <a:lnTo>
                        <a:pt x="87" y="328"/>
                      </a:lnTo>
                      <a:lnTo>
                        <a:pt x="89" y="328"/>
                      </a:lnTo>
                      <a:lnTo>
                        <a:pt x="92" y="328"/>
                      </a:lnTo>
                      <a:lnTo>
                        <a:pt x="94" y="327"/>
                      </a:lnTo>
                      <a:lnTo>
                        <a:pt x="99" y="327"/>
                      </a:lnTo>
                      <a:lnTo>
                        <a:pt x="103" y="326"/>
                      </a:lnTo>
                      <a:lnTo>
                        <a:pt x="106" y="324"/>
                      </a:lnTo>
                      <a:lnTo>
                        <a:pt x="108" y="324"/>
                      </a:lnTo>
                      <a:lnTo>
                        <a:pt x="109" y="323"/>
                      </a:lnTo>
                      <a:lnTo>
                        <a:pt x="115" y="323"/>
                      </a:lnTo>
                      <a:lnTo>
                        <a:pt x="117" y="323"/>
                      </a:lnTo>
                      <a:lnTo>
                        <a:pt x="120" y="324"/>
                      </a:lnTo>
                      <a:lnTo>
                        <a:pt x="120" y="326"/>
                      </a:lnTo>
                      <a:lnTo>
                        <a:pt x="120" y="328"/>
                      </a:lnTo>
                      <a:lnTo>
                        <a:pt x="118" y="331"/>
                      </a:lnTo>
                      <a:lnTo>
                        <a:pt x="117" y="333"/>
                      </a:lnTo>
                      <a:lnTo>
                        <a:pt x="117" y="334"/>
                      </a:lnTo>
                      <a:lnTo>
                        <a:pt x="117" y="338"/>
                      </a:lnTo>
                      <a:lnTo>
                        <a:pt x="118" y="341"/>
                      </a:lnTo>
                      <a:lnTo>
                        <a:pt x="118" y="343"/>
                      </a:lnTo>
                      <a:lnTo>
                        <a:pt x="120" y="346"/>
                      </a:lnTo>
                      <a:lnTo>
                        <a:pt x="122" y="348"/>
                      </a:lnTo>
                      <a:lnTo>
                        <a:pt x="122" y="347"/>
                      </a:lnTo>
                      <a:lnTo>
                        <a:pt x="128" y="343"/>
                      </a:lnTo>
                      <a:lnTo>
                        <a:pt x="130" y="343"/>
                      </a:lnTo>
                      <a:lnTo>
                        <a:pt x="132" y="342"/>
                      </a:lnTo>
                      <a:lnTo>
                        <a:pt x="134" y="340"/>
                      </a:lnTo>
                      <a:lnTo>
                        <a:pt x="135" y="334"/>
                      </a:lnTo>
                      <a:lnTo>
                        <a:pt x="137" y="333"/>
                      </a:lnTo>
                      <a:lnTo>
                        <a:pt x="140" y="333"/>
                      </a:lnTo>
                      <a:lnTo>
                        <a:pt x="141" y="332"/>
                      </a:lnTo>
                      <a:lnTo>
                        <a:pt x="144" y="329"/>
                      </a:lnTo>
                      <a:lnTo>
                        <a:pt x="141" y="326"/>
                      </a:lnTo>
                      <a:lnTo>
                        <a:pt x="144" y="324"/>
                      </a:lnTo>
                      <a:lnTo>
                        <a:pt x="148" y="323"/>
                      </a:lnTo>
                      <a:lnTo>
                        <a:pt x="151" y="321"/>
                      </a:lnTo>
                      <a:lnTo>
                        <a:pt x="153" y="318"/>
                      </a:lnTo>
                      <a:lnTo>
                        <a:pt x="151" y="317"/>
                      </a:lnTo>
                      <a:lnTo>
                        <a:pt x="150" y="314"/>
                      </a:lnTo>
                      <a:lnTo>
                        <a:pt x="150" y="313"/>
                      </a:lnTo>
                      <a:lnTo>
                        <a:pt x="151" y="312"/>
                      </a:lnTo>
                      <a:lnTo>
                        <a:pt x="155" y="310"/>
                      </a:lnTo>
                      <a:lnTo>
                        <a:pt x="156" y="310"/>
                      </a:lnTo>
                      <a:lnTo>
                        <a:pt x="156" y="307"/>
                      </a:lnTo>
                      <a:lnTo>
                        <a:pt x="156" y="305"/>
                      </a:lnTo>
                      <a:lnTo>
                        <a:pt x="160" y="303"/>
                      </a:lnTo>
                      <a:lnTo>
                        <a:pt x="161" y="302"/>
                      </a:lnTo>
                      <a:lnTo>
                        <a:pt x="161" y="299"/>
                      </a:lnTo>
                      <a:lnTo>
                        <a:pt x="161" y="296"/>
                      </a:lnTo>
                      <a:lnTo>
                        <a:pt x="160" y="295"/>
                      </a:lnTo>
                      <a:lnTo>
                        <a:pt x="159" y="294"/>
                      </a:lnTo>
                      <a:lnTo>
                        <a:pt x="155" y="291"/>
                      </a:lnTo>
                      <a:lnTo>
                        <a:pt x="154" y="290"/>
                      </a:lnTo>
                      <a:lnTo>
                        <a:pt x="153" y="290"/>
                      </a:lnTo>
                      <a:lnTo>
                        <a:pt x="153" y="288"/>
                      </a:lnTo>
                      <a:lnTo>
                        <a:pt x="153" y="286"/>
                      </a:lnTo>
                      <a:lnTo>
                        <a:pt x="150" y="281"/>
                      </a:lnTo>
                      <a:lnTo>
                        <a:pt x="153" y="283"/>
                      </a:lnTo>
                      <a:lnTo>
                        <a:pt x="155" y="284"/>
                      </a:lnTo>
                      <a:lnTo>
                        <a:pt x="156" y="285"/>
                      </a:lnTo>
                      <a:lnTo>
                        <a:pt x="156" y="286"/>
                      </a:lnTo>
                      <a:lnTo>
                        <a:pt x="159" y="288"/>
                      </a:lnTo>
                      <a:lnTo>
                        <a:pt x="160" y="289"/>
                      </a:lnTo>
                      <a:lnTo>
                        <a:pt x="161" y="289"/>
                      </a:lnTo>
                      <a:lnTo>
                        <a:pt x="161" y="284"/>
                      </a:lnTo>
                      <a:lnTo>
                        <a:pt x="163" y="284"/>
                      </a:lnTo>
                      <a:lnTo>
                        <a:pt x="164" y="284"/>
                      </a:lnTo>
                      <a:lnTo>
                        <a:pt x="165" y="288"/>
                      </a:lnTo>
                      <a:lnTo>
                        <a:pt x="167" y="289"/>
                      </a:lnTo>
                      <a:lnTo>
                        <a:pt x="168" y="289"/>
                      </a:lnTo>
                      <a:lnTo>
                        <a:pt x="169" y="289"/>
                      </a:lnTo>
                      <a:lnTo>
                        <a:pt x="170" y="288"/>
                      </a:lnTo>
                      <a:lnTo>
                        <a:pt x="170" y="285"/>
                      </a:lnTo>
                      <a:lnTo>
                        <a:pt x="173" y="285"/>
                      </a:lnTo>
                      <a:lnTo>
                        <a:pt x="174" y="283"/>
                      </a:lnTo>
                      <a:lnTo>
                        <a:pt x="175" y="281"/>
                      </a:lnTo>
                      <a:lnTo>
                        <a:pt x="177" y="281"/>
                      </a:lnTo>
                      <a:lnTo>
                        <a:pt x="180" y="283"/>
                      </a:lnTo>
                      <a:lnTo>
                        <a:pt x="179" y="280"/>
                      </a:lnTo>
                      <a:lnTo>
                        <a:pt x="180" y="279"/>
                      </a:lnTo>
                      <a:lnTo>
                        <a:pt x="180" y="275"/>
                      </a:lnTo>
                      <a:lnTo>
                        <a:pt x="182" y="275"/>
                      </a:lnTo>
                      <a:lnTo>
                        <a:pt x="186" y="275"/>
                      </a:lnTo>
                      <a:lnTo>
                        <a:pt x="188" y="275"/>
                      </a:lnTo>
                      <a:lnTo>
                        <a:pt x="191" y="275"/>
                      </a:lnTo>
                      <a:lnTo>
                        <a:pt x="194" y="272"/>
                      </a:lnTo>
                      <a:lnTo>
                        <a:pt x="196" y="270"/>
                      </a:lnTo>
                      <a:lnTo>
                        <a:pt x="197" y="267"/>
                      </a:lnTo>
                      <a:lnTo>
                        <a:pt x="198" y="265"/>
                      </a:lnTo>
                      <a:lnTo>
                        <a:pt x="203" y="261"/>
                      </a:lnTo>
                      <a:lnTo>
                        <a:pt x="206" y="258"/>
                      </a:lnTo>
                      <a:lnTo>
                        <a:pt x="207" y="257"/>
                      </a:lnTo>
                      <a:lnTo>
                        <a:pt x="208" y="253"/>
                      </a:lnTo>
                      <a:lnTo>
                        <a:pt x="210" y="252"/>
                      </a:lnTo>
                      <a:lnTo>
                        <a:pt x="211" y="252"/>
                      </a:lnTo>
                      <a:lnTo>
                        <a:pt x="212" y="253"/>
                      </a:lnTo>
                      <a:lnTo>
                        <a:pt x="212" y="255"/>
                      </a:lnTo>
                      <a:lnTo>
                        <a:pt x="213" y="257"/>
                      </a:lnTo>
                      <a:lnTo>
                        <a:pt x="213" y="258"/>
                      </a:lnTo>
                      <a:lnTo>
                        <a:pt x="215" y="260"/>
                      </a:lnTo>
                      <a:lnTo>
                        <a:pt x="218" y="261"/>
                      </a:lnTo>
                      <a:lnTo>
                        <a:pt x="220" y="261"/>
                      </a:lnTo>
                      <a:lnTo>
                        <a:pt x="222" y="260"/>
                      </a:lnTo>
                      <a:lnTo>
                        <a:pt x="224" y="258"/>
                      </a:lnTo>
                      <a:lnTo>
                        <a:pt x="224" y="257"/>
                      </a:lnTo>
                      <a:lnTo>
                        <a:pt x="226" y="256"/>
                      </a:lnTo>
                      <a:lnTo>
                        <a:pt x="227" y="256"/>
                      </a:lnTo>
                      <a:lnTo>
                        <a:pt x="230" y="256"/>
                      </a:lnTo>
                      <a:lnTo>
                        <a:pt x="234" y="257"/>
                      </a:lnTo>
                      <a:lnTo>
                        <a:pt x="234" y="258"/>
                      </a:lnTo>
                      <a:lnTo>
                        <a:pt x="234" y="260"/>
                      </a:lnTo>
                      <a:lnTo>
                        <a:pt x="235" y="264"/>
                      </a:lnTo>
                      <a:lnTo>
                        <a:pt x="235" y="266"/>
                      </a:lnTo>
                      <a:lnTo>
                        <a:pt x="236" y="267"/>
                      </a:lnTo>
                      <a:lnTo>
                        <a:pt x="237" y="267"/>
                      </a:lnTo>
                      <a:lnTo>
                        <a:pt x="239" y="269"/>
                      </a:lnTo>
                      <a:lnTo>
                        <a:pt x="240" y="267"/>
                      </a:lnTo>
                      <a:lnTo>
                        <a:pt x="240" y="265"/>
                      </a:lnTo>
                      <a:lnTo>
                        <a:pt x="241" y="261"/>
                      </a:lnTo>
                      <a:lnTo>
                        <a:pt x="243" y="260"/>
                      </a:lnTo>
                      <a:lnTo>
                        <a:pt x="253" y="256"/>
                      </a:lnTo>
                      <a:lnTo>
                        <a:pt x="255" y="255"/>
                      </a:lnTo>
                      <a:lnTo>
                        <a:pt x="258" y="255"/>
                      </a:lnTo>
                      <a:lnTo>
                        <a:pt x="259" y="255"/>
                      </a:lnTo>
                      <a:lnTo>
                        <a:pt x="260" y="257"/>
                      </a:lnTo>
                      <a:lnTo>
                        <a:pt x="264" y="258"/>
                      </a:lnTo>
                      <a:lnTo>
                        <a:pt x="265" y="258"/>
                      </a:lnTo>
                      <a:lnTo>
                        <a:pt x="265" y="260"/>
                      </a:lnTo>
                      <a:lnTo>
                        <a:pt x="265" y="261"/>
                      </a:lnTo>
                      <a:lnTo>
                        <a:pt x="265" y="264"/>
                      </a:lnTo>
                      <a:lnTo>
                        <a:pt x="263" y="265"/>
                      </a:lnTo>
                      <a:lnTo>
                        <a:pt x="263" y="266"/>
                      </a:lnTo>
                      <a:lnTo>
                        <a:pt x="263" y="267"/>
                      </a:lnTo>
                      <a:lnTo>
                        <a:pt x="260" y="269"/>
                      </a:lnTo>
                      <a:lnTo>
                        <a:pt x="259" y="271"/>
                      </a:lnTo>
                      <a:lnTo>
                        <a:pt x="258" y="272"/>
                      </a:lnTo>
                      <a:lnTo>
                        <a:pt x="258" y="274"/>
                      </a:lnTo>
                      <a:lnTo>
                        <a:pt x="259" y="274"/>
                      </a:lnTo>
                      <a:lnTo>
                        <a:pt x="263" y="275"/>
                      </a:lnTo>
                      <a:lnTo>
                        <a:pt x="265" y="276"/>
                      </a:lnTo>
                      <a:lnTo>
                        <a:pt x="268" y="276"/>
                      </a:lnTo>
                      <a:lnTo>
                        <a:pt x="270" y="276"/>
                      </a:lnTo>
                      <a:lnTo>
                        <a:pt x="272" y="275"/>
                      </a:lnTo>
                      <a:lnTo>
                        <a:pt x="273" y="271"/>
                      </a:lnTo>
                      <a:lnTo>
                        <a:pt x="273" y="269"/>
                      </a:lnTo>
                      <a:lnTo>
                        <a:pt x="274" y="269"/>
                      </a:lnTo>
                      <a:lnTo>
                        <a:pt x="277" y="269"/>
                      </a:lnTo>
                      <a:lnTo>
                        <a:pt x="281" y="269"/>
                      </a:lnTo>
                      <a:lnTo>
                        <a:pt x="283" y="267"/>
                      </a:lnTo>
                      <a:lnTo>
                        <a:pt x="286" y="269"/>
                      </a:lnTo>
                      <a:lnTo>
                        <a:pt x="287" y="269"/>
                      </a:lnTo>
                      <a:lnTo>
                        <a:pt x="288" y="269"/>
                      </a:lnTo>
                      <a:lnTo>
                        <a:pt x="288" y="266"/>
                      </a:lnTo>
                      <a:lnTo>
                        <a:pt x="289" y="266"/>
                      </a:lnTo>
                      <a:lnTo>
                        <a:pt x="292" y="265"/>
                      </a:lnTo>
                      <a:lnTo>
                        <a:pt x="295" y="264"/>
                      </a:lnTo>
                      <a:lnTo>
                        <a:pt x="296" y="261"/>
                      </a:lnTo>
                      <a:lnTo>
                        <a:pt x="296" y="258"/>
                      </a:lnTo>
                      <a:lnTo>
                        <a:pt x="296" y="257"/>
                      </a:lnTo>
                      <a:lnTo>
                        <a:pt x="295" y="256"/>
                      </a:lnTo>
                      <a:lnTo>
                        <a:pt x="289" y="253"/>
                      </a:lnTo>
                      <a:lnTo>
                        <a:pt x="288" y="256"/>
                      </a:lnTo>
                      <a:lnTo>
                        <a:pt x="287" y="256"/>
                      </a:lnTo>
                      <a:lnTo>
                        <a:pt x="286" y="255"/>
                      </a:lnTo>
                      <a:lnTo>
                        <a:pt x="286" y="253"/>
                      </a:lnTo>
                      <a:lnTo>
                        <a:pt x="286" y="252"/>
                      </a:lnTo>
                      <a:lnTo>
                        <a:pt x="286" y="250"/>
                      </a:lnTo>
                      <a:lnTo>
                        <a:pt x="287" y="246"/>
                      </a:lnTo>
                      <a:lnTo>
                        <a:pt x="287" y="243"/>
                      </a:lnTo>
                      <a:lnTo>
                        <a:pt x="289" y="242"/>
                      </a:lnTo>
                      <a:lnTo>
                        <a:pt x="292" y="242"/>
                      </a:lnTo>
                      <a:lnTo>
                        <a:pt x="293" y="245"/>
                      </a:lnTo>
                      <a:lnTo>
                        <a:pt x="295" y="246"/>
                      </a:lnTo>
                      <a:lnTo>
                        <a:pt x="298" y="247"/>
                      </a:lnTo>
                      <a:lnTo>
                        <a:pt x="301" y="247"/>
                      </a:lnTo>
                      <a:lnTo>
                        <a:pt x="302" y="250"/>
                      </a:lnTo>
                      <a:lnTo>
                        <a:pt x="303" y="251"/>
                      </a:lnTo>
                      <a:lnTo>
                        <a:pt x="307" y="253"/>
                      </a:lnTo>
                      <a:lnTo>
                        <a:pt x="307" y="255"/>
                      </a:lnTo>
                      <a:lnTo>
                        <a:pt x="305" y="256"/>
                      </a:lnTo>
                      <a:lnTo>
                        <a:pt x="305" y="257"/>
                      </a:lnTo>
                      <a:lnTo>
                        <a:pt x="307" y="260"/>
                      </a:lnTo>
                      <a:lnTo>
                        <a:pt x="310" y="260"/>
                      </a:lnTo>
                      <a:lnTo>
                        <a:pt x="312" y="264"/>
                      </a:lnTo>
                      <a:lnTo>
                        <a:pt x="316" y="265"/>
                      </a:lnTo>
                      <a:lnTo>
                        <a:pt x="319" y="267"/>
                      </a:lnTo>
                      <a:lnTo>
                        <a:pt x="322" y="269"/>
                      </a:lnTo>
                      <a:lnTo>
                        <a:pt x="325" y="267"/>
                      </a:lnTo>
                      <a:lnTo>
                        <a:pt x="327" y="267"/>
                      </a:lnTo>
                      <a:lnTo>
                        <a:pt x="327" y="264"/>
                      </a:lnTo>
                      <a:lnTo>
                        <a:pt x="330" y="264"/>
                      </a:lnTo>
                      <a:lnTo>
                        <a:pt x="331" y="265"/>
                      </a:lnTo>
                      <a:lnTo>
                        <a:pt x="333" y="266"/>
                      </a:lnTo>
                      <a:lnTo>
                        <a:pt x="331" y="269"/>
                      </a:lnTo>
                      <a:lnTo>
                        <a:pt x="329" y="272"/>
                      </a:lnTo>
                      <a:lnTo>
                        <a:pt x="327" y="275"/>
                      </a:lnTo>
                      <a:lnTo>
                        <a:pt x="325" y="276"/>
                      </a:lnTo>
                      <a:lnTo>
                        <a:pt x="324" y="279"/>
                      </a:lnTo>
                      <a:lnTo>
                        <a:pt x="322" y="279"/>
                      </a:lnTo>
                      <a:lnTo>
                        <a:pt x="322" y="281"/>
                      </a:lnTo>
                      <a:lnTo>
                        <a:pt x="326" y="283"/>
                      </a:lnTo>
                      <a:lnTo>
                        <a:pt x="327" y="284"/>
                      </a:lnTo>
                      <a:lnTo>
                        <a:pt x="329" y="285"/>
                      </a:lnTo>
                      <a:lnTo>
                        <a:pt x="329" y="286"/>
                      </a:lnTo>
                      <a:lnTo>
                        <a:pt x="330" y="289"/>
                      </a:lnTo>
                      <a:lnTo>
                        <a:pt x="331" y="290"/>
                      </a:lnTo>
                      <a:lnTo>
                        <a:pt x="333" y="290"/>
                      </a:lnTo>
                      <a:lnTo>
                        <a:pt x="333" y="289"/>
                      </a:lnTo>
                      <a:lnTo>
                        <a:pt x="333" y="286"/>
                      </a:lnTo>
                      <a:lnTo>
                        <a:pt x="333" y="284"/>
                      </a:lnTo>
                      <a:lnTo>
                        <a:pt x="333" y="281"/>
                      </a:lnTo>
                      <a:lnTo>
                        <a:pt x="334" y="279"/>
                      </a:lnTo>
                      <a:lnTo>
                        <a:pt x="334" y="276"/>
                      </a:lnTo>
                      <a:lnTo>
                        <a:pt x="336" y="274"/>
                      </a:lnTo>
                      <a:lnTo>
                        <a:pt x="339" y="271"/>
                      </a:lnTo>
                      <a:lnTo>
                        <a:pt x="340" y="269"/>
                      </a:lnTo>
                      <a:lnTo>
                        <a:pt x="340" y="266"/>
                      </a:lnTo>
                      <a:lnTo>
                        <a:pt x="340" y="261"/>
                      </a:lnTo>
                      <a:lnTo>
                        <a:pt x="339" y="258"/>
                      </a:lnTo>
                      <a:lnTo>
                        <a:pt x="338" y="256"/>
                      </a:lnTo>
                      <a:lnTo>
                        <a:pt x="339" y="253"/>
                      </a:lnTo>
                      <a:lnTo>
                        <a:pt x="340" y="253"/>
                      </a:lnTo>
                      <a:lnTo>
                        <a:pt x="341" y="253"/>
                      </a:lnTo>
                      <a:lnTo>
                        <a:pt x="343" y="255"/>
                      </a:lnTo>
                      <a:lnTo>
                        <a:pt x="344" y="256"/>
                      </a:lnTo>
                      <a:lnTo>
                        <a:pt x="346" y="258"/>
                      </a:lnTo>
                      <a:lnTo>
                        <a:pt x="348" y="260"/>
                      </a:lnTo>
                      <a:lnTo>
                        <a:pt x="349" y="261"/>
                      </a:lnTo>
                      <a:lnTo>
                        <a:pt x="353" y="266"/>
                      </a:lnTo>
                      <a:lnTo>
                        <a:pt x="355" y="269"/>
                      </a:lnTo>
                      <a:lnTo>
                        <a:pt x="357" y="271"/>
                      </a:lnTo>
                      <a:lnTo>
                        <a:pt x="358" y="274"/>
                      </a:lnTo>
                      <a:lnTo>
                        <a:pt x="359" y="276"/>
                      </a:lnTo>
                      <a:lnTo>
                        <a:pt x="360" y="279"/>
                      </a:lnTo>
                      <a:lnTo>
                        <a:pt x="363" y="276"/>
                      </a:lnTo>
                      <a:lnTo>
                        <a:pt x="364" y="276"/>
                      </a:lnTo>
                      <a:lnTo>
                        <a:pt x="367" y="276"/>
                      </a:lnTo>
                      <a:lnTo>
                        <a:pt x="371" y="279"/>
                      </a:lnTo>
                      <a:lnTo>
                        <a:pt x="372" y="276"/>
                      </a:lnTo>
                      <a:lnTo>
                        <a:pt x="373" y="276"/>
                      </a:lnTo>
                      <a:lnTo>
                        <a:pt x="374" y="274"/>
                      </a:lnTo>
                      <a:lnTo>
                        <a:pt x="374" y="272"/>
                      </a:lnTo>
                      <a:lnTo>
                        <a:pt x="376" y="270"/>
                      </a:lnTo>
                      <a:lnTo>
                        <a:pt x="376" y="266"/>
                      </a:lnTo>
                      <a:lnTo>
                        <a:pt x="374" y="265"/>
                      </a:lnTo>
                      <a:lnTo>
                        <a:pt x="376" y="264"/>
                      </a:lnTo>
                      <a:lnTo>
                        <a:pt x="377" y="261"/>
                      </a:lnTo>
                      <a:lnTo>
                        <a:pt x="378" y="260"/>
                      </a:lnTo>
                      <a:lnTo>
                        <a:pt x="381" y="260"/>
                      </a:lnTo>
                      <a:lnTo>
                        <a:pt x="382" y="258"/>
                      </a:lnTo>
                      <a:lnTo>
                        <a:pt x="382" y="257"/>
                      </a:lnTo>
                      <a:lnTo>
                        <a:pt x="381" y="256"/>
                      </a:lnTo>
                      <a:lnTo>
                        <a:pt x="381" y="255"/>
                      </a:lnTo>
                      <a:lnTo>
                        <a:pt x="381" y="253"/>
                      </a:lnTo>
                      <a:lnTo>
                        <a:pt x="381" y="252"/>
                      </a:lnTo>
                      <a:lnTo>
                        <a:pt x="378" y="252"/>
                      </a:lnTo>
                      <a:lnTo>
                        <a:pt x="377" y="252"/>
                      </a:lnTo>
                      <a:lnTo>
                        <a:pt x="376" y="251"/>
                      </a:lnTo>
                      <a:lnTo>
                        <a:pt x="376" y="250"/>
                      </a:lnTo>
                      <a:lnTo>
                        <a:pt x="374" y="247"/>
                      </a:lnTo>
                      <a:lnTo>
                        <a:pt x="373" y="247"/>
                      </a:lnTo>
                      <a:lnTo>
                        <a:pt x="372" y="247"/>
                      </a:lnTo>
                      <a:lnTo>
                        <a:pt x="372" y="246"/>
                      </a:lnTo>
                      <a:lnTo>
                        <a:pt x="372" y="245"/>
                      </a:lnTo>
                      <a:lnTo>
                        <a:pt x="372" y="243"/>
                      </a:lnTo>
                      <a:lnTo>
                        <a:pt x="373" y="241"/>
                      </a:lnTo>
                      <a:lnTo>
                        <a:pt x="373" y="238"/>
                      </a:lnTo>
                      <a:lnTo>
                        <a:pt x="373" y="236"/>
                      </a:lnTo>
                      <a:lnTo>
                        <a:pt x="373" y="234"/>
                      </a:lnTo>
                      <a:lnTo>
                        <a:pt x="377" y="228"/>
                      </a:lnTo>
                      <a:lnTo>
                        <a:pt x="378" y="226"/>
                      </a:lnTo>
                      <a:lnTo>
                        <a:pt x="382" y="224"/>
                      </a:lnTo>
                      <a:lnTo>
                        <a:pt x="381" y="224"/>
                      </a:lnTo>
                      <a:lnTo>
                        <a:pt x="378" y="222"/>
                      </a:lnTo>
                      <a:lnTo>
                        <a:pt x="377" y="222"/>
                      </a:lnTo>
                      <a:lnTo>
                        <a:pt x="378" y="213"/>
                      </a:lnTo>
                      <a:lnTo>
                        <a:pt x="378" y="210"/>
                      </a:lnTo>
                      <a:lnTo>
                        <a:pt x="381" y="209"/>
                      </a:lnTo>
                      <a:lnTo>
                        <a:pt x="383" y="206"/>
                      </a:lnTo>
                      <a:lnTo>
                        <a:pt x="386" y="205"/>
                      </a:lnTo>
                      <a:lnTo>
                        <a:pt x="386" y="201"/>
                      </a:lnTo>
                      <a:lnTo>
                        <a:pt x="383" y="200"/>
                      </a:lnTo>
                      <a:lnTo>
                        <a:pt x="381" y="200"/>
                      </a:lnTo>
                      <a:lnTo>
                        <a:pt x="376" y="201"/>
                      </a:lnTo>
                      <a:lnTo>
                        <a:pt x="376" y="200"/>
                      </a:lnTo>
                      <a:lnTo>
                        <a:pt x="376" y="199"/>
                      </a:lnTo>
                      <a:lnTo>
                        <a:pt x="378" y="198"/>
                      </a:lnTo>
                      <a:lnTo>
                        <a:pt x="385" y="193"/>
                      </a:lnTo>
                      <a:lnTo>
                        <a:pt x="386" y="191"/>
                      </a:lnTo>
                      <a:lnTo>
                        <a:pt x="387" y="187"/>
                      </a:lnTo>
                      <a:lnTo>
                        <a:pt x="386" y="185"/>
                      </a:lnTo>
                      <a:lnTo>
                        <a:pt x="385" y="184"/>
                      </a:lnTo>
                      <a:lnTo>
                        <a:pt x="383" y="181"/>
                      </a:lnTo>
                      <a:lnTo>
                        <a:pt x="385" y="179"/>
                      </a:lnTo>
                      <a:lnTo>
                        <a:pt x="386" y="176"/>
                      </a:lnTo>
                      <a:lnTo>
                        <a:pt x="387" y="172"/>
                      </a:lnTo>
                      <a:lnTo>
                        <a:pt x="388" y="171"/>
                      </a:lnTo>
                      <a:lnTo>
                        <a:pt x="390" y="171"/>
                      </a:lnTo>
                      <a:lnTo>
                        <a:pt x="391" y="171"/>
                      </a:lnTo>
                      <a:lnTo>
                        <a:pt x="397" y="170"/>
                      </a:lnTo>
                      <a:lnTo>
                        <a:pt x="400" y="168"/>
                      </a:lnTo>
                      <a:lnTo>
                        <a:pt x="402" y="166"/>
                      </a:lnTo>
                      <a:lnTo>
                        <a:pt x="404" y="163"/>
                      </a:lnTo>
                      <a:lnTo>
                        <a:pt x="406" y="161"/>
                      </a:lnTo>
                      <a:lnTo>
                        <a:pt x="409" y="163"/>
                      </a:lnTo>
                      <a:lnTo>
                        <a:pt x="411" y="165"/>
                      </a:lnTo>
                      <a:lnTo>
                        <a:pt x="412" y="166"/>
                      </a:lnTo>
                      <a:lnTo>
                        <a:pt x="415" y="166"/>
                      </a:lnTo>
                      <a:lnTo>
                        <a:pt x="416" y="163"/>
                      </a:lnTo>
                      <a:lnTo>
                        <a:pt x="417" y="162"/>
                      </a:lnTo>
                      <a:lnTo>
                        <a:pt x="419" y="160"/>
                      </a:lnTo>
                      <a:lnTo>
                        <a:pt x="419" y="156"/>
                      </a:lnTo>
                      <a:lnTo>
                        <a:pt x="420" y="152"/>
                      </a:lnTo>
                      <a:lnTo>
                        <a:pt x="421" y="151"/>
                      </a:lnTo>
                      <a:lnTo>
                        <a:pt x="423" y="149"/>
                      </a:lnTo>
                      <a:lnTo>
                        <a:pt x="424" y="151"/>
                      </a:lnTo>
                      <a:lnTo>
                        <a:pt x="426" y="149"/>
                      </a:lnTo>
                      <a:lnTo>
                        <a:pt x="429" y="149"/>
                      </a:lnTo>
                      <a:lnTo>
                        <a:pt x="431" y="144"/>
                      </a:lnTo>
                      <a:lnTo>
                        <a:pt x="428" y="128"/>
                      </a:lnTo>
                      <a:lnTo>
                        <a:pt x="426" y="128"/>
                      </a:lnTo>
                      <a:lnTo>
                        <a:pt x="423" y="128"/>
                      </a:lnTo>
                      <a:lnTo>
                        <a:pt x="421" y="130"/>
                      </a:lnTo>
                      <a:lnTo>
                        <a:pt x="419" y="132"/>
                      </a:lnTo>
                      <a:lnTo>
                        <a:pt x="415" y="128"/>
                      </a:lnTo>
                      <a:lnTo>
                        <a:pt x="411" y="124"/>
                      </a:lnTo>
                      <a:lnTo>
                        <a:pt x="406" y="123"/>
                      </a:lnTo>
                      <a:lnTo>
                        <a:pt x="405" y="120"/>
                      </a:lnTo>
                      <a:lnTo>
                        <a:pt x="404" y="118"/>
                      </a:lnTo>
                      <a:lnTo>
                        <a:pt x="402" y="119"/>
                      </a:lnTo>
                      <a:lnTo>
                        <a:pt x="400" y="119"/>
                      </a:lnTo>
                      <a:lnTo>
                        <a:pt x="397" y="119"/>
                      </a:lnTo>
                      <a:lnTo>
                        <a:pt x="396" y="115"/>
                      </a:lnTo>
                      <a:lnTo>
                        <a:pt x="392" y="111"/>
                      </a:lnTo>
                      <a:lnTo>
                        <a:pt x="388" y="108"/>
                      </a:lnTo>
                      <a:lnTo>
                        <a:pt x="387" y="105"/>
                      </a:lnTo>
                      <a:lnTo>
                        <a:pt x="387" y="101"/>
                      </a:lnTo>
                      <a:lnTo>
                        <a:pt x="386" y="100"/>
                      </a:lnTo>
                      <a:lnTo>
                        <a:pt x="385" y="96"/>
                      </a:lnTo>
                      <a:lnTo>
                        <a:pt x="378" y="92"/>
                      </a:lnTo>
                      <a:lnTo>
                        <a:pt x="378" y="94"/>
                      </a:lnTo>
                      <a:lnTo>
                        <a:pt x="378" y="96"/>
                      </a:lnTo>
                      <a:lnTo>
                        <a:pt x="377" y="100"/>
                      </a:lnTo>
                      <a:lnTo>
                        <a:pt x="376" y="103"/>
                      </a:lnTo>
                      <a:lnTo>
                        <a:pt x="374" y="103"/>
                      </a:lnTo>
                      <a:lnTo>
                        <a:pt x="373" y="103"/>
                      </a:lnTo>
                      <a:lnTo>
                        <a:pt x="371" y="104"/>
                      </a:lnTo>
                      <a:lnTo>
                        <a:pt x="369" y="105"/>
                      </a:lnTo>
                      <a:lnTo>
                        <a:pt x="369" y="104"/>
                      </a:lnTo>
                      <a:lnTo>
                        <a:pt x="369" y="105"/>
                      </a:lnTo>
                      <a:lnTo>
                        <a:pt x="369" y="104"/>
                      </a:lnTo>
                      <a:lnTo>
                        <a:pt x="367" y="103"/>
                      </a:lnTo>
                      <a:lnTo>
                        <a:pt x="363" y="101"/>
                      </a:lnTo>
                      <a:lnTo>
                        <a:pt x="360" y="100"/>
                      </a:lnTo>
                      <a:lnTo>
                        <a:pt x="357" y="98"/>
                      </a:lnTo>
                      <a:lnTo>
                        <a:pt x="354" y="98"/>
                      </a:lnTo>
                      <a:lnTo>
                        <a:pt x="353" y="96"/>
                      </a:lnTo>
                      <a:lnTo>
                        <a:pt x="354" y="95"/>
                      </a:lnTo>
                      <a:lnTo>
                        <a:pt x="355" y="92"/>
                      </a:lnTo>
                      <a:lnTo>
                        <a:pt x="355" y="91"/>
                      </a:lnTo>
                      <a:lnTo>
                        <a:pt x="354" y="89"/>
                      </a:lnTo>
                      <a:lnTo>
                        <a:pt x="352" y="87"/>
                      </a:lnTo>
                      <a:lnTo>
                        <a:pt x="346" y="82"/>
                      </a:lnTo>
                      <a:lnTo>
                        <a:pt x="345" y="80"/>
                      </a:lnTo>
                      <a:lnTo>
                        <a:pt x="345" y="79"/>
                      </a:lnTo>
                      <a:lnTo>
                        <a:pt x="346" y="77"/>
                      </a:lnTo>
                      <a:lnTo>
                        <a:pt x="349" y="75"/>
                      </a:lnTo>
                      <a:lnTo>
                        <a:pt x="352" y="73"/>
                      </a:lnTo>
                      <a:lnTo>
                        <a:pt x="352" y="71"/>
                      </a:lnTo>
                      <a:lnTo>
                        <a:pt x="349" y="67"/>
                      </a:lnTo>
                      <a:lnTo>
                        <a:pt x="348" y="62"/>
                      </a:lnTo>
                      <a:lnTo>
                        <a:pt x="345" y="62"/>
                      </a:lnTo>
                      <a:lnTo>
                        <a:pt x="341" y="61"/>
                      </a:lnTo>
                      <a:lnTo>
                        <a:pt x="324" y="62"/>
                      </a:lnTo>
                      <a:lnTo>
                        <a:pt x="322" y="62"/>
                      </a:lnTo>
                      <a:lnTo>
                        <a:pt x="317" y="62"/>
                      </a:lnTo>
                      <a:lnTo>
                        <a:pt x="314" y="62"/>
                      </a:lnTo>
                      <a:lnTo>
                        <a:pt x="308" y="61"/>
                      </a:lnTo>
                      <a:lnTo>
                        <a:pt x="302" y="61"/>
                      </a:lnTo>
                      <a:lnTo>
                        <a:pt x="298" y="60"/>
                      </a:lnTo>
                      <a:lnTo>
                        <a:pt x="295" y="58"/>
                      </a:lnTo>
                      <a:lnTo>
                        <a:pt x="288" y="57"/>
                      </a:lnTo>
                      <a:lnTo>
                        <a:pt x="284" y="53"/>
                      </a:lnTo>
                      <a:lnTo>
                        <a:pt x="279" y="52"/>
                      </a:lnTo>
                      <a:lnTo>
                        <a:pt x="274" y="51"/>
                      </a:lnTo>
                      <a:lnTo>
                        <a:pt x="273" y="49"/>
                      </a:lnTo>
                      <a:lnTo>
                        <a:pt x="270" y="48"/>
                      </a:lnTo>
                      <a:lnTo>
                        <a:pt x="269" y="47"/>
                      </a:lnTo>
                      <a:lnTo>
                        <a:pt x="268" y="46"/>
                      </a:lnTo>
                      <a:lnTo>
                        <a:pt x="267" y="43"/>
                      </a:lnTo>
                      <a:lnTo>
                        <a:pt x="259" y="35"/>
                      </a:lnTo>
                      <a:lnTo>
                        <a:pt x="257" y="33"/>
                      </a:lnTo>
                      <a:lnTo>
                        <a:pt x="253" y="28"/>
                      </a:lnTo>
                      <a:lnTo>
                        <a:pt x="250" y="23"/>
                      </a:lnTo>
                      <a:lnTo>
                        <a:pt x="248" y="19"/>
                      </a:lnTo>
                      <a:lnTo>
                        <a:pt x="248" y="18"/>
                      </a:lnTo>
                      <a:lnTo>
                        <a:pt x="245" y="16"/>
                      </a:lnTo>
                      <a:lnTo>
                        <a:pt x="243" y="13"/>
                      </a:lnTo>
                      <a:lnTo>
                        <a:pt x="241" y="13"/>
                      </a:lnTo>
                      <a:lnTo>
                        <a:pt x="240" y="11"/>
                      </a:lnTo>
                      <a:lnTo>
                        <a:pt x="239" y="9"/>
                      </a:lnTo>
                      <a:lnTo>
                        <a:pt x="237" y="4"/>
                      </a:lnTo>
                      <a:lnTo>
                        <a:pt x="236" y="3"/>
                      </a:lnTo>
                      <a:lnTo>
                        <a:pt x="232" y="4"/>
                      </a:lnTo>
                      <a:lnTo>
                        <a:pt x="229" y="5"/>
                      </a:lnTo>
                      <a:lnTo>
                        <a:pt x="226" y="5"/>
                      </a:lnTo>
                      <a:lnTo>
                        <a:pt x="224" y="6"/>
                      </a:lnTo>
                      <a:lnTo>
                        <a:pt x="224" y="8"/>
                      </a:lnTo>
                      <a:lnTo>
                        <a:pt x="224" y="9"/>
                      </a:lnTo>
                      <a:lnTo>
                        <a:pt x="224" y="13"/>
                      </a:lnTo>
                      <a:lnTo>
                        <a:pt x="222" y="13"/>
                      </a:lnTo>
                      <a:lnTo>
                        <a:pt x="221" y="11"/>
                      </a:lnTo>
                      <a:lnTo>
                        <a:pt x="218" y="9"/>
                      </a:lnTo>
                      <a:lnTo>
                        <a:pt x="217" y="9"/>
                      </a:lnTo>
                      <a:lnTo>
                        <a:pt x="215" y="8"/>
                      </a:lnTo>
                      <a:lnTo>
                        <a:pt x="213" y="8"/>
                      </a:lnTo>
                      <a:lnTo>
                        <a:pt x="211" y="6"/>
                      </a:lnTo>
                      <a:lnTo>
                        <a:pt x="208" y="6"/>
                      </a:lnTo>
                      <a:lnTo>
                        <a:pt x="207" y="5"/>
                      </a:lnTo>
                      <a:lnTo>
                        <a:pt x="207" y="4"/>
                      </a:lnTo>
                      <a:lnTo>
                        <a:pt x="205" y="3"/>
                      </a:lnTo>
                      <a:lnTo>
                        <a:pt x="203" y="0"/>
                      </a:lnTo>
                      <a:lnTo>
                        <a:pt x="199" y="1"/>
                      </a:lnTo>
                      <a:lnTo>
                        <a:pt x="198" y="3"/>
                      </a:lnTo>
                      <a:lnTo>
                        <a:pt x="197" y="4"/>
                      </a:lnTo>
                      <a:lnTo>
                        <a:pt x="194" y="5"/>
                      </a:lnTo>
                      <a:lnTo>
                        <a:pt x="192" y="8"/>
                      </a:lnTo>
                      <a:lnTo>
                        <a:pt x="192" y="9"/>
                      </a:lnTo>
                      <a:lnTo>
                        <a:pt x="192" y="13"/>
                      </a:lnTo>
                      <a:lnTo>
                        <a:pt x="191" y="15"/>
                      </a:lnTo>
                      <a:lnTo>
                        <a:pt x="191" y="19"/>
                      </a:lnTo>
                      <a:lnTo>
                        <a:pt x="191" y="20"/>
                      </a:lnTo>
                      <a:lnTo>
                        <a:pt x="192" y="23"/>
                      </a:lnTo>
                      <a:lnTo>
                        <a:pt x="192" y="25"/>
                      </a:lnTo>
                      <a:lnTo>
                        <a:pt x="191" y="25"/>
                      </a:lnTo>
                      <a:lnTo>
                        <a:pt x="189" y="25"/>
                      </a:lnTo>
                      <a:lnTo>
                        <a:pt x="189" y="27"/>
                      </a:lnTo>
                      <a:lnTo>
                        <a:pt x="188" y="28"/>
                      </a:lnTo>
                      <a:lnTo>
                        <a:pt x="184" y="29"/>
                      </a:lnTo>
                      <a:lnTo>
                        <a:pt x="183" y="29"/>
                      </a:lnTo>
                      <a:lnTo>
                        <a:pt x="180" y="29"/>
                      </a:lnTo>
                      <a:lnTo>
                        <a:pt x="178" y="29"/>
                      </a:lnTo>
                      <a:lnTo>
                        <a:pt x="175" y="29"/>
                      </a:lnTo>
                      <a:lnTo>
                        <a:pt x="174" y="29"/>
                      </a:lnTo>
                      <a:lnTo>
                        <a:pt x="169" y="30"/>
                      </a:lnTo>
                      <a:lnTo>
                        <a:pt x="168" y="30"/>
                      </a:lnTo>
                      <a:lnTo>
                        <a:pt x="165" y="30"/>
                      </a:lnTo>
                      <a:lnTo>
                        <a:pt x="168" y="33"/>
                      </a:lnTo>
                      <a:lnTo>
                        <a:pt x="168" y="34"/>
                      </a:lnTo>
                      <a:lnTo>
                        <a:pt x="168" y="35"/>
                      </a:lnTo>
                      <a:lnTo>
                        <a:pt x="167" y="38"/>
                      </a:lnTo>
                      <a:lnTo>
                        <a:pt x="165" y="38"/>
                      </a:lnTo>
                      <a:lnTo>
                        <a:pt x="163" y="38"/>
                      </a:lnTo>
                      <a:lnTo>
                        <a:pt x="161" y="37"/>
                      </a:lnTo>
                      <a:lnTo>
                        <a:pt x="159" y="37"/>
                      </a:lnTo>
                      <a:lnTo>
                        <a:pt x="156" y="38"/>
                      </a:lnTo>
                      <a:lnTo>
                        <a:pt x="155" y="35"/>
                      </a:lnTo>
                      <a:lnTo>
                        <a:pt x="154" y="33"/>
                      </a:lnTo>
                      <a:lnTo>
                        <a:pt x="154" y="32"/>
                      </a:lnTo>
                      <a:lnTo>
                        <a:pt x="153" y="30"/>
                      </a:lnTo>
                      <a:lnTo>
                        <a:pt x="151" y="32"/>
                      </a:lnTo>
                      <a:lnTo>
                        <a:pt x="150" y="33"/>
                      </a:lnTo>
                      <a:lnTo>
                        <a:pt x="148" y="33"/>
                      </a:lnTo>
                      <a:lnTo>
                        <a:pt x="146" y="34"/>
                      </a:lnTo>
                      <a:lnTo>
                        <a:pt x="148" y="35"/>
                      </a:lnTo>
                      <a:lnTo>
                        <a:pt x="149" y="38"/>
                      </a:lnTo>
                      <a:lnTo>
                        <a:pt x="150" y="41"/>
                      </a:lnTo>
                      <a:lnTo>
                        <a:pt x="150" y="43"/>
                      </a:lnTo>
                      <a:lnTo>
                        <a:pt x="151" y="49"/>
                      </a:lnTo>
                      <a:lnTo>
                        <a:pt x="151" y="53"/>
                      </a:lnTo>
                      <a:lnTo>
                        <a:pt x="151" y="57"/>
                      </a:lnTo>
                      <a:lnTo>
                        <a:pt x="150" y="60"/>
                      </a:lnTo>
                      <a:lnTo>
                        <a:pt x="149" y="61"/>
                      </a:lnTo>
                      <a:lnTo>
                        <a:pt x="149" y="63"/>
                      </a:lnTo>
                      <a:lnTo>
                        <a:pt x="150" y="65"/>
                      </a:lnTo>
                      <a:lnTo>
                        <a:pt x="150" y="67"/>
                      </a:lnTo>
                      <a:lnTo>
                        <a:pt x="151" y="71"/>
                      </a:lnTo>
                      <a:lnTo>
                        <a:pt x="153" y="71"/>
                      </a:lnTo>
                      <a:lnTo>
                        <a:pt x="154" y="72"/>
                      </a:lnTo>
                      <a:lnTo>
                        <a:pt x="155" y="73"/>
                      </a:lnTo>
                      <a:lnTo>
                        <a:pt x="159" y="76"/>
                      </a:lnTo>
                      <a:lnTo>
                        <a:pt x="161" y="79"/>
                      </a:lnTo>
                      <a:lnTo>
                        <a:pt x="164" y="80"/>
                      </a:lnTo>
                      <a:lnTo>
                        <a:pt x="165" y="82"/>
                      </a:lnTo>
                      <a:lnTo>
                        <a:pt x="165" y="85"/>
                      </a:lnTo>
                      <a:lnTo>
                        <a:pt x="165" y="86"/>
                      </a:lnTo>
                      <a:lnTo>
                        <a:pt x="164" y="87"/>
                      </a:lnTo>
                      <a:lnTo>
                        <a:pt x="161" y="89"/>
                      </a:lnTo>
                      <a:lnTo>
                        <a:pt x="159" y="90"/>
                      </a:lnTo>
                      <a:lnTo>
                        <a:pt x="156" y="90"/>
                      </a:lnTo>
                      <a:lnTo>
                        <a:pt x="156" y="91"/>
                      </a:lnTo>
                      <a:lnTo>
                        <a:pt x="159" y="92"/>
                      </a:lnTo>
                      <a:lnTo>
                        <a:pt x="155" y="94"/>
                      </a:lnTo>
                      <a:lnTo>
                        <a:pt x="154" y="94"/>
                      </a:lnTo>
                      <a:lnTo>
                        <a:pt x="151" y="95"/>
                      </a:lnTo>
                      <a:lnTo>
                        <a:pt x="149" y="94"/>
                      </a:lnTo>
                      <a:lnTo>
                        <a:pt x="146" y="92"/>
                      </a:lnTo>
                      <a:lnTo>
                        <a:pt x="145" y="91"/>
                      </a:lnTo>
                      <a:lnTo>
                        <a:pt x="145" y="90"/>
                      </a:lnTo>
                      <a:lnTo>
                        <a:pt x="144" y="87"/>
                      </a:lnTo>
                      <a:lnTo>
                        <a:pt x="144" y="86"/>
                      </a:lnTo>
                      <a:lnTo>
                        <a:pt x="141" y="85"/>
                      </a:lnTo>
                      <a:lnTo>
                        <a:pt x="140" y="85"/>
                      </a:lnTo>
                      <a:lnTo>
                        <a:pt x="139" y="86"/>
                      </a:lnTo>
                      <a:lnTo>
                        <a:pt x="139" y="89"/>
                      </a:lnTo>
                      <a:lnTo>
                        <a:pt x="137" y="90"/>
                      </a:lnTo>
                      <a:lnTo>
                        <a:pt x="136" y="90"/>
                      </a:lnTo>
                      <a:lnTo>
                        <a:pt x="135" y="91"/>
                      </a:lnTo>
                      <a:lnTo>
                        <a:pt x="134" y="90"/>
                      </a:lnTo>
                      <a:lnTo>
                        <a:pt x="131" y="89"/>
                      </a:lnTo>
                      <a:lnTo>
                        <a:pt x="130" y="89"/>
                      </a:lnTo>
                      <a:lnTo>
                        <a:pt x="128" y="90"/>
                      </a:lnTo>
                      <a:lnTo>
                        <a:pt x="125" y="92"/>
                      </a:lnTo>
                      <a:lnTo>
                        <a:pt x="122" y="92"/>
                      </a:lnTo>
                      <a:lnTo>
                        <a:pt x="120" y="92"/>
                      </a:lnTo>
                      <a:lnTo>
                        <a:pt x="117" y="92"/>
                      </a:lnTo>
                      <a:lnTo>
                        <a:pt x="116" y="91"/>
                      </a:lnTo>
                      <a:lnTo>
                        <a:pt x="116" y="89"/>
                      </a:lnTo>
                      <a:lnTo>
                        <a:pt x="117" y="86"/>
                      </a:lnTo>
                      <a:lnTo>
                        <a:pt x="117" y="82"/>
                      </a:lnTo>
                      <a:lnTo>
                        <a:pt x="116" y="81"/>
                      </a:lnTo>
                      <a:lnTo>
                        <a:pt x="115" y="79"/>
                      </a:lnTo>
                      <a:lnTo>
                        <a:pt x="113" y="76"/>
                      </a:lnTo>
                      <a:lnTo>
                        <a:pt x="109" y="75"/>
                      </a:lnTo>
                      <a:lnTo>
                        <a:pt x="107" y="75"/>
                      </a:lnTo>
                      <a:lnTo>
                        <a:pt x="106" y="76"/>
                      </a:lnTo>
                      <a:lnTo>
                        <a:pt x="106" y="77"/>
                      </a:lnTo>
                      <a:lnTo>
                        <a:pt x="104" y="80"/>
                      </a:lnTo>
                      <a:lnTo>
                        <a:pt x="103" y="85"/>
                      </a:lnTo>
                      <a:lnTo>
                        <a:pt x="102" y="86"/>
                      </a:lnTo>
                      <a:lnTo>
                        <a:pt x="99" y="86"/>
                      </a:lnTo>
                      <a:lnTo>
                        <a:pt x="97" y="86"/>
                      </a:lnTo>
                      <a:lnTo>
                        <a:pt x="94" y="86"/>
                      </a:lnTo>
                      <a:lnTo>
                        <a:pt x="94" y="87"/>
                      </a:lnTo>
                      <a:lnTo>
                        <a:pt x="94" y="89"/>
                      </a:lnTo>
                      <a:lnTo>
                        <a:pt x="93" y="90"/>
                      </a:lnTo>
                      <a:lnTo>
                        <a:pt x="92" y="89"/>
                      </a:lnTo>
                      <a:lnTo>
                        <a:pt x="90" y="87"/>
                      </a:lnTo>
                      <a:lnTo>
                        <a:pt x="88" y="86"/>
                      </a:lnTo>
                      <a:lnTo>
                        <a:pt x="85" y="87"/>
                      </a:lnTo>
                      <a:lnTo>
                        <a:pt x="84" y="86"/>
                      </a:lnTo>
                      <a:lnTo>
                        <a:pt x="80" y="85"/>
                      </a:lnTo>
                      <a:lnTo>
                        <a:pt x="79" y="81"/>
                      </a:lnTo>
                      <a:lnTo>
                        <a:pt x="77" y="79"/>
                      </a:lnTo>
                      <a:lnTo>
                        <a:pt x="75" y="77"/>
                      </a:lnTo>
                      <a:lnTo>
                        <a:pt x="74" y="76"/>
                      </a:lnTo>
                      <a:lnTo>
                        <a:pt x="73" y="75"/>
                      </a:lnTo>
                      <a:lnTo>
                        <a:pt x="70" y="73"/>
                      </a:lnTo>
                      <a:lnTo>
                        <a:pt x="69" y="73"/>
                      </a:lnTo>
                      <a:lnTo>
                        <a:pt x="66" y="76"/>
                      </a:lnTo>
                      <a:lnTo>
                        <a:pt x="69" y="77"/>
                      </a:lnTo>
                      <a:lnTo>
                        <a:pt x="69" y="80"/>
                      </a:lnTo>
                      <a:lnTo>
                        <a:pt x="69" y="82"/>
                      </a:lnTo>
                      <a:lnTo>
                        <a:pt x="66" y="82"/>
                      </a:lnTo>
                      <a:lnTo>
                        <a:pt x="64" y="82"/>
                      </a:lnTo>
                      <a:lnTo>
                        <a:pt x="63" y="81"/>
                      </a:lnTo>
                      <a:lnTo>
                        <a:pt x="60" y="81"/>
                      </a:lnTo>
                      <a:lnTo>
                        <a:pt x="58" y="80"/>
                      </a:lnTo>
                      <a:lnTo>
                        <a:pt x="54" y="80"/>
                      </a:lnTo>
                      <a:lnTo>
                        <a:pt x="50" y="80"/>
                      </a:lnTo>
                      <a:lnTo>
                        <a:pt x="49" y="80"/>
                      </a:lnTo>
                      <a:lnTo>
                        <a:pt x="49" y="81"/>
                      </a:lnTo>
                      <a:lnTo>
                        <a:pt x="50" y="82"/>
                      </a:lnTo>
                      <a:lnTo>
                        <a:pt x="51" y="85"/>
                      </a:lnTo>
                      <a:lnTo>
                        <a:pt x="50" y="86"/>
                      </a:lnTo>
                      <a:lnTo>
                        <a:pt x="49" y="86"/>
                      </a:lnTo>
                      <a:lnTo>
                        <a:pt x="47" y="87"/>
                      </a:lnTo>
                      <a:lnTo>
                        <a:pt x="44" y="89"/>
                      </a:lnTo>
                      <a:lnTo>
                        <a:pt x="41" y="90"/>
                      </a:lnTo>
                      <a:lnTo>
                        <a:pt x="39" y="92"/>
                      </a:lnTo>
                      <a:lnTo>
                        <a:pt x="39" y="94"/>
                      </a:lnTo>
                      <a:lnTo>
                        <a:pt x="39" y="95"/>
                      </a:lnTo>
                      <a:lnTo>
                        <a:pt x="44" y="96"/>
                      </a:lnTo>
                      <a:lnTo>
                        <a:pt x="44" y="98"/>
                      </a:lnTo>
                      <a:lnTo>
                        <a:pt x="44" y="100"/>
                      </a:lnTo>
                      <a:lnTo>
                        <a:pt x="44" y="103"/>
                      </a:lnTo>
                      <a:lnTo>
                        <a:pt x="42" y="104"/>
                      </a:lnTo>
                      <a:lnTo>
                        <a:pt x="40" y="104"/>
                      </a:lnTo>
                      <a:lnTo>
                        <a:pt x="36" y="103"/>
                      </a:lnTo>
                      <a:lnTo>
                        <a:pt x="33" y="101"/>
                      </a:lnTo>
                      <a:lnTo>
                        <a:pt x="32" y="100"/>
                      </a:lnTo>
                      <a:lnTo>
                        <a:pt x="28" y="96"/>
                      </a:lnTo>
                      <a:lnTo>
                        <a:pt x="26" y="94"/>
                      </a:lnTo>
                      <a:lnTo>
                        <a:pt x="22" y="92"/>
                      </a:lnTo>
                      <a:lnTo>
                        <a:pt x="21" y="91"/>
                      </a:lnTo>
                      <a:lnTo>
                        <a:pt x="19" y="90"/>
                      </a:lnTo>
                      <a:lnTo>
                        <a:pt x="17" y="91"/>
                      </a:lnTo>
                      <a:lnTo>
                        <a:pt x="14" y="92"/>
                      </a:lnTo>
                      <a:lnTo>
                        <a:pt x="9" y="98"/>
                      </a:lnTo>
                      <a:lnTo>
                        <a:pt x="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2" name="Freeform 49">
                  <a:extLst>
                    <a:ext uri="{FF2B5EF4-FFF2-40B4-BE49-F238E27FC236}">
                      <a16:creationId xmlns:a16="http://schemas.microsoft.com/office/drawing/2014/main" id="{F0FDDE52-39A9-43CF-A867-EBFDD50A6110}"/>
                    </a:ext>
                  </a:extLst>
                </p:cNvPr>
                <p:cNvSpPr>
                  <a:spLocks/>
                </p:cNvSpPr>
                <p:nvPr/>
              </p:nvSpPr>
              <p:spPr bwMode="auto">
                <a:xfrm>
                  <a:off x="3083" y="1987"/>
                  <a:ext cx="352" cy="229"/>
                </a:xfrm>
                <a:custGeom>
                  <a:avLst/>
                  <a:gdLst>
                    <a:gd name="T0" fmla="*/ 255 w 352"/>
                    <a:gd name="T1" fmla="*/ 62 h 229"/>
                    <a:gd name="T2" fmla="*/ 227 w 352"/>
                    <a:gd name="T3" fmla="*/ 69 h 229"/>
                    <a:gd name="T4" fmla="*/ 198 w 352"/>
                    <a:gd name="T5" fmla="*/ 69 h 229"/>
                    <a:gd name="T6" fmla="*/ 177 w 352"/>
                    <a:gd name="T7" fmla="*/ 70 h 229"/>
                    <a:gd name="T8" fmla="*/ 158 w 352"/>
                    <a:gd name="T9" fmla="*/ 68 h 229"/>
                    <a:gd name="T10" fmla="*/ 141 w 352"/>
                    <a:gd name="T11" fmla="*/ 65 h 229"/>
                    <a:gd name="T12" fmla="*/ 122 w 352"/>
                    <a:gd name="T13" fmla="*/ 55 h 229"/>
                    <a:gd name="T14" fmla="*/ 87 w 352"/>
                    <a:gd name="T15" fmla="*/ 30 h 229"/>
                    <a:gd name="T16" fmla="*/ 58 w 352"/>
                    <a:gd name="T17" fmla="*/ 3 h 229"/>
                    <a:gd name="T18" fmla="*/ 44 w 352"/>
                    <a:gd name="T19" fmla="*/ 8 h 229"/>
                    <a:gd name="T20" fmla="*/ 39 w 352"/>
                    <a:gd name="T21" fmla="*/ 13 h 229"/>
                    <a:gd name="T22" fmla="*/ 42 w 352"/>
                    <a:gd name="T23" fmla="*/ 26 h 229"/>
                    <a:gd name="T24" fmla="*/ 34 w 352"/>
                    <a:gd name="T25" fmla="*/ 46 h 229"/>
                    <a:gd name="T26" fmla="*/ 25 w 352"/>
                    <a:gd name="T27" fmla="*/ 57 h 229"/>
                    <a:gd name="T28" fmla="*/ 21 w 352"/>
                    <a:gd name="T29" fmla="*/ 83 h 229"/>
                    <a:gd name="T30" fmla="*/ 9 w 352"/>
                    <a:gd name="T31" fmla="*/ 95 h 229"/>
                    <a:gd name="T32" fmla="*/ 11 w 352"/>
                    <a:gd name="T33" fmla="*/ 107 h 229"/>
                    <a:gd name="T34" fmla="*/ 1 w 352"/>
                    <a:gd name="T35" fmla="*/ 119 h 229"/>
                    <a:gd name="T36" fmla="*/ 11 w 352"/>
                    <a:gd name="T37" fmla="*/ 131 h 229"/>
                    <a:gd name="T38" fmla="*/ 25 w 352"/>
                    <a:gd name="T39" fmla="*/ 150 h 229"/>
                    <a:gd name="T40" fmla="*/ 39 w 352"/>
                    <a:gd name="T41" fmla="*/ 162 h 229"/>
                    <a:gd name="T42" fmla="*/ 54 w 352"/>
                    <a:gd name="T43" fmla="*/ 162 h 229"/>
                    <a:gd name="T44" fmla="*/ 73 w 352"/>
                    <a:gd name="T45" fmla="*/ 159 h 229"/>
                    <a:gd name="T46" fmla="*/ 87 w 352"/>
                    <a:gd name="T47" fmla="*/ 174 h 229"/>
                    <a:gd name="T48" fmla="*/ 101 w 352"/>
                    <a:gd name="T49" fmla="*/ 183 h 229"/>
                    <a:gd name="T50" fmla="*/ 118 w 352"/>
                    <a:gd name="T51" fmla="*/ 192 h 229"/>
                    <a:gd name="T52" fmla="*/ 108 w 352"/>
                    <a:gd name="T53" fmla="*/ 209 h 229"/>
                    <a:gd name="T54" fmla="*/ 119 w 352"/>
                    <a:gd name="T55" fmla="*/ 217 h 229"/>
                    <a:gd name="T56" fmla="*/ 137 w 352"/>
                    <a:gd name="T57" fmla="*/ 216 h 229"/>
                    <a:gd name="T58" fmla="*/ 156 w 352"/>
                    <a:gd name="T59" fmla="*/ 229 h 229"/>
                    <a:gd name="T60" fmla="*/ 155 w 352"/>
                    <a:gd name="T61" fmla="*/ 219 h 229"/>
                    <a:gd name="T62" fmla="*/ 167 w 352"/>
                    <a:gd name="T63" fmla="*/ 209 h 229"/>
                    <a:gd name="T64" fmla="*/ 176 w 352"/>
                    <a:gd name="T65" fmla="*/ 206 h 229"/>
                    <a:gd name="T66" fmla="*/ 182 w 352"/>
                    <a:gd name="T67" fmla="*/ 201 h 229"/>
                    <a:gd name="T68" fmla="*/ 195 w 352"/>
                    <a:gd name="T69" fmla="*/ 206 h 229"/>
                    <a:gd name="T70" fmla="*/ 209 w 352"/>
                    <a:gd name="T71" fmla="*/ 215 h 229"/>
                    <a:gd name="T72" fmla="*/ 219 w 352"/>
                    <a:gd name="T73" fmla="*/ 209 h 229"/>
                    <a:gd name="T74" fmla="*/ 231 w 352"/>
                    <a:gd name="T75" fmla="*/ 204 h 229"/>
                    <a:gd name="T76" fmla="*/ 236 w 352"/>
                    <a:gd name="T77" fmla="*/ 217 h 229"/>
                    <a:gd name="T78" fmla="*/ 251 w 352"/>
                    <a:gd name="T79" fmla="*/ 216 h 229"/>
                    <a:gd name="T80" fmla="*/ 260 w 352"/>
                    <a:gd name="T81" fmla="*/ 211 h 229"/>
                    <a:gd name="T82" fmla="*/ 270 w 352"/>
                    <a:gd name="T83" fmla="*/ 219 h 229"/>
                    <a:gd name="T84" fmla="*/ 280 w 352"/>
                    <a:gd name="T85" fmla="*/ 212 h 229"/>
                    <a:gd name="T86" fmla="*/ 271 w 352"/>
                    <a:gd name="T87" fmla="*/ 198 h 229"/>
                    <a:gd name="T88" fmla="*/ 265 w 352"/>
                    <a:gd name="T89" fmla="*/ 186 h 229"/>
                    <a:gd name="T90" fmla="*/ 265 w 352"/>
                    <a:gd name="T91" fmla="*/ 163 h 229"/>
                    <a:gd name="T92" fmla="*/ 270 w 352"/>
                    <a:gd name="T93" fmla="*/ 157 h 229"/>
                    <a:gd name="T94" fmla="*/ 281 w 352"/>
                    <a:gd name="T95" fmla="*/ 163 h 229"/>
                    <a:gd name="T96" fmla="*/ 285 w 352"/>
                    <a:gd name="T97" fmla="*/ 155 h 229"/>
                    <a:gd name="T98" fmla="*/ 304 w 352"/>
                    <a:gd name="T99" fmla="*/ 153 h 229"/>
                    <a:gd name="T100" fmla="*/ 307 w 352"/>
                    <a:gd name="T101" fmla="*/ 144 h 229"/>
                    <a:gd name="T102" fmla="*/ 314 w 352"/>
                    <a:gd name="T103" fmla="*/ 128 h 229"/>
                    <a:gd name="T104" fmla="*/ 327 w 352"/>
                    <a:gd name="T105" fmla="*/ 131 h 229"/>
                    <a:gd name="T106" fmla="*/ 340 w 352"/>
                    <a:gd name="T107" fmla="*/ 138 h 229"/>
                    <a:gd name="T108" fmla="*/ 352 w 352"/>
                    <a:gd name="T109" fmla="*/ 128 h 229"/>
                    <a:gd name="T110" fmla="*/ 326 w 352"/>
                    <a:gd name="T111" fmla="*/ 106 h 229"/>
                    <a:gd name="T112" fmla="*/ 305 w 352"/>
                    <a:gd name="T113" fmla="*/ 83 h 229"/>
                    <a:gd name="T114" fmla="*/ 295 w 352"/>
                    <a:gd name="T115" fmla="*/ 69 h 229"/>
                    <a:gd name="T116" fmla="*/ 291 w 352"/>
                    <a:gd name="T117" fmla="*/ 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 h="229">
                      <a:moveTo>
                        <a:pt x="271" y="51"/>
                      </a:moveTo>
                      <a:lnTo>
                        <a:pt x="269" y="51"/>
                      </a:lnTo>
                      <a:lnTo>
                        <a:pt x="267" y="54"/>
                      </a:lnTo>
                      <a:lnTo>
                        <a:pt x="265" y="54"/>
                      </a:lnTo>
                      <a:lnTo>
                        <a:pt x="260" y="55"/>
                      </a:lnTo>
                      <a:lnTo>
                        <a:pt x="257" y="57"/>
                      </a:lnTo>
                      <a:lnTo>
                        <a:pt x="255" y="62"/>
                      </a:lnTo>
                      <a:lnTo>
                        <a:pt x="252" y="64"/>
                      </a:lnTo>
                      <a:lnTo>
                        <a:pt x="251" y="67"/>
                      </a:lnTo>
                      <a:lnTo>
                        <a:pt x="248" y="67"/>
                      </a:lnTo>
                      <a:lnTo>
                        <a:pt x="242" y="65"/>
                      </a:lnTo>
                      <a:lnTo>
                        <a:pt x="239" y="67"/>
                      </a:lnTo>
                      <a:lnTo>
                        <a:pt x="234" y="68"/>
                      </a:lnTo>
                      <a:lnTo>
                        <a:pt x="227" y="69"/>
                      </a:lnTo>
                      <a:lnTo>
                        <a:pt x="220" y="69"/>
                      </a:lnTo>
                      <a:lnTo>
                        <a:pt x="220" y="68"/>
                      </a:lnTo>
                      <a:lnTo>
                        <a:pt x="215" y="68"/>
                      </a:lnTo>
                      <a:lnTo>
                        <a:pt x="208" y="68"/>
                      </a:lnTo>
                      <a:lnTo>
                        <a:pt x="204" y="68"/>
                      </a:lnTo>
                      <a:lnTo>
                        <a:pt x="201" y="68"/>
                      </a:lnTo>
                      <a:lnTo>
                        <a:pt x="198" y="69"/>
                      </a:lnTo>
                      <a:lnTo>
                        <a:pt x="195" y="70"/>
                      </a:lnTo>
                      <a:lnTo>
                        <a:pt x="194" y="70"/>
                      </a:lnTo>
                      <a:lnTo>
                        <a:pt x="190" y="70"/>
                      </a:lnTo>
                      <a:lnTo>
                        <a:pt x="182" y="68"/>
                      </a:lnTo>
                      <a:lnTo>
                        <a:pt x="181" y="68"/>
                      </a:lnTo>
                      <a:lnTo>
                        <a:pt x="179" y="69"/>
                      </a:lnTo>
                      <a:lnTo>
                        <a:pt x="177" y="70"/>
                      </a:lnTo>
                      <a:lnTo>
                        <a:pt x="174" y="73"/>
                      </a:lnTo>
                      <a:lnTo>
                        <a:pt x="170" y="73"/>
                      </a:lnTo>
                      <a:lnTo>
                        <a:pt x="165" y="73"/>
                      </a:lnTo>
                      <a:lnTo>
                        <a:pt x="161" y="73"/>
                      </a:lnTo>
                      <a:lnTo>
                        <a:pt x="158" y="72"/>
                      </a:lnTo>
                      <a:lnTo>
                        <a:pt x="158" y="70"/>
                      </a:lnTo>
                      <a:lnTo>
                        <a:pt x="158" y="68"/>
                      </a:lnTo>
                      <a:lnTo>
                        <a:pt x="157" y="67"/>
                      </a:lnTo>
                      <a:lnTo>
                        <a:pt x="152" y="68"/>
                      </a:lnTo>
                      <a:lnTo>
                        <a:pt x="151" y="67"/>
                      </a:lnTo>
                      <a:lnTo>
                        <a:pt x="148" y="67"/>
                      </a:lnTo>
                      <a:lnTo>
                        <a:pt x="146" y="65"/>
                      </a:lnTo>
                      <a:lnTo>
                        <a:pt x="143" y="65"/>
                      </a:lnTo>
                      <a:lnTo>
                        <a:pt x="141" y="65"/>
                      </a:lnTo>
                      <a:lnTo>
                        <a:pt x="137" y="67"/>
                      </a:lnTo>
                      <a:lnTo>
                        <a:pt x="133" y="65"/>
                      </a:lnTo>
                      <a:lnTo>
                        <a:pt x="132" y="64"/>
                      </a:lnTo>
                      <a:lnTo>
                        <a:pt x="129" y="62"/>
                      </a:lnTo>
                      <a:lnTo>
                        <a:pt x="127" y="59"/>
                      </a:lnTo>
                      <a:lnTo>
                        <a:pt x="123" y="57"/>
                      </a:lnTo>
                      <a:lnTo>
                        <a:pt x="122" y="55"/>
                      </a:lnTo>
                      <a:lnTo>
                        <a:pt x="119" y="53"/>
                      </a:lnTo>
                      <a:lnTo>
                        <a:pt x="118" y="53"/>
                      </a:lnTo>
                      <a:lnTo>
                        <a:pt x="114" y="51"/>
                      </a:lnTo>
                      <a:lnTo>
                        <a:pt x="106" y="48"/>
                      </a:lnTo>
                      <a:lnTo>
                        <a:pt x="100" y="41"/>
                      </a:lnTo>
                      <a:lnTo>
                        <a:pt x="92" y="36"/>
                      </a:lnTo>
                      <a:lnTo>
                        <a:pt x="87" y="30"/>
                      </a:lnTo>
                      <a:lnTo>
                        <a:pt x="85" y="29"/>
                      </a:lnTo>
                      <a:lnTo>
                        <a:pt x="76" y="22"/>
                      </a:lnTo>
                      <a:lnTo>
                        <a:pt x="71" y="19"/>
                      </a:lnTo>
                      <a:lnTo>
                        <a:pt x="67" y="17"/>
                      </a:lnTo>
                      <a:lnTo>
                        <a:pt x="66" y="12"/>
                      </a:lnTo>
                      <a:lnTo>
                        <a:pt x="61" y="7"/>
                      </a:lnTo>
                      <a:lnTo>
                        <a:pt x="58" y="3"/>
                      </a:lnTo>
                      <a:lnTo>
                        <a:pt x="57" y="2"/>
                      </a:lnTo>
                      <a:lnTo>
                        <a:pt x="56" y="0"/>
                      </a:lnTo>
                      <a:lnTo>
                        <a:pt x="54" y="0"/>
                      </a:lnTo>
                      <a:lnTo>
                        <a:pt x="49" y="0"/>
                      </a:lnTo>
                      <a:lnTo>
                        <a:pt x="43" y="2"/>
                      </a:lnTo>
                      <a:lnTo>
                        <a:pt x="43" y="6"/>
                      </a:lnTo>
                      <a:lnTo>
                        <a:pt x="44" y="8"/>
                      </a:lnTo>
                      <a:lnTo>
                        <a:pt x="44" y="11"/>
                      </a:lnTo>
                      <a:lnTo>
                        <a:pt x="43" y="12"/>
                      </a:lnTo>
                      <a:lnTo>
                        <a:pt x="42" y="13"/>
                      </a:lnTo>
                      <a:lnTo>
                        <a:pt x="40" y="10"/>
                      </a:lnTo>
                      <a:lnTo>
                        <a:pt x="39" y="10"/>
                      </a:lnTo>
                      <a:lnTo>
                        <a:pt x="39" y="11"/>
                      </a:lnTo>
                      <a:lnTo>
                        <a:pt x="39" y="13"/>
                      </a:lnTo>
                      <a:lnTo>
                        <a:pt x="39" y="15"/>
                      </a:lnTo>
                      <a:lnTo>
                        <a:pt x="38" y="20"/>
                      </a:lnTo>
                      <a:lnTo>
                        <a:pt x="39" y="20"/>
                      </a:lnTo>
                      <a:lnTo>
                        <a:pt x="40" y="21"/>
                      </a:lnTo>
                      <a:lnTo>
                        <a:pt x="40" y="24"/>
                      </a:lnTo>
                      <a:lnTo>
                        <a:pt x="42" y="25"/>
                      </a:lnTo>
                      <a:lnTo>
                        <a:pt x="42" y="26"/>
                      </a:lnTo>
                      <a:lnTo>
                        <a:pt x="42" y="27"/>
                      </a:lnTo>
                      <a:lnTo>
                        <a:pt x="38" y="32"/>
                      </a:lnTo>
                      <a:lnTo>
                        <a:pt x="37" y="34"/>
                      </a:lnTo>
                      <a:lnTo>
                        <a:pt x="34" y="35"/>
                      </a:lnTo>
                      <a:lnTo>
                        <a:pt x="34" y="39"/>
                      </a:lnTo>
                      <a:lnTo>
                        <a:pt x="34" y="43"/>
                      </a:lnTo>
                      <a:lnTo>
                        <a:pt x="34" y="46"/>
                      </a:lnTo>
                      <a:lnTo>
                        <a:pt x="33" y="48"/>
                      </a:lnTo>
                      <a:lnTo>
                        <a:pt x="32" y="49"/>
                      </a:lnTo>
                      <a:lnTo>
                        <a:pt x="29" y="50"/>
                      </a:lnTo>
                      <a:lnTo>
                        <a:pt x="28" y="51"/>
                      </a:lnTo>
                      <a:lnTo>
                        <a:pt x="28" y="54"/>
                      </a:lnTo>
                      <a:lnTo>
                        <a:pt x="26" y="55"/>
                      </a:lnTo>
                      <a:lnTo>
                        <a:pt x="25" y="57"/>
                      </a:lnTo>
                      <a:lnTo>
                        <a:pt x="26" y="59"/>
                      </a:lnTo>
                      <a:lnTo>
                        <a:pt x="25" y="64"/>
                      </a:lnTo>
                      <a:lnTo>
                        <a:pt x="23" y="68"/>
                      </a:lnTo>
                      <a:lnTo>
                        <a:pt x="19" y="77"/>
                      </a:lnTo>
                      <a:lnTo>
                        <a:pt x="18" y="79"/>
                      </a:lnTo>
                      <a:lnTo>
                        <a:pt x="18" y="81"/>
                      </a:lnTo>
                      <a:lnTo>
                        <a:pt x="21" y="83"/>
                      </a:lnTo>
                      <a:lnTo>
                        <a:pt x="21" y="84"/>
                      </a:lnTo>
                      <a:lnTo>
                        <a:pt x="19" y="88"/>
                      </a:lnTo>
                      <a:lnTo>
                        <a:pt x="18" y="89"/>
                      </a:lnTo>
                      <a:lnTo>
                        <a:pt x="15" y="89"/>
                      </a:lnTo>
                      <a:lnTo>
                        <a:pt x="13" y="89"/>
                      </a:lnTo>
                      <a:lnTo>
                        <a:pt x="10" y="92"/>
                      </a:lnTo>
                      <a:lnTo>
                        <a:pt x="9" y="95"/>
                      </a:lnTo>
                      <a:lnTo>
                        <a:pt x="10" y="96"/>
                      </a:lnTo>
                      <a:lnTo>
                        <a:pt x="14" y="96"/>
                      </a:lnTo>
                      <a:lnTo>
                        <a:pt x="15" y="97"/>
                      </a:lnTo>
                      <a:lnTo>
                        <a:pt x="15" y="98"/>
                      </a:lnTo>
                      <a:lnTo>
                        <a:pt x="13" y="102"/>
                      </a:lnTo>
                      <a:lnTo>
                        <a:pt x="11" y="106"/>
                      </a:lnTo>
                      <a:lnTo>
                        <a:pt x="11" y="107"/>
                      </a:lnTo>
                      <a:lnTo>
                        <a:pt x="11" y="108"/>
                      </a:lnTo>
                      <a:lnTo>
                        <a:pt x="7" y="111"/>
                      </a:lnTo>
                      <a:lnTo>
                        <a:pt x="2" y="114"/>
                      </a:lnTo>
                      <a:lnTo>
                        <a:pt x="1" y="115"/>
                      </a:lnTo>
                      <a:lnTo>
                        <a:pt x="0" y="117"/>
                      </a:lnTo>
                      <a:lnTo>
                        <a:pt x="0" y="117"/>
                      </a:lnTo>
                      <a:lnTo>
                        <a:pt x="1" y="119"/>
                      </a:lnTo>
                      <a:lnTo>
                        <a:pt x="4" y="119"/>
                      </a:lnTo>
                      <a:lnTo>
                        <a:pt x="7" y="121"/>
                      </a:lnTo>
                      <a:lnTo>
                        <a:pt x="9" y="122"/>
                      </a:lnTo>
                      <a:lnTo>
                        <a:pt x="9" y="125"/>
                      </a:lnTo>
                      <a:lnTo>
                        <a:pt x="9" y="126"/>
                      </a:lnTo>
                      <a:lnTo>
                        <a:pt x="10" y="129"/>
                      </a:lnTo>
                      <a:lnTo>
                        <a:pt x="11" y="131"/>
                      </a:lnTo>
                      <a:lnTo>
                        <a:pt x="14" y="133"/>
                      </a:lnTo>
                      <a:lnTo>
                        <a:pt x="15" y="136"/>
                      </a:lnTo>
                      <a:lnTo>
                        <a:pt x="15" y="138"/>
                      </a:lnTo>
                      <a:lnTo>
                        <a:pt x="16" y="141"/>
                      </a:lnTo>
                      <a:lnTo>
                        <a:pt x="18" y="143"/>
                      </a:lnTo>
                      <a:lnTo>
                        <a:pt x="23" y="148"/>
                      </a:lnTo>
                      <a:lnTo>
                        <a:pt x="25" y="150"/>
                      </a:lnTo>
                      <a:lnTo>
                        <a:pt x="29" y="154"/>
                      </a:lnTo>
                      <a:lnTo>
                        <a:pt x="32" y="155"/>
                      </a:lnTo>
                      <a:lnTo>
                        <a:pt x="33" y="158"/>
                      </a:lnTo>
                      <a:lnTo>
                        <a:pt x="33" y="160"/>
                      </a:lnTo>
                      <a:lnTo>
                        <a:pt x="33" y="162"/>
                      </a:lnTo>
                      <a:lnTo>
                        <a:pt x="37" y="162"/>
                      </a:lnTo>
                      <a:lnTo>
                        <a:pt x="39" y="162"/>
                      </a:lnTo>
                      <a:lnTo>
                        <a:pt x="42" y="163"/>
                      </a:lnTo>
                      <a:lnTo>
                        <a:pt x="44" y="167"/>
                      </a:lnTo>
                      <a:lnTo>
                        <a:pt x="48" y="167"/>
                      </a:lnTo>
                      <a:lnTo>
                        <a:pt x="48" y="167"/>
                      </a:lnTo>
                      <a:lnTo>
                        <a:pt x="48" y="167"/>
                      </a:lnTo>
                      <a:lnTo>
                        <a:pt x="52" y="166"/>
                      </a:lnTo>
                      <a:lnTo>
                        <a:pt x="54" y="162"/>
                      </a:lnTo>
                      <a:lnTo>
                        <a:pt x="57" y="159"/>
                      </a:lnTo>
                      <a:lnTo>
                        <a:pt x="61" y="158"/>
                      </a:lnTo>
                      <a:lnTo>
                        <a:pt x="63" y="155"/>
                      </a:lnTo>
                      <a:lnTo>
                        <a:pt x="67" y="155"/>
                      </a:lnTo>
                      <a:lnTo>
                        <a:pt x="70" y="155"/>
                      </a:lnTo>
                      <a:lnTo>
                        <a:pt x="71" y="158"/>
                      </a:lnTo>
                      <a:lnTo>
                        <a:pt x="73" y="159"/>
                      </a:lnTo>
                      <a:lnTo>
                        <a:pt x="75" y="162"/>
                      </a:lnTo>
                      <a:lnTo>
                        <a:pt x="77" y="166"/>
                      </a:lnTo>
                      <a:lnTo>
                        <a:pt x="82" y="168"/>
                      </a:lnTo>
                      <a:lnTo>
                        <a:pt x="85" y="171"/>
                      </a:lnTo>
                      <a:lnTo>
                        <a:pt x="87" y="172"/>
                      </a:lnTo>
                      <a:lnTo>
                        <a:pt x="87" y="173"/>
                      </a:lnTo>
                      <a:lnTo>
                        <a:pt x="87" y="174"/>
                      </a:lnTo>
                      <a:lnTo>
                        <a:pt x="86" y="176"/>
                      </a:lnTo>
                      <a:lnTo>
                        <a:pt x="86" y="178"/>
                      </a:lnTo>
                      <a:lnTo>
                        <a:pt x="87" y="182"/>
                      </a:lnTo>
                      <a:lnTo>
                        <a:pt x="89" y="183"/>
                      </a:lnTo>
                      <a:lnTo>
                        <a:pt x="91" y="183"/>
                      </a:lnTo>
                      <a:lnTo>
                        <a:pt x="96" y="183"/>
                      </a:lnTo>
                      <a:lnTo>
                        <a:pt x="101" y="183"/>
                      </a:lnTo>
                      <a:lnTo>
                        <a:pt x="105" y="186"/>
                      </a:lnTo>
                      <a:lnTo>
                        <a:pt x="110" y="186"/>
                      </a:lnTo>
                      <a:lnTo>
                        <a:pt x="113" y="187"/>
                      </a:lnTo>
                      <a:lnTo>
                        <a:pt x="114" y="187"/>
                      </a:lnTo>
                      <a:lnTo>
                        <a:pt x="115" y="188"/>
                      </a:lnTo>
                      <a:lnTo>
                        <a:pt x="118" y="190"/>
                      </a:lnTo>
                      <a:lnTo>
                        <a:pt x="118" y="192"/>
                      </a:lnTo>
                      <a:lnTo>
                        <a:pt x="119" y="196"/>
                      </a:lnTo>
                      <a:lnTo>
                        <a:pt x="119" y="197"/>
                      </a:lnTo>
                      <a:lnTo>
                        <a:pt x="118" y="200"/>
                      </a:lnTo>
                      <a:lnTo>
                        <a:pt x="114" y="204"/>
                      </a:lnTo>
                      <a:lnTo>
                        <a:pt x="111" y="205"/>
                      </a:lnTo>
                      <a:lnTo>
                        <a:pt x="108" y="206"/>
                      </a:lnTo>
                      <a:lnTo>
                        <a:pt x="108" y="209"/>
                      </a:lnTo>
                      <a:lnTo>
                        <a:pt x="106" y="211"/>
                      </a:lnTo>
                      <a:lnTo>
                        <a:pt x="108" y="211"/>
                      </a:lnTo>
                      <a:lnTo>
                        <a:pt x="111" y="212"/>
                      </a:lnTo>
                      <a:lnTo>
                        <a:pt x="113" y="212"/>
                      </a:lnTo>
                      <a:lnTo>
                        <a:pt x="115" y="214"/>
                      </a:lnTo>
                      <a:lnTo>
                        <a:pt x="118" y="214"/>
                      </a:lnTo>
                      <a:lnTo>
                        <a:pt x="119" y="217"/>
                      </a:lnTo>
                      <a:lnTo>
                        <a:pt x="120" y="219"/>
                      </a:lnTo>
                      <a:lnTo>
                        <a:pt x="125" y="223"/>
                      </a:lnTo>
                      <a:lnTo>
                        <a:pt x="125" y="223"/>
                      </a:lnTo>
                      <a:lnTo>
                        <a:pt x="130" y="217"/>
                      </a:lnTo>
                      <a:lnTo>
                        <a:pt x="133" y="216"/>
                      </a:lnTo>
                      <a:lnTo>
                        <a:pt x="135" y="215"/>
                      </a:lnTo>
                      <a:lnTo>
                        <a:pt x="137" y="216"/>
                      </a:lnTo>
                      <a:lnTo>
                        <a:pt x="138" y="217"/>
                      </a:lnTo>
                      <a:lnTo>
                        <a:pt x="142" y="219"/>
                      </a:lnTo>
                      <a:lnTo>
                        <a:pt x="144" y="221"/>
                      </a:lnTo>
                      <a:lnTo>
                        <a:pt x="148" y="225"/>
                      </a:lnTo>
                      <a:lnTo>
                        <a:pt x="149" y="226"/>
                      </a:lnTo>
                      <a:lnTo>
                        <a:pt x="152" y="228"/>
                      </a:lnTo>
                      <a:lnTo>
                        <a:pt x="156" y="229"/>
                      </a:lnTo>
                      <a:lnTo>
                        <a:pt x="158" y="229"/>
                      </a:lnTo>
                      <a:lnTo>
                        <a:pt x="160" y="228"/>
                      </a:lnTo>
                      <a:lnTo>
                        <a:pt x="160" y="225"/>
                      </a:lnTo>
                      <a:lnTo>
                        <a:pt x="160" y="223"/>
                      </a:lnTo>
                      <a:lnTo>
                        <a:pt x="160" y="221"/>
                      </a:lnTo>
                      <a:lnTo>
                        <a:pt x="155" y="220"/>
                      </a:lnTo>
                      <a:lnTo>
                        <a:pt x="155" y="219"/>
                      </a:lnTo>
                      <a:lnTo>
                        <a:pt x="155" y="217"/>
                      </a:lnTo>
                      <a:lnTo>
                        <a:pt x="157" y="215"/>
                      </a:lnTo>
                      <a:lnTo>
                        <a:pt x="160" y="214"/>
                      </a:lnTo>
                      <a:lnTo>
                        <a:pt x="163" y="212"/>
                      </a:lnTo>
                      <a:lnTo>
                        <a:pt x="165" y="211"/>
                      </a:lnTo>
                      <a:lnTo>
                        <a:pt x="166" y="211"/>
                      </a:lnTo>
                      <a:lnTo>
                        <a:pt x="167" y="209"/>
                      </a:lnTo>
                      <a:lnTo>
                        <a:pt x="166" y="207"/>
                      </a:lnTo>
                      <a:lnTo>
                        <a:pt x="165" y="206"/>
                      </a:lnTo>
                      <a:lnTo>
                        <a:pt x="165" y="205"/>
                      </a:lnTo>
                      <a:lnTo>
                        <a:pt x="166" y="205"/>
                      </a:lnTo>
                      <a:lnTo>
                        <a:pt x="170" y="205"/>
                      </a:lnTo>
                      <a:lnTo>
                        <a:pt x="174" y="205"/>
                      </a:lnTo>
                      <a:lnTo>
                        <a:pt x="176" y="206"/>
                      </a:lnTo>
                      <a:lnTo>
                        <a:pt x="179" y="206"/>
                      </a:lnTo>
                      <a:lnTo>
                        <a:pt x="180" y="207"/>
                      </a:lnTo>
                      <a:lnTo>
                        <a:pt x="182" y="207"/>
                      </a:lnTo>
                      <a:lnTo>
                        <a:pt x="185" y="207"/>
                      </a:lnTo>
                      <a:lnTo>
                        <a:pt x="185" y="205"/>
                      </a:lnTo>
                      <a:lnTo>
                        <a:pt x="185" y="202"/>
                      </a:lnTo>
                      <a:lnTo>
                        <a:pt x="182" y="201"/>
                      </a:lnTo>
                      <a:lnTo>
                        <a:pt x="185" y="198"/>
                      </a:lnTo>
                      <a:lnTo>
                        <a:pt x="186" y="198"/>
                      </a:lnTo>
                      <a:lnTo>
                        <a:pt x="189" y="200"/>
                      </a:lnTo>
                      <a:lnTo>
                        <a:pt x="190" y="201"/>
                      </a:lnTo>
                      <a:lnTo>
                        <a:pt x="191" y="202"/>
                      </a:lnTo>
                      <a:lnTo>
                        <a:pt x="193" y="204"/>
                      </a:lnTo>
                      <a:lnTo>
                        <a:pt x="195" y="206"/>
                      </a:lnTo>
                      <a:lnTo>
                        <a:pt x="196" y="209"/>
                      </a:lnTo>
                      <a:lnTo>
                        <a:pt x="200" y="211"/>
                      </a:lnTo>
                      <a:lnTo>
                        <a:pt x="201" y="212"/>
                      </a:lnTo>
                      <a:lnTo>
                        <a:pt x="204" y="211"/>
                      </a:lnTo>
                      <a:lnTo>
                        <a:pt x="206" y="212"/>
                      </a:lnTo>
                      <a:lnTo>
                        <a:pt x="208" y="214"/>
                      </a:lnTo>
                      <a:lnTo>
                        <a:pt x="209" y="215"/>
                      </a:lnTo>
                      <a:lnTo>
                        <a:pt x="210" y="214"/>
                      </a:lnTo>
                      <a:lnTo>
                        <a:pt x="210" y="212"/>
                      </a:lnTo>
                      <a:lnTo>
                        <a:pt x="210" y="211"/>
                      </a:lnTo>
                      <a:lnTo>
                        <a:pt x="213" y="211"/>
                      </a:lnTo>
                      <a:lnTo>
                        <a:pt x="215" y="211"/>
                      </a:lnTo>
                      <a:lnTo>
                        <a:pt x="218" y="211"/>
                      </a:lnTo>
                      <a:lnTo>
                        <a:pt x="219" y="209"/>
                      </a:lnTo>
                      <a:lnTo>
                        <a:pt x="220" y="205"/>
                      </a:lnTo>
                      <a:lnTo>
                        <a:pt x="222" y="202"/>
                      </a:lnTo>
                      <a:lnTo>
                        <a:pt x="222" y="201"/>
                      </a:lnTo>
                      <a:lnTo>
                        <a:pt x="223" y="200"/>
                      </a:lnTo>
                      <a:lnTo>
                        <a:pt x="225" y="200"/>
                      </a:lnTo>
                      <a:lnTo>
                        <a:pt x="229" y="201"/>
                      </a:lnTo>
                      <a:lnTo>
                        <a:pt x="231" y="204"/>
                      </a:lnTo>
                      <a:lnTo>
                        <a:pt x="232" y="206"/>
                      </a:lnTo>
                      <a:lnTo>
                        <a:pt x="233" y="207"/>
                      </a:lnTo>
                      <a:lnTo>
                        <a:pt x="233" y="211"/>
                      </a:lnTo>
                      <a:lnTo>
                        <a:pt x="232" y="214"/>
                      </a:lnTo>
                      <a:lnTo>
                        <a:pt x="232" y="216"/>
                      </a:lnTo>
                      <a:lnTo>
                        <a:pt x="233" y="217"/>
                      </a:lnTo>
                      <a:lnTo>
                        <a:pt x="236" y="217"/>
                      </a:lnTo>
                      <a:lnTo>
                        <a:pt x="238" y="217"/>
                      </a:lnTo>
                      <a:lnTo>
                        <a:pt x="241" y="217"/>
                      </a:lnTo>
                      <a:lnTo>
                        <a:pt x="244" y="215"/>
                      </a:lnTo>
                      <a:lnTo>
                        <a:pt x="246" y="214"/>
                      </a:lnTo>
                      <a:lnTo>
                        <a:pt x="247" y="214"/>
                      </a:lnTo>
                      <a:lnTo>
                        <a:pt x="250" y="215"/>
                      </a:lnTo>
                      <a:lnTo>
                        <a:pt x="251" y="216"/>
                      </a:lnTo>
                      <a:lnTo>
                        <a:pt x="252" y="215"/>
                      </a:lnTo>
                      <a:lnTo>
                        <a:pt x="253" y="215"/>
                      </a:lnTo>
                      <a:lnTo>
                        <a:pt x="255" y="214"/>
                      </a:lnTo>
                      <a:lnTo>
                        <a:pt x="255" y="211"/>
                      </a:lnTo>
                      <a:lnTo>
                        <a:pt x="256" y="209"/>
                      </a:lnTo>
                      <a:lnTo>
                        <a:pt x="257" y="209"/>
                      </a:lnTo>
                      <a:lnTo>
                        <a:pt x="260" y="211"/>
                      </a:lnTo>
                      <a:lnTo>
                        <a:pt x="260" y="212"/>
                      </a:lnTo>
                      <a:lnTo>
                        <a:pt x="261" y="215"/>
                      </a:lnTo>
                      <a:lnTo>
                        <a:pt x="261" y="216"/>
                      </a:lnTo>
                      <a:lnTo>
                        <a:pt x="262" y="217"/>
                      </a:lnTo>
                      <a:lnTo>
                        <a:pt x="265" y="219"/>
                      </a:lnTo>
                      <a:lnTo>
                        <a:pt x="267" y="220"/>
                      </a:lnTo>
                      <a:lnTo>
                        <a:pt x="270" y="219"/>
                      </a:lnTo>
                      <a:lnTo>
                        <a:pt x="271" y="219"/>
                      </a:lnTo>
                      <a:lnTo>
                        <a:pt x="275" y="217"/>
                      </a:lnTo>
                      <a:lnTo>
                        <a:pt x="274" y="216"/>
                      </a:lnTo>
                      <a:lnTo>
                        <a:pt x="274" y="215"/>
                      </a:lnTo>
                      <a:lnTo>
                        <a:pt x="275" y="215"/>
                      </a:lnTo>
                      <a:lnTo>
                        <a:pt x="277" y="214"/>
                      </a:lnTo>
                      <a:lnTo>
                        <a:pt x="280" y="212"/>
                      </a:lnTo>
                      <a:lnTo>
                        <a:pt x="281" y="211"/>
                      </a:lnTo>
                      <a:lnTo>
                        <a:pt x="281" y="209"/>
                      </a:lnTo>
                      <a:lnTo>
                        <a:pt x="281" y="207"/>
                      </a:lnTo>
                      <a:lnTo>
                        <a:pt x="280" y="205"/>
                      </a:lnTo>
                      <a:lnTo>
                        <a:pt x="277" y="204"/>
                      </a:lnTo>
                      <a:lnTo>
                        <a:pt x="275" y="201"/>
                      </a:lnTo>
                      <a:lnTo>
                        <a:pt x="271" y="198"/>
                      </a:lnTo>
                      <a:lnTo>
                        <a:pt x="270" y="197"/>
                      </a:lnTo>
                      <a:lnTo>
                        <a:pt x="269" y="196"/>
                      </a:lnTo>
                      <a:lnTo>
                        <a:pt x="267" y="196"/>
                      </a:lnTo>
                      <a:lnTo>
                        <a:pt x="266" y="192"/>
                      </a:lnTo>
                      <a:lnTo>
                        <a:pt x="266" y="190"/>
                      </a:lnTo>
                      <a:lnTo>
                        <a:pt x="265" y="188"/>
                      </a:lnTo>
                      <a:lnTo>
                        <a:pt x="265" y="186"/>
                      </a:lnTo>
                      <a:lnTo>
                        <a:pt x="266" y="185"/>
                      </a:lnTo>
                      <a:lnTo>
                        <a:pt x="267" y="182"/>
                      </a:lnTo>
                      <a:lnTo>
                        <a:pt x="267" y="178"/>
                      </a:lnTo>
                      <a:lnTo>
                        <a:pt x="267" y="174"/>
                      </a:lnTo>
                      <a:lnTo>
                        <a:pt x="266" y="168"/>
                      </a:lnTo>
                      <a:lnTo>
                        <a:pt x="266" y="166"/>
                      </a:lnTo>
                      <a:lnTo>
                        <a:pt x="265" y="163"/>
                      </a:lnTo>
                      <a:lnTo>
                        <a:pt x="264" y="160"/>
                      </a:lnTo>
                      <a:lnTo>
                        <a:pt x="262" y="159"/>
                      </a:lnTo>
                      <a:lnTo>
                        <a:pt x="264" y="158"/>
                      </a:lnTo>
                      <a:lnTo>
                        <a:pt x="266" y="158"/>
                      </a:lnTo>
                      <a:lnTo>
                        <a:pt x="267" y="157"/>
                      </a:lnTo>
                      <a:lnTo>
                        <a:pt x="269" y="155"/>
                      </a:lnTo>
                      <a:lnTo>
                        <a:pt x="270" y="157"/>
                      </a:lnTo>
                      <a:lnTo>
                        <a:pt x="270" y="158"/>
                      </a:lnTo>
                      <a:lnTo>
                        <a:pt x="271" y="160"/>
                      </a:lnTo>
                      <a:lnTo>
                        <a:pt x="274" y="163"/>
                      </a:lnTo>
                      <a:lnTo>
                        <a:pt x="275" y="162"/>
                      </a:lnTo>
                      <a:lnTo>
                        <a:pt x="277" y="162"/>
                      </a:lnTo>
                      <a:lnTo>
                        <a:pt x="279" y="163"/>
                      </a:lnTo>
                      <a:lnTo>
                        <a:pt x="281" y="163"/>
                      </a:lnTo>
                      <a:lnTo>
                        <a:pt x="283" y="163"/>
                      </a:lnTo>
                      <a:lnTo>
                        <a:pt x="284" y="160"/>
                      </a:lnTo>
                      <a:lnTo>
                        <a:pt x="284" y="159"/>
                      </a:lnTo>
                      <a:lnTo>
                        <a:pt x="284" y="158"/>
                      </a:lnTo>
                      <a:lnTo>
                        <a:pt x="281" y="155"/>
                      </a:lnTo>
                      <a:lnTo>
                        <a:pt x="284" y="155"/>
                      </a:lnTo>
                      <a:lnTo>
                        <a:pt x="285" y="155"/>
                      </a:lnTo>
                      <a:lnTo>
                        <a:pt x="290" y="154"/>
                      </a:lnTo>
                      <a:lnTo>
                        <a:pt x="291" y="154"/>
                      </a:lnTo>
                      <a:lnTo>
                        <a:pt x="294" y="154"/>
                      </a:lnTo>
                      <a:lnTo>
                        <a:pt x="296" y="154"/>
                      </a:lnTo>
                      <a:lnTo>
                        <a:pt x="299" y="154"/>
                      </a:lnTo>
                      <a:lnTo>
                        <a:pt x="300" y="154"/>
                      </a:lnTo>
                      <a:lnTo>
                        <a:pt x="304" y="153"/>
                      </a:lnTo>
                      <a:lnTo>
                        <a:pt x="305" y="152"/>
                      </a:lnTo>
                      <a:lnTo>
                        <a:pt x="305" y="150"/>
                      </a:lnTo>
                      <a:lnTo>
                        <a:pt x="307" y="150"/>
                      </a:lnTo>
                      <a:lnTo>
                        <a:pt x="308" y="150"/>
                      </a:lnTo>
                      <a:lnTo>
                        <a:pt x="308" y="148"/>
                      </a:lnTo>
                      <a:lnTo>
                        <a:pt x="307" y="145"/>
                      </a:lnTo>
                      <a:lnTo>
                        <a:pt x="307" y="144"/>
                      </a:lnTo>
                      <a:lnTo>
                        <a:pt x="307" y="140"/>
                      </a:lnTo>
                      <a:lnTo>
                        <a:pt x="308" y="138"/>
                      </a:lnTo>
                      <a:lnTo>
                        <a:pt x="308" y="134"/>
                      </a:lnTo>
                      <a:lnTo>
                        <a:pt x="308" y="133"/>
                      </a:lnTo>
                      <a:lnTo>
                        <a:pt x="310" y="130"/>
                      </a:lnTo>
                      <a:lnTo>
                        <a:pt x="313" y="129"/>
                      </a:lnTo>
                      <a:lnTo>
                        <a:pt x="314" y="128"/>
                      </a:lnTo>
                      <a:lnTo>
                        <a:pt x="315" y="126"/>
                      </a:lnTo>
                      <a:lnTo>
                        <a:pt x="319" y="125"/>
                      </a:lnTo>
                      <a:lnTo>
                        <a:pt x="321" y="128"/>
                      </a:lnTo>
                      <a:lnTo>
                        <a:pt x="323" y="129"/>
                      </a:lnTo>
                      <a:lnTo>
                        <a:pt x="323" y="130"/>
                      </a:lnTo>
                      <a:lnTo>
                        <a:pt x="324" y="131"/>
                      </a:lnTo>
                      <a:lnTo>
                        <a:pt x="327" y="131"/>
                      </a:lnTo>
                      <a:lnTo>
                        <a:pt x="329" y="133"/>
                      </a:lnTo>
                      <a:lnTo>
                        <a:pt x="331" y="133"/>
                      </a:lnTo>
                      <a:lnTo>
                        <a:pt x="333" y="134"/>
                      </a:lnTo>
                      <a:lnTo>
                        <a:pt x="334" y="134"/>
                      </a:lnTo>
                      <a:lnTo>
                        <a:pt x="337" y="136"/>
                      </a:lnTo>
                      <a:lnTo>
                        <a:pt x="338" y="138"/>
                      </a:lnTo>
                      <a:lnTo>
                        <a:pt x="340" y="138"/>
                      </a:lnTo>
                      <a:lnTo>
                        <a:pt x="340" y="134"/>
                      </a:lnTo>
                      <a:lnTo>
                        <a:pt x="340" y="133"/>
                      </a:lnTo>
                      <a:lnTo>
                        <a:pt x="340" y="131"/>
                      </a:lnTo>
                      <a:lnTo>
                        <a:pt x="342" y="130"/>
                      </a:lnTo>
                      <a:lnTo>
                        <a:pt x="345" y="130"/>
                      </a:lnTo>
                      <a:lnTo>
                        <a:pt x="348" y="129"/>
                      </a:lnTo>
                      <a:lnTo>
                        <a:pt x="352" y="128"/>
                      </a:lnTo>
                      <a:lnTo>
                        <a:pt x="351" y="126"/>
                      </a:lnTo>
                      <a:lnTo>
                        <a:pt x="350" y="124"/>
                      </a:lnTo>
                      <a:lnTo>
                        <a:pt x="345" y="121"/>
                      </a:lnTo>
                      <a:lnTo>
                        <a:pt x="342" y="116"/>
                      </a:lnTo>
                      <a:lnTo>
                        <a:pt x="337" y="112"/>
                      </a:lnTo>
                      <a:lnTo>
                        <a:pt x="329" y="108"/>
                      </a:lnTo>
                      <a:lnTo>
                        <a:pt x="326" y="106"/>
                      </a:lnTo>
                      <a:lnTo>
                        <a:pt x="321" y="101"/>
                      </a:lnTo>
                      <a:lnTo>
                        <a:pt x="315" y="97"/>
                      </a:lnTo>
                      <a:lnTo>
                        <a:pt x="312" y="93"/>
                      </a:lnTo>
                      <a:lnTo>
                        <a:pt x="309" y="89"/>
                      </a:lnTo>
                      <a:lnTo>
                        <a:pt x="308" y="87"/>
                      </a:lnTo>
                      <a:lnTo>
                        <a:pt x="307" y="84"/>
                      </a:lnTo>
                      <a:lnTo>
                        <a:pt x="305" y="83"/>
                      </a:lnTo>
                      <a:lnTo>
                        <a:pt x="302" y="83"/>
                      </a:lnTo>
                      <a:lnTo>
                        <a:pt x="300" y="82"/>
                      </a:lnTo>
                      <a:lnTo>
                        <a:pt x="300" y="81"/>
                      </a:lnTo>
                      <a:lnTo>
                        <a:pt x="300" y="78"/>
                      </a:lnTo>
                      <a:lnTo>
                        <a:pt x="299" y="74"/>
                      </a:lnTo>
                      <a:lnTo>
                        <a:pt x="296" y="72"/>
                      </a:lnTo>
                      <a:lnTo>
                        <a:pt x="295" y="69"/>
                      </a:lnTo>
                      <a:lnTo>
                        <a:pt x="295" y="67"/>
                      </a:lnTo>
                      <a:lnTo>
                        <a:pt x="294" y="62"/>
                      </a:lnTo>
                      <a:lnTo>
                        <a:pt x="293" y="59"/>
                      </a:lnTo>
                      <a:lnTo>
                        <a:pt x="291" y="58"/>
                      </a:lnTo>
                      <a:lnTo>
                        <a:pt x="291" y="57"/>
                      </a:lnTo>
                      <a:lnTo>
                        <a:pt x="291" y="54"/>
                      </a:lnTo>
                      <a:lnTo>
                        <a:pt x="291" y="53"/>
                      </a:lnTo>
                      <a:lnTo>
                        <a:pt x="289" y="53"/>
                      </a:lnTo>
                      <a:lnTo>
                        <a:pt x="284" y="53"/>
                      </a:lnTo>
                      <a:lnTo>
                        <a:pt x="280" y="53"/>
                      </a:lnTo>
                      <a:lnTo>
                        <a:pt x="275" y="51"/>
                      </a:lnTo>
                      <a:lnTo>
                        <a:pt x="27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3" name="Freeform 50">
                  <a:extLst>
                    <a:ext uri="{FF2B5EF4-FFF2-40B4-BE49-F238E27FC236}">
                      <a16:creationId xmlns:a16="http://schemas.microsoft.com/office/drawing/2014/main" id="{9B686D5E-9086-469D-8D5C-447951A61E32}"/>
                    </a:ext>
                  </a:extLst>
                </p:cNvPr>
                <p:cNvSpPr>
                  <a:spLocks noEditPoints="1"/>
                </p:cNvSpPr>
                <p:nvPr/>
              </p:nvSpPr>
              <p:spPr bwMode="auto">
                <a:xfrm>
                  <a:off x="4642" y="3287"/>
                  <a:ext cx="327" cy="878"/>
                </a:xfrm>
                <a:custGeom>
                  <a:avLst/>
                  <a:gdLst>
                    <a:gd name="T0" fmla="*/ 295 w 327"/>
                    <a:gd name="T1" fmla="*/ 847 h 878"/>
                    <a:gd name="T2" fmla="*/ 299 w 327"/>
                    <a:gd name="T3" fmla="*/ 845 h 878"/>
                    <a:gd name="T4" fmla="*/ 5 w 327"/>
                    <a:gd name="T5" fmla="*/ 135 h 878"/>
                    <a:gd name="T6" fmla="*/ 29 w 327"/>
                    <a:gd name="T7" fmla="*/ 82 h 878"/>
                    <a:gd name="T8" fmla="*/ 45 w 327"/>
                    <a:gd name="T9" fmla="*/ 27 h 878"/>
                    <a:gd name="T10" fmla="*/ 11 w 327"/>
                    <a:gd name="T11" fmla="*/ 16 h 878"/>
                    <a:gd name="T12" fmla="*/ 14 w 327"/>
                    <a:gd name="T13" fmla="*/ 64 h 878"/>
                    <a:gd name="T14" fmla="*/ 1 w 327"/>
                    <a:gd name="T15" fmla="*/ 117 h 878"/>
                    <a:gd name="T16" fmla="*/ 21 w 327"/>
                    <a:gd name="T17" fmla="*/ 176 h 878"/>
                    <a:gd name="T18" fmla="*/ 29 w 327"/>
                    <a:gd name="T19" fmla="*/ 130 h 878"/>
                    <a:gd name="T20" fmla="*/ 52 w 327"/>
                    <a:gd name="T21" fmla="*/ 121 h 878"/>
                    <a:gd name="T22" fmla="*/ 33 w 327"/>
                    <a:gd name="T23" fmla="*/ 162 h 878"/>
                    <a:gd name="T24" fmla="*/ 210 w 327"/>
                    <a:gd name="T25" fmla="*/ 494 h 878"/>
                    <a:gd name="T26" fmla="*/ 228 w 327"/>
                    <a:gd name="T27" fmla="*/ 522 h 878"/>
                    <a:gd name="T28" fmla="*/ 257 w 327"/>
                    <a:gd name="T29" fmla="*/ 549 h 878"/>
                    <a:gd name="T30" fmla="*/ 260 w 327"/>
                    <a:gd name="T31" fmla="*/ 589 h 878"/>
                    <a:gd name="T32" fmla="*/ 265 w 327"/>
                    <a:gd name="T33" fmla="*/ 633 h 878"/>
                    <a:gd name="T34" fmla="*/ 286 w 327"/>
                    <a:gd name="T35" fmla="*/ 672 h 878"/>
                    <a:gd name="T36" fmla="*/ 305 w 327"/>
                    <a:gd name="T37" fmla="*/ 729 h 878"/>
                    <a:gd name="T38" fmla="*/ 322 w 327"/>
                    <a:gd name="T39" fmla="*/ 775 h 878"/>
                    <a:gd name="T40" fmla="*/ 294 w 327"/>
                    <a:gd name="T41" fmla="*/ 764 h 878"/>
                    <a:gd name="T42" fmla="*/ 275 w 327"/>
                    <a:gd name="T43" fmla="*/ 718 h 878"/>
                    <a:gd name="T44" fmla="*/ 243 w 327"/>
                    <a:gd name="T45" fmla="*/ 663 h 878"/>
                    <a:gd name="T46" fmla="*/ 220 w 327"/>
                    <a:gd name="T47" fmla="*/ 608 h 878"/>
                    <a:gd name="T48" fmla="*/ 191 w 327"/>
                    <a:gd name="T49" fmla="*/ 557 h 878"/>
                    <a:gd name="T50" fmla="*/ 152 w 327"/>
                    <a:gd name="T51" fmla="*/ 509 h 878"/>
                    <a:gd name="T52" fmla="*/ 133 w 327"/>
                    <a:gd name="T53" fmla="*/ 468 h 878"/>
                    <a:gd name="T54" fmla="*/ 133 w 327"/>
                    <a:gd name="T55" fmla="*/ 425 h 878"/>
                    <a:gd name="T56" fmla="*/ 96 w 327"/>
                    <a:gd name="T57" fmla="*/ 333 h 878"/>
                    <a:gd name="T58" fmla="*/ 61 w 327"/>
                    <a:gd name="T59" fmla="*/ 290 h 878"/>
                    <a:gd name="T60" fmla="*/ 23 w 327"/>
                    <a:gd name="T61" fmla="*/ 272 h 878"/>
                    <a:gd name="T62" fmla="*/ 26 w 327"/>
                    <a:gd name="T63" fmla="*/ 250 h 878"/>
                    <a:gd name="T64" fmla="*/ 37 w 327"/>
                    <a:gd name="T65" fmla="*/ 225 h 878"/>
                    <a:gd name="T66" fmla="*/ 42 w 327"/>
                    <a:gd name="T67" fmla="*/ 174 h 878"/>
                    <a:gd name="T68" fmla="*/ 56 w 327"/>
                    <a:gd name="T69" fmla="*/ 136 h 878"/>
                    <a:gd name="T70" fmla="*/ 76 w 327"/>
                    <a:gd name="T71" fmla="*/ 124 h 878"/>
                    <a:gd name="T72" fmla="*/ 89 w 327"/>
                    <a:gd name="T73" fmla="*/ 89 h 878"/>
                    <a:gd name="T74" fmla="*/ 87 w 327"/>
                    <a:gd name="T75" fmla="*/ 87 h 878"/>
                    <a:gd name="T76" fmla="*/ 71 w 327"/>
                    <a:gd name="T77" fmla="*/ 116 h 878"/>
                    <a:gd name="T78" fmla="*/ 49 w 327"/>
                    <a:gd name="T79" fmla="*/ 103 h 878"/>
                    <a:gd name="T80" fmla="*/ 54 w 327"/>
                    <a:gd name="T81" fmla="*/ 60 h 878"/>
                    <a:gd name="T82" fmla="*/ 75 w 327"/>
                    <a:gd name="T83" fmla="*/ 30 h 878"/>
                    <a:gd name="T84" fmla="*/ 94 w 327"/>
                    <a:gd name="T85" fmla="*/ 15 h 878"/>
                    <a:gd name="T86" fmla="*/ 128 w 327"/>
                    <a:gd name="T87" fmla="*/ 15 h 878"/>
                    <a:gd name="T88" fmla="*/ 158 w 327"/>
                    <a:gd name="T89" fmla="*/ 16 h 878"/>
                    <a:gd name="T90" fmla="*/ 161 w 327"/>
                    <a:gd name="T91" fmla="*/ 70 h 878"/>
                    <a:gd name="T92" fmla="*/ 192 w 327"/>
                    <a:gd name="T93" fmla="*/ 87 h 878"/>
                    <a:gd name="T94" fmla="*/ 223 w 327"/>
                    <a:gd name="T95" fmla="*/ 91 h 878"/>
                    <a:gd name="T96" fmla="*/ 222 w 327"/>
                    <a:gd name="T97" fmla="*/ 65 h 878"/>
                    <a:gd name="T98" fmla="*/ 227 w 327"/>
                    <a:gd name="T99" fmla="*/ 100 h 878"/>
                    <a:gd name="T100" fmla="*/ 195 w 327"/>
                    <a:gd name="T101" fmla="*/ 126 h 878"/>
                    <a:gd name="T102" fmla="*/ 177 w 327"/>
                    <a:gd name="T103" fmla="*/ 139 h 878"/>
                    <a:gd name="T104" fmla="*/ 177 w 327"/>
                    <a:gd name="T105" fmla="*/ 172 h 878"/>
                    <a:gd name="T106" fmla="*/ 198 w 327"/>
                    <a:gd name="T107" fmla="*/ 201 h 878"/>
                    <a:gd name="T108" fmla="*/ 218 w 327"/>
                    <a:gd name="T109" fmla="*/ 224 h 878"/>
                    <a:gd name="T110" fmla="*/ 208 w 327"/>
                    <a:gd name="T111" fmla="*/ 258 h 878"/>
                    <a:gd name="T112" fmla="*/ 241 w 327"/>
                    <a:gd name="T113" fmla="*/ 283 h 878"/>
                    <a:gd name="T114" fmla="*/ 247 w 327"/>
                    <a:gd name="T115" fmla="*/ 320 h 878"/>
                    <a:gd name="T116" fmla="*/ 239 w 327"/>
                    <a:gd name="T117" fmla="*/ 345 h 878"/>
                    <a:gd name="T118" fmla="*/ 213 w 327"/>
                    <a:gd name="T119" fmla="*/ 321 h 878"/>
                    <a:gd name="T120" fmla="*/ 189 w 327"/>
                    <a:gd name="T121" fmla="*/ 352 h 878"/>
                    <a:gd name="T122" fmla="*/ 217 w 327"/>
                    <a:gd name="T123" fmla="*/ 416 h 878"/>
                    <a:gd name="T124" fmla="*/ 217 w 327"/>
                    <a:gd name="T125" fmla="*/ 4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7" h="878">
                      <a:moveTo>
                        <a:pt x="300" y="878"/>
                      </a:moveTo>
                      <a:lnTo>
                        <a:pt x="300" y="876"/>
                      </a:lnTo>
                      <a:lnTo>
                        <a:pt x="300" y="875"/>
                      </a:lnTo>
                      <a:lnTo>
                        <a:pt x="301" y="873"/>
                      </a:lnTo>
                      <a:lnTo>
                        <a:pt x="301" y="869"/>
                      </a:lnTo>
                      <a:lnTo>
                        <a:pt x="300" y="867"/>
                      </a:lnTo>
                      <a:lnTo>
                        <a:pt x="300" y="869"/>
                      </a:lnTo>
                      <a:lnTo>
                        <a:pt x="299" y="870"/>
                      </a:lnTo>
                      <a:lnTo>
                        <a:pt x="298" y="869"/>
                      </a:lnTo>
                      <a:lnTo>
                        <a:pt x="298" y="867"/>
                      </a:lnTo>
                      <a:lnTo>
                        <a:pt x="296" y="866"/>
                      </a:lnTo>
                      <a:lnTo>
                        <a:pt x="296" y="865"/>
                      </a:lnTo>
                      <a:lnTo>
                        <a:pt x="295" y="864"/>
                      </a:lnTo>
                      <a:lnTo>
                        <a:pt x="295" y="862"/>
                      </a:lnTo>
                      <a:lnTo>
                        <a:pt x="295" y="861"/>
                      </a:lnTo>
                      <a:lnTo>
                        <a:pt x="295" y="859"/>
                      </a:lnTo>
                      <a:lnTo>
                        <a:pt x="295" y="857"/>
                      </a:lnTo>
                      <a:lnTo>
                        <a:pt x="296" y="855"/>
                      </a:lnTo>
                      <a:lnTo>
                        <a:pt x="296" y="854"/>
                      </a:lnTo>
                      <a:lnTo>
                        <a:pt x="296" y="852"/>
                      </a:lnTo>
                      <a:lnTo>
                        <a:pt x="295" y="852"/>
                      </a:lnTo>
                      <a:lnTo>
                        <a:pt x="295" y="851"/>
                      </a:lnTo>
                      <a:lnTo>
                        <a:pt x="295" y="850"/>
                      </a:lnTo>
                      <a:lnTo>
                        <a:pt x="295" y="848"/>
                      </a:lnTo>
                      <a:lnTo>
                        <a:pt x="296" y="848"/>
                      </a:lnTo>
                      <a:lnTo>
                        <a:pt x="296" y="847"/>
                      </a:lnTo>
                      <a:lnTo>
                        <a:pt x="295" y="847"/>
                      </a:lnTo>
                      <a:lnTo>
                        <a:pt x="295" y="846"/>
                      </a:lnTo>
                      <a:lnTo>
                        <a:pt x="294" y="846"/>
                      </a:lnTo>
                      <a:lnTo>
                        <a:pt x="294" y="845"/>
                      </a:lnTo>
                      <a:lnTo>
                        <a:pt x="293" y="845"/>
                      </a:lnTo>
                      <a:lnTo>
                        <a:pt x="293" y="843"/>
                      </a:lnTo>
                      <a:lnTo>
                        <a:pt x="291" y="842"/>
                      </a:lnTo>
                      <a:lnTo>
                        <a:pt x="289" y="842"/>
                      </a:lnTo>
                      <a:lnTo>
                        <a:pt x="289" y="840"/>
                      </a:lnTo>
                      <a:lnTo>
                        <a:pt x="288" y="840"/>
                      </a:lnTo>
                      <a:lnTo>
                        <a:pt x="286" y="838"/>
                      </a:lnTo>
                      <a:lnTo>
                        <a:pt x="288" y="837"/>
                      </a:lnTo>
                      <a:lnTo>
                        <a:pt x="288" y="836"/>
                      </a:lnTo>
                      <a:lnTo>
                        <a:pt x="289" y="836"/>
                      </a:lnTo>
                      <a:lnTo>
                        <a:pt x="291" y="836"/>
                      </a:lnTo>
                      <a:lnTo>
                        <a:pt x="293" y="835"/>
                      </a:lnTo>
                      <a:lnTo>
                        <a:pt x="294" y="833"/>
                      </a:lnTo>
                      <a:lnTo>
                        <a:pt x="295" y="832"/>
                      </a:lnTo>
                      <a:lnTo>
                        <a:pt x="296" y="832"/>
                      </a:lnTo>
                      <a:lnTo>
                        <a:pt x="298" y="832"/>
                      </a:lnTo>
                      <a:lnTo>
                        <a:pt x="299" y="833"/>
                      </a:lnTo>
                      <a:lnTo>
                        <a:pt x="299" y="835"/>
                      </a:lnTo>
                      <a:lnTo>
                        <a:pt x="299" y="836"/>
                      </a:lnTo>
                      <a:lnTo>
                        <a:pt x="299" y="837"/>
                      </a:lnTo>
                      <a:lnTo>
                        <a:pt x="299" y="838"/>
                      </a:lnTo>
                      <a:lnTo>
                        <a:pt x="299" y="842"/>
                      </a:lnTo>
                      <a:lnTo>
                        <a:pt x="299" y="843"/>
                      </a:lnTo>
                      <a:lnTo>
                        <a:pt x="299" y="845"/>
                      </a:lnTo>
                      <a:lnTo>
                        <a:pt x="299" y="846"/>
                      </a:lnTo>
                      <a:lnTo>
                        <a:pt x="299" y="848"/>
                      </a:lnTo>
                      <a:lnTo>
                        <a:pt x="299" y="850"/>
                      </a:lnTo>
                      <a:lnTo>
                        <a:pt x="299" y="851"/>
                      </a:lnTo>
                      <a:lnTo>
                        <a:pt x="300" y="851"/>
                      </a:lnTo>
                      <a:lnTo>
                        <a:pt x="300" y="852"/>
                      </a:lnTo>
                      <a:lnTo>
                        <a:pt x="301" y="855"/>
                      </a:lnTo>
                      <a:lnTo>
                        <a:pt x="303" y="857"/>
                      </a:lnTo>
                      <a:lnTo>
                        <a:pt x="303" y="859"/>
                      </a:lnTo>
                      <a:lnTo>
                        <a:pt x="303" y="861"/>
                      </a:lnTo>
                      <a:lnTo>
                        <a:pt x="304" y="865"/>
                      </a:lnTo>
                      <a:lnTo>
                        <a:pt x="304" y="867"/>
                      </a:lnTo>
                      <a:lnTo>
                        <a:pt x="304" y="869"/>
                      </a:lnTo>
                      <a:lnTo>
                        <a:pt x="307" y="870"/>
                      </a:lnTo>
                      <a:lnTo>
                        <a:pt x="307" y="873"/>
                      </a:lnTo>
                      <a:lnTo>
                        <a:pt x="307" y="874"/>
                      </a:lnTo>
                      <a:lnTo>
                        <a:pt x="304" y="875"/>
                      </a:lnTo>
                      <a:lnTo>
                        <a:pt x="304" y="876"/>
                      </a:lnTo>
                      <a:lnTo>
                        <a:pt x="303" y="876"/>
                      </a:lnTo>
                      <a:lnTo>
                        <a:pt x="301" y="876"/>
                      </a:lnTo>
                      <a:lnTo>
                        <a:pt x="300" y="878"/>
                      </a:lnTo>
                      <a:close/>
                      <a:moveTo>
                        <a:pt x="1" y="141"/>
                      </a:moveTo>
                      <a:lnTo>
                        <a:pt x="1" y="139"/>
                      </a:lnTo>
                      <a:lnTo>
                        <a:pt x="2" y="138"/>
                      </a:lnTo>
                      <a:lnTo>
                        <a:pt x="2" y="136"/>
                      </a:lnTo>
                      <a:lnTo>
                        <a:pt x="4" y="136"/>
                      </a:lnTo>
                      <a:lnTo>
                        <a:pt x="5" y="135"/>
                      </a:lnTo>
                      <a:lnTo>
                        <a:pt x="6" y="133"/>
                      </a:lnTo>
                      <a:lnTo>
                        <a:pt x="9" y="133"/>
                      </a:lnTo>
                      <a:lnTo>
                        <a:pt x="10" y="131"/>
                      </a:lnTo>
                      <a:lnTo>
                        <a:pt x="11" y="130"/>
                      </a:lnTo>
                      <a:lnTo>
                        <a:pt x="13" y="130"/>
                      </a:lnTo>
                      <a:lnTo>
                        <a:pt x="14" y="127"/>
                      </a:lnTo>
                      <a:lnTo>
                        <a:pt x="15" y="127"/>
                      </a:lnTo>
                      <a:lnTo>
                        <a:pt x="15" y="125"/>
                      </a:lnTo>
                      <a:lnTo>
                        <a:pt x="15" y="124"/>
                      </a:lnTo>
                      <a:lnTo>
                        <a:pt x="15" y="122"/>
                      </a:lnTo>
                      <a:lnTo>
                        <a:pt x="15" y="120"/>
                      </a:lnTo>
                      <a:lnTo>
                        <a:pt x="16" y="116"/>
                      </a:lnTo>
                      <a:lnTo>
                        <a:pt x="16" y="112"/>
                      </a:lnTo>
                      <a:lnTo>
                        <a:pt x="18" y="111"/>
                      </a:lnTo>
                      <a:lnTo>
                        <a:pt x="18" y="108"/>
                      </a:lnTo>
                      <a:lnTo>
                        <a:pt x="19" y="107"/>
                      </a:lnTo>
                      <a:lnTo>
                        <a:pt x="20" y="105"/>
                      </a:lnTo>
                      <a:lnTo>
                        <a:pt x="21" y="102"/>
                      </a:lnTo>
                      <a:lnTo>
                        <a:pt x="21" y="98"/>
                      </a:lnTo>
                      <a:lnTo>
                        <a:pt x="24" y="96"/>
                      </a:lnTo>
                      <a:lnTo>
                        <a:pt x="25" y="93"/>
                      </a:lnTo>
                      <a:lnTo>
                        <a:pt x="26" y="91"/>
                      </a:lnTo>
                      <a:lnTo>
                        <a:pt x="26" y="89"/>
                      </a:lnTo>
                      <a:lnTo>
                        <a:pt x="28" y="87"/>
                      </a:lnTo>
                      <a:lnTo>
                        <a:pt x="28" y="86"/>
                      </a:lnTo>
                      <a:lnTo>
                        <a:pt x="28" y="83"/>
                      </a:lnTo>
                      <a:lnTo>
                        <a:pt x="29" y="82"/>
                      </a:lnTo>
                      <a:lnTo>
                        <a:pt x="30" y="78"/>
                      </a:lnTo>
                      <a:lnTo>
                        <a:pt x="32" y="76"/>
                      </a:lnTo>
                      <a:lnTo>
                        <a:pt x="32" y="73"/>
                      </a:lnTo>
                      <a:lnTo>
                        <a:pt x="32" y="72"/>
                      </a:lnTo>
                      <a:lnTo>
                        <a:pt x="32" y="70"/>
                      </a:lnTo>
                      <a:lnTo>
                        <a:pt x="32" y="68"/>
                      </a:lnTo>
                      <a:lnTo>
                        <a:pt x="33" y="68"/>
                      </a:lnTo>
                      <a:lnTo>
                        <a:pt x="33" y="67"/>
                      </a:lnTo>
                      <a:lnTo>
                        <a:pt x="34" y="65"/>
                      </a:lnTo>
                      <a:lnTo>
                        <a:pt x="34" y="64"/>
                      </a:lnTo>
                      <a:lnTo>
                        <a:pt x="35" y="63"/>
                      </a:lnTo>
                      <a:lnTo>
                        <a:pt x="35" y="62"/>
                      </a:lnTo>
                      <a:lnTo>
                        <a:pt x="37" y="60"/>
                      </a:lnTo>
                      <a:lnTo>
                        <a:pt x="39" y="58"/>
                      </a:lnTo>
                      <a:lnTo>
                        <a:pt x="39" y="57"/>
                      </a:lnTo>
                      <a:lnTo>
                        <a:pt x="40" y="51"/>
                      </a:lnTo>
                      <a:lnTo>
                        <a:pt x="42" y="48"/>
                      </a:lnTo>
                      <a:lnTo>
                        <a:pt x="43" y="46"/>
                      </a:lnTo>
                      <a:lnTo>
                        <a:pt x="43" y="45"/>
                      </a:lnTo>
                      <a:lnTo>
                        <a:pt x="44" y="43"/>
                      </a:lnTo>
                      <a:lnTo>
                        <a:pt x="44" y="41"/>
                      </a:lnTo>
                      <a:lnTo>
                        <a:pt x="44" y="40"/>
                      </a:lnTo>
                      <a:lnTo>
                        <a:pt x="44" y="36"/>
                      </a:lnTo>
                      <a:lnTo>
                        <a:pt x="45" y="35"/>
                      </a:lnTo>
                      <a:lnTo>
                        <a:pt x="45" y="32"/>
                      </a:lnTo>
                      <a:lnTo>
                        <a:pt x="45" y="30"/>
                      </a:lnTo>
                      <a:lnTo>
                        <a:pt x="45" y="27"/>
                      </a:lnTo>
                      <a:lnTo>
                        <a:pt x="44" y="26"/>
                      </a:lnTo>
                      <a:lnTo>
                        <a:pt x="44" y="22"/>
                      </a:lnTo>
                      <a:lnTo>
                        <a:pt x="43" y="20"/>
                      </a:lnTo>
                      <a:lnTo>
                        <a:pt x="43" y="19"/>
                      </a:lnTo>
                      <a:lnTo>
                        <a:pt x="42" y="16"/>
                      </a:lnTo>
                      <a:lnTo>
                        <a:pt x="40" y="13"/>
                      </a:lnTo>
                      <a:lnTo>
                        <a:pt x="39" y="11"/>
                      </a:lnTo>
                      <a:lnTo>
                        <a:pt x="37" y="7"/>
                      </a:lnTo>
                      <a:lnTo>
                        <a:pt x="35" y="5"/>
                      </a:lnTo>
                      <a:lnTo>
                        <a:pt x="34" y="3"/>
                      </a:lnTo>
                      <a:lnTo>
                        <a:pt x="33" y="1"/>
                      </a:lnTo>
                      <a:lnTo>
                        <a:pt x="32" y="1"/>
                      </a:lnTo>
                      <a:lnTo>
                        <a:pt x="32" y="0"/>
                      </a:lnTo>
                      <a:lnTo>
                        <a:pt x="29" y="0"/>
                      </a:lnTo>
                      <a:lnTo>
                        <a:pt x="28" y="0"/>
                      </a:lnTo>
                      <a:lnTo>
                        <a:pt x="26" y="0"/>
                      </a:lnTo>
                      <a:lnTo>
                        <a:pt x="25" y="0"/>
                      </a:lnTo>
                      <a:lnTo>
                        <a:pt x="25" y="1"/>
                      </a:lnTo>
                      <a:lnTo>
                        <a:pt x="24" y="3"/>
                      </a:lnTo>
                      <a:lnTo>
                        <a:pt x="20" y="6"/>
                      </a:lnTo>
                      <a:lnTo>
                        <a:pt x="19" y="10"/>
                      </a:lnTo>
                      <a:lnTo>
                        <a:pt x="18" y="11"/>
                      </a:lnTo>
                      <a:lnTo>
                        <a:pt x="16" y="12"/>
                      </a:lnTo>
                      <a:lnTo>
                        <a:pt x="15" y="12"/>
                      </a:lnTo>
                      <a:lnTo>
                        <a:pt x="14" y="13"/>
                      </a:lnTo>
                      <a:lnTo>
                        <a:pt x="13" y="15"/>
                      </a:lnTo>
                      <a:lnTo>
                        <a:pt x="11" y="16"/>
                      </a:lnTo>
                      <a:lnTo>
                        <a:pt x="11" y="17"/>
                      </a:lnTo>
                      <a:lnTo>
                        <a:pt x="11" y="20"/>
                      </a:lnTo>
                      <a:lnTo>
                        <a:pt x="11" y="21"/>
                      </a:lnTo>
                      <a:lnTo>
                        <a:pt x="13" y="25"/>
                      </a:lnTo>
                      <a:lnTo>
                        <a:pt x="13" y="26"/>
                      </a:lnTo>
                      <a:lnTo>
                        <a:pt x="13" y="27"/>
                      </a:lnTo>
                      <a:lnTo>
                        <a:pt x="11" y="30"/>
                      </a:lnTo>
                      <a:lnTo>
                        <a:pt x="10" y="31"/>
                      </a:lnTo>
                      <a:lnTo>
                        <a:pt x="10" y="34"/>
                      </a:lnTo>
                      <a:lnTo>
                        <a:pt x="10" y="35"/>
                      </a:lnTo>
                      <a:lnTo>
                        <a:pt x="7" y="36"/>
                      </a:lnTo>
                      <a:lnTo>
                        <a:pt x="7" y="38"/>
                      </a:lnTo>
                      <a:lnTo>
                        <a:pt x="7" y="41"/>
                      </a:lnTo>
                      <a:lnTo>
                        <a:pt x="7" y="43"/>
                      </a:lnTo>
                      <a:lnTo>
                        <a:pt x="10" y="44"/>
                      </a:lnTo>
                      <a:lnTo>
                        <a:pt x="10" y="45"/>
                      </a:lnTo>
                      <a:lnTo>
                        <a:pt x="10" y="46"/>
                      </a:lnTo>
                      <a:lnTo>
                        <a:pt x="11" y="49"/>
                      </a:lnTo>
                      <a:lnTo>
                        <a:pt x="13" y="51"/>
                      </a:lnTo>
                      <a:lnTo>
                        <a:pt x="13" y="55"/>
                      </a:lnTo>
                      <a:lnTo>
                        <a:pt x="13" y="57"/>
                      </a:lnTo>
                      <a:lnTo>
                        <a:pt x="14" y="58"/>
                      </a:lnTo>
                      <a:lnTo>
                        <a:pt x="14" y="59"/>
                      </a:lnTo>
                      <a:lnTo>
                        <a:pt x="14" y="60"/>
                      </a:lnTo>
                      <a:lnTo>
                        <a:pt x="14" y="62"/>
                      </a:lnTo>
                      <a:lnTo>
                        <a:pt x="14" y="63"/>
                      </a:lnTo>
                      <a:lnTo>
                        <a:pt x="14" y="64"/>
                      </a:lnTo>
                      <a:lnTo>
                        <a:pt x="14" y="67"/>
                      </a:lnTo>
                      <a:lnTo>
                        <a:pt x="14" y="68"/>
                      </a:lnTo>
                      <a:lnTo>
                        <a:pt x="14" y="70"/>
                      </a:lnTo>
                      <a:lnTo>
                        <a:pt x="14" y="72"/>
                      </a:lnTo>
                      <a:lnTo>
                        <a:pt x="14" y="73"/>
                      </a:lnTo>
                      <a:lnTo>
                        <a:pt x="11" y="77"/>
                      </a:lnTo>
                      <a:lnTo>
                        <a:pt x="11" y="79"/>
                      </a:lnTo>
                      <a:lnTo>
                        <a:pt x="10" y="81"/>
                      </a:lnTo>
                      <a:lnTo>
                        <a:pt x="10" y="83"/>
                      </a:lnTo>
                      <a:lnTo>
                        <a:pt x="10" y="86"/>
                      </a:lnTo>
                      <a:lnTo>
                        <a:pt x="11" y="88"/>
                      </a:lnTo>
                      <a:lnTo>
                        <a:pt x="11" y="89"/>
                      </a:lnTo>
                      <a:lnTo>
                        <a:pt x="11" y="91"/>
                      </a:lnTo>
                      <a:lnTo>
                        <a:pt x="11" y="92"/>
                      </a:lnTo>
                      <a:lnTo>
                        <a:pt x="10" y="93"/>
                      </a:lnTo>
                      <a:lnTo>
                        <a:pt x="7" y="96"/>
                      </a:lnTo>
                      <a:lnTo>
                        <a:pt x="6" y="98"/>
                      </a:lnTo>
                      <a:lnTo>
                        <a:pt x="6" y="102"/>
                      </a:lnTo>
                      <a:lnTo>
                        <a:pt x="5" y="103"/>
                      </a:lnTo>
                      <a:lnTo>
                        <a:pt x="4" y="105"/>
                      </a:lnTo>
                      <a:lnTo>
                        <a:pt x="4" y="106"/>
                      </a:lnTo>
                      <a:lnTo>
                        <a:pt x="4" y="108"/>
                      </a:lnTo>
                      <a:lnTo>
                        <a:pt x="2" y="110"/>
                      </a:lnTo>
                      <a:lnTo>
                        <a:pt x="2" y="111"/>
                      </a:lnTo>
                      <a:lnTo>
                        <a:pt x="2" y="112"/>
                      </a:lnTo>
                      <a:lnTo>
                        <a:pt x="1" y="116"/>
                      </a:lnTo>
                      <a:lnTo>
                        <a:pt x="1" y="117"/>
                      </a:lnTo>
                      <a:lnTo>
                        <a:pt x="1" y="120"/>
                      </a:lnTo>
                      <a:lnTo>
                        <a:pt x="1" y="122"/>
                      </a:lnTo>
                      <a:lnTo>
                        <a:pt x="1" y="124"/>
                      </a:lnTo>
                      <a:lnTo>
                        <a:pt x="1" y="125"/>
                      </a:lnTo>
                      <a:lnTo>
                        <a:pt x="2" y="130"/>
                      </a:lnTo>
                      <a:lnTo>
                        <a:pt x="1" y="133"/>
                      </a:lnTo>
                      <a:lnTo>
                        <a:pt x="1" y="134"/>
                      </a:lnTo>
                      <a:lnTo>
                        <a:pt x="1" y="135"/>
                      </a:lnTo>
                      <a:lnTo>
                        <a:pt x="0" y="136"/>
                      </a:lnTo>
                      <a:lnTo>
                        <a:pt x="0" y="139"/>
                      </a:lnTo>
                      <a:lnTo>
                        <a:pt x="0" y="140"/>
                      </a:lnTo>
                      <a:lnTo>
                        <a:pt x="0" y="141"/>
                      </a:lnTo>
                      <a:lnTo>
                        <a:pt x="1" y="141"/>
                      </a:lnTo>
                      <a:lnTo>
                        <a:pt x="1" y="141"/>
                      </a:lnTo>
                      <a:lnTo>
                        <a:pt x="1" y="141"/>
                      </a:lnTo>
                      <a:lnTo>
                        <a:pt x="1" y="141"/>
                      </a:lnTo>
                      <a:lnTo>
                        <a:pt x="1" y="141"/>
                      </a:lnTo>
                      <a:close/>
                      <a:moveTo>
                        <a:pt x="37" y="185"/>
                      </a:moveTo>
                      <a:lnTo>
                        <a:pt x="35" y="185"/>
                      </a:lnTo>
                      <a:lnTo>
                        <a:pt x="33" y="183"/>
                      </a:lnTo>
                      <a:lnTo>
                        <a:pt x="32" y="182"/>
                      </a:lnTo>
                      <a:lnTo>
                        <a:pt x="30" y="182"/>
                      </a:lnTo>
                      <a:lnTo>
                        <a:pt x="29" y="181"/>
                      </a:lnTo>
                      <a:lnTo>
                        <a:pt x="26" y="181"/>
                      </a:lnTo>
                      <a:lnTo>
                        <a:pt x="25" y="179"/>
                      </a:lnTo>
                      <a:lnTo>
                        <a:pt x="24" y="177"/>
                      </a:lnTo>
                      <a:lnTo>
                        <a:pt x="21" y="176"/>
                      </a:lnTo>
                      <a:lnTo>
                        <a:pt x="19" y="174"/>
                      </a:lnTo>
                      <a:lnTo>
                        <a:pt x="18" y="172"/>
                      </a:lnTo>
                      <a:lnTo>
                        <a:pt x="16" y="171"/>
                      </a:lnTo>
                      <a:lnTo>
                        <a:pt x="16" y="169"/>
                      </a:lnTo>
                      <a:lnTo>
                        <a:pt x="15" y="167"/>
                      </a:lnTo>
                      <a:lnTo>
                        <a:pt x="15" y="166"/>
                      </a:lnTo>
                      <a:lnTo>
                        <a:pt x="15" y="163"/>
                      </a:lnTo>
                      <a:lnTo>
                        <a:pt x="15" y="162"/>
                      </a:lnTo>
                      <a:lnTo>
                        <a:pt x="15" y="160"/>
                      </a:lnTo>
                      <a:lnTo>
                        <a:pt x="15" y="159"/>
                      </a:lnTo>
                      <a:lnTo>
                        <a:pt x="15" y="157"/>
                      </a:lnTo>
                      <a:lnTo>
                        <a:pt x="15" y="154"/>
                      </a:lnTo>
                      <a:lnTo>
                        <a:pt x="16" y="153"/>
                      </a:lnTo>
                      <a:lnTo>
                        <a:pt x="16" y="152"/>
                      </a:lnTo>
                      <a:lnTo>
                        <a:pt x="18" y="150"/>
                      </a:lnTo>
                      <a:lnTo>
                        <a:pt x="18" y="149"/>
                      </a:lnTo>
                      <a:lnTo>
                        <a:pt x="19" y="148"/>
                      </a:lnTo>
                      <a:lnTo>
                        <a:pt x="20" y="146"/>
                      </a:lnTo>
                      <a:lnTo>
                        <a:pt x="21" y="145"/>
                      </a:lnTo>
                      <a:lnTo>
                        <a:pt x="24" y="144"/>
                      </a:lnTo>
                      <a:lnTo>
                        <a:pt x="24" y="140"/>
                      </a:lnTo>
                      <a:lnTo>
                        <a:pt x="25" y="139"/>
                      </a:lnTo>
                      <a:lnTo>
                        <a:pt x="26" y="136"/>
                      </a:lnTo>
                      <a:lnTo>
                        <a:pt x="28" y="135"/>
                      </a:lnTo>
                      <a:lnTo>
                        <a:pt x="28" y="134"/>
                      </a:lnTo>
                      <a:lnTo>
                        <a:pt x="28" y="133"/>
                      </a:lnTo>
                      <a:lnTo>
                        <a:pt x="29" y="130"/>
                      </a:lnTo>
                      <a:lnTo>
                        <a:pt x="29" y="126"/>
                      </a:lnTo>
                      <a:lnTo>
                        <a:pt x="30" y="122"/>
                      </a:lnTo>
                      <a:lnTo>
                        <a:pt x="32" y="120"/>
                      </a:lnTo>
                      <a:lnTo>
                        <a:pt x="33" y="117"/>
                      </a:lnTo>
                      <a:lnTo>
                        <a:pt x="33" y="115"/>
                      </a:lnTo>
                      <a:lnTo>
                        <a:pt x="34" y="112"/>
                      </a:lnTo>
                      <a:lnTo>
                        <a:pt x="34" y="108"/>
                      </a:lnTo>
                      <a:lnTo>
                        <a:pt x="35" y="107"/>
                      </a:lnTo>
                      <a:lnTo>
                        <a:pt x="35" y="105"/>
                      </a:lnTo>
                      <a:lnTo>
                        <a:pt x="37" y="102"/>
                      </a:lnTo>
                      <a:lnTo>
                        <a:pt x="39" y="101"/>
                      </a:lnTo>
                      <a:lnTo>
                        <a:pt x="40" y="101"/>
                      </a:lnTo>
                      <a:lnTo>
                        <a:pt x="42" y="101"/>
                      </a:lnTo>
                      <a:lnTo>
                        <a:pt x="43" y="102"/>
                      </a:lnTo>
                      <a:lnTo>
                        <a:pt x="49" y="106"/>
                      </a:lnTo>
                      <a:lnTo>
                        <a:pt x="52" y="107"/>
                      </a:lnTo>
                      <a:lnTo>
                        <a:pt x="54" y="108"/>
                      </a:lnTo>
                      <a:lnTo>
                        <a:pt x="56" y="108"/>
                      </a:lnTo>
                      <a:lnTo>
                        <a:pt x="56" y="110"/>
                      </a:lnTo>
                      <a:lnTo>
                        <a:pt x="56" y="111"/>
                      </a:lnTo>
                      <a:lnTo>
                        <a:pt x="56" y="112"/>
                      </a:lnTo>
                      <a:lnTo>
                        <a:pt x="56" y="115"/>
                      </a:lnTo>
                      <a:lnTo>
                        <a:pt x="54" y="116"/>
                      </a:lnTo>
                      <a:lnTo>
                        <a:pt x="54" y="117"/>
                      </a:lnTo>
                      <a:lnTo>
                        <a:pt x="52" y="117"/>
                      </a:lnTo>
                      <a:lnTo>
                        <a:pt x="52" y="119"/>
                      </a:lnTo>
                      <a:lnTo>
                        <a:pt x="52" y="121"/>
                      </a:lnTo>
                      <a:lnTo>
                        <a:pt x="51" y="122"/>
                      </a:lnTo>
                      <a:lnTo>
                        <a:pt x="51" y="124"/>
                      </a:lnTo>
                      <a:lnTo>
                        <a:pt x="51" y="125"/>
                      </a:lnTo>
                      <a:lnTo>
                        <a:pt x="51" y="126"/>
                      </a:lnTo>
                      <a:lnTo>
                        <a:pt x="51" y="127"/>
                      </a:lnTo>
                      <a:lnTo>
                        <a:pt x="51" y="130"/>
                      </a:lnTo>
                      <a:lnTo>
                        <a:pt x="52" y="131"/>
                      </a:lnTo>
                      <a:lnTo>
                        <a:pt x="52" y="133"/>
                      </a:lnTo>
                      <a:lnTo>
                        <a:pt x="52" y="135"/>
                      </a:lnTo>
                      <a:lnTo>
                        <a:pt x="52" y="136"/>
                      </a:lnTo>
                      <a:lnTo>
                        <a:pt x="52" y="138"/>
                      </a:lnTo>
                      <a:lnTo>
                        <a:pt x="52" y="139"/>
                      </a:lnTo>
                      <a:lnTo>
                        <a:pt x="51" y="140"/>
                      </a:lnTo>
                      <a:lnTo>
                        <a:pt x="49" y="141"/>
                      </a:lnTo>
                      <a:lnTo>
                        <a:pt x="48" y="144"/>
                      </a:lnTo>
                      <a:lnTo>
                        <a:pt x="47" y="145"/>
                      </a:lnTo>
                      <a:lnTo>
                        <a:pt x="44" y="146"/>
                      </a:lnTo>
                      <a:lnTo>
                        <a:pt x="42" y="148"/>
                      </a:lnTo>
                      <a:lnTo>
                        <a:pt x="40" y="149"/>
                      </a:lnTo>
                      <a:lnTo>
                        <a:pt x="39" y="150"/>
                      </a:lnTo>
                      <a:lnTo>
                        <a:pt x="35" y="152"/>
                      </a:lnTo>
                      <a:lnTo>
                        <a:pt x="34" y="153"/>
                      </a:lnTo>
                      <a:lnTo>
                        <a:pt x="34" y="154"/>
                      </a:lnTo>
                      <a:lnTo>
                        <a:pt x="33" y="155"/>
                      </a:lnTo>
                      <a:lnTo>
                        <a:pt x="33" y="157"/>
                      </a:lnTo>
                      <a:lnTo>
                        <a:pt x="33" y="159"/>
                      </a:lnTo>
                      <a:lnTo>
                        <a:pt x="33" y="162"/>
                      </a:lnTo>
                      <a:lnTo>
                        <a:pt x="34" y="163"/>
                      </a:lnTo>
                      <a:lnTo>
                        <a:pt x="34" y="164"/>
                      </a:lnTo>
                      <a:lnTo>
                        <a:pt x="34" y="166"/>
                      </a:lnTo>
                      <a:lnTo>
                        <a:pt x="35" y="167"/>
                      </a:lnTo>
                      <a:lnTo>
                        <a:pt x="35" y="169"/>
                      </a:lnTo>
                      <a:lnTo>
                        <a:pt x="37" y="171"/>
                      </a:lnTo>
                      <a:lnTo>
                        <a:pt x="37" y="172"/>
                      </a:lnTo>
                      <a:lnTo>
                        <a:pt x="37" y="176"/>
                      </a:lnTo>
                      <a:lnTo>
                        <a:pt x="39" y="177"/>
                      </a:lnTo>
                      <a:lnTo>
                        <a:pt x="39" y="178"/>
                      </a:lnTo>
                      <a:lnTo>
                        <a:pt x="39" y="179"/>
                      </a:lnTo>
                      <a:lnTo>
                        <a:pt x="39" y="181"/>
                      </a:lnTo>
                      <a:lnTo>
                        <a:pt x="39" y="182"/>
                      </a:lnTo>
                      <a:lnTo>
                        <a:pt x="39" y="183"/>
                      </a:lnTo>
                      <a:lnTo>
                        <a:pt x="39" y="185"/>
                      </a:lnTo>
                      <a:lnTo>
                        <a:pt x="37" y="185"/>
                      </a:lnTo>
                      <a:lnTo>
                        <a:pt x="37" y="185"/>
                      </a:lnTo>
                      <a:lnTo>
                        <a:pt x="37" y="185"/>
                      </a:lnTo>
                      <a:close/>
                      <a:moveTo>
                        <a:pt x="219" y="478"/>
                      </a:moveTo>
                      <a:lnTo>
                        <a:pt x="213" y="480"/>
                      </a:lnTo>
                      <a:lnTo>
                        <a:pt x="211" y="481"/>
                      </a:lnTo>
                      <a:lnTo>
                        <a:pt x="210" y="482"/>
                      </a:lnTo>
                      <a:lnTo>
                        <a:pt x="210" y="486"/>
                      </a:lnTo>
                      <a:lnTo>
                        <a:pt x="210" y="487"/>
                      </a:lnTo>
                      <a:lnTo>
                        <a:pt x="210" y="491"/>
                      </a:lnTo>
                      <a:lnTo>
                        <a:pt x="209" y="494"/>
                      </a:lnTo>
                      <a:lnTo>
                        <a:pt x="210" y="494"/>
                      </a:lnTo>
                      <a:lnTo>
                        <a:pt x="210" y="495"/>
                      </a:lnTo>
                      <a:lnTo>
                        <a:pt x="211" y="495"/>
                      </a:lnTo>
                      <a:lnTo>
                        <a:pt x="213" y="496"/>
                      </a:lnTo>
                      <a:lnTo>
                        <a:pt x="215" y="496"/>
                      </a:lnTo>
                      <a:lnTo>
                        <a:pt x="218" y="496"/>
                      </a:lnTo>
                      <a:lnTo>
                        <a:pt x="219" y="496"/>
                      </a:lnTo>
                      <a:lnTo>
                        <a:pt x="220" y="495"/>
                      </a:lnTo>
                      <a:lnTo>
                        <a:pt x="222" y="495"/>
                      </a:lnTo>
                      <a:lnTo>
                        <a:pt x="223" y="495"/>
                      </a:lnTo>
                      <a:lnTo>
                        <a:pt x="224" y="495"/>
                      </a:lnTo>
                      <a:lnTo>
                        <a:pt x="224" y="496"/>
                      </a:lnTo>
                      <a:lnTo>
                        <a:pt x="227" y="497"/>
                      </a:lnTo>
                      <a:lnTo>
                        <a:pt x="227" y="499"/>
                      </a:lnTo>
                      <a:lnTo>
                        <a:pt x="227" y="501"/>
                      </a:lnTo>
                      <a:lnTo>
                        <a:pt x="227" y="503"/>
                      </a:lnTo>
                      <a:lnTo>
                        <a:pt x="225" y="504"/>
                      </a:lnTo>
                      <a:lnTo>
                        <a:pt x="225" y="505"/>
                      </a:lnTo>
                      <a:lnTo>
                        <a:pt x="225" y="506"/>
                      </a:lnTo>
                      <a:lnTo>
                        <a:pt x="225" y="509"/>
                      </a:lnTo>
                      <a:lnTo>
                        <a:pt x="225" y="510"/>
                      </a:lnTo>
                      <a:lnTo>
                        <a:pt x="224" y="511"/>
                      </a:lnTo>
                      <a:lnTo>
                        <a:pt x="224" y="513"/>
                      </a:lnTo>
                      <a:lnTo>
                        <a:pt x="224" y="516"/>
                      </a:lnTo>
                      <a:lnTo>
                        <a:pt x="225" y="518"/>
                      </a:lnTo>
                      <a:lnTo>
                        <a:pt x="225" y="519"/>
                      </a:lnTo>
                      <a:lnTo>
                        <a:pt x="227" y="520"/>
                      </a:lnTo>
                      <a:lnTo>
                        <a:pt x="228" y="522"/>
                      </a:lnTo>
                      <a:lnTo>
                        <a:pt x="229" y="523"/>
                      </a:lnTo>
                      <a:lnTo>
                        <a:pt x="229" y="524"/>
                      </a:lnTo>
                      <a:lnTo>
                        <a:pt x="231" y="524"/>
                      </a:lnTo>
                      <a:lnTo>
                        <a:pt x="231" y="525"/>
                      </a:lnTo>
                      <a:lnTo>
                        <a:pt x="231" y="527"/>
                      </a:lnTo>
                      <a:lnTo>
                        <a:pt x="231" y="528"/>
                      </a:lnTo>
                      <a:lnTo>
                        <a:pt x="233" y="528"/>
                      </a:lnTo>
                      <a:lnTo>
                        <a:pt x="233" y="529"/>
                      </a:lnTo>
                      <a:lnTo>
                        <a:pt x="234" y="532"/>
                      </a:lnTo>
                      <a:lnTo>
                        <a:pt x="236" y="533"/>
                      </a:lnTo>
                      <a:lnTo>
                        <a:pt x="237" y="533"/>
                      </a:lnTo>
                      <a:lnTo>
                        <a:pt x="238" y="534"/>
                      </a:lnTo>
                      <a:lnTo>
                        <a:pt x="239" y="534"/>
                      </a:lnTo>
                      <a:lnTo>
                        <a:pt x="241" y="535"/>
                      </a:lnTo>
                      <a:lnTo>
                        <a:pt x="242" y="535"/>
                      </a:lnTo>
                      <a:lnTo>
                        <a:pt x="243" y="537"/>
                      </a:lnTo>
                      <a:lnTo>
                        <a:pt x="244" y="537"/>
                      </a:lnTo>
                      <a:lnTo>
                        <a:pt x="246" y="538"/>
                      </a:lnTo>
                      <a:lnTo>
                        <a:pt x="248" y="539"/>
                      </a:lnTo>
                      <a:lnTo>
                        <a:pt x="250" y="541"/>
                      </a:lnTo>
                      <a:lnTo>
                        <a:pt x="251" y="542"/>
                      </a:lnTo>
                      <a:lnTo>
                        <a:pt x="252" y="543"/>
                      </a:lnTo>
                      <a:lnTo>
                        <a:pt x="253" y="544"/>
                      </a:lnTo>
                      <a:lnTo>
                        <a:pt x="255" y="546"/>
                      </a:lnTo>
                      <a:lnTo>
                        <a:pt x="256" y="548"/>
                      </a:lnTo>
                      <a:lnTo>
                        <a:pt x="256" y="549"/>
                      </a:lnTo>
                      <a:lnTo>
                        <a:pt x="257" y="549"/>
                      </a:lnTo>
                      <a:lnTo>
                        <a:pt x="258" y="551"/>
                      </a:lnTo>
                      <a:lnTo>
                        <a:pt x="260" y="552"/>
                      </a:lnTo>
                      <a:lnTo>
                        <a:pt x="260" y="553"/>
                      </a:lnTo>
                      <a:lnTo>
                        <a:pt x="261" y="554"/>
                      </a:lnTo>
                      <a:lnTo>
                        <a:pt x="263" y="556"/>
                      </a:lnTo>
                      <a:lnTo>
                        <a:pt x="265" y="558"/>
                      </a:lnTo>
                      <a:lnTo>
                        <a:pt x="265" y="560"/>
                      </a:lnTo>
                      <a:lnTo>
                        <a:pt x="263" y="562"/>
                      </a:lnTo>
                      <a:lnTo>
                        <a:pt x="263" y="563"/>
                      </a:lnTo>
                      <a:lnTo>
                        <a:pt x="261" y="565"/>
                      </a:lnTo>
                      <a:lnTo>
                        <a:pt x="261" y="566"/>
                      </a:lnTo>
                      <a:lnTo>
                        <a:pt x="260" y="567"/>
                      </a:lnTo>
                      <a:lnTo>
                        <a:pt x="260" y="568"/>
                      </a:lnTo>
                      <a:lnTo>
                        <a:pt x="260" y="570"/>
                      </a:lnTo>
                      <a:lnTo>
                        <a:pt x="258" y="571"/>
                      </a:lnTo>
                      <a:lnTo>
                        <a:pt x="258" y="572"/>
                      </a:lnTo>
                      <a:lnTo>
                        <a:pt x="258" y="573"/>
                      </a:lnTo>
                      <a:lnTo>
                        <a:pt x="258" y="575"/>
                      </a:lnTo>
                      <a:lnTo>
                        <a:pt x="258" y="579"/>
                      </a:lnTo>
                      <a:lnTo>
                        <a:pt x="258" y="580"/>
                      </a:lnTo>
                      <a:lnTo>
                        <a:pt x="258" y="582"/>
                      </a:lnTo>
                      <a:lnTo>
                        <a:pt x="258" y="584"/>
                      </a:lnTo>
                      <a:lnTo>
                        <a:pt x="258" y="585"/>
                      </a:lnTo>
                      <a:lnTo>
                        <a:pt x="258" y="586"/>
                      </a:lnTo>
                      <a:lnTo>
                        <a:pt x="258" y="587"/>
                      </a:lnTo>
                      <a:lnTo>
                        <a:pt x="260" y="587"/>
                      </a:lnTo>
                      <a:lnTo>
                        <a:pt x="260" y="589"/>
                      </a:lnTo>
                      <a:lnTo>
                        <a:pt x="261" y="590"/>
                      </a:lnTo>
                      <a:lnTo>
                        <a:pt x="261" y="592"/>
                      </a:lnTo>
                      <a:lnTo>
                        <a:pt x="261" y="594"/>
                      </a:lnTo>
                      <a:lnTo>
                        <a:pt x="261" y="595"/>
                      </a:lnTo>
                      <a:lnTo>
                        <a:pt x="261" y="598"/>
                      </a:lnTo>
                      <a:lnTo>
                        <a:pt x="261" y="599"/>
                      </a:lnTo>
                      <a:lnTo>
                        <a:pt x="263" y="600"/>
                      </a:lnTo>
                      <a:lnTo>
                        <a:pt x="263" y="601"/>
                      </a:lnTo>
                      <a:lnTo>
                        <a:pt x="263" y="603"/>
                      </a:lnTo>
                      <a:lnTo>
                        <a:pt x="263" y="604"/>
                      </a:lnTo>
                      <a:lnTo>
                        <a:pt x="263" y="605"/>
                      </a:lnTo>
                      <a:lnTo>
                        <a:pt x="263" y="608"/>
                      </a:lnTo>
                      <a:lnTo>
                        <a:pt x="263" y="610"/>
                      </a:lnTo>
                      <a:lnTo>
                        <a:pt x="263" y="612"/>
                      </a:lnTo>
                      <a:lnTo>
                        <a:pt x="263" y="613"/>
                      </a:lnTo>
                      <a:lnTo>
                        <a:pt x="265" y="615"/>
                      </a:lnTo>
                      <a:lnTo>
                        <a:pt x="265" y="617"/>
                      </a:lnTo>
                      <a:lnTo>
                        <a:pt x="265" y="618"/>
                      </a:lnTo>
                      <a:lnTo>
                        <a:pt x="265" y="619"/>
                      </a:lnTo>
                      <a:lnTo>
                        <a:pt x="265" y="620"/>
                      </a:lnTo>
                      <a:lnTo>
                        <a:pt x="265" y="624"/>
                      </a:lnTo>
                      <a:lnTo>
                        <a:pt x="265" y="625"/>
                      </a:lnTo>
                      <a:lnTo>
                        <a:pt x="265" y="627"/>
                      </a:lnTo>
                      <a:lnTo>
                        <a:pt x="265" y="628"/>
                      </a:lnTo>
                      <a:lnTo>
                        <a:pt x="265" y="631"/>
                      </a:lnTo>
                      <a:lnTo>
                        <a:pt x="265" y="632"/>
                      </a:lnTo>
                      <a:lnTo>
                        <a:pt x="265" y="633"/>
                      </a:lnTo>
                      <a:lnTo>
                        <a:pt x="266" y="634"/>
                      </a:lnTo>
                      <a:lnTo>
                        <a:pt x="266" y="637"/>
                      </a:lnTo>
                      <a:lnTo>
                        <a:pt x="266" y="639"/>
                      </a:lnTo>
                      <a:lnTo>
                        <a:pt x="267" y="639"/>
                      </a:lnTo>
                      <a:lnTo>
                        <a:pt x="267" y="641"/>
                      </a:lnTo>
                      <a:lnTo>
                        <a:pt x="267" y="643"/>
                      </a:lnTo>
                      <a:lnTo>
                        <a:pt x="267" y="644"/>
                      </a:lnTo>
                      <a:lnTo>
                        <a:pt x="269" y="646"/>
                      </a:lnTo>
                      <a:lnTo>
                        <a:pt x="269" y="647"/>
                      </a:lnTo>
                      <a:lnTo>
                        <a:pt x="269" y="650"/>
                      </a:lnTo>
                      <a:lnTo>
                        <a:pt x="270" y="652"/>
                      </a:lnTo>
                      <a:lnTo>
                        <a:pt x="270" y="653"/>
                      </a:lnTo>
                      <a:lnTo>
                        <a:pt x="270" y="655"/>
                      </a:lnTo>
                      <a:lnTo>
                        <a:pt x="270" y="656"/>
                      </a:lnTo>
                      <a:lnTo>
                        <a:pt x="271" y="657"/>
                      </a:lnTo>
                      <a:lnTo>
                        <a:pt x="272" y="658"/>
                      </a:lnTo>
                      <a:lnTo>
                        <a:pt x="272" y="660"/>
                      </a:lnTo>
                      <a:lnTo>
                        <a:pt x="274" y="661"/>
                      </a:lnTo>
                      <a:lnTo>
                        <a:pt x="275" y="663"/>
                      </a:lnTo>
                      <a:lnTo>
                        <a:pt x="276" y="663"/>
                      </a:lnTo>
                      <a:lnTo>
                        <a:pt x="279" y="665"/>
                      </a:lnTo>
                      <a:lnTo>
                        <a:pt x="280" y="667"/>
                      </a:lnTo>
                      <a:lnTo>
                        <a:pt x="282" y="667"/>
                      </a:lnTo>
                      <a:lnTo>
                        <a:pt x="284" y="669"/>
                      </a:lnTo>
                      <a:lnTo>
                        <a:pt x="285" y="670"/>
                      </a:lnTo>
                      <a:lnTo>
                        <a:pt x="286" y="671"/>
                      </a:lnTo>
                      <a:lnTo>
                        <a:pt x="286" y="672"/>
                      </a:lnTo>
                      <a:lnTo>
                        <a:pt x="288" y="674"/>
                      </a:lnTo>
                      <a:lnTo>
                        <a:pt x="288" y="675"/>
                      </a:lnTo>
                      <a:lnTo>
                        <a:pt x="289" y="677"/>
                      </a:lnTo>
                      <a:lnTo>
                        <a:pt x="289" y="679"/>
                      </a:lnTo>
                      <a:lnTo>
                        <a:pt x="289" y="680"/>
                      </a:lnTo>
                      <a:lnTo>
                        <a:pt x="290" y="684"/>
                      </a:lnTo>
                      <a:lnTo>
                        <a:pt x="290" y="685"/>
                      </a:lnTo>
                      <a:lnTo>
                        <a:pt x="290" y="686"/>
                      </a:lnTo>
                      <a:lnTo>
                        <a:pt x="291" y="689"/>
                      </a:lnTo>
                      <a:lnTo>
                        <a:pt x="294" y="690"/>
                      </a:lnTo>
                      <a:lnTo>
                        <a:pt x="295" y="693"/>
                      </a:lnTo>
                      <a:lnTo>
                        <a:pt x="296" y="694"/>
                      </a:lnTo>
                      <a:lnTo>
                        <a:pt x="298" y="695"/>
                      </a:lnTo>
                      <a:lnTo>
                        <a:pt x="299" y="700"/>
                      </a:lnTo>
                      <a:lnTo>
                        <a:pt x="300" y="701"/>
                      </a:lnTo>
                      <a:lnTo>
                        <a:pt x="300" y="703"/>
                      </a:lnTo>
                      <a:lnTo>
                        <a:pt x="300" y="705"/>
                      </a:lnTo>
                      <a:lnTo>
                        <a:pt x="300" y="707"/>
                      </a:lnTo>
                      <a:lnTo>
                        <a:pt x="300" y="710"/>
                      </a:lnTo>
                      <a:lnTo>
                        <a:pt x="301" y="713"/>
                      </a:lnTo>
                      <a:lnTo>
                        <a:pt x="301" y="715"/>
                      </a:lnTo>
                      <a:lnTo>
                        <a:pt x="301" y="718"/>
                      </a:lnTo>
                      <a:lnTo>
                        <a:pt x="303" y="719"/>
                      </a:lnTo>
                      <a:lnTo>
                        <a:pt x="303" y="722"/>
                      </a:lnTo>
                      <a:lnTo>
                        <a:pt x="303" y="724"/>
                      </a:lnTo>
                      <a:lnTo>
                        <a:pt x="304" y="726"/>
                      </a:lnTo>
                      <a:lnTo>
                        <a:pt x="305" y="729"/>
                      </a:lnTo>
                      <a:lnTo>
                        <a:pt x="305" y="731"/>
                      </a:lnTo>
                      <a:lnTo>
                        <a:pt x="307" y="732"/>
                      </a:lnTo>
                      <a:lnTo>
                        <a:pt x="309" y="734"/>
                      </a:lnTo>
                      <a:lnTo>
                        <a:pt x="309" y="736"/>
                      </a:lnTo>
                      <a:lnTo>
                        <a:pt x="310" y="738"/>
                      </a:lnTo>
                      <a:lnTo>
                        <a:pt x="310" y="739"/>
                      </a:lnTo>
                      <a:lnTo>
                        <a:pt x="312" y="743"/>
                      </a:lnTo>
                      <a:lnTo>
                        <a:pt x="312" y="746"/>
                      </a:lnTo>
                      <a:lnTo>
                        <a:pt x="312" y="748"/>
                      </a:lnTo>
                      <a:lnTo>
                        <a:pt x="312" y="750"/>
                      </a:lnTo>
                      <a:lnTo>
                        <a:pt x="313" y="752"/>
                      </a:lnTo>
                      <a:lnTo>
                        <a:pt x="314" y="753"/>
                      </a:lnTo>
                      <a:lnTo>
                        <a:pt x="315" y="755"/>
                      </a:lnTo>
                      <a:lnTo>
                        <a:pt x="317" y="758"/>
                      </a:lnTo>
                      <a:lnTo>
                        <a:pt x="318" y="761"/>
                      </a:lnTo>
                      <a:lnTo>
                        <a:pt x="318" y="762"/>
                      </a:lnTo>
                      <a:lnTo>
                        <a:pt x="318" y="765"/>
                      </a:lnTo>
                      <a:lnTo>
                        <a:pt x="318" y="766"/>
                      </a:lnTo>
                      <a:lnTo>
                        <a:pt x="319" y="767"/>
                      </a:lnTo>
                      <a:lnTo>
                        <a:pt x="320" y="769"/>
                      </a:lnTo>
                      <a:lnTo>
                        <a:pt x="322" y="770"/>
                      </a:lnTo>
                      <a:lnTo>
                        <a:pt x="324" y="774"/>
                      </a:lnTo>
                      <a:lnTo>
                        <a:pt x="326" y="775"/>
                      </a:lnTo>
                      <a:lnTo>
                        <a:pt x="324" y="775"/>
                      </a:lnTo>
                      <a:lnTo>
                        <a:pt x="324" y="774"/>
                      </a:lnTo>
                      <a:lnTo>
                        <a:pt x="322" y="774"/>
                      </a:lnTo>
                      <a:lnTo>
                        <a:pt x="322" y="775"/>
                      </a:lnTo>
                      <a:lnTo>
                        <a:pt x="322" y="776"/>
                      </a:lnTo>
                      <a:lnTo>
                        <a:pt x="324" y="777"/>
                      </a:lnTo>
                      <a:lnTo>
                        <a:pt x="326" y="779"/>
                      </a:lnTo>
                      <a:lnTo>
                        <a:pt x="326" y="780"/>
                      </a:lnTo>
                      <a:lnTo>
                        <a:pt x="327" y="780"/>
                      </a:lnTo>
                      <a:lnTo>
                        <a:pt x="327" y="781"/>
                      </a:lnTo>
                      <a:lnTo>
                        <a:pt x="326" y="783"/>
                      </a:lnTo>
                      <a:lnTo>
                        <a:pt x="326" y="785"/>
                      </a:lnTo>
                      <a:lnTo>
                        <a:pt x="324" y="785"/>
                      </a:lnTo>
                      <a:lnTo>
                        <a:pt x="322" y="785"/>
                      </a:lnTo>
                      <a:lnTo>
                        <a:pt x="320" y="785"/>
                      </a:lnTo>
                      <a:lnTo>
                        <a:pt x="319" y="786"/>
                      </a:lnTo>
                      <a:lnTo>
                        <a:pt x="318" y="786"/>
                      </a:lnTo>
                      <a:lnTo>
                        <a:pt x="317" y="785"/>
                      </a:lnTo>
                      <a:lnTo>
                        <a:pt x="314" y="785"/>
                      </a:lnTo>
                      <a:lnTo>
                        <a:pt x="313" y="783"/>
                      </a:lnTo>
                      <a:lnTo>
                        <a:pt x="310" y="781"/>
                      </a:lnTo>
                      <a:lnTo>
                        <a:pt x="309" y="780"/>
                      </a:lnTo>
                      <a:lnTo>
                        <a:pt x="307" y="779"/>
                      </a:lnTo>
                      <a:lnTo>
                        <a:pt x="304" y="776"/>
                      </a:lnTo>
                      <a:lnTo>
                        <a:pt x="303" y="775"/>
                      </a:lnTo>
                      <a:lnTo>
                        <a:pt x="301" y="774"/>
                      </a:lnTo>
                      <a:lnTo>
                        <a:pt x="298" y="770"/>
                      </a:lnTo>
                      <a:lnTo>
                        <a:pt x="296" y="767"/>
                      </a:lnTo>
                      <a:lnTo>
                        <a:pt x="295" y="767"/>
                      </a:lnTo>
                      <a:lnTo>
                        <a:pt x="294" y="765"/>
                      </a:lnTo>
                      <a:lnTo>
                        <a:pt x="294" y="764"/>
                      </a:lnTo>
                      <a:lnTo>
                        <a:pt x="293" y="761"/>
                      </a:lnTo>
                      <a:lnTo>
                        <a:pt x="290" y="760"/>
                      </a:lnTo>
                      <a:lnTo>
                        <a:pt x="289" y="760"/>
                      </a:lnTo>
                      <a:lnTo>
                        <a:pt x="288" y="757"/>
                      </a:lnTo>
                      <a:lnTo>
                        <a:pt x="286" y="756"/>
                      </a:lnTo>
                      <a:lnTo>
                        <a:pt x="286" y="755"/>
                      </a:lnTo>
                      <a:lnTo>
                        <a:pt x="285" y="752"/>
                      </a:lnTo>
                      <a:lnTo>
                        <a:pt x="285" y="751"/>
                      </a:lnTo>
                      <a:lnTo>
                        <a:pt x="285" y="750"/>
                      </a:lnTo>
                      <a:lnTo>
                        <a:pt x="284" y="748"/>
                      </a:lnTo>
                      <a:lnTo>
                        <a:pt x="284" y="746"/>
                      </a:lnTo>
                      <a:lnTo>
                        <a:pt x="282" y="743"/>
                      </a:lnTo>
                      <a:lnTo>
                        <a:pt x="282" y="742"/>
                      </a:lnTo>
                      <a:lnTo>
                        <a:pt x="282" y="741"/>
                      </a:lnTo>
                      <a:lnTo>
                        <a:pt x="282" y="739"/>
                      </a:lnTo>
                      <a:lnTo>
                        <a:pt x="284" y="737"/>
                      </a:lnTo>
                      <a:lnTo>
                        <a:pt x="284" y="736"/>
                      </a:lnTo>
                      <a:lnTo>
                        <a:pt x="284" y="734"/>
                      </a:lnTo>
                      <a:lnTo>
                        <a:pt x="282" y="734"/>
                      </a:lnTo>
                      <a:lnTo>
                        <a:pt x="281" y="732"/>
                      </a:lnTo>
                      <a:lnTo>
                        <a:pt x="280" y="729"/>
                      </a:lnTo>
                      <a:lnTo>
                        <a:pt x="279" y="727"/>
                      </a:lnTo>
                      <a:lnTo>
                        <a:pt x="279" y="726"/>
                      </a:lnTo>
                      <a:lnTo>
                        <a:pt x="279" y="723"/>
                      </a:lnTo>
                      <a:lnTo>
                        <a:pt x="277" y="722"/>
                      </a:lnTo>
                      <a:lnTo>
                        <a:pt x="277" y="720"/>
                      </a:lnTo>
                      <a:lnTo>
                        <a:pt x="275" y="718"/>
                      </a:lnTo>
                      <a:lnTo>
                        <a:pt x="274" y="715"/>
                      </a:lnTo>
                      <a:lnTo>
                        <a:pt x="274" y="714"/>
                      </a:lnTo>
                      <a:lnTo>
                        <a:pt x="272" y="713"/>
                      </a:lnTo>
                      <a:lnTo>
                        <a:pt x="271" y="712"/>
                      </a:lnTo>
                      <a:lnTo>
                        <a:pt x="271" y="708"/>
                      </a:lnTo>
                      <a:lnTo>
                        <a:pt x="270" y="707"/>
                      </a:lnTo>
                      <a:lnTo>
                        <a:pt x="269" y="704"/>
                      </a:lnTo>
                      <a:lnTo>
                        <a:pt x="267" y="703"/>
                      </a:lnTo>
                      <a:lnTo>
                        <a:pt x="267" y="700"/>
                      </a:lnTo>
                      <a:lnTo>
                        <a:pt x="266" y="700"/>
                      </a:lnTo>
                      <a:lnTo>
                        <a:pt x="266" y="698"/>
                      </a:lnTo>
                      <a:lnTo>
                        <a:pt x="265" y="696"/>
                      </a:lnTo>
                      <a:lnTo>
                        <a:pt x="263" y="693"/>
                      </a:lnTo>
                      <a:lnTo>
                        <a:pt x="262" y="690"/>
                      </a:lnTo>
                      <a:lnTo>
                        <a:pt x="262" y="689"/>
                      </a:lnTo>
                      <a:lnTo>
                        <a:pt x="260" y="688"/>
                      </a:lnTo>
                      <a:lnTo>
                        <a:pt x="258" y="686"/>
                      </a:lnTo>
                      <a:lnTo>
                        <a:pt x="258" y="684"/>
                      </a:lnTo>
                      <a:lnTo>
                        <a:pt x="257" y="682"/>
                      </a:lnTo>
                      <a:lnTo>
                        <a:pt x="256" y="679"/>
                      </a:lnTo>
                      <a:lnTo>
                        <a:pt x="255" y="677"/>
                      </a:lnTo>
                      <a:lnTo>
                        <a:pt x="252" y="674"/>
                      </a:lnTo>
                      <a:lnTo>
                        <a:pt x="251" y="671"/>
                      </a:lnTo>
                      <a:lnTo>
                        <a:pt x="250" y="670"/>
                      </a:lnTo>
                      <a:lnTo>
                        <a:pt x="247" y="669"/>
                      </a:lnTo>
                      <a:lnTo>
                        <a:pt x="244" y="666"/>
                      </a:lnTo>
                      <a:lnTo>
                        <a:pt x="243" y="663"/>
                      </a:lnTo>
                      <a:lnTo>
                        <a:pt x="242" y="661"/>
                      </a:lnTo>
                      <a:lnTo>
                        <a:pt x="241" y="660"/>
                      </a:lnTo>
                      <a:lnTo>
                        <a:pt x="239" y="658"/>
                      </a:lnTo>
                      <a:lnTo>
                        <a:pt x="238" y="656"/>
                      </a:lnTo>
                      <a:lnTo>
                        <a:pt x="237" y="653"/>
                      </a:lnTo>
                      <a:lnTo>
                        <a:pt x="237" y="652"/>
                      </a:lnTo>
                      <a:lnTo>
                        <a:pt x="236" y="648"/>
                      </a:lnTo>
                      <a:lnTo>
                        <a:pt x="236" y="647"/>
                      </a:lnTo>
                      <a:lnTo>
                        <a:pt x="234" y="646"/>
                      </a:lnTo>
                      <a:lnTo>
                        <a:pt x="234" y="644"/>
                      </a:lnTo>
                      <a:lnTo>
                        <a:pt x="234" y="642"/>
                      </a:lnTo>
                      <a:lnTo>
                        <a:pt x="233" y="641"/>
                      </a:lnTo>
                      <a:lnTo>
                        <a:pt x="233" y="638"/>
                      </a:lnTo>
                      <a:lnTo>
                        <a:pt x="232" y="637"/>
                      </a:lnTo>
                      <a:lnTo>
                        <a:pt x="228" y="632"/>
                      </a:lnTo>
                      <a:lnTo>
                        <a:pt x="227" y="631"/>
                      </a:lnTo>
                      <a:lnTo>
                        <a:pt x="227" y="628"/>
                      </a:lnTo>
                      <a:lnTo>
                        <a:pt x="225" y="627"/>
                      </a:lnTo>
                      <a:lnTo>
                        <a:pt x="224" y="624"/>
                      </a:lnTo>
                      <a:lnTo>
                        <a:pt x="223" y="622"/>
                      </a:lnTo>
                      <a:lnTo>
                        <a:pt x="223" y="618"/>
                      </a:lnTo>
                      <a:lnTo>
                        <a:pt x="223" y="615"/>
                      </a:lnTo>
                      <a:lnTo>
                        <a:pt x="223" y="613"/>
                      </a:lnTo>
                      <a:lnTo>
                        <a:pt x="222" y="612"/>
                      </a:lnTo>
                      <a:lnTo>
                        <a:pt x="222" y="610"/>
                      </a:lnTo>
                      <a:lnTo>
                        <a:pt x="222" y="609"/>
                      </a:lnTo>
                      <a:lnTo>
                        <a:pt x="220" y="608"/>
                      </a:lnTo>
                      <a:lnTo>
                        <a:pt x="220" y="606"/>
                      </a:lnTo>
                      <a:lnTo>
                        <a:pt x="220" y="603"/>
                      </a:lnTo>
                      <a:lnTo>
                        <a:pt x="220" y="600"/>
                      </a:lnTo>
                      <a:lnTo>
                        <a:pt x="220" y="599"/>
                      </a:lnTo>
                      <a:lnTo>
                        <a:pt x="220" y="598"/>
                      </a:lnTo>
                      <a:lnTo>
                        <a:pt x="219" y="595"/>
                      </a:lnTo>
                      <a:lnTo>
                        <a:pt x="219" y="594"/>
                      </a:lnTo>
                      <a:lnTo>
                        <a:pt x="218" y="592"/>
                      </a:lnTo>
                      <a:lnTo>
                        <a:pt x="218" y="591"/>
                      </a:lnTo>
                      <a:lnTo>
                        <a:pt x="217" y="589"/>
                      </a:lnTo>
                      <a:lnTo>
                        <a:pt x="217" y="587"/>
                      </a:lnTo>
                      <a:lnTo>
                        <a:pt x="214" y="586"/>
                      </a:lnTo>
                      <a:lnTo>
                        <a:pt x="213" y="584"/>
                      </a:lnTo>
                      <a:lnTo>
                        <a:pt x="211" y="582"/>
                      </a:lnTo>
                      <a:lnTo>
                        <a:pt x="210" y="581"/>
                      </a:lnTo>
                      <a:lnTo>
                        <a:pt x="209" y="579"/>
                      </a:lnTo>
                      <a:lnTo>
                        <a:pt x="206" y="576"/>
                      </a:lnTo>
                      <a:lnTo>
                        <a:pt x="205" y="573"/>
                      </a:lnTo>
                      <a:lnTo>
                        <a:pt x="204" y="571"/>
                      </a:lnTo>
                      <a:lnTo>
                        <a:pt x="201" y="570"/>
                      </a:lnTo>
                      <a:lnTo>
                        <a:pt x="199" y="567"/>
                      </a:lnTo>
                      <a:lnTo>
                        <a:pt x="198" y="566"/>
                      </a:lnTo>
                      <a:lnTo>
                        <a:pt x="196" y="565"/>
                      </a:lnTo>
                      <a:lnTo>
                        <a:pt x="195" y="562"/>
                      </a:lnTo>
                      <a:lnTo>
                        <a:pt x="195" y="561"/>
                      </a:lnTo>
                      <a:lnTo>
                        <a:pt x="192" y="558"/>
                      </a:lnTo>
                      <a:lnTo>
                        <a:pt x="191" y="557"/>
                      </a:lnTo>
                      <a:lnTo>
                        <a:pt x="190" y="554"/>
                      </a:lnTo>
                      <a:lnTo>
                        <a:pt x="187" y="552"/>
                      </a:lnTo>
                      <a:lnTo>
                        <a:pt x="186" y="551"/>
                      </a:lnTo>
                      <a:lnTo>
                        <a:pt x="184" y="548"/>
                      </a:lnTo>
                      <a:lnTo>
                        <a:pt x="182" y="547"/>
                      </a:lnTo>
                      <a:lnTo>
                        <a:pt x="181" y="543"/>
                      </a:lnTo>
                      <a:lnTo>
                        <a:pt x="180" y="542"/>
                      </a:lnTo>
                      <a:lnTo>
                        <a:pt x="179" y="541"/>
                      </a:lnTo>
                      <a:lnTo>
                        <a:pt x="177" y="539"/>
                      </a:lnTo>
                      <a:lnTo>
                        <a:pt x="176" y="537"/>
                      </a:lnTo>
                      <a:lnTo>
                        <a:pt x="173" y="534"/>
                      </a:lnTo>
                      <a:lnTo>
                        <a:pt x="172" y="533"/>
                      </a:lnTo>
                      <a:lnTo>
                        <a:pt x="171" y="532"/>
                      </a:lnTo>
                      <a:lnTo>
                        <a:pt x="168" y="530"/>
                      </a:lnTo>
                      <a:lnTo>
                        <a:pt x="168" y="528"/>
                      </a:lnTo>
                      <a:lnTo>
                        <a:pt x="167" y="527"/>
                      </a:lnTo>
                      <a:lnTo>
                        <a:pt x="166" y="525"/>
                      </a:lnTo>
                      <a:lnTo>
                        <a:pt x="163" y="524"/>
                      </a:lnTo>
                      <a:lnTo>
                        <a:pt x="162" y="522"/>
                      </a:lnTo>
                      <a:lnTo>
                        <a:pt x="161" y="520"/>
                      </a:lnTo>
                      <a:lnTo>
                        <a:pt x="160" y="519"/>
                      </a:lnTo>
                      <a:lnTo>
                        <a:pt x="158" y="518"/>
                      </a:lnTo>
                      <a:lnTo>
                        <a:pt x="157" y="514"/>
                      </a:lnTo>
                      <a:lnTo>
                        <a:pt x="156" y="511"/>
                      </a:lnTo>
                      <a:lnTo>
                        <a:pt x="153" y="510"/>
                      </a:lnTo>
                      <a:lnTo>
                        <a:pt x="153" y="509"/>
                      </a:lnTo>
                      <a:lnTo>
                        <a:pt x="152" y="509"/>
                      </a:lnTo>
                      <a:lnTo>
                        <a:pt x="152" y="508"/>
                      </a:lnTo>
                      <a:lnTo>
                        <a:pt x="151" y="506"/>
                      </a:lnTo>
                      <a:lnTo>
                        <a:pt x="149" y="506"/>
                      </a:lnTo>
                      <a:lnTo>
                        <a:pt x="148" y="505"/>
                      </a:lnTo>
                      <a:lnTo>
                        <a:pt x="148" y="504"/>
                      </a:lnTo>
                      <a:lnTo>
                        <a:pt x="147" y="504"/>
                      </a:lnTo>
                      <a:lnTo>
                        <a:pt x="146" y="501"/>
                      </a:lnTo>
                      <a:lnTo>
                        <a:pt x="144" y="499"/>
                      </a:lnTo>
                      <a:lnTo>
                        <a:pt x="143" y="497"/>
                      </a:lnTo>
                      <a:lnTo>
                        <a:pt x="142" y="496"/>
                      </a:lnTo>
                      <a:lnTo>
                        <a:pt x="141" y="495"/>
                      </a:lnTo>
                      <a:lnTo>
                        <a:pt x="141" y="494"/>
                      </a:lnTo>
                      <a:lnTo>
                        <a:pt x="138" y="492"/>
                      </a:lnTo>
                      <a:lnTo>
                        <a:pt x="138" y="490"/>
                      </a:lnTo>
                      <a:lnTo>
                        <a:pt x="137" y="489"/>
                      </a:lnTo>
                      <a:lnTo>
                        <a:pt x="135" y="487"/>
                      </a:lnTo>
                      <a:lnTo>
                        <a:pt x="135" y="486"/>
                      </a:lnTo>
                      <a:lnTo>
                        <a:pt x="134" y="482"/>
                      </a:lnTo>
                      <a:lnTo>
                        <a:pt x="133" y="482"/>
                      </a:lnTo>
                      <a:lnTo>
                        <a:pt x="133" y="481"/>
                      </a:lnTo>
                      <a:lnTo>
                        <a:pt x="133" y="480"/>
                      </a:lnTo>
                      <a:lnTo>
                        <a:pt x="133" y="478"/>
                      </a:lnTo>
                      <a:lnTo>
                        <a:pt x="133" y="477"/>
                      </a:lnTo>
                      <a:lnTo>
                        <a:pt x="133" y="476"/>
                      </a:lnTo>
                      <a:lnTo>
                        <a:pt x="133" y="475"/>
                      </a:lnTo>
                      <a:lnTo>
                        <a:pt x="133" y="472"/>
                      </a:lnTo>
                      <a:lnTo>
                        <a:pt x="133" y="468"/>
                      </a:lnTo>
                      <a:lnTo>
                        <a:pt x="133" y="467"/>
                      </a:lnTo>
                      <a:lnTo>
                        <a:pt x="133" y="466"/>
                      </a:lnTo>
                      <a:lnTo>
                        <a:pt x="133" y="465"/>
                      </a:lnTo>
                      <a:lnTo>
                        <a:pt x="132" y="462"/>
                      </a:lnTo>
                      <a:lnTo>
                        <a:pt x="132" y="461"/>
                      </a:lnTo>
                      <a:lnTo>
                        <a:pt x="132" y="458"/>
                      </a:lnTo>
                      <a:lnTo>
                        <a:pt x="133" y="456"/>
                      </a:lnTo>
                      <a:lnTo>
                        <a:pt x="132" y="453"/>
                      </a:lnTo>
                      <a:lnTo>
                        <a:pt x="132" y="451"/>
                      </a:lnTo>
                      <a:lnTo>
                        <a:pt x="132" y="449"/>
                      </a:lnTo>
                      <a:lnTo>
                        <a:pt x="132" y="448"/>
                      </a:lnTo>
                      <a:lnTo>
                        <a:pt x="132" y="446"/>
                      </a:lnTo>
                      <a:lnTo>
                        <a:pt x="132" y="444"/>
                      </a:lnTo>
                      <a:lnTo>
                        <a:pt x="132" y="443"/>
                      </a:lnTo>
                      <a:lnTo>
                        <a:pt x="132" y="442"/>
                      </a:lnTo>
                      <a:lnTo>
                        <a:pt x="132" y="440"/>
                      </a:lnTo>
                      <a:lnTo>
                        <a:pt x="132" y="438"/>
                      </a:lnTo>
                      <a:lnTo>
                        <a:pt x="132" y="437"/>
                      </a:lnTo>
                      <a:lnTo>
                        <a:pt x="132" y="435"/>
                      </a:lnTo>
                      <a:lnTo>
                        <a:pt x="132" y="434"/>
                      </a:lnTo>
                      <a:lnTo>
                        <a:pt x="133" y="433"/>
                      </a:lnTo>
                      <a:lnTo>
                        <a:pt x="133" y="432"/>
                      </a:lnTo>
                      <a:lnTo>
                        <a:pt x="133" y="430"/>
                      </a:lnTo>
                      <a:lnTo>
                        <a:pt x="133" y="429"/>
                      </a:lnTo>
                      <a:lnTo>
                        <a:pt x="133" y="428"/>
                      </a:lnTo>
                      <a:lnTo>
                        <a:pt x="133" y="427"/>
                      </a:lnTo>
                      <a:lnTo>
                        <a:pt x="133" y="425"/>
                      </a:lnTo>
                      <a:lnTo>
                        <a:pt x="133" y="423"/>
                      </a:lnTo>
                      <a:lnTo>
                        <a:pt x="134" y="423"/>
                      </a:lnTo>
                      <a:lnTo>
                        <a:pt x="134" y="421"/>
                      </a:lnTo>
                      <a:lnTo>
                        <a:pt x="134" y="419"/>
                      </a:lnTo>
                      <a:lnTo>
                        <a:pt x="133" y="418"/>
                      </a:lnTo>
                      <a:lnTo>
                        <a:pt x="133" y="416"/>
                      </a:lnTo>
                      <a:lnTo>
                        <a:pt x="133" y="415"/>
                      </a:lnTo>
                      <a:lnTo>
                        <a:pt x="132" y="413"/>
                      </a:lnTo>
                      <a:lnTo>
                        <a:pt x="130" y="411"/>
                      </a:lnTo>
                      <a:lnTo>
                        <a:pt x="129" y="410"/>
                      </a:lnTo>
                      <a:lnTo>
                        <a:pt x="129" y="408"/>
                      </a:lnTo>
                      <a:lnTo>
                        <a:pt x="129" y="406"/>
                      </a:lnTo>
                      <a:lnTo>
                        <a:pt x="128" y="405"/>
                      </a:lnTo>
                      <a:lnTo>
                        <a:pt x="128" y="404"/>
                      </a:lnTo>
                      <a:lnTo>
                        <a:pt x="128" y="402"/>
                      </a:lnTo>
                      <a:lnTo>
                        <a:pt x="127" y="392"/>
                      </a:lnTo>
                      <a:lnTo>
                        <a:pt x="122" y="383"/>
                      </a:lnTo>
                      <a:lnTo>
                        <a:pt x="120" y="375"/>
                      </a:lnTo>
                      <a:lnTo>
                        <a:pt x="115" y="363"/>
                      </a:lnTo>
                      <a:lnTo>
                        <a:pt x="104" y="344"/>
                      </a:lnTo>
                      <a:lnTo>
                        <a:pt x="102" y="343"/>
                      </a:lnTo>
                      <a:lnTo>
                        <a:pt x="101" y="342"/>
                      </a:lnTo>
                      <a:lnTo>
                        <a:pt x="100" y="340"/>
                      </a:lnTo>
                      <a:lnTo>
                        <a:pt x="99" y="339"/>
                      </a:lnTo>
                      <a:lnTo>
                        <a:pt x="99" y="338"/>
                      </a:lnTo>
                      <a:lnTo>
                        <a:pt x="97" y="337"/>
                      </a:lnTo>
                      <a:lnTo>
                        <a:pt x="96" y="333"/>
                      </a:lnTo>
                      <a:lnTo>
                        <a:pt x="95" y="330"/>
                      </a:lnTo>
                      <a:lnTo>
                        <a:pt x="92" y="328"/>
                      </a:lnTo>
                      <a:lnTo>
                        <a:pt x="91" y="325"/>
                      </a:lnTo>
                      <a:lnTo>
                        <a:pt x="89" y="324"/>
                      </a:lnTo>
                      <a:lnTo>
                        <a:pt x="87" y="319"/>
                      </a:lnTo>
                      <a:lnTo>
                        <a:pt x="86" y="318"/>
                      </a:lnTo>
                      <a:lnTo>
                        <a:pt x="85" y="315"/>
                      </a:lnTo>
                      <a:lnTo>
                        <a:pt x="83" y="314"/>
                      </a:lnTo>
                      <a:lnTo>
                        <a:pt x="81" y="310"/>
                      </a:lnTo>
                      <a:lnTo>
                        <a:pt x="80" y="309"/>
                      </a:lnTo>
                      <a:lnTo>
                        <a:pt x="77" y="307"/>
                      </a:lnTo>
                      <a:lnTo>
                        <a:pt x="77" y="306"/>
                      </a:lnTo>
                      <a:lnTo>
                        <a:pt x="76" y="304"/>
                      </a:lnTo>
                      <a:lnTo>
                        <a:pt x="75" y="302"/>
                      </a:lnTo>
                      <a:lnTo>
                        <a:pt x="75" y="301"/>
                      </a:lnTo>
                      <a:lnTo>
                        <a:pt x="75" y="300"/>
                      </a:lnTo>
                      <a:lnTo>
                        <a:pt x="76" y="299"/>
                      </a:lnTo>
                      <a:lnTo>
                        <a:pt x="76" y="297"/>
                      </a:lnTo>
                      <a:lnTo>
                        <a:pt x="77" y="296"/>
                      </a:lnTo>
                      <a:lnTo>
                        <a:pt x="81" y="295"/>
                      </a:lnTo>
                      <a:lnTo>
                        <a:pt x="81" y="293"/>
                      </a:lnTo>
                      <a:lnTo>
                        <a:pt x="82" y="293"/>
                      </a:lnTo>
                      <a:lnTo>
                        <a:pt x="83" y="292"/>
                      </a:lnTo>
                      <a:lnTo>
                        <a:pt x="83" y="290"/>
                      </a:lnTo>
                      <a:lnTo>
                        <a:pt x="85" y="290"/>
                      </a:lnTo>
                      <a:lnTo>
                        <a:pt x="62" y="288"/>
                      </a:lnTo>
                      <a:lnTo>
                        <a:pt x="61" y="290"/>
                      </a:lnTo>
                      <a:lnTo>
                        <a:pt x="58" y="290"/>
                      </a:lnTo>
                      <a:lnTo>
                        <a:pt x="57" y="292"/>
                      </a:lnTo>
                      <a:lnTo>
                        <a:pt x="56" y="293"/>
                      </a:lnTo>
                      <a:lnTo>
                        <a:pt x="53" y="295"/>
                      </a:lnTo>
                      <a:lnTo>
                        <a:pt x="52" y="296"/>
                      </a:lnTo>
                      <a:lnTo>
                        <a:pt x="51" y="296"/>
                      </a:lnTo>
                      <a:lnTo>
                        <a:pt x="49" y="296"/>
                      </a:lnTo>
                      <a:lnTo>
                        <a:pt x="49" y="295"/>
                      </a:lnTo>
                      <a:lnTo>
                        <a:pt x="47" y="293"/>
                      </a:lnTo>
                      <a:lnTo>
                        <a:pt x="45" y="292"/>
                      </a:lnTo>
                      <a:lnTo>
                        <a:pt x="44" y="290"/>
                      </a:lnTo>
                      <a:lnTo>
                        <a:pt x="43" y="288"/>
                      </a:lnTo>
                      <a:lnTo>
                        <a:pt x="42" y="287"/>
                      </a:lnTo>
                      <a:lnTo>
                        <a:pt x="40" y="287"/>
                      </a:lnTo>
                      <a:lnTo>
                        <a:pt x="39" y="286"/>
                      </a:lnTo>
                      <a:lnTo>
                        <a:pt x="38" y="285"/>
                      </a:lnTo>
                      <a:lnTo>
                        <a:pt x="38" y="283"/>
                      </a:lnTo>
                      <a:lnTo>
                        <a:pt x="37" y="283"/>
                      </a:lnTo>
                      <a:lnTo>
                        <a:pt x="35" y="282"/>
                      </a:lnTo>
                      <a:lnTo>
                        <a:pt x="35" y="281"/>
                      </a:lnTo>
                      <a:lnTo>
                        <a:pt x="34" y="281"/>
                      </a:lnTo>
                      <a:lnTo>
                        <a:pt x="32" y="280"/>
                      </a:lnTo>
                      <a:lnTo>
                        <a:pt x="29" y="280"/>
                      </a:lnTo>
                      <a:lnTo>
                        <a:pt x="28" y="278"/>
                      </a:lnTo>
                      <a:lnTo>
                        <a:pt x="26" y="277"/>
                      </a:lnTo>
                      <a:lnTo>
                        <a:pt x="25" y="274"/>
                      </a:lnTo>
                      <a:lnTo>
                        <a:pt x="23" y="272"/>
                      </a:lnTo>
                      <a:lnTo>
                        <a:pt x="21" y="271"/>
                      </a:lnTo>
                      <a:lnTo>
                        <a:pt x="21" y="269"/>
                      </a:lnTo>
                      <a:lnTo>
                        <a:pt x="21" y="268"/>
                      </a:lnTo>
                      <a:lnTo>
                        <a:pt x="21" y="267"/>
                      </a:lnTo>
                      <a:lnTo>
                        <a:pt x="21" y="266"/>
                      </a:lnTo>
                      <a:lnTo>
                        <a:pt x="21" y="264"/>
                      </a:lnTo>
                      <a:lnTo>
                        <a:pt x="20" y="264"/>
                      </a:lnTo>
                      <a:lnTo>
                        <a:pt x="20" y="263"/>
                      </a:lnTo>
                      <a:lnTo>
                        <a:pt x="20" y="262"/>
                      </a:lnTo>
                      <a:lnTo>
                        <a:pt x="20" y="259"/>
                      </a:lnTo>
                      <a:lnTo>
                        <a:pt x="20" y="258"/>
                      </a:lnTo>
                      <a:lnTo>
                        <a:pt x="21" y="258"/>
                      </a:lnTo>
                      <a:lnTo>
                        <a:pt x="21" y="259"/>
                      </a:lnTo>
                      <a:lnTo>
                        <a:pt x="23" y="262"/>
                      </a:lnTo>
                      <a:lnTo>
                        <a:pt x="23" y="259"/>
                      </a:lnTo>
                      <a:lnTo>
                        <a:pt x="24" y="259"/>
                      </a:lnTo>
                      <a:lnTo>
                        <a:pt x="23" y="258"/>
                      </a:lnTo>
                      <a:lnTo>
                        <a:pt x="23" y="257"/>
                      </a:lnTo>
                      <a:lnTo>
                        <a:pt x="21" y="255"/>
                      </a:lnTo>
                      <a:lnTo>
                        <a:pt x="23" y="254"/>
                      </a:lnTo>
                      <a:lnTo>
                        <a:pt x="23" y="253"/>
                      </a:lnTo>
                      <a:lnTo>
                        <a:pt x="23" y="252"/>
                      </a:lnTo>
                      <a:lnTo>
                        <a:pt x="24" y="252"/>
                      </a:lnTo>
                      <a:lnTo>
                        <a:pt x="24" y="250"/>
                      </a:lnTo>
                      <a:lnTo>
                        <a:pt x="25" y="250"/>
                      </a:lnTo>
                      <a:lnTo>
                        <a:pt x="25" y="249"/>
                      </a:lnTo>
                      <a:lnTo>
                        <a:pt x="26" y="250"/>
                      </a:lnTo>
                      <a:lnTo>
                        <a:pt x="28" y="250"/>
                      </a:lnTo>
                      <a:lnTo>
                        <a:pt x="28" y="252"/>
                      </a:lnTo>
                      <a:lnTo>
                        <a:pt x="29" y="252"/>
                      </a:lnTo>
                      <a:lnTo>
                        <a:pt x="29" y="253"/>
                      </a:lnTo>
                      <a:lnTo>
                        <a:pt x="30" y="253"/>
                      </a:lnTo>
                      <a:lnTo>
                        <a:pt x="30" y="252"/>
                      </a:lnTo>
                      <a:lnTo>
                        <a:pt x="30" y="250"/>
                      </a:lnTo>
                      <a:lnTo>
                        <a:pt x="32" y="250"/>
                      </a:lnTo>
                      <a:lnTo>
                        <a:pt x="30" y="249"/>
                      </a:lnTo>
                      <a:lnTo>
                        <a:pt x="32" y="248"/>
                      </a:lnTo>
                      <a:lnTo>
                        <a:pt x="32" y="247"/>
                      </a:lnTo>
                      <a:lnTo>
                        <a:pt x="34" y="244"/>
                      </a:lnTo>
                      <a:lnTo>
                        <a:pt x="35" y="243"/>
                      </a:lnTo>
                      <a:lnTo>
                        <a:pt x="37" y="243"/>
                      </a:lnTo>
                      <a:lnTo>
                        <a:pt x="38" y="243"/>
                      </a:lnTo>
                      <a:lnTo>
                        <a:pt x="39" y="242"/>
                      </a:lnTo>
                      <a:lnTo>
                        <a:pt x="38" y="240"/>
                      </a:lnTo>
                      <a:lnTo>
                        <a:pt x="38" y="238"/>
                      </a:lnTo>
                      <a:lnTo>
                        <a:pt x="38" y="236"/>
                      </a:lnTo>
                      <a:lnTo>
                        <a:pt x="38" y="235"/>
                      </a:lnTo>
                      <a:lnTo>
                        <a:pt x="38" y="233"/>
                      </a:lnTo>
                      <a:lnTo>
                        <a:pt x="38" y="231"/>
                      </a:lnTo>
                      <a:lnTo>
                        <a:pt x="39" y="228"/>
                      </a:lnTo>
                      <a:lnTo>
                        <a:pt x="39" y="226"/>
                      </a:lnTo>
                      <a:lnTo>
                        <a:pt x="38" y="226"/>
                      </a:lnTo>
                      <a:lnTo>
                        <a:pt x="37" y="226"/>
                      </a:lnTo>
                      <a:lnTo>
                        <a:pt x="37" y="225"/>
                      </a:lnTo>
                      <a:lnTo>
                        <a:pt x="35" y="224"/>
                      </a:lnTo>
                      <a:lnTo>
                        <a:pt x="35" y="223"/>
                      </a:lnTo>
                      <a:lnTo>
                        <a:pt x="34" y="220"/>
                      </a:lnTo>
                      <a:lnTo>
                        <a:pt x="32" y="219"/>
                      </a:lnTo>
                      <a:lnTo>
                        <a:pt x="32" y="216"/>
                      </a:lnTo>
                      <a:lnTo>
                        <a:pt x="30" y="212"/>
                      </a:lnTo>
                      <a:lnTo>
                        <a:pt x="30" y="211"/>
                      </a:lnTo>
                      <a:lnTo>
                        <a:pt x="30" y="209"/>
                      </a:lnTo>
                      <a:lnTo>
                        <a:pt x="30" y="204"/>
                      </a:lnTo>
                      <a:lnTo>
                        <a:pt x="30" y="201"/>
                      </a:lnTo>
                      <a:lnTo>
                        <a:pt x="32" y="197"/>
                      </a:lnTo>
                      <a:lnTo>
                        <a:pt x="32" y="196"/>
                      </a:lnTo>
                      <a:lnTo>
                        <a:pt x="34" y="193"/>
                      </a:lnTo>
                      <a:lnTo>
                        <a:pt x="34" y="192"/>
                      </a:lnTo>
                      <a:lnTo>
                        <a:pt x="35" y="191"/>
                      </a:lnTo>
                      <a:lnTo>
                        <a:pt x="37" y="188"/>
                      </a:lnTo>
                      <a:lnTo>
                        <a:pt x="38" y="187"/>
                      </a:lnTo>
                      <a:lnTo>
                        <a:pt x="39" y="187"/>
                      </a:lnTo>
                      <a:lnTo>
                        <a:pt x="39" y="185"/>
                      </a:lnTo>
                      <a:lnTo>
                        <a:pt x="40" y="183"/>
                      </a:lnTo>
                      <a:lnTo>
                        <a:pt x="40" y="182"/>
                      </a:lnTo>
                      <a:lnTo>
                        <a:pt x="40" y="181"/>
                      </a:lnTo>
                      <a:lnTo>
                        <a:pt x="42" y="179"/>
                      </a:lnTo>
                      <a:lnTo>
                        <a:pt x="42" y="178"/>
                      </a:lnTo>
                      <a:lnTo>
                        <a:pt x="42" y="177"/>
                      </a:lnTo>
                      <a:lnTo>
                        <a:pt x="42" y="176"/>
                      </a:lnTo>
                      <a:lnTo>
                        <a:pt x="42" y="174"/>
                      </a:lnTo>
                      <a:lnTo>
                        <a:pt x="40" y="173"/>
                      </a:lnTo>
                      <a:lnTo>
                        <a:pt x="40" y="172"/>
                      </a:lnTo>
                      <a:lnTo>
                        <a:pt x="40" y="171"/>
                      </a:lnTo>
                      <a:lnTo>
                        <a:pt x="39" y="166"/>
                      </a:lnTo>
                      <a:lnTo>
                        <a:pt x="38" y="164"/>
                      </a:lnTo>
                      <a:lnTo>
                        <a:pt x="37" y="162"/>
                      </a:lnTo>
                      <a:lnTo>
                        <a:pt x="37" y="160"/>
                      </a:lnTo>
                      <a:lnTo>
                        <a:pt x="37" y="159"/>
                      </a:lnTo>
                      <a:lnTo>
                        <a:pt x="35" y="158"/>
                      </a:lnTo>
                      <a:lnTo>
                        <a:pt x="35" y="157"/>
                      </a:lnTo>
                      <a:lnTo>
                        <a:pt x="37" y="154"/>
                      </a:lnTo>
                      <a:lnTo>
                        <a:pt x="38" y="153"/>
                      </a:lnTo>
                      <a:lnTo>
                        <a:pt x="39" y="152"/>
                      </a:lnTo>
                      <a:lnTo>
                        <a:pt x="40" y="152"/>
                      </a:lnTo>
                      <a:lnTo>
                        <a:pt x="43" y="150"/>
                      </a:lnTo>
                      <a:lnTo>
                        <a:pt x="44" y="150"/>
                      </a:lnTo>
                      <a:lnTo>
                        <a:pt x="45" y="149"/>
                      </a:lnTo>
                      <a:lnTo>
                        <a:pt x="47" y="149"/>
                      </a:lnTo>
                      <a:lnTo>
                        <a:pt x="49" y="148"/>
                      </a:lnTo>
                      <a:lnTo>
                        <a:pt x="51" y="146"/>
                      </a:lnTo>
                      <a:lnTo>
                        <a:pt x="52" y="145"/>
                      </a:lnTo>
                      <a:lnTo>
                        <a:pt x="53" y="144"/>
                      </a:lnTo>
                      <a:lnTo>
                        <a:pt x="54" y="143"/>
                      </a:lnTo>
                      <a:lnTo>
                        <a:pt x="54" y="140"/>
                      </a:lnTo>
                      <a:lnTo>
                        <a:pt x="56" y="139"/>
                      </a:lnTo>
                      <a:lnTo>
                        <a:pt x="56" y="138"/>
                      </a:lnTo>
                      <a:lnTo>
                        <a:pt x="56" y="136"/>
                      </a:lnTo>
                      <a:lnTo>
                        <a:pt x="56" y="135"/>
                      </a:lnTo>
                      <a:lnTo>
                        <a:pt x="57" y="134"/>
                      </a:lnTo>
                      <a:lnTo>
                        <a:pt x="57" y="133"/>
                      </a:lnTo>
                      <a:lnTo>
                        <a:pt x="58" y="133"/>
                      </a:lnTo>
                      <a:lnTo>
                        <a:pt x="58" y="131"/>
                      </a:lnTo>
                      <a:lnTo>
                        <a:pt x="59" y="130"/>
                      </a:lnTo>
                      <a:lnTo>
                        <a:pt x="61" y="130"/>
                      </a:lnTo>
                      <a:lnTo>
                        <a:pt x="62" y="129"/>
                      </a:lnTo>
                      <a:lnTo>
                        <a:pt x="63" y="129"/>
                      </a:lnTo>
                      <a:lnTo>
                        <a:pt x="67" y="127"/>
                      </a:lnTo>
                      <a:lnTo>
                        <a:pt x="68" y="127"/>
                      </a:lnTo>
                      <a:lnTo>
                        <a:pt x="70" y="125"/>
                      </a:lnTo>
                      <a:lnTo>
                        <a:pt x="71" y="127"/>
                      </a:lnTo>
                      <a:lnTo>
                        <a:pt x="71" y="129"/>
                      </a:lnTo>
                      <a:lnTo>
                        <a:pt x="72" y="130"/>
                      </a:lnTo>
                      <a:lnTo>
                        <a:pt x="73" y="130"/>
                      </a:lnTo>
                      <a:lnTo>
                        <a:pt x="73" y="131"/>
                      </a:lnTo>
                      <a:lnTo>
                        <a:pt x="75" y="131"/>
                      </a:lnTo>
                      <a:lnTo>
                        <a:pt x="75" y="133"/>
                      </a:lnTo>
                      <a:lnTo>
                        <a:pt x="76" y="134"/>
                      </a:lnTo>
                      <a:lnTo>
                        <a:pt x="76" y="133"/>
                      </a:lnTo>
                      <a:lnTo>
                        <a:pt x="76" y="131"/>
                      </a:lnTo>
                      <a:lnTo>
                        <a:pt x="76" y="130"/>
                      </a:lnTo>
                      <a:lnTo>
                        <a:pt x="76" y="129"/>
                      </a:lnTo>
                      <a:lnTo>
                        <a:pt x="76" y="127"/>
                      </a:lnTo>
                      <a:lnTo>
                        <a:pt x="76" y="125"/>
                      </a:lnTo>
                      <a:lnTo>
                        <a:pt x="76" y="124"/>
                      </a:lnTo>
                      <a:lnTo>
                        <a:pt x="75" y="122"/>
                      </a:lnTo>
                      <a:lnTo>
                        <a:pt x="75" y="120"/>
                      </a:lnTo>
                      <a:lnTo>
                        <a:pt x="75" y="119"/>
                      </a:lnTo>
                      <a:lnTo>
                        <a:pt x="75" y="116"/>
                      </a:lnTo>
                      <a:lnTo>
                        <a:pt x="75" y="115"/>
                      </a:lnTo>
                      <a:lnTo>
                        <a:pt x="75" y="114"/>
                      </a:lnTo>
                      <a:lnTo>
                        <a:pt x="75" y="111"/>
                      </a:lnTo>
                      <a:lnTo>
                        <a:pt x="75" y="110"/>
                      </a:lnTo>
                      <a:lnTo>
                        <a:pt x="76" y="108"/>
                      </a:lnTo>
                      <a:lnTo>
                        <a:pt x="77" y="108"/>
                      </a:lnTo>
                      <a:lnTo>
                        <a:pt x="77" y="107"/>
                      </a:lnTo>
                      <a:lnTo>
                        <a:pt x="77" y="106"/>
                      </a:lnTo>
                      <a:lnTo>
                        <a:pt x="78" y="106"/>
                      </a:lnTo>
                      <a:lnTo>
                        <a:pt x="78" y="103"/>
                      </a:lnTo>
                      <a:lnTo>
                        <a:pt x="78" y="102"/>
                      </a:lnTo>
                      <a:lnTo>
                        <a:pt x="78" y="101"/>
                      </a:lnTo>
                      <a:lnTo>
                        <a:pt x="78" y="100"/>
                      </a:lnTo>
                      <a:lnTo>
                        <a:pt x="78" y="98"/>
                      </a:lnTo>
                      <a:lnTo>
                        <a:pt x="78" y="95"/>
                      </a:lnTo>
                      <a:lnTo>
                        <a:pt x="78" y="92"/>
                      </a:lnTo>
                      <a:lnTo>
                        <a:pt x="81" y="92"/>
                      </a:lnTo>
                      <a:lnTo>
                        <a:pt x="82" y="91"/>
                      </a:lnTo>
                      <a:lnTo>
                        <a:pt x="83" y="91"/>
                      </a:lnTo>
                      <a:lnTo>
                        <a:pt x="85" y="89"/>
                      </a:lnTo>
                      <a:lnTo>
                        <a:pt x="86" y="89"/>
                      </a:lnTo>
                      <a:lnTo>
                        <a:pt x="87" y="89"/>
                      </a:lnTo>
                      <a:lnTo>
                        <a:pt x="89" y="89"/>
                      </a:lnTo>
                      <a:lnTo>
                        <a:pt x="90" y="89"/>
                      </a:lnTo>
                      <a:lnTo>
                        <a:pt x="92" y="88"/>
                      </a:lnTo>
                      <a:lnTo>
                        <a:pt x="94" y="88"/>
                      </a:lnTo>
                      <a:lnTo>
                        <a:pt x="96" y="88"/>
                      </a:lnTo>
                      <a:lnTo>
                        <a:pt x="97" y="88"/>
                      </a:lnTo>
                      <a:lnTo>
                        <a:pt x="99" y="87"/>
                      </a:lnTo>
                      <a:lnTo>
                        <a:pt x="100" y="86"/>
                      </a:lnTo>
                      <a:lnTo>
                        <a:pt x="100" y="84"/>
                      </a:lnTo>
                      <a:lnTo>
                        <a:pt x="101" y="84"/>
                      </a:lnTo>
                      <a:lnTo>
                        <a:pt x="102" y="84"/>
                      </a:lnTo>
                      <a:lnTo>
                        <a:pt x="104" y="84"/>
                      </a:lnTo>
                      <a:lnTo>
                        <a:pt x="105" y="84"/>
                      </a:lnTo>
                      <a:lnTo>
                        <a:pt x="106" y="84"/>
                      </a:lnTo>
                      <a:lnTo>
                        <a:pt x="105" y="83"/>
                      </a:lnTo>
                      <a:lnTo>
                        <a:pt x="104" y="83"/>
                      </a:lnTo>
                      <a:lnTo>
                        <a:pt x="102" y="81"/>
                      </a:lnTo>
                      <a:lnTo>
                        <a:pt x="101" y="81"/>
                      </a:lnTo>
                      <a:lnTo>
                        <a:pt x="100" y="81"/>
                      </a:lnTo>
                      <a:lnTo>
                        <a:pt x="100" y="83"/>
                      </a:lnTo>
                      <a:lnTo>
                        <a:pt x="99" y="84"/>
                      </a:lnTo>
                      <a:lnTo>
                        <a:pt x="97" y="86"/>
                      </a:lnTo>
                      <a:lnTo>
                        <a:pt x="96" y="86"/>
                      </a:lnTo>
                      <a:lnTo>
                        <a:pt x="94" y="87"/>
                      </a:lnTo>
                      <a:lnTo>
                        <a:pt x="92" y="87"/>
                      </a:lnTo>
                      <a:lnTo>
                        <a:pt x="90" y="87"/>
                      </a:lnTo>
                      <a:lnTo>
                        <a:pt x="89" y="87"/>
                      </a:lnTo>
                      <a:lnTo>
                        <a:pt x="87" y="87"/>
                      </a:lnTo>
                      <a:lnTo>
                        <a:pt x="86" y="87"/>
                      </a:lnTo>
                      <a:lnTo>
                        <a:pt x="83" y="87"/>
                      </a:lnTo>
                      <a:lnTo>
                        <a:pt x="82" y="87"/>
                      </a:lnTo>
                      <a:lnTo>
                        <a:pt x="81" y="87"/>
                      </a:lnTo>
                      <a:lnTo>
                        <a:pt x="78" y="88"/>
                      </a:lnTo>
                      <a:lnTo>
                        <a:pt x="77" y="88"/>
                      </a:lnTo>
                      <a:lnTo>
                        <a:pt x="76" y="89"/>
                      </a:lnTo>
                      <a:lnTo>
                        <a:pt x="75" y="91"/>
                      </a:lnTo>
                      <a:lnTo>
                        <a:pt x="75" y="92"/>
                      </a:lnTo>
                      <a:lnTo>
                        <a:pt x="75" y="93"/>
                      </a:lnTo>
                      <a:lnTo>
                        <a:pt x="75" y="95"/>
                      </a:lnTo>
                      <a:lnTo>
                        <a:pt x="75" y="96"/>
                      </a:lnTo>
                      <a:lnTo>
                        <a:pt x="75" y="98"/>
                      </a:lnTo>
                      <a:lnTo>
                        <a:pt x="75" y="100"/>
                      </a:lnTo>
                      <a:lnTo>
                        <a:pt x="76" y="101"/>
                      </a:lnTo>
                      <a:lnTo>
                        <a:pt x="76" y="102"/>
                      </a:lnTo>
                      <a:lnTo>
                        <a:pt x="76" y="103"/>
                      </a:lnTo>
                      <a:lnTo>
                        <a:pt x="76" y="105"/>
                      </a:lnTo>
                      <a:lnTo>
                        <a:pt x="75" y="106"/>
                      </a:lnTo>
                      <a:lnTo>
                        <a:pt x="75" y="107"/>
                      </a:lnTo>
                      <a:lnTo>
                        <a:pt x="73" y="107"/>
                      </a:lnTo>
                      <a:lnTo>
                        <a:pt x="73" y="108"/>
                      </a:lnTo>
                      <a:lnTo>
                        <a:pt x="72" y="110"/>
                      </a:lnTo>
                      <a:lnTo>
                        <a:pt x="71" y="111"/>
                      </a:lnTo>
                      <a:lnTo>
                        <a:pt x="71" y="114"/>
                      </a:lnTo>
                      <a:lnTo>
                        <a:pt x="71" y="115"/>
                      </a:lnTo>
                      <a:lnTo>
                        <a:pt x="71" y="116"/>
                      </a:lnTo>
                      <a:lnTo>
                        <a:pt x="70" y="116"/>
                      </a:lnTo>
                      <a:lnTo>
                        <a:pt x="70" y="117"/>
                      </a:lnTo>
                      <a:lnTo>
                        <a:pt x="67" y="119"/>
                      </a:lnTo>
                      <a:lnTo>
                        <a:pt x="67" y="120"/>
                      </a:lnTo>
                      <a:lnTo>
                        <a:pt x="63" y="121"/>
                      </a:lnTo>
                      <a:lnTo>
                        <a:pt x="62" y="122"/>
                      </a:lnTo>
                      <a:lnTo>
                        <a:pt x="61" y="124"/>
                      </a:lnTo>
                      <a:lnTo>
                        <a:pt x="59" y="124"/>
                      </a:lnTo>
                      <a:lnTo>
                        <a:pt x="59" y="122"/>
                      </a:lnTo>
                      <a:lnTo>
                        <a:pt x="58" y="122"/>
                      </a:lnTo>
                      <a:lnTo>
                        <a:pt x="57" y="121"/>
                      </a:lnTo>
                      <a:lnTo>
                        <a:pt x="56" y="120"/>
                      </a:lnTo>
                      <a:lnTo>
                        <a:pt x="56" y="119"/>
                      </a:lnTo>
                      <a:lnTo>
                        <a:pt x="56" y="117"/>
                      </a:lnTo>
                      <a:lnTo>
                        <a:pt x="56" y="116"/>
                      </a:lnTo>
                      <a:lnTo>
                        <a:pt x="57" y="115"/>
                      </a:lnTo>
                      <a:lnTo>
                        <a:pt x="57" y="114"/>
                      </a:lnTo>
                      <a:lnTo>
                        <a:pt x="58" y="111"/>
                      </a:lnTo>
                      <a:lnTo>
                        <a:pt x="57" y="110"/>
                      </a:lnTo>
                      <a:lnTo>
                        <a:pt x="57" y="108"/>
                      </a:lnTo>
                      <a:lnTo>
                        <a:pt x="56" y="108"/>
                      </a:lnTo>
                      <a:lnTo>
                        <a:pt x="56" y="107"/>
                      </a:lnTo>
                      <a:lnTo>
                        <a:pt x="54" y="105"/>
                      </a:lnTo>
                      <a:lnTo>
                        <a:pt x="54" y="103"/>
                      </a:lnTo>
                      <a:lnTo>
                        <a:pt x="53" y="103"/>
                      </a:lnTo>
                      <a:lnTo>
                        <a:pt x="51" y="103"/>
                      </a:lnTo>
                      <a:lnTo>
                        <a:pt x="49" y="103"/>
                      </a:lnTo>
                      <a:lnTo>
                        <a:pt x="47" y="102"/>
                      </a:lnTo>
                      <a:lnTo>
                        <a:pt x="45" y="102"/>
                      </a:lnTo>
                      <a:lnTo>
                        <a:pt x="44" y="101"/>
                      </a:lnTo>
                      <a:lnTo>
                        <a:pt x="43" y="101"/>
                      </a:lnTo>
                      <a:lnTo>
                        <a:pt x="42" y="100"/>
                      </a:lnTo>
                      <a:lnTo>
                        <a:pt x="42" y="97"/>
                      </a:lnTo>
                      <a:lnTo>
                        <a:pt x="40" y="96"/>
                      </a:lnTo>
                      <a:lnTo>
                        <a:pt x="42" y="95"/>
                      </a:lnTo>
                      <a:lnTo>
                        <a:pt x="42" y="93"/>
                      </a:lnTo>
                      <a:lnTo>
                        <a:pt x="42" y="92"/>
                      </a:lnTo>
                      <a:lnTo>
                        <a:pt x="42" y="91"/>
                      </a:lnTo>
                      <a:lnTo>
                        <a:pt x="43" y="89"/>
                      </a:lnTo>
                      <a:lnTo>
                        <a:pt x="43" y="88"/>
                      </a:lnTo>
                      <a:lnTo>
                        <a:pt x="44" y="88"/>
                      </a:lnTo>
                      <a:lnTo>
                        <a:pt x="45" y="84"/>
                      </a:lnTo>
                      <a:lnTo>
                        <a:pt x="47" y="81"/>
                      </a:lnTo>
                      <a:lnTo>
                        <a:pt x="48" y="79"/>
                      </a:lnTo>
                      <a:lnTo>
                        <a:pt x="48" y="78"/>
                      </a:lnTo>
                      <a:lnTo>
                        <a:pt x="48" y="77"/>
                      </a:lnTo>
                      <a:lnTo>
                        <a:pt x="49" y="76"/>
                      </a:lnTo>
                      <a:lnTo>
                        <a:pt x="49" y="73"/>
                      </a:lnTo>
                      <a:lnTo>
                        <a:pt x="51" y="72"/>
                      </a:lnTo>
                      <a:lnTo>
                        <a:pt x="51" y="70"/>
                      </a:lnTo>
                      <a:lnTo>
                        <a:pt x="53" y="67"/>
                      </a:lnTo>
                      <a:lnTo>
                        <a:pt x="53" y="64"/>
                      </a:lnTo>
                      <a:lnTo>
                        <a:pt x="54" y="62"/>
                      </a:lnTo>
                      <a:lnTo>
                        <a:pt x="54" y="60"/>
                      </a:lnTo>
                      <a:lnTo>
                        <a:pt x="56" y="58"/>
                      </a:lnTo>
                      <a:lnTo>
                        <a:pt x="56" y="57"/>
                      </a:lnTo>
                      <a:lnTo>
                        <a:pt x="56" y="55"/>
                      </a:lnTo>
                      <a:lnTo>
                        <a:pt x="56" y="54"/>
                      </a:lnTo>
                      <a:lnTo>
                        <a:pt x="56" y="51"/>
                      </a:lnTo>
                      <a:lnTo>
                        <a:pt x="56" y="49"/>
                      </a:lnTo>
                      <a:lnTo>
                        <a:pt x="56" y="48"/>
                      </a:lnTo>
                      <a:lnTo>
                        <a:pt x="57" y="46"/>
                      </a:lnTo>
                      <a:lnTo>
                        <a:pt x="57" y="45"/>
                      </a:lnTo>
                      <a:lnTo>
                        <a:pt x="57" y="44"/>
                      </a:lnTo>
                      <a:lnTo>
                        <a:pt x="57" y="43"/>
                      </a:lnTo>
                      <a:lnTo>
                        <a:pt x="58" y="43"/>
                      </a:lnTo>
                      <a:lnTo>
                        <a:pt x="58" y="44"/>
                      </a:lnTo>
                      <a:lnTo>
                        <a:pt x="59" y="44"/>
                      </a:lnTo>
                      <a:lnTo>
                        <a:pt x="61" y="44"/>
                      </a:lnTo>
                      <a:lnTo>
                        <a:pt x="62" y="44"/>
                      </a:lnTo>
                      <a:lnTo>
                        <a:pt x="62" y="40"/>
                      </a:lnTo>
                      <a:lnTo>
                        <a:pt x="62" y="36"/>
                      </a:lnTo>
                      <a:lnTo>
                        <a:pt x="62" y="35"/>
                      </a:lnTo>
                      <a:lnTo>
                        <a:pt x="62" y="32"/>
                      </a:lnTo>
                      <a:lnTo>
                        <a:pt x="63" y="31"/>
                      </a:lnTo>
                      <a:lnTo>
                        <a:pt x="64" y="31"/>
                      </a:lnTo>
                      <a:lnTo>
                        <a:pt x="68" y="31"/>
                      </a:lnTo>
                      <a:lnTo>
                        <a:pt x="70" y="31"/>
                      </a:lnTo>
                      <a:lnTo>
                        <a:pt x="72" y="31"/>
                      </a:lnTo>
                      <a:lnTo>
                        <a:pt x="73" y="30"/>
                      </a:lnTo>
                      <a:lnTo>
                        <a:pt x="75" y="30"/>
                      </a:lnTo>
                      <a:lnTo>
                        <a:pt x="75" y="29"/>
                      </a:lnTo>
                      <a:lnTo>
                        <a:pt x="75" y="27"/>
                      </a:lnTo>
                      <a:lnTo>
                        <a:pt x="75" y="26"/>
                      </a:lnTo>
                      <a:lnTo>
                        <a:pt x="76" y="26"/>
                      </a:lnTo>
                      <a:lnTo>
                        <a:pt x="77" y="26"/>
                      </a:lnTo>
                      <a:lnTo>
                        <a:pt x="78" y="27"/>
                      </a:lnTo>
                      <a:lnTo>
                        <a:pt x="80" y="26"/>
                      </a:lnTo>
                      <a:lnTo>
                        <a:pt x="80" y="25"/>
                      </a:lnTo>
                      <a:lnTo>
                        <a:pt x="81" y="24"/>
                      </a:lnTo>
                      <a:lnTo>
                        <a:pt x="83" y="24"/>
                      </a:lnTo>
                      <a:lnTo>
                        <a:pt x="85" y="25"/>
                      </a:lnTo>
                      <a:lnTo>
                        <a:pt x="83" y="26"/>
                      </a:lnTo>
                      <a:lnTo>
                        <a:pt x="85" y="26"/>
                      </a:lnTo>
                      <a:lnTo>
                        <a:pt x="85" y="29"/>
                      </a:lnTo>
                      <a:lnTo>
                        <a:pt x="86" y="29"/>
                      </a:lnTo>
                      <a:lnTo>
                        <a:pt x="87" y="29"/>
                      </a:lnTo>
                      <a:lnTo>
                        <a:pt x="89" y="27"/>
                      </a:lnTo>
                      <a:lnTo>
                        <a:pt x="89" y="26"/>
                      </a:lnTo>
                      <a:lnTo>
                        <a:pt x="90" y="26"/>
                      </a:lnTo>
                      <a:lnTo>
                        <a:pt x="90" y="25"/>
                      </a:lnTo>
                      <a:lnTo>
                        <a:pt x="89" y="21"/>
                      </a:lnTo>
                      <a:lnTo>
                        <a:pt x="90" y="20"/>
                      </a:lnTo>
                      <a:lnTo>
                        <a:pt x="90" y="19"/>
                      </a:lnTo>
                      <a:lnTo>
                        <a:pt x="91" y="17"/>
                      </a:lnTo>
                      <a:lnTo>
                        <a:pt x="91" y="16"/>
                      </a:lnTo>
                      <a:lnTo>
                        <a:pt x="92" y="15"/>
                      </a:lnTo>
                      <a:lnTo>
                        <a:pt x="94" y="15"/>
                      </a:lnTo>
                      <a:lnTo>
                        <a:pt x="95" y="16"/>
                      </a:lnTo>
                      <a:lnTo>
                        <a:pt x="96" y="16"/>
                      </a:lnTo>
                      <a:lnTo>
                        <a:pt x="97" y="16"/>
                      </a:lnTo>
                      <a:lnTo>
                        <a:pt x="100" y="16"/>
                      </a:lnTo>
                      <a:lnTo>
                        <a:pt x="101" y="16"/>
                      </a:lnTo>
                      <a:lnTo>
                        <a:pt x="101" y="15"/>
                      </a:lnTo>
                      <a:lnTo>
                        <a:pt x="102" y="15"/>
                      </a:lnTo>
                      <a:lnTo>
                        <a:pt x="104" y="13"/>
                      </a:lnTo>
                      <a:lnTo>
                        <a:pt x="105" y="13"/>
                      </a:lnTo>
                      <a:lnTo>
                        <a:pt x="106" y="12"/>
                      </a:lnTo>
                      <a:lnTo>
                        <a:pt x="108" y="12"/>
                      </a:lnTo>
                      <a:lnTo>
                        <a:pt x="109" y="12"/>
                      </a:lnTo>
                      <a:lnTo>
                        <a:pt x="110" y="12"/>
                      </a:lnTo>
                      <a:lnTo>
                        <a:pt x="110" y="13"/>
                      </a:lnTo>
                      <a:lnTo>
                        <a:pt x="111" y="13"/>
                      </a:lnTo>
                      <a:lnTo>
                        <a:pt x="113" y="13"/>
                      </a:lnTo>
                      <a:lnTo>
                        <a:pt x="115" y="15"/>
                      </a:lnTo>
                      <a:lnTo>
                        <a:pt x="116" y="15"/>
                      </a:lnTo>
                      <a:lnTo>
                        <a:pt x="118" y="15"/>
                      </a:lnTo>
                      <a:lnTo>
                        <a:pt x="119" y="15"/>
                      </a:lnTo>
                      <a:lnTo>
                        <a:pt x="120" y="15"/>
                      </a:lnTo>
                      <a:lnTo>
                        <a:pt x="122" y="15"/>
                      </a:lnTo>
                      <a:lnTo>
                        <a:pt x="123" y="15"/>
                      </a:lnTo>
                      <a:lnTo>
                        <a:pt x="124" y="15"/>
                      </a:lnTo>
                      <a:lnTo>
                        <a:pt x="125" y="15"/>
                      </a:lnTo>
                      <a:lnTo>
                        <a:pt x="127" y="15"/>
                      </a:lnTo>
                      <a:lnTo>
                        <a:pt x="128" y="15"/>
                      </a:lnTo>
                      <a:lnTo>
                        <a:pt x="130" y="15"/>
                      </a:lnTo>
                      <a:lnTo>
                        <a:pt x="130" y="13"/>
                      </a:lnTo>
                      <a:lnTo>
                        <a:pt x="130" y="12"/>
                      </a:lnTo>
                      <a:lnTo>
                        <a:pt x="132" y="12"/>
                      </a:lnTo>
                      <a:lnTo>
                        <a:pt x="133" y="11"/>
                      </a:lnTo>
                      <a:lnTo>
                        <a:pt x="133" y="6"/>
                      </a:lnTo>
                      <a:lnTo>
                        <a:pt x="133" y="3"/>
                      </a:lnTo>
                      <a:lnTo>
                        <a:pt x="134" y="2"/>
                      </a:lnTo>
                      <a:lnTo>
                        <a:pt x="134" y="3"/>
                      </a:lnTo>
                      <a:lnTo>
                        <a:pt x="135" y="3"/>
                      </a:lnTo>
                      <a:lnTo>
                        <a:pt x="137" y="5"/>
                      </a:lnTo>
                      <a:lnTo>
                        <a:pt x="138" y="6"/>
                      </a:lnTo>
                      <a:lnTo>
                        <a:pt x="139" y="6"/>
                      </a:lnTo>
                      <a:lnTo>
                        <a:pt x="141" y="6"/>
                      </a:lnTo>
                      <a:lnTo>
                        <a:pt x="142" y="3"/>
                      </a:lnTo>
                      <a:lnTo>
                        <a:pt x="143" y="2"/>
                      </a:lnTo>
                      <a:lnTo>
                        <a:pt x="146" y="2"/>
                      </a:lnTo>
                      <a:lnTo>
                        <a:pt x="147" y="6"/>
                      </a:lnTo>
                      <a:lnTo>
                        <a:pt x="148" y="8"/>
                      </a:lnTo>
                      <a:lnTo>
                        <a:pt x="149" y="8"/>
                      </a:lnTo>
                      <a:lnTo>
                        <a:pt x="151" y="8"/>
                      </a:lnTo>
                      <a:lnTo>
                        <a:pt x="152" y="10"/>
                      </a:lnTo>
                      <a:lnTo>
                        <a:pt x="153" y="11"/>
                      </a:lnTo>
                      <a:lnTo>
                        <a:pt x="154" y="12"/>
                      </a:lnTo>
                      <a:lnTo>
                        <a:pt x="156" y="13"/>
                      </a:lnTo>
                      <a:lnTo>
                        <a:pt x="157" y="15"/>
                      </a:lnTo>
                      <a:lnTo>
                        <a:pt x="158" y="16"/>
                      </a:lnTo>
                      <a:lnTo>
                        <a:pt x="161" y="19"/>
                      </a:lnTo>
                      <a:lnTo>
                        <a:pt x="161" y="20"/>
                      </a:lnTo>
                      <a:lnTo>
                        <a:pt x="161" y="21"/>
                      </a:lnTo>
                      <a:lnTo>
                        <a:pt x="161" y="26"/>
                      </a:lnTo>
                      <a:lnTo>
                        <a:pt x="161" y="29"/>
                      </a:lnTo>
                      <a:lnTo>
                        <a:pt x="161" y="30"/>
                      </a:lnTo>
                      <a:lnTo>
                        <a:pt x="162" y="35"/>
                      </a:lnTo>
                      <a:lnTo>
                        <a:pt x="162" y="36"/>
                      </a:lnTo>
                      <a:lnTo>
                        <a:pt x="162" y="40"/>
                      </a:lnTo>
                      <a:lnTo>
                        <a:pt x="162" y="41"/>
                      </a:lnTo>
                      <a:lnTo>
                        <a:pt x="163" y="44"/>
                      </a:lnTo>
                      <a:lnTo>
                        <a:pt x="163" y="45"/>
                      </a:lnTo>
                      <a:lnTo>
                        <a:pt x="163" y="48"/>
                      </a:lnTo>
                      <a:lnTo>
                        <a:pt x="163" y="50"/>
                      </a:lnTo>
                      <a:lnTo>
                        <a:pt x="163" y="51"/>
                      </a:lnTo>
                      <a:lnTo>
                        <a:pt x="165" y="54"/>
                      </a:lnTo>
                      <a:lnTo>
                        <a:pt x="166" y="55"/>
                      </a:lnTo>
                      <a:lnTo>
                        <a:pt x="167" y="58"/>
                      </a:lnTo>
                      <a:lnTo>
                        <a:pt x="166" y="60"/>
                      </a:lnTo>
                      <a:lnTo>
                        <a:pt x="166" y="62"/>
                      </a:lnTo>
                      <a:lnTo>
                        <a:pt x="166" y="63"/>
                      </a:lnTo>
                      <a:lnTo>
                        <a:pt x="165" y="63"/>
                      </a:lnTo>
                      <a:lnTo>
                        <a:pt x="163" y="64"/>
                      </a:lnTo>
                      <a:lnTo>
                        <a:pt x="162" y="64"/>
                      </a:lnTo>
                      <a:lnTo>
                        <a:pt x="161" y="65"/>
                      </a:lnTo>
                      <a:lnTo>
                        <a:pt x="161" y="69"/>
                      </a:lnTo>
                      <a:lnTo>
                        <a:pt x="161" y="70"/>
                      </a:lnTo>
                      <a:lnTo>
                        <a:pt x="161" y="72"/>
                      </a:lnTo>
                      <a:lnTo>
                        <a:pt x="158" y="74"/>
                      </a:lnTo>
                      <a:lnTo>
                        <a:pt x="158" y="77"/>
                      </a:lnTo>
                      <a:lnTo>
                        <a:pt x="161" y="77"/>
                      </a:lnTo>
                      <a:lnTo>
                        <a:pt x="161" y="78"/>
                      </a:lnTo>
                      <a:lnTo>
                        <a:pt x="162" y="78"/>
                      </a:lnTo>
                      <a:lnTo>
                        <a:pt x="163" y="79"/>
                      </a:lnTo>
                      <a:lnTo>
                        <a:pt x="165" y="79"/>
                      </a:lnTo>
                      <a:lnTo>
                        <a:pt x="166" y="79"/>
                      </a:lnTo>
                      <a:lnTo>
                        <a:pt x="167" y="79"/>
                      </a:lnTo>
                      <a:lnTo>
                        <a:pt x="168" y="79"/>
                      </a:lnTo>
                      <a:lnTo>
                        <a:pt x="171" y="79"/>
                      </a:lnTo>
                      <a:lnTo>
                        <a:pt x="172" y="81"/>
                      </a:lnTo>
                      <a:lnTo>
                        <a:pt x="172" y="84"/>
                      </a:lnTo>
                      <a:lnTo>
                        <a:pt x="173" y="86"/>
                      </a:lnTo>
                      <a:lnTo>
                        <a:pt x="173" y="88"/>
                      </a:lnTo>
                      <a:lnTo>
                        <a:pt x="176" y="89"/>
                      </a:lnTo>
                      <a:lnTo>
                        <a:pt x="177" y="88"/>
                      </a:lnTo>
                      <a:lnTo>
                        <a:pt x="180" y="88"/>
                      </a:lnTo>
                      <a:lnTo>
                        <a:pt x="181" y="88"/>
                      </a:lnTo>
                      <a:lnTo>
                        <a:pt x="184" y="88"/>
                      </a:lnTo>
                      <a:lnTo>
                        <a:pt x="185" y="88"/>
                      </a:lnTo>
                      <a:lnTo>
                        <a:pt x="186" y="87"/>
                      </a:lnTo>
                      <a:lnTo>
                        <a:pt x="187" y="86"/>
                      </a:lnTo>
                      <a:lnTo>
                        <a:pt x="189" y="86"/>
                      </a:lnTo>
                      <a:lnTo>
                        <a:pt x="191" y="87"/>
                      </a:lnTo>
                      <a:lnTo>
                        <a:pt x="192" y="87"/>
                      </a:lnTo>
                      <a:lnTo>
                        <a:pt x="194" y="88"/>
                      </a:lnTo>
                      <a:lnTo>
                        <a:pt x="195" y="89"/>
                      </a:lnTo>
                      <a:lnTo>
                        <a:pt x="195" y="91"/>
                      </a:lnTo>
                      <a:lnTo>
                        <a:pt x="198" y="96"/>
                      </a:lnTo>
                      <a:lnTo>
                        <a:pt x="199" y="97"/>
                      </a:lnTo>
                      <a:lnTo>
                        <a:pt x="200" y="97"/>
                      </a:lnTo>
                      <a:lnTo>
                        <a:pt x="201" y="97"/>
                      </a:lnTo>
                      <a:lnTo>
                        <a:pt x="205" y="97"/>
                      </a:lnTo>
                      <a:lnTo>
                        <a:pt x="206" y="97"/>
                      </a:lnTo>
                      <a:lnTo>
                        <a:pt x="208" y="97"/>
                      </a:lnTo>
                      <a:lnTo>
                        <a:pt x="208" y="100"/>
                      </a:lnTo>
                      <a:lnTo>
                        <a:pt x="209" y="100"/>
                      </a:lnTo>
                      <a:lnTo>
                        <a:pt x="210" y="96"/>
                      </a:lnTo>
                      <a:lnTo>
                        <a:pt x="211" y="96"/>
                      </a:lnTo>
                      <a:lnTo>
                        <a:pt x="213" y="95"/>
                      </a:lnTo>
                      <a:lnTo>
                        <a:pt x="214" y="92"/>
                      </a:lnTo>
                      <a:lnTo>
                        <a:pt x="215" y="91"/>
                      </a:lnTo>
                      <a:lnTo>
                        <a:pt x="217" y="89"/>
                      </a:lnTo>
                      <a:lnTo>
                        <a:pt x="218" y="89"/>
                      </a:lnTo>
                      <a:lnTo>
                        <a:pt x="220" y="89"/>
                      </a:lnTo>
                      <a:lnTo>
                        <a:pt x="220" y="91"/>
                      </a:lnTo>
                      <a:lnTo>
                        <a:pt x="220" y="92"/>
                      </a:lnTo>
                      <a:lnTo>
                        <a:pt x="220" y="95"/>
                      </a:lnTo>
                      <a:lnTo>
                        <a:pt x="222" y="95"/>
                      </a:lnTo>
                      <a:lnTo>
                        <a:pt x="223" y="95"/>
                      </a:lnTo>
                      <a:lnTo>
                        <a:pt x="223" y="92"/>
                      </a:lnTo>
                      <a:lnTo>
                        <a:pt x="223" y="91"/>
                      </a:lnTo>
                      <a:lnTo>
                        <a:pt x="223" y="89"/>
                      </a:lnTo>
                      <a:lnTo>
                        <a:pt x="223" y="88"/>
                      </a:lnTo>
                      <a:lnTo>
                        <a:pt x="223" y="87"/>
                      </a:lnTo>
                      <a:lnTo>
                        <a:pt x="222" y="86"/>
                      </a:lnTo>
                      <a:lnTo>
                        <a:pt x="220" y="82"/>
                      </a:lnTo>
                      <a:lnTo>
                        <a:pt x="218" y="78"/>
                      </a:lnTo>
                      <a:lnTo>
                        <a:pt x="218" y="77"/>
                      </a:lnTo>
                      <a:lnTo>
                        <a:pt x="218" y="74"/>
                      </a:lnTo>
                      <a:lnTo>
                        <a:pt x="217" y="72"/>
                      </a:lnTo>
                      <a:lnTo>
                        <a:pt x="217" y="70"/>
                      </a:lnTo>
                      <a:lnTo>
                        <a:pt x="215" y="69"/>
                      </a:lnTo>
                      <a:lnTo>
                        <a:pt x="215" y="65"/>
                      </a:lnTo>
                      <a:lnTo>
                        <a:pt x="213" y="63"/>
                      </a:lnTo>
                      <a:lnTo>
                        <a:pt x="211" y="59"/>
                      </a:lnTo>
                      <a:lnTo>
                        <a:pt x="211" y="57"/>
                      </a:lnTo>
                      <a:lnTo>
                        <a:pt x="214" y="57"/>
                      </a:lnTo>
                      <a:lnTo>
                        <a:pt x="215" y="57"/>
                      </a:lnTo>
                      <a:lnTo>
                        <a:pt x="217" y="55"/>
                      </a:lnTo>
                      <a:lnTo>
                        <a:pt x="218" y="55"/>
                      </a:lnTo>
                      <a:lnTo>
                        <a:pt x="219" y="55"/>
                      </a:lnTo>
                      <a:lnTo>
                        <a:pt x="222" y="57"/>
                      </a:lnTo>
                      <a:lnTo>
                        <a:pt x="222" y="58"/>
                      </a:lnTo>
                      <a:lnTo>
                        <a:pt x="222" y="59"/>
                      </a:lnTo>
                      <a:lnTo>
                        <a:pt x="219" y="60"/>
                      </a:lnTo>
                      <a:lnTo>
                        <a:pt x="218" y="62"/>
                      </a:lnTo>
                      <a:lnTo>
                        <a:pt x="219" y="64"/>
                      </a:lnTo>
                      <a:lnTo>
                        <a:pt x="222" y="65"/>
                      </a:lnTo>
                      <a:lnTo>
                        <a:pt x="222" y="67"/>
                      </a:lnTo>
                      <a:lnTo>
                        <a:pt x="223" y="70"/>
                      </a:lnTo>
                      <a:lnTo>
                        <a:pt x="224" y="69"/>
                      </a:lnTo>
                      <a:lnTo>
                        <a:pt x="227" y="69"/>
                      </a:lnTo>
                      <a:lnTo>
                        <a:pt x="228" y="69"/>
                      </a:lnTo>
                      <a:lnTo>
                        <a:pt x="229" y="72"/>
                      </a:lnTo>
                      <a:lnTo>
                        <a:pt x="231" y="73"/>
                      </a:lnTo>
                      <a:lnTo>
                        <a:pt x="232" y="73"/>
                      </a:lnTo>
                      <a:lnTo>
                        <a:pt x="233" y="74"/>
                      </a:lnTo>
                      <a:lnTo>
                        <a:pt x="232" y="77"/>
                      </a:lnTo>
                      <a:lnTo>
                        <a:pt x="232" y="79"/>
                      </a:lnTo>
                      <a:lnTo>
                        <a:pt x="232" y="81"/>
                      </a:lnTo>
                      <a:lnTo>
                        <a:pt x="233" y="86"/>
                      </a:lnTo>
                      <a:lnTo>
                        <a:pt x="234" y="87"/>
                      </a:lnTo>
                      <a:lnTo>
                        <a:pt x="234" y="88"/>
                      </a:lnTo>
                      <a:lnTo>
                        <a:pt x="237" y="89"/>
                      </a:lnTo>
                      <a:lnTo>
                        <a:pt x="234" y="91"/>
                      </a:lnTo>
                      <a:lnTo>
                        <a:pt x="234" y="92"/>
                      </a:lnTo>
                      <a:lnTo>
                        <a:pt x="233" y="92"/>
                      </a:lnTo>
                      <a:lnTo>
                        <a:pt x="232" y="92"/>
                      </a:lnTo>
                      <a:lnTo>
                        <a:pt x="231" y="91"/>
                      </a:lnTo>
                      <a:lnTo>
                        <a:pt x="229" y="91"/>
                      </a:lnTo>
                      <a:lnTo>
                        <a:pt x="228" y="91"/>
                      </a:lnTo>
                      <a:lnTo>
                        <a:pt x="227" y="93"/>
                      </a:lnTo>
                      <a:lnTo>
                        <a:pt x="227" y="95"/>
                      </a:lnTo>
                      <a:lnTo>
                        <a:pt x="228" y="97"/>
                      </a:lnTo>
                      <a:lnTo>
                        <a:pt x="227" y="100"/>
                      </a:lnTo>
                      <a:lnTo>
                        <a:pt x="225" y="100"/>
                      </a:lnTo>
                      <a:lnTo>
                        <a:pt x="224" y="97"/>
                      </a:lnTo>
                      <a:lnTo>
                        <a:pt x="222" y="97"/>
                      </a:lnTo>
                      <a:lnTo>
                        <a:pt x="218" y="100"/>
                      </a:lnTo>
                      <a:lnTo>
                        <a:pt x="218" y="97"/>
                      </a:lnTo>
                      <a:lnTo>
                        <a:pt x="217" y="96"/>
                      </a:lnTo>
                      <a:lnTo>
                        <a:pt x="215" y="96"/>
                      </a:lnTo>
                      <a:lnTo>
                        <a:pt x="214" y="97"/>
                      </a:lnTo>
                      <a:lnTo>
                        <a:pt x="213" y="100"/>
                      </a:lnTo>
                      <a:lnTo>
                        <a:pt x="211" y="101"/>
                      </a:lnTo>
                      <a:lnTo>
                        <a:pt x="210" y="103"/>
                      </a:lnTo>
                      <a:lnTo>
                        <a:pt x="209" y="106"/>
                      </a:lnTo>
                      <a:lnTo>
                        <a:pt x="208" y="110"/>
                      </a:lnTo>
                      <a:lnTo>
                        <a:pt x="206" y="111"/>
                      </a:lnTo>
                      <a:lnTo>
                        <a:pt x="204" y="117"/>
                      </a:lnTo>
                      <a:lnTo>
                        <a:pt x="204" y="119"/>
                      </a:lnTo>
                      <a:lnTo>
                        <a:pt x="204" y="120"/>
                      </a:lnTo>
                      <a:lnTo>
                        <a:pt x="206" y="121"/>
                      </a:lnTo>
                      <a:lnTo>
                        <a:pt x="206" y="124"/>
                      </a:lnTo>
                      <a:lnTo>
                        <a:pt x="204" y="125"/>
                      </a:lnTo>
                      <a:lnTo>
                        <a:pt x="203" y="125"/>
                      </a:lnTo>
                      <a:lnTo>
                        <a:pt x="201" y="125"/>
                      </a:lnTo>
                      <a:lnTo>
                        <a:pt x="200" y="126"/>
                      </a:lnTo>
                      <a:lnTo>
                        <a:pt x="199" y="126"/>
                      </a:lnTo>
                      <a:lnTo>
                        <a:pt x="198" y="126"/>
                      </a:lnTo>
                      <a:lnTo>
                        <a:pt x="196" y="126"/>
                      </a:lnTo>
                      <a:lnTo>
                        <a:pt x="195" y="126"/>
                      </a:lnTo>
                      <a:lnTo>
                        <a:pt x="194" y="125"/>
                      </a:lnTo>
                      <a:lnTo>
                        <a:pt x="192" y="125"/>
                      </a:lnTo>
                      <a:lnTo>
                        <a:pt x="191" y="125"/>
                      </a:lnTo>
                      <a:lnTo>
                        <a:pt x="187" y="125"/>
                      </a:lnTo>
                      <a:lnTo>
                        <a:pt x="186" y="124"/>
                      </a:lnTo>
                      <a:lnTo>
                        <a:pt x="185" y="124"/>
                      </a:lnTo>
                      <a:lnTo>
                        <a:pt x="182" y="124"/>
                      </a:lnTo>
                      <a:lnTo>
                        <a:pt x="181" y="124"/>
                      </a:lnTo>
                      <a:lnTo>
                        <a:pt x="180" y="124"/>
                      </a:lnTo>
                      <a:lnTo>
                        <a:pt x="180" y="125"/>
                      </a:lnTo>
                      <a:lnTo>
                        <a:pt x="181" y="126"/>
                      </a:lnTo>
                      <a:lnTo>
                        <a:pt x="182" y="126"/>
                      </a:lnTo>
                      <a:lnTo>
                        <a:pt x="184" y="126"/>
                      </a:lnTo>
                      <a:lnTo>
                        <a:pt x="184" y="129"/>
                      </a:lnTo>
                      <a:lnTo>
                        <a:pt x="182" y="129"/>
                      </a:lnTo>
                      <a:lnTo>
                        <a:pt x="181" y="129"/>
                      </a:lnTo>
                      <a:lnTo>
                        <a:pt x="180" y="129"/>
                      </a:lnTo>
                      <a:lnTo>
                        <a:pt x="179" y="129"/>
                      </a:lnTo>
                      <a:lnTo>
                        <a:pt x="177" y="129"/>
                      </a:lnTo>
                      <a:lnTo>
                        <a:pt x="177" y="131"/>
                      </a:lnTo>
                      <a:lnTo>
                        <a:pt x="179" y="133"/>
                      </a:lnTo>
                      <a:lnTo>
                        <a:pt x="181" y="135"/>
                      </a:lnTo>
                      <a:lnTo>
                        <a:pt x="181" y="136"/>
                      </a:lnTo>
                      <a:lnTo>
                        <a:pt x="181" y="138"/>
                      </a:lnTo>
                      <a:lnTo>
                        <a:pt x="179" y="138"/>
                      </a:lnTo>
                      <a:lnTo>
                        <a:pt x="177" y="138"/>
                      </a:lnTo>
                      <a:lnTo>
                        <a:pt x="177" y="139"/>
                      </a:lnTo>
                      <a:lnTo>
                        <a:pt x="177" y="140"/>
                      </a:lnTo>
                      <a:lnTo>
                        <a:pt x="179" y="141"/>
                      </a:lnTo>
                      <a:lnTo>
                        <a:pt x="180" y="141"/>
                      </a:lnTo>
                      <a:lnTo>
                        <a:pt x="181" y="141"/>
                      </a:lnTo>
                      <a:lnTo>
                        <a:pt x="181" y="144"/>
                      </a:lnTo>
                      <a:lnTo>
                        <a:pt x="180" y="146"/>
                      </a:lnTo>
                      <a:lnTo>
                        <a:pt x="179" y="148"/>
                      </a:lnTo>
                      <a:lnTo>
                        <a:pt x="177" y="149"/>
                      </a:lnTo>
                      <a:lnTo>
                        <a:pt x="176" y="152"/>
                      </a:lnTo>
                      <a:lnTo>
                        <a:pt x="173" y="152"/>
                      </a:lnTo>
                      <a:lnTo>
                        <a:pt x="172" y="153"/>
                      </a:lnTo>
                      <a:lnTo>
                        <a:pt x="171" y="154"/>
                      </a:lnTo>
                      <a:lnTo>
                        <a:pt x="168" y="155"/>
                      </a:lnTo>
                      <a:lnTo>
                        <a:pt x="167" y="157"/>
                      </a:lnTo>
                      <a:lnTo>
                        <a:pt x="167" y="159"/>
                      </a:lnTo>
                      <a:lnTo>
                        <a:pt x="168" y="159"/>
                      </a:lnTo>
                      <a:lnTo>
                        <a:pt x="171" y="160"/>
                      </a:lnTo>
                      <a:lnTo>
                        <a:pt x="172" y="162"/>
                      </a:lnTo>
                      <a:lnTo>
                        <a:pt x="173" y="164"/>
                      </a:lnTo>
                      <a:lnTo>
                        <a:pt x="172" y="166"/>
                      </a:lnTo>
                      <a:lnTo>
                        <a:pt x="172" y="167"/>
                      </a:lnTo>
                      <a:lnTo>
                        <a:pt x="173" y="168"/>
                      </a:lnTo>
                      <a:lnTo>
                        <a:pt x="177" y="167"/>
                      </a:lnTo>
                      <a:lnTo>
                        <a:pt x="177" y="168"/>
                      </a:lnTo>
                      <a:lnTo>
                        <a:pt x="179" y="168"/>
                      </a:lnTo>
                      <a:lnTo>
                        <a:pt x="177" y="171"/>
                      </a:lnTo>
                      <a:lnTo>
                        <a:pt x="177" y="172"/>
                      </a:lnTo>
                      <a:lnTo>
                        <a:pt x="173" y="174"/>
                      </a:lnTo>
                      <a:lnTo>
                        <a:pt x="172" y="176"/>
                      </a:lnTo>
                      <a:lnTo>
                        <a:pt x="173" y="178"/>
                      </a:lnTo>
                      <a:lnTo>
                        <a:pt x="176" y="178"/>
                      </a:lnTo>
                      <a:lnTo>
                        <a:pt x="177" y="178"/>
                      </a:lnTo>
                      <a:lnTo>
                        <a:pt x="180" y="179"/>
                      </a:lnTo>
                      <a:lnTo>
                        <a:pt x="177" y="182"/>
                      </a:lnTo>
                      <a:lnTo>
                        <a:pt x="176" y="182"/>
                      </a:lnTo>
                      <a:lnTo>
                        <a:pt x="173" y="183"/>
                      </a:lnTo>
                      <a:lnTo>
                        <a:pt x="172" y="183"/>
                      </a:lnTo>
                      <a:lnTo>
                        <a:pt x="172" y="185"/>
                      </a:lnTo>
                      <a:lnTo>
                        <a:pt x="172" y="186"/>
                      </a:lnTo>
                      <a:lnTo>
                        <a:pt x="176" y="186"/>
                      </a:lnTo>
                      <a:lnTo>
                        <a:pt x="176" y="187"/>
                      </a:lnTo>
                      <a:lnTo>
                        <a:pt x="177" y="190"/>
                      </a:lnTo>
                      <a:lnTo>
                        <a:pt x="179" y="191"/>
                      </a:lnTo>
                      <a:lnTo>
                        <a:pt x="180" y="191"/>
                      </a:lnTo>
                      <a:lnTo>
                        <a:pt x="181" y="192"/>
                      </a:lnTo>
                      <a:lnTo>
                        <a:pt x="184" y="192"/>
                      </a:lnTo>
                      <a:lnTo>
                        <a:pt x="186" y="193"/>
                      </a:lnTo>
                      <a:lnTo>
                        <a:pt x="187" y="196"/>
                      </a:lnTo>
                      <a:lnTo>
                        <a:pt x="189" y="196"/>
                      </a:lnTo>
                      <a:lnTo>
                        <a:pt x="192" y="197"/>
                      </a:lnTo>
                      <a:lnTo>
                        <a:pt x="195" y="198"/>
                      </a:lnTo>
                      <a:lnTo>
                        <a:pt x="196" y="198"/>
                      </a:lnTo>
                      <a:lnTo>
                        <a:pt x="196" y="200"/>
                      </a:lnTo>
                      <a:lnTo>
                        <a:pt x="198" y="201"/>
                      </a:lnTo>
                      <a:lnTo>
                        <a:pt x="199" y="201"/>
                      </a:lnTo>
                      <a:lnTo>
                        <a:pt x="199" y="202"/>
                      </a:lnTo>
                      <a:lnTo>
                        <a:pt x="199" y="205"/>
                      </a:lnTo>
                      <a:lnTo>
                        <a:pt x="199" y="206"/>
                      </a:lnTo>
                      <a:lnTo>
                        <a:pt x="199" y="210"/>
                      </a:lnTo>
                      <a:lnTo>
                        <a:pt x="200" y="211"/>
                      </a:lnTo>
                      <a:lnTo>
                        <a:pt x="201" y="211"/>
                      </a:lnTo>
                      <a:lnTo>
                        <a:pt x="200" y="212"/>
                      </a:lnTo>
                      <a:lnTo>
                        <a:pt x="201" y="214"/>
                      </a:lnTo>
                      <a:lnTo>
                        <a:pt x="203" y="214"/>
                      </a:lnTo>
                      <a:lnTo>
                        <a:pt x="205" y="214"/>
                      </a:lnTo>
                      <a:lnTo>
                        <a:pt x="208" y="211"/>
                      </a:lnTo>
                      <a:lnTo>
                        <a:pt x="210" y="210"/>
                      </a:lnTo>
                      <a:lnTo>
                        <a:pt x="211" y="209"/>
                      </a:lnTo>
                      <a:lnTo>
                        <a:pt x="211" y="207"/>
                      </a:lnTo>
                      <a:lnTo>
                        <a:pt x="214" y="209"/>
                      </a:lnTo>
                      <a:lnTo>
                        <a:pt x="215" y="210"/>
                      </a:lnTo>
                      <a:lnTo>
                        <a:pt x="218" y="211"/>
                      </a:lnTo>
                      <a:lnTo>
                        <a:pt x="218" y="212"/>
                      </a:lnTo>
                      <a:lnTo>
                        <a:pt x="217" y="214"/>
                      </a:lnTo>
                      <a:lnTo>
                        <a:pt x="217" y="215"/>
                      </a:lnTo>
                      <a:lnTo>
                        <a:pt x="215" y="219"/>
                      </a:lnTo>
                      <a:lnTo>
                        <a:pt x="215" y="220"/>
                      </a:lnTo>
                      <a:lnTo>
                        <a:pt x="217" y="221"/>
                      </a:lnTo>
                      <a:lnTo>
                        <a:pt x="218" y="221"/>
                      </a:lnTo>
                      <a:lnTo>
                        <a:pt x="218" y="223"/>
                      </a:lnTo>
                      <a:lnTo>
                        <a:pt x="218" y="224"/>
                      </a:lnTo>
                      <a:lnTo>
                        <a:pt x="220" y="225"/>
                      </a:lnTo>
                      <a:lnTo>
                        <a:pt x="220" y="226"/>
                      </a:lnTo>
                      <a:lnTo>
                        <a:pt x="220" y="228"/>
                      </a:lnTo>
                      <a:lnTo>
                        <a:pt x="222" y="229"/>
                      </a:lnTo>
                      <a:lnTo>
                        <a:pt x="223" y="231"/>
                      </a:lnTo>
                      <a:lnTo>
                        <a:pt x="224" y="235"/>
                      </a:lnTo>
                      <a:lnTo>
                        <a:pt x="224" y="236"/>
                      </a:lnTo>
                      <a:lnTo>
                        <a:pt x="223" y="238"/>
                      </a:lnTo>
                      <a:lnTo>
                        <a:pt x="223" y="239"/>
                      </a:lnTo>
                      <a:lnTo>
                        <a:pt x="222" y="240"/>
                      </a:lnTo>
                      <a:lnTo>
                        <a:pt x="222" y="242"/>
                      </a:lnTo>
                      <a:lnTo>
                        <a:pt x="220" y="242"/>
                      </a:lnTo>
                      <a:lnTo>
                        <a:pt x="218" y="243"/>
                      </a:lnTo>
                      <a:lnTo>
                        <a:pt x="218" y="244"/>
                      </a:lnTo>
                      <a:lnTo>
                        <a:pt x="217" y="244"/>
                      </a:lnTo>
                      <a:lnTo>
                        <a:pt x="215" y="244"/>
                      </a:lnTo>
                      <a:lnTo>
                        <a:pt x="214" y="244"/>
                      </a:lnTo>
                      <a:lnTo>
                        <a:pt x="213" y="245"/>
                      </a:lnTo>
                      <a:lnTo>
                        <a:pt x="213" y="247"/>
                      </a:lnTo>
                      <a:lnTo>
                        <a:pt x="211" y="248"/>
                      </a:lnTo>
                      <a:lnTo>
                        <a:pt x="210" y="250"/>
                      </a:lnTo>
                      <a:lnTo>
                        <a:pt x="209" y="252"/>
                      </a:lnTo>
                      <a:lnTo>
                        <a:pt x="208" y="253"/>
                      </a:lnTo>
                      <a:lnTo>
                        <a:pt x="208" y="254"/>
                      </a:lnTo>
                      <a:lnTo>
                        <a:pt x="208" y="255"/>
                      </a:lnTo>
                      <a:lnTo>
                        <a:pt x="208" y="257"/>
                      </a:lnTo>
                      <a:lnTo>
                        <a:pt x="208" y="258"/>
                      </a:lnTo>
                      <a:lnTo>
                        <a:pt x="209" y="261"/>
                      </a:lnTo>
                      <a:lnTo>
                        <a:pt x="209" y="263"/>
                      </a:lnTo>
                      <a:lnTo>
                        <a:pt x="211" y="266"/>
                      </a:lnTo>
                      <a:lnTo>
                        <a:pt x="213" y="266"/>
                      </a:lnTo>
                      <a:lnTo>
                        <a:pt x="214" y="268"/>
                      </a:lnTo>
                      <a:lnTo>
                        <a:pt x="215" y="269"/>
                      </a:lnTo>
                      <a:lnTo>
                        <a:pt x="215" y="271"/>
                      </a:lnTo>
                      <a:lnTo>
                        <a:pt x="215" y="272"/>
                      </a:lnTo>
                      <a:lnTo>
                        <a:pt x="217" y="273"/>
                      </a:lnTo>
                      <a:lnTo>
                        <a:pt x="217" y="274"/>
                      </a:lnTo>
                      <a:lnTo>
                        <a:pt x="218" y="276"/>
                      </a:lnTo>
                      <a:lnTo>
                        <a:pt x="220" y="277"/>
                      </a:lnTo>
                      <a:lnTo>
                        <a:pt x="222" y="276"/>
                      </a:lnTo>
                      <a:lnTo>
                        <a:pt x="223" y="276"/>
                      </a:lnTo>
                      <a:lnTo>
                        <a:pt x="224" y="277"/>
                      </a:lnTo>
                      <a:lnTo>
                        <a:pt x="225" y="277"/>
                      </a:lnTo>
                      <a:lnTo>
                        <a:pt x="225" y="276"/>
                      </a:lnTo>
                      <a:lnTo>
                        <a:pt x="227" y="274"/>
                      </a:lnTo>
                      <a:lnTo>
                        <a:pt x="228" y="274"/>
                      </a:lnTo>
                      <a:lnTo>
                        <a:pt x="229" y="277"/>
                      </a:lnTo>
                      <a:lnTo>
                        <a:pt x="231" y="277"/>
                      </a:lnTo>
                      <a:lnTo>
                        <a:pt x="232" y="277"/>
                      </a:lnTo>
                      <a:lnTo>
                        <a:pt x="233" y="277"/>
                      </a:lnTo>
                      <a:lnTo>
                        <a:pt x="237" y="277"/>
                      </a:lnTo>
                      <a:lnTo>
                        <a:pt x="238" y="280"/>
                      </a:lnTo>
                      <a:lnTo>
                        <a:pt x="239" y="282"/>
                      </a:lnTo>
                      <a:lnTo>
                        <a:pt x="241" y="283"/>
                      </a:lnTo>
                      <a:lnTo>
                        <a:pt x="242" y="285"/>
                      </a:lnTo>
                      <a:lnTo>
                        <a:pt x="242" y="287"/>
                      </a:lnTo>
                      <a:lnTo>
                        <a:pt x="243" y="291"/>
                      </a:lnTo>
                      <a:lnTo>
                        <a:pt x="243" y="292"/>
                      </a:lnTo>
                      <a:lnTo>
                        <a:pt x="246" y="292"/>
                      </a:lnTo>
                      <a:lnTo>
                        <a:pt x="251" y="295"/>
                      </a:lnTo>
                      <a:lnTo>
                        <a:pt x="252" y="297"/>
                      </a:lnTo>
                      <a:lnTo>
                        <a:pt x="253" y="300"/>
                      </a:lnTo>
                      <a:lnTo>
                        <a:pt x="253" y="301"/>
                      </a:lnTo>
                      <a:lnTo>
                        <a:pt x="253" y="302"/>
                      </a:lnTo>
                      <a:lnTo>
                        <a:pt x="252" y="302"/>
                      </a:lnTo>
                      <a:lnTo>
                        <a:pt x="253" y="304"/>
                      </a:lnTo>
                      <a:lnTo>
                        <a:pt x="253" y="305"/>
                      </a:lnTo>
                      <a:lnTo>
                        <a:pt x="253" y="306"/>
                      </a:lnTo>
                      <a:lnTo>
                        <a:pt x="255" y="307"/>
                      </a:lnTo>
                      <a:lnTo>
                        <a:pt x="253" y="307"/>
                      </a:lnTo>
                      <a:lnTo>
                        <a:pt x="252" y="310"/>
                      </a:lnTo>
                      <a:lnTo>
                        <a:pt x="251" y="310"/>
                      </a:lnTo>
                      <a:lnTo>
                        <a:pt x="251" y="311"/>
                      </a:lnTo>
                      <a:lnTo>
                        <a:pt x="251" y="312"/>
                      </a:lnTo>
                      <a:lnTo>
                        <a:pt x="251" y="314"/>
                      </a:lnTo>
                      <a:lnTo>
                        <a:pt x="248" y="314"/>
                      </a:lnTo>
                      <a:lnTo>
                        <a:pt x="247" y="314"/>
                      </a:lnTo>
                      <a:lnTo>
                        <a:pt x="246" y="315"/>
                      </a:lnTo>
                      <a:lnTo>
                        <a:pt x="246" y="318"/>
                      </a:lnTo>
                      <a:lnTo>
                        <a:pt x="247" y="319"/>
                      </a:lnTo>
                      <a:lnTo>
                        <a:pt x="247" y="320"/>
                      </a:lnTo>
                      <a:lnTo>
                        <a:pt x="247" y="321"/>
                      </a:lnTo>
                      <a:lnTo>
                        <a:pt x="247" y="325"/>
                      </a:lnTo>
                      <a:lnTo>
                        <a:pt x="248" y="326"/>
                      </a:lnTo>
                      <a:lnTo>
                        <a:pt x="251" y="328"/>
                      </a:lnTo>
                      <a:lnTo>
                        <a:pt x="253" y="328"/>
                      </a:lnTo>
                      <a:lnTo>
                        <a:pt x="255" y="328"/>
                      </a:lnTo>
                      <a:lnTo>
                        <a:pt x="255" y="329"/>
                      </a:lnTo>
                      <a:lnTo>
                        <a:pt x="255" y="330"/>
                      </a:lnTo>
                      <a:lnTo>
                        <a:pt x="255" y="333"/>
                      </a:lnTo>
                      <a:lnTo>
                        <a:pt x="255" y="334"/>
                      </a:lnTo>
                      <a:lnTo>
                        <a:pt x="255" y="335"/>
                      </a:lnTo>
                      <a:lnTo>
                        <a:pt x="255" y="337"/>
                      </a:lnTo>
                      <a:lnTo>
                        <a:pt x="256" y="337"/>
                      </a:lnTo>
                      <a:lnTo>
                        <a:pt x="257" y="338"/>
                      </a:lnTo>
                      <a:lnTo>
                        <a:pt x="257" y="340"/>
                      </a:lnTo>
                      <a:lnTo>
                        <a:pt x="257" y="342"/>
                      </a:lnTo>
                      <a:lnTo>
                        <a:pt x="257" y="343"/>
                      </a:lnTo>
                      <a:lnTo>
                        <a:pt x="256" y="343"/>
                      </a:lnTo>
                      <a:lnTo>
                        <a:pt x="253" y="343"/>
                      </a:lnTo>
                      <a:lnTo>
                        <a:pt x="252" y="343"/>
                      </a:lnTo>
                      <a:lnTo>
                        <a:pt x="248" y="343"/>
                      </a:lnTo>
                      <a:lnTo>
                        <a:pt x="246" y="343"/>
                      </a:lnTo>
                      <a:lnTo>
                        <a:pt x="244" y="343"/>
                      </a:lnTo>
                      <a:lnTo>
                        <a:pt x="242" y="343"/>
                      </a:lnTo>
                      <a:lnTo>
                        <a:pt x="241" y="344"/>
                      </a:lnTo>
                      <a:lnTo>
                        <a:pt x="239" y="344"/>
                      </a:lnTo>
                      <a:lnTo>
                        <a:pt x="239" y="345"/>
                      </a:lnTo>
                      <a:lnTo>
                        <a:pt x="238" y="345"/>
                      </a:lnTo>
                      <a:lnTo>
                        <a:pt x="237" y="347"/>
                      </a:lnTo>
                      <a:lnTo>
                        <a:pt x="236" y="347"/>
                      </a:lnTo>
                      <a:lnTo>
                        <a:pt x="233" y="347"/>
                      </a:lnTo>
                      <a:lnTo>
                        <a:pt x="231" y="348"/>
                      </a:lnTo>
                      <a:lnTo>
                        <a:pt x="229" y="348"/>
                      </a:lnTo>
                      <a:lnTo>
                        <a:pt x="229" y="347"/>
                      </a:lnTo>
                      <a:lnTo>
                        <a:pt x="228" y="344"/>
                      </a:lnTo>
                      <a:lnTo>
                        <a:pt x="227" y="344"/>
                      </a:lnTo>
                      <a:lnTo>
                        <a:pt x="227" y="343"/>
                      </a:lnTo>
                      <a:lnTo>
                        <a:pt x="227" y="342"/>
                      </a:lnTo>
                      <a:lnTo>
                        <a:pt x="227" y="340"/>
                      </a:lnTo>
                      <a:lnTo>
                        <a:pt x="224" y="335"/>
                      </a:lnTo>
                      <a:lnTo>
                        <a:pt x="224" y="334"/>
                      </a:lnTo>
                      <a:lnTo>
                        <a:pt x="223" y="331"/>
                      </a:lnTo>
                      <a:lnTo>
                        <a:pt x="222" y="329"/>
                      </a:lnTo>
                      <a:lnTo>
                        <a:pt x="222" y="328"/>
                      </a:lnTo>
                      <a:lnTo>
                        <a:pt x="222" y="326"/>
                      </a:lnTo>
                      <a:lnTo>
                        <a:pt x="220" y="325"/>
                      </a:lnTo>
                      <a:lnTo>
                        <a:pt x="218" y="326"/>
                      </a:lnTo>
                      <a:lnTo>
                        <a:pt x="217" y="325"/>
                      </a:lnTo>
                      <a:lnTo>
                        <a:pt x="217" y="323"/>
                      </a:lnTo>
                      <a:lnTo>
                        <a:pt x="217" y="321"/>
                      </a:lnTo>
                      <a:lnTo>
                        <a:pt x="215" y="320"/>
                      </a:lnTo>
                      <a:lnTo>
                        <a:pt x="215" y="319"/>
                      </a:lnTo>
                      <a:lnTo>
                        <a:pt x="214" y="321"/>
                      </a:lnTo>
                      <a:lnTo>
                        <a:pt x="213" y="321"/>
                      </a:lnTo>
                      <a:lnTo>
                        <a:pt x="211" y="323"/>
                      </a:lnTo>
                      <a:lnTo>
                        <a:pt x="209" y="321"/>
                      </a:lnTo>
                      <a:lnTo>
                        <a:pt x="208" y="320"/>
                      </a:lnTo>
                      <a:lnTo>
                        <a:pt x="205" y="320"/>
                      </a:lnTo>
                      <a:lnTo>
                        <a:pt x="205" y="321"/>
                      </a:lnTo>
                      <a:lnTo>
                        <a:pt x="203" y="323"/>
                      </a:lnTo>
                      <a:lnTo>
                        <a:pt x="203" y="328"/>
                      </a:lnTo>
                      <a:lnTo>
                        <a:pt x="203" y="329"/>
                      </a:lnTo>
                      <a:lnTo>
                        <a:pt x="201" y="330"/>
                      </a:lnTo>
                      <a:lnTo>
                        <a:pt x="201" y="333"/>
                      </a:lnTo>
                      <a:lnTo>
                        <a:pt x="200" y="334"/>
                      </a:lnTo>
                      <a:lnTo>
                        <a:pt x="199" y="335"/>
                      </a:lnTo>
                      <a:lnTo>
                        <a:pt x="198" y="339"/>
                      </a:lnTo>
                      <a:lnTo>
                        <a:pt x="196" y="342"/>
                      </a:lnTo>
                      <a:lnTo>
                        <a:pt x="195" y="342"/>
                      </a:lnTo>
                      <a:lnTo>
                        <a:pt x="194" y="340"/>
                      </a:lnTo>
                      <a:lnTo>
                        <a:pt x="192" y="340"/>
                      </a:lnTo>
                      <a:lnTo>
                        <a:pt x="191" y="339"/>
                      </a:lnTo>
                      <a:lnTo>
                        <a:pt x="189" y="339"/>
                      </a:lnTo>
                      <a:lnTo>
                        <a:pt x="187" y="340"/>
                      </a:lnTo>
                      <a:lnTo>
                        <a:pt x="186" y="342"/>
                      </a:lnTo>
                      <a:lnTo>
                        <a:pt x="186" y="343"/>
                      </a:lnTo>
                      <a:lnTo>
                        <a:pt x="187" y="344"/>
                      </a:lnTo>
                      <a:lnTo>
                        <a:pt x="186" y="347"/>
                      </a:lnTo>
                      <a:lnTo>
                        <a:pt x="186" y="349"/>
                      </a:lnTo>
                      <a:lnTo>
                        <a:pt x="187" y="350"/>
                      </a:lnTo>
                      <a:lnTo>
                        <a:pt x="189" y="352"/>
                      </a:lnTo>
                      <a:lnTo>
                        <a:pt x="191" y="357"/>
                      </a:lnTo>
                      <a:lnTo>
                        <a:pt x="191" y="361"/>
                      </a:lnTo>
                      <a:lnTo>
                        <a:pt x="192" y="363"/>
                      </a:lnTo>
                      <a:lnTo>
                        <a:pt x="194" y="366"/>
                      </a:lnTo>
                      <a:lnTo>
                        <a:pt x="194" y="367"/>
                      </a:lnTo>
                      <a:lnTo>
                        <a:pt x="194" y="371"/>
                      </a:lnTo>
                      <a:lnTo>
                        <a:pt x="194" y="373"/>
                      </a:lnTo>
                      <a:lnTo>
                        <a:pt x="195" y="376"/>
                      </a:lnTo>
                      <a:lnTo>
                        <a:pt x="196" y="377"/>
                      </a:lnTo>
                      <a:lnTo>
                        <a:pt x="198" y="378"/>
                      </a:lnTo>
                      <a:lnTo>
                        <a:pt x="199" y="381"/>
                      </a:lnTo>
                      <a:lnTo>
                        <a:pt x="199" y="383"/>
                      </a:lnTo>
                      <a:lnTo>
                        <a:pt x="199" y="385"/>
                      </a:lnTo>
                      <a:lnTo>
                        <a:pt x="200" y="387"/>
                      </a:lnTo>
                      <a:lnTo>
                        <a:pt x="200" y="390"/>
                      </a:lnTo>
                      <a:lnTo>
                        <a:pt x="201" y="391"/>
                      </a:lnTo>
                      <a:lnTo>
                        <a:pt x="203" y="392"/>
                      </a:lnTo>
                      <a:lnTo>
                        <a:pt x="203" y="395"/>
                      </a:lnTo>
                      <a:lnTo>
                        <a:pt x="206" y="399"/>
                      </a:lnTo>
                      <a:lnTo>
                        <a:pt x="206" y="400"/>
                      </a:lnTo>
                      <a:lnTo>
                        <a:pt x="208" y="402"/>
                      </a:lnTo>
                      <a:lnTo>
                        <a:pt x="209" y="405"/>
                      </a:lnTo>
                      <a:lnTo>
                        <a:pt x="210" y="405"/>
                      </a:lnTo>
                      <a:lnTo>
                        <a:pt x="210" y="408"/>
                      </a:lnTo>
                      <a:lnTo>
                        <a:pt x="211" y="409"/>
                      </a:lnTo>
                      <a:lnTo>
                        <a:pt x="215" y="414"/>
                      </a:lnTo>
                      <a:lnTo>
                        <a:pt x="217" y="416"/>
                      </a:lnTo>
                      <a:lnTo>
                        <a:pt x="218" y="418"/>
                      </a:lnTo>
                      <a:lnTo>
                        <a:pt x="218" y="421"/>
                      </a:lnTo>
                      <a:lnTo>
                        <a:pt x="218" y="423"/>
                      </a:lnTo>
                      <a:lnTo>
                        <a:pt x="220" y="424"/>
                      </a:lnTo>
                      <a:lnTo>
                        <a:pt x="222" y="424"/>
                      </a:lnTo>
                      <a:lnTo>
                        <a:pt x="224" y="424"/>
                      </a:lnTo>
                      <a:lnTo>
                        <a:pt x="225" y="425"/>
                      </a:lnTo>
                      <a:lnTo>
                        <a:pt x="225" y="427"/>
                      </a:lnTo>
                      <a:lnTo>
                        <a:pt x="225" y="430"/>
                      </a:lnTo>
                      <a:lnTo>
                        <a:pt x="225" y="432"/>
                      </a:lnTo>
                      <a:lnTo>
                        <a:pt x="225" y="433"/>
                      </a:lnTo>
                      <a:lnTo>
                        <a:pt x="224" y="434"/>
                      </a:lnTo>
                      <a:lnTo>
                        <a:pt x="224" y="437"/>
                      </a:lnTo>
                      <a:lnTo>
                        <a:pt x="223" y="439"/>
                      </a:lnTo>
                      <a:lnTo>
                        <a:pt x="223" y="442"/>
                      </a:lnTo>
                      <a:lnTo>
                        <a:pt x="223" y="444"/>
                      </a:lnTo>
                      <a:lnTo>
                        <a:pt x="223" y="446"/>
                      </a:lnTo>
                      <a:lnTo>
                        <a:pt x="222" y="448"/>
                      </a:lnTo>
                      <a:lnTo>
                        <a:pt x="220" y="448"/>
                      </a:lnTo>
                      <a:lnTo>
                        <a:pt x="218" y="449"/>
                      </a:lnTo>
                      <a:lnTo>
                        <a:pt x="218" y="452"/>
                      </a:lnTo>
                      <a:lnTo>
                        <a:pt x="217" y="453"/>
                      </a:lnTo>
                      <a:lnTo>
                        <a:pt x="217" y="456"/>
                      </a:lnTo>
                      <a:lnTo>
                        <a:pt x="215" y="456"/>
                      </a:lnTo>
                      <a:lnTo>
                        <a:pt x="215" y="459"/>
                      </a:lnTo>
                      <a:lnTo>
                        <a:pt x="215" y="461"/>
                      </a:lnTo>
                      <a:lnTo>
                        <a:pt x="217" y="463"/>
                      </a:lnTo>
                      <a:lnTo>
                        <a:pt x="217" y="466"/>
                      </a:lnTo>
                      <a:lnTo>
                        <a:pt x="220" y="467"/>
                      </a:lnTo>
                      <a:lnTo>
                        <a:pt x="222" y="468"/>
                      </a:lnTo>
                      <a:lnTo>
                        <a:pt x="220" y="470"/>
                      </a:lnTo>
                      <a:lnTo>
                        <a:pt x="218" y="473"/>
                      </a:lnTo>
                      <a:lnTo>
                        <a:pt x="218" y="476"/>
                      </a:lnTo>
                      <a:lnTo>
                        <a:pt x="218" y="477"/>
                      </a:lnTo>
                      <a:lnTo>
                        <a:pt x="218" y="478"/>
                      </a:lnTo>
                      <a:lnTo>
                        <a:pt x="219" y="478"/>
                      </a:lnTo>
                      <a:lnTo>
                        <a:pt x="219" y="478"/>
                      </a:lnTo>
                      <a:lnTo>
                        <a:pt x="219" y="478"/>
                      </a:lnTo>
                      <a:lnTo>
                        <a:pt x="219" y="478"/>
                      </a:lnTo>
                      <a:lnTo>
                        <a:pt x="219"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4" name="Freeform 51">
                  <a:extLst>
                    <a:ext uri="{FF2B5EF4-FFF2-40B4-BE49-F238E27FC236}">
                      <a16:creationId xmlns:a16="http://schemas.microsoft.com/office/drawing/2014/main" id="{F8B47F77-A536-4E33-A63F-1E3DD0D0122A}"/>
                    </a:ext>
                  </a:extLst>
                </p:cNvPr>
                <p:cNvSpPr>
                  <a:spLocks noEditPoints="1"/>
                </p:cNvSpPr>
                <p:nvPr/>
              </p:nvSpPr>
              <p:spPr bwMode="auto">
                <a:xfrm>
                  <a:off x="4068" y="2505"/>
                  <a:ext cx="353" cy="726"/>
                </a:xfrm>
                <a:custGeom>
                  <a:avLst/>
                  <a:gdLst>
                    <a:gd name="T0" fmla="*/ 78 w 353"/>
                    <a:gd name="T1" fmla="*/ 703 h 726"/>
                    <a:gd name="T2" fmla="*/ 95 w 353"/>
                    <a:gd name="T3" fmla="*/ 616 h 726"/>
                    <a:gd name="T4" fmla="*/ 100 w 353"/>
                    <a:gd name="T5" fmla="*/ 543 h 726"/>
                    <a:gd name="T6" fmla="*/ 104 w 353"/>
                    <a:gd name="T7" fmla="*/ 461 h 726"/>
                    <a:gd name="T8" fmla="*/ 143 w 353"/>
                    <a:gd name="T9" fmla="*/ 441 h 726"/>
                    <a:gd name="T10" fmla="*/ 149 w 353"/>
                    <a:gd name="T11" fmla="*/ 505 h 726"/>
                    <a:gd name="T12" fmla="*/ 177 w 353"/>
                    <a:gd name="T13" fmla="*/ 551 h 726"/>
                    <a:gd name="T14" fmla="*/ 177 w 353"/>
                    <a:gd name="T15" fmla="*/ 617 h 726"/>
                    <a:gd name="T16" fmla="*/ 149 w 353"/>
                    <a:gd name="T17" fmla="*/ 670 h 726"/>
                    <a:gd name="T18" fmla="*/ 120 w 353"/>
                    <a:gd name="T19" fmla="*/ 695 h 726"/>
                    <a:gd name="T20" fmla="*/ 115 w 353"/>
                    <a:gd name="T21" fmla="*/ 719 h 726"/>
                    <a:gd name="T22" fmla="*/ 201 w 353"/>
                    <a:gd name="T23" fmla="*/ 493 h 726"/>
                    <a:gd name="T24" fmla="*/ 162 w 353"/>
                    <a:gd name="T25" fmla="*/ 460 h 726"/>
                    <a:gd name="T26" fmla="*/ 86 w 353"/>
                    <a:gd name="T27" fmla="*/ 447 h 726"/>
                    <a:gd name="T28" fmla="*/ 163 w 353"/>
                    <a:gd name="T29" fmla="*/ 500 h 726"/>
                    <a:gd name="T30" fmla="*/ 171 w 353"/>
                    <a:gd name="T31" fmla="*/ 532 h 726"/>
                    <a:gd name="T32" fmla="*/ 170 w 353"/>
                    <a:gd name="T33" fmla="*/ 43 h 726"/>
                    <a:gd name="T34" fmla="*/ 128 w 353"/>
                    <a:gd name="T35" fmla="*/ 42 h 726"/>
                    <a:gd name="T36" fmla="*/ 97 w 353"/>
                    <a:gd name="T37" fmla="*/ 31 h 726"/>
                    <a:gd name="T38" fmla="*/ 85 w 353"/>
                    <a:gd name="T39" fmla="*/ 19 h 726"/>
                    <a:gd name="T40" fmla="*/ 63 w 353"/>
                    <a:gd name="T41" fmla="*/ 11 h 726"/>
                    <a:gd name="T42" fmla="*/ 43 w 353"/>
                    <a:gd name="T43" fmla="*/ 6 h 726"/>
                    <a:gd name="T44" fmla="*/ 34 w 353"/>
                    <a:gd name="T45" fmla="*/ 31 h 726"/>
                    <a:gd name="T46" fmla="*/ 17 w 353"/>
                    <a:gd name="T47" fmla="*/ 40 h 726"/>
                    <a:gd name="T48" fmla="*/ 10 w 353"/>
                    <a:gd name="T49" fmla="*/ 58 h 726"/>
                    <a:gd name="T50" fmla="*/ 5 w 353"/>
                    <a:gd name="T51" fmla="*/ 80 h 726"/>
                    <a:gd name="T52" fmla="*/ 22 w 353"/>
                    <a:gd name="T53" fmla="*/ 87 h 726"/>
                    <a:gd name="T54" fmla="*/ 35 w 353"/>
                    <a:gd name="T55" fmla="*/ 90 h 726"/>
                    <a:gd name="T56" fmla="*/ 52 w 353"/>
                    <a:gd name="T57" fmla="*/ 96 h 726"/>
                    <a:gd name="T58" fmla="*/ 66 w 353"/>
                    <a:gd name="T59" fmla="*/ 110 h 726"/>
                    <a:gd name="T60" fmla="*/ 59 w 353"/>
                    <a:gd name="T61" fmla="*/ 134 h 726"/>
                    <a:gd name="T62" fmla="*/ 59 w 353"/>
                    <a:gd name="T63" fmla="*/ 151 h 726"/>
                    <a:gd name="T64" fmla="*/ 53 w 353"/>
                    <a:gd name="T65" fmla="*/ 173 h 726"/>
                    <a:gd name="T66" fmla="*/ 29 w 353"/>
                    <a:gd name="T67" fmla="*/ 182 h 726"/>
                    <a:gd name="T68" fmla="*/ 30 w 353"/>
                    <a:gd name="T69" fmla="*/ 220 h 726"/>
                    <a:gd name="T70" fmla="*/ 39 w 353"/>
                    <a:gd name="T71" fmla="*/ 246 h 726"/>
                    <a:gd name="T72" fmla="*/ 53 w 353"/>
                    <a:gd name="T73" fmla="*/ 279 h 726"/>
                    <a:gd name="T74" fmla="*/ 68 w 353"/>
                    <a:gd name="T75" fmla="*/ 304 h 726"/>
                    <a:gd name="T76" fmla="*/ 58 w 353"/>
                    <a:gd name="T77" fmla="*/ 339 h 726"/>
                    <a:gd name="T78" fmla="*/ 71 w 353"/>
                    <a:gd name="T79" fmla="*/ 379 h 726"/>
                    <a:gd name="T80" fmla="*/ 115 w 353"/>
                    <a:gd name="T81" fmla="*/ 374 h 726"/>
                    <a:gd name="T82" fmla="*/ 157 w 353"/>
                    <a:gd name="T83" fmla="*/ 372 h 726"/>
                    <a:gd name="T84" fmla="*/ 191 w 353"/>
                    <a:gd name="T85" fmla="*/ 395 h 726"/>
                    <a:gd name="T86" fmla="*/ 224 w 353"/>
                    <a:gd name="T87" fmla="*/ 401 h 726"/>
                    <a:gd name="T88" fmla="*/ 265 w 353"/>
                    <a:gd name="T89" fmla="*/ 401 h 726"/>
                    <a:gd name="T90" fmla="*/ 275 w 353"/>
                    <a:gd name="T91" fmla="*/ 371 h 726"/>
                    <a:gd name="T92" fmla="*/ 282 w 353"/>
                    <a:gd name="T93" fmla="*/ 301 h 726"/>
                    <a:gd name="T94" fmla="*/ 352 w 353"/>
                    <a:gd name="T95" fmla="*/ 290 h 726"/>
                    <a:gd name="T96" fmla="*/ 325 w 353"/>
                    <a:gd name="T97" fmla="*/ 244 h 726"/>
                    <a:gd name="T98" fmla="*/ 305 w 353"/>
                    <a:gd name="T99" fmla="*/ 218 h 726"/>
                    <a:gd name="T100" fmla="*/ 277 w 353"/>
                    <a:gd name="T101" fmla="*/ 233 h 726"/>
                    <a:gd name="T102" fmla="*/ 277 w 353"/>
                    <a:gd name="T103" fmla="*/ 215 h 726"/>
                    <a:gd name="T104" fmla="*/ 277 w 353"/>
                    <a:gd name="T105" fmla="*/ 194 h 726"/>
                    <a:gd name="T106" fmla="*/ 282 w 353"/>
                    <a:gd name="T107" fmla="*/ 178 h 726"/>
                    <a:gd name="T108" fmla="*/ 289 w 353"/>
                    <a:gd name="T109" fmla="*/ 161 h 726"/>
                    <a:gd name="T110" fmla="*/ 267 w 353"/>
                    <a:gd name="T111" fmla="*/ 156 h 726"/>
                    <a:gd name="T112" fmla="*/ 242 w 353"/>
                    <a:gd name="T113" fmla="*/ 162 h 726"/>
                    <a:gd name="T114" fmla="*/ 223 w 353"/>
                    <a:gd name="T115" fmla="*/ 158 h 726"/>
                    <a:gd name="T116" fmla="*/ 230 w 353"/>
                    <a:gd name="T117" fmla="*/ 128 h 726"/>
                    <a:gd name="T118" fmla="*/ 229 w 353"/>
                    <a:gd name="T119" fmla="*/ 87 h 726"/>
                    <a:gd name="T120" fmla="*/ 228 w 353"/>
                    <a:gd name="T121" fmla="*/ 57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726">
                      <a:moveTo>
                        <a:pt x="116" y="726"/>
                      </a:moveTo>
                      <a:lnTo>
                        <a:pt x="116" y="723"/>
                      </a:lnTo>
                      <a:lnTo>
                        <a:pt x="115" y="721"/>
                      </a:lnTo>
                      <a:lnTo>
                        <a:pt x="111" y="723"/>
                      </a:lnTo>
                      <a:lnTo>
                        <a:pt x="109" y="723"/>
                      </a:lnTo>
                      <a:lnTo>
                        <a:pt x="109" y="721"/>
                      </a:lnTo>
                      <a:lnTo>
                        <a:pt x="109" y="716"/>
                      </a:lnTo>
                      <a:lnTo>
                        <a:pt x="105" y="718"/>
                      </a:lnTo>
                      <a:lnTo>
                        <a:pt x="104" y="719"/>
                      </a:lnTo>
                      <a:lnTo>
                        <a:pt x="101" y="721"/>
                      </a:lnTo>
                      <a:lnTo>
                        <a:pt x="99" y="719"/>
                      </a:lnTo>
                      <a:lnTo>
                        <a:pt x="97" y="716"/>
                      </a:lnTo>
                      <a:lnTo>
                        <a:pt x="95" y="713"/>
                      </a:lnTo>
                      <a:lnTo>
                        <a:pt x="92" y="712"/>
                      </a:lnTo>
                      <a:lnTo>
                        <a:pt x="85" y="709"/>
                      </a:lnTo>
                      <a:lnTo>
                        <a:pt x="83" y="708"/>
                      </a:lnTo>
                      <a:lnTo>
                        <a:pt x="81" y="705"/>
                      </a:lnTo>
                      <a:lnTo>
                        <a:pt x="78" y="703"/>
                      </a:lnTo>
                      <a:lnTo>
                        <a:pt x="77" y="699"/>
                      </a:lnTo>
                      <a:lnTo>
                        <a:pt x="78" y="695"/>
                      </a:lnTo>
                      <a:lnTo>
                        <a:pt x="81" y="692"/>
                      </a:lnTo>
                      <a:lnTo>
                        <a:pt x="85" y="684"/>
                      </a:lnTo>
                      <a:lnTo>
                        <a:pt x="86" y="681"/>
                      </a:lnTo>
                      <a:lnTo>
                        <a:pt x="90" y="671"/>
                      </a:lnTo>
                      <a:lnTo>
                        <a:pt x="90" y="670"/>
                      </a:lnTo>
                      <a:lnTo>
                        <a:pt x="92" y="666"/>
                      </a:lnTo>
                      <a:lnTo>
                        <a:pt x="92" y="664"/>
                      </a:lnTo>
                      <a:lnTo>
                        <a:pt x="92" y="660"/>
                      </a:lnTo>
                      <a:lnTo>
                        <a:pt x="93" y="652"/>
                      </a:lnTo>
                      <a:lnTo>
                        <a:pt x="95" y="646"/>
                      </a:lnTo>
                      <a:lnTo>
                        <a:pt x="96" y="643"/>
                      </a:lnTo>
                      <a:lnTo>
                        <a:pt x="97" y="636"/>
                      </a:lnTo>
                      <a:lnTo>
                        <a:pt x="97" y="629"/>
                      </a:lnTo>
                      <a:lnTo>
                        <a:pt x="96" y="622"/>
                      </a:lnTo>
                      <a:lnTo>
                        <a:pt x="96" y="619"/>
                      </a:lnTo>
                      <a:lnTo>
                        <a:pt x="95" y="616"/>
                      </a:lnTo>
                      <a:lnTo>
                        <a:pt x="95" y="613"/>
                      </a:lnTo>
                      <a:lnTo>
                        <a:pt x="96" y="608"/>
                      </a:lnTo>
                      <a:lnTo>
                        <a:pt x="96" y="603"/>
                      </a:lnTo>
                      <a:lnTo>
                        <a:pt x="97" y="597"/>
                      </a:lnTo>
                      <a:lnTo>
                        <a:pt x="97" y="590"/>
                      </a:lnTo>
                      <a:lnTo>
                        <a:pt x="99" y="586"/>
                      </a:lnTo>
                      <a:lnTo>
                        <a:pt x="100" y="580"/>
                      </a:lnTo>
                      <a:lnTo>
                        <a:pt x="100" y="576"/>
                      </a:lnTo>
                      <a:lnTo>
                        <a:pt x="100" y="572"/>
                      </a:lnTo>
                      <a:lnTo>
                        <a:pt x="101" y="571"/>
                      </a:lnTo>
                      <a:lnTo>
                        <a:pt x="100" y="566"/>
                      </a:lnTo>
                      <a:lnTo>
                        <a:pt x="100" y="561"/>
                      </a:lnTo>
                      <a:lnTo>
                        <a:pt x="100" y="557"/>
                      </a:lnTo>
                      <a:lnTo>
                        <a:pt x="100" y="553"/>
                      </a:lnTo>
                      <a:lnTo>
                        <a:pt x="100" y="548"/>
                      </a:lnTo>
                      <a:lnTo>
                        <a:pt x="100" y="547"/>
                      </a:lnTo>
                      <a:lnTo>
                        <a:pt x="101" y="545"/>
                      </a:lnTo>
                      <a:lnTo>
                        <a:pt x="100" y="543"/>
                      </a:lnTo>
                      <a:lnTo>
                        <a:pt x="100" y="541"/>
                      </a:lnTo>
                      <a:lnTo>
                        <a:pt x="100" y="531"/>
                      </a:lnTo>
                      <a:lnTo>
                        <a:pt x="100" y="524"/>
                      </a:lnTo>
                      <a:lnTo>
                        <a:pt x="100" y="519"/>
                      </a:lnTo>
                      <a:lnTo>
                        <a:pt x="100" y="514"/>
                      </a:lnTo>
                      <a:lnTo>
                        <a:pt x="99" y="509"/>
                      </a:lnTo>
                      <a:lnTo>
                        <a:pt x="100" y="503"/>
                      </a:lnTo>
                      <a:lnTo>
                        <a:pt x="101" y="502"/>
                      </a:lnTo>
                      <a:lnTo>
                        <a:pt x="102" y="499"/>
                      </a:lnTo>
                      <a:lnTo>
                        <a:pt x="104" y="494"/>
                      </a:lnTo>
                      <a:lnTo>
                        <a:pt x="105" y="488"/>
                      </a:lnTo>
                      <a:lnTo>
                        <a:pt x="105" y="485"/>
                      </a:lnTo>
                      <a:lnTo>
                        <a:pt x="107" y="481"/>
                      </a:lnTo>
                      <a:lnTo>
                        <a:pt x="107" y="475"/>
                      </a:lnTo>
                      <a:lnTo>
                        <a:pt x="105" y="471"/>
                      </a:lnTo>
                      <a:lnTo>
                        <a:pt x="105" y="469"/>
                      </a:lnTo>
                      <a:lnTo>
                        <a:pt x="104" y="466"/>
                      </a:lnTo>
                      <a:lnTo>
                        <a:pt x="104" y="461"/>
                      </a:lnTo>
                      <a:lnTo>
                        <a:pt x="102" y="456"/>
                      </a:lnTo>
                      <a:lnTo>
                        <a:pt x="100" y="453"/>
                      </a:lnTo>
                      <a:lnTo>
                        <a:pt x="97" y="447"/>
                      </a:lnTo>
                      <a:lnTo>
                        <a:pt x="97" y="444"/>
                      </a:lnTo>
                      <a:lnTo>
                        <a:pt x="96" y="439"/>
                      </a:lnTo>
                      <a:lnTo>
                        <a:pt x="97" y="433"/>
                      </a:lnTo>
                      <a:lnTo>
                        <a:pt x="101" y="429"/>
                      </a:lnTo>
                      <a:lnTo>
                        <a:pt x="102" y="427"/>
                      </a:lnTo>
                      <a:lnTo>
                        <a:pt x="107" y="424"/>
                      </a:lnTo>
                      <a:lnTo>
                        <a:pt x="112" y="423"/>
                      </a:lnTo>
                      <a:lnTo>
                        <a:pt x="116" y="423"/>
                      </a:lnTo>
                      <a:lnTo>
                        <a:pt x="123" y="424"/>
                      </a:lnTo>
                      <a:lnTo>
                        <a:pt x="126" y="425"/>
                      </a:lnTo>
                      <a:lnTo>
                        <a:pt x="130" y="428"/>
                      </a:lnTo>
                      <a:lnTo>
                        <a:pt x="134" y="431"/>
                      </a:lnTo>
                      <a:lnTo>
                        <a:pt x="139" y="434"/>
                      </a:lnTo>
                      <a:lnTo>
                        <a:pt x="142" y="437"/>
                      </a:lnTo>
                      <a:lnTo>
                        <a:pt x="143" y="441"/>
                      </a:lnTo>
                      <a:lnTo>
                        <a:pt x="144" y="444"/>
                      </a:lnTo>
                      <a:lnTo>
                        <a:pt x="145" y="447"/>
                      </a:lnTo>
                      <a:lnTo>
                        <a:pt x="145" y="452"/>
                      </a:lnTo>
                      <a:lnTo>
                        <a:pt x="145" y="455"/>
                      </a:lnTo>
                      <a:lnTo>
                        <a:pt x="145" y="458"/>
                      </a:lnTo>
                      <a:lnTo>
                        <a:pt x="145" y="461"/>
                      </a:lnTo>
                      <a:lnTo>
                        <a:pt x="147" y="467"/>
                      </a:lnTo>
                      <a:lnTo>
                        <a:pt x="147" y="469"/>
                      </a:lnTo>
                      <a:lnTo>
                        <a:pt x="145" y="469"/>
                      </a:lnTo>
                      <a:lnTo>
                        <a:pt x="145" y="471"/>
                      </a:lnTo>
                      <a:lnTo>
                        <a:pt x="144" y="475"/>
                      </a:lnTo>
                      <a:lnTo>
                        <a:pt x="143" y="480"/>
                      </a:lnTo>
                      <a:lnTo>
                        <a:pt x="143" y="482"/>
                      </a:lnTo>
                      <a:lnTo>
                        <a:pt x="142" y="486"/>
                      </a:lnTo>
                      <a:lnTo>
                        <a:pt x="143" y="491"/>
                      </a:lnTo>
                      <a:lnTo>
                        <a:pt x="144" y="499"/>
                      </a:lnTo>
                      <a:lnTo>
                        <a:pt x="148" y="503"/>
                      </a:lnTo>
                      <a:lnTo>
                        <a:pt x="149" y="505"/>
                      </a:lnTo>
                      <a:lnTo>
                        <a:pt x="151" y="508"/>
                      </a:lnTo>
                      <a:lnTo>
                        <a:pt x="154" y="512"/>
                      </a:lnTo>
                      <a:lnTo>
                        <a:pt x="156" y="514"/>
                      </a:lnTo>
                      <a:lnTo>
                        <a:pt x="157" y="517"/>
                      </a:lnTo>
                      <a:lnTo>
                        <a:pt x="157" y="519"/>
                      </a:lnTo>
                      <a:lnTo>
                        <a:pt x="159" y="519"/>
                      </a:lnTo>
                      <a:lnTo>
                        <a:pt x="161" y="522"/>
                      </a:lnTo>
                      <a:lnTo>
                        <a:pt x="162" y="526"/>
                      </a:lnTo>
                      <a:lnTo>
                        <a:pt x="163" y="528"/>
                      </a:lnTo>
                      <a:lnTo>
                        <a:pt x="164" y="529"/>
                      </a:lnTo>
                      <a:lnTo>
                        <a:pt x="164" y="531"/>
                      </a:lnTo>
                      <a:lnTo>
                        <a:pt x="166" y="532"/>
                      </a:lnTo>
                      <a:lnTo>
                        <a:pt x="170" y="534"/>
                      </a:lnTo>
                      <a:lnTo>
                        <a:pt x="171" y="536"/>
                      </a:lnTo>
                      <a:lnTo>
                        <a:pt x="172" y="540"/>
                      </a:lnTo>
                      <a:lnTo>
                        <a:pt x="175" y="543"/>
                      </a:lnTo>
                      <a:lnTo>
                        <a:pt x="176" y="547"/>
                      </a:lnTo>
                      <a:lnTo>
                        <a:pt x="177" y="551"/>
                      </a:lnTo>
                      <a:lnTo>
                        <a:pt x="178" y="555"/>
                      </a:lnTo>
                      <a:lnTo>
                        <a:pt x="182" y="557"/>
                      </a:lnTo>
                      <a:lnTo>
                        <a:pt x="183" y="560"/>
                      </a:lnTo>
                      <a:lnTo>
                        <a:pt x="186" y="562"/>
                      </a:lnTo>
                      <a:lnTo>
                        <a:pt x="187" y="565"/>
                      </a:lnTo>
                      <a:lnTo>
                        <a:pt x="187" y="570"/>
                      </a:lnTo>
                      <a:lnTo>
                        <a:pt x="187" y="572"/>
                      </a:lnTo>
                      <a:lnTo>
                        <a:pt x="187" y="576"/>
                      </a:lnTo>
                      <a:lnTo>
                        <a:pt x="187" y="580"/>
                      </a:lnTo>
                      <a:lnTo>
                        <a:pt x="187" y="584"/>
                      </a:lnTo>
                      <a:lnTo>
                        <a:pt x="186" y="588"/>
                      </a:lnTo>
                      <a:lnTo>
                        <a:pt x="185" y="591"/>
                      </a:lnTo>
                      <a:lnTo>
                        <a:pt x="186" y="595"/>
                      </a:lnTo>
                      <a:lnTo>
                        <a:pt x="185" y="600"/>
                      </a:lnTo>
                      <a:lnTo>
                        <a:pt x="185" y="604"/>
                      </a:lnTo>
                      <a:lnTo>
                        <a:pt x="183" y="607"/>
                      </a:lnTo>
                      <a:lnTo>
                        <a:pt x="180" y="610"/>
                      </a:lnTo>
                      <a:lnTo>
                        <a:pt x="177" y="617"/>
                      </a:lnTo>
                      <a:lnTo>
                        <a:pt x="177" y="618"/>
                      </a:lnTo>
                      <a:lnTo>
                        <a:pt x="175" y="621"/>
                      </a:lnTo>
                      <a:lnTo>
                        <a:pt x="175" y="622"/>
                      </a:lnTo>
                      <a:lnTo>
                        <a:pt x="173" y="627"/>
                      </a:lnTo>
                      <a:lnTo>
                        <a:pt x="173" y="631"/>
                      </a:lnTo>
                      <a:lnTo>
                        <a:pt x="172" y="635"/>
                      </a:lnTo>
                      <a:lnTo>
                        <a:pt x="171" y="638"/>
                      </a:lnTo>
                      <a:lnTo>
                        <a:pt x="170" y="641"/>
                      </a:lnTo>
                      <a:lnTo>
                        <a:pt x="168" y="645"/>
                      </a:lnTo>
                      <a:lnTo>
                        <a:pt x="164" y="647"/>
                      </a:lnTo>
                      <a:lnTo>
                        <a:pt x="158" y="651"/>
                      </a:lnTo>
                      <a:lnTo>
                        <a:pt x="154" y="654"/>
                      </a:lnTo>
                      <a:lnTo>
                        <a:pt x="153" y="655"/>
                      </a:lnTo>
                      <a:lnTo>
                        <a:pt x="153" y="657"/>
                      </a:lnTo>
                      <a:lnTo>
                        <a:pt x="157" y="661"/>
                      </a:lnTo>
                      <a:lnTo>
                        <a:pt x="156" y="664"/>
                      </a:lnTo>
                      <a:lnTo>
                        <a:pt x="151" y="667"/>
                      </a:lnTo>
                      <a:lnTo>
                        <a:pt x="149" y="670"/>
                      </a:lnTo>
                      <a:lnTo>
                        <a:pt x="149" y="676"/>
                      </a:lnTo>
                      <a:lnTo>
                        <a:pt x="148" y="683"/>
                      </a:lnTo>
                      <a:lnTo>
                        <a:pt x="148" y="684"/>
                      </a:lnTo>
                      <a:lnTo>
                        <a:pt x="148" y="689"/>
                      </a:lnTo>
                      <a:lnTo>
                        <a:pt x="145" y="692"/>
                      </a:lnTo>
                      <a:lnTo>
                        <a:pt x="143" y="693"/>
                      </a:lnTo>
                      <a:lnTo>
                        <a:pt x="140" y="697"/>
                      </a:lnTo>
                      <a:lnTo>
                        <a:pt x="139" y="698"/>
                      </a:lnTo>
                      <a:lnTo>
                        <a:pt x="140" y="702"/>
                      </a:lnTo>
                      <a:lnTo>
                        <a:pt x="139" y="705"/>
                      </a:lnTo>
                      <a:lnTo>
                        <a:pt x="135" y="707"/>
                      </a:lnTo>
                      <a:lnTo>
                        <a:pt x="131" y="707"/>
                      </a:lnTo>
                      <a:lnTo>
                        <a:pt x="128" y="709"/>
                      </a:lnTo>
                      <a:lnTo>
                        <a:pt x="125" y="705"/>
                      </a:lnTo>
                      <a:lnTo>
                        <a:pt x="124" y="702"/>
                      </a:lnTo>
                      <a:lnTo>
                        <a:pt x="124" y="700"/>
                      </a:lnTo>
                      <a:lnTo>
                        <a:pt x="120" y="698"/>
                      </a:lnTo>
                      <a:lnTo>
                        <a:pt x="120" y="695"/>
                      </a:lnTo>
                      <a:lnTo>
                        <a:pt x="123" y="694"/>
                      </a:lnTo>
                      <a:lnTo>
                        <a:pt x="126" y="692"/>
                      </a:lnTo>
                      <a:lnTo>
                        <a:pt x="130" y="690"/>
                      </a:lnTo>
                      <a:lnTo>
                        <a:pt x="133" y="686"/>
                      </a:lnTo>
                      <a:lnTo>
                        <a:pt x="129" y="686"/>
                      </a:lnTo>
                      <a:lnTo>
                        <a:pt x="126" y="689"/>
                      </a:lnTo>
                      <a:lnTo>
                        <a:pt x="125" y="686"/>
                      </a:lnTo>
                      <a:lnTo>
                        <a:pt x="121" y="692"/>
                      </a:lnTo>
                      <a:lnTo>
                        <a:pt x="116" y="697"/>
                      </a:lnTo>
                      <a:lnTo>
                        <a:pt x="114" y="700"/>
                      </a:lnTo>
                      <a:lnTo>
                        <a:pt x="111" y="705"/>
                      </a:lnTo>
                      <a:lnTo>
                        <a:pt x="109" y="709"/>
                      </a:lnTo>
                      <a:lnTo>
                        <a:pt x="106" y="711"/>
                      </a:lnTo>
                      <a:lnTo>
                        <a:pt x="110" y="712"/>
                      </a:lnTo>
                      <a:lnTo>
                        <a:pt x="112" y="712"/>
                      </a:lnTo>
                      <a:lnTo>
                        <a:pt x="112" y="716"/>
                      </a:lnTo>
                      <a:lnTo>
                        <a:pt x="112" y="719"/>
                      </a:lnTo>
                      <a:lnTo>
                        <a:pt x="115" y="719"/>
                      </a:lnTo>
                      <a:lnTo>
                        <a:pt x="118" y="722"/>
                      </a:lnTo>
                      <a:lnTo>
                        <a:pt x="120" y="723"/>
                      </a:lnTo>
                      <a:lnTo>
                        <a:pt x="116" y="726"/>
                      </a:lnTo>
                      <a:close/>
                      <a:moveTo>
                        <a:pt x="85" y="429"/>
                      </a:moveTo>
                      <a:lnTo>
                        <a:pt x="83" y="429"/>
                      </a:lnTo>
                      <a:lnTo>
                        <a:pt x="82" y="431"/>
                      </a:lnTo>
                      <a:lnTo>
                        <a:pt x="81" y="431"/>
                      </a:lnTo>
                      <a:lnTo>
                        <a:pt x="80" y="433"/>
                      </a:lnTo>
                      <a:lnTo>
                        <a:pt x="77" y="437"/>
                      </a:lnTo>
                      <a:lnTo>
                        <a:pt x="77" y="438"/>
                      </a:lnTo>
                      <a:lnTo>
                        <a:pt x="80" y="437"/>
                      </a:lnTo>
                      <a:lnTo>
                        <a:pt x="83" y="436"/>
                      </a:lnTo>
                      <a:lnTo>
                        <a:pt x="87" y="432"/>
                      </a:lnTo>
                      <a:lnTo>
                        <a:pt x="87" y="428"/>
                      </a:lnTo>
                      <a:lnTo>
                        <a:pt x="85" y="429"/>
                      </a:lnTo>
                      <a:close/>
                      <a:moveTo>
                        <a:pt x="195" y="504"/>
                      </a:moveTo>
                      <a:lnTo>
                        <a:pt x="200" y="499"/>
                      </a:lnTo>
                      <a:lnTo>
                        <a:pt x="201" y="493"/>
                      </a:lnTo>
                      <a:lnTo>
                        <a:pt x="202" y="485"/>
                      </a:lnTo>
                      <a:lnTo>
                        <a:pt x="201" y="481"/>
                      </a:lnTo>
                      <a:lnTo>
                        <a:pt x="202" y="475"/>
                      </a:lnTo>
                      <a:lnTo>
                        <a:pt x="200" y="471"/>
                      </a:lnTo>
                      <a:lnTo>
                        <a:pt x="197" y="466"/>
                      </a:lnTo>
                      <a:lnTo>
                        <a:pt x="192" y="458"/>
                      </a:lnTo>
                      <a:lnTo>
                        <a:pt x="189" y="453"/>
                      </a:lnTo>
                      <a:lnTo>
                        <a:pt x="183" y="448"/>
                      </a:lnTo>
                      <a:lnTo>
                        <a:pt x="178" y="444"/>
                      </a:lnTo>
                      <a:lnTo>
                        <a:pt x="173" y="442"/>
                      </a:lnTo>
                      <a:lnTo>
                        <a:pt x="164" y="437"/>
                      </a:lnTo>
                      <a:lnTo>
                        <a:pt x="159" y="433"/>
                      </a:lnTo>
                      <a:lnTo>
                        <a:pt x="156" y="433"/>
                      </a:lnTo>
                      <a:lnTo>
                        <a:pt x="156" y="436"/>
                      </a:lnTo>
                      <a:lnTo>
                        <a:pt x="154" y="438"/>
                      </a:lnTo>
                      <a:lnTo>
                        <a:pt x="157" y="443"/>
                      </a:lnTo>
                      <a:lnTo>
                        <a:pt x="159" y="451"/>
                      </a:lnTo>
                      <a:lnTo>
                        <a:pt x="162" y="460"/>
                      </a:lnTo>
                      <a:lnTo>
                        <a:pt x="164" y="466"/>
                      </a:lnTo>
                      <a:lnTo>
                        <a:pt x="168" y="474"/>
                      </a:lnTo>
                      <a:lnTo>
                        <a:pt x="171" y="477"/>
                      </a:lnTo>
                      <a:lnTo>
                        <a:pt x="175" y="484"/>
                      </a:lnTo>
                      <a:lnTo>
                        <a:pt x="178" y="489"/>
                      </a:lnTo>
                      <a:lnTo>
                        <a:pt x="182" y="498"/>
                      </a:lnTo>
                      <a:lnTo>
                        <a:pt x="185" y="503"/>
                      </a:lnTo>
                      <a:lnTo>
                        <a:pt x="186" y="505"/>
                      </a:lnTo>
                      <a:lnTo>
                        <a:pt x="195" y="504"/>
                      </a:lnTo>
                      <a:close/>
                      <a:moveTo>
                        <a:pt x="83" y="439"/>
                      </a:moveTo>
                      <a:lnTo>
                        <a:pt x="82" y="441"/>
                      </a:lnTo>
                      <a:lnTo>
                        <a:pt x="81" y="442"/>
                      </a:lnTo>
                      <a:lnTo>
                        <a:pt x="78" y="443"/>
                      </a:lnTo>
                      <a:lnTo>
                        <a:pt x="74" y="443"/>
                      </a:lnTo>
                      <a:lnTo>
                        <a:pt x="77" y="446"/>
                      </a:lnTo>
                      <a:lnTo>
                        <a:pt x="78" y="447"/>
                      </a:lnTo>
                      <a:lnTo>
                        <a:pt x="82" y="447"/>
                      </a:lnTo>
                      <a:lnTo>
                        <a:pt x="86" y="447"/>
                      </a:lnTo>
                      <a:lnTo>
                        <a:pt x="87" y="447"/>
                      </a:lnTo>
                      <a:lnTo>
                        <a:pt x="87" y="444"/>
                      </a:lnTo>
                      <a:lnTo>
                        <a:pt x="86" y="442"/>
                      </a:lnTo>
                      <a:lnTo>
                        <a:pt x="85" y="439"/>
                      </a:lnTo>
                      <a:lnTo>
                        <a:pt x="83" y="439"/>
                      </a:lnTo>
                      <a:lnTo>
                        <a:pt x="83" y="439"/>
                      </a:lnTo>
                      <a:close/>
                      <a:moveTo>
                        <a:pt x="177" y="533"/>
                      </a:moveTo>
                      <a:lnTo>
                        <a:pt x="177" y="531"/>
                      </a:lnTo>
                      <a:lnTo>
                        <a:pt x="176" y="529"/>
                      </a:lnTo>
                      <a:lnTo>
                        <a:pt x="175" y="527"/>
                      </a:lnTo>
                      <a:lnTo>
                        <a:pt x="172" y="523"/>
                      </a:lnTo>
                      <a:lnTo>
                        <a:pt x="172" y="521"/>
                      </a:lnTo>
                      <a:lnTo>
                        <a:pt x="171" y="518"/>
                      </a:lnTo>
                      <a:lnTo>
                        <a:pt x="170" y="513"/>
                      </a:lnTo>
                      <a:lnTo>
                        <a:pt x="170" y="512"/>
                      </a:lnTo>
                      <a:lnTo>
                        <a:pt x="170" y="508"/>
                      </a:lnTo>
                      <a:lnTo>
                        <a:pt x="167" y="504"/>
                      </a:lnTo>
                      <a:lnTo>
                        <a:pt x="163" y="500"/>
                      </a:lnTo>
                      <a:lnTo>
                        <a:pt x="162" y="496"/>
                      </a:lnTo>
                      <a:lnTo>
                        <a:pt x="159" y="491"/>
                      </a:lnTo>
                      <a:lnTo>
                        <a:pt x="157" y="488"/>
                      </a:lnTo>
                      <a:lnTo>
                        <a:pt x="156" y="484"/>
                      </a:lnTo>
                      <a:lnTo>
                        <a:pt x="153" y="480"/>
                      </a:lnTo>
                      <a:lnTo>
                        <a:pt x="152" y="476"/>
                      </a:lnTo>
                      <a:lnTo>
                        <a:pt x="149" y="475"/>
                      </a:lnTo>
                      <a:lnTo>
                        <a:pt x="145" y="481"/>
                      </a:lnTo>
                      <a:lnTo>
                        <a:pt x="144" y="484"/>
                      </a:lnTo>
                      <a:lnTo>
                        <a:pt x="145" y="490"/>
                      </a:lnTo>
                      <a:lnTo>
                        <a:pt x="147" y="493"/>
                      </a:lnTo>
                      <a:lnTo>
                        <a:pt x="152" y="499"/>
                      </a:lnTo>
                      <a:lnTo>
                        <a:pt x="156" y="503"/>
                      </a:lnTo>
                      <a:lnTo>
                        <a:pt x="158" y="507"/>
                      </a:lnTo>
                      <a:lnTo>
                        <a:pt x="161" y="512"/>
                      </a:lnTo>
                      <a:lnTo>
                        <a:pt x="163" y="519"/>
                      </a:lnTo>
                      <a:lnTo>
                        <a:pt x="168" y="527"/>
                      </a:lnTo>
                      <a:lnTo>
                        <a:pt x="171" y="532"/>
                      </a:lnTo>
                      <a:lnTo>
                        <a:pt x="175" y="534"/>
                      </a:lnTo>
                      <a:lnTo>
                        <a:pt x="177" y="533"/>
                      </a:lnTo>
                      <a:close/>
                      <a:moveTo>
                        <a:pt x="224" y="53"/>
                      </a:moveTo>
                      <a:lnTo>
                        <a:pt x="214" y="52"/>
                      </a:lnTo>
                      <a:lnTo>
                        <a:pt x="213" y="47"/>
                      </a:lnTo>
                      <a:lnTo>
                        <a:pt x="208" y="45"/>
                      </a:lnTo>
                      <a:lnTo>
                        <a:pt x="206" y="47"/>
                      </a:lnTo>
                      <a:lnTo>
                        <a:pt x="205" y="47"/>
                      </a:lnTo>
                      <a:lnTo>
                        <a:pt x="205" y="49"/>
                      </a:lnTo>
                      <a:lnTo>
                        <a:pt x="202" y="50"/>
                      </a:lnTo>
                      <a:lnTo>
                        <a:pt x="199" y="45"/>
                      </a:lnTo>
                      <a:lnTo>
                        <a:pt x="194" y="45"/>
                      </a:lnTo>
                      <a:lnTo>
                        <a:pt x="189" y="49"/>
                      </a:lnTo>
                      <a:lnTo>
                        <a:pt x="183" y="50"/>
                      </a:lnTo>
                      <a:lnTo>
                        <a:pt x="177" y="49"/>
                      </a:lnTo>
                      <a:lnTo>
                        <a:pt x="176" y="47"/>
                      </a:lnTo>
                      <a:lnTo>
                        <a:pt x="172" y="44"/>
                      </a:lnTo>
                      <a:lnTo>
                        <a:pt x="170" y="43"/>
                      </a:lnTo>
                      <a:lnTo>
                        <a:pt x="167" y="39"/>
                      </a:lnTo>
                      <a:lnTo>
                        <a:pt x="163" y="36"/>
                      </a:lnTo>
                      <a:lnTo>
                        <a:pt x="162" y="35"/>
                      </a:lnTo>
                      <a:lnTo>
                        <a:pt x="161" y="35"/>
                      </a:lnTo>
                      <a:lnTo>
                        <a:pt x="159" y="35"/>
                      </a:lnTo>
                      <a:lnTo>
                        <a:pt x="158" y="36"/>
                      </a:lnTo>
                      <a:lnTo>
                        <a:pt x="156" y="36"/>
                      </a:lnTo>
                      <a:lnTo>
                        <a:pt x="154" y="38"/>
                      </a:lnTo>
                      <a:lnTo>
                        <a:pt x="153" y="39"/>
                      </a:lnTo>
                      <a:lnTo>
                        <a:pt x="149" y="39"/>
                      </a:lnTo>
                      <a:lnTo>
                        <a:pt x="147" y="39"/>
                      </a:lnTo>
                      <a:lnTo>
                        <a:pt x="144" y="39"/>
                      </a:lnTo>
                      <a:lnTo>
                        <a:pt x="140" y="39"/>
                      </a:lnTo>
                      <a:lnTo>
                        <a:pt x="139" y="40"/>
                      </a:lnTo>
                      <a:lnTo>
                        <a:pt x="134" y="40"/>
                      </a:lnTo>
                      <a:lnTo>
                        <a:pt x="133" y="40"/>
                      </a:lnTo>
                      <a:lnTo>
                        <a:pt x="130" y="40"/>
                      </a:lnTo>
                      <a:lnTo>
                        <a:pt x="128" y="42"/>
                      </a:lnTo>
                      <a:lnTo>
                        <a:pt x="125" y="42"/>
                      </a:lnTo>
                      <a:lnTo>
                        <a:pt x="123" y="42"/>
                      </a:lnTo>
                      <a:lnTo>
                        <a:pt x="120" y="43"/>
                      </a:lnTo>
                      <a:lnTo>
                        <a:pt x="118" y="43"/>
                      </a:lnTo>
                      <a:lnTo>
                        <a:pt x="118" y="42"/>
                      </a:lnTo>
                      <a:lnTo>
                        <a:pt x="118" y="40"/>
                      </a:lnTo>
                      <a:lnTo>
                        <a:pt x="118" y="39"/>
                      </a:lnTo>
                      <a:lnTo>
                        <a:pt x="116" y="38"/>
                      </a:lnTo>
                      <a:lnTo>
                        <a:pt x="115" y="38"/>
                      </a:lnTo>
                      <a:lnTo>
                        <a:pt x="112" y="38"/>
                      </a:lnTo>
                      <a:lnTo>
                        <a:pt x="111" y="38"/>
                      </a:lnTo>
                      <a:lnTo>
                        <a:pt x="110" y="38"/>
                      </a:lnTo>
                      <a:lnTo>
                        <a:pt x="109" y="36"/>
                      </a:lnTo>
                      <a:lnTo>
                        <a:pt x="107" y="36"/>
                      </a:lnTo>
                      <a:lnTo>
                        <a:pt x="102" y="35"/>
                      </a:lnTo>
                      <a:lnTo>
                        <a:pt x="101" y="34"/>
                      </a:lnTo>
                      <a:lnTo>
                        <a:pt x="99" y="34"/>
                      </a:lnTo>
                      <a:lnTo>
                        <a:pt x="97" y="31"/>
                      </a:lnTo>
                      <a:lnTo>
                        <a:pt x="96" y="30"/>
                      </a:lnTo>
                      <a:lnTo>
                        <a:pt x="95" y="28"/>
                      </a:lnTo>
                      <a:lnTo>
                        <a:pt x="95" y="26"/>
                      </a:lnTo>
                      <a:lnTo>
                        <a:pt x="95" y="24"/>
                      </a:lnTo>
                      <a:lnTo>
                        <a:pt x="95" y="23"/>
                      </a:lnTo>
                      <a:lnTo>
                        <a:pt x="93" y="21"/>
                      </a:lnTo>
                      <a:lnTo>
                        <a:pt x="93" y="19"/>
                      </a:lnTo>
                      <a:lnTo>
                        <a:pt x="93" y="16"/>
                      </a:lnTo>
                      <a:lnTo>
                        <a:pt x="91" y="15"/>
                      </a:lnTo>
                      <a:lnTo>
                        <a:pt x="91" y="14"/>
                      </a:lnTo>
                      <a:lnTo>
                        <a:pt x="90" y="14"/>
                      </a:lnTo>
                      <a:lnTo>
                        <a:pt x="90" y="12"/>
                      </a:lnTo>
                      <a:lnTo>
                        <a:pt x="88" y="12"/>
                      </a:lnTo>
                      <a:lnTo>
                        <a:pt x="87" y="14"/>
                      </a:lnTo>
                      <a:lnTo>
                        <a:pt x="86" y="14"/>
                      </a:lnTo>
                      <a:lnTo>
                        <a:pt x="86" y="15"/>
                      </a:lnTo>
                      <a:lnTo>
                        <a:pt x="86" y="16"/>
                      </a:lnTo>
                      <a:lnTo>
                        <a:pt x="85" y="19"/>
                      </a:lnTo>
                      <a:lnTo>
                        <a:pt x="83" y="16"/>
                      </a:lnTo>
                      <a:lnTo>
                        <a:pt x="82" y="15"/>
                      </a:lnTo>
                      <a:lnTo>
                        <a:pt x="81" y="15"/>
                      </a:lnTo>
                      <a:lnTo>
                        <a:pt x="81" y="14"/>
                      </a:lnTo>
                      <a:lnTo>
                        <a:pt x="81" y="12"/>
                      </a:lnTo>
                      <a:lnTo>
                        <a:pt x="78" y="12"/>
                      </a:lnTo>
                      <a:lnTo>
                        <a:pt x="77" y="12"/>
                      </a:lnTo>
                      <a:lnTo>
                        <a:pt x="74" y="12"/>
                      </a:lnTo>
                      <a:lnTo>
                        <a:pt x="73" y="12"/>
                      </a:lnTo>
                      <a:lnTo>
                        <a:pt x="71" y="12"/>
                      </a:lnTo>
                      <a:lnTo>
                        <a:pt x="69" y="12"/>
                      </a:lnTo>
                      <a:lnTo>
                        <a:pt x="68" y="12"/>
                      </a:lnTo>
                      <a:lnTo>
                        <a:pt x="68" y="11"/>
                      </a:lnTo>
                      <a:lnTo>
                        <a:pt x="68" y="10"/>
                      </a:lnTo>
                      <a:lnTo>
                        <a:pt x="67" y="10"/>
                      </a:lnTo>
                      <a:lnTo>
                        <a:pt x="66" y="10"/>
                      </a:lnTo>
                      <a:lnTo>
                        <a:pt x="64" y="10"/>
                      </a:lnTo>
                      <a:lnTo>
                        <a:pt x="63" y="11"/>
                      </a:lnTo>
                      <a:lnTo>
                        <a:pt x="62" y="11"/>
                      </a:lnTo>
                      <a:lnTo>
                        <a:pt x="59" y="11"/>
                      </a:lnTo>
                      <a:lnTo>
                        <a:pt x="59" y="10"/>
                      </a:lnTo>
                      <a:lnTo>
                        <a:pt x="59" y="9"/>
                      </a:lnTo>
                      <a:lnTo>
                        <a:pt x="59" y="7"/>
                      </a:lnTo>
                      <a:lnTo>
                        <a:pt x="59" y="6"/>
                      </a:lnTo>
                      <a:lnTo>
                        <a:pt x="58" y="5"/>
                      </a:lnTo>
                      <a:lnTo>
                        <a:pt x="58" y="4"/>
                      </a:lnTo>
                      <a:lnTo>
                        <a:pt x="57" y="4"/>
                      </a:lnTo>
                      <a:lnTo>
                        <a:pt x="57" y="1"/>
                      </a:lnTo>
                      <a:lnTo>
                        <a:pt x="55" y="0"/>
                      </a:lnTo>
                      <a:lnTo>
                        <a:pt x="54" y="0"/>
                      </a:lnTo>
                      <a:lnTo>
                        <a:pt x="53" y="0"/>
                      </a:lnTo>
                      <a:lnTo>
                        <a:pt x="52" y="0"/>
                      </a:lnTo>
                      <a:lnTo>
                        <a:pt x="50" y="1"/>
                      </a:lnTo>
                      <a:lnTo>
                        <a:pt x="49" y="1"/>
                      </a:lnTo>
                      <a:lnTo>
                        <a:pt x="47" y="1"/>
                      </a:lnTo>
                      <a:lnTo>
                        <a:pt x="43" y="6"/>
                      </a:lnTo>
                      <a:lnTo>
                        <a:pt x="43" y="7"/>
                      </a:lnTo>
                      <a:lnTo>
                        <a:pt x="42" y="7"/>
                      </a:lnTo>
                      <a:lnTo>
                        <a:pt x="40" y="9"/>
                      </a:lnTo>
                      <a:lnTo>
                        <a:pt x="40" y="10"/>
                      </a:lnTo>
                      <a:lnTo>
                        <a:pt x="40" y="12"/>
                      </a:lnTo>
                      <a:lnTo>
                        <a:pt x="42" y="14"/>
                      </a:lnTo>
                      <a:lnTo>
                        <a:pt x="40" y="14"/>
                      </a:lnTo>
                      <a:lnTo>
                        <a:pt x="40" y="15"/>
                      </a:lnTo>
                      <a:lnTo>
                        <a:pt x="39" y="16"/>
                      </a:lnTo>
                      <a:lnTo>
                        <a:pt x="38" y="19"/>
                      </a:lnTo>
                      <a:lnTo>
                        <a:pt x="36" y="20"/>
                      </a:lnTo>
                      <a:lnTo>
                        <a:pt x="35" y="21"/>
                      </a:lnTo>
                      <a:lnTo>
                        <a:pt x="34" y="23"/>
                      </a:lnTo>
                      <a:lnTo>
                        <a:pt x="34" y="24"/>
                      </a:lnTo>
                      <a:lnTo>
                        <a:pt x="34" y="26"/>
                      </a:lnTo>
                      <a:lnTo>
                        <a:pt x="35" y="26"/>
                      </a:lnTo>
                      <a:lnTo>
                        <a:pt x="35" y="29"/>
                      </a:lnTo>
                      <a:lnTo>
                        <a:pt x="34" y="31"/>
                      </a:lnTo>
                      <a:lnTo>
                        <a:pt x="33" y="31"/>
                      </a:lnTo>
                      <a:lnTo>
                        <a:pt x="29" y="31"/>
                      </a:lnTo>
                      <a:lnTo>
                        <a:pt x="29" y="30"/>
                      </a:lnTo>
                      <a:lnTo>
                        <a:pt x="28" y="30"/>
                      </a:lnTo>
                      <a:lnTo>
                        <a:pt x="26" y="30"/>
                      </a:lnTo>
                      <a:lnTo>
                        <a:pt x="25" y="30"/>
                      </a:lnTo>
                      <a:lnTo>
                        <a:pt x="25" y="31"/>
                      </a:lnTo>
                      <a:lnTo>
                        <a:pt x="25" y="34"/>
                      </a:lnTo>
                      <a:lnTo>
                        <a:pt x="26" y="35"/>
                      </a:lnTo>
                      <a:lnTo>
                        <a:pt x="25" y="35"/>
                      </a:lnTo>
                      <a:lnTo>
                        <a:pt x="25" y="36"/>
                      </a:lnTo>
                      <a:lnTo>
                        <a:pt x="22" y="36"/>
                      </a:lnTo>
                      <a:lnTo>
                        <a:pt x="20" y="36"/>
                      </a:lnTo>
                      <a:lnTo>
                        <a:pt x="17" y="36"/>
                      </a:lnTo>
                      <a:lnTo>
                        <a:pt x="15" y="36"/>
                      </a:lnTo>
                      <a:lnTo>
                        <a:pt x="15" y="38"/>
                      </a:lnTo>
                      <a:lnTo>
                        <a:pt x="17" y="39"/>
                      </a:lnTo>
                      <a:lnTo>
                        <a:pt x="17" y="40"/>
                      </a:lnTo>
                      <a:lnTo>
                        <a:pt x="17" y="43"/>
                      </a:lnTo>
                      <a:lnTo>
                        <a:pt x="15" y="43"/>
                      </a:lnTo>
                      <a:lnTo>
                        <a:pt x="14" y="43"/>
                      </a:lnTo>
                      <a:lnTo>
                        <a:pt x="11" y="43"/>
                      </a:lnTo>
                      <a:lnTo>
                        <a:pt x="9" y="42"/>
                      </a:lnTo>
                      <a:lnTo>
                        <a:pt x="7" y="43"/>
                      </a:lnTo>
                      <a:lnTo>
                        <a:pt x="7" y="45"/>
                      </a:lnTo>
                      <a:lnTo>
                        <a:pt x="9" y="47"/>
                      </a:lnTo>
                      <a:lnTo>
                        <a:pt x="10" y="47"/>
                      </a:lnTo>
                      <a:lnTo>
                        <a:pt x="11" y="50"/>
                      </a:lnTo>
                      <a:lnTo>
                        <a:pt x="11" y="52"/>
                      </a:lnTo>
                      <a:lnTo>
                        <a:pt x="14" y="54"/>
                      </a:lnTo>
                      <a:lnTo>
                        <a:pt x="14" y="56"/>
                      </a:lnTo>
                      <a:lnTo>
                        <a:pt x="17" y="58"/>
                      </a:lnTo>
                      <a:lnTo>
                        <a:pt x="17" y="59"/>
                      </a:lnTo>
                      <a:lnTo>
                        <a:pt x="14" y="59"/>
                      </a:lnTo>
                      <a:lnTo>
                        <a:pt x="12" y="58"/>
                      </a:lnTo>
                      <a:lnTo>
                        <a:pt x="10" y="58"/>
                      </a:lnTo>
                      <a:lnTo>
                        <a:pt x="9" y="58"/>
                      </a:lnTo>
                      <a:lnTo>
                        <a:pt x="9" y="59"/>
                      </a:lnTo>
                      <a:lnTo>
                        <a:pt x="9" y="61"/>
                      </a:lnTo>
                      <a:lnTo>
                        <a:pt x="9" y="64"/>
                      </a:lnTo>
                      <a:lnTo>
                        <a:pt x="7" y="64"/>
                      </a:lnTo>
                      <a:lnTo>
                        <a:pt x="6" y="64"/>
                      </a:lnTo>
                      <a:lnTo>
                        <a:pt x="3" y="64"/>
                      </a:lnTo>
                      <a:lnTo>
                        <a:pt x="1" y="64"/>
                      </a:lnTo>
                      <a:lnTo>
                        <a:pt x="1" y="66"/>
                      </a:lnTo>
                      <a:lnTo>
                        <a:pt x="0" y="67"/>
                      </a:lnTo>
                      <a:lnTo>
                        <a:pt x="0" y="69"/>
                      </a:lnTo>
                      <a:lnTo>
                        <a:pt x="0" y="71"/>
                      </a:lnTo>
                      <a:lnTo>
                        <a:pt x="0" y="72"/>
                      </a:lnTo>
                      <a:lnTo>
                        <a:pt x="0" y="73"/>
                      </a:lnTo>
                      <a:lnTo>
                        <a:pt x="0" y="76"/>
                      </a:lnTo>
                      <a:lnTo>
                        <a:pt x="1" y="78"/>
                      </a:lnTo>
                      <a:lnTo>
                        <a:pt x="3" y="80"/>
                      </a:lnTo>
                      <a:lnTo>
                        <a:pt x="5" y="80"/>
                      </a:lnTo>
                      <a:lnTo>
                        <a:pt x="6" y="78"/>
                      </a:lnTo>
                      <a:lnTo>
                        <a:pt x="6" y="76"/>
                      </a:lnTo>
                      <a:lnTo>
                        <a:pt x="7" y="76"/>
                      </a:lnTo>
                      <a:lnTo>
                        <a:pt x="9" y="76"/>
                      </a:lnTo>
                      <a:lnTo>
                        <a:pt x="10" y="76"/>
                      </a:lnTo>
                      <a:lnTo>
                        <a:pt x="11" y="76"/>
                      </a:lnTo>
                      <a:lnTo>
                        <a:pt x="12" y="76"/>
                      </a:lnTo>
                      <a:lnTo>
                        <a:pt x="14" y="78"/>
                      </a:lnTo>
                      <a:lnTo>
                        <a:pt x="15" y="78"/>
                      </a:lnTo>
                      <a:lnTo>
                        <a:pt x="17" y="80"/>
                      </a:lnTo>
                      <a:lnTo>
                        <a:pt x="17" y="81"/>
                      </a:lnTo>
                      <a:lnTo>
                        <a:pt x="19" y="82"/>
                      </a:lnTo>
                      <a:lnTo>
                        <a:pt x="19" y="83"/>
                      </a:lnTo>
                      <a:lnTo>
                        <a:pt x="20" y="83"/>
                      </a:lnTo>
                      <a:lnTo>
                        <a:pt x="21" y="83"/>
                      </a:lnTo>
                      <a:lnTo>
                        <a:pt x="22" y="85"/>
                      </a:lnTo>
                      <a:lnTo>
                        <a:pt x="22" y="86"/>
                      </a:lnTo>
                      <a:lnTo>
                        <a:pt x="22" y="87"/>
                      </a:lnTo>
                      <a:lnTo>
                        <a:pt x="22" y="88"/>
                      </a:lnTo>
                      <a:lnTo>
                        <a:pt x="22" y="90"/>
                      </a:lnTo>
                      <a:lnTo>
                        <a:pt x="24" y="90"/>
                      </a:lnTo>
                      <a:lnTo>
                        <a:pt x="25" y="90"/>
                      </a:lnTo>
                      <a:lnTo>
                        <a:pt x="25" y="91"/>
                      </a:lnTo>
                      <a:lnTo>
                        <a:pt x="25" y="94"/>
                      </a:lnTo>
                      <a:lnTo>
                        <a:pt x="25" y="95"/>
                      </a:lnTo>
                      <a:lnTo>
                        <a:pt x="25" y="96"/>
                      </a:lnTo>
                      <a:lnTo>
                        <a:pt x="26" y="96"/>
                      </a:lnTo>
                      <a:lnTo>
                        <a:pt x="28" y="95"/>
                      </a:lnTo>
                      <a:lnTo>
                        <a:pt x="29" y="94"/>
                      </a:lnTo>
                      <a:lnTo>
                        <a:pt x="30" y="94"/>
                      </a:lnTo>
                      <a:lnTo>
                        <a:pt x="33" y="91"/>
                      </a:lnTo>
                      <a:lnTo>
                        <a:pt x="33" y="90"/>
                      </a:lnTo>
                      <a:lnTo>
                        <a:pt x="34" y="87"/>
                      </a:lnTo>
                      <a:lnTo>
                        <a:pt x="34" y="88"/>
                      </a:lnTo>
                      <a:lnTo>
                        <a:pt x="35" y="88"/>
                      </a:lnTo>
                      <a:lnTo>
                        <a:pt x="35" y="90"/>
                      </a:lnTo>
                      <a:lnTo>
                        <a:pt x="36" y="90"/>
                      </a:lnTo>
                      <a:lnTo>
                        <a:pt x="38" y="91"/>
                      </a:lnTo>
                      <a:lnTo>
                        <a:pt x="38" y="94"/>
                      </a:lnTo>
                      <a:lnTo>
                        <a:pt x="38" y="95"/>
                      </a:lnTo>
                      <a:lnTo>
                        <a:pt x="38" y="96"/>
                      </a:lnTo>
                      <a:lnTo>
                        <a:pt x="39" y="96"/>
                      </a:lnTo>
                      <a:lnTo>
                        <a:pt x="40" y="95"/>
                      </a:lnTo>
                      <a:lnTo>
                        <a:pt x="42" y="97"/>
                      </a:lnTo>
                      <a:lnTo>
                        <a:pt x="43" y="99"/>
                      </a:lnTo>
                      <a:lnTo>
                        <a:pt x="43" y="100"/>
                      </a:lnTo>
                      <a:lnTo>
                        <a:pt x="44" y="100"/>
                      </a:lnTo>
                      <a:lnTo>
                        <a:pt x="45" y="100"/>
                      </a:lnTo>
                      <a:lnTo>
                        <a:pt x="48" y="100"/>
                      </a:lnTo>
                      <a:lnTo>
                        <a:pt x="49" y="99"/>
                      </a:lnTo>
                      <a:lnTo>
                        <a:pt x="49" y="97"/>
                      </a:lnTo>
                      <a:lnTo>
                        <a:pt x="49" y="96"/>
                      </a:lnTo>
                      <a:lnTo>
                        <a:pt x="50" y="96"/>
                      </a:lnTo>
                      <a:lnTo>
                        <a:pt x="52" y="96"/>
                      </a:lnTo>
                      <a:lnTo>
                        <a:pt x="53" y="97"/>
                      </a:lnTo>
                      <a:lnTo>
                        <a:pt x="53" y="99"/>
                      </a:lnTo>
                      <a:lnTo>
                        <a:pt x="54" y="101"/>
                      </a:lnTo>
                      <a:lnTo>
                        <a:pt x="54" y="102"/>
                      </a:lnTo>
                      <a:lnTo>
                        <a:pt x="55" y="104"/>
                      </a:lnTo>
                      <a:lnTo>
                        <a:pt x="57" y="104"/>
                      </a:lnTo>
                      <a:lnTo>
                        <a:pt x="58" y="104"/>
                      </a:lnTo>
                      <a:lnTo>
                        <a:pt x="59" y="102"/>
                      </a:lnTo>
                      <a:lnTo>
                        <a:pt x="59" y="101"/>
                      </a:lnTo>
                      <a:lnTo>
                        <a:pt x="61" y="101"/>
                      </a:lnTo>
                      <a:lnTo>
                        <a:pt x="63" y="101"/>
                      </a:lnTo>
                      <a:lnTo>
                        <a:pt x="64" y="101"/>
                      </a:lnTo>
                      <a:lnTo>
                        <a:pt x="66" y="101"/>
                      </a:lnTo>
                      <a:lnTo>
                        <a:pt x="66" y="104"/>
                      </a:lnTo>
                      <a:lnTo>
                        <a:pt x="66" y="105"/>
                      </a:lnTo>
                      <a:lnTo>
                        <a:pt x="64" y="106"/>
                      </a:lnTo>
                      <a:lnTo>
                        <a:pt x="64" y="109"/>
                      </a:lnTo>
                      <a:lnTo>
                        <a:pt x="66" y="110"/>
                      </a:lnTo>
                      <a:lnTo>
                        <a:pt x="64" y="113"/>
                      </a:lnTo>
                      <a:lnTo>
                        <a:pt x="63" y="113"/>
                      </a:lnTo>
                      <a:lnTo>
                        <a:pt x="63" y="114"/>
                      </a:lnTo>
                      <a:lnTo>
                        <a:pt x="64" y="114"/>
                      </a:lnTo>
                      <a:lnTo>
                        <a:pt x="66" y="114"/>
                      </a:lnTo>
                      <a:lnTo>
                        <a:pt x="66" y="115"/>
                      </a:lnTo>
                      <a:lnTo>
                        <a:pt x="66" y="116"/>
                      </a:lnTo>
                      <a:lnTo>
                        <a:pt x="66" y="118"/>
                      </a:lnTo>
                      <a:lnTo>
                        <a:pt x="67" y="120"/>
                      </a:lnTo>
                      <a:lnTo>
                        <a:pt x="66" y="121"/>
                      </a:lnTo>
                      <a:lnTo>
                        <a:pt x="64" y="124"/>
                      </a:lnTo>
                      <a:lnTo>
                        <a:pt x="63" y="125"/>
                      </a:lnTo>
                      <a:lnTo>
                        <a:pt x="59" y="126"/>
                      </a:lnTo>
                      <a:lnTo>
                        <a:pt x="59" y="128"/>
                      </a:lnTo>
                      <a:lnTo>
                        <a:pt x="61" y="130"/>
                      </a:lnTo>
                      <a:lnTo>
                        <a:pt x="61" y="132"/>
                      </a:lnTo>
                      <a:lnTo>
                        <a:pt x="59" y="133"/>
                      </a:lnTo>
                      <a:lnTo>
                        <a:pt x="59" y="134"/>
                      </a:lnTo>
                      <a:lnTo>
                        <a:pt x="59" y="135"/>
                      </a:lnTo>
                      <a:lnTo>
                        <a:pt x="58" y="137"/>
                      </a:lnTo>
                      <a:lnTo>
                        <a:pt x="58" y="139"/>
                      </a:lnTo>
                      <a:lnTo>
                        <a:pt x="57" y="139"/>
                      </a:lnTo>
                      <a:lnTo>
                        <a:pt x="55" y="140"/>
                      </a:lnTo>
                      <a:lnTo>
                        <a:pt x="55" y="142"/>
                      </a:lnTo>
                      <a:lnTo>
                        <a:pt x="54" y="143"/>
                      </a:lnTo>
                      <a:lnTo>
                        <a:pt x="54" y="144"/>
                      </a:lnTo>
                      <a:lnTo>
                        <a:pt x="55" y="144"/>
                      </a:lnTo>
                      <a:lnTo>
                        <a:pt x="57" y="144"/>
                      </a:lnTo>
                      <a:lnTo>
                        <a:pt x="57" y="145"/>
                      </a:lnTo>
                      <a:lnTo>
                        <a:pt x="55" y="145"/>
                      </a:lnTo>
                      <a:lnTo>
                        <a:pt x="55" y="147"/>
                      </a:lnTo>
                      <a:lnTo>
                        <a:pt x="55" y="148"/>
                      </a:lnTo>
                      <a:lnTo>
                        <a:pt x="55" y="149"/>
                      </a:lnTo>
                      <a:lnTo>
                        <a:pt x="57" y="149"/>
                      </a:lnTo>
                      <a:lnTo>
                        <a:pt x="57" y="151"/>
                      </a:lnTo>
                      <a:lnTo>
                        <a:pt x="59" y="151"/>
                      </a:lnTo>
                      <a:lnTo>
                        <a:pt x="61" y="152"/>
                      </a:lnTo>
                      <a:lnTo>
                        <a:pt x="61" y="154"/>
                      </a:lnTo>
                      <a:lnTo>
                        <a:pt x="59" y="154"/>
                      </a:lnTo>
                      <a:lnTo>
                        <a:pt x="59" y="156"/>
                      </a:lnTo>
                      <a:lnTo>
                        <a:pt x="58" y="156"/>
                      </a:lnTo>
                      <a:lnTo>
                        <a:pt x="57" y="157"/>
                      </a:lnTo>
                      <a:lnTo>
                        <a:pt x="57" y="158"/>
                      </a:lnTo>
                      <a:lnTo>
                        <a:pt x="55" y="159"/>
                      </a:lnTo>
                      <a:lnTo>
                        <a:pt x="55" y="161"/>
                      </a:lnTo>
                      <a:lnTo>
                        <a:pt x="54" y="162"/>
                      </a:lnTo>
                      <a:lnTo>
                        <a:pt x="55" y="163"/>
                      </a:lnTo>
                      <a:lnTo>
                        <a:pt x="57" y="164"/>
                      </a:lnTo>
                      <a:lnTo>
                        <a:pt x="58" y="167"/>
                      </a:lnTo>
                      <a:lnTo>
                        <a:pt x="58" y="171"/>
                      </a:lnTo>
                      <a:lnTo>
                        <a:pt x="58" y="172"/>
                      </a:lnTo>
                      <a:lnTo>
                        <a:pt x="55" y="173"/>
                      </a:lnTo>
                      <a:lnTo>
                        <a:pt x="54" y="173"/>
                      </a:lnTo>
                      <a:lnTo>
                        <a:pt x="53" y="173"/>
                      </a:lnTo>
                      <a:lnTo>
                        <a:pt x="53" y="175"/>
                      </a:lnTo>
                      <a:lnTo>
                        <a:pt x="50" y="176"/>
                      </a:lnTo>
                      <a:lnTo>
                        <a:pt x="49" y="176"/>
                      </a:lnTo>
                      <a:lnTo>
                        <a:pt x="49" y="177"/>
                      </a:lnTo>
                      <a:lnTo>
                        <a:pt x="48" y="177"/>
                      </a:lnTo>
                      <a:lnTo>
                        <a:pt x="45" y="178"/>
                      </a:lnTo>
                      <a:lnTo>
                        <a:pt x="44" y="178"/>
                      </a:lnTo>
                      <a:lnTo>
                        <a:pt x="43" y="178"/>
                      </a:lnTo>
                      <a:lnTo>
                        <a:pt x="42" y="178"/>
                      </a:lnTo>
                      <a:lnTo>
                        <a:pt x="40" y="178"/>
                      </a:lnTo>
                      <a:lnTo>
                        <a:pt x="39" y="178"/>
                      </a:lnTo>
                      <a:lnTo>
                        <a:pt x="38" y="178"/>
                      </a:lnTo>
                      <a:lnTo>
                        <a:pt x="38" y="181"/>
                      </a:lnTo>
                      <a:lnTo>
                        <a:pt x="38" y="182"/>
                      </a:lnTo>
                      <a:lnTo>
                        <a:pt x="35" y="181"/>
                      </a:lnTo>
                      <a:lnTo>
                        <a:pt x="33" y="181"/>
                      </a:lnTo>
                      <a:lnTo>
                        <a:pt x="30" y="181"/>
                      </a:lnTo>
                      <a:lnTo>
                        <a:pt x="29" y="182"/>
                      </a:lnTo>
                      <a:lnTo>
                        <a:pt x="29" y="186"/>
                      </a:lnTo>
                      <a:lnTo>
                        <a:pt x="29" y="187"/>
                      </a:lnTo>
                      <a:lnTo>
                        <a:pt x="30" y="187"/>
                      </a:lnTo>
                      <a:lnTo>
                        <a:pt x="33" y="189"/>
                      </a:lnTo>
                      <a:lnTo>
                        <a:pt x="34" y="189"/>
                      </a:lnTo>
                      <a:lnTo>
                        <a:pt x="36" y="190"/>
                      </a:lnTo>
                      <a:lnTo>
                        <a:pt x="38" y="191"/>
                      </a:lnTo>
                      <a:lnTo>
                        <a:pt x="39" y="192"/>
                      </a:lnTo>
                      <a:lnTo>
                        <a:pt x="39" y="195"/>
                      </a:lnTo>
                      <a:lnTo>
                        <a:pt x="39" y="197"/>
                      </a:lnTo>
                      <a:lnTo>
                        <a:pt x="39" y="200"/>
                      </a:lnTo>
                      <a:lnTo>
                        <a:pt x="39" y="205"/>
                      </a:lnTo>
                      <a:lnTo>
                        <a:pt x="39" y="206"/>
                      </a:lnTo>
                      <a:lnTo>
                        <a:pt x="38" y="209"/>
                      </a:lnTo>
                      <a:lnTo>
                        <a:pt x="38" y="210"/>
                      </a:lnTo>
                      <a:lnTo>
                        <a:pt x="35" y="215"/>
                      </a:lnTo>
                      <a:lnTo>
                        <a:pt x="33" y="218"/>
                      </a:lnTo>
                      <a:lnTo>
                        <a:pt x="30" y="220"/>
                      </a:lnTo>
                      <a:lnTo>
                        <a:pt x="29" y="223"/>
                      </a:lnTo>
                      <a:lnTo>
                        <a:pt x="28" y="224"/>
                      </a:lnTo>
                      <a:lnTo>
                        <a:pt x="25" y="227"/>
                      </a:lnTo>
                      <a:lnTo>
                        <a:pt x="24" y="229"/>
                      </a:lnTo>
                      <a:lnTo>
                        <a:pt x="22" y="229"/>
                      </a:lnTo>
                      <a:lnTo>
                        <a:pt x="20" y="230"/>
                      </a:lnTo>
                      <a:lnTo>
                        <a:pt x="21" y="232"/>
                      </a:lnTo>
                      <a:lnTo>
                        <a:pt x="24" y="234"/>
                      </a:lnTo>
                      <a:lnTo>
                        <a:pt x="25" y="235"/>
                      </a:lnTo>
                      <a:lnTo>
                        <a:pt x="26" y="237"/>
                      </a:lnTo>
                      <a:lnTo>
                        <a:pt x="29" y="237"/>
                      </a:lnTo>
                      <a:lnTo>
                        <a:pt x="29" y="238"/>
                      </a:lnTo>
                      <a:lnTo>
                        <a:pt x="30" y="239"/>
                      </a:lnTo>
                      <a:lnTo>
                        <a:pt x="33" y="240"/>
                      </a:lnTo>
                      <a:lnTo>
                        <a:pt x="35" y="242"/>
                      </a:lnTo>
                      <a:lnTo>
                        <a:pt x="36" y="244"/>
                      </a:lnTo>
                      <a:lnTo>
                        <a:pt x="38" y="246"/>
                      </a:lnTo>
                      <a:lnTo>
                        <a:pt x="39" y="246"/>
                      </a:lnTo>
                      <a:lnTo>
                        <a:pt x="42" y="248"/>
                      </a:lnTo>
                      <a:lnTo>
                        <a:pt x="43" y="249"/>
                      </a:lnTo>
                      <a:lnTo>
                        <a:pt x="44" y="249"/>
                      </a:lnTo>
                      <a:lnTo>
                        <a:pt x="47" y="249"/>
                      </a:lnTo>
                      <a:lnTo>
                        <a:pt x="47" y="252"/>
                      </a:lnTo>
                      <a:lnTo>
                        <a:pt x="48" y="252"/>
                      </a:lnTo>
                      <a:lnTo>
                        <a:pt x="49" y="256"/>
                      </a:lnTo>
                      <a:lnTo>
                        <a:pt x="48" y="259"/>
                      </a:lnTo>
                      <a:lnTo>
                        <a:pt x="49" y="262"/>
                      </a:lnTo>
                      <a:lnTo>
                        <a:pt x="48" y="265"/>
                      </a:lnTo>
                      <a:lnTo>
                        <a:pt x="48" y="267"/>
                      </a:lnTo>
                      <a:lnTo>
                        <a:pt x="48" y="270"/>
                      </a:lnTo>
                      <a:lnTo>
                        <a:pt x="48" y="271"/>
                      </a:lnTo>
                      <a:lnTo>
                        <a:pt x="48" y="273"/>
                      </a:lnTo>
                      <a:lnTo>
                        <a:pt x="48" y="276"/>
                      </a:lnTo>
                      <a:lnTo>
                        <a:pt x="49" y="277"/>
                      </a:lnTo>
                      <a:lnTo>
                        <a:pt x="50" y="279"/>
                      </a:lnTo>
                      <a:lnTo>
                        <a:pt x="53" y="279"/>
                      </a:lnTo>
                      <a:lnTo>
                        <a:pt x="54" y="279"/>
                      </a:lnTo>
                      <a:lnTo>
                        <a:pt x="55" y="279"/>
                      </a:lnTo>
                      <a:lnTo>
                        <a:pt x="58" y="280"/>
                      </a:lnTo>
                      <a:lnTo>
                        <a:pt x="59" y="280"/>
                      </a:lnTo>
                      <a:lnTo>
                        <a:pt x="62" y="281"/>
                      </a:lnTo>
                      <a:lnTo>
                        <a:pt x="64" y="281"/>
                      </a:lnTo>
                      <a:lnTo>
                        <a:pt x="66" y="284"/>
                      </a:lnTo>
                      <a:lnTo>
                        <a:pt x="67" y="285"/>
                      </a:lnTo>
                      <a:lnTo>
                        <a:pt x="68" y="286"/>
                      </a:lnTo>
                      <a:lnTo>
                        <a:pt x="68" y="290"/>
                      </a:lnTo>
                      <a:lnTo>
                        <a:pt x="69" y="291"/>
                      </a:lnTo>
                      <a:lnTo>
                        <a:pt x="71" y="294"/>
                      </a:lnTo>
                      <a:lnTo>
                        <a:pt x="71" y="295"/>
                      </a:lnTo>
                      <a:lnTo>
                        <a:pt x="71" y="298"/>
                      </a:lnTo>
                      <a:lnTo>
                        <a:pt x="71" y="299"/>
                      </a:lnTo>
                      <a:lnTo>
                        <a:pt x="71" y="300"/>
                      </a:lnTo>
                      <a:lnTo>
                        <a:pt x="69" y="301"/>
                      </a:lnTo>
                      <a:lnTo>
                        <a:pt x="68" y="304"/>
                      </a:lnTo>
                      <a:lnTo>
                        <a:pt x="67" y="306"/>
                      </a:lnTo>
                      <a:lnTo>
                        <a:pt x="67" y="308"/>
                      </a:lnTo>
                      <a:lnTo>
                        <a:pt x="64" y="310"/>
                      </a:lnTo>
                      <a:lnTo>
                        <a:pt x="62" y="311"/>
                      </a:lnTo>
                      <a:lnTo>
                        <a:pt x="62" y="313"/>
                      </a:lnTo>
                      <a:lnTo>
                        <a:pt x="59" y="314"/>
                      </a:lnTo>
                      <a:lnTo>
                        <a:pt x="58" y="315"/>
                      </a:lnTo>
                      <a:lnTo>
                        <a:pt x="57" y="317"/>
                      </a:lnTo>
                      <a:lnTo>
                        <a:pt x="57" y="320"/>
                      </a:lnTo>
                      <a:lnTo>
                        <a:pt x="55" y="323"/>
                      </a:lnTo>
                      <a:lnTo>
                        <a:pt x="54" y="324"/>
                      </a:lnTo>
                      <a:lnTo>
                        <a:pt x="53" y="327"/>
                      </a:lnTo>
                      <a:lnTo>
                        <a:pt x="53" y="328"/>
                      </a:lnTo>
                      <a:lnTo>
                        <a:pt x="52" y="330"/>
                      </a:lnTo>
                      <a:lnTo>
                        <a:pt x="53" y="332"/>
                      </a:lnTo>
                      <a:lnTo>
                        <a:pt x="55" y="334"/>
                      </a:lnTo>
                      <a:lnTo>
                        <a:pt x="57" y="337"/>
                      </a:lnTo>
                      <a:lnTo>
                        <a:pt x="58" y="339"/>
                      </a:lnTo>
                      <a:lnTo>
                        <a:pt x="59" y="341"/>
                      </a:lnTo>
                      <a:lnTo>
                        <a:pt x="63" y="342"/>
                      </a:lnTo>
                      <a:lnTo>
                        <a:pt x="64" y="346"/>
                      </a:lnTo>
                      <a:lnTo>
                        <a:pt x="66" y="346"/>
                      </a:lnTo>
                      <a:lnTo>
                        <a:pt x="66" y="351"/>
                      </a:lnTo>
                      <a:lnTo>
                        <a:pt x="68" y="352"/>
                      </a:lnTo>
                      <a:lnTo>
                        <a:pt x="68" y="356"/>
                      </a:lnTo>
                      <a:lnTo>
                        <a:pt x="68" y="357"/>
                      </a:lnTo>
                      <a:lnTo>
                        <a:pt x="69" y="360"/>
                      </a:lnTo>
                      <a:lnTo>
                        <a:pt x="71" y="361"/>
                      </a:lnTo>
                      <a:lnTo>
                        <a:pt x="71" y="362"/>
                      </a:lnTo>
                      <a:lnTo>
                        <a:pt x="71" y="365"/>
                      </a:lnTo>
                      <a:lnTo>
                        <a:pt x="71" y="368"/>
                      </a:lnTo>
                      <a:lnTo>
                        <a:pt x="71" y="370"/>
                      </a:lnTo>
                      <a:lnTo>
                        <a:pt x="71" y="371"/>
                      </a:lnTo>
                      <a:lnTo>
                        <a:pt x="71" y="372"/>
                      </a:lnTo>
                      <a:lnTo>
                        <a:pt x="71" y="375"/>
                      </a:lnTo>
                      <a:lnTo>
                        <a:pt x="71" y="379"/>
                      </a:lnTo>
                      <a:lnTo>
                        <a:pt x="71" y="381"/>
                      </a:lnTo>
                      <a:lnTo>
                        <a:pt x="71" y="382"/>
                      </a:lnTo>
                      <a:lnTo>
                        <a:pt x="72" y="384"/>
                      </a:lnTo>
                      <a:lnTo>
                        <a:pt x="71" y="385"/>
                      </a:lnTo>
                      <a:lnTo>
                        <a:pt x="72" y="386"/>
                      </a:lnTo>
                      <a:lnTo>
                        <a:pt x="72" y="387"/>
                      </a:lnTo>
                      <a:lnTo>
                        <a:pt x="77" y="386"/>
                      </a:lnTo>
                      <a:lnTo>
                        <a:pt x="80" y="385"/>
                      </a:lnTo>
                      <a:lnTo>
                        <a:pt x="82" y="382"/>
                      </a:lnTo>
                      <a:lnTo>
                        <a:pt x="85" y="381"/>
                      </a:lnTo>
                      <a:lnTo>
                        <a:pt x="87" y="379"/>
                      </a:lnTo>
                      <a:lnTo>
                        <a:pt x="88" y="376"/>
                      </a:lnTo>
                      <a:lnTo>
                        <a:pt x="90" y="375"/>
                      </a:lnTo>
                      <a:lnTo>
                        <a:pt x="93" y="375"/>
                      </a:lnTo>
                      <a:lnTo>
                        <a:pt x="100" y="375"/>
                      </a:lnTo>
                      <a:lnTo>
                        <a:pt x="106" y="374"/>
                      </a:lnTo>
                      <a:lnTo>
                        <a:pt x="111" y="374"/>
                      </a:lnTo>
                      <a:lnTo>
                        <a:pt x="115" y="374"/>
                      </a:lnTo>
                      <a:lnTo>
                        <a:pt x="119" y="374"/>
                      </a:lnTo>
                      <a:lnTo>
                        <a:pt x="124" y="372"/>
                      </a:lnTo>
                      <a:lnTo>
                        <a:pt x="126" y="372"/>
                      </a:lnTo>
                      <a:lnTo>
                        <a:pt x="128" y="375"/>
                      </a:lnTo>
                      <a:lnTo>
                        <a:pt x="130" y="379"/>
                      </a:lnTo>
                      <a:lnTo>
                        <a:pt x="131" y="379"/>
                      </a:lnTo>
                      <a:lnTo>
                        <a:pt x="133" y="379"/>
                      </a:lnTo>
                      <a:lnTo>
                        <a:pt x="134" y="379"/>
                      </a:lnTo>
                      <a:lnTo>
                        <a:pt x="137" y="380"/>
                      </a:lnTo>
                      <a:lnTo>
                        <a:pt x="139" y="379"/>
                      </a:lnTo>
                      <a:lnTo>
                        <a:pt x="143" y="379"/>
                      </a:lnTo>
                      <a:lnTo>
                        <a:pt x="145" y="376"/>
                      </a:lnTo>
                      <a:lnTo>
                        <a:pt x="148" y="375"/>
                      </a:lnTo>
                      <a:lnTo>
                        <a:pt x="149" y="375"/>
                      </a:lnTo>
                      <a:lnTo>
                        <a:pt x="152" y="375"/>
                      </a:lnTo>
                      <a:lnTo>
                        <a:pt x="154" y="374"/>
                      </a:lnTo>
                      <a:lnTo>
                        <a:pt x="156" y="372"/>
                      </a:lnTo>
                      <a:lnTo>
                        <a:pt x="157" y="372"/>
                      </a:lnTo>
                      <a:lnTo>
                        <a:pt x="158" y="371"/>
                      </a:lnTo>
                      <a:lnTo>
                        <a:pt x="159" y="372"/>
                      </a:lnTo>
                      <a:lnTo>
                        <a:pt x="161" y="374"/>
                      </a:lnTo>
                      <a:lnTo>
                        <a:pt x="163" y="375"/>
                      </a:lnTo>
                      <a:lnTo>
                        <a:pt x="167" y="376"/>
                      </a:lnTo>
                      <a:lnTo>
                        <a:pt x="167" y="379"/>
                      </a:lnTo>
                      <a:lnTo>
                        <a:pt x="170" y="380"/>
                      </a:lnTo>
                      <a:lnTo>
                        <a:pt x="172" y="382"/>
                      </a:lnTo>
                      <a:lnTo>
                        <a:pt x="173" y="384"/>
                      </a:lnTo>
                      <a:lnTo>
                        <a:pt x="177" y="386"/>
                      </a:lnTo>
                      <a:lnTo>
                        <a:pt x="178" y="389"/>
                      </a:lnTo>
                      <a:lnTo>
                        <a:pt x="182" y="389"/>
                      </a:lnTo>
                      <a:lnTo>
                        <a:pt x="183" y="390"/>
                      </a:lnTo>
                      <a:lnTo>
                        <a:pt x="186" y="391"/>
                      </a:lnTo>
                      <a:lnTo>
                        <a:pt x="187" y="394"/>
                      </a:lnTo>
                      <a:lnTo>
                        <a:pt x="189" y="395"/>
                      </a:lnTo>
                      <a:lnTo>
                        <a:pt x="190" y="395"/>
                      </a:lnTo>
                      <a:lnTo>
                        <a:pt x="191" y="395"/>
                      </a:lnTo>
                      <a:lnTo>
                        <a:pt x="194" y="396"/>
                      </a:lnTo>
                      <a:lnTo>
                        <a:pt x="196" y="396"/>
                      </a:lnTo>
                      <a:lnTo>
                        <a:pt x="197" y="396"/>
                      </a:lnTo>
                      <a:lnTo>
                        <a:pt x="199" y="398"/>
                      </a:lnTo>
                      <a:lnTo>
                        <a:pt x="200" y="399"/>
                      </a:lnTo>
                      <a:lnTo>
                        <a:pt x="201" y="399"/>
                      </a:lnTo>
                      <a:lnTo>
                        <a:pt x="202" y="399"/>
                      </a:lnTo>
                      <a:lnTo>
                        <a:pt x="205" y="399"/>
                      </a:lnTo>
                      <a:lnTo>
                        <a:pt x="206" y="399"/>
                      </a:lnTo>
                      <a:lnTo>
                        <a:pt x="208" y="400"/>
                      </a:lnTo>
                      <a:lnTo>
                        <a:pt x="209" y="400"/>
                      </a:lnTo>
                      <a:lnTo>
                        <a:pt x="213" y="401"/>
                      </a:lnTo>
                      <a:lnTo>
                        <a:pt x="214" y="400"/>
                      </a:lnTo>
                      <a:lnTo>
                        <a:pt x="215" y="400"/>
                      </a:lnTo>
                      <a:lnTo>
                        <a:pt x="218" y="401"/>
                      </a:lnTo>
                      <a:lnTo>
                        <a:pt x="219" y="401"/>
                      </a:lnTo>
                      <a:lnTo>
                        <a:pt x="221" y="401"/>
                      </a:lnTo>
                      <a:lnTo>
                        <a:pt x="224" y="401"/>
                      </a:lnTo>
                      <a:lnTo>
                        <a:pt x="227" y="401"/>
                      </a:lnTo>
                      <a:lnTo>
                        <a:pt x="229" y="403"/>
                      </a:lnTo>
                      <a:lnTo>
                        <a:pt x="230" y="403"/>
                      </a:lnTo>
                      <a:lnTo>
                        <a:pt x="232" y="403"/>
                      </a:lnTo>
                      <a:lnTo>
                        <a:pt x="233" y="403"/>
                      </a:lnTo>
                      <a:lnTo>
                        <a:pt x="237" y="403"/>
                      </a:lnTo>
                      <a:lnTo>
                        <a:pt x="238" y="403"/>
                      </a:lnTo>
                      <a:lnTo>
                        <a:pt x="243" y="403"/>
                      </a:lnTo>
                      <a:lnTo>
                        <a:pt x="244" y="403"/>
                      </a:lnTo>
                      <a:lnTo>
                        <a:pt x="247" y="403"/>
                      </a:lnTo>
                      <a:lnTo>
                        <a:pt x="249" y="403"/>
                      </a:lnTo>
                      <a:lnTo>
                        <a:pt x="251" y="403"/>
                      </a:lnTo>
                      <a:lnTo>
                        <a:pt x="253" y="403"/>
                      </a:lnTo>
                      <a:lnTo>
                        <a:pt x="257" y="403"/>
                      </a:lnTo>
                      <a:lnTo>
                        <a:pt x="260" y="403"/>
                      </a:lnTo>
                      <a:lnTo>
                        <a:pt x="261" y="403"/>
                      </a:lnTo>
                      <a:lnTo>
                        <a:pt x="262" y="401"/>
                      </a:lnTo>
                      <a:lnTo>
                        <a:pt x="265" y="401"/>
                      </a:lnTo>
                      <a:lnTo>
                        <a:pt x="266" y="401"/>
                      </a:lnTo>
                      <a:lnTo>
                        <a:pt x="268" y="401"/>
                      </a:lnTo>
                      <a:lnTo>
                        <a:pt x="272" y="401"/>
                      </a:lnTo>
                      <a:lnTo>
                        <a:pt x="273" y="401"/>
                      </a:lnTo>
                      <a:lnTo>
                        <a:pt x="275" y="400"/>
                      </a:lnTo>
                      <a:lnTo>
                        <a:pt x="276" y="400"/>
                      </a:lnTo>
                      <a:lnTo>
                        <a:pt x="279" y="401"/>
                      </a:lnTo>
                      <a:lnTo>
                        <a:pt x="280" y="400"/>
                      </a:lnTo>
                      <a:lnTo>
                        <a:pt x="281" y="400"/>
                      </a:lnTo>
                      <a:lnTo>
                        <a:pt x="281" y="399"/>
                      </a:lnTo>
                      <a:lnTo>
                        <a:pt x="281" y="398"/>
                      </a:lnTo>
                      <a:lnTo>
                        <a:pt x="280" y="395"/>
                      </a:lnTo>
                      <a:lnTo>
                        <a:pt x="280" y="393"/>
                      </a:lnTo>
                      <a:lnTo>
                        <a:pt x="279" y="387"/>
                      </a:lnTo>
                      <a:lnTo>
                        <a:pt x="277" y="381"/>
                      </a:lnTo>
                      <a:lnTo>
                        <a:pt x="277" y="379"/>
                      </a:lnTo>
                      <a:lnTo>
                        <a:pt x="276" y="375"/>
                      </a:lnTo>
                      <a:lnTo>
                        <a:pt x="275" y="371"/>
                      </a:lnTo>
                      <a:lnTo>
                        <a:pt x="272" y="368"/>
                      </a:lnTo>
                      <a:lnTo>
                        <a:pt x="270" y="365"/>
                      </a:lnTo>
                      <a:lnTo>
                        <a:pt x="267" y="358"/>
                      </a:lnTo>
                      <a:lnTo>
                        <a:pt x="265" y="353"/>
                      </a:lnTo>
                      <a:lnTo>
                        <a:pt x="263" y="349"/>
                      </a:lnTo>
                      <a:lnTo>
                        <a:pt x="260" y="342"/>
                      </a:lnTo>
                      <a:lnTo>
                        <a:pt x="258" y="337"/>
                      </a:lnTo>
                      <a:lnTo>
                        <a:pt x="257" y="334"/>
                      </a:lnTo>
                      <a:lnTo>
                        <a:pt x="257" y="333"/>
                      </a:lnTo>
                      <a:lnTo>
                        <a:pt x="258" y="328"/>
                      </a:lnTo>
                      <a:lnTo>
                        <a:pt x="266" y="327"/>
                      </a:lnTo>
                      <a:lnTo>
                        <a:pt x="270" y="325"/>
                      </a:lnTo>
                      <a:lnTo>
                        <a:pt x="273" y="323"/>
                      </a:lnTo>
                      <a:lnTo>
                        <a:pt x="275" y="322"/>
                      </a:lnTo>
                      <a:lnTo>
                        <a:pt x="276" y="319"/>
                      </a:lnTo>
                      <a:lnTo>
                        <a:pt x="279" y="314"/>
                      </a:lnTo>
                      <a:lnTo>
                        <a:pt x="280" y="308"/>
                      </a:lnTo>
                      <a:lnTo>
                        <a:pt x="282" y="301"/>
                      </a:lnTo>
                      <a:lnTo>
                        <a:pt x="287" y="300"/>
                      </a:lnTo>
                      <a:lnTo>
                        <a:pt x="289" y="298"/>
                      </a:lnTo>
                      <a:lnTo>
                        <a:pt x="289" y="285"/>
                      </a:lnTo>
                      <a:lnTo>
                        <a:pt x="289" y="284"/>
                      </a:lnTo>
                      <a:lnTo>
                        <a:pt x="290" y="284"/>
                      </a:lnTo>
                      <a:lnTo>
                        <a:pt x="292" y="284"/>
                      </a:lnTo>
                      <a:lnTo>
                        <a:pt x="298" y="285"/>
                      </a:lnTo>
                      <a:lnTo>
                        <a:pt x="304" y="285"/>
                      </a:lnTo>
                      <a:lnTo>
                        <a:pt x="310" y="287"/>
                      </a:lnTo>
                      <a:lnTo>
                        <a:pt x="317" y="289"/>
                      </a:lnTo>
                      <a:lnTo>
                        <a:pt x="325" y="290"/>
                      </a:lnTo>
                      <a:lnTo>
                        <a:pt x="333" y="291"/>
                      </a:lnTo>
                      <a:lnTo>
                        <a:pt x="339" y="292"/>
                      </a:lnTo>
                      <a:lnTo>
                        <a:pt x="348" y="294"/>
                      </a:lnTo>
                      <a:lnTo>
                        <a:pt x="352" y="295"/>
                      </a:lnTo>
                      <a:lnTo>
                        <a:pt x="353" y="295"/>
                      </a:lnTo>
                      <a:lnTo>
                        <a:pt x="353" y="294"/>
                      </a:lnTo>
                      <a:lnTo>
                        <a:pt x="352" y="290"/>
                      </a:lnTo>
                      <a:lnTo>
                        <a:pt x="352" y="280"/>
                      </a:lnTo>
                      <a:lnTo>
                        <a:pt x="351" y="270"/>
                      </a:lnTo>
                      <a:lnTo>
                        <a:pt x="348" y="259"/>
                      </a:lnTo>
                      <a:lnTo>
                        <a:pt x="347" y="258"/>
                      </a:lnTo>
                      <a:lnTo>
                        <a:pt x="344" y="258"/>
                      </a:lnTo>
                      <a:lnTo>
                        <a:pt x="343" y="258"/>
                      </a:lnTo>
                      <a:lnTo>
                        <a:pt x="342" y="258"/>
                      </a:lnTo>
                      <a:lnTo>
                        <a:pt x="339" y="258"/>
                      </a:lnTo>
                      <a:lnTo>
                        <a:pt x="338" y="257"/>
                      </a:lnTo>
                      <a:lnTo>
                        <a:pt x="337" y="257"/>
                      </a:lnTo>
                      <a:lnTo>
                        <a:pt x="334" y="257"/>
                      </a:lnTo>
                      <a:lnTo>
                        <a:pt x="333" y="254"/>
                      </a:lnTo>
                      <a:lnTo>
                        <a:pt x="332" y="253"/>
                      </a:lnTo>
                      <a:lnTo>
                        <a:pt x="328" y="252"/>
                      </a:lnTo>
                      <a:lnTo>
                        <a:pt x="325" y="249"/>
                      </a:lnTo>
                      <a:lnTo>
                        <a:pt x="324" y="248"/>
                      </a:lnTo>
                      <a:lnTo>
                        <a:pt x="325" y="246"/>
                      </a:lnTo>
                      <a:lnTo>
                        <a:pt x="325" y="244"/>
                      </a:lnTo>
                      <a:lnTo>
                        <a:pt x="323" y="242"/>
                      </a:lnTo>
                      <a:lnTo>
                        <a:pt x="322" y="239"/>
                      </a:lnTo>
                      <a:lnTo>
                        <a:pt x="320" y="239"/>
                      </a:lnTo>
                      <a:lnTo>
                        <a:pt x="319" y="238"/>
                      </a:lnTo>
                      <a:lnTo>
                        <a:pt x="318" y="237"/>
                      </a:lnTo>
                      <a:lnTo>
                        <a:pt x="317" y="235"/>
                      </a:lnTo>
                      <a:lnTo>
                        <a:pt x="314" y="234"/>
                      </a:lnTo>
                      <a:lnTo>
                        <a:pt x="314" y="233"/>
                      </a:lnTo>
                      <a:lnTo>
                        <a:pt x="317" y="232"/>
                      </a:lnTo>
                      <a:lnTo>
                        <a:pt x="318" y="230"/>
                      </a:lnTo>
                      <a:lnTo>
                        <a:pt x="318" y="229"/>
                      </a:lnTo>
                      <a:lnTo>
                        <a:pt x="318" y="228"/>
                      </a:lnTo>
                      <a:lnTo>
                        <a:pt x="314" y="224"/>
                      </a:lnTo>
                      <a:lnTo>
                        <a:pt x="311" y="224"/>
                      </a:lnTo>
                      <a:lnTo>
                        <a:pt x="310" y="223"/>
                      </a:lnTo>
                      <a:lnTo>
                        <a:pt x="309" y="223"/>
                      </a:lnTo>
                      <a:lnTo>
                        <a:pt x="306" y="219"/>
                      </a:lnTo>
                      <a:lnTo>
                        <a:pt x="305" y="218"/>
                      </a:lnTo>
                      <a:lnTo>
                        <a:pt x="304" y="218"/>
                      </a:lnTo>
                      <a:lnTo>
                        <a:pt x="303" y="216"/>
                      </a:lnTo>
                      <a:lnTo>
                        <a:pt x="301" y="216"/>
                      </a:lnTo>
                      <a:lnTo>
                        <a:pt x="300" y="216"/>
                      </a:lnTo>
                      <a:lnTo>
                        <a:pt x="298" y="218"/>
                      </a:lnTo>
                      <a:lnTo>
                        <a:pt x="296" y="219"/>
                      </a:lnTo>
                      <a:lnTo>
                        <a:pt x="296" y="220"/>
                      </a:lnTo>
                      <a:lnTo>
                        <a:pt x="295" y="223"/>
                      </a:lnTo>
                      <a:lnTo>
                        <a:pt x="295" y="224"/>
                      </a:lnTo>
                      <a:lnTo>
                        <a:pt x="294" y="229"/>
                      </a:lnTo>
                      <a:lnTo>
                        <a:pt x="292" y="230"/>
                      </a:lnTo>
                      <a:lnTo>
                        <a:pt x="290" y="232"/>
                      </a:lnTo>
                      <a:lnTo>
                        <a:pt x="287" y="233"/>
                      </a:lnTo>
                      <a:lnTo>
                        <a:pt x="286" y="234"/>
                      </a:lnTo>
                      <a:lnTo>
                        <a:pt x="282" y="234"/>
                      </a:lnTo>
                      <a:lnTo>
                        <a:pt x="280" y="233"/>
                      </a:lnTo>
                      <a:lnTo>
                        <a:pt x="279" y="233"/>
                      </a:lnTo>
                      <a:lnTo>
                        <a:pt x="277" y="233"/>
                      </a:lnTo>
                      <a:lnTo>
                        <a:pt x="275" y="230"/>
                      </a:lnTo>
                      <a:lnTo>
                        <a:pt x="272" y="228"/>
                      </a:lnTo>
                      <a:lnTo>
                        <a:pt x="271" y="225"/>
                      </a:lnTo>
                      <a:lnTo>
                        <a:pt x="267" y="223"/>
                      </a:lnTo>
                      <a:lnTo>
                        <a:pt x="263" y="220"/>
                      </a:lnTo>
                      <a:lnTo>
                        <a:pt x="262" y="219"/>
                      </a:lnTo>
                      <a:lnTo>
                        <a:pt x="262" y="218"/>
                      </a:lnTo>
                      <a:lnTo>
                        <a:pt x="262" y="216"/>
                      </a:lnTo>
                      <a:lnTo>
                        <a:pt x="263" y="214"/>
                      </a:lnTo>
                      <a:lnTo>
                        <a:pt x="265" y="213"/>
                      </a:lnTo>
                      <a:lnTo>
                        <a:pt x="267" y="214"/>
                      </a:lnTo>
                      <a:lnTo>
                        <a:pt x="268" y="213"/>
                      </a:lnTo>
                      <a:lnTo>
                        <a:pt x="271" y="214"/>
                      </a:lnTo>
                      <a:lnTo>
                        <a:pt x="272" y="214"/>
                      </a:lnTo>
                      <a:lnTo>
                        <a:pt x="275" y="213"/>
                      </a:lnTo>
                      <a:lnTo>
                        <a:pt x="276" y="213"/>
                      </a:lnTo>
                      <a:lnTo>
                        <a:pt x="277" y="214"/>
                      </a:lnTo>
                      <a:lnTo>
                        <a:pt x="277" y="215"/>
                      </a:lnTo>
                      <a:lnTo>
                        <a:pt x="279" y="215"/>
                      </a:lnTo>
                      <a:lnTo>
                        <a:pt x="280" y="214"/>
                      </a:lnTo>
                      <a:lnTo>
                        <a:pt x="279" y="214"/>
                      </a:lnTo>
                      <a:lnTo>
                        <a:pt x="279" y="213"/>
                      </a:lnTo>
                      <a:lnTo>
                        <a:pt x="279" y="210"/>
                      </a:lnTo>
                      <a:lnTo>
                        <a:pt x="279" y="209"/>
                      </a:lnTo>
                      <a:lnTo>
                        <a:pt x="277" y="208"/>
                      </a:lnTo>
                      <a:lnTo>
                        <a:pt x="277" y="206"/>
                      </a:lnTo>
                      <a:lnTo>
                        <a:pt x="277" y="205"/>
                      </a:lnTo>
                      <a:lnTo>
                        <a:pt x="279" y="204"/>
                      </a:lnTo>
                      <a:lnTo>
                        <a:pt x="279" y="202"/>
                      </a:lnTo>
                      <a:lnTo>
                        <a:pt x="279" y="201"/>
                      </a:lnTo>
                      <a:lnTo>
                        <a:pt x="279" y="200"/>
                      </a:lnTo>
                      <a:lnTo>
                        <a:pt x="279" y="199"/>
                      </a:lnTo>
                      <a:lnTo>
                        <a:pt x="277" y="199"/>
                      </a:lnTo>
                      <a:lnTo>
                        <a:pt x="276" y="197"/>
                      </a:lnTo>
                      <a:lnTo>
                        <a:pt x="276" y="194"/>
                      </a:lnTo>
                      <a:lnTo>
                        <a:pt x="277" y="194"/>
                      </a:lnTo>
                      <a:lnTo>
                        <a:pt x="279" y="192"/>
                      </a:lnTo>
                      <a:lnTo>
                        <a:pt x="280" y="192"/>
                      </a:lnTo>
                      <a:lnTo>
                        <a:pt x="282" y="191"/>
                      </a:lnTo>
                      <a:lnTo>
                        <a:pt x="284" y="190"/>
                      </a:lnTo>
                      <a:lnTo>
                        <a:pt x="286" y="191"/>
                      </a:lnTo>
                      <a:lnTo>
                        <a:pt x="287" y="190"/>
                      </a:lnTo>
                      <a:lnTo>
                        <a:pt x="289" y="190"/>
                      </a:lnTo>
                      <a:lnTo>
                        <a:pt x="287" y="190"/>
                      </a:lnTo>
                      <a:lnTo>
                        <a:pt x="287" y="189"/>
                      </a:lnTo>
                      <a:lnTo>
                        <a:pt x="286" y="187"/>
                      </a:lnTo>
                      <a:lnTo>
                        <a:pt x="286" y="186"/>
                      </a:lnTo>
                      <a:lnTo>
                        <a:pt x="287" y="185"/>
                      </a:lnTo>
                      <a:lnTo>
                        <a:pt x="289" y="183"/>
                      </a:lnTo>
                      <a:lnTo>
                        <a:pt x="289" y="182"/>
                      </a:lnTo>
                      <a:lnTo>
                        <a:pt x="287" y="182"/>
                      </a:lnTo>
                      <a:lnTo>
                        <a:pt x="284" y="182"/>
                      </a:lnTo>
                      <a:lnTo>
                        <a:pt x="282" y="180"/>
                      </a:lnTo>
                      <a:lnTo>
                        <a:pt x="282" y="178"/>
                      </a:lnTo>
                      <a:lnTo>
                        <a:pt x="281" y="177"/>
                      </a:lnTo>
                      <a:lnTo>
                        <a:pt x="279" y="177"/>
                      </a:lnTo>
                      <a:lnTo>
                        <a:pt x="277" y="176"/>
                      </a:lnTo>
                      <a:lnTo>
                        <a:pt x="277" y="175"/>
                      </a:lnTo>
                      <a:lnTo>
                        <a:pt x="276" y="173"/>
                      </a:lnTo>
                      <a:lnTo>
                        <a:pt x="275" y="173"/>
                      </a:lnTo>
                      <a:lnTo>
                        <a:pt x="273" y="171"/>
                      </a:lnTo>
                      <a:lnTo>
                        <a:pt x="275" y="170"/>
                      </a:lnTo>
                      <a:lnTo>
                        <a:pt x="276" y="170"/>
                      </a:lnTo>
                      <a:lnTo>
                        <a:pt x="279" y="170"/>
                      </a:lnTo>
                      <a:lnTo>
                        <a:pt x="280" y="168"/>
                      </a:lnTo>
                      <a:lnTo>
                        <a:pt x="281" y="168"/>
                      </a:lnTo>
                      <a:lnTo>
                        <a:pt x="282" y="167"/>
                      </a:lnTo>
                      <a:lnTo>
                        <a:pt x="282" y="163"/>
                      </a:lnTo>
                      <a:lnTo>
                        <a:pt x="284" y="162"/>
                      </a:lnTo>
                      <a:lnTo>
                        <a:pt x="286" y="162"/>
                      </a:lnTo>
                      <a:lnTo>
                        <a:pt x="287" y="162"/>
                      </a:lnTo>
                      <a:lnTo>
                        <a:pt x="289" y="161"/>
                      </a:lnTo>
                      <a:lnTo>
                        <a:pt x="287" y="158"/>
                      </a:lnTo>
                      <a:lnTo>
                        <a:pt x="286" y="157"/>
                      </a:lnTo>
                      <a:lnTo>
                        <a:pt x="284" y="156"/>
                      </a:lnTo>
                      <a:lnTo>
                        <a:pt x="284" y="154"/>
                      </a:lnTo>
                      <a:lnTo>
                        <a:pt x="282" y="153"/>
                      </a:lnTo>
                      <a:lnTo>
                        <a:pt x="282" y="152"/>
                      </a:lnTo>
                      <a:lnTo>
                        <a:pt x="282" y="149"/>
                      </a:lnTo>
                      <a:lnTo>
                        <a:pt x="281" y="148"/>
                      </a:lnTo>
                      <a:lnTo>
                        <a:pt x="280" y="147"/>
                      </a:lnTo>
                      <a:lnTo>
                        <a:pt x="279" y="148"/>
                      </a:lnTo>
                      <a:lnTo>
                        <a:pt x="277" y="149"/>
                      </a:lnTo>
                      <a:lnTo>
                        <a:pt x="276" y="152"/>
                      </a:lnTo>
                      <a:lnTo>
                        <a:pt x="273" y="153"/>
                      </a:lnTo>
                      <a:lnTo>
                        <a:pt x="272" y="153"/>
                      </a:lnTo>
                      <a:lnTo>
                        <a:pt x="272" y="154"/>
                      </a:lnTo>
                      <a:lnTo>
                        <a:pt x="271" y="156"/>
                      </a:lnTo>
                      <a:lnTo>
                        <a:pt x="268" y="154"/>
                      </a:lnTo>
                      <a:lnTo>
                        <a:pt x="267" y="156"/>
                      </a:lnTo>
                      <a:lnTo>
                        <a:pt x="266" y="156"/>
                      </a:lnTo>
                      <a:lnTo>
                        <a:pt x="265" y="156"/>
                      </a:lnTo>
                      <a:lnTo>
                        <a:pt x="263" y="154"/>
                      </a:lnTo>
                      <a:lnTo>
                        <a:pt x="262" y="154"/>
                      </a:lnTo>
                      <a:lnTo>
                        <a:pt x="261" y="154"/>
                      </a:lnTo>
                      <a:lnTo>
                        <a:pt x="260" y="156"/>
                      </a:lnTo>
                      <a:lnTo>
                        <a:pt x="258" y="158"/>
                      </a:lnTo>
                      <a:lnTo>
                        <a:pt x="256" y="158"/>
                      </a:lnTo>
                      <a:lnTo>
                        <a:pt x="253" y="159"/>
                      </a:lnTo>
                      <a:lnTo>
                        <a:pt x="252" y="159"/>
                      </a:lnTo>
                      <a:lnTo>
                        <a:pt x="249" y="158"/>
                      </a:lnTo>
                      <a:lnTo>
                        <a:pt x="248" y="158"/>
                      </a:lnTo>
                      <a:lnTo>
                        <a:pt x="246" y="157"/>
                      </a:lnTo>
                      <a:lnTo>
                        <a:pt x="244" y="157"/>
                      </a:lnTo>
                      <a:lnTo>
                        <a:pt x="243" y="157"/>
                      </a:lnTo>
                      <a:lnTo>
                        <a:pt x="242" y="159"/>
                      </a:lnTo>
                      <a:lnTo>
                        <a:pt x="242" y="161"/>
                      </a:lnTo>
                      <a:lnTo>
                        <a:pt x="242" y="162"/>
                      </a:lnTo>
                      <a:lnTo>
                        <a:pt x="240" y="162"/>
                      </a:lnTo>
                      <a:lnTo>
                        <a:pt x="238" y="162"/>
                      </a:lnTo>
                      <a:lnTo>
                        <a:pt x="237" y="162"/>
                      </a:lnTo>
                      <a:lnTo>
                        <a:pt x="235" y="163"/>
                      </a:lnTo>
                      <a:lnTo>
                        <a:pt x="235" y="164"/>
                      </a:lnTo>
                      <a:lnTo>
                        <a:pt x="235" y="167"/>
                      </a:lnTo>
                      <a:lnTo>
                        <a:pt x="235" y="168"/>
                      </a:lnTo>
                      <a:lnTo>
                        <a:pt x="234" y="168"/>
                      </a:lnTo>
                      <a:lnTo>
                        <a:pt x="233" y="168"/>
                      </a:lnTo>
                      <a:lnTo>
                        <a:pt x="232" y="167"/>
                      </a:lnTo>
                      <a:lnTo>
                        <a:pt x="232" y="164"/>
                      </a:lnTo>
                      <a:lnTo>
                        <a:pt x="230" y="163"/>
                      </a:lnTo>
                      <a:lnTo>
                        <a:pt x="230" y="162"/>
                      </a:lnTo>
                      <a:lnTo>
                        <a:pt x="229" y="161"/>
                      </a:lnTo>
                      <a:lnTo>
                        <a:pt x="228" y="161"/>
                      </a:lnTo>
                      <a:lnTo>
                        <a:pt x="227" y="161"/>
                      </a:lnTo>
                      <a:lnTo>
                        <a:pt x="225" y="159"/>
                      </a:lnTo>
                      <a:lnTo>
                        <a:pt x="223" y="158"/>
                      </a:lnTo>
                      <a:lnTo>
                        <a:pt x="221" y="156"/>
                      </a:lnTo>
                      <a:lnTo>
                        <a:pt x="223" y="153"/>
                      </a:lnTo>
                      <a:lnTo>
                        <a:pt x="223" y="152"/>
                      </a:lnTo>
                      <a:lnTo>
                        <a:pt x="225" y="152"/>
                      </a:lnTo>
                      <a:lnTo>
                        <a:pt x="227" y="152"/>
                      </a:lnTo>
                      <a:lnTo>
                        <a:pt x="229" y="152"/>
                      </a:lnTo>
                      <a:lnTo>
                        <a:pt x="230" y="152"/>
                      </a:lnTo>
                      <a:lnTo>
                        <a:pt x="232" y="149"/>
                      </a:lnTo>
                      <a:lnTo>
                        <a:pt x="232" y="147"/>
                      </a:lnTo>
                      <a:lnTo>
                        <a:pt x="232" y="145"/>
                      </a:lnTo>
                      <a:lnTo>
                        <a:pt x="230" y="144"/>
                      </a:lnTo>
                      <a:lnTo>
                        <a:pt x="230" y="142"/>
                      </a:lnTo>
                      <a:lnTo>
                        <a:pt x="229" y="140"/>
                      </a:lnTo>
                      <a:lnTo>
                        <a:pt x="229" y="138"/>
                      </a:lnTo>
                      <a:lnTo>
                        <a:pt x="230" y="137"/>
                      </a:lnTo>
                      <a:lnTo>
                        <a:pt x="230" y="133"/>
                      </a:lnTo>
                      <a:lnTo>
                        <a:pt x="230" y="130"/>
                      </a:lnTo>
                      <a:lnTo>
                        <a:pt x="230" y="128"/>
                      </a:lnTo>
                      <a:lnTo>
                        <a:pt x="230" y="126"/>
                      </a:lnTo>
                      <a:lnTo>
                        <a:pt x="232" y="124"/>
                      </a:lnTo>
                      <a:lnTo>
                        <a:pt x="230" y="120"/>
                      </a:lnTo>
                      <a:lnTo>
                        <a:pt x="230" y="118"/>
                      </a:lnTo>
                      <a:lnTo>
                        <a:pt x="229" y="116"/>
                      </a:lnTo>
                      <a:lnTo>
                        <a:pt x="227" y="115"/>
                      </a:lnTo>
                      <a:lnTo>
                        <a:pt x="227" y="114"/>
                      </a:lnTo>
                      <a:lnTo>
                        <a:pt x="228" y="111"/>
                      </a:lnTo>
                      <a:lnTo>
                        <a:pt x="228" y="109"/>
                      </a:lnTo>
                      <a:lnTo>
                        <a:pt x="228" y="104"/>
                      </a:lnTo>
                      <a:lnTo>
                        <a:pt x="228" y="102"/>
                      </a:lnTo>
                      <a:lnTo>
                        <a:pt x="229" y="100"/>
                      </a:lnTo>
                      <a:lnTo>
                        <a:pt x="229" y="99"/>
                      </a:lnTo>
                      <a:lnTo>
                        <a:pt x="229" y="95"/>
                      </a:lnTo>
                      <a:lnTo>
                        <a:pt x="230" y="94"/>
                      </a:lnTo>
                      <a:lnTo>
                        <a:pt x="230" y="90"/>
                      </a:lnTo>
                      <a:lnTo>
                        <a:pt x="230" y="88"/>
                      </a:lnTo>
                      <a:lnTo>
                        <a:pt x="229" y="87"/>
                      </a:lnTo>
                      <a:lnTo>
                        <a:pt x="229" y="85"/>
                      </a:lnTo>
                      <a:lnTo>
                        <a:pt x="229" y="82"/>
                      </a:lnTo>
                      <a:lnTo>
                        <a:pt x="229" y="81"/>
                      </a:lnTo>
                      <a:lnTo>
                        <a:pt x="229" y="80"/>
                      </a:lnTo>
                      <a:lnTo>
                        <a:pt x="230" y="78"/>
                      </a:lnTo>
                      <a:lnTo>
                        <a:pt x="233" y="75"/>
                      </a:lnTo>
                      <a:lnTo>
                        <a:pt x="233" y="73"/>
                      </a:lnTo>
                      <a:lnTo>
                        <a:pt x="233" y="72"/>
                      </a:lnTo>
                      <a:lnTo>
                        <a:pt x="233" y="71"/>
                      </a:lnTo>
                      <a:lnTo>
                        <a:pt x="232" y="69"/>
                      </a:lnTo>
                      <a:lnTo>
                        <a:pt x="232" y="68"/>
                      </a:lnTo>
                      <a:lnTo>
                        <a:pt x="232" y="66"/>
                      </a:lnTo>
                      <a:lnTo>
                        <a:pt x="232" y="64"/>
                      </a:lnTo>
                      <a:lnTo>
                        <a:pt x="232" y="63"/>
                      </a:lnTo>
                      <a:lnTo>
                        <a:pt x="229" y="59"/>
                      </a:lnTo>
                      <a:lnTo>
                        <a:pt x="228" y="59"/>
                      </a:lnTo>
                      <a:lnTo>
                        <a:pt x="228" y="58"/>
                      </a:lnTo>
                      <a:lnTo>
                        <a:pt x="228" y="57"/>
                      </a:lnTo>
                      <a:lnTo>
                        <a:pt x="229" y="56"/>
                      </a:lnTo>
                      <a:lnTo>
                        <a:pt x="229" y="53"/>
                      </a:lnTo>
                      <a:lnTo>
                        <a:pt x="225" y="53"/>
                      </a:lnTo>
                      <a:lnTo>
                        <a:pt x="225" y="53"/>
                      </a:lnTo>
                      <a:lnTo>
                        <a:pt x="224" y="53"/>
                      </a:lnTo>
                      <a:lnTo>
                        <a:pt x="22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5" name="Freeform 52">
                  <a:extLst>
                    <a:ext uri="{FF2B5EF4-FFF2-40B4-BE49-F238E27FC236}">
                      <a16:creationId xmlns:a16="http://schemas.microsoft.com/office/drawing/2014/main" id="{1C46686A-F17C-4E09-B670-A5AD7F5CBDEA}"/>
                    </a:ext>
                  </a:extLst>
                </p:cNvPr>
                <p:cNvSpPr>
                  <a:spLocks noEditPoints="1"/>
                </p:cNvSpPr>
                <p:nvPr/>
              </p:nvSpPr>
              <p:spPr bwMode="auto">
                <a:xfrm>
                  <a:off x="3641" y="2284"/>
                  <a:ext cx="254" cy="336"/>
                </a:xfrm>
                <a:custGeom>
                  <a:avLst/>
                  <a:gdLst>
                    <a:gd name="T0" fmla="*/ 192 w 254"/>
                    <a:gd name="T1" fmla="*/ 298 h 336"/>
                    <a:gd name="T2" fmla="*/ 172 w 254"/>
                    <a:gd name="T3" fmla="*/ 274 h 336"/>
                    <a:gd name="T4" fmla="*/ 187 w 254"/>
                    <a:gd name="T5" fmla="*/ 263 h 336"/>
                    <a:gd name="T6" fmla="*/ 199 w 254"/>
                    <a:gd name="T7" fmla="*/ 268 h 336"/>
                    <a:gd name="T8" fmla="*/ 202 w 254"/>
                    <a:gd name="T9" fmla="*/ 307 h 336"/>
                    <a:gd name="T10" fmla="*/ 158 w 254"/>
                    <a:gd name="T11" fmla="*/ 289 h 336"/>
                    <a:gd name="T12" fmla="*/ 177 w 254"/>
                    <a:gd name="T13" fmla="*/ 309 h 336"/>
                    <a:gd name="T14" fmla="*/ 177 w 254"/>
                    <a:gd name="T15" fmla="*/ 297 h 336"/>
                    <a:gd name="T16" fmla="*/ 164 w 254"/>
                    <a:gd name="T17" fmla="*/ 266 h 336"/>
                    <a:gd name="T18" fmla="*/ 206 w 254"/>
                    <a:gd name="T19" fmla="*/ 330 h 336"/>
                    <a:gd name="T20" fmla="*/ 188 w 254"/>
                    <a:gd name="T21" fmla="*/ 311 h 336"/>
                    <a:gd name="T22" fmla="*/ 199 w 254"/>
                    <a:gd name="T23" fmla="*/ 330 h 336"/>
                    <a:gd name="T24" fmla="*/ 209 w 254"/>
                    <a:gd name="T25" fmla="*/ 315 h 336"/>
                    <a:gd name="T26" fmla="*/ 212 w 254"/>
                    <a:gd name="T27" fmla="*/ 322 h 336"/>
                    <a:gd name="T28" fmla="*/ 209 w 254"/>
                    <a:gd name="T29" fmla="*/ 311 h 336"/>
                    <a:gd name="T30" fmla="*/ 25 w 254"/>
                    <a:gd name="T31" fmla="*/ 12 h 336"/>
                    <a:gd name="T32" fmla="*/ 25 w 254"/>
                    <a:gd name="T33" fmla="*/ 28 h 336"/>
                    <a:gd name="T34" fmla="*/ 7 w 254"/>
                    <a:gd name="T35" fmla="*/ 38 h 336"/>
                    <a:gd name="T36" fmla="*/ 5 w 254"/>
                    <a:gd name="T37" fmla="*/ 55 h 336"/>
                    <a:gd name="T38" fmla="*/ 3 w 254"/>
                    <a:gd name="T39" fmla="*/ 70 h 336"/>
                    <a:gd name="T40" fmla="*/ 10 w 254"/>
                    <a:gd name="T41" fmla="*/ 84 h 336"/>
                    <a:gd name="T42" fmla="*/ 24 w 254"/>
                    <a:gd name="T43" fmla="*/ 90 h 336"/>
                    <a:gd name="T44" fmla="*/ 26 w 254"/>
                    <a:gd name="T45" fmla="*/ 105 h 336"/>
                    <a:gd name="T46" fmla="*/ 21 w 254"/>
                    <a:gd name="T47" fmla="*/ 126 h 336"/>
                    <a:gd name="T48" fmla="*/ 25 w 254"/>
                    <a:gd name="T49" fmla="*/ 143 h 336"/>
                    <a:gd name="T50" fmla="*/ 33 w 254"/>
                    <a:gd name="T51" fmla="*/ 152 h 336"/>
                    <a:gd name="T52" fmla="*/ 45 w 254"/>
                    <a:gd name="T53" fmla="*/ 161 h 336"/>
                    <a:gd name="T54" fmla="*/ 49 w 254"/>
                    <a:gd name="T55" fmla="*/ 175 h 336"/>
                    <a:gd name="T56" fmla="*/ 53 w 254"/>
                    <a:gd name="T57" fmla="*/ 190 h 336"/>
                    <a:gd name="T58" fmla="*/ 60 w 254"/>
                    <a:gd name="T59" fmla="*/ 211 h 336"/>
                    <a:gd name="T60" fmla="*/ 69 w 254"/>
                    <a:gd name="T61" fmla="*/ 218 h 336"/>
                    <a:gd name="T62" fmla="*/ 84 w 254"/>
                    <a:gd name="T63" fmla="*/ 218 h 336"/>
                    <a:gd name="T64" fmla="*/ 91 w 254"/>
                    <a:gd name="T65" fmla="*/ 222 h 336"/>
                    <a:gd name="T66" fmla="*/ 92 w 254"/>
                    <a:gd name="T67" fmla="*/ 241 h 336"/>
                    <a:gd name="T68" fmla="*/ 83 w 254"/>
                    <a:gd name="T69" fmla="*/ 264 h 336"/>
                    <a:gd name="T70" fmla="*/ 93 w 254"/>
                    <a:gd name="T71" fmla="*/ 275 h 336"/>
                    <a:gd name="T72" fmla="*/ 112 w 254"/>
                    <a:gd name="T73" fmla="*/ 277 h 336"/>
                    <a:gd name="T74" fmla="*/ 129 w 254"/>
                    <a:gd name="T75" fmla="*/ 282 h 336"/>
                    <a:gd name="T76" fmla="*/ 136 w 254"/>
                    <a:gd name="T77" fmla="*/ 290 h 336"/>
                    <a:gd name="T78" fmla="*/ 121 w 254"/>
                    <a:gd name="T79" fmla="*/ 298 h 336"/>
                    <a:gd name="T80" fmla="*/ 129 w 254"/>
                    <a:gd name="T81" fmla="*/ 301 h 336"/>
                    <a:gd name="T82" fmla="*/ 148 w 254"/>
                    <a:gd name="T83" fmla="*/ 298 h 336"/>
                    <a:gd name="T84" fmla="*/ 153 w 254"/>
                    <a:gd name="T85" fmla="*/ 280 h 336"/>
                    <a:gd name="T86" fmla="*/ 158 w 254"/>
                    <a:gd name="T87" fmla="*/ 265 h 336"/>
                    <a:gd name="T88" fmla="*/ 180 w 254"/>
                    <a:gd name="T89" fmla="*/ 261 h 336"/>
                    <a:gd name="T90" fmla="*/ 201 w 254"/>
                    <a:gd name="T91" fmla="*/ 259 h 336"/>
                    <a:gd name="T92" fmla="*/ 211 w 254"/>
                    <a:gd name="T93" fmla="*/ 247 h 336"/>
                    <a:gd name="T94" fmla="*/ 224 w 254"/>
                    <a:gd name="T95" fmla="*/ 218 h 336"/>
                    <a:gd name="T96" fmla="*/ 239 w 254"/>
                    <a:gd name="T97" fmla="*/ 199 h 336"/>
                    <a:gd name="T98" fmla="*/ 248 w 254"/>
                    <a:gd name="T99" fmla="*/ 178 h 336"/>
                    <a:gd name="T100" fmla="*/ 253 w 254"/>
                    <a:gd name="T101" fmla="*/ 156 h 336"/>
                    <a:gd name="T102" fmla="*/ 239 w 254"/>
                    <a:gd name="T103" fmla="*/ 128 h 336"/>
                    <a:gd name="T104" fmla="*/ 228 w 254"/>
                    <a:gd name="T105" fmla="*/ 104 h 336"/>
                    <a:gd name="T106" fmla="*/ 228 w 254"/>
                    <a:gd name="T107" fmla="*/ 85 h 336"/>
                    <a:gd name="T108" fmla="*/ 211 w 254"/>
                    <a:gd name="T109" fmla="*/ 67 h 336"/>
                    <a:gd name="T110" fmla="*/ 196 w 254"/>
                    <a:gd name="T111" fmla="*/ 55 h 336"/>
                    <a:gd name="T112" fmla="*/ 180 w 254"/>
                    <a:gd name="T113" fmla="*/ 37 h 336"/>
                    <a:gd name="T114" fmla="*/ 142 w 254"/>
                    <a:gd name="T115" fmla="*/ 29 h 336"/>
                    <a:gd name="T116" fmla="*/ 115 w 254"/>
                    <a:gd name="T117" fmla="*/ 33 h 336"/>
                    <a:gd name="T118" fmla="*/ 84 w 254"/>
                    <a:gd name="T119" fmla="*/ 21 h 336"/>
                    <a:gd name="T120" fmla="*/ 60 w 254"/>
                    <a:gd name="T121" fmla="*/ 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4" h="336">
                      <a:moveTo>
                        <a:pt x="201" y="307"/>
                      </a:moveTo>
                      <a:lnTo>
                        <a:pt x="199" y="303"/>
                      </a:lnTo>
                      <a:lnTo>
                        <a:pt x="196" y="297"/>
                      </a:lnTo>
                      <a:lnTo>
                        <a:pt x="193" y="293"/>
                      </a:lnTo>
                      <a:lnTo>
                        <a:pt x="190" y="289"/>
                      </a:lnTo>
                      <a:lnTo>
                        <a:pt x="190" y="293"/>
                      </a:lnTo>
                      <a:lnTo>
                        <a:pt x="190" y="294"/>
                      </a:lnTo>
                      <a:lnTo>
                        <a:pt x="192" y="298"/>
                      </a:lnTo>
                      <a:lnTo>
                        <a:pt x="190" y="298"/>
                      </a:lnTo>
                      <a:lnTo>
                        <a:pt x="187" y="296"/>
                      </a:lnTo>
                      <a:lnTo>
                        <a:pt x="185" y="290"/>
                      </a:lnTo>
                      <a:lnTo>
                        <a:pt x="182" y="287"/>
                      </a:lnTo>
                      <a:lnTo>
                        <a:pt x="181" y="285"/>
                      </a:lnTo>
                      <a:lnTo>
                        <a:pt x="180" y="282"/>
                      </a:lnTo>
                      <a:lnTo>
                        <a:pt x="177" y="278"/>
                      </a:lnTo>
                      <a:lnTo>
                        <a:pt x="172" y="274"/>
                      </a:lnTo>
                      <a:lnTo>
                        <a:pt x="173" y="273"/>
                      </a:lnTo>
                      <a:lnTo>
                        <a:pt x="173" y="270"/>
                      </a:lnTo>
                      <a:lnTo>
                        <a:pt x="177" y="268"/>
                      </a:lnTo>
                      <a:lnTo>
                        <a:pt x="180" y="266"/>
                      </a:lnTo>
                      <a:lnTo>
                        <a:pt x="182" y="264"/>
                      </a:lnTo>
                      <a:lnTo>
                        <a:pt x="183" y="261"/>
                      </a:lnTo>
                      <a:lnTo>
                        <a:pt x="185" y="263"/>
                      </a:lnTo>
                      <a:lnTo>
                        <a:pt x="187" y="263"/>
                      </a:lnTo>
                      <a:lnTo>
                        <a:pt x="191" y="261"/>
                      </a:lnTo>
                      <a:lnTo>
                        <a:pt x="195" y="261"/>
                      </a:lnTo>
                      <a:lnTo>
                        <a:pt x="199" y="260"/>
                      </a:lnTo>
                      <a:lnTo>
                        <a:pt x="199" y="261"/>
                      </a:lnTo>
                      <a:lnTo>
                        <a:pt x="199" y="265"/>
                      </a:lnTo>
                      <a:lnTo>
                        <a:pt x="196" y="270"/>
                      </a:lnTo>
                      <a:lnTo>
                        <a:pt x="196" y="271"/>
                      </a:lnTo>
                      <a:lnTo>
                        <a:pt x="199" y="268"/>
                      </a:lnTo>
                      <a:lnTo>
                        <a:pt x="200" y="270"/>
                      </a:lnTo>
                      <a:lnTo>
                        <a:pt x="201" y="274"/>
                      </a:lnTo>
                      <a:lnTo>
                        <a:pt x="202" y="277"/>
                      </a:lnTo>
                      <a:lnTo>
                        <a:pt x="202" y="280"/>
                      </a:lnTo>
                      <a:lnTo>
                        <a:pt x="204" y="288"/>
                      </a:lnTo>
                      <a:lnTo>
                        <a:pt x="204" y="293"/>
                      </a:lnTo>
                      <a:lnTo>
                        <a:pt x="204" y="301"/>
                      </a:lnTo>
                      <a:lnTo>
                        <a:pt x="202" y="307"/>
                      </a:lnTo>
                      <a:lnTo>
                        <a:pt x="201" y="307"/>
                      </a:lnTo>
                      <a:lnTo>
                        <a:pt x="201" y="307"/>
                      </a:lnTo>
                      <a:close/>
                      <a:moveTo>
                        <a:pt x="153" y="275"/>
                      </a:moveTo>
                      <a:lnTo>
                        <a:pt x="153" y="277"/>
                      </a:lnTo>
                      <a:lnTo>
                        <a:pt x="155" y="280"/>
                      </a:lnTo>
                      <a:lnTo>
                        <a:pt x="157" y="285"/>
                      </a:lnTo>
                      <a:lnTo>
                        <a:pt x="157" y="288"/>
                      </a:lnTo>
                      <a:lnTo>
                        <a:pt x="158" y="289"/>
                      </a:lnTo>
                      <a:lnTo>
                        <a:pt x="158" y="292"/>
                      </a:lnTo>
                      <a:lnTo>
                        <a:pt x="159" y="296"/>
                      </a:lnTo>
                      <a:lnTo>
                        <a:pt x="163" y="302"/>
                      </a:lnTo>
                      <a:lnTo>
                        <a:pt x="164" y="302"/>
                      </a:lnTo>
                      <a:lnTo>
                        <a:pt x="166" y="301"/>
                      </a:lnTo>
                      <a:lnTo>
                        <a:pt x="168" y="303"/>
                      </a:lnTo>
                      <a:lnTo>
                        <a:pt x="171" y="304"/>
                      </a:lnTo>
                      <a:lnTo>
                        <a:pt x="177" y="309"/>
                      </a:lnTo>
                      <a:lnTo>
                        <a:pt x="181" y="313"/>
                      </a:lnTo>
                      <a:lnTo>
                        <a:pt x="182" y="311"/>
                      </a:lnTo>
                      <a:lnTo>
                        <a:pt x="183" y="311"/>
                      </a:lnTo>
                      <a:lnTo>
                        <a:pt x="183" y="309"/>
                      </a:lnTo>
                      <a:lnTo>
                        <a:pt x="185" y="306"/>
                      </a:lnTo>
                      <a:lnTo>
                        <a:pt x="182" y="304"/>
                      </a:lnTo>
                      <a:lnTo>
                        <a:pt x="180" y="302"/>
                      </a:lnTo>
                      <a:lnTo>
                        <a:pt x="177" y="297"/>
                      </a:lnTo>
                      <a:lnTo>
                        <a:pt x="173" y="293"/>
                      </a:lnTo>
                      <a:lnTo>
                        <a:pt x="171" y="287"/>
                      </a:lnTo>
                      <a:lnTo>
                        <a:pt x="168" y="280"/>
                      </a:lnTo>
                      <a:lnTo>
                        <a:pt x="168" y="277"/>
                      </a:lnTo>
                      <a:lnTo>
                        <a:pt x="168" y="273"/>
                      </a:lnTo>
                      <a:lnTo>
                        <a:pt x="168" y="266"/>
                      </a:lnTo>
                      <a:lnTo>
                        <a:pt x="167" y="266"/>
                      </a:lnTo>
                      <a:lnTo>
                        <a:pt x="164" y="266"/>
                      </a:lnTo>
                      <a:lnTo>
                        <a:pt x="161" y="266"/>
                      </a:lnTo>
                      <a:lnTo>
                        <a:pt x="157" y="266"/>
                      </a:lnTo>
                      <a:lnTo>
                        <a:pt x="155" y="268"/>
                      </a:lnTo>
                      <a:lnTo>
                        <a:pt x="153" y="271"/>
                      </a:lnTo>
                      <a:lnTo>
                        <a:pt x="153" y="275"/>
                      </a:lnTo>
                      <a:lnTo>
                        <a:pt x="153" y="275"/>
                      </a:lnTo>
                      <a:close/>
                      <a:moveTo>
                        <a:pt x="207" y="332"/>
                      </a:moveTo>
                      <a:lnTo>
                        <a:pt x="206" y="330"/>
                      </a:lnTo>
                      <a:lnTo>
                        <a:pt x="202" y="326"/>
                      </a:lnTo>
                      <a:lnTo>
                        <a:pt x="202" y="323"/>
                      </a:lnTo>
                      <a:lnTo>
                        <a:pt x="200" y="322"/>
                      </a:lnTo>
                      <a:lnTo>
                        <a:pt x="197" y="320"/>
                      </a:lnTo>
                      <a:lnTo>
                        <a:pt x="195" y="317"/>
                      </a:lnTo>
                      <a:lnTo>
                        <a:pt x="193" y="313"/>
                      </a:lnTo>
                      <a:lnTo>
                        <a:pt x="190" y="312"/>
                      </a:lnTo>
                      <a:lnTo>
                        <a:pt x="188" y="311"/>
                      </a:lnTo>
                      <a:lnTo>
                        <a:pt x="187" y="309"/>
                      </a:lnTo>
                      <a:lnTo>
                        <a:pt x="185" y="308"/>
                      </a:lnTo>
                      <a:lnTo>
                        <a:pt x="183" y="311"/>
                      </a:lnTo>
                      <a:lnTo>
                        <a:pt x="185" y="315"/>
                      </a:lnTo>
                      <a:lnTo>
                        <a:pt x="186" y="317"/>
                      </a:lnTo>
                      <a:lnTo>
                        <a:pt x="188" y="320"/>
                      </a:lnTo>
                      <a:lnTo>
                        <a:pt x="196" y="326"/>
                      </a:lnTo>
                      <a:lnTo>
                        <a:pt x="199" y="330"/>
                      </a:lnTo>
                      <a:lnTo>
                        <a:pt x="200" y="331"/>
                      </a:lnTo>
                      <a:lnTo>
                        <a:pt x="204" y="334"/>
                      </a:lnTo>
                      <a:lnTo>
                        <a:pt x="207" y="336"/>
                      </a:lnTo>
                      <a:lnTo>
                        <a:pt x="207" y="332"/>
                      </a:lnTo>
                      <a:lnTo>
                        <a:pt x="207" y="332"/>
                      </a:lnTo>
                      <a:close/>
                      <a:moveTo>
                        <a:pt x="209" y="311"/>
                      </a:moveTo>
                      <a:lnTo>
                        <a:pt x="207" y="315"/>
                      </a:lnTo>
                      <a:lnTo>
                        <a:pt x="209" y="315"/>
                      </a:lnTo>
                      <a:lnTo>
                        <a:pt x="207" y="316"/>
                      </a:lnTo>
                      <a:lnTo>
                        <a:pt x="209" y="318"/>
                      </a:lnTo>
                      <a:lnTo>
                        <a:pt x="209" y="320"/>
                      </a:lnTo>
                      <a:lnTo>
                        <a:pt x="210" y="321"/>
                      </a:lnTo>
                      <a:lnTo>
                        <a:pt x="211" y="325"/>
                      </a:lnTo>
                      <a:lnTo>
                        <a:pt x="214" y="327"/>
                      </a:lnTo>
                      <a:lnTo>
                        <a:pt x="212" y="325"/>
                      </a:lnTo>
                      <a:lnTo>
                        <a:pt x="212" y="322"/>
                      </a:lnTo>
                      <a:lnTo>
                        <a:pt x="214" y="321"/>
                      </a:lnTo>
                      <a:lnTo>
                        <a:pt x="215" y="321"/>
                      </a:lnTo>
                      <a:lnTo>
                        <a:pt x="215" y="320"/>
                      </a:lnTo>
                      <a:lnTo>
                        <a:pt x="214" y="317"/>
                      </a:lnTo>
                      <a:lnTo>
                        <a:pt x="214" y="316"/>
                      </a:lnTo>
                      <a:lnTo>
                        <a:pt x="212" y="312"/>
                      </a:lnTo>
                      <a:lnTo>
                        <a:pt x="210" y="311"/>
                      </a:lnTo>
                      <a:lnTo>
                        <a:pt x="209" y="311"/>
                      </a:lnTo>
                      <a:lnTo>
                        <a:pt x="209" y="311"/>
                      </a:lnTo>
                      <a:close/>
                      <a:moveTo>
                        <a:pt x="36" y="2"/>
                      </a:moveTo>
                      <a:lnTo>
                        <a:pt x="31" y="7"/>
                      </a:lnTo>
                      <a:lnTo>
                        <a:pt x="30" y="8"/>
                      </a:lnTo>
                      <a:lnTo>
                        <a:pt x="29" y="9"/>
                      </a:lnTo>
                      <a:lnTo>
                        <a:pt x="29" y="10"/>
                      </a:lnTo>
                      <a:lnTo>
                        <a:pt x="26" y="12"/>
                      </a:lnTo>
                      <a:lnTo>
                        <a:pt x="25" y="12"/>
                      </a:lnTo>
                      <a:lnTo>
                        <a:pt x="25" y="13"/>
                      </a:lnTo>
                      <a:lnTo>
                        <a:pt x="24" y="15"/>
                      </a:lnTo>
                      <a:lnTo>
                        <a:pt x="22" y="18"/>
                      </a:lnTo>
                      <a:lnTo>
                        <a:pt x="22" y="21"/>
                      </a:lnTo>
                      <a:lnTo>
                        <a:pt x="24" y="23"/>
                      </a:lnTo>
                      <a:lnTo>
                        <a:pt x="25" y="24"/>
                      </a:lnTo>
                      <a:lnTo>
                        <a:pt x="25" y="27"/>
                      </a:lnTo>
                      <a:lnTo>
                        <a:pt x="25" y="28"/>
                      </a:lnTo>
                      <a:lnTo>
                        <a:pt x="24" y="29"/>
                      </a:lnTo>
                      <a:lnTo>
                        <a:pt x="20" y="31"/>
                      </a:lnTo>
                      <a:lnTo>
                        <a:pt x="19" y="33"/>
                      </a:lnTo>
                      <a:lnTo>
                        <a:pt x="17" y="33"/>
                      </a:lnTo>
                      <a:lnTo>
                        <a:pt x="13" y="34"/>
                      </a:lnTo>
                      <a:lnTo>
                        <a:pt x="10" y="34"/>
                      </a:lnTo>
                      <a:lnTo>
                        <a:pt x="8" y="37"/>
                      </a:lnTo>
                      <a:lnTo>
                        <a:pt x="7" y="38"/>
                      </a:lnTo>
                      <a:lnTo>
                        <a:pt x="6" y="40"/>
                      </a:lnTo>
                      <a:lnTo>
                        <a:pt x="5" y="41"/>
                      </a:lnTo>
                      <a:lnTo>
                        <a:pt x="3" y="43"/>
                      </a:lnTo>
                      <a:lnTo>
                        <a:pt x="5" y="47"/>
                      </a:lnTo>
                      <a:lnTo>
                        <a:pt x="5" y="50"/>
                      </a:lnTo>
                      <a:lnTo>
                        <a:pt x="7" y="52"/>
                      </a:lnTo>
                      <a:lnTo>
                        <a:pt x="7" y="54"/>
                      </a:lnTo>
                      <a:lnTo>
                        <a:pt x="5" y="55"/>
                      </a:lnTo>
                      <a:lnTo>
                        <a:pt x="2" y="56"/>
                      </a:lnTo>
                      <a:lnTo>
                        <a:pt x="0" y="57"/>
                      </a:lnTo>
                      <a:lnTo>
                        <a:pt x="0" y="60"/>
                      </a:lnTo>
                      <a:lnTo>
                        <a:pt x="0" y="62"/>
                      </a:lnTo>
                      <a:lnTo>
                        <a:pt x="0" y="66"/>
                      </a:lnTo>
                      <a:lnTo>
                        <a:pt x="1" y="67"/>
                      </a:lnTo>
                      <a:lnTo>
                        <a:pt x="2" y="70"/>
                      </a:lnTo>
                      <a:lnTo>
                        <a:pt x="3" y="70"/>
                      </a:lnTo>
                      <a:lnTo>
                        <a:pt x="5" y="73"/>
                      </a:lnTo>
                      <a:lnTo>
                        <a:pt x="6" y="74"/>
                      </a:lnTo>
                      <a:lnTo>
                        <a:pt x="6" y="76"/>
                      </a:lnTo>
                      <a:lnTo>
                        <a:pt x="6" y="79"/>
                      </a:lnTo>
                      <a:lnTo>
                        <a:pt x="6" y="80"/>
                      </a:lnTo>
                      <a:lnTo>
                        <a:pt x="7" y="81"/>
                      </a:lnTo>
                      <a:lnTo>
                        <a:pt x="8" y="83"/>
                      </a:lnTo>
                      <a:lnTo>
                        <a:pt x="10" y="84"/>
                      </a:lnTo>
                      <a:lnTo>
                        <a:pt x="11" y="85"/>
                      </a:lnTo>
                      <a:lnTo>
                        <a:pt x="15" y="86"/>
                      </a:lnTo>
                      <a:lnTo>
                        <a:pt x="16" y="88"/>
                      </a:lnTo>
                      <a:lnTo>
                        <a:pt x="17" y="90"/>
                      </a:lnTo>
                      <a:lnTo>
                        <a:pt x="19" y="92"/>
                      </a:lnTo>
                      <a:lnTo>
                        <a:pt x="20" y="92"/>
                      </a:lnTo>
                      <a:lnTo>
                        <a:pt x="22" y="89"/>
                      </a:lnTo>
                      <a:lnTo>
                        <a:pt x="24" y="90"/>
                      </a:lnTo>
                      <a:lnTo>
                        <a:pt x="24" y="92"/>
                      </a:lnTo>
                      <a:lnTo>
                        <a:pt x="25" y="95"/>
                      </a:lnTo>
                      <a:lnTo>
                        <a:pt x="25" y="97"/>
                      </a:lnTo>
                      <a:lnTo>
                        <a:pt x="25" y="98"/>
                      </a:lnTo>
                      <a:lnTo>
                        <a:pt x="26" y="102"/>
                      </a:lnTo>
                      <a:lnTo>
                        <a:pt x="25" y="103"/>
                      </a:lnTo>
                      <a:lnTo>
                        <a:pt x="29" y="104"/>
                      </a:lnTo>
                      <a:lnTo>
                        <a:pt x="26" y="105"/>
                      </a:lnTo>
                      <a:lnTo>
                        <a:pt x="24" y="111"/>
                      </a:lnTo>
                      <a:lnTo>
                        <a:pt x="24" y="112"/>
                      </a:lnTo>
                      <a:lnTo>
                        <a:pt x="24" y="116"/>
                      </a:lnTo>
                      <a:lnTo>
                        <a:pt x="22" y="117"/>
                      </a:lnTo>
                      <a:lnTo>
                        <a:pt x="21" y="118"/>
                      </a:lnTo>
                      <a:lnTo>
                        <a:pt x="21" y="121"/>
                      </a:lnTo>
                      <a:lnTo>
                        <a:pt x="21" y="123"/>
                      </a:lnTo>
                      <a:lnTo>
                        <a:pt x="21" y="126"/>
                      </a:lnTo>
                      <a:lnTo>
                        <a:pt x="20" y="128"/>
                      </a:lnTo>
                      <a:lnTo>
                        <a:pt x="20" y="131"/>
                      </a:lnTo>
                      <a:lnTo>
                        <a:pt x="19" y="132"/>
                      </a:lnTo>
                      <a:lnTo>
                        <a:pt x="20" y="135"/>
                      </a:lnTo>
                      <a:lnTo>
                        <a:pt x="21" y="135"/>
                      </a:lnTo>
                      <a:lnTo>
                        <a:pt x="22" y="136"/>
                      </a:lnTo>
                      <a:lnTo>
                        <a:pt x="24" y="140"/>
                      </a:lnTo>
                      <a:lnTo>
                        <a:pt x="25" y="143"/>
                      </a:lnTo>
                      <a:lnTo>
                        <a:pt x="25" y="146"/>
                      </a:lnTo>
                      <a:lnTo>
                        <a:pt x="25" y="149"/>
                      </a:lnTo>
                      <a:lnTo>
                        <a:pt x="25" y="152"/>
                      </a:lnTo>
                      <a:lnTo>
                        <a:pt x="25" y="154"/>
                      </a:lnTo>
                      <a:lnTo>
                        <a:pt x="26" y="154"/>
                      </a:lnTo>
                      <a:lnTo>
                        <a:pt x="29" y="154"/>
                      </a:lnTo>
                      <a:lnTo>
                        <a:pt x="30" y="152"/>
                      </a:lnTo>
                      <a:lnTo>
                        <a:pt x="33" y="152"/>
                      </a:lnTo>
                      <a:lnTo>
                        <a:pt x="34" y="154"/>
                      </a:lnTo>
                      <a:lnTo>
                        <a:pt x="36" y="154"/>
                      </a:lnTo>
                      <a:lnTo>
                        <a:pt x="36" y="155"/>
                      </a:lnTo>
                      <a:lnTo>
                        <a:pt x="38" y="156"/>
                      </a:lnTo>
                      <a:lnTo>
                        <a:pt x="41" y="154"/>
                      </a:lnTo>
                      <a:lnTo>
                        <a:pt x="41" y="155"/>
                      </a:lnTo>
                      <a:lnTo>
                        <a:pt x="45" y="159"/>
                      </a:lnTo>
                      <a:lnTo>
                        <a:pt x="45" y="161"/>
                      </a:lnTo>
                      <a:lnTo>
                        <a:pt x="45" y="162"/>
                      </a:lnTo>
                      <a:lnTo>
                        <a:pt x="46" y="164"/>
                      </a:lnTo>
                      <a:lnTo>
                        <a:pt x="48" y="165"/>
                      </a:lnTo>
                      <a:lnTo>
                        <a:pt x="48" y="169"/>
                      </a:lnTo>
                      <a:lnTo>
                        <a:pt x="48" y="171"/>
                      </a:lnTo>
                      <a:lnTo>
                        <a:pt x="48" y="173"/>
                      </a:lnTo>
                      <a:lnTo>
                        <a:pt x="48" y="174"/>
                      </a:lnTo>
                      <a:lnTo>
                        <a:pt x="49" y="175"/>
                      </a:lnTo>
                      <a:lnTo>
                        <a:pt x="50" y="176"/>
                      </a:lnTo>
                      <a:lnTo>
                        <a:pt x="52" y="178"/>
                      </a:lnTo>
                      <a:lnTo>
                        <a:pt x="53" y="178"/>
                      </a:lnTo>
                      <a:lnTo>
                        <a:pt x="53" y="180"/>
                      </a:lnTo>
                      <a:lnTo>
                        <a:pt x="52" y="183"/>
                      </a:lnTo>
                      <a:lnTo>
                        <a:pt x="53" y="187"/>
                      </a:lnTo>
                      <a:lnTo>
                        <a:pt x="53" y="189"/>
                      </a:lnTo>
                      <a:lnTo>
                        <a:pt x="53" y="190"/>
                      </a:lnTo>
                      <a:lnTo>
                        <a:pt x="54" y="192"/>
                      </a:lnTo>
                      <a:lnTo>
                        <a:pt x="54" y="193"/>
                      </a:lnTo>
                      <a:lnTo>
                        <a:pt x="55" y="195"/>
                      </a:lnTo>
                      <a:lnTo>
                        <a:pt x="55" y="199"/>
                      </a:lnTo>
                      <a:lnTo>
                        <a:pt x="55" y="203"/>
                      </a:lnTo>
                      <a:lnTo>
                        <a:pt x="55" y="206"/>
                      </a:lnTo>
                      <a:lnTo>
                        <a:pt x="57" y="209"/>
                      </a:lnTo>
                      <a:lnTo>
                        <a:pt x="60" y="211"/>
                      </a:lnTo>
                      <a:lnTo>
                        <a:pt x="63" y="211"/>
                      </a:lnTo>
                      <a:lnTo>
                        <a:pt x="65" y="209"/>
                      </a:lnTo>
                      <a:lnTo>
                        <a:pt x="67" y="209"/>
                      </a:lnTo>
                      <a:lnTo>
                        <a:pt x="67" y="213"/>
                      </a:lnTo>
                      <a:lnTo>
                        <a:pt x="67" y="216"/>
                      </a:lnTo>
                      <a:lnTo>
                        <a:pt x="67" y="217"/>
                      </a:lnTo>
                      <a:lnTo>
                        <a:pt x="67" y="218"/>
                      </a:lnTo>
                      <a:lnTo>
                        <a:pt x="69" y="218"/>
                      </a:lnTo>
                      <a:lnTo>
                        <a:pt x="73" y="217"/>
                      </a:lnTo>
                      <a:lnTo>
                        <a:pt x="73" y="218"/>
                      </a:lnTo>
                      <a:lnTo>
                        <a:pt x="74" y="218"/>
                      </a:lnTo>
                      <a:lnTo>
                        <a:pt x="76" y="217"/>
                      </a:lnTo>
                      <a:lnTo>
                        <a:pt x="78" y="216"/>
                      </a:lnTo>
                      <a:lnTo>
                        <a:pt x="82" y="216"/>
                      </a:lnTo>
                      <a:lnTo>
                        <a:pt x="83" y="217"/>
                      </a:lnTo>
                      <a:lnTo>
                        <a:pt x="84" y="218"/>
                      </a:lnTo>
                      <a:lnTo>
                        <a:pt x="88" y="216"/>
                      </a:lnTo>
                      <a:lnTo>
                        <a:pt x="90" y="216"/>
                      </a:lnTo>
                      <a:lnTo>
                        <a:pt x="91" y="216"/>
                      </a:lnTo>
                      <a:lnTo>
                        <a:pt x="93" y="214"/>
                      </a:lnTo>
                      <a:lnTo>
                        <a:pt x="95" y="216"/>
                      </a:lnTo>
                      <a:lnTo>
                        <a:pt x="95" y="217"/>
                      </a:lnTo>
                      <a:lnTo>
                        <a:pt x="92" y="221"/>
                      </a:lnTo>
                      <a:lnTo>
                        <a:pt x="91" y="222"/>
                      </a:lnTo>
                      <a:lnTo>
                        <a:pt x="91" y="223"/>
                      </a:lnTo>
                      <a:lnTo>
                        <a:pt x="91" y="228"/>
                      </a:lnTo>
                      <a:lnTo>
                        <a:pt x="91" y="231"/>
                      </a:lnTo>
                      <a:lnTo>
                        <a:pt x="91" y="232"/>
                      </a:lnTo>
                      <a:lnTo>
                        <a:pt x="92" y="235"/>
                      </a:lnTo>
                      <a:lnTo>
                        <a:pt x="92" y="236"/>
                      </a:lnTo>
                      <a:lnTo>
                        <a:pt x="92" y="238"/>
                      </a:lnTo>
                      <a:lnTo>
                        <a:pt x="92" y="241"/>
                      </a:lnTo>
                      <a:lnTo>
                        <a:pt x="91" y="246"/>
                      </a:lnTo>
                      <a:lnTo>
                        <a:pt x="90" y="249"/>
                      </a:lnTo>
                      <a:lnTo>
                        <a:pt x="90" y="251"/>
                      </a:lnTo>
                      <a:lnTo>
                        <a:pt x="90" y="254"/>
                      </a:lnTo>
                      <a:lnTo>
                        <a:pt x="88" y="259"/>
                      </a:lnTo>
                      <a:lnTo>
                        <a:pt x="88" y="260"/>
                      </a:lnTo>
                      <a:lnTo>
                        <a:pt x="83" y="263"/>
                      </a:lnTo>
                      <a:lnTo>
                        <a:pt x="83" y="264"/>
                      </a:lnTo>
                      <a:lnTo>
                        <a:pt x="83" y="265"/>
                      </a:lnTo>
                      <a:lnTo>
                        <a:pt x="84" y="266"/>
                      </a:lnTo>
                      <a:lnTo>
                        <a:pt x="86" y="268"/>
                      </a:lnTo>
                      <a:lnTo>
                        <a:pt x="86" y="275"/>
                      </a:lnTo>
                      <a:lnTo>
                        <a:pt x="88" y="275"/>
                      </a:lnTo>
                      <a:lnTo>
                        <a:pt x="90" y="275"/>
                      </a:lnTo>
                      <a:lnTo>
                        <a:pt x="91" y="275"/>
                      </a:lnTo>
                      <a:lnTo>
                        <a:pt x="93" y="275"/>
                      </a:lnTo>
                      <a:lnTo>
                        <a:pt x="96" y="275"/>
                      </a:lnTo>
                      <a:lnTo>
                        <a:pt x="100" y="274"/>
                      </a:lnTo>
                      <a:lnTo>
                        <a:pt x="105" y="274"/>
                      </a:lnTo>
                      <a:lnTo>
                        <a:pt x="106" y="274"/>
                      </a:lnTo>
                      <a:lnTo>
                        <a:pt x="107" y="275"/>
                      </a:lnTo>
                      <a:lnTo>
                        <a:pt x="109" y="275"/>
                      </a:lnTo>
                      <a:lnTo>
                        <a:pt x="111" y="275"/>
                      </a:lnTo>
                      <a:lnTo>
                        <a:pt x="112" y="277"/>
                      </a:lnTo>
                      <a:lnTo>
                        <a:pt x="116" y="278"/>
                      </a:lnTo>
                      <a:lnTo>
                        <a:pt x="119" y="278"/>
                      </a:lnTo>
                      <a:lnTo>
                        <a:pt x="121" y="279"/>
                      </a:lnTo>
                      <a:lnTo>
                        <a:pt x="124" y="279"/>
                      </a:lnTo>
                      <a:lnTo>
                        <a:pt x="125" y="280"/>
                      </a:lnTo>
                      <a:lnTo>
                        <a:pt x="126" y="282"/>
                      </a:lnTo>
                      <a:lnTo>
                        <a:pt x="128" y="282"/>
                      </a:lnTo>
                      <a:lnTo>
                        <a:pt x="129" y="282"/>
                      </a:lnTo>
                      <a:lnTo>
                        <a:pt x="130" y="282"/>
                      </a:lnTo>
                      <a:lnTo>
                        <a:pt x="131" y="282"/>
                      </a:lnTo>
                      <a:lnTo>
                        <a:pt x="134" y="283"/>
                      </a:lnTo>
                      <a:lnTo>
                        <a:pt x="135" y="283"/>
                      </a:lnTo>
                      <a:lnTo>
                        <a:pt x="136" y="283"/>
                      </a:lnTo>
                      <a:lnTo>
                        <a:pt x="138" y="285"/>
                      </a:lnTo>
                      <a:lnTo>
                        <a:pt x="138" y="287"/>
                      </a:lnTo>
                      <a:lnTo>
                        <a:pt x="136" y="290"/>
                      </a:lnTo>
                      <a:lnTo>
                        <a:pt x="133" y="293"/>
                      </a:lnTo>
                      <a:lnTo>
                        <a:pt x="130" y="293"/>
                      </a:lnTo>
                      <a:lnTo>
                        <a:pt x="130" y="296"/>
                      </a:lnTo>
                      <a:lnTo>
                        <a:pt x="129" y="296"/>
                      </a:lnTo>
                      <a:lnTo>
                        <a:pt x="128" y="297"/>
                      </a:lnTo>
                      <a:lnTo>
                        <a:pt x="126" y="297"/>
                      </a:lnTo>
                      <a:lnTo>
                        <a:pt x="124" y="297"/>
                      </a:lnTo>
                      <a:lnTo>
                        <a:pt x="121" y="298"/>
                      </a:lnTo>
                      <a:lnTo>
                        <a:pt x="120" y="298"/>
                      </a:lnTo>
                      <a:lnTo>
                        <a:pt x="115" y="298"/>
                      </a:lnTo>
                      <a:lnTo>
                        <a:pt x="114" y="298"/>
                      </a:lnTo>
                      <a:lnTo>
                        <a:pt x="116" y="299"/>
                      </a:lnTo>
                      <a:lnTo>
                        <a:pt x="121" y="301"/>
                      </a:lnTo>
                      <a:lnTo>
                        <a:pt x="125" y="301"/>
                      </a:lnTo>
                      <a:lnTo>
                        <a:pt x="126" y="301"/>
                      </a:lnTo>
                      <a:lnTo>
                        <a:pt x="129" y="301"/>
                      </a:lnTo>
                      <a:lnTo>
                        <a:pt x="129" y="303"/>
                      </a:lnTo>
                      <a:lnTo>
                        <a:pt x="135" y="303"/>
                      </a:lnTo>
                      <a:lnTo>
                        <a:pt x="138" y="301"/>
                      </a:lnTo>
                      <a:lnTo>
                        <a:pt x="140" y="299"/>
                      </a:lnTo>
                      <a:lnTo>
                        <a:pt x="143" y="299"/>
                      </a:lnTo>
                      <a:lnTo>
                        <a:pt x="144" y="299"/>
                      </a:lnTo>
                      <a:lnTo>
                        <a:pt x="145" y="299"/>
                      </a:lnTo>
                      <a:lnTo>
                        <a:pt x="148" y="298"/>
                      </a:lnTo>
                      <a:lnTo>
                        <a:pt x="150" y="297"/>
                      </a:lnTo>
                      <a:lnTo>
                        <a:pt x="153" y="297"/>
                      </a:lnTo>
                      <a:lnTo>
                        <a:pt x="153" y="296"/>
                      </a:lnTo>
                      <a:lnTo>
                        <a:pt x="154" y="293"/>
                      </a:lnTo>
                      <a:lnTo>
                        <a:pt x="154" y="290"/>
                      </a:lnTo>
                      <a:lnTo>
                        <a:pt x="153" y="287"/>
                      </a:lnTo>
                      <a:lnTo>
                        <a:pt x="153" y="283"/>
                      </a:lnTo>
                      <a:lnTo>
                        <a:pt x="153" y="280"/>
                      </a:lnTo>
                      <a:lnTo>
                        <a:pt x="152" y="278"/>
                      </a:lnTo>
                      <a:lnTo>
                        <a:pt x="153" y="275"/>
                      </a:lnTo>
                      <a:lnTo>
                        <a:pt x="153" y="271"/>
                      </a:lnTo>
                      <a:lnTo>
                        <a:pt x="153" y="271"/>
                      </a:lnTo>
                      <a:lnTo>
                        <a:pt x="153" y="268"/>
                      </a:lnTo>
                      <a:lnTo>
                        <a:pt x="154" y="266"/>
                      </a:lnTo>
                      <a:lnTo>
                        <a:pt x="155" y="265"/>
                      </a:lnTo>
                      <a:lnTo>
                        <a:pt x="158" y="265"/>
                      </a:lnTo>
                      <a:lnTo>
                        <a:pt x="159" y="265"/>
                      </a:lnTo>
                      <a:lnTo>
                        <a:pt x="161" y="265"/>
                      </a:lnTo>
                      <a:lnTo>
                        <a:pt x="166" y="264"/>
                      </a:lnTo>
                      <a:lnTo>
                        <a:pt x="167" y="264"/>
                      </a:lnTo>
                      <a:lnTo>
                        <a:pt x="169" y="263"/>
                      </a:lnTo>
                      <a:lnTo>
                        <a:pt x="172" y="263"/>
                      </a:lnTo>
                      <a:lnTo>
                        <a:pt x="176" y="261"/>
                      </a:lnTo>
                      <a:lnTo>
                        <a:pt x="180" y="261"/>
                      </a:lnTo>
                      <a:lnTo>
                        <a:pt x="182" y="260"/>
                      </a:lnTo>
                      <a:lnTo>
                        <a:pt x="183" y="260"/>
                      </a:lnTo>
                      <a:lnTo>
                        <a:pt x="186" y="261"/>
                      </a:lnTo>
                      <a:lnTo>
                        <a:pt x="190" y="260"/>
                      </a:lnTo>
                      <a:lnTo>
                        <a:pt x="193" y="259"/>
                      </a:lnTo>
                      <a:lnTo>
                        <a:pt x="196" y="259"/>
                      </a:lnTo>
                      <a:lnTo>
                        <a:pt x="200" y="259"/>
                      </a:lnTo>
                      <a:lnTo>
                        <a:pt x="201" y="259"/>
                      </a:lnTo>
                      <a:lnTo>
                        <a:pt x="205" y="259"/>
                      </a:lnTo>
                      <a:lnTo>
                        <a:pt x="207" y="259"/>
                      </a:lnTo>
                      <a:lnTo>
                        <a:pt x="211" y="260"/>
                      </a:lnTo>
                      <a:lnTo>
                        <a:pt x="211" y="259"/>
                      </a:lnTo>
                      <a:lnTo>
                        <a:pt x="211" y="257"/>
                      </a:lnTo>
                      <a:lnTo>
                        <a:pt x="211" y="252"/>
                      </a:lnTo>
                      <a:lnTo>
                        <a:pt x="211" y="250"/>
                      </a:lnTo>
                      <a:lnTo>
                        <a:pt x="211" y="247"/>
                      </a:lnTo>
                      <a:lnTo>
                        <a:pt x="211" y="245"/>
                      </a:lnTo>
                      <a:lnTo>
                        <a:pt x="212" y="241"/>
                      </a:lnTo>
                      <a:lnTo>
                        <a:pt x="214" y="236"/>
                      </a:lnTo>
                      <a:lnTo>
                        <a:pt x="215" y="232"/>
                      </a:lnTo>
                      <a:lnTo>
                        <a:pt x="218" y="228"/>
                      </a:lnTo>
                      <a:lnTo>
                        <a:pt x="219" y="226"/>
                      </a:lnTo>
                      <a:lnTo>
                        <a:pt x="223" y="221"/>
                      </a:lnTo>
                      <a:lnTo>
                        <a:pt x="224" y="218"/>
                      </a:lnTo>
                      <a:lnTo>
                        <a:pt x="225" y="214"/>
                      </a:lnTo>
                      <a:lnTo>
                        <a:pt x="226" y="213"/>
                      </a:lnTo>
                      <a:lnTo>
                        <a:pt x="228" y="211"/>
                      </a:lnTo>
                      <a:lnTo>
                        <a:pt x="231" y="207"/>
                      </a:lnTo>
                      <a:lnTo>
                        <a:pt x="233" y="204"/>
                      </a:lnTo>
                      <a:lnTo>
                        <a:pt x="235" y="202"/>
                      </a:lnTo>
                      <a:lnTo>
                        <a:pt x="238" y="200"/>
                      </a:lnTo>
                      <a:lnTo>
                        <a:pt x="239" y="199"/>
                      </a:lnTo>
                      <a:lnTo>
                        <a:pt x="242" y="195"/>
                      </a:lnTo>
                      <a:lnTo>
                        <a:pt x="243" y="192"/>
                      </a:lnTo>
                      <a:lnTo>
                        <a:pt x="244" y="190"/>
                      </a:lnTo>
                      <a:lnTo>
                        <a:pt x="245" y="188"/>
                      </a:lnTo>
                      <a:lnTo>
                        <a:pt x="247" y="184"/>
                      </a:lnTo>
                      <a:lnTo>
                        <a:pt x="248" y="183"/>
                      </a:lnTo>
                      <a:lnTo>
                        <a:pt x="248" y="179"/>
                      </a:lnTo>
                      <a:lnTo>
                        <a:pt x="248" y="178"/>
                      </a:lnTo>
                      <a:lnTo>
                        <a:pt x="248" y="175"/>
                      </a:lnTo>
                      <a:lnTo>
                        <a:pt x="248" y="173"/>
                      </a:lnTo>
                      <a:lnTo>
                        <a:pt x="249" y="171"/>
                      </a:lnTo>
                      <a:lnTo>
                        <a:pt x="253" y="170"/>
                      </a:lnTo>
                      <a:lnTo>
                        <a:pt x="254" y="168"/>
                      </a:lnTo>
                      <a:lnTo>
                        <a:pt x="254" y="165"/>
                      </a:lnTo>
                      <a:lnTo>
                        <a:pt x="254" y="161"/>
                      </a:lnTo>
                      <a:lnTo>
                        <a:pt x="253" y="156"/>
                      </a:lnTo>
                      <a:lnTo>
                        <a:pt x="251" y="154"/>
                      </a:lnTo>
                      <a:lnTo>
                        <a:pt x="248" y="146"/>
                      </a:lnTo>
                      <a:lnTo>
                        <a:pt x="245" y="142"/>
                      </a:lnTo>
                      <a:lnTo>
                        <a:pt x="244" y="140"/>
                      </a:lnTo>
                      <a:lnTo>
                        <a:pt x="244" y="137"/>
                      </a:lnTo>
                      <a:lnTo>
                        <a:pt x="242" y="133"/>
                      </a:lnTo>
                      <a:lnTo>
                        <a:pt x="240" y="131"/>
                      </a:lnTo>
                      <a:lnTo>
                        <a:pt x="239" y="128"/>
                      </a:lnTo>
                      <a:lnTo>
                        <a:pt x="235" y="122"/>
                      </a:lnTo>
                      <a:lnTo>
                        <a:pt x="234" y="118"/>
                      </a:lnTo>
                      <a:lnTo>
                        <a:pt x="233" y="116"/>
                      </a:lnTo>
                      <a:lnTo>
                        <a:pt x="231" y="114"/>
                      </a:lnTo>
                      <a:lnTo>
                        <a:pt x="230" y="112"/>
                      </a:lnTo>
                      <a:lnTo>
                        <a:pt x="229" y="109"/>
                      </a:lnTo>
                      <a:lnTo>
                        <a:pt x="229" y="107"/>
                      </a:lnTo>
                      <a:lnTo>
                        <a:pt x="228" y="104"/>
                      </a:lnTo>
                      <a:lnTo>
                        <a:pt x="229" y="100"/>
                      </a:lnTo>
                      <a:lnTo>
                        <a:pt x="230" y="98"/>
                      </a:lnTo>
                      <a:lnTo>
                        <a:pt x="231" y="95"/>
                      </a:lnTo>
                      <a:lnTo>
                        <a:pt x="231" y="94"/>
                      </a:lnTo>
                      <a:lnTo>
                        <a:pt x="231" y="93"/>
                      </a:lnTo>
                      <a:lnTo>
                        <a:pt x="233" y="89"/>
                      </a:lnTo>
                      <a:lnTo>
                        <a:pt x="231" y="88"/>
                      </a:lnTo>
                      <a:lnTo>
                        <a:pt x="228" y="85"/>
                      </a:lnTo>
                      <a:lnTo>
                        <a:pt x="225" y="84"/>
                      </a:lnTo>
                      <a:lnTo>
                        <a:pt x="224" y="83"/>
                      </a:lnTo>
                      <a:lnTo>
                        <a:pt x="219" y="81"/>
                      </a:lnTo>
                      <a:lnTo>
                        <a:pt x="218" y="79"/>
                      </a:lnTo>
                      <a:lnTo>
                        <a:pt x="215" y="76"/>
                      </a:lnTo>
                      <a:lnTo>
                        <a:pt x="212" y="73"/>
                      </a:lnTo>
                      <a:lnTo>
                        <a:pt x="212" y="70"/>
                      </a:lnTo>
                      <a:lnTo>
                        <a:pt x="211" y="67"/>
                      </a:lnTo>
                      <a:lnTo>
                        <a:pt x="210" y="64"/>
                      </a:lnTo>
                      <a:lnTo>
                        <a:pt x="210" y="62"/>
                      </a:lnTo>
                      <a:lnTo>
                        <a:pt x="209" y="61"/>
                      </a:lnTo>
                      <a:lnTo>
                        <a:pt x="209" y="57"/>
                      </a:lnTo>
                      <a:lnTo>
                        <a:pt x="205" y="57"/>
                      </a:lnTo>
                      <a:lnTo>
                        <a:pt x="202" y="57"/>
                      </a:lnTo>
                      <a:lnTo>
                        <a:pt x="200" y="56"/>
                      </a:lnTo>
                      <a:lnTo>
                        <a:pt x="196" y="55"/>
                      </a:lnTo>
                      <a:lnTo>
                        <a:pt x="195" y="54"/>
                      </a:lnTo>
                      <a:lnTo>
                        <a:pt x="192" y="52"/>
                      </a:lnTo>
                      <a:lnTo>
                        <a:pt x="188" y="52"/>
                      </a:lnTo>
                      <a:lnTo>
                        <a:pt x="187" y="51"/>
                      </a:lnTo>
                      <a:lnTo>
                        <a:pt x="185" y="46"/>
                      </a:lnTo>
                      <a:lnTo>
                        <a:pt x="183" y="43"/>
                      </a:lnTo>
                      <a:lnTo>
                        <a:pt x="183" y="38"/>
                      </a:lnTo>
                      <a:lnTo>
                        <a:pt x="180" y="37"/>
                      </a:lnTo>
                      <a:lnTo>
                        <a:pt x="174" y="37"/>
                      </a:lnTo>
                      <a:lnTo>
                        <a:pt x="171" y="36"/>
                      </a:lnTo>
                      <a:lnTo>
                        <a:pt x="168" y="34"/>
                      </a:lnTo>
                      <a:lnTo>
                        <a:pt x="164" y="33"/>
                      </a:lnTo>
                      <a:lnTo>
                        <a:pt x="159" y="32"/>
                      </a:lnTo>
                      <a:lnTo>
                        <a:pt x="154" y="29"/>
                      </a:lnTo>
                      <a:lnTo>
                        <a:pt x="149" y="29"/>
                      </a:lnTo>
                      <a:lnTo>
                        <a:pt x="142" y="29"/>
                      </a:lnTo>
                      <a:lnTo>
                        <a:pt x="136" y="29"/>
                      </a:lnTo>
                      <a:lnTo>
                        <a:pt x="134" y="32"/>
                      </a:lnTo>
                      <a:lnTo>
                        <a:pt x="130" y="33"/>
                      </a:lnTo>
                      <a:lnTo>
                        <a:pt x="126" y="34"/>
                      </a:lnTo>
                      <a:lnTo>
                        <a:pt x="125" y="34"/>
                      </a:lnTo>
                      <a:lnTo>
                        <a:pt x="124" y="34"/>
                      </a:lnTo>
                      <a:lnTo>
                        <a:pt x="120" y="34"/>
                      </a:lnTo>
                      <a:lnTo>
                        <a:pt x="115" y="33"/>
                      </a:lnTo>
                      <a:lnTo>
                        <a:pt x="112" y="32"/>
                      </a:lnTo>
                      <a:lnTo>
                        <a:pt x="109" y="28"/>
                      </a:lnTo>
                      <a:lnTo>
                        <a:pt x="105" y="26"/>
                      </a:lnTo>
                      <a:lnTo>
                        <a:pt x="98" y="23"/>
                      </a:lnTo>
                      <a:lnTo>
                        <a:pt x="96" y="22"/>
                      </a:lnTo>
                      <a:lnTo>
                        <a:pt x="93" y="21"/>
                      </a:lnTo>
                      <a:lnTo>
                        <a:pt x="90" y="21"/>
                      </a:lnTo>
                      <a:lnTo>
                        <a:pt x="84" y="21"/>
                      </a:lnTo>
                      <a:lnTo>
                        <a:pt x="81" y="19"/>
                      </a:lnTo>
                      <a:lnTo>
                        <a:pt x="77" y="19"/>
                      </a:lnTo>
                      <a:lnTo>
                        <a:pt x="73" y="17"/>
                      </a:lnTo>
                      <a:lnTo>
                        <a:pt x="69" y="14"/>
                      </a:lnTo>
                      <a:lnTo>
                        <a:pt x="67" y="12"/>
                      </a:lnTo>
                      <a:lnTo>
                        <a:pt x="64" y="9"/>
                      </a:lnTo>
                      <a:lnTo>
                        <a:pt x="63" y="8"/>
                      </a:lnTo>
                      <a:lnTo>
                        <a:pt x="60" y="8"/>
                      </a:lnTo>
                      <a:lnTo>
                        <a:pt x="59" y="9"/>
                      </a:lnTo>
                      <a:lnTo>
                        <a:pt x="55" y="10"/>
                      </a:lnTo>
                      <a:lnTo>
                        <a:pt x="52" y="12"/>
                      </a:lnTo>
                      <a:lnTo>
                        <a:pt x="49" y="10"/>
                      </a:lnTo>
                      <a:lnTo>
                        <a:pt x="45" y="9"/>
                      </a:lnTo>
                      <a:lnTo>
                        <a:pt x="36" y="0"/>
                      </a:lnTo>
                      <a:lnTo>
                        <a:pt x="3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6" name="Freeform 53">
                  <a:extLst>
                    <a:ext uri="{FF2B5EF4-FFF2-40B4-BE49-F238E27FC236}">
                      <a16:creationId xmlns:a16="http://schemas.microsoft.com/office/drawing/2014/main" id="{9E964684-AE52-4788-B964-E195C1AAD6DE}"/>
                    </a:ext>
                  </a:extLst>
                </p:cNvPr>
                <p:cNvSpPr>
                  <a:spLocks/>
                </p:cNvSpPr>
                <p:nvPr/>
              </p:nvSpPr>
              <p:spPr bwMode="auto">
                <a:xfrm>
                  <a:off x="3129" y="2384"/>
                  <a:ext cx="258" cy="241"/>
                </a:xfrm>
                <a:custGeom>
                  <a:avLst/>
                  <a:gdLst>
                    <a:gd name="T0" fmla="*/ 223 w 258"/>
                    <a:gd name="T1" fmla="*/ 230 h 241"/>
                    <a:gd name="T2" fmla="*/ 200 w 258"/>
                    <a:gd name="T3" fmla="*/ 226 h 241"/>
                    <a:gd name="T4" fmla="*/ 181 w 258"/>
                    <a:gd name="T5" fmla="*/ 225 h 241"/>
                    <a:gd name="T6" fmla="*/ 166 w 258"/>
                    <a:gd name="T7" fmla="*/ 236 h 241"/>
                    <a:gd name="T8" fmla="*/ 155 w 258"/>
                    <a:gd name="T9" fmla="*/ 236 h 241"/>
                    <a:gd name="T10" fmla="*/ 141 w 258"/>
                    <a:gd name="T11" fmla="*/ 237 h 241"/>
                    <a:gd name="T12" fmla="*/ 129 w 258"/>
                    <a:gd name="T13" fmla="*/ 221 h 241"/>
                    <a:gd name="T14" fmla="*/ 114 w 258"/>
                    <a:gd name="T15" fmla="*/ 227 h 241"/>
                    <a:gd name="T16" fmla="*/ 98 w 258"/>
                    <a:gd name="T17" fmla="*/ 225 h 241"/>
                    <a:gd name="T18" fmla="*/ 91 w 258"/>
                    <a:gd name="T19" fmla="*/ 212 h 241"/>
                    <a:gd name="T20" fmla="*/ 82 w 258"/>
                    <a:gd name="T21" fmla="*/ 204 h 241"/>
                    <a:gd name="T22" fmla="*/ 60 w 258"/>
                    <a:gd name="T23" fmla="*/ 192 h 241"/>
                    <a:gd name="T24" fmla="*/ 46 w 258"/>
                    <a:gd name="T25" fmla="*/ 183 h 241"/>
                    <a:gd name="T26" fmla="*/ 41 w 258"/>
                    <a:gd name="T27" fmla="*/ 173 h 241"/>
                    <a:gd name="T28" fmla="*/ 39 w 258"/>
                    <a:gd name="T29" fmla="*/ 164 h 241"/>
                    <a:gd name="T30" fmla="*/ 40 w 258"/>
                    <a:gd name="T31" fmla="*/ 142 h 241"/>
                    <a:gd name="T32" fmla="*/ 30 w 258"/>
                    <a:gd name="T33" fmla="*/ 149 h 241"/>
                    <a:gd name="T34" fmla="*/ 15 w 258"/>
                    <a:gd name="T35" fmla="*/ 157 h 241"/>
                    <a:gd name="T36" fmla="*/ 8 w 258"/>
                    <a:gd name="T37" fmla="*/ 157 h 241"/>
                    <a:gd name="T38" fmla="*/ 0 w 258"/>
                    <a:gd name="T39" fmla="*/ 122 h 241"/>
                    <a:gd name="T40" fmla="*/ 20 w 258"/>
                    <a:gd name="T41" fmla="*/ 119 h 241"/>
                    <a:gd name="T42" fmla="*/ 20 w 258"/>
                    <a:gd name="T43" fmla="*/ 112 h 241"/>
                    <a:gd name="T44" fmla="*/ 24 w 258"/>
                    <a:gd name="T45" fmla="*/ 100 h 241"/>
                    <a:gd name="T46" fmla="*/ 26 w 258"/>
                    <a:gd name="T47" fmla="*/ 83 h 241"/>
                    <a:gd name="T48" fmla="*/ 26 w 258"/>
                    <a:gd name="T49" fmla="*/ 61 h 241"/>
                    <a:gd name="T50" fmla="*/ 27 w 258"/>
                    <a:gd name="T51" fmla="*/ 45 h 241"/>
                    <a:gd name="T52" fmla="*/ 48 w 258"/>
                    <a:gd name="T53" fmla="*/ 42 h 241"/>
                    <a:gd name="T54" fmla="*/ 54 w 258"/>
                    <a:gd name="T55" fmla="*/ 27 h 241"/>
                    <a:gd name="T56" fmla="*/ 69 w 258"/>
                    <a:gd name="T57" fmla="*/ 16 h 241"/>
                    <a:gd name="T58" fmla="*/ 87 w 258"/>
                    <a:gd name="T59" fmla="*/ 28 h 241"/>
                    <a:gd name="T60" fmla="*/ 98 w 258"/>
                    <a:gd name="T61" fmla="*/ 16 h 241"/>
                    <a:gd name="T62" fmla="*/ 115 w 258"/>
                    <a:gd name="T63" fmla="*/ 4 h 241"/>
                    <a:gd name="T64" fmla="*/ 131 w 258"/>
                    <a:gd name="T65" fmla="*/ 2 h 241"/>
                    <a:gd name="T66" fmla="*/ 144 w 258"/>
                    <a:gd name="T67" fmla="*/ 11 h 241"/>
                    <a:gd name="T68" fmla="*/ 162 w 258"/>
                    <a:gd name="T69" fmla="*/ 18 h 241"/>
                    <a:gd name="T70" fmla="*/ 158 w 258"/>
                    <a:gd name="T71" fmla="*/ 41 h 241"/>
                    <a:gd name="T72" fmla="*/ 157 w 258"/>
                    <a:gd name="T73" fmla="*/ 56 h 241"/>
                    <a:gd name="T74" fmla="*/ 179 w 258"/>
                    <a:gd name="T75" fmla="*/ 51 h 241"/>
                    <a:gd name="T76" fmla="*/ 187 w 258"/>
                    <a:gd name="T77" fmla="*/ 62 h 241"/>
                    <a:gd name="T78" fmla="*/ 188 w 258"/>
                    <a:gd name="T79" fmla="*/ 84 h 241"/>
                    <a:gd name="T80" fmla="*/ 193 w 258"/>
                    <a:gd name="T81" fmla="*/ 103 h 241"/>
                    <a:gd name="T82" fmla="*/ 214 w 258"/>
                    <a:gd name="T83" fmla="*/ 92 h 241"/>
                    <a:gd name="T84" fmla="*/ 238 w 258"/>
                    <a:gd name="T85" fmla="*/ 90 h 241"/>
                    <a:gd name="T86" fmla="*/ 225 w 258"/>
                    <a:gd name="T87" fmla="*/ 98 h 241"/>
                    <a:gd name="T88" fmla="*/ 219 w 258"/>
                    <a:gd name="T89" fmla="*/ 112 h 241"/>
                    <a:gd name="T90" fmla="*/ 223 w 258"/>
                    <a:gd name="T91" fmla="*/ 130 h 241"/>
                    <a:gd name="T92" fmla="*/ 202 w 258"/>
                    <a:gd name="T93" fmla="*/ 135 h 241"/>
                    <a:gd name="T94" fmla="*/ 192 w 258"/>
                    <a:gd name="T95" fmla="*/ 132 h 241"/>
                    <a:gd name="T96" fmla="*/ 188 w 258"/>
                    <a:gd name="T97" fmla="*/ 121 h 241"/>
                    <a:gd name="T98" fmla="*/ 187 w 258"/>
                    <a:gd name="T99" fmla="*/ 137 h 241"/>
                    <a:gd name="T100" fmla="*/ 206 w 258"/>
                    <a:gd name="T101" fmla="*/ 156 h 241"/>
                    <a:gd name="T102" fmla="*/ 223 w 258"/>
                    <a:gd name="T103" fmla="*/ 170 h 241"/>
                    <a:gd name="T104" fmla="*/ 219 w 258"/>
                    <a:gd name="T105" fmla="*/ 185 h 241"/>
                    <a:gd name="T106" fmla="*/ 233 w 258"/>
                    <a:gd name="T107" fmla="*/ 201 h 241"/>
                    <a:gd name="T108" fmla="*/ 240 w 258"/>
                    <a:gd name="T109" fmla="*/ 216 h 241"/>
                    <a:gd name="T110" fmla="*/ 256 w 258"/>
                    <a:gd name="T111" fmla="*/ 222 h 241"/>
                    <a:gd name="T112" fmla="*/ 243 w 258"/>
                    <a:gd name="T113" fmla="*/ 23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41">
                      <a:moveTo>
                        <a:pt x="235" y="232"/>
                      </a:moveTo>
                      <a:lnTo>
                        <a:pt x="233" y="232"/>
                      </a:lnTo>
                      <a:lnTo>
                        <a:pt x="231" y="234"/>
                      </a:lnTo>
                      <a:lnTo>
                        <a:pt x="231" y="235"/>
                      </a:lnTo>
                      <a:lnTo>
                        <a:pt x="229" y="235"/>
                      </a:lnTo>
                      <a:lnTo>
                        <a:pt x="229" y="234"/>
                      </a:lnTo>
                      <a:lnTo>
                        <a:pt x="225" y="227"/>
                      </a:lnTo>
                      <a:lnTo>
                        <a:pt x="223" y="230"/>
                      </a:lnTo>
                      <a:lnTo>
                        <a:pt x="220" y="230"/>
                      </a:lnTo>
                      <a:lnTo>
                        <a:pt x="219" y="230"/>
                      </a:lnTo>
                      <a:lnTo>
                        <a:pt x="216" y="227"/>
                      </a:lnTo>
                      <a:lnTo>
                        <a:pt x="214" y="230"/>
                      </a:lnTo>
                      <a:lnTo>
                        <a:pt x="211" y="231"/>
                      </a:lnTo>
                      <a:lnTo>
                        <a:pt x="209" y="230"/>
                      </a:lnTo>
                      <a:lnTo>
                        <a:pt x="202" y="227"/>
                      </a:lnTo>
                      <a:lnTo>
                        <a:pt x="200" y="226"/>
                      </a:lnTo>
                      <a:lnTo>
                        <a:pt x="198" y="226"/>
                      </a:lnTo>
                      <a:lnTo>
                        <a:pt x="195" y="226"/>
                      </a:lnTo>
                      <a:lnTo>
                        <a:pt x="193" y="230"/>
                      </a:lnTo>
                      <a:lnTo>
                        <a:pt x="191" y="231"/>
                      </a:lnTo>
                      <a:lnTo>
                        <a:pt x="190" y="230"/>
                      </a:lnTo>
                      <a:lnTo>
                        <a:pt x="188" y="227"/>
                      </a:lnTo>
                      <a:lnTo>
                        <a:pt x="187" y="226"/>
                      </a:lnTo>
                      <a:lnTo>
                        <a:pt x="181" y="225"/>
                      </a:lnTo>
                      <a:lnTo>
                        <a:pt x="177" y="225"/>
                      </a:lnTo>
                      <a:lnTo>
                        <a:pt x="176" y="225"/>
                      </a:lnTo>
                      <a:lnTo>
                        <a:pt x="174" y="227"/>
                      </a:lnTo>
                      <a:lnTo>
                        <a:pt x="173" y="231"/>
                      </a:lnTo>
                      <a:lnTo>
                        <a:pt x="173" y="232"/>
                      </a:lnTo>
                      <a:lnTo>
                        <a:pt x="172" y="234"/>
                      </a:lnTo>
                      <a:lnTo>
                        <a:pt x="169" y="235"/>
                      </a:lnTo>
                      <a:lnTo>
                        <a:pt x="166" y="236"/>
                      </a:lnTo>
                      <a:lnTo>
                        <a:pt x="163" y="236"/>
                      </a:lnTo>
                      <a:lnTo>
                        <a:pt x="160" y="237"/>
                      </a:lnTo>
                      <a:lnTo>
                        <a:pt x="159" y="237"/>
                      </a:lnTo>
                      <a:lnTo>
                        <a:pt x="158" y="235"/>
                      </a:lnTo>
                      <a:lnTo>
                        <a:pt x="158" y="232"/>
                      </a:lnTo>
                      <a:lnTo>
                        <a:pt x="155" y="232"/>
                      </a:lnTo>
                      <a:lnTo>
                        <a:pt x="155" y="235"/>
                      </a:lnTo>
                      <a:lnTo>
                        <a:pt x="155" y="236"/>
                      </a:lnTo>
                      <a:lnTo>
                        <a:pt x="154" y="237"/>
                      </a:lnTo>
                      <a:lnTo>
                        <a:pt x="152" y="239"/>
                      </a:lnTo>
                      <a:lnTo>
                        <a:pt x="152" y="240"/>
                      </a:lnTo>
                      <a:lnTo>
                        <a:pt x="150" y="241"/>
                      </a:lnTo>
                      <a:lnTo>
                        <a:pt x="148" y="240"/>
                      </a:lnTo>
                      <a:lnTo>
                        <a:pt x="145" y="240"/>
                      </a:lnTo>
                      <a:lnTo>
                        <a:pt x="144" y="239"/>
                      </a:lnTo>
                      <a:lnTo>
                        <a:pt x="141" y="237"/>
                      </a:lnTo>
                      <a:lnTo>
                        <a:pt x="139" y="235"/>
                      </a:lnTo>
                      <a:lnTo>
                        <a:pt x="136" y="232"/>
                      </a:lnTo>
                      <a:lnTo>
                        <a:pt x="135" y="230"/>
                      </a:lnTo>
                      <a:lnTo>
                        <a:pt x="134" y="227"/>
                      </a:lnTo>
                      <a:lnTo>
                        <a:pt x="133" y="225"/>
                      </a:lnTo>
                      <a:lnTo>
                        <a:pt x="133" y="222"/>
                      </a:lnTo>
                      <a:lnTo>
                        <a:pt x="131" y="221"/>
                      </a:lnTo>
                      <a:lnTo>
                        <a:pt x="129" y="221"/>
                      </a:lnTo>
                      <a:lnTo>
                        <a:pt x="126" y="220"/>
                      </a:lnTo>
                      <a:lnTo>
                        <a:pt x="125" y="218"/>
                      </a:lnTo>
                      <a:lnTo>
                        <a:pt x="121" y="218"/>
                      </a:lnTo>
                      <a:lnTo>
                        <a:pt x="120" y="220"/>
                      </a:lnTo>
                      <a:lnTo>
                        <a:pt x="119" y="221"/>
                      </a:lnTo>
                      <a:lnTo>
                        <a:pt x="117" y="222"/>
                      </a:lnTo>
                      <a:lnTo>
                        <a:pt x="115" y="223"/>
                      </a:lnTo>
                      <a:lnTo>
                        <a:pt x="114" y="227"/>
                      </a:lnTo>
                      <a:lnTo>
                        <a:pt x="110" y="231"/>
                      </a:lnTo>
                      <a:lnTo>
                        <a:pt x="109" y="232"/>
                      </a:lnTo>
                      <a:lnTo>
                        <a:pt x="103" y="234"/>
                      </a:lnTo>
                      <a:lnTo>
                        <a:pt x="102" y="232"/>
                      </a:lnTo>
                      <a:lnTo>
                        <a:pt x="102" y="231"/>
                      </a:lnTo>
                      <a:lnTo>
                        <a:pt x="102" y="227"/>
                      </a:lnTo>
                      <a:lnTo>
                        <a:pt x="100" y="226"/>
                      </a:lnTo>
                      <a:lnTo>
                        <a:pt x="98" y="225"/>
                      </a:lnTo>
                      <a:lnTo>
                        <a:pt x="97" y="222"/>
                      </a:lnTo>
                      <a:lnTo>
                        <a:pt x="97" y="220"/>
                      </a:lnTo>
                      <a:lnTo>
                        <a:pt x="96" y="220"/>
                      </a:lnTo>
                      <a:lnTo>
                        <a:pt x="96" y="218"/>
                      </a:lnTo>
                      <a:lnTo>
                        <a:pt x="95" y="217"/>
                      </a:lnTo>
                      <a:lnTo>
                        <a:pt x="92" y="216"/>
                      </a:lnTo>
                      <a:lnTo>
                        <a:pt x="91" y="216"/>
                      </a:lnTo>
                      <a:lnTo>
                        <a:pt x="91" y="212"/>
                      </a:lnTo>
                      <a:lnTo>
                        <a:pt x="91" y="211"/>
                      </a:lnTo>
                      <a:lnTo>
                        <a:pt x="89" y="211"/>
                      </a:lnTo>
                      <a:lnTo>
                        <a:pt x="87" y="209"/>
                      </a:lnTo>
                      <a:lnTo>
                        <a:pt x="86" y="209"/>
                      </a:lnTo>
                      <a:lnTo>
                        <a:pt x="86" y="208"/>
                      </a:lnTo>
                      <a:lnTo>
                        <a:pt x="87" y="207"/>
                      </a:lnTo>
                      <a:lnTo>
                        <a:pt x="83" y="206"/>
                      </a:lnTo>
                      <a:lnTo>
                        <a:pt x="82" y="204"/>
                      </a:lnTo>
                      <a:lnTo>
                        <a:pt x="79" y="202"/>
                      </a:lnTo>
                      <a:lnTo>
                        <a:pt x="77" y="197"/>
                      </a:lnTo>
                      <a:lnTo>
                        <a:pt x="74" y="193"/>
                      </a:lnTo>
                      <a:lnTo>
                        <a:pt x="72" y="192"/>
                      </a:lnTo>
                      <a:lnTo>
                        <a:pt x="70" y="190"/>
                      </a:lnTo>
                      <a:lnTo>
                        <a:pt x="68" y="190"/>
                      </a:lnTo>
                      <a:lnTo>
                        <a:pt x="64" y="192"/>
                      </a:lnTo>
                      <a:lnTo>
                        <a:pt x="60" y="192"/>
                      </a:lnTo>
                      <a:lnTo>
                        <a:pt x="58" y="193"/>
                      </a:lnTo>
                      <a:lnTo>
                        <a:pt x="57" y="193"/>
                      </a:lnTo>
                      <a:lnTo>
                        <a:pt x="55" y="192"/>
                      </a:lnTo>
                      <a:lnTo>
                        <a:pt x="53" y="194"/>
                      </a:lnTo>
                      <a:lnTo>
                        <a:pt x="53" y="190"/>
                      </a:lnTo>
                      <a:lnTo>
                        <a:pt x="51" y="189"/>
                      </a:lnTo>
                      <a:lnTo>
                        <a:pt x="48" y="187"/>
                      </a:lnTo>
                      <a:lnTo>
                        <a:pt x="46" y="183"/>
                      </a:lnTo>
                      <a:lnTo>
                        <a:pt x="46" y="180"/>
                      </a:lnTo>
                      <a:lnTo>
                        <a:pt x="46" y="178"/>
                      </a:lnTo>
                      <a:lnTo>
                        <a:pt x="45" y="179"/>
                      </a:lnTo>
                      <a:lnTo>
                        <a:pt x="44" y="180"/>
                      </a:lnTo>
                      <a:lnTo>
                        <a:pt x="43" y="179"/>
                      </a:lnTo>
                      <a:lnTo>
                        <a:pt x="41" y="178"/>
                      </a:lnTo>
                      <a:lnTo>
                        <a:pt x="41" y="175"/>
                      </a:lnTo>
                      <a:lnTo>
                        <a:pt x="41" y="173"/>
                      </a:lnTo>
                      <a:lnTo>
                        <a:pt x="40" y="170"/>
                      </a:lnTo>
                      <a:lnTo>
                        <a:pt x="41" y="170"/>
                      </a:lnTo>
                      <a:lnTo>
                        <a:pt x="44" y="170"/>
                      </a:lnTo>
                      <a:lnTo>
                        <a:pt x="45" y="170"/>
                      </a:lnTo>
                      <a:lnTo>
                        <a:pt x="45" y="166"/>
                      </a:lnTo>
                      <a:lnTo>
                        <a:pt x="44" y="166"/>
                      </a:lnTo>
                      <a:lnTo>
                        <a:pt x="40" y="165"/>
                      </a:lnTo>
                      <a:lnTo>
                        <a:pt x="39" y="164"/>
                      </a:lnTo>
                      <a:lnTo>
                        <a:pt x="39" y="161"/>
                      </a:lnTo>
                      <a:lnTo>
                        <a:pt x="39" y="159"/>
                      </a:lnTo>
                      <a:lnTo>
                        <a:pt x="39" y="156"/>
                      </a:lnTo>
                      <a:lnTo>
                        <a:pt x="40" y="155"/>
                      </a:lnTo>
                      <a:lnTo>
                        <a:pt x="40" y="151"/>
                      </a:lnTo>
                      <a:lnTo>
                        <a:pt x="39" y="147"/>
                      </a:lnTo>
                      <a:lnTo>
                        <a:pt x="39" y="145"/>
                      </a:lnTo>
                      <a:lnTo>
                        <a:pt x="40" y="142"/>
                      </a:lnTo>
                      <a:lnTo>
                        <a:pt x="40" y="138"/>
                      </a:lnTo>
                      <a:lnTo>
                        <a:pt x="40" y="137"/>
                      </a:lnTo>
                      <a:lnTo>
                        <a:pt x="39" y="137"/>
                      </a:lnTo>
                      <a:lnTo>
                        <a:pt x="36" y="141"/>
                      </a:lnTo>
                      <a:lnTo>
                        <a:pt x="35" y="142"/>
                      </a:lnTo>
                      <a:lnTo>
                        <a:pt x="31" y="144"/>
                      </a:lnTo>
                      <a:lnTo>
                        <a:pt x="30" y="146"/>
                      </a:lnTo>
                      <a:lnTo>
                        <a:pt x="30" y="149"/>
                      </a:lnTo>
                      <a:lnTo>
                        <a:pt x="27" y="151"/>
                      </a:lnTo>
                      <a:lnTo>
                        <a:pt x="26" y="155"/>
                      </a:lnTo>
                      <a:lnTo>
                        <a:pt x="25" y="156"/>
                      </a:lnTo>
                      <a:lnTo>
                        <a:pt x="24" y="157"/>
                      </a:lnTo>
                      <a:lnTo>
                        <a:pt x="22" y="159"/>
                      </a:lnTo>
                      <a:lnTo>
                        <a:pt x="20" y="159"/>
                      </a:lnTo>
                      <a:lnTo>
                        <a:pt x="16" y="159"/>
                      </a:lnTo>
                      <a:lnTo>
                        <a:pt x="15" y="157"/>
                      </a:lnTo>
                      <a:lnTo>
                        <a:pt x="13" y="156"/>
                      </a:lnTo>
                      <a:lnTo>
                        <a:pt x="12" y="157"/>
                      </a:lnTo>
                      <a:lnTo>
                        <a:pt x="12" y="159"/>
                      </a:lnTo>
                      <a:lnTo>
                        <a:pt x="12" y="161"/>
                      </a:lnTo>
                      <a:lnTo>
                        <a:pt x="12" y="163"/>
                      </a:lnTo>
                      <a:lnTo>
                        <a:pt x="11" y="161"/>
                      </a:lnTo>
                      <a:lnTo>
                        <a:pt x="10" y="159"/>
                      </a:lnTo>
                      <a:lnTo>
                        <a:pt x="8" y="157"/>
                      </a:lnTo>
                      <a:lnTo>
                        <a:pt x="6" y="157"/>
                      </a:lnTo>
                      <a:lnTo>
                        <a:pt x="3" y="156"/>
                      </a:lnTo>
                      <a:lnTo>
                        <a:pt x="6" y="150"/>
                      </a:lnTo>
                      <a:lnTo>
                        <a:pt x="7" y="146"/>
                      </a:lnTo>
                      <a:lnTo>
                        <a:pt x="7" y="142"/>
                      </a:lnTo>
                      <a:lnTo>
                        <a:pt x="6" y="136"/>
                      </a:lnTo>
                      <a:lnTo>
                        <a:pt x="3" y="130"/>
                      </a:lnTo>
                      <a:lnTo>
                        <a:pt x="0" y="122"/>
                      </a:lnTo>
                      <a:lnTo>
                        <a:pt x="7" y="118"/>
                      </a:lnTo>
                      <a:lnTo>
                        <a:pt x="8" y="118"/>
                      </a:lnTo>
                      <a:lnTo>
                        <a:pt x="12" y="118"/>
                      </a:lnTo>
                      <a:lnTo>
                        <a:pt x="13" y="118"/>
                      </a:lnTo>
                      <a:lnTo>
                        <a:pt x="15" y="121"/>
                      </a:lnTo>
                      <a:lnTo>
                        <a:pt x="16" y="121"/>
                      </a:lnTo>
                      <a:lnTo>
                        <a:pt x="17" y="119"/>
                      </a:lnTo>
                      <a:lnTo>
                        <a:pt x="20" y="119"/>
                      </a:lnTo>
                      <a:lnTo>
                        <a:pt x="22" y="121"/>
                      </a:lnTo>
                      <a:lnTo>
                        <a:pt x="25" y="119"/>
                      </a:lnTo>
                      <a:lnTo>
                        <a:pt x="25" y="118"/>
                      </a:lnTo>
                      <a:lnTo>
                        <a:pt x="26" y="117"/>
                      </a:lnTo>
                      <a:lnTo>
                        <a:pt x="25" y="116"/>
                      </a:lnTo>
                      <a:lnTo>
                        <a:pt x="24" y="114"/>
                      </a:lnTo>
                      <a:lnTo>
                        <a:pt x="20" y="113"/>
                      </a:lnTo>
                      <a:lnTo>
                        <a:pt x="20" y="112"/>
                      </a:lnTo>
                      <a:lnTo>
                        <a:pt x="20" y="111"/>
                      </a:lnTo>
                      <a:lnTo>
                        <a:pt x="21" y="108"/>
                      </a:lnTo>
                      <a:lnTo>
                        <a:pt x="22" y="106"/>
                      </a:lnTo>
                      <a:lnTo>
                        <a:pt x="24" y="104"/>
                      </a:lnTo>
                      <a:lnTo>
                        <a:pt x="21" y="104"/>
                      </a:lnTo>
                      <a:lnTo>
                        <a:pt x="21" y="103"/>
                      </a:lnTo>
                      <a:lnTo>
                        <a:pt x="22" y="102"/>
                      </a:lnTo>
                      <a:lnTo>
                        <a:pt x="24" y="100"/>
                      </a:lnTo>
                      <a:lnTo>
                        <a:pt x="24" y="99"/>
                      </a:lnTo>
                      <a:lnTo>
                        <a:pt x="24" y="98"/>
                      </a:lnTo>
                      <a:lnTo>
                        <a:pt x="25" y="95"/>
                      </a:lnTo>
                      <a:lnTo>
                        <a:pt x="26" y="92"/>
                      </a:lnTo>
                      <a:lnTo>
                        <a:pt x="27" y="90"/>
                      </a:lnTo>
                      <a:lnTo>
                        <a:pt x="26" y="87"/>
                      </a:lnTo>
                      <a:lnTo>
                        <a:pt x="26" y="85"/>
                      </a:lnTo>
                      <a:lnTo>
                        <a:pt x="26" y="83"/>
                      </a:lnTo>
                      <a:lnTo>
                        <a:pt x="27" y="78"/>
                      </a:lnTo>
                      <a:lnTo>
                        <a:pt x="27" y="74"/>
                      </a:lnTo>
                      <a:lnTo>
                        <a:pt x="27" y="71"/>
                      </a:lnTo>
                      <a:lnTo>
                        <a:pt x="27" y="70"/>
                      </a:lnTo>
                      <a:lnTo>
                        <a:pt x="29" y="68"/>
                      </a:lnTo>
                      <a:lnTo>
                        <a:pt x="26" y="64"/>
                      </a:lnTo>
                      <a:lnTo>
                        <a:pt x="25" y="62"/>
                      </a:lnTo>
                      <a:lnTo>
                        <a:pt x="26" y="61"/>
                      </a:lnTo>
                      <a:lnTo>
                        <a:pt x="27" y="60"/>
                      </a:lnTo>
                      <a:lnTo>
                        <a:pt x="31" y="59"/>
                      </a:lnTo>
                      <a:lnTo>
                        <a:pt x="35" y="56"/>
                      </a:lnTo>
                      <a:lnTo>
                        <a:pt x="31" y="55"/>
                      </a:lnTo>
                      <a:lnTo>
                        <a:pt x="29" y="52"/>
                      </a:lnTo>
                      <a:lnTo>
                        <a:pt x="29" y="51"/>
                      </a:lnTo>
                      <a:lnTo>
                        <a:pt x="27" y="47"/>
                      </a:lnTo>
                      <a:lnTo>
                        <a:pt x="27" y="45"/>
                      </a:lnTo>
                      <a:lnTo>
                        <a:pt x="31" y="42"/>
                      </a:lnTo>
                      <a:lnTo>
                        <a:pt x="31" y="42"/>
                      </a:lnTo>
                      <a:lnTo>
                        <a:pt x="36" y="42"/>
                      </a:lnTo>
                      <a:lnTo>
                        <a:pt x="39" y="43"/>
                      </a:lnTo>
                      <a:lnTo>
                        <a:pt x="41" y="42"/>
                      </a:lnTo>
                      <a:lnTo>
                        <a:pt x="44" y="42"/>
                      </a:lnTo>
                      <a:lnTo>
                        <a:pt x="46" y="42"/>
                      </a:lnTo>
                      <a:lnTo>
                        <a:pt x="48" y="42"/>
                      </a:lnTo>
                      <a:lnTo>
                        <a:pt x="48" y="38"/>
                      </a:lnTo>
                      <a:lnTo>
                        <a:pt x="51" y="40"/>
                      </a:lnTo>
                      <a:lnTo>
                        <a:pt x="51" y="37"/>
                      </a:lnTo>
                      <a:lnTo>
                        <a:pt x="53" y="37"/>
                      </a:lnTo>
                      <a:lnTo>
                        <a:pt x="53" y="33"/>
                      </a:lnTo>
                      <a:lnTo>
                        <a:pt x="53" y="31"/>
                      </a:lnTo>
                      <a:lnTo>
                        <a:pt x="54" y="28"/>
                      </a:lnTo>
                      <a:lnTo>
                        <a:pt x="54" y="27"/>
                      </a:lnTo>
                      <a:lnTo>
                        <a:pt x="55" y="26"/>
                      </a:lnTo>
                      <a:lnTo>
                        <a:pt x="58" y="24"/>
                      </a:lnTo>
                      <a:lnTo>
                        <a:pt x="59" y="24"/>
                      </a:lnTo>
                      <a:lnTo>
                        <a:pt x="64" y="24"/>
                      </a:lnTo>
                      <a:lnTo>
                        <a:pt x="65" y="19"/>
                      </a:lnTo>
                      <a:lnTo>
                        <a:pt x="65" y="16"/>
                      </a:lnTo>
                      <a:lnTo>
                        <a:pt x="67" y="16"/>
                      </a:lnTo>
                      <a:lnTo>
                        <a:pt x="69" y="16"/>
                      </a:lnTo>
                      <a:lnTo>
                        <a:pt x="70" y="16"/>
                      </a:lnTo>
                      <a:lnTo>
                        <a:pt x="72" y="17"/>
                      </a:lnTo>
                      <a:lnTo>
                        <a:pt x="76" y="17"/>
                      </a:lnTo>
                      <a:lnTo>
                        <a:pt x="77" y="19"/>
                      </a:lnTo>
                      <a:lnTo>
                        <a:pt x="79" y="22"/>
                      </a:lnTo>
                      <a:lnTo>
                        <a:pt x="83" y="23"/>
                      </a:lnTo>
                      <a:lnTo>
                        <a:pt x="86" y="26"/>
                      </a:lnTo>
                      <a:lnTo>
                        <a:pt x="87" y="28"/>
                      </a:lnTo>
                      <a:lnTo>
                        <a:pt x="88" y="28"/>
                      </a:lnTo>
                      <a:lnTo>
                        <a:pt x="89" y="30"/>
                      </a:lnTo>
                      <a:lnTo>
                        <a:pt x="91" y="27"/>
                      </a:lnTo>
                      <a:lnTo>
                        <a:pt x="92" y="26"/>
                      </a:lnTo>
                      <a:lnTo>
                        <a:pt x="95" y="24"/>
                      </a:lnTo>
                      <a:lnTo>
                        <a:pt x="96" y="19"/>
                      </a:lnTo>
                      <a:lnTo>
                        <a:pt x="97" y="18"/>
                      </a:lnTo>
                      <a:lnTo>
                        <a:pt x="98" y="16"/>
                      </a:lnTo>
                      <a:lnTo>
                        <a:pt x="100" y="14"/>
                      </a:lnTo>
                      <a:lnTo>
                        <a:pt x="102" y="13"/>
                      </a:lnTo>
                      <a:lnTo>
                        <a:pt x="103" y="13"/>
                      </a:lnTo>
                      <a:lnTo>
                        <a:pt x="105" y="11"/>
                      </a:lnTo>
                      <a:lnTo>
                        <a:pt x="109" y="11"/>
                      </a:lnTo>
                      <a:lnTo>
                        <a:pt x="111" y="11"/>
                      </a:lnTo>
                      <a:lnTo>
                        <a:pt x="114" y="9"/>
                      </a:lnTo>
                      <a:lnTo>
                        <a:pt x="115" y="4"/>
                      </a:lnTo>
                      <a:lnTo>
                        <a:pt x="115" y="3"/>
                      </a:lnTo>
                      <a:lnTo>
                        <a:pt x="116" y="3"/>
                      </a:lnTo>
                      <a:lnTo>
                        <a:pt x="119" y="3"/>
                      </a:lnTo>
                      <a:lnTo>
                        <a:pt x="121" y="3"/>
                      </a:lnTo>
                      <a:lnTo>
                        <a:pt x="124" y="3"/>
                      </a:lnTo>
                      <a:lnTo>
                        <a:pt x="125" y="0"/>
                      </a:lnTo>
                      <a:lnTo>
                        <a:pt x="129" y="2"/>
                      </a:lnTo>
                      <a:lnTo>
                        <a:pt x="131" y="2"/>
                      </a:lnTo>
                      <a:lnTo>
                        <a:pt x="133" y="3"/>
                      </a:lnTo>
                      <a:lnTo>
                        <a:pt x="135" y="3"/>
                      </a:lnTo>
                      <a:lnTo>
                        <a:pt x="136" y="2"/>
                      </a:lnTo>
                      <a:lnTo>
                        <a:pt x="139" y="2"/>
                      </a:lnTo>
                      <a:lnTo>
                        <a:pt x="141" y="3"/>
                      </a:lnTo>
                      <a:lnTo>
                        <a:pt x="141" y="7"/>
                      </a:lnTo>
                      <a:lnTo>
                        <a:pt x="141" y="9"/>
                      </a:lnTo>
                      <a:lnTo>
                        <a:pt x="144" y="11"/>
                      </a:lnTo>
                      <a:lnTo>
                        <a:pt x="145" y="11"/>
                      </a:lnTo>
                      <a:lnTo>
                        <a:pt x="147" y="12"/>
                      </a:lnTo>
                      <a:lnTo>
                        <a:pt x="149" y="13"/>
                      </a:lnTo>
                      <a:lnTo>
                        <a:pt x="152" y="13"/>
                      </a:lnTo>
                      <a:lnTo>
                        <a:pt x="155" y="16"/>
                      </a:lnTo>
                      <a:lnTo>
                        <a:pt x="159" y="18"/>
                      </a:lnTo>
                      <a:lnTo>
                        <a:pt x="162" y="18"/>
                      </a:lnTo>
                      <a:lnTo>
                        <a:pt x="162" y="18"/>
                      </a:lnTo>
                      <a:lnTo>
                        <a:pt x="162" y="23"/>
                      </a:lnTo>
                      <a:lnTo>
                        <a:pt x="163" y="26"/>
                      </a:lnTo>
                      <a:lnTo>
                        <a:pt x="164" y="28"/>
                      </a:lnTo>
                      <a:lnTo>
                        <a:pt x="164" y="30"/>
                      </a:lnTo>
                      <a:lnTo>
                        <a:pt x="163" y="32"/>
                      </a:lnTo>
                      <a:lnTo>
                        <a:pt x="162" y="35"/>
                      </a:lnTo>
                      <a:lnTo>
                        <a:pt x="159" y="38"/>
                      </a:lnTo>
                      <a:lnTo>
                        <a:pt x="158" y="41"/>
                      </a:lnTo>
                      <a:lnTo>
                        <a:pt x="155" y="45"/>
                      </a:lnTo>
                      <a:lnTo>
                        <a:pt x="154" y="47"/>
                      </a:lnTo>
                      <a:lnTo>
                        <a:pt x="154" y="49"/>
                      </a:lnTo>
                      <a:lnTo>
                        <a:pt x="152" y="51"/>
                      </a:lnTo>
                      <a:lnTo>
                        <a:pt x="152" y="54"/>
                      </a:lnTo>
                      <a:lnTo>
                        <a:pt x="152" y="56"/>
                      </a:lnTo>
                      <a:lnTo>
                        <a:pt x="154" y="56"/>
                      </a:lnTo>
                      <a:lnTo>
                        <a:pt x="157" y="56"/>
                      </a:lnTo>
                      <a:lnTo>
                        <a:pt x="159" y="56"/>
                      </a:lnTo>
                      <a:lnTo>
                        <a:pt x="162" y="56"/>
                      </a:lnTo>
                      <a:lnTo>
                        <a:pt x="164" y="55"/>
                      </a:lnTo>
                      <a:lnTo>
                        <a:pt x="169" y="55"/>
                      </a:lnTo>
                      <a:lnTo>
                        <a:pt x="173" y="54"/>
                      </a:lnTo>
                      <a:lnTo>
                        <a:pt x="176" y="52"/>
                      </a:lnTo>
                      <a:lnTo>
                        <a:pt x="178" y="52"/>
                      </a:lnTo>
                      <a:lnTo>
                        <a:pt x="179" y="51"/>
                      </a:lnTo>
                      <a:lnTo>
                        <a:pt x="185" y="51"/>
                      </a:lnTo>
                      <a:lnTo>
                        <a:pt x="187" y="51"/>
                      </a:lnTo>
                      <a:lnTo>
                        <a:pt x="190" y="52"/>
                      </a:lnTo>
                      <a:lnTo>
                        <a:pt x="190" y="54"/>
                      </a:lnTo>
                      <a:lnTo>
                        <a:pt x="190" y="56"/>
                      </a:lnTo>
                      <a:lnTo>
                        <a:pt x="188" y="59"/>
                      </a:lnTo>
                      <a:lnTo>
                        <a:pt x="187" y="61"/>
                      </a:lnTo>
                      <a:lnTo>
                        <a:pt x="187" y="62"/>
                      </a:lnTo>
                      <a:lnTo>
                        <a:pt x="187" y="66"/>
                      </a:lnTo>
                      <a:lnTo>
                        <a:pt x="188" y="69"/>
                      </a:lnTo>
                      <a:lnTo>
                        <a:pt x="188" y="71"/>
                      </a:lnTo>
                      <a:lnTo>
                        <a:pt x="190" y="74"/>
                      </a:lnTo>
                      <a:lnTo>
                        <a:pt x="192" y="76"/>
                      </a:lnTo>
                      <a:lnTo>
                        <a:pt x="192" y="79"/>
                      </a:lnTo>
                      <a:lnTo>
                        <a:pt x="191" y="81"/>
                      </a:lnTo>
                      <a:lnTo>
                        <a:pt x="188" y="84"/>
                      </a:lnTo>
                      <a:lnTo>
                        <a:pt x="188" y="87"/>
                      </a:lnTo>
                      <a:lnTo>
                        <a:pt x="187" y="88"/>
                      </a:lnTo>
                      <a:lnTo>
                        <a:pt x="187" y="90"/>
                      </a:lnTo>
                      <a:lnTo>
                        <a:pt x="187" y="92"/>
                      </a:lnTo>
                      <a:lnTo>
                        <a:pt x="188" y="95"/>
                      </a:lnTo>
                      <a:lnTo>
                        <a:pt x="188" y="97"/>
                      </a:lnTo>
                      <a:lnTo>
                        <a:pt x="190" y="99"/>
                      </a:lnTo>
                      <a:lnTo>
                        <a:pt x="193" y="103"/>
                      </a:lnTo>
                      <a:lnTo>
                        <a:pt x="195" y="104"/>
                      </a:lnTo>
                      <a:lnTo>
                        <a:pt x="196" y="104"/>
                      </a:lnTo>
                      <a:lnTo>
                        <a:pt x="198" y="104"/>
                      </a:lnTo>
                      <a:lnTo>
                        <a:pt x="201" y="103"/>
                      </a:lnTo>
                      <a:lnTo>
                        <a:pt x="205" y="100"/>
                      </a:lnTo>
                      <a:lnTo>
                        <a:pt x="207" y="97"/>
                      </a:lnTo>
                      <a:lnTo>
                        <a:pt x="209" y="95"/>
                      </a:lnTo>
                      <a:lnTo>
                        <a:pt x="214" y="92"/>
                      </a:lnTo>
                      <a:lnTo>
                        <a:pt x="216" y="90"/>
                      </a:lnTo>
                      <a:lnTo>
                        <a:pt x="219" y="90"/>
                      </a:lnTo>
                      <a:lnTo>
                        <a:pt x="221" y="89"/>
                      </a:lnTo>
                      <a:lnTo>
                        <a:pt x="224" y="89"/>
                      </a:lnTo>
                      <a:lnTo>
                        <a:pt x="229" y="88"/>
                      </a:lnTo>
                      <a:lnTo>
                        <a:pt x="233" y="88"/>
                      </a:lnTo>
                      <a:lnTo>
                        <a:pt x="237" y="89"/>
                      </a:lnTo>
                      <a:lnTo>
                        <a:pt x="238" y="90"/>
                      </a:lnTo>
                      <a:lnTo>
                        <a:pt x="239" y="92"/>
                      </a:lnTo>
                      <a:lnTo>
                        <a:pt x="240" y="93"/>
                      </a:lnTo>
                      <a:lnTo>
                        <a:pt x="240" y="95"/>
                      </a:lnTo>
                      <a:lnTo>
                        <a:pt x="239" y="97"/>
                      </a:lnTo>
                      <a:lnTo>
                        <a:pt x="237" y="98"/>
                      </a:lnTo>
                      <a:lnTo>
                        <a:pt x="233" y="98"/>
                      </a:lnTo>
                      <a:lnTo>
                        <a:pt x="229" y="98"/>
                      </a:lnTo>
                      <a:lnTo>
                        <a:pt x="225" y="98"/>
                      </a:lnTo>
                      <a:lnTo>
                        <a:pt x="221" y="99"/>
                      </a:lnTo>
                      <a:lnTo>
                        <a:pt x="220" y="99"/>
                      </a:lnTo>
                      <a:lnTo>
                        <a:pt x="218" y="100"/>
                      </a:lnTo>
                      <a:lnTo>
                        <a:pt x="216" y="102"/>
                      </a:lnTo>
                      <a:lnTo>
                        <a:pt x="215" y="104"/>
                      </a:lnTo>
                      <a:lnTo>
                        <a:pt x="216" y="107"/>
                      </a:lnTo>
                      <a:lnTo>
                        <a:pt x="218" y="111"/>
                      </a:lnTo>
                      <a:lnTo>
                        <a:pt x="219" y="112"/>
                      </a:lnTo>
                      <a:lnTo>
                        <a:pt x="221" y="113"/>
                      </a:lnTo>
                      <a:lnTo>
                        <a:pt x="224" y="116"/>
                      </a:lnTo>
                      <a:lnTo>
                        <a:pt x="225" y="117"/>
                      </a:lnTo>
                      <a:lnTo>
                        <a:pt x="228" y="119"/>
                      </a:lnTo>
                      <a:lnTo>
                        <a:pt x="228" y="121"/>
                      </a:lnTo>
                      <a:lnTo>
                        <a:pt x="228" y="126"/>
                      </a:lnTo>
                      <a:lnTo>
                        <a:pt x="225" y="128"/>
                      </a:lnTo>
                      <a:lnTo>
                        <a:pt x="223" y="130"/>
                      </a:lnTo>
                      <a:lnTo>
                        <a:pt x="220" y="130"/>
                      </a:lnTo>
                      <a:lnTo>
                        <a:pt x="219" y="128"/>
                      </a:lnTo>
                      <a:lnTo>
                        <a:pt x="218" y="130"/>
                      </a:lnTo>
                      <a:lnTo>
                        <a:pt x="214" y="130"/>
                      </a:lnTo>
                      <a:lnTo>
                        <a:pt x="210" y="131"/>
                      </a:lnTo>
                      <a:lnTo>
                        <a:pt x="207" y="132"/>
                      </a:lnTo>
                      <a:lnTo>
                        <a:pt x="204" y="133"/>
                      </a:lnTo>
                      <a:lnTo>
                        <a:pt x="202" y="135"/>
                      </a:lnTo>
                      <a:lnTo>
                        <a:pt x="201" y="136"/>
                      </a:lnTo>
                      <a:lnTo>
                        <a:pt x="201" y="137"/>
                      </a:lnTo>
                      <a:lnTo>
                        <a:pt x="200" y="138"/>
                      </a:lnTo>
                      <a:lnTo>
                        <a:pt x="198" y="137"/>
                      </a:lnTo>
                      <a:lnTo>
                        <a:pt x="195" y="136"/>
                      </a:lnTo>
                      <a:lnTo>
                        <a:pt x="195" y="135"/>
                      </a:lnTo>
                      <a:lnTo>
                        <a:pt x="193" y="133"/>
                      </a:lnTo>
                      <a:lnTo>
                        <a:pt x="192" y="132"/>
                      </a:lnTo>
                      <a:lnTo>
                        <a:pt x="191" y="131"/>
                      </a:lnTo>
                      <a:lnTo>
                        <a:pt x="191" y="130"/>
                      </a:lnTo>
                      <a:lnTo>
                        <a:pt x="192" y="126"/>
                      </a:lnTo>
                      <a:lnTo>
                        <a:pt x="192" y="123"/>
                      </a:lnTo>
                      <a:lnTo>
                        <a:pt x="192" y="122"/>
                      </a:lnTo>
                      <a:lnTo>
                        <a:pt x="191" y="121"/>
                      </a:lnTo>
                      <a:lnTo>
                        <a:pt x="190" y="121"/>
                      </a:lnTo>
                      <a:lnTo>
                        <a:pt x="188" y="121"/>
                      </a:lnTo>
                      <a:lnTo>
                        <a:pt x="187" y="122"/>
                      </a:lnTo>
                      <a:lnTo>
                        <a:pt x="186" y="126"/>
                      </a:lnTo>
                      <a:lnTo>
                        <a:pt x="185" y="128"/>
                      </a:lnTo>
                      <a:lnTo>
                        <a:pt x="183" y="130"/>
                      </a:lnTo>
                      <a:lnTo>
                        <a:pt x="185" y="132"/>
                      </a:lnTo>
                      <a:lnTo>
                        <a:pt x="185" y="133"/>
                      </a:lnTo>
                      <a:lnTo>
                        <a:pt x="186" y="136"/>
                      </a:lnTo>
                      <a:lnTo>
                        <a:pt x="187" y="137"/>
                      </a:lnTo>
                      <a:lnTo>
                        <a:pt x="188" y="141"/>
                      </a:lnTo>
                      <a:lnTo>
                        <a:pt x="191" y="145"/>
                      </a:lnTo>
                      <a:lnTo>
                        <a:pt x="193" y="146"/>
                      </a:lnTo>
                      <a:lnTo>
                        <a:pt x="195" y="149"/>
                      </a:lnTo>
                      <a:lnTo>
                        <a:pt x="198" y="150"/>
                      </a:lnTo>
                      <a:lnTo>
                        <a:pt x="201" y="151"/>
                      </a:lnTo>
                      <a:lnTo>
                        <a:pt x="204" y="152"/>
                      </a:lnTo>
                      <a:lnTo>
                        <a:pt x="206" y="156"/>
                      </a:lnTo>
                      <a:lnTo>
                        <a:pt x="209" y="157"/>
                      </a:lnTo>
                      <a:lnTo>
                        <a:pt x="214" y="157"/>
                      </a:lnTo>
                      <a:lnTo>
                        <a:pt x="216" y="159"/>
                      </a:lnTo>
                      <a:lnTo>
                        <a:pt x="215" y="164"/>
                      </a:lnTo>
                      <a:lnTo>
                        <a:pt x="216" y="165"/>
                      </a:lnTo>
                      <a:lnTo>
                        <a:pt x="220" y="166"/>
                      </a:lnTo>
                      <a:lnTo>
                        <a:pt x="221" y="168"/>
                      </a:lnTo>
                      <a:lnTo>
                        <a:pt x="223" y="170"/>
                      </a:lnTo>
                      <a:lnTo>
                        <a:pt x="221" y="173"/>
                      </a:lnTo>
                      <a:lnTo>
                        <a:pt x="220" y="174"/>
                      </a:lnTo>
                      <a:lnTo>
                        <a:pt x="219" y="174"/>
                      </a:lnTo>
                      <a:lnTo>
                        <a:pt x="218" y="175"/>
                      </a:lnTo>
                      <a:lnTo>
                        <a:pt x="216" y="178"/>
                      </a:lnTo>
                      <a:lnTo>
                        <a:pt x="216" y="179"/>
                      </a:lnTo>
                      <a:lnTo>
                        <a:pt x="218" y="182"/>
                      </a:lnTo>
                      <a:lnTo>
                        <a:pt x="219" y="185"/>
                      </a:lnTo>
                      <a:lnTo>
                        <a:pt x="223" y="185"/>
                      </a:lnTo>
                      <a:lnTo>
                        <a:pt x="228" y="187"/>
                      </a:lnTo>
                      <a:lnTo>
                        <a:pt x="229" y="187"/>
                      </a:lnTo>
                      <a:lnTo>
                        <a:pt x="230" y="188"/>
                      </a:lnTo>
                      <a:lnTo>
                        <a:pt x="231" y="190"/>
                      </a:lnTo>
                      <a:lnTo>
                        <a:pt x="231" y="192"/>
                      </a:lnTo>
                      <a:lnTo>
                        <a:pt x="233" y="196"/>
                      </a:lnTo>
                      <a:lnTo>
                        <a:pt x="233" y="201"/>
                      </a:lnTo>
                      <a:lnTo>
                        <a:pt x="233" y="204"/>
                      </a:lnTo>
                      <a:lnTo>
                        <a:pt x="233" y="206"/>
                      </a:lnTo>
                      <a:lnTo>
                        <a:pt x="233" y="208"/>
                      </a:lnTo>
                      <a:lnTo>
                        <a:pt x="234" y="209"/>
                      </a:lnTo>
                      <a:lnTo>
                        <a:pt x="235" y="212"/>
                      </a:lnTo>
                      <a:lnTo>
                        <a:pt x="238" y="215"/>
                      </a:lnTo>
                      <a:lnTo>
                        <a:pt x="239" y="215"/>
                      </a:lnTo>
                      <a:lnTo>
                        <a:pt x="240" y="216"/>
                      </a:lnTo>
                      <a:lnTo>
                        <a:pt x="245" y="217"/>
                      </a:lnTo>
                      <a:lnTo>
                        <a:pt x="247" y="217"/>
                      </a:lnTo>
                      <a:lnTo>
                        <a:pt x="250" y="218"/>
                      </a:lnTo>
                      <a:lnTo>
                        <a:pt x="254" y="220"/>
                      </a:lnTo>
                      <a:lnTo>
                        <a:pt x="258" y="221"/>
                      </a:lnTo>
                      <a:lnTo>
                        <a:pt x="258" y="222"/>
                      </a:lnTo>
                      <a:lnTo>
                        <a:pt x="256" y="223"/>
                      </a:lnTo>
                      <a:lnTo>
                        <a:pt x="256" y="222"/>
                      </a:lnTo>
                      <a:lnTo>
                        <a:pt x="253" y="223"/>
                      </a:lnTo>
                      <a:lnTo>
                        <a:pt x="252" y="223"/>
                      </a:lnTo>
                      <a:lnTo>
                        <a:pt x="249" y="225"/>
                      </a:lnTo>
                      <a:lnTo>
                        <a:pt x="247" y="226"/>
                      </a:lnTo>
                      <a:lnTo>
                        <a:pt x="244" y="227"/>
                      </a:lnTo>
                      <a:lnTo>
                        <a:pt x="244" y="231"/>
                      </a:lnTo>
                      <a:lnTo>
                        <a:pt x="243" y="235"/>
                      </a:lnTo>
                      <a:lnTo>
                        <a:pt x="243" y="236"/>
                      </a:lnTo>
                      <a:lnTo>
                        <a:pt x="240" y="236"/>
                      </a:lnTo>
                      <a:lnTo>
                        <a:pt x="238" y="235"/>
                      </a:lnTo>
                      <a:lnTo>
                        <a:pt x="237" y="234"/>
                      </a:lnTo>
                      <a:lnTo>
                        <a:pt x="235"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7" name="Freeform 54">
                  <a:extLst>
                    <a:ext uri="{FF2B5EF4-FFF2-40B4-BE49-F238E27FC236}">
                      <a16:creationId xmlns:a16="http://schemas.microsoft.com/office/drawing/2014/main" id="{3BEBCCC1-9255-4AFA-9F61-1594E2D5C666}"/>
                    </a:ext>
                  </a:extLst>
                </p:cNvPr>
                <p:cNvSpPr>
                  <a:spLocks/>
                </p:cNvSpPr>
                <p:nvPr/>
              </p:nvSpPr>
              <p:spPr bwMode="auto">
                <a:xfrm>
                  <a:off x="3312" y="2354"/>
                  <a:ext cx="284" cy="364"/>
                </a:xfrm>
                <a:custGeom>
                  <a:avLst/>
                  <a:gdLst>
                    <a:gd name="T0" fmla="*/ 52 w 284"/>
                    <a:gd name="T1" fmla="*/ 242 h 364"/>
                    <a:gd name="T2" fmla="*/ 43 w 284"/>
                    <a:gd name="T3" fmla="*/ 217 h 364"/>
                    <a:gd name="T4" fmla="*/ 38 w 284"/>
                    <a:gd name="T5" fmla="*/ 198 h 364"/>
                    <a:gd name="T6" fmla="*/ 12 w 284"/>
                    <a:gd name="T7" fmla="*/ 179 h 364"/>
                    <a:gd name="T8" fmla="*/ 4 w 284"/>
                    <a:gd name="T9" fmla="*/ 152 h 364"/>
                    <a:gd name="T10" fmla="*/ 12 w 284"/>
                    <a:gd name="T11" fmla="*/ 165 h 364"/>
                    <a:gd name="T12" fmla="*/ 35 w 284"/>
                    <a:gd name="T13" fmla="*/ 160 h 364"/>
                    <a:gd name="T14" fmla="*/ 36 w 284"/>
                    <a:gd name="T15" fmla="*/ 142 h 364"/>
                    <a:gd name="T16" fmla="*/ 54 w 284"/>
                    <a:gd name="T17" fmla="*/ 128 h 364"/>
                    <a:gd name="T18" fmla="*/ 36 w 284"/>
                    <a:gd name="T19" fmla="*/ 120 h 364"/>
                    <a:gd name="T20" fmla="*/ 7 w 284"/>
                    <a:gd name="T21" fmla="*/ 129 h 364"/>
                    <a:gd name="T22" fmla="*/ 9 w 284"/>
                    <a:gd name="T23" fmla="*/ 105 h 364"/>
                    <a:gd name="T24" fmla="*/ 31 w 284"/>
                    <a:gd name="T25" fmla="*/ 82 h 364"/>
                    <a:gd name="T26" fmla="*/ 43 w 284"/>
                    <a:gd name="T27" fmla="*/ 63 h 364"/>
                    <a:gd name="T28" fmla="*/ 40 w 284"/>
                    <a:gd name="T29" fmla="*/ 44 h 364"/>
                    <a:gd name="T30" fmla="*/ 51 w 284"/>
                    <a:gd name="T31" fmla="*/ 42 h 364"/>
                    <a:gd name="T32" fmla="*/ 67 w 284"/>
                    <a:gd name="T33" fmla="*/ 41 h 364"/>
                    <a:gd name="T34" fmla="*/ 85 w 284"/>
                    <a:gd name="T35" fmla="*/ 23 h 364"/>
                    <a:gd name="T36" fmla="*/ 102 w 284"/>
                    <a:gd name="T37" fmla="*/ 18 h 364"/>
                    <a:gd name="T38" fmla="*/ 121 w 284"/>
                    <a:gd name="T39" fmla="*/ 18 h 364"/>
                    <a:gd name="T40" fmla="*/ 142 w 284"/>
                    <a:gd name="T41" fmla="*/ 13 h 364"/>
                    <a:gd name="T42" fmla="*/ 150 w 284"/>
                    <a:gd name="T43" fmla="*/ 25 h 364"/>
                    <a:gd name="T44" fmla="*/ 160 w 284"/>
                    <a:gd name="T45" fmla="*/ 29 h 364"/>
                    <a:gd name="T46" fmla="*/ 179 w 284"/>
                    <a:gd name="T47" fmla="*/ 23 h 364"/>
                    <a:gd name="T48" fmla="*/ 173 w 284"/>
                    <a:gd name="T49" fmla="*/ 10 h 364"/>
                    <a:gd name="T50" fmla="*/ 190 w 284"/>
                    <a:gd name="T51" fmla="*/ 9 h 364"/>
                    <a:gd name="T52" fmla="*/ 212 w 284"/>
                    <a:gd name="T53" fmla="*/ 25 h 364"/>
                    <a:gd name="T54" fmla="*/ 209 w 284"/>
                    <a:gd name="T55" fmla="*/ 37 h 364"/>
                    <a:gd name="T56" fmla="*/ 218 w 284"/>
                    <a:gd name="T57" fmla="*/ 58 h 364"/>
                    <a:gd name="T58" fmla="*/ 221 w 284"/>
                    <a:gd name="T59" fmla="*/ 77 h 364"/>
                    <a:gd name="T60" fmla="*/ 207 w 284"/>
                    <a:gd name="T61" fmla="*/ 91 h 364"/>
                    <a:gd name="T62" fmla="*/ 194 w 284"/>
                    <a:gd name="T63" fmla="*/ 103 h 364"/>
                    <a:gd name="T64" fmla="*/ 187 w 284"/>
                    <a:gd name="T65" fmla="*/ 122 h 364"/>
                    <a:gd name="T66" fmla="*/ 173 w 284"/>
                    <a:gd name="T67" fmla="*/ 137 h 364"/>
                    <a:gd name="T68" fmla="*/ 168 w 284"/>
                    <a:gd name="T69" fmla="*/ 156 h 364"/>
                    <a:gd name="T70" fmla="*/ 174 w 284"/>
                    <a:gd name="T71" fmla="*/ 166 h 364"/>
                    <a:gd name="T72" fmla="*/ 198 w 284"/>
                    <a:gd name="T73" fmla="*/ 163 h 364"/>
                    <a:gd name="T74" fmla="*/ 216 w 284"/>
                    <a:gd name="T75" fmla="*/ 157 h 364"/>
                    <a:gd name="T76" fmla="*/ 236 w 284"/>
                    <a:gd name="T77" fmla="*/ 171 h 364"/>
                    <a:gd name="T78" fmla="*/ 258 w 284"/>
                    <a:gd name="T79" fmla="*/ 160 h 364"/>
                    <a:gd name="T80" fmla="*/ 273 w 284"/>
                    <a:gd name="T81" fmla="*/ 166 h 364"/>
                    <a:gd name="T82" fmla="*/ 273 w 284"/>
                    <a:gd name="T83" fmla="*/ 191 h 364"/>
                    <a:gd name="T84" fmla="*/ 273 w 284"/>
                    <a:gd name="T85" fmla="*/ 198 h 364"/>
                    <a:gd name="T86" fmla="*/ 284 w 284"/>
                    <a:gd name="T87" fmla="*/ 227 h 364"/>
                    <a:gd name="T88" fmla="*/ 260 w 284"/>
                    <a:gd name="T89" fmla="*/ 246 h 364"/>
                    <a:gd name="T90" fmla="*/ 241 w 284"/>
                    <a:gd name="T91" fmla="*/ 264 h 364"/>
                    <a:gd name="T92" fmla="*/ 228 w 284"/>
                    <a:gd name="T93" fmla="*/ 288 h 364"/>
                    <a:gd name="T94" fmla="*/ 214 w 284"/>
                    <a:gd name="T95" fmla="*/ 331 h 364"/>
                    <a:gd name="T96" fmla="*/ 184 w 284"/>
                    <a:gd name="T97" fmla="*/ 340 h 364"/>
                    <a:gd name="T98" fmla="*/ 169 w 284"/>
                    <a:gd name="T99" fmla="*/ 336 h 364"/>
                    <a:gd name="T100" fmla="*/ 168 w 284"/>
                    <a:gd name="T101" fmla="*/ 345 h 364"/>
                    <a:gd name="T102" fmla="*/ 161 w 284"/>
                    <a:gd name="T103" fmla="*/ 357 h 364"/>
                    <a:gd name="T104" fmla="*/ 127 w 284"/>
                    <a:gd name="T105" fmla="*/ 345 h 364"/>
                    <a:gd name="T106" fmla="*/ 98 w 284"/>
                    <a:gd name="T107" fmla="*/ 338 h 364"/>
                    <a:gd name="T108" fmla="*/ 97 w 284"/>
                    <a:gd name="T109" fmla="*/ 322 h 364"/>
                    <a:gd name="T110" fmla="*/ 113 w 284"/>
                    <a:gd name="T111" fmla="*/ 312 h 364"/>
                    <a:gd name="T112" fmla="*/ 107 w 284"/>
                    <a:gd name="T113" fmla="*/ 298 h 364"/>
                    <a:gd name="T114" fmla="*/ 86 w 284"/>
                    <a:gd name="T115" fmla="*/ 284 h 364"/>
                    <a:gd name="T116" fmla="*/ 86 w 284"/>
                    <a:gd name="T117" fmla="*/ 264 h 364"/>
                    <a:gd name="T118" fmla="*/ 73 w 284"/>
                    <a:gd name="T119" fmla="*/ 25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364">
                      <a:moveTo>
                        <a:pt x="73" y="253"/>
                      </a:moveTo>
                      <a:lnTo>
                        <a:pt x="75" y="252"/>
                      </a:lnTo>
                      <a:lnTo>
                        <a:pt x="75" y="251"/>
                      </a:lnTo>
                      <a:lnTo>
                        <a:pt x="71" y="250"/>
                      </a:lnTo>
                      <a:lnTo>
                        <a:pt x="67" y="248"/>
                      </a:lnTo>
                      <a:lnTo>
                        <a:pt x="64" y="247"/>
                      </a:lnTo>
                      <a:lnTo>
                        <a:pt x="62" y="247"/>
                      </a:lnTo>
                      <a:lnTo>
                        <a:pt x="57" y="246"/>
                      </a:lnTo>
                      <a:lnTo>
                        <a:pt x="56" y="245"/>
                      </a:lnTo>
                      <a:lnTo>
                        <a:pt x="55" y="245"/>
                      </a:lnTo>
                      <a:lnTo>
                        <a:pt x="52" y="242"/>
                      </a:lnTo>
                      <a:lnTo>
                        <a:pt x="51" y="239"/>
                      </a:lnTo>
                      <a:lnTo>
                        <a:pt x="50" y="238"/>
                      </a:lnTo>
                      <a:lnTo>
                        <a:pt x="50" y="236"/>
                      </a:lnTo>
                      <a:lnTo>
                        <a:pt x="50" y="234"/>
                      </a:lnTo>
                      <a:lnTo>
                        <a:pt x="50" y="231"/>
                      </a:lnTo>
                      <a:lnTo>
                        <a:pt x="50" y="226"/>
                      </a:lnTo>
                      <a:lnTo>
                        <a:pt x="48" y="222"/>
                      </a:lnTo>
                      <a:lnTo>
                        <a:pt x="48" y="220"/>
                      </a:lnTo>
                      <a:lnTo>
                        <a:pt x="47" y="218"/>
                      </a:lnTo>
                      <a:lnTo>
                        <a:pt x="46" y="217"/>
                      </a:lnTo>
                      <a:lnTo>
                        <a:pt x="43" y="217"/>
                      </a:lnTo>
                      <a:lnTo>
                        <a:pt x="40" y="215"/>
                      </a:lnTo>
                      <a:lnTo>
                        <a:pt x="36" y="215"/>
                      </a:lnTo>
                      <a:lnTo>
                        <a:pt x="35" y="212"/>
                      </a:lnTo>
                      <a:lnTo>
                        <a:pt x="33" y="209"/>
                      </a:lnTo>
                      <a:lnTo>
                        <a:pt x="33" y="208"/>
                      </a:lnTo>
                      <a:lnTo>
                        <a:pt x="35" y="205"/>
                      </a:lnTo>
                      <a:lnTo>
                        <a:pt x="36" y="204"/>
                      </a:lnTo>
                      <a:lnTo>
                        <a:pt x="37" y="204"/>
                      </a:lnTo>
                      <a:lnTo>
                        <a:pt x="38" y="203"/>
                      </a:lnTo>
                      <a:lnTo>
                        <a:pt x="40" y="200"/>
                      </a:lnTo>
                      <a:lnTo>
                        <a:pt x="38" y="198"/>
                      </a:lnTo>
                      <a:lnTo>
                        <a:pt x="37" y="196"/>
                      </a:lnTo>
                      <a:lnTo>
                        <a:pt x="33" y="195"/>
                      </a:lnTo>
                      <a:lnTo>
                        <a:pt x="32" y="194"/>
                      </a:lnTo>
                      <a:lnTo>
                        <a:pt x="33" y="189"/>
                      </a:lnTo>
                      <a:lnTo>
                        <a:pt x="31" y="187"/>
                      </a:lnTo>
                      <a:lnTo>
                        <a:pt x="26" y="187"/>
                      </a:lnTo>
                      <a:lnTo>
                        <a:pt x="23" y="186"/>
                      </a:lnTo>
                      <a:lnTo>
                        <a:pt x="21" y="182"/>
                      </a:lnTo>
                      <a:lnTo>
                        <a:pt x="18" y="181"/>
                      </a:lnTo>
                      <a:lnTo>
                        <a:pt x="15" y="180"/>
                      </a:lnTo>
                      <a:lnTo>
                        <a:pt x="12" y="179"/>
                      </a:lnTo>
                      <a:lnTo>
                        <a:pt x="10" y="176"/>
                      </a:lnTo>
                      <a:lnTo>
                        <a:pt x="8" y="175"/>
                      </a:lnTo>
                      <a:lnTo>
                        <a:pt x="5" y="171"/>
                      </a:lnTo>
                      <a:lnTo>
                        <a:pt x="4" y="167"/>
                      </a:lnTo>
                      <a:lnTo>
                        <a:pt x="3" y="166"/>
                      </a:lnTo>
                      <a:lnTo>
                        <a:pt x="2" y="163"/>
                      </a:lnTo>
                      <a:lnTo>
                        <a:pt x="2" y="162"/>
                      </a:lnTo>
                      <a:lnTo>
                        <a:pt x="0" y="160"/>
                      </a:lnTo>
                      <a:lnTo>
                        <a:pt x="2" y="158"/>
                      </a:lnTo>
                      <a:lnTo>
                        <a:pt x="3" y="156"/>
                      </a:lnTo>
                      <a:lnTo>
                        <a:pt x="4" y="152"/>
                      </a:lnTo>
                      <a:lnTo>
                        <a:pt x="5" y="151"/>
                      </a:lnTo>
                      <a:lnTo>
                        <a:pt x="7" y="151"/>
                      </a:lnTo>
                      <a:lnTo>
                        <a:pt x="8" y="151"/>
                      </a:lnTo>
                      <a:lnTo>
                        <a:pt x="9" y="152"/>
                      </a:lnTo>
                      <a:lnTo>
                        <a:pt x="9" y="153"/>
                      </a:lnTo>
                      <a:lnTo>
                        <a:pt x="9" y="156"/>
                      </a:lnTo>
                      <a:lnTo>
                        <a:pt x="8" y="160"/>
                      </a:lnTo>
                      <a:lnTo>
                        <a:pt x="8" y="161"/>
                      </a:lnTo>
                      <a:lnTo>
                        <a:pt x="9" y="162"/>
                      </a:lnTo>
                      <a:lnTo>
                        <a:pt x="10" y="163"/>
                      </a:lnTo>
                      <a:lnTo>
                        <a:pt x="12" y="165"/>
                      </a:lnTo>
                      <a:lnTo>
                        <a:pt x="12" y="166"/>
                      </a:lnTo>
                      <a:lnTo>
                        <a:pt x="15" y="167"/>
                      </a:lnTo>
                      <a:lnTo>
                        <a:pt x="17" y="168"/>
                      </a:lnTo>
                      <a:lnTo>
                        <a:pt x="18" y="167"/>
                      </a:lnTo>
                      <a:lnTo>
                        <a:pt x="18" y="166"/>
                      </a:lnTo>
                      <a:lnTo>
                        <a:pt x="19" y="165"/>
                      </a:lnTo>
                      <a:lnTo>
                        <a:pt x="21" y="163"/>
                      </a:lnTo>
                      <a:lnTo>
                        <a:pt x="24" y="162"/>
                      </a:lnTo>
                      <a:lnTo>
                        <a:pt x="27" y="161"/>
                      </a:lnTo>
                      <a:lnTo>
                        <a:pt x="31" y="160"/>
                      </a:lnTo>
                      <a:lnTo>
                        <a:pt x="35" y="160"/>
                      </a:lnTo>
                      <a:lnTo>
                        <a:pt x="36" y="158"/>
                      </a:lnTo>
                      <a:lnTo>
                        <a:pt x="37" y="160"/>
                      </a:lnTo>
                      <a:lnTo>
                        <a:pt x="40" y="160"/>
                      </a:lnTo>
                      <a:lnTo>
                        <a:pt x="42" y="158"/>
                      </a:lnTo>
                      <a:lnTo>
                        <a:pt x="43" y="156"/>
                      </a:lnTo>
                      <a:lnTo>
                        <a:pt x="43" y="151"/>
                      </a:lnTo>
                      <a:lnTo>
                        <a:pt x="43" y="149"/>
                      </a:lnTo>
                      <a:lnTo>
                        <a:pt x="42" y="147"/>
                      </a:lnTo>
                      <a:lnTo>
                        <a:pt x="41" y="146"/>
                      </a:lnTo>
                      <a:lnTo>
                        <a:pt x="38" y="143"/>
                      </a:lnTo>
                      <a:lnTo>
                        <a:pt x="36" y="142"/>
                      </a:lnTo>
                      <a:lnTo>
                        <a:pt x="35" y="141"/>
                      </a:lnTo>
                      <a:lnTo>
                        <a:pt x="33" y="137"/>
                      </a:lnTo>
                      <a:lnTo>
                        <a:pt x="32" y="134"/>
                      </a:lnTo>
                      <a:lnTo>
                        <a:pt x="33" y="132"/>
                      </a:lnTo>
                      <a:lnTo>
                        <a:pt x="35" y="130"/>
                      </a:lnTo>
                      <a:lnTo>
                        <a:pt x="37" y="129"/>
                      </a:lnTo>
                      <a:lnTo>
                        <a:pt x="38" y="129"/>
                      </a:lnTo>
                      <a:lnTo>
                        <a:pt x="42" y="128"/>
                      </a:lnTo>
                      <a:lnTo>
                        <a:pt x="46" y="128"/>
                      </a:lnTo>
                      <a:lnTo>
                        <a:pt x="50" y="128"/>
                      </a:lnTo>
                      <a:lnTo>
                        <a:pt x="54" y="128"/>
                      </a:lnTo>
                      <a:lnTo>
                        <a:pt x="56" y="127"/>
                      </a:lnTo>
                      <a:lnTo>
                        <a:pt x="57" y="125"/>
                      </a:lnTo>
                      <a:lnTo>
                        <a:pt x="57" y="123"/>
                      </a:lnTo>
                      <a:lnTo>
                        <a:pt x="56" y="122"/>
                      </a:lnTo>
                      <a:lnTo>
                        <a:pt x="55" y="120"/>
                      </a:lnTo>
                      <a:lnTo>
                        <a:pt x="54" y="119"/>
                      </a:lnTo>
                      <a:lnTo>
                        <a:pt x="50" y="118"/>
                      </a:lnTo>
                      <a:lnTo>
                        <a:pt x="46" y="118"/>
                      </a:lnTo>
                      <a:lnTo>
                        <a:pt x="41" y="119"/>
                      </a:lnTo>
                      <a:lnTo>
                        <a:pt x="38" y="119"/>
                      </a:lnTo>
                      <a:lnTo>
                        <a:pt x="36" y="120"/>
                      </a:lnTo>
                      <a:lnTo>
                        <a:pt x="33" y="120"/>
                      </a:lnTo>
                      <a:lnTo>
                        <a:pt x="31" y="122"/>
                      </a:lnTo>
                      <a:lnTo>
                        <a:pt x="26" y="125"/>
                      </a:lnTo>
                      <a:lnTo>
                        <a:pt x="24" y="127"/>
                      </a:lnTo>
                      <a:lnTo>
                        <a:pt x="22" y="130"/>
                      </a:lnTo>
                      <a:lnTo>
                        <a:pt x="18" y="133"/>
                      </a:lnTo>
                      <a:lnTo>
                        <a:pt x="15" y="134"/>
                      </a:lnTo>
                      <a:lnTo>
                        <a:pt x="13" y="134"/>
                      </a:lnTo>
                      <a:lnTo>
                        <a:pt x="12" y="134"/>
                      </a:lnTo>
                      <a:lnTo>
                        <a:pt x="10" y="133"/>
                      </a:lnTo>
                      <a:lnTo>
                        <a:pt x="7" y="129"/>
                      </a:lnTo>
                      <a:lnTo>
                        <a:pt x="5" y="127"/>
                      </a:lnTo>
                      <a:lnTo>
                        <a:pt x="5" y="125"/>
                      </a:lnTo>
                      <a:lnTo>
                        <a:pt x="4" y="122"/>
                      </a:lnTo>
                      <a:lnTo>
                        <a:pt x="4" y="120"/>
                      </a:lnTo>
                      <a:lnTo>
                        <a:pt x="4" y="118"/>
                      </a:lnTo>
                      <a:lnTo>
                        <a:pt x="5" y="117"/>
                      </a:lnTo>
                      <a:lnTo>
                        <a:pt x="5" y="114"/>
                      </a:lnTo>
                      <a:lnTo>
                        <a:pt x="8" y="111"/>
                      </a:lnTo>
                      <a:lnTo>
                        <a:pt x="9" y="109"/>
                      </a:lnTo>
                      <a:lnTo>
                        <a:pt x="9" y="106"/>
                      </a:lnTo>
                      <a:lnTo>
                        <a:pt x="9" y="105"/>
                      </a:lnTo>
                      <a:lnTo>
                        <a:pt x="15" y="101"/>
                      </a:lnTo>
                      <a:lnTo>
                        <a:pt x="17" y="101"/>
                      </a:lnTo>
                      <a:lnTo>
                        <a:pt x="19" y="100"/>
                      </a:lnTo>
                      <a:lnTo>
                        <a:pt x="21" y="98"/>
                      </a:lnTo>
                      <a:lnTo>
                        <a:pt x="22" y="92"/>
                      </a:lnTo>
                      <a:lnTo>
                        <a:pt x="24" y="91"/>
                      </a:lnTo>
                      <a:lnTo>
                        <a:pt x="27" y="91"/>
                      </a:lnTo>
                      <a:lnTo>
                        <a:pt x="28" y="90"/>
                      </a:lnTo>
                      <a:lnTo>
                        <a:pt x="31" y="87"/>
                      </a:lnTo>
                      <a:lnTo>
                        <a:pt x="28" y="84"/>
                      </a:lnTo>
                      <a:lnTo>
                        <a:pt x="31" y="82"/>
                      </a:lnTo>
                      <a:lnTo>
                        <a:pt x="35" y="81"/>
                      </a:lnTo>
                      <a:lnTo>
                        <a:pt x="38" y="79"/>
                      </a:lnTo>
                      <a:lnTo>
                        <a:pt x="40" y="76"/>
                      </a:lnTo>
                      <a:lnTo>
                        <a:pt x="38" y="75"/>
                      </a:lnTo>
                      <a:lnTo>
                        <a:pt x="37" y="72"/>
                      </a:lnTo>
                      <a:lnTo>
                        <a:pt x="37" y="71"/>
                      </a:lnTo>
                      <a:lnTo>
                        <a:pt x="38" y="70"/>
                      </a:lnTo>
                      <a:lnTo>
                        <a:pt x="42" y="68"/>
                      </a:lnTo>
                      <a:lnTo>
                        <a:pt x="43" y="68"/>
                      </a:lnTo>
                      <a:lnTo>
                        <a:pt x="43" y="65"/>
                      </a:lnTo>
                      <a:lnTo>
                        <a:pt x="43" y="63"/>
                      </a:lnTo>
                      <a:lnTo>
                        <a:pt x="47" y="61"/>
                      </a:lnTo>
                      <a:lnTo>
                        <a:pt x="48" y="60"/>
                      </a:lnTo>
                      <a:lnTo>
                        <a:pt x="48" y="57"/>
                      </a:lnTo>
                      <a:lnTo>
                        <a:pt x="48" y="54"/>
                      </a:lnTo>
                      <a:lnTo>
                        <a:pt x="47" y="53"/>
                      </a:lnTo>
                      <a:lnTo>
                        <a:pt x="46" y="52"/>
                      </a:lnTo>
                      <a:lnTo>
                        <a:pt x="42" y="49"/>
                      </a:lnTo>
                      <a:lnTo>
                        <a:pt x="41" y="48"/>
                      </a:lnTo>
                      <a:lnTo>
                        <a:pt x="40" y="48"/>
                      </a:lnTo>
                      <a:lnTo>
                        <a:pt x="40" y="46"/>
                      </a:lnTo>
                      <a:lnTo>
                        <a:pt x="40" y="44"/>
                      </a:lnTo>
                      <a:lnTo>
                        <a:pt x="37" y="39"/>
                      </a:lnTo>
                      <a:lnTo>
                        <a:pt x="40" y="41"/>
                      </a:lnTo>
                      <a:lnTo>
                        <a:pt x="42" y="42"/>
                      </a:lnTo>
                      <a:lnTo>
                        <a:pt x="43" y="43"/>
                      </a:lnTo>
                      <a:lnTo>
                        <a:pt x="43" y="44"/>
                      </a:lnTo>
                      <a:lnTo>
                        <a:pt x="46" y="46"/>
                      </a:lnTo>
                      <a:lnTo>
                        <a:pt x="47" y="47"/>
                      </a:lnTo>
                      <a:lnTo>
                        <a:pt x="48" y="47"/>
                      </a:lnTo>
                      <a:lnTo>
                        <a:pt x="48" y="42"/>
                      </a:lnTo>
                      <a:lnTo>
                        <a:pt x="50" y="42"/>
                      </a:lnTo>
                      <a:lnTo>
                        <a:pt x="51" y="42"/>
                      </a:lnTo>
                      <a:lnTo>
                        <a:pt x="52" y="46"/>
                      </a:lnTo>
                      <a:lnTo>
                        <a:pt x="54" y="47"/>
                      </a:lnTo>
                      <a:lnTo>
                        <a:pt x="55" y="47"/>
                      </a:lnTo>
                      <a:lnTo>
                        <a:pt x="56" y="47"/>
                      </a:lnTo>
                      <a:lnTo>
                        <a:pt x="57" y="46"/>
                      </a:lnTo>
                      <a:lnTo>
                        <a:pt x="57" y="43"/>
                      </a:lnTo>
                      <a:lnTo>
                        <a:pt x="60" y="43"/>
                      </a:lnTo>
                      <a:lnTo>
                        <a:pt x="61" y="41"/>
                      </a:lnTo>
                      <a:lnTo>
                        <a:pt x="62" y="39"/>
                      </a:lnTo>
                      <a:lnTo>
                        <a:pt x="64" y="39"/>
                      </a:lnTo>
                      <a:lnTo>
                        <a:pt x="67" y="41"/>
                      </a:lnTo>
                      <a:lnTo>
                        <a:pt x="66" y="38"/>
                      </a:lnTo>
                      <a:lnTo>
                        <a:pt x="67" y="37"/>
                      </a:lnTo>
                      <a:lnTo>
                        <a:pt x="67" y="33"/>
                      </a:lnTo>
                      <a:lnTo>
                        <a:pt x="69" y="33"/>
                      </a:lnTo>
                      <a:lnTo>
                        <a:pt x="73" y="33"/>
                      </a:lnTo>
                      <a:lnTo>
                        <a:pt x="75" y="33"/>
                      </a:lnTo>
                      <a:lnTo>
                        <a:pt x="78" y="33"/>
                      </a:lnTo>
                      <a:lnTo>
                        <a:pt x="81" y="30"/>
                      </a:lnTo>
                      <a:lnTo>
                        <a:pt x="83" y="28"/>
                      </a:lnTo>
                      <a:lnTo>
                        <a:pt x="84" y="25"/>
                      </a:lnTo>
                      <a:lnTo>
                        <a:pt x="85" y="23"/>
                      </a:lnTo>
                      <a:lnTo>
                        <a:pt x="90" y="19"/>
                      </a:lnTo>
                      <a:lnTo>
                        <a:pt x="93" y="16"/>
                      </a:lnTo>
                      <a:lnTo>
                        <a:pt x="94" y="15"/>
                      </a:lnTo>
                      <a:lnTo>
                        <a:pt x="95" y="11"/>
                      </a:lnTo>
                      <a:lnTo>
                        <a:pt x="97" y="10"/>
                      </a:lnTo>
                      <a:lnTo>
                        <a:pt x="98" y="10"/>
                      </a:lnTo>
                      <a:lnTo>
                        <a:pt x="99" y="11"/>
                      </a:lnTo>
                      <a:lnTo>
                        <a:pt x="99" y="13"/>
                      </a:lnTo>
                      <a:lnTo>
                        <a:pt x="100" y="15"/>
                      </a:lnTo>
                      <a:lnTo>
                        <a:pt x="100" y="16"/>
                      </a:lnTo>
                      <a:lnTo>
                        <a:pt x="102" y="18"/>
                      </a:lnTo>
                      <a:lnTo>
                        <a:pt x="105" y="19"/>
                      </a:lnTo>
                      <a:lnTo>
                        <a:pt x="107" y="19"/>
                      </a:lnTo>
                      <a:lnTo>
                        <a:pt x="109" y="18"/>
                      </a:lnTo>
                      <a:lnTo>
                        <a:pt x="111" y="16"/>
                      </a:lnTo>
                      <a:lnTo>
                        <a:pt x="111" y="15"/>
                      </a:lnTo>
                      <a:lnTo>
                        <a:pt x="113" y="14"/>
                      </a:lnTo>
                      <a:lnTo>
                        <a:pt x="114" y="14"/>
                      </a:lnTo>
                      <a:lnTo>
                        <a:pt x="117" y="14"/>
                      </a:lnTo>
                      <a:lnTo>
                        <a:pt x="121" y="15"/>
                      </a:lnTo>
                      <a:lnTo>
                        <a:pt x="121" y="16"/>
                      </a:lnTo>
                      <a:lnTo>
                        <a:pt x="121" y="18"/>
                      </a:lnTo>
                      <a:lnTo>
                        <a:pt x="122" y="22"/>
                      </a:lnTo>
                      <a:lnTo>
                        <a:pt x="122" y="24"/>
                      </a:lnTo>
                      <a:lnTo>
                        <a:pt x="123" y="25"/>
                      </a:lnTo>
                      <a:lnTo>
                        <a:pt x="124" y="25"/>
                      </a:lnTo>
                      <a:lnTo>
                        <a:pt x="126" y="27"/>
                      </a:lnTo>
                      <a:lnTo>
                        <a:pt x="127" y="25"/>
                      </a:lnTo>
                      <a:lnTo>
                        <a:pt x="127" y="23"/>
                      </a:lnTo>
                      <a:lnTo>
                        <a:pt x="128" y="19"/>
                      </a:lnTo>
                      <a:lnTo>
                        <a:pt x="130" y="18"/>
                      </a:lnTo>
                      <a:lnTo>
                        <a:pt x="140" y="14"/>
                      </a:lnTo>
                      <a:lnTo>
                        <a:pt x="142" y="13"/>
                      </a:lnTo>
                      <a:lnTo>
                        <a:pt x="145" y="13"/>
                      </a:lnTo>
                      <a:lnTo>
                        <a:pt x="146" y="13"/>
                      </a:lnTo>
                      <a:lnTo>
                        <a:pt x="147" y="15"/>
                      </a:lnTo>
                      <a:lnTo>
                        <a:pt x="151" y="16"/>
                      </a:lnTo>
                      <a:lnTo>
                        <a:pt x="152" y="16"/>
                      </a:lnTo>
                      <a:lnTo>
                        <a:pt x="152" y="18"/>
                      </a:lnTo>
                      <a:lnTo>
                        <a:pt x="152" y="19"/>
                      </a:lnTo>
                      <a:lnTo>
                        <a:pt x="152" y="22"/>
                      </a:lnTo>
                      <a:lnTo>
                        <a:pt x="150" y="23"/>
                      </a:lnTo>
                      <a:lnTo>
                        <a:pt x="150" y="24"/>
                      </a:lnTo>
                      <a:lnTo>
                        <a:pt x="150" y="25"/>
                      </a:lnTo>
                      <a:lnTo>
                        <a:pt x="147" y="27"/>
                      </a:lnTo>
                      <a:lnTo>
                        <a:pt x="146" y="29"/>
                      </a:lnTo>
                      <a:lnTo>
                        <a:pt x="145" y="30"/>
                      </a:lnTo>
                      <a:lnTo>
                        <a:pt x="145" y="32"/>
                      </a:lnTo>
                      <a:lnTo>
                        <a:pt x="146" y="32"/>
                      </a:lnTo>
                      <a:lnTo>
                        <a:pt x="150" y="33"/>
                      </a:lnTo>
                      <a:lnTo>
                        <a:pt x="152" y="34"/>
                      </a:lnTo>
                      <a:lnTo>
                        <a:pt x="155" y="34"/>
                      </a:lnTo>
                      <a:lnTo>
                        <a:pt x="157" y="34"/>
                      </a:lnTo>
                      <a:lnTo>
                        <a:pt x="159" y="33"/>
                      </a:lnTo>
                      <a:lnTo>
                        <a:pt x="160" y="29"/>
                      </a:lnTo>
                      <a:lnTo>
                        <a:pt x="160" y="27"/>
                      </a:lnTo>
                      <a:lnTo>
                        <a:pt x="161" y="27"/>
                      </a:lnTo>
                      <a:lnTo>
                        <a:pt x="164" y="27"/>
                      </a:lnTo>
                      <a:lnTo>
                        <a:pt x="168" y="27"/>
                      </a:lnTo>
                      <a:lnTo>
                        <a:pt x="170" y="25"/>
                      </a:lnTo>
                      <a:lnTo>
                        <a:pt x="173" y="27"/>
                      </a:lnTo>
                      <a:lnTo>
                        <a:pt x="174" y="27"/>
                      </a:lnTo>
                      <a:lnTo>
                        <a:pt x="175" y="27"/>
                      </a:lnTo>
                      <a:lnTo>
                        <a:pt x="175" y="24"/>
                      </a:lnTo>
                      <a:lnTo>
                        <a:pt x="176" y="24"/>
                      </a:lnTo>
                      <a:lnTo>
                        <a:pt x="179" y="23"/>
                      </a:lnTo>
                      <a:lnTo>
                        <a:pt x="182" y="22"/>
                      </a:lnTo>
                      <a:lnTo>
                        <a:pt x="183" y="19"/>
                      </a:lnTo>
                      <a:lnTo>
                        <a:pt x="183" y="16"/>
                      </a:lnTo>
                      <a:lnTo>
                        <a:pt x="183" y="15"/>
                      </a:lnTo>
                      <a:lnTo>
                        <a:pt x="182" y="14"/>
                      </a:lnTo>
                      <a:lnTo>
                        <a:pt x="176" y="11"/>
                      </a:lnTo>
                      <a:lnTo>
                        <a:pt x="175" y="14"/>
                      </a:lnTo>
                      <a:lnTo>
                        <a:pt x="174" y="14"/>
                      </a:lnTo>
                      <a:lnTo>
                        <a:pt x="173" y="13"/>
                      </a:lnTo>
                      <a:lnTo>
                        <a:pt x="173" y="11"/>
                      </a:lnTo>
                      <a:lnTo>
                        <a:pt x="173" y="10"/>
                      </a:lnTo>
                      <a:lnTo>
                        <a:pt x="173" y="8"/>
                      </a:lnTo>
                      <a:lnTo>
                        <a:pt x="174" y="4"/>
                      </a:lnTo>
                      <a:lnTo>
                        <a:pt x="174" y="1"/>
                      </a:lnTo>
                      <a:lnTo>
                        <a:pt x="176" y="0"/>
                      </a:lnTo>
                      <a:lnTo>
                        <a:pt x="179" y="0"/>
                      </a:lnTo>
                      <a:lnTo>
                        <a:pt x="180" y="3"/>
                      </a:lnTo>
                      <a:lnTo>
                        <a:pt x="182" y="4"/>
                      </a:lnTo>
                      <a:lnTo>
                        <a:pt x="185" y="5"/>
                      </a:lnTo>
                      <a:lnTo>
                        <a:pt x="188" y="5"/>
                      </a:lnTo>
                      <a:lnTo>
                        <a:pt x="189" y="8"/>
                      </a:lnTo>
                      <a:lnTo>
                        <a:pt x="190" y="9"/>
                      </a:lnTo>
                      <a:lnTo>
                        <a:pt x="194" y="11"/>
                      </a:lnTo>
                      <a:lnTo>
                        <a:pt x="194" y="13"/>
                      </a:lnTo>
                      <a:lnTo>
                        <a:pt x="192" y="14"/>
                      </a:lnTo>
                      <a:lnTo>
                        <a:pt x="192" y="15"/>
                      </a:lnTo>
                      <a:lnTo>
                        <a:pt x="194" y="18"/>
                      </a:lnTo>
                      <a:lnTo>
                        <a:pt x="197" y="18"/>
                      </a:lnTo>
                      <a:lnTo>
                        <a:pt x="199" y="22"/>
                      </a:lnTo>
                      <a:lnTo>
                        <a:pt x="203" y="23"/>
                      </a:lnTo>
                      <a:lnTo>
                        <a:pt x="206" y="25"/>
                      </a:lnTo>
                      <a:lnTo>
                        <a:pt x="209" y="27"/>
                      </a:lnTo>
                      <a:lnTo>
                        <a:pt x="212" y="25"/>
                      </a:lnTo>
                      <a:lnTo>
                        <a:pt x="214" y="25"/>
                      </a:lnTo>
                      <a:lnTo>
                        <a:pt x="214" y="22"/>
                      </a:lnTo>
                      <a:lnTo>
                        <a:pt x="217" y="22"/>
                      </a:lnTo>
                      <a:lnTo>
                        <a:pt x="218" y="23"/>
                      </a:lnTo>
                      <a:lnTo>
                        <a:pt x="220" y="24"/>
                      </a:lnTo>
                      <a:lnTo>
                        <a:pt x="218" y="27"/>
                      </a:lnTo>
                      <a:lnTo>
                        <a:pt x="216" y="30"/>
                      </a:lnTo>
                      <a:lnTo>
                        <a:pt x="214" y="33"/>
                      </a:lnTo>
                      <a:lnTo>
                        <a:pt x="212" y="34"/>
                      </a:lnTo>
                      <a:lnTo>
                        <a:pt x="211" y="37"/>
                      </a:lnTo>
                      <a:lnTo>
                        <a:pt x="209" y="37"/>
                      </a:lnTo>
                      <a:lnTo>
                        <a:pt x="209" y="39"/>
                      </a:lnTo>
                      <a:lnTo>
                        <a:pt x="213" y="41"/>
                      </a:lnTo>
                      <a:lnTo>
                        <a:pt x="214" y="42"/>
                      </a:lnTo>
                      <a:lnTo>
                        <a:pt x="216" y="43"/>
                      </a:lnTo>
                      <a:lnTo>
                        <a:pt x="216" y="44"/>
                      </a:lnTo>
                      <a:lnTo>
                        <a:pt x="217" y="47"/>
                      </a:lnTo>
                      <a:lnTo>
                        <a:pt x="218" y="48"/>
                      </a:lnTo>
                      <a:lnTo>
                        <a:pt x="220" y="48"/>
                      </a:lnTo>
                      <a:lnTo>
                        <a:pt x="220" y="53"/>
                      </a:lnTo>
                      <a:lnTo>
                        <a:pt x="220" y="56"/>
                      </a:lnTo>
                      <a:lnTo>
                        <a:pt x="218" y="58"/>
                      </a:lnTo>
                      <a:lnTo>
                        <a:pt x="221" y="60"/>
                      </a:lnTo>
                      <a:lnTo>
                        <a:pt x="221" y="61"/>
                      </a:lnTo>
                      <a:lnTo>
                        <a:pt x="223" y="63"/>
                      </a:lnTo>
                      <a:lnTo>
                        <a:pt x="225" y="63"/>
                      </a:lnTo>
                      <a:lnTo>
                        <a:pt x="225" y="67"/>
                      </a:lnTo>
                      <a:lnTo>
                        <a:pt x="221" y="68"/>
                      </a:lnTo>
                      <a:lnTo>
                        <a:pt x="220" y="70"/>
                      </a:lnTo>
                      <a:lnTo>
                        <a:pt x="220" y="72"/>
                      </a:lnTo>
                      <a:lnTo>
                        <a:pt x="221" y="73"/>
                      </a:lnTo>
                      <a:lnTo>
                        <a:pt x="221" y="76"/>
                      </a:lnTo>
                      <a:lnTo>
                        <a:pt x="221" y="77"/>
                      </a:lnTo>
                      <a:lnTo>
                        <a:pt x="220" y="77"/>
                      </a:lnTo>
                      <a:lnTo>
                        <a:pt x="220" y="79"/>
                      </a:lnTo>
                      <a:lnTo>
                        <a:pt x="220" y="82"/>
                      </a:lnTo>
                      <a:lnTo>
                        <a:pt x="220" y="85"/>
                      </a:lnTo>
                      <a:lnTo>
                        <a:pt x="218" y="86"/>
                      </a:lnTo>
                      <a:lnTo>
                        <a:pt x="217" y="86"/>
                      </a:lnTo>
                      <a:lnTo>
                        <a:pt x="214" y="86"/>
                      </a:lnTo>
                      <a:lnTo>
                        <a:pt x="213" y="86"/>
                      </a:lnTo>
                      <a:lnTo>
                        <a:pt x="212" y="89"/>
                      </a:lnTo>
                      <a:lnTo>
                        <a:pt x="209" y="90"/>
                      </a:lnTo>
                      <a:lnTo>
                        <a:pt x="207" y="91"/>
                      </a:lnTo>
                      <a:lnTo>
                        <a:pt x="206" y="92"/>
                      </a:lnTo>
                      <a:lnTo>
                        <a:pt x="206" y="94"/>
                      </a:lnTo>
                      <a:lnTo>
                        <a:pt x="204" y="96"/>
                      </a:lnTo>
                      <a:lnTo>
                        <a:pt x="203" y="98"/>
                      </a:lnTo>
                      <a:lnTo>
                        <a:pt x="201" y="98"/>
                      </a:lnTo>
                      <a:lnTo>
                        <a:pt x="199" y="98"/>
                      </a:lnTo>
                      <a:lnTo>
                        <a:pt x="198" y="98"/>
                      </a:lnTo>
                      <a:lnTo>
                        <a:pt x="195" y="99"/>
                      </a:lnTo>
                      <a:lnTo>
                        <a:pt x="197" y="100"/>
                      </a:lnTo>
                      <a:lnTo>
                        <a:pt x="195" y="101"/>
                      </a:lnTo>
                      <a:lnTo>
                        <a:pt x="194" y="103"/>
                      </a:lnTo>
                      <a:lnTo>
                        <a:pt x="194" y="105"/>
                      </a:lnTo>
                      <a:lnTo>
                        <a:pt x="194" y="106"/>
                      </a:lnTo>
                      <a:lnTo>
                        <a:pt x="194" y="109"/>
                      </a:lnTo>
                      <a:lnTo>
                        <a:pt x="190" y="113"/>
                      </a:lnTo>
                      <a:lnTo>
                        <a:pt x="189" y="114"/>
                      </a:lnTo>
                      <a:lnTo>
                        <a:pt x="189" y="115"/>
                      </a:lnTo>
                      <a:lnTo>
                        <a:pt x="189" y="117"/>
                      </a:lnTo>
                      <a:lnTo>
                        <a:pt x="188" y="118"/>
                      </a:lnTo>
                      <a:lnTo>
                        <a:pt x="189" y="119"/>
                      </a:lnTo>
                      <a:lnTo>
                        <a:pt x="189" y="120"/>
                      </a:lnTo>
                      <a:lnTo>
                        <a:pt x="187" y="122"/>
                      </a:lnTo>
                      <a:lnTo>
                        <a:pt x="185" y="125"/>
                      </a:lnTo>
                      <a:lnTo>
                        <a:pt x="185" y="127"/>
                      </a:lnTo>
                      <a:lnTo>
                        <a:pt x="184" y="128"/>
                      </a:lnTo>
                      <a:lnTo>
                        <a:pt x="184" y="129"/>
                      </a:lnTo>
                      <a:lnTo>
                        <a:pt x="184" y="130"/>
                      </a:lnTo>
                      <a:lnTo>
                        <a:pt x="184" y="132"/>
                      </a:lnTo>
                      <a:lnTo>
                        <a:pt x="183" y="134"/>
                      </a:lnTo>
                      <a:lnTo>
                        <a:pt x="182" y="134"/>
                      </a:lnTo>
                      <a:lnTo>
                        <a:pt x="180" y="136"/>
                      </a:lnTo>
                      <a:lnTo>
                        <a:pt x="173" y="134"/>
                      </a:lnTo>
                      <a:lnTo>
                        <a:pt x="173" y="137"/>
                      </a:lnTo>
                      <a:lnTo>
                        <a:pt x="171" y="138"/>
                      </a:lnTo>
                      <a:lnTo>
                        <a:pt x="170" y="138"/>
                      </a:lnTo>
                      <a:lnTo>
                        <a:pt x="170" y="141"/>
                      </a:lnTo>
                      <a:lnTo>
                        <a:pt x="170" y="142"/>
                      </a:lnTo>
                      <a:lnTo>
                        <a:pt x="170" y="144"/>
                      </a:lnTo>
                      <a:lnTo>
                        <a:pt x="169" y="146"/>
                      </a:lnTo>
                      <a:lnTo>
                        <a:pt x="169" y="147"/>
                      </a:lnTo>
                      <a:lnTo>
                        <a:pt x="168" y="148"/>
                      </a:lnTo>
                      <a:lnTo>
                        <a:pt x="169" y="151"/>
                      </a:lnTo>
                      <a:lnTo>
                        <a:pt x="169" y="152"/>
                      </a:lnTo>
                      <a:lnTo>
                        <a:pt x="168" y="156"/>
                      </a:lnTo>
                      <a:lnTo>
                        <a:pt x="169" y="157"/>
                      </a:lnTo>
                      <a:lnTo>
                        <a:pt x="168" y="158"/>
                      </a:lnTo>
                      <a:lnTo>
                        <a:pt x="168" y="160"/>
                      </a:lnTo>
                      <a:lnTo>
                        <a:pt x="166" y="161"/>
                      </a:lnTo>
                      <a:lnTo>
                        <a:pt x="166" y="162"/>
                      </a:lnTo>
                      <a:lnTo>
                        <a:pt x="165" y="163"/>
                      </a:lnTo>
                      <a:lnTo>
                        <a:pt x="165" y="165"/>
                      </a:lnTo>
                      <a:lnTo>
                        <a:pt x="166" y="165"/>
                      </a:lnTo>
                      <a:lnTo>
                        <a:pt x="170" y="166"/>
                      </a:lnTo>
                      <a:lnTo>
                        <a:pt x="173" y="166"/>
                      </a:lnTo>
                      <a:lnTo>
                        <a:pt x="174" y="166"/>
                      </a:lnTo>
                      <a:lnTo>
                        <a:pt x="175" y="166"/>
                      </a:lnTo>
                      <a:lnTo>
                        <a:pt x="176" y="166"/>
                      </a:lnTo>
                      <a:lnTo>
                        <a:pt x="179" y="166"/>
                      </a:lnTo>
                      <a:lnTo>
                        <a:pt x="180" y="166"/>
                      </a:lnTo>
                      <a:lnTo>
                        <a:pt x="182" y="166"/>
                      </a:lnTo>
                      <a:lnTo>
                        <a:pt x="185" y="171"/>
                      </a:lnTo>
                      <a:lnTo>
                        <a:pt x="190" y="168"/>
                      </a:lnTo>
                      <a:lnTo>
                        <a:pt x="194" y="168"/>
                      </a:lnTo>
                      <a:lnTo>
                        <a:pt x="195" y="168"/>
                      </a:lnTo>
                      <a:lnTo>
                        <a:pt x="197" y="166"/>
                      </a:lnTo>
                      <a:lnTo>
                        <a:pt x="198" y="163"/>
                      </a:lnTo>
                      <a:lnTo>
                        <a:pt x="199" y="158"/>
                      </a:lnTo>
                      <a:lnTo>
                        <a:pt x="199" y="153"/>
                      </a:lnTo>
                      <a:lnTo>
                        <a:pt x="202" y="156"/>
                      </a:lnTo>
                      <a:lnTo>
                        <a:pt x="204" y="156"/>
                      </a:lnTo>
                      <a:lnTo>
                        <a:pt x="206" y="153"/>
                      </a:lnTo>
                      <a:lnTo>
                        <a:pt x="207" y="152"/>
                      </a:lnTo>
                      <a:lnTo>
                        <a:pt x="211" y="151"/>
                      </a:lnTo>
                      <a:lnTo>
                        <a:pt x="212" y="149"/>
                      </a:lnTo>
                      <a:lnTo>
                        <a:pt x="213" y="151"/>
                      </a:lnTo>
                      <a:lnTo>
                        <a:pt x="216" y="152"/>
                      </a:lnTo>
                      <a:lnTo>
                        <a:pt x="216" y="157"/>
                      </a:lnTo>
                      <a:lnTo>
                        <a:pt x="221" y="158"/>
                      </a:lnTo>
                      <a:lnTo>
                        <a:pt x="227" y="160"/>
                      </a:lnTo>
                      <a:lnTo>
                        <a:pt x="230" y="161"/>
                      </a:lnTo>
                      <a:lnTo>
                        <a:pt x="232" y="162"/>
                      </a:lnTo>
                      <a:lnTo>
                        <a:pt x="231" y="165"/>
                      </a:lnTo>
                      <a:lnTo>
                        <a:pt x="230" y="167"/>
                      </a:lnTo>
                      <a:lnTo>
                        <a:pt x="230" y="168"/>
                      </a:lnTo>
                      <a:lnTo>
                        <a:pt x="231" y="171"/>
                      </a:lnTo>
                      <a:lnTo>
                        <a:pt x="232" y="172"/>
                      </a:lnTo>
                      <a:lnTo>
                        <a:pt x="235" y="172"/>
                      </a:lnTo>
                      <a:lnTo>
                        <a:pt x="236" y="171"/>
                      </a:lnTo>
                      <a:lnTo>
                        <a:pt x="239" y="168"/>
                      </a:lnTo>
                      <a:lnTo>
                        <a:pt x="240" y="167"/>
                      </a:lnTo>
                      <a:lnTo>
                        <a:pt x="242" y="165"/>
                      </a:lnTo>
                      <a:lnTo>
                        <a:pt x="242" y="163"/>
                      </a:lnTo>
                      <a:lnTo>
                        <a:pt x="244" y="162"/>
                      </a:lnTo>
                      <a:lnTo>
                        <a:pt x="246" y="162"/>
                      </a:lnTo>
                      <a:lnTo>
                        <a:pt x="249" y="163"/>
                      </a:lnTo>
                      <a:lnTo>
                        <a:pt x="250" y="162"/>
                      </a:lnTo>
                      <a:lnTo>
                        <a:pt x="251" y="161"/>
                      </a:lnTo>
                      <a:lnTo>
                        <a:pt x="256" y="157"/>
                      </a:lnTo>
                      <a:lnTo>
                        <a:pt x="258" y="160"/>
                      </a:lnTo>
                      <a:lnTo>
                        <a:pt x="255" y="165"/>
                      </a:lnTo>
                      <a:lnTo>
                        <a:pt x="255" y="166"/>
                      </a:lnTo>
                      <a:lnTo>
                        <a:pt x="255" y="167"/>
                      </a:lnTo>
                      <a:lnTo>
                        <a:pt x="260" y="166"/>
                      </a:lnTo>
                      <a:lnTo>
                        <a:pt x="264" y="166"/>
                      </a:lnTo>
                      <a:lnTo>
                        <a:pt x="266" y="165"/>
                      </a:lnTo>
                      <a:lnTo>
                        <a:pt x="270" y="165"/>
                      </a:lnTo>
                      <a:lnTo>
                        <a:pt x="272" y="163"/>
                      </a:lnTo>
                      <a:lnTo>
                        <a:pt x="273" y="163"/>
                      </a:lnTo>
                      <a:lnTo>
                        <a:pt x="272" y="166"/>
                      </a:lnTo>
                      <a:lnTo>
                        <a:pt x="273" y="166"/>
                      </a:lnTo>
                      <a:lnTo>
                        <a:pt x="274" y="167"/>
                      </a:lnTo>
                      <a:lnTo>
                        <a:pt x="275" y="167"/>
                      </a:lnTo>
                      <a:lnTo>
                        <a:pt x="275" y="168"/>
                      </a:lnTo>
                      <a:lnTo>
                        <a:pt x="273" y="175"/>
                      </a:lnTo>
                      <a:lnTo>
                        <a:pt x="273" y="176"/>
                      </a:lnTo>
                      <a:lnTo>
                        <a:pt x="273" y="179"/>
                      </a:lnTo>
                      <a:lnTo>
                        <a:pt x="273" y="180"/>
                      </a:lnTo>
                      <a:lnTo>
                        <a:pt x="273" y="185"/>
                      </a:lnTo>
                      <a:lnTo>
                        <a:pt x="272" y="189"/>
                      </a:lnTo>
                      <a:lnTo>
                        <a:pt x="272" y="190"/>
                      </a:lnTo>
                      <a:lnTo>
                        <a:pt x="273" y="191"/>
                      </a:lnTo>
                      <a:lnTo>
                        <a:pt x="274" y="193"/>
                      </a:lnTo>
                      <a:lnTo>
                        <a:pt x="275" y="193"/>
                      </a:lnTo>
                      <a:lnTo>
                        <a:pt x="277" y="194"/>
                      </a:lnTo>
                      <a:lnTo>
                        <a:pt x="278" y="191"/>
                      </a:lnTo>
                      <a:lnTo>
                        <a:pt x="279" y="190"/>
                      </a:lnTo>
                      <a:lnTo>
                        <a:pt x="283" y="193"/>
                      </a:lnTo>
                      <a:lnTo>
                        <a:pt x="284" y="196"/>
                      </a:lnTo>
                      <a:lnTo>
                        <a:pt x="280" y="198"/>
                      </a:lnTo>
                      <a:lnTo>
                        <a:pt x="274" y="195"/>
                      </a:lnTo>
                      <a:lnTo>
                        <a:pt x="274" y="196"/>
                      </a:lnTo>
                      <a:lnTo>
                        <a:pt x="273" y="198"/>
                      </a:lnTo>
                      <a:lnTo>
                        <a:pt x="274" y="203"/>
                      </a:lnTo>
                      <a:lnTo>
                        <a:pt x="274" y="207"/>
                      </a:lnTo>
                      <a:lnTo>
                        <a:pt x="275" y="209"/>
                      </a:lnTo>
                      <a:lnTo>
                        <a:pt x="275" y="212"/>
                      </a:lnTo>
                      <a:lnTo>
                        <a:pt x="275" y="215"/>
                      </a:lnTo>
                      <a:lnTo>
                        <a:pt x="275" y="218"/>
                      </a:lnTo>
                      <a:lnTo>
                        <a:pt x="275" y="219"/>
                      </a:lnTo>
                      <a:lnTo>
                        <a:pt x="277" y="222"/>
                      </a:lnTo>
                      <a:lnTo>
                        <a:pt x="279" y="224"/>
                      </a:lnTo>
                      <a:lnTo>
                        <a:pt x="284" y="226"/>
                      </a:lnTo>
                      <a:lnTo>
                        <a:pt x="284" y="227"/>
                      </a:lnTo>
                      <a:lnTo>
                        <a:pt x="284" y="232"/>
                      </a:lnTo>
                      <a:lnTo>
                        <a:pt x="283" y="233"/>
                      </a:lnTo>
                      <a:lnTo>
                        <a:pt x="284" y="234"/>
                      </a:lnTo>
                      <a:lnTo>
                        <a:pt x="283" y="237"/>
                      </a:lnTo>
                      <a:lnTo>
                        <a:pt x="280" y="238"/>
                      </a:lnTo>
                      <a:lnTo>
                        <a:pt x="278" y="239"/>
                      </a:lnTo>
                      <a:lnTo>
                        <a:pt x="273" y="238"/>
                      </a:lnTo>
                      <a:lnTo>
                        <a:pt x="269" y="238"/>
                      </a:lnTo>
                      <a:lnTo>
                        <a:pt x="264" y="239"/>
                      </a:lnTo>
                      <a:lnTo>
                        <a:pt x="261" y="242"/>
                      </a:lnTo>
                      <a:lnTo>
                        <a:pt x="260" y="246"/>
                      </a:lnTo>
                      <a:lnTo>
                        <a:pt x="258" y="250"/>
                      </a:lnTo>
                      <a:lnTo>
                        <a:pt x="255" y="252"/>
                      </a:lnTo>
                      <a:lnTo>
                        <a:pt x="255" y="253"/>
                      </a:lnTo>
                      <a:lnTo>
                        <a:pt x="254" y="256"/>
                      </a:lnTo>
                      <a:lnTo>
                        <a:pt x="250" y="257"/>
                      </a:lnTo>
                      <a:lnTo>
                        <a:pt x="249" y="260"/>
                      </a:lnTo>
                      <a:lnTo>
                        <a:pt x="247" y="262"/>
                      </a:lnTo>
                      <a:lnTo>
                        <a:pt x="246" y="264"/>
                      </a:lnTo>
                      <a:lnTo>
                        <a:pt x="245" y="264"/>
                      </a:lnTo>
                      <a:lnTo>
                        <a:pt x="244" y="264"/>
                      </a:lnTo>
                      <a:lnTo>
                        <a:pt x="241" y="264"/>
                      </a:lnTo>
                      <a:lnTo>
                        <a:pt x="240" y="270"/>
                      </a:lnTo>
                      <a:lnTo>
                        <a:pt x="240" y="272"/>
                      </a:lnTo>
                      <a:lnTo>
                        <a:pt x="240" y="279"/>
                      </a:lnTo>
                      <a:lnTo>
                        <a:pt x="240" y="280"/>
                      </a:lnTo>
                      <a:lnTo>
                        <a:pt x="241" y="283"/>
                      </a:lnTo>
                      <a:lnTo>
                        <a:pt x="240" y="285"/>
                      </a:lnTo>
                      <a:lnTo>
                        <a:pt x="239" y="288"/>
                      </a:lnTo>
                      <a:lnTo>
                        <a:pt x="236" y="288"/>
                      </a:lnTo>
                      <a:lnTo>
                        <a:pt x="233" y="288"/>
                      </a:lnTo>
                      <a:lnTo>
                        <a:pt x="232" y="288"/>
                      </a:lnTo>
                      <a:lnTo>
                        <a:pt x="228" y="288"/>
                      </a:lnTo>
                      <a:lnTo>
                        <a:pt x="225" y="290"/>
                      </a:lnTo>
                      <a:lnTo>
                        <a:pt x="225" y="295"/>
                      </a:lnTo>
                      <a:lnTo>
                        <a:pt x="223" y="302"/>
                      </a:lnTo>
                      <a:lnTo>
                        <a:pt x="221" y="307"/>
                      </a:lnTo>
                      <a:lnTo>
                        <a:pt x="220" y="309"/>
                      </a:lnTo>
                      <a:lnTo>
                        <a:pt x="218" y="313"/>
                      </a:lnTo>
                      <a:lnTo>
                        <a:pt x="218" y="314"/>
                      </a:lnTo>
                      <a:lnTo>
                        <a:pt x="216" y="321"/>
                      </a:lnTo>
                      <a:lnTo>
                        <a:pt x="216" y="324"/>
                      </a:lnTo>
                      <a:lnTo>
                        <a:pt x="214" y="327"/>
                      </a:lnTo>
                      <a:lnTo>
                        <a:pt x="214" y="331"/>
                      </a:lnTo>
                      <a:lnTo>
                        <a:pt x="207" y="331"/>
                      </a:lnTo>
                      <a:lnTo>
                        <a:pt x="202" y="332"/>
                      </a:lnTo>
                      <a:lnTo>
                        <a:pt x="195" y="334"/>
                      </a:lnTo>
                      <a:lnTo>
                        <a:pt x="195" y="336"/>
                      </a:lnTo>
                      <a:lnTo>
                        <a:pt x="194" y="336"/>
                      </a:lnTo>
                      <a:lnTo>
                        <a:pt x="192" y="337"/>
                      </a:lnTo>
                      <a:lnTo>
                        <a:pt x="189" y="338"/>
                      </a:lnTo>
                      <a:lnTo>
                        <a:pt x="188" y="338"/>
                      </a:lnTo>
                      <a:lnTo>
                        <a:pt x="187" y="338"/>
                      </a:lnTo>
                      <a:lnTo>
                        <a:pt x="185" y="338"/>
                      </a:lnTo>
                      <a:lnTo>
                        <a:pt x="184" y="340"/>
                      </a:lnTo>
                      <a:lnTo>
                        <a:pt x="183" y="340"/>
                      </a:lnTo>
                      <a:lnTo>
                        <a:pt x="183" y="341"/>
                      </a:lnTo>
                      <a:lnTo>
                        <a:pt x="182" y="341"/>
                      </a:lnTo>
                      <a:lnTo>
                        <a:pt x="179" y="341"/>
                      </a:lnTo>
                      <a:lnTo>
                        <a:pt x="175" y="341"/>
                      </a:lnTo>
                      <a:lnTo>
                        <a:pt x="174" y="341"/>
                      </a:lnTo>
                      <a:lnTo>
                        <a:pt x="173" y="340"/>
                      </a:lnTo>
                      <a:lnTo>
                        <a:pt x="171" y="338"/>
                      </a:lnTo>
                      <a:lnTo>
                        <a:pt x="171" y="337"/>
                      </a:lnTo>
                      <a:lnTo>
                        <a:pt x="170" y="337"/>
                      </a:lnTo>
                      <a:lnTo>
                        <a:pt x="169" y="336"/>
                      </a:lnTo>
                      <a:lnTo>
                        <a:pt x="168" y="336"/>
                      </a:lnTo>
                      <a:lnTo>
                        <a:pt x="166" y="334"/>
                      </a:lnTo>
                      <a:lnTo>
                        <a:pt x="165" y="334"/>
                      </a:lnTo>
                      <a:lnTo>
                        <a:pt x="165" y="336"/>
                      </a:lnTo>
                      <a:lnTo>
                        <a:pt x="166" y="337"/>
                      </a:lnTo>
                      <a:lnTo>
                        <a:pt x="166" y="338"/>
                      </a:lnTo>
                      <a:lnTo>
                        <a:pt x="168" y="340"/>
                      </a:lnTo>
                      <a:lnTo>
                        <a:pt x="168" y="341"/>
                      </a:lnTo>
                      <a:lnTo>
                        <a:pt x="168" y="342"/>
                      </a:lnTo>
                      <a:lnTo>
                        <a:pt x="168" y="343"/>
                      </a:lnTo>
                      <a:lnTo>
                        <a:pt x="168" y="345"/>
                      </a:lnTo>
                      <a:lnTo>
                        <a:pt x="168" y="348"/>
                      </a:lnTo>
                      <a:lnTo>
                        <a:pt x="169" y="350"/>
                      </a:lnTo>
                      <a:lnTo>
                        <a:pt x="169" y="352"/>
                      </a:lnTo>
                      <a:lnTo>
                        <a:pt x="170" y="353"/>
                      </a:lnTo>
                      <a:lnTo>
                        <a:pt x="171" y="359"/>
                      </a:lnTo>
                      <a:lnTo>
                        <a:pt x="170" y="361"/>
                      </a:lnTo>
                      <a:lnTo>
                        <a:pt x="168" y="364"/>
                      </a:lnTo>
                      <a:lnTo>
                        <a:pt x="166" y="364"/>
                      </a:lnTo>
                      <a:lnTo>
                        <a:pt x="165" y="364"/>
                      </a:lnTo>
                      <a:lnTo>
                        <a:pt x="165" y="361"/>
                      </a:lnTo>
                      <a:lnTo>
                        <a:pt x="161" y="357"/>
                      </a:lnTo>
                      <a:lnTo>
                        <a:pt x="161" y="355"/>
                      </a:lnTo>
                      <a:lnTo>
                        <a:pt x="160" y="352"/>
                      </a:lnTo>
                      <a:lnTo>
                        <a:pt x="157" y="346"/>
                      </a:lnTo>
                      <a:lnTo>
                        <a:pt x="157" y="345"/>
                      </a:lnTo>
                      <a:lnTo>
                        <a:pt x="154" y="348"/>
                      </a:lnTo>
                      <a:lnTo>
                        <a:pt x="152" y="350"/>
                      </a:lnTo>
                      <a:lnTo>
                        <a:pt x="150" y="351"/>
                      </a:lnTo>
                      <a:lnTo>
                        <a:pt x="140" y="351"/>
                      </a:lnTo>
                      <a:lnTo>
                        <a:pt x="136" y="351"/>
                      </a:lnTo>
                      <a:lnTo>
                        <a:pt x="128" y="346"/>
                      </a:lnTo>
                      <a:lnTo>
                        <a:pt x="127" y="345"/>
                      </a:lnTo>
                      <a:lnTo>
                        <a:pt x="124" y="343"/>
                      </a:lnTo>
                      <a:lnTo>
                        <a:pt x="123" y="343"/>
                      </a:lnTo>
                      <a:lnTo>
                        <a:pt x="121" y="343"/>
                      </a:lnTo>
                      <a:lnTo>
                        <a:pt x="113" y="346"/>
                      </a:lnTo>
                      <a:lnTo>
                        <a:pt x="109" y="346"/>
                      </a:lnTo>
                      <a:lnTo>
                        <a:pt x="108" y="346"/>
                      </a:lnTo>
                      <a:lnTo>
                        <a:pt x="105" y="343"/>
                      </a:lnTo>
                      <a:lnTo>
                        <a:pt x="104" y="342"/>
                      </a:lnTo>
                      <a:lnTo>
                        <a:pt x="104" y="340"/>
                      </a:lnTo>
                      <a:lnTo>
                        <a:pt x="99" y="338"/>
                      </a:lnTo>
                      <a:lnTo>
                        <a:pt x="98" y="338"/>
                      </a:lnTo>
                      <a:lnTo>
                        <a:pt x="95" y="336"/>
                      </a:lnTo>
                      <a:lnTo>
                        <a:pt x="94" y="332"/>
                      </a:lnTo>
                      <a:lnTo>
                        <a:pt x="92" y="329"/>
                      </a:lnTo>
                      <a:lnTo>
                        <a:pt x="90" y="327"/>
                      </a:lnTo>
                      <a:lnTo>
                        <a:pt x="90" y="326"/>
                      </a:lnTo>
                      <a:lnTo>
                        <a:pt x="92" y="326"/>
                      </a:lnTo>
                      <a:lnTo>
                        <a:pt x="94" y="326"/>
                      </a:lnTo>
                      <a:lnTo>
                        <a:pt x="97" y="328"/>
                      </a:lnTo>
                      <a:lnTo>
                        <a:pt x="97" y="326"/>
                      </a:lnTo>
                      <a:lnTo>
                        <a:pt x="97" y="324"/>
                      </a:lnTo>
                      <a:lnTo>
                        <a:pt x="97" y="322"/>
                      </a:lnTo>
                      <a:lnTo>
                        <a:pt x="98" y="322"/>
                      </a:lnTo>
                      <a:lnTo>
                        <a:pt x="104" y="322"/>
                      </a:lnTo>
                      <a:lnTo>
                        <a:pt x="105" y="319"/>
                      </a:lnTo>
                      <a:lnTo>
                        <a:pt x="108" y="321"/>
                      </a:lnTo>
                      <a:lnTo>
                        <a:pt x="109" y="322"/>
                      </a:lnTo>
                      <a:lnTo>
                        <a:pt x="112" y="322"/>
                      </a:lnTo>
                      <a:lnTo>
                        <a:pt x="114" y="321"/>
                      </a:lnTo>
                      <a:lnTo>
                        <a:pt x="112" y="315"/>
                      </a:lnTo>
                      <a:lnTo>
                        <a:pt x="111" y="314"/>
                      </a:lnTo>
                      <a:lnTo>
                        <a:pt x="111" y="312"/>
                      </a:lnTo>
                      <a:lnTo>
                        <a:pt x="113" y="312"/>
                      </a:lnTo>
                      <a:lnTo>
                        <a:pt x="117" y="313"/>
                      </a:lnTo>
                      <a:lnTo>
                        <a:pt x="121" y="314"/>
                      </a:lnTo>
                      <a:lnTo>
                        <a:pt x="122" y="313"/>
                      </a:lnTo>
                      <a:lnTo>
                        <a:pt x="122" y="310"/>
                      </a:lnTo>
                      <a:lnTo>
                        <a:pt x="119" y="309"/>
                      </a:lnTo>
                      <a:lnTo>
                        <a:pt x="116" y="308"/>
                      </a:lnTo>
                      <a:lnTo>
                        <a:pt x="114" y="307"/>
                      </a:lnTo>
                      <a:lnTo>
                        <a:pt x="113" y="305"/>
                      </a:lnTo>
                      <a:lnTo>
                        <a:pt x="111" y="304"/>
                      </a:lnTo>
                      <a:lnTo>
                        <a:pt x="108" y="300"/>
                      </a:lnTo>
                      <a:lnTo>
                        <a:pt x="107" y="298"/>
                      </a:lnTo>
                      <a:lnTo>
                        <a:pt x="107" y="296"/>
                      </a:lnTo>
                      <a:lnTo>
                        <a:pt x="105" y="294"/>
                      </a:lnTo>
                      <a:lnTo>
                        <a:pt x="104" y="293"/>
                      </a:lnTo>
                      <a:lnTo>
                        <a:pt x="104" y="291"/>
                      </a:lnTo>
                      <a:lnTo>
                        <a:pt x="100" y="290"/>
                      </a:lnTo>
                      <a:lnTo>
                        <a:pt x="99" y="288"/>
                      </a:lnTo>
                      <a:lnTo>
                        <a:pt x="97" y="286"/>
                      </a:lnTo>
                      <a:lnTo>
                        <a:pt x="95" y="285"/>
                      </a:lnTo>
                      <a:lnTo>
                        <a:pt x="92" y="285"/>
                      </a:lnTo>
                      <a:lnTo>
                        <a:pt x="88" y="284"/>
                      </a:lnTo>
                      <a:lnTo>
                        <a:pt x="86" y="284"/>
                      </a:lnTo>
                      <a:lnTo>
                        <a:pt x="84" y="284"/>
                      </a:lnTo>
                      <a:lnTo>
                        <a:pt x="83" y="284"/>
                      </a:lnTo>
                      <a:lnTo>
                        <a:pt x="81" y="283"/>
                      </a:lnTo>
                      <a:lnTo>
                        <a:pt x="83" y="281"/>
                      </a:lnTo>
                      <a:lnTo>
                        <a:pt x="83" y="279"/>
                      </a:lnTo>
                      <a:lnTo>
                        <a:pt x="84" y="276"/>
                      </a:lnTo>
                      <a:lnTo>
                        <a:pt x="84" y="275"/>
                      </a:lnTo>
                      <a:lnTo>
                        <a:pt x="86" y="267"/>
                      </a:lnTo>
                      <a:lnTo>
                        <a:pt x="88" y="267"/>
                      </a:lnTo>
                      <a:lnTo>
                        <a:pt x="88" y="266"/>
                      </a:lnTo>
                      <a:lnTo>
                        <a:pt x="86" y="264"/>
                      </a:lnTo>
                      <a:lnTo>
                        <a:pt x="84" y="261"/>
                      </a:lnTo>
                      <a:lnTo>
                        <a:pt x="83" y="261"/>
                      </a:lnTo>
                      <a:lnTo>
                        <a:pt x="80" y="261"/>
                      </a:lnTo>
                      <a:lnTo>
                        <a:pt x="78" y="261"/>
                      </a:lnTo>
                      <a:lnTo>
                        <a:pt x="75" y="262"/>
                      </a:lnTo>
                      <a:lnTo>
                        <a:pt x="73" y="262"/>
                      </a:lnTo>
                      <a:lnTo>
                        <a:pt x="71" y="262"/>
                      </a:lnTo>
                      <a:lnTo>
                        <a:pt x="71" y="261"/>
                      </a:lnTo>
                      <a:lnTo>
                        <a:pt x="73" y="257"/>
                      </a:lnTo>
                      <a:lnTo>
                        <a:pt x="75" y="255"/>
                      </a:lnTo>
                      <a:lnTo>
                        <a:pt x="73"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8" name="Freeform 55">
                  <a:extLst>
                    <a:ext uri="{FF2B5EF4-FFF2-40B4-BE49-F238E27FC236}">
                      <a16:creationId xmlns:a16="http://schemas.microsoft.com/office/drawing/2014/main" id="{19BB53CD-4CA5-44C0-8085-DD552B16343E}"/>
                    </a:ext>
                  </a:extLst>
                </p:cNvPr>
                <p:cNvSpPr>
                  <a:spLocks noEditPoints="1"/>
                </p:cNvSpPr>
                <p:nvPr/>
              </p:nvSpPr>
              <p:spPr bwMode="auto">
                <a:xfrm>
                  <a:off x="3526" y="2548"/>
                  <a:ext cx="433" cy="413"/>
                </a:xfrm>
                <a:custGeom>
                  <a:avLst/>
                  <a:gdLst>
                    <a:gd name="T0" fmla="*/ 245 w 433"/>
                    <a:gd name="T1" fmla="*/ 32 h 413"/>
                    <a:gd name="T2" fmla="*/ 193 w 433"/>
                    <a:gd name="T3" fmla="*/ 48 h 413"/>
                    <a:gd name="T4" fmla="*/ 265 w 433"/>
                    <a:gd name="T5" fmla="*/ 33 h 413"/>
                    <a:gd name="T6" fmla="*/ 207 w 433"/>
                    <a:gd name="T7" fmla="*/ 59 h 413"/>
                    <a:gd name="T8" fmla="*/ 212 w 433"/>
                    <a:gd name="T9" fmla="*/ 127 h 413"/>
                    <a:gd name="T10" fmla="*/ 227 w 433"/>
                    <a:gd name="T11" fmla="*/ 165 h 413"/>
                    <a:gd name="T12" fmla="*/ 239 w 433"/>
                    <a:gd name="T13" fmla="*/ 101 h 413"/>
                    <a:gd name="T14" fmla="*/ 267 w 433"/>
                    <a:gd name="T15" fmla="*/ 57 h 413"/>
                    <a:gd name="T16" fmla="*/ 250 w 433"/>
                    <a:gd name="T17" fmla="*/ 48 h 413"/>
                    <a:gd name="T18" fmla="*/ 206 w 433"/>
                    <a:gd name="T19" fmla="*/ 66 h 413"/>
                    <a:gd name="T20" fmla="*/ 260 w 433"/>
                    <a:gd name="T21" fmla="*/ 83 h 413"/>
                    <a:gd name="T22" fmla="*/ 340 w 433"/>
                    <a:gd name="T23" fmla="*/ 85 h 413"/>
                    <a:gd name="T24" fmla="*/ 241 w 433"/>
                    <a:gd name="T25" fmla="*/ 99 h 413"/>
                    <a:gd name="T26" fmla="*/ 232 w 433"/>
                    <a:gd name="T27" fmla="*/ 147 h 413"/>
                    <a:gd name="T28" fmla="*/ 267 w 433"/>
                    <a:gd name="T29" fmla="*/ 159 h 413"/>
                    <a:gd name="T30" fmla="*/ 308 w 433"/>
                    <a:gd name="T31" fmla="*/ 130 h 413"/>
                    <a:gd name="T32" fmla="*/ 296 w 433"/>
                    <a:gd name="T33" fmla="*/ 56 h 413"/>
                    <a:gd name="T34" fmla="*/ 267 w 433"/>
                    <a:gd name="T35" fmla="*/ 71 h 413"/>
                    <a:gd name="T36" fmla="*/ 330 w 433"/>
                    <a:gd name="T37" fmla="*/ 125 h 413"/>
                    <a:gd name="T38" fmla="*/ 273 w 433"/>
                    <a:gd name="T39" fmla="*/ 181 h 413"/>
                    <a:gd name="T40" fmla="*/ 329 w 433"/>
                    <a:gd name="T41" fmla="*/ 234 h 413"/>
                    <a:gd name="T42" fmla="*/ 317 w 433"/>
                    <a:gd name="T43" fmla="*/ 186 h 413"/>
                    <a:gd name="T44" fmla="*/ 376 w 433"/>
                    <a:gd name="T45" fmla="*/ 156 h 413"/>
                    <a:gd name="T46" fmla="*/ 350 w 433"/>
                    <a:gd name="T47" fmla="*/ 113 h 413"/>
                    <a:gd name="T48" fmla="*/ 392 w 433"/>
                    <a:gd name="T49" fmla="*/ 143 h 413"/>
                    <a:gd name="T50" fmla="*/ 406 w 433"/>
                    <a:gd name="T51" fmla="*/ 142 h 413"/>
                    <a:gd name="T52" fmla="*/ 420 w 433"/>
                    <a:gd name="T53" fmla="*/ 178 h 413"/>
                    <a:gd name="T54" fmla="*/ 400 w 433"/>
                    <a:gd name="T55" fmla="*/ 149 h 413"/>
                    <a:gd name="T56" fmla="*/ 404 w 433"/>
                    <a:gd name="T57" fmla="*/ 176 h 413"/>
                    <a:gd name="T58" fmla="*/ 401 w 433"/>
                    <a:gd name="T59" fmla="*/ 172 h 413"/>
                    <a:gd name="T60" fmla="*/ 224 w 433"/>
                    <a:gd name="T61" fmla="*/ 182 h 413"/>
                    <a:gd name="T62" fmla="*/ 288 w 433"/>
                    <a:gd name="T63" fmla="*/ 204 h 413"/>
                    <a:gd name="T64" fmla="*/ 289 w 433"/>
                    <a:gd name="T65" fmla="*/ 206 h 413"/>
                    <a:gd name="T66" fmla="*/ 287 w 433"/>
                    <a:gd name="T67" fmla="*/ 208 h 413"/>
                    <a:gd name="T68" fmla="*/ 203 w 433"/>
                    <a:gd name="T69" fmla="*/ 296 h 413"/>
                    <a:gd name="T70" fmla="*/ 215 w 433"/>
                    <a:gd name="T71" fmla="*/ 313 h 413"/>
                    <a:gd name="T72" fmla="*/ 207 w 433"/>
                    <a:gd name="T73" fmla="*/ 334 h 413"/>
                    <a:gd name="T74" fmla="*/ 158 w 433"/>
                    <a:gd name="T75" fmla="*/ 360 h 413"/>
                    <a:gd name="T76" fmla="*/ 140 w 433"/>
                    <a:gd name="T77" fmla="*/ 394 h 413"/>
                    <a:gd name="T78" fmla="*/ 182 w 433"/>
                    <a:gd name="T79" fmla="*/ 395 h 413"/>
                    <a:gd name="T80" fmla="*/ 221 w 433"/>
                    <a:gd name="T81" fmla="*/ 381 h 413"/>
                    <a:gd name="T82" fmla="*/ 276 w 433"/>
                    <a:gd name="T83" fmla="*/ 360 h 413"/>
                    <a:gd name="T84" fmla="*/ 301 w 433"/>
                    <a:gd name="T85" fmla="*/ 267 h 413"/>
                    <a:gd name="T86" fmla="*/ 264 w 433"/>
                    <a:gd name="T87" fmla="*/ 284 h 413"/>
                    <a:gd name="T88" fmla="*/ 282 w 433"/>
                    <a:gd name="T89" fmla="*/ 220 h 413"/>
                    <a:gd name="T90" fmla="*/ 259 w 433"/>
                    <a:gd name="T91" fmla="*/ 223 h 413"/>
                    <a:gd name="T92" fmla="*/ 224 w 433"/>
                    <a:gd name="T93" fmla="*/ 290 h 413"/>
                    <a:gd name="T94" fmla="*/ 320 w 433"/>
                    <a:gd name="T95" fmla="*/ 352 h 413"/>
                    <a:gd name="T96" fmla="*/ 278 w 433"/>
                    <a:gd name="T97" fmla="*/ 350 h 413"/>
                    <a:gd name="T98" fmla="*/ 174 w 433"/>
                    <a:gd name="T99" fmla="*/ 257 h 413"/>
                    <a:gd name="T100" fmla="*/ 225 w 433"/>
                    <a:gd name="T101" fmla="*/ 241 h 413"/>
                    <a:gd name="T102" fmla="*/ 224 w 433"/>
                    <a:gd name="T103" fmla="*/ 197 h 413"/>
                    <a:gd name="T104" fmla="*/ 192 w 433"/>
                    <a:gd name="T105" fmla="*/ 129 h 413"/>
                    <a:gd name="T106" fmla="*/ 167 w 433"/>
                    <a:gd name="T107" fmla="*/ 66 h 413"/>
                    <a:gd name="T108" fmla="*/ 131 w 433"/>
                    <a:gd name="T109" fmla="*/ 52 h 413"/>
                    <a:gd name="T110" fmla="*/ 116 w 433"/>
                    <a:gd name="T111" fmla="*/ 4 h 413"/>
                    <a:gd name="T112" fmla="*/ 77 w 433"/>
                    <a:gd name="T113" fmla="*/ 15 h 413"/>
                    <a:gd name="T114" fmla="*/ 26 w 433"/>
                    <a:gd name="T115" fmla="*/ 78 h 413"/>
                    <a:gd name="T116" fmla="*/ 9 w 433"/>
                    <a:gd name="T117" fmla="*/ 162 h 413"/>
                    <a:gd name="T118" fmla="*/ 44 w 433"/>
                    <a:gd name="T119" fmla="*/ 192 h 413"/>
                    <a:gd name="T120" fmla="*/ 85 w 433"/>
                    <a:gd name="T121" fmla="*/ 208 h 413"/>
                    <a:gd name="T122" fmla="*/ 125 w 433"/>
                    <a:gd name="T123" fmla="*/ 20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3" h="413">
                      <a:moveTo>
                        <a:pt x="201" y="11"/>
                      </a:moveTo>
                      <a:lnTo>
                        <a:pt x="203" y="11"/>
                      </a:lnTo>
                      <a:lnTo>
                        <a:pt x="205" y="11"/>
                      </a:lnTo>
                      <a:lnTo>
                        <a:pt x="206" y="11"/>
                      </a:lnTo>
                      <a:lnTo>
                        <a:pt x="208" y="11"/>
                      </a:lnTo>
                      <a:lnTo>
                        <a:pt x="211" y="11"/>
                      </a:lnTo>
                      <a:lnTo>
                        <a:pt x="215" y="10"/>
                      </a:lnTo>
                      <a:lnTo>
                        <a:pt x="220" y="10"/>
                      </a:lnTo>
                      <a:lnTo>
                        <a:pt x="221" y="10"/>
                      </a:lnTo>
                      <a:lnTo>
                        <a:pt x="222" y="11"/>
                      </a:lnTo>
                      <a:lnTo>
                        <a:pt x="224" y="11"/>
                      </a:lnTo>
                      <a:lnTo>
                        <a:pt x="226" y="11"/>
                      </a:lnTo>
                      <a:lnTo>
                        <a:pt x="227" y="13"/>
                      </a:lnTo>
                      <a:lnTo>
                        <a:pt x="232" y="14"/>
                      </a:lnTo>
                      <a:lnTo>
                        <a:pt x="234" y="14"/>
                      </a:lnTo>
                      <a:lnTo>
                        <a:pt x="236" y="15"/>
                      </a:lnTo>
                      <a:lnTo>
                        <a:pt x="239" y="15"/>
                      </a:lnTo>
                      <a:lnTo>
                        <a:pt x="240" y="16"/>
                      </a:lnTo>
                      <a:lnTo>
                        <a:pt x="241" y="18"/>
                      </a:lnTo>
                      <a:lnTo>
                        <a:pt x="243" y="18"/>
                      </a:lnTo>
                      <a:lnTo>
                        <a:pt x="244" y="18"/>
                      </a:lnTo>
                      <a:lnTo>
                        <a:pt x="245" y="18"/>
                      </a:lnTo>
                      <a:lnTo>
                        <a:pt x="246" y="18"/>
                      </a:lnTo>
                      <a:lnTo>
                        <a:pt x="249" y="19"/>
                      </a:lnTo>
                      <a:lnTo>
                        <a:pt x="250" y="19"/>
                      </a:lnTo>
                      <a:lnTo>
                        <a:pt x="251" y="19"/>
                      </a:lnTo>
                      <a:lnTo>
                        <a:pt x="253" y="23"/>
                      </a:lnTo>
                      <a:lnTo>
                        <a:pt x="253" y="24"/>
                      </a:lnTo>
                      <a:lnTo>
                        <a:pt x="251" y="26"/>
                      </a:lnTo>
                      <a:lnTo>
                        <a:pt x="249" y="29"/>
                      </a:lnTo>
                      <a:lnTo>
                        <a:pt x="245" y="29"/>
                      </a:lnTo>
                      <a:lnTo>
                        <a:pt x="245" y="32"/>
                      </a:lnTo>
                      <a:lnTo>
                        <a:pt x="244" y="32"/>
                      </a:lnTo>
                      <a:lnTo>
                        <a:pt x="245" y="30"/>
                      </a:lnTo>
                      <a:lnTo>
                        <a:pt x="241" y="32"/>
                      </a:lnTo>
                      <a:lnTo>
                        <a:pt x="239" y="32"/>
                      </a:lnTo>
                      <a:lnTo>
                        <a:pt x="234" y="33"/>
                      </a:lnTo>
                      <a:lnTo>
                        <a:pt x="230" y="33"/>
                      </a:lnTo>
                      <a:lnTo>
                        <a:pt x="225" y="33"/>
                      </a:lnTo>
                      <a:lnTo>
                        <a:pt x="220" y="34"/>
                      </a:lnTo>
                      <a:lnTo>
                        <a:pt x="215" y="34"/>
                      </a:lnTo>
                      <a:lnTo>
                        <a:pt x="210" y="37"/>
                      </a:lnTo>
                      <a:lnTo>
                        <a:pt x="205" y="38"/>
                      </a:lnTo>
                      <a:lnTo>
                        <a:pt x="201" y="40"/>
                      </a:lnTo>
                      <a:lnTo>
                        <a:pt x="198" y="43"/>
                      </a:lnTo>
                      <a:lnTo>
                        <a:pt x="199" y="51"/>
                      </a:lnTo>
                      <a:lnTo>
                        <a:pt x="201" y="54"/>
                      </a:lnTo>
                      <a:lnTo>
                        <a:pt x="201" y="57"/>
                      </a:lnTo>
                      <a:lnTo>
                        <a:pt x="202" y="58"/>
                      </a:lnTo>
                      <a:lnTo>
                        <a:pt x="205" y="59"/>
                      </a:lnTo>
                      <a:lnTo>
                        <a:pt x="206" y="62"/>
                      </a:lnTo>
                      <a:lnTo>
                        <a:pt x="206" y="63"/>
                      </a:lnTo>
                      <a:lnTo>
                        <a:pt x="205" y="66"/>
                      </a:lnTo>
                      <a:lnTo>
                        <a:pt x="202" y="66"/>
                      </a:lnTo>
                      <a:lnTo>
                        <a:pt x="199" y="63"/>
                      </a:lnTo>
                      <a:lnTo>
                        <a:pt x="198" y="61"/>
                      </a:lnTo>
                      <a:lnTo>
                        <a:pt x="196" y="61"/>
                      </a:lnTo>
                      <a:lnTo>
                        <a:pt x="196" y="59"/>
                      </a:lnTo>
                      <a:lnTo>
                        <a:pt x="196" y="58"/>
                      </a:lnTo>
                      <a:lnTo>
                        <a:pt x="197" y="57"/>
                      </a:lnTo>
                      <a:lnTo>
                        <a:pt x="196" y="56"/>
                      </a:lnTo>
                      <a:lnTo>
                        <a:pt x="196" y="53"/>
                      </a:lnTo>
                      <a:lnTo>
                        <a:pt x="193" y="51"/>
                      </a:lnTo>
                      <a:lnTo>
                        <a:pt x="193" y="48"/>
                      </a:lnTo>
                      <a:lnTo>
                        <a:pt x="193" y="47"/>
                      </a:lnTo>
                      <a:lnTo>
                        <a:pt x="192" y="44"/>
                      </a:lnTo>
                      <a:lnTo>
                        <a:pt x="192" y="42"/>
                      </a:lnTo>
                      <a:lnTo>
                        <a:pt x="191" y="38"/>
                      </a:lnTo>
                      <a:lnTo>
                        <a:pt x="189" y="37"/>
                      </a:lnTo>
                      <a:lnTo>
                        <a:pt x="187" y="35"/>
                      </a:lnTo>
                      <a:lnTo>
                        <a:pt x="187" y="32"/>
                      </a:lnTo>
                      <a:lnTo>
                        <a:pt x="186" y="30"/>
                      </a:lnTo>
                      <a:lnTo>
                        <a:pt x="183" y="29"/>
                      </a:lnTo>
                      <a:lnTo>
                        <a:pt x="183" y="28"/>
                      </a:lnTo>
                      <a:lnTo>
                        <a:pt x="182" y="26"/>
                      </a:lnTo>
                      <a:lnTo>
                        <a:pt x="182" y="25"/>
                      </a:lnTo>
                      <a:lnTo>
                        <a:pt x="182" y="24"/>
                      </a:lnTo>
                      <a:lnTo>
                        <a:pt x="182" y="21"/>
                      </a:lnTo>
                      <a:lnTo>
                        <a:pt x="183" y="18"/>
                      </a:lnTo>
                      <a:lnTo>
                        <a:pt x="183" y="16"/>
                      </a:lnTo>
                      <a:lnTo>
                        <a:pt x="183" y="14"/>
                      </a:lnTo>
                      <a:lnTo>
                        <a:pt x="184" y="13"/>
                      </a:lnTo>
                      <a:lnTo>
                        <a:pt x="186" y="11"/>
                      </a:lnTo>
                      <a:lnTo>
                        <a:pt x="187" y="11"/>
                      </a:lnTo>
                      <a:lnTo>
                        <a:pt x="192" y="10"/>
                      </a:lnTo>
                      <a:lnTo>
                        <a:pt x="193" y="10"/>
                      </a:lnTo>
                      <a:lnTo>
                        <a:pt x="196" y="10"/>
                      </a:lnTo>
                      <a:lnTo>
                        <a:pt x="198" y="11"/>
                      </a:lnTo>
                      <a:lnTo>
                        <a:pt x="199" y="11"/>
                      </a:lnTo>
                      <a:lnTo>
                        <a:pt x="201" y="11"/>
                      </a:lnTo>
                      <a:lnTo>
                        <a:pt x="201" y="11"/>
                      </a:lnTo>
                      <a:lnTo>
                        <a:pt x="201" y="11"/>
                      </a:lnTo>
                      <a:lnTo>
                        <a:pt x="201" y="11"/>
                      </a:lnTo>
                      <a:lnTo>
                        <a:pt x="201" y="11"/>
                      </a:lnTo>
                      <a:lnTo>
                        <a:pt x="201" y="11"/>
                      </a:lnTo>
                      <a:close/>
                      <a:moveTo>
                        <a:pt x="265" y="33"/>
                      </a:moveTo>
                      <a:lnTo>
                        <a:pt x="264" y="34"/>
                      </a:lnTo>
                      <a:lnTo>
                        <a:pt x="260" y="37"/>
                      </a:lnTo>
                      <a:lnTo>
                        <a:pt x="259" y="37"/>
                      </a:lnTo>
                      <a:lnTo>
                        <a:pt x="258" y="37"/>
                      </a:lnTo>
                      <a:lnTo>
                        <a:pt x="251" y="39"/>
                      </a:lnTo>
                      <a:lnTo>
                        <a:pt x="254" y="40"/>
                      </a:lnTo>
                      <a:lnTo>
                        <a:pt x="257" y="40"/>
                      </a:lnTo>
                      <a:lnTo>
                        <a:pt x="259" y="40"/>
                      </a:lnTo>
                      <a:lnTo>
                        <a:pt x="264" y="40"/>
                      </a:lnTo>
                      <a:lnTo>
                        <a:pt x="267" y="39"/>
                      </a:lnTo>
                      <a:lnTo>
                        <a:pt x="268" y="34"/>
                      </a:lnTo>
                      <a:lnTo>
                        <a:pt x="268" y="33"/>
                      </a:lnTo>
                      <a:lnTo>
                        <a:pt x="265" y="33"/>
                      </a:lnTo>
                      <a:close/>
                      <a:moveTo>
                        <a:pt x="244" y="42"/>
                      </a:moveTo>
                      <a:lnTo>
                        <a:pt x="239" y="42"/>
                      </a:lnTo>
                      <a:lnTo>
                        <a:pt x="234" y="40"/>
                      </a:lnTo>
                      <a:lnTo>
                        <a:pt x="229" y="39"/>
                      </a:lnTo>
                      <a:lnTo>
                        <a:pt x="224" y="38"/>
                      </a:lnTo>
                      <a:lnTo>
                        <a:pt x="221" y="38"/>
                      </a:lnTo>
                      <a:lnTo>
                        <a:pt x="217" y="39"/>
                      </a:lnTo>
                      <a:lnTo>
                        <a:pt x="215" y="39"/>
                      </a:lnTo>
                      <a:lnTo>
                        <a:pt x="212" y="40"/>
                      </a:lnTo>
                      <a:lnTo>
                        <a:pt x="211" y="42"/>
                      </a:lnTo>
                      <a:lnTo>
                        <a:pt x="210" y="43"/>
                      </a:lnTo>
                      <a:lnTo>
                        <a:pt x="207" y="44"/>
                      </a:lnTo>
                      <a:lnTo>
                        <a:pt x="206" y="45"/>
                      </a:lnTo>
                      <a:lnTo>
                        <a:pt x="205" y="47"/>
                      </a:lnTo>
                      <a:lnTo>
                        <a:pt x="201" y="47"/>
                      </a:lnTo>
                      <a:lnTo>
                        <a:pt x="201" y="49"/>
                      </a:lnTo>
                      <a:lnTo>
                        <a:pt x="205" y="54"/>
                      </a:lnTo>
                      <a:lnTo>
                        <a:pt x="206" y="57"/>
                      </a:lnTo>
                      <a:lnTo>
                        <a:pt x="207" y="59"/>
                      </a:lnTo>
                      <a:lnTo>
                        <a:pt x="210" y="61"/>
                      </a:lnTo>
                      <a:lnTo>
                        <a:pt x="210" y="63"/>
                      </a:lnTo>
                      <a:lnTo>
                        <a:pt x="211" y="66"/>
                      </a:lnTo>
                      <a:lnTo>
                        <a:pt x="212" y="67"/>
                      </a:lnTo>
                      <a:lnTo>
                        <a:pt x="215" y="71"/>
                      </a:lnTo>
                      <a:lnTo>
                        <a:pt x="218" y="75"/>
                      </a:lnTo>
                      <a:lnTo>
                        <a:pt x="224" y="78"/>
                      </a:lnTo>
                      <a:lnTo>
                        <a:pt x="225" y="82"/>
                      </a:lnTo>
                      <a:lnTo>
                        <a:pt x="227" y="85"/>
                      </a:lnTo>
                      <a:lnTo>
                        <a:pt x="229" y="86"/>
                      </a:lnTo>
                      <a:lnTo>
                        <a:pt x="232" y="89"/>
                      </a:lnTo>
                      <a:lnTo>
                        <a:pt x="234" y="91"/>
                      </a:lnTo>
                      <a:lnTo>
                        <a:pt x="235" y="94"/>
                      </a:lnTo>
                      <a:lnTo>
                        <a:pt x="236" y="96"/>
                      </a:lnTo>
                      <a:lnTo>
                        <a:pt x="235" y="97"/>
                      </a:lnTo>
                      <a:lnTo>
                        <a:pt x="234" y="100"/>
                      </a:lnTo>
                      <a:lnTo>
                        <a:pt x="234" y="101"/>
                      </a:lnTo>
                      <a:lnTo>
                        <a:pt x="232" y="102"/>
                      </a:lnTo>
                      <a:lnTo>
                        <a:pt x="230" y="102"/>
                      </a:lnTo>
                      <a:lnTo>
                        <a:pt x="227" y="101"/>
                      </a:lnTo>
                      <a:lnTo>
                        <a:pt x="225" y="102"/>
                      </a:lnTo>
                      <a:lnTo>
                        <a:pt x="222" y="102"/>
                      </a:lnTo>
                      <a:lnTo>
                        <a:pt x="220" y="104"/>
                      </a:lnTo>
                      <a:lnTo>
                        <a:pt x="220" y="105"/>
                      </a:lnTo>
                      <a:lnTo>
                        <a:pt x="218" y="105"/>
                      </a:lnTo>
                      <a:lnTo>
                        <a:pt x="217" y="108"/>
                      </a:lnTo>
                      <a:lnTo>
                        <a:pt x="217" y="109"/>
                      </a:lnTo>
                      <a:lnTo>
                        <a:pt x="218" y="111"/>
                      </a:lnTo>
                      <a:lnTo>
                        <a:pt x="217" y="113"/>
                      </a:lnTo>
                      <a:lnTo>
                        <a:pt x="215" y="115"/>
                      </a:lnTo>
                      <a:lnTo>
                        <a:pt x="213" y="123"/>
                      </a:lnTo>
                      <a:lnTo>
                        <a:pt x="212" y="127"/>
                      </a:lnTo>
                      <a:lnTo>
                        <a:pt x="212" y="129"/>
                      </a:lnTo>
                      <a:lnTo>
                        <a:pt x="212" y="133"/>
                      </a:lnTo>
                      <a:lnTo>
                        <a:pt x="212" y="134"/>
                      </a:lnTo>
                      <a:lnTo>
                        <a:pt x="213" y="137"/>
                      </a:lnTo>
                      <a:lnTo>
                        <a:pt x="213" y="138"/>
                      </a:lnTo>
                      <a:lnTo>
                        <a:pt x="215" y="140"/>
                      </a:lnTo>
                      <a:lnTo>
                        <a:pt x="215" y="143"/>
                      </a:lnTo>
                      <a:lnTo>
                        <a:pt x="215" y="144"/>
                      </a:lnTo>
                      <a:lnTo>
                        <a:pt x="215" y="147"/>
                      </a:lnTo>
                      <a:lnTo>
                        <a:pt x="215" y="149"/>
                      </a:lnTo>
                      <a:lnTo>
                        <a:pt x="215" y="151"/>
                      </a:lnTo>
                      <a:lnTo>
                        <a:pt x="213" y="156"/>
                      </a:lnTo>
                      <a:lnTo>
                        <a:pt x="213" y="157"/>
                      </a:lnTo>
                      <a:lnTo>
                        <a:pt x="212" y="161"/>
                      </a:lnTo>
                      <a:lnTo>
                        <a:pt x="211" y="163"/>
                      </a:lnTo>
                      <a:lnTo>
                        <a:pt x="211" y="166"/>
                      </a:lnTo>
                      <a:lnTo>
                        <a:pt x="212" y="171"/>
                      </a:lnTo>
                      <a:lnTo>
                        <a:pt x="213" y="175"/>
                      </a:lnTo>
                      <a:lnTo>
                        <a:pt x="218" y="177"/>
                      </a:lnTo>
                      <a:lnTo>
                        <a:pt x="221" y="176"/>
                      </a:lnTo>
                      <a:lnTo>
                        <a:pt x="224" y="176"/>
                      </a:lnTo>
                      <a:lnTo>
                        <a:pt x="226" y="176"/>
                      </a:lnTo>
                      <a:lnTo>
                        <a:pt x="229" y="176"/>
                      </a:lnTo>
                      <a:lnTo>
                        <a:pt x="234" y="176"/>
                      </a:lnTo>
                      <a:lnTo>
                        <a:pt x="235" y="176"/>
                      </a:lnTo>
                      <a:lnTo>
                        <a:pt x="234" y="173"/>
                      </a:lnTo>
                      <a:lnTo>
                        <a:pt x="232" y="173"/>
                      </a:lnTo>
                      <a:lnTo>
                        <a:pt x="229" y="172"/>
                      </a:lnTo>
                      <a:lnTo>
                        <a:pt x="229" y="168"/>
                      </a:lnTo>
                      <a:lnTo>
                        <a:pt x="227" y="167"/>
                      </a:lnTo>
                      <a:lnTo>
                        <a:pt x="227" y="166"/>
                      </a:lnTo>
                      <a:lnTo>
                        <a:pt x="227" y="165"/>
                      </a:lnTo>
                      <a:lnTo>
                        <a:pt x="227" y="163"/>
                      </a:lnTo>
                      <a:lnTo>
                        <a:pt x="227" y="162"/>
                      </a:lnTo>
                      <a:lnTo>
                        <a:pt x="226" y="161"/>
                      </a:lnTo>
                      <a:lnTo>
                        <a:pt x="226" y="159"/>
                      </a:lnTo>
                      <a:lnTo>
                        <a:pt x="226" y="158"/>
                      </a:lnTo>
                      <a:lnTo>
                        <a:pt x="229" y="154"/>
                      </a:lnTo>
                      <a:lnTo>
                        <a:pt x="227" y="149"/>
                      </a:lnTo>
                      <a:lnTo>
                        <a:pt x="227" y="146"/>
                      </a:lnTo>
                      <a:lnTo>
                        <a:pt x="227" y="142"/>
                      </a:lnTo>
                      <a:lnTo>
                        <a:pt x="230" y="135"/>
                      </a:lnTo>
                      <a:lnTo>
                        <a:pt x="232" y="133"/>
                      </a:lnTo>
                      <a:lnTo>
                        <a:pt x="235" y="130"/>
                      </a:lnTo>
                      <a:lnTo>
                        <a:pt x="236" y="128"/>
                      </a:lnTo>
                      <a:lnTo>
                        <a:pt x="239" y="121"/>
                      </a:lnTo>
                      <a:lnTo>
                        <a:pt x="241" y="118"/>
                      </a:lnTo>
                      <a:lnTo>
                        <a:pt x="243" y="116"/>
                      </a:lnTo>
                      <a:lnTo>
                        <a:pt x="244" y="114"/>
                      </a:lnTo>
                      <a:lnTo>
                        <a:pt x="248" y="114"/>
                      </a:lnTo>
                      <a:lnTo>
                        <a:pt x="250" y="113"/>
                      </a:lnTo>
                      <a:lnTo>
                        <a:pt x="251" y="113"/>
                      </a:lnTo>
                      <a:lnTo>
                        <a:pt x="251" y="111"/>
                      </a:lnTo>
                      <a:lnTo>
                        <a:pt x="253" y="108"/>
                      </a:lnTo>
                      <a:lnTo>
                        <a:pt x="251" y="106"/>
                      </a:lnTo>
                      <a:lnTo>
                        <a:pt x="250" y="105"/>
                      </a:lnTo>
                      <a:lnTo>
                        <a:pt x="249" y="105"/>
                      </a:lnTo>
                      <a:lnTo>
                        <a:pt x="248" y="104"/>
                      </a:lnTo>
                      <a:lnTo>
                        <a:pt x="245" y="105"/>
                      </a:lnTo>
                      <a:lnTo>
                        <a:pt x="244" y="105"/>
                      </a:lnTo>
                      <a:lnTo>
                        <a:pt x="243" y="105"/>
                      </a:lnTo>
                      <a:lnTo>
                        <a:pt x="240" y="104"/>
                      </a:lnTo>
                      <a:lnTo>
                        <a:pt x="240" y="102"/>
                      </a:lnTo>
                      <a:lnTo>
                        <a:pt x="239" y="101"/>
                      </a:lnTo>
                      <a:lnTo>
                        <a:pt x="240" y="99"/>
                      </a:lnTo>
                      <a:lnTo>
                        <a:pt x="240" y="97"/>
                      </a:lnTo>
                      <a:lnTo>
                        <a:pt x="241" y="96"/>
                      </a:lnTo>
                      <a:lnTo>
                        <a:pt x="244" y="92"/>
                      </a:lnTo>
                      <a:lnTo>
                        <a:pt x="245" y="91"/>
                      </a:lnTo>
                      <a:lnTo>
                        <a:pt x="250" y="90"/>
                      </a:lnTo>
                      <a:lnTo>
                        <a:pt x="250" y="91"/>
                      </a:lnTo>
                      <a:lnTo>
                        <a:pt x="251" y="90"/>
                      </a:lnTo>
                      <a:lnTo>
                        <a:pt x="253" y="89"/>
                      </a:lnTo>
                      <a:lnTo>
                        <a:pt x="255" y="89"/>
                      </a:lnTo>
                      <a:lnTo>
                        <a:pt x="257" y="87"/>
                      </a:lnTo>
                      <a:lnTo>
                        <a:pt x="258" y="86"/>
                      </a:lnTo>
                      <a:lnTo>
                        <a:pt x="258" y="85"/>
                      </a:lnTo>
                      <a:lnTo>
                        <a:pt x="260" y="83"/>
                      </a:lnTo>
                      <a:lnTo>
                        <a:pt x="260" y="82"/>
                      </a:lnTo>
                      <a:lnTo>
                        <a:pt x="263" y="81"/>
                      </a:lnTo>
                      <a:lnTo>
                        <a:pt x="263" y="76"/>
                      </a:lnTo>
                      <a:lnTo>
                        <a:pt x="264" y="73"/>
                      </a:lnTo>
                      <a:lnTo>
                        <a:pt x="265" y="71"/>
                      </a:lnTo>
                      <a:lnTo>
                        <a:pt x="265" y="68"/>
                      </a:lnTo>
                      <a:lnTo>
                        <a:pt x="265" y="67"/>
                      </a:lnTo>
                      <a:lnTo>
                        <a:pt x="267" y="64"/>
                      </a:lnTo>
                      <a:lnTo>
                        <a:pt x="268" y="62"/>
                      </a:lnTo>
                      <a:lnTo>
                        <a:pt x="269" y="61"/>
                      </a:lnTo>
                      <a:lnTo>
                        <a:pt x="270" y="59"/>
                      </a:lnTo>
                      <a:lnTo>
                        <a:pt x="272" y="57"/>
                      </a:lnTo>
                      <a:lnTo>
                        <a:pt x="273" y="56"/>
                      </a:lnTo>
                      <a:lnTo>
                        <a:pt x="272" y="53"/>
                      </a:lnTo>
                      <a:lnTo>
                        <a:pt x="270" y="53"/>
                      </a:lnTo>
                      <a:lnTo>
                        <a:pt x="269" y="54"/>
                      </a:lnTo>
                      <a:lnTo>
                        <a:pt x="268" y="56"/>
                      </a:lnTo>
                      <a:lnTo>
                        <a:pt x="267" y="57"/>
                      </a:lnTo>
                      <a:lnTo>
                        <a:pt x="265" y="58"/>
                      </a:lnTo>
                      <a:lnTo>
                        <a:pt x="264" y="58"/>
                      </a:lnTo>
                      <a:lnTo>
                        <a:pt x="260" y="57"/>
                      </a:lnTo>
                      <a:lnTo>
                        <a:pt x="259" y="56"/>
                      </a:lnTo>
                      <a:lnTo>
                        <a:pt x="259" y="53"/>
                      </a:lnTo>
                      <a:lnTo>
                        <a:pt x="257" y="53"/>
                      </a:lnTo>
                      <a:lnTo>
                        <a:pt x="255" y="52"/>
                      </a:lnTo>
                      <a:lnTo>
                        <a:pt x="254" y="52"/>
                      </a:lnTo>
                      <a:lnTo>
                        <a:pt x="253" y="51"/>
                      </a:lnTo>
                      <a:lnTo>
                        <a:pt x="251" y="51"/>
                      </a:lnTo>
                      <a:lnTo>
                        <a:pt x="250" y="49"/>
                      </a:lnTo>
                      <a:lnTo>
                        <a:pt x="249" y="47"/>
                      </a:lnTo>
                      <a:lnTo>
                        <a:pt x="249" y="45"/>
                      </a:lnTo>
                      <a:lnTo>
                        <a:pt x="245" y="42"/>
                      </a:lnTo>
                      <a:lnTo>
                        <a:pt x="244" y="42"/>
                      </a:lnTo>
                      <a:lnTo>
                        <a:pt x="244" y="42"/>
                      </a:lnTo>
                      <a:lnTo>
                        <a:pt x="244" y="42"/>
                      </a:lnTo>
                      <a:close/>
                      <a:moveTo>
                        <a:pt x="270" y="40"/>
                      </a:moveTo>
                      <a:lnTo>
                        <a:pt x="269" y="43"/>
                      </a:lnTo>
                      <a:lnTo>
                        <a:pt x="270" y="44"/>
                      </a:lnTo>
                      <a:lnTo>
                        <a:pt x="273" y="44"/>
                      </a:lnTo>
                      <a:lnTo>
                        <a:pt x="278" y="44"/>
                      </a:lnTo>
                      <a:lnTo>
                        <a:pt x="282" y="45"/>
                      </a:lnTo>
                      <a:lnTo>
                        <a:pt x="286" y="44"/>
                      </a:lnTo>
                      <a:lnTo>
                        <a:pt x="283" y="42"/>
                      </a:lnTo>
                      <a:lnTo>
                        <a:pt x="281" y="40"/>
                      </a:lnTo>
                      <a:lnTo>
                        <a:pt x="274" y="39"/>
                      </a:lnTo>
                      <a:lnTo>
                        <a:pt x="272" y="38"/>
                      </a:lnTo>
                      <a:lnTo>
                        <a:pt x="270" y="40"/>
                      </a:lnTo>
                      <a:close/>
                      <a:moveTo>
                        <a:pt x="249" y="45"/>
                      </a:moveTo>
                      <a:lnTo>
                        <a:pt x="249" y="47"/>
                      </a:lnTo>
                      <a:lnTo>
                        <a:pt x="250" y="48"/>
                      </a:lnTo>
                      <a:lnTo>
                        <a:pt x="251" y="51"/>
                      </a:lnTo>
                      <a:lnTo>
                        <a:pt x="253" y="51"/>
                      </a:lnTo>
                      <a:lnTo>
                        <a:pt x="254" y="52"/>
                      </a:lnTo>
                      <a:lnTo>
                        <a:pt x="255" y="52"/>
                      </a:lnTo>
                      <a:lnTo>
                        <a:pt x="257" y="53"/>
                      </a:lnTo>
                      <a:lnTo>
                        <a:pt x="259" y="53"/>
                      </a:lnTo>
                      <a:lnTo>
                        <a:pt x="259" y="52"/>
                      </a:lnTo>
                      <a:lnTo>
                        <a:pt x="263" y="48"/>
                      </a:lnTo>
                      <a:lnTo>
                        <a:pt x="263" y="45"/>
                      </a:lnTo>
                      <a:lnTo>
                        <a:pt x="263" y="44"/>
                      </a:lnTo>
                      <a:lnTo>
                        <a:pt x="258" y="44"/>
                      </a:lnTo>
                      <a:lnTo>
                        <a:pt x="255" y="44"/>
                      </a:lnTo>
                      <a:lnTo>
                        <a:pt x="251" y="43"/>
                      </a:lnTo>
                      <a:lnTo>
                        <a:pt x="245" y="42"/>
                      </a:lnTo>
                      <a:lnTo>
                        <a:pt x="249" y="45"/>
                      </a:lnTo>
                      <a:close/>
                      <a:moveTo>
                        <a:pt x="222" y="100"/>
                      </a:moveTo>
                      <a:lnTo>
                        <a:pt x="226" y="99"/>
                      </a:lnTo>
                      <a:lnTo>
                        <a:pt x="227" y="100"/>
                      </a:lnTo>
                      <a:lnTo>
                        <a:pt x="229" y="100"/>
                      </a:lnTo>
                      <a:lnTo>
                        <a:pt x="231" y="99"/>
                      </a:lnTo>
                      <a:lnTo>
                        <a:pt x="231" y="97"/>
                      </a:lnTo>
                      <a:lnTo>
                        <a:pt x="227" y="90"/>
                      </a:lnTo>
                      <a:lnTo>
                        <a:pt x="224" y="86"/>
                      </a:lnTo>
                      <a:lnTo>
                        <a:pt x="224" y="85"/>
                      </a:lnTo>
                      <a:lnTo>
                        <a:pt x="220" y="82"/>
                      </a:lnTo>
                      <a:lnTo>
                        <a:pt x="218" y="81"/>
                      </a:lnTo>
                      <a:lnTo>
                        <a:pt x="215" y="76"/>
                      </a:lnTo>
                      <a:lnTo>
                        <a:pt x="212" y="72"/>
                      </a:lnTo>
                      <a:lnTo>
                        <a:pt x="208" y="68"/>
                      </a:lnTo>
                      <a:lnTo>
                        <a:pt x="210" y="68"/>
                      </a:lnTo>
                      <a:lnTo>
                        <a:pt x="208" y="66"/>
                      </a:lnTo>
                      <a:lnTo>
                        <a:pt x="206" y="66"/>
                      </a:lnTo>
                      <a:lnTo>
                        <a:pt x="206" y="67"/>
                      </a:lnTo>
                      <a:lnTo>
                        <a:pt x="203" y="67"/>
                      </a:lnTo>
                      <a:lnTo>
                        <a:pt x="199" y="66"/>
                      </a:lnTo>
                      <a:lnTo>
                        <a:pt x="198" y="63"/>
                      </a:lnTo>
                      <a:lnTo>
                        <a:pt x="196" y="63"/>
                      </a:lnTo>
                      <a:lnTo>
                        <a:pt x="194" y="63"/>
                      </a:lnTo>
                      <a:lnTo>
                        <a:pt x="193" y="63"/>
                      </a:lnTo>
                      <a:lnTo>
                        <a:pt x="192" y="67"/>
                      </a:lnTo>
                      <a:lnTo>
                        <a:pt x="192" y="68"/>
                      </a:lnTo>
                      <a:lnTo>
                        <a:pt x="189" y="71"/>
                      </a:lnTo>
                      <a:lnTo>
                        <a:pt x="189" y="73"/>
                      </a:lnTo>
                      <a:lnTo>
                        <a:pt x="189" y="75"/>
                      </a:lnTo>
                      <a:lnTo>
                        <a:pt x="189" y="76"/>
                      </a:lnTo>
                      <a:lnTo>
                        <a:pt x="192" y="78"/>
                      </a:lnTo>
                      <a:lnTo>
                        <a:pt x="196" y="81"/>
                      </a:lnTo>
                      <a:lnTo>
                        <a:pt x="198" y="81"/>
                      </a:lnTo>
                      <a:lnTo>
                        <a:pt x="201" y="81"/>
                      </a:lnTo>
                      <a:lnTo>
                        <a:pt x="205" y="82"/>
                      </a:lnTo>
                      <a:lnTo>
                        <a:pt x="206" y="83"/>
                      </a:lnTo>
                      <a:lnTo>
                        <a:pt x="208" y="83"/>
                      </a:lnTo>
                      <a:lnTo>
                        <a:pt x="211" y="85"/>
                      </a:lnTo>
                      <a:lnTo>
                        <a:pt x="212" y="87"/>
                      </a:lnTo>
                      <a:lnTo>
                        <a:pt x="213" y="89"/>
                      </a:lnTo>
                      <a:lnTo>
                        <a:pt x="215" y="90"/>
                      </a:lnTo>
                      <a:lnTo>
                        <a:pt x="215" y="91"/>
                      </a:lnTo>
                      <a:lnTo>
                        <a:pt x="216" y="92"/>
                      </a:lnTo>
                      <a:lnTo>
                        <a:pt x="216" y="96"/>
                      </a:lnTo>
                      <a:lnTo>
                        <a:pt x="218" y="99"/>
                      </a:lnTo>
                      <a:lnTo>
                        <a:pt x="218" y="100"/>
                      </a:lnTo>
                      <a:lnTo>
                        <a:pt x="218" y="101"/>
                      </a:lnTo>
                      <a:lnTo>
                        <a:pt x="222" y="100"/>
                      </a:lnTo>
                      <a:close/>
                      <a:moveTo>
                        <a:pt x="260" y="83"/>
                      </a:moveTo>
                      <a:lnTo>
                        <a:pt x="258" y="85"/>
                      </a:lnTo>
                      <a:lnTo>
                        <a:pt x="258" y="86"/>
                      </a:lnTo>
                      <a:lnTo>
                        <a:pt x="257" y="87"/>
                      </a:lnTo>
                      <a:lnTo>
                        <a:pt x="255" y="89"/>
                      </a:lnTo>
                      <a:lnTo>
                        <a:pt x="253" y="89"/>
                      </a:lnTo>
                      <a:lnTo>
                        <a:pt x="251" y="90"/>
                      </a:lnTo>
                      <a:lnTo>
                        <a:pt x="250" y="91"/>
                      </a:lnTo>
                      <a:lnTo>
                        <a:pt x="251" y="91"/>
                      </a:lnTo>
                      <a:lnTo>
                        <a:pt x="251" y="92"/>
                      </a:lnTo>
                      <a:lnTo>
                        <a:pt x="253" y="94"/>
                      </a:lnTo>
                      <a:lnTo>
                        <a:pt x="254" y="96"/>
                      </a:lnTo>
                      <a:lnTo>
                        <a:pt x="257" y="94"/>
                      </a:lnTo>
                      <a:lnTo>
                        <a:pt x="258" y="90"/>
                      </a:lnTo>
                      <a:lnTo>
                        <a:pt x="259" y="87"/>
                      </a:lnTo>
                      <a:lnTo>
                        <a:pt x="260" y="85"/>
                      </a:lnTo>
                      <a:lnTo>
                        <a:pt x="260" y="82"/>
                      </a:lnTo>
                      <a:lnTo>
                        <a:pt x="260" y="83"/>
                      </a:lnTo>
                      <a:lnTo>
                        <a:pt x="260" y="83"/>
                      </a:lnTo>
                      <a:close/>
                      <a:moveTo>
                        <a:pt x="376" y="114"/>
                      </a:moveTo>
                      <a:lnTo>
                        <a:pt x="378" y="111"/>
                      </a:lnTo>
                      <a:lnTo>
                        <a:pt x="379" y="108"/>
                      </a:lnTo>
                      <a:lnTo>
                        <a:pt x="378" y="106"/>
                      </a:lnTo>
                      <a:lnTo>
                        <a:pt x="374" y="104"/>
                      </a:lnTo>
                      <a:lnTo>
                        <a:pt x="368" y="100"/>
                      </a:lnTo>
                      <a:lnTo>
                        <a:pt x="363" y="96"/>
                      </a:lnTo>
                      <a:lnTo>
                        <a:pt x="359" y="92"/>
                      </a:lnTo>
                      <a:lnTo>
                        <a:pt x="354" y="89"/>
                      </a:lnTo>
                      <a:lnTo>
                        <a:pt x="349" y="87"/>
                      </a:lnTo>
                      <a:lnTo>
                        <a:pt x="348" y="86"/>
                      </a:lnTo>
                      <a:lnTo>
                        <a:pt x="345" y="85"/>
                      </a:lnTo>
                      <a:lnTo>
                        <a:pt x="341" y="85"/>
                      </a:lnTo>
                      <a:lnTo>
                        <a:pt x="340" y="85"/>
                      </a:lnTo>
                      <a:lnTo>
                        <a:pt x="339" y="85"/>
                      </a:lnTo>
                      <a:lnTo>
                        <a:pt x="338" y="83"/>
                      </a:lnTo>
                      <a:lnTo>
                        <a:pt x="336" y="83"/>
                      </a:lnTo>
                      <a:lnTo>
                        <a:pt x="336" y="85"/>
                      </a:lnTo>
                      <a:lnTo>
                        <a:pt x="334" y="83"/>
                      </a:lnTo>
                      <a:lnTo>
                        <a:pt x="333" y="83"/>
                      </a:lnTo>
                      <a:lnTo>
                        <a:pt x="331" y="86"/>
                      </a:lnTo>
                      <a:lnTo>
                        <a:pt x="331" y="89"/>
                      </a:lnTo>
                      <a:lnTo>
                        <a:pt x="331" y="92"/>
                      </a:lnTo>
                      <a:lnTo>
                        <a:pt x="331" y="96"/>
                      </a:lnTo>
                      <a:lnTo>
                        <a:pt x="331" y="99"/>
                      </a:lnTo>
                      <a:lnTo>
                        <a:pt x="331" y="101"/>
                      </a:lnTo>
                      <a:lnTo>
                        <a:pt x="331" y="102"/>
                      </a:lnTo>
                      <a:lnTo>
                        <a:pt x="331" y="105"/>
                      </a:lnTo>
                      <a:lnTo>
                        <a:pt x="334" y="108"/>
                      </a:lnTo>
                      <a:lnTo>
                        <a:pt x="336" y="110"/>
                      </a:lnTo>
                      <a:lnTo>
                        <a:pt x="339" y="110"/>
                      </a:lnTo>
                      <a:lnTo>
                        <a:pt x="341" y="111"/>
                      </a:lnTo>
                      <a:lnTo>
                        <a:pt x="345" y="108"/>
                      </a:lnTo>
                      <a:lnTo>
                        <a:pt x="346" y="108"/>
                      </a:lnTo>
                      <a:lnTo>
                        <a:pt x="346" y="106"/>
                      </a:lnTo>
                      <a:lnTo>
                        <a:pt x="348" y="104"/>
                      </a:lnTo>
                      <a:lnTo>
                        <a:pt x="349" y="106"/>
                      </a:lnTo>
                      <a:lnTo>
                        <a:pt x="353" y="105"/>
                      </a:lnTo>
                      <a:lnTo>
                        <a:pt x="354" y="108"/>
                      </a:lnTo>
                      <a:lnTo>
                        <a:pt x="359" y="113"/>
                      </a:lnTo>
                      <a:lnTo>
                        <a:pt x="362" y="113"/>
                      </a:lnTo>
                      <a:lnTo>
                        <a:pt x="367" y="114"/>
                      </a:lnTo>
                      <a:lnTo>
                        <a:pt x="376" y="114"/>
                      </a:lnTo>
                      <a:lnTo>
                        <a:pt x="376" y="114"/>
                      </a:lnTo>
                      <a:close/>
                      <a:moveTo>
                        <a:pt x="244" y="96"/>
                      </a:moveTo>
                      <a:lnTo>
                        <a:pt x="241" y="99"/>
                      </a:lnTo>
                      <a:lnTo>
                        <a:pt x="240" y="101"/>
                      </a:lnTo>
                      <a:lnTo>
                        <a:pt x="241" y="102"/>
                      </a:lnTo>
                      <a:lnTo>
                        <a:pt x="244" y="104"/>
                      </a:lnTo>
                      <a:lnTo>
                        <a:pt x="248" y="102"/>
                      </a:lnTo>
                      <a:lnTo>
                        <a:pt x="249" y="102"/>
                      </a:lnTo>
                      <a:lnTo>
                        <a:pt x="249" y="104"/>
                      </a:lnTo>
                      <a:lnTo>
                        <a:pt x="250" y="101"/>
                      </a:lnTo>
                      <a:lnTo>
                        <a:pt x="248" y="99"/>
                      </a:lnTo>
                      <a:lnTo>
                        <a:pt x="248" y="96"/>
                      </a:lnTo>
                      <a:lnTo>
                        <a:pt x="245" y="94"/>
                      </a:lnTo>
                      <a:lnTo>
                        <a:pt x="244" y="96"/>
                      </a:lnTo>
                      <a:close/>
                      <a:moveTo>
                        <a:pt x="251" y="113"/>
                      </a:moveTo>
                      <a:lnTo>
                        <a:pt x="250" y="115"/>
                      </a:lnTo>
                      <a:lnTo>
                        <a:pt x="249" y="115"/>
                      </a:lnTo>
                      <a:lnTo>
                        <a:pt x="244" y="118"/>
                      </a:lnTo>
                      <a:lnTo>
                        <a:pt x="241" y="119"/>
                      </a:lnTo>
                      <a:lnTo>
                        <a:pt x="240" y="121"/>
                      </a:lnTo>
                      <a:lnTo>
                        <a:pt x="240" y="123"/>
                      </a:lnTo>
                      <a:lnTo>
                        <a:pt x="239" y="127"/>
                      </a:lnTo>
                      <a:lnTo>
                        <a:pt x="237" y="129"/>
                      </a:lnTo>
                      <a:lnTo>
                        <a:pt x="237" y="130"/>
                      </a:lnTo>
                      <a:lnTo>
                        <a:pt x="236" y="132"/>
                      </a:lnTo>
                      <a:lnTo>
                        <a:pt x="235" y="133"/>
                      </a:lnTo>
                      <a:lnTo>
                        <a:pt x="234" y="135"/>
                      </a:lnTo>
                      <a:lnTo>
                        <a:pt x="235" y="137"/>
                      </a:lnTo>
                      <a:lnTo>
                        <a:pt x="236" y="137"/>
                      </a:lnTo>
                      <a:lnTo>
                        <a:pt x="236" y="142"/>
                      </a:lnTo>
                      <a:lnTo>
                        <a:pt x="235" y="142"/>
                      </a:lnTo>
                      <a:lnTo>
                        <a:pt x="235" y="143"/>
                      </a:lnTo>
                      <a:lnTo>
                        <a:pt x="235" y="146"/>
                      </a:lnTo>
                      <a:lnTo>
                        <a:pt x="234" y="147"/>
                      </a:lnTo>
                      <a:lnTo>
                        <a:pt x="232" y="147"/>
                      </a:lnTo>
                      <a:lnTo>
                        <a:pt x="232" y="149"/>
                      </a:lnTo>
                      <a:lnTo>
                        <a:pt x="234" y="151"/>
                      </a:lnTo>
                      <a:lnTo>
                        <a:pt x="232" y="152"/>
                      </a:lnTo>
                      <a:lnTo>
                        <a:pt x="230" y="153"/>
                      </a:lnTo>
                      <a:lnTo>
                        <a:pt x="232" y="156"/>
                      </a:lnTo>
                      <a:lnTo>
                        <a:pt x="235" y="159"/>
                      </a:lnTo>
                      <a:lnTo>
                        <a:pt x="236" y="162"/>
                      </a:lnTo>
                      <a:lnTo>
                        <a:pt x="239" y="165"/>
                      </a:lnTo>
                      <a:lnTo>
                        <a:pt x="239" y="166"/>
                      </a:lnTo>
                      <a:lnTo>
                        <a:pt x="239" y="167"/>
                      </a:lnTo>
                      <a:lnTo>
                        <a:pt x="237" y="168"/>
                      </a:lnTo>
                      <a:lnTo>
                        <a:pt x="236" y="171"/>
                      </a:lnTo>
                      <a:lnTo>
                        <a:pt x="235" y="171"/>
                      </a:lnTo>
                      <a:lnTo>
                        <a:pt x="235" y="175"/>
                      </a:lnTo>
                      <a:lnTo>
                        <a:pt x="237" y="176"/>
                      </a:lnTo>
                      <a:lnTo>
                        <a:pt x="241" y="180"/>
                      </a:lnTo>
                      <a:lnTo>
                        <a:pt x="245" y="182"/>
                      </a:lnTo>
                      <a:lnTo>
                        <a:pt x="250" y="182"/>
                      </a:lnTo>
                      <a:lnTo>
                        <a:pt x="253" y="184"/>
                      </a:lnTo>
                      <a:lnTo>
                        <a:pt x="257" y="186"/>
                      </a:lnTo>
                      <a:lnTo>
                        <a:pt x="262" y="187"/>
                      </a:lnTo>
                      <a:lnTo>
                        <a:pt x="263" y="186"/>
                      </a:lnTo>
                      <a:lnTo>
                        <a:pt x="264" y="182"/>
                      </a:lnTo>
                      <a:lnTo>
                        <a:pt x="265" y="180"/>
                      </a:lnTo>
                      <a:lnTo>
                        <a:pt x="267" y="177"/>
                      </a:lnTo>
                      <a:lnTo>
                        <a:pt x="267" y="175"/>
                      </a:lnTo>
                      <a:lnTo>
                        <a:pt x="265" y="173"/>
                      </a:lnTo>
                      <a:lnTo>
                        <a:pt x="264" y="172"/>
                      </a:lnTo>
                      <a:lnTo>
                        <a:pt x="264" y="168"/>
                      </a:lnTo>
                      <a:lnTo>
                        <a:pt x="267" y="166"/>
                      </a:lnTo>
                      <a:lnTo>
                        <a:pt x="267" y="163"/>
                      </a:lnTo>
                      <a:lnTo>
                        <a:pt x="267" y="159"/>
                      </a:lnTo>
                      <a:lnTo>
                        <a:pt x="268" y="157"/>
                      </a:lnTo>
                      <a:lnTo>
                        <a:pt x="268" y="153"/>
                      </a:lnTo>
                      <a:lnTo>
                        <a:pt x="269" y="149"/>
                      </a:lnTo>
                      <a:lnTo>
                        <a:pt x="270" y="147"/>
                      </a:lnTo>
                      <a:lnTo>
                        <a:pt x="270" y="144"/>
                      </a:lnTo>
                      <a:lnTo>
                        <a:pt x="270" y="142"/>
                      </a:lnTo>
                      <a:lnTo>
                        <a:pt x="272" y="138"/>
                      </a:lnTo>
                      <a:lnTo>
                        <a:pt x="272" y="134"/>
                      </a:lnTo>
                      <a:lnTo>
                        <a:pt x="273" y="132"/>
                      </a:lnTo>
                      <a:lnTo>
                        <a:pt x="278" y="129"/>
                      </a:lnTo>
                      <a:lnTo>
                        <a:pt x="279" y="129"/>
                      </a:lnTo>
                      <a:lnTo>
                        <a:pt x="283" y="128"/>
                      </a:lnTo>
                      <a:lnTo>
                        <a:pt x="284" y="127"/>
                      </a:lnTo>
                      <a:lnTo>
                        <a:pt x="287" y="127"/>
                      </a:lnTo>
                      <a:lnTo>
                        <a:pt x="289" y="127"/>
                      </a:lnTo>
                      <a:lnTo>
                        <a:pt x="292" y="128"/>
                      </a:lnTo>
                      <a:lnTo>
                        <a:pt x="296" y="129"/>
                      </a:lnTo>
                      <a:lnTo>
                        <a:pt x="300" y="129"/>
                      </a:lnTo>
                      <a:lnTo>
                        <a:pt x="301" y="128"/>
                      </a:lnTo>
                      <a:lnTo>
                        <a:pt x="302" y="128"/>
                      </a:lnTo>
                      <a:lnTo>
                        <a:pt x="305" y="128"/>
                      </a:lnTo>
                      <a:lnTo>
                        <a:pt x="308" y="127"/>
                      </a:lnTo>
                      <a:lnTo>
                        <a:pt x="310" y="124"/>
                      </a:lnTo>
                      <a:lnTo>
                        <a:pt x="310" y="127"/>
                      </a:lnTo>
                      <a:lnTo>
                        <a:pt x="306" y="128"/>
                      </a:lnTo>
                      <a:lnTo>
                        <a:pt x="305" y="129"/>
                      </a:lnTo>
                      <a:lnTo>
                        <a:pt x="308" y="129"/>
                      </a:lnTo>
                      <a:lnTo>
                        <a:pt x="310" y="129"/>
                      </a:lnTo>
                      <a:lnTo>
                        <a:pt x="312" y="128"/>
                      </a:lnTo>
                      <a:lnTo>
                        <a:pt x="314" y="128"/>
                      </a:lnTo>
                      <a:lnTo>
                        <a:pt x="310" y="129"/>
                      </a:lnTo>
                      <a:lnTo>
                        <a:pt x="308" y="130"/>
                      </a:lnTo>
                      <a:lnTo>
                        <a:pt x="310" y="130"/>
                      </a:lnTo>
                      <a:lnTo>
                        <a:pt x="312" y="132"/>
                      </a:lnTo>
                      <a:lnTo>
                        <a:pt x="315" y="132"/>
                      </a:lnTo>
                      <a:lnTo>
                        <a:pt x="316" y="132"/>
                      </a:lnTo>
                      <a:lnTo>
                        <a:pt x="319" y="130"/>
                      </a:lnTo>
                      <a:lnTo>
                        <a:pt x="320" y="129"/>
                      </a:lnTo>
                      <a:lnTo>
                        <a:pt x="321" y="128"/>
                      </a:lnTo>
                      <a:lnTo>
                        <a:pt x="321" y="127"/>
                      </a:lnTo>
                      <a:lnTo>
                        <a:pt x="324" y="125"/>
                      </a:lnTo>
                      <a:lnTo>
                        <a:pt x="325" y="121"/>
                      </a:lnTo>
                      <a:lnTo>
                        <a:pt x="325" y="119"/>
                      </a:lnTo>
                      <a:lnTo>
                        <a:pt x="325" y="118"/>
                      </a:lnTo>
                      <a:lnTo>
                        <a:pt x="324" y="115"/>
                      </a:lnTo>
                      <a:lnTo>
                        <a:pt x="324" y="113"/>
                      </a:lnTo>
                      <a:lnTo>
                        <a:pt x="324" y="109"/>
                      </a:lnTo>
                      <a:lnTo>
                        <a:pt x="324" y="106"/>
                      </a:lnTo>
                      <a:lnTo>
                        <a:pt x="324" y="102"/>
                      </a:lnTo>
                      <a:lnTo>
                        <a:pt x="324" y="99"/>
                      </a:lnTo>
                      <a:lnTo>
                        <a:pt x="324" y="92"/>
                      </a:lnTo>
                      <a:lnTo>
                        <a:pt x="324" y="87"/>
                      </a:lnTo>
                      <a:lnTo>
                        <a:pt x="324" y="83"/>
                      </a:lnTo>
                      <a:lnTo>
                        <a:pt x="321" y="77"/>
                      </a:lnTo>
                      <a:lnTo>
                        <a:pt x="319" y="73"/>
                      </a:lnTo>
                      <a:lnTo>
                        <a:pt x="316" y="71"/>
                      </a:lnTo>
                      <a:lnTo>
                        <a:pt x="312" y="68"/>
                      </a:lnTo>
                      <a:lnTo>
                        <a:pt x="308" y="66"/>
                      </a:lnTo>
                      <a:lnTo>
                        <a:pt x="306" y="63"/>
                      </a:lnTo>
                      <a:lnTo>
                        <a:pt x="303" y="62"/>
                      </a:lnTo>
                      <a:lnTo>
                        <a:pt x="301" y="59"/>
                      </a:lnTo>
                      <a:lnTo>
                        <a:pt x="296" y="58"/>
                      </a:lnTo>
                      <a:lnTo>
                        <a:pt x="297" y="57"/>
                      </a:lnTo>
                      <a:lnTo>
                        <a:pt x="296" y="56"/>
                      </a:lnTo>
                      <a:lnTo>
                        <a:pt x="293" y="53"/>
                      </a:lnTo>
                      <a:lnTo>
                        <a:pt x="291" y="48"/>
                      </a:lnTo>
                      <a:lnTo>
                        <a:pt x="288" y="47"/>
                      </a:lnTo>
                      <a:lnTo>
                        <a:pt x="287" y="47"/>
                      </a:lnTo>
                      <a:lnTo>
                        <a:pt x="284" y="47"/>
                      </a:lnTo>
                      <a:lnTo>
                        <a:pt x="282" y="47"/>
                      </a:lnTo>
                      <a:lnTo>
                        <a:pt x="276" y="45"/>
                      </a:lnTo>
                      <a:lnTo>
                        <a:pt x="272" y="45"/>
                      </a:lnTo>
                      <a:lnTo>
                        <a:pt x="269" y="45"/>
                      </a:lnTo>
                      <a:lnTo>
                        <a:pt x="265" y="45"/>
                      </a:lnTo>
                      <a:lnTo>
                        <a:pt x="265" y="47"/>
                      </a:lnTo>
                      <a:lnTo>
                        <a:pt x="264" y="48"/>
                      </a:lnTo>
                      <a:lnTo>
                        <a:pt x="262" y="52"/>
                      </a:lnTo>
                      <a:lnTo>
                        <a:pt x="262" y="53"/>
                      </a:lnTo>
                      <a:lnTo>
                        <a:pt x="262" y="54"/>
                      </a:lnTo>
                      <a:lnTo>
                        <a:pt x="264" y="57"/>
                      </a:lnTo>
                      <a:lnTo>
                        <a:pt x="265" y="56"/>
                      </a:lnTo>
                      <a:lnTo>
                        <a:pt x="267" y="54"/>
                      </a:lnTo>
                      <a:lnTo>
                        <a:pt x="268" y="53"/>
                      </a:lnTo>
                      <a:lnTo>
                        <a:pt x="269" y="52"/>
                      </a:lnTo>
                      <a:lnTo>
                        <a:pt x="270" y="52"/>
                      </a:lnTo>
                      <a:lnTo>
                        <a:pt x="272" y="52"/>
                      </a:lnTo>
                      <a:lnTo>
                        <a:pt x="274" y="54"/>
                      </a:lnTo>
                      <a:lnTo>
                        <a:pt x="274" y="57"/>
                      </a:lnTo>
                      <a:lnTo>
                        <a:pt x="273" y="58"/>
                      </a:lnTo>
                      <a:lnTo>
                        <a:pt x="272" y="61"/>
                      </a:lnTo>
                      <a:lnTo>
                        <a:pt x="270" y="62"/>
                      </a:lnTo>
                      <a:lnTo>
                        <a:pt x="269" y="66"/>
                      </a:lnTo>
                      <a:lnTo>
                        <a:pt x="268" y="66"/>
                      </a:lnTo>
                      <a:lnTo>
                        <a:pt x="268" y="68"/>
                      </a:lnTo>
                      <a:lnTo>
                        <a:pt x="267" y="70"/>
                      </a:lnTo>
                      <a:lnTo>
                        <a:pt x="267" y="71"/>
                      </a:lnTo>
                      <a:lnTo>
                        <a:pt x="265" y="75"/>
                      </a:lnTo>
                      <a:lnTo>
                        <a:pt x="264" y="78"/>
                      </a:lnTo>
                      <a:lnTo>
                        <a:pt x="264" y="81"/>
                      </a:lnTo>
                      <a:lnTo>
                        <a:pt x="262" y="82"/>
                      </a:lnTo>
                      <a:lnTo>
                        <a:pt x="262" y="87"/>
                      </a:lnTo>
                      <a:lnTo>
                        <a:pt x="260" y="89"/>
                      </a:lnTo>
                      <a:lnTo>
                        <a:pt x="260" y="90"/>
                      </a:lnTo>
                      <a:lnTo>
                        <a:pt x="258" y="92"/>
                      </a:lnTo>
                      <a:lnTo>
                        <a:pt x="257" y="97"/>
                      </a:lnTo>
                      <a:lnTo>
                        <a:pt x="254" y="99"/>
                      </a:lnTo>
                      <a:lnTo>
                        <a:pt x="253" y="97"/>
                      </a:lnTo>
                      <a:lnTo>
                        <a:pt x="251" y="96"/>
                      </a:lnTo>
                      <a:lnTo>
                        <a:pt x="246" y="95"/>
                      </a:lnTo>
                      <a:lnTo>
                        <a:pt x="245" y="95"/>
                      </a:lnTo>
                      <a:lnTo>
                        <a:pt x="246" y="96"/>
                      </a:lnTo>
                      <a:lnTo>
                        <a:pt x="246" y="99"/>
                      </a:lnTo>
                      <a:lnTo>
                        <a:pt x="250" y="101"/>
                      </a:lnTo>
                      <a:lnTo>
                        <a:pt x="249" y="104"/>
                      </a:lnTo>
                      <a:lnTo>
                        <a:pt x="250" y="104"/>
                      </a:lnTo>
                      <a:lnTo>
                        <a:pt x="251" y="105"/>
                      </a:lnTo>
                      <a:lnTo>
                        <a:pt x="253" y="106"/>
                      </a:lnTo>
                      <a:lnTo>
                        <a:pt x="254" y="108"/>
                      </a:lnTo>
                      <a:lnTo>
                        <a:pt x="254" y="110"/>
                      </a:lnTo>
                      <a:lnTo>
                        <a:pt x="254" y="111"/>
                      </a:lnTo>
                      <a:lnTo>
                        <a:pt x="253" y="113"/>
                      </a:lnTo>
                      <a:lnTo>
                        <a:pt x="251" y="113"/>
                      </a:lnTo>
                      <a:lnTo>
                        <a:pt x="251" y="113"/>
                      </a:lnTo>
                      <a:lnTo>
                        <a:pt x="251" y="113"/>
                      </a:lnTo>
                      <a:lnTo>
                        <a:pt x="251" y="113"/>
                      </a:lnTo>
                      <a:lnTo>
                        <a:pt x="251" y="113"/>
                      </a:lnTo>
                      <a:lnTo>
                        <a:pt x="251" y="113"/>
                      </a:lnTo>
                      <a:close/>
                      <a:moveTo>
                        <a:pt x="330" y="125"/>
                      </a:moveTo>
                      <a:lnTo>
                        <a:pt x="327" y="129"/>
                      </a:lnTo>
                      <a:lnTo>
                        <a:pt x="324" y="133"/>
                      </a:lnTo>
                      <a:lnTo>
                        <a:pt x="321" y="134"/>
                      </a:lnTo>
                      <a:lnTo>
                        <a:pt x="317" y="134"/>
                      </a:lnTo>
                      <a:lnTo>
                        <a:pt x="315" y="135"/>
                      </a:lnTo>
                      <a:lnTo>
                        <a:pt x="311" y="135"/>
                      </a:lnTo>
                      <a:lnTo>
                        <a:pt x="307" y="135"/>
                      </a:lnTo>
                      <a:lnTo>
                        <a:pt x="303" y="134"/>
                      </a:lnTo>
                      <a:lnTo>
                        <a:pt x="301" y="134"/>
                      </a:lnTo>
                      <a:lnTo>
                        <a:pt x="300" y="133"/>
                      </a:lnTo>
                      <a:lnTo>
                        <a:pt x="296" y="134"/>
                      </a:lnTo>
                      <a:lnTo>
                        <a:pt x="295" y="134"/>
                      </a:lnTo>
                      <a:lnTo>
                        <a:pt x="292" y="134"/>
                      </a:lnTo>
                      <a:lnTo>
                        <a:pt x="288" y="134"/>
                      </a:lnTo>
                      <a:lnTo>
                        <a:pt x="286" y="134"/>
                      </a:lnTo>
                      <a:lnTo>
                        <a:pt x="283" y="134"/>
                      </a:lnTo>
                      <a:lnTo>
                        <a:pt x="281" y="137"/>
                      </a:lnTo>
                      <a:lnTo>
                        <a:pt x="278" y="138"/>
                      </a:lnTo>
                      <a:lnTo>
                        <a:pt x="274" y="142"/>
                      </a:lnTo>
                      <a:lnTo>
                        <a:pt x="274" y="146"/>
                      </a:lnTo>
                      <a:lnTo>
                        <a:pt x="274" y="147"/>
                      </a:lnTo>
                      <a:lnTo>
                        <a:pt x="274" y="148"/>
                      </a:lnTo>
                      <a:lnTo>
                        <a:pt x="274" y="152"/>
                      </a:lnTo>
                      <a:lnTo>
                        <a:pt x="274" y="153"/>
                      </a:lnTo>
                      <a:lnTo>
                        <a:pt x="272" y="162"/>
                      </a:lnTo>
                      <a:lnTo>
                        <a:pt x="272" y="165"/>
                      </a:lnTo>
                      <a:lnTo>
                        <a:pt x="272" y="166"/>
                      </a:lnTo>
                      <a:lnTo>
                        <a:pt x="272" y="170"/>
                      </a:lnTo>
                      <a:lnTo>
                        <a:pt x="273" y="173"/>
                      </a:lnTo>
                      <a:lnTo>
                        <a:pt x="273" y="177"/>
                      </a:lnTo>
                      <a:lnTo>
                        <a:pt x="274" y="178"/>
                      </a:lnTo>
                      <a:lnTo>
                        <a:pt x="273" y="181"/>
                      </a:lnTo>
                      <a:lnTo>
                        <a:pt x="276" y="186"/>
                      </a:lnTo>
                      <a:lnTo>
                        <a:pt x="281" y="189"/>
                      </a:lnTo>
                      <a:lnTo>
                        <a:pt x="284" y="190"/>
                      </a:lnTo>
                      <a:lnTo>
                        <a:pt x="287" y="192"/>
                      </a:lnTo>
                      <a:lnTo>
                        <a:pt x="288" y="196"/>
                      </a:lnTo>
                      <a:lnTo>
                        <a:pt x="289" y="201"/>
                      </a:lnTo>
                      <a:lnTo>
                        <a:pt x="291" y="203"/>
                      </a:lnTo>
                      <a:lnTo>
                        <a:pt x="293" y="206"/>
                      </a:lnTo>
                      <a:lnTo>
                        <a:pt x="295" y="210"/>
                      </a:lnTo>
                      <a:lnTo>
                        <a:pt x="296" y="215"/>
                      </a:lnTo>
                      <a:lnTo>
                        <a:pt x="298" y="219"/>
                      </a:lnTo>
                      <a:lnTo>
                        <a:pt x="300" y="223"/>
                      </a:lnTo>
                      <a:lnTo>
                        <a:pt x="301" y="227"/>
                      </a:lnTo>
                      <a:lnTo>
                        <a:pt x="302" y="233"/>
                      </a:lnTo>
                      <a:lnTo>
                        <a:pt x="303" y="237"/>
                      </a:lnTo>
                      <a:lnTo>
                        <a:pt x="305" y="239"/>
                      </a:lnTo>
                      <a:lnTo>
                        <a:pt x="306" y="241"/>
                      </a:lnTo>
                      <a:lnTo>
                        <a:pt x="306" y="243"/>
                      </a:lnTo>
                      <a:lnTo>
                        <a:pt x="308" y="248"/>
                      </a:lnTo>
                      <a:lnTo>
                        <a:pt x="310" y="252"/>
                      </a:lnTo>
                      <a:lnTo>
                        <a:pt x="311" y="255"/>
                      </a:lnTo>
                      <a:lnTo>
                        <a:pt x="311" y="256"/>
                      </a:lnTo>
                      <a:lnTo>
                        <a:pt x="312" y="256"/>
                      </a:lnTo>
                      <a:lnTo>
                        <a:pt x="314" y="256"/>
                      </a:lnTo>
                      <a:lnTo>
                        <a:pt x="315" y="255"/>
                      </a:lnTo>
                      <a:lnTo>
                        <a:pt x="316" y="255"/>
                      </a:lnTo>
                      <a:lnTo>
                        <a:pt x="322" y="252"/>
                      </a:lnTo>
                      <a:lnTo>
                        <a:pt x="322" y="249"/>
                      </a:lnTo>
                      <a:lnTo>
                        <a:pt x="325" y="247"/>
                      </a:lnTo>
                      <a:lnTo>
                        <a:pt x="326" y="243"/>
                      </a:lnTo>
                      <a:lnTo>
                        <a:pt x="327" y="239"/>
                      </a:lnTo>
                      <a:lnTo>
                        <a:pt x="329" y="234"/>
                      </a:lnTo>
                      <a:lnTo>
                        <a:pt x="329" y="232"/>
                      </a:lnTo>
                      <a:lnTo>
                        <a:pt x="330" y="227"/>
                      </a:lnTo>
                      <a:lnTo>
                        <a:pt x="330" y="224"/>
                      </a:lnTo>
                      <a:lnTo>
                        <a:pt x="331" y="220"/>
                      </a:lnTo>
                      <a:lnTo>
                        <a:pt x="333" y="216"/>
                      </a:lnTo>
                      <a:lnTo>
                        <a:pt x="334" y="211"/>
                      </a:lnTo>
                      <a:lnTo>
                        <a:pt x="334" y="209"/>
                      </a:lnTo>
                      <a:lnTo>
                        <a:pt x="334" y="206"/>
                      </a:lnTo>
                      <a:lnTo>
                        <a:pt x="333" y="205"/>
                      </a:lnTo>
                      <a:lnTo>
                        <a:pt x="333" y="203"/>
                      </a:lnTo>
                      <a:lnTo>
                        <a:pt x="330" y="199"/>
                      </a:lnTo>
                      <a:lnTo>
                        <a:pt x="325" y="195"/>
                      </a:lnTo>
                      <a:lnTo>
                        <a:pt x="322" y="194"/>
                      </a:lnTo>
                      <a:lnTo>
                        <a:pt x="319" y="192"/>
                      </a:lnTo>
                      <a:lnTo>
                        <a:pt x="317" y="190"/>
                      </a:lnTo>
                      <a:lnTo>
                        <a:pt x="319" y="191"/>
                      </a:lnTo>
                      <a:lnTo>
                        <a:pt x="316" y="187"/>
                      </a:lnTo>
                      <a:lnTo>
                        <a:pt x="315" y="186"/>
                      </a:lnTo>
                      <a:lnTo>
                        <a:pt x="311" y="182"/>
                      </a:lnTo>
                      <a:lnTo>
                        <a:pt x="308" y="181"/>
                      </a:lnTo>
                      <a:lnTo>
                        <a:pt x="302" y="178"/>
                      </a:lnTo>
                      <a:lnTo>
                        <a:pt x="300" y="177"/>
                      </a:lnTo>
                      <a:lnTo>
                        <a:pt x="298" y="175"/>
                      </a:lnTo>
                      <a:lnTo>
                        <a:pt x="300" y="173"/>
                      </a:lnTo>
                      <a:lnTo>
                        <a:pt x="302" y="177"/>
                      </a:lnTo>
                      <a:lnTo>
                        <a:pt x="305" y="178"/>
                      </a:lnTo>
                      <a:lnTo>
                        <a:pt x="307" y="180"/>
                      </a:lnTo>
                      <a:lnTo>
                        <a:pt x="310" y="180"/>
                      </a:lnTo>
                      <a:lnTo>
                        <a:pt x="310" y="178"/>
                      </a:lnTo>
                      <a:lnTo>
                        <a:pt x="311" y="180"/>
                      </a:lnTo>
                      <a:lnTo>
                        <a:pt x="315" y="182"/>
                      </a:lnTo>
                      <a:lnTo>
                        <a:pt x="317" y="186"/>
                      </a:lnTo>
                      <a:lnTo>
                        <a:pt x="321" y="189"/>
                      </a:lnTo>
                      <a:lnTo>
                        <a:pt x="324" y="192"/>
                      </a:lnTo>
                      <a:lnTo>
                        <a:pt x="326" y="194"/>
                      </a:lnTo>
                      <a:lnTo>
                        <a:pt x="327" y="194"/>
                      </a:lnTo>
                      <a:lnTo>
                        <a:pt x="329" y="192"/>
                      </a:lnTo>
                      <a:lnTo>
                        <a:pt x="327" y="191"/>
                      </a:lnTo>
                      <a:lnTo>
                        <a:pt x="326" y="190"/>
                      </a:lnTo>
                      <a:lnTo>
                        <a:pt x="329" y="191"/>
                      </a:lnTo>
                      <a:lnTo>
                        <a:pt x="330" y="191"/>
                      </a:lnTo>
                      <a:lnTo>
                        <a:pt x="334" y="189"/>
                      </a:lnTo>
                      <a:lnTo>
                        <a:pt x="336" y="186"/>
                      </a:lnTo>
                      <a:lnTo>
                        <a:pt x="336" y="187"/>
                      </a:lnTo>
                      <a:lnTo>
                        <a:pt x="338" y="189"/>
                      </a:lnTo>
                      <a:lnTo>
                        <a:pt x="341" y="187"/>
                      </a:lnTo>
                      <a:lnTo>
                        <a:pt x="343" y="187"/>
                      </a:lnTo>
                      <a:lnTo>
                        <a:pt x="344" y="187"/>
                      </a:lnTo>
                      <a:lnTo>
                        <a:pt x="345" y="187"/>
                      </a:lnTo>
                      <a:lnTo>
                        <a:pt x="346" y="186"/>
                      </a:lnTo>
                      <a:lnTo>
                        <a:pt x="348" y="185"/>
                      </a:lnTo>
                      <a:lnTo>
                        <a:pt x="349" y="181"/>
                      </a:lnTo>
                      <a:lnTo>
                        <a:pt x="352" y="178"/>
                      </a:lnTo>
                      <a:lnTo>
                        <a:pt x="354" y="177"/>
                      </a:lnTo>
                      <a:lnTo>
                        <a:pt x="357" y="175"/>
                      </a:lnTo>
                      <a:lnTo>
                        <a:pt x="358" y="172"/>
                      </a:lnTo>
                      <a:lnTo>
                        <a:pt x="359" y="170"/>
                      </a:lnTo>
                      <a:lnTo>
                        <a:pt x="360" y="167"/>
                      </a:lnTo>
                      <a:lnTo>
                        <a:pt x="363" y="165"/>
                      </a:lnTo>
                      <a:lnTo>
                        <a:pt x="368" y="162"/>
                      </a:lnTo>
                      <a:lnTo>
                        <a:pt x="372" y="161"/>
                      </a:lnTo>
                      <a:lnTo>
                        <a:pt x="373" y="159"/>
                      </a:lnTo>
                      <a:lnTo>
                        <a:pt x="374" y="157"/>
                      </a:lnTo>
                      <a:lnTo>
                        <a:pt x="376" y="156"/>
                      </a:lnTo>
                      <a:lnTo>
                        <a:pt x="377" y="152"/>
                      </a:lnTo>
                      <a:lnTo>
                        <a:pt x="382" y="148"/>
                      </a:lnTo>
                      <a:lnTo>
                        <a:pt x="385" y="148"/>
                      </a:lnTo>
                      <a:lnTo>
                        <a:pt x="387" y="148"/>
                      </a:lnTo>
                      <a:lnTo>
                        <a:pt x="388" y="148"/>
                      </a:lnTo>
                      <a:lnTo>
                        <a:pt x="390" y="148"/>
                      </a:lnTo>
                      <a:lnTo>
                        <a:pt x="391" y="148"/>
                      </a:lnTo>
                      <a:lnTo>
                        <a:pt x="391" y="146"/>
                      </a:lnTo>
                      <a:lnTo>
                        <a:pt x="391" y="143"/>
                      </a:lnTo>
                      <a:lnTo>
                        <a:pt x="391" y="142"/>
                      </a:lnTo>
                      <a:lnTo>
                        <a:pt x="391" y="140"/>
                      </a:lnTo>
                      <a:lnTo>
                        <a:pt x="392" y="137"/>
                      </a:lnTo>
                      <a:lnTo>
                        <a:pt x="393" y="135"/>
                      </a:lnTo>
                      <a:lnTo>
                        <a:pt x="393" y="133"/>
                      </a:lnTo>
                      <a:lnTo>
                        <a:pt x="393" y="130"/>
                      </a:lnTo>
                      <a:lnTo>
                        <a:pt x="393" y="127"/>
                      </a:lnTo>
                      <a:lnTo>
                        <a:pt x="392" y="124"/>
                      </a:lnTo>
                      <a:lnTo>
                        <a:pt x="391" y="118"/>
                      </a:lnTo>
                      <a:lnTo>
                        <a:pt x="388" y="116"/>
                      </a:lnTo>
                      <a:lnTo>
                        <a:pt x="386" y="114"/>
                      </a:lnTo>
                      <a:lnTo>
                        <a:pt x="386" y="115"/>
                      </a:lnTo>
                      <a:lnTo>
                        <a:pt x="383" y="115"/>
                      </a:lnTo>
                      <a:lnTo>
                        <a:pt x="378" y="116"/>
                      </a:lnTo>
                      <a:lnTo>
                        <a:pt x="372" y="118"/>
                      </a:lnTo>
                      <a:lnTo>
                        <a:pt x="368" y="118"/>
                      </a:lnTo>
                      <a:lnTo>
                        <a:pt x="363" y="118"/>
                      </a:lnTo>
                      <a:lnTo>
                        <a:pt x="359" y="118"/>
                      </a:lnTo>
                      <a:lnTo>
                        <a:pt x="354" y="116"/>
                      </a:lnTo>
                      <a:lnTo>
                        <a:pt x="349" y="115"/>
                      </a:lnTo>
                      <a:lnTo>
                        <a:pt x="350" y="114"/>
                      </a:lnTo>
                      <a:lnTo>
                        <a:pt x="353" y="113"/>
                      </a:lnTo>
                      <a:lnTo>
                        <a:pt x="350" y="113"/>
                      </a:lnTo>
                      <a:lnTo>
                        <a:pt x="349" y="113"/>
                      </a:lnTo>
                      <a:lnTo>
                        <a:pt x="346" y="113"/>
                      </a:lnTo>
                      <a:lnTo>
                        <a:pt x="345" y="113"/>
                      </a:lnTo>
                      <a:lnTo>
                        <a:pt x="341" y="114"/>
                      </a:lnTo>
                      <a:lnTo>
                        <a:pt x="339" y="114"/>
                      </a:lnTo>
                      <a:lnTo>
                        <a:pt x="338" y="115"/>
                      </a:lnTo>
                      <a:lnTo>
                        <a:pt x="333" y="118"/>
                      </a:lnTo>
                      <a:lnTo>
                        <a:pt x="331" y="119"/>
                      </a:lnTo>
                      <a:lnTo>
                        <a:pt x="331" y="121"/>
                      </a:lnTo>
                      <a:lnTo>
                        <a:pt x="330" y="124"/>
                      </a:lnTo>
                      <a:lnTo>
                        <a:pt x="330" y="125"/>
                      </a:lnTo>
                      <a:lnTo>
                        <a:pt x="330" y="125"/>
                      </a:lnTo>
                      <a:lnTo>
                        <a:pt x="330" y="125"/>
                      </a:lnTo>
                      <a:lnTo>
                        <a:pt x="330" y="125"/>
                      </a:lnTo>
                      <a:lnTo>
                        <a:pt x="330" y="125"/>
                      </a:lnTo>
                      <a:lnTo>
                        <a:pt x="330" y="125"/>
                      </a:lnTo>
                      <a:close/>
                      <a:moveTo>
                        <a:pt x="416" y="135"/>
                      </a:moveTo>
                      <a:lnTo>
                        <a:pt x="414" y="133"/>
                      </a:lnTo>
                      <a:lnTo>
                        <a:pt x="409" y="132"/>
                      </a:lnTo>
                      <a:lnTo>
                        <a:pt x="405" y="129"/>
                      </a:lnTo>
                      <a:lnTo>
                        <a:pt x="401" y="128"/>
                      </a:lnTo>
                      <a:lnTo>
                        <a:pt x="398" y="127"/>
                      </a:lnTo>
                      <a:lnTo>
                        <a:pt x="397" y="129"/>
                      </a:lnTo>
                      <a:lnTo>
                        <a:pt x="397" y="130"/>
                      </a:lnTo>
                      <a:lnTo>
                        <a:pt x="397" y="134"/>
                      </a:lnTo>
                      <a:lnTo>
                        <a:pt x="398" y="135"/>
                      </a:lnTo>
                      <a:lnTo>
                        <a:pt x="400" y="135"/>
                      </a:lnTo>
                      <a:lnTo>
                        <a:pt x="398" y="137"/>
                      </a:lnTo>
                      <a:lnTo>
                        <a:pt x="397" y="137"/>
                      </a:lnTo>
                      <a:lnTo>
                        <a:pt x="393" y="138"/>
                      </a:lnTo>
                      <a:lnTo>
                        <a:pt x="392" y="142"/>
                      </a:lnTo>
                      <a:lnTo>
                        <a:pt x="392" y="143"/>
                      </a:lnTo>
                      <a:lnTo>
                        <a:pt x="393" y="147"/>
                      </a:lnTo>
                      <a:lnTo>
                        <a:pt x="392" y="149"/>
                      </a:lnTo>
                      <a:lnTo>
                        <a:pt x="391" y="149"/>
                      </a:lnTo>
                      <a:lnTo>
                        <a:pt x="388" y="149"/>
                      </a:lnTo>
                      <a:lnTo>
                        <a:pt x="386" y="149"/>
                      </a:lnTo>
                      <a:lnTo>
                        <a:pt x="383" y="151"/>
                      </a:lnTo>
                      <a:lnTo>
                        <a:pt x="379" y="152"/>
                      </a:lnTo>
                      <a:lnTo>
                        <a:pt x="377" y="156"/>
                      </a:lnTo>
                      <a:lnTo>
                        <a:pt x="377" y="157"/>
                      </a:lnTo>
                      <a:lnTo>
                        <a:pt x="376" y="158"/>
                      </a:lnTo>
                      <a:lnTo>
                        <a:pt x="374" y="161"/>
                      </a:lnTo>
                      <a:lnTo>
                        <a:pt x="376" y="161"/>
                      </a:lnTo>
                      <a:lnTo>
                        <a:pt x="378" y="161"/>
                      </a:lnTo>
                      <a:lnTo>
                        <a:pt x="379" y="161"/>
                      </a:lnTo>
                      <a:lnTo>
                        <a:pt x="383" y="161"/>
                      </a:lnTo>
                      <a:lnTo>
                        <a:pt x="385" y="159"/>
                      </a:lnTo>
                      <a:lnTo>
                        <a:pt x="386" y="158"/>
                      </a:lnTo>
                      <a:lnTo>
                        <a:pt x="387" y="157"/>
                      </a:lnTo>
                      <a:lnTo>
                        <a:pt x="390" y="156"/>
                      </a:lnTo>
                      <a:lnTo>
                        <a:pt x="391" y="156"/>
                      </a:lnTo>
                      <a:lnTo>
                        <a:pt x="393" y="153"/>
                      </a:lnTo>
                      <a:lnTo>
                        <a:pt x="393" y="152"/>
                      </a:lnTo>
                      <a:lnTo>
                        <a:pt x="396" y="149"/>
                      </a:lnTo>
                      <a:lnTo>
                        <a:pt x="397" y="149"/>
                      </a:lnTo>
                      <a:lnTo>
                        <a:pt x="398" y="151"/>
                      </a:lnTo>
                      <a:lnTo>
                        <a:pt x="400" y="149"/>
                      </a:lnTo>
                      <a:lnTo>
                        <a:pt x="401" y="149"/>
                      </a:lnTo>
                      <a:lnTo>
                        <a:pt x="404" y="146"/>
                      </a:lnTo>
                      <a:lnTo>
                        <a:pt x="404" y="143"/>
                      </a:lnTo>
                      <a:lnTo>
                        <a:pt x="404" y="142"/>
                      </a:lnTo>
                      <a:lnTo>
                        <a:pt x="405" y="142"/>
                      </a:lnTo>
                      <a:lnTo>
                        <a:pt x="406" y="142"/>
                      </a:lnTo>
                      <a:lnTo>
                        <a:pt x="407" y="144"/>
                      </a:lnTo>
                      <a:lnTo>
                        <a:pt x="411" y="146"/>
                      </a:lnTo>
                      <a:lnTo>
                        <a:pt x="412" y="144"/>
                      </a:lnTo>
                      <a:lnTo>
                        <a:pt x="414" y="143"/>
                      </a:lnTo>
                      <a:lnTo>
                        <a:pt x="416" y="142"/>
                      </a:lnTo>
                      <a:lnTo>
                        <a:pt x="419" y="140"/>
                      </a:lnTo>
                      <a:lnTo>
                        <a:pt x="416" y="135"/>
                      </a:lnTo>
                      <a:close/>
                      <a:moveTo>
                        <a:pt x="386" y="161"/>
                      </a:moveTo>
                      <a:lnTo>
                        <a:pt x="390" y="162"/>
                      </a:lnTo>
                      <a:lnTo>
                        <a:pt x="392" y="163"/>
                      </a:lnTo>
                      <a:lnTo>
                        <a:pt x="396" y="165"/>
                      </a:lnTo>
                      <a:lnTo>
                        <a:pt x="397" y="163"/>
                      </a:lnTo>
                      <a:lnTo>
                        <a:pt x="398" y="162"/>
                      </a:lnTo>
                      <a:lnTo>
                        <a:pt x="400" y="159"/>
                      </a:lnTo>
                      <a:lnTo>
                        <a:pt x="401" y="157"/>
                      </a:lnTo>
                      <a:lnTo>
                        <a:pt x="404" y="156"/>
                      </a:lnTo>
                      <a:lnTo>
                        <a:pt x="407" y="157"/>
                      </a:lnTo>
                      <a:lnTo>
                        <a:pt x="411" y="156"/>
                      </a:lnTo>
                      <a:lnTo>
                        <a:pt x="414" y="156"/>
                      </a:lnTo>
                      <a:lnTo>
                        <a:pt x="415" y="157"/>
                      </a:lnTo>
                      <a:lnTo>
                        <a:pt x="416" y="158"/>
                      </a:lnTo>
                      <a:lnTo>
                        <a:pt x="417" y="158"/>
                      </a:lnTo>
                      <a:lnTo>
                        <a:pt x="419" y="157"/>
                      </a:lnTo>
                      <a:lnTo>
                        <a:pt x="421" y="153"/>
                      </a:lnTo>
                      <a:lnTo>
                        <a:pt x="421" y="156"/>
                      </a:lnTo>
                      <a:lnTo>
                        <a:pt x="420" y="157"/>
                      </a:lnTo>
                      <a:lnTo>
                        <a:pt x="419" y="159"/>
                      </a:lnTo>
                      <a:lnTo>
                        <a:pt x="420" y="161"/>
                      </a:lnTo>
                      <a:lnTo>
                        <a:pt x="420" y="163"/>
                      </a:lnTo>
                      <a:lnTo>
                        <a:pt x="420" y="170"/>
                      </a:lnTo>
                      <a:lnTo>
                        <a:pt x="420" y="173"/>
                      </a:lnTo>
                      <a:lnTo>
                        <a:pt x="420" y="178"/>
                      </a:lnTo>
                      <a:lnTo>
                        <a:pt x="423" y="182"/>
                      </a:lnTo>
                      <a:lnTo>
                        <a:pt x="424" y="185"/>
                      </a:lnTo>
                      <a:lnTo>
                        <a:pt x="428" y="186"/>
                      </a:lnTo>
                      <a:lnTo>
                        <a:pt x="429" y="186"/>
                      </a:lnTo>
                      <a:lnTo>
                        <a:pt x="430" y="187"/>
                      </a:lnTo>
                      <a:lnTo>
                        <a:pt x="431" y="190"/>
                      </a:lnTo>
                      <a:lnTo>
                        <a:pt x="433" y="189"/>
                      </a:lnTo>
                      <a:lnTo>
                        <a:pt x="431" y="185"/>
                      </a:lnTo>
                      <a:lnTo>
                        <a:pt x="431" y="181"/>
                      </a:lnTo>
                      <a:lnTo>
                        <a:pt x="430" y="178"/>
                      </a:lnTo>
                      <a:lnTo>
                        <a:pt x="430" y="175"/>
                      </a:lnTo>
                      <a:lnTo>
                        <a:pt x="431" y="172"/>
                      </a:lnTo>
                      <a:lnTo>
                        <a:pt x="430" y="167"/>
                      </a:lnTo>
                      <a:lnTo>
                        <a:pt x="429" y="163"/>
                      </a:lnTo>
                      <a:lnTo>
                        <a:pt x="429" y="159"/>
                      </a:lnTo>
                      <a:lnTo>
                        <a:pt x="428" y="156"/>
                      </a:lnTo>
                      <a:lnTo>
                        <a:pt x="426" y="152"/>
                      </a:lnTo>
                      <a:lnTo>
                        <a:pt x="424" y="148"/>
                      </a:lnTo>
                      <a:lnTo>
                        <a:pt x="423" y="146"/>
                      </a:lnTo>
                      <a:lnTo>
                        <a:pt x="419" y="140"/>
                      </a:lnTo>
                      <a:lnTo>
                        <a:pt x="416" y="142"/>
                      </a:lnTo>
                      <a:lnTo>
                        <a:pt x="414" y="143"/>
                      </a:lnTo>
                      <a:lnTo>
                        <a:pt x="412" y="144"/>
                      </a:lnTo>
                      <a:lnTo>
                        <a:pt x="411" y="146"/>
                      </a:lnTo>
                      <a:lnTo>
                        <a:pt x="407" y="144"/>
                      </a:lnTo>
                      <a:lnTo>
                        <a:pt x="406" y="142"/>
                      </a:lnTo>
                      <a:lnTo>
                        <a:pt x="405" y="142"/>
                      </a:lnTo>
                      <a:lnTo>
                        <a:pt x="404" y="142"/>
                      </a:lnTo>
                      <a:lnTo>
                        <a:pt x="404" y="143"/>
                      </a:lnTo>
                      <a:lnTo>
                        <a:pt x="404" y="146"/>
                      </a:lnTo>
                      <a:lnTo>
                        <a:pt x="401" y="149"/>
                      </a:lnTo>
                      <a:lnTo>
                        <a:pt x="400" y="149"/>
                      </a:lnTo>
                      <a:lnTo>
                        <a:pt x="398" y="151"/>
                      </a:lnTo>
                      <a:lnTo>
                        <a:pt x="397" y="149"/>
                      </a:lnTo>
                      <a:lnTo>
                        <a:pt x="396" y="149"/>
                      </a:lnTo>
                      <a:lnTo>
                        <a:pt x="393" y="152"/>
                      </a:lnTo>
                      <a:lnTo>
                        <a:pt x="393" y="153"/>
                      </a:lnTo>
                      <a:lnTo>
                        <a:pt x="391" y="156"/>
                      </a:lnTo>
                      <a:lnTo>
                        <a:pt x="390" y="156"/>
                      </a:lnTo>
                      <a:lnTo>
                        <a:pt x="387" y="157"/>
                      </a:lnTo>
                      <a:lnTo>
                        <a:pt x="386" y="158"/>
                      </a:lnTo>
                      <a:lnTo>
                        <a:pt x="385" y="159"/>
                      </a:lnTo>
                      <a:lnTo>
                        <a:pt x="383" y="161"/>
                      </a:lnTo>
                      <a:lnTo>
                        <a:pt x="386" y="161"/>
                      </a:lnTo>
                      <a:lnTo>
                        <a:pt x="386" y="161"/>
                      </a:lnTo>
                      <a:lnTo>
                        <a:pt x="386" y="161"/>
                      </a:lnTo>
                      <a:close/>
                      <a:moveTo>
                        <a:pt x="409" y="180"/>
                      </a:moveTo>
                      <a:lnTo>
                        <a:pt x="412" y="177"/>
                      </a:lnTo>
                      <a:lnTo>
                        <a:pt x="414" y="175"/>
                      </a:lnTo>
                      <a:lnTo>
                        <a:pt x="415" y="173"/>
                      </a:lnTo>
                      <a:lnTo>
                        <a:pt x="415" y="171"/>
                      </a:lnTo>
                      <a:lnTo>
                        <a:pt x="415" y="162"/>
                      </a:lnTo>
                      <a:lnTo>
                        <a:pt x="414" y="159"/>
                      </a:lnTo>
                      <a:lnTo>
                        <a:pt x="412" y="158"/>
                      </a:lnTo>
                      <a:lnTo>
                        <a:pt x="407" y="158"/>
                      </a:lnTo>
                      <a:lnTo>
                        <a:pt x="404" y="158"/>
                      </a:lnTo>
                      <a:lnTo>
                        <a:pt x="401" y="159"/>
                      </a:lnTo>
                      <a:lnTo>
                        <a:pt x="400" y="162"/>
                      </a:lnTo>
                      <a:lnTo>
                        <a:pt x="400" y="165"/>
                      </a:lnTo>
                      <a:lnTo>
                        <a:pt x="398" y="167"/>
                      </a:lnTo>
                      <a:lnTo>
                        <a:pt x="401" y="170"/>
                      </a:lnTo>
                      <a:lnTo>
                        <a:pt x="402" y="171"/>
                      </a:lnTo>
                      <a:lnTo>
                        <a:pt x="405" y="175"/>
                      </a:lnTo>
                      <a:lnTo>
                        <a:pt x="404" y="176"/>
                      </a:lnTo>
                      <a:lnTo>
                        <a:pt x="404" y="180"/>
                      </a:lnTo>
                      <a:lnTo>
                        <a:pt x="406" y="180"/>
                      </a:lnTo>
                      <a:lnTo>
                        <a:pt x="409" y="180"/>
                      </a:lnTo>
                      <a:lnTo>
                        <a:pt x="409" y="180"/>
                      </a:lnTo>
                      <a:lnTo>
                        <a:pt x="409" y="180"/>
                      </a:lnTo>
                      <a:lnTo>
                        <a:pt x="409" y="180"/>
                      </a:lnTo>
                      <a:lnTo>
                        <a:pt x="409" y="180"/>
                      </a:lnTo>
                      <a:lnTo>
                        <a:pt x="409" y="180"/>
                      </a:lnTo>
                      <a:close/>
                      <a:moveTo>
                        <a:pt x="358" y="190"/>
                      </a:moveTo>
                      <a:lnTo>
                        <a:pt x="359" y="190"/>
                      </a:lnTo>
                      <a:lnTo>
                        <a:pt x="360" y="190"/>
                      </a:lnTo>
                      <a:lnTo>
                        <a:pt x="362" y="190"/>
                      </a:lnTo>
                      <a:lnTo>
                        <a:pt x="364" y="190"/>
                      </a:lnTo>
                      <a:lnTo>
                        <a:pt x="367" y="190"/>
                      </a:lnTo>
                      <a:lnTo>
                        <a:pt x="368" y="189"/>
                      </a:lnTo>
                      <a:lnTo>
                        <a:pt x="372" y="189"/>
                      </a:lnTo>
                      <a:lnTo>
                        <a:pt x="374" y="189"/>
                      </a:lnTo>
                      <a:lnTo>
                        <a:pt x="378" y="187"/>
                      </a:lnTo>
                      <a:lnTo>
                        <a:pt x="382" y="186"/>
                      </a:lnTo>
                      <a:lnTo>
                        <a:pt x="386" y="185"/>
                      </a:lnTo>
                      <a:lnTo>
                        <a:pt x="388" y="182"/>
                      </a:lnTo>
                      <a:lnTo>
                        <a:pt x="390" y="185"/>
                      </a:lnTo>
                      <a:lnTo>
                        <a:pt x="391" y="185"/>
                      </a:lnTo>
                      <a:lnTo>
                        <a:pt x="393" y="182"/>
                      </a:lnTo>
                      <a:lnTo>
                        <a:pt x="397" y="182"/>
                      </a:lnTo>
                      <a:lnTo>
                        <a:pt x="398" y="181"/>
                      </a:lnTo>
                      <a:lnTo>
                        <a:pt x="401" y="181"/>
                      </a:lnTo>
                      <a:lnTo>
                        <a:pt x="401" y="178"/>
                      </a:lnTo>
                      <a:lnTo>
                        <a:pt x="401" y="177"/>
                      </a:lnTo>
                      <a:lnTo>
                        <a:pt x="401" y="176"/>
                      </a:lnTo>
                      <a:lnTo>
                        <a:pt x="401" y="175"/>
                      </a:lnTo>
                      <a:lnTo>
                        <a:pt x="401" y="172"/>
                      </a:lnTo>
                      <a:lnTo>
                        <a:pt x="401" y="171"/>
                      </a:lnTo>
                      <a:lnTo>
                        <a:pt x="400" y="170"/>
                      </a:lnTo>
                      <a:lnTo>
                        <a:pt x="398" y="170"/>
                      </a:lnTo>
                      <a:lnTo>
                        <a:pt x="392" y="166"/>
                      </a:lnTo>
                      <a:lnTo>
                        <a:pt x="390" y="165"/>
                      </a:lnTo>
                      <a:lnTo>
                        <a:pt x="387" y="163"/>
                      </a:lnTo>
                      <a:lnTo>
                        <a:pt x="383" y="163"/>
                      </a:lnTo>
                      <a:lnTo>
                        <a:pt x="377" y="163"/>
                      </a:lnTo>
                      <a:lnTo>
                        <a:pt x="373" y="163"/>
                      </a:lnTo>
                      <a:lnTo>
                        <a:pt x="372" y="163"/>
                      </a:lnTo>
                      <a:lnTo>
                        <a:pt x="372" y="162"/>
                      </a:lnTo>
                      <a:lnTo>
                        <a:pt x="369" y="165"/>
                      </a:lnTo>
                      <a:lnTo>
                        <a:pt x="366" y="166"/>
                      </a:lnTo>
                      <a:lnTo>
                        <a:pt x="363" y="167"/>
                      </a:lnTo>
                      <a:lnTo>
                        <a:pt x="362" y="171"/>
                      </a:lnTo>
                      <a:lnTo>
                        <a:pt x="360" y="172"/>
                      </a:lnTo>
                      <a:lnTo>
                        <a:pt x="360" y="173"/>
                      </a:lnTo>
                      <a:lnTo>
                        <a:pt x="359" y="176"/>
                      </a:lnTo>
                      <a:lnTo>
                        <a:pt x="358" y="178"/>
                      </a:lnTo>
                      <a:lnTo>
                        <a:pt x="355" y="181"/>
                      </a:lnTo>
                      <a:lnTo>
                        <a:pt x="353" y="182"/>
                      </a:lnTo>
                      <a:lnTo>
                        <a:pt x="353" y="185"/>
                      </a:lnTo>
                      <a:lnTo>
                        <a:pt x="353" y="186"/>
                      </a:lnTo>
                      <a:lnTo>
                        <a:pt x="350" y="187"/>
                      </a:lnTo>
                      <a:lnTo>
                        <a:pt x="349" y="190"/>
                      </a:lnTo>
                      <a:lnTo>
                        <a:pt x="353" y="189"/>
                      </a:lnTo>
                      <a:lnTo>
                        <a:pt x="354" y="189"/>
                      </a:lnTo>
                      <a:lnTo>
                        <a:pt x="355" y="190"/>
                      </a:lnTo>
                      <a:lnTo>
                        <a:pt x="357" y="190"/>
                      </a:lnTo>
                      <a:lnTo>
                        <a:pt x="358" y="190"/>
                      </a:lnTo>
                      <a:lnTo>
                        <a:pt x="358" y="190"/>
                      </a:lnTo>
                      <a:close/>
                      <a:moveTo>
                        <a:pt x="224" y="182"/>
                      </a:moveTo>
                      <a:lnTo>
                        <a:pt x="227" y="187"/>
                      </a:lnTo>
                      <a:lnTo>
                        <a:pt x="229" y="192"/>
                      </a:lnTo>
                      <a:lnTo>
                        <a:pt x="234" y="196"/>
                      </a:lnTo>
                      <a:lnTo>
                        <a:pt x="239" y="203"/>
                      </a:lnTo>
                      <a:lnTo>
                        <a:pt x="243" y="204"/>
                      </a:lnTo>
                      <a:lnTo>
                        <a:pt x="248" y="205"/>
                      </a:lnTo>
                      <a:lnTo>
                        <a:pt x="251" y="206"/>
                      </a:lnTo>
                      <a:lnTo>
                        <a:pt x="254" y="206"/>
                      </a:lnTo>
                      <a:lnTo>
                        <a:pt x="254" y="205"/>
                      </a:lnTo>
                      <a:lnTo>
                        <a:pt x="253" y="204"/>
                      </a:lnTo>
                      <a:lnTo>
                        <a:pt x="255" y="201"/>
                      </a:lnTo>
                      <a:lnTo>
                        <a:pt x="254" y="200"/>
                      </a:lnTo>
                      <a:lnTo>
                        <a:pt x="253" y="199"/>
                      </a:lnTo>
                      <a:lnTo>
                        <a:pt x="250" y="196"/>
                      </a:lnTo>
                      <a:lnTo>
                        <a:pt x="248" y="195"/>
                      </a:lnTo>
                      <a:lnTo>
                        <a:pt x="245" y="194"/>
                      </a:lnTo>
                      <a:lnTo>
                        <a:pt x="245" y="192"/>
                      </a:lnTo>
                      <a:lnTo>
                        <a:pt x="244" y="191"/>
                      </a:lnTo>
                      <a:lnTo>
                        <a:pt x="241" y="190"/>
                      </a:lnTo>
                      <a:lnTo>
                        <a:pt x="240" y="189"/>
                      </a:lnTo>
                      <a:lnTo>
                        <a:pt x="239" y="187"/>
                      </a:lnTo>
                      <a:lnTo>
                        <a:pt x="236" y="185"/>
                      </a:lnTo>
                      <a:lnTo>
                        <a:pt x="234" y="184"/>
                      </a:lnTo>
                      <a:lnTo>
                        <a:pt x="232" y="184"/>
                      </a:lnTo>
                      <a:lnTo>
                        <a:pt x="230" y="181"/>
                      </a:lnTo>
                      <a:lnTo>
                        <a:pt x="227" y="180"/>
                      </a:lnTo>
                      <a:lnTo>
                        <a:pt x="225" y="180"/>
                      </a:lnTo>
                      <a:lnTo>
                        <a:pt x="224" y="180"/>
                      </a:lnTo>
                      <a:lnTo>
                        <a:pt x="222" y="181"/>
                      </a:lnTo>
                      <a:lnTo>
                        <a:pt x="224" y="182"/>
                      </a:lnTo>
                      <a:close/>
                      <a:moveTo>
                        <a:pt x="289" y="206"/>
                      </a:moveTo>
                      <a:lnTo>
                        <a:pt x="288" y="204"/>
                      </a:lnTo>
                      <a:lnTo>
                        <a:pt x="288" y="200"/>
                      </a:lnTo>
                      <a:lnTo>
                        <a:pt x="286" y="195"/>
                      </a:lnTo>
                      <a:lnTo>
                        <a:pt x="283" y="192"/>
                      </a:lnTo>
                      <a:lnTo>
                        <a:pt x="281" y="190"/>
                      </a:lnTo>
                      <a:lnTo>
                        <a:pt x="277" y="189"/>
                      </a:lnTo>
                      <a:lnTo>
                        <a:pt x="273" y="187"/>
                      </a:lnTo>
                      <a:lnTo>
                        <a:pt x="272" y="186"/>
                      </a:lnTo>
                      <a:lnTo>
                        <a:pt x="270" y="186"/>
                      </a:lnTo>
                      <a:lnTo>
                        <a:pt x="269" y="189"/>
                      </a:lnTo>
                      <a:lnTo>
                        <a:pt x="268" y="191"/>
                      </a:lnTo>
                      <a:lnTo>
                        <a:pt x="267" y="194"/>
                      </a:lnTo>
                      <a:lnTo>
                        <a:pt x="264" y="199"/>
                      </a:lnTo>
                      <a:lnTo>
                        <a:pt x="264" y="203"/>
                      </a:lnTo>
                      <a:lnTo>
                        <a:pt x="265" y="203"/>
                      </a:lnTo>
                      <a:lnTo>
                        <a:pt x="268" y="203"/>
                      </a:lnTo>
                      <a:lnTo>
                        <a:pt x="269" y="201"/>
                      </a:lnTo>
                      <a:lnTo>
                        <a:pt x="272" y="203"/>
                      </a:lnTo>
                      <a:lnTo>
                        <a:pt x="273" y="203"/>
                      </a:lnTo>
                      <a:lnTo>
                        <a:pt x="270" y="201"/>
                      </a:lnTo>
                      <a:lnTo>
                        <a:pt x="268" y="200"/>
                      </a:lnTo>
                      <a:lnTo>
                        <a:pt x="267" y="196"/>
                      </a:lnTo>
                      <a:lnTo>
                        <a:pt x="270" y="196"/>
                      </a:lnTo>
                      <a:lnTo>
                        <a:pt x="273" y="201"/>
                      </a:lnTo>
                      <a:lnTo>
                        <a:pt x="279" y="206"/>
                      </a:lnTo>
                      <a:lnTo>
                        <a:pt x="282" y="209"/>
                      </a:lnTo>
                      <a:lnTo>
                        <a:pt x="284" y="209"/>
                      </a:lnTo>
                      <a:lnTo>
                        <a:pt x="286" y="208"/>
                      </a:lnTo>
                      <a:lnTo>
                        <a:pt x="287" y="208"/>
                      </a:lnTo>
                      <a:lnTo>
                        <a:pt x="289" y="208"/>
                      </a:lnTo>
                      <a:lnTo>
                        <a:pt x="289" y="206"/>
                      </a:lnTo>
                      <a:lnTo>
                        <a:pt x="289" y="206"/>
                      </a:lnTo>
                      <a:lnTo>
                        <a:pt x="289" y="206"/>
                      </a:lnTo>
                      <a:lnTo>
                        <a:pt x="289" y="206"/>
                      </a:lnTo>
                      <a:close/>
                      <a:moveTo>
                        <a:pt x="284" y="211"/>
                      </a:moveTo>
                      <a:lnTo>
                        <a:pt x="287" y="219"/>
                      </a:lnTo>
                      <a:lnTo>
                        <a:pt x="289" y="223"/>
                      </a:lnTo>
                      <a:lnTo>
                        <a:pt x="293" y="229"/>
                      </a:lnTo>
                      <a:lnTo>
                        <a:pt x="293" y="232"/>
                      </a:lnTo>
                      <a:lnTo>
                        <a:pt x="296" y="237"/>
                      </a:lnTo>
                      <a:lnTo>
                        <a:pt x="300" y="246"/>
                      </a:lnTo>
                      <a:lnTo>
                        <a:pt x="302" y="252"/>
                      </a:lnTo>
                      <a:lnTo>
                        <a:pt x="307" y="262"/>
                      </a:lnTo>
                      <a:lnTo>
                        <a:pt x="308" y="268"/>
                      </a:lnTo>
                      <a:lnTo>
                        <a:pt x="310" y="275"/>
                      </a:lnTo>
                      <a:lnTo>
                        <a:pt x="311" y="274"/>
                      </a:lnTo>
                      <a:lnTo>
                        <a:pt x="311" y="270"/>
                      </a:lnTo>
                      <a:lnTo>
                        <a:pt x="311" y="267"/>
                      </a:lnTo>
                      <a:lnTo>
                        <a:pt x="310" y="263"/>
                      </a:lnTo>
                      <a:lnTo>
                        <a:pt x="308" y="260"/>
                      </a:lnTo>
                      <a:lnTo>
                        <a:pt x="307" y="256"/>
                      </a:lnTo>
                      <a:lnTo>
                        <a:pt x="307" y="253"/>
                      </a:lnTo>
                      <a:lnTo>
                        <a:pt x="305" y="249"/>
                      </a:lnTo>
                      <a:lnTo>
                        <a:pt x="303" y="248"/>
                      </a:lnTo>
                      <a:lnTo>
                        <a:pt x="302" y="241"/>
                      </a:lnTo>
                      <a:lnTo>
                        <a:pt x="301" y="238"/>
                      </a:lnTo>
                      <a:lnTo>
                        <a:pt x="300" y="236"/>
                      </a:lnTo>
                      <a:lnTo>
                        <a:pt x="300" y="233"/>
                      </a:lnTo>
                      <a:lnTo>
                        <a:pt x="298" y="229"/>
                      </a:lnTo>
                      <a:lnTo>
                        <a:pt x="296" y="224"/>
                      </a:lnTo>
                      <a:lnTo>
                        <a:pt x="295" y="220"/>
                      </a:lnTo>
                      <a:lnTo>
                        <a:pt x="293" y="216"/>
                      </a:lnTo>
                      <a:lnTo>
                        <a:pt x="289" y="209"/>
                      </a:lnTo>
                      <a:lnTo>
                        <a:pt x="289" y="208"/>
                      </a:lnTo>
                      <a:lnTo>
                        <a:pt x="287" y="208"/>
                      </a:lnTo>
                      <a:lnTo>
                        <a:pt x="286" y="208"/>
                      </a:lnTo>
                      <a:lnTo>
                        <a:pt x="284" y="209"/>
                      </a:lnTo>
                      <a:lnTo>
                        <a:pt x="282" y="209"/>
                      </a:lnTo>
                      <a:lnTo>
                        <a:pt x="284" y="211"/>
                      </a:lnTo>
                      <a:close/>
                      <a:moveTo>
                        <a:pt x="321" y="253"/>
                      </a:moveTo>
                      <a:lnTo>
                        <a:pt x="319" y="255"/>
                      </a:lnTo>
                      <a:lnTo>
                        <a:pt x="315" y="256"/>
                      </a:lnTo>
                      <a:lnTo>
                        <a:pt x="314" y="257"/>
                      </a:lnTo>
                      <a:lnTo>
                        <a:pt x="312" y="257"/>
                      </a:lnTo>
                      <a:lnTo>
                        <a:pt x="314" y="261"/>
                      </a:lnTo>
                      <a:lnTo>
                        <a:pt x="314" y="263"/>
                      </a:lnTo>
                      <a:lnTo>
                        <a:pt x="315" y="265"/>
                      </a:lnTo>
                      <a:lnTo>
                        <a:pt x="317" y="265"/>
                      </a:lnTo>
                      <a:lnTo>
                        <a:pt x="321" y="263"/>
                      </a:lnTo>
                      <a:lnTo>
                        <a:pt x="322" y="262"/>
                      </a:lnTo>
                      <a:lnTo>
                        <a:pt x="324" y="261"/>
                      </a:lnTo>
                      <a:lnTo>
                        <a:pt x="324" y="257"/>
                      </a:lnTo>
                      <a:lnTo>
                        <a:pt x="324" y="255"/>
                      </a:lnTo>
                      <a:lnTo>
                        <a:pt x="324" y="253"/>
                      </a:lnTo>
                      <a:lnTo>
                        <a:pt x="321" y="253"/>
                      </a:lnTo>
                      <a:lnTo>
                        <a:pt x="321" y="253"/>
                      </a:lnTo>
                      <a:close/>
                      <a:moveTo>
                        <a:pt x="220" y="294"/>
                      </a:moveTo>
                      <a:lnTo>
                        <a:pt x="218" y="293"/>
                      </a:lnTo>
                      <a:lnTo>
                        <a:pt x="213" y="291"/>
                      </a:lnTo>
                      <a:lnTo>
                        <a:pt x="212" y="291"/>
                      </a:lnTo>
                      <a:lnTo>
                        <a:pt x="211" y="293"/>
                      </a:lnTo>
                      <a:lnTo>
                        <a:pt x="211" y="294"/>
                      </a:lnTo>
                      <a:lnTo>
                        <a:pt x="208" y="295"/>
                      </a:lnTo>
                      <a:lnTo>
                        <a:pt x="208" y="296"/>
                      </a:lnTo>
                      <a:lnTo>
                        <a:pt x="207" y="298"/>
                      </a:lnTo>
                      <a:lnTo>
                        <a:pt x="205" y="296"/>
                      </a:lnTo>
                      <a:lnTo>
                        <a:pt x="203" y="296"/>
                      </a:lnTo>
                      <a:lnTo>
                        <a:pt x="201" y="296"/>
                      </a:lnTo>
                      <a:lnTo>
                        <a:pt x="201" y="298"/>
                      </a:lnTo>
                      <a:lnTo>
                        <a:pt x="201" y="300"/>
                      </a:lnTo>
                      <a:lnTo>
                        <a:pt x="203" y="300"/>
                      </a:lnTo>
                      <a:lnTo>
                        <a:pt x="205" y="300"/>
                      </a:lnTo>
                      <a:lnTo>
                        <a:pt x="207" y="300"/>
                      </a:lnTo>
                      <a:lnTo>
                        <a:pt x="208" y="300"/>
                      </a:lnTo>
                      <a:lnTo>
                        <a:pt x="210" y="301"/>
                      </a:lnTo>
                      <a:lnTo>
                        <a:pt x="212" y="304"/>
                      </a:lnTo>
                      <a:lnTo>
                        <a:pt x="212" y="301"/>
                      </a:lnTo>
                      <a:lnTo>
                        <a:pt x="215" y="300"/>
                      </a:lnTo>
                      <a:lnTo>
                        <a:pt x="218" y="301"/>
                      </a:lnTo>
                      <a:lnTo>
                        <a:pt x="221" y="304"/>
                      </a:lnTo>
                      <a:lnTo>
                        <a:pt x="220" y="306"/>
                      </a:lnTo>
                      <a:lnTo>
                        <a:pt x="220" y="308"/>
                      </a:lnTo>
                      <a:lnTo>
                        <a:pt x="222" y="309"/>
                      </a:lnTo>
                      <a:lnTo>
                        <a:pt x="225" y="312"/>
                      </a:lnTo>
                      <a:lnTo>
                        <a:pt x="225" y="310"/>
                      </a:lnTo>
                      <a:lnTo>
                        <a:pt x="227" y="309"/>
                      </a:lnTo>
                      <a:lnTo>
                        <a:pt x="230" y="310"/>
                      </a:lnTo>
                      <a:lnTo>
                        <a:pt x="232" y="312"/>
                      </a:lnTo>
                      <a:lnTo>
                        <a:pt x="232" y="314"/>
                      </a:lnTo>
                      <a:lnTo>
                        <a:pt x="229" y="315"/>
                      </a:lnTo>
                      <a:lnTo>
                        <a:pt x="227" y="317"/>
                      </a:lnTo>
                      <a:lnTo>
                        <a:pt x="226" y="317"/>
                      </a:lnTo>
                      <a:lnTo>
                        <a:pt x="225" y="317"/>
                      </a:lnTo>
                      <a:lnTo>
                        <a:pt x="224" y="317"/>
                      </a:lnTo>
                      <a:lnTo>
                        <a:pt x="222" y="319"/>
                      </a:lnTo>
                      <a:lnTo>
                        <a:pt x="221" y="317"/>
                      </a:lnTo>
                      <a:lnTo>
                        <a:pt x="218" y="315"/>
                      </a:lnTo>
                      <a:lnTo>
                        <a:pt x="217" y="314"/>
                      </a:lnTo>
                      <a:lnTo>
                        <a:pt x="215" y="313"/>
                      </a:lnTo>
                      <a:lnTo>
                        <a:pt x="215" y="312"/>
                      </a:lnTo>
                      <a:lnTo>
                        <a:pt x="215" y="310"/>
                      </a:lnTo>
                      <a:lnTo>
                        <a:pt x="213" y="309"/>
                      </a:lnTo>
                      <a:lnTo>
                        <a:pt x="212" y="308"/>
                      </a:lnTo>
                      <a:lnTo>
                        <a:pt x="210" y="306"/>
                      </a:lnTo>
                      <a:lnTo>
                        <a:pt x="208" y="306"/>
                      </a:lnTo>
                      <a:lnTo>
                        <a:pt x="208" y="308"/>
                      </a:lnTo>
                      <a:lnTo>
                        <a:pt x="207" y="308"/>
                      </a:lnTo>
                      <a:lnTo>
                        <a:pt x="207" y="309"/>
                      </a:lnTo>
                      <a:lnTo>
                        <a:pt x="206" y="309"/>
                      </a:lnTo>
                      <a:lnTo>
                        <a:pt x="206" y="310"/>
                      </a:lnTo>
                      <a:lnTo>
                        <a:pt x="205" y="312"/>
                      </a:lnTo>
                      <a:lnTo>
                        <a:pt x="205" y="313"/>
                      </a:lnTo>
                      <a:lnTo>
                        <a:pt x="206" y="314"/>
                      </a:lnTo>
                      <a:lnTo>
                        <a:pt x="207" y="314"/>
                      </a:lnTo>
                      <a:lnTo>
                        <a:pt x="208" y="315"/>
                      </a:lnTo>
                      <a:lnTo>
                        <a:pt x="210" y="317"/>
                      </a:lnTo>
                      <a:lnTo>
                        <a:pt x="211" y="320"/>
                      </a:lnTo>
                      <a:lnTo>
                        <a:pt x="212" y="322"/>
                      </a:lnTo>
                      <a:lnTo>
                        <a:pt x="213" y="324"/>
                      </a:lnTo>
                      <a:lnTo>
                        <a:pt x="215" y="325"/>
                      </a:lnTo>
                      <a:lnTo>
                        <a:pt x="215" y="328"/>
                      </a:lnTo>
                      <a:lnTo>
                        <a:pt x="215" y="329"/>
                      </a:lnTo>
                      <a:lnTo>
                        <a:pt x="215" y="331"/>
                      </a:lnTo>
                      <a:lnTo>
                        <a:pt x="213" y="334"/>
                      </a:lnTo>
                      <a:lnTo>
                        <a:pt x="213" y="336"/>
                      </a:lnTo>
                      <a:lnTo>
                        <a:pt x="211" y="338"/>
                      </a:lnTo>
                      <a:lnTo>
                        <a:pt x="210" y="338"/>
                      </a:lnTo>
                      <a:lnTo>
                        <a:pt x="210" y="337"/>
                      </a:lnTo>
                      <a:lnTo>
                        <a:pt x="208" y="336"/>
                      </a:lnTo>
                      <a:lnTo>
                        <a:pt x="208" y="334"/>
                      </a:lnTo>
                      <a:lnTo>
                        <a:pt x="207" y="334"/>
                      </a:lnTo>
                      <a:lnTo>
                        <a:pt x="206" y="333"/>
                      </a:lnTo>
                      <a:lnTo>
                        <a:pt x="205" y="333"/>
                      </a:lnTo>
                      <a:lnTo>
                        <a:pt x="203" y="333"/>
                      </a:lnTo>
                      <a:lnTo>
                        <a:pt x="201" y="331"/>
                      </a:lnTo>
                      <a:lnTo>
                        <a:pt x="197" y="328"/>
                      </a:lnTo>
                      <a:lnTo>
                        <a:pt x="194" y="328"/>
                      </a:lnTo>
                      <a:lnTo>
                        <a:pt x="192" y="329"/>
                      </a:lnTo>
                      <a:lnTo>
                        <a:pt x="191" y="331"/>
                      </a:lnTo>
                      <a:lnTo>
                        <a:pt x="188" y="333"/>
                      </a:lnTo>
                      <a:lnTo>
                        <a:pt x="184" y="333"/>
                      </a:lnTo>
                      <a:lnTo>
                        <a:pt x="183" y="333"/>
                      </a:lnTo>
                      <a:lnTo>
                        <a:pt x="182" y="334"/>
                      </a:lnTo>
                      <a:lnTo>
                        <a:pt x="182" y="336"/>
                      </a:lnTo>
                      <a:lnTo>
                        <a:pt x="182" y="338"/>
                      </a:lnTo>
                      <a:lnTo>
                        <a:pt x="182" y="339"/>
                      </a:lnTo>
                      <a:lnTo>
                        <a:pt x="180" y="341"/>
                      </a:lnTo>
                      <a:lnTo>
                        <a:pt x="178" y="343"/>
                      </a:lnTo>
                      <a:lnTo>
                        <a:pt x="175" y="341"/>
                      </a:lnTo>
                      <a:lnTo>
                        <a:pt x="170" y="339"/>
                      </a:lnTo>
                      <a:lnTo>
                        <a:pt x="169" y="341"/>
                      </a:lnTo>
                      <a:lnTo>
                        <a:pt x="167" y="342"/>
                      </a:lnTo>
                      <a:lnTo>
                        <a:pt x="165" y="343"/>
                      </a:lnTo>
                      <a:lnTo>
                        <a:pt x="167" y="346"/>
                      </a:lnTo>
                      <a:lnTo>
                        <a:pt x="168" y="348"/>
                      </a:lnTo>
                      <a:lnTo>
                        <a:pt x="167" y="350"/>
                      </a:lnTo>
                      <a:lnTo>
                        <a:pt x="167" y="352"/>
                      </a:lnTo>
                      <a:lnTo>
                        <a:pt x="165" y="353"/>
                      </a:lnTo>
                      <a:lnTo>
                        <a:pt x="164" y="355"/>
                      </a:lnTo>
                      <a:lnTo>
                        <a:pt x="161" y="356"/>
                      </a:lnTo>
                      <a:lnTo>
                        <a:pt x="160" y="357"/>
                      </a:lnTo>
                      <a:lnTo>
                        <a:pt x="159" y="358"/>
                      </a:lnTo>
                      <a:lnTo>
                        <a:pt x="158" y="360"/>
                      </a:lnTo>
                      <a:lnTo>
                        <a:pt x="154" y="362"/>
                      </a:lnTo>
                      <a:lnTo>
                        <a:pt x="151" y="366"/>
                      </a:lnTo>
                      <a:lnTo>
                        <a:pt x="149" y="367"/>
                      </a:lnTo>
                      <a:lnTo>
                        <a:pt x="148" y="367"/>
                      </a:lnTo>
                      <a:lnTo>
                        <a:pt x="146" y="369"/>
                      </a:lnTo>
                      <a:lnTo>
                        <a:pt x="144" y="370"/>
                      </a:lnTo>
                      <a:lnTo>
                        <a:pt x="141" y="370"/>
                      </a:lnTo>
                      <a:lnTo>
                        <a:pt x="137" y="372"/>
                      </a:lnTo>
                      <a:lnTo>
                        <a:pt x="135" y="375"/>
                      </a:lnTo>
                      <a:lnTo>
                        <a:pt x="134" y="375"/>
                      </a:lnTo>
                      <a:lnTo>
                        <a:pt x="131" y="376"/>
                      </a:lnTo>
                      <a:lnTo>
                        <a:pt x="128" y="379"/>
                      </a:lnTo>
                      <a:lnTo>
                        <a:pt x="123" y="381"/>
                      </a:lnTo>
                      <a:lnTo>
                        <a:pt x="118" y="384"/>
                      </a:lnTo>
                      <a:lnTo>
                        <a:pt x="118" y="379"/>
                      </a:lnTo>
                      <a:lnTo>
                        <a:pt x="118" y="376"/>
                      </a:lnTo>
                      <a:lnTo>
                        <a:pt x="116" y="380"/>
                      </a:lnTo>
                      <a:lnTo>
                        <a:pt x="116" y="384"/>
                      </a:lnTo>
                      <a:lnTo>
                        <a:pt x="115" y="386"/>
                      </a:lnTo>
                      <a:lnTo>
                        <a:pt x="111" y="391"/>
                      </a:lnTo>
                      <a:lnTo>
                        <a:pt x="108" y="395"/>
                      </a:lnTo>
                      <a:lnTo>
                        <a:pt x="109" y="398"/>
                      </a:lnTo>
                      <a:lnTo>
                        <a:pt x="117" y="399"/>
                      </a:lnTo>
                      <a:lnTo>
                        <a:pt x="120" y="399"/>
                      </a:lnTo>
                      <a:lnTo>
                        <a:pt x="122" y="400"/>
                      </a:lnTo>
                      <a:lnTo>
                        <a:pt x="126" y="399"/>
                      </a:lnTo>
                      <a:lnTo>
                        <a:pt x="128" y="398"/>
                      </a:lnTo>
                      <a:lnTo>
                        <a:pt x="131" y="396"/>
                      </a:lnTo>
                      <a:lnTo>
                        <a:pt x="135" y="395"/>
                      </a:lnTo>
                      <a:lnTo>
                        <a:pt x="136" y="394"/>
                      </a:lnTo>
                      <a:lnTo>
                        <a:pt x="139" y="394"/>
                      </a:lnTo>
                      <a:lnTo>
                        <a:pt x="140" y="394"/>
                      </a:lnTo>
                      <a:lnTo>
                        <a:pt x="141" y="394"/>
                      </a:lnTo>
                      <a:lnTo>
                        <a:pt x="144" y="394"/>
                      </a:lnTo>
                      <a:lnTo>
                        <a:pt x="144" y="396"/>
                      </a:lnTo>
                      <a:lnTo>
                        <a:pt x="140" y="400"/>
                      </a:lnTo>
                      <a:lnTo>
                        <a:pt x="139" y="403"/>
                      </a:lnTo>
                      <a:lnTo>
                        <a:pt x="137" y="405"/>
                      </a:lnTo>
                      <a:lnTo>
                        <a:pt x="137" y="407"/>
                      </a:lnTo>
                      <a:lnTo>
                        <a:pt x="136" y="409"/>
                      </a:lnTo>
                      <a:lnTo>
                        <a:pt x="137" y="413"/>
                      </a:lnTo>
                      <a:lnTo>
                        <a:pt x="141" y="412"/>
                      </a:lnTo>
                      <a:lnTo>
                        <a:pt x="145" y="410"/>
                      </a:lnTo>
                      <a:lnTo>
                        <a:pt x="149" y="409"/>
                      </a:lnTo>
                      <a:lnTo>
                        <a:pt x="150" y="409"/>
                      </a:lnTo>
                      <a:lnTo>
                        <a:pt x="153" y="407"/>
                      </a:lnTo>
                      <a:lnTo>
                        <a:pt x="156" y="407"/>
                      </a:lnTo>
                      <a:lnTo>
                        <a:pt x="159" y="405"/>
                      </a:lnTo>
                      <a:lnTo>
                        <a:pt x="160" y="403"/>
                      </a:lnTo>
                      <a:lnTo>
                        <a:pt x="163" y="400"/>
                      </a:lnTo>
                      <a:lnTo>
                        <a:pt x="163" y="399"/>
                      </a:lnTo>
                      <a:lnTo>
                        <a:pt x="164" y="398"/>
                      </a:lnTo>
                      <a:lnTo>
                        <a:pt x="164" y="400"/>
                      </a:lnTo>
                      <a:lnTo>
                        <a:pt x="165" y="401"/>
                      </a:lnTo>
                      <a:lnTo>
                        <a:pt x="167" y="401"/>
                      </a:lnTo>
                      <a:lnTo>
                        <a:pt x="168" y="401"/>
                      </a:lnTo>
                      <a:lnTo>
                        <a:pt x="170" y="401"/>
                      </a:lnTo>
                      <a:lnTo>
                        <a:pt x="174" y="403"/>
                      </a:lnTo>
                      <a:lnTo>
                        <a:pt x="175" y="401"/>
                      </a:lnTo>
                      <a:lnTo>
                        <a:pt x="175" y="400"/>
                      </a:lnTo>
                      <a:lnTo>
                        <a:pt x="177" y="399"/>
                      </a:lnTo>
                      <a:lnTo>
                        <a:pt x="180" y="398"/>
                      </a:lnTo>
                      <a:lnTo>
                        <a:pt x="180" y="395"/>
                      </a:lnTo>
                      <a:lnTo>
                        <a:pt x="182" y="395"/>
                      </a:lnTo>
                      <a:lnTo>
                        <a:pt x="182" y="394"/>
                      </a:lnTo>
                      <a:lnTo>
                        <a:pt x="183" y="391"/>
                      </a:lnTo>
                      <a:lnTo>
                        <a:pt x="183" y="390"/>
                      </a:lnTo>
                      <a:lnTo>
                        <a:pt x="188" y="390"/>
                      </a:lnTo>
                      <a:lnTo>
                        <a:pt x="191" y="394"/>
                      </a:lnTo>
                      <a:lnTo>
                        <a:pt x="192" y="395"/>
                      </a:lnTo>
                      <a:lnTo>
                        <a:pt x="193" y="398"/>
                      </a:lnTo>
                      <a:lnTo>
                        <a:pt x="197" y="400"/>
                      </a:lnTo>
                      <a:lnTo>
                        <a:pt x="198" y="400"/>
                      </a:lnTo>
                      <a:lnTo>
                        <a:pt x="199" y="400"/>
                      </a:lnTo>
                      <a:lnTo>
                        <a:pt x="203" y="398"/>
                      </a:lnTo>
                      <a:lnTo>
                        <a:pt x="206" y="396"/>
                      </a:lnTo>
                      <a:lnTo>
                        <a:pt x="208" y="395"/>
                      </a:lnTo>
                      <a:lnTo>
                        <a:pt x="211" y="393"/>
                      </a:lnTo>
                      <a:lnTo>
                        <a:pt x="212" y="389"/>
                      </a:lnTo>
                      <a:lnTo>
                        <a:pt x="211" y="385"/>
                      </a:lnTo>
                      <a:lnTo>
                        <a:pt x="210" y="382"/>
                      </a:lnTo>
                      <a:lnTo>
                        <a:pt x="207" y="381"/>
                      </a:lnTo>
                      <a:lnTo>
                        <a:pt x="207" y="379"/>
                      </a:lnTo>
                      <a:lnTo>
                        <a:pt x="210" y="375"/>
                      </a:lnTo>
                      <a:lnTo>
                        <a:pt x="212" y="367"/>
                      </a:lnTo>
                      <a:lnTo>
                        <a:pt x="210" y="365"/>
                      </a:lnTo>
                      <a:lnTo>
                        <a:pt x="213" y="366"/>
                      </a:lnTo>
                      <a:lnTo>
                        <a:pt x="216" y="372"/>
                      </a:lnTo>
                      <a:lnTo>
                        <a:pt x="213" y="376"/>
                      </a:lnTo>
                      <a:lnTo>
                        <a:pt x="210" y="380"/>
                      </a:lnTo>
                      <a:lnTo>
                        <a:pt x="211" y="382"/>
                      </a:lnTo>
                      <a:lnTo>
                        <a:pt x="213" y="384"/>
                      </a:lnTo>
                      <a:lnTo>
                        <a:pt x="215" y="382"/>
                      </a:lnTo>
                      <a:lnTo>
                        <a:pt x="215" y="381"/>
                      </a:lnTo>
                      <a:lnTo>
                        <a:pt x="218" y="380"/>
                      </a:lnTo>
                      <a:lnTo>
                        <a:pt x="221" y="381"/>
                      </a:lnTo>
                      <a:lnTo>
                        <a:pt x="222" y="382"/>
                      </a:lnTo>
                      <a:lnTo>
                        <a:pt x="225" y="385"/>
                      </a:lnTo>
                      <a:lnTo>
                        <a:pt x="227" y="389"/>
                      </a:lnTo>
                      <a:lnTo>
                        <a:pt x="227" y="386"/>
                      </a:lnTo>
                      <a:lnTo>
                        <a:pt x="229" y="389"/>
                      </a:lnTo>
                      <a:lnTo>
                        <a:pt x="235" y="391"/>
                      </a:lnTo>
                      <a:lnTo>
                        <a:pt x="239" y="391"/>
                      </a:lnTo>
                      <a:lnTo>
                        <a:pt x="241" y="394"/>
                      </a:lnTo>
                      <a:lnTo>
                        <a:pt x="248" y="395"/>
                      </a:lnTo>
                      <a:lnTo>
                        <a:pt x="253" y="398"/>
                      </a:lnTo>
                      <a:lnTo>
                        <a:pt x="255" y="403"/>
                      </a:lnTo>
                      <a:lnTo>
                        <a:pt x="258" y="407"/>
                      </a:lnTo>
                      <a:lnTo>
                        <a:pt x="259" y="407"/>
                      </a:lnTo>
                      <a:lnTo>
                        <a:pt x="263" y="403"/>
                      </a:lnTo>
                      <a:lnTo>
                        <a:pt x="265" y="400"/>
                      </a:lnTo>
                      <a:lnTo>
                        <a:pt x="265" y="398"/>
                      </a:lnTo>
                      <a:lnTo>
                        <a:pt x="265" y="396"/>
                      </a:lnTo>
                      <a:lnTo>
                        <a:pt x="264" y="395"/>
                      </a:lnTo>
                      <a:lnTo>
                        <a:pt x="263" y="391"/>
                      </a:lnTo>
                      <a:lnTo>
                        <a:pt x="263" y="389"/>
                      </a:lnTo>
                      <a:lnTo>
                        <a:pt x="263" y="385"/>
                      </a:lnTo>
                      <a:lnTo>
                        <a:pt x="263" y="382"/>
                      </a:lnTo>
                      <a:lnTo>
                        <a:pt x="264" y="380"/>
                      </a:lnTo>
                      <a:lnTo>
                        <a:pt x="264" y="376"/>
                      </a:lnTo>
                      <a:lnTo>
                        <a:pt x="264" y="374"/>
                      </a:lnTo>
                      <a:lnTo>
                        <a:pt x="268" y="370"/>
                      </a:lnTo>
                      <a:lnTo>
                        <a:pt x="269" y="369"/>
                      </a:lnTo>
                      <a:lnTo>
                        <a:pt x="270" y="367"/>
                      </a:lnTo>
                      <a:lnTo>
                        <a:pt x="272" y="366"/>
                      </a:lnTo>
                      <a:lnTo>
                        <a:pt x="273" y="362"/>
                      </a:lnTo>
                      <a:lnTo>
                        <a:pt x="276" y="361"/>
                      </a:lnTo>
                      <a:lnTo>
                        <a:pt x="276" y="360"/>
                      </a:lnTo>
                      <a:lnTo>
                        <a:pt x="278" y="358"/>
                      </a:lnTo>
                      <a:lnTo>
                        <a:pt x="278" y="356"/>
                      </a:lnTo>
                      <a:lnTo>
                        <a:pt x="274" y="352"/>
                      </a:lnTo>
                      <a:lnTo>
                        <a:pt x="273" y="347"/>
                      </a:lnTo>
                      <a:lnTo>
                        <a:pt x="272" y="343"/>
                      </a:lnTo>
                      <a:lnTo>
                        <a:pt x="272" y="338"/>
                      </a:lnTo>
                      <a:lnTo>
                        <a:pt x="274" y="334"/>
                      </a:lnTo>
                      <a:lnTo>
                        <a:pt x="278" y="331"/>
                      </a:lnTo>
                      <a:lnTo>
                        <a:pt x="281" y="327"/>
                      </a:lnTo>
                      <a:lnTo>
                        <a:pt x="286" y="324"/>
                      </a:lnTo>
                      <a:lnTo>
                        <a:pt x="288" y="324"/>
                      </a:lnTo>
                      <a:lnTo>
                        <a:pt x="293" y="324"/>
                      </a:lnTo>
                      <a:lnTo>
                        <a:pt x="296" y="324"/>
                      </a:lnTo>
                      <a:lnTo>
                        <a:pt x="300" y="324"/>
                      </a:lnTo>
                      <a:lnTo>
                        <a:pt x="302" y="323"/>
                      </a:lnTo>
                      <a:lnTo>
                        <a:pt x="305" y="320"/>
                      </a:lnTo>
                      <a:lnTo>
                        <a:pt x="307" y="317"/>
                      </a:lnTo>
                      <a:lnTo>
                        <a:pt x="308" y="313"/>
                      </a:lnTo>
                      <a:lnTo>
                        <a:pt x="308" y="312"/>
                      </a:lnTo>
                      <a:lnTo>
                        <a:pt x="308" y="309"/>
                      </a:lnTo>
                      <a:lnTo>
                        <a:pt x="310" y="308"/>
                      </a:lnTo>
                      <a:lnTo>
                        <a:pt x="310" y="306"/>
                      </a:lnTo>
                      <a:lnTo>
                        <a:pt x="310" y="304"/>
                      </a:lnTo>
                      <a:lnTo>
                        <a:pt x="311" y="300"/>
                      </a:lnTo>
                      <a:lnTo>
                        <a:pt x="311" y="296"/>
                      </a:lnTo>
                      <a:lnTo>
                        <a:pt x="311" y="295"/>
                      </a:lnTo>
                      <a:lnTo>
                        <a:pt x="311" y="291"/>
                      </a:lnTo>
                      <a:lnTo>
                        <a:pt x="308" y="286"/>
                      </a:lnTo>
                      <a:lnTo>
                        <a:pt x="307" y="282"/>
                      </a:lnTo>
                      <a:lnTo>
                        <a:pt x="305" y="279"/>
                      </a:lnTo>
                      <a:lnTo>
                        <a:pt x="302" y="274"/>
                      </a:lnTo>
                      <a:lnTo>
                        <a:pt x="301" y="267"/>
                      </a:lnTo>
                      <a:lnTo>
                        <a:pt x="296" y="262"/>
                      </a:lnTo>
                      <a:lnTo>
                        <a:pt x="293" y="262"/>
                      </a:lnTo>
                      <a:lnTo>
                        <a:pt x="289" y="266"/>
                      </a:lnTo>
                      <a:lnTo>
                        <a:pt x="289" y="268"/>
                      </a:lnTo>
                      <a:lnTo>
                        <a:pt x="288" y="271"/>
                      </a:lnTo>
                      <a:lnTo>
                        <a:pt x="287" y="275"/>
                      </a:lnTo>
                      <a:lnTo>
                        <a:pt x="286" y="277"/>
                      </a:lnTo>
                      <a:lnTo>
                        <a:pt x="286" y="279"/>
                      </a:lnTo>
                      <a:lnTo>
                        <a:pt x="283" y="281"/>
                      </a:lnTo>
                      <a:lnTo>
                        <a:pt x="283" y="282"/>
                      </a:lnTo>
                      <a:lnTo>
                        <a:pt x="279" y="284"/>
                      </a:lnTo>
                      <a:lnTo>
                        <a:pt x="274" y="285"/>
                      </a:lnTo>
                      <a:lnTo>
                        <a:pt x="272" y="286"/>
                      </a:lnTo>
                      <a:lnTo>
                        <a:pt x="265" y="286"/>
                      </a:lnTo>
                      <a:lnTo>
                        <a:pt x="267" y="289"/>
                      </a:lnTo>
                      <a:lnTo>
                        <a:pt x="268" y="293"/>
                      </a:lnTo>
                      <a:lnTo>
                        <a:pt x="268" y="295"/>
                      </a:lnTo>
                      <a:lnTo>
                        <a:pt x="265" y="299"/>
                      </a:lnTo>
                      <a:lnTo>
                        <a:pt x="262" y="301"/>
                      </a:lnTo>
                      <a:lnTo>
                        <a:pt x="258" y="305"/>
                      </a:lnTo>
                      <a:lnTo>
                        <a:pt x="258" y="308"/>
                      </a:lnTo>
                      <a:lnTo>
                        <a:pt x="255" y="308"/>
                      </a:lnTo>
                      <a:lnTo>
                        <a:pt x="254" y="304"/>
                      </a:lnTo>
                      <a:lnTo>
                        <a:pt x="255" y="301"/>
                      </a:lnTo>
                      <a:lnTo>
                        <a:pt x="257" y="300"/>
                      </a:lnTo>
                      <a:lnTo>
                        <a:pt x="259" y="298"/>
                      </a:lnTo>
                      <a:lnTo>
                        <a:pt x="264" y="296"/>
                      </a:lnTo>
                      <a:lnTo>
                        <a:pt x="267" y="293"/>
                      </a:lnTo>
                      <a:lnTo>
                        <a:pt x="265" y="290"/>
                      </a:lnTo>
                      <a:lnTo>
                        <a:pt x="265" y="289"/>
                      </a:lnTo>
                      <a:lnTo>
                        <a:pt x="264" y="285"/>
                      </a:lnTo>
                      <a:lnTo>
                        <a:pt x="264" y="284"/>
                      </a:lnTo>
                      <a:lnTo>
                        <a:pt x="265" y="284"/>
                      </a:lnTo>
                      <a:lnTo>
                        <a:pt x="267" y="282"/>
                      </a:lnTo>
                      <a:lnTo>
                        <a:pt x="269" y="282"/>
                      </a:lnTo>
                      <a:lnTo>
                        <a:pt x="270" y="282"/>
                      </a:lnTo>
                      <a:lnTo>
                        <a:pt x="273" y="281"/>
                      </a:lnTo>
                      <a:lnTo>
                        <a:pt x="277" y="281"/>
                      </a:lnTo>
                      <a:lnTo>
                        <a:pt x="278" y="281"/>
                      </a:lnTo>
                      <a:lnTo>
                        <a:pt x="281" y="281"/>
                      </a:lnTo>
                      <a:lnTo>
                        <a:pt x="283" y="279"/>
                      </a:lnTo>
                      <a:lnTo>
                        <a:pt x="284" y="277"/>
                      </a:lnTo>
                      <a:lnTo>
                        <a:pt x="284" y="276"/>
                      </a:lnTo>
                      <a:lnTo>
                        <a:pt x="287" y="274"/>
                      </a:lnTo>
                      <a:lnTo>
                        <a:pt x="288" y="268"/>
                      </a:lnTo>
                      <a:lnTo>
                        <a:pt x="288" y="266"/>
                      </a:lnTo>
                      <a:lnTo>
                        <a:pt x="289" y="263"/>
                      </a:lnTo>
                      <a:lnTo>
                        <a:pt x="293" y="261"/>
                      </a:lnTo>
                      <a:lnTo>
                        <a:pt x="295" y="261"/>
                      </a:lnTo>
                      <a:lnTo>
                        <a:pt x="296" y="258"/>
                      </a:lnTo>
                      <a:lnTo>
                        <a:pt x="296" y="256"/>
                      </a:lnTo>
                      <a:lnTo>
                        <a:pt x="296" y="255"/>
                      </a:lnTo>
                      <a:lnTo>
                        <a:pt x="296" y="252"/>
                      </a:lnTo>
                      <a:lnTo>
                        <a:pt x="295" y="247"/>
                      </a:lnTo>
                      <a:lnTo>
                        <a:pt x="292" y="242"/>
                      </a:lnTo>
                      <a:lnTo>
                        <a:pt x="289" y="238"/>
                      </a:lnTo>
                      <a:lnTo>
                        <a:pt x="288" y="236"/>
                      </a:lnTo>
                      <a:lnTo>
                        <a:pt x="286" y="233"/>
                      </a:lnTo>
                      <a:lnTo>
                        <a:pt x="284" y="229"/>
                      </a:lnTo>
                      <a:lnTo>
                        <a:pt x="286" y="230"/>
                      </a:lnTo>
                      <a:lnTo>
                        <a:pt x="286" y="227"/>
                      </a:lnTo>
                      <a:lnTo>
                        <a:pt x="284" y="224"/>
                      </a:lnTo>
                      <a:lnTo>
                        <a:pt x="283" y="222"/>
                      </a:lnTo>
                      <a:lnTo>
                        <a:pt x="282" y="220"/>
                      </a:lnTo>
                      <a:lnTo>
                        <a:pt x="282" y="223"/>
                      </a:lnTo>
                      <a:lnTo>
                        <a:pt x="283" y="225"/>
                      </a:lnTo>
                      <a:lnTo>
                        <a:pt x="282" y="224"/>
                      </a:lnTo>
                      <a:lnTo>
                        <a:pt x="281" y="222"/>
                      </a:lnTo>
                      <a:lnTo>
                        <a:pt x="279" y="219"/>
                      </a:lnTo>
                      <a:lnTo>
                        <a:pt x="278" y="219"/>
                      </a:lnTo>
                      <a:lnTo>
                        <a:pt x="278" y="218"/>
                      </a:lnTo>
                      <a:lnTo>
                        <a:pt x="279" y="218"/>
                      </a:lnTo>
                      <a:lnTo>
                        <a:pt x="278" y="216"/>
                      </a:lnTo>
                      <a:lnTo>
                        <a:pt x="274" y="211"/>
                      </a:lnTo>
                      <a:lnTo>
                        <a:pt x="270" y="209"/>
                      </a:lnTo>
                      <a:lnTo>
                        <a:pt x="268" y="206"/>
                      </a:lnTo>
                      <a:lnTo>
                        <a:pt x="265" y="206"/>
                      </a:lnTo>
                      <a:lnTo>
                        <a:pt x="262" y="205"/>
                      </a:lnTo>
                      <a:lnTo>
                        <a:pt x="255" y="206"/>
                      </a:lnTo>
                      <a:lnTo>
                        <a:pt x="249" y="209"/>
                      </a:lnTo>
                      <a:lnTo>
                        <a:pt x="243" y="208"/>
                      </a:lnTo>
                      <a:lnTo>
                        <a:pt x="234" y="204"/>
                      </a:lnTo>
                      <a:lnTo>
                        <a:pt x="227" y="203"/>
                      </a:lnTo>
                      <a:lnTo>
                        <a:pt x="225" y="205"/>
                      </a:lnTo>
                      <a:lnTo>
                        <a:pt x="221" y="210"/>
                      </a:lnTo>
                      <a:lnTo>
                        <a:pt x="221" y="214"/>
                      </a:lnTo>
                      <a:lnTo>
                        <a:pt x="220" y="218"/>
                      </a:lnTo>
                      <a:lnTo>
                        <a:pt x="222" y="219"/>
                      </a:lnTo>
                      <a:lnTo>
                        <a:pt x="227" y="218"/>
                      </a:lnTo>
                      <a:lnTo>
                        <a:pt x="232" y="215"/>
                      </a:lnTo>
                      <a:lnTo>
                        <a:pt x="236" y="214"/>
                      </a:lnTo>
                      <a:lnTo>
                        <a:pt x="243" y="214"/>
                      </a:lnTo>
                      <a:lnTo>
                        <a:pt x="250" y="214"/>
                      </a:lnTo>
                      <a:lnTo>
                        <a:pt x="255" y="216"/>
                      </a:lnTo>
                      <a:lnTo>
                        <a:pt x="259" y="219"/>
                      </a:lnTo>
                      <a:lnTo>
                        <a:pt x="259" y="223"/>
                      </a:lnTo>
                      <a:lnTo>
                        <a:pt x="258" y="225"/>
                      </a:lnTo>
                      <a:lnTo>
                        <a:pt x="255" y="230"/>
                      </a:lnTo>
                      <a:lnTo>
                        <a:pt x="253" y="234"/>
                      </a:lnTo>
                      <a:lnTo>
                        <a:pt x="248" y="238"/>
                      </a:lnTo>
                      <a:lnTo>
                        <a:pt x="246" y="234"/>
                      </a:lnTo>
                      <a:lnTo>
                        <a:pt x="243" y="230"/>
                      </a:lnTo>
                      <a:lnTo>
                        <a:pt x="239" y="225"/>
                      </a:lnTo>
                      <a:lnTo>
                        <a:pt x="234" y="225"/>
                      </a:lnTo>
                      <a:lnTo>
                        <a:pt x="232" y="229"/>
                      </a:lnTo>
                      <a:lnTo>
                        <a:pt x="234" y="232"/>
                      </a:lnTo>
                      <a:lnTo>
                        <a:pt x="232" y="236"/>
                      </a:lnTo>
                      <a:lnTo>
                        <a:pt x="232" y="238"/>
                      </a:lnTo>
                      <a:lnTo>
                        <a:pt x="229" y="241"/>
                      </a:lnTo>
                      <a:lnTo>
                        <a:pt x="225" y="246"/>
                      </a:lnTo>
                      <a:lnTo>
                        <a:pt x="224" y="247"/>
                      </a:lnTo>
                      <a:lnTo>
                        <a:pt x="224" y="248"/>
                      </a:lnTo>
                      <a:lnTo>
                        <a:pt x="224" y="251"/>
                      </a:lnTo>
                      <a:lnTo>
                        <a:pt x="224" y="255"/>
                      </a:lnTo>
                      <a:lnTo>
                        <a:pt x="222" y="260"/>
                      </a:lnTo>
                      <a:lnTo>
                        <a:pt x="218" y="263"/>
                      </a:lnTo>
                      <a:lnTo>
                        <a:pt x="212" y="270"/>
                      </a:lnTo>
                      <a:lnTo>
                        <a:pt x="210" y="276"/>
                      </a:lnTo>
                      <a:lnTo>
                        <a:pt x="208" y="279"/>
                      </a:lnTo>
                      <a:lnTo>
                        <a:pt x="210" y="281"/>
                      </a:lnTo>
                      <a:lnTo>
                        <a:pt x="212" y="281"/>
                      </a:lnTo>
                      <a:lnTo>
                        <a:pt x="215" y="279"/>
                      </a:lnTo>
                      <a:lnTo>
                        <a:pt x="217" y="282"/>
                      </a:lnTo>
                      <a:lnTo>
                        <a:pt x="220" y="282"/>
                      </a:lnTo>
                      <a:lnTo>
                        <a:pt x="220" y="285"/>
                      </a:lnTo>
                      <a:lnTo>
                        <a:pt x="222" y="287"/>
                      </a:lnTo>
                      <a:lnTo>
                        <a:pt x="224" y="289"/>
                      </a:lnTo>
                      <a:lnTo>
                        <a:pt x="224" y="290"/>
                      </a:lnTo>
                      <a:lnTo>
                        <a:pt x="221" y="294"/>
                      </a:lnTo>
                      <a:lnTo>
                        <a:pt x="220" y="294"/>
                      </a:lnTo>
                      <a:lnTo>
                        <a:pt x="220" y="294"/>
                      </a:lnTo>
                      <a:lnTo>
                        <a:pt x="220" y="294"/>
                      </a:lnTo>
                      <a:lnTo>
                        <a:pt x="220" y="294"/>
                      </a:lnTo>
                      <a:close/>
                      <a:moveTo>
                        <a:pt x="283" y="358"/>
                      </a:moveTo>
                      <a:lnTo>
                        <a:pt x="283" y="361"/>
                      </a:lnTo>
                      <a:lnTo>
                        <a:pt x="284" y="361"/>
                      </a:lnTo>
                      <a:lnTo>
                        <a:pt x="287" y="361"/>
                      </a:lnTo>
                      <a:lnTo>
                        <a:pt x="288" y="361"/>
                      </a:lnTo>
                      <a:lnTo>
                        <a:pt x="289" y="360"/>
                      </a:lnTo>
                      <a:lnTo>
                        <a:pt x="289" y="358"/>
                      </a:lnTo>
                      <a:lnTo>
                        <a:pt x="292" y="357"/>
                      </a:lnTo>
                      <a:lnTo>
                        <a:pt x="293" y="357"/>
                      </a:lnTo>
                      <a:lnTo>
                        <a:pt x="296" y="356"/>
                      </a:lnTo>
                      <a:lnTo>
                        <a:pt x="297" y="355"/>
                      </a:lnTo>
                      <a:lnTo>
                        <a:pt x="300" y="355"/>
                      </a:lnTo>
                      <a:lnTo>
                        <a:pt x="301" y="353"/>
                      </a:lnTo>
                      <a:lnTo>
                        <a:pt x="303" y="352"/>
                      </a:lnTo>
                      <a:lnTo>
                        <a:pt x="305" y="353"/>
                      </a:lnTo>
                      <a:lnTo>
                        <a:pt x="305" y="356"/>
                      </a:lnTo>
                      <a:lnTo>
                        <a:pt x="305" y="358"/>
                      </a:lnTo>
                      <a:lnTo>
                        <a:pt x="307" y="360"/>
                      </a:lnTo>
                      <a:lnTo>
                        <a:pt x="308" y="360"/>
                      </a:lnTo>
                      <a:lnTo>
                        <a:pt x="310" y="358"/>
                      </a:lnTo>
                      <a:lnTo>
                        <a:pt x="311" y="358"/>
                      </a:lnTo>
                      <a:lnTo>
                        <a:pt x="314" y="355"/>
                      </a:lnTo>
                      <a:lnTo>
                        <a:pt x="315" y="356"/>
                      </a:lnTo>
                      <a:lnTo>
                        <a:pt x="316" y="356"/>
                      </a:lnTo>
                      <a:lnTo>
                        <a:pt x="317" y="356"/>
                      </a:lnTo>
                      <a:lnTo>
                        <a:pt x="319" y="353"/>
                      </a:lnTo>
                      <a:lnTo>
                        <a:pt x="320" y="352"/>
                      </a:lnTo>
                      <a:lnTo>
                        <a:pt x="320" y="351"/>
                      </a:lnTo>
                      <a:lnTo>
                        <a:pt x="319" y="350"/>
                      </a:lnTo>
                      <a:lnTo>
                        <a:pt x="316" y="350"/>
                      </a:lnTo>
                      <a:lnTo>
                        <a:pt x="314" y="348"/>
                      </a:lnTo>
                      <a:lnTo>
                        <a:pt x="312" y="347"/>
                      </a:lnTo>
                      <a:lnTo>
                        <a:pt x="312" y="344"/>
                      </a:lnTo>
                      <a:lnTo>
                        <a:pt x="314" y="343"/>
                      </a:lnTo>
                      <a:lnTo>
                        <a:pt x="316" y="342"/>
                      </a:lnTo>
                      <a:lnTo>
                        <a:pt x="317" y="342"/>
                      </a:lnTo>
                      <a:lnTo>
                        <a:pt x="319" y="342"/>
                      </a:lnTo>
                      <a:lnTo>
                        <a:pt x="322" y="341"/>
                      </a:lnTo>
                      <a:lnTo>
                        <a:pt x="325" y="341"/>
                      </a:lnTo>
                      <a:lnTo>
                        <a:pt x="325" y="338"/>
                      </a:lnTo>
                      <a:lnTo>
                        <a:pt x="327" y="337"/>
                      </a:lnTo>
                      <a:lnTo>
                        <a:pt x="329" y="336"/>
                      </a:lnTo>
                      <a:lnTo>
                        <a:pt x="327" y="333"/>
                      </a:lnTo>
                      <a:lnTo>
                        <a:pt x="324" y="332"/>
                      </a:lnTo>
                      <a:lnTo>
                        <a:pt x="319" y="328"/>
                      </a:lnTo>
                      <a:lnTo>
                        <a:pt x="315" y="324"/>
                      </a:lnTo>
                      <a:lnTo>
                        <a:pt x="311" y="322"/>
                      </a:lnTo>
                      <a:lnTo>
                        <a:pt x="307" y="323"/>
                      </a:lnTo>
                      <a:lnTo>
                        <a:pt x="303" y="325"/>
                      </a:lnTo>
                      <a:lnTo>
                        <a:pt x="300" y="328"/>
                      </a:lnTo>
                      <a:lnTo>
                        <a:pt x="293" y="327"/>
                      </a:lnTo>
                      <a:lnTo>
                        <a:pt x="287" y="327"/>
                      </a:lnTo>
                      <a:lnTo>
                        <a:pt x="283" y="329"/>
                      </a:lnTo>
                      <a:lnTo>
                        <a:pt x="281" y="333"/>
                      </a:lnTo>
                      <a:lnTo>
                        <a:pt x="278" y="336"/>
                      </a:lnTo>
                      <a:lnTo>
                        <a:pt x="277" y="338"/>
                      </a:lnTo>
                      <a:lnTo>
                        <a:pt x="274" y="342"/>
                      </a:lnTo>
                      <a:lnTo>
                        <a:pt x="274" y="347"/>
                      </a:lnTo>
                      <a:lnTo>
                        <a:pt x="278" y="350"/>
                      </a:lnTo>
                      <a:lnTo>
                        <a:pt x="279" y="352"/>
                      </a:lnTo>
                      <a:lnTo>
                        <a:pt x="281" y="356"/>
                      </a:lnTo>
                      <a:lnTo>
                        <a:pt x="281" y="358"/>
                      </a:lnTo>
                      <a:lnTo>
                        <a:pt x="283" y="358"/>
                      </a:lnTo>
                      <a:lnTo>
                        <a:pt x="283" y="358"/>
                      </a:lnTo>
                      <a:lnTo>
                        <a:pt x="283" y="358"/>
                      </a:lnTo>
                      <a:lnTo>
                        <a:pt x="283" y="358"/>
                      </a:lnTo>
                      <a:lnTo>
                        <a:pt x="283" y="358"/>
                      </a:lnTo>
                      <a:close/>
                      <a:moveTo>
                        <a:pt x="156" y="222"/>
                      </a:moveTo>
                      <a:lnTo>
                        <a:pt x="160" y="225"/>
                      </a:lnTo>
                      <a:lnTo>
                        <a:pt x="161" y="227"/>
                      </a:lnTo>
                      <a:lnTo>
                        <a:pt x="159" y="227"/>
                      </a:lnTo>
                      <a:lnTo>
                        <a:pt x="159" y="230"/>
                      </a:lnTo>
                      <a:lnTo>
                        <a:pt x="159" y="233"/>
                      </a:lnTo>
                      <a:lnTo>
                        <a:pt x="159" y="236"/>
                      </a:lnTo>
                      <a:lnTo>
                        <a:pt x="163" y="237"/>
                      </a:lnTo>
                      <a:lnTo>
                        <a:pt x="160" y="238"/>
                      </a:lnTo>
                      <a:lnTo>
                        <a:pt x="160" y="239"/>
                      </a:lnTo>
                      <a:lnTo>
                        <a:pt x="160" y="241"/>
                      </a:lnTo>
                      <a:lnTo>
                        <a:pt x="161" y="242"/>
                      </a:lnTo>
                      <a:lnTo>
                        <a:pt x="159" y="246"/>
                      </a:lnTo>
                      <a:lnTo>
                        <a:pt x="159" y="251"/>
                      </a:lnTo>
                      <a:lnTo>
                        <a:pt x="163" y="252"/>
                      </a:lnTo>
                      <a:lnTo>
                        <a:pt x="163" y="253"/>
                      </a:lnTo>
                      <a:lnTo>
                        <a:pt x="164" y="255"/>
                      </a:lnTo>
                      <a:lnTo>
                        <a:pt x="167" y="256"/>
                      </a:lnTo>
                      <a:lnTo>
                        <a:pt x="165" y="260"/>
                      </a:lnTo>
                      <a:lnTo>
                        <a:pt x="167" y="261"/>
                      </a:lnTo>
                      <a:lnTo>
                        <a:pt x="169" y="262"/>
                      </a:lnTo>
                      <a:lnTo>
                        <a:pt x="170" y="262"/>
                      </a:lnTo>
                      <a:lnTo>
                        <a:pt x="172" y="260"/>
                      </a:lnTo>
                      <a:lnTo>
                        <a:pt x="174" y="257"/>
                      </a:lnTo>
                      <a:lnTo>
                        <a:pt x="175" y="257"/>
                      </a:lnTo>
                      <a:lnTo>
                        <a:pt x="178" y="257"/>
                      </a:lnTo>
                      <a:lnTo>
                        <a:pt x="178" y="261"/>
                      </a:lnTo>
                      <a:lnTo>
                        <a:pt x="180" y="263"/>
                      </a:lnTo>
                      <a:lnTo>
                        <a:pt x="183" y="263"/>
                      </a:lnTo>
                      <a:lnTo>
                        <a:pt x="184" y="262"/>
                      </a:lnTo>
                      <a:lnTo>
                        <a:pt x="186" y="263"/>
                      </a:lnTo>
                      <a:lnTo>
                        <a:pt x="189" y="265"/>
                      </a:lnTo>
                      <a:lnTo>
                        <a:pt x="191" y="266"/>
                      </a:lnTo>
                      <a:lnTo>
                        <a:pt x="189" y="266"/>
                      </a:lnTo>
                      <a:lnTo>
                        <a:pt x="188" y="268"/>
                      </a:lnTo>
                      <a:lnTo>
                        <a:pt x="186" y="270"/>
                      </a:lnTo>
                      <a:lnTo>
                        <a:pt x="188" y="271"/>
                      </a:lnTo>
                      <a:lnTo>
                        <a:pt x="188" y="272"/>
                      </a:lnTo>
                      <a:lnTo>
                        <a:pt x="189" y="272"/>
                      </a:lnTo>
                      <a:lnTo>
                        <a:pt x="196" y="275"/>
                      </a:lnTo>
                      <a:lnTo>
                        <a:pt x="199" y="276"/>
                      </a:lnTo>
                      <a:lnTo>
                        <a:pt x="205" y="280"/>
                      </a:lnTo>
                      <a:lnTo>
                        <a:pt x="205" y="279"/>
                      </a:lnTo>
                      <a:lnTo>
                        <a:pt x="206" y="277"/>
                      </a:lnTo>
                      <a:lnTo>
                        <a:pt x="207" y="276"/>
                      </a:lnTo>
                      <a:lnTo>
                        <a:pt x="210" y="272"/>
                      </a:lnTo>
                      <a:lnTo>
                        <a:pt x="211" y="267"/>
                      </a:lnTo>
                      <a:lnTo>
                        <a:pt x="213" y="265"/>
                      </a:lnTo>
                      <a:lnTo>
                        <a:pt x="215" y="262"/>
                      </a:lnTo>
                      <a:lnTo>
                        <a:pt x="218" y="260"/>
                      </a:lnTo>
                      <a:lnTo>
                        <a:pt x="221" y="256"/>
                      </a:lnTo>
                      <a:lnTo>
                        <a:pt x="222" y="252"/>
                      </a:lnTo>
                      <a:lnTo>
                        <a:pt x="222" y="249"/>
                      </a:lnTo>
                      <a:lnTo>
                        <a:pt x="222" y="246"/>
                      </a:lnTo>
                      <a:lnTo>
                        <a:pt x="224" y="242"/>
                      </a:lnTo>
                      <a:lnTo>
                        <a:pt x="225" y="241"/>
                      </a:lnTo>
                      <a:lnTo>
                        <a:pt x="229" y="237"/>
                      </a:lnTo>
                      <a:lnTo>
                        <a:pt x="230" y="234"/>
                      </a:lnTo>
                      <a:lnTo>
                        <a:pt x="231" y="230"/>
                      </a:lnTo>
                      <a:lnTo>
                        <a:pt x="231" y="225"/>
                      </a:lnTo>
                      <a:lnTo>
                        <a:pt x="235" y="222"/>
                      </a:lnTo>
                      <a:lnTo>
                        <a:pt x="243" y="225"/>
                      </a:lnTo>
                      <a:lnTo>
                        <a:pt x="246" y="233"/>
                      </a:lnTo>
                      <a:lnTo>
                        <a:pt x="249" y="236"/>
                      </a:lnTo>
                      <a:lnTo>
                        <a:pt x="253" y="232"/>
                      </a:lnTo>
                      <a:lnTo>
                        <a:pt x="254" y="227"/>
                      </a:lnTo>
                      <a:lnTo>
                        <a:pt x="257" y="224"/>
                      </a:lnTo>
                      <a:lnTo>
                        <a:pt x="258" y="222"/>
                      </a:lnTo>
                      <a:lnTo>
                        <a:pt x="254" y="218"/>
                      </a:lnTo>
                      <a:lnTo>
                        <a:pt x="250" y="218"/>
                      </a:lnTo>
                      <a:lnTo>
                        <a:pt x="245" y="216"/>
                      </a:lnTo>
                      <a:lnTo>
                        <a:pt x="241" y="216"/>
                      </a:lnTo>
                      <a:lnTo>
                        <a:pt x="239" y="216"/>
                      </a:lnTo>
                      <a:lnTo>
                        <a:pt x="235" y="218"/>
                      </a:lnTo>
                      <a:lnTo>
                        <a:pt x="231" y="218"/>
                      </a:lnTo>
                      <a:lnTo>
                        <a:pt x="229" y="219"/>
                      </a:lnTo>
                      <a:lnTo>
                        <a:pt x="225" y="220"/>
                      </a:lnTo>
                      <a:lnTo>
                        <a:pt x="222" y="222"/>
                      </a:lnTo>
                      <a:lnTo>
                        <a:pt x="220" y="220"/>
                      </a:lnTo>
                      <a:lnTo>
                        <a:pt x="218" y="219"/>
                      </a:lnTo>
                      <a:lnTo>
                        <a:pt x="216" y="216"/>
                      </a:lnTo>
                      <a:lnTo>
                        <a:pt x="216" y="213"/>
                      </a:lnTo>
                      <a:lnTo>
                        <a:pt x="218" y="211"/>
                      </a:lnTo>
                      <a:lnTo>
                        <a:pt x="220" y="209"/>
                      </a:lnTo>
                      <a:lnTo>
                        <a:pt x="221" y="205"/>
                      </a:lnTo>
                      <a:lnTo>
                        <a:pt x="224" y="203"/>
                      </a:lnTo>
                      <a:lnTo>
                        <a:pt x="224" y="201"/>
                      </a:lnTo>
                      <a:lnTo>
                        <a:pt x="224" y="197"/>
                      </a:lnTo>
                      <a:lnTo>
                        <a:pt x="222" y="192"/>
                      </a:lnTo>
                      <a:lnTo>
                        <a:pt x="220" y="187"/>
                      </a:lnTo>
                      <a:lnTo>
                        <a:pt x="218" y="182"/>
                      </a:lnTo>
                      <a:lnTo>
                        <a:pt x="216" y="182"/>
                      </a:lnTo>
                      <a:lnTo>
                        <a:pt x="213" y="178"/>
                      </a:lnTo>
                      <a:lnTo>
                        <a:pt x="211" y="176"/>
                      </a:lnTo>
                      <a:lnTo>
                        <a:pt x="208" y="172"/>
                      </a:lnTo>
                      <a:lnTo>
                        <a:pt x="207" y="170"/>
                      </a:lnTo>
                      <a:lnTo>
                        <a:pt x="206" y="167"/>
                      </a:lnTo>
                      <a:lnTo>
                        <a:pt x="206" y="165"/>
                      </a:lnTo>
                      <a:lnTo>
                        <a:pt x="205" y="163"/>
                      </a:lnTo>
                      <a:lnTo>
                        <a:pt x="203" y="158"/>
                      </a:lnTo>
                      <a:lnTo>
                        <a:pt x="203" y="157"/>
                      </a:lnTo>
                      <a:lnTo>
                        <a:pt x="203" y="156"/>
                      </a:lnTo>
                      <a:lnTo>
                        <a:pt x="203" y="149"/>
                      </a:lnTo>
                      <a:lnTo>
                        <a:pt x="203" y="144"/>
                      </a:lnTo>
                      <a:lnTo>
                        <a:pt x="203" y="140"/>
                      </a:lnTo>
                      <a:lnTo>
                        <a:pt x="203" y="137"/>
                      </a:lnTo>
                      <a:lnTo>
                        <a:pt x="201" y="134"/>
                      </a:lnTo>
                      <a:lnTo>
                        <a:pt x="201" y="132"/>
                      </a:lnTo>
                      <a:lnTo>
                        <a:pt x="201" y="130"/>
                      </a:lnTo>
                      <a:lnTo>
                        <a:pt x="198" y="130"/>
                      </a:lnTo>
                      <a:lnTo>
                        <a:pt x="197" y="130"/>
                      </a:lnTo>
                      <a:lnTo>
                        <a:pt x="196" y="130"/>
                      </a:lnTo>
                      <a:lnTo>
                        <a:pt x="194" y="130"/>
                      </a:lnTo>
                      <a:lnTo>
                        <a:pt x="193" y="130"/>
                      </a:lnTo>
                      <a:lnTo>
                        <a:pt x="191" y="132"/>
                      </a:lnTo>
                      <a:lnTo>
                        <a:pt x="189" y="130"/>
                      </a:lnTo>
                      <a:lnTo>
                        <a:pt x="189" y="129"/>
                      </a:lnTo>
                      <a:lnTo>
                        <a:pt x="189" y="128"/>
                      </a:lnTo>
                      <a:lnTo>
                        <a:pt x="191" y="127"/>
                      </a:lnTo>
                      <a:lnTo>
                        <a:pt x="192" y="129"/>
                      </a:lnTo>
                      <a:lnTo>
                        <a:pt x="194" y="129"/>
                      </a:lnTo>
                      <a:lnTo>
                        <a:pt x="198" y="128"/>
                      </a:lnTo>
                      <a:lnTo>
                        <a:pt x="201" y="128"/>
                      </a:lnTo>
                      <a:lnTo>
                        <a:pt x="202" y="128"/>
                      </a:lnTo>
                      <a:lnTo>
                        <a:pt x="205" y="129"/>
                      </a:lnTo>
                      <a:lnTo>
                        <a:pt x="207" y="128"/>
                      </a:lnTo>
                      <a:lnTo>
                        <a:pt x="208" y="119"/>
                      </a:lnTo>
                      <a:lnTo>
                        <a:pt x="210" y="114"/>
                      </a:lnTo>
                      <a:lnTo>
                        <a:pt x="212" y="106"/>
                      </a:lnTo>
                      <a:lnTo>
                        <a:pt x="213" y="104"/>
                      </a:lnTo>
                      <a:lnTo>
                        <a:pt x="213" y="97"/>
                      </a:lnTo>
                      <a:lnTo>
                        <a:pt x="212" y="90"/>
                      </a:lnTo>
                      <a:lnTo>
                        <a:pt x="207" y="87"/>
                      </a:lnTo>
                      <a:lnTo>
                        <a:pt x="197" y="85"/>
                      </a:lnTo>
                      <a:lnTo>
                        <a:pt x="194" y="83"/>
                      </a:lnTo>
                      <a:lnTo>
                        <a:pt x="193" y="83"/>
                      </a:lnTo>
                      <a:lnTo>
                        <a:pt x="191" y="82"/>
                      </a:lnTo>
                      <a:lnTo>
                        <a:pt x="189" y="81"/>
                      </a:lnTo>
                      <a:lnTo>
                        <a:pt x="187" y="80"/>
                      </a:lnTo>
                      <a:lnTo>
                        <a:pt x="186" y="77"/>
                      </a:lnTo>
                      <a:lnTo>
                        <a:pt x="186" y="75"/>
                      </a:lnTo>
                      <a:lnTo>
                        <a:pt x="186" y="70"/>
                      </a:lnTo>
                      <a:lnTo>
                        <a:pt x="187" y="66"/>
                      </a:lnTo>
                      <a:lnTo>
                        <a:pt x="186" y="63"/>
                      </a:lnTo>
                      <a:lnTo>
                        <a:pt x="183" y="62"/>
                      </a:lnTo>
                      <a:lnTo>
                        <a:pt x="180" y="62"/>
                      </a:lnTo>
                      <a:lnTo>
                        <a:pt x="179" y="62"/>
                      </a:lnTo>
                      <a:lnTo>
                        <a:pt x="177" y="62"/>
                      </a:lnTo>
                      <a:lnTo>
                        <a:pt x="175" y="62"/>
                      </a:lnTo>
                      <a:lnTo>
                        <a:pt x="170" y="63"/>
                      </a:lnTo>
                      <a:lnTo>
                        <a:pt x="169" y="63"/>
                      </a:lnTo>
                      <a:lnTo>
                        <a:pt x="167" y="66"/>
                      </a:lnTo>
                      <a:lnTo>
                        <a:pt x="164" y="66"/>
                      </a:lnTo>
                      <a:lnTo>
                        <a:pt x="163" y="63"/>
                      </a:lnTo>
                      <a:lnTo>
                        <a:pt x="160" y="61"/>
                      </a:lnTo>
                      <a:lnTo>
                        <a:pt x="158" y="62"/>
                      </a:lnTo>
                      <a:lnTo>
                        <a:pt x="155" y="67"/>
                      </a:lnTo>
                      <a:lnTo>
                        <a:pt x="154" y="70"/>
                      </a:lnTo>
                      <a:lnTo>
                        <a:pt x="151" y="71"/>
                      </a:lnTo>
                      <a:lnTo>
                        <a:pt x="149" y="72"/>
                      </a:lnTo>
                      <a:lnTo>
                        <a:pt x="148" y="72"/>
                      </a:lnTo>
                      <a:lnTo>
                        <a:pt x="148" y="71"/>
                      </a:lnTo>
                      <a:lnTo>
                        <a:pt x="148" y="68"/>
                      </a:lnTo>
                      <a:lnTo>
                        <a:pt x="150" y="68"/>
                      </a:lnTo>
                      <a:lnTo>
                        <a:pt x="150" y="67"/>
                      </a:lnTo>
                      <a:lnTo>
                        <a:pt x="151" y="63"/>
                      </a:lnTo>
                      <a:lnTo>
                        <a:pt x="150" y="62"/>
                      </a:lnTo>
                      <a:lnTo>
                        <a:pt x="148" y="63"/>
                      </a:lnTo>
                      <a:lnTo>
                        <a:pt x="144" y="63"/>
                      </a:lnTo>
                      <a:lnTo>
                        <a:pt x="141" y="63"/>
                      </a:lnTo>
                      <a:lnTo>
                        <a:pt x="140" y="62"/>
                      </a:lnTo>
                      <a:lnTo>
                        <a:pt x="139" y="63"/>
                      </a:lnTo>
                      <a:lnTo>
                        <a:pt x="137" y="67"/>
                      </a:lnTo>
                      <a:lnTo>
                        <a:pt x="137" y="68"/>
                      </a:lnTo>
                      <a:lnTo>
                        <a:pt x="136" y="70"/>
                      </a:lnTo>
                      <a:lnTo>
                        <a:pt x="135" y="70"/>
                      </a:lnTo>
                      <a:lnTo>
                        <a:pt x="135" y="68"/>
                      </a:lnTo>
                      <a:lnTo>
                        <a:pt x="134" y="66"/>
                      </a:lnTo>
                      <a:lnTo>
                        <a:pt x="132" y="62"/>
                      </a:lnTo>
                      <a:lnTo>
                        <a:pt x="135" y="61"/>
                      </a:lnTo>
                      <a:lnTo>
                        <a:pt x="132" y="56"/>
                      </a:lnTo>
                      <a:lnTo>
                        <a:pt x="130" y="54"/>
                      </a:lnTo>
                      <a:lnTo>
                        <a:pt x="130" y="53"/>
                      </a:lnTo>
                      <a:lnTo>
                        <a:pt x="131" y="52"/>
                      </a:lnTo>
                      <a:lnTo>
                        <a:pt x="131" y="47"/>
                      </a:lnTo>
                      <a:lnTo>
                        <a:pt x="134" y="48"/>
                      </a:lnTo>
                      <a:lnTo>
                        <a:pt x="135" y="47"/>
                      </a:lnTo>
                      <a:lnTo>
                        <a:pt x="135" y="45"/>
                      </a:lnTo>
                      <a:lnTo>
                        <a:pt x="135" y="43"/>
                      </a:lnTo>
                      <a:lnTo>
                        <a:pt x="135" y="42"/>
                      </a:lnTo>
                      <a:lnTo>
                        <a:pt x="132" y="40"/>
                      </a:lnTo>
                      <a:lnTo>
                        <a:pt x="132" y="39"/>
                      </a:lnTo>
                      <a:lnTo>
                        <a:pt x="132" y="37"/>
                      </a:lnTo>
                      <a:lnTo>
                        <a:pt x="132" y="33"/>
                      </a:lnTo>
                      <a:lnTo>
                        <a:pt x="135" y="33"/>
                      </a:lnTo>
                      <a:lnTo>
                        <a:pt x="135" y="30"/>
                      </a:lnTo>
                      <a:lnTo>
                        <a:pt x="135" y="28"/>
                      </a:lnTo>
                      <a:lnTo>
                        <a:pt x="134" y="26"/>
                      </a:lnTo>
                      <a:lnTo>
                        <a:pt x="134" y="24"/>
                      </a:lnTo>
                      <a:lnTo>
                        <a:pt x="135" y="23"/>
                      </a:lnTo>
                      <a:lnTo>
                        <a:pt x="136" y="21"/>
                      </a:lnTo>
                      <a:lnTo>
                        <a:pt x="136" y="19"/>
                      </a:lnTo>
                      <a:lnTo>
                        <a:pt x="136" y="18"/>
                      </a:lnTo>
                      <a:lnTo>
                        <a:pt x="135" y="15"/>
                      </a:lnTo>
                      <a:lnTo>
                        <a:pt x="132" y="13"/>
                      </a:lnTo>
                      <a:lnTo>
                        <a:pt x="130" y="11"/>
                      </a:lnTo>
                      <a:lnTo>
                        <a:pt x="130" y="9"/>
                      </a:lnTo>
                      <a:lnTo>
                        <a:pt x="128" y="6"/>
                      </a:lnTo>
                      <a:lnTo>
                        <a:pt x="126" y="4"/>
                      </a:lnTo>
                      <a:lnTo>
                        <a:pt x="125" y="2"/>
                      </a:lnTo>
                      <a:lnTo>
                        <a:pt x="122" y="0"/>
                      </a:lnTo>
                      <a:lnTo>
                        <a:pt x="121" y="0"/>
                      </a:lnTo>
                      <a:lnTo>
                        <a:pt x="120" y="0"/>
                      </a:lnTo>
                      <a:lnTo>
                        <a:pt x="117" y="1"/>
                      </a:lnTo>
                      <a:lnTo>
                        <a:pt x="116" y="2"/>
                      </a:lnTo>
                      <a:lnTo>
                        <a:pt x="116" y="4"/>
                      </a:lnTo>
                      <a:lnTo>
                        <a:pt x="116" y="6"/>
                      </a:lnTo>
                      <a:lnTo>
                        <a:pt x="115" y="9"/>
                      </a:lnTo>
                      <a:lnTo>
                        <a:pt x="112" y="9"/>
                      </a:lnTo>
                      <a:lnTo>
                        <a:pt x="111" y="9"/>
                      </a:lnTo>
                      <a:lnTo>
                        <a:pt x="109" y="9"/>
                      </a:lnTo>
                      <a:lnTo>
                        <a:pt x="108" y="10"/>
                      </a:lnTo>
                      <a:lnTo>
                        <a:pt x="107" y="7"/>
                      </a:lnTo>
                      <a:lnTo>
                        <a:pt x="106" y="6"/>
                      </a:lnTo>
                      <a:lnTo>
                        <a:pt x="104" y="7"/>
                      </a:lnTo>
                      <a:lnTo>
                        <a:pt x="103" y="6"/>
                      </a:lnTo>
                      <a:lnTo>
                        <a:pt x="101" y="6"/>
                      </a:lnTo>
                      <a:lnTo>
                        <a:pt x="99" y="6"/>
                      </a:lnTo>
                      <a:lnTo>
                        <a:pt x="99" y="4"/>
                      </a:lnTo>
                      <a:lnTo>
                        <a:pt x="96" y="2"/>
                      </a:lnTo>
                      <a:lnTo>
                        <a:pt x="93" y="2"/>
                      </a:lnTo>
                      <a:lnTo>
                        <a:pt x="92" y="2"/>
                      </a:lnTo>
                      <a:lnTo>
                        <a:pt x="89" y="1"/>
                      </a:lnTo>
                      <a:lnTo>
                        <a:pt x="88" y="2"/>
                      </a:lnTo>
                      <a:lnTo>
                        <a:pt x="85" y="4"/>
                      </a:lnTo>
                      <a:lnTo>
                        <a:pt x="85" y="7"/>
                      </a:lnTo>
                      <a:lnTo>
                        <a:pt x="85" y="9"/>
                      </a:lnTo>
                      <a:lnTo>
                        <a:pt x="85" y="10"/>
                      </a:lnTo>
                      <a:lnTo>
                        <a:pt x="84" y="11"/>
                      </a:lnTo>
                      <a:lnTo>
                        <a:pt x="80" y="11"/>
                      </a:lnTo>
                      <a:lnTo>
                        <a:pt x="79" y="11"/>
                      </a:lnTo>
                      <a:lnTo>
                        <a:pt x="78" y="11"/>
                      </a:lnTo>
                      <a:lnTo>
                        <a:pt x="75" y="13"/>
                      </a:lnTo>
                      <a:lnTo>
                        <a:pt x="74" y="14"/>
                      </a:lnTo>
                      <a:lnTo>
                        <a:pt x="73" y="14"/>
                      </a:lnTo>
                      <a:lnTo>
                        <a:pt x="73" y="15"/>
                      </a:lnTo>
                      <a:lnTo>
                        <a:pt x="74" y="15"/>
                      </a:lnTo>
                      <a:lnTo>
                        <a:pt x="77" y="15"/>
                      </a:lnTo>
                      <a:lnTo>
                        <a:pt x="77" y="18"/>
                      </a:lnTo>
                      <a:lnTo>
                        <a:pt x="75" y="19"/>
                      </a:lnTo>
                      <a:lnTo>
                        <a:pt x="73" y="24"/>
                      </a:lnTo>
                      <a:lnTo>
                        <a:pt x="71" y="26"/>
                      </a:lnTo>
                      <a:lnTo>
                        <a:pt x="71" y="28"/>
                      </a:lnTo>
                      <a:lnTo>
                        <a:pt x="70" y="29"/>
                      </a:lnTo>
                      <a:lnTo>
                        <a:pt x="70" y="32"/>
                      </a:lnTo>
                      <a:lnTo>
                        <a:pt x="70" y="33"/>
                      </a:lnTo>
                      <a:lnTo>
                        <a:pt x="70" y="38"/>
                      </a:lnTo>
                      <a:lnTo>
                        <a:pt x="69" y="39"/>
                      </a:lnTo>
                      <a:lnTo>
                        <a:pt x="70" y="40"/>
                      </a:lnTo>
                      <a:lnTo>
                        <a:pt x="69" y="43"/>
                      </a:lnTo>
                      <a:lnTo>
                        <a:pt x="66" y="44"/>
                      </a:lnTo>
                      <a:lnTo>
                        <a:pt x="64" y="45"/>
                      </a:lnTo>
                      <a:lnTo>
                        <a:pt x="59" y="44"/>
                      </a:lnTo>
                      <a:lnTo>
                        <a:pt x="55" y="44"/>
                      </a:lnTo>
                      <a:lnTo>
                        <a:pt x="50" y="45"/>
                      </a:lnTo>
                      <a:lnTo>
                        <a:pt x="47" y="48"/>
                      </a:lnTo>
                      <a:lnTo>
                        <a:pt x="46" y="52"/>
                      </a:lnTo>
                      <a:lnTo>
                        <a:pt x="44" y="56"/>
                      </a:lnTo>
                      <a:lnTo>
                        <a:pt x="41" y="58"/>
                      </a:lnTo>
                      <a:lnTo>
                        <a:pt x="41" y="59"/>
                      </a:lnTo>
                      <a:lnTo>
                        <a:pt x="40" y="62"/>
                      </a:lnTo>
                      <a:lnTo>
                        <a:pt x="36" y="63"/>
                      </a:lnTo>
                      <a:lnTo>
                        <a:pt x="35" y="66"/>
                      </a:lnTo>
                      <a:lnTo>
                        <a:pt x="33" y="68"/>
                      </a:lnTo>
                      <a:lnTo>
                        <a:pt x="32" y="70"/>
                      </a:lnTo>
                      <a:lnTo>
                        <a:pt x="31" y="70"/>
                      </a:lnTo>
                      <a:lnTo>
                        <a:pt x="30" y="70"/>
                      </a:lnTo>
                      <a:lnTo>
                        <a:pt x="27" y="70"/>
                      </a:lnTo>
                      <a:lnTo>
                        <a:pt x="26" y="76"/>
                      </a:lnTo>
                      <a:lnTo>
                        <a:pt x="26" y="78"/>
                      </a:lnTo>
                      <a:lnTo>
                        <a:pt x="26" y="85"/>
                      </a:lnTo>
                      <a:lnTo>
                        <a:pt x="26" y="86"/>
                      </a:lnTo>
                      <a:lnTo>
                        <a:pt x="27" y="89"/>
                      </a:lnTo>
                      <a:lnTo>
                        <a:pt x="26" y="91"/>
                      </a:lnTo>
                      <a:lnTo>
                        <a:pt x="25" y="94"/>
                      </a:lnTo>
                      <a:lnTo>
                        <a:pt x="23" y="94"/>
                      </a:lnTo>
                      <a:lnTo>
                        <a:pt x="19" y="94"/>
                      </a:lnTo>
                      <a:lnTo>
                        <a:pt x="18" y="94"/>
                      </a:lnTo>
                      <a:lnTo>
                        <a:pt x="14" y="94"/>
                      </a:lnTo>
                      <a:lnTo>
                        <a:pt x="11" y="96"/>
                      </a:lnTo>
                      <a:lnTo>
                        <a:pt x="11" y="101"/>
                      </a:lnTo>
                      <a:lnTo>
                        <a:pt x="9" y="108"/>
                      </a:lnTo>
                      <a:lnTo>
                        <a:pt x="7" y="113"/>
                      </a:lnTo>
                      <a:lnTo>
                        <a:pt x="6" y="115"/>
                      </a:lnTo>
                      <a:lnTo>
                        <a:pt x="4" y="119"/>
                      </a:lnTo>
                      <a:lnTo>
                        <a:pt x="4" y="120"/>
                      </a:lnTo>
                      <a:lnTo>
                        <a:pt x="2" y="127"/>
                      </a:lnTo>
                      <a:lnTo>
                        <a:pt x="2" y="130"/>
                      </a:lnTo>
                      <a:lnTo>
                        <a:pt x="0" y="133"/>
                      </a:lnTo>
                      <a:lnTo>
                        <a:pt x="0" y="137"/>
                      </a:lnTo>
                      <a:lnTo>
                        <a:pt x="6" y="137"/>
                      </a:lnTo>
                      <a:lnTo>
                        <a:pt x="9" y="137"/>
                      </a:lnTo>
                      <a:lnTo>
                        <a:pt x="11" y="137"/>
                      </a:lnTo>
                      <a:lnTo>
                        <a:pt x="11" y="142"/>
                      </a:lnTo>
                      <a:lnTo>
                        <a:pt x="12" y="143"/>
                      </a:lnTo>
                      <a:lnTo>
                        <a:pt x="11" y="146"/>
                      </a:lnTo>
                      <a:lnTo>
                        <a:pt x="11" y="149"/>
                      </a:lnTo>
                      <a:lnTo>
                        <a:pt x="11" y="152"/>
                      </a:lnTo>
                      <a:lnTo>
                        <a:pt x="11" y="156"/>
                      </a:lnTo>
                      <a:lnTo>
                        <a:pt x="11" y="158"/>
                      </a:lnTo>
                      <a:lnTo>
                        <a:pt x="11" y="159"/>
                      </a:lnTo>
                      <a:lnTo>
                        <a:pt x="9" y="162"/>
                      </a:lnTo>
                      <a:lnTo>
                        <a:pt x="9" y="163"/>
                      </a:lnTo>
                      <a:lnTo>
                        <a:pt x="9" y="166"/>
                      </a:lnTo>
                      <a:lnTo>
                        <a:pt x="7" y="167"/>
                      </a:lnTo>
                      <a:lnTo>
                        <a:pt x="7" y="168"/>
                      </a:lnTo>
                      <a:lnTo>
                        <a:pt x="9" y="171"/>
                      </a:lnTo>
                      <a:lnTo>
                        <a:pt x="11" y="171"/>
                      </a:lnTo>
                      <a:lnTo>
                        <a:pt x="13" y="168"/>
                      </a:lnTo>
                      <a:lnTo>
                        <a:pt x="14" y="167"/>
                      </a:lnTo>
                      <a:lnTo>
                        <a:pt x="16" y="166"/>
                      </a:lnTo>
                      <a:lnTo>
                        <a:pt x="17" y="165"/>
                      </a:lnTo>
                      <a:lnTo>
                        <a:pt x="18" y="163"/>
                      </a:lnTo>
                      <a:lnTo>
                        <a:pt x="19" y="163"/>
                      </a:lnTo>
                      <a:lnTo>
                        <a:pt x="21" y="163"/>
                      </a:lnTo>
                      <a:lnTo>
                        <a:pt x="22" y="163"/>
                      </a:lnTo>
                      <a:lnTo>
                        <a:pt x="22" y="165"/>
                      </a:lnTo>
                      <a:lnTo>
                        <a:pt x="21" y="168"/>
                      </a:lnTo>
                      <a:lnTo>
                        <a:pt x="22" y="171"/>
                      </a:lnTo>
                      <a:lnTo>
                        <a:pt x="22" y="172"/>
                      </a:lnTo>
                      <a:lnTo>
                        <a:pt x="21" y="176"/>
                      </a:lnTo>
                      <a:lnTo>
                        <a:pt x="26" y="177"/>
                      </a:lnTo>
                      <a:lnTo>
                        <a:pt x="27" y="177"/>
                      </a:lnTo>
                      <a:lnTo>
                        <a:pt x="28" y="178"/>
                      </a:lnTo>
                      <a:lnTo>
                        <a:pt x="30" y="180"/>
                      </a:lnTo>
                      <a:lnTo>
                        <a:pt x="31" y="181"/>
                      </a:lnTo>
                      <a:lnTo>
                        <a:pt x="32" y="186"/>
                      </a:lnTo>
                      <a:lnTo>
                        <a:pt x="32" y="187"/>
                      </a:lnTo>
                      <a:lnTo>
                        <a:pt x="33" y="190"/>
                      </a:lnTo>
                      <a:lnTo>
                        <a:pt x="35" y="191"/>
                      </a:lnTo>
                      <a:lnTo>
                        <a:pt x="36" y="192"/>
                      </a:lnTo>
                      <a:lnTo>
                        <a:pt x="40" y="192"/>
                      </a:lnTo>
                      <a:lnTo>
                        <a:pt x="42" y="192"/>
                      </a:lnTo>
                      <a:lnTo>
                        <a:pt x="44" y="192"/>
                      </a:lnTo>
                      <a:lnTo>
                        <a:pt x="46" y="192"/>
                      </a:lnTo>
                      <a:lnTo>
                        <a:pt x="47" y="192"/>
                      </a:lnTo>
                      <a:lnTo>
                        <a:pt x="49" y="192"/>
                      </a:lnTo>
                      <a:lnTo>
                        <a:pt x="50" y="194"/>
                      </a:lnTo>
                      <a:lnTo>
                        <a:pt x="51" y="195"/>
                      </a:lnTo>
                      <a:lnTo>
                        <a:pt x="52" y="196"/>
                      </a:lnTo>
                      <a:lnTo>
                        <a:pt x="55" y="196"/>
                      </a:lnTo>
                      <a:lnTo>
                        <a:pt x="58" y="196"/>
                      </a:lnTo>
                      <a:lnTo>
                        <a:pt x="60" y="196"/>
                      </a:lnTo>
                      <a:lnTo>
                        <a:pt x="61" y="196"/>
                      </a:lnTo>
                      <a:lnTo>
                        <a:pt x="63" y="197"/>
                      </a:lnTo>
                      <a:lnTo>
                        <a:pt x="64" y="199"/>
                      </a:lnTo>
                      <a:lnTo>
                        <a:pt x="65" y="201"/>
                      </a:lnTo>
                      <a:lnTo>
                        <a:pt x="65" y="203"/>
                      </a:lnTo>
                      <a:lnTo>
                        <a:pt x="65" y="204"/>
                      </a:lnTo>
                      <a:lnTo>
                        <a:pt x="66" y="204"/>
                      </a:lnTo>
                      <a:lnTo>
                        <a:pt x="69" y="205"/>
                      </a:lnTo>
                      <a:lnTo>
                        <a:pt x="70" y="205"/>
                      </a:lnTo>
                      <a:lnTo>
                        <a:pt x="73" y="204"/>
                      </a:lnTo>
                      <a:lnTo>
                        <a:pt x="74" y="204"/>
                      </a:lnTo>
                      <a:lnTo>
                        <a:pt x="75" y="203"/>
                      </a:lnTo>
                      <a:lnTo>
                        <a:pt x="77" y="204"/>
                      </a:lnTo>
                      <a:lnTo>
                        <a:pt x="77" y="205"/>
                      </a:lnTo>
                      <a:lnTo>
                        <a:pt x="75" y="206"/>
                      </a:lnTo>
                      <a:lnTo>
                        <a:pt x="75" y="209"/>
                      </a:lnTo>
                      <a:lnTo>
                        <a:pt x="78" y="210"/>
                      </a:lnTo>
                      <a:lnTo>
                        <a:pt x="79" y="210"/>
                      </a:lnTo>
                      <a:lnTo>
                        <a:pt x="80" y="210"/>
                      </a:lnTo>
                      <a:lnTo>
                        <a:pt x="82" y="210"/>
                      </a:lnTo>
                      <a:lnTo>
                        <a:pt x="84" y="210"/>
                      </a:lnTo>
                      <a:lnTo>
                        <a:pt x="85" y="209"/>
                      </a:lnTo>
                      <a:lnTo>
                        <a:pt x="85" y="208"/>
                      </a:lnTo>
                      <a:lnTo>
                        <a:pt x="87" y="208"/>
                      </a:lnTo>
                      <a:lnTo>
                        <a:pt x="87" y="209"/>
                      </a:lnTo>
                      <a:lnTo>
                        <a:pt x="88" y="209"/>
                      </a:lnTo>
                      <a:lnTo>
                        <a:pt x="89" y="209"/>
                      </a:lnTo>
                      <a:lnTo>
                        <a:pt x="93" y="208"/>
                      </a:lnTo>
                      <a:lnTo>
                        <a:pt x="93" y="205"/>
                      </a:lnTo>
                      <a:lnTo>
                        <a:pt x="93" y="203"/>
                      </a:lnTo>
                      <a:lnTo>
                        <a:pt x="94" y="197"/>
                      </a:lnTo>
                      <a:lnTo>
                        <a:pt x="94" y="196"/>
                      </a:lnTo>
                      <a:lnTo>
                        <a:pt x="97" y="196"/>
                      </a:lnTo>
                      <a:lnTo>
                        <a:pt x="101" y="196"/>
                      </a:lnTo>
                      <a:lnTo>
                        <a:pt x="102" y="196"/>
                      </a:lnTo>
                      <a:lnTo>
                        <a:pt x="103" y="196"/>
                      </a:lnTo>
                      <a:lnTo>
                        <a:pt x="104" y="196"/>
                      </a:lnTo>
                      <a:lnTo>
                        <a:pt x="106" y="195"/>
                      </a:lnTo>
                      <a:lnTo>
                        <a:pt x="108" y="195"/>
                      </a:lnTo>
                      <a:lnTo>
                        <a:pt x="107" y="192"/>
                      </a:lnTo>
                      <a:lnTo>
                        <a:pt x="108" y="191"/>
                      </a:lnTo>
                      <a:lnTo>
                        <a:pt x="109" y="191"/>
                      </a:lnTo>
                      <a:lnTo>
                        <a:pt x="112" y="194"/>
                      </a:lnTo>
                      <a:lnTo>
                        <a:pt x="112" y="196"/>
                      </a:lnTo>
                      <a:lnTo>
                        <a:pt x="116" y="196"/>
                      </a:lnTo>
                      <a:lnTo>
                        <a:pt x="116" y="197"/>
                      </a:lnTo>
                      <a:lnTo>
                        <a:pt x="118" y="199"/>
                      </a:lnTo>
                      <a:lnTo>
                        <a:pt x="121" y="199"/>
                      </a:lnTo>
                      <a:lnTo>
                        <a:pt x="121" y="201"/>
                      </a:lnTo>
                      <a:lnTo>
                        <a:pt x="120" y="203"/>
                      </a:lnTo>
                      <a:lnTo>
                        <a:pt x="120" y="204"/>
                      </a:lnTo>
                      <a:lnTo>
                        <a:pt x="120" y="206"/>
                      </a:lnTo>
                      <a:lnTo>
                        <a:pt x="121" y="208"/>
                      </a:lnTo>
                      <a:lnTo>
                        <a:pt x="122" y="208"/>
                      </a:lnTo>
                      <a:lnTo>
                        <a:pt x="125" y="209"/>
                      </a:lnTo>
                      <a:lnTo>
                        <a:pt x="126" y="209"/>
                      </a:lnTo>
                      <a:lnTo>
                        <a:pt x="126" y="211"/>
                      </a:lnTo>
                      <a:lnTo>
                        <a:pt x="127" y="213"/>
                      </a:lnTo>
                      <a:lnTo>
                        <a:pt x="130" y="213"/>
                      </a:lnTo>
                      <a:lnTo>
                        <a:pt x="131" y="211"/>
                      </a:lnTo>
                      <a:lnTo>
                        <a:pt x="135" y="213"/>
                      </a:lnTo>
                      <a:lnTo>
                        <a:pt x="136" y="211"/>
                      </a:lnTo>
                      <a:lnTo>
                        <a:pt x="137" y="211"/>
                      </a:lnTo>
                      <a:lnTo>
                        <a:pt x="140" y="210"/>
                      </a:lnTo>
                      <a:lnTo>
                        <a:pt x="145" y="211"/>
                      </a:lnTo>
                      <a:lnTo>
                        <a:pt x="150" y="213"/>
                      </a:lnTo>
                      <a:lnTo>
                        <a:pt x="150" y="216"/>
                      </a:lnTo>
                      <a:lnTo>
                        <a:pt x="151" y="218"/>
                      </a:lnTo>
                      <a:lnTo>
                        <a:pt x="154" y="220"/>
                      </a:lnTo>
                      <a:lnTo>
                        <a:pt x="156"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9" name="Freeform 56">
                  <a:extLst>
                    <a:ext uri="{FF2B5EF4-FFF2-40B4-BE49-F238E27FC236}">
                      <a16:creationId xmlns:a16="http://schemas.microsoft.com/office/drawing/2014/main" id="{CCED000D-F221-43E2-A240-F888FFFB9EC7}"/>
                    </a:ext>
                  </a:extLst>
                </p:cNvPr>
                <p:cNvSpPr>
                  <a:spLocks noEditPoints="1"/>
                </p:cNvSpPr>
                <p:nvPr/>
              </p:nvSpPr>
              <p:spPr bwMode="auto">
                <a:xfrm>
                  <a:off x="3528" y="2739"/>
                  <a:ext cx="230" cy="295"/>
                </a:xfrm>
                <a:custGeom>
                  <a:avLst/>
                  <a:gdLst>
                    <a:gd name="T0" fmla="*/ 153 w 230"/>
                    <a:gd name="T1" fmla="*/ 98 h 295"/>
                    <a:gd name="T2" fmla="*/ 180 w 230"/>
                    <a:gd name="T3" fmla="*/ 85 h 295"/>
                    <a:gd name="T4" fmla="*/ 208 w 230"/>
                    <a:gd name="T5" fmla="*/ 90 h 295"/>
                    <a:gd name="T6" fmla="*/ 216 w 230"/>
                    <a:gd name="T7" fmla="*/ 102 h 295"/>
                    <a:gd name="T8" fmla="*/ 199 w 230"/>
                    <a:gd name="T9" fmla="*/ 107 h 295"/>
                    <a:gd name="T10" fmla="*/ 219 w 230"/>
                    <a:gd name="T11" fmla="*/ 112 h 295"/>
                    <a:gd name="T12" fmla="*/ 225 w 230"/>
                    <a:gd name="T13" fmla="*/ 126 h 295"/>
                    <a:gd name="T14" fmla="*/ 211 w 230"/>
                    <a:gd name="T15" fmla="*/ 118 h 295"/>
                    <a:gd name="T16" fmla="*/ 204 w 230"/>
                    <a:gd name="T17" fmla="*/ 123 h 295"/>
                    <a:gd name="T18" fmla="*/ 211 w 230"/>
                    <a:gd name="T19" fmla="*/ 143 h 295"/>
                    <a:gd name="T20" fmla="*/ 199 w 230"/>
                    <a:gd name="T21" fmla="*/ 140 h 295"/>
                    <a:gd name="T22" fmla="*/ 180 w 230"/>
                    <a:gd name="T23" fmla="*/ 148 h 295"/>
                    <a:gd name="T24" fmla="*/ 165 w 230"/>
                    <a:gd name="T25" fmla="*/ 161 h 295"/>
                    <a:gd name="T26" fmla="*/ 144 w 230"/>
                    <a:gd name="T27" fmla="*/ 178 h 295"/>
                    <a:gd name="T28" fmla="*/ 116 w 230"/>
                    <a:gd name="T29" fmla="*/ 185 h 295"/>
                    <a:gd name="T30" fmla="*/ 106 w 230"/>
                    <a:gd name="T31" fmla="*/ 166 h 295"/>
                    <a:gd name="T32" fmla="*/ 115 w 230"/>
                    <a:gd name="T33" fmla="*/ 137 h 295"/>
                    <a:gd name="T34" fmla="*/ 106 w 230"/>
                    <a:gd name="T35" fmla="*/ 104 h 295"/>
                    <a:gd name="T36" fmla="*/ 109 w 230"/>
                    <a:gd name="T37" fmla="*/ 193 h 295"/>
                    <a:gd name="T38" fmla="*/ 102 w 230"/>
                    <a:gd name="T39" fmla="*/ 174 h 295"/>
                    <a:gd name="T40" fmla="*/ 101 w 230"/>
                    <a:gd name="T41" fmla="*/ 123 h 295"/>
                    <a:gd name="T42" fmla="*/ 110 w 230"/>
                    <a:gd name="T43" fmla="*/ 100 h 295"/>
                    <a:gd name="T44" fmla="*/ 146 w 230"/>
                    <a:gd name="T45" fmla="*/ 99 h 295"/>
                    <a:gd name="T46" fmla="*/ 172 w 230"/>
                    <a:gd name="T47" fmla="*/ 77 h 295"/>
                    <a:gd name="T48" fmla="*/ 187 w 230"/>
                    <a:gd name="T49" fmla="*/ 74 h 295"/>
                    <a:gd name="T50" fmla="*/ 167 w 230"/>
                    <a:gd name="T51" fmla="*/ 71 h 295"/>
                    <a:gd name="T52" fmla="*/ 158 w 230"/>
                    <a:gd name="T53" fmla="*/ 48 h 295"/>
                    <a:gd name="T54" fmla="*/ 149 w 230"/>
                    <a:gd name="T55" fmla="*/ 27 h 295"/>
                    <a:gd name="T56" fmla="*/ 124 w 230"/>
                    <a:gd name="T57" fmla="*/ 20 h 295"/>
                    <a:gd name="T58" fmla="*/ 114 w 230"/>
                    <a:gd name="T59" fmla="*/ 8 h 295"/>
                    <a:gd name="T60" fmla="*/ 100 w 230"/>
                    <a:gd name="T61" fmla="*/ 5 h 295"/>
                    <a:gd name="T62" fmla="*/ 92 w 230"/>
                    <a:gd name="T63" fmla="*/ 27 h 295"/>
                    <a:gd name="T64" fmla="*/ 102 w 230"/>
                    <a:gd name="T65" fmla="*/ 32 h 295"/>
                    <a:gd name="T66" fmla="*/ 85 w 230"/>
                    <a:gd name="T67" fmla="*/ 47 h 295"/>
                    <a:gd name="T68" fmla="*/ 76 w 230"/>
                    <a:gd name="T69" fmla="*/ 70 h 295"/>
                    <a:gd name="T70" fmla="*/ 61 w 230"/>
                    <a:gd name="T71" fmla="*/ 80 h 295"/>
                    <a:gd name="T72" fmla="*/ 48 w 230"/>
                    <a:gd name="T73" fmla="*/ 100 h 295"/>
                    <a:gd name="T74" fmla="*/ 57 w 230"/>
                    <a:gd name="T75" fmla="*/ 119 h 295"/>
                    <a:gd name="T76" fmla="*/ 40 w 230"/>
                    <a:gd name="T77" fmla="*/ 133 h 295"/>
                    <a:gd name="T78" fmla="*/ 24 w 230"/>
                    <a:gd name="T79" fmla="*/ 140 h 295"/>
                    <a:gd name="T80" fmla="*/ 29 w 230"/>
                    <a:gd name="T81" fmla="*/ 166 h 295"/>
                    <a:gd name="T82" fmla="*/ 34 w 230"/>
                    <a:gd name="T83" fmla="*/ 184 h 295"/>
                    <a:gd name="T84" fmla="*/ 39 w 230"/>
                    <a:gd name="T85" fmla="*/ 198 h 295"/>
                    <a:gd name="T86" fmla="*/ 53 w 230"/>
                    <a:gd name="T87" fmla="*/ 193 h 295"/>
                    <a:gd name="T88" fmla="*/ 64 w 230"/>
                    <a:gd name="T89" fmla="*/ 194 h 295"/>
                    <a:gd name="T90" fmla="*/ 61 w 230"/>
                    <a:gd name="T91" fmla="*/ 218 h 295"/>
                    <a:gd name="T92" fmla="*/ 48 w 230"/>
                    <a:gd name="T93" fmla="*/ 228 h 295"/>
                    <a:gd name="T94" fmla="*/ 38 w 230"/>
                    <a:gd name="T95" fmla="*/ 224 h 295"/>
                    <a:gd name="T96" fmla="*/ 28 w 230"/>
                    <a:gd name="T97" fmla="*/ 217 h 295"/>
                    <a:gd name="T98" fmla="*/ 21 w 230"/>
                    <a:gd name="T99" fmla="*/ 229 h 295"/>
                    <a:gd name="T100" fmla="*/ 7 w 230"/>
                    <a:gd name="T101" fmla="*/ 241 h 295"/>
                    <a:gd name="T102" fmla="*/ 12 w 230"/>
                    <a:gd name="T103" fmla="*/ 256 h 295"/>
                    <a:gd name="T104" fmla="*/ 0 w 230"/>
                    <a:gd name="T105" fmla="*/ 278 h 295"/>
                    <a:gd name="T106" fmla="*/ 14 w 230"/>
                    <a:gd name="T107" fmla="*/ 280 h 295"/>
                    <a:gd name="T108" fmla="*/ 33 w 230"/>
                    <a:gd name="T109" fmla="*/ 294 h 295"/>
                    <a:gd name="T110" fmla="*/ 49 w 230"/>
                    <a:gd name="T111" fmla="*/ 285 h 295"/>
                    <a:gd name="T112" fmla="*/ 83 w 230"/>
                    <a:gd name="T113" fmla="*/ 245 h 295"/>
                    <a:gd name="T114" fmla="*/ 100 w 230"/>
                    <a:gd name="T115" fmla="*/ 2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295">
                      <a:moveTo>
                        <a:pt x="123" y="99"/>
                      </a:moveTo>
                      <a:lnTo>
                        <a:pt x="124" y="99"/>
                      </a:lnTo>
                      <a:lnTo>
                        <a:pt x="130" y="100"/>
                      </a:lnTo>
                      <a:lnTo>
                        <a:pt x="133" y="100"/>
                      </a:lnTo>
                      <a:lnTo>
                        <a:pt x="135" y="102"/>
                      </a:lnTo>
                      <a:lnTo>
                        <a:pt x="137" y="103"/>
                      </a:lnTo>
                      <a:lnTo>
                        <a:pt x="139" y="103"/>
                      </a:lnTo>
                      <a:lnTo>
                        <a:pt x="142" y="103"/>
                      </a:lnTo>
                      <a:lnTo>
                        <a:pt x="144" y="102"/>
                      </a:lnTo>
                      <a:lnTo>
                        <a:pt x="149" y="99"/>
                      </a:lnTo>
                      <a:lnTo>
                        <a:pt x="153" y="98"/>
                      </a:lnTo>
                      <a:lnTo>
                        <a:pt x="157" y="98"/>
                      </a:lnTo>
                      <a:lnTo>
                        <a:pt x="159" y="98"/>
                      </a:lnTo>
                      <a:lnTo>
                        <a:pt x="163" y="98"/>
                      </a:lnTo>
                      <a:lnTo>
                        <a:pt x="165" y="95"/>
                      </a:lnTo>
                      <a:lnTo>
                        <a:pt x="167" y="90"/>
                      </a:lnTo>
                      <a:lnTo>
                        <a:pt x="168" y="86"/>
                      </a:lnTo>
                      <a:lnTo>
                        <a:pt x="171" y="83"/>
                      </a:lnTo>
                      <a:lnTo>
                        <a:pt x="172" y="79"/>
                      </a:lnTo>
                      <a:lnTo>
                        <a:pt x="176" y="77"/>
                      </a:lnTo>
                      <a:lnTo>
                        <a:pt x="177" y="80"/>
                      </a:lnTo>
                      <a:lnTo>
                        <a:pt x="180" y="85"/>
                      </a:lnTo>
                      <a:lnTo>
                        <a:pt x="184" y="85"/>
                      </a:lnTo>
                      <a:lnTo>
                        <a:pt x="186" y="85"/>
                      </a:lnTo>
                      <a:lnTo>
                        <a:pt x="189" y="85"/>
                      </a:lnTo>
                      <a:lnTo>
                        <a:pt x="196" y="88"/>
                      </a:lnTo>
                      <a:lnTo>
                        <a:pt x="199" y="91"/>
                      </a:lnTo>
                      <a:lnTo>
                        <a:pt x="204" y="93"/>
                      </a:lnTo>
                      <a:lnTo>
                        <a:pt x="208" y="91"/>
                      </a:lnTo>
                      <a:lnTo>
                        <a:pt x="210" y="90"/>
                      </a:lnTo>
                      <a:lnTo>
                        <a:pt x="208" y="90"/>
                      </a:lnTo>
                      <a:lnTo>
                        <a:pt x="206" y="88"/>
                      </a:lnTo>
                      <a:lnTo>
                        <a:pt x="208" y="90"/>
                      </a:lnTo>
                      <a:lnTo>
                        <a:pt x="210" y="90"/>
                      </a:lnTo>
                      <a:lnTo>
                        <a:pt x="213" y="88"/>
                      </a:lnTo>
                      <a:lnTo>
                        <a:pt x="215" y="91"/>
                      </a:lnTo>
                      <a:lnTo>
                        <a:pt x="218" y="91"/>
                      </a:lnTo>
                      <a:lnTo>
                        <a:pt x="218" y="94"/>
                      </a:lnTo>
                      <a:lnTo>
                        <a:pt x="220" y="95"/>
                      </a:lnTo>
                      <a:lnTo>
                        <a:pt x="222" y="98"/>
                      </a:lnTo>
                      <a:lnTo>
                        <a:pt x="222" y="99"/>
                      </a:lnTo>
                      <a:lnTo>
                        <a:pt x="219" y="103"/>
                      </a:lnTo>
                      <a:lnTo>
                        <a:pt x="218" y="103"/>
                      </a:lnTo>
                      <a:lnTo>
                        <a:pt x="216" y="102"/>
                      </a:lnTo>
                      <a:lnTo>
                        <a:pt x="211" y="100"/>
                      </a:lnTo>
                      <a:lnTo>
                        <a:pt x="210" y="100"/>
                      </a:lnTo>
                      <a:lnTo>
                        <a:pt x="209" y="102"/>
                      </a:lnTo>
                      <a:lnTo>
                        <a:pt x="209" y="103"/>
                      </a:lnTo>
                      <a:lnTo>
                        <a:pt x="206" y="104"/>
                      </a:lnTo>
                      <a:lnTo>
                        <a:pt x="206" y="105"/>
                      </a:lnTo>
                      <a:lnTo>
                        <a:pt x="205" y="107"/>
                      </a:lnTo>
                      <a:lnTo>
                        <a:pt x="203" y="105"/>
                      </a:lnTo>
                      <a:lnTo>
                        <a:pt x="201" y="105"/>
                      </a:lnTo>
                      <a:lnTo>
                        <a:pt x="199" y="105"/>
                      </a:lnTo>
                      <a:lnTo>
                        <a:pt x="199" y="107"/>
                      </a:lnTo>
                      <a:lnTo>
                        <a:pt x="199" y="109"/>
                      </a:lnTo>
                      <a:lnTo>
                        <a:pt x="201" y="109"/>
                      </a:lnTo>
                      <a:lnTo>
                        <a:pt x="203" y="109"/>
                      </a:lnTo>
                      <a:lnTo>
                        <a:pt x="205" y="109"/>
                      </a:lnTo>
                      <a:lnTo>
                        <a:pt x="206" y="109"/>
                      </a:lnTo>
                      <a:lnTo>
                        <a:pt x="208" y="110"/>
                      </a:lnTo>
                      <a:lnTo>
                        <a:pt x="210" y="112"/>
                      </a:lnTo>
                      <a:lnTo>
                        <a:pt x="210" y="110"/>
                      </a:lnTo>
                      <a:lnTo>
                        <a:pt x="213" y="109"/>
                      </a:lnTo>
                      <a:lnTo>
                        <a:pt x="216" y="110"/>
                      </a:lnTo>
                      <a:lnTo>
                        <a:pt x="219" y="112"/>
                      </a:lnTo>
                      <a:lnTo>
                        <a:pt x="218" y="115"/>
                      </a:lnTo>
                      <a:lnTo>
                        <a:pt x="218" y="117"/>
                      </a:lnTo>
                      <a:lnTo>
                        <a:pt x="220" y="118"/>
                      </a:lnTo>
                      <a:lnTo>
                        <a:pt x="223" y="121"/>
                      </a:lnTo>
                      <a:lnTo>
                        <a:pt x="223" y="119"/>
                      </a:lnTo>
                      <a:lnTo>
                        <a:pt x="225" y="118"/>
                      </a:lnTo>
                      <a:lnTo>
                        <a:pt x="228" y="119"/>
                      </a:lnTo>
                      <a:lnTo>
                        <a:pt x="230" y="121"/>
                      </a:lnTo>
                      <a:lnTo>
                        <a:pt x="230" y="123"/>
                      </a:lnTo>
                      <a:lnTo>
                        <a:pt x="227" y="124"/>
                      </a:lnTo>
                      <a:lnTo>
                        <a:pt x="225" y="126"/>
                      </a:lnTo>
                      <a:lnTo>
                        <a:pt x="224" y="126"/>
                      </a:lnTo>
                      <a:lnTo>
                        <a:pt x="223" y="126"/>
                      </a:lnTo>
                      <a:lnTo>
                        <a:pt x="222" y="126"/>
                      </a:lnTo>
                      <a:lnTo>
                        <a:pt x="220" y="128"/>
                      </a:lnTo>
                      <a:lnTo>
                        <a:pt x="219" y="126"/>
                      </a:lnTo>
                      <a:lnTo>
                        <a:pt x="216" y="124"/>
                      </a:lnTo>
                      <a:lnTo>
                        <a:pt x="215" y="123"/>
                      </a:lnTo>
                      <a:lnTo>
                        <a:pt x="213" y="122"/>
                      </a:lnTo>
                      <a:lnTo>
                        <a:pt x="213" y="121"/>
                      </a:lnTo>
                      <a:lnTo>
                        <a:pt x="213" y="119"/>
                      </a:lnTo>
                      <a:lnTo>
                        <a:pt x="211" y="118"/>
                      </a:lnTo>
                      <a:lnTo>
                        <a:pt x="210" y="117"/>
                      </a:lnTo>
                      <a:lnTo>
                        <a:pt x="208" y="115"/>
                      </a:lnTo>
                      <a:lnTo>
                        <a:pt x="206" y="115"/>
                      </a:lnTo>
                      <a:lnTo>
                        <a:pt x="206" y="117"/>
                      </a:lnTo>
                      <a:lnTo>
                        <a:pt x="205" y="117"/>
                      </a:lnTo>
                      <a:lnTo>
                        <a:pt x="205" y="118"/>
                      </a:lnTo>
                      <a:lnTo>
                        <a:pt x="204" y="118"/>
                      </a:lnTo>
                      <a:lnTo>
                        <a:pt x="204" y="119"/>
                      </a:lnTo>
                      <a:lnTo>
                        <a:pt x="203" y="121"/>
                      </a:lnTo>
                      <a:lnTo>
                        <a:pt x="203" y="122"/>
                      </a:lnTo>
                      <a:lnTo>
                        <a:pt x="204" y="123"/>
                      </a:lnTo>
                      <a:lnTo>
                        <a:pt x="205" y="123"/>
                      </a:lnTo>
                      <a:lnTo>
                        <a:pt x="206" y="124"/>
                      </a:lnTo>
                      <a:lnTo>
                        <a:pt x="208" y="126"/>
                      </a:lnTo>
                      <a:lnTo>
                        <a:pt x="209" y="129"/>
                      </a:lnTo>
                      <a:lnTo>
                        <a:pt x="210" y="131"/>
                      </a:lnTo>
                      <a:lnTo>
                        <a:pt x="211" y="133"/>
                      </a:lnTo>
                      <a:lnTo>
                        <a:pt x="213" y="134"/>
                      </a:lnTo>
                      <a:lnTo>
                        <a:pt x="213" y="137"/>
                      </a:lnTo>
                      <a:lnTo>
                        <a:pt x="213" y="138"/>
                      </a:lnTo>
                      <a:lnTo>
                        <a:pt x="213" y="140"/>
                      </a:lnTo>
                      <a:lnTo>
                        <a:pt x="211" y="143"/>
                      </a:lnTo>
                      <a:lnTo>
                        <a:pt x="211" y="145"/>
                      </a:lnTo>
                      <a:lnTo>
                        <a:pt x="209" y="147"/>
                      </a:lnTo>
                      <a:lnTo>
                        <a:pt x="208" y="147"/>
                      </a:lnTo>
                      <a:lnTo>
                        <a:pt x="208" y="146"/>
                      </a:lnTo>
                      <a:lnTo>
                        <a:pt x="206" y="145"/>
                      </a:lnTo>
                      <a:lnTo>
                        <a:pt x="206" y="143"/>
                      </a:lnTo>
                      <a:lnTo>
                        <a:pt x="205" y="143"/>
                      </a:lnTo>
                      <a:lnTo>
                        <a:pt x="204" y="142"/>
                      </a:lnTo>
                      <a:lnTo>
                        <a:pt x="203" y="142"/>
                      </a:lnTo>
                      <a:lnTo>
                        <a:pt x="201" y="142"/>
                      </a:lnTo>
                      <a:lnTo>
                        <a:pt x="199" y="140"/>
                      </a:lnTo>
                      <a:lnTo>
                        <a:pt x="195" y="137"/>
                      </a:lnTo>
                      <a:lnTo>
                        <a:pt x="192" y="137"/>
                      </a:lnTo>
                      <a:lnTo>
                        <a:pt x="190" y="138"/>
                      </a:lnTo>
                      <a:lnTo>
                        <a:pt x="189" y="140"/>
                      </a:lnTo>
                      <a:lnTo>
                        <a:pt x="186" y="142"/>
                      </a:lnTo>
                      <a:lnTo>
                        <a:pt x="182" y="142"/>
                      </a:lnTo>
                      <a:lnTo>
                        <a:pt x="181" y="142"/>
                      </a:lnTo>
                      <a:lnTo>
                        <a:pt x="180" y="143"/>
                      </a:lnTo>
                      <a:lnTo>
                        <a:pt x="180" y="145"/>
                      </a:lnTo>
                      <a:lnTo>
                        <a:pt x="180" y="147"/>
                      </a:lnTo>
                      <a:lnTo>
                        <a:pt x="180" y="148"/>
                      </a:lnTo>
                      <a:lnTo>
                        <a:pt x="178" y="150"/>
                      </a:lnTo>
                      <a:lnTo>
                        <a:pt x="176" y="152"/>
                      </a:lnTo>
                      <a:lnTo>
                        <a:pt x="173" y="150"/>
                      </a:lnTo>
                      <a:lnTo>
                        <a:pt x="168" y="148"/>
                      </a:lnTo>
                      <a:lnTo>
                        <a:pt x="167" y="150"/>
                      </a:lnTo>
                      <a:lnTo>
                        <a:pt x="165" y="151"/>
                      </a:lnTo>
                      <a:lnTo>
                        <a:pt x="163" y="152"/>
                      </a:lnTo>
                      <a:lnTo>
                        <a:pt x="165" y="155"/>
                      </a:lnTo>
                      <a:lnTo>
                        <a:pt x="166" y="156"/>
                      </a:lnTo>
                      <a:lnTo>
                        <a:pt x="165" y="159"/>
                      </a:lnTo>
                      <a:lnTo>
                        <a:pt x="165" y="161"/>
                      </a:lnTo>
                      <a:lnTo>
                        <a:pt x="163" y="162"/>
                      </a:lnTo>
                      <a:lnTo>
                        <a:pt x="162" y="164"/>
                      </a:lnTo>
                      <a:lnTo>
                        <a:pt x="159" y="165"/>
                      </a:lnTo>
                      <a:lnTo>
                        <a:pt x="158" y="166"/>
                      </a:lnTo>
                      <a:lnTo>
                        <a:pt x="157" y="167"/>
                      </a:lnTo>
                      <a:lnTo>
                        <a:pt x="156" y="169"/>
                      </a:lnTo>
                      <a:lnTo>
                        <a:pt x="152" y="171"/>
                      </a:lnTo>
                      <a:lnTo>
                        <a:pt x="149" y="175"/>
                      </a:lnTo>
                      <a:lnTo>
                        <a:pt x="147" y="176"/>
                      </a:lnTo>
                      <a:lnTo>
                        <a:pt x="146" y="176"/>
                      </a:lnTo>
                      <a:lnTo>
                        <a:pt x="144" y="178"/>
                      </a:lnTo>
                      <a:lnTo>
                        <a:pt x="142" y="179"/>
                      </a:lnTo>
                      <a:lnTo>
                        <a:pt x="139" y="179"/>
                      </a:lnTo>
                      <a:lnTo>
                        <a:pt x="135" y="181"/>
                      </a:lnTo>
                      <a:lnTo>
                        <a:pt x="133" y="184"/>
                      </a:lnTo>
                      <a:lnTo>
                        <a:pt x="132" y="184"/>
                      </a:lnTo>
                      <a:lnTo>
                        <a:pt x="129" y="185"/>
                      </a:lnTo>
                      <a:lnTo>
                        <a:pt x="126" y="186"/>
                      </a:lnTo>
                      <a:lnTo>
                        <a:pt x="121" y="190"/>
                      </a:lnTo>
                      <a:lnTo>
                        <a:pt x="116" y="193"/>
                      </a:lnTo>
                      <a:lnTo>
                        <a:pt x="116" y="186"/>
                      </a:lnTo>
                      <a:lnTo>
                        <a:pt x="116" y="185"/>
                      </a:lnTo>
                      <a:lnTo>
                        <a:pt x="119" y="181"/>
                      </a:lnTo>
                      <a:lnTo>
                        <a:pt x="119" y="180"/>
                      </a:lnTo>
                      <a:lnTo>
                        <a:pt x="118" y="179"/>
                      </a:lnTo>
                      <a:lnTo>
                        <a:pt x="114" y="176"/>
                      </a:lnTo>
                      <a:lnTo>
                        <a:pt x="111" y="176"/>
                      </a:lnTo>
                      <a:lnTo>
                        <a:pt x="109" y="176"/>
                      </a:lnTo>
                      <a:lnTo>
                        <a:pt x="107" y="175"/>
                      </a:lnTo>
                      <a:lnTo>
                        <a:pt x="107" y="174"/>
                      </a:lnTo>
                      <a:lnTo>
                        <a:pt x="107" y="172"/>
                      </a:lnTo>
                      <a:lnTo>
                        <a:pt x="106" y="169"/>
                      </a:lnTo>
                      <a:lnTo>
                        <a:pt x="106" y="166"/>
                      </a:lnTo>
                      <a:lnTo>
                        <a:pt x="106" y="162"/>
                      </a:lnTo>
                      <a:lnTo>
                        <a:pt x="106" y="161"/>
                      </a:lnTo>
                      <a:lnTo>
                        <a:pt x="106" y="160"/>
                      </a:lnTo>
                      <a:lnTo>
                        <a:pt x="107" y="157"/>
                      </a:lnTo>
                      <a:lnTo>
                        <a:pt x="109" y="153"/>
                      </a:lnTo>
                      <a:lnTo>
                        <a:pt x="111" y="152"/>
                      </a:lnTo>
                      <a:lnTo>
                        <a:pt x="111" y="150"/>
                      </a:lnTo>
                      <a:lnTo>
                        <a:pt x="111" y="147"/>
                      </a:lnTo>
                      <a:lnTo>
                        <a:pt x="114" y="143"/>
                      </a:lnTo>
                      <a:lnTo>
                        <a:pt x="115" y="140"/>
                      </a:lnTo>
                      <a:lnTo>
                        <a:pt x="115" y="137"/>
                      </a:lnTo>
                      <a:lnTo>
                        <a:pt x="114" y="133"/>
                      </a:lnTo>
                      <a:lnTo>
                        <a:pt x="109" y="132"/>
                      </a:lnTo>
                      <a:lnTo>
                        <a:pt x="105" y="131"/>
                      </a:lnTo>
                      <a:lnTo>
                        <a:pt x="102" y="123"/>
                      </a:lnTo>
                      <a:lnTo>
                        <a:pt x="102" y="119"/>
                      </a:lnTo>
                      <a:lnTo>
                        <a:pt x="101" y="109"/>
                      </a:lnTo>
                      <a:lnTo>
                        <a:pt x="100" y="104"/>
                      </a:lnTo>
                      <a:lnTo>
                        <a:pt x="100" y="103"/>
                      </a:lnTo>
                      <a:lnTo>
                        <a:pt x="101" y="102"/>
                      </a:lnTo>
                      <a:lnTo>
                        <a:pt x="104" y="104"/>
                      </a:lnTo>
                      <a:lnTo>
                        <a:pt x="106" y="104"/>
                      </a:lnTo>
                      <a:lnTo>
                        <a:pt x="111" y="103"/>
                      </a:lnTo>
                      <a:lnTo>
                        <a:pt x="115" y="102"/>
                      </a:lnTo>
                      <a:lnTo>
                        <a:pt x="119" y="99"/>
                      </a:lnTo>
                      <a:lnTo>
                        <a:pt x="123" y="99"/>
                      </a:lnTo>
                      <a:lnTo>
                        <a:pt x="123" y="99"/>
                      </a:lnTo>
                      <a:lnTo>
                        <a:pt x="123" y="99"/>
                      </a:lnTo>
                      <a:lnTo>
                        <a:pt x="123" y="99"/>
                      </a:lnTo>
                      <a:close/>
                      <a:moveTo>
                        <a:pt x="106" y="202"/>
                      </a:moveTo>
                      <a:lnTo>
                        <a:pt x="109" y="198"/>
                      </a:lnTo>
                      <a:lnTo>
                        <a:pt x="109" y="195"/>
                      </a:lnTo>
                      <a:lnTo>
                        <a:pt x="109" y="193"/>
                      </a:lnTo>
                      <a:lnTo>
                        <a:pt x="111" y="190"/>
                      </a:lnTo>
                      <a:lnTo>
                        <a:pt x="113" y="188"/>
                      </a:lnTo>
                      <a:lnTo>
                        <a:pt x="115" y="186"/>
                      </a:lnTo>
                      <a:lnTo>
                        <a:pt x="116" y="184"/>
                      </a:lnTo>
                      <a:lnTo>
                        <a:pt x="118" y="184"/>
                      </a:lnTo>
                      <a:lnTo>
                        <a:pt x="118" y="183"/>
                      </a:lnTo>
                      <a:lnTo>
                        <a:pt x="116" y="180"/>
                      </a:lnTo>
                      <a:lnTo>
                        <a:pt x="113" y="180"/>
                      </a:lnTo>
                      <a:lnTo>
                        <a:pt x="106" y="179"/>
                      </a:lnTo>
                      <a:lnTo>
                        <a:pt x="104" y="179"/>
                      </a:lnTo>
                      <a:lnTo>
                        <a:pt x="102" y="174"/>
                      </a:lnTo>
                      <a:lnTo>
                        <a:pt x="102" y="167"/>
                      </a:lnTo>
                      <a:lnTo>
                        <a:pt x="105" y="161"/>
                      </a:lnTo>
                      <a:lnTo>
                        <a:pt x="106" y="155"/>
                      </a:lnTo>
                      <a:lnTo>
                        <a:pt x="107" y="152"/>
                      </a:lnTo>
                      <a:lnTo>
                        <a:pt x="109" y="147"/>
                      </a:lnTo>
                      <a:lnTo>
                        <a:pt x="113" y="143"/>
                      </a:lnTo>
                      <a:lnTo>
                        <a:pt x="114" y="138"/>
                      </a:lnTo>
                      <a:lnTo>
                        <a:pt x="110" y="134"/>
                      </a:lnTo>
                      <a:lnTo>
                        <a:pt x="106" y="133"/>
                      </a:lnTo>
                      <a:lnTo>
                        <a:pt x="102" y="131"/>
                      </a:lnTo>
                      <a:lnTo>
                        <a:pt x="101" y="123"/>
                      </a:lnTo>
                      <a:lnTo>
                        <a:pt x="100" y="118"/>
                      </a:lnTo>
                      <a:lnTo>
                        <a:pt x="101" y="110"/>
                      </a:lnTo>
                      <a:lnTo>
                        <a:pt x="100" y="107"/>
                      </a:lnTo>
                      <a:lnTo>
                        <a:pt x="99" y="103"/>
                      </a:lnTo>
                      <a:lnTo>
                        <a:pt x="99" y="100"/>
                      </a:lnTo>
                      <a:lnTo>
                        <a:pt x="100" y="99"/>
                      </a:lnTo>
                      <a:lnTo>
                        <a:pt x="101" y="98"/>
                      </a:lnTo>
                      <a:lnTo>
                        <a:pt x="102" y="100"/>
                      </a:lnTo>
                      <a:lnTo>
                        <a:pt x="105" y="100"/>
                      </a:lnTo>
                      <a:lnTo>
                        <a:pt x="106" y="102"/>
                      </a:lnTo>
                      <a:lnTo>
                        <a:pt x="110" y="100"/>
                      </a:lnTo>
                      <a:lnTo>
                        <a:pt x="114" y="99"/>
                      </a:lnTo>
                      <a:lnTo>
                        <a:pt x="116" y="98"/>
                      </a:lnTo>
                      <a:lnTo>
                        <a:pt x="119" y="98"/>
                      </a:lnTo>
                      <a:lnTo>
                        <a:pt x="121" y="96"/>
                      </a:lnTo>
                      <a:lnTo>
                        <a:pt x="124" y="96"/>
                      </a:lnTo>
                      <a:lnTo>
                        <a:pt x="128" y="96"/>
                      </a:lnTo>
                      <a:lnTo>
                        <a:pt x="134" y="99"/>
                      </a:lnTo>
                      <a:lnTo>
                        <a:pt x="138" y="99"/>
                      </a:lnTo>
                      <a:lnTo>
                        <a:pt x="142" y="102"/>
                      </a:lnTo>
                      <a:lnTo>
                        <a:pt x="143" y="102"/>
                      </a:lnTo>
                      <a:lnTo>
                        <a:pt x="146" y="99"/>
                      </a:lnTo>
                      <a:lnTo>
                        <a:pt x="149" y="98"/>
                      </a:lnTo>
                      <a:lnTo>
                        <a:pt x="152" y="96"/>
                      </a:lnTo>
                      <a:lnTo>
                        <a:pt x="158" y="94"/>
                      </a:lnTo>
                      <a:lnTo>
                        <a:pt x="161" y="96"/>
                      </a:lnTo>
                      <a:lnTo>
                        <a:pt x="163" y="98"/>
                      </a:lnTo>
                      <a:lnTo>
                        <a:pt x="165" y="94"/>
                      </a:lnTo>
                      <a:lnTo>
                        <a:pt x="166" y="91"/>
                      </a:lnTo>
                      <a:lnTo>
                        <a:pt x="166" y="88"/>
                      </a:lnTo>
                      <a:lnTo>
                        <a:pt x="167" y="84"/>
                      </a:lnTo>
                      <a:lnTo>
                        <a:pt x="171" y="80"/>
                      </a:lnTo>
                      <a:lnTo>
                        <a:pt x="172" y="77"/>
                      </a:lnTo>
                      <a:lnTo>
                        <a:pt x="175" y="75"/>
                      </a:lnTo>
                      <a:lnTo>
                        <a:pt x="178" y="76"/>
                      </a:lnTo>
                      <a:lnTo>
                        <a:pt x="180" y="77"/>
                      </a:lnTo>
                      <a:lnTo>
                        <a:pt x="181" y="79"/>
                      </a:lnTo>
                      <a:lnTo>
                        <a:pt x="184" y="80"/>
                      </a:lnTo>
                      <a:lnTo>
                        <a:pt x="186" y="80"/>
                      </a:lnTo>
                      <a:lnTo>
                        <a:pt x="184" y="79"/>
                      </a:lnTo>
                      <a:lnTo>
                        <a:pt x="186" y="77"/>
                      </a:lnTo>
                      <a:lnTo>
                        <a:pt x="187" y="75"/>
                      </a:lnTo>
                      <a:lnTo>
                        <a:pt x="189" y="75"/>
                      </a:lnTo>
                      <a:lnTo>
                        <a:pt x="187" y="74"/>
                      </a:lnTo>
                      <a:lnTo>
                        <a:pt x="184" y="72"/>
                      </a:lnTo>
                      <a:lnTo>
                        <a:pt x="182" y="71"/>
                      </a:lnTo>
                      <a:lnTo>
                        <a:pt x="181" y="72"/>
                      </a:lnTo>
                      <a:lnTo>
                        <a:pt x="178" y="72"/>
                      </a:lnTo>
                      <a:lnTo>
                        <a:pt x="176" y="70"/>
                      </a:lnTo>
                      <a:lnTo>
                        <a:pt x="176" y="67"/>
                      </a:lnTo>
                      <a:lnTo>
                        <a:pt x="173" y="67"/>
                      </a:lnTo>
                      <a:lnTo>
                        <a:pt x="172" y="67"/>
                      </a:lnTo>
                      <a:lnTo>
                        <a:pt x="170" y="69"/>
                      </a:lnTo>
                      <a:lnTo>
                        <a:pt x="168" y="71"/>
                      </a:lnTo>
                      <a:lnTo>
                        <a:pt x="167" y="71"/>
                      </a:lnTo>
                      <a:lnTo>
                        <a:pt x="165" y="70"/>
                      </a:lnTo>
                      <a:lnTo>
                        <a:pt x="163" y="69"/>
                      </a:lnTo>
                      <a:lnTo>
                        <a:pt x="165" y="65"/>
                      </a:lnTo>
                      <a:lnTo>
                        <a:pt x="162" y="64"/>
                      </a:lnTo>
                      <a:lnTo>
                        <a:pt x="161" y="62"/>
                      </a:lnTo>
                      <a:lnTo>
                        <a:pt x="161" y="61"/>
                      </a:lnTo>
                      <a:lnTo>
                        <a:pt x="157" y="60"/>
                      </a:lnTo>
                      <a:lnTo>
                        <a:pt x="157" y="55"/>
                      </a:lnTo>
                      <a:lnTo>
                        <a:pt x="159" y="52"/>
                      </a:lnTo>
                      <a:lnTo>
                        <a:pt x="158" y="50"/>
                      </a:lnTo>
                      <a:lnTo>
                        <a:pt x="158" y="48"/>
                      </a:lnTo>
                      <a:lnTo>
                        <a:pt x="158" y="47"/>
                      </a:lnTo>
                      <a:lnTo>
                        <a:pt x="161" y="46"/>
                      </a:lnTo>
                      <a:lnTo>
                        <a:pt x="157" y="45"/>
                      </a:lnTo>
                      <a:lnTo>
                        <a:pt x="157" y="42"/>
                      </a:lnTo>
                      <a:lnTo>
                        <a:pt x="157" y="39"/>
                      </a:lnTo>
                      <a:lnTo>
                        <a:pt x="157" y="36"/>
                      </a:lnTo>
                      <a:lnTo>
                        <a:pt x="159" y="36"/>
                      </a:lnTo>
                      <a:lnTo>
                        <a:pt x="158" y="34"/>
                      </a:lnTo>
                      <a:lnTo>
                        <a:pt x="154" y="31"/>
                      </a:lnTo>
                      <a:lnTo>
                        <a:pt x="152" y="29"/>
                      </a:lnTo>
                      <a:lnTo>
                        <a:pt x="149" y="27"/>
                      </a:lnTo>
                      <a:lnTo>
                        <a:pt x="148" y="25"/>
                      </a:lnTo>
                      <a:lnTo>
                        <a:pt x="148" y="23"/>
                      </a:lnTo>
                      <a:lnTo>
                        <a:pt x="143" y="20"/>
                      </a:lnTo>
                      <a:lnTo>
                        <a:pt x="138" y="19"/>
                      </a:lnTo>
                      <a:lnTo>
                        <a:pt x="135" y="20"/>
                      </a:lnTo>
                      <a:lnTo>
                        <a:pt x="134" y="20"/>
                      </a:lnTo>
                      <a:lnTo>
                        <a:pt x="133" y="23"/>
                      </a:lnTo>
                      <a:lnTo>
                        <a:pt x="129" y="20"/>
                      </a:lnTo>
                      <a:lnTo>
                        <a:pt x="128" y="23"/>
                      </a:lnTo>
                      <a:lnTo>
                        <a:pt x="125" y="23"/>
                      </a:lnTo>
                      <a:lnTo>
                        <a:pt x="124" y="20"/>
                      </a:lnTo>
                      <a:lnTo>
                        <a:pt x="124" y="18"/>
                      </a:lnTo>
                      <a:lnTo>
                        <a:pt x="123" y="18"/>
                      </a:lnTo>
                      <a:lnTo>
                        <a:pt x="120" y="17"/>
                      </a:lnTo>
                      <a:lnTo>
                        <a:pt x="119" y="17"/>
                      </a:lnTo>
                      <a:lnTo>
                        <a:pt x="118" y="15"/>
                      </a:lnTo>
                      <a:lnTo>
                        <a:pt x="118" y="13"/>
                      </a:lnTo>
                      <a:lnTo>
                        <a:pt x="118" y="12"/>
                      </a:lnTo>
                      <a:lnTo>
                        <a:pt x="119" y="10"/>
                      </a:lnTo>
                      <a:lnTo>
                        <a:pt x="119" y="9"/>
                      </a:lnTo>
                      <a:lnTo>
                        <a:pt x="116" y="9"/>
                      </a:lnTo>
                      <a:lnTo>
                        <a:pt x="114" y="8"/>
                      </a:lnTo>
                      <a:lnTo>
                        <a:pt x="114" y="5"/>
                      </a:lnTo>
                      <a:lnTo>
                        <a:pt x="110" y="5"/>
                      </a:lnTo>
                      <a:lnTo>
                        <a:pt x="110" y="3"/>
                      </a:lnTo>
                      <a:lnTo>
                        <a:pt x="107" y="0"/>
                      </a:lnTo>
                      <a:lnTo>
                        <a:pt x="106" y="0"/>
                      </a:lnTo>
                      <a:lnTo>
                        <a:pt x="105" y="1"/>
                      </a:lnTo>
                      <a:lnTo>
                        <a:pt x="106" y="4"/>
                      </a:lnTo>
                      <a:lnTo>
                        <a:pt x="104" y="4"/>
                      </a:lnTo>
                      <a:lnTo>
                        <a:pt x="102" y="5"/>
                      </a:lnTo>
                      <a:lnTo>
                        <a:pt x="101" y="5"/>
                      </a:lnTo>
                      <a:lnTo>
                        <a:pt x="100" y="5"/>
                      </a:lnTo>
                      <a:lnTo>
                        <a:pt x="99" y="5"/>
                      </a:lnTo>
                      <a:lnTo>
                        <a:pt x="95" y="5"/>
                      </a:lnTo>
                      <a:lnTo>
                        <a:pt x="92" y="5"/>
                      </a:lnTo>
                      <a:lnTo>
                        <a:pt x="92" y="8"/>
                      </a:lnTo>
                      <a:lnTo>
                        <a:pt x="91" y="12"/>
                      </a:lnTo>
                      <a:lnTo>
                        <a:pt x="91" y="14"/>
                      </a:lnTo>
                      <a:lnTo>
                        <a:pt x="91" y="17"/>
                      </a:lnTo>
                      <a:lnTo>
                        <a:pt x="90" y="24"/>
                      </a:lnTo>
                      <a:lnTo>
                        <a:pt x="91" y="25"/>
                      </a:lnTo>
                      <a:lnTo>
                        <a:pt x="91" y="27"/>
                      </a:lnTo>
                      <a:lnTo>
                        <a:pt x="92" y="27"/>
                      </a:lnTo>
                      <a:lnTo>
                        <a:pt x="94" y="28"/>
                      </a:lnTo>
                      <a:lnTo>
                        <a:pt x="95" y="27"/>
                      </a:lnTo>
                      <a:lnTo>
                        <a:pt x="96" y="25"/>
                      </a:lnTo>
                      <a:lnTo>
                        <a:pt x="96" y="24"/>
                      </a:lnTo>
                      <a:lnTo>
                        <a:pt x="100" y="25"/>
                      </a:lnTo>
                      <a:lnTo>
                        <a:pt x="100" y="27"/>
                      </a:lnTo>
                      <a:lnTo>
                        <a:pt x="101" y="28"/>
                      </a:lnTo>
                      <a:lnTo>
                        <a:pt x="104" y="29"/>
                      </a:lnTo>
                      <a:lnTo>
                        <a:pt x="105" y="31"/>
                      </a:lnTo>
                      <a:lnTo>
                        <a:pt x="104" y="32"/>
                      </a:lnTo>
                      <a:lnTo>
                        <a:pt x="102" y="32"/>
                      </a:lnTo>
                      <a:lnTo>
                        <a:pt x="101" y="33"/>
                      </a:lnTo>
                      <a:lnTo>
                        <a:pt x="100" y="34"/>
                      </a:lnTo>
                      <a:lnTo>
                        <a:pt x="96" y="38"/>
                      </a:lnTo>
                      <a:lnTo>
                        <a:pt x="95" y="39"/>
                      </a:lnTo>
                      <a:lnTo>
                        <a:pt x="92" y="41"/>
                      </a:lnTo>
                      <a:lnTo>
                        <a:pt x="90" y="41"/>
                      </a:lnTo>
                      <a:lnTo>
                        <a:pt x="90" y="42"/>
                      </a:lnTo>
                      <a:lnTo>
                        <a:pt x="88" y="43"/>
                      </a:lnTo>
                      <a:lnTo>
                        <a:pt x="87" y="45"/>
                      </a:lnTo>
                      <a:lnTo>
                        <a:pt x="86" y="46"/>
                      </a:lnTo>
                      <a:lnTo>
                        <a:pt x="85" y="47"/>
                      </a:lnTo>
                      <a:lnTo>
                        <a:pt x="85" y="50"/>
                      </a:lnTo>
                      <a:lnTo>
                        <a:pt x="86" y="51"/>
                      </a:lnTo>
                      <a:lnTo>
                        <a:pt x="85" y="53"/>
                      </a:lnTo>
                      <a:lnTo>
                        <a:pt x="83" y="56"/>
                      </a:lnTo>
                      <a:lnTo>
                        <a:pt x="82" y="57"/>
                      </a:lnTo>
                      <a:lnTo>
                        <a:pt x="80" y="58"/>
                      </a:lnTo>
                      <a:lnTo>
                        <a:pt x="80" y="62"/>
                      </a:lnTo>
                      <a:lnTo>
                        <a:pt x="78" y="64"/>
                      </a:lnTo>
                      <a:lnTo>
                        <a:pt x="78" y="65"/>
                      </a:lnTo>
                      <a:lnTo>
                        <a:pt x="76" y="69"/>
                      </a:lnTo>
                      <a:lnTo>
                        <a:pt x="76" y="70"/>
                      </a:lnTo>
                      <a:lnTo>
                        <a:pt x="76" y="72"/>
                      </a:lnTo>
                      <a:lnTo>
                        <a:pt x="75" y="74"/>
                      </a:lnTo>
                      <a:lnTo>
                        <a:pt x="73" y="75"/>
                      </a:lnTo>
                      <a:lnTo>
                        <a:pt x="72" y="76"/>
                      </a:lnTo>
                      <a:lnTo>
                        <a:pt x="71" y="76"/>
                      </a:lnTo>
                      <a:lnTo>
                        <a:pt x="69" y="77"/>
                      </a:lnTo>
                      <a:lnTo>
                        <a:pt x="68" y="79"/>
                      </a:lnTo>
                      <a:lnTo>
                        <a:pt x="67" y="79"/>
                      </a:lnTo>
                      <a:lnTo>
                        <a:pt x="64" y="80"/>
                      </a:lnTo>
                      <a:lnTo>
                        <a:pt x="63" y="81"/>
                      </a:lnTo>
                      <a:lnTo>
                        <a:pt x="61" y="80"/>
                      </a:lnTo>
                      <a:lnTo>
                        <a:pt x="59" y="81"/>
                      </a:lnTo>
                      <a:lnTo>
                        <a:pt x="57" y="81"/>
                      </a:lnTo>
                      <a:lnTo>
                        <a:pt x="56" y="84"/>
                      </a:lnTo>
                      <a:lnTo>
                        <a:pt x="56" y="88"/>
                      </a:lnTo>
                      <a:lnTo>
                        <a:pt x="54" y="88"/>
                      </a:lnTo>
                      <a:lnTo>
                        <a:pt x="52" y="89"/>
                      </a:lnTo>
                      <a:lnTo>
                        <a:pt x="49" y="91"/>
                      </a:lnTo>
                      <a:lnTo>
                        <a:pt x="49" y="93"/>
                      </a:lnTo>
                      <a:lnTo>
                        <a:pt x="47" y="96"/>
                      </a:lnTo>
                      <a:lnTo>
                        <a:pt x="48" y="99"/>
                      </a:lnTo>
                      <a:lnTo>
                        <a:pt x="48" y="100"/>
                      </a:lnTo>
                      <a:lnTo>
                        <a:pt x="49" y="100"/>
                      </a:lnTo>
                      <a:lnTo>
                        <a:pt x="52" y="100"/>
                      </a:lnTo>
                      <a:lnTo>
                        <a:pt x="52" y="103"/>
                      </a:lnTo>
                      <a:lnTo>
                        <a:pt x="52" y="104"/>
                      </a:lnTo>
                      <a:lnTo>
                        <a:pt x="52" y="107"/>
                      </a:lnTo>
                      <a:lnTo>
                        <a:pt x="52" y="109"/>
                      </a:lnTo>
                      <a:lnTo>
                        <a:pt x="53" y="109"/>
                      </a:lnTo>
                      <a:lnTo>
                        <a:pt x="56" y="110"/>
                      </a:lnTo>
                      <a:lnTo>
                        <a:pt x="56" y="114"/>
                      </a:lnTo>
                      <a:lnTo>
                        <a:pt x="56" y="115"/>
                      </a:lnTo>
                      <a:lnTo>
                        <a:pt x="57" y="119"/>
                      </a:lnTo>
                      <a:lnTo>
                        <a:pt x="57" y="121"/>
                      </a:lnTo>
                      <a:lnTo>
                        <a:pt x="56" y="123"/>
                      </a:lnTo>
                      <a:lnTo>
                        <a:pt x="53" y="126"/>
                      </a:lnTo>
                      <a:lnTo>
                        <a:pt x="52" y="126"/>
                      </a:lnTo>
                      <a:lnTo>
                        <a:pt x="49" y="128"/>
                      </a:lnTo>
                      <a:lnTo>
                        <a:pt x="48" y="129"/>
                      </a:lnTo>
                      <a:lnTo>
                        <a:pt x="47" y="129"/>
                      </a:lnTo>
                      <a:lnTo>
                        <a:pt x="45" y="132"/>
                      </a:lnTo>
                      <a:lnTo>
                        <a:pt x="44" y="133"/>
                      </a:lnTo>
                      <a:lnTo>
                        <a:pt x="42" y="133"/>
                      </a:lnTo>
                      <a:lnTo>
                        <a:pt x="40" y="133"/>
                      </a:lnTo>
                      <a:lnTo>
                        <a:pt x="39" y="134"/>
                      </a:lnTo>
                      <a:lnTo>
                        <a:pt x="37" y="133"/>
                      </a:lnTo>
                      <a:lnTo>
                        <a:pt x="34" y="132"/>
                      </a:lnTo>
                      <a:lnTo>
                        <a:pt x="31" y="131"/>
                      </a:lnTo>
                      <a:lnTo>
                        <a:pt x="30" y="129"/>
                      </a:lnTo>
                      <a:lnTo>
                        <a:pt x="29" y="129"/>
                      </a:lnTo>
                      <a:lnTo>
                        <a:pt x="28" y="132"/>
                      </a:lnTo>
                      <a:lnTo>
                        <a:pt x="26" y="133"/>
                      </a:lnTo>
                      <a:lnTo>
                        <a:pt x="26" y="134"/>
                      </a:lnTo>
                      <a:lnTo>
                        <a:pt x="25" y="137"/>
                      </a:lnTo>
                      <a:lnTo>
                        <a:pt x="24" y="140"/>
                      </a:lnTo>
                      <a:lnTo>
                        <a:pt x="24" y="141"/>
                      </a:lnTo>
                      <a:lnTo>
                        <a:pt x="26" y="141"/>
                      </a:lnTo>
                      <a:lnTo>
                        <a:pt x="26" y="145"/>
                      </a:lnTo>
                      <a:lnTo>
                        <a:pt x="26" y="146"/>
                      </a:lnTo>
                      <a:lnTo>
                        <a:pt x="26" y="148"/>
                      </a:lnTo>
                      <a:lnTo>
                        <a:pt x="26" y="151"/>
                      </a:lnTo>
                      <a:lnTo>
                        <a:pt x="26" y="152"/>
                      </a:lnTo>
                      <a:lnTo>
                        <a:pt x="29" y="156"/>
                      </a:lnTo>
                      <a:lnTo>
                        <a:pt x="29" y="159"/>
                      </a:lnTo>
                      <a:lnTo>
                        <a:pt x="29" y="161"/>
                      </a:lnTo>
                      <a:lnTo>
                        <a:pt x="29" y="166"/>
                      </a:lnTo>
                      <a:lnTo>
                        <a:pt x="29" y="174"/>
                      </a:lnTo>
                      <a:lnTo>
                        <a:pt x="29" y="178"/>
                      </a:lnTo>
                      <a:lnTo>
                        <a:pt x="30" y="181"/>
                      </a:lnTo>
                      <a:lnTo>
                        <a:pt x="29" y="184"/>
                      </a:lnTo>
                      <a:lnTo>
                        <a:pt x="29" y="185"/>
                      </a:lnTo>
                      <a:lnTo>
                        <a:pt x="28" y="188"/>
                      </a:lnTo>
                      <a:lnTo>
                        <a:pt x="29" y="189"/>
                      </a:lnTo>
                      <a:lnTo>
                        <a:pt x="30" y="188"/>
                      </a:lnTo>
                      <a:lnTo>
                        <a:pt x="31" y="185"/>
                      </a:lnTo>
                      <a:lnTo>
                        <a:pt x="33" y="184"/>
                      </a:lnTo>
                      <a:lnTo>
                        <a:pt x="34" y="184"/>
                      </a:lnTo>
                      <a:lnTo>
                        <a:pt x="34" y="185"/>
                      </a:lnTo>
                      <a:lnTo>
                        <a:pt x="34" y="189"/>
                      </a:lnTo>
                      <a:lnTo>
                        <a:pt x="33" y="190"/>
                      </a:lnTo>
                      <a:lnTo>
                        <a:pt x="33" y="193"/>
                      </a:lnTo>
                      <a:lnTo>
                        <a:pt x="33" y="194"/>
                      </a:lnTo>
                      <a:lnTo>
                        <a:pt x="34" y="194"/>
                      </a:lnTo>
                      <a:lnTo>
                        <a:pt x="37" y="194"/>
                      </a:lnTo>
                      <a:lnTo>
                        <a:pt x="38" y="195"/>
                      </a:lnTo>
                      <a:lnTo>
                        <a:pt x="39" y="195"/>
                      </a:lnTo>
                      <a:lnTo>
                        <a:pt x="39" y="197"/>
                      </a:lnTo>
                      <a:lnTo>
                        <a:pt x="39" y="198"/>
                      </a:lnTo>
                      <a:lnTo>
                        <a:pt x="38" y="199"/>
                      </a:lnTo>
                      <a:lnTo>
                        <a:pt x="39" y="199"/>
                      </a:lnTo>
                      <a:lnTo>
                        <a:pt x="40" y="199"/>
                      </a:lnTo>
                      <a:lnTo>
                        <a:pt x="42" y="198"/>
                      </a:lnTo>
                      <a:lnTo>
                        <a:pt x="43" y="198"/>
                      </a:lnTo>
                      <a:lnTo>
                        <a:pt x="44" y="195"/>
                      </a:lnTo>
                      <a:lnTo>
                        <a:pt x="45" y="195"/>
                      </a:lnTo>
                      <a:lnTo>
                        <a:pt x="48" y="195"/>
                      </a:lnTo>
                      <a:lnTo>
                        <a:pt x="49" y="195"/>
                      </a:lnTo>
                      <a:lnTo>
                        <a:pt x="52" y="194"/>
                      </a:lnTo>
                      <a:lnTo>
                        <a:pt x="53" y="193"/>
                      </a:lnTo>
                      <a:lnTo>
                        <a:pt x="54" y="194"/>
                      </a:lnTo>
                      <a:lnTo>
                        <a:pt x="56" y="195"/>
                      </a:lnTo>
                      <a:lnTo>
                        <a:pt x="57" y="195"/>
                      </a:lnTo>
                      <a:lnTo>
                        <a:pt x="57" y="197"/>
                      </a:lnTo>
                      <a:lnTo>
                        <a:pt x="59" y="197"/>
                      </a:lnTo>
                      <a:lnTo>
                        <a:pt x="59" y="195"/>
                      </a:lnTo>
                      <a:lnTo>
                        <a:pt x="59" y="194"/>
                      </a:lnTo>
                      <a:lnTo>
                        <a:pt x="61" y="193"/>
                      </a:lnTo>
                      <a:lnTo>
                        <a:pt x="62" y="191"/>
                      </a:lnTo>
                      <a:lnTo>
                        <a:pt x="63" y="193"/>
                      </a:lnTo>
                      <a:lnTo>
                        <a:pt x="64" y="194"/>
                      </a:lnTo>
                      <a:lnTo>
                        <a:pt x="66" y="195"/>
                      </a:lnTo>
                      <a:lnTo>
                        <a:pt x="64" y="199"/>
                      </a:lnTo>
                      <a:lnTo>
                        <a:pt x="63" y="204"/>
                      </a:lnTo>
                      <a:lnTo>
                        <a:pt x="64" y="204"/>
                      </a:lnTo>
                      <a:lnTo>
                        <a:pt x="66" y="208"/>
                      </a:lnTo>
                      <a:lnTo>
                        <a:pt x="68" y="209"/>
                      </a:lnTo>
                      <a:lnTo>
                        <a:pt x="66" y="212"/>
                      </a:lnTo>
                      <a:lnTo>
                        <a:pt x="64" y="213"/>
                      </a:lnTo>
                      <a:lnTo>
                        <a:pt x="63" y="214"/>
                      </a:lnTo>
                      <a:lnTo>
                        <a:pt x="61" y="216"/>
                      </a:lnTo>
                      <a:lnTo>
                        <a:pt x="61" y="218"/>
                      </a:lnTo>
                      <a:lnTo>
                        <a:pt x="59" y="218"/>
                      </a:lnTo>
                      <a:lnTo>
                        <a:pt x="58" y="219"/>
                      </a:lnTo>
                      <a:lnTo>
                        <a:pt x="57" y="218"/>
                      </a:lnTo>
                      <a:lnTo>
                        <a:pt x="56" y="219"/>
                      </a:lnTo>
                      <a:lnTo>
                        <a:pt x="56" y="221"/>
                      </a:lnTo>
                      <a:lnTo>
                        <a:pt x="56" y="223"/>
                      </a:lnTo>
                      <a:lnTo>
                        <a:pt x="54" y="224"/>
                      </a:lnTo>
                      <a:lnTo>
                        <a:pt x="53" y="227"/>
                      </a:lnTo>
                      <a:lnTo>
                        <a:pt x="53" y="228"/>
                      </a:lnTo>
                      <a:lnTo>
                        <a:pt x="49" y="227"/>
                      </a:lnTo>
                      <a:lnTo>
                        <a:pt x="48" y="228"/>
                      </a:lnTo>
                      <a:lnTo>
                        <a:pt x="45" y="228"/>
                      </a:lnTo>
                      <a:lnTo>
                        <a:pt x="44" y="229"/>
                      </a:lnTo>
                      <a:lnTo>
                        <a:pt x="43" y="229"/>
                      </a:lnTo>
                      <a:lnTo>
                        <a:pt x="42" y="229"/>
                      </a:lnTo>
                      <a:lnTo>
                        <a:pt x="40" y="232"/>
                      </a:lnTo>
                      <a:lnTo>
                        <a:pt x="39" y="232"/>
                      </a:lnTo>
                      <a:lnTo>
                        <a:pt x="38" y="229"/>
                      </a:lnTo>
                      <a:lnTo>
                        <a:pt x="38" y="228"/>
                      </a:lnTo>
                      <a:lnTo>
                        <a:pt x="35" y="228"/>
                      </a:lnTo>
                      <a:lnTo>
                        <a:pt x="35" y="227"/>
                      </a:lnTo>
                      <a:lnTo>
                        <a:pt x="38" y="224"/>
                      </a:lnTo>
                      <a:lnTo>
                        <a:pt x="35" y="223"/>
                      </a:lnTo>
                      <a:lnTo>
                        <a:pt x="34" y="224"/>
                      </a:lnTo>
                      <a:lnTo>
                        <a:pt x="33" y="223"/>
                      </a:lnTo>
                      <a:lnTo>
                        <a:pt x="31" y="222"/>
                      </a:lnTo>
                      <a:lnTo>
                        <a:pt x="31" y="221"/>
                      </a:lnTo>
                      <a:lnTo>
                        <a:pt x="30" y="219"/>
                      </a:lnTo>
                      <a:lnTo>
                        <a:pt x="30" y="218"/>
                      </a:lnTo>
                      <a:lnTo>
                        <a:pt x="30" y="217"/>
                      </a:lnTo>
                      <a:lnTo>
                        <a:pt x="30" y="214"/>
                      </a:lnTo>
                      <a:lnTo>
                        <a:pt x="29" y="214"/>
                      </a:lnTo>
                      <a:lnTo>
                        <a:pt x="28" y="217"/>
                      </a:lnTo>
                      <a:lnTo>
                        <a:pt x="26" y="218"/>
                      </a:lnTo>
                      <a:lnTo>
                        <a:pt x="25" y="221"/>
                      </a:lnTo>
                      <a:lnTo>
                        <a:pt x="26" y="223"/>
                      </a:lnTo>
                      <a:lnTo>
                        <a:pt x="28" y="224"/>
                      </a:lnTo>
                      <a:lnTo>
                        <a:pt x="29" y="224"/>
                      </a:lnTo>
                      <a:lnTo>
                        <a:pt x="28" y="227"/>
                      </a:lnTo>
                      <a:lnTo>
                        <a:pt x="28" y="228"/>
                      </a:lnTo>
                      <a:lnTo>
                        <a:pt x="25" y="229"/>
                      </a:lnTo>
                      <a:lnTo>
                        <a:pt x="24" y="232"/>
                      </a:lnTo>
                      <a:lnTo>
                        <a:pt x="23" y="232"/>
                      </a:lnTo>
                      <a:lnTo>
                        <a:pt x="21" y="229"/>
                      </a:lnTo>
                      <a:lnTo>
                        <a:pt x="17" y="229"/>
                      </a:lnTo>
                      <a:lnTo>
                        <a:pt x="16" y="228"/>
                      </a:lnTo>
                      <a:lnTo>
                        <a:pt x="14" y="227"/>
                      </a:lnTo>
                      <a:lnTo>
                        <a:pt x="11" y="227"/>
                      </a:lnTo>
                      <a:lnTo>
                        <a:pt x="7" y="228"/>
                      </a:lnTo>
                      <a:lnTo>
                        <a:pt x="7" y="232"/>
                      </a:lnTo>
                      <a:lnTo>
                        <a:pt x="9" y="233"/>
                      </a:lnTo>
                      <a:lnTo>
                        <a:pt x="9" y="236"/>
                      </a:lnTo>
                      <a:lnTo>
                        <a:pt x="9" y="238"/>
                      </a:lnTo>
                      <a:lnTo>
                        <a:pt x="7" y="240"/>
                      </a:lnTo>
                      <a:lnTo>
                        <a:pt x="7" y="241"/>
                      </a:lnTo>
                      <a:lnTo>
                        <a:pt x="7" y="242"/>
                      </a:lnTo>
                      <a:lnTo>
                        <a:pt x="7" y="243"/>
                      </a:lnTo>
                      <a:lnTo>
                        <a:pt x="9" y="246"/>
                      </a:lnTo>
                      <a:lnTo>
                        <a:pt x="10" y="247"/>
                      </a:lnTo>
                      <a:lnTo>
                        <a:pt x="11" y="248"/>
                      </a:lnTo>
                      <a:lnTo>
                        <a:pt x="10" y="250"/>
                      </a:lnTo>
                      <a:lnTo>
                        <a:pt x="10" y="251"/>
                      </a:lnTo>
                      <a:lnTo>
                        <a:pt x="11" y="252"/>
                      </a:lnTo>
                      <a:lnTo>
                        <a:pt x="11" y="254"/>
                      </a:lnTo>
                      <a:lnTo>
                        <a:pt x="11" y="255"/>
                      </a:lnTo>
                      <a:lnTo>
                        <a:pt x="12" y="256"/>
                      </a:lnTo>
                      <a:lnTo>
                        <a:pt x="12" y="259"/>
                      </a:lnTo>
                      <a:lnTo>
                        <a:pt x="11" y="261"/>
                      </a:lnTo>
                      <a:lnTo>
                        <a:pt x="10" y="262"/>
                      </a:lnTo>
                      <a:lnTo>
                        <a:pt x="7" y="262"/>
                      </a:lnTo>
                      <a:lnTo>
                        <a:pt x="5" y="262"/>
                      </a:lnTo>
                      <a:lnTo>
                        <a:pt x="4" y="265"/>
                      </a:lnTo>
                      <a:lnTo>
                        <a:pt x="4" y="266"/>
                      </a:lnTo>
                      <a:lnTo>
                        <a:pt x="2" y="270"/>
                      </a:lnTo>
                      <a:lnTo>
                        <a:pt x="1" y="271"/>
                      </a:lnTo>
                      <a:lnTo>
                        <a:pt x="1" y="274"/>
                      </a:lnTo>
                      <a:lnTo>
                        <a:pt x="0" y="278"/>
                      </a:lnTo>
                      <a:lnTo>
                        <a:pt x="1" y="279"/>
                      </a:lnTo>
                      <a:lnTo>
                        <a:pt x="4" y="280"/>
                      </a:lnTo>
                      <a:lnTo>
                        <a:pt x="5" y="280"/>
                      </a:lnTo>
                      <a:lnTo>
                        <a:pt x="7" y="281"/>
                      </a:lnTo>
                      <a:lnTo>
                        <a:pt x="10" y="280"/>
                      </a:lnTo>
                      <a:lnTo>
                        <a:pt x="10" y="279"/>
                      </a:lnTo>
                      <a:lnTo>
                        <a:pt x="10" y="278"/>
                      </a:lnTo>
                      <a:lnTo>
                        <a:pt x="11" y="274"/>
                      </a:lnTo>
                      <a:lnTo>
                        <a:pt x="12" y="276"/>
                      </a:lnTo>
                      <a:lnTo>
                        <a:pt x="12" y="279"/>
                      </a:lnTo>
                      <a:lnTo>
                        <a:pt x="14" y="280"/>
                      </a:lnTo>
                      <a:lnTo>
                        <a:pt x="14" y="281"/>
                      </a:lnTo>
                      <a:lnTo>
                        <a:pt x="15" y="283"/>
                      </a:lnTo>
                      <a:lnTo>
                        <a:pt x="16" y="283"/>
                      </a:lnTo>
                      <a:lnTo>
                        <a:pt x="17" y="285"/>
                      </a:lnTo>
                      <a:lnTo>
                        <a:pt x="19" y="285"/>
                      </a:lnTo>
                      <a:lnTo>
                        <a:pt x="24" y="288"/>
                      </a:lnTo>
                      <a:lnTo>
                        <a:pt x="26" y="288"/>
                      </a:lnTo>
                      <a:lnTo>
                        <a:pt x="29" y="289"/>
                      </a:lnTo>
                      <a:lnTo>
                        <a:pt x="30" y="292"/>
                      </a:lnTo>
                      <a:lnTo>
                        <a:pt x="31" y="293"/>
                      </a:lnTo>
                      <a:lnTo>
                        <a:pt x="33" y="294"/>
                      </a:lnTo>
                      <a:lnTo>
                        <a:pt x="34" y="295"/>
                      </a:lnTo>
                      <a:lnTo>
                        <a:pt x="35" y="294"/>
                      </a:lnTo>
                      <a:lnTo>
                        <a:pt x="35" y="293"/>
                      </a:lnTo>
                      <a:lnTo>
                        <a:pt x="38" y="292"/>
                      </a:lnTo>
                      <a:lnTo>
                        <a:pt x="39" y="292"/>
                      </a:lnTo>
                      <a:lnTo>
                        <a:pt x="43" y="294"/>
                      </a:lnTo>
                      <a:lnTo>
                        <a:pt x="45" y="295"/>
                      </a:lnTo>
                      <a:lnTo>
                        <a:pt x="45" y="294"/>
                      </a:lnTo>
                      <a:lnTo>
                        <a:pt x="45" y="293"/>
                      </a:lnTo>
                      <a:lnTo>
                        <a:pt x="47" y="288"/>
                      </a:lnTo>
                      <a:lnTo>
                        <a:pt x="49" y="285"/>
                      </a:lnTo>
                      <a:lnTo>
                        <a:pt x="54" y="283"/>
                      </a:lnTo>
                      <a:lnTo>
                        <a:pt x="57" y="281"/>
                      </a:lnTo>
                      <a:lnTo>
                        <a:pt x="61" y="279"/>
                      </a:lnTo>
                      <a:lnTo>
                        <a:pt x="62" y="273"/>
                      </a:lnTo>
                      <a:lnTo>
                        <a:pt x="67" y="268"/>
                      </a:lnTo>
                      <a:lnTo>
                        <a:pt x="68" y="262"/>
                      </a:lnTo>
                      <a:lnTo>
                        <a:pt x="69" y="259"/>
                      </a:lnTo>
                      <a:lnTo>
                        <a:pt x="73" y="256"/>
                      </a:lnTo>
                      <a:lnTo>
                        <a:pt x="75" y="254"/>
                      </a:lnTo>
                      <a:lnTo>
                        <a:pt x="78" y="250"/>
                      </a:lnTo>
                      <a:lnTo>
                        <a:pt x="83" y="245"/>
                      </a:lnTo>
                      <a:lnTo>
                        <a:pt x="88" y="240"/>
                      </a:lnTo>
                      <a:lnTo>
                        <a:pt x="91" y="237"/>
                      </a:lnTo>
                      <a:lnTo>
                        <a:pt x="92" y="237"/>
                      </a:lnTo>
                      <a:lnTo>
                        <a:pt x="94" y="236"/>
                      </a:lnTo>
                      <a:lnTo>
                        <a:pt x="97" y="235"/>
                      </a:lnTo>
                      <a:lnTo>
                        <a:pt x="99" y="232"/>
                      </a:lnTo>
                      <a:lnTo>
                        <a:pt x="99" y="227"/>
                      </a:lnTo>
                      <a:lnTo>
                        <a:pt x="97" y="224"/>
                      </a:lnTo>
                      <a:lnTo>
                        <a:pt x="97" y="219"/>
                      </a:lnTo>
                      <a:lnTo>
                        <a:pt x="99" y="214"/>
                      </a:lnTo>
                      <a:lnTo>
                        <a:pt x="100" y="210"/>
                      </a:lnTo>
                      <a:lnTo>
                        <a:pt x="102" y="207"/>
                      </a:lnTo>
                      <a:lnTo>
                        <a:pt x="104" y="204"/>
                      </a:lnTo>
                      <a:lnTo>
                        <a:pt x="104" y="203"/>
                      </a:lnTo>
                      <a:lnTo>
                        <a:pt x="105" y="202"/>
                      </a:lnTo>
                      <a:lnTo>
                        <a:pt x="106" y="202"/>
                      </a:lnTo>
                      <a:lnTo>
                        <a:pt x="106" y="202"/>
                      </a:lnTo>
                      <a:lnTo>
                        <a:pt x="106" y="202"/>
                      </a:lnTo>
                      <a:lnTo>
                        <a:pt x="106" y="202"/>
                      </a:lnTo>
                      <a:lnTo>
                        <a:pt x="106" y="202"/>
                      </a:lnTo>
                      <a:lnTo>
                        <a:pt x="106"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0" name="Freeform 57">
                  <a:extLst>
                    <a:ext uri="{FF2B5EF4-FFF2-40B4-BE49-F238E27FC236}">
                      <a16:creationId xmlns:a16="http://schemas.microsoft.com/office/drawing/2014/main" id="{BD708D5C-CC72-444D-8C44-80F05DA37925}"/>
                    </a:ext>
                  </a:extLst>
                </p:cNvPr>
                <p:cNvSpPr>
                  <a:spLocks noEditPoints="1"/>
                </p:cNvSpPr>
                <p:nvPr/>
              </p:nvSpPr>
              <p:spPr bwMode="auto">
                <a:xfrm>
                  <a:off x="3431" y="2685"/>
                  <a:ext cx="202" cy="475"/>
                </a:xfrm>
                <a:custGeom>
                  <a:avLst/>
                  <a:gdLst>
                    <a:gd name="T0" fmla="*/ 46 w 202"/>
                    <a:gd name="T1" fmla="*/ 278 h 475"/>
                    <a:gd name="T2" fmla="*/ 21 w 202"/>
                    <a:gd name="T3" fmla="*/ 261 h 475"/>
                    <a:gd name="T4" fmla="*/ 40 w 202"/>
                    <a:gd name="T5" fmla="*/ 248 h 475"/>
                    <a:gd name="T6" fmla="*/ 74 w 202"/>
                    <a:gd name="T7" fmla="*/ 258 h 475"/>
                    <a:gd name="T8" fmla="*/ 12 w 202"/>
                    <a:gd name="T9" fmla="*/ 311 h 475"/>
                    <a:gd name="T10" fmla="*/ 145 w 202"/>
                    <a:gd name="T11" fmla="*/ 57 h 475"/>
                    <a:gd name="T12" fmla="*/ 116 w 202"/>
                    <a:gd name="T13" fmla="*/ 39 h 475"/>
                    <a:gd name="T14" fmla="*/ 104 w 202"/>
                    <a:gd name="T15" fmla="*/ 29 h 475"/>
                    <a:gd name="T16" fmla="*/ 76 w 202"/>
                    <a:gd name="T17" fmla="*/ 3 h 475"/>
                    <a:gd name="T18" fmla="*/ 52 w 202"/>
                    <a:gd name="T19" fmla="*/ 6 h 475"/>
                    <a:gd name="T20" fmla="*/ 51 w 202"/>
                    <a:gd name="T21" fmla="*/ 22 h 475"/>
                    <a:gd name="T22" fmla="*/ 44 w 202"/>
                    <a:gd name="T23" fmla="*/ 48 h 475"/>
                    <a:gd name="T24" fmla="*/ 28 w 202"/>
                    <a:gd name="T25" fmla="*/ 63 h 475"/>
                    <a:gd name="T26" fmla="*/ 42 w 202"/>
                    <a:gd name="T27" fmla="*/ 77 h 475"/>
                    <a:gd name="T28" fmla="*/ 26 w 202"/>
                    <a:gd name="T29" fmla="*/ 95 h 475"/>
                    <a:gd name="T30" fmla="*/ 17 w 202"/>
                    <a:gd name="T31" fmla="*/ 118 h 475"/>
                    <a:gd name="T32" fmla="*/ 31 w 202"/>
                    <a:gd name="T33" fmla="*/ 134 h 475"/>
                    <a:gd name="T34" fmla="*/ 38 w 202"/>
                    <a:gd name="T35" fmla="*/ 156 h 475"/>
                    <a:gd name="T36" fmla="*/ 64 w 202"/>
                    <a:gd name="T37" fmla="*/ 186 h 475"/>
                    <a:gd name="T38" fmla="*/ 51 w 202"/>
                    <a:gd name="T39" fmla="*/ 226 h 475"/>
                    <a:gd name="T40" fmla="*/ 66 w 202"/>
                    <a:gd name="T41" fmla="*/ 244 h 475"/>
                    <a:gd name="T42" fmla="*/ 99 w 202"/>
                    <a:gd name="T43" fmla="*/ 233 h 475"/>
                    <a:gd name="T44" fmla="*/ 103 w 202"/>
                    <a:gd name="T45" fmla="*/ 153 h 475"/>
                    <a:gd name="T46" fmla="*/ 89 w 202"/>
                    <a:gd name="T47" fmla="*/ 95 h 475"/>
                    <a:gd name="T48" fmla="*/ 89 w 202"/>
                    <a:gd name="T49" fmla="*/ 110 h 475"/>
                    <a:gd name="T50" fmla="*/ 106 w 202"/>
                    <a:gd name="T51" fmla="*/ 152 h 475"/>
                    <a:gd name="T52" fmla="*/ 116 w 202"/>
                    <a:gd name="T53" fmla="*/ 167 h 475"/>
                    <a:gd name="T54" fmla="*/ 139 w 202"/>
                    <a:gd name="T55" fmla="*/ 107 h 475"/>
                    <a:gd name="T56" fmla="*/ 153 w 202"/>
                    <a:gd name="T57" fmla="*/ 59 h 475"/>
                    <a:gd name="T58" fmla="*/ 125 w 202"/>
                    <a:gd name="T59" fmla="*/ 43 h 475"/>
                    <a:gd name="T60" fmla="*/ 173 w 202"/>
                    <a:gd name="T61" fmla="*/ 73 h 475"/>
                    <a:gd name="T62" fmla="*/ 150 w 202"/>
                    <a:gd name="T63" fmla="*/ 71 h 475"/>
                    <a:gd name="T64" fmla="*/ 128 w 202"/>
                    <a:gd name="T65" fmla="*/ 124 h 475"/>
                    <a:gd name="T66" fmla="*/ 117 w 202"/>
                    <a:gd name="T67" fmla="*/ 171 h 475"/>
                    <a:gd name="T68" fmla="*/ 104 w 202"/>
                    <a:gd name="T69" fmla="*/ 232 h 475"/>
                    <a:gd name="T70" fmla="*/ 127 w 202"/>
                    <a:gd name="T71" fmla="*/ 242 h 475"/>
                    <a:gd name="T72" fmla="*/ 123 w 202"/>
                    <a:gd name="T73" fmla="*/ 196 h 475"/>
                    <a:gd name="T74" fmla="*/ 144 w 202"/>
                    <a:gd name="T75" fmla="*/ 183 h 475"/>
                    <a:gd name="T76" fmla="*/ 146 w 202"/>
                    <a:gd name="T77" fmla="*/ 154 h 475"/>
                    <a:gd name="T78" fmla="*/ 166 w 202"/>
                    <a:gd name="T79" fmla="*/ 131 h 475"/>
                    <a:gd name="T80" fmla="*/ 182 w 202"/>
                    <a:gd name="T81" fmla="*/ 101 h 475"/>
                    <a:gd name="T82" fmla="*/ 197 w 202"/>
                    <a:gd name="T83" fmla="*/ 79 h 475"/>
                    <a:gd name="T84" fmla="*/ 109 w 202"/>
                    <a:gd name="T85" fmla="*/ 333 h 475"/>
                    <a:gd name="T86" fmla="*/ 104 w 202"/>
                    <a:gd name="T87" fmla="*/ 316 h 475"/>
                    <a:gd name="T88" fmla="*/ 106 w 202"/>
                    <a:gd name="T89" fmla="*/ 292 h 475"/>
                    <a:gd name="T90" fmla="*/ 123 w 202"/>
                    <a:gd name="T91" fmla="*/ 277 h 475"/>
                    <a:gd name="T92" fmla="*/ 135 w 202"/>
                    <a:gd name="T93" fmla="*/ 282 h 475"/>
                    <a:gd name="T94" fmla="*/ 155 w 202"/>
                    <a:gd name="T95" fmla="*/ 273 h 475"/>
                    <a:gd name="T96" fmla="*/ 156 w 202"/>
                    <a:gd name="T97" fmla="*/ 248 h 475"/>
                    <a:gd name="T98" fmla="*/ 135 w 202"/>
                    <a:gd name="T99" fmla="*/ 253 h 475"/>
                    <a:gd name="T100" fmla="*/ 117 w 202"/>
                    <a:gd name="T101" fmla="*/ 247 h 475"/>
                    <a:gd name="T102" fmla="*/ 82 w 202"/>
                    <a:gd name="T103" fmla="*/ 256 h 475"/>
                    <a:gd name="T104" fmla="*/ 32 w 202"/>
                    <a:gd name="T105" fmla="*/ 328 h 475"/>
                    <a:gd name="T106" fmla="*/ 8 w 202"/>
                    <a:gd name="T107" fmla="*/ 385 h 475"/>
                    <a:gd name="T108" fmla="*/ 25 w 202"/>
                    <a:gd name="T109" fmla="*/ 468 h 475"/>
                    <a:gd name="T110" fmla="*/ 54 w 202"/>
                    <a:gd name="T111" fmla="*/ 466 h 475"/>
                    <a:gd name="T112" fmla="*/ 64 w 202"/>
                    <a:gd name="T113" fmla="*/ 441 h 475"/>
                    <a:gd name="T114" fmla="*/ 78 w 202"/>
                    <a:gd name="T115" fmla="*/ 447 h 475"/>
                    <a:gd name="T116" fmla="*/ 95 w 202"/>
                    <a:gd name="T117" fmla="*/ 428 h 475"/>
                    <a:gd name="T118" fmla="*/ 101 w 202"/>
                    <a:gd name="T119" fmla="*/ 386 h 475"/>
                    <a:gd name="T120" fmla="*/ 120 w 202"/>
                    <a:gd name="T121" fmla="*/ 36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475">
                      <a:moveTo>
                        <a:pt x="17" y="290"/>
                      </a:moveTo>
                      <a:lnTo>
                        <a:pt x="19" y="289"/>
                      </a:lnTo>
                      <a:lnTo>
                        <a:pt x="22" y="289"/>
                      </a:lnTo>
                      <a:lnTo>
                        <a:pt x="23" y="287"/>
                      </a:lnTo>
                      <a:lnTo>
                        <a:pt x="26" y="286"/>
                      </a:lnTo>
                      <a:lnTo>
                        <a:pt x="27" y="283"/>
                      </a:lnTo>
                      <a:lnTo>
                        <a:pt x="28" y="283"/>
                      </a:lnTo>
                      <a:lnTo>
                        <a:pt x="31" y="282"/>
                      </a:lnTo>
                      <a:lnTo>
                        <a:pt x="32" y="282"/>
                      </a:lnTo>
                      <a:lnTo>
                        <a:pt x="35" y="282"/>
                      </a:lnTo>
                      <a:lnTo>
                        <a:pt x="37" y="282"/>
                      </a:lnTo>
                      <a:lnTo>
                        <a:pt x="38" y="282"/>
                      </a:lnTo>
                      <a:lnTo>
                        <a:pt x="38" y="283"/>
                      </a:lnTo>
                      <a:lnTo>
                        <a:pt x="40" y="283"/>
                      </a:lnTo>
                      <a:lnTo>
                        <a:pt x="44" y="282"/>
                      </a:lnTo>
                      <a:lnTo>
                        <a:pt x="44" y="280"/>
                      </a:lnTo>
                      <a:lnTo>
                        <a:pt x="46" y="278"/>
                      </a:lnTo>
                      <a:lnTo>
                        <a:pt x="50" y="276"/>
                      </a:lnTo>
                      <a:lnTo>
                        <a:pt x="51" y="275"/>
                      </a:lnTo>
                      <a:lnTo>
                        <a:pt x="52" y="273"/>
                      </a:lnTo>
                      <a:lnTo>
                        <a:pt x="52" y="272"/>
                      </a:lnTo>
                      <a:lnTo>
                        <a:pt x="52" y="268"/>
                      </a:lnTo>
                      <a:lnTo>
                        <a:pt x="52" y="267"/>
                      </a:lnTo>
                      <a:lnTo>
                        <a:pt x="51" y="266"/>
                      </a:lnTo>
                      <a:lnTo>
                        <a:pt x="50" y="263"/>
                      </a:lnTo>
                      <a:lnTo>
                        <a:pt x="47" y="262"/>
                      </a:lnTo>
                      <a:lnTo>
                        <a:pt x="41" y="261"/>
                      </a:lnTo>
                      <a:lnTo>
                        <a:pt x="38" y="261"/>
                      </a:lnTo>
                      <a:lnTo>
                        <a:pt x="35" y="261"/>
                      </a:lnTo>
                      <a:lnTo>
                        <a:pt x="33" y="262"/>
                      </a:lnTo>
                      <a:lnTo>
                        <a:pt x="31" y="262"/>
                      </a:lnTo>
                      <a:lnTo>
                        <a:pt x="26" y="262"/>
                      </a:lnTo>
                      <a:lnTo>
                        <a:pt x="23" y="262"/>
                      </a:lnTo>
                      <a:lnTo>
                        <a:pt x="21" y="261"/>
                      </a:lnTo>
                      <a:lnTo>
                        <a:pt x="18" y="259"/>
                      </a:lnTo>
                      <a:lnTo>
                        <a:pt x="16" y="256"/>
                      </a:lnTo>
                      <a:lnTo>
                        <a:pt x="13" y="253"/>
                      </a:lnTo>
                      <a:lnTo>
                        <a:pt x="13" y="252"/>
                      </a:lnTo>
                      <a:lnTo>
                        <a:pt x="13" y="251"/>
                      </a:lnTo>
                      <a:lnTo>
                        <a:pt x="13" y="248"/>
                      </a:lnTo>
                      <a:lnTo>
                        <a:pt x="16" y="245"/>
                      </a:lnTo>
                      <a:lnTo>
                        <a:pt x="17" y="245"/>
                      </a:lnTo>
                      <a:lnTo>
                        <a:pt x="18" y="244"/>
                      </a:lnTo>
                      <a:lnTo>
                        <a:pt x="21" y="244"/>
                      </a:lnTo>
                      <a:lnTo>
                        <a:pt x="23" y="243"/>
                      </a:lnTo>
                      <a:lnTo>
                        <a:pt x="26" y="243"/>
                      </a:lnTo>
                      <a:lnTo>
                        <a:pt x="31" y="244"/>
                      </a:lnTo>
                      <a:lnTo>
                        <a:pt x="32" y="244"/>
                      </a:lnTo>
                      <a:lnTo>
                        <a:pt x="36" y="245"/>
                      </a:lnTo>
                      <a:lnTo>
                        <a:pt x="38" y="247"/>
                      </a:lnTo>
                      <a:lnTo>
                        <a:pt x="40" y="248"/>
                      </a:lnTo>
                      <a:lnTo>
                        <a:pt x="41" y="248"/>
                      </a:lnTo>
                      <a:lnTo>
                        <a:pt x="44" y="248"/>
                      </a:lnTo>
                      <a:lnTo>
                        <a:pt x="47" y="249"/>
                      </a:lnTo>
                      <a:lnTo>
                        <a:pt x="49" y="249"/>
                      </a:lnTo>
                      <a:lnTo>
                        <a:pt x="50" y="249"/>
                      </a:lnTo>
                      <a:lnTo>
                        <a:pt x="54" y="251"/>
                      </a:lnTo>
                      <a:lnTo>
                        <a:pt x="56" y="252"/>
                      </a:lnTo>
                      <a:lnTo>
                        <a:pt x="57" y="252"/>
                      </a:lnTo>
                      <a:lnTo>
                        <a:pt x="63" y="252"/>
                      </a:lnTo>
                      <a:lnTo>
                        <a:pt x="63" y="249"/>
                      </a:lnTo>
                      <a:lnTo>
                        <a:pt x="64" y="249"/>
                      </a:lnTo>
                      <a:lnTo>
                        <a:pt x="65" y="251"/>
                      </a:lnTo>
                      <a:lnTo>
                        <a:pt x="66" y="252"/>
                      </a:lnTo>
                      <a:lnTo>
                        <a:pt x="69" y="252"/>
                      </a:lnTo>
                      <a:lnTo>
                        <a:pt x="74" y="251"/>
                      </a:lnTo>
                      <a:lnTo>
                        <a:pt x="76" y="253"/>
                      </a:lnTo>
                      <a:lnTo>
                        <a:pt x="74" y="258"/>
                      </a:lnTo>
                      <a:lnTo>
                        <a:pt x="73" y="264"/>
                      </a:lnTo>
                      <a:lnTo>
                        <a:pt x="70" y="271"/>
                      </a:lnTo>
                      <a:lnTo>
                        <a:pt x="70" y="276"/>
                      </a:lnTo>
                      <a:lnTo>
                        <a:pt x="66" y="280"/>
                      </a:lnTo>
                      <a:lnTo>
                        <a:pt x="59" y="282"/>
                      </a:lnTo>
                      <a:lnTo>
                        <a:pt x="55" y="287"/>
                      </a:lnTo>
                      <a:lnTo>
                        <a:pt x="54" y="289"/>
                      </a:lnTo>
                      <a:lnTo>
                        <a:pt x="50" y="291"/>
                      </a:lnTo>
                      <a:lnTo>
                        <a:pt x="44" y="299"/>
                      </a:lnTo>
                      <a:lnTo>
                        <a:pt x="38" y="305"/>
                      </a:lnTo>
                      <a:lnTo>
                        <a:pt x="35" y="309"/>
                      </a:lnTo>
                      <a:lnTo>
                        <a:pt x="31" y="314"/>
                      </a:lnTo>
                      <a:lnTo>
                        <a:pt x="26" y="319"/>
                      </a:lnTo>
                      <a:lnTo>
                        <a:pt x="23" y="320"/>
                      </a:lnTo>
                      <a:lnTo>
                        <a:pt x="21" y="320"/>
                      </a:lnTo>
                      <a:lnTo>
                        <a:pt x="17" y="318"/>
                      </a:lnTo>
                      <a:lnTo>
                        <a:pt x="12" y="311"/>
                      </a:lnTo>
                      <a:lnTo>
                        <a:pt x="8" y="309"/>
                      </a:lnTo>
                      <a:lnTo>
                        <a:pt x="8" y="302"/>
                      </a:lnTo>
                      <a:lnTo>
                        <a:pt x="9" y="299"/>
                      </a:lnTo>
                      <a:lnTo>
                        <a:pt x="11" y="296"/>
                      </a:lnTo>
                      <a:lnTo>
                        <a:pt x="12" y="296"/>
                      </a:lnTo>
                      <a:lnTo>
                        <a:pt x="13" y="292"/>
                      </a:lnTo>
                      <a:lnTo>
                        <a:pt x="14" y="291"/>
                      </a:lnTo>
                      <a:lnTo>
                        <a:pt x="17" y="290"/>
                      </a:lnTo>
                      <a:close/>
                      <a:moveTo>
                        <a:pt x="159" y="63"/>
                      </a:moveTo>
                      <a:lnTo>
                        <a:pt x="158" y="60"/>
                      </a:lnTo>
                      <a:lnTo>
                        <a:pt x="156" y="59"/>
                      </a:lnTo>
                      <a:lnTo>
                        <a:pt x="155" y="59"/>
                      </a:lnTo>
                      <a:lnTo>
                        <a:pt x="153" y="59"/>
                      </a:lnTo>
                      <a:lnTo>
                        <a:pt x="150" y="59"/>
                      </a:lnTo>
                      <a:lnTo>
                        <a:pt x="149" y="59"/>
                      </a:lnTo>
                      <a:lnTo>
                        <a:pt x="146" y="58"/>
                      </a:lnTo>
                      <a:lnTo>
                        <a:pt x="145" y="57"/>
                      </a:lnTo>
                      <a:lnTo>
                        <a:pt x="144" y="55"/>
                      </a:lnTo>
                      <a:lnTo>
                        <a:pt x="142" y="55"/>
                      </a:lnTo>
                      <a:lnTo>
                        <a:pt x="141" y="55"/>
                      </a:lnTo>
                      <a:lnTo>
                        <a:pt x="139" y="55"/>
                      </a:lnTo>
                      <a:lnTo>
                        <a:pt x="137" y="55"/>
                      </a:lnTo>
                      <a:lnTo>
                        <a:pt x="135" y="55"/>
                      </a:lnTo>
                      <a:lnTo>
                        <a:pt x="131" y="55"/>
                      </a:lnTo>
                      <a:lnTo>
                        <a:pt x="130" y="54"/>
                      </a:lnTo>
                      <a:lnTo>
                        <a:pt x="128" y="53"/>
                      </a:lnTo>
                      <a:lnTo>
                        <a:pt x="127" y="50"/>
                      </a:lnTo>
                      <a:lnTo>
                        <a:pt x="127" y="49"/>
                      </a:lnTo>
                      <a:lnTo>
                        <a:pt x="126" y="44"/>
                      </a:lnTo>
                      <a:lnTo>
                        <a:pt x="125" y="43"/>
                      </a:lnTo>
                      <a:lnTo>
                        <a:pt x="123" y="41"/>
                      </a:lnTo>
                      <a:lnTo>
                        <a:pt x="122" y="40"/>
                      </a:lnTo>
                      <a:lnTo>
                        <a:pt x="121" y="40"/>
                      </a:lnTo>
                      <a:lnTo>
                        <a:pt x="116" y="39"/>
                      </a:lnTo>
                      <a:lnTo>
                        <a:pt x="118" y="35"/>
                      </a:lnTo>
                      <a:lnTo>
                        <a:pt x="118" y="34"/>
                      </a:lnTo>
                      <a:lnTo>
                        <a:pt x="116" y="33"/>
                      </a:lnTo>
                      <a:lnTo>
                        <a:pt x="118" y="28"/>
                      </a:lnTo>
                      <a:lnTo>
                        <a:pt x="118" y="26"/>
                      </a:lnTo>
                      <a:lnTo>
                        <a:pt x="116" y="26"/>
                      </a:lnTo>
                      <a:lnTo>
                        <a:pt x="114" y="26"/>
                      </a:lnTo>
                      <a:lnTo>
                        <a:pt x="113" y="26"/>
                      </a:lnTo>
                      <a:lnTo>
                        <a:pt x="112" y="28"/>
                      </a:lnTo>
                      <a:lnTo>
                        <a:pt x="111" y="29"/>
                      </a:lnTo>
                      <a:lnTo>
                        <a:pt x="109" y="31"/>
                      </a:lnTo>
                      <a:lnTo>
                        <a:pt x="108" y="33"/>
                      </a:lnTo>
                      <a:lnTo>
                        <a:pt x="106" y="34"/>
                      </a:lnTo>
                      <a:lnTo>
                        <a:pt x="104" y="34"/>
                      </a:lnTo>
                      <a:lnTo>
                        <a:pt x="103" y="33"/>
                      </a:lnTo>
                      <a:lnTo>
                        <a:pt x="103" y="31"/>
                      </a:lnTo>
                      <a:lnTo>
                        <a:pt x="104" y="29"/>
                      </a:lnTo>
                      <a:lnTo>
                        <a:pt x="104" y="26"/>
                      </a:lnTo>
                      <a:lnTo>
                        <a:pt x="104" y="25"/>
                      </a:lnTo>
                      <a:lnTo>
                        <a:pt x="106" y="22"/>
                      </a:lnTo>
                      <a:lnTo>
                        <a:pt x="106" y="21"/>
                      </a:lnTo>
                      <a:lnTo>
                        <a:pt x="106" y="19"/>
                      </a:lnTo>
                      <a:lnTo>
                        <a:pt x="106" y="15"/>
                      </a:lnTo>
                      <a:lnTo>
                        <a:pt x="106" y="12"/>
                      </a:lnTo>
                      <a:lnTo>
                        <a:pt x="106" y="9"/>
                      </a:lnTo>
                      <a:lnTo>
                        <a:pt x="107" y="6"/>
                      </a:lnTo>
                      <a:lnTo>
                        <a:pt x="106" y="5"/>
                      </a:lnTo>
                      <a:lnTo>
                        <a:pt x="106" y="0"/>
                      </a:lnTo>
                      <a:lnTo>
                        <a:pt x="104" y="0"/>
                      </a:lnTo>
                      <a:lnTo>
                        <a:pt x="101" y="0"/>
                      </a:lnTo>
                      <a:lnTo>
                        <a:pt x="95" y="0"/>
                      </a:lnTo>
                      <a:lnTo>
                        <a:pt x="89" y="0"/>
                      </a:lnTo>
                      <a:lnTo>
                        <a:pt x="83" y="2"/>
                      </a:lnTo>
                      <a:lnTo>
                        <a:pt x="76" y="3"/>
                      </a:lnTo>
                      <a:lnTo>
                        <a:pt x="76" y="5"/>
                      </a:lnTo>
                      <a:lnTo>
                        <a:pt x="75" y="5"/>
                      </a:lnTo>
                      <a:lnTo>
                        <a:pt x="74" y="6"/>
                      </a:lnTo>
                      <a:lnTo>
                        <a:pt x="70" y="7"/>
                      </a:lnTo>
                      <a:lnTo>
                        <a:pt x="69" y="7"/>
                      </a:lnTo>
                      <a:lnTo>
                        <a:pt x="68" y="7"/>
                      </a:lnTo>
                      <a:lnTo>
                        <a:pt x="66" y="7"/>
                      </a:lnTo>
                      <a:lnTo>
                        <a:pt x="65" y="9"/>
                      </a:lnTo>
                      <a:lnTo>
                        <a:pt x="64" y="9"/>
                      </a:lnTo>
                      <a:lnTo>
                        <a:pt x="64" y="10"/>
                      </a:lnTo>
                      <a:lnTo>
                        <a:pt x="63" y="10"/>
                      </a:lnTo>
                      <a:lnTo>
                        <a:pt x="60" y="10"/>
                      </a:lnTo>
                      <a:lnTo>
                        <a:pt x="56" y="10"/>
                      </a:lnTo>
                      <a:lnTo>
                        <a:pt x="55" y="10"/>
                      </a:lnTo>
                      <a:lnTo>
                        <a:pt x="54" y="9"/>
                      </a:lnTo>
                      <a:lnTo>
                        <a:pt x="52" y="7"/>
                      </a:lnTo>
                      <a:lnTo>
                        <a:pt x="52" y="6"/>
                      </a:lnTo>
                      <a:lnTo>
                        <a:pt x="51" y="6"/>
                      </a:lnTo>
                      <a:lnTo>
                        <a:pt x="50" y="5"/>
                      </a:lnTo>
                      <a:lnTo>
                        <a:pt x="49" y="5"/>
                      </a:lnTo>
                      <a:lnTo>
                        <a:pt x="47" y="3"/>
                      </a:lnTo>
                      <a:lnTo>
                        <a:pt x="46" y="3"/>
                      </a:lnTo>
                      <a:lnTo>
                        <a:pt x="46" y="5"/>
                      </a:lnTo>
                      <a:lnTo>
                        <a:pt x="47" y="6"/>
                      </a:lnTo>
                      <a:lnTo>
                        <a:pt x="47" y="7"/>
                      </a:lnTo>
                      <a:lnTo>
                        <a:pt x="49" y="9"/>
                      </a:lnTo>
                      <a:lnTo>
                        <a:pt x="49" y="10"/>
                      </a:lnTo>
                      <a:lnTo>
                        <a:pt x="49" y="11"/>
                      </a:lnTo>
                      <a:lnTo>
                        <a:pt x="49" y="12"/>
                      </a:lnTo>
                      <a:lnTo>
                        <a:pt x="49" y="14"/>
                      </a:lnTo>
                      <a:lnTo>
                        <a:pt x="49" y="17"/>
                      </a:lnTo>
                      <a:lnTo>
                        <a:pt x="50" y="19"/>
                      </a:lnTo>
                      <a:lnTo>
                        <a:pt x="50" y="21"/>
                      </a:lnTo>
                      <a:lnTo>
                        <a:pt x="51" y="22"/>
                      </a:lnTo>
                      <a:lnTo>
                        <a:pt x="52" y="28"/>
                      </a:lnTo>
                      <a:lnTo>
                        <a:pt x="51" y="30"/>
                      </a:lnTo>
                      <a:lnTo>
                        <a:pt x="49" y="33"/>
                      </a:lnTo>
                      <a:lnTo>
                        <a:pt x="47" y="33"/>
                      </a:lnTo>
                      <a:lnTo>
                        <a:pt x="46" y="33"/>
                      </a:lnTo>
                      <a:lnTo>
                        <a:pt x="44" y="34"/>
                      </a:lnTo>
                      <a:lnTo>
                        <a:pt x="44" y="35"/>
                      </a:lnTo>
                      <a:lnTo>
                        <a:pt x="41" y="36"/>
                      </a:lnTo>
                      <a:lnTo>
                        <a:pt x="38" y="39"/>
                      </a:lnTo>
                      <a:lnTo>
                        <a:pt x="37" y="41"/>
                      </a:lnTo>
                      <a:lnTo>
                        <a:pt x="35" y="44"/>
                      </a:lnTo>
                      <a:lnTo>
                        <a:pt x="33" y="45"/>
                      </a:lnTo>
                      <a:lnTo>
                        <a:pt x="33" y="48"/>
                      </a:lnTo>
                      <a:lnTo>
                        <a:pt x="35" y="48"/>
                      </a:lnTo>
                      <a:lnTo>
                        <a:pt x="36" y="48"/>
                      </a:lnTo>
                      <a:lnTo>
                        <a:pt x="40" y="48"/>
                      </a:lnTo>
                      <a:lnTo>
                        <a:pt x="44" y="48"/>
                      </a:lnTo>
                      <a:lnTo>
                        <a:pt x="45" y="49"/>
                      </a:lnTo>
                      <a:lnTo>
                        <a:pt x="46" y="50"/>
                      </a:lnTo>
                      <a:lnTo>
                        <a:pt x="46" y="53"/>
                      </a:lnTo>
                      <a:lnTo>
                        <a:pt x="47" y="53"/>
                      </a:lnTo>
                      <a:lnTo>
                        <a:pt x="49" y="57"/>
                      </a:lnTo>
                      <a:lnTo>
                        <a:pt x="49" y="58"/>
                      </a:lnTo>
                      <a:lnTo>
                        <a:pt x="47" y="58"/>
                      </a:lnTo>
                      <a:lnTo>
                        <a:pt x="47" y="59"/>
                      </a:lnTo>
                      <a:lnTo>
                        <a:pt x="46" y="62"/>
                      </a:lnTo>
                      <a:lnTo>
                        <a:pt x="44" y="63"/>
                      </a:lnTo>
                      <a:lnTo>
                        <a:pt x="42" y="63"/>
                      </a:lnTo>
                      <a:lnTo>
                        <a:pt x="38" y="63"/>
                      </a:lnTo>
                      <a:lnTo>
                        <a:pt x="37" y="63"/>
                      </a:lnTo>
                      <a:lnTo>
                        <a:pt x="36" y="63"/>
                      </a:lnTo>
                      <a:lnTo>
                        <a:pt x="31" y="64"/>
                      </a:lnTo>
                      <a:lnTo>
                        <a:pt x="30" y="63"/>
                      </a:lnTo>
                      <a:lnTo>
                        <a:pt x="28" y="63"/>
                      </a:lnTo>
                      <a:lnTo>
                        <a:pt x="26" y="63"/>
                      </a:lnTo>
                      <a:lnTo>
                        <a:pt x="25" y="63"/>
                      </a:lnTo>
                      <a:lnTo>
                        <a:pt x="26" y="64"/>
                      </a:lnTo>
                      <a:lnTo>
                        <a:pt x="30" y="67"/>
                      </a:lnTo>
                      <a:lnTo>
                        <a:pt x="31" y="67"/>
                      </a:lnTo>
                      <a:lnTo>
                        <a:pt x="32" y="68"/>
                      </a:lnTo>
                      <a:lnTo>
                        <a:pt x="31" y="69"/>
                      </a:lnTo>
                      <a:lnTo>
                        <a:pt x="31" y="71"/>
                      </a:lnTo>
                      <a:lnTo>
                        <a:pt x="31" y="73"/>
                      </a:lnTo>
                      <a:lnTo>
                        <a:pt x="30" y="77"/>
                      </a:lnTo>
                      <a:lnTo>
                        <a:pt x="31" y="78"/>
                      </a:lnTo>
                      <a:lnTo>
                        <a:pt x="32" y="78"/>
                      </a:lnTo>
                      <a:lnTo>
                        <a:pt x="33" y="78"/>
                      </a:lnTo>
                      <a:lnTo>
                        <a:pt x="35" y="78"/>
                      </a:lnTo>
                      <a:lnTo>
                        <a:pt x="36" y="78"/>
                      </a:lnTo>
                      <a:lnTo>
                        <a:pt x="38" y="78"/>
                      </a:lnTo>
                      <a:lnTo>
                        <a:pt x="42" y="77"/>
                      </a:lnTo>
                      <a:lnTo>
                        <a:pt x="44" y="78"/>
                      </a:lnTo>
                      <a:lnTo>
                        <a:pt x="44" y="82"/>
                      </a:lnTo>
                      <a:lnTo>
                        <a:pt x="44" y="85"/>
                      </a:lnTo>
                      <a:lnTo>
                        <a:pt x="44" y="87"/>
                      </a:lnTo>
                      <a:lnTo>
                        <a:pt x="44" y="90"/>
                      </a:lnTo>
                      <a:lnTo>
                        <a:pt x="44" y="92"/>
                      </a:lnTo>
                      <a:lnTo>
                        <a:pt x="42" y="92"/>
                      </a:lnTo>
                      <a:lnTo>
                        <a:pt x="42" y="93"/>
                      </a:lnTo>
                      <a:lnTo>
                        <a:pt x="42" y="97"/>
                      </a:lnTo>
                      <a:lnTo>
                        <a:pt x="38" y="97"/>
                      </a:lnTo>
                      <a:lnTo>
                        <a:pt x="35" y="96"/>
                      </a:lnTo>
                      <a:lnTo>
                        <a:pt x="35" y="97"/>
                      </a:lnTo>
                      <a:lnTo>
                        <a:pt x="33" y="97"/>
                      </a:lnTo>
                      <a:lnTo>
                        <a:pt x="31" y="93"/>
                      </a:lnTo>
                      <a:lnTo>
                        <a:pt x="28" y="93"/>
                      </a:lnTo>
                      <a:lnTo>
                        <a:pt x="26" y="93"/>
                      </a:lnTo>
                      <a:lnTo>
                        <a:pt x="26" y="95"/>
                      </a:lnTo>
                      <a:lnTo>
                        <a:pt x="22" y="96"/>
                      </a:lnTo>
                      <a:lnTo>
                        <a:pt x="22" y="97"/>
                      </a:lnTo>
                      <a:lnTo>
                        <a:pt x="21" y="97"/>
                      </a:lnTo>
                      <a:lnTo>
                        <a:pt x="16" y="100"/>
                      </a:lnTo>
                      <a:lnTo>
                        <a:pt x="8" y="104"/>
                      </a:lnTo>
                      <a:lnTo>
                        <a:pt x="7" y="104"/>
                      </a:lnTo>
                      <a:lnTo>
                        <a:pt x="2" y="109"/>
                      </a:lnTo>
                      <a:lnTo>
                        <a:pt x="0" y="112"/>
                      </a:lnTo>
                      <a:lnTo>
                        <a:pt x="0" y="115"/>
                      </a:lnTo>
                      <a:lnTo>
                        <a:pt x="2" y="116"/>
                      </a:lnTo>
                      <a:lnTo>
                        <a:pt x="3" y="116"/>
                      </a:lnTo>
                      <a:lnTo>
                        <a:pt x="5" y="119"/>
                      </a:lnTo>
                      <a:lnTo>
                        <a:pt x="7" y="118"/>
                      </a:lnTo>
                      <a:lnTo>
                        <a:pt x="8" y="116"/>
                      </a:lnTo>
                      <a:lnTo>
                        <a:pt x="12" y="116"/>
                      </a:lnTo>
                      <a:lnTo>
                        <a:pt x="16" y="116"/>
                      </a:lnTo>
                      <a:lnTo>
                        <a:pt x="17" y="118"/>
                      </a:lnTo>
                      <a:lnTo>
                        <a:pt x="23" y="116"/>
                      </a:lnTo>
                      <a:lnTo>
                        <a:pt x="23" y="115"/>
                      </a:lnTo>
                      <a:lnTo>
                        <a:pt x="25" y="115"/>
                      </a:lnTo>
                      <a:lnTo>
                        <a:pt x="30" y="115"/>
                      </a:lnTo>
                      <a:lnTo>
                        <a:pt x="32" y="116"/>
                      </a:lnTo>
                      <a:lnTo>
                        <a:pt x="32" y="118"/>
                      </a:lnTo>
                      <a:lnTo>
                        <a:pt x="37" y="119"/>
                      </a:lnTo>
                      <a:lnTo>
                        <a:pt x="38" y="119"/>
                      </a:lnTo>
                      <a:lnTo>
                        <a:pt x="40" y="120"/>
                      </a:lnTo>
                      <a:lnTo>
                        <a:pt x="41" y="123"/>
                      </a:lnTo>
                      <a:lnTo>
                        <a:pt x="46" y="126"/>
                      </a:lnTo>
                      <a:lnTo>
                        <a:pt x="45" y="128"/>
                      </a:lnTo>
                      <a:lnTo>
                        <a:pt x="42" y="129"/>
                      </a:lnTo>
                      <a:lnTo>
                        <a:pt x="40" y="130"/>
                      </a:lnTo>
                      <a:lnTo>
                        <a:pt x="36" y="134"/>
                      </a:lnTo>
                      <a:lnTo>
                        <a:pt x="31" y="138"/>
                      </a:lnTo>
                      <a:lnTo>
                        <a:pt x="31" y="134"/>
                      </a:lnTo>
                      <a:lnTo>
                        <a:pt x="27" y="129"/>
                      </a:lnTo>
                      <a:lnTo>
                        <a:pt x="25" y="129"/>
                      </a:lnTo>
                      <a:lnTo>
                        <a:pt x="23" y="128"/>
                      </a:lnTo>
                      <a:lnTo>
                        <a:pt x="22" y="126"/>
                      </a:lnTo>
                      <a:lnTo>
                        <a:pt x="19" y="128"/>
                      </a:lnTo>
                      <a:lnTo>
                        <a:pt x="18" y="130"/>
                      </a:lnTo>
                      <a:lnTo>
                        <a:pt x="17" y="138"/>
                      </a:lnTo>
                      <a:lnTo>
                        <a:pt x="18" y="138"/>
                      </a:lnTo>
                      <a:lnTo>
                        <a:pt x="17" y="139"/>
                      </a:lnTo>
                      <a:lnTo>
                        <a:pt x="19" y="142"/>
                      </a:lnTo>
                      <a:lnTo>
                        <a:pt x="21" y="142"/>
                      </a:lnTo>
                      <a:lnTo>
                        <a:pt x="23" y="144"/>
                      </a:lnTo>
                      <a:lnTo>
                        <a:pt x="25" y="144"/>
                      </a:lnTo>
                      <a:lnTo>
                        <a:pt x="33" y="148"/>
                      </a:lnTo>
                      <a:lnTo>
                        <a:pt x="36" y="149"/>
                      </a:lnTo>
                      <a:lnTo>
                        <a:pt x="38" y="149"/>
                      </a:lnTo>
                      <a:lnTo>
                        <a:pt x="38" y="156"/>
                      </a:lnTo>
                      <a:lnTo>
                        <a:pt x="38" y="158"/>
                      </a:lnTo>
                      <a:lnTo>
                        <a:pt x="37" y="158"/>
                      </a:lnTo>
                      <a:lnTo>
                        <a:pt x="37" y="162"/>
                      </a:lnTo>
                      <a:lnTo>
                        <a:pt x="37" y="163"/>
                      </a:lnTo>
                      <a:lnTo>
                        <a:pt x="36" y="171"/>
                      </a:lnTo>
                      <a:lnTo>
                        <a:pt x="37" y="173"/>
                      </a:lnTo>
                      <a:lnTo>
                        <a:pt x="36" y="175"/>
                      </a:lnTo>
                      <a:lnTo>
                        <a:pt x="42" y="175"/>
                      </a:lnTo>
                      <a:lnTo>
                        <a:pt x="45" y="176"/>
                      </a:lnTo>
                      <a:lnTo>
                        <a:pt x="52" y="178"/>
                      </a:lnTo>
                      <a:lnTo>
                        <a:pt x="54" y="177"/>
                      </a:lnTo>
                      <a:lnTo>
                        <a:pt x="59" y="178"/>
                      </a:lnTo>
                      <a:lnTo>
                        <a:pt x="60" y="178"/>
                      </a:lnTo>
                      <a:lnTo>
                        <a:pt x="61" y="180"/>
                      </a:lnTo>
                      <a:lnTo>
                        <a:pt x="63" y="182"/>
                      </a:lnTo>
                      <a:lnTo>
                        <a:pt x="63" y="183"/>
                      </a:lnTo>
                      <a:lnTo>
                        <a:pt x="64" y="186"/>
                      </a:lnTo>
                      <a:lnTo>
                        <a:pt x="64" y="188"/>
                      </a:lnTo>
                      <a:lnTo>
                        <a:pt x="64" y="191"/>
                      </a:lnTo>
                      <a:lnTo>
                        <a:pt x="64" y="192"/>
                      </a:lnTo>
                      <a:lnTo>
                        <a:pt x="64" y="197"/>
                      </a:lnTo>
                      <a:lnTo>
                        <a:pt x="64" y="199"/>
                      </a:lnTo>
                      <a:lnTo>
                        <a:pt x="63" y="200"/>
                      </a:lnTo>
                      <a:lnTo>
                        <a:pt x="61" y="202"/>
                      </a:lnTo>
                      <a:lnTo>
                        <a:pt x="60" y="207"/>
                      </a:lnTo>
                      <a:lnTo>
                        <a:pt x="59" y="209"/>
                      </a:lnTo>
                      <a:lnTo>
                        <a:pt x="60" y="210"/>
                      </a:lnTo>
                      <a:lnTo>
                        <a:pt x="56" y="214"/>
                      </a:lnTo>
                      <a:lnTo>
                        <a:pt x="55" y="216"/>
                      </a:lnTo>
                      <a:lnTo>
                        <a:pt x="54" y="219"/>
                      </a:lnTo>
                      <a:lnTo>
                        <a:pt x="54" y="220"/>
                      </a:lnTo>
                      <a:lnTo>
                        <a:pt x="51" y="223"/>
                      </a:lnTo>
                      <a:lnTo>
                        <a:pt x="50" y="226"/>
                      </a:lnTo>
                      <a:lnTo>
                        <a:pt x="51" y="226"/>
                      </a:lnTo>
                      <a:lnTo>
                        <a:pt x="49" y="229"/>
                      </a:lnTo>
                      <a:lnTo>
                        <a:pt x="49" y="230"/>
                      </a:lnTo>
                      <a:lnTo>
                        <a:pt x="47" y="232"/>
                      </a:lnTo>
                      <a:lnTo>
                        <a:pt x="46" y="232"/>
                      </a:lnTo>
                      <a:lnTo>
                        <a:pt x="45" y="233"/>
                      </a:lnTo>
                      <a:lnTo>
                        <a:pt x="41" y="234"/>
                      </a:lnTo>
                      <a:lnTo>
                        <a:pt x="40" y="237"/>
                      </a:lnTo>
                      <a:lnTo>
                        <a:pt x="40" y="238"/>
                      </a:lnTo>
                      <a:lnTo>
                        <a:pt x="44" y="238"/>
                      </a:lnTo>
                      <a:lnTo>
                        <a:pt x="45" y="238"/>
                      </a:lnTo>
                      <a:lnTo>
                        <a:pt x="47" y="238"/>
                      </a:lnTo>
                      <a:lnTo>
                        <a:pt x="51" y="238"/>
                      </a:lnTo>
                      <a:lnTo>
                        <a:pt x="56" y="238"/>
                      </a:lnTo>
                      <a:lnTo>
                        <a:pt x="61" y="239"/>
                      </a:lnTo>
                      <a:lnTo>
                        <a:pt x="64" y="239"/>
                      </a:lnTo>
                      <a:lnTo>
                        <a:pt x="66" y="242"/>
                      </a:lnTo>
                      <a:lnTo>
                        <a:pt x="66" y="244"/>
                      </a:lnTo>
                      <a:lnTo>
                        <a:pt x="68" y="247"/>
                      </a:lnTo>
                      <a:lnTo>
                        <a:pt x="66" y="248"/>
                      </a:lnTo>
                      <a:lnTo>
                        <a:pt x="66" y="251"/>
                      </a:lnTo>
                      <a:lnTo>
                        <a:pt x="69" y="249"/>
                      </a:lnTo>
                      <a:lnTo>
                        <a:pt x="74" y="249"/>
                      </a:lnTo>
                      <a:lnTo>
                        <a:pt x="75" y="247"/>
                      </a:lnTo>
                      <a:lnTo>
                        <a:pt x="76" y="244"/>
                      </a:lnTo>
                      <a:lnTo>
                        <a:pt x="79" y="243"/>
                      </a:lnTo>
                      <a:lnTo>
                        <a:pt x="80" y="242"/>
                      </a:lnTo>
                      <a:lnTo>
                        <a:pt x="83" y="242"/>
                      </a:lnTo>
                      <a:lnTo>
                        <a:pt x="85" y="243"/>
                      </a:lnTo>
                      <a:lnTo>
                        <a:pt x="90" y="243"/>
                      </a:lnTo>
                      <a:lnTo>
                        <a:pt x="93" y="245"/>
                      </a:lnTo>
                      <a:lnTo>
                        <a:pt x="95" y="244"/>
                      </a:lnTo>
                      <a:lnTo>
                        <a:pt x="97" y="243"/>
                      </a:lnTo>
                      <a:lnTo>
                        <a:pt x="98" y="239"/>
                      </a:lnTo>
                      <a:lnTo>
                        <a:pt x="99" y="233"/>
                      </a:lnTo>
                      <a:lnTo>
                        <a:pt x="99" y="226"/>
                      </a:lnTo>
                      <a:lnTo>
                        <a:pt x="99" y="224"/>
                      </a:lnTo>
                      <a:lnTo>
                        <a:pt x="99" y="219"/>
                      </a:lnTo>
                      <a:lnTo>
                        <a:pt x="97" y="211"/>
                      </a:lnTo>
                      <a:lnTo>
                        <a:pt x="97" y="205"/>
                      </a:lnTo>
                      <a:lnTo>
                        <a:pt x="98" y="200"/>
                      </a:lnTo>
                      <a:lnTo>
                        <a:pt x="101" y="192"/>
                      </a:lnTo>
                      <a:lnTo>
                        <a:pt x="104" y="190"/>
                      </a:lnTo>
                      <a:lnTo>
                        <a:pt x="106" y="187"/>
                      </a:lnTo>
                      <a:lnTo>
                        <a:pt x="104" y="185"/>
                      </a:lnTo>
                      <a:lnTo>
                        <a:pt x="101" y="180"/>
                      </a:lnTo>
                      <a:lnTo>
                        <a:pt x="97" y="180"/>
                      </a:lnTo>
                      <a:lnTo>
                        <a:pt x="95" y="176"/>
                      </a:lnTo>
                      <a:lnTo>
                        <a:pt x="97" y="167"/>
                      </a:lnTo>
                      <a:lnTo>
                        <a:pt x="98" y="163"/>
                      </a:lnTo>
                      <a:lnTo>
                        <a:pt x="101" y="158"/>
                      </a:lnTo>
                      <a:lnTo>
                        <a:pt x="103" y="153"/>
                      </a:lnTo>
                      <a:lnTo>
                        <a:pt x="104" y="143"/>
                      </a:lnTo>
                      <a:lnTo>
                        <a:pt x="103" y="138"/>
                      </a:lnTo>
                      <a:lnTo>
                        <a:pt x="101" y="135"/>
                      </a:lnTo>
                      <a:lnTo>
                        <a:pt x="99" y="134"/>
                      </a:lnTo>
                      <a:lnTo>
                        <a:pt x="98" y="130"/>
                      </a:lnTo>
                      <a:lnTo>
                        <a:pt x="93" y="126"/>
                      </a:lnTo>
                      <a:lnTo>
                        <a:pt x="90" y="125"/>
                      </a:lnTo>
                      <a:lnTo>
                        <a:pt x="89" y="125"/>
                      </a:lnTo>
                      <a:lnTo>
                        <a:pt x="85" y="124"/>
                      </a:lnTo>
                      <a:lnTo>
                        <a:pt x="84" y="123"/>
                      </a:lnTo>
                      <a:lnTo>
                        <a:pt x="83" y="119"/>
                      </a:lnTo>
                      <a:lnTo>
                        <a:pt x="84" y="112"/>
                      </a:lnTo>
                      <a:lnTo>
                        <a:pt x="84" y="111"/>
                      </a:lnTo>
                      <a:lnTo>
                        <a:pt x="85" y="105"/>
                      </a:lnTo>
                      <a:lnTo>
                        <a:pt x="85" y="101"/>
                      </a:lnTo>
                      <a:lnTo>
                        <a:pt x="88" y="97"/>
                      </a:lnTo>
                      <a:lnTo>
                        <a:pt x="89" y="95"/>
                      </a:lnTo>
                      <a:lnTo>
                        <a:pt x="89" y="93"/>
                      </a:lnTo>
                      <a:lnTo>
                        <a:pt x="85" y="93"/>
                      </a:lnTo>
                      <a:lnTo>
                        <a:pt x="83" y="93"/>
                      </a:lnTo>
                      <a:lnTo>
                        <a:pt x="80" y="93"/>
                      </a:lnTo>
                      <a:lnTo>
                        <a:pt x="79" y="92"/>
                      </a:lnTo>
                      <a:lnTo>
                        <a:pt x="80" y="90"/>
                      </a:lnTo>
                      <a:lnTo>
                        <a:pt x="85" y="92"/>
                      </a:lnTo>
                      <a:lnTo>
                        <a:pt x="89" y="92"/>
                      </a:lnTo>
                      <a:lnTo>
                        <a:pt x="90" y="92"/>
                      </a:lnTo>
                      <a:lnTo>
                        <a:pt x="92" y="93"/>
                      </a:lnTo>
                      <a:lnTo>
                        <a:pt x="92" y="96"/>
                      </a:lnTo>
                      <a:lnTo>
                        <a:pt x="90" y="99"/>
                      </a:lnTo>
                      <a:lnTo>
                        <a:pt x="89" y="100"/>
                      </a:lnTo>
                      <a:lnTo>
                        <a:pt x="88" y="104"/>
                      </a:lnTo>
                      <a:lnTo>
                        <a:pt x="88" y="107"/>
                      </a:lnTo>
                      <a:lnTo>
                        <a:pt x="88" y="110"/>
                      </a:lnTo>
                      <a:lnTo>
                        <a:pt x="89" y="110"/>
                      </a:lnTo>
                      <a:lnTo>
                        <a:pt x="90" y="111"/>
                      </a:lnTo>
                      <a:lnTo>
                        <a:pt x="89" y="111"/>
                      </a:lnTo>
                      <a:lnTo>
                        <a:pt x="88" y="114"/>
                      </a:lnTo>
                      <a:lnTo>
                        <a:pt x="85" y="116"/>
                      </a:lnTo>
                      <a:lnTo>
                        <a:pt x="84" y="118"/>
                      </a:lnTo>
                      <a:lnTo>
                        <a:pt x="85" y="119"/>
                      </a:lnTo>
                      <a:lnTo>
                        <a:pt x="89" y="123"/>
                      </a:lnTo>
                      <a:lnTo>
                        <a:pt x="92" y="124"/>
                      </a:lnTo>
                      <a:lnTo>
                        <a:pt x="94" y="124"/>
                      </a:lnTo>
                      <a:lnTo>
                        <a:pt x="97" y="126"/>
                      </a:lnTo>
                      <a:lnTo>
                        <a:pt x="98" y="128"/>
                      </a:lnTo>
                      <a:lnTo>
                        <a:pt x="99" y="130"/>
                      </a:lnTo>
                      <a:lnTo>
                        <a:pt x="101" y="131"/>
                      </a:lnTo>
                      <a:lnTo>
                        <a:pt x="104" y="137"/>
                      </a:lnTo>
                      <a:lnTo>
                        <a:pt x="106" y="139"/>
                      </a:lnTo>
                      <a:lnTo>
                        <a:pt x="106" y="144"/>
                      </a:lnTo>
                      <a:lnTo>
                        <a:pt x="106" y="152"/>
                      </a:lnTo>
                      <a:lnTo>
                        <a:pt x="104" y="157"/>
                      </a:lnTo>
                      <a:lnTo>
                        <a:pt x="104" y="161"/>
                      </a:lnTo>
                      <a:lnTo>
                        <a:pt x="101" y="167"/>
                      </a:lnTo>
                      <a:lnTo>
                        <a:pt x="101" y="168"/>
                      </a:lnTo>
                      <a:lnTo>
                        <a:pt x="99" y="171"/>
                      </a:lnTo>
                      <a:lnTo>
                        <a:pt x="98" y="172"/>
                      </a:lnTo>
                      <a:lnTo>
                        <a:pt x="98" y="173"/>
                      </a:lnTo>
                      <a:lnTo>
                        <a:pt x="98" y="175"/>
                      </a:lnTo>
                      <a:lnTo>
                        <a:pt x="98" y="177"/>
                      </a:lnTo>
                      <a:lnTo>
                        <a:pt x="99" y="177"/>
                      </a:lnTo>
                      <a:lnTo>
                        <a:pt x="101" y="177"/>
                      </a:lnTo>
                      <a:lnTo>
                        <a:pt x="104" y="176"/>
                      </a:lnTo>
                      <a:lnTo>
                        <a:pt x="106" y="175"/>
                      </a:lnTo>
                      <a:lnTo>
                        <a:pt x="107" y="173"/>
                      </a:lnTo>
                      <a:lnTo>
                        <a:pt x="109" y="172"/>
                      </a:lnTo>
                      <a:lnTo>
                        <a:pt x="113" y="169"/>
                      </a:lnTo>
                      <a:lnTo>
                        <a:pt x="116" y="167"/>
                      </a:lnTo>
                      <a:lnTo>
                        <a:pt x="118" y="163"/>
                      </a:lnTo>
                      <a:lnTo>
                        <a:pt x="120" y="157"/>
                      </a:lnTo>
                      <a:lnTo>
                        <a:pt x="123" y="154"/>
                      </a:lnTo>
                      <a:lnTo>
                        <a:pt x="127" y="152"/>
                      </a:lnTo>
                      <a:lnTo>
                        <a:pt x="131" y="147"/>
                      </a:lnTo>
                      <a:lnTo>
                        <a:pt x="131" y="144"/>
                      </a:lnTo>
                      <a:lnTo>
                        <a:pt x="130" y="140"/>
                      </a:lnTo>
                      <a:lnTo>
                        <a:pt x="127" y="138"/>
                      </a:lnTo>
                      <a:lnTo>
                        <a:pt x="127" y="137"/>
                      </a:lnTo>
                      <a:lnTo>
                        <a:pt x="126" y="133"/>
                      </a:lnTo>
                      <a:lnTo>
                        <a:pt x="126" y="128"/>
                      </a:lnTo>
                      <a:lnTo>
                        <a:pt x="126" y="124"/>
                      </a:lnTo>
                      <a:lnTo>
                        <a:pt x="126" y="123"/>
                      </a:lnTo>
                      <a:lnTo>
                        <a:pt x="127" y="123"/>
                      </a:lnTo>
                      <a:lnTo>
                        <a:pt x="131" y="115"/>
                      </a:lnTo>
                      <a:lnTo>
                        <a:pt x="137" y="110"/>
                      </a:lnTo>
                      <a:lnTo>
                        <a:pt x="139" y="107"/>
                      </a:lnTo>
                      <a:lnTo>
                        <a:pt x="140" y="101"/>
                      </a:lnTo>
                      <a:lnTo>
                        <a:pt x="140" y="97"/>
                      </a:lnTo>
                      <a:lnTo>
                        <a:pt x="141" y="92"/>
                      </a:lnTo>
                      <a:lnTo>
                        <a:pt x="140" y="86"/>
                      </a:lnTo>
                      <a:lnTo>
                        <a:pt x="141" y="81"/>
                      </a:lnTo>
                      <a:lnTo>
                        <a:pt x="144" y="78"/>
                      </a:lnTo>
                      <a:lnTo>
                        <a:pt x="142" y="78"/>
                      </a:lnTo>
                      <a:lnTo>
                        <a:pt x="144" y="76"/>
                      </a:lnTo>
                      <a:lnTo>
                        <a:pt x="145" y="71"/>
                      </a:lnTo>
                      <a:lnTo>
                        <a:pt x="150" y="67"/>
                      </a:lnTo>
                      <a:lnTo>
                        <a:pt x="154" y="66"/>
                      </a:lnTo>
                      <a:lnTo>
                        <a:pt x="156" y="64"/>
                      </a:lnTo>
                      <a:lnTo>
                        <a:pt x="159" y="63"/>
                      </a:lnTo>
                      <a:lnTo>
                        <a:pt x="158" y="60"/>
                      </a:lnTo>
                      <a:lnTo>
                        <a:pt x="156" y="59"/>
                      </a:lnTo>
                      <a:lnTo>
                        <a:pt x="155" y="59"/>
                      </a:lnTo>
                      <a:lnTo>
                        <a:pt x="153" y="59"/>
                      </a:lnTo>
                      <a:lnTo>
                        <a:pt x="150" y="59"/>
                      </a:lnTo>
                      <a:lnTo>
                        <a:pt x="149" y="59"/>
                      </a:lnTo>
                      <a:lnTo>
                        <a:pt x="146" y="58"/>
                      </a:lnTo>
                      <a:lnTo>
                        <a:pt x="145" y="57"/>
                      </a:lnTo>
                      <a:lnTo>
                        <a:pt x="144" y="55"/>
                      </a:lnTo>
                      <a:lnTo>
                        <a:pt x="142" y="55"/>
                      </a:lnTo>
                      <a:lnTo>
                        <a:pt x="141" y="55"/>
                      </a:lnTo>
                      <a:lnTo>
                        <a:pt x="139" y="55"/>
                      </a:lnTo>
                      <a:lnTo>
                        <a:pt x="137" y="55"/>
                      </a:lnTo>
                      <a:lnTo>
                        <a:pt x="135" y="55"/>
                      </a:lnTo>
                      <a:lnTo>
                        <a:pt x="131" y="55"/>
                      </a:lnTo>
                      <a:lnTo>
                        <a:pt x="130" y="54"/>
                      </a:lnTo>
                      <a:lnTo>
                        <a:pt x="128" y="53"/>
                      </a:lnTo>
                      <a:lnTo>
                        <a:pt x="127" y="50"/>
                      </a:lnTo>
                      <a:lnTo>
                        <a:pt x="127" y="49"/>
                      </a:lnTo>
                      <a:lnTo>
                        <a:pt x="126" y="44"/>
                      </a:lnTo>
                      <a:lnTo>
                        <a:pt x="125" y="43"/>
                      </a:lnTo>
                      <a:lnTo>
                        <a:pt x="123" y="41"/>
                      </a:lnTo>
                      <a:lnTo>
                        <a:pt x="122" y="40"/>
                      </a:lnTo>
                      <a:lnTo>
                        <a:pt x="121" y="40"/>
                      </a:lnTo>
                      <a:lnTo>
                        <a:pt x="116" y="39"/>
                      </a:lnTo>
                      <a:lnTo>
                        <a:pt x="159" y="63"/>
                      </a:lnTo>
                      <a:close/>
                      <a:moveTo>
                        <a:pt x="188" y="71"/>
                      </a:moveTo>
                      <a:lnTo>
                        <a:pt x="184" y="72"/>
                      </a:lnTo>
                      <a:lnTo>
                        <a:pt x="183" y="72"/>
                      </a:lnTo>
                      <a:lnTo>
                        <a:pt x="182" y="72"/>
                      </a:lnTo>
                      <a:lnTo>
                        <a:pt x="182" y="71"/>
                      </a:lnTo>
                      <a:lnTo>
                        <a:pt x="180" y="71"/>
                      </a:lnTo>
                      <a:lnTo>
                        <a:pt x="180" y="72"/>
                      </a:lnTo>
                      <a:lnTo>
                        <a:pt x="179" y="73"/>
                      </a:lnTo>
                      <a:lnTo>
                        <a:pt x="177" y="73"/>
                      </a:lnTo>
                      <a:lnTo>
                        <a:pt x="175" y="73"/>
                      </a:lnTo>
                      <a:lnTo>
                        <a:pt x="174" y="73"/>
                      </a:lnTo>
                      <a:lnTo>
                        <a:pt x="173" y="73"/>
                      </a:lnTo>
                      <a:lnTo>
                        <a:pt x="170" y="72"/>
                      </a:lnTo>
                      <a:lnTo>
                        <a:pt x="170" y="69"/>
                      </a:lnTo>
                      <a:lnTo>
                        <a:pt x="172" y="68"/>
                      </a:lnTo>
                      <a:lnTo>
                        <a:pt x="172" y="67"/>
                      </a:lnTo>
                      <a:lnTo>
                        <a:pt x="170" y="66"/>
                      </a:lnTo>
                      <a:lnTo>
                        <a:pt x="169" y="67"/>
                      </a:lnTo>
                      <a:lnTo>
                        <a:pt x="168" y="67"/>
                      </a:lnTo>
                      <a:lnTo>
                        <a:pt x="165" y="68"/>
                      </a:lnTo>
                      <a:lnTo>
                        <a:pt x="164" y="68"/>
                      </a:lnTo>
                      <a:lnTo>
                        <a:pt x="161" y="67"/>
                      </a:lnTo>
                      <a:lnTo>
                        <a:pt x="160" y="67"/>
                      </a:lnTo>
                      <a:lnTo>
                        <a:pt x="160" y="66"/>
                      </a:lnTo>
                      <a:lnTo>
                        <a:pt x="159" y="67"/>
                      </a:lnTo>
                      <a:lnTo>
                        <a:pt x="156" y="67"/>
                      </a:lnTo>
                      <a:lnTo>
                        <a:pt x="154" y="68"/>
                      </a:lnTo>
                      <a:lnTo>
                        <a:pt x="151" y="69"/>
                      </a:lnTo>
                      <a:lnTo>
                        <a:pt x="150" y="71"/>
                      </a:lnTo>
                      <a:lnTo>
                        <a:pt x="150" y="73"/>
                      </a:lnTo>
                      <a:lnTo>
                        <a:pt x="149" y="74"/>
                      </a:lnTo>
                      <a:lnTo>
                        <a:pt x="149" y="78"/>
                      </a:lnTo>
                      <a:lnTo>
                        <a:pt x="146" y="79"/>
                      </a:lnTo>
                      <a:lnTo>
                        <a:pt x="146" y="81"/>
                      </a:lnTo>
                      <a:lnTo>
                        <a:pt x="145" y="81"/>
                      </a:lnTo>
                      <a:lnTo>
                        <a:pt x="144" y="83"/>
                      </a:lnTo>
                      <a:lnTo>
                        <a:pt x="144" y="87"/>
                      </a:lnTo>
                      <a:lnTo>
                        <a:pt x="144" y="92"/>
                      </a:lnTo>
                      <a:lnTo>
                        <a:pt x="144" y="96"/>
                      </a:lnTo>
                      <a:lnTo>
                        <a:pt x="144" y="100"/>
                      </a:lnTo>
                      <a:lnTo>
                        <a:pt x="142" y="102"/>
                      </a:lnTo>
                      <a:lnTo>
                        <a:pt x="142" y="107"/>
                      </a:lnTo>
                      <a:lnTo>
                        <a:pt x="139" y="112"/>
                      </a:lnTo>
                      <a:lnTo>
                        <a:pt x="134" y="119"/>
                      </a:lnTo>
                      <a:lnTo>
                        <a:pt x="131" y="123"/>
                      </a:lnTo>
                      <a:lnTo>
                        <a:pt x="128" y="124"/>
                      </a:lnTo>
                      <a:lnTo>
                        <a:pt x="130" y="126"/>
                      </a:lnTo>
                      <a:lnTo>
                        <a:pt x="130" y="128"/>
                      </a:lnTo>
                      <a:lnTo>
                        <a:pt x="130" y="129"/>
                      </a:lnTo>
                      <a:lnTo>
                        <a:pt x="131" y="134"/>
                      </a:lnTo>
                      <a:lnTo>
                        <a:pt x="132" y="139"/>
                      </a:lnTo>
                      <a:lnTo>
                        <a:pt x="135" y="142"/>
                      </a:lnTo>
                      <a:lnTo>
                        <a:pt x="135" y="143"/>
                      </a:lnTo>
                      <a:lnTo>
                        <a:pt x="132" y="147"/>
                      </a:lnTo>
                      <a:lnTo>
                        <a:pt x="131" y="149"/>
                      </a:lnTo>
                      <a:lnTo>
                        <a:pt x="131" y="152"/>
                      </a:lnTo>
                      <a:lnTo>
                        <a:pt x="127" y="154"/>
                      </a:lnTo>
                      <a:lnTo>
                        <a:pt x="123" y="158"/>
                      </a:lnTo>
                      <a:lnTo>
                        <a:pt x="121" y="161"/>
                      </a:lnTo>
                      <a:lnTo>
                        <a:pt x="121" y="162"/>
                      </a:lnTo>
                      <a:lnTo>
                        <a:pt x="123" y="164"/>
                      </a:lnTo>
                      <a:lnTo>
                        <a:pt x="121" y="167"/>
                      </a:lnTo>
                      <a:lnTo>
                        <a:pt x="117" y="171"/>
                      </a:lnTo>
                      <a:lnTo>
                        <a:pt x="114" y="173"/>
                      </a:lnTo>
                      <a:lnTo>
                        <a:pt x="111" y="175"/>
                      </a:lnTo>
                      <a:lnTo>
                        <a:pt x="109" y="176"/>
                      </a:lnTo>
                      <a:lnTo>
                        <a:pt x="108" y="177"/>
                      </a:lnTo>
                      <a:lnTo>
                        <a:pt x="108" y="182"/>
                      </a:lnTo>
                      <a:lnTo>
                        <a:pt x="108" y="185"/>
                      </a:lnTo>
                      <a:lnTo>
                        <a:pt x="108" y="186"/>
                      </a:lnTo>
                      <a:lnTo>
                        <a:pt x="108" y="188"/>
                      </a:lnTo>
                      <a:lnTo>
                        <a:pt x="107" y="191"/>
                      </a:lnTo>
                      <a:lnTo>
                        <a:pt x="107" y="194"/>
                      </a:lnTo>
                      <a:lnTo>
                        <a:pt x="104" y="199"/>
                      </a:lnTo>
                      <a:lnTo>
                        <a:pt x="104" y="206"/>
                      </a:lnTo>
                      <a:lnTo>
                        <a:pt x="104" y="213"/>
                      </a:lnTo>
                      <a:lnTo>
                        <a:pt x="104" y="216"/>
                      </a:lnTo>
                      <a:lnTo>
                        <a:pt x="104" y="220"/>
                      </a:lnTo>
                      <a:lnTo>
                        <a:pt x="104" y="224"/>
                      </a:lnTo>
                      <a:lnTo>
                        <a:pt x="104" y="232"/>
                      </a:lnTo>
                      <a:lnTo>
                        <a:pt x="104" y="235"/>
                      </a:lnTo>
                      <a:lnTo>
                        <a:pt x="104" y="237"/>
                      </a:lnTo>
                      <a:lnTo>
                        <a:pt x="106" y="239"/>
                      </a:lnTo>
                      <a:lnTo>
                        <a:pt x="107" y="243"/>
                      </a:lnTo>
                      <a:lnTo>
                        <a:pt x="109" y="244"/>
                      </a:lnTo>
                      <a:lnTo>
                        <a:pt x="114" y="245"/>
                      </a:lnTo>
                      <a:lnTo>
                        <a:pt x="121" y="247"/>
                      </a:lnTo>
                      <a:lnTo>
                        <a:pt x="123" y="248"/>
                      </a:lnTo>
                      <a:lnTo>
                        <a:pt x="126" y="248"/>
                      </a:lnTo>
                      <a:lnTo>
                        <a:pt x="130" y="247"/>
                      </a:lnTo>
                      <a:lnTo>
                        <a:pt x="130" y="244"/>
                      </a:lnTo>
                      <a:lnTo>
                        <a:pt x="131" y="243"/>
                      </a:lnTo>
                      <a:lnTo>
                        <a:pt x="131" y="239"/>
                      </a:lnTo>
                      <a:lnTo>
                        <a:pt x="131" y="238"/>
                      </a:lnTo>
                      <a:lnTo>
                        <a:pt x="130" y="238"/>
                      </a:lnTo>
                      <a:lnTo>
                        <a:pt x="128" y="239"/>
                      </a:lnTo>
                      <a:lnTo>
                        <a:pt x="127" y="242"/>
                      </a:lnTo>
                      <a:lnTo>
                        <a:pt x="126" y="243"/>
                      </a:lnTo>
                      <a:lnTo>
                        <a:pt x="125" y="242"/>
                      </a:lnTo>
                      <a:lnTo>
                        <a:pt x="126" y="239"/>
                      </a:lnTo>
                      <a:lnTo>
                        <a:pt x="126" y="238"/>
                      </a:lnTo>
                      <a:lnTo>
                        <a:pt x="127" y="235"/>
                      </a:lnTo>
                      <a:lnTo>
                        <a:pt x="126" y="232"/>
                      </a:lnTo>
                      <a:lnTo>
                        <a:pt x="126" y="228"/>
                      </a:lnTo>
                      <a:lnTo>
                        <a:pt x="126" y="220"/>
                      </a:lnTo>
                      <a:lnTo>
                        <a:pt x="126" y="215"/>
                      </a:lnTo>
                      <a:lnTo>
                        <a:pt x="126" y="213"/>
                      </a:lnTo>
                      <a:lnTo>
                        <a:pt x="126" y="211"/>
                      </a:lnTo>
                      <a:lnTo>
                        <a:pt x="123" y="206"/>
                      </a:lnTo>
                      <a:lnTo>
                        <a:pt x="123" y="205"/>
                      </a:lnTo>
                      <a:lnTo>
                        <a:pt x="123" y="202"/>
                      </a:lnTo>
                      <a:lnTo>
                        <a:pt x="123" y="200"/>
                      </a:lnTo>
                      <a:lnTo>
                        <a:pt x="123" y="199"/>
                      </a:lnTo>
                      <a:lnTo>
                        <a:pt x="123" y="196"/>
                      </a:lnTo>
                      <a:lnTo>
                        <a:pt x="121" y="196"/>
                      </a:lnTo>
                      <a:lnTo>
                        <a:pt x="121" y="194"/>
                      </a:lnTo>
                      <a:lnTo>
                        <a:pt x="122" y="191"/>
                      </a:lnTo>
                      <a:lnTo>
                        <a:pt x="123" y="188"/>
                      </a:lnTo>
                      <a:lnTo>
                        <a:pt x="123" y="187"/>
                      </a:lnTo>
                      <a:lnTo>
                        <a:pt x="125" y="186"/>
                      </a:lnTo>
                      <a:lnTo>
                        <a:pt x="126" y="183"/>
                      </a:lnTo>
                      <a:lnTo>
                        <a:pt x="127" y="183"/>
                      </a:lnTo>
                      <a:lnTo>
                        <a:pt x="128" y="185"/>
                      </a:lnTo>
                      <a:lnTo>
                        <a:pt x="131" y="186"/>
                      </a:lnTo>
                      <a:lnTo>
                        <a:pt x="132" y="187"/>
                      </a:lnTo>
                      <a:lnTo>
                        <a:pt x="136" y="188"/>
                      </a:lnTo>
                      <a:lnTo>
                        <a:pt x="137" y="187"/>
                      </a:lnTo>
                      <a:lnTo>
                        <a:pt x="139" y="187"/>
                      </a:lnTo>
                      <a:lnTo>
                        <a:pt x="141" y="187"/>
                      </a:lnTo>
                      <a:lnTo>
                        <a:pt x="142" y="186"/>
                      </a:lnTo>
                      <a:lnTo>
                        <a:pt x="144" y="183"/>
                      </a:lnTo>
                      <a:lnTo>
                        <a:pt x="145" y="183"/>
                      </a:lnTo>
                      <a:lnTo>
                        <a:pt x="146" y="182"/>
                      </a:lnTo>
                      <a:lnTo>
                        <a:pt x="147" y="180"/>
                      </a:lnTo>
                      <a:lnTo>
                        <a:pt x="150" y="180"/>
                      </a:lnTo>
                      <a:lnTo>
                        <a:pt x="153" y="177"/>
                      </a:lnTo>
                      <a:lnTo>
                        <a:pt x="154" y="175"/>
                      </a:lnTo>
                      <a:lnTo>
                        <a:pt x="154" y="173"/>
                      </a:lnTo>
                      <a:lnTo>
                        <a:pt x="153" y="169"/>
                      </a:lnTo>
                      <a:lnTo>
                        <a:pt x="153" y="168"/>
                      </a:lnTo>
                      <a:lnTo>
                        <a:pt x="153" y="164"/>
                      </a:lnTo>
                      <a:lnTo>
                        <a:pt x="150" y="163"/>
                      </a:lnTo>
                      <a:lnTo>
                        <a:pt x="147" y="163"/>
                      </a:lnTo>
                      <a:lnTo>
                        <a:pt x="147" y="161"/>
                      </a:lnTo>
                      <a:lnTo>
                        <a:pt x="147" y="158"/>
                      </a:lnTo>
                      <a:lnTo>
                        <a:pt x="147" y="157"/>
                      </a:lnTo>
                      <a:lnTo>
                        <a:pt x="147" y="154"/>
                      </a:lnTo>
                      <a:lnTo>
                        <a:pt x="146" y="154"/>
                      </a:lnTo>
                      <a:lnTo>
                        <a:pt x="145" y="154"/>
                      </a:lnTo>
                      <a:lnTo>
                        <a:pt x="145" y="153"/>
                      </a:lnTo>
                      <a:lnTo>
                        <a:pt x="144" y="152"/>
                      </a:lnTo>
                      <a:lnTo>
                        <a:pt x="146" y="147"/>
                      </a:lnTo>
                      <a:lnTo>
                        <a:pt x="146" y="145"/>
                      </a:lnTo>
                      <a:lnTo>
                        <a:pt x="149" y="143"/>
                      </a:lnTo>
                      <a:lnTo>
                        <a:pt x="151" y="142"/>
                      </a:lnTo>
                      <a:lnTo>
                        <a:pt x="153" y="142"/>
                      </a:lnTo>
                      <a:lnTo>
                        <a:pt x="153" y="138"/>
                      </a:lnTo>
                      <a:lnTo>
                        <a:pt x="154" y="137"/>
                      </a:lnTo>
                      <a:lnTo>
                        <a:pt x="156" y="137"/>
                      </a:lnTo>
                      <a:lnTo>
                        <a:pt x="158" y="134"/>
                      </a:lnTo>
                      <a:lnTo>
                        <a:pt x="160" y="137"/>
                      </a:lnTo>
                      <a:lnTo>
                        <a:pt x="161" y="134"/>
                      </a:lnTo>
                      <a:lnTo>
                        <a:pt x="164" y="133"/>
                      </a:lnTo>
                      <a:lnTo>
                        <a:pt x="165" y="133"/>
                      </a:lnTo>
                      <a:lnTo>
                        <a:pt x="166" y="131"/>
                      </a:lnTo>
                      <a:lnTo>
                        <a:pt x="168" y="130"/>
                      </a:lnTo>
                      <a:lnTo>
                        <a:pt x="169" y="130"/>
                      </a:lnTo>
                      <a:lnTo>
                        <a:pt x="170" y="129"/>
                      </a:lnTo>
                      <a:lnTo>
                        <a:pt x="172" y="128"/>
                      </a:lnTo>
                      <a:lnTo>
                        <a:pt x="173" y="126"/>
                      </a:lnTo>
                      <a:lnTo>
                        <a:pt x="173" y="124"/>
                      </a:lnTo>
                      <a:lnTo>
                        <a:pt x="173" y="123"/>
                      </a:lnTo>
                      <a:lnTo>
                        <a:pt x="175" y="119"/>
                      </a:lnTo>
                      <a:lnTo>
                        <a:pt x="175" y="118"/>
                      </a:lnTo>
                      <a:lnTo>
                        <a:pt x="177" y="116"/>
                      </a:lnTo>
                      <a:lnTo>
                        <a:pt x="177" y="112"/>
                      </a:lnTo>
                      <a:lnTo>
                        <a:pt x="179" y="111"/>
                      </a:lnTo>
                      <a:lnTo>
                        <a:pt x="180" y="110"/>
                      </a:lnTo>
                      <a:lnTo>
                        <a:pt x="182" y="107"/>
                      </a:lnTo>
                      <a:lnTo>
                        <a:pt x="183" y="106"/>
                      </a:lnTo>
                      <a:lnTo>
                        <a:pt x="182" y="104"/>
                      </a:lnTo>
                      <a:lnTo>
                        <a:pt x="182" y="101"/>
                      </a:lnTo>
                      <a:lnTo>
                        <a:pt x="183" y="100"/>
                      </a:lnTo>
                      <a:lnTo>
                        <a:pt x="184" y="99"/>
                      </a:lnTo>
                      <a:lnTo>
                        <a:pt x="185" y="97"/>
                      </a:lnTo>
                      <a:lnTo>
                        <a:pt x="187" y="96"/>
                      </a:lnTo>
                      <a:lnTo>
                        <a:pt x="187" y="95"/>
                      </a:lnTo>
                      <a:lnTo>
                        <a:pt x="189" y="95"/>
                      </a:lnTo>
                      <a:lnTo>
                        <a:pt x="192" y="93"/>
                      </a:lnTo>
                      <a:lnTo>
                        <a:pt x="194" y="92"/>
                      </a:lnTo>
                      <a:lnTo>
                        <a:pt x="197" y="88"/>
                      </a:lnTo>
                      <a:lnTo>
                        <a:pt x="198" y="87"/>
                      </a:lnTo>
                      <a:lnTo>
                        <a:pt x="199" y="86"/>
                      </a:lnTo>
                      <a:lnTo>
                        <a:pt x="201" y="86"/>
                      </a:lnTo>
                      <a:lnTo>
                        <a:pt x="202" y="85"/>
                      </a:lnTo>
                      <a:lnTo>
                        <a:pt x="201" y="83"/>
                      </a:lnTo>
                      <a:lnTo>
                        <a:pt x="198" y="82"/>
                      </a:lnTo>
                      <a:lnTo>
                        <a:pt x="197" y="81"/>
                      </a:lnTo>
                      <a:lnTo>
                        <a:pt x="197" y="79"/>
                      </a:lnTo>
                      <a:lnTo>
                        <a:pt x="194" y="78"/>
                      </a:lnTo>
                      <a:lnTo>
                        <a:pt x="194" y="79"/>
                      </a:lnTo>
                      <a:lnTo>
                        <a:pt x="192" y="81"/>
                      </a:lnTo>
                      <a:lnTo>
                        <a:pt x="191" y="82"/>
                      </a:lnTo>
                      <a:lnTo>
                        <a:pt x="189" y="81"/>
                      </a:lnTo>
                      <a:lnTo>
                        <a:pt x="188" y="81"/>
                      </a:lnTo>
                      <a:lnTo>
                        <a:pt x="188" y="79"/>
                      </a:lnTo>
                      <a:lnTo>
                        <a:pt x="187" y="78"/>
                      </a:lnTo>
                      <a:lnTo>
                        <a:pt x="188" y="71"/>
                      </a:lnTo>
                      <a:close/>
                      <a:moveTo>
                        <a:pt x="121" y="342"/>
                      </a:moveTo>
                      <a:lnTo>
                        <a:pt x="116" y="339"/>
                      </a:lnTo>
                      <a:lnTo>
                        <a:pt x="114" y="339"/>
                      </a:lnTo>
                      <a:lnTo>
                        <a:pt x="113" y="337"/>
                      </a:lnTo>
                      <a:lnTo>
                        <a:pt x="112" y="337"/>
                      </a:lnTo>
                      <a:lnTo>
                        <a:pt x="111" y="335"/>
                      </a:lnTo>
                      <a:lnTo>
                        <a:pt x="111" y="334"/>
                      </a:lnTo>
                      <a:lnTo>
                        <a:pt x="109" y="333"/>
                      </a:lnTo>
                      <a:lnTo>
                        <a:pt x="109" y="330"/>
                      </a:lnTo>
                      <a:lnTo>
                        <a:pt x="108" y="328"/>
                      </a:lnTo>
                      <a:lnTo>
                        <a:pt x="107" y="332"/>
                      </a:lnTo>
                      <a:lnTo>
                        <a:pt x="107" y="333"/>
                      </a:lnTo>
                      <a:lnTo>
                        <a:pt x="107" y="334"/>
                      </a:lnTo>
                      <a:lnTo>
                        <a:pt x="104" y="335"/>
                      </a:lnTo>
                      <a:lnTo>
                        <a:pt x="102" y="334"/>
                      </a:lnTo>
                      <a:lnTo>
                        <a:pt x="101" y="334"/>
                      </a:lnTo>
                      <a:lnTo>
                        <a:pt x="98" y="333"/>
                      </a:lnTo>
                      <a:lnTo>
                        <a:pt x="97" y="332"/>
                      </a:lnTo>
                      <a:lnTo>
                        <a:pt x="98" y="328"/>
                      </a:lnTo>
                      <a:lnTo>
                        <a:pt x="98" y="325"/>
                      </a:lnTo>
                      <a:lnTo>
                        <a:pt x="99" y="324"/>
                      </a:lnTo>
                      <a:lnTo>
                        <a:pt x="101" y="320"/>
                      </a:lnTo>
                      <a:lnTo>
                        <a:pt x="101" y="319"/>
                      </a:lnTo>
                      <a:lnTo>
                        <a:pt x="102" y="316"/>
                      </a:lnTo>
                      <a:lnTo>
                        <a:pt x="104" y="316"/>
                      </a:lnTo>
                      <a:lnTo>
                        <a:pt x="107" y="316"/>
                      </a:lnTo>
                      <a:lnTo>
                        <a:pt x="108" y="315"/>
                      </a:lnTo>
                      <a:lnTo>
                        <a:pt x="109" y="313"/>
                      </a:lnTo>
                      <a:lnTo>
                        <a:pt x="109" y="310"/>
                      </a:lnTo>
                      <a:lnTo>
                        <a:pt x="108" y="309"/>
                      </a:lnTo>
                      <a:lnTo>
                        <a:pt x="108" y="308"/>
                      </a:lnTo>
                      <a:lnTo>
                        <a:pt x="108" y="306"/>
                      </a:lnTo>
                      <a:lnTo>
                        <a:pt x="107" y="305"/>
                      </a:lnTo>
                      <a:lnTo>
                        <a:pt x="107" y="304"/>
                      </a:lnTo>
                      <a:lnTo>
                        <a:pt x="108" y="302"/>
                      </a:lnTo>
                      <a:lnTo>
                        <a:pt x="107" y="301"/>
                      </a:lnTo>
                      <a:lnTo>
                        <a:pt x="106" y="300"/>
                      </a:lnTo>
                      <a:lnTo>
                        <a:pt x="104" y="297"/>
                      </a:lnTo>
                      <a:lnTo>
                        <a:pt x="104" y="296"/>
                      </a:lnTo>
                      <a:lnTo>
                        <a:pt x="104" y="295"/>
                      </a:lnTo>
                      <a:lnTo>
                        <a:pt x="104" y="294"/>
                      </a:lnTo>
                      <a:lnTo>
                        <a:pt x="106" y="292"/>
                      </a:lnTo>
                      <a:lnTo>
                        <a:pt x="106" y="290"/>
                      </a:lnTo>
                      <a:lnTo>
                        <a:pt x="106" y="287"/>
                      </a:lnTo>
                      <a:lnTo>
                        <a:pt x="104" y="286"/>
                      </a:lnTo>
                      <a:lnTo>
                        <a:pt x="104" y="282"/>
                      </a:lnTo>
                      <a:lnTo>
                        <a:pt x="108" y="281"/>
                      </a:lnTo>
                      <a:lnTo>
                        <a:pt x="111" y="281"/>
                      </a:lnTo>
                      <a:lnTo>
                        <a:pt x="113" y="282"/>
                      </a:lnTo>
                      <a:lnTo>
                        <a:pt x="114" y="283"/>
                      </a:lnTo>
                      <a:lnTo>
                        <a:pt x="117" y="283"/>
                      </a:lnTo>
                      <a:lnTo>
                        <a:pt x="120" y="286"/>
                      </a:lnTo>
                      <a:lnTo>
                        <a:pt x="121" y="286"/>
                      </a:lnTo>
                      <a:lnTo>
                        <a:pt x="122" y="283"/>
                      </a:lnTo>
                      <a:lnTo>
                        <a:pt x="125" y="282"/>
                      </a:lnTo>
                      <a:lnTo>
                        <a:pt x="125" y="281"/>
                      </a:lnTo>
                      <a:lnTo>
                        <a:pt x="126" y="278"/>
                      </a:lnTo>
                      <a:lnTo>
                        <a:pt x="125" y="278"/>
                      </a:lnTo>
                      <a:lnTo>
                        <a:pt x="123" y="277"/>
                      </a:lnTo>
                      <a:lnTo>
                        <a:pt x="122" y="275"/>
                      </a:lnTo>
                      <a:lnTo>
                        <a:pt x="123" y="272"/>
                      </a:lnTo>
                      <a:lnTo>
                        <a:pt x="125" y="271"/>
                      </a:lnTo>
                      <a:lnTo>
                        <a:pt x="126" y="268"/>
                      </a:lnTo>
                      <a:lnTo>
                        <a:pt x="127" y="268"/>
                      </a:lnTo>
                      <a:lnTo>
                        <a:pt x="127" y="271"/>
                      </a:lnTo>
                      <a:lnTo>
                        <a:pt x="127" y="272"/>
                      </a:lnTo>
                      <a:lnTo>
                        <a:pt x="127" y="273"/>
                      </a:lnTo>
                      <a:lnTo>
                        <a:pt x="128" y="275"/>
                      </a:lnTo>
                      <a:lnTo>
                        <a:pt x="128" y="276"/>
                      </a:lnTo>
                      <a:lnTo>
                        <a:pt x="130" y="277"/>
                      </a:lnTo>
                      <a:lnTo>
                        <a:pt x="131" y="278"/>
                      </a:lnTo>
                      <a:lnTo>
                        <a:pt x="132" y="277"/>
                      </a:lnTo>
                      <a:lnTo>
                        <a:pt x="135" y="278"/>
                      </a:lnTo>
                      <a:lnTo>
                        <a:pt x="132" y="281"/>
                      </a:lnTo>
                      <a:lnTo>
                        <a:pt x="132" y="282"/>
                      </a:lnTo>
                      <a:lnTo>
                        <a:pt x="135" y="282"/>
                      </a:lnTo>
                      <a:lnTo>
                        <a:pt x="135" y="283"/>
                      </a:lnTo>
                      <a:lnTo>
                        <a:pt x="136" y="286"/>
                      </a:lnTo>
                      <a:lnTo>
                        <a:pt x="137" y="286"/>
                      </a:lnTo>
                      <a:lnTo>
                        <a:pt x="139" y="283"/>
                      </a:lnTo>
                      <a:lnTo>
                        <a:pt x="140" y="283"/>
                      </a:lnTo>
                      <a:lnTo>
                        <a:pt x="141" y="283"/>
                      </a:lnTo>
                      <a:lnTo>
                        <a:pt x="142" y="282"/>
                      </a:lnTo>
                      <a:lnTo>
                        <a:pt x="145" y="282"/>
                      </a:lnTo>
                      <a:lnTo>
                        <a:pt x="146" y="281"/>
                      </a:lnTo>
                      <a:lnTo>
                        <a:pt x="150" y="282"/>
                      </a:lnTo>
                      <a:lnTo>
                        <a:pt x="150" y="281"/>
                      </a:lnTo>
                      <a:lnTo>
                        <a:pt x="151" y="278"/>
                      </a:lnTo>
                      <a:lnTo>
                        <a:pt x="153" y="277"/>
                      </a:lnTo>
                      <a:lnTo>
                        <a:pt x="153" y="275"/>
                      </a:lnTo>
                      <a:lnTo>
                        <a:pt x="153" y="273"/>
                      </a:lnTo>
                      <a:lnTo>
                        <a:pt x="154" y="272"/>
                      </a:lnTo>
                      <a:lnTo>
                        <a:pt x="155" y="273"/>
                      </a:lnTo>
                      <a:lnTo>
                        <a:pt x="156" y="272"/>
                      </a:lnTo>
                      <a:lnTo>
                        <a:pt x="158" y="272"/>
                      </a:lnTo>
                      <a:lnTo>
                        <a:pt x="158" y="271"/>
                      </a:lnTo>
                      <a:lnTo>
                        <a:pt x="160" y="268"/>
                      </a:lnTo>
                      <a:lnTo>
                        <a:pt x="161" y="267"/>
                      </a:lnTo>
                      <a:lnTo>
                        <a:pt x="163" y="266"/>
                      </a:lnTo>
                      <a:lnTo>
                        <a:pt x="165" y="263"/>
                      </a:lnTo>
                      <a:lnTo>
                        <a:pt x="163" y="262"/>
                      </a:lnTo>
                      <a:lnTo>
                        <a:pt x="161" y="258"/>
                      </a:lnTo>
                      <a:lnTo>
                        <a:pt x="160" y="258"/>
                      </a:lnTo>
                      <a:lnTo>
                        <a:pt x="161" y="253"/>
                      </a:lnTo>
                      <a:lnTo>
                        <a:pt x="163" y="249"/>
                      </a:lnTo>
                      <a:lnTo>
                        <a:pt x="161" y="248"/>
                      </a:lnTo>
                      <a:lnTo>
                        <a:pt x="160" y="247"/>
                      </a:lnTo>
                      <a:lnTo>
                        <a:pt x="159" y="245"/>
                      </a:lnTo>
                      <a:lnTo>
                        <a:pt x="158" y="247"/>
                      </a:lnTo>
                      <a:lnTo>
                        <a:pt x="156" y="248"/>
                      </a:lnTo>
                      <a:lnTo>
                        <a:pt x="156" y="249"/>
                      </a:lnTo>
                      <a:lnTo>
                        <a:pt x="156" y="251"/>
                      </a:lnTo>
                      <a:lnTo>
                        <a:pt x="154" y="251"/>
                      </a:lnTo>
                      <a:lnTo>
                        <a:pt x="154" y="249"/>
                      </a:lnTo>
                      <a:lnTo>
                        <a:pt x="153" y="249"/>
                      </a:lnTo>
                      <a:lnTo>
                        <a:pt x="151" y="248"/>
                      </a:lnTo>
                      <a:lnTo>
                        <a:pt x="150" y="247"/>
                      </a:lnTo>
                      <a:lnTo>
                        <a:pt x="147" y="248"/>
                      </a:lnTo>
                      <a:lnTo>
                        <a:pt x="146" y="249"/>
                      </a:lnTo>
                      <a:lnTo>
                        <a:pt x="145" y="249"/>
                      </a:lnTo>
                      <a:lnTo>
                        <a:pt x="142" y="249"/>
                      </a:lnTo>
                      <a:lnTo>
                        <a:pt x="141" y="249"/>
                      </a:lnTo>
                      <a:lnTo>
                        <a:pt x="140" y="252"/>
                      </a:lnTo>
                      <a:lnTo>
                        <a:pt x="139" y="252"/>
                      </a:lnTo>
                      <a:lnTo>
                        <a:pt x="137" y="253"/>
                      </a:lnTo>
                      <a:lnTo>
                        <a:pt x="136" y="253"/>
                      </a:lnTo>
                      <a:lnTo>
                        <a:pt x="135" y="253"/>
                      </a:lnTo>
                      <a:lnTo>
                        <a:pt x="136" y="252"/>
                      </a:lnTo>
                      <a:lnTo>
                        <a:pt x="136" y="251"/>
                      </a:lnTo>
                      <a:lnTo>
                        <a:pt x="136" y="249"/>
                      </a:lnTo>
                      <a:lnTo>
                        <a:pt x="135" y="249"/>
                      </a:lnTo>
                      <a:lnTo>
                        <a:pt x="132" y="248"/>
                      </a:lnTo>
                      <a:lnTo>
                        <a:pt x="131" y="248"/>
                      </a:lnTo>
                      <a:lnTo>
                        <a:pt x="130" y="248"/>
                      </a:lnTo>
                      <a:lnTo>
                        <a:pt x="130" y="247"/>
                      </a:lnTo>
                      <a:lnTo>
                        <a:pt x="127" y="248"/>
                      </a:lnTo>
                      <a:lnTo>
                        <a:pt x="126" y="249"/>
                      </a:lnTo>
                      <a:lnTo>
                        <a:pt x="125" y="251"/>
                      </a:lnTo>
                      <a:lnTo>
                        <a:pt x="125" y="253"/>
                      </a:lnTo>
                      <a:lnTo>
                        <a:pt x="125" y="256"/>
                      </a:lnTo>
                      <a:lnTo>
                        <a:pt x="123" y="251"/>
                      </a:lnTo>
                      <a:lnTo>
                        <a:pt x="122" y="249"/>
                      </a:lnTo>
                      <a:lnTo>
                        <a:pt x="121" y="248"/>
                      </a:lnTo>
                      <a:lnTo>
                        <a:pt x="117" y="247"/>
                      </a:lnTo>
                      <a:lnTo>
                        <a:pt x="114" y="247"/>
                      </a:lnTo>
                      <a:lnTo>
                        <a:pt x="112" y="245"/>
                      </a:lnTo>
                      <a:lnTo>
                        <a:pt x="109" y="245"/>
                      </a:lnTo>
                      <a:lnTo>
                        <a:pt x="108" y="245"/>
                      </a:lnTo>
                      <a:lnTo>
                        <a:pt x="107" y="244"/>
                      </a:lnTo>
                      <a:lnTo>
                        <a:pt x="106" y="243"/>
                      </a:lnTo>
                      <a:lnTo>
                        <a:pt x="104" y="243"/>
                      </a:lnTo>
                      <a:lnTo>
                        <a:pt x="102" y="244"/>
                      </a:lnTo>
                      <a:lnTo>
                        <a:pt x="101" y="247"/>
                      </a:lnTo>
                      <a:lnTo>
                        <a:pt x="98" y="248"/>
                      </a:lnTo>
                      <a:lnTo>
                        <a:pt x="95" y="249"/>
                      </a:lnTo>
                      <a:lnTo>
                        <a:pt x="93" y="249"/>
                      </a:lnTo>
                      <a:lnTo>
                        <a:pt x="87" y="248"/>
                      </a:lnTo>
                      <a:lnTo>
                        <a:pt x="84" y="248"/>
                      </a:lnTo>
                      <a:lnTo>
                        <a:pt x="82" y="248"/>
                      </a:lnTo>
                      <a:lnTo>
                        <a:pt x="82" y="251"/>
                      </a:lnTo>
                      <a:lnTo>
                        <a:pt x="82" y="256"/>
                      </a:lnTo>
                      <a:lnTo>
                        <a:pt x="82" y="258"/>
                      </a:lnTo>
                      <a:lnTo>
                        <a:pt x="80" y="262"/>
                      </a:lnTo>
                      <a:lnTo>
                        <a:pt x="79" y="268"/>
                      </a:lnTo>
                      <a:lnTo>
                        <a:pt x="78" y="273"/>
                      </a:lnTo>
                      <a:lnTo>
                        <a:pt x="75" y="278"/>
                      </a:lnTo>
                      <a:lnTo>
                        <a:pt x="73" y="282"/>
                      </a:lnTo>
                      <a:lnTo>
                        <a:pt x="70" y="287"/>
                      </a:lnTo>
                      <a:lnTo>
                        <a:pt x="65" y="291"/>
                      </a:lnTo>
                      <a:lnTo>
                        <a:pt x="60" y="295"/>
                      </a:lnTo>
                      <a:lnTo>
                        <a:pt x="55" y="299"/>
                      </a:lnTo>
                      <a:lnTo>
                        <a:pt x="52" y="304"/>
                      </a:lnTo>
                      <a:lnTo>
                        <a:pt x="47" y="309"/>
                      </a:lnTo>
                      <a:lnTo>
                        <a:pt x="41" y="316"/>
                      </a:lnTo>
                      <a:lnTo>
                        <a:pt x="38" y="319"/>
                      </a:lnTo>
                      <a:lnTo>
                        <a:pt x="36" y="322"/>
                      </a:lnTo>
                      <a:lnTo>
                        <a:pt x="33" y="325"/>
                      </a:lnTo>
                      <a:lnTo>
                        <a:pt x="32" y="328"/>
                      </a:lnTo>
                      <a:lnTo>
                        <a:pt x="31" y="330"/>
                      </a:lnTo>
                      <a:lnTo>
                        <a:pt x="28" y="335"/>
                      </a:lnTo>
                      <a:lnTo>
                        <a:pt x="28" y="339"/>
                      </a:lnTo>
                      <a:lnTo>
                        <a:pt x="27" y="346"/>
                      </a:lnTo>
                      <a:lnTo>
                        <a:pt x="25" y="352"/>
                      </a:lnTo>
                      <a:lnTo>
                        <a:pt x="22" y="356"/>
                      </a:lnTo>
                      <a:lnTo>
                        <a:pt x="18" y="363"/>
                      </a:lnTo>
                      <a:lnTo>
                        <a:pt x="16" y="367"/>
                      </a:lnTo>
                      <a:lnTo>
                        <a:pt x="11" y="373"/>
                      </a:lnTo>
                      <a:lnTo>
                        <a:pt x="8" y="380"/>
                      </a:lnTo>
                      <a:lnTo>
                        <a:pt x="5" y="384"/>
                      </a:lnTo>
                      <a:lnTo>
                        <a:pt x="4" y="387"/>
                      </a:lnTo>
                      <a:lnTo>
                        <a:pt x="4" y="391"/>
                      </a:lnTo>
                      <a:lnTo>
                        <a:pt x="5" y="387"/>
                      </a:lnTo>
                      <a:lnTo>
                        <a:pt x="7" y="385"/>
                      </a:lnTo>
                      <a:lnTo>
                        <a:pt x="8" y="382"/>
                      </a:lnTo>
                      <a:lnTo>
                        <a:pt x="8" y="385"/>
                      </a:lnTo>
                      <a:lnTo>
                        <a:pt x="7" y="391"/>
                      </a:lnTo>
                      <a:lnTo>
                        <a:pt x="5" y="396"/>
                      </a:lnTo>
                      <a:lnTo>
                        <a:pt x="7" y="401"/>
                      </a:lnTo>
                      <a:lnTo>
                        <a:pt x="5" y="408"/>
                      </a:lnTo>
                      <a:lnTo>
                        <a:pt x="8" y="413"/>
                      </a:lnTo>
                      <a:lnTo>
                        <a:pt x="9" y="417"/>
                      </a:lnTo>
                      <a:lnTo>
                        <a:pt x="11" y="422"/>
                      </a:lnTo>
                      <a:lnTo>
                        <a:pt x="12" y="425"/>
                      </a:lnTo>
                      <a:lnTo>
                        <a:pt x="13" y="429"/>
                      </a:lnTo>
                      <a:lnTo>
                        <a:pt x="17" y="436"/>
                      </a:lnTo>
                      <a:lnTo>
                        <a:pt x="19" y="443"/>
                      </a:lnTo>
                      <a:lnTo>
                        <a:pt x="21" y="447"/>
                      </a:lnTo>
                      <a:lnTo>
                        <a:pt x="22" y="452"/>
                      </a:lnTo>
                      <a:lnTo>
                        <a:pt x="23" y="456"/>
                      </a:lnTo>
                      <a:lnTo>
                        <a:pt x="23" y="460"/>
                      </a:lnTo>
                      <a:lnTo>
                        <a:pt x="25" y="466"/>
                      </a:lnTo>
                      <a:lnTo>
                        <a:pt x="25" y="468"/>
                      </a:lnTo>
                      <a:lnTo>
                        <a:pt x="27" y="471"/>
                      </a:lnTo>
                      <a:lnTo>
                        <a:pt x="28" y="472"/>
                      </a:lnTo>
                      <a:lnTo>
                        <a:pt x="28" y="475"/>
                      </a:lnTo>
                      <a:lnTo>
                        <a:pt x="31" y="475"/>
                      </a:lnTo>
                      <a:lnTo>
                        <a:pt x="33" y="475"/>
                      </a:lnTo>
                      <a:lnTo>
                        <a:pt x="36" y="474"/>
                      </a:lnTo>
                      <a:lnTo>
                        <a:pt x="38" y="474"/>
                      </a:lnTo>
                      <a:lnTo>
                        <a:pt x="41" y="474"/>
                      </a:lnTo>
                      <a:lnTo>
                        <a:pt x="44" y="472"/>
                      </a:lnTo>
                      <a:lnTo>
                        <a:pt x="47" y="471"/>
                      </a:lnTo>
                      <a:lnTo>
                        <a:pt x="49" y="470"/>
                      </a:lnTo>
                      <a:lnTo>
                        <a:pt x="50" y="468"/>
                      </a:lnTo>
                      <a:lnTo>
                        <a:pt x="50" y="467"/>
                      </a:lnTo>
                      <a:lnTo>
                        <a:pt x="50" y="466"/>
                      </a:lnTo>
                      <a:lnTo>
                        <a:pt x="51" y="465"/>
                      </a:lnTo>
                      <a:lnTo>
                        <a:pt x="52" y="465"/>
                      </a:lnTo>
                      <a:lnTo>
                        <a:pt x="54" y="466"/>
                      </a:lnTo>
                      <a:lnTo>
                        <a:pt x="56" y="467"/>
                      </a:lnTo>
                      <a:lnTo>
                        <a:pt x="57" y="467"/>
                      </a:lnTo>
                      <a:lnTo>
                        <a:pt x="59" y="468"/>
                      </a:lnTo>
                      <a:lnTo>
                        <a:pt x="61" y="467"/>
                      </a:lnTo>
                      <a:lnTo>
                        <a:pt x="61" y="465"/>
                      </a:lnTo>
                      <a:lnTo>
                        <a:pt x="61" y="461"/>
                      </a:lnTo>
                      <a:lnTo>
                        <a:pt x="61" y="458"/>
                      </a:lnTo>
                      <a:lnTo>
                        <a:pt x="64" y="458"/>
                      </a:lnTo>
                      <a:lnTo>
                        <a:pt x="65" y="457"/>
                      </a:lnTo>
                      <a:lnTo>
                        <a:pt x="65" y="456"/>
                      </a:lnTo>
                      <a:lnTo>
                        <a:pt x="66" y="456"/>
                      </a:lnTo>
                      <a:lnTo>
                        <a:pt x="66" y="455"/>
                      </a:lnTo>
                      <a:lnTo>
                        <a:pt x="66" y="452"/>
                      </a:lnTo>
                      <a:lnTo>
                        <a:pt x="64" y="447"/>
                      </a:lnTo>
                      <a:lnTo>
                        <a:pt x="64" y="444"/>
                      </a:lnTo>
                      <a:lnTo>
                        <a:pt x="63" y="443"/>
                      </a:lnTo>
                      <a:lnTo>
                        <a:pt x="64" y="441"/>
                      </a:lnTo>
                      <a:lnTo>
                        <a:pt x="64" y="438"/>
                      </a:lnTo>
                      <a:lnTo>
                        <a:pt x="64" y="436"/>
                      </a:lnTo>
                      <a:lnTo>
                        <a:pt x="64" y="434"/>
                      </a:lnTo>
                      <a:lnTo>
                        <a:pt x="65" y="434"/>
                      </a:lnTo>
                      <a:lnTo>
                        <a:pt x="66" y="434"/>
                      </a:lnTo>
                      <a:lnTo>
                        <a:pt x="66" y="437"/>
                      </a:lnTo>
                      <a:lnTo>
                        <a:pt x="66" y="438"/>
                      </a:lnTo>
                      <a:lnTo>
                        <a:pt x="66" y="441"/>
                      </a:lnTo>
                      <a:lnTo>
                        <a:pt x="68" y="443"/>
                      </a:lnTo>
                      <a:lnTo>
                        <a:pt x="69" y="444"/>
                      </a:lnTo>
                      <a:lnTo>
                        <a:pt x="70" y="446"/>
                      </a:lnTo>
                      <a:lnTo>
                        <a:pt x="71" y="446"/>
                      </a:lnTo>
                      <a:lnTo>
                        <a:pt x="73" y="447"/>
                      </a:lnTo>
                      <a:lnTo>
                        <a:pt x="74" y="444"/>
                      </a:lnTo>
                      <a:lnTo>
                        <a:pt x="76" y="444"/>
                      </a:lnTo>
                      <a:lnTo>
                        <a:pt x="76" y="446"/>
                      </a:lnTo>
                      <a:lnTo>
                        <a:pt x="78" y="447"/>
                      </a:lnTo>
                      <a:lnTo>
                        <a:pt x="79" y="449"/>
                      </a:lnTo>
                      <a:lnTo>
                        <a:pt x="80" y="449"/>
                      </a:lnTo>
                      <a:lnTo>
                        <a:pt x="82" y="449"/>
                      </a:lnTo>
                      <a:lnTo>
                        <a:pt x="82" y="444"/>
                      </a:lnTo>
                      <a:lnTo>
                        <a:pt x="82" y="443"/>
                      </a:lnTo>
                      <a:lnTo>
                        <a:pt x="82" y="442"/>
                      </a:lnTo>
                      <a:lnTo>
                        <a:pt x="83" y="442"/>
                      </a:lnTo>
                      <a:lnTo>
                        <a:pt x="85" y="439"/>
                      </a:lnTo>
                      <a:lnTo>
                        <a:pt x="84" y="438"/>
                      </a:lnTo>
                      <a:lnTo>
                        <a:pt x="84" y="437"/>
                      </a:lnTo>
                      <a:lnTo>
                        <a:pt x="84" y="436"/>
                      </a:lnTo>
                      <a:lnTo>
                        <a:pt x="84" y="432"/>
                      </a:lnTo>
                      <a:lnTo>
                        <a:pt x="84" y="429"/>
                      </a:lnTo>
                      <a:lnTo>
                        <a:pt x="84" y="428"/>
                      </a:lnTo>
                      <a:lnTo>
                        <a:pt x="87" y="428"/>
                      </a:lnTo>
                      <a:lnTo>
                        <a:pt x="92" y="428"/>
                      </a:lnTo>
                      <a:lnTo>
                        <a:pt x="95" y="428"/>
                      </a:lnTo>
                      <a:lnTo>
                        <a:pt x="98" y="422"/>
                      </a:lnTo>
                      <a:lnTo>
                        <a:pt x="98" y="420"/>
                      </a:lnTo>
                      <a:lnTo>
                        <a:pt x="99" y="417"/>
                      </a:lnTo>
                      <a:lnTo>
                        <a:pt x="99" y="414"/>
                      </a:lnTo>
                      <a:lnTo>
                        <a:pt x="101" y="414"/>
                      </a:lnTo>
                      <a:lnTo>
                        <a:pt x="102" y="411"/>
                      </a:lnTo>
                      <a:lnTo>
                        <a:pt x="103" y="408"/>
                      </a:lnTo>
                      <a:lnTo>
                        <a:pt x="102" y="408"/>
                      </a:lnTo>
                      <a:lnTo>
                        <a:pt x="101" y="405"/>
                      </a:lnTo>
                      <a:lnTo>
                        <a:pt x="99" y="403"/>
                      </a:lnTo>
                      <a:lnTo>
                        <a:pt x="99" y="401"/>
                      </a:lnTo>
                      <a:lnTo>
                        <a:pt x="98" y="398"/>
                      </a:lnTo>
                      <a:lnTo>
                        <a:pt x="98" y="396"/>
                      </a:lnTo>
                      <a:lnTo>
                        <a:pt x="99" y="394"/>
                      </a:lnTo>
                      <a:lnTo>
                        <a:pt x="101" y="391"/>
                      </a:lnTo>
                      <a:lnTo>
                        <a:pt x="101" y="390"/>
                      </a:lnTo>
                      <a:lnTo>
                        <a:pt x="101" y="386"/>
                      </a:lnTo>
                      <a:lnTo>
                        <a:pt x="102" y="384"/>
                      </a:lnTo>
                      <a:lnTo>
                        <a:pt x="103" y="384"/>
                      </a:lnTo>
                      <a:lnTo>
                        <a:pt x="103" y="382"/>
                      </a:lnTo>
                      <a:lnTo>
                        <a:pt x="104" y="381"/>
                      </a:lnTo>
                      <a:lnTo>
                        <a:pt x="104" y="379"/>
                      </a:lnTo>
                      <a:lnTo>
                        <a:pt x="107" y="377"/>
                      </a:lnTo>
                      <a:lnTo>
                        <a:pt x="108" y="377"/>
                      </a:lnTo>
                      <a:lnTo>
                        <a:pt x="109" y="377"/>
                      </a:lnTo>
                      <a:lnTo>
                        <a:pt x="111" y="376"/>
                      </a:lnTo>
                      <a:lnTo>
                        <a:pt x="111" y="371"/>
                      </a:lnTo>
                      <a:lnTo>
                        <a:pt x="111" y="370"/>
                      </a:lnTo>
                      <a:lnTo>
                        <a:pt x="113" y="367"/>
                      </a:lnTo>
                      <a:lnTo>
                        <a:pt x="114" y="368"/>
                      </a:lnTo>
                      <a:lnTo>
                        <a:pt x="116" y="370"/>
                      </a:lnTo>
                      <a:lnTo>
                        <a:pt x="118" y="370"/>
                      </a:lnTo>
                      <a:lnTo>
                        <a:pt x="120" y="368"/>
                      </a:lnTo>
                      <a:lnTo>
                        <a:pt x="120" y="367"/>
                      </a:lnTo>
                      <a:lnTo>
                        <a:pt x="120" y="365"/>
                      </a:lnTo>
                      <a:lnTo>
                        <a:pt x="118" y="363"/>
                      </a:lnTo>
                      <a:lnTo>
                        <a:pt x="118" y="362"/>
                      </a:lnTo>
                      <a:lnTo>
                        <a:pt x="116" y="360"/>
                      </a:lnTo>
                      <a:lnTo>
                        <a:pt x="116" y="357"/>
                      </a:lnTo>
                      <a:lnTo>
                        <a:pt x="116" y="356"/>
                      </a:lnTo>
                      <a:lnTo>
                        <a:pt x="117" y="354"/>
                      </a:lnTo>
                      <a:lnTo>
                        <a:pt x="118" y="351"/>
                      </a:lnTo>
                      <a:lnTo>
                        <a:pt x="120" y="348"/>
                      </a:lnTo>
                      <a:lnTo>
                        <a:pt x="120" y="347"/>
                      </a:lnTo>
                      <a:lnTo>
                        <a:pt x="120" y="346"/>
                      </a:lnTo>
                      <a:lnTo>
                        <a:pt x="120" y="342"/>
                      </a:lnTo>
                      <a:lnTo>
                        <a:pt x="121"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1" name="Freeform 58">
                  <a:extLst>
                    <a:ext uri="{FF2B5EF4-FFF2-40B4-BE49-F238E27FC236}">
                      <a16:creationId xmlns:a16="http://schemas.microsoft.com/office/drawing/2014/main" id="{4779B973-1502-454B-8094-0AED15B3966D}"/>
                    </a:ext>
                  </a:extLst>
                </p:cNvPr>
                <p:cNvSpPr>
                  <a:spLocks noEditPoints="1"/>
                </p:cNvSpPr>
                <p:nvPr/>
              </p:nvSpPr>
              <p:spPr bwMode="auto">
                <a:xfrm>
                  <a:off x="3431" y="2685"/>
                  <a:ext cx="202" cy="475"/>
                </a:xfrm>
                <a:custGeom>
                  <a:avLst/>
                  <a:gdLst>
                    <a:gd name="T0" fmla="*/ 46 w 202"/>
                    <a:gd name="T1" fmla="*/ 278 h 475"/>
                    <a:gd name="T2" fmla="*/ 21 w 202"/>
                    <a:gd name="T3" fmla="*/ 261 h 475"/>
                    <a:gd name="T4" fmla="*/ 40 w 202"/>
                    <a:gd name="T5" fmla="*/ 248 h 475"/>
                    <a:gd name="T6" fmla="*/ 74 w 202"/>
                    <a:gd name="T7" fmla="*/ 258 h 475"/>
                    <a:gd name="T8" fmla="*/ 12 w 202"/>
                    <a:gd name="T9" fmla="*/ 311 h 475"/>
                    <a:gd name="T10" fmla="*/ 145 w 202"/>
                    <a:gd name="T11" fmla="*/ 57 h 475"/>
                    <a:gd name="T12" fmla="*/ 116 w 202"/>
                    <a:gd name="T13" fmla="*/ 39 h 475"/>
                    <a:gd name="T14" fmla="*/ 104 w 202"/>
                    <a:gd name="T15" fmla="*/ 29 h 475"/>
                    <a:gd name="T16" fmla="*/ 76 w 202"/>
                    <a:gd name="T17" fmla="*/ 3 h 475"/>
                    <a:gd name="T18" fmla="*/ 52 w 202"/>
                    <a:gd name="T19" fmla="*/ 6 h 475"/>
                    <a:gd name="T20" fmla="*/ 51 w 202"/>
                    <a:gd name="T21" fmla="*/ 22 h 475"/>
                    <a:gd name="T22" fmla="*/ 44 w 202"/>
                    <a:gd name="T23" fmla="*/ 48 h 475"/>
                    <a:gd name="T24" fmla="*/ 28 w 202"/>
                    <a:gd name="T25" fmla="*/ 63 h 475"/>
                    <a:gd name="T26" fmla="*/ 42 w 202"/>
                    <a:gd name="T27" fmla="*/ 77 h 475"/>
                    <a:gd name="T28" fmla="*/ 26 w 202"/>
                    <a:gd name="T29" fmla="*/ 95 h 475"/>
                    <a:gd name="T30" fmla="*/ 17 w 202"/>
                    <a:gd name="T31" fmla="*/ 118 h 475"/>
                    <a:gd name="T32" fmla="*/ 31 w 202"/>
                    <a:gd name="T33" fmla="*/ 134 h 475"/>
                    <a:gd name="T34" fmla="*/ 38 w 202"/>
                    <a:gd name="T35" fmla="*/ 156 h 475"/>
                    <a:gd name="T36" fmla="*/ 64 w 202"/>
                    <a:gd name="T37" fmla="*/ 186 h 475"/>
                    <a:gd name="T38" fmla="*/ 51 w 202"/>
                    <a:gd name="T39" fmla="*/ 226 h 475"/>
                    <a:gd name="T40" fmla="*/ 66 w 202"/>
                    <a:gd name="T41" fmla="*/ 244 h 475"/>
                    <a:gd name="T42" fmla="*/ 99 w 202"/>
                    <a:gd name="T43" fmla="*/ 233 h 475"/>
                    <a:gd name="T44" fmla="*/ 103 w 202"/>
                    <a:gd name="T45" fmla="*/ 153 h 475"/>
                    <a:gd name="T46" fmla="*/ 89 w 202"/>
                    <a:gd name="T47" fmla="*/ 95 h 475"/>
                    <a:gd name="T48" fmla="*/ 89 w 202"/>
                    <a:gd name="T49" fmla="*/ 110 h 475"/>
                    <a:gd name="T50" fmla="*/ 106 w 202"/>
                    <a:gd name="T51" fmla="*/ 152 h 475"/>
                    <a:gd name="T52" fmla="*/ 116 w 202"/>
                    <a:gd name="T53" fmla="*/ 167 h 475"/>
                    <a:gd name="T54" fmla="*/ 139 w 202"/>
                    <a:gd name="T55" fmla="*/ 107 h 475"/>
                    <a:gd name="T56" fmla="*/ 153 w 202"/>
                    <a:gd name="T57" fmla="*/ 59 h 475"/>
                    <a:gd name="T58" fmla="*/ 125 w 202"/>
                    <a:gd name="T59" fmla="*/ 43 h 475"/>
                    <a:gd name="T60" fmla="*/ 170 w 202"/>
                    <a:gd name="T61" fmla="*/ 72 h 475"/>
                    <a:gd name="T62" fmla="*/ 150 w 202"/>
                    <a:gd name="T63" fmla="*/ 73 h 475"/>
                    <a:gd name="T64" fmla="*/ 130 w 202"/>
                    <a:gd name="T65" fmla="*/ 126 h 475"/>
                    <a:gd name="T66" fmla="*/ 114 w 202"/>
                    <a:gd name="T67" fmla="*/ 173 h 475"/>
                    <a:gd name="T68" fmla="*/ 104 w 202"/>
                    <a:gd name="T69" fmla="*/ 235 h 475"/>
                    <a:gd name="T70" fmla="*/ 126 w 202"/>
                    <a:gd name="T71" fmla="*/ 243 h 475"/>
                    <a:gd name="T72" fmla="*/ 121 w 202"/>
                    <a:gd name="T73" fmla="*/ 196 h 475"/>
                    <a:gd name="T74" fmla="*/ 145 w 202"/>
                    <a:gd name="T75" fmla="*/ 183 h 475"/>
                    <a:gd name="T76" fmla="*/ 145 w 202"/>
                    <a:gd name="T77" fmla="*/ 154 h 475"/>
                    <a:gd name="T78" fmla="*/ 168 w 202"/>
                    <a:gd name="T79" fmla="*/ 130 h 475"/>
                    <a:gd name="T80" fmla="*/ 183 w 202"/>
                    <a:gd name="T81" fmla="*/ 100 h 475"/>
                    <a:gd name="T82" fmla="*/ 194 w 202"/>
                    <a:gd name="T83" fmla="*/ 78 h 475"/>
                    <a:gd name="T84" fmla="*/ 109 w 202"/>
                    <a:gd name="T85" fmla="*/ 330 h 475"/>
                    <a:gd name="T86" fmla="*/ 107 w 202"/>
                    <a:gd name="T87" fmla="*/ 316 h 475"/>
                    <a:gd name="T88" fmla="*/ 106 w 202"/>
                    <a:gd name="T89" fmla="*/ 290 h 475"/>
                    <a:gd name="T90" fmla="*/ 122 w 202"/>
                    <a:gd name="T91" fmla="*/ 275 h 475"/>
                    <a:gd name="T92" fmla="*/ 135 w 202"/>
                    <a:gd name="T93" fmla="*/ 283 h 475"/>
                    <a:gd name="T94" fmla="*/ 156 w 202"/>
                    <a:gd name="T95" fmla="*/ 272 h 475"/>
                    <a:gd name="T96" fmla="*/ 156 w 202"/>
                    <a:gd name="T97" fmla="*/ 249 h 475"/>
                    <a:gd name="T98" fmla="*/ 136 w 202"/>
                    <a:gd name="T99" fmla="*/ 252 h 475"/>
                    <a:gd name="T100" fmla="*/ 114 w 202"/>
                    <a:gd name="T101" fmla="*/ 247 h 475"/>
                    <a:gd name="T102" fmla="*/ 82 w 202"/>
                    <a:gd name="T103" fmla="*/ 258 h 475"/>
                    <a:gd name="T104" fmla="*/ 31 w 202"/>
                    <a:gd name="T105" fmla="*/ 330 h 475"/>
                    <a:gd name="T106" fmla="*/ 7 w 202"/>
                    <a:gd name="T107" fmla="*/ 391 h 475"/>
                    <a:gd name="T108" fmla="*/ 27 w 202"/>
                    <a:gd name="T109" fmla="*/ 471 h 475"/>
                    <a:gd name="T110" fmla="*/ 56 w 202"/>
                    <a:gd name="T111" fmla="*/ 467 h 475"/>
                    <a:gd name="T112" fmla="*/ 64 w 202"/>
                    <a:gd name="T113" fmla="*/ 438 h 475"/>
                    <a:gd name="T114" fmla="*/ 79 w 202"/>
                    <a:gd name="T115" fmla="*/ 449 h 475"/>
                    <a:gd name="T116" fmla="*/ 98 w 202"/>
                    <a:gd name="T117" fmla="*/ 422 h 475"/>
                    <a:gd name="T118" fmla="*/ 102 w 202"/>
                    <a:gd name="T119" fmla="*/ 384 h 475"/>
                    <a:gd name="T120" fmla="*/ 120 w 202"/>
                    <a:gd name="T121" fmla="*/ 36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475">
                      <a:moveTo>
                        <a:pt x="17" y="290"/>
                      </a:moveTo>
                      <a:lnTo>
                        <a:pt x="19" y="289"/>
                      </a:lnTo>
                      <a:lnTo>
                        <a:pt x="22" y="289"/>
                      </a:lnTo>
                      <a:lnTo>
                        <a:pt x="23" y="287"/>
                      </a:lnTo>
                      <a:lnTo>
                        <a:pt x="26" y="286"/>
                      </a:lnTo>
                      <a:lnTo>
                        <a:pt x="27" y="283"/>
                      </a:lnTo>
                      <a:lnTo>
                        <a:pt x="28" y="283"/>
                      </a:lnTo>
                      <a:lnTo>
                        <a:pt x="31" y="282"/>
                      </a:lnTo>
                      <a:lnTo>
                        <a:pt x="32" y="282"/>
                      </a:lnTo>
                      <a:lnTo>
                        <a:pt x="35" y="282"/>
                      </a:lnTo>
                      <a:lnTo>
                        <a:pt x="37" y="282"/>
                      </a:lnTo>
                      <a:lnTo>
                        <a:pt x="38" y="282"/>
                      </a:lnTo>
                      <a:lnTo>
                        <a:pt x="38" y="283"/>
                      </a:lnTo>
                      <a:lnTo>
                        <a:pt x="40" y="283"/>
                      </a:lnTo>
                      <a:lnTo>
                        <a:pt x="44" y="282"/>
                      </a:lnTo>
                      <a:lnTo>
                        <a:pt x="44" y="280"/>
                      </a:lnTo>
                      <a:lnTo>
                        <a:pt x="46" y="278"/>
                      </a:lnTo>
                      <a:lnTo>
                        <a:pt x="50" y="276"/>
                      </a:lnTo>
                      <a:lnTo>
                        <a:pt x="51" y="275"/>
                      </a:lnTo>
                      <a:lnTo>
                        <a:pt x="52" y="273"/>
                      </a:lnTo>
                      <a:lnTo>
                        <a:pt x="52" y="272"/>
                      </a:lnTo>
                      <a:lnTo>
                        <a:pt x="52" y="268"/>
                      </a:lnTo>
                      <a:lnTo>
                        <a:pt x="52" y="267"/>
                      </a:lnTo>
                      <a:lnTo>
                        <a:pt x="51" y="266"/>
                      </a:lnTo>
                      <a:lnTo>
                        <a:pt x="50" y="263"/>
                      </a:lnTo>
                      <a:lnTo>
                        <a:pt x="47" y="262"/>
                      </a:lnTo>
                      <a:lnTo>
                        <a:pt x="41" y="261"/>
                      </a:lnTo>
                      <a:lnTo>
                        <a:pt x="38" y="261"/>
                      </a:lnTo>
                      <a:lnTo>
                        <a:pt x="35" y="261"/>
                      </a:lnTo>
                      <a:lnTo>
                        <a:pt x="33" y="262"/>
                      </a:lnTo>
                      <a:lnTo>
                        <a:pt x="31" y="262"/>
                      </a:lnTo>
                      <a:lnTo>
                        <a:pt x="26" y="262"/>
                      </a:lnTo>
                      <a:lnTo>
                        <a:pt x="23" y="262"/>
                      </a:lnTo>
                      <a:lnTo>
                        <a:pt x="21" y="261"/>
                      </a:lnTo>
                      <a:lnTo>
                        <a:pt x="18" y="259"/>
                      </a:lnTo>
                      <a:lnTo>
                        <a:pt x="16" y="256"/>
                      </a:lnTo>
                      <a:lnTo>
                        <a:pt x="13" y="253"/>
                      </a:lnTo>
                      <a:lnTo>
                        <a:pt x="13" y="252"/>
                      </a:lnTo>
                      <a:lnTo>
                        <a:pt x="13" y="251"/>
                      </a:lnTo>
                      <a:lnTo>
                        <a:pt x="13" y="248"/>
                      </a:lnTo>
                      <a:lnTo>
                        <a:pt x="16" y="245"/>
                      </a:lnTo>
                      <a:lnTo>
                        <a:pt x="17" y="245"/>
                      </a:lnTo>
                      <a:lnTo>
                        <a:pt x="18" y="244"/>
                      </a:lnTo>
                      <a:lnTo>
                        <a:pt x="21" y="244"/>
                      </a:lnTo>
                      <a:lnTo>
                        <a:pt x="23" y="243"/>
                      </a:lnTo>
                      <a:lnTo>
                        <a:pt x="26" y="243"/>
                      </a:lnTo>
                      <a:lnTo>
                        <a:pt x="31" y="244"/>
                      </a:lnTo>
                      <a:lnTo>
                        <a:pt x="32" y="244"/>
                      </a:lnTo>
                      <a:lnTo>
                        <a:pt x="36" y="245"/>
                      </a:lnTo>
                      <a:lnTo>
                        <a:pt x="38" y="247"/>
                      </a:lnTo>
                      <a:lnTo>
                        <a:pt x="40" y="248"/>
                      </a:lnTo>
                      <a:lnTo>
                        <a:pt x="41" y="248"/>
                      </a:lnTo>
                      <a:lnTo>
                        <a:pt x="44" y="248"/>
                      </a:lnTo>
                      <a:lnTo>
                        <a:pt x="47" y="249"/>
                      </a:lnTo>
                      <a:lnTo>
                        <a:pt x="49" y="249"/>
                      </a:lnTo>
                      <a:lnTo>
                        <a:pt x="50" y="249"/>
                      </a:lnTo>
                      <a:lnTo>
                        <a:pt x="54" y="251"/>
                      </a:lnTo>
                      <a:lnTo>
                        <a:pt x="56" y="252"/>
                      </a:lnTo>
                      <a:lnTo>
                        <a:pt x="57" y="252"/>
                      </a:lnTo>
                      <a:lnTo>
                        <a:pt x="63" y="252"/>
                      </a:lnTo>
                      <a:lnTo>
                        <a:pt x="63" y="249"/>
                      </a:lnTo>
                      <a:lnTo>
                        <a:pt x="64" y="249"/>
                      </a:lnTo>
                      <a:lnTo>
                        <a:pt x="65" y="251"/>
                      </a:lnTo>
                      <a:lnTo>
                        <a:pt x="66" y="252"/>
                      </a:lnTo>
                      <a:lnTo>
                        <a:pt x="69" y="252"/>
                      </a:lnTo>
                      <a:lnTo>
                        <a:pt x="74" y="251"/>
                      </a:lnTo>
                      <a:lnTo>
                        <a:pt x="76" y="253"/>
                      </a:lnTo>
                      <a:lnTo>
                        <a:pt x="74" y="258"/>
                      </a:lnTo>
                      <a:lnTo>
                        <a:pt x="73" y="264"/>
                      </a:lnTo>
                      <a:lnTo>
                        <a:pt x="70" y="271"/>
                      </a:lnTo>
                      <a:lnTo>
                        <a:pt x="70" y="276"/>
                      </a:lnTo>
                      <a:lnTo>
                        <a:pt x="66" y="280"/>
                      </a:lnTo>
                      <a:lnTo>
                        <a:pt x="59" y="282"/>
                      </a:lnTo>
                      <a:lnTo>
                        <a:pt x="55" y="287"/>
                      </a:lnTo>
                      <a:lnTo>
                        <a:pt x="54" y="289"/>
                      </a:lnTo>
                      <a:lnTo>
                        <a:pt x="50" y="291"/>
                      </a:lnTo>
                      <a:lnTo>
                        <a:pt x="44" y="299"/>
                      </a:lnTo>
                      <a:lnTo>
                        <a:pt x="38" y="305"/>
                      </a:lnTo>
                      <a:lnTo>
                        <a:pt x="35" y="309"/>
                      </a:lnTo>
                      <a:lnTo>
                        <a:pt x="31" y="314"/>
                      </a:lnTo>
                      <a:lnTo>
                        <a:pt x="26" y="319"/>
                      </a:lnTo>
                      <a:lnTo>
                        <a:pt x="23" y="320"/>
                      </a:lnTo>
                      <a:lnTo>
                        <a:pt x="21" y="320"/>
                      </a:lnTo>
                      <a:lnTo>
                        <a:pt x="17" y="318"/>
                      </a:lnTo>
                      <a:lnTo>
                        <a:pt x="12" y="311"/>
                      </a:lnTo>
                      <a:lnTo>
                        <a:pt x="8" y="309"/>
                      </a:lnTo>
                      <a:lnTo>
                        <a:pt x="8" y="302"/>
                      </a:lnTo>
                      <a:lnTo>
                        <a:pt x="9" y="299"/>
                      </a:lnTo>
                      <a:lnTo>
                        <a:pt x="11" y="296"/>
                      </a:lnTo>
                      <a:lnTo>
                        <a:pt x="12" y="296"/>
                      </a:lnTo>
                      <a:lnTo>
                        <a:pt x="13" y="292"/>
                      </a:lnTo>
                      <a:lnTo>
                        <a:pt x="14" y="291"/>
                      </a:lnTo>
                      <a:lnTo>
                        <a:pt x="17" y="290"/>
                      </a:lnTo>
                      <a:moveTo>
                        <a:pt x="159" y="63"/>
                      </a:moveTo>
                      <a:lnTo>
                        <a:pt x="158" y="60"/>
                      </a:lnTo>
                      <a:lnTo>
                        <a:pt x="156" y="59"/>
                      </a:lnTo>
                      <a:lnTo>
                        <a:pt x="155" y="59"/>
                      </a:lnTo>
                      <a:lnTo>
                        <a:pt x="153" y="59"/>
                      </a:lnTo>
                      <a:lnTo>
                        <a:pt x="150" y="59"/>
                      </a:lnTo>
                      <a:lnTo>
                        <a:pt x="149" y="59"/>
                      </a:lnTo>
                      <a:lnTo>
                        <a:pt x="146" y="58"/>
                      </a:lnTo>
                      <a:lnTo>
                        <a:pt x="145" y="57"/>
                      </a:lnTo>
                      <a:lnTo>
                        <a:pt x="144" y="55"/>
                      </a:lnTo>
                      <a:lnTo>
                        <a:pt x="142" y="55"/>
                      </a:lnTo>
                      <a:lnTo>
                        <a:pt x="141" y="55"/>
                      </a:lnTo>
                      <a:lnTo>
                        <a:pt x="139" y="55"/>
                      </a:lnTo>
                      <a:lnTo>
                        <a:pt x="137" y="55"/>
                      </a:lnTo>
                      <a:lnTo>
                        <a:pt x="135" y="55"/>
                      </a:lnTo>
                      <a:lnTo>
                        <a:pt x="131" y="55"/>
                      </a:lnTo>
                      <a:lnTo>
                        <a:pt x="130" y="54"/>
                      </a:lnTo>
                      <a:lnTo>
                        <a:pt x="128" y="53"/>
                      </a:lnTo>
                      <a:lnTo>
                        <a:pt x="127" y="50"/>
                      </a:lnTo>
                      <a:lnTo>
                        <a:pt x="127" y="49"/>
                      </a:lnTo>
                      <a:lnTo>
                        <a:pt x="126" y="44"/>
                      </a:lnTo>
                      <a:lnTo>
                        <a:pt x="125" y="43"/>
                      </a:lnTo>
                      <a:lnTo>
                        <a:pt x="123" y="41"/>
                      </a:lnTo>
                      <a:lnTo>
                        <a:pt x="122" y="40"/>
                      </a:lnTo>
                      <a:lnTo>
                        <a:pt x="121" y="40"/>
                      </a:lnTo>
                      <a:lnTo>
                        <a:pt x="116" y="39"/>
                      </a:lnTo>
                      <a:lnTo>
                        <a:pt x="118" y="35"/>
                      </a:lnTo>
                      <a:lnTo>
                        <a:pt x="118" y="34"/>
                      </a:lnTo>
                      <a:lnTo>
                        <a:pt x="116" y="33"/>
                      </a:lnTo>
                      <a:lnTo>
                        <a:pt x="118" y="28"/>
                      </a:lnTo>
                      <a:lnTo>
                        <a:pt x="118" y="26"/>
                      </a:lnTo>
                      <a:lnTo>
                        <a:pt x="116" y="26"/>
                      </a:lnTo>
                      <a:lnTo>
                        <a:pt x="114" y="26"/>
                      </a:lnTo>
                      <a:lnTo>
                        <a:pt x="113" y="26"/>
                      </a:lnTo>
                      <a:lnTo>
                        <a:pt x="112" y="28"/>
                      </a:lnTo>
                      <a:lnTo>
                        <a:pt x="111" y="29"/>
                      </a:lnTo>
                      <a:lnTo>
                        <a:pt x="109" y="31"/>
                      </a:lnTo>
                      <a:lnTo>
                        <a:pt x="108" y="33"/>
                      </a:lnTo>
                      <a:lnTo>
                        <a:pt x="106" y="34"/>
                      </a:lnTo>
                      <a:lnTo>
                        <a:pt x="104" y="34"/>
                      </a:lnTo>
                      <a:lnTo>
                        <a:pt x="103" y="33"/>
                      </a:lnTo>
                      <a:lnTo>
                        <a:pt x="103" y="31"/>
                      </a:lnTo>
                      <a:lnTo>
                        <a:pt x="104" y="29"/>
                      </a:lnTo>
                      <a:lnTo>
                        <a:pt x="104" y="26"/>
                      </a:lnTo>
                      <a:lnTo>
                        <a:pt x="104" y="25"/>
                      </a:lnTo>
                      <a:lnTo>
                        <a:pt x="106" y="22"/>
                      </a:lnTo>
                      <a:lnTo>
                        <a:pt x="106" y="21"/>
                      </a:lnTo>
                      <a:lnTo>
                        <a:pt x="106" y="19"/>
                      </a:lnTo>
                      <a:lnTo>
                        <a:pt x="106" y="15"/>
                      </a:lnTo>
                      <a:lnTo>
                        <a:pt x="106" y="12"/>
                      </a:lnTo>
                      <a:lnTo>
                        <a:pt x="106" y="9"/>
                      </a:lnTo>
                      <a:lnTo>
                        <a:pt x="107" y="6"/>
                      </a:lnTo>
                      <a:lnTo>
                        <a:pt x="106" y="5"/>
                      </a:lnTo>
                      <a:lnTo>
                        <a:pt x="106" y="0"/>
                      </a:lnTo>
                      <a:lnTo>
                        <a:pt x="104" y="0"/>
                      </a:lnTo>
                      <a:lnTo>
                        <a:pt x="101" y="0"/>
                      </a:lnTo>
                      <a:lnTo>
                        <a:pt x="95" y="0"/>
                      </a:lnTo>
                      <a:lnTo>
                        <a:pt x="89" y="0"/>
                      </a:lnTo>
                      <a:lnTo>
                        <a:pt x="83" y="2"/>
                      </a:lnTo>
                      <a:lnTo>
                        <a:pt x="76" y="3"/>
                      </a:lnTo>
                      <a:lnTo>
                        <a:pt x="76" y="5"/>
                      </a:lnTo>
                      <a:lnTo>
                        <a:pt x="75" y="5"/>
                      </a:lnTo>
                      <a:lnTo>
                        <a:pt x="74" y="6"/>
                      </a:lnTo>
                      <a:lnTo>
                        <a:pt x="70" y="7"/>
                      </a:lnTo>
                      <a:lnTo>
                        <a:pt x="69" y="7"/>
                      </a:lnTo>
                      <a:lnTo>
                        <a:pt x="68" y="7"/>
                      </a:lnTo>
                      <a:lnTo>
                        <a:pt x="66" y="7"/>
                      </a:lnTo>
                      <a:lnTo>
                        <a:pt x="65" y="9"/>
                      </a:lnTo>
                      <a:lnTo>
                        <a:pt x="64" y="9"/>
                      </a:lnTo>
                      <a:lnTo>
                        <a:pt x="64" y="10"/>
                      </a:lnTo>
                      <a:lnTo>
                        <a:pt x="63" y="10"/>
                      </a:lnTo>
                      <a:lnTo>
                        <a:pt x="60" y="10"/>
                      </a:lnTo>
                      <a:lnTo>
                        <a:pt x="56" y="10"/>
                      </a:lnTo>
                      <a:lnTo>
                        <a:pt x="55" y="10"/>
                      </a:lnTo>
                      <a:lnTo>
                        <a:pt x="54" y="9"/>
                      </a:lnTo>
                      <a:lnTo>
                        <a:pt x="52" y="7"/>
                      </a:lnTo>
                      <a:lnTo>
                        <a:pt x="52" y="6"/>
                      </a:lnTo>
                      <a:lnTo>
                        <a:pt x="51" y="6"/>
                      </a:lnTo>
                      <a:lnTo>
                        <a:pt x="50" y="5"/>
                      </a:lnTo>
                      <a:lnTo>
                        <a:pt x="49" y="5"/>
                      </a:lnTo>
                      <a:lnTo>
                        <a:pt x="47" y="3"/>
                      </a:lnTo>
                      <a:lnTo>
                        <a:pt x="46" y="3"/>
                      </a:lnTo>
                      <a:lnTo>
                        <a:pt x="46" y="5"/>
                      </a:lnTo>
                      <a:lnTo>
                        <a:pt x="47" y="6"/>
                      </a:lnTo>
                      <a:lnTo>
                        <a:pt x="47" y="7"/>
                      </a:lnTo>
                      <a:lnTo>
                        <a:pt x="49" y="9"/>
                      </a:lnTo>
                      <a:lnTo>
                        <a:pt x="49" y="10"/>
                      </a:lnTo>
                      <a:lnTo>
                        <a:pt x="49" y="11"/>
                      </a:lnTo>
                      <a:lnTo>
                        <a:pt x="49" y="12"/>
                      </a:lnTo>
                      <a:lnTo>
                        <a:pt x="49" y="14"/>
                      </a:lnTo>
                      <a:lnTo>
                        <a:pt x="49" y="17"/>
                      </a:lnTo>
                      <a:lnTo>
                        <a:pt x="50" y="19"/>
                      </a:lnTo>
                      <a:lnTo>
                        <a:pt x="50" y="21"/>
                      </a:lnTo>
                      <a:lnTo>
                        <a:pt x="51" y="22"/>
                      </a:lnTo>
                      <a:lnTo>
                        <a:pt x="52" y="28"/>
                      </a:lnTo>
                      <a:lnTo>
                        <a:pt x="51" y="30"/>
                      </a:lnTo>
                      <a:lnTo>
                        <a:pt x="49" y="33"/>
                      </a:lnTo>
                      <a:lnTo>
                        <a:pt x="47" y="33"/>
                      </a:lnTo>
                      <a:lnTo>
                        <a:pt x="46" y="33"/>
                      </a:lnTo>
                      <a:lnTo>
                        <a:pt x="44" y="34"/>
                      </a:lnTo>
                      <a:lnTo>
                        <a:pt x="44" y="35"/>
                      </a:lnTo>
                      <a:lnTo>
                        <a:pt x="41" y="36"/>
                      </a:lnTo>
                      <a:lnTo>
                        <a:pt x="38" y="39"/>
                      </a:lnTo>
                      <a:lnTo>
                        <a:pt x="37" y="41"/>
                      </a:lnTo>
                      <a:lnTo>
                        <a:pt x="35" y="44"/>
                      </a:lnTo>
                      <a:lnTo>
                        <a:pt x="33" y="45"/>
                      </a:lnTo>
                      <a:lnTo>
                        <a:pt x="33" y="48"/>
                      </a:lnTo>
                      <a:lnTo>
                        <a:pt x="35" y="48"/>
                      </a:lnTo>
                      <a:lnTo>
                        <a:pt x="36" y="48"/>
                      </a:lnTo>
                      <a:lnTo>
                        <a:pt x="40" y="48"/>
                      </a:lnTo>
                      <a:lnTo>
                        <a:pt x="44" y="48"/>
                      </a:lnTo>
                      <a:lnTo>
                        <a:pt x="45" y="49"/>
                      </a:lnTo>
                      <a:lnTo>
                        <a:pt x="46" y="50"/>
                      </a:lnTo>
                      <a:lnTo>
                        <a:pt x="46" y="53"/>
                      </a:lnTo>
                      <a:lnTo>
                        <a:pt x="47" y="53"/>
                      </a:lnTo>
                      <a:lnTo>
                        <a:pt x="49" y="57"/>
                      </a:lnTo>
                      <a:lnTo>
                        <a:pt x="49" y="58"/>
                      </a:lnTo>
                      <a:lnTo>
                        <a:pt x="47" y="58"/>
                      </a:lnTo>
                      <a:lnTo>
                        <a:pt x="47" y="59"/>
                      </a:lnTo>
                      <a:lnTo>
                        <a:pt x="46" y="62"/>
                      </a:lnTo>
                      <a:lnTo>
                        <a:pt x="44" y="63"/>
                      </a:lnTo>
                      <a:lnTo>
                        <a:pt x="42" y="63"/>
                      </a:lnTo>
                      <a:lnTo>
                        <a:pt x="38" y="63"/>
                      </a:lnTo>
                      <a:lnTo>
                        <a:pt x="37" y="63"/>
                      </a:lnTo>
                      <a:lnTo>
                        <a:pt x="36" y="63"/>
                      </a:lnTo>
                      <a:lnTo>
                        <a:pt x="31" y="64"/>
                      </a:lnTo>
                      <a:lnTo>
                        <a:pt x="30" y="63"/>
                      </a:lnTo>
                      <a:lnTo>
                        <a:pt x="28" y="63"/>
                      </a:lnTo>
                      <a:lnTo>
                        <a:pt x="26" y="63"/>
                      </a:lnTo>
                      <a:lnTo>
                        <a:pt x="25" y="63"/>
                      </a:lnTo>
                      <a:lnTo>
                        <a:pt x="26" y="64"/>
                      </a:lnTo>
                      <a:lnTo>
                        <a:pt x="30" y="67"/>
                      </a:lnTo>
                      <a:lnTo>
                        <a:pt x="31" y="67"/>
                      </a:lnTo>
                      <a:lnTo>
                        <a:pt x="32" y="68"/>
                      </a:lnTo>
                      <a:lnTo>
                        <a:pt x="31" y="69"/>
                      </a:lnTo>
                      <a:lnTo>
                        <a:pt x="31" y="71"/>
                      </a:lnTo>
                      <a:lnTo>
                        <a:pt x="31" y="73"/>
                      </a:lnTo>
                      <a:lnTo>
                        <a:pt x="30" y="77"/>
                      </a:lnTo>
                      <a:lnTo>
                        <a:pt x="31" y="78"/>
                      </a:lnTo>
                      <a:lnTo>
                        <a:pt x="32" y="78"/>
                      </a:lnTo>
                      <a:lnTo>
                        <a:pt x="33" y="78"/>
                      </a:lnTo>
                      <a:lnTo>
                        <a:pt x="35" y="78"/>
                      </a:lnTo>
                      <a:lnTo>
                        <a:pt x="36" y="78"/>
                      </a:lnTo>
                      <a:lnTo>
                        <a:pt x="38" y="78"/>
                      </a:lnTo>
                      <a:lnTo>
                        <a:pt x="42" y="77"/>
                      </a:lnTo>
                      <a:lnTo>
                        <a:pt x="44" y="78"/>
                      </a:lnTo>
                      <a:lnTo>
                        <a:pt x="44" y="82"/>
                      </a:lnTo>
                      <a:lnTo>
                        <a:pt x="44" y="85"/>
                      </a:lnTo>
                      <a:lnTo>
                        <a:pt x="44" y="87"/>
                      </a:lnTo>
                      <a:lnTo>
                        <a:pt x="44" y="90"/>
                      </a:lnTo>
                      <a:lnTo>
                        <a:pt x="44" y="92"/>
                      </a:lnTo>
                      <a:lnTo>
                        <a:pt x="42" y="92"/>
                      </a:lnTo>
                      <a:lnTo>
                        <a:pt x="42" y="93"/>
                      </a:lnTo>
                      <a:lnTo>
                        <a:pt x="42" y="97"/>
                      </a:lnTo>
                      <a:lnTo>
                        <a:pt x="38" y="97"/>
                      </a:lnTo>
                      <a:lnTo>
                        <a:pt x="35" y="96"/>
                      </a:lnTo>
                      <a:lnTo>
                        <a:pt x="35" y="97"/>
                      </a:lnTo>
                      <a:lnTo>
                        <a:pt x="33" y="97"/>
                      </a:lnTo>
                      <a:lnTo>
                        <a:pt x="31" y="93"/>
                      </a:lnTo>
                      <a:lnTo>
                        <a:pt x="28" y="93"/>
                      </a:lnTo>
                      <a:lnTo>
                        <a:pt x="26" y="93"/>
                      </a:lnTo>
                      <a:lnTo>
                        <a:pt x="26" y="95"/>
                      </a:lnTo>
                      <a:lnTo>
                        <a:pt x="22" y="96"/>
                      </a:lnTo>
                      <a:lnTo>
                        <a:pt x="22" y="97"/>
                      </a:lnTo>
                      <a:lnTo>
                        <a:pt x="21" y="97"/>
                      </a:lnTo>
                      <a:lnTo>
                        <a:pt x="16" y="100"/>
                      </a:lnTo>
                      <a:lnTo>
                        <a:pt x="8" y="104"/>
                      </a:lnTo>
                      <a:lnTo>
                        <a:pt x="7" y="104"/>
                      </a:lnTo>
                      <a:lnTo>
                        <a:pt x="2" y="109"/>
                      </a:lnTo>
                      <a:lnTo>
                        <a:pt x="0" y="112"/>
                      </a:lnTo>
                      <a:lnTo>
                        <a:pt x="0" y="115"/>
                      </a:lnTo>
                      <a:lnTo>
                        <a:pt x="2" y="116"/>
                      </a:lnTo>
                      <a:lnTo>
                        <a:pt x="3" y="116"/>
                      </a:lnTo>
                      <a:lnTo>
                        <a:pt x="5" y="119"/>
                      </a:lnTo>
                      <a:lnTo>
                        <a:pt x="7" y="118"/>
                      </a:lnTo>
                      <a:lnTo>
                        <a:pt x="8" y="116"/>
                      </a:lnTo>
                      <a:lnTo>
                        <a:pt x="12" y="116"/>
                      </a:lnTo>
                      <a:lnTo>
                        <a:pt x="16" y="116"/>
                      </a:lnTo>
                      <a:lnTo>
                        <a:pt x="17" y="118"/>
                      </a:lnTo>
                      <a:lnTo>
                        <a:pt x="23" y="116"/>
                      </a:lnTo>
                      <a:lnTo>
                        <a:pt x="23" y="115"/>
                      </a:lnTo>
                      <a:lnTo>
                        <a:pt x="25" y="115"/>
                      </a:lnTo>
                      <a:lnTo>
                        <a:pt x="30" y="115"/>
                      </a:lnTo>
                      <a:lnTo>
                        <a:pt x="32" y="116"/>
                      </a:lnTo>
                      <a:lnTo>
                        <a:pt x="32" y="118"/>
                      </a:lnTo>
                      <a:lnTo>
                        <a:pt x="37" y="119"/>
                      </a:lnTo>
                      <a:lnTo>
                        <a:pt x="38" y="119"/>
                      </a:lnTo>
                      <a:lnTo>
                        <a:pt x="40" y="120"/>
                      </a:lnTo>
                      <a:lnTo>
                        <a:pt x="41" y="123"/>
                      </a:lnTo>
                      <a:lnTo>
                        <a:pt x="46" y="126"/>
                      </a:lnTo>
                      <a:lnTo>
                        <a:pt x="45" y="128"/>
                      </a:lnTo>
                      <a:lnTo>
                        <a:pt x="42" y="129"/>
                      </a:lnTo>
                      <a:lnTo>
                        <a:pt x="40" y="130"/>
                      </a:lnTo>
                      <a:lnTo>
                        <a:pt x="36" y="134"/>
                      </a:lnTo>
                      <a:lnTo>
                        <a:pt x="31" y="138"/>
                      </a:lnTo>
                      <a:lnTo>
                        <a:pt x="31" y="134"/>
                      </a:lnTo>
                      <a:lnTo>
                        <a:pt x="27" y="129"/>
                      </a:lnTo>
                      <a:lnTo>
                        <a:pt x="25" y="129"/>
                      </a:lnTo>
                      <a:lnTo>
                        <a:pt x="23" y="128"/>
                      </a:lnTo>
                      <a:lnTo>
                        <a:pt x="22" y="126"/>
                      </a:lnTo>
                      <a:lnTo>
                        <a:pt x="19" y="128"/>
                      </a:lnTo>
                      <a:lnTo>
                        <a:pt x="18" y="130"/>
                      </a:lnTo>
                      <a:lnTo>
                        <a:pt x="17" y="138"/>
                      </a:lnTo>
                      <a:lnTo>
                        <a:pt x="18" y="138"/>
                      </a:lnTo>
                      <a:lnTo>
                        <a:pt x="17" y="139"/>
                      </a:lnTo>
                      <a:lnTo>
                        <a:pt x="19" y="142"/>
                      </a:lnTo>
                      <a:lnTo>
                        <a:pt x="21" y="142"/>
                      </a:lnTo>
                      <a:lnTo>
                        <a:pt x="23" y="144"/>
                      </a:lnTo>
                      <a:lnTo>
                        <a:pt x="25" y="144"/>
                      </a:lnTo>
                      <a:lnTo>
                        <a:pt x="33" y="148"/>
                      </a:lnTo>
                      <a:lnTo>
                        <a:pt x="36" y="149"/>
                      </a:lnTo>
                      <a:lnTo>
                        <a:pt x="38" y="149"/>
                      </a:lnTo>
                      <a:lnTo>
                        <a:pt x="38" y="156"/>
                      </a:lnTo>
                      <a:lnTo>
                        <a:pt x="38" y="158"/>
                      </a:lnTo>
                      <a:lnTo>
                        <a:pt x="37" y="158"/>
                      </a:lnTo>
                      <a:lnTo>
                        <a:pt x="37" y="162"/>
                      </a:lnTo>
                      <a:lnTo>
                        <a:pt x="37" y="163"/>
                      </a:lnTo>
                      <a:lnTo>
                        <a:pt x="36" y="171"/>
                      </a:lnTo>
                      <a:lnTo>
                        <a:pt x="37" y="173"/>
                      </a:lnTo>
                      <a:lnTo>
                        <a:pt x="36" y="175"/>
                      </a:lnTo>
                      <a:lnTo>
                        <a:pt x="42" y="175"/>
                      </a:lnTo>
                      <a:lnTo>
                        <a:pt x="45" y="176"/>
                      </a:lnTo>
                      <a:lnTo>
                        <a:pt x="52" y="178"/>
                      </a:lnTo>
                      <a:lnTo>
                        <a:pt x="54" y="177"/>
                      </a:lnTo>
                      <a:lnTo>
                        <a:pt x="59" y="178"/>
                      </a:lnTo>
                      <a:lnTo>
                        <a:pt x="60" y="178"/>
                      </a:lnTo>
                      <a:lnTo>
                        <a:pt x="61" y="180"/>
                      </a:lnTo>
                      <a:lnTo>
                        <a:pt x="63" y="182"/>
                      </a:lnTo>
                      <a:lnTo>
                        <a:pt x="63" y="183"/>
                      </a:lnTo>
                      <a:lnTo>
                        <a:pt x="64" y="186"/>
                      </a:lnTo>
                      <a:lnTo>
                        <a:pt x="64" y="188"/>
                      </a:lnTo>
                      <a:lnTo>
                        <a:pt x="64" y="191"/>
                      </a:lnTo>
                      <a:lnTo>
                        <a:pt x="64" y="192"/>
                      </a:lnTo>
                      <a:lnTo>
                        <a:pt x="64" y="197"/>
                      </a:lnTo>
                      <a:lnTo>
                        <a:pt x="64" y="199"/>
                      </a:lnTo>
                      <a:lnTo>
                        <a:pt x="63" y="200"/>
                      </a:lnTo>
                      <a:lnTo>
                        <a:pt x="61" y="202"/>
                      </a:lnTo>
                      <a:lnTo>
                        <a:pt x="60" y="207"/>
                      </a:lnTo>
                      <a:lnTo>
                        <a:pt x="59" y="209"/>
                      </a:lnTo>
                      <a:lnTo>
                        <a:pt x="60" y="210"/>
                      </a:lnTo>
                      <a:lnTo>
                        <a:pt x="56" y="214"/>
                      </a:lnTo>
                      <a:lnTo>
                        <a:pt x="55" y="216"/>
                      </a:lnTo>
                      <a:lnTo>
                        <a:pt x="54" y="219"/>
                      </a:lnTo>
                      <a:lnTo>
                        <a:pt x="54" y="220"/>
                      </a:lnTo>
                      <a:lnTo>
                        <a:pt x="51" y="223"/>
                      </a:lnTo>
                      <a:lnTo>
                        <a:pt x="50" y="226"/>
                      </a:lnTo>
                      <a:lnTo>
                        <a:pt x="51" y="226"/>
                      </a:lnTo>
                      <a:lnTo>
                        <a:pt x="49" y="229"/>
                      </a:lnTo>
                      <a:lnTo>
                        <a:pt x="49" y="230"/>
                      </a:lnTo>
                      <a:lnTo>
                        <a:pt x="47" y="232"/>
                      </a:lnTo>
                      <a:lnTo>
                        <a:pt x="46" y="232"/>
                      </a:lnTo>
                      <a:lnTo>
                        <a:pt x="45" y="233"/>
                      </a:lnTo>
                      <a:lnTo>
                        <a:pt x="41" y="234"/>
                      </a:lnTo>
                      <a:lnTo>
                        <a:pt x="40" y="237"/>
                      </a:lnTo>
                      <a:lnTo>
                        <a:pt x="40" y="238"/>
                      </a:lnTo>
                      <a:lnTo>
                        <a:pt x="44" y="238"/>
                      </a:lnTo>
                      <a:lnTo>
                        <a:pt x="45" y="238"/>
                      </a:lnTo>
                      <a:lnTo>
                        <a:pt x="47" y="238"/>
                      </a:lnTo>
                      <a:lnTo>
                        <a:pt x="51" y="238"/>
                      </a:lnTo>
                      <a:lnTo>
                        <a:pt x="56" y="238"/>
                      </a:lnTo>
                      <a:lnTo>
                        <a:pt x="61" y="239"/>
                      </a:lnTo>
                      <a:lnTo>
                        <a:pt x="64" y="239"/>
                      </a:lnTo>
                      <a:lnTo>
                        <a:pt x="66" y="242"/>
                      </a:lnTo>
                      <a:lnTo>
                        <a:pt x="66" y="244"/>
                      </a:lnTo>
                      <a:lnTo>
                        <a:pt x="68" y="247"/>
                      </a:lnTo>
                      <a:lnTo>
                        <a:pt x="66" y="248"/>
                      </a:lnTo>
                      <a:lnTo>
                        <a:pt x="66" y="251"/>
                      </a:lnTo>
                      <a:lnTo>
                        <a:pt x="69" y="249"/>
                      </a:lnTo>
                      <a:lnTo>
                        <a:pt x="74" y="249"/>
                      </a:lnTo>
                      <a:lnTo>
                        <a:pt x="75" y="247"/>
                      </a:lnTo>
                      <a:lnTo>
                        <a:pt x="76" y="244"/>
                      </a:lnTo>
                      <a:lnTo>
                        <a:pt x="79" y="243"/>
                      </a:lnTo>
                      <a:lnTo>
                        <a:pt x="80" y="242"/>
                      </a:lnTo>
                      <a:lnTo>
                        <a:pt x="83" y="242"/>
                      </a:lnTo>
                      <a:lnTo>
                        <a:pt x="85" y="243"/>
                      </a:lnTo>
                      <a:lnTo>
                        <a:pt x="90" y="243"/>
                      </a:lnTo>
                      <a:lnTo>
                        <a:pt x="93" y="245"/>
                      </a:lnTo>
                      <a:lnTo>
                        <a:pt x="95" y="244"/>
                      </a:lnTo>
                      <a:lnTo>
                        <a:pt x="97" y="243"/>
                      </a:lnTo>
                      <a:lnTo>
                        <a:pt x="98" y="239"/>
                      </a:lnTo>
                      <a:lnTo>
                        <a:pt x="99" y="233"/>
                      </a:lnTo>
                      <a:lnTo>
                        <a:pt x="99" y="226"/>
                      </a:lnTo>
                      <a:lnTo>
                        <a:pt x="99" y="224"/>
                      </a:lnTo>
                      <a:lnTo>
                        <a:pt x="99" y="219"/>
                      </a:lnTo>
                      <a:lnTo>
                        <a:pt x="97" y="211"/>
                      </a:lnTo>
                      <a:lnTo>
                        <a:pt x="97" y="205"/>
                      </a:lnTo>
                      <a:lnTo>
                        <a:pt x="98" y="200"/>
                      </a:lnTo>
                      <a:lnTo>
                        <a:pt x="101" y="192"/>
                      </a:lnTo>
                      <a:lnTo>
                        <a:pt x="104" y="190"/>
                      </a:lnTo>
                      <a:lnTo>
                        <a:pt x="106" y="187"/>
                      </a:lnTo>
                      <a:lnTo>
                        <a:pt x="104" y="185"/>
                      </a:lnTo>
                      <a:lnTo>
                        <a:pt x="101" y="180"/>
                      </a:lnTo>
                      <a:lnTo>
                        <a:pt x="97" y="180"/>
                      </a:lnTo>
                      <a:lnTo>
                        <a:pt x="95" y="176"/>
                      </a:lnTo>
                      <a:lnTo>
                        <a:pt x="97" y="167"/>
                      </a:lnTo>
                      <a:lnTo>
                        <a:pt x="98" y="163"/>
                      </a:lnTo>
                      <a:lnTo>
                        <a:pt x="101" y="158"/>
                      </a:lnTo>
                      <a:lnTo>
                        <a:pt x="103" y="153"/>
                      </a:lnTo>
                      <a:lnTo>
                        <a:pt x="104" y="143"/>
                      </a:lnTo>
                      <a:lnTo>
                        <a:pt x="103" y="138"/>
                      </a:lnTo>
                      <a:lnTo>
                        <a:pt x="101" y="135"/>
                      </a:lnTo>
                      <a:lnTo>
                        <a:pt x="99" y="134"/>
                      </a:lnTo>
                      <a:lnTo>
                        <a:pt x="98" y="130"/>
                      </a:lnTo>
                      <a:lnTo>
                        <a:pt x="93" y="126"/>
                      </a:lnTo>
                      <a:lnTo>
                        <a:pt x="90" y="125"/>
                      </a:lnTo>
                      <a:lnTo>
                        <a:pt x="89" y="125"/>
                      </a:lnTo>
                      <a:lnTo>
                        <a:pt x="85" y="124"/>
                      </a:lnTo>
                      <a:lnTo>
                        <a:pt x="84" y="123"/>
                      </a:lnTo>
                      <a:lnTo>
                        <a:pt x="83" y="119"/>
                      </a:lnTo>
                      <a:lnTo>
                        <a:pt x="84" y="112"/>
                      </a:lnTo>
                      <a:lnTo>
                        <a:pt x="84" y="111"/>
                      </a:lnTo>
                      <a:lnTo>
                        <a:pt x="85" y="105"/>
                      </a:lnTo>
                      <a:lnTo>
                        <a:pt x="85" y="101"/>
                      </a:lnTo>
                      <a:lnTo>
                        <a:pt x="88" y="97"/>
                      </a:lnTo>
                      <a:lnTo>
                        <a:pt x="89" y="95"/>
                      </a:lnTo>
                      <a:lnTo>
                        <a:pt x="89" y="93"/>
                      </a:lnTo>
                      <a:lnTo>
                        <a:pt x="85" y="93"/>
                      </a:lnTo>
                      <a:lnTo>
                        <a:pt x="83" y="93"/>
                      </a:lnTo>
                      <a:lnTo>
                        <a:pt x="80" y="93"/>
                      </a:lnTo>
                      <a:lnTo>
                        <a:pt x="79" y="92"/>
                      </a:lnTo>
                      <a:lnTo>
                        <a:pt x="80" y="90"/>
                      </a:lnTo>
                      <a:lnTo>
                        <a:pt x="85" y="92"/>
                      </a:lnTo>
                      <a:lnTo>
                        <a:pt x="89" y="92"/>
                      </a:lnTo>
                      <a:lnTo>
                        <a:pt x="90" y="92"/>
                      </a:lnTo>
                      <a:lnTo>
                        <a:pt x="92" y="93"/>
                      </a:lnTo>
                      <a:lnTo>
                        <a:pt x="92" y="96"/>
                      </a:lnTo>
                      <a:lnTo>
                        <a:pt x="90" y="99"/>
                      </a:lnTo>
                      <a:lnTo>
                        <a:pt x="89" y="100"/>
                      </a:lnTo>
                      <a:lnTo>
                        <a:pt x="88" y="104"/>
                      </a:lnTo>
                      <a:lnTo>
                        <a:pt x="88" y="107"/>
                      </a:lnTo>
                      <a:lnTo>
                        <a:pt x="88" y="110"/>
                      </a:lnTo>
                      <a:lnTo>
                        <a:pt x="89" y="110"/>
                      </a:lnTo>
                      <a:lnTo>
                        <a:pt x="90" y="111"/>
                      </a:lnTo>
                      <a:lnTo>
                        <a:pt x="89" y="111"/>
                      </a:lnTo>
                      <a:lnTo>
                        <a:pt x="88" y="114"/>
                      </a:lnTo>
                      <a:lnTo>
                        <a:pt x="85" y="116"/>
                      </a:lnTo>
                      <a:lnTo>
                        <a:pt x="84" y="118"/>
                      </a:lnTo>
                      <a:lnTo>
                        <a:pt x="85" y="119"/>
                      </a:lnTo>
                      <a:lnTo>
                        <a:pt x="89" y="123"/>
                      </a:lnTo>
                      <a:lnTo>
                        <a:pt x="92" y="124"/>
                      </a:lnTo>
                      <a:lnTo>
                        <a:pt x="94" y="124"/>
                      </a:lnTo>
                      <a:lnTo>
                        <a:pt x="97" y="126"/>
                      </a:lnTo>
                      <a:lnTo>
                        <a:pt x="98" y="128"/>
                      </a:lnTo>
                      <a:lnTo>
                        <a:pt x="99" y="130"/>
                      </a:lnTo>
                      <a:lnTo>
                        <a:pt x="101" y="131"/>
                      </a:lnTo>
                      <a:lnTo>
                        <a:pt x="104" y="137"/>
                      </a:lnTo>
                      <a:lnTo>
                        <a:pt x="106" y="139"/>
                      </a:lnTo>
                      <a:lnTo>
                        <a:pt x="106" y="144"/>
                      </a:lnTo>
                      <a:lnTo>
                        <a:pt x="106" y="152"/>
                      </a:lnTo>
                      <a:lnTo>
                        <a:pt x="104" y="157"/>
                      </a:lnTo>
                      <a:lnTo>
                        <a:pt x="104" y="161"/>
                      </a:lnTo>
                      <a:lnTo>
                        <a:pt x="101" y="167"/>
                      </a:lnTo>
                      <a:lnTo>
                        <a:pt x="101" y="168"/>
                      </a:lnTo>
                      <a:lnTo>
                        <a:pt x="99" y="171"/>
                      </a:lnTo>
                      <a:lnTo>
                        <a:pt x="98" y="172"/>
                      </a:lnTo>
                      <a:lnTo>
                        <a:pt x="98" y="173"/>
                      </a:lnTo>
                      <a:lnTo>
                        <a:pt x="98" y="175"/>
                      </a:lnTo>
                      <a:lnTo>
                        <a:pt x="98" y="177"/>
                      </a:lnTo>
                      <a:lnTo>
                        <a:pt x="99" y="177"/>
                      </a:lnTo>
                      <a:lnTo>
                        <a:pt x="101" y="177"/>
                      </a:lnTo>
                      <a:lnTo>
                        <a:pt x="104" y="176"/>
                      </a:lnTo>
                      <a:lnTo>
                        <a:pt x="106" y="175"/>
                      </a:lnTo>
                      <a:lnTo>
                        <a:pt x="107" y="173"/>
                      </a:lnTo>
                      <a:lnTo>
                        <a:pt x="109" y="172"/>
                      </a:lnTo>
                      <a:lnTo>
                        <a:pt x="113" y="169"/>
                      </a:lnTo>
                      <a:lnTo>
                        <a:pt x="116" y="167"/>
                      </a:lnTo>
                      <a:lnTo>
                        <a:pt x="118" y="163"/>
                      </a:lnTo>
                      <a:lnTo>
                        <a:pt x="120" y="157"/>
                      </a:lnTo>
                      <a:lnTo>
                        <a:pt x="123" y="154"/>
                      </a:lnTo>
                      <a:lnTo>
                        <a:pt x="127" y="152"/>
                      </a:lnTo>
                      <a:lnTo>
                        <a:pt x="131" y="147"/>
                      </a:lnTo>
                      <a:lnTo>
                        <a:pt x="131" y="144"/>
                      </a:lnTo>
                      <a:lnTo>
                        <a:pt x="130" y="140"/>
                      </a:lnTo>
                      <a:lnTo>
                        <a:pt x="127" y="138"/>
                      </a:lnTo>
                      <a:lnTo>
                        <a:pt x="127" y="137"/>
                      </a:lnTo>
                      <a:lnTo>
                        <a:pt x="126" y="133"/>
                      </a:lnTo>
                      <a:lnTo>
                        <a:pt x="126" y="128"/>
                      </a:lnTo>
                      <a:lnTo>
                        <a:pt x="126" y="124"/>
                      </a:lnTo>
                      <a:lnTo>
                        <a:pt x="126" y="123"/>
                      </a:lnTo>
                      <a:lnTo>
                        <a:pt x="127" y="123"/>
                      </a:lnTo>
                      <a:lnTo>
                        <a:pt x="131" y="115"/>
                      </a:lnTo>
                      <a:lnTo>
                        <a:pt x="137" y="110"/>
                      </a:lnTo>
                      <a:lnTo>
                        <a:pt x="139" y="107"/>
                      </a:lnTo>
                      <a:lnTo>
                        <a:pt x="140" y="101"/>
                      </a:lnTo>
                      <a:lnTo>
                        <a:pt x="140" y="97"/>
                      </a:lnTo>
                      <a:lnTo>
                        <a:pt x="141" y="92"/>
                      </a:lnTo>
                      <a:lnTo>
                        <a:pt x="140" y="86"/>
                      </a:lnTo>
                      <a:lnTo>
                        <a:pt x="141" y="81"/>
                      </a:lnTo>
                      <a:lnTo>
                        <a:pt x="144" y="78"/>
                      </a:lnTo>
                      <a:lnTo>
                        <a:pt x="142" y="78"/>
                      </a:lnTo>
                      <a:lnTo>
                        <a:pt x="144" y="76"/>
                      </a:lnTo>
                      <a:lnTo>
                        <a:pt x="145" y="71"/>
                      </a:lnTo>
                      <a:lnTo>
                        <a:pt x="150" y="67"/>
                      </a:lnTo>
                      <a:lnTo>
                        <a:pt x="154" y="66"/>
                      </a:lnTo>
                      <a:lnTo>
                        <a:pt x="156" y="64"/>
                      </a:lnTo>
                      <a:lnTo>
                        <a:pt x="159" y="63"/>
                      </a:lnTo>
                      <a:lnTo>
                        <a:pt x="158" y="60"/>
                      </a:lnTo>
                      <a:lnTo>
                        <a:pt x="156" y="59"/>
                      </a:lnTo>
                      <a:lnTo>
                        <a:pt x="155" y="59"/>
                      </a:lnTo>
                      <a:lnTo>
                        <a:pt x="153" y="59"/>
                      </a:lnTo>
                      <a:lnTo>
                        <a:pt x="150" y="59"/>
                      </a:lnTo>
                      <a:lnTo>
                        <a:pt x="149" y="59"/>
                      </a:lnTo>
                      <a:lnTo>
                        <a:pt x="146" y="58"/>
                      </a:lnTo>
                      <a:lnTo>
                        <a:pt x="145" y="57"/>
                      </a:lnTo>
                      <a:lnTo>
                        <a:pt x="144" y="55"/>
                      </a:lnTo>
                      <a:lnTo>
                        <a:pt x="142" y="55"/>
                      </a:lnTo>
                      <a:lnTo>
                        <a:pt x="141" y="55"/>
                      </a:lnTo>
                      <a:lnTo>
                        <a:pt x="139" y="55"/>
                      </a:lnTo>
                      <a:lnTo>
                        <a:pt x="137" y="55"/>
                      </a:lnTo>
                      <a:lnTo>
                        <a:pt x="135" y="55"/>
                      </a:lnTo>
                      <a:lnTo>
                        <a:pt x="131" y="55"/>
                      </a:lnTo>
                      <a:lnTo>
                        <a:pt x="130" y="54"/>
                      </a:lnTo>
                      <a:lnTo>
                        <a:pt x="128" y="53"/>
                      </a:lnTo>
                      <a:lnTo>
                        <a:pt x="127" y="50"/>
                      </a:lnTo>
                      <a:lnTo>
                        <a:pt x="127" y="49"/>
                      </a:lnTo>
                      <a:lnTo>
                        <a:pt x="126" y="44"/>
                      </a:lnTo>
                      <a:lnTo>
                        <a:pt x="125" y="43"/>
                      </a:lnTo>
                      <a:lnTo>
                        <a:pt x="123" y="41"/>
                      </a:lnTo>
                      <a:lnTo>
                        <a:pt x="122" y="40"/>
                      </a:lnTo>
                      <a:lnTo>
                        <a:pt x="121" y="40"/>
                      </a:lnTo>
                      <a:lnTo>
                        <a:pt x="116" y="39"/>
                      </a:lnTo>
                      <a:moveTo>
                        <a:pt x="188" y="71"/>
                      </a:moveTo>
                      <a:lnTo>
                        <a:pt x="184" y="72"/>
                      </a:lnTo>
                      <a:lnTo>
                        <a:pt x="183" y="72"/>
                      </a:lnTo>
                      <a:lnTo>
                        <a:pt x="182" y="72"/>
                      </a:lnTo>
                      <a:lnTo>
                        <a:pt x="182" y="71"/>
                      </a:lnTo>
                      <a:lnTo>
                        <a:pt x="180" y="71"/>
                      </a:lnTo>
                      <a:lnTo>
                        <a:pt x="180" y="72"/>
                      </a:lnTo>
                      <a:lnTo>
                        <a:pt x="179" y="73"/>
                      </a:lnTo>
                      <a:lnTo>
                        <a:pt x="177" y="73"/>
                      </a:lnTo>
                      <a:lnTo>
                        <a:pt x="175" y="73"/>
                      </a:lnTo>
                      <a:lnTo>
                        <a:pt x="174" y="73"/>
                      </a:lnTo>
                      <a:lnTo>
                        <a:pt x="173" y="73"/>
                      </a:lnTo>
                      <a:lnTo>
                        <a:pt x="170" y="72"/>
                      </a:lnTo>
                      <a:lnTo>
                        <a:pt x="170" y="69"/>
                      </a:lnTo>
                      <a:lnTo>
                        <a:pt x="172" y="68"/>
                      </a:lnTo>
                      <a:lnTo>
                        <a:pt x="172" y="67"/>
                      </a:lnTo>
                      <a:lnTo>
                        <a:pt x="170" y="66"/>
                      </a:lnTo>
                      <a:lnTo>
                        <a:pt x="169" y="67"/>
                      </a:lnTo>
                      <a:lnTo>
                        <a:pt x="168" y="67"/>
                      </a:lnTo>
                      <a:lnTo>
                        <a:pt x="165" y="68"/>
                      </a:lnTo>
                      <a:lnTo>
                        <a:pt x="164" y="68"/>
                      </a:lnTo>
                      <a:lnTo>
                        <a:pt x="161" y="67"/>
                      </a:lnTo>
                      <a:lnTo>
                        <a:pt x="160" y="67"/>
                      </a:lnTo>
                      <a:lnTo>
                        <a:pt x="160" y="66"/>
                      </a:lnTo>
                      <a:lnTo>
                        <a:pt x="159" y="67"/>
                      </a:lnTo>
                      <a:lnTo>
                        <a:pt x="156" y="67"/>
                      </a:lnTo>
                      <a:lnTo>
                        <a:pt x="154" y="68"/>
                      </a:lnTo>
                      <a:lnTo>
                        <a:pt x="151" y="69"/>
                      </a:lnTo>
                      <a:lnTo>
                        <a:pt x="150" y="71"/>
                      </a:lnTo>
                      <a:lnTo>
                        <a:pt x="150" y="73"/>
                      </a:lnTo>
                      <a:lnTo>
                        <a:pt x="149" y="74"/>
                      </a:lnTo>
                      <a:lnTo>
                        <a:pt x="149" y="78"/>
                      </a:lnTo>
                      <a:lnTo>
                        <a:pt x="146" y="79"/>
                      </a:lnTo>
                      <a:lnTo>
                        <a:pt x="146" y="81"/>
                      </a:lnTo>
                      <a:lnTo>
                        <a:pt x="145" y="81"/>
                      </a:lnTo>
                      <a:lnTo>
                        <a:pt x="144" y="83"/>
                      </a:lnTo>
                      <a:lnTo>
                        <a:pt x="144" y="87"/>
                      </a:lnTo>
                      <a:lnTo>
                        <a:pt x="144" y="92"/>
                      </a:lnTo>
                      <a:lnTo>
                        <a:pt x="144" y="96"/>
                      </a:lnTo>
                      <a:lnTo>
                        <a:pt x="144" y="100"/>
                      </a:lnTo>
                      <a:lnTo>
                        <a:pt x="142" y="102"/>
                      </a:lnTo>
                      <a:lnTo>
                        <a:pt x="142" y="107"/>
                      </a:lnTo>
                      <a:lnTo>
                        <a:pt x="139" y="112"/>
                      </a:lnTo>
                      <a:lnTo>
                        <a:pt x="134" y="119"/>
                      </a:lnTo>
                      <a:lnTo>
                        <a:pt x="131" y="123"/>
                      </a:lnTo>
                      <a:lnTo>
                        <a:pt x="128" y="124"/>
                      </a:lnTo>
                      <a:lnTo>
                        <a:pt x="130" y="126"/>
                      </a:lnTo>
                      <a:lnTo>
                        <a:pt x="130" y="128"/>
                      </a:lnTo>
                      <a:lnTo>
                        <a:pt x="130" y="129"/>
                      </a:lnTo>
                      <a:lnTo>
                        <a:pt x="131" y="134"/>
                      </a:lnTo>
                      <a:lnTo>
                        <a:pt x="132" y="139"/>
                      </a:lnTo>
                      <a:lnTo>
                        <a:pt x="135" y="142"/>
                      </a:lnTo>
                      <a:lnTo>
                        <a:pt x="135" y="143"/>
                      </a:lnTo>
                      <a:lnTo>
                        <a:pt x="132" y="147"/>
                      </a:lnTo>
                      <a:lnTo>
                        <a:pt x="131" y="149"/>
                      </a:lnTo>
                      <a:lnTo>
                        <a:pt x="131" y="152"/>
                      </a:lnTo>
                      <a:lnTo>
                        <a:pt x="127" y="154"/>
                      </a:lnTo>
                      <a:lnTo>
                        <a:pt x="123" y="158"/>
                      </a:lnTo>
                      <a:lnTo>
                        <a:pt x="121" y="161"/>
                      </a:lnTo>
                      <a:lnTo>
                        <a:pt x="121" y="162"/>
                      </a:lnTo>
                      <a:lnTo>
                        <a:pt x="123" y="164"/>
                      </a:lnTo>
                      <a:lnTo>
                        <a:pt x="121" y="167"/>
                      </a:lnTo>
                      <a:lnTo>
                        <a:pt x="117" y="171"/>
                      </a:lnTo>
                      <a:lnTo>
                        <a:pt x="114" y="173"/>
                      </a:lnTo>
                      <a:lnTo>
                        <a:pt x="111" y="175"/>
                      </a:lnTo>
                      <a:lnTo>
                        <a:pt x="109" y="176"/>
                      </a:lnTo>
                      <a:lnTo>
                        <a:pt x="108" y="177"/>
                      </a:lnTo>
                      <a:lnTo>
                        <a:pt x="108" y="182"/>
                      </a:lnTo>
                      <a:lnTo>
                        <a:pt x="108" y="185"/>
                      </a:lnTo>
                      <a:lnTo>
                        <a:pt x="108" y="186"/>
                      </a:lnTo>
                      <a:lnTo>
                        <a:pt x="108" y="188"/>
                      </a:lnTo>
                      <a:lnTo>
                        <a:pt x="107" y="191"/>
                      </a:lnTo>
                      <a:lnTo>
                        <a:pt x="107" y="194"/>
                      </a:lnTo>
                      <a:lnTo>
                        <a:pt x="104" y="199"/>
                      </a:lnTo>
                      <a:lnTo>
                        <a:pt x="104" y="206"/>
                      </a:lnTo>
                      <a:lnTo>
                        <a:pt x="104" y="213"/>
                      </a:lnTo>
                      <a:lnTo>
                        <a:pt x="104" y="216"/>
                      </a:lnTo>
                      <a:lnTo>
                        <a:pt x="104" y="220"/>
                      </a:lnTo>
                      <a:lnTo>
                        <a:pt x="104" y="224"/>
                      </a:lnTo>
                      <a:lnTo>
                        <a:pt x="104" y="232"/>
                      </a:lnTo>
                      <a:lnTo>
                        <a:pt x="104" y="235"/>
                      </a:lnTo>
                      <a:lnTo>
                        <a:pt x="104" y="237"/>
                      </a:lnTo>
                      <a:lnTo>
                        <a:pt x="106" y="239"/>
                      </a:lnTo>
                      <a:lnTo>
                        <a:pt x="107" y="243"/>
                      </a:lnTo>
                      <a:lnTo>
                        <a:pt x="109" y="244"/>
                      </a:lnTo>
                      <a:lnTo>
                        <a:pt x="114" y="245"/>
                      </a:lnTo>
                      <a:lnTo>
                        <a:pt x="121" y="247"/>
                      </a:lnTo>
                      <a:lnTo>
                        <a:pt x="123" y="248"/>
                      </a:lnTo>
                      <a:lnTo>
                        <a:pt x="126" y="248"/>
                      </a:lnTo>
                      <a:lnTo>
                        <a:pt x="130" y="247"/>
                      </a:lnTo>
                      <a:lnTo>
                        <a:pt x="130" y="244"/>
                      </a:lnTo>
                      <a:lnTo>
                        <a:pt x="131" y="243"/>
                      </a:lnTo>
                      <a:lnTo>
                        <a:pt x="131" y="239"/>
                      </a:lnTo>
                      <a:lnTo>
                        <a:pt x="131" y="238"/>
                      </a:lnTo>
                      <a:lnTo>
                        <a:pt x="130" y="238"/>
                      </a:lnTo>
                      <a:lnTo>
                        <a:pt x="128" y="239"/>
                      </a:lnTo>
                      <a:lnTo>
                        <a:pt x="127" y="242"/>
                      </a:lnTo>
                      <a:lnTo>
                        <a:pt x="126" y="243"/>
                      </a:lnTo>
                      <a:lnTo>
                        <a:pt x="125" y="242"/>
                      </a:lnTo>
                      <a:lnTo>
                        <a:pt x="126" y="239"/>
                      </a:lnTo>
                      <a:lnTo>
                        <a:pt x="126" y="238"/>
                      </a:lnTo>
                      <a:lnTo>
                        <a:pt x="127" y="235"/>
                      </a:lnTo>
                      <a:lnTo>
                        <a:pt x="126" y="232"/>
                      </a:lnTo>
                      <a:lnTo>
                        <a:pt x="126" y="228"/>
                      </a:lnTo>
                      <a:lnTo>
                        <a:pt x="126" y="220"/>
                      </a:lnTo>
                      <a:lnTo>
                        <a:pt x="126" y="215"/>
                      </a:lnTo>
                      <a:lnTo>
                        <a:pt x="126" y="213"/>
                      </a:lnTo>
                      <a:lnTo>
                        <a:pt x="126" y="211"/>
                      </a:lnTo>
                      <a:lnTo>
                        <a:pt x="123" y="206"/>
                      </a:lnTo>
                      <a:lnTo>
                        <a:pt x="123" y="205"/>
                      </a:lnTo>
                      <a:lnTo>
                        <a:pt x="123" y="202"/>
                      </a:lnTo>
                      <a:lnTo>
                        <a:pt x="123" y="200"/>
                      </a:lnTo>
                      <a:lnTo>
                        <a:pt x="123" y="199"/>
                      </a:lnTo>
                      <a:lnTo>
                        <a:pt x="123" y="196"/>
                      </a:lnTo>
                      <a:lnTo>
                        <a:pt x="121" y="196"/>
                      </a:lnTo>
                      <a:lnTo>
                        <a:pt x="121" y="194"/>
                      </a:lnTo>
                      <a:lnTo>
                        <a:pt x="122" y="191"/>
                      </a:lnTo>
                      <a:lnTo>
                        <a:pt x="123" y="188"/>
                      </a:lnTo>
                      <a:lnTo>
                        <a:pt x="123" y="187"/>
                      </a:lnTo>
                      <a:lnTo>
                        <a:pt x="125" y="186"/>
                      </a:lnTo>
                      <a:lnTo>
                        <a:pt x="126" y="183"/>
                      </a:lnTo>
                      <a:lnTo>
                        <a:pt x="127" y="183"/>
                      </a:lnTo>
                      <a:lnTo>
                        <a:pt x="128" y="185"/>
                      </a:lnTo>
                      <a:lnTo>
                        <a:pt x="131" y="186"/>
                      </a:lnTo>
                      <a:lnTo>
                        <a:pt x="132" y="187"/>
                      </a:lnTo>
                      <a:lnTo>
                        <a:pt x="136" y="188"/>
                      </a:lnTo>
                      <a:lnTo>
                        <a:pt x="137" y="187"/>
                      </a:lnTo>
                      <a:lnTo>
                        <a:pt x="139" y="187"/>
                      </a:lnTo>
                      <a:lnTo>
                        <a:pt x="141" y="187"/>
                      </a:lnTo>
                      <a:lnTo>
                        <a:pt x="142" y="186"/>
                      </a:lnTo>
                      <a:lnTo>
                        <a:pt x="144" y="183"/>
                      </a:lnTo>
                      <a:lnTo>
                        <a:pt x="145" y="183"/>
                      </a:lnTo>
                      <a:lnTo>
                        <a:pt x="146" y="182"/>
                      </a:lnTo>
                      <a:lnTo>
                        <a:pt x="147" y="180"/>
                      </a:lnTo>
                      <a:lnTo>
                        <a:pt x="150" y="180"/>
                      </a:lnTo>
                      <a:lnTo>
                        <a:pt x="153" y="177"/>
                      </a:lnTo>
                      <a:lnTo>
                        <a:pt x="154" y="175"/>
                      </a:lnTo>
                      <a:lnTo>
                        <a:pt x="154" y="173"/>
                      </a:lnTo>
                      <a:lnTo>
                        <a:pt x="153" y="169"/>
                      </a:lnTo>
                      <a:lnTo>
                        <a:pt x="153" y="168"/>
                      </a:lnTo>
                      <a:lnTo>
                        <a:pt x="153" y="164"/>
                      </a:lnTo>
                      <a:lnTo>
                        <a:pt x="150" y="163"/>
                      </a:lnTo>
                      <a:lnTo>
                        <a:pt x="147" y="163"/>
                      </a:lnTo>
                      <a:lnTo>
                        <a:pt x="147" y="161"/>
                      </a:lnTo>
                      <a:lnTo>
                        <a:pt x="147" y="158"/>
                      </a:lnTo>
                      <a:lnTo>
                        <a:pt x="147" y="157"/>
                      </a:lnTo>
                      <a:lnTo>
                        <a:pt x="147" y="154"/>
                      </a:lnTo>
                      <a:lnTo>
                        <a:pt x="146" y="154"/>
                      </a:lnTo>
                      <a:lnTo>
                        <a:pt x="145" y="154"/>
                      </a:lnTo>
                      <a:lnTo>
                        <a:pt x="145" y="153"/>
                      </a:lnTo>
                      <a:lnTo>
                        <a:pt x="144" y="152"/>
                      </a:lnTo>
                      <a:lnTo>
                        <a:pt x="146" y="147"/>
                      </a:lnTo>
                      <a:lnTo>
                        <a:pt x="146" y="145"/>
                      </a:lnTo>
                      <a:lnTo>
                        <a:pt x="149" y="143"/>
                      </a:lnTo>
                      <a:lnTo>
                        <a:pt x="151" y="142"/>
                      </a:lnTo>
                      <a:lnTo>
                        <a:pt x="153" y="142"/>
                      </a:lnTo>
                      <a:lnTo>
                        <a:pt x="153" y="138"/>
                      </a:lnTo>
                      <a:lnTo>
                        <a:pt x="154" y="137"/>
                      </a:lnTo>
                      <a:lnTo>
                        <a:pt x="156" y="137"/>
                      </a:lnTo>
                      <a:lnTo>
                        <a:pt x="158" y="134"/>
                      </a:lnTo>
                      <a:lnTo>
                        <a:pt x="160" y="137"/>
                      </a:lnTo>
                      <a:lnTo>
                        <a:pt x="161" y="134"/>
                      </a:lnTo>
                      <a:lnTo>
                        <a:pt x="164" y="133"/>
                      </a:lnTo>
                      <a:lnTo>
                        <a:pt x="165" y="133"/>
                      </a:lnTo>
                      <a:lnTo>
                        <a:pt x="166" y="131"/>
                      </a:lnTo>
                      <a:lnTo>
                        <a:pt x="168" y="130"/>
                      </a:lnTo>
                      <a:lnTo>
                        <a:pt x="169" y="130"/>
                      </a:lnTo>
                      <a:lnTo>
                        <a:pt x="170" y="129"/>
                      </a:lnTo>
                      <a:lnTo>
                        <a:pt x="172" y="128"/>
                      </a:lnTo>
                      <a:lnTo>
                        <a:pt x="173" y="126"/>
                      </a:lnTo>
                      <a:lnTo>
                        <a:pt x="173" y="124"/>
                      </a:lnTo>
                      <a:lnTo>
                        <a:pt x="173" y="123"/>
                      </a:lnTo>
                      <a:lnTo>
                        <a:pt x="175" y="119"/>
                      </a:lnTo>
                      <a:lnTo>
                        <a:pt x="175" y="118"/>
                      </a:lnTo>
                      <a:lnTo>
                        <a:pt x="177" y="116"/>
                      </a:lnTo>
                      <a:lnTo>
                        <a:pt x="177" y="112"/>
                      </a:lnTo>
                      <a:lnTo>
                        <a:pt x="179" y="111"/>
                      </a:lnTo>
                      <a:lnTo>
                        <a:pt x="180" y="110"/>
                      </a:lnTo>
                      <a:lnTo>
                        <a:pt x="182" y="107"/>
                      </a:lnTo>
                      <a:lnTo>
                        <a:pt x="183" y="106"/>
                      </a:lnTo>
                      <a:lnTo>
                        <a:pt x="182" y="104"/>
                      </a:lnTo>
                      <a:lnTo>
                        <a:pt x="182" y="101"/>
                      </a:lnTo>
                      <a:lnTo>
                        <a:pt x="183" y="100"/>
                      </a:lnTo>
                      <a:lnTo>
                        <a:pt x="184" y="99"/>
                      </a:lnTo>
                      <a:lnTo>
                        <a:pt x="185" y="97"/>
                      </a:lnTo>
                      <a:lnTo>
                        <a:pt x="187" y="96"/>
                      </a:lnTo>
                      <a:lnTo>
                        <a:pt x="187" y="95"/>
                      </a:lnTo>
                      <a:lnTo>
                        <a:pt x="189" y="95"/>
                      </a:lnTo>
                      <a:lnTo>
                        <a:pt x="192" y="93"/>
                      </a:lnTo>
                      <a:lnTo>
                        <a:pt x="194" y="92"/>
                      </a:lnTo>
                      <a:lnTo>
                        <a:pt x="197" y="88"/>
                      </a:lnTo>
                      <a:lnTo>
                        <a:pt x="198" y="87"/>
                      </a:lnTo>
                      <a:lnTo>
                        <a:pt x="199" y="86"/>
                      </a:lnTo>
                      <a:lnTo>
                        <a:pt x="201" y="86"/>
                      </a:lnTo>
                      <a:lnTo>
                        <a:pt x="202" y="85"/>
                      </a:lnTo>
                      <a:lnTo>
                        <a:pt x="201" y="83"/>
                      </a:lnTo>
                      <a:lnTo>
                        <a:pt x="198" y="82"/>
                      </a:lnTo>
                      <a:lnTo>
                        <a:pt x="197" y="81"/>
                      </a:lnTo>
                      <a:lnTo>
                        <a:pt x="197" y="79"/>
                      </a:lnTo>
                      <a:lnTo>
                        <a:pt x="194" y="78"/>
                      </a:lnTo>
                      <a:lnTo>
                        <a:pt x="194" y="79"/>
                      </a:lnTo>
                      <a:lnTo>
                        <a:pt x="192" y="81"/>
                      </a:lnTo>
                      <a:lnTo>
                        <a:pt x="191" y="82"/>
                      </a:lnTo>
                      <a:lnTo>
                        <a:pt x="189" y="81"/>
                      </a:lnTo>
                      <a:lnTo>
                        <a:pt x="188" y="81"/>
                      </a:lnTo>
                      <a:lnTo>
                        <a:pt x="188" y="79"/>
                      </a:lnTo>
                      <a:lnTo>
                        <a:pt x="187" y="78"/>
                      </a:lnTo>
                      <a:lnTo>
                        <a:pt x="188" y="71"/>
                      </a:lnTo>
                      <a:moveTo>
                        <a:pt x="121" y="342"/>
                      </a:moveTo>
                      <a:lnTo>
                        <a:pt x="116" y="339"/>
                      </a:lnTo>
                      <a:lnTo>
                        <a:pt x="114" y="339"/>
                      </a:lnTo>
                      <a:lnTo>
                        <a:pt x="113" y="337"/>
                      </a:lnTo>
                      <a:lnTo>
                        <a:pt x="112" y="337"/>
                      </a:lnTo>
                      <a:lnTo>
                        <a:pt x="111" y="335"/>
                      </a:lnTo>
                      <a:lnTo>
                        <a:pt x="111" y="334"/>
                      </a:lnTo>
                      <a:lnTo>
                        <a:pt x="109" y="333"/>
                      </a:lnTo>
                      <a:lnTo>
                        <a:pt x="109" y="330"/>
                      </a:lnTo>
                      <a:lnTo>
                        <a:pt x="108" y="328"/>
                      </a:lnTo>
                      <a:lnTo>
                        <a:pt x="107" y="332"/>
                      </a:lnTo>
                      <a:lnTo>
                        <a:pt x="107" y="333"/>
                      </a:lnTo>
                      <a:lnTo>
                        <a:pt x="107" y="334"/>
                      </a:lnTo>
                      <a:lnTo>
                        <a:pt x="104" y="335"/>
                      </a:lnTo>
                      <a:lnTo>
                        <a:pt x="102" y="334"/>
                      </a:lnTo>
                      <a:lnTo>
                        <a:pt x="101" y="334"/>
                      </a:lnTo>
                      <a:lnTo>
                        <a:pt x="98" y="333"/>
                      </a:lnTo>
                      <a:lnTo>
                        <a:pt x="97" y="332"/>
                      </a:lnTo>
                      <a:lnTo>
                        <a:pt x="98" y="328"/>
                      </a:lnTo>
                      <a:lnTo>
                        <a:pt x="98" y="325"/>
                      </a:lnTo>
                      <a:lnTo>
                        <a:pt x="99" y="324"/>
                      </a:lnTo>
                      <a:lnTo>
                        <a:pt x="101" y="320"/>
                      </a:lnTo>
                      <a:lnTo>
                        <a:pt x="101" y="319"/>
                      </a:lnTo>
                      <a:lnTo>
                        <a:pt x="102" y="316"/>
                      </a:lnTo>
                      <a:lnTo>
                        <a:pt x="104" y="316"/>
                      </a:lnTo>
                      <a:lnTo>
                        <a:pt x="107" y="316"/>
                      </a:lnTo>
                      <a:lnTo>
                        <a:pt x="108" y="315"/>
                      </a:lnTo>
                      <a:lnTo>
                        <a:pt x="109" y="313"/>
                      </a:lnTo>
                      <a:lnTo>
                        <a:pt x="109" y="310"/>
                      </a:lnTo>
                      <a:lnTo>
                        <a:pt x="108" y="309"/>
                      </a:lnTo>
                      <a:lnTo>
                        <a:pt x="108" y="308"/>
                      </a:lnTo>
                      <a:lnTo>
                        <a:pt x="108" y="306"/>
                      </a:lnTo>
                      <a:lnTo>
                        <a:pt x="107" y="305"/>
                      </a:lnTo>
                      <a:lnTo>
                        <a:pt x="107" y="304"/>
                      </a:lnTo>
                      <a:lnTo>
                        <a:pt x="108" y="302"/>
                      </a:lnTo>
                      <a:lnTo>
                        <a:pt x="107" y="301"/>
                      </a:lnTo>
                      <a:lnTo>
                        <a:pt x="106" y="300"/>
                      </a:lnTo>
                      <a:lnTo>
                        <a:pt x="104" y="297"/>
                      </a:lnTo>
                      <a:lnTo>
                        <a:pt x="104" y="296"/>
                      </a:lnTo>
                      <a:lnTo>
                        <a:pt x="104" y="295"/>
                      </a:lnTo>
                      <a:lnTo>
                        <a:pt x="104" y="294"/>
                      </a:lnTo>
                      <a:lnTo>
                        <a:pt x="106" y="292"/>
                      </a:lnTo>
                      <a:lnTo>
                        <a:pt x="106" y="290"/>
                      </a:lnTo>
                      <a:lnTo>
                        <a:pt x="106" y="287"/>
                      </a:lnTo>
                      <a:lnTo>
                        <a:pt x="104" y="286"/>
                      </a:lnTo>
                      <a:lnTo>
                        <a:pt x="104" y="282"/>
                      </a:lnTo>
                      <a:lnTo>
                        <a:pt x="108" y="281"/>
                      </a:lnTo>
                      <a:lnTo>
                        <a:pt x="111" y="281"/>
                      </a:lnTo>
                      <a:lnTo>
                        <a:pt x="113" y="282"/>
                      </a:lnTo>
                      <a:lnTo>
                        <a:pt x="114" y="283"/>
                      </a:lnTo>
                      <a:lnTo>
                        <a:pt x="117" y="283"/>
                      </a:lnTo>
                      <a:lnTo>
                        <a:pt x="120" y="286"/>
                      </a:lnTo>
                      <a:lnTo>
                        <a:pt x="121" y="286"/>
                      </a:lnTo>
                      <a:lnTo>
                        <a:pt x="122" y="283"/>
                      </a:lnTo>
                      <a:lnTo>
                        <a:pt x="125" y="282"/>
                      </a:lnTo>
                      <a:lnTo>
                        <a:pt x="125" y="281"/>
                      </a:lnTo>
                      <a:lnTo>
                        <a:pt x="126" y="278"/>
                      </a:lnTo>
                      <a:lnTo>
                        <a:pt x="125" y="278"/>
                      </a:lnTo>
                      <a:lnTo>
                        <a:pt x="123" y="277"/>
                      </a:lnTo>
                      <a:lnTo>
                        <a:pt x="122" y="275"/>
                      </a:lnTo>
                      <a:lnTo>
                        <a:pt x="123" y="272"/>
                      </a:lnTo>
                      <a:lnTo>
                        <a:pt x="125" y="271"/>
                      </a:lnTo>
                      <a:lnTo>
                        <a:pt x="126" y="268"/>
                      </a:lnTo>
                      <a:lnTo>
                        <a:pt x="127" y="268"/>
                      </a:lnTo>
                      <a:lnTo>
                        <a:pt x="127" y="271"/>
                      </a:lnTo>
                      <a:lnTo>
                        <a:pt x="127" y="272"/>
                      </a:lnTo>
                      <a:lnTo>
                        <a:pt x="127" y="273"/>
                      </a:lnTo>
                      <a:lnTo>
                        <a:pt x="128" y="275"/>
                      </a:lnTo>
                      <a:lnTo>
                        <a:pt x="128" y="276"/>
                      </a:lnTo>
                      <a:lnTo>
                        <a:pt x="130" y="277"/>
                      </a:lnTo>
                      <a:lnTo>
                        <a:pt x="131" y="278"/>
                      </a:lnTo>
                      <a:lnTo>
                        <a:pt x="132" y="277"/>
                      </a:lnTo>
                      <a:lnTo>
                        <a:pt x="135" y="278"/>
                      </a:lnTo>
                      <a:lnTo>
                        <a:pt x="132" y="281"/>
                      </a:lnTo>
                      <a:lnTo>
                        <a:pt x="132" y="282"/>
                      </a:lnTo>
                      <a:lnTo>
                        <a:pt x="135" y="282"/>
                      </a:lnTo>
                      <a:lnTo>
                        <a:pt x="135" y="283"/>
                      </a:lnTo>
                      <a:lnTo>
                        <a:pt x="136" y="286"/>
                      </a:lnTo>
                      <a:lnTo>
                        <a:pt x="137" y="286"/>
                      </a:lnTo>
                      <a:lnTo>
                        <a:pt x="139" y="283"/>
                      </a:lnTo>
                      <a:lnTo>
                        <a:pt x="140" y="283"/>
                      </a:lnTo>
                      <a:lnTo>
                        <a:pt x="141" y="283"/>
                      </a:lnTo>
                      <a:lnTo>
                        <a:pt x="142" y="282"/>
                      </a:lnTo>
                      <a:lnTo>
                        <a:pt x="145" y="282"/>
                      </a:lnTo>
                      <a:lnTo>
                        <a:pt x="146" y="281"/>
                      </a:lnTo>
                      <a:lnTo>
                        <a:pt x="150" y="282"/>
                      </a:lnTo>
                      <a:lnTo>
                        <a:pt x="150" y="281"/>
                      </a:lnTo>
                      <a:lnTo>
                        <a:pt x="151" y="278"/>
                      </a:lnTo>
                      <a:lnTo>
                        <a:pt x="153" y="277"/>
                      </a:lnTo>
                      <a:lnTo>
                        <a:pt x="153" y="275"/>
                      </a:lnTo>
                      <a:lnTo>
                        <a:pt x="153" y="273"/>
                      </a:lnTo>
                      <a:lnTo>
                        <a:pt x="154" y="272"/>
                      </a:lnTo>
                      <a:lnTo>
                        <a:pt x="155" y="273"/>
                      </a:lnTo>
                      <a:lnTo>
                        <a:pt x="156" y="272"/>
                      </a:lnTo>
                      <a:lnTo>
                        <a:pt x="158" y="272"/>
                      </a:lnTo>
                      <a:lnTo>
                        <a:pt x="158" y="271"/>
                      </a:lnTo>
                      <a:lnTo>
                        <a:pt x="160" y="268"/>
                      </a:lnTo>
                      <a:lnTo>
                        <a:pt x="161" y="267"/>
                      </a:lnTo>
                      <a:lnTo>
                        <a:pt x="163" y="266"/>
                      </a:lnTo>
                      <a:lnTo>
                        <a:pt x="165" y="263"/>
                      </a:lnTo>
                      <a:lnTo>
                        <a:pt x="163" y="262"/>
                      </a:lnTo>
                      <a:lnTo>
                        <a:pt x="161" y="258"/>
                      </a:lnTo>
                      <a:lnTo>
                        <a:pt x="160" y="258"/>
                      </a:lnTo>
                      <a:lnTo>
                        <a:pt x="161" y="253"/>
                      </a:lnTo>
                      <a:lnTo>
                        <a:pt x="163" y="249"/>
                      </a:lnTo>
                      <a:lnTo>
                        <a:pt x="161" y="248"/>
                      </a:lnTo>
                      <a:lnTo>
                        <a:pt x="160" y="247"/>
                      </a:lnTo>
                      <a:lnTo>
                        <a:pt x="159" y="245"/>
                      </a:lnTo>
                      <a:lnTo>
                        <a:pt x="158" y="247"/>
                      </a:lnTo>
                      <a:lnTo>
                        <a:pt x="156" y="248"/>
                      </a:lnTo>
                      <a:lnTo>
                        <a:pt x="156" y="249"/>
                      </a:lnTo>
                      <a:lnTo>
                        <a:pt x="156" y="251"/>
                      </a:lnTo>
                      <a:lnTo>
                        <a:pt x="154" y="251"/>
                      </a:lnTo>
                      <a:lnTo>
                        <a:pt x="154" y="249"/>
                      </a:lnTo>
                      <a:lnTo>
                        <a:pt x="153" y="249"/>
                      </a:lnTo>
                      <a:lnTo>
                        <a:pt x="151" y="248"/>
                      </a:lnTo>
                      <a:lnTo>
                        <a:pt x="150" y="247"/>
                      </a:lnTo>
                      <a:lnTo>
                        <a:pt x="147" y="248"/>
                      </a:lnTo>
                      <a:lnTo>
                        <a:pt x="146" y="249"/>
                      </a:lnTo>
                      <a:lnTo>
                        <a:pt x="145" y="249"/>
                      </a:lnTo>
                      <a:lnTo>
                        <a:pt x="142" y="249"/>
                      </a:lnTo>
                      <a:lnTo>
                        <a:pt x="141" y="249"/>
                      </a:lnTo>
                      <a:lnTo>
                        <a:pt x="140" y="252"/>
                      </a:lnTo>
                      <a:lnTo>
                        <a:pt x="139" y="252"/>
                      </a:lnTo>
                      <a:lnTo>
                        <a:pt x="137" y="253"/>
                      </a:lnTo>
                      <a:lnTo>
                        <a:pt x="136" y="253"/>
                      </a:lnTo>
                      <a:lnTo>
                        <a:pt x="135" y="253"/>
                      </a:lnTo>
                      <a:lnTo>
                        <a:pt x="136" y="252"/>
                      </a:lnTo>
                      <a:lnTo>
                        <a:pt x="136" y="251"/>
                      </a:lnTo>
                      <a:lnTo>
                        <a:pt x="136" y="249"/>
                      </a:lnTo>
                      <a:lnTo>
                        <a:pt x="135" y="249"/>
                      </a:lnTo>
                      <a:lnTo>
                        <a:pt x="132" y="248"/>
                      </a:lnTo>
                      <a:lnTo>
                        <a:pt x="131" y="248"/>
                      </a:lnTo>
                      <a:lnTo>
                        <a:pt x="130" y="248"/>
                      </a:lnTo>
                      <a:lnTo>
                        <a:pt x="130" y="247"/>
                      </a:lnTo>
                      <a:lnTo>
                        <a:pt x="127" y="248"/>
                      </a:lnTo>
                      <a:lnTo>
                        <a:pt x="126" y="249"/>
                      </a:lnTo>
                      <a:lnTo>
                        <a:pt x="125" y="251"/>
                      </a:lnTo>
                      <a:lnTo>
                        <a:pt x="125" y="253"/>
                      </a:lnTo>
                      <a:lnTo>
                        <a:pt x="125" y="256"/>
                      </a:lnTo>
                      <a:lnTo>
                        <a:pt x="123" y="251"/>
                      </a:lnTo>
                      <a:lnTo>
                        <a:pt x="122" y="249"/>
                      </a:lnTo>
                      <a:lnTo>
                        <a:pt x="121" y="248"/>
                      </a:lnTo>
                      <a:lnTo>
                        <a:pt x="117" y="247"/>
                      </a:lnTo>
                      <a:lnTo>
                        <a:pt x="114" y="247"/>
                      </a:lnTo>
                      <a:lnTo>
                        <a:pt x="112" y="245"/>
                      </a:lnTo>
                      <a:lnTo>
                        <a:pt x="109" y="245"/>
                      </a:lnTo>
                      <a:lnTo>
                        <a:pt x="108" y="245"/>
                      </a:lnTo>
                      <a:lnTo>
                        <a:pt x="107" y="244"/>
                      </a:lnTo>
                      <a:lnTo>
                        <a:pt x="106" y="243"/>
                      </a:lnTo>
                      <a:lnTo>
                        <a:pt x="104" y="243"/>
                      </a:lnTo>
                      <a:lnTo>
                        <a:pt x="102" y="244"/>
                      </a:lnTo>
                      <a:lnTo>
                        <a:pt x="101" y="247"/>
                      </a:lnTo>
                      <a:lnTo>
                        <a:pt x="98" y="248"/>
                      </a:lnTo>
                      <a:lnTo>
                        <a:pt x="95" y="249"/>
                      </a:lnTo>
                      <a:lnTo>
                        <a:pt x="93" y="249"/>
                      </a:lnTo>
                      <a:lnTo>
                        <a:pt x="87" y="248"/>
                      </a:lnTo>
                      <a:lnTo>
                        <a:pt x="84" y="248"/>
                      </a:lnTo>
                      <a:lnTo>
                        <a:pt x="82" y="248"/>
                      </a:lnTo>
                      <a:lnTo>
                        <a:pt x="82" y="251"/>
                      </a:lnTo>
                      <a:lnTo>
                        <a:pt x="82" y="256"/>
                      </a:lnTo>
                      <a:lnTo>
                        <a:pt x="82" y="258"/>
                      </a:lnTo>
                      <a:lnTo>
                        <a:pt x="80" y="262"/>
                      </a:lnTo>
                      <a:lnTo>
                        <a:pt x="79" y="268"/>
                      </a:lnTo>
                      <a:lnTo>
                        <a:pt x="78" y="273"/>
                      </a:lnTo>
                      <a:lnTo>
                        <a:pt x="75" y="278"/>
                      </a:lnTo>
                      <a:lnTo>
                        <a:pt x="73" y="282"/>
                      </a:lnTo>
                      <a:lnTo>
                        <a:pt x="70" y="287"/>
                      </a:lnTo>
                      <a:lnTo>
                        <a:pt x="65" y="291"/>
                      </a:lnTo>
                      <a:lnTo>
                        <a:pt x="60" y="295"/>
                      </a:lnTo>
                      <a:lnTo>
                        <a:pt x="55" y="299"/>
                      </a:lnTo>
                      <a:lnTo>
                        <a:pt x="52" y="304"/>
                      </a:lnTo>
                      <a:lnTo>
                        <a:pt x="47" y="309"/>
                      </a:lnTo>
                      <a:lnTo>
                        <a:pt x="41" y="316"/>
                      </a:lnTo>
                      <a:lnTo>
                        <a:pt x="38" y="319"/>
                      </a:lnTo>
                      <a:lnTo>
                        <a:pt x="36" y="322"/>
                      </a:lnTo>
                      <a:lnTo>
                        <a:pt x="33" y="325"/>
                      </a:lnTo>
                      <a:lnTo>
                        <a:pt x="32" y="328"/>
                      </a:lnTo>
                      <a:lnTo>
                        <a:pt x="31" y="330"/>
                      </a:lnTo>
                      <a:lnTo>
                        <a:pt x="28" y="335"/>
                      </a:lnTo>
                      <a:lnTo>
                        <a:pt x="28" y="339"/>
                      </a:lnTo>
                      <a:lnTo>
                        <a:pt x="27" y="346"/>
                      </a:lnTo>
                      <a:lnTo>
                        <a:pt x="25" y="352"/>
                      </a:lnTo>
                      <a:lnTo>
                        <a:pt x="22" y="356"/>
                      </a:lnTo>
                      <a:lnTo>
                        <a:pt x="18" y="363"/>
                      </a:lnTo>
                      <a:lnTo>
                        <a:pt x="16" y="367"/>
                      </a:lnTo>
                      <a:lnTo>
                        <a:pt x="11" y="373"/>
                      </a:lnTo>
                      <a:lnTo>
                        <a:pt x="8" y="380"/>
                      </a:lnTo>
                      <a:lnTo>
                        <a:pt x="5" y="384"/>
                      </a:lnTo>
                      <a:lnTo>
                        <a:pt x="4" y="387"/>
                      </a:lnTo>
                      <a:lnTo>
                        <a:pt x="4" y="391"/>
                      </a:lnTo>
                      <a:lnTo>
                        <a:pt x="5" y="387"/>
                      </a:lnTo>
                      <a:lnTo>
                        <a:pt x="7" y="385"/>
                      </a:lnTo>
                      <a:lnTo>
                        <a:pt x="8" y="382"/>
                      </a:lnTo>
                      <a:lnTo>
                        <a:pt x="8" y="385"/>
                      </a:lnTo>
                      <a:lnTo>
                        <a:pt x="7" y="391"/>
                      </a:lnTo>
                      <a:lnTo>
                        <a:pt x="5" y="396"/>
                      </a:lnTo>
                      <a:lnTo>
                        <a:pt x="7" y="401"/>
                      </a:lnTo>
                      <a:lnTo>
                        <a:pt x="5" y="408"/>
                      </a:lnTo>
                      <a:lnTo>
                        <a:pt x="8" y="413"/>
                      </a:lnTo>
                      <a:lnTo>
                        <a:pt x="9" y="417"/>
                      </a:lnTo>
                      <a:lnTo>
                        <a:pt x="11" y="422"/>
                      </a:lnTo>
                      <a:lnTo>
                        <a:pt x="12" y="425"/>
                      </a:lnTo>
                      <a:lnTo>
                        <a:pt x="13" y="429"/>
                      </a:lnTo>
                      <a:lnTo>
                        <a:pt x="17" y="436"/>
                      </a:lnTo>
                      <a:lnTo>
                        <a:pt x="19" y="443"/>
                      </a:lnTo>
                      <a:lnTo>
                        <a:pt x="21" y="447"/>
                      </a:lnTo>
                      <a:lnTo>
                        <a:pt x="22" y="452"/>
                      </a:lnTo>
                      <a:lnTo>
                        <a:pt x="23" y="456"/>
                      </a:lnTo>
                      <a:lnTo>
                        <a:pt x="23" y="460"/>
                      </a:lnTo>
                      <a:lnTo>
                        <a:pt x="25" y="466"/>
                      </a:lnTo>
                      <a:lnTo>
                        <a:pt x="25" y="468"/>
                      </a:lnTo>
                      <a:lnTo>
                        <a:pt x="27" y="471"/>
                      </a:lnTo>
                      <a:lnTo>
                        <a:pt x="28" y="472"/>
                      </a:lnTo>
                      <a:lnTo>
                        <a:pt x="28" y="475"/>
                      </a:lnTo>
                      <a:lnTo>
                        <a:pt x="31" y="475"/>
                      </a:lnTo>
                      <a:lnTo>
                        <a:pt x="33" y="475"/>
                      </a:lnTo>
                      <a:lnTo>
                        <a:pt x="36" y="474"/>
                      </a:lnTo>
                      <a:lnTo>
                        <a:pt x="38" y="474"/>
                      </a:lnTo>
                      <a:lnTo>
                        <a:pt x="41" y="474"/>
                      </a:lnTo>
                      <a:lnTo>
                        <a:pt x="44" y="472"/>
                      </a:lnTo>
                      <a:lnTo>
                        <a:pt x="47" y="471"/>
                      </a:lnTo>
                      <a:lnTo>
                        <a:pt x="49" y="470"/>
                      </a:lnTo>
                      <a:lnTo>
                        <a:pt x="50" y="468"/>
                      </a:lnTo>
                      <a:lnTo>
                        <a:pt x="50" y="467"/>
                      </a:lnTo>
                      <a:lnTo>
                        <a:pt x="50" y="466"/>
                      </a:lnTo>
                      <a:lnTo>
                        <a:pt x="51" y="465"/>
                      </a:lnTo>
                      <a:lnTo>
                        <a:pt x="52" y="465"/>
                      </a:lnTo>
                      <a:lnTo>
                        <a:pt x="54" y="466"/>
                      </a:lnTo>
                      <a:lnTo>
                        <a:pt x="56" y="467"/>
                      </a:lnTo>
                      <a:lnTo>
                        <a:pt x="57" y="467"/>
                      </a:lnTo>
                      <a:lnTo>
                        <a:pt x="59" y="468"/>
                      </a:lnTo>
                      <a:lnTo>
                        <a:pt x="61" y="467"/>
                      </a:lnTo>
                      <a:lnTo>
                        <a:pt x="61" y="465"/>
                      </a:lnTo>
                      <a:lnTo>
                        <a:pt x="61" y="461"/>
                      </a:lnTo>
                      <a:lnTo>
                        <a:pt x="61" y="458"/>
                      </a:lnTo>
                      <a:lnTo>
                        <a:pt x="64" y="458"/>
                      </a:lnTo>
                      <a:lnTo>
                        <a:pt x="65" y="457"/>
                      </a:lnTo>
                      <a:lnTo>
                        <a:pt x="65" y="456"/>
                      </a:lnTo>
                      <a:lnTo>
                        <a:pt x="66" y="456"/>
                      </a:lnTo>
                      <a:lnTo>
                        <a:pt x="66" y="455"/>
                      </a:lnTo>
                      <a:lnTo>
                        <a:pt x="66" y="452"/>
                      </a:lnTo>
                      <a:lnTo>
                        <a:pt x="64" y="447"/>
                      </a:lnTo>
                      <a:lnTo>
                        <a:pt x="64" y="444"/>
                      </a:lnTo>
                      <a:lnTo>
                        <a:pt x="63" y="443"/>
                      </a:lnTo>
                      <a:lnTo>
                        <a:pt x="64" y="441"/>
                      </a:lnTo>
                      <a:lnTo>
                        <a:pt x="64" y="438"/>
                      </a:lnTo>
                      <a:lnTo>
                        <a:pt x="64" y="436"/>
                      </a:lnTo>
                      <a:lnTo>
                        <a:pt x="64" y="434"/>
                      </a:lnTo>
                      <a:lnTo>
                        <a:pt x="65" y="434"/>
                      </a:lnTo>
                      <a:lnTo>
                        <a:pt x="66" y="434"/>
                      </a:lnTo>
                      <a:lnTo>
                        <a:pt x="66" y="437"/>
                      </a:lnTo>
                      <a:lnTo>
                        <a:pt x="66" y="438"/>
                      </a:lnTo>
                      <a:lnTo>
                        <a:pt x="66" y="441"/>
                      </a:lnTo>
                      <a:lnTo>
                        <a:pt x="68" y="443"/>
                      </a:lnTo>
                      <a:lnTo>
                        <a:pt x="69" y="444"/>
                      </a:lnTo>
                      <a:lnTo>
                        <a:pt x="70" y="446"/>
                      </a:lnTo>
                      <a:lnTo>
                        <a:pt x="71" y="446"/>
                      </a:lnTo>
                      <a:lnTo>
                        <a:pt x="73" y="447"/>
                      </a:lnTo>
                      <a:lnTo>
                        <a:pt x="74" y="444"/>
                      </a:lnTo>
                      <a:lnTo>
                        <a:pt x="76" y="444"/>
                      </a:lnTo>
                      <a:lnTo>
                        <a:pt x="76" y="446"/>
                      </a:lnTo>
                      <a:lnTo>
                        <a:pt x="78" y="447"/>
                      </a:lnTo>
                      <a:lnTo>
                        <a:pt x="79" y="449"/>
                      </a:lnTo>
                      <a:lnTo>
                        <a:pt x="80" y="449"/>
                      </a:lnTo>
                      <a:lnTo>
                        <a:pt x="82" y="449"/>
                      </a:lnTo>
                      <a:lnTo>
                        <a:pt x="82" y="444"/>
                      </a:lnTo>
                      <a:lnTo>
                        <a:pt x="82" y="443"/>
                      </a:lnTo>
                      <a:lnTo>
                        <a:pt x="82" y="442"/>
                      </a:lnTo>
                      <a:lnTo>
                        <a:pt x="83" y="442"/>
                      </a:lnTo>
                      <a:lnTo>
                        <a:pt x="85" y="439"/>
                      </a:lnTo>
                      <a:lnTo>
                        <a:pt x="84" y="438"/>
                      </a:lnTo>
                      <a:lnTo>
                        <a:pt x="84" y="437"/>
                      </a:lnTo>
                      <a:lnTo>
                        <a:pt x="84" y="436"/>
                      </a:lnTo>
                      <a:lnTo>
                        <a:pt x="84" y="432"/>
                      </a:lnTo>
                      <a:lnTo>
                        <a:pt x="84" y="429"/>
                      </a:lnTo>
                      <a:lnTo>
                        <a:pt x="84" y="428"/>
                      </a:lnTo>
                      <a:lnTo>
                        <a:pt x="87" y="428"/>
                      </a:lnTo>
                      <a:lnTo>
                        <a:pt x="92" y="428"/>
                      </a:lnTo>
                      <a:lnTo>
                        <a:pt x="95" y="428"/>
                      </a:lnTo>
                      <a:lnTo>
                        <a:pt x="98" y="422"/>
                      </a:lnTo>
                      <a:lnTo>
                        <a:pt x="98" y="420"/>
                      </a:lnTo>
                      <a:lnTo>
                        <a:pt x="99" y="417"/>
                      </a:lnTo>
                      <a:lnTo>
                        <a:pt x="99" y="414"/>
                      </a:lnTo>
                      <a:lnTo>
                        <a:pt x="101" y="414"/>
                      </a:lnTo>
                      <a:lnTo>
                        <a:pt x="102" y="411"/>
                      </a:lnTo>
                      <a:lnTo>
                        <a:pt x="103" y="408"/>
                      </a:lnTo>
                      <a:lnTo>
                        <a:pt x="102" y="408"/>
                      </a:lnTo>
                      <a:lnTo>
                        <a:pt x="101" y="405"/>
                      </a:lnTo>
                      <a:lnTo>
                        <a:pt x="99" y="403"/>
                      </a:lnTo>
                      <a:lnTo>
                        <a:pt x="99" y="401"/>
                      </a:lnTo>
                      <a:lnTo>
                        <a:pt x="98" y="398"/>
                      </a:lnTo>
                      <a:lnTo>
                        <a:pt x="98" y="396"/>
                      </a:lnTo>
                      <a:lnTo>
                        <a:pt x="99" y="394"/>
                      </a:lnTo>
                      <a:lnTo>
                        <a:pt x="101" y="391"/>
                      </a:lnTo>
                      <a:lnTo>
                        <a:pt x="101" y="390"/>
                      </a:lnTo>
                      <a:lnTo>
                        <a:pt x="101" y="386"/>
                      </a:lnTo>
                      <a:lnTo>
                        <a:pt x="102" y="384"/>
                      </a:lnTo>
                      <a:lnTo>
                        <a:pt x="103" y="384"/>
                      </a:lnTo>
                      <a:lnTo>
                        <a:pt x="103" y="382"/>
                      </a:lnTo>
                      <a:lnTo>
                        <a:pt x="104" y="381"/>
                      </a:lnTo>
                      <a:lnTo>
                        <a:pt x="104" y="379"/>
                      </a:lnTo>
                      <a:lnTo>
                        <a:pt x="107" y="377"/>
                      </a:lnTo>
                      <a:lnTo>
                        <a:pt x="108" y="377"/>
                      </a:lnTo>
                      <a:lnTo>
                        <a:pt x="109" y="377"/>
                      </a:lnTo>
                      <a:lnTo>
                        <a:pt x="111" y="376"/>
                      </a:lnTo>
                      <a:lnTo>
                        <a:pt x="111" y="371"/>
                      </a:lnTo>
                      <a:lnTo>
                        <a:pt x="111" y="370"/>
                      </a:lnTo>
                      <a:lnTo>
                        <a:pt x="113" y="367"/>
                      </a:lnTo>
                      <a:lnTo>
                        <a:pt x="114" y="368"/>
                      </a:lnTo>
                      <a:lnTo>
                        <a:pt x="116" y="370"/>
                      </a:lnTo>
                      <a:lnTo>
                        <a:pt x="118" y="370"/>
                      </a:lnTo>
                      <a:lnTo>
                        <a:pt x="120" y="368"/>
                      </a:lnTo>
                      <a:lnTo>
                        <a:pt x="120" y="367"/>
                      </a:lnTo>
                      <a:lnTo>
                        <a:pt x="120" y="365"/>
                      </a:lnTo>
                      <a:lnTo>
                        <a:pt x="118" y="363"/>
                      </a:lnTo>
                      <a:lnTo>
                        <a:pt x="118" y="362"/>
                      </a:lnTo>
                      <a:lnTo>
                        <a:pt x="116" y="360"/>
                      </a:lnTo>
                      <a:lnTo>
                        <a:pt x="116" y="357"/>
                      </a:lnTo>
                      <a:lnTo>
                        <a:pt x="116" y="356"/>
                      </a:lnTo>
                      <a:lnTo>
                        <a:pt x="117" y="354"/>
                      </a:lnTo>
                      <a:lnTo>
                        <a:pt x="118" y="351"/>
                      </a:lnTo>
                      <a:lnTo>
                        <a:pt x="120" y="348"/>
                      </a:lnTo>
                      <a:lnTo>
                        <a:pt x="120" y="347"/>
                      </a:lnTo>
                      <a:lnTo>
                        <a:pt x="120" y="346"/>
                      </a:lnTo>
                      <a:lnTo>
                        <a:pt x="120" y="342"/>
                      </a:lnTo>
                      <a:lnTo>
                        <a:pt x="121" y="3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2" name="Freeform 59">
                  <a:extLst>
                    <a:ext uri="{FF2B5EF4-FFF2-40B4-BE49-F238E27FC236}">
                      <a16:creationId xmlns:a16="http://schemas.microsoft.com/office/drawing/2014/main" id="{A1BEF2C6-96CE-42BC-B67F-7EFD612D8229}"/>
                    </a:ext>
                  </a:extLst>
                </p:cNvPr>
                <p:cNvSpPr>
                  <a:spLocks noEditPoints="1"/>
                </p:cNvSpPr>
                <p:nvPr/>
              </p:nvSpPr>
              <p:spPr bwMode="auto">
                <a:xfrm>
                  <a:off x="2834" y="2626"/>
                  <a:ext cx="277" cy="866"/>
                </a:xfrm>
                <a:custGeom>
                  <a:avLst/>
                  <a:gdLst>
                    <a:gd name="T0" fmla="*/ 135 w 277"/>
                    <a:gd name="T1" fmla="*/ 563 h 866"/>
                    <a:gd name="T2" fmla="*/ 146 w 277"/>
                    <a:gd name="T3" fmla="*/ 645 h 866"/>
                    <a:gd name="T4" fmla="*/ 172 w 277"/>
                    <a:gd name="T5" fmla="*/ 725 h 866"/>
                    <a:gd name="T6" fmla="*/ 117 w 277"/>
                    <a:gd name="T7" fmla="*/ 739 h 866"/>
                    <a:gd name="T8" fmla="*/ 126 w 277"/>
                    <a:gd name="T9" fmla="*/ 649 h 866"/>
                    <a:gd name="T10" fmla="*/ 136 w 277"/>
                    <a:gd name="T11" fmla="*/ 623 h 866"/>
                    <a:gd name="T12" fmla="*/ 117 w 277"/>
                    <a:gd name="T13" fmla="*/ 650 h 866"/>
                    <a:gd name="T14" fmla="*/ 117 w 277"/>
                    <a:gd name="T15" fmla="*/ 539 h 866"/>
                    <a:gd name="T16" fmla="*/ 104 w 277"/>
                    <a:gd name="T17" fmla="*/ 501 h 866"/>
                    <a:gd name="T18" fmla="*/ 273 w 277"/>
                    <a:gd name="T19" fmla="*/ 697 h 866"/>
                    <a:gd name="T20" fmla="*/ 251 w 277"/>
                    <a:gd name="T21" fmla="*/ 643 h 866"/>
                    <a:gd name="T22" fmla="*/ 240 w 277"/>
                    <a:gd name="T23" fmla="*/ 577 h 866"/>
                    <a:gd name="T24" fmla="*/ 211 w 277"/>
                    <a:gd name="T25" fmla="*/ 604 h 866"/>
                    <a:gd name="T26" fmla="*/ 202 w 277"/>
                    <a:gd name="T27" fmla="*/ 671 h 866"/>
                    <a:gd name="T28" fmla="*/ 234 w 277"/>
                    <a:gd name="T29" fmla="*/ 738 h 866"/>
                    <a:gd name="T30" fmla="*/ 230 w 277"/>
                    <a:gd name="T31" fmla="*/ 849 h 866"/>
                    <a:gd name="T32" fmla="*/ 229 w 277"/>
                    <a:gd name="T33" fmla="*/ 815 h 866"/>
                    <a:gd name="T34" fmla="*/ 231 w 277"/>
                    <a:gd name="T35" fmla="*/ 701 h 866"/>
                    <a:gd name="T36" fmla="*/ 201 w 277"/>
                    <a:gd name="T37" fmla="*/ 636 h 866"/>
                    <a:gd name="T38" fmla="*/ 144 w 277"/>
                    <a:gd name="T39" fmla="*/ 659 h 866"/>
                    <a:gd name="T40" fmla="*/ 172 w 277"/>
                    <a:gd name="T41" fmla="*/ 744 h 866"/>
                    <a:gd name="T42" fmla="*/ 188 w 277"/>
                    <a:gd name="T43" fmla="*/ 810 h 866"/>
                    <a:gd name="T44" fmla="*/ 183 w 277"/>
                    <a:gd name="T45" fmla="*/ 866 h 866"/>
                    <a:gd name="T46" fmla="*/ 108 w 277"/>
                    <a:gd name="T47" fmla="*/ 740 h 866"/>
                    <a:gd name="T48" fmla="*/ 83 w 277"/>
                    <a:gd name="T49" fmla="*/ 769 h 866"/>
                    <a:gd name="T50" fmla="*/ 137 w 277"/>
                    <a:gd name="T51" fmla="*/ 65 h 866"/>
                    <a:gd name="T52" fmla="*/ 147 w 277"/>
                    <a:gd name="T53" fmla="*/ 33 h 866"/>
                    <a:gd name="T54" fmla="*/ 127 w 277"/>
                    <a:gd name="T55" fmla="*/ 7 h 866"/>
                    <a:gd name="T56" fmla="*/ 108 w 277"/>
                    <a:gd name="T57" fmla="*/ 11 h 866"/>
                    <a:gd name="T58" fmla="*/ 69 w 277"/>
                    <a:gd name="T59" fmla="*/ 0 h 866"/>
                    <a:gd name="T60" fmla="*/ 42 w 277"/>
                    <a:gd name="T61" fmla="*/ 18 h 866"/>
                    <a:gd name="T62" fmla="*/ 16 w 277"/>
                    <a:gd name="T63" fmla="*/ 19 h 866"/>
                    <a:gd name="T64" fmla="*/ 6 w 277"/>
                    <a:gd name="T65" fmla="*/ 31 h 866"/>
                    <a:gd name="T66" fmla="*/ 40 w 277"/>
                    <a:gd name="T67" fmla="*/ 60 h 866"/>
                    <a:gd name="T68" fmla="*/ 23 w 277"/>
                    <a:gd name="T69" fmla="*/ 107 h 866"/>
                    <a:gd name="T70" fmla="*/ 11 w 277"/>
                    <a:gd name="T71" fmla="*/ 137 h 866"/>
                    <a:gd name="T72" fmla="*/ 26 w 277"/>
                    <a:gd name="T73" fmla="*/ 196 h 866"/>
                    <a:gd name="T74" fmla="*/ 25 w 277"/>
                    <a:gd name="T75" fmla="*/ 245 h 866"/>
                    <a:gd name="T76" fmla="*/ 51 w 277"/>
                    <a:gd name="T77" fmla="*/ 311 h 866"/>
                    <a:gd name="T78" fmla="*/ 57 w 277"/>
                    <a:gd name="T79" fmla="*/ 329 h 866"/>
                    <a:gd name="T80" fmla="*/ 56 w 277"/>
                    <a:gd name="T81" fmla="*/ 375 h 866"/>
                    <a:gd name="T82" fmla="*/ 73 w 277"/>
                    <a:gd name="T83" fmla="*/ 438 h 866"/>
                    <a:gd name="T84" fmla="*/ 85 w 277"/>
                    <a:gd name="T85" fmla="*/ 477 h 866"/>
                    <a:gd name="T86" fmla="*/ 141 w 277"/>
                    <a:gd name="T87" fmla="*/ 550 h 866"/>
                    <a:gd name="T88" fmla="*/ 191 w 277"/>
                    <a:gd name="T89" fmla="*/ 620 h 866"/>
                    <a:gd name="T90" fmla="*/ 225 w 277"/>
                    <a:gd name="T91" fmla="*/ 558 h 866"/>
                    <a:gd name="T92" fmla="*/ 244 w 277"/>
                    <a:gd name="T93" fmla="*/ 457 h 866"/>
                    <a:gd name="T94" fmla="*/ 215 w 277"/>
                    <a:gd name="T95" fmla="*/ 411 h 866"/>
                    <a:gd name="T96" fmla="*/ 210 w 277"/>
                    <a:gd name="T97" fmla="*/ 384 h 866"/>
                    <a:gd name="T98" fmla="*/ 217 w 277"/>
                    <a:gd name="T99" fmla="*/ 336 h 866"/>
                    <a:gd name="T100" fmla="*/ 216 w 277"/>
                    <a:gd name="T101" fmla="*/ 283 h 866"/>
                    <a:gd name="T102" fmla="*/ 221 w 277"/>
                    <a:gd name="T103" fmla="*/ 231 h 866"/>
                    <a:gd name="T104" fmla="*/ 225 w 277"/>
                    <a:gd name="T105" fmla="*/ 201 h 866"/>
                    <a:gd name="T106" fmla="*/ 235 w 277"/>
                    <a:gd name="T107" fmla="*/ 215 h 866"/>
                    <a:gd name="T108" fmla="*/ 227 w 277"/>
                    <a:gd name="T109" fmla="*/ 183 h 866"/>
                    <a:gd name="T110" fmla="*/ 241 w 277"/>
                    <a:gd name="T111" fmla="*/ 173 h 866"/>
                    <a:gd name="T112" fmla="*/ 262 w 277"/>
                    <a:gd name="T113" fmla="*/ 160 h 866"/>
                    <a:gd name="T114" fmla="*/ 245 w 277"/>
                    <a:gd name="T115" fmla="*/ 112 h 866"/>
                    <a:gd name="T116" fmla="*/ 215 w 277"/>
                    <a:gd name="T117" fmla="*/ 94 h 866"/>
                    <a:gd name="T118" fmla="*/ 202 w 277"/>
                    <a:gd name="T119" fmla="*/ 87 h 866"/>
                    <a:gd name="T120" fmla="*/ 169 w 277"/>
                    <a:gd name="T121" fmla="*/ 93 h 866"/>
                    <a:gd name="T122" fmla="*/ 159 w 277"/>
                    <a:gd name="T123" fmla="*/ 8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866">
                      <a:moveTo>
                        <a:pt x="104" y="501"/>
                      </a:moveTo>
                      <a:lnTo>
                        <a:pt x="107" y="501"/>
                      </a:lnTo>
                      <a:lnTo>
                        <a:pt x="108" y="506"/>
                      </a:lnTo>
                      <a:lnTo>
                        <a:pt x="109" y="512"/>
                      </a:lnTo>
                      <a:lnTo>
                        <a:pt x="113" y="515"/>
                      </a:lnTo>
                      <a:lnTo>
                        <a:pt x="117" y="519"/>
                      </a:lnTo>
                      <a:lnTo>
                        <a:pt x="122" y="524"/>
                      </a:lnTo>
                      <a:lnTo>
                        <a:pt x="125" y="526"/>
                      </a:lnTo>
                      <a:lnTo>
                        <a:pt x="130" y="530"/>
                      </a:lnTo>
                      <a:lnTo>
                        <a:pt x="134" y="531"/>
                      </a:lnTo>
                      <a:lnTo>
                        <a:pt x="137" y="535"/>
                      </a:lnTo>
                      <a:lnTo>
                        <a:pt x="140" y="539"/>
                      </a:lnTo>
                      <a:lnTo>
                        <a:pt x="142" y="544"/>
                      </a:lnTo>
                      <a:lnTo>
                        <a:pt x="144" y="546"/>
                      </a:lnTo>
                      <a:lnTo>
                        <a:pt x="142" y="548"/>
                      </a:lnTo>
                      <a:lnTo>
                        <a:pt x="135" y="548"/>
                      </a:lnTo>
                      <a:lnTo>
                        <a:pt x="134" y="548"/>
                      </a:lnTo>
                      <a:lnTo>
                        <a:pt x="132" y="549"/>
                      </a:lnTo>
                      <a:lnTo>
                        <a:pt x="132" y="555"/>
                      </a:lnTo>
                      <a:lnTo>
                        <a:pt x="134" y="558"/>
                      </a:lnTo>
                      <a:lnTo>
                        <a:pt x="135" y="563"/>
                      </a:lnTo>
                      <a:lnTo>
                        <a:pt x="137" y="564"/>
                      </a:lnTo>
                      <a:lnTo>
                        <a:pt x="140" y="569"/>
                      </a:lnTo>
                      <a:lnTo>
                        <a:pt x="142" y="571"/>
                      </a:lnTo>
                      <a:lnTo>
                        <a:pt x="144" y="572"/>
                      </a:lnTo>
                      <a:lnTo>
                        <a:pt x="147" y="578"/>
                      </a:lnTo>
                      <a:lnTo>
                        <a:pt x="151" y="581"/>
                      </a:lnTo>
                      <a:lnTo>
                        <a:pt x="156" y="583"/>
                      </a:lnTo>
                      <a:lnTo>
                        <a:pt x="159" y="586"/>
                      </a:lnTo>
                      <a:lnTo>
                        <a:pt x="161" y="588"/>
                      </a:lnTo>
                      <a:lnTo>
                        <a:pt x="161" y="592"/>
                      </a:lnTo>
                      <a:lnTo>
                        <a:pt x="159" y="595"/>
                      </a:lnTo>
                      <a:lnTo>
                        <a:pt x="156" y="598"/>
                      </a:lnTo>
                      <a:lnTo>
                        <a:pt x="154" y="600"/>
                      </a:lnTo>
                      <a:lnTo>
                        <a:pt x="153" y="602"/>
                      </a:lnTo>
                      <a:lnTo>
                        <a:pt x="153" y="612"/>
                      </a:lnTo>
                      <a:lnTo>
                        <a:pt x="154" y="617"/>
                      </a:lnTo>
                      <a:lnTo>
                        <a:pt x="156" y="623"/>
                      </a:lnTo>
                      <a:lnTo>
                        <a:pt x="156" y="630"/>
                      </a:lnTo>
                      <a:lnTo>
                        <a:pt x="154" y="638"/>
                      </a:lnTo>
                      <a:lnTo>
                        <a:pt x="149" y="643"/>
                      </a:lnTo>
                      <a:lnTo>
                        <a:pt x="146" y="645"/>
                      </a:lnTo>
                      <a:lnTo>
                        <a:pt x="144" y="649"/>
                      </a:lnTo>
                      <a:lnTo>
                        <a:pt x="141" y="653"/>
                      </a:lnTo>
                      <a:lnTo>
                        <a:pt x="140" y="658"/>
                      </a:lnTo>
                      <a:lnTo>
                        <a:pt x="141" y="663"/>
                      </a:lnTo>
                      <a:lnTo>
                        <a:pt x="141" y="668"/>
                      </a:lnTo>
                      <a:lnTo>
                        <a:pt x="141" y="674"/>
                      </a:lnTo>
                      <a:lnTo>
                        <a:pt x="142" y="678"/>
                      </a:lnTo>
                      <a:lnTo>
                        <a:pt x="146" y="681"/>
                      </a:lnTo>
                      <a:lnTo>
                        <a:pt x="149" y="685"/>
                      </a:lnTo>
                      <a:lnTo>
                        <a:pt x="153" y="687"/>
                      </a:lnTo>
                      <a:lnTo>
                        <a:pt x="158" y="687"/>
                      </a:lnTo>
                      <a:lnTo>
                        <a:pt x="164" y="685"/>
                      </a:lnTo>
                      <a:lnTo>
                        <a:pt x="172" y="688"/>
                      </a:lnTo>
                      <a:lnTo>
                        <a:pt x="179" y="691"/>
                      </a:lnTo>
                      <a:lnTo>
                        <a:pt x="183" y="692"/>
                      </a:lnTo>
                      <a:lnTo>
                        <a:pt x="179" y="697"/>
                      </a:lnTo>
                      <a:lnTo>
                        <a:pt x="177" y="704"/>
                      </a:lnTo>
                      <a:lnTo>
                        <a:pt x="175" y="706"/>
                      </a:lnTo>
                      <a:lnTo>
                        <a:pt x="173" y="711"/>
                      </a:lnTo>
                      <a:lnTo>
                        <a:pt x="172" y="716"/>
                      </a:lnTo>
                      <a:lnTo>
                        <a:pt x="172" y="725"/>
                      </a:lnTo>
                      <a:lnTo>
                        <a:pt x="172" y="731"/>
                      </a:lnTo>
                      <a:lnTo>
                        <a:pt x="172" y="735"/>
                      </a:lnTo>
                      <a:lnTo>
                        <a:pt x="169" y="739"/>
                      </a:lnTo>
                      <a:lnTo>
                        <a:pt x="166" y="744"/>
                      </a:lnTo>
                      <a:lnTo>
                        <a:pt x="163" y="752"/>
                      </a:lnTo>
                      <a:lnTo>
                        <a:pt x="161" y="757"/>
                      </a:lnTo>
                      <a:lnTo>
                        <a:pt x="159" y="764"/>
                      </a:lnTo>
                      <a:lnTo>
                        <a:pt x="158" y="766"/>
                      </a:lnTo>
                      <a:lnTo>
                        <a:pt x="155" y="768"/>
                      </a:lnTo>
                      <a:lnTo>
                        <a:pt x="153" y="768"/>
                      </a:lnTo>
                      <a:lnTo>
                        <a:pt x="146" y="767"/>
                      </a:lnTo>
                      <a:lnTo>
                        <a:pt x="144" y="767"/>
                      </a:lnTo>
                      <a:lnTo>
                        <a:pt x="142" y="766"/>
                      </a:lnTo>
                      <a:lnTo>
                        <a:pt x="140" y="764"/>
                      </a:lnTo>
                      <a:lnTo>
                        <a:pt x="137" y="763"/>
                      </a:lnTo>
                      <a:lnTo>
                        <a:pt x="132" y="762"/>
                      </a:lnTo>
                      <a:lnTo>
                        <a:pt x="127" y="761"/>
                      </a:lnTo>
                      <a:lnTo>
                        <a:pt x="120" y="756"/>
                      </a:lnTo>
                      <a:lnTo>
                        <a:pt x="116" y="753"/>
                      </a:lnTo>
                      <a:lnTo>
                        <a:pt x="116" y="748"/>
                      </a:lnTo>
                      <a:lnTo>
                        <a:pt x="117" y="739"/>
                      </a:lnTo>
                      <a:lnTo>
                        <a:pt x="118" y="729"/>
                      </a:lnTo>
                      <a:lnTo>
                        <a:pt x="117" y="721"/>
                      </a:lnTo>
                      <a:lnTo>
                        <a:pt x="116" y="714"/>
                      </a:lnTo>
                      <a:lnTo>
                        <a:pt x="113" y="709"/>
                      </a:lnTo>
                      <a:lnTo>
                        <a:pt x="109" y="702"/>
                      </a:lnTo>
                      <a:lnTo>
                        <a:pt x="107" y="697"/>
                      </a:lnTo>
                      <a:lnTo>
                        <a:pt x="107" y="685"/>
                      </a:lnTo>
                      <a:lnTo>
                        <a:pt x="108" y="677"/>
                      </a:lnTo>
                      <a:lnTo>
                        <a:pt x="111" y="672"/>
                      </a:lnTo>
                      <a:lnTo>
                        <a:pt x="112" y="667"/>
                      </a:lnTo>
                      <a:lnTo>
                        <a:pt x="113" y="666"/>
                      </a:lnTo>
                      <a:lnTo>
                        <a:pt x="116" y="666"/>
                      </a:lnTo>
                      <a:lnTo>
                        <a:pt x="118" y="668"/>
                      </a:lnTo>
                      <a:lnTo>
                        <a:pt x="126" y="666"/>
                      </a:lnTo>
                      <a:lnTo>
                        <a:pt x="130" y="666"/>
                      </a:lnTo>
                      <a:lnTo>
                        <a:pt x="131" y="663"/>
                      </a:lnTo>
                      <a:lnTo>
                        <a:pt x="128" y="659"/>
                      </a:lnTo>
                      <a:lnTo>
                        <a:pt x="127" y="658"/>
                      </a:lnTo>
                      <a:lnTo>
                        <a:pt x="127" y="654"/>
                      </a:lnTo>
                      <a:lnTo>
                        <a:pt x="127" y="652"/>
                      </a:lnTo>
                      <a:lnTo>
                        <a:pt x="126" y="649"/>
                      </a:lnTo>
                      <a:lnTo>
                        <a:pt x="130" y="647"/>
                      </a:lnTo>
                      <a:lnTo>
                        <a:pt x="131" y="643"/>
                      </a:lnTo>
                      <a:lnTo>
                        <a:pt x="134" y="638"/>
                      </a:lnTo>
                      <a:lnTo>
                        <a:pt x="136" y="634"/>
                      </a:lnTo>
                      <a:lnTo>
                        <a:pt x="137" y="631"/>
                      </a:lnTo>
                      <a:lnTo>
                        <a:pt x="139" y="626"/>
                      </a:lnTo>
                      <a:lnTo>
                        <a:pt x="137" y="621"/>
                      </a:lnTo>
                      <a:lnTo>
                        <a:pt x="132" y="610"/>
                      </a:lnTo>
                      <a:lnTo>
                        <a:pt x="131" y="606"/>
                      </a:lnTo>
                      <a:lnTo>
                        <a:pt x="134" y="601"/>
                      </a:lnTo>
                      <a:lnTo>
                        <a:pt x="136" y="598"/>
                      </a:lnTo>
                      <a:lnTo>
                        <a:pt x="136" y="593"/>
                      </a:lnTo>
                      <a:lnTo>
                        <a:pt x="134" y="598"/>
                      </a:lnTo>
                      <a:lnTo>
                        <a:pt x="132" y="600"/>
                      </a:lnTo>
                      <a:lnTo>
                        <a:pt x="131" y="604"/>
                      </a:lnTo>
                      <a:lnTo>
                        <a:pt x="130" y="606"/>
                      </a:lnTo>
                      <a:lnTo>
                        <a:pt x="131" y="610"/>
                      </a:lnTo>
                      <a:lnTo>
                        <a:pt x="132" y="615"/>
                      </a:lnTo>
                      <a:lnTo>
                        <a:pt x="134" y="616"/>
                      </a:lnTo>
                      <a:lnTo>
                        <a:pt x="136" y="619"/>
                      </a:lnTo>
                      <a:lnTo>
                        <a:pt x="136" y="623"/>
                      </a:lnTo>
                      <a:lnTo>
                        <a:pt x="137" y="625"/>
                      </a:lnTo>
                      <a:lnTo>
                        <a:pt x="136" y="631"/>
                      </a:lnTo>
                      <a:lnTo>
                        <a:pt x="134" y="635"/>
                      </a:lnTo>
                      <a:lnTo>
                        <a:pt x="131" y="638"/>
                      </a:lnTo>
                      <a:lnTo>
                        <a:pt x="130" y="642"/>
                      </a:lnTo>
                      <a:lnTo>
                        <a:pt x="127" y="645"/>
                      </a:lnTo>
                      <a:lnTo>
                        <a:pt x="126" y="647"/>
                      </a:lnTo>
                      <a:lnTo>
                        <a:pt x="125" y="648"/>
                      </a:lnTo>
                      <a:lnTo>
                        <a:pt x="125" y="652"/>
                      </a:lnTo>
                      <a:lnTo>
                        <a:pt x="125" y="654"/>
                      </a:lnTo>
                      <a:lnTo>
                        <a:pt x="125" y="658"/>
                      </a:lnTo>
                      <a:lnTo>
                        <a:pt x="127" y="662"/>
                      </a:lnTo>
                      <a:lnTo>
                        <a:pt x="126" y="664"/>
                      </a:lnTo>
                      <a:lnTo>
                        <a:pt x="123" y="666"/>
                      </a:lnTo>
                      <a:lnTo>
                        <a:pt x="122" y="667"/>
                      </a:lnTo>
                      <a:lnTo>
                        <a:pt x="118" y="667"/>
                      </a:lnTo>
                      <a:lnTo>
                        <a:pt x="117" y="666"/>
                      </a:lnTo>
                      <a:lnTo>
                        <a:pt x="116" y="664"/>
                      </a:lnTo>
                      <a:lnTo>
                        <a:pt x="115" y="662"/>
                      </a:lnTo>
                      <a:lnTo>
                        <a:pt x="116" y="655"/>
                      </a:lnTo>
                      <a:lnTo>
                        <a:pt x="117" y="650"/>
                      </a:lnTo>
                      <a:lnTo>
                        <a:pt x="117" y="640"/>
                      </a:lnTo>
                      <a:lnTo>
                        <a:pt x="118" y="633"/>
                      </a:lnTo>
                      <a:lnTo>
                        <a:pt x="117" y="624"/>
                      </a:lnTo>
                      <a:lnTo>
                        <a:pt x="116" y="617"/>
                      </a:lnTo>
                      <a:lnTo>
                        <a:pt x="108" y="605"/>
                      </a:lnTo>
                      <a:lnTo>
                        <a:pt x="103" y="602"/>
                      </a:lnTo>
                      <a:lnTo>
                        <a:pt x="101" y="595"/>
                      </a:lnTo>
                      <a:lnTo>
                        <a:pt x="97" y="588"/>
                      </a:lnTo>
                      <a:lnTo>
                        <a:pt x="96" y="581"/>
                      </a:lnTo>
                      <a:lnTo>
                        <a:pt x="94" y="574"/>
                      </a:lnTo>
                      <a:lnTo>
                        <a:pt x="94" y="569"/>
                      </a:lnTo>
                      <a:lnTo>
                        <a:pt x="96" y="562"/>
                      </a:lnTo>
                      <a:lnTo>
                        <a:pt x="98" y="557"/>
                      </a:lnTo>
                      <a:lnTo>
                        <a:pt x="101" y="554"/>
                      </a:lnTo>
                      <a:lnTo>
                        <a:pt x="107" y="548"/>
                      </a:lnTo>
                      <a:lnTo>
                        <a:pt x="109" y="544"/>
                      </a:lnTo>
                      <a:lnTo>
                        <a:pt x="111" y="544"/>
                      </a:lnTo>
                      <a:lnTo>
                        <a:pt x="112" y="543"/>
                      </a:lnTo>
                      <a:lnTo>
                        <a:pt x="115" y="541"/>
                      </a:lnTo>
                      <a:lnTo>
                        <a:pt x="116" y="540"/>
                      </a:lnTo>
                      <a:lnTo>
                        <a:pt x="117" y="539"/>
                      </a:lnTo>
                      <a:lnTo>
                        <a:pt x="118" y="539"/>
                      </a:lnTo>
                      <a:lnTo>
                        <a:pt x="118" y="536"/>
                      </a:lnTo>
                      <a:lnTo>
                        <a:pt x="120" y="535"/>
                      </a:lnTo>
                      <a:lnTo>
                        <a:pt x="122" y="534"/>
                      </a:lnTo>
                      <a:lnTo>
                        <a:pt x="123" y="531"/>
                      </a:lnTo>
                      <a:lnTo>
                        <a:pt x="122" y="529"/>
                      </a:lnTo>
                      <a:lnTo>
                        <a:pt x="118" y="527"/>
                      </a:lnTo>
                      <a:lnTo>
                        <a:pt x="116" y="526"/>
                      </a:lnTo>
                      <a:lnTo>
                        <a:pt x="111" y="527"/>
                      </a:lnTo>
                      <a:lnTo>
                        <a:pt x="108" y="529"/>
                      </a:lnTo>
                      <a:lnTo>
                        <a:pt x="104" y="526"/>
                      </a:lnTo>
                      <a:lnTo>
                        <a:pt x="102" y="524"/>
                      </a:lnTo>
                      <a:lnTo>
                        <a:pt x="101" y="520"/>
                      </a:lnTo>
                      <a:lnTo>
                        <a:pt x="101" y="517"/>
                      </a:lnTo>
                      <a:lnTo>
                        <a:pt x="102" y="512"/>
                      </a:lnTo>
                      <a:lnTo>
                        <a:pt x="103" y="510"/>
                      </a:lnTo>
                      <a:lnTo>
                        <a:pt x="104" y="505"/>
                      </a:lnTo>
                      <a:lnTo>
                        <a:pt x="103" y="503"/>
                      </a:lnTo>
                      <a:lnTo>
                        <a:pt x="103" y="501"/>
                      </a:lnTo>
                      <a:lnTo>
                        <a:pt x="104" y="501"/>
                      </a:lnTo>
                      <a:lnTo>
                        <a:pt x="104" y="501"/>
                      </a:lnTo>
                      <a:lnTo>
                        <a:pt x="104" y="501"/>
                      </a:lnTo>
                      <a:lnTo>
                        <a:pt x="104" y="501"/>
                      </a:lnTo>
                      <a:lnTo>
                        <a:pt x="104" y="501"/>
                      </a:lnTo>
                      <a:lnTo>
                        <a:pt x="104" y="501"/>
                      </a:lnTo>
                      <a:close/>
                      <a:moveTo>
                        <a:pt x="243" y="754"/>
                      </a:moveTo>
                      <a:lnTo>
                        <a:pt x="244" y="750"/>
                      </a:lnTo>
                      <a:lnTo>
                        <a:pt x="244" y="747"/>
                      </a:lnTo>
                      <a:lnTo>
                        <a:pt x="244" y="743"/>
                      </a:lnTo>
                      <a:lnTo>
                        <a:pt x="244" y="740"/>
                      </a:lnTo>
                      <a:lnTo>
                        <a:pt x="245" y="737"/>
                      </a:lnTo>
                      <a:lnTo>
                        <a:pt x="245" y="734"/>
                      </a:lnTo>
                      <a:lnTo>
                        <a:pt x="245" y="733"/>
                      </a:lnTo>
                      <a:lnTo>
                        <a:pt x="246" y="728"/>
                      </a:lnTo>
                      <a:lnTo>
                        <a:pt x="249" y="723"/>
                      </a:lnTo>
                      <a:lnTo>
                        <a:pt x="251" y="720"/>
                      </a:lnTo>
                      <a:lnTo>
                        <a:pt x="255" y="716"/>
                      </a:lnTo>
                      <a:lnTo>
                        <a:pt x="258" y="711"/>
                      </a:lnTo>
                      <a:lnTo>
                        <a:pt x="259" y="710"/>
                      </a:lnTo>
                      <a:lnTo>
                        <a:pt x="265" y="704"/>
                      </a:lnTo>
                      <a:lnTo>
                        <a:pt x="272" y="699"/>
                      </a:lnTo>
                      <a:lnTo>
                        <a:pt x="273" y="697"/>
                      </a:lnTo>
                      <a:lnTo>
                        <a:pt x="274" y="696"/>
                      </a:lnTo>
                      <a:lnTo>
                        <a:pt x="275" y="692"/>
                      </a:lnTo>
                      <a:lnTo>
                        <a:pt x="277" y="691"/>
                      </a:lnTo>
                      <a:lnTo>
                        <a:pt x="277" y="688"/>
                      </a:lnTo>
                      <a:lnTo>
                        <a:pt x="277" y="683"/>
                      </a:lnTo>
                      <a:lnTo>
                        <a:pt x="275" y="682"/>
                      </a:lnTo>
                      <a:lnTo>
                        <a:pt x="274" y="681"/>
                      </a:lnTo>
                      <a:lnTo>
                        <a:pt x="273" y="678"/>
                      </a:lnTo>
                      <a:lnTo>
                        <a:pt x="273" y="676"/>
                      </a:lnTo>
                      <a:lnTo>
                        <a:pt x="273" y="673"/>
                      </a:lnTo>
                      <a:lnTo>
                        <a:pt x="273" y="672"/>
                      </a:lnTo>
                      <a:lnTo>
                        <a:pt x="270" y="667"/>
                      </a:lnTo>
                      <a:lnTo>
                        <a:pt x="268" y="664"/>
                      </a:lnTo>
                      <a:lnTo>
                        <a:pt x="267" y="659"/>
                      </a:lnTo>
                      <a:lnTo>
                        <a:pt x="265" y="658"/>
                      </a:lnTo>
                      <a:lnTo>
                        <a:pt x="264" y="657"/>
                      </a:lnTo>
                      <a:lnTo>
                        <a:pt x="262" y="652"/>
                      </a:lnTo>
                      <a:lnTo>
                        <a:pt x="260" y="649"/>
                      </a:lnTo>
                      <a:lnTo>
                        <a:pt x="259" y="649"/>
                      </a:lnTo>
                      <a:lnTo>
                        <a:pt x="256" y="645"/>
                      </a:lnTo>
                      <a:lnTo>
                        <a:pt x="251" y="643"/>
                      </a:lnTo>
                      <a:lnTo>
                        <a:pt x="246" y="634"/>
                      </a:lnTo>
                      <a:lnTo>
                        <a:pt x="246" y="630"/>
                      </a:lnTo>
                      <a:lnTo>
                        <a:pt x="246" y="626"/>
                      </a:lnTo>
                      <a:lnTo>
                        <a:pt x="245" y="624"/>
                      </a:lnTo>
                      <a:lnTo>
                        <a:pt x="244" y="623"/>
                      </a:lnTo>
                      <a:lnTo>
                        <a:pt x="243" y="620"/>
                      </a:lnTo>
                      <a:lnTo>
                        <a:pt x="241" y="616"/>
                      </a:lnTo>
                      <a:lnTo>
                        <a:pt x="239" y="611"/>
                      </a:lnTo>
                      <a:lnTo>
                        <a:pt x="237" y="609"/>
                      </a:lnTo>
                      <a:lnTo>
                        <a:pt x="236" y="607"/>
                      </a:lnTo>
                      <a:lnTo>
                        <a:pt x="234" y="604"/>
                      </a:lnTo>
                      <a:lnTo>
                        <a:pt x="232" y="602"/>
                      </a:lnTo>
                      <a:lnTo>
                        <a:pt x="231" y="601"/>
                      </a:lnTo>
                      <a:lnTo>
                        <a:pt x="231" y="593"/>
                      </a:lnTo>
                      <a:lnTo>
                        <a:pt x="234" y="590"/>
                      </a:lnTo>
                      <a:lnTo>
                        <a:pt x="235" y="587"/>
                      </a:lnTo>
                      <a:lnTo>
                        <a:pt x="236" y="587"/>
                      </a:lnTo>
                      <a:lnTo>
                        <a:pt x="236" y="586"/>
                      </a:lnTo>
                      <a:lnTo>
                        <a:pt x="239" y="583"/>
                      </a:lnTo>
                      <a:lnTo>
                        <a:pt x="241" y="578"/>
                      </a:lnTo>
                      <a:lnTo>
                        <a:pt x="240" y="577"/>
                      </a:lnTo>
                      <a:lnTo>
                        <a:pt x="237" y="576"/>
                      </a:lnTo>
                      <a:lnTo>
                        <a:pt x="235" y="574"/>
                      </a:lnTo>
                      <a:lnTo>
                        <a:pt x="232" y="574"/>
                      </a:lnTo>
                      <a:lnTo>
                        <a:pt x="229" y="577"/>
                      </a:lnTo>
                      <a:lnTo>
                        <a:pt x="222" y="579"/>
                      </a:lnTo>
                      <a:lnTo>
                        <a:pt x="218" y="579"/>
                      </a:lnTo>
                      <a:lnTo>
                        <a:pt x="216" y="578"/>
                      </a:lnTo>
                      <a:lnTo>
                        <a:pt x="213" y="574"/>
                      </a:lnTo>
                      <a:lnTo>
                        <a:pt x="212" y="573"/>
                      </a:lnTo>
                      <a:lnTo>
                        <a:pt x="207" y="568"/>
                      </a:lnTo>
                      <a:lnTo>
                        <a:pt x="205" y="568"/>
                      </a:lnTo>
                      <a:lnTo>
                        <a:pt x="203" y="568"/>
                      </a:lnTo>
                      <a:lnTo>
                        <a:pt x="202" y="569"/>
                      </a:lnTo>
                      <a:lnTo>
                        <a:pt x="201" y="573"/>
                      </a:lnTo>
                      <a:lnTo>
                        <a:pt x="202" y="577"/>
                      </a:lnTo>
                      <a:lnTo>
                        <a:pt x="203" y="579"/>
                      </a:lnTo>
                      <a:lnTo>
                        <a:pt x="206" y="584"/>
                      </a:lnTo>
                      <a:lnTo>
                        <a:pt x="208" y="587"/>
                      </a:lnTo>
                      <a:lnTo>
                        <a:pt x="212" y="593"/>
                      </a:lnTo>
                      <a:lnTo>
                        <a:pt x="212" y="600"/>
                      </a:lnTo>
                      <a:lnTo>
                        <a:pt x="211" y="604"/>
                      </a:lnTo>
                      <a:lnTo>
                        <a:pt x="207" y="606"/>
                      </a:lnTo>
                      <a:lnTo>
                        <a:pt x="206" y="609"/>
                      </a:lnTo>
                      <a:lnTo>
                        <a:pt x="203" y="612"/>
                      </a:lnTo>
                      <a:lnTo>
                        <a:pt x="202" y="615"/>
                      </a:lnTo>
                      <a:lnTo>
                        <a:pt x="198" y="620"/>
                      </a:lnTo>
                      <a:lnTo>
                        <a:pt x="197" y="624"/>
                      </a:lnTo>
                      <a:lnTo>
                        <a:pt x="196" y="629"/>
                      </a:lnTo>
                      <a:lnTo>
                        <a:pt x="197" y="631"/>
                      </a:lnTo>
                      <a:lnTo>
                        <a:pt x="201" y="633"/>
                      </a:lnTo>
                      <a:lnTo>
                        <a:pt x="205" y="634"/>
                      </a:lnTo>
                      <a:lnTo>
                        <a:pt x="208" y="638"/>
                      </a:lnTo>
                      <a:lnTo>
                        <a:pt x="208" y="643"/>
                      </a:lnTo>
                      <a:lnTo>
                        <a:pt x="208" y="645"/>
                      </a:lnTo>
                      <a:lnTo>
                        <a:pt x="206" y="648"/>
                      </a:lnTo>
                      <a:lnTo>
                        <a:pt x="201" y="652"/>
                      </a:lnTo>
                      <a:lnTo>
                        <a:pt x="198" y="654"/>
                      </a:lnTo>
                      <a:lnTo>
                        <a:pt x="191" y="659"/>
                      </a:lnTo>
                      <a:lnTo>
                        <a:pt x="188" y="662"/>
                      </a:lnTo>
                      <a:lnTo>
                        <a:pt x="189" y="667"/>
                      </a:lnTo>
                      <a:lnTo>
                        <a:pt x="197" y="668"/>
                      </a:lnTo>
                      <a:lnTo>
                        <a:pt x="202" y="671"/>
                      </a:lnTo>
                      <a:lnTo>
                        <a:pt x="206" y="671"/>
                      </a:lnTo>
                      <a:lnTo>
                        <a:pt x="208" y="674"/>
                      </a:lnTo>
                      <a:lnTo>
                        <a:pt x="211" y="678"/>
                      </a:lnTo>
                      <a:lnTo>
                        <a:pt x="213" y="682"/>
                      </a:lnTo>
                      <a:lnTo>
                        <a:pt x="218" y="687"/>
                      </a:lnTo>
                      <a:lnTo>
                        <a:pt x="222" y="687"/>
                      </a:lnTo>
                      <a:lnTo>
                        <a:pt x="227" y="686"/>
                      </a:lnTo>
                      <a:lnTo>
                        <a:pt x="230" y="687"/>
                      </a:lnTo>
                      <a:lnTo>
                        <a:pt x="236" y="692"/>
                      </a:lnTo>
                      <a:lnTo>
                        <a:pt x="236" y="697"/>
                      </a:lnTo>
                      <a:lnTo>
                        <a:pt x="235" y="702"/>
                      </a:lnTo>
                      <a:lnTo>
                        <a:pt x="231" y="707"/>
                      </a:lnTo>
                      <a:lnTo>
                        <a:pt x="229" y="711"/>
                      </a:lnTo>
                      <a:lnTo>
                        <a:pt x="227" y="718"/>
                      </a:lnTo>
                      <a:lnTo>
                        <a:pt x="229" y="721"/>
                      </a:lnTo>
                      <a:lnTo>
                        <a:pt x="230" y="726"/>
                      </a:lnTo>
                      <a:lnTo>
                        <a:pt x="230" y="734"/>
                      </a:lnTo>
                      <a:lnTo>
                        <a:pt x="232" y="735"/>
                      </a:lnTo>
                      <a:lnTo>
                        <a:pt x="237" y="735"/>
                      </a:lnTo>
                      <a:lnTo>
                        <a:pt x="236" y="737"/>
                      </a:lnTo>
                      <a:lnTo>
                        <a:pt x="234" y="738"/>
                      </a:lnTo>
                      <a:lnTo>
                        <a:pt x="231" y="739"/>
                      </a:lnTo>
                      <a:lnTo>
                        <a:pt x="230" y="742"/>
                      </a:lnTo>
                      <a:lnTo>
                        <a:pt x="232" y="744"/>
                      </a:lnTo>
                      <a:lnTo>
                        <a:pt x="235" y="750"/>
                      </a:lnTo>
                      <a:lnTo>
                        <a:pt x="240" y="754"/>
                      </a:lnTo>
                      <a:lnTo>
                        <a:pt x="241" y="757"/>
                      </a:lnTo>
                      <a:lnTo>
                        <a:pt x="243" y="754"/>
                      </a:lnTo>
                      <a:close/>
                      <a:moveTo>
                        <a:pt x="202" y="866"/>
                      </a:moveTo>
                      <a:lnTo>
                        <a:pt x="207" y="863"/>
                      </a:lnTo>
                      <a:lnTo>
                        <a:pt x="211" y="863"/>
                      </a:lnTo>
                      <a:lnTo>
                        <a:pt x="213" y="862"/>
                      </a:lnTo>
                      <a:lnTo>
                        <a:pt x="217" y="859"/>
                      </a:lnTo>
                      <a:lnTo>
                        <a:pt x="220" y="857"/>
                      </a:lnTo>
                      <a:lnTo>
                        <a:pt x="220" y="854"/>
                      </a:lnTo>
                      <a:lnTo>
                        <a:pt x="220" y="852"/>
                      </a:lnTo>
                      <a:lnTo>
                        <a:pt x="218" y="851"/>
                      </a:lnTo>
                      <a:lnTo>
                        <a:pt x="216" y="849"/>
                      </a:lnTo>
                      <a:lnTo>
                        <a:pt x="216" y="847"/>
                      </a:lnTo>
                      <a:lnTo>
                        <a:pt x="220" y="849"/>
                      </a:lnTo>
                      <a:lnTo>
                        <a:pt x="224" y="849"/>
                      </a:lnTo>
                      <a:lnTo>
                        <a:pt x="230" y="849"/>
                      </a:lnTo>
                      <a:lnTo>
                        <a:pt x="232" y="851"/>
                      </a:lnTo>
                      <a:lnTo>
                        <a:pt x="234" y="852"/>
                      </a:lnTo>
                      <a:lnTo>
                        <a:pt x="236" y="851"/>
                      </a:lnTo>
                      <a:lnTo>
                        <a:pt x="237" y="846"/>
                      </a:lnTo>
                      <a:lnTo>
                        <a:pt x="236" y="842"/>
                      </a:lnTo>
                      <a:lnTo>
                        <a:pt x="235" y="839"/>
                      </a:lnTo>
                      <a:lnTo>
                        <a:pt x="236" y="833"/>
                      </a:lnTo>
                      <a:lnTo>
                        <a:pt x="235" y="830"/>
                      </a:lnTo>
                      <a:lnTo>
                        <a:pt x="232" y="829"/>
                      </a:lnTo>
                      <a:lnTo>
                        <a:pt x="227" y="828"/>
                      </a:lnTo>
                      <a:lnTo>
                        <a:pt x="222" y="827"/>
                      </a:lnTo>
                      <a:lnTo>
                        <a:pt x="218" y="827"/>
                      </a:lnTo>
                      <a:lnTo>
                        <a:pt x="215" y="825"/>
                      </a:lnTo>
                      <a:lnTo>
                        <a:pt x="213" y="823"/>
                      </a:lnTo>
                      <a:lnTo>
                        <a:pt x="215" y="816"/>
                      </a:lnTo>
                      <a:lnTo>
                        <a:pt x="216" y="823"/>
                      </a:lnTo>
                      <a:lnTo>
                        <a:pt x="218" y="823"/>
                      </a:lnTo>
                      <a:lnTo>
                        <a:pt x="222" y="823"/>
                      </a:lnTo>
                      <a:lnTo>
                        <a:pt x="229" y="823"/>
                      </a:lnTo>
                      <a:lnTo>
                        <a:pt x="229" y="821"/>
                      </a:lnTo>
                      <a:lnTo>
                        <a:pt x="229" y="815"/>
                      </a:lnTo>
                      <a:lnTo>
                        <a:pt x="230" y="810"/>
                      </a:lnTo>
                      <a:lnTo>
                        <a:pt x="231" y="807"/>
                      </a:lnTo>
                      <a:lnTo>
                        <a:pt x="232" y="802"/>
                      </a:lnTo>
                      <a:lnTo>
                        <a:pt x="234" y="799"/>
                      </a:lnTo>
                      <a:lnTo>
                        <a:pt x="232" y="796"/>
                      </a:lnTo>
                      <a:lnTo>
                        <a:pt x="235" y="795"/>
                      </a:lnTo>
                      <a:lnTo>
                        <a:pt x="236" y="788"/>
                      </a:lnTo>
                      <a:lnTo>
                        <a:pt x="236" y="787"/>
                      </a:lnTo>
                      <a:lnTo>
                        <a:pt x="236" y="786"/>
                      </a:lnTo>
                      <a:lnTo>
                        <a:pt x="235" y="777"/>
                      </a:lnTo>
                      <a:lnTo>
                        <a:pt x="231" y="766"/>
                      </a:lnTo>
                      <a:lnTo>
                        <a:pt x="229" y="757"/>
                      </a:lnTo>
                      <a:lnTo>
                        <a:pt x="224" y="747"/>
                      </a:lnTo>
                      <a:lnTo>
                        <a:pt x="224" y="739"/>
                      </a:lnTo>
                      <a:lnTo>
                        <a:pt x="224" y="733"/>
                      </a:lnTo>
                      <a:lnTo>
                        <a:pt x="226" y="725"/>
                      </a:lnTo>
                      <a:lnTo>
                        <a:pt x="222" y="719"/>
                      </a:lnTo>
                      <a:lnTo>
                        <a:pt x="222" y="712"/>
                      </a:lnTo>
                      <a:lnTo>
                        <a:pt x="224" y="707"/>
                      </a:lnTo>
                      <a:lnTo>
                        <a:pt x="229" y="704"/>
                      </a:lnTo>
                      <a:lnTo>
                        <a:pt x="231" y="701"/>
                      </a:lnTo>
                      <a:lnTo>
                        <a:pt x="234" y="696"/>
                      </a:lnTo>
                      <a:lnTo>
                        <a:pt x="231" y="691"/>
                      </a:lnTo>
                      <a:lnTo>
                        <a:pt x="227" y="690"/>
                      </a:lnTo>
                      <a:lnTo>
                        <a:pt x="220" y="691"/>
                      </a:lnTo>
                      <a:lnTo>
                        <a:pt x="216" y="691"/>
                      </a:lnTo>
                      <a:lnTo>
                        <a:pt x="213" y="688"/>
                      </a:lnTo>
                      <a:lnTo>
                        <a:pt x="208" y="683"/>
                      </a:lnTo>
                      <a:lnTo>
                        <a:pt x="206" y="681"/>
                      </a:lnTo>
                      <a:lnTo>
                        <a:pt x="203" y="677"/>
                      </a:lnTo>
                      <a:lnTo>
                        <a:pt x="197" y="677"/>
                      </a:lnTo>
                      <a:lnTo>
                        <a:pt x="191" y="674"/>
                      </a:lnTo>
                      <a:lnTo>
                        <a:pt x="188" y="673"/>
                      </a:lnTo>
                      <a:lnTo>
                        <a:pt x="184" y="668"/>
                      </a:lnTo>
                      <a:lnTo>
                        <a:pt x="184" y="662"/>
                      </a:lnTo>
                      <a:lnTo>
                        <a:pt x="189" y="657"/>
                      </a:lnTo>
                      <a:lnTo>
                        <a:pt x="196" y="650"/>
                      </a:lnTo>
                      <a:lnTo>
                        <a:pt x="199" y="647"/>
                      </a:lnTo>
                      <a:lnTo>
                        <a:pt x="203" y="645"/>
                      </a:lnTo>
                      <a:lnTo>
                        <a:pt x="206" y="645"/>
                      </a:lnTo>
                      <a:lnTo>
                        <a:pt x="205" y="638"/>
                      </a:lnTo>
                      <a:lnTo>
                        <a:pt x="201" y="636"/>
                      </a:lnTo>
                      <a:lnTo>
                        <a:pt x="197" y="635"/>
                      </a:lnTo>
                      <a:lnTo>
                        <a:pt x="191" y="634"/>
                      </a:lnTo>
                      <a:lnTo>
                        <a:pt x="186" y="631"/>
                      </a:lnTo>
                      <a:lnTo>
                        <a:pt x="182" y="630"/>
                      </a:lnTo>
                      <a:lnTo>
                        <a:pt x="178" y="626"/>
                      </a:lnTo>
                      <a:lnTo>
                        <a:pt x="175" y="623"/>
                      </a:lnTo>
                      <a:lnTo>
                        <a:pt x="174" y="620"/>
                      </a:lnTo>
                      <a:lnTo>
                        <a:pt x="170" y="617"/>
                      </a:lnTo>
                      <a:lnTo>
                        <a:pt x="168" y="617"/>
                      </a:lnTo>
                      <a:lnTo>
                        <a:pt x="163" y="617"/>
                      </a:lnTo>
                      <a:lnTo>
                        <a:pt x="161" y="617"/>
                      </a:lnTo>
                      <a:lnTo>
                        <a:pt x="160" y="617"/>
                      </a:lnTo>
                      <a:lnTo>
                        <a:pt x="158" y="619"/>
                      </a:lnTo>
                      <a:lnTo>
                        <a:pt x="159" y="626"/>
                      </a:lnTo>
                      <a:lnTo>
                        <a:pt x="160" y="631"/>
                      </a:lnTo>
                      <a:lnTo>
                        <a:pt x="160" y="635"/>
                      </a:lnTo>
                      <a:lnTo>
                        <a:pt x="156" y="644"/>
                      </a:lnTo>
                      <a:lnTo>
                        <a:pt x="153" y="648"/>
                      </a:lnTo>
                      <a:lnTo>
                        <a:pt x="149" y="652"/>
                      </a:lnTo>
                      <a:lnTo>
                        <a:pt x="146" y="657"/>
                      </a:lnTo>
                      <a:lnTo>
                        <a:pt x="144" y="659"/>
                      </a:lnTo>
                      <a:lnTo>
                        <a:pt x="144" y="663"/>
                      </a:lnTo>
                      <a:lnTo>
                        <a:pt x="144" y="669"/>
                      </a:lnTo>
                      <a:lnTo>
                        <a:pt x="146" y="677"/>
                      </a:lnTo>
                      <a:lnTo>
                        <a:pt x="153" y="680"/>
                      </a:lnTo>
                      <a:lnTo>
                        <a:pt x="156" y="683"/>
                      </a:lnTo>
                      <a:lnTo>
                        <a:pt x="161" y="683"/>
                      </a:lnTo>
                      <a:lnTo>
                        <a:pt x="168" y="682"/>
                      </a:lnTo>
                      <a:lnTo>
                        <a:pt x="173" y="681"/>
                      </a:lnTo>
                      <a:lnTo>
                        <a:pt x="182" y="682"/>
                      </a:lnTo>
                      <a:lnTo>
                        <a:pt x="186" y="683"/>
                      </a:lnTo>
                      <a:lnTo>
                        <a:pt x="188" y="688"/>
                      </a:lnTo>
                      <a:lnTo>
                        <a:pt x="189" y="692"/>
                      </a:lnTo>
                      <a:lnTo>
                        <a:pt x="187" y="696"/>
                      </a:lnTo>
                      <a:lnTo>
                        <a:pt x="184" y="699"/>
                      </a:lnTo>
                      <a:lnTo>
                        <a:pt x="180" y="705"/>
                      </a:lnTo>
                      <a:lnTo>
                        <a:pt x="178" y="711"/>
                      </a:lnTo>
                      <a:lnTo>
                        <a:pt x="177" y="719"/>
                      </a:lnTo>
                      <a:lnTo>
                        <a:pt x="177" y="726"/>
                      </a:lnTo>
                      <a:lnTo>
                        <a:pt x="175" y="737"/>
                      </a:lnTo>
                      <a:lnTo>
                        <a:pt x="174" y="742"/>
                      </a:lnTo>
                      <a:lnTo>
                        <a:pt x="172" y="744"/>
                      </a:lnTo>
                      <a:lnTo>
                        <a:pt x="169" y="749"/>
                      </a:lnTo>
                      <a:lnTo>
                        <a:pt x="168" y="750"/>
                      </a:lnTo>
                      <a:lnTo>
                        <a:pt x="168" y="752"/>
                      </a:lnTo>
                      <a:lnTo>
                        <a:pt x="168" y="753"/>
                      </a:lnTo>
                      <a:lnTo>
                        <a:pt x="169" y="754"/>
                      </a:lnTo>
                      <a:lnTo>
                        <a:pt x="170" y="756"/>
                      </a:lnTo>
                      <a:lnTo>
                        <a:pt x="172" y="759"/>
                      </a:lnTo>
                      <a:lnTo>
                        <a:pt x="173" y="772"/>
                      </a:lnTo>
                      <a:lnTo>
                        <a:pt x="173" y="773"/>
                      </a:lnTo>
                      <a:lnTo>
                        <a:pt x="174" y="778"/>
                      </a:lnTo>
                      <a:lnTo>
                        <a:pt x="175" y="780"/>
                      </a:lnTo>
                      <a:lnTo>
                        <a:pt x="180" y="785"/>
                      </a:lnTo>
                      <a:lnTo>
                        <a:pt x="183" y="788"/>
                      </a:lnTo>
                      <a:lnTo>
                        <a:pt x="183" y="791"/>
                      </a:lnTo>
                      <a:lnTo>
                        <a:pt x="184" y="795"/>
                      </a:lnTo>
                      <a:lnTo>
                        <a:pt x="186" y="799"/>
                      </a:lnTo>
                      <a:lnTo>
                        <a:pt x="186" y="801"/>
                      </a:lnTo>
                      <a:lnTo>
                        <a:pt x="186" y="804"/>
                      </a:lnTo>
                      <a:lnTo>
                        <a:pt x="186" y="807"/>
                      </a:lnTo>
                      <a:lnTo>
                        <a:pt x="187" y="809"/>
                      </a:lnTo>
                      <a:lnTo>
                        <a:pt x="188" y="810"/>
                      </a:lnTo>
                      <a:lnTo>
                        <a:pt x="189" y="813"/>
                      </a:lnTo>
                      <a:lnTo>
                        <a:pt x="191" y="813"/>
                      </a:lnTo>
                      <a:lnTo>
                        <a:pt x="191" y="815"/>
                      </a:lnTo>
                      <a:lnTo>
                        <a:pt x="191" y="819"/>
                      </a:lnTo>
                      <a:lnTo>
                        <a:pt x="191" y="821"/>
                      </a:lnTo>
                      <a:lnTo>
                        <a:pt x="189" y="824"/>
                      </a:lnTo>
                      <a:lnTo>
                        <a:pt x="188" y="827"/>
                      </a:lnTo>
                      <a:lnTo>
                        <a:pt x="187" y="829"/>
                      </a:lnTo>
                      <a:lnTo>
                        <a:pt x="184" y="833"/>
                      </a:lnTo>
                      <a:lnTo>
                        <a:pt x="182" y="837"/>
                      </a:lnTo>
                      <a:lnTo>
                        <a:pt x="180" y="839"/>
                      </a:lnTo>
                      <a:lnTo>
                        <a:pt x="177" y="843"/>
                      </a:lnTo>
                      <a:lnTo>
                        <a:pt x="175" y="846"/>
                      </a:lnTo>
                      <a:lnTo>
                        <a:pt x="174" y="851"/>
                      </a:lnTo>
                      <a:lnTo>
                        <a:pt x="173" y="854"/>
                      </a:lnTo>
                      <a:lnTo>
                        <a:pt x="173" y="857"/>
                      </a:lnTo>
                      <a:lnTo>
                        <a:pt x="173" y="858"/>
                      </a:lnTo>
                      <a:lnTo>
                        <a:pt x="175" y="859"/>
                      </a:lnTo>
                      <a:lnTo>
                        <a:pt x="178" y="862"/>
                      </a:lnTo>
                      <a:lnTo>
                        <a:pt x="182" y="863"/>
                      </a:lnTo>
                      <a:lnTo>
                        <a:pt x="183" y="866"/>
                      </a:lnTo>
                      <a:lnTo>
                        <a:pt x="192" y="866"/>
                      </a:lnTo>
                      <a:lnTo>
                        <a:pt x="197" y="866"/>
                      </a:lnTo>
                      <a:lnTo>
                        <a:pt x="202" y="866"/>
                      </a:lnTo>
                      <a:lnTo>
                        <a:pt x="202" y="866"/>
                      </a:lnTo>
                      <a:lnTo>
                        <a:pt x="202" y="866"/>
                      </a:lnTo>
                      <a:close/>
                      <a:moveTo>
                        <a:pt x="135" y="818"/>
                      </a:moveTo>
                      <a:lnTo>
                        <a:pt x="139" y="816"/>
                      </a:lnTo>
                      <a:lnTo>
                        <a:pt x="141" y="811"/>
                      </a:lnTo>
                      <a:lnTo>
                        <a:pt x="142" y="806"/>
                      </a:lnTo>
                      <a:lnTo>
                        <a:pt x="146" y="804"/>
                      </a:lnTo>
                      <a:lnTo>
                        <a:pt x="147" y="800"/>
                      </a:lnTo>
                      <a:lnTo>
                        <a:pt x="146" y="795"/>
                      </a:lnTo>
                      <a:lnTo>
                        <a:pt x="140" y="783"/>
                      </a:lnTo>
                      <a:lnTo>
                        <a:pt x="136" y="778"/>
                      </a:lnTo>
                      <a:lnTo>
                        <a:pt x="131" y="775"/>
                      </a:lnTo>
                      <a:lnTo>
                        <a:pt x="123" y="772"/>
                      </a:lnTo>
                      <a:lnTo>
                        <a:pt x="116" y="769"/>
                      </a:lnTo>
                      <a:lnTo>
                        <a:pt x="112" y="766"/>
                      </a:lnTo>
                      <a:lnTo>
                        <a:pt x="109" y="757"/>
                      </a:lnTo>
                      <a:lnTo>
                        <a:pt x="108" y="749"/>
                      </a:lnTo>
                      <a:lnTo>
                        <a:pt x="108" y="740"/>
                      </a:lnTo>
                      <a:lnTo>
                        <a:pt x="109" y="731"/>
                      </a:lnTo>
                      <a:lnTo>
                        <a:pt x="109" y="723"/>
                      </a:lnTo>
                      <a:lnTo>
                        <a:pt x="103" y="715"/>
                      </a:lnTo>
                      <a:lnTo>
                        <a:pt x="99" y="710"/>
                      </a:lnTo>
                      <a:lnTo>
                        <a:pt x="96" y="699"/>
                      </a:lnTo>
                      <a:lnTo>
                        <a:pt x="96" y="691"/>
                      </a:lnTo>
                      <a:lnTo>
                        <a:pt x="96" y="682"/>
                      </a:lnTo>
                      <a:lnTo>
                        <a:pt x="93" y="681"/>
                      </a:lnTo>
                      <a:lnTo>
                        <a:pt x="89" y="681"/>
                      </a:lnTo>
                      <a:lnTo>
                        <a:pt x="87" y="682"/>
                      </a:lnTo>
                      <a:lnTo>
                        <a:pt x="87" y="683"/>
                      </a:lnTo>
                      <a:lnTo>
                        <a:pt x="82" y="690"/>
                      </a:lnTo>
                      <a:lnTo>
                        <a:pt x="80" y="699"/>
                      </a:lnTo>
                      <a:lnTo>
                        <a:pt x="84" y="709"/>
                      </a:lnTo>
                      <a:lnTo>
                        <a:pt x="92" y="714"/>
                      </a:lnTo>
                      <a:lnTo>
                        <a:pt x="93" y="723"/>
                      </a:lnTo>
                      <a:lnTo>
                        <a:pt x="89" y="733"/>
                      </a:lnTo>
                      <a:lnTo>
                        <a:pt x="89" y="740"/>
                      </a:lnTo>
                      <a:lnTo>
                        <a:pt x="87" y="750"/>
                      </a:lnTo>
                      <a:lnTo>
                        <a:pt x="84" y="757"/>
                      </a:lnTo>
                      <a:lnTo>
                        <a:pt x="83" y="769"/>
                      </a:lnTo>
                      <a:lnTo>
                        <a:pt x="87" y="775"/>
                      </a:lnTo>
                      <a:lnTo>
                        <a:pt x="94" y="780"/>
                      </a:lnTo>
                      <a:lnTo>
                        <a:pt x="99" y="782"/>
                      </a:lnTo>
                      <a:lnTo>
                        <a:pt x="107" y="794"/>
                      </a:lnTo>
                      <a:lnTo>
                        <a:pt x="109" y="797"/>
                      </a:lnTo>
                      <a:lnTo>
                        <a:pt x="112" y="801"/>
                      </a:lnTo>
                      <a:lnTo>
                        <a:pt x="113" y="807"/>
                      </a:lnTo>
                      <a:lnTo>
                        <a:pt x="117" y="813"/>
                      </a:lnTo>
                      <a:lnTo>
                        <a:pt x="122" y="815"/>
                      </a:lnTo>
                      <a:lnTo>
                        <a:pt x="126" y="818"/>
                      </a:lnTo>
                      <a:lnTo>
                        <a:pt x="131" y="818"/>
                      </a:lnTo>
                      <a:lnTo>
                        <a:pt x="135" y="818"/>
                      </a:lnTo>
                      <a:lnTo>
                        <a:pt x="135" y="818"/>
                      </a:lnTo>
                      <a:lnTo>
                        <a:pt x="135" y="818"/>
                      </a:lnTo>
                      <a:close/>
                      <a:moveTo>
                        <a:pt x="146" y="81"/>
                      </a:moveTo>
                      <a:lnTo>
                        <a:pt x="144" y="79"/>
                      </a:lnTo>
                      <a:lnTo>
                        <a:pt x="141" y="76"/>
                      </a:lnTo>
                      <a:lnTo>
                        <a:pt x="140" y="71"/>
                      </a:lnTo>
                      <a:lnTo>
                        <a:pt x="139" y="69"/>
                      </a:lnTo>
                      <a:lnTo>
                        <a:pt x="137" y="66"/>
                      </a:lnTo>
                      <a:lnTo>
                        <a:pt x="137" y="65"/>
                      </a:lnTo>
                      <a:lnTo>
                        <a:pt x="140" y="59"/>
                      </a:lnTo>
                      <a:lnTo>
                        <a:pt x="140" y="56"/>
                      </a:lnTo>
                      <a:lnTo>
                        <a:pt x="141" y="54"/>
                      </a:lnTo>
                      <a:lnTo>
                        <a:pt x="141" y="52"/>
                      </a:lnTo>
                      <a:lnTo>
                        <a:pt x="140" y="50"/>
                      </a:lnTo>
                      <a:lnTo>
                        <a:pt x="137" y="47"/>
                      </a:lnTo>
                      <a:lnTo>
                        <a:pt x="134" y="43"/>
                      </a:lnTo>
                      <a:lnTo>
                        <a:pt x="130" y="41"/>
                      </a:lnTo>
                      <a:lnTo>
                        <a:pt x="130" y="40"/>
                      </a:lnTo>
                      <a:lnTo>
                        <a:pt x="130" y="38"/>
                      </a:lnTo>
                      <a:lnTo>
                        <a:pt x="132" y="33"/>
                      </a:lnTo>
                      <a:lnTo>
                        <a:pt x="134" y="30"/>
                      </a:lnTo>
                      <a:lnTo>
                        <a:pt x="136" y="30"/>
                      </a:lnTo>
                      <a:lnTo>
                        <a:pt x="137" y="32"/>
                      </a:lnTo>
                      <a:lnTo>
                        <a:pt x="140" y="35"/>
                      </a:lnTo>
                      <a:lnTo>
                        <a:pt x="141" y="36"/>
                      </a:lnTo>
                      <a:lnTo>
                        <a:pt x="144" y="37"/>
                      </a:lnTo>
                      <a:lnTo>
                        <a:pt x="146" y="38"/>
                      </a:lnTo>
                      <a:lnTo>
                        <a:pt x="149" y="38"/>
                      </a:lnTo>
                      <a:lnTo>
                        <a:pt x="149" y="36"/>
                      </a:lnTo>
                      <a:lnTo>
                        <a:pt x="147" y="33"/>
                      </a:lnTo>
                      <a:lnTo>
                        <a:pt x="147" y="30"/>
                      </a:lnTo>
                      <a:lnTo>
                        <a:pt x="145" y="27"/>
                      </a:lnTo>
                      <a:lnTo>
                        <a:pt x="142" y="21"/>
                      </a:lnTo>
                      <a:lnTo>
                        <a:pt x="142" y="19"/>
                      </a:lnTo>
                      <a:lnTo>
                        <a:pt x="141" y="16"/>
                      </a:lnTo>
                      <a:lnTo>
                        <a:pt x="140" y="14"/>
                      </a:lnTo>
                      <a:lnTo>
                        <a:pt x="139" y="13"/>
                      </a:lnTo>
                      <a:lnTo>
                        <a:pt x="137" y="13"/>
                      </a:lnTo>
                      <a:lnTo>
                        <a:pt x="134" y="12"/>
                      </a:lnTo>
                      <a:lnTo>
                        <a:pt x="132" y="12"/>
                      </a:lnTo>
                      <a:lnTo>
                        <a:pt x="131" y="11"/>
                      </a:lnTo>
                      <a:lnTo>
                        <a:pt x="130" y="9"/>
                      </a:lnTo>
                      <a:lnTo>
                        <a:pt x="130" y="8"/>
                      </a:lnTo>
                      <a:lnTo>
                        <a:pt x="131" y="7"/>
                      </a:lnTo>
                      <a:lnTo>
                        <a:pt x="132" y="5"/>
                      </a:lnTo>
                      <a:lnTo>
                        <a:pt x="132" y="4"/>
                      </a:lnTo>
                      <a:lnTo>
                        <a:pt x="132" y="3"/>
                      </a:lnTo>
                      <a:lnTo>
                        <a:pt x="131" y="3"/>
                      </a:lnTo>
                      <a:lnTo>
                        <a:pt x="130" y="4"/>
                      </a:lnTo>
                      <a:lnTo>
                        <a:pt x="128" y="5"/>
                      </a:lnTo>
                      <a:lnTo>
                        <a:pt x="127" y="7"/>
                      </a:lnTo>
                      <a:lnTo>
                        <a:pt x="125" y="7"/>
                      </a:lnTo>
                      <a:lnTo>
                        <a:pt x="123" y="8"/>
                      </a:lnTo>
                      <a:lnTo>
                        <a:pt x="125" y="8"/>
                      </a:lnTo>
                      <a:lnTo>
                        <a:pt x="126" y="9"/>
                      </a:lnTo>
                      <a:lnTo>
                        <a:pt x="128" y="11"/>
                      </a:lnTo>
                      <a:lnTo>
                        <a:pt x="128" y="12"/>
                      </a:lnTo>
                      <a:lnTo>
                        <a:pt x="128" y="13"/>
                      </a:lnTo>
                      <a:lnTo>
                        <a:pt x="128" y="14"/>
                      </a:lnTo>
                      <a:lnTo>
                        <a:pt x="127" y="16"/>
                      </a:lnTo>
                      <a:lnTo>
                        <a:pt x="126" y="16"/>
                      </a:lnTo>
                      <a:lnTo>
                        <a:pt x="125" y="16"/>
                      </a:lnTo>
                      <a:lnTo>
                        <a:pt x="123" y="16"/>
                      </a:lnTo>
                      <a:lnTo>
                        <a:pt x="121" y="16"/>
                      </a:lnTo>
                      <a:lnTo>
                        <a:pt x="118" y="14"/>
                      </a:lnTo>
                      <a:lnTo>
                        <a:pt x="116" y="13"/>
                      </a:lnTo>
                      <a:lnTo>
                        <a:pt x="113" y="11"/>
                      </a:lnTo>
                      <a:lnTo>
                        <a:pt x="111" y="8"/>
                      </a:lnTo>
                      <a:lnTo>
                        <a:pt x="111" y="7"/>
                      </a:lnTo>
                      <a:lnTo>
                        <a:pt x="109" y="8"/>
                      </a:lnTo>
                      <a:lnTo>
                        <a:pt x="108" y="8"/>
                      </a:lnTo>
                      <a:lnTo>
                        <a:pt x="108" y="11"/>
                      </a:lnTo>
                      <a:lnTo>
                        <a:pt x="107" y="11"/>
                      </a:lnTo>
                      <a:lnTo>
                        <a:pt x="103" y="11"/>
                      </a:lnTo>
                      <a:lnTo>
                        <a:pt x="99" y="9"/>
                      </a:lnTo>
                      <a:lnTo>
                        <a:pt x="98" y="9"/>
                      </a:lnTo>
                      <a:lnTo>
                        <a:pt x="97" y="11"/>
                      </a:lnTo>
                      <a:lnTo>
                        <a:pt x="94" y="12"/>
                      </a:lnTo>
                      <a:lnTo>
                        <a:pt x="92" y="12"/>
                      </a:lnTo>
                      <a:lnTo>
                        <a:pt x="90" y="11"/>
                      </a:lnTo>
                      <a:lnTo>
                        <a:pt x="92" y="7"/>
                      </a:lnTo>
                      <a:lnTo>
                        <a:pt x="92" y="4"/>
                      </a:lnTo>
                      <a:lnTo>
                        <a:pt x="88" y="5"/>
                      </a:lnTo>
                      <a:lnTo>
                        <a:pt x="85" y="12"/>
                      </a:lnTo>
                      <a:lnTo>
                        <a:pt x="84" y="12"/>
                      </a:lnTo>
                      <a:lnTo>
                        <a:pt x="83" y="9"/>
                      </a:lnTo>
                      <a:lnTo>
                        <a:pt x="82" y="9"/>
                      </a:lnTo>
                      <a:lnTo>
                        <a:pt x="79" y="9"/>
                      </a:lnTo>
                      <a:lnTo>
                        <a:pt x="78" y="8"/>
                      </a:lnTo>
                      <a:lnTo>
                        <a:pt x="75" y="5"/>
                      </a:lnTo>
                      <a:lnTo>
                        <a:pt x="73" y="4"/>
                      </a:lnTo>
                      <a:lnTo>
                        <a:pt x="70" y="0"/>
                      </a:lnTo>
                      <a:lnTo>
                        <a:pt x="69" y="0"/>
                      </a:lnTo>
                      <a:lnTo>
                        <a:pt x="68" y="0"/>
                      </a:lnTo>
                      <a:lnTo>
                        <a:pt x="66" y="0"/>
                      </a:lnTo>
                      <a:lnTo>
                        <a:pt x="64" y="0"/>
                      </a:lnTo>
                      <a:lnTo>
                        <a:pt x="63" y="0"/>
                      </a:lnTo>
                      <a:lnTo>
                        <a:pt x="57" y="3"/>
                      </a:lnTo>
                      <a:lnTo>
                        <a:pt x="54" y="3"/>
                      </a:lnTo>
                      <a:lnTo>
                        <a:pt x="54" y="4"/>
                      </a:lnTo>
                      <a:lnTo>
                        <a:pt x="55" y="8"/>
                      </a:lnTo>
                      <a:lnTo>
                        <a:pt x="56" y="9"/>
                      </a:lnTo>
                      <a:lnTo>
                        <a:pt x="56" y="12"/>
                      </a:lnTo>
                      <a:lnTo>
                        <a:pt x="56" y="13"/>
                      </a:lnTo>
                      <a:lnTo>
                        <a:pt x="56" y="14"/>
                      </a:lnTo>
                      <a:lnTo>
                        <a:pt x="56" y="19"/>
                      </a:lnTo>
                      <a:lnTo>
                        <a:pt x="55" y="19"/>
                      </a:lnTo>
                      <a:lnTo>
                        <a:pt x="54" y="19"/>
                      </a:lnTo>
                      <a:lnTo>
                        <a:pt x="51" y="16"/>
                      </a:lnTo>
                      <a:lnTo>
                        <a:pt x="49" y="18"/>
                      </a:lnTo>
                      <a:lnTo>
                        <a:pt x="49" y="19"/>
                      </a:lnTo>
                      <a:lnTo>
                        <a:pt x="47" y="19"/>
                      </a:lnTo>
                      <a:lnTo>
                        <a:pt x="44" y="19"/>
                      </a:lnTo>
                      <a:lnTo>
                        <a:pt x="42" y="18"/>
                      </a:lnTo>
                      <a:lnTo>
                        <a:pt x="42" y="16"/>
                      </a:lnTo>
                      <a:lnTo>
                        <a:pt x="41" y="16"/>
                      </a:lnTo>
                      <a:lnTo>
                        <a:pt x="41" y="19"/>
                      </a:lnTo>
                      <a:lnTo>
                        <a:pt x="40" y="21"/>
                      </a:lnTo>
                      <a:lnTo>
                        <a:pt x="40" y="22"/>
                      </a:lnTo>
                      <a:lnTo>
                        <a:pt x="38" y="22"/>
                      </a:lnTo>
                      <a:lnTo>
                        <a:pt x="36" y="21"/>
                      </a:lnTo>
                      <a:lnTo>
                        <a:pt x="35" y="18"/>
                      </a:lnTo>
                      <a:lnTo>
                        <a:pt x="33" y="16"/>
                      </a:lnTo>
                      <a:lnTo>
                        <a:pt x="31" y="16"/>
                      </a:lnTo>
                      <a:lnTo>
                        <a:pt x="28" y="18"/>
                      </a:lnTo>
                      <a:lnTo>
                        <a:pt x="27" y="19"/>
                      </a:lnTo>
                      <a:lnTo>
                        <a:pt x="26" y="21"/>
                      </a:lnTo>
                      <a:lnTo>
                        <a:pt x="25" y="21"/>
                      </a:lnTo>
                      <a:lnTo>
                        <a:pt x="23" y="22"/>
                      </a:lnTo>
                      <a:lnTo>
                        <a:pt x="22" y="21"/>
                      </a:lnTo>
                      <a:lnTo>
                        <a:pt x="22" y="19"/>
                      </a:lnTo>
                      <a:lnTo>
                        <a:pt x="19" y="16"/>
                      </a:lnTo>
                      <a:lnTo>
                        <a:pt x="18" y="16"/>
                      </a:lnTo>
                      <a:lnTo>
                        <a:pt x="17" y="17"/>
                      </a:lnTo>
                      <a:lnTo>
                        <a:pt x="16" y="19"/>
                      </a:lnTo>
                      <a:lnTo>
                        <a:pt x="13" y="21"/>
                      </a:lnTo>
                      <a:lnTo>
                        <a:pt x="11" y="19"/>
                      </a:lnTo>
                      <a:lnTo>
                        <a:pt x="11" y="17"/>
                      </a:lnTo>
                      <a:lnTo>
                        <a:pt x="12" y="16"/>
                      </a:lnTo>
                      <a:lnTo>
                        <a:pt x="12" y="14"/>
                      </a:lnTo>
                      <a:lnTo>
                        <a:pt x="12" y="12"/>
                      </a:lnTo>
                      <a:lnTo>
                        <a:pt x="11" y="12"/>
                      </a:lnTo>
                      <a:lnTo>
                        <a:pt x="9" y="13"/>
                      </a:lnTo>
                      <a:lnTo>
                        <a:pt x="8" y="14"/>
                      </a:lnTo>
                      <a:lnTo>
                        <a:pt x="7" y="16"/>
                      </a:lnTo>
                      <a:lnTo>
                        <a:pt x="6" y="14"/>
                      </a:lnTo>
                      <a:lnTo>
                        <a:pt x="4" y="14"/>
                      </a:lnTo>
                      <a:lnTo>
                        <a:pt x="3" y="16"/>
                      </a:lnTo>
                      <a:lnTo>
                        <a:pt x="2" y="17"/>
                      </a:lnTo>
                      <a:lnTo>
                        <a:pt x="0" y="19"/>
                      </a:lnTo>
                      <a:lnTo>
                        <a:pt x="3" y="21"/>
                      </a:lnTo>
                      <a:lnTo>
                        <a:pt x="3" y="22"/>
                      </a:lnTo>
                      <a:lnTo>
                        <a:pt x="0" y="24"/>
                      </a:lnTo>
                      <a:lnTo>
                        <a:pt x="3" y="30"/>
                      </a:lnTo>
                      <a:lnTo>
                        <a:pt x="4" y="31"/>
                      </a:lnTo>
                      <a:lnTo>
                        <a:pt x="6" y="31"/>
                      </a:lnTo>
                      <a:lnTo>
                        <a:pt x="6" y="33"/>
                      </a:lnTo>
                      <a:lnTo>
                        <a:pt x="7" y="38"/>
                      </a:lnTo>
                      <a:lnTo>
                        <a:pt x="11" y="42"/>
                      </a:lnTo>
                      <a:lnTo>
                        <a:pt x="12" y="41"/>
                      </a:lnTo>
                      <a:lnTo>
                        <a:pt x="13" y="41"/>
                      </a:lnTo>
                      <a:lnTo>
                        <a:pt x="16" y="41"/>
                      </a:lnTo>
                      <a:lnTo>
                        <a:pt x="16" y="42"/>
                      </a:lnTo>
                      <a:lnTo>
                        <a:pt x="18" y="43"/>
                      </a:lnTo>
                      <a:lnTo>
                        <a:pt x="21" y="45"/>
                      </a:lnTo>
                      <a:lnTo>
                        <a:pt x="23" y="43"/>
                      </a:lnTo>
                      <a:lnTo>
                        <a:pt x="25" y="42"/>
                      </a:lnTo>
                      <a:lnTo>
                        <a:pt x="26" y="41"/>
                      </a:lnTo>
                      <a:lnTo>
                        <a:pt x="27" y="41"/>
                      </a:lnTo>
                      <a:lnTo>
                        <a:pt x="28" y="41"/>
                      </a:lnTo>
                      <a:lnTo>
                        <a:pt x="31" y="42"/>
                      </a:lnTo>
                      <a:lnTo>
                        <a:pt x="32" y="42"/>
                      </a:lnTo>
                      <a:lnTo>
                        <a:pt x="33" y="46"/>
                      </a:lnTo>
                      <a:lnTo>
                        <a:pt x="33" y="50"/>
                      </a:lnTo>
                      <a:lnTo>
                        <a:pt x="36" y="52"/>
                      </a:lnTo>
                      <a:lnTo>
                        <a:pt x="37" y="56"/>
                      </a:lnTo>
                      <a:lnTo>
                        <a:pt x="40" y="60"/>
                      </a:lnTo>
                      <a:lnTo>
                        <a:pt x="40" y="61"/>
                      </a:lnTo>
                      <a:lnTo>
                        <a:pt x="41" y="64"/>
                      </a:lnTo>
                      <a:lnTo>
                        <a:pt x="42" y="68"/>
                      </a:lnTo>
                      <a:lnTo>
                        <a:pt x="41" y="69"/>
                      </a:lnTo>
                      <a:lnTo>
                        <a:pt x="40" y="73"/>
                      </a:lnTo>
                      <a:lnTo>
                        <a:pt x="38" y="75"/>
                      </a:lnTo>
                      <a:lnTo>
                        <a:pt x="38" y="81"/>
                      </a:lnTo>
                      <a:lnTo>
                        <a:pt x="38" y="83"/>
                      </a:lnTo>
                      <a:lnTo>
                        <a:pt x="37" y="84"/>
                      </a:lnTo>
                      <a:lnTo>
                        <a:pt x="36" y="84"/>
                      </a:lnTo>
                      <a:lnTo>
                        <a:pt x="36" y="88"/>
                      </a:lnTo>
                      <a:lnTo>
                        <a:pt x="36" y="90"/>
                      </a:lnTo>
                      <a:lnTo>
                        <a:pt x="37" y="98"/>
                      </a:lnTo>
                      <a:lnTo>
                        <a:pt x="37" y="100"/>
                      </a:lnTo>
                      <a:lnTo>
                        <a:pt x="37" y="102"/>
                      </a:lnTo>
                      <a:lnTo>
                        <a:pt x="36" y="103"/>
                      </a:lnTo>
                      <a:lnTo>
                        <a:pt x="33" y="102"/>
                      </a:lnTo>
                      <a:lnTo>
                        <a:pt x="32" y="103"/>
                      </a:lnTo>
                      <a:lnTo>
                        <a:pt x="28" y="104"/>
                      </a:lnTo>
                      <a:lnTo>
                        <a:pt x="26" y="106"/>
                      </a:lnTo>
                      <a:lnTo>
                        <a:pt x="23" y="107"/>
                      </a:lnTo>
                      <a:lnTo>
                        <a:pt x="23" y="112"/>
                      </a:lnTo>
                      <a:lnTo>
                        <a:pt x="22" y="112"/>
                      </a:lnTo>
                      <a:lnTo>
                        <a:pt x="19" y="112"/>
                      </a:lnTo>
                      <a:lnTo>
                        <a:pt x="18" y="113"/>
                      </a:lnTo>
                      <a:lnTo>
                        <a:pt x="17" y="113"/>
                      </a:lnTo>
                      <a:lnTo>
                        <a:pt x="17" y="114"/>
                      </a:lnTo>
                      <a:lnTo>
                        <a:pt x="17" y="117"/>
                      </a:lnTo>
                      <a:lnTo>
                        <a:pt x="18" y="118"/>
                      </a:lnTo>
                      <a:lnTo>
                        <a:pt x="17" y="119"/>
                      </a:lnTo>
                      <a:lnTo>
                        <a:pt x="13" y="119"/>
                      </a:lnTo>
                      <a:lnTo>
                        <a:pt x="12" y="119"/>
                      </a:lnTo>
                      <a:lnTo>
                        <a:pt x="11" y="121"/>
                      </a:lnTo>
                      <a:lnTo>
                        <a:pt x="9" y="125"/>
                      </a:lnTo>
                      <a:lnTo>
                        <a:pt x="8" y="125"/>
                      </a:lnTo>
                      <a:lnTo>
                        <a:pt x="8" y="126"/>
                      </a:lnTo>
                      <a:lnTo>
                        <a:pt x="8" y="127"/>
                      </a:lnTo>
                      <a:lnTo>
                        <a:pt x="9" y="130"/>
                      </a:lnTo>
                      <a:lnTo>
                        <a:pt x="11" y="131"/>
                      </a:lnTo>
                      <a:lnTo>
                        <a:pt x="12" y="133"/>
                      </a:lnTo>
                      <a:lnTo>
                        <a:pt x="12" y="135"/>
                      </a:lnTo>
                      <a:lnTo>
                        <a:pt x="11" y="137"/>
                      </a:lnTo>
                      <a:lnTo>
                        <a:pt x="11" y="141"/>
                      </a:lnTo>
                      <a:lnTo>
                        <a:pt x="11" y="145"/>
                      </a:lnTo>
                      <a:lnTo>
                        <a:pt x="13" y="146"/>
                      </a:lnTo>
                      <a:lnTo>
                        <a:pt x="18" y="150"/>
                      </a:lnTo>
                      <a:lnTo>
                        <a:pt x="18" y="152"/>
                      </a:lnTo>
                      <a:lnTo>
                        <a:pt x="21" y="156"/>
                      </a:lnTo>
                      <a:lnTo>
                        <a:pt x="26" y="160"/>
                      </a:lnTo>
                      <a:lnTo>
                        <a:pt x="31" y="163"/>
                      </a:lnTo>
                      <a:lnTo>
                        <a:pt x="36" y="165"/>
                      </a:lnTo>
                      <a:lnTo>
                        <a:pt x="38" y="171"/>
                      </a:lnTo>
                      <a:lnTo>
                        <a:pt x="38" y="174"/>
                      </a:lnTo>
                      <a:lnTo>
                        <a:pt x="38" y="175"/>
                      </a:lnTo>
                      <a:lnTo>
                        <a:pt x="38" y="178"/>
                      </a:lnTo>
                      <a:lnTo>
                        <a:pt x="35" y="178"/>
                      </a:lnTo>
                      <a:lnTo>
                        <a:pt x="33" y="179"/>
                      </a:lnTo>
                      <a:lnTo>
                        <a:pt x="31" y="180"/>
                      </a:lnTo>
                      <a:lnTo>
                        <a:pt x="31" y="185"/>
                      </a:lnTo>
                      <a:lnTo>
                        <a:pt x="28" y="188"/>
                      </a:lnTo>
                      <a:lnTo>
                        <a:pt x="28" y="192"/>
                      </a:lnTo>
                      <a:lnTo>
                        <a:pt x="27" y="193"/>
                      </a:lnTo>
                      <a:lnTo>
                        <a:pt x="26" y="196"/>
                      </a:lnTo>
                      <a:lnTo>
                        <a:pt x="23" y="196"/>
                      </a:lnTo>
                      <a:lnTo>
                        <a:pt x="22" y="197"/>
                      </a:lnTo>
                      <a:lnTo>
                        <a:pt x="22" y="201"/>
                      </a:lnTo>
                      <a:lnTo>
                        <a:pt x="18" y="202"/>
                      </a:lnTo>
                      <a:lnTo>
                        <a:pt x="19" y="203"/>
                      </a:lnTo>
                      <a:lnTo>
                        <a:pt x="21" y="206"/>
                      </a:lnTo>
                      <a:lnTo>
                        <a:pt x="21" y="208"/>
                      </a:lnTo>
                      <a:lnTo>
                        <a:pt x="22" y="213"/>
                      </a:lnTo>
                      <a:lnTo>
                        <a:pt x="22" y="215"/>
                      </a:lnTo>
                      <a:lnTo>
                        <a:pt x="26" y="218"/>
                      </a:lnTo>
                      <a:lnTo>
                        <a:pt x="31" y="220"/>
                      </a:lnTo>
                      <a:lnTo>
                        <a:pt x="32" y="220"/>
                      </a:lnTo>
                      <a:lnTo>
                        <a:pt x="35" y="221"/>
                      </a:lnTo>
                      <a:lnTo>
                        <a:pt x="37" y="223"/>
                      </a:lnTo>
                      <a:lnTo>
                        <a:pt x="37" y="225"/>
                      </a:lnTo>
                      <a:lnTo>
                        <a:pt x="36" y="228"/>
                      </a:lnTo>
                      <a:lnTo>
                        <a:pt x="35" y="232"/>
                      </a:lnTo>
                      <a:lnTo>
                        <a:pt x="31" y="235"/>
                      </a:lnTo>
                      <a:lnTo>
                        <a:pt x="26" y="237"/>
                      </a:lnTo>
                      <a:lnTo>
                        <a:pt x="25" y="241"/>
                      </a:lnTo>
                      <a:lnTo>
                        <a:pt x="25" y="245"/>
                      </a:lnTo>
                      <a:lnTo>
                        <a:pt x="27" y="247"/>
                      </a:lnTo>
                      <a:lnTo>
                        <a:pt x="28" y="251"/>
                      </a:lnTo>
                      <a:lnTo>
                        <a:pt x="28" y="254"/>
                      </a:lnTo>
                      <a:lnTo>
                        <a:pt x="27" y="259"/>
                      </a:lnTo>
                      <a:lnTo>
                        <a:pt x="28" y="263"/>
                      </a:lnTo>
                      <a:lnTo>
                        <a:pt x="33" y="263"/>
                      </a:lnTo>
                      <a:lnTo>
                        <a:pt x="36" y="264"/>
                      </a:lnTo>
                      <a:lnTo>
                        <a:pt x="38" y="266"/>
                      </a:lnTo>
                      <a:lnTo>
                        <a:pt x="40" y="269"/>
                      </a:lnTo>
                      <a:lnTo>
                        <a:pt x="41" y="274"/>
                      </a:lnTo>
                      <a:lnTo>
                        <a:pt x="44" y="277"/>
                      </a:lnTo>
                      <a:lnTo>
                        <a:pt x="44" y="279"/>
                      </a:lnTo>
                      <a:lnTo>
                        <a:pt x="46" y="280"/>
                      </a:lnTo>
                      <a:lnTo>
                        <a:pt x="46" y="284"/>
                      </a:lnTo>
                      <a:lnTo>
                        <a:pt x="46" y="288"/>
                      </a:lnTo>
                      <a:lnTo>
                        <a:pt x="46" y="289"/>
                      </a:lnTo>
                      <a:lnTo>
                        <a:pt x="46" y="292"/>
                      </a:lnTo>
                      <a:lnTo>
                        <a:pt x="46" y="296"/>
                      </a:lnTo>
                      <a:lnTo>
                        <a:pt x="47" y="301"/>
                      </a:lnTo>
                      <a:lnTo>
                        <a:pt x="50" y="307"/>
                      </a:lnTo>
                      <a:lnTo>
                        <a:pt x="51" y="311"/>
                      </a:lnTo>
                      <a:lnTo>
                        <a:pt x="55" y="315"/>
                      </a:lnTo>
                      <a:lnTo>
                        <a:pt x="59" y="316"/>
                      </a:lnTo>
                      <a:lnTo>
                        <a:pt x="61" y="320"/>
                      </a:lnTo>
                      <a:lnTo>
                        <a:pt x="63" y="316"/>
                      </a:lnTo>
                      <a:lnTo>
                        <a:pt x="65" y="318"/>
                      </a:lnTo>
                      <a:lnTo>
                        <a:pt x="68" y="322"/>
                      </a:lnTo>
                      <a:lnTo>
                        <a:pt x="69" y="323"/>
                      </a:lnTo>
                      <a:lnTo>
                        <a:pt x="71" y="325"/>
                      </a:lnTo>
                      <a:lnTo>
                        <a:pt x="75" y="326"/>
                      </a:lnTo>
                      <a:lnTo>
                        <a:pt x="77" y="326"/>
                      </a:lnTo>
                      <a:lnTo>
                        <a:pt x="73" y="326"/>
                      </a:lnTo>
                      <a:lnTo>
                        <a:pt x="70" y="325"/>
                      </a:lnTo>
                      <a:lnTo>
                        <a:pt x="68" y="323"/>
                      </a:lnTo>
                      <a:lnTo>
                        <a:pt x="66" y="323"/>
                      </a:lnTo>
                      <a:lnTo>
                        <a:pt x="64" y="320"/>
                      </a:lnTo>
                      <a:lnTo>
                        <a:pt x="63" y="320"/>
                      </a:lnTo>
                      <a:lnTo>
                        <a:pt x="61" y="321"/>
                      </a:lnTo>
                      <a:lnTo>
                        <a:pt x="57" y="323"/>
                      </a:lnTo>
                      <a:lnTo>
                        <a:pt x="57" y="325"/>
                      </a:lnTo>
                      <a:lnTo>
                        <a:pt x="57" y="326"/>
                      </a:lnTo>
                      <a:lnTo>
                        <a:pt x="57" y="329"/>
                      </a:lnTo>
                      <a:lnTo>
                        <a:pt x="56" y="330"/>
                      </a:lnTo>
                      <a:lnTo>
                        <a:pt x="59" y="334"/>
                      </a:lnTo>
                      <a:lnTo>
                        <a:pt x="57" y="336"/>
                      </a:lnTo>
                      <a:lnTo>
                        <a:pt x="56" y="337"/>
                      </a:lnTo>
                      <a:lnTo>
                        <a:pt x="60" y="340"/>
                      </a:lnTo>
                      <a:lnTo>
                        <a:pt x="61" y="342"/>
                      </a:lnTo>
                      <a:lnTo>
                        <a:pt x="61" y="349"/>
                      </a:lnTo>
                      <a:lnTo>
                        <a:pt x="60" y="349"/>
                      </a:lnTo>
                      <a:lnTo>
                        <a:pt x="57" y="350"/>
                      </a:lnTo>
                      <a:lnTo>
                        <a:pt x="54" y="351"/>
                      </a:lnTo>
                      <a:lnTo>
                        <a:pt x="52" y="351"/>
                      </a:lnTo>
                      <a:lnTo>
                        <a:pt x="50" y="355"/>
                      </a:lnTo>
                      <a:lnTo>
                        <a:pt x="47" y="356"/>
                      </a:lnTo>
                      <a:lnTo>
                        <a:pt x="46" y="358"/>
                      </a:lnTo>
                      <a:lnTo>
                        <a:pt x="45" y="359"/>
                      </a:lnTo>
                      <a:lnTo>
                        <a:pt x="45" y="360"/>
                      </a:lnTo>
                      <a:lnTo>
                        <a:pt x="49" y="365"/>
                      </a:lnTo>
                      <a:lnTo>
                        <a:pt x="52" y="367"/>
                      </a:lnTo>
                      <a:lnTo>
                        <a:pt x="56" y="370"/>
                      </a:lnTo>
                      <a:lnTo>
                        <a:pt x="56" y="373"/>
                      </a:lnTo>
                      <a:lnTo>
                        <a:pt x="56" y="375"/>
                      </a:lnTo>
                      <a:lnTo>
                        <a:pt x="55" y="378"/>
                      </a:lnTo>
                      <a:lnTo>
                        <a:pt x="54" y="379"/>
                      </a:lnTo>
                      <a:lnTo>
                        <a:pt x="51" y="381"/>
                      </a:lnTo>
                      <a:lnTo>
                        <a:pt x="50" y="384"/>
                      </a:lnTo>
                      <a:lnTo>
                        <a:pt x="52" y="384"/>
                      </a:lnTo>
                      <a:lnTo>
                        <a:pt x="55" y="387"/>
                      </a:lnTo>
                      <a:lnTo>
                        <a:pt x="55" y="389"/>
                      </a:lnTo>
                      <a:lnTo>
                        <a:pt x="54" y="391"/>
                      </a:lnTo>
                      <a:lnTo>
                        <a:pt x="52" y="394"/>
                      </a:lnTo>
                      <a:lnTo>
                        <a:pt x="54" y="401"/>
                      </a:lnTo>
                      <a:lnTo>
                        <a:pt x="52" y="405"/>
                      </a:lnTo>
                      <a:lnTo>
                        <a:pt x="52" y="411"/>
                      </a:lnTo>
                      <a:lnTo>
                        <a:pt x="54" y="416"/>
                      </a:lnTo>
                      <a:lnTo>
                        <a:pt x="56" y="415"/>
                      </a:lnTo>
                      <a:lnTo>
                        <a:pt x="61" y="415"/>
                      </a:lnTo>
                      <a:lnTo>
                        <a:pt x="64" y="417"/>
                      </a:lnTo>
                      <a:lnTo>
                        <a:pt x="65" y="419"/>
                      </a:lnTo>
                      <a:lnTo>
                        <a:pt x="69" y="425"/>
                      </a:lnTo>
                      <a:lnTo>
                        <a:pt x="77" y="432"/>
                      </a:lnTo>
                      <a:lnTo>
                        <a:pt x="75" y="435"/>
                      </a:lnTo>
                      <a:lnTo>
                        <a:pt x="73" y="438"/>
                      </a:lnTo>
                      <a:lnTo>
                        <a:pt x="70" y="438"/>
                      </a:lnTo>
                      <a:lnTo>
                        <a:pt x="66" y="435"/>
                      </a:lnTo>
                      <a:lnTo>
                        <a:pt x="64" y="434"/>
                      </a:lnTo>
                      <a:lnTo>
                        <a:pt x="56" y="438"/>
                      </a:lnTo>
                      <a:lnTo>
                        <a:pt x="56" y="440"/>
                      </a:lnTo>
                      <a:lnTo>
                        <a:pt x="60" y="443"/>
                      </a:lnTo>
                      <a:lnTo>
                        <a:pt x="63" y="445"/>
                      </a:lnTo>
                      <a:lnTo>
                        <a:pt x="68" y="448"/>
                      </a:lnTo>
                      <a:lnTo>
                        <a:pt x="70" y="449"/>
                      </a:lnTo>
                      <a:lnTo>
                        <a:pt x="71" y="450"/>
                      </a:lnTo>
                      <a:lnTo>
                        <a:pt x="74" y="454"/>
                      </a:lnTo>
                      <a:lnTo>
                        <a:pt x="69" y="458"/>
                      </a:lnTo>
                      <a:lnTo>
                        <a:pt x="68" y="459"/>
                      </a:lnTo>
                      <a:lnTo>
                        <a:pt x="70" y="460"/>
                      </a:lnTo>
                      <a:lnTo>
                        <a:pt x="75" y="457"/>
                      </a:lnTo>
                      <a:lnTo>
                        <a:pt x="78" y="457"/>
                      </a:lnTo>
                      <a:lnTo>
                        <a:pt x="80" y="458"/>
                      </a:lnTo>
                      <a:lnTo>
                        <a:pt x="82" y="460"/>
                      </a:lnTo>
                      <a:lnTo>
                        <a:pt x="82" y="464"/>
                      </a:lnTo>
                      <a:lnTo>
                        <a:pt x="83" y="473"/>
                      </a:lnTo>
                      <a:lnTo>
                        <a:pt x="85" y="477"/>
                      </a:lnTo>
                      <a:lnTo>
                        <a:pt x="90" y="483"/>
                      </a:lnTo>
                      <a:lnTo>
                        <a:pt x="93" y="488"/>
                      </a:lnTo>
                      <a:lnTo>
                        <a:pt x="96" y="491"/>
                      </a:lnTo>
                      <a:lnTo>
                        <a:pt x="99" y="495"/>
                      </a:lnTo>
                      <a:lnTo>
                        <a:pt x="104" y="500"/>
                      </a:lnTo>
                      <a:lnTo>
                        <a:pt x="106" y="501"/>
                      </a:lnTo>
                      <a:lnTo>
                        <a:pt x="107" y="501"/>
                      </a:lnTo>
                      <a:lnTo>
                        <a:pt x="109" y="501"/>
                      </a:lnTo>
                      <a:lnTo>
                        <a:pt x="111" y="505"/>
                      </a:lnTo>
                      <a:lnTo>
                        <a:pt x="112" y="508"/>
                      </a:lnTo>
                      <a:lnTo>
                        <a:pt x="116" y="514"/>
                      </a:lnTo>
                      <a:lnTo>
                        <a:pt x="121" y="517"/>
                      </a:lnTo>
                      <a:lnTo>
                        <a:pt x="125" y="521"/>
                      </a:lnTo>
                      <a:lnTo>
                        <a:pt x="128" y="525"/>
                      </a:lnTo>
                      <a:lnTo>
                        <a:pt x="135" y="529"/>
                      </a:lnTo>
                      <a:lnTo>
                        <a:pt x="139" y="533"/>
                      </a:lnTo>
                      <a:lnTo>
                        <a:pt x="142" y="536"/>
                      </a:lnTo>
                      <a:lnTo>
                        <a:pt x="145" y="543"/>
                      </a:lnTo>
                      <a:lnTo>
                        <a:pt x="147" y="546"/>
                      </a:lnTo>
                      <a:lnTo>
                        <a:pt x="145" y="549"/>
                      </a:lnTo>
                      <a:lnTo>
                        <a:pt x="141" y="550"/>
                      </a:lnTo>
                      <a:lnTo>
                        <a:pt x="137" y="550"/>
                      </a:lnTo>
                      <a:lnTo>
                        <a:pt x="136" y="555"/>
                      </a:lnTo>
                      <a:lnTo>
                        <a:pt x="139" y="562"/>
                      </a:lnTo>
                      <a:lnTo>
                        <a:pt x="142" y="567"/>
                      </a:lnTo>
                      <a:lnTo>
                        <a:pt x="146" y="569"/>
                      </a:lnTo>
                      <a:lnTo>
                        <a:pt x="153" y="576"/>
                      </a:lnTo>
                      <a:lnTo>
                        <a:pt x="156" y="578"/>
                      </a:lnTo>
                      <a:lnTo>
                        <a:pt x="161" y="582"/>
                      </a:lnTo>
                      <a:lnTo>
                        <a:pt x="166" y="590"/>
                      </a:lnTo>
                      <a:lnTo>
                        <a:pt x="166" y="595"/>
                      </a:lnTo>
                      <a:lnTo>
                        <a:pt x="161" y="597"/>
                      </a:lnTo>
                      <a:lnTo>
                        <a:pt x="158" y="602"/>
                      </a:lnTo>
                      <a:lnTo>
                        <a:pt x="155" y="605"/>
                      </a:lnTo>
                      <a:lnTo>
                        <a:pt x="161" y="614"/>
                      </a:lnTo>
                      <a:lnTo>
                        <a:pt x="165" y="612"/>
                      </a:lnTo>
                      <a:lnTo>
                        <a:pt x="172" y="612"/>
                      </a:lnTo>
                      <a:lnTo>
                        <a:pt x="175" y="617"/>
                      </a:lnTo>
                      <a:lnTo>
                        <a:pt x="179" y="623"/>
                      </a:lnTo>
                      <a:lnTo>
                        <a:pt x="186" y="626"/>
                      </a:lnTo>
                      <a:lnTo>
                        <a:pt x="188" y="626"/>
                      </a:lnTo>
                      <a:lnTo>
                        <a:pt x="191" y="620"/>
                      </a:lnTo>
                      <a:lnTo>
                        <a:pt x="198" y="617"/>
                      </a:lnTo>
                      <a:lnTo>
                        <a:pt x="199" y="610"/>
                      </a:lnTo>
                      <a:lnTo>
                        <a:pt x="203" y="605"/>
                      </a:lnTo>
                      <a:lnTo>
                        <a:pt x="210" y="598"/>
                      </a:lnTo>
                      <a:lnTo>
                        <a:pt x="207" y="597"/>
                      </a:lnTo>
                      <a:lnTo>
                        <a:pt x="206" y="592"/>
                      </a:lnTo>
                      <a:lnTo>
                        <a:pt x="205" y="588"/>
                      </a:lnTo>
                      <a:lnTo>
                        <a:pt x="201" y="581"/>
                      </a:lnTo>
                      <a:lnTo>
                        <a:pt x="198" y="576"/>
                      </a:lnTo>
                      <a:lnTo>
                        <a:pt x="192" y="568"/>
                      </a:lnTo>
                      <a:lnTo>
                        <a:pt x="189" y="562"/>
                      </a:lnTo>
                      <a:lnTo>
                        <a:pt x="187" y="559"/>
                      </a:lnTo>
                      <a:lnTo>
                        <a:pt x="186" y="552"/>
                      </a:lnTo>
                      <a:lnTo>
                        <a:pt x="196" y="565"/>
                      </a:lnTo>
                      <a:lnTo>
                        <a:pt x="198" y="565"/>
                      </a:lnTo>
                      <a:lnTo>
                        <a:pt x="202" y="565"/>
                      </a:lnTo>
                      <a:lnTo>
                        <a:pt x="206" y="563"/>
                      </a:lnTo>
                      <a:lnTo>
                        <a:pt x="211" y="562"/>
                      </a:lnTo>
                      <a:lnTo>
                        <a:pt x="216" y="564"/>
                      </a:lnTo>
                      <a:lnTo>
                        <a:pt x="220" y="562"/>
                      </a:lnTo>
                      <a:lnTo>
                        <a:pt x="225" y="558"/>
                      </a:lnTo>
                      <a:lnTo>
                        <a:pt x="222" y="549"/>
                      </a:lnTo>
                      <a:lnTo>
                        <a:pt x="226" y="543"/>
                      </a:lnTo>
                      <a:lnTo>
                        <a:pt x="230" y="535"/>
                      </a:lnTo>
                      <a:lnTo>
                        <a:pt x="235" y="529"/>
                      </a:lnTo>
                      <a:lnTo>
                        <a:pt x="241" y="521"/>
                      </a:lnTo>
                      <a:lnTo>
                        <a:pt x="248" y="515"/>
                      </a:lnTo>
                      <a:lnTo>
                        <a:pt x="251" y="507"/>
                      </a:lnTo>
                      <a:lnTo>
                        <a:pt x="251" y="502"/>
                      </a:lnTo>
                      <a:lnTo>
                        <a:pt x="248" y="497"/>
                      </a:lnTo>
                      <a:lnTo>
                        <a:pt x="246" y="495"/>
                      </a:lnTo>
                      <a:lnTo>
                        <a:pt x="245" y="492"/>
                      </a:lnTo>
                      <a:lnTo>
                        <a:pt x="245" y="488"/>
                      </a:lnTo>
                      <a:lnTo>
                        <a:pt x="248" y="487"/>
                      </a:lnTo>
                      <a:lnTo>
                        <a:pt x="250" y="483"/>
                      </a:lnTo>
                      <a:lnTo>
                        <a:pt x="250" y="478"/>
                      </a:lnTo>
                      <a:lnTo>
                        <a:pt x="246" y="474"/>
                      </a:lnTo>
                      <a:lnTo>
                        <a:pt x="244" y="472"/>
                      </a:lnTo>
                      <a:lnTo>
                        <a:pt x="240" y="469"/>
                      </a:lnTo>
                      <a:lnTo>
                        <a:pt x="239" y="464"/>
                      </a:lnTo>
                      <a:lnTo>
                        <a:pt x="239" y="462"/>
                      </a:lnTo>
                      <a:lnTo>
                        <a:pt x="244" y="457"/>
                      </a:lnTo>
                      <a:lnTo>
                        <a:pt x="249" y="454"/>
                      </a:lnTo>
                      <a:lnTo>
                        <a:pt x="251" y="449"/>
                      </a:lnTo>
                      <a:lnTo>
                        <a:pt x="254" y="446"/>
                      </a:lnTo>
                      <a:lnTo>
                        <a:pt x="250" y="445"/>
                      </a:lnTo>
                      <a:lnTo>
                        <a:pt x="250" y="444"/>
                      </a:lnTo>
                      <a:lnTo>
                        <a:pt x="246" y="445"/>
                      </a:lnTo>
                      <a:lnTo>
                        <a:pt x="243" y="446"/>
                      </a:lnTo>
                      <a:lnTo>
                        <a:pt x="240" y="446"/>
                      </a:lnTo>
                      <a:lnTo>
                        <a:pt x="236" y="446"/>
                      </a:lnTo>
                      <a:lnTo>
                        <a:pt x="235" y="445"/>
                      </a:lnTo>
                      <a:lnTo>
                        <a:pt x="234" y="444"/>
                      </a:lnTo>
                      <a:lnTo>
                        <a:pt x="231" y="441"/>
                      </a:lnTo>
                      <a:lnTo>
                        <a:pt x="230" y="439"/>
                      </a:lnTo>
                      <a:lnTo>
                        <a:pt x="230" y="434"/>
                      </a:lnTo>
                      <a:lnTo>
                        <a:pt x="230" y="431"/>
                      </a:lnTo>
                      <a:lnTo>
                        <a:pt x="229" y="429"/>
                      </a:lnTo>
                      <a:lnTo>
                        <a:pt x="226" y="425"/>
                      </a:lnTo>
                      <a:lnTo>
                        <a:pt x="224" y="422"/>
                      </a:lnTo>
                      <a:lnTo>
                        <a:pt x="218" y="417"/>
                      </a:lnTo>
                      <a:lnTo>
                        <a:pt x="217" y="413"/>
                      </a:lnTo>
                      <a:lnTo>
                        <a:pt x="215" y="411"/>
                      </a:lnTo>
                      <a:lnTo>
                        <a:pt x="213" y="405"/>
                      </a:lnTo>
                      <a:lnTo>
                        <a:pt x="215" y="403"/>
                      </a:lnTo>
                      <a:lnTo>
                        <a:pt x="216" y="402"/>
                      </a:lnTo>
                      <a:lnTo>
                        <a:pt x="217" y="403"/>
                      </a:lnTo>
                      <a:lnTo>
                        <a:pt x="218" y="403"/>
                      </a:lnTo>
                      <a:lnTo>
                        <a:pt x="220" y="405"/>
                      </a:lnTo>
                      <a:lnTo>
                        <a:pt x="224" y="407"/>
                      </a:lnTo>
                      <a:lnTo>
                        <a:pt x="226" y="408"/>
                      </a:lnTo>
                      <a:lnTo>
                        <a:pt x="229" y="407"/>
                      </a:lnTo>
                      <a:lnTo>
                        <a:pt x="230" y="407"/>
                      </a:lnTo>
                      <a:lnTo>
                        <a:pt x="230" y="398"/>
                      </a:lnTo>
                      <a:lnTo>
                        <a:pt x="229" y="394"/>
                      </a:lnTo>
                      <a:lnTo>
                        <a:pt x="227" y="389"/>
                      </a:lnTo>
                      <a:lnTo>
                        <a:pt x="226" y="386"/>
                      </a:lnTo>
                      <a:lnTo>
                        <a:pt x="224" y="383"/>
                      </a:lnTo>
                      <a:lnTo>
                        <a:pt x="220" y="383"/>
                      </a:lnTo>
                      <a:lnTo>
                        <a:pt x="217" y="384"/>
                      </a:lnTo>
                      <a:lnTo>
                        <a:pt x="215" y="386"/>
                      </a:lnTo>
                      <a:lnTo>
                        <a:pt x="211" y="386"/>
                      </a:lnTo>
                      <a:lnTo>
                        <a:pt x="210" y="386"/>
                      </a:lnTo>
                      <a:lnTo>
                        <a:pt x="210" y="384"/>
                      </a:lnTo>
                      <a:lnTo>
                        <a:pt x="208" y="384"/>
                      </a:lnTo>
                      <a:lnTo>
                        <a:pt x="210" y="382"/>
                      </a:lnTo>
                      <a:lnTo>
                        <a:pt x="212" y="379"/>
                      </a:lnTo>
                      <a:lnTo>
                        <a:pt x="215" y="378"/>
                      </a:lnTo>
                      <a:lnTo>
                        <a:pt x="216" y="377"/>
                      </a:lnTo>
                      <a:lnTo>
                        <a:pt x="217" y="374"/>
                      </a:lnTo>
                      <a:lnTo>
                        <a:pt x="217" y="372"/>
                      </a:lnTo>
                      <a:lnTo>
                        <a:pt x="218" y="369"/>
                      </a:lnTo>
                      <a:lnTo>
                        <a:pt x="218" y="367"/>
                      </a:lnTo>
                      <a:lnTo>
                        <a:pt x="216" y="361"/>
                      </a:lnTo>
                      <a:lnTo>
                        <a:pt x="213" y="356"/>
                      </a:lnTo>
                      <a:lnTo>
                        <a:pt x="211" y="353"/>
                      </a:lnTo>
                      <a:lnTo>
                        <a:pt x="210" y="348"/>
                      </a:lnTo>
                      <a:lnTo>
                        <a:pt x="210" y="342"/>
                      </a:lnTo>
                      <a:lnTo>
                        <a:pt x="211" y="341"/>
                      </a:lnTo>
                      <a:lnTo>
                        <a:pt x="211" y="340"/>
                      </a:lnTo>
                      <a:lnTo>
                        <a:pt x="212" y="339"/>
                      </a:lnTo>
                      <a:lnTo>
                        <a:pt x="212" y="337"/>
                      </a:lnTo>
                      <a:lnTo>
                        <a:pt x="215" y="337"/>
                      </a:lnTo>
                      <a:lnTo>
                        <a:pt x="216" y="336"/>
                      </a:lnTo>
                      <a:lnTo>
                        <a:pt x="217" y="336"/>
                      </a:lnTo>
                      <a:lnTo>
                        <a:pt x="220" y="335"/>
                      </a:lnTo>
                      <a:lnTo>
                        <a:pt x="224" y="334"/>
                      </a:lnTo>
                      <a:lnTo>
                        <a:pt x="221" y="330"/>
                      </a:lnTo>
                      <a:lnTo>
                        <a:pt x="218" y="327"/>
                      </a:lnTo>
                      <a:lnTo>
                        <a:pt x="221" y="325"/>
                      </a:lnTo>
                      <a:lnTo>
                        <a:pt x="226" y="325"/>
                      </a:lnTo>
                      <a:lnTo>
                        <a:pt x="229" y="323"/>
                      </a:lnTo>
                      <a:lnTo>
                        <a:pt x="230" y="323"/>
                      </a:lnTo>
                      <a:lnTo>
                        <a:pt x="232" y="322"/>
                      </a:lnTo>
                      <a:lnTo>
                        <a:pt x="234" y="322"/>
                      </a:lnTo>
                      <a:lnTo>
                        <a:pt x="236" y="321"/>
                      </a:lnTo>
                      <a:lnTo>
                        <a:pt x="236" y="320"/>
                      </a:lnTo>
                      <a:lnTo>
                        <a:pt x="239" y="317"/>
                      </a:lnTo>
                      <a:lnTo>
                        <a:pt x="234" y="315"/>
                      </a:lnTo>
                      <a:lnTo>
                        <a:pt x="230" y="312"/>
                      </a:lnTo>
                      <a:lnTo>
                        <a:pt x="226" y="311"/>
                      </a:lnTo>
                      <a:lnTo>
                        <a:pt x="225" y="310"/>
                      </a:lnTo>
                      <a:lnTo>
                        <a:pt x="221" y="307"/>
                      </a:lnTo>
                      <a:lnTo>
                        <a:pt x="220" y="302"/>
                      </a:lnTo>
                      <a:lnTo>
                        <a:pt x="217" y="293"/>
                      </a:lnTo>
                      <a:lnTo>
                        <a:pt x="216" y="283"/>
                      </a:lnTo>
                      <a:lnTo>
                        <a:pt x="216" y="278"/>
                      </a:lnTo>
                      <a:lnTo>
                        <a:pt x="213" y="275"/>
                      </a:lnTo>
                      <a:lnTo>
                        <a:pt x="211" y="274"/>
                      </a:lnTo>
                      <a:lnTo>
                        <a:pt x="210" y="269"/>
                      </a:lnTo>
                      <a:lnTo>
                        <a:pt x="208" y="266"/>
                      </a:lnTo>
                      <a:lnTo>
                        <a:pt x="211" y="263"/>
                      </a:lnTo>
                      <a:lnTo>
                        <a:pt x="212" y="261"/>
                      </a:lnTo>
                      <a:lnTo>
                        <a:pt x="212" y="259"/>
                      </a:lnTo>
                      <a:lnTo>
                        <a:pt x="215" y="258"/>
                      </a:lnTo>
                      <a:lnTo>
                        <a:pt x="216" y="255"/>
                      </a:lnTo>
                      <a:lnTo>
                        <a:pt x="220" y="255"/>
                      </a:lnTo>
                      <a:lnTo>
                        <a:pt x="221" y="255"/>
                      </a:lnTo>
                      <a:lnTo>
                        <a:pt x="222" y="254"/>
                      </a:lnTo>
                      <a:lnTo>
                        <a:pt x="225" y="251"/>
                      </a:lnTo>
                      <a:lnTo>
                        <a:pt x="225" y="249"/>
                      </a:lnTo>
                      <a:lnTo>
                        <a:pt x="226" y="245"/>
                      </a:lnTo>
                      <a:lnTo>
                        <a:pt x="226" y="244"/>
                      </a:lnTo>
                      <a:lnTo>
                        <a:pt x="226" y="239"/>
                      </a:lnTo>
                      <a:lnTo>
                        <a:pt x="226" y="236"/>
                      </a:lnTo>
                      <a:lnTo>
                        <a:pt x="225" y="232"/>
                      </a:lnTo>
                      <a:lnTo>
                        <a:pt x="221" y="231"/>
                      </a:lnTo>
                      <a:lnTo>
                        <a:pt x="218" y="231"/>
                      </a:lnTo>
                      <a:lnTo>
                        <a:pt x="216" y="230"/>
                      </a:lnTo>
                      <a:lnTo>
                        <a:pt x="213" y="230"/>
                      </a:lnTo>
                      <a:lnTo>
                        <a:pt x="213" y="225"/>
                      </a:lnTo>
                      <a:lnTo>
                        <a:pt x="220" y="223"/>
                      </a:lnTo>
                      <a:lnTo>
                        <a:pt x="222" y="222"/>
                      </a:lnTo>
                      <a:lnTo>
                        <a:pt x="225" y="222"/>
                      </a:lnTo>
                      <a:lnTo>
                        <a:pt x="225" y="221"/>
                      </a:lnTo>
                      <a:lnTo>
                        <a:pt x="222" y="218"/>
                      </a:lnTo>
                      <a:lnTo>
                        <a:pt x="220" y="216"/>
                      </a:lnTo>
                      <a:lnTo>
                        <a:pt x="217" y="215"/>
                      </a:lnTo>
                      <a:lnTo>
                        <a:pt x="215" y="212"/>
                      </a:lnTo>
                      <a:lnTo>
                        <a:pt x="215" y="208"/>
                      </a:lnTo>
                      <a:lnTo>
                        <a:pt x="216" y="207"/>
                      </a:lnTo>
                      <a:lnTo>
                        <a:pt x="217" y="206"/>
                      </a:lnTo>
                      <a:lnTo>
                        <a:pt x="218" y="202"/>
                      </a:lnTo>
                      <a:lnTo>
                        <a:pt x="217" y="199"/>
                      </a:lnTo>
                      <a:lnTo>
                        <a:pt x="218" y="198"/>
                      </a:lnTo>
                      <a:lnTo>
                        <a:pt x="220" y="198"/>
                      </a:lnTo>
                      <a:lnTo>
                        <a:pt x="222" y="199"/>
                      </a:lnTo>
                      <a:lnTo>
                        <a:pt x="225" y="201"/>
                      </a:lnTo>
                      <a:lnTo>
                        <a:pt x="226" y="204"/>
                      </a:lnTo>
                      <a:lnTo>
                        <a:pt x="227" y="204"/>
                      </a:lnTo>
                      <a:lnTo>
                        <a:pt x="230" y="206"/>
                      </a:lnTo>
                      <a:lnTo>
                        <a:pt x="229" y="208"/>
                      </a:lnTo>
                      <a:lnTo>
                        <a:pt x="229" y="212"/>
                      </a:lnTo>
                      <a:lnTo>
                        <a:pt x="225" y="213"/>
                      </a:lnTo>
                      <a:lnTo>
                        <a:pt x="225" y="216"/>
                      </a:lnTo>
                      <a:lnTo>
                        <a:pt x="226" y="217"/>
                      </a:lnTo>
                      <a:lnTo>
                        <a:pt x="227" y="218"/>
                      </a:lnTo>
                      <a:lnTo>
                        <a:pt x="230" y="220"/>
                      </a:lnTo>
                      <a:lnTo>
                        <a:pt x="232" y="220"/>
                      </a:lnTo>
                      <a:lnTo>
                        <a:pt x="235" y="221"/>
                      </a:lnTo>
                      <a:lnTo>
                        <a:pt x="236" y="221"/>
                      </a:lnTo>
                      <a:lnTo>
                        <a:pt x="241" y="221"/>
                      </a:lnTo>
                      <a:lnTo>
                        <a:pt x="243" y="220"/>
                      </a:lnTo>
                      <a:lnTo>
                        <a:pt x="241" y="218"/>
                      </a:lnTo>
                      <a:lnTo>
                        <a:pt x="237" y="217"/>
                      </a:lnTo>
                      <a:lnTo>
                        <a:pt x="236" y="217"/>
                      </a:lnTo>
                      <a:lnTo>
                        <a:pt x="235" y="217"/>
                      </a:lnTo>
                      <a:lnTo>
                        <a:pt x="232" y="216"/>
                      </a:lnTo>
                      <a:lnTo>
                        <a:pt x="235" y="215"/>
                      </a:lnTo>
                      <a:lnTo>
                        <a:pt x="236" y="212"/>
                      </a:lnTo>
                      <a:lnTo>
                        <a:pt x="241" y="209"/>
                      </a:lnTo>
                      <a:lnTo>
                        <a:pt x="243" y="208"/>
                      </a:lnTo>
                      <a:lnTo>
                        <a:pt x="245" y="207"/>
                      </a:lnTo>
                      <a:lnTo>
                        <a:pt x="246" y="206"/>
                      </a:lnTo>
                      <a:lnTo>
                        <a:pt x="249" y="204"/>
                      </a:lnTo>
                      <a:lnTo>
                        <a:pt x="248" y="202"/>
                      </a:lnTo>
                      <a:lnTo>
                        <a:pt x="246" y="201"/>
                      </a:lnTo>
                      <a:lnTo>
                        <a:pt x="245" y="199"/>
                      </a:lnTo>
                      <a:lnTo>
                        <a:pt x="244" y="198"/>
                      </a:lnTo>
                      <a:lnTo>
                        <a:pt x="243" y="198"/>
                      </a:lnTo>
                      <a:lnTo>
                        <a:pt x="240" y="197"/>
                      </a:lnTo>
                      <a:lnTo>
                        <a:pt x="236" y="197"/>
                      </a:lnTo>
                      <a:lnTo>
                        <a:pt x="234" y="194"/>
                      </a:lnTo>
                      <a:lnTo>
                        <a:pt x="232" y="194"/>
                      </a:lnTo>
                      <a:lnTo>
                        <a:pt x="230" y="192"/>
                      </a:lnTo>
                      <a:lnTo>
                        <a:pt x="227" y="190"/>
                      </a:lnTo>
                      <a:lnTo>
                        <a:pt x="227" y="189"/>
                      </a:lnTo>
                      <a:lnTo>
                        <a:pt x="226" y="188"/>
                      </a:lnTo>
                      <a:lnTo>
                        <a:pt x="227" y="185"/>
                      </a:lnTo>
                      <a:lnTo>
                        <a:pt x="227" y="183"/>
                      </a:lnTo>
                      <a:lnTo>
                        <a:pt x="227" y="180"/>
                      </a:lnTo>
                      <a:lnTo>
                        <a:pt x="227" y="178"/>
                      </a:lnTo>
                      <a:lnTo>
                        <a:pt x="226" y="175"/>
                      </a:lnTo>
                      <a:lnTo>
                        <a:pt x="226" y="171"/>
                      </a:lnTo>
                      <a:lnTo>
                        <a:pt x="225" y="169"/>
                      </a:lnTo>
                      <a:lnTo>
                        <a:pt x="225" y="168"/>
                      </a:lnTo>
                      <a:lnTo>
                        <a:pt x="225" y="165"/>
                      </a:lnTo>
                      <a:lnTo>
                        <a:pt x="225" y="163"/>
                      </a:lnTo>
                      <a:lnTo>
                        <a:pt x="225" y="161"/>
                      </a:lnTo>
                      <a:lnTo>
                        <a:pt x="225" y="159"/>
                      </a:lnTo>
                      <a:lnTo>
                        <a:pt x="226" y="159"/>
                      </a:lnTo>
                      <a:lnTo>
                        <a:pt x="226" y="161"/>
                      </a:lnTo>
                      <a:lnTo>
                        <a:pt x="227" y="164"/>
                      </a:lnTo>
                      <a:lnTo>
                        <a:pt x="227" y="168"/>
                      </a:lnTo>
                      <a:lnTo>
                        <a:pt x="229" y="170"/>
                      </a:lnTo>
                      <a:lnTo>
                        <a:pt x="230" y="171"/>
                      </a:lnTo>
                      <a:lnTo>
                        <a:pt x="232" y="173"/>
                      </a:lnTo>
                      <a:lnTo>
                        <a:pt x="234" y="173"/>
                      </a:lnTo>
                      <a:lnTo>
                        <a:pt x="236" y="171"/>
                      </a:lnTo>
                      <a:lnTo>
                        <a:pt x="237" y="171"/>
                      </a:lnTo>
                      <a:lnTo>
                        <a:pt x="241" y="173"/>
                      </a:lnTo>
                      <a:lnTo>
                        <a:pt x="241" y="174"/>
                      </a:lnTo>
                      <a:lnTo>
                        <a:pt x="244" y="177"/>
                      </a:lnTo>
                      <a:lnTo>
                        <a:pt x="245" y="179"/>
                      </a:lnTo>
                      <a:lnTo>
                        <a:pt x="245" y="180"/>
                      </a:lnTo>
                      <a:lnTo>
                        <a:pt x="246" y="180"/>
                      </a:lnTo>
                      <a:lnTo>
                        <a:pt x="249" y="183"/>
                      </a:lnTo>
                      <a:lnTo>
                        <a:pt x="250" y="180"/>
                      </a:lnTo>
                      <a:lnTo>
                        <a:pt x="253" y="178"/>
                      </a:lnTo>
                      <a:lnTo>
                        <a:pt x="255" y="175"/>
                      </a:lnTo>
                      <a:lnTo>
                        <a:pt x="255" y="171"/>
                      </a:lnTo>
                      <a:lnTo>
                        <a:pt x="255" y="170"/>
                      </a:lnTo>
                      <a:lnTo>
                        <a:pt x="256" y="170"/>
                      </a:lnTo>
                      <a:lnTo>
                        <a:pt x="255" y="169"/>
                      </a:lnTo>
                      <a:lnTo>
                        <a:pt x="253" y="165"/>
                      </a:lnTo>
                      <a:lnTo>
                        <a:pt x="253" y="163"/>
                      </a:lnTo>
                      <a:lnTo>
                        <a:pt x="253" y="161"/>
                      </a:lnTo>
                      <a:lnTo>
                        <a:pt x="255" y="160"/>
                      </a:lnTo>
                      <a:lnTo>
                        <a:pt x="256" y="159"/>
                      </a:lnTo>
                      <a:lnTo>
                        <a:pt x="259" y="160"/>
                      </a:lnTo>
                      <a:lnTo>
                        <a:pt x="260" y="160"/>
                      </a:lnTo>
                      <a:lnTo>
                        <a:pt x="262" y="160"/>
                      </a:lnTo>
                      <a:lnTo>
                        <a:pt x="264" y="159"/>
                      </a:lnTo>
                      <a:lnTo>
                        <a:pt x="264" y="158"/>
                      </a:lnTo>
                      <a:lnTo>
                        <a:pt x="265" y="156"/>
                      </a:lnTo>
                      <a:lnTo>
                        <a:pt x="265" y="155"/>
                      </a:lnTo>
                      <a:lnTo>
                        <a:pt x="264" y="151"/>
                      </a:lnTo>
                      <a:lnTo>
                        <a:pt x="267" y="149"/>
                      </a:lnTo>
                      <a:lnTo>
                        <a:pt x="267" y="146"/>
                      </a:lnTo>
                      <a:lnTo>
                        <a:pt x="265" y="145"/>
                      </a:lnTo>
                      <a:lnTo>
                        <a:pt x="259" y="144"/>
                      </a:lnTo>
                      <a:lnTo>
                        <a:pt x="256" y="142"/>
                      </a:lnTo>
                      <a:lnTo>
                        <a:pt x="255" y="141"/>
                      </a:lnTo>
                      <a:lnTo>
                        <a:pt x="255" y="138"/>
                      </a:lnTo>
                      <a:lnTo>
                        <a:pt x="259" y="132"/>
                      </a:lnTo>
                      <a:lnTo>
                        <a:pt x="259" y="128"/>
                      </a:lnTo>
                      <a:lnTo>
                        <a:pt x="251" y="127"/>
                      </a:lnTo>
                      <a:lnTo>
                        <a:pt x="249" y="126"/>
                      </a:lnTo>
                      <a:lnTo>
                        <a:pt x="248" y="123"/>
                      </a:lnTo>
                      <a:lnTo>
                        <a:pt x="251" y="119"/>
                      </a:lnTo>
                      <a:lnTo>
                        <a:pt x="251" y="117"/>
                      </a:lnTo>
                      <a:lnTo>
                        <a:pt x="250" y="114"/>
                      </a:lnTo>
                      <a:lnTo>
                        <a:pt x="245" y="112"/>
                      </a:lnTo>
                      <a:lnTo>
                        <a:pt x="244" y="111"/>
                      </a:lnTo>
                      <a:lnTo>
                        <a:pt x="244" y="109"/>
                      </a:lnTo>
                      <a:lnTo>
                        <a:pt x="241" y="108"/>
                      </a:lnTo>
                      <a:lnTo>
                        <a:pt x="237" y="109"/>
                      </a:lnTo>
                      <a:lnTo>
                        <a:pt x="236" y="109"/>
                      </a:lnTo>
                      <a:lnTo>
                        <a:pt x="234" y="109"/>
                      </a:lnTo>
                      <a:lnTo>
                        <a:pt x="229" y="107"/>
                      </a:lnTo>
                      <a:lnTo>
                        <a:pt x="229" y="104"/>
                      </a:lnTo>
                      <a:lnTo>
                        <a:pt x="229" y="103"/>
                      </a:lnTo>
                      <a:lnTo>
                        <a:pt x="229" y="100"/>
                      </a:lnTo>
                      <a:lnTo>
                        <a:pt x="229" y="99"/>
                      </a:lnTo>
                      <a:lnTo>
                        <a:pt x="229" y="98"/>
                      </a:lnTo>
                      <a:lnTo>
                        <a:pt x="229" y="95"/>
                      </a:lnTo>
                      <a:lnTo>
                        <a:pt x="229" y="94"/>
                      </a:lnTo>
                      <a:lnTo>
                        <a:pt x="226" y="93"/>
                      </a:lnTo>
                      <a:lnTo>
                        <a:pt x="224" y="94"/>
                      </a:lnTo>
                      <a:lnTo>
                        <a:pt x="222" y="95"/>
                      </a:lnTo>
                      <a:lnTo>
                        <a:pt x="222" y="97"/>
                      </a:lnTo>
                      <a:lnTo>
                        <a:pt x="217" y="97"/>
                      </a:lnTo>
                      <a:lnTo>
                        <a:pt x="216" y="95"/>
                      </a:lnTo>
                      <a:lnTo>
                        <a:pt x="215" y="94"/>
                      </a:lnTo>
                      <a:lnTo>
                        <a:pt x="216" y="93"/>
                      </a:lnTo>
                      <a:lnTo>
                        <a:pt x="216" y="92"/>
                      </a:lnTo>
                      <a:lnTo>
                        <a:pt x="217" y="92"/>
                      </a:lnTo>
                      <a:lnTo>
                        <a:pt x="217" y="89"/>
                      </a:lnTo>
                      <a:lnTo>
                        <a:pt x="218" y="88"/>
                      </a:lnTo>
                      <a:lnTo>
                        <a:pt x="220" y="87"/>
                      </a:lnTo>
                      <a:lnTo>
                        <a:pt x="221" y="83"/>
                      </a:lnTo>
                      <a:lnTo>
                        <a:pt x="221" y="81"/>
                      </a:lnTo>
                      <a:lnTo>
                        <a:pt x="220" y="79"/>
                      </a:lnTo>
                      <a:lnTo>
                        <a:pt x="218" y="79"/>
                      </a:lnTo>
                      <a:lnTo>
                        <a:pt x="216" y="79"/>
                      </a:lnTo>
                      <a:lnTo>
                        <a:pt x="213" y="80"/>
                      </a:lnTo>
                      <a:lnTo>
                        <a:pt x="212" y="80"/>
                      </a:lnTo>
                      <a:lnTo>
                        <a:pt x="208" y="80"/>
                      </a:lnTo>
                      <a:lnTo>
                        <a:pt x="208" y="81"/>
                      </a:lnTo>
                      <a:lnTo>
                        <a:pt x="207" y="83"/>
                      </a:lnTo>
                      <a:lnTo>
                        <a:pt x="207" y="84"/>
                      </a:lnTo>
                      <a:lnTo>
                        <a:pt x="206" y="85"/>
                      </a:lnTo>
                      <a:lnTo>
                        <a:pt x="205" y="85"/>
                      </a:lnTo>
                      <a:lnTo>
                        <a:pt x="203" y="87"/>
                      </a:lnTo>
                      <a:lnTo>
                        <a:pt x="202" y="87"/>
                      </a:lnTo>
                      <a:lnTo>
                        <a:pt x="199" y="88"/>
                      </a:lnTo>
                      <a:lnTo>
                        <a:pt x="197" y="88"/>
                      </a:lnTo>
                      <a:lnTo>
                        <a:pt x="196" y="89"/>
                      </a:lnTo>
                      <a:lnTo>
                        <a:pt x="196" y="92"/>
                      </a:lnTo>
                      <a:lnTo>
                        <a:pt x="193" y="92"/>
                      </a:lnTo>
                      <a:lnTo>
                        <a:pt x="192" y="92"/>
                      </a:lnTo>
                      <a:lnTo>
                        <a:pt x="189" y="93"/>
                      </a:lnTo>
                      <a:lnTo>
                        <a:pt x="188" y="94"/>
                      </a:lnTo>
                      <a:lnTo>
                        <a:pt x="187" y="94"/>
                      </a:lnTo>
                      <a:lnTo>
                        <a:pt x="187" y="95"/>
                      </a:lnTo>
                      <a:lnTo>
                        <a:pt x="187" y="94"/>
                      </a:lnTo>
                      <a:lnTo>
                        <a:pt x="186" y="95"/>
                      </a:lnTo>
                      <a:lnTo>
                        <a:pt x="183" y="95"/>
                      </a:lnTo>
                      <a:lnTo>
                        <a:pt x="182" y="94"/>
                      </a:lnTo>
                      <a:lnTo>
                        <a:pt x="180" y="93"/>
                      </a:lnTo>
                      <a:lnTo>
                        <a:pt x="179" y="93"/>
                      </a:lnTo>
                      <a:lnTo>
                        <a:pt x="175" y="94"/>
                      </a:lnTo>
                      <a:lnTo>
                        <a:pt x="174" y="94"/>
                      </a:lnTo>
                      <a:lnTo>
                        <a:pt x="173" y="93"/>
                      </a:lnTo>
                      <a:lnTo>
                        <a:pt x="172" y="93"/>
                      </a:lnTo>
                      <a:lnTo>
                        <a:pt x="169" y="93"/>
                      </a:lnTo>
                      <a:lnTo>
                        <a:pt x="168" y="94"/>
                      </a:lnTo>
                      <a:lnTo>
                        <a:pt x="168" y="95"/>
                      </a:lnTo>
                      <a:lnTo>
                        <a:pt x="166" y="95"/>
                      </a:lnTo>
                      <a:lnTo>
                        <a:pt x="165" y="97"/>
                      </a:lnTo>
                      <a:lnTo>
                        <a:pt x="164" y="100"/>
                      </a:lnTo>
                      <a:lnTo>
                        <a:pt x="160" y="102"/>
                      </a:lnTo>
                      <a:lnTo>
                        <a:pt x="160" y="103"/>
                      </a:lnTo>
                      <a:lnTo>
                        <a:pt x="156" y="107"/>
                      </a:lnTo>
                      <a:lnTo>
                        <a:pt x="154" y="107"/>
                      </a:lnTo>
                      <a:lnTo>
                        <a:pt x="154" y="104"/>
                      </a:lnTo>
                      <a:lnTo>
                        <a:pt x="153" y="103"/>
                      </a:lnTo>
                      <a:lnTo>
                        <a:pt x="151" y="102"/>
                      </a:lnTo>
                      <a:lnTo>
                        <a:pt x="151" y="99"/>
                      </a:lnTo>
                      <a:lnTo>
                        <a:pt x="155" y="97"/>
                      </a:lnTo>
                      <a:lnTo>
                        <a:pt x="156" y="95"/>
                      </a:lnTo>
                      <a:lnTo>
                        <a:pt x="159" y="94"/>
                      </a:lnTo>
                      <a:lnTo>
                        <a:pt x="160" y="92"/>
                      </a:lnTo>
                      <a:lnTo>
                        <a:pt x="161" y="92"/>
                      </a:lnTo>
                      <a:lnTo>
                        <a:pt x="161" y="87"/>
                      </a:lnTo>
                      <a:lnTo>
                        <a:pt x="160" y="84"/>
                      </a:lnTo>
                      <a:lnTo>
                        <a:pt x="159" y="84"/>
                      </a:lnTo>
                      <a:lnTo>
                        <a:pt x="158" y="83"/>
                      </a:lnTo>
                      <a:lnTo>
                        <a:pt x="156" y="83"/>
                      </a:lnTo>
                      <a:lnTo>
                        <a:pt x="156" y="81"/>
                      </a:lnTo>
                      <a:lnTo>
                        <a:pt x="155" y="81"/>
                      </a:lnTo>
                      <a:lnTo>
                        <a:pt x="154" y="83"/>
                      </a:lnTo>
                      <a:lnTo>
                        <a:pt x="154" y="84"/>
                      </a:lnTo>
                      <a:lnTo>
                        <a:pt x="153" y="84"/>
                      </a:lnTo>
                      <a:lnTo>
                        <a:pt x="151" y="85"/>
                      </a:lnTo>
                      <a:lnTo>
                        <a:pt x="150" y="84"/>
                      </a:lnTo>
                      <a:lnTo>
                        <a:pt x="149" y="84"/>
                      </a:lnTo>
                      <a:lnTo>
                        <a:pt x="146" y="81"/>
                      </a:lnTo>
                      <a:close/>
                    </a:path>
                  </a:pathLst>
                </a:custGeom>
                <a:solidFill>
                  <a:srgbClr val="1860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3" name="Freeform 60">
                  <a:extLst>
                    <a:ext uri="{FF2B5EF4-FFF2-40B4-BE49-F238E27FC236}">
                      <a16:creationId xmlns:a16="http://schemas.microsoft.com/office/drawing/2014/main" id="{48DDB234-8A11-4DC5-8939-284C2C2E1795}"/>
                    </a:ext>
                  </a:extLst>
                </p:cNvPr>
                <p:cNvSpPr>
                  <a:spLocks/>
                </p:cNvSpPr>
                <p:nvPr/>
              </p:nvSpPr>
              <p:spPr bwMode="auto">
                <a:xfrm>
                  <a:off x="4495" y="1356"/>
                  <a:ext cx="426" cy="471"/>
                </a:xfrm>
                <a:custGeom>
                  <a:avLst/>
                  <a:gdLst>
                    <a:gd name="T0" fmla="*/ 92 w 426"/>
                    <a:gd name="T1" fmla="*/ 160 h 471"/>
                    <a:gd name="T2" fmla="*/ 113 w 426"/>
                    <a:gd name="T3" fmla="*/ 134 h 471"/>
                    <a:gd name="T4" fmla="*/ 138 w 426"/>
                    <a:gd name="T5" fmla="*/ 125 h 471"/>
                    <a:gd name="T6" fmla="*/ 173 w 426"/>
                    <a:gd name="T7" fmla="*/ 124 h 471"/>
                    <a:gd name="T8" fmla="*/ 191 w 426"/>
                    <a:gd name="T9" fmla="*/ 116 h 471"/>
                    <a:gd name="T10" fmla="*/ 215 w 426"/>
                    <a:gd name="T11" fmla="*/ 124 h 471"/>
                    <a:gd name="T12" fmla="*/ 241 w 426"/>
                    <a:gd name="T13" fmla="*/ 128 h 471"/>
                    <a:gd name="T14" fmla="*/ 257 w 426"/>
                    <a:gd name="T15" fmla="*/ 124 h 471"/>
                    <a:gd name="T16" fmla="*/ 267 w 426"/>
                    <a:gd name="T17" fmla="*/ 96 h 471"/>
                    <a:gd name="T18" fmla="*/ 286 w 426"/>
                    <a:gd name="T19" fmla="*/ 87 h 471"/>
                    <a:gd name="T20" fmla="*/ 298 w 426"/>
                    <a:gd name="T21" fmla="*/ 58 h 471"/>
                    <a:gd name="T22" fmla="*/ 309 w 426"/>
                    <a:gd name="T23" fmla="*/ 50 h 471"/>
                    <a:gd name="T24" fmla="*/ 331 w 426"/>
                    <a:gd name="T25" fmla="*/ 48 h 471"/>
                    <a:gd name="T26" fmla="*/ 361 w 426"/>
                    <a:gd name="T27" fmla="*/ 43 h 471"/>
                    <a:gd name="T28" fmla="*/ 367 w 426"/>
                    <a:gd name="T29" fmla="*/ 20 h 471"/>
                    <a:gd name="T30" fmla="*/ 381 w 426"/>
                    <a:gd name="T31" fmla="*/ 10 h 471"/>
                    <a:gd name="T32" fmla="*/ 398 w 426"/>
                    <a:gd name="T33" fmla="*/ 0 h 471"/>
                    <a:gd name="T34" fmla="*/ 419 w 426"/>
                    <a:gd name="T35" fmla="*/ 39 h 471"/>
                    <a:gd name="T36" fmla="*/ 422 w 426"/>
                    <a:gd name="T37" fmla="*/ 70 h 471"/>
                    <a:gd name="T38" fmla="*/ 403 w 426"/>
                    <a:gd name="T39" fmla="*/ 103 h 471"/>
                    <a:gd name="T40" fmla="*/ 398 w 426"/>
                    <a:gd name="T41" fmla="*/ 136 h 471"/>
                    <a:gd name="T42" fmla="*/ 388 w 426"/>
                    <a:gd name="T43" fmla="*/ 224 h 471"/>
                    <a:gd name="T44" fmla="*/ 355 w 426"/>
                    <a:gd name="T45" fmla="*/ 209 h 471"/>
                    <a:gd name="T46" fmla="*/ 343 w 426"/>
                    <a:gd name="T47" fmla="*/ 220 h 471"/>
                    <a:gd name="T48" fmla="*/ 346 w 426"/>
                    <a:gd name="T49" fmla="*/ 247 h 471"/>
                    <a:gd name="T50" fmla="*/ 352 w 426"/>
                    <a:gd name="T51" fmla="*/ 271 h 471"/>
                    <a:gd name="T52" fmla="*/ 331 w 426"/>
                    <a:gd name="T53" fmla="*/ 285 h 471"/>
                    <a:gd name="T54" fmla="*/ 313 w 426"/>
                    <a:gd name="T55" fmla="*/ 304 h 471"/>
                    <a:gd name="T56" fmla="*/ 281 w 426"/>
                    <a:gd name="T57" fmla="*/ 309 h 471"/>
                    <a:gd name="T58" fmla="*/ 251 w 426"/>
                    <a:gd name="T59" fmla="*/ 304 h 471"/>
                    <a:gd name="T60" fmla="*/ 234 w 426"/>
                    <a:gd name="T61" fmla="*/ 302 h 471"/>
                    <a:gd name="T62" fmla="*/ 236 w 426"/>
                    <a:gd name="T63" fmla="*/ 319 h 471"/>
                    <a:gd name="T64" fmla="*/ 238 w 426"/>
                    <a:gd name="T65" fmla="*/ 343 h 471"/>
                    <a:gd name="T66" fmla="*/ 211 w 426"/>
                    <a:gd name="T67" fmla="*/ 330 h 471"/>
                    <a:gd name="T68" fmla="*/ 204 w 426"/>
                    <a:gd name="T69" fmla="*/ 413 h 471"/>
                    <a:gd name="T70" fmla="*/ 194 w 426"/>
                    <a:gd name="T71" fmla="*/ 466 h 471"/>
                    <a:gd name="T72" fmla="*/ 172 w 426"/>
                    <a:gd name="T73" fmla="*/ 457 h 471"/>
                    <a:gd name="T74" fmla="*/ 156 w 426"/>
                    <a:gd name="T75" fmla="*/ 433 h 471"/>
                    <a:gd name="T76" fmla="*/ 157 w 426"/>
                    <a:gd name="T77" fmla="*/ 414 h 471"/>
                    <a:gd name="T78" fmla="*/ 138 w 426"/>
                    <a:gd name="T79" fmla="*/ 421 h 471"/>
                    <a:gd name="T80" fmla="*/ 90 w 426"/>
                    <a:gd name="T81" fmla="*/ 397 h 471"/>
                    <a:gd name="T82" fmla="*/ 94 w 426"/>
                    <a:gd name="T83" fmla="*/ 470 h 471"/>
                    <a:gd name="T84" fmla="*/ 67 w 426"/>
                    <a:gd name="T85" fmla="*/ 456 h 471"/>
                    <a:gd name="T86" fmla="*/ 49 w 426"/>
                    <a:gd name="T87" fmla="*/ 430 h 471"/>
                    <a:gd name="T88" fmla="*/ 38 w 426"/>
                    <a:gd name="T89" fmla="*/ 414 h 471"/>
                    <a:gd name="T90" fmla="*/ 39 w 426"/>
                    <a:gd name="T91" fmla="*/ 442 h 471"/>
                    <a:gd name="T92" fmla="*/ 24 w 426"/>
                    <a:gd name="T93" fmla="*/ 425 h 471"/>
                    <a:gd name="T94" fmla="*/ 12 w 426"/>
                    <a:gd name="T95" fmla="*/ 385 h 471"/>
                    <a:gd name="T96" fmla="*/ 5 w 426"/>
                    <a:gd name="T97" fmla="*/ 342 h 471"/>
                    <a:gd name="T98" fmla="*/ 7 w 426"/>
                    <a:gd name="T99" fmla="*/ 310 h 471"/>
                    <a:gd name="T100" fmla="*/ 2 w 426"/>
                    <a:gd name="T101" fmla="*/ 283 h 471"/>
                    <a:gd name="T102" fmla="*/ 7 w 426"/>
                    <a:gd name="T103" fmla="*/ 250 h 471"/>
                    <a:gd name="T104" fmla="*/ 12 w 426"/>
                    <a:gd name="T105" fmla="*/ 226 h 471"/>
                    <a:gd name="T106" fmla="*/ 19 w 426"/>
                    <a:gd name="T107" fmla="*/ 205 h 471"/>
                    <a:gd name="T108" fmla="*/ 28 w 426"/>
                    <a:gd name="T109" fmla="*/ 187 h 471"/>
                    <a:gd name="T110" fmla="*/ 10 w 426"/>
                    <a:gd name="T111" fmla="*/ 172 h 471"/>
                    <a:gd name="T112" fmla="*/ 28 w 426"/>
                    <a:gd name="T113" fmla="*/ 160 h 471"/>
                    <a:gd name="T114" fmla="*/ 34 w 426"/>
                    <a:gd name="T115" fmla="*/ 169 h 471"/>
                    <a:gd name="T116" fmla="*/ 54 w 426"/>
                    <a:gd name="T117" fmla="*/ 1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471">
                      <a:moveTo>
                        <a:pt x="61" y="159"/>
                      </a:moveTo>
                      <a:lnTo>
                        <a:pt x="68" y="164"/>
                      </a:lnTo>
                      <a:lnTo>
                        <a:pt x="71" y="162"/>
                      </a:lnTo>
                      <a:lnTo>
                        <a:pt x="77" y="163"/>
                      </a:lnTo>
                      <a:lnTo>
                        <a:pt x="78" y="166"/>
                      </a:lnTo>
                      <a:lnTo>
                        <a:pt x="82" y="167"/>
                      </a:lnTo>
                      <a:lnTo>
                        <a:pt x="85" y="166"/>
                      </a:lnTo>
                      <a:lnTo>
                        <a:pt x="86" y="164"/>
                      </a:lnTo>
                      <a:lnTo>
                        <a:pt x="85" y="160"/>
                      </a:lnTo>
                      <a:lnTo>
                        <a:pt x="87" y="160"/>
                      </a:lnTo>
                      <a:lnTo>
                        <a:pt x="89" y="160"/>
                      </a:lnTo>
                      <a:lnTo>
                        <a:pt x="91" y="160"/>
                      </a:lnTo>
                      <a:lnTo>
                        <a:pt x="92" y="160"/>
                      </a:lnTo>
                      <a:lnTo>
                        <a:pt x="97" y="160"/>
                      </a:lnTo>
                      <a:lnTo>
                        <a:pt x="97" y="158"/>
                      </a:lnTo>
                      <a:lnTo>
                        <a:pt x="100" y="154"/>
                      </a:lnTo>
                      <a:lnTo>
                        <a:pt x="99" y="152"/>
                      </a:lnTo>
                      <a:lnTo>
                        <a:pt x="102" y="149"/>
                      </a:lnTo>
                      <a:lnTo>
                        <a:pt x="105" y="147"/>
                      </a:lnTo>
                      <a:lnTo>
                        <a:pt x="108" y="148"/>
                      </a:lnTo>
                      <a:lnTo>
                        <a:pt x="108" y="145"/>
                      </a:lnTo>
                      <a:lnTo>
                        <a:pt x="113" y="145"/>
                      </a:lnTo>
                      <a:lnTo>
                        <a:pt x="113" y="140"/>
                      </a:lnTo>
                      <a:lnTo>
                        <a:pt x="111" y="139"/>
                      </a:lnTo>
                      <a:lnTo>
                        <a:pt x="111" y="138"/>
                      </a:lnTo>
                      <a:lnTo>
                        <a:pt x="113" y="134"/>
                      </a:lnTo>
                      <a:lnTo>
                        <a:pt x="114" y="131"/>
                      </a:lnTo>
                      <a:lnTo>
                        <a:pt x="115" y="130"/>
                      </a:lnTo>
                      <a:lnTo>
                        <a:pt x="119" y="130"/>
                      </a:lnTo>
                      <a:lnTo>
                        <a:pt x="119" y="133"/>
                      </a:lnTo>
                      <a:lnTo>
                        <a:pt x="120" y="135"/>
                      </a:lnTo>
                      <a:lnTo>
                        <a:pt x="121" y="136"/>
                      </a:lnTo>
                      <a:lnTo>
                        <a:pt x="123" y="138"/>
                      </a:lnTo>
                      <a:lnTo>
                        <a:pt x="124" y="135"/>
                      </a:lnTo>
                      <a:lnTo>
                        <a:pt x="127" y="134"/>
                      </a:lnTo>
                      <a:lnTo>
                        <a:pt x="130" y="131"/>
                      </a:lnTo>
                      <a:lnTo>
                        <a:pt x="133" y="133"/>
                      </a:lnTo>
                      <a:lnTo>
                        <a:pt x="139" y="129"/>
                      </a:lnTo>
                      <a:lnTo>
                        <a:pt x="138" y="125"/>
                      </a:lnTo>
                      <a:lnTo>
                        <a:pt x="139" y="124"/>
                      </a:lnTo>
                      <a:lnTo>
                        <a:pt x="146" y="124"/>
                      </a:lnTo>
                      <a:lnTo>
                        <a:pt x="146" y="128"/>
                      </a:lnTo>
                      <a:lnTo>
                        <a:pt x="147" y="129"/>
                      </a:lnTo>
                      <a:lnTo>
                        <a:pt x="148" y="129"/>
                      </a:lnTo>
                      <a:lnTo>
                        <a:pt x="151" y="133"/>
                      </a:lnTo>
                      <a:lnTo>
                        <a:pt x="153" y="130"/>
                      </a:lnTo>
                      <a:lnTo>
                        <a:pt x="161" y="125"/>
                      </a:lnTo>
                      <a:lnTo>
                        <a:pt x="165" y="128"/>
                      </a:lnTo>
                      <a:lnTo>
                        <a:pt x="166" y="124"/>
                      </a:lnTo>
                      <a:lnTo>
                        <a:pt x="168" y="124"/>
                      </a:lnTo>
                      <a:lnTo>
                        <a:pt x="172" y="124"/>
                      </a:lnTo>
                      <a:lnTo>
                        <a:pt x="173" y="124"/>
                      </a:lnTo>
                      <a:lnTo>
                        <a:pt x="175" y="124"/>
                      </a:lnTo>
                      <a:lnTo>
                        <a:pt x="176" y="125"/>
                      </a:lnTo>
                      <a:lnTo>
                        <a:pt x="179" y="125"/>
                      </a:lnTo>
                      <a:lnTo>
                        <a:pt x="180" y="129"/>
                      </a:lnTo>
                      <a:lnTo>
                        <a:pt x="184" y="128"/>
                      </a:lnTo>
                      <a:lnTo>
                        <a:pt x="187" y="129"/>
                      </a:lnTo>
                      <a:lnTo>
                        <a:pt x="189" y="128"/>
                      </a:lnTo>
                      <a:lnTo>
                        <a:pt x="190" y="124"/>
                      </a:lnTo>
                      <a:lnTo>
                        <a:pt x="189" y="121"/>
                      </a:lnTo>
                      <a:lnTo>
                        <a:pt x="186" y="120"/>
                      </a:lnTo>
                      <a:lnTo>
                        <a:pt x="186" y="117"/>
                      </a:lnTo>
                      <a:lnTo>
                        <a:pt x="189" y="116"/>
                      </a:lnTo>
                      <a:lnTo>
                        <a:pt x="191" y="116"/>
                      </a:lnTo>
                      <a:lnTo>
                        <a:pt x="192" y="117"/>
                      </a:lnTo>
                      <a:lnTo>
                        <a:pt x="192" y="121"/>
                      </a:lnTo>
                      <a:lnTo>
                        <a:pt x="194" y="121"/>
                      </a:lnTo>
                      <a:lnTo>
                        <a:pt x="198" y="122"/>
                      </a:lnTo>
                      <a:lnTo>
                        <a:pt x="201" y="122"/>
                      </a:lnTo>
                      <a:lnTo>
                        <a:pt x="204" y="120"/>
                      </a:lnTo>
                      <a:lnTo>
                        <a:pt x="204" y="117"/>
                      </a:lnTo>
                      <a:lnTo>
                        <a:pt x="205" y="117"/>
                      </a:lnTo>
                      <a:lnTo>
                        <a:pt x="206" y="120"/>
                      </a:lnTo>
                      <a:lnTo>
                        <a:pt x="206" y="121"/>
                      </a:lnTo>
                      <a:lnTo>
                        <a:pt x="208" y="121"/>
                      </a:lnTo>
                      <a:lnTo>
                        <a:pt x="211" y="122"/>
                      </a:lnTo>
                      <a:lnTo>
                        <a:pt x="215" y="124"/>
                      </a:lnTo>
                      <a:lnTo>
                        <a:pt x="218" y="125"/>
                      </a:lnTo>
                      <a:lnTo>
                        <a:pt x="220" y="128"/>
                      </a:lnTo>
                      <a:lnTo>
                        <a:pt x="222" y="129"/>
                      </a:lnTo>
                      <a:lnTo>
                        <a:pt x="223" y="130"/>
                      </a:lnTo>
                      <a:lnTo>
                        <a:pt x="224" y="130"/>
                      </a:lnTo>
                      <a:lnTo>
                        <a:pt x="227" y="131"/>
                      </a:lnTo>
                      <a:lnTo>
                        <a:pt x="228" y="131"/>
                      </a:lnTo>
                      <a:lnTo>
                        <a:pt x="230" y="130"/>
                      </a:lnTo>
                      <a:lnTo>
                        <a:pt x="233" y="130"/>
                      </a:lnTo>
                      <a:lnTo>
                        <a:pt x="237" y="130"/>
                      </a:lnTo>
                      <a:lnTo>
                        <a:pt x="238" y="130"/>
                      </a:lnTo>
                      <a:lnTo>
                        <a:pt x="241" y="129"/>
                      </a:lnTo>
                      <a:lnTo>
                        <a:pt x="241" y="128"/>
                      </a:lnTo>
                      <a:lnTo>
                        <a:pt x="239" y="125"/>
                      </a:lnTo>
                      <a:lnTo>
                        <a:pt x="241" y="124"/>
                      </a:lnTo>
                      <a:lnTo>
                        <a:pt x="242" y="122"/>
                      </a:lnTo>
                      <a:lnTo>
                        <a:pt x="243" y="122"/>
                      </a:lnTo>
                      <a:lnTo>
                        <a:pt x="243" y="125"/>
                      </a:lnTo>
                      <a:lnTo>
                        <a:pt x="243" y="128"/>
                      </a:lnTo>
                      <a:lnTo>
                        <a:pt x="247" y="128"/>
                      </a:lnTo>
                      <a:lnTo>
                        <a:pt x="248" y="125"/>
                      </a:lnTo>
                      <a:lnTo>
                        <a:pt x="249" y="124"/>
                      </a:lnTo>
                      <a:lnTo>
                        <a:pt x="253" y="124"/>
                      </a:lnTo>
                      <a:lnTo>
                        <a:pt x="255" y="125"/>
                      </a:lnTo>
                      <a:lnTo>
                        <a:pt x="256" y="125"/>
                      </a:lnTo>
                      <a:lnTo>
                        <a:pt x="257" y="124"/>
                      </a:lnTo>
                      <a:lnTo>
                        <a:pt x="255" y="122"/>
                      </a:lnTo>
                      <a:lnTo>
                        <a:pt x="256" y="121"/>
                      </a:lnTo>
                      <a:lnTo>
                        <a:pt x="257" y="120"/>
                      </a:lnTo>
                      <a:lnTo>
                        <a:pt x="262" y="120"/>
                      </a:lnTo>
                      <a:lnTo>
                        <a:pt x="265" y="120"/>
                      </a:lnTo>
                      <a:lnTo>
                        <a:pt x="266" y="117"/>
                      </a:lnTo>
                      <a:lnTo>
                        <a:pt x="267" y="115"/>
                      </a:lnTo>
                      <a:lnTo>
                        <a:pt x="267" y="109"/>
                      </a:lnTo>
                      <a:lnTo>
                        <a:pt x="267" y="105"/>
                      </a:lnTo>
                      <a:lnTo>
                        <a:pt x="267" y="102"/>
                      </a:lnTo>
                      <a:lnTo>
                        <a:pt x="267" y="100"/>
                      </a:lnTo>
                      <a:lnTo>
                        <a:pt x="267" y="98"/>
                      </a:lnTo>
                      <a:lnTo>
                        <a:pt x="267" y="96"/>
                      </a:lnTo>
                      <a:lnTo>
                        <a:pt x="266" y="96"/>
                      </a:lnTo>
                      <a:lnTo>
                        <a:pt x="265" y="95"/>
                      </a:lnTo>
                      <a:lnTo>
                        <a:pt x="262" y="93"/>
                      </a:lnTo>
                      <a:lnTo>
                        <a:pt x="262" y="92"/>
                      </a:lnTo>
                      <a:lnTo>
                        <a:pt x="263" y="91"/>
                      </a:lnTo>
                      <a:lnTo>
                        <a:pt x="269" y="87"/>
                      </a:lnTo>
                      <a:lnTo>
                        <a:pt x="270" y="88"/>
                      </a:lnTo>
                      <a:lnTo>
                        <a:pt x="270" y="91"/>
                      </a:lnTo>
                      <a:lnTo>
                        <a:pt x="271" y="91"/>
                      </a:lnTo>
                      <a:lnTo>
                        <a:pt x="279" y="91"/>
                      </a:lnTo>
                      <a:lnTo>
                        <a:pt x="281" y="91"/>
                      </a:lnTo>
                      <a:lnTo>
                        <a:pt x="284" y="90"/>
                      </a:lnTo>
                      <a:lnTo>
                        <a:pt x="286" y="87"/>
                      </a:lnTo>
                      <a:lnTo>
                        <a:pt x="288" y="86"/>
                      </a:lnTo>
                      <a:lnTo>
                        <a:pt x="290" y="83"/>
                      </a:lnTo>
                      <a:lnTo>
                        <a:pt x="291" y="79"/>
                      </a:lnTo>
                      <a:lnTo>
                        <a:pt x="293" y="78"/>
                      </a:lnTo>
                      <a:lnTo>
                        <a:pt x="295" y="76"/>
                      </a:lnTo>
                      <a:lnTo>
                        <a:pt x="296" y="74"/>
                      </a:lnTo>
                      <a:lnTo>
                        <a:pt x="298" y="72"/>
                      </a:lnTo>
                      <a:lnTo>
                        <a:pt x="296" y="70"/>
                      </a:lnTo>
                      <a:lnTo>
                        <a:pt x="295" y="69"/>
                      </a:lnTo>
                      <a:lnTo>
                        <a:pt x="298" y="68"/>
                      </a:lnTo>
                      <a:lnTo>
                        <a:pt x="298" y="65"/>
                      </a:lnTo>
                      <a:lnTo>
                        <a:pt x="298" y="62"/>
                      </a:lnTo>
                      <a:lnTo>
                        <a:pt x="298" y="58"/>
                      </a:lnTo>
                      <a:lnTo>
                        <a:pt x="298" y="57"/>
                      </a:lnTo>
                      <a:lnTo>
                        <a:pt x="295" y="57"/>
                      </a:lnTo>
                      <a:lnTo>
                        <a:pt x="294" y="57"/>
                      </a:lnTo>
                      <a:lnTo>
                        <a:pt x="293" y="55"/>
                      </a:lnTo>
                      <a:lnTo>
                        <a:pt x="293" y="50"/>
                      </a:lnTo>
                      <a:lnTo>
                        <a:pt x="293" y="49"/>
                      </a:lnTo>
                      <a:lnTo>
                        <a:pt x="293" y="46"/>
                      </a:lnTo>
                      <a:lnTo>
                        <a:pt x="294" y="45"/>
                      </a:lnTo>
                      <a:lnTo>
                        <a:pt x="296" y="46"/>
                      </a:lnTo>
                      <a:lnTo>
                        <a:pt x="304" y="48"/>
                      </a:lnTo>
                      <a:lnTo>
                        <a:pt x="305" y="49"/>
                      </a:lnTo>
                      <a:lnTo>
                        <a:pt x="307" y="50"/>
                      </a:lnTo>
                      <a:lnTo>
                        <a:pt x="309" y="50"/>
                      </a:lnTo>
                      <a:lnTo>
                        <a:pt x="312" y="53"/>
                      </a:lnTo>
                      <a:lnTo>
                        <a:pt x="314" y="50"/>
                      </a:lnTo>
                      <a:lnTo>
                        <a:pt x="315" y="49"/>
                      </a:lnTo>
                      <a:lnTo>
                        <a:pt x="317" y="46"/>
                      </a:lnTo>
                      <a:lnTo>
                        <a:pt x="319" y="45"/>
                      </a:lnTo>
                      <a:lnTo>
                        <a:pt x="320" y="44"/>
                      </a:lnTo>
                      <a:lnTo>
                        <a:pt x="322" y="44"/>
                      </a:lnTo>
                      <a:lnTo>
                        <a:pt x="324" y="44"/>
                      </a:lnTo>
                      <a:lnTo>
                        <a:pt x="326" y="44"/>
                      </a:lnTo>
                      <a:lnTo>
                        <a:pt x="327" y="45"/>
                      </a:lnTo>
                      <a:lnTo>
                        <a:pt x="328" y="46"/>
                      </a:lnTo>
                      <a:lnTo>
                        <a:pt x="329" y="48"/>
                      </a:lnTo>
                      <a:lnTo>
                        <a:pt x="331" y="48"/>
                      </a:lnTo>
                      <a:lnTo>
                        <a:pt x="332" y="46"/>
                      </a:lnTo>
                      <a:lnTo>
                        <a:pt x="334" y="46"/>
                      </a:lnTo>
                      <a:lnTo>
                        <a:pt x="337" y="46"/>
                      </a:lnTo>
                      <a:lnTo>
                        <a:pt x="338" y="44"/>
                      </a:lnTo>
                      <a:lnTo>
                        <a:pt x="341" y="44"/>
                      </a:lnTo>
                      <a:lnTo>
                        <a:pt x="342" y="43"/>
                      </a:lnTo>
                      <a:lnTo>
                        <a:pt x="343" y="43"/>
                      </a:lnTo>
                      <a:lnTo>
                        <a:pt x="346" y="44"/>
                      </a:lnTo>
                      <a:lnTo>
                        <a:pt x="351" y="43"/>
                      </a:lnTo>
                      <a:lnTo>
                        <a:pt x="353" y="43"/>
                      </a:lnTo>
                      <a:lnTo>
                        <a:pt x="356" y="41"/>
                      </a:lnTo>
                      <a:lnTo>
                        <a:pt x="358" y="43"/>
                      </a:lnTo>
                      <a:lnTo>
                        <a:pt x="361" y="43"/>
                      </a:lnTo>
                      <a:lnTo>
                        <a:pt x="362" y="43"/>
                      </a:lnTo>
                      <a:lnTo>
                        <a:pt x="365" y="45"/>
                      </a:lnTo>
                      <a:lnTo>
                        <a:pt x="366" y="44"/>
                      </a:lnTo>
                      <a:lnTo>
                        <a:pt x="367" y="41"/>
                      </a:lnTo>
                      <a:lnTo>
                        <a:pt x="367" y="39"/>
                      </a:lnTo>
                      <a:lnTo>
                        <a:pt x="366" y="36"/>
                      </a:lnTo>
                      <a:lnTo>
                        <a:pt x="365" y="34"/>
                      </a:lnTo>
                      <a:lnTo>
                        <a:pt x="362" y="31"/>
                      </a:lnTo>
                      <a:lnTo>
                        <a:pt x="362" y="30"/>
                      </a:lnTo>
                      <a:lnTo>
                        <a:pt x="365" y="27"/>
                      </a:lnTo>
                      <a:lnTo>
                        <a:pt x="366" y="25"/>
                      </a:lnTo>
                      <a:lnTo>
                        <a:pt x="366" y="21"/>
                      </a:lnTo>
                      <a:lnTo>
                        <a:pt x="367" y="20"/>
                      </a:lnTo>
                      <a:lnTo>
                        <a:pt x="366" y="19"/>
                      </a:lnTo>
                      <a:lnTo>
                        <a:pt x="369" y="16"/>
                      </a:lnTo>
                      <a:lnTo>
                        <a:pt x="370" y="16"/>
                      </a:lnTo>
                      <a:lnTo>
                        <a:pt x="371" y="19"/>
                      </a:lnTo>
                      <a:lnTo>
                        <a:pt x="372" y="21"/>
                      </a:lnTo>
                      <a:lnTo>
                        <a:pt x="374" y="20"/>
                      </a:lnTo>
                      <a:lnTo>
                        <a:pt x="375" y="19"/>
                      </a:lnTo>
                      <a:lnTo>
                        <a:pt x="376" y="16"/>
                      </a:lnTo>
                      <a:lnTo>
                        <a:pt x="376" y="15"/>
                      </a:lnTo>
                      <a:lnTo>
                        <a:pt x="375" y="13"/>
                      </a:lnTo>
                      <a:lnTo>
                        <a:pt x="379" y="11"/>
                      </a:lnTo>
                      <a:lnTo>
                        <a:pt x="380" y="11"/>
                      </a:lnTo>
                      <a:lnTo>
                        <a:pt x="381" y="10"/>
                      </a:lnTo>
                      <a:lnTo>
                        <a:pt x="384" y="11"/>
                      </a:lnTo>
                      <a:lnTo>
                        <a:pt x="386" y="11"/>
                      </a:lnTo>
                      <a:lnTo>
                        <a:pt x="389" y="10"/>
                      </a:lnTo>
                      <a:lnTo>
                        <a:pt x="390" y="10"/>
                      </a:lnTo>
                      <a:lnTo>
                        <a:pt x="390" y="8"/>
                      </a:lnTo>
                      <a:lnTo>
                        <a:pt x="391" y="8"/>
                      </a:lnTo>
                      <a:lnTo>
                        <a:pt x="394" y="6"/>
                      </a:lnTo>
                      <a:lnTo>
                        <a:pt x="394" y="5"/>
                      </a:lnTo>
                      <a:lnTo>
                        <a:pt x="390" y="3"/>
                      </a:lnTo>
                      <a:lnTo>
                        <a:pt x="391" y="2"/>
                      </a:lnTo>
                      <a:lnTo>
                        <a:pt x="395" y="2"/>
                      </a:lnTo>
                      <a:lnTo>
                        <a:pt x="397" y="2"/>
                      </a:lnTo>
                      <a:lnTo>
                        <a:pt x="398" y="0"/>
                      </a:lnTo>
                      <a:lnTo>
                        <a:pt x="403" y="1"/>
                      </a:lnTo>
                      <a:lnTo>
                        <a:pt x="409" y="2"/>
                      </a:lnTo>
                      <a:lnTo>
                        <a:pt x="413" y="2"/>
                      </a:lnTo>
                      <a:lnTo>
                        <a:pt x="414" y="3"/>
                      </a:lnTo>
                      <a:lnTo>
                        <a:pt x="414" y="13"/>
                      </a:lnTo>
                      <a:lnTo>
                        <a:pt x="416" y="19"/>
                      </a:lnTo>
                      <a:lnTo>
                        <a:pt x="417" y="26"/>
                      </a:lnTo>
                      <a:lnTo>
                        <a:pt x="418" y="27"/>
                      </a:lnTo>
                      <a:lnTo>
                        <a:pt x="419" y="29"/>
                      </a:lnTo>
                      <a:lnTo>
                        <a:pt x="422" y="30"/>
                      </a:lnTo>
                      <a:lnTo>
                        <a:pt x="422" y="31"/>
                      </a:lnTo>
                      <a:lnTo>
                        <a:pt x="422" y="34"/>
                      </a:lnTo>
                      <a:lnTo>
                        <a:pt x="419" y="39"/>
                      </a:lnTo>
                      <a:lnTo>
                        <a:pt x="418" y="41"/>
                      </a:lnTo>
                      <a:lnTo>
                        <a:pt x="418" y="43"/>
                      </a:lnTo>
                      <a:lnTo>
                        <a:pt x="419" y="45"/>
                      </a:lnTo>
                      <a:lnTo>
                        <a:pt x="422" y="46"/>
                      </a:lnTo>
                      <a:lnTo>
                        <a:pt x="422" y="48"/>
                      </a:lnTo>
                      <a:lnTo>
                        <a:pt x="422" y="49"/>
                      </a:lnTo>
                      <a:lnTo>
                        <a:pt x="419" y="54"/>
                      </a:lnTo>
                      <a:lnTo>
                        <a:pt x="418" y="57"/>
                      </a:lnTo>
                      <a:lnTo>
                        <a:pt x="418" y="60"/>
                      </a:lnTo>
                      <a:lnTo>
                        <a:pt x="419" y="62"/>
                      </a:lnTo>
                      <a:lnTo>
                        <a:pt x="422" y="63"/>
                      </a:lnTo>
                      <a:lnTo>
                        <a:pt x="426" y="64"/>
                      </a:lnTo>
                      <a:lnTo>
                        <a:pt x="422" y="70"/>
                      </a:lnTo>
                      <a:lnTo>
                        <a:pt x="421" y="73"/>
                      </a:lnTo>
                      <a:lnTo>
                        <a:pt x="418" y="76"/>
                      </a:lnTo>
                      <a:lnTo>
                        <a:pt x="417" y="79"/>
                      </a:lnTo>
                      <a:lnTo>
                        <a:pt x="414" y="81"/>
                      </a:lnTo>
                      <a:lnTo>
                        <a:pt x="414" y="83"/>
                      </a:lnTo>
                      <a:lnTo>
                        <a:pt x="413" y="86"/>
                      </a:lnTo>
                      <a:lnTo>
                        <a:pt x="410" y="91"/>
                      </a:lnTo>
                      <a:lnTo>
                        <a:pt x="409" y="93"/>
                      </a:lnTo>
                      <a:lnTo>
                        <a:pt x="405" y="95"/>
                      </a:lnTo>
                      <a:lnTo>
                        <a:pt x="404" y="98"/>
                      </a:lnTo>
                      <a:lnTo>
                        <a:pt x="404" y="101"/>
                      </a:lnTo>
                      <a:lnTo>
                        <a:pt x="404" y="102"/>
                      </a:lnTo>
                      <a:lnTo>
                        <a:pt x="403" y="103"/>
                      </a:lnTo>
                      <a:lnTo>
                        <a:pt x="402" y="105"/>
                      </a:lnTo>
                      <a:lnTo>
                        <a:pt x="403" y="106"/>
                      </a:lnTo>
                      <a:lnTo>
                        <a:pt x="403" y="107"/>
                      </a:lnTo>
                      <a:lnTo>
                        <a:pt x="402" y="110"/>
                      </a:lnTo>
                      <a:lnTo>
                        <a:pt x="400" y="115"/>
                      </a:lnTo>
                      <a:lnTo>
                        <a:pt x="399" y="116"/>
                      </a:lnTo>
                      <a:lnTo>
                        <a:pt x="398" y="119"/>
                      </a:lnTo>
                      <a:lnTo>
                        <a:pt x="398" y="121"/>
                      </a:lnTo>
                      <a:lnTo>
                        <a:pt x="399" y="122"/>
                      </a:lnTo>
                      <a:lnTo>
                        <a:pt x="399" y="124"/>
                      </a:lnTo>
                      <a:lnTo>
                        <a:pt x="399" y="129"/>
                      </a:lnTo>
                      <a:lnTo>
                        <a:pt x="398" y="133"/>
                      </a:lnTo>
                      <a:lnTo>
                        <a:pt x="398" y="136"/>
                      </a:lnTo>
                      <a:lnTo>
                        <a:pt x="395" y="144"/>
                      </a:lnTo>
                      <a:lnTo>
                        <a:pt x="394" y="152"/>
                      </a:lnTo>
                      <a:lnTo>
                        <a:pt x="391" y="158"/>
                      </a:lnTo>
                      <a:lnTo>
                        <a:pt x="390" y="163"/>
                      </a:lnTo>
                      <a:lnTo>
                        <a:pt x="389" y="169"/>
                      </a:lnTo>
                      <a:lnTo>
                        <a:pt x="389" y="177"/>
                      </a:lnTo>
                      <a:lnTo>
                        <a:pt x="388" y="183"/>
                      </a:lnTo>
                      <a:lnTo>
                        <a:pt x="388" y="190"/>
                      </a:lnTo>
                      <a:lnTo>
                        <a:pt x="388" y="196"/>
                      </a:lnTo>
                      <a:lnTo>
                        <a:pt x="388" y="204"/>
                      </a:lnTo>
                      <a:lnTo>
                        <a:pt x="388" y="211"/>
                      </a:lnTo>
                      <a:lnTo>
                        <a:pt x="388" y="219"/>
                      </a:lnTo>
                      <a:lnTo>
                        <a:pt x="388" y="224"/>
                      </a:lnTo>
                      <a:lnTo>
                        <a:pt x="381" y="224"/>
                      </a:lnTo>
                      <a:lnTo>
                        <a:pt x="381" y="220"/>
                      </a:lnTo>
                      <a:lnTo>
                        <a:pt x="379" y="220"/>
                      </a:lnTo>
                      <a:lnTo>
                        <a:pt x="375" y="219"/>
                      </a:lnTo>
                      <a:lnTo>
                        <a:pt x="372" y="220"/>
                      </a:lnTo>
                      <a:lnTo>
                        <a:pt x="369" y="217"/>
                      </a:lnTo>
                      <a:lnTo>
                        <a:pt x="369" y="214"/>
                      </a:lnTo>
                      <a:lnTo>
                        <a:pt x="366" y="212"/>
                      </a:lnTo>
                      <a:lnTo>
                        <a:pt x="365" y="210"/>
                      </a:lnTo>
                      <a:lnTo>
                        <a:pt x="361" y="211"/>
                      </a:lnTo>
                      <a:lnTo>
                        <a:pt x="358" y="209"/>
                      </a:lnTo>
                      <a:lnTo>
                        <a:pt x="357" y="209"/>
                      </a:lnTo>
                      <a:lnTo>
                        <a:pt x="355" y="209"/>
                      </a:lnTo>
                      <a:lnTo>
                        <a:pt x="356" y="206"/>
                      </a:lnTo>
                      <a:lnTo>
                        <a:pt x="355" y="205"/>
                      </a:lnTo>
                      <a:lnTo>
                        <a:pt x="352" y="202"/>
                      </a:lnTo>
                      <a:lnTo>
                        <a:pt x="350" y="204"/>
                      </a:lnTo>
                      <a:lnTo>
                        <a:pt x="347" y="205"/>
                      </a:lnTo>
                      <a:lnTo>
                        <a:pt x="346" y="206"/>
                      </a:lnTo>
                      <a:lnTo>
                        <a:pt x="345" y="207"/>
                      </a:lnTo>
                      <a:lnTo>
                        <a:pt x="341" y="209"/>
                      </a:lnTo>
                      <a:lnTo>
                        <a:pt x="341" y="211"/>
                      </a:lnTo>
                      <a:lnTo>
                        <a:pt x="341" y="214"/>
                      </a:lnTo>
                      <a:lnTo>
                        <a:pt x="343" y="215"/>
                      </a:lnTo>
                      <a:lnTo>
                        <a:pt x="345" y="217"/>
                      </a:lnTo>
                      <a:lnTo>
                        <a:pt x="343" y="220"/>
                      </a:lnTo>
                      <a:lnTo>
                        <a:pt x="341" y="220"/>
                      </a:lnTo>
                      <a:lnTo>
                        <a:pt x="341" y="221"/>
                      </a:lnTo>
                      <a:lnTo>
                        <a:pt x="339" y="225"/>
                      </a:lnTo>
                      <a:lnTo>
                        <a:pt x="342" y="226"/>
                      </a:lnTo>
                      <a:lnTo>
                        <a:pt x="342" y="229"/>
                      </a:lnTo>
                      <a:lnTo>
                        <a:pt x="342" y="233"/>
                      </a:lnTo>
                      <a:lnTo>
                        <a:pt x="339" y="233"/>
                      </a:lnTo>
                      <a:lnTo>
                        <a:pt x="341" y="236"/>
                      </a:lnTo>
                      <a:lnTo>
                        <a:pt x="341" y="239"/>
                      </a:lnTo>
                      <a:lnTo>
                        <a:pt x="343" y="240"/>
                      </a:lnTo>
                      <a:lnTo>
                        <a:pt x="343" y="243"/>
                      </a:lnTo>
                      <a:lnTo>
                        <a:pt x="345" y="244"/>
                      </a:lnTo>
                      <a:lnTo>
                        <a:pt x="346" y="247"/>
                      </a:lnTo>
                      <a:lnTo>
                        <a:pt x="343" y="248"/>
                      </a:lnTo>
                      <a:lnTo>
                        <a:pt x="343" y="250"/>
                      </a:lnTo>
                      <a:lnTo>
                        <a:pt x="342" y="252"/>
                      </a:lnTo>
                      <a:lnTo>
                        <a:pt x="343" y="252"/>
                      </a:lnTo>
                      <a:lnTo>
                        <a:pt x="345" y="253"/>
                      </a:lnTo>
                      <a:lnTo>
                        <a:pt x="346" y="254"/>
                      </a:lnTo>
                      <a:lnTo>
                        <a:pt x="347" y="257"/>
                      </a:lnTo>
                      <a:lnTo>
                        <a:pt x="350" y="259"/>
                      </a:lnTo>
                      <a:lnTo>
                        <a:pt x="346" y="263"/>
                      </a:lnTo>
                      <a:lnTo>
                        <a:pt x="346" y="266"/>
                      </a:lnTo>
                      <a:lnTo>
                        <a:pt x="347" y="267"/>
                      </a:lnTo>
                      <a:lnTo>
                        <a:pt x="351" y="269"/>
                      </a:lnTo>
                      <a:lnTo>
                        <a:pt x="352" y="271"/>
                      </a:lnTo>
                      <a:lnTo>
                        <a:pt x="351" y="273"/>
                      </a:lnTo>
                      <a:lnTo>
                        <a:pt x="350" y="277"/>
                      </a:lnTo>
                      <a:lnTo>
                        <a:pt x="346" y="278"/>
                      </a:lnTo>
                      <a:lnTo>
                        <a:pt x="345" y="274"/>
                      </a:lnTo>
                      <a:lnTo>
                        <a:pt x="342" y="273"/>
                      </a:lnTo>
                      <a:lnTo>
                        <a:pt x="339" y="274"/>
                      </a:lnTo>
                      <a:lnTo>
                        <a:pt x="337" y="274"/>
                      </a:lnTo>
                      <a:lnTo>
                        <a:pt x="334" y="274"/>
                      </a:lnTo>
                      <a:lnTo>
                        <a:pt x="332" y="274"/>
                      </a:lnTo>
                      <a:lnTo>
                        <a:pt x="331" y="278"/>
                      </a:lnTo>
                      <a:lnTo>
                        <a:pt x="329" y="282"/>
                      </a:lnTo>
                      <a:lnTo>
                        <a:pt x="329" y="283"/>
                      </a:lnTo>
                      <a:lnTo>
                        <a:pt x="331" y="285"/>
                      </a:lnTo>
                      <a:lnTo>
                        <a:pt x="329" y="286"/>
                      </a:lnTo>
                      <a:lnTo>
                        <a:pt x="328" y="287"/>
                      </a:lnTo>
                      <a:lnTo>
                        <a:pt x="327" y="288"/>
                      </a:lnTo>
                      <a:lnTo>
                        <a:pt x="326" y="291"/>
                      </a:lnTo>
                      <a:lnTo>
                        <a:pt x="326" y="293"/>
                      </a:lnTo>
                      <a:lnTo>
                        <a:pt x="323" y="296"/>
                      </a:lnTo>
                      <a:lnTo>
                        <a:pt x="322" y="297"/>
                      </a:lnTo>
                      <a:lnTo>
                        <a:pt x="323" y="299"/>
                      </a:lnTo>
                      <a:lnTo>
                        <a:pt x="323" y="300"/>
                      </a:lnTo>
                      <a:lnTo>
                        <a:pt x="320" y="302"/>
                      </a:lnTo>
                      <a:lnTo>
                        <a:pt x="319" y="302"/>
                      </a:lnTo>
                      <a:lnTo>
                        <a:pt x="315" y="304"/>
                      </a:lnTo>
                      <a:lnTo>
                        <a:pt x="313" y="304"/>
                      </a:lnTo>
                      <a:lnTo>
                        <a:pt x="312" y="302"/>
                      </a:lnTo>
                      <a:lnTo>
                        <a:pt x="310" y="304"/>
                      </a:lnTo>
                      <a:lnTo>
                        <a:pt x="309" y="307"/>
                      </a:lnTo>
                      <a:lnTo>
                        <a:pt x="307" y="309"/>
                      </a:lnTo>
                      <a:lnTo>
                        <a:pt x="305" y="310"/>
                      </a:lnTo>
                      <a:lnTo>
                        <a:pt x="301" y="310"/>
                      </a:lnTo>
                      <a:lnTo>
                        <a:pt x="299" y="309"/>
                      </a:lnTo>
                      <a:lnTo>
                        <a:pt x="298" y="309"/>
                      </a:lnTo>
                      <a:lnTo>
                        <a:pt x="296" y="309"/>
                      </a:lnTo>
                      <a:lnTo>
                        <a:pt x="294" y="309"/>
                      </a:lnTo>
                      <a:lnTo>
                        <a:pt x="291" y="310"/>
                      </a:lnTo>
                      <a:lnTo>
                        <a:pt x="286" y="309"/>
                      </a:lnTo>
                      <a:lnTo>
                        <a:pt x="281" y="309"/>
                      </a:lnTo>
                      <a:lnTo>
                        <a:pt x="277" y="309"/>
                      </a:lnTo>
                      <a:lnTo>
                        <a:pt x="275" y="309"/>
                      </a:lnTo>
                      <a:lnTo>
                        <a:pt x="271" y="307"/>
                      </a:lnTo>
                      <a:lnTo>
                        <a:pt x="270" y="307"/>
                      </a:lnTo>
                      <a:lnTo>
                        <a:pt x="267" y="307"/>
                      </a:lnTo>
                      <a:lnTo>
                        <a:pt x="266" y="306"/>
                      </a:lnTo>
                      <a:lnTo>
                        <a:pt x="265" y="307"/>
                      </a:lnTo>
                      <a:lnTo>
                        <a:pt x="262" y="307"/>
                      </a:lnTo>
                      <a:lnTo>
                        <a:pt x="261" y="304"/>
                      </a:lnTo>
                      <a:lnTo>
                        <a:pt x="257" y="302"/>
                      </a:lnTo>
                      <a:lnTo>
                        <a:pt x="255" y="304"/>
                      </a:lnTo>
                      <a:lnTo>
                        <a:pt x="253" y="306"/>
                      </a:lnTo>
                      <a:lnTo>
                        <a:pt x="251" y="304"/>
                      </a:lnTo>
                      <a:lnTo>
                        <a:pt x="251" y="301"/>
                      </a:lnTo>
                      <a:lnTo>
                        <a:pt x="249" y="300"/>
                      </a:lnTo>
                      <a:lnTo>
                        <a:pt x="248" y="300"/>
                      </a:lnTo>
                      <a:lnTo>
                        <a:pt x="247" y="299"/>
                      </a:lnTo>
                      <a:lnTo>
                        <a:pt x="243" y="301"/>
                      </a:lnTo>
                      <a:lnTo>
                        <a:pt x="241" y="301"/>
                      </a:lnTo>
                      <a:lnTo>
                        <a:pt x="238" y="302"/>
                      </a:lnTo>
                      <a:lnTo>
                        <a:pt x="238" y="306"/>
                      </a:lnTo>
                      <a:lnTo>
                        <a:pt x="238" y="310"/>
                      </a:lnTo>
                      <a:lnTo>
                        <a:pt x="237" y="310"/>
                      </a:lnTo>
                      <a:lnTo>
                        <a:pt x="236" y="307"/>
                      </a:lnTo>
                      <a:lnTo>
                        <a:pt x="234" y="307"/>
                      </a:lnTo>
                      <a:lnTo>
                        <a:pt x="234" y="302"/>
                      </a:lnTo>
                      <a:lnTo>
                        <a:pt x="232" y="301"/>
                      </a:lnTo>
                      <a:lnTo>
                        <a:pt x="228" y="302"/>
                      </a:lnTo>
                      <a:lnTo>
                        <a:pt x="227" y="304"/>
                      </a:lnTo>
                      <a:lnTo>
                        <a:pt x="225" y="306"/>
                      </a:lnTo>
                      <a:lnTo>
                        <a:pt x="225" y="307"/>
                      </a:lnTo>
                      <a:lnTo>
                        <a:pt x="228" y="309"/>
                      </a:lnTo>
                      <a:lnTo>
                        <a:pt x="230" y="311"/>
                      </a:lnTo>
                      <a:lnTo>
                        <a:pt x="232" y="313"/>
                      </a:lnTo>
                      <a:lnTo>
                        <a:pt x="234" y="313"/>
                      </a:lnTo>
                      <a:lnTo>
                        <a:pt x="234" y="315"/>
                      </a:lnTo>
                      <a:lnTo>
                        <a:pt x="236" y="316"/>
                      </a:lnTo>
                      <a:lnTo>
                        <a:pt x="238" y="319"/>
                      </a:lnTo>
                      <a:lnTo>
                        <a:pt x="236" y="319"/>
                      </a:lnTo>
                      <a:lnTo>
                        <a:pt x="236" y="323"/>
                      </a:lnTo>
                      <a:lnTo>
                        <a:pt x="237" y="324"/>
                      </a:lnTo>
                      <a:lnTo>
                        <a:pt x="238" y="326"/>
                      </a:lnTo>
                      <a:lnTo>
                        <a:pt x="241" y="329"/>
                      </a:lnTo>
                      <a:lnTo>
                        <a:pt x="242" y="330"/>
                      </a:lnTo>
                      <a:lnTo>
                        <a:pt x="247" y="333"/>
                      </a:lnTo>
                      <a:lnTo>
                        <a:pt x="247" y="338"/>
                      </a:lnTo>
                      <a:lnTo>
                        <a:pt x="246" y="339"/>
                      </a:lnTo>
                      <a:lnTo>
                        <a:pt x="246" y="342"/>
                      </a:lnTo>
                      <a:lnTo>
                        <a:pt x="247" y="344"/>
                      </a:lnTo>
                      <a:lnTo>
                        <a:pt x="246" y="345"/>
                      </a:lnTo>
                      <a:lnTo>
                        <a:pt x="242" y="344"/>
                      </a:lnTo>
                      <a:lnTo>
                        <a:pt x="238" y="343"/>
                      </a:lnTo>
                      <a:lnTo>
                        <a:pt x="237" y="340"/>
                      </a:lnTo>
                      <a:lnTo>
                        <a:pt x="234" y="339"/>
                      </a:lnTo>
                      <a:lnTo>
                        <a:pt x="232" y="339"/>
                      </a:lnTo>
                      <a:lnTo>
                        <a:pt x="230" y="334"/>
                      </a:lnTo>
                      <a:lnTo>
                        <a:pt x="233" y="333"/>
                      </a:lnTo>
                      <a:lnTo>
                        <a:pt x="232" y="330"/>
                      </a:lnTo>
                      <a:lnTo>
                        <a:pt x="230" y="328"/>
                      </a:lnTo>
                      <a:lnTo>
                        <a:pt x="225" y="326"/>
                      </a:lnTo>
                      <a:lnTo>
                        <a:pt x="220" y="324"/>
                      </a:lnTo>
                      <a:lnTo>
                        <a:pt x="218" y="325"/>
                      </a:lnTo>
                      <a:lnTo>
                        <a:pt x="217" y="326"/>
                      </a:lnTo>
                      <a:lnTo>
                        <a:pt x="211" y="328"/>
                      </a:lnTo>
                      <a:lnTo>
                        <a:pt x="211" y="330"/>
                      </a:lnTo>
                      <a:lnTo>
                        <a:pt x="210" y="332"/>
                      </a:lnTo>
                      <a:lnTo>
                        <a:pt x="208" y="333"/>
                      </a:lnTo>
                      <a:lnTo>
                        <a:pt x="205" y="333"/>
                      </a:lnTo>
                      <a:lnTo>
                        <a:pt x="203" y="337"/>
                      </a:lnTo>
                      <a:lnTo>
                        <a:pt x="198" y="338"/>
                      </a:lnTo>
                      <a:lnTo>
                        <a:pt x="201" y="347"/>
                      </a:lnTo>
                      <a:lnTo>
                        <a:pt x="204" y="356"/>
                      </a:lnTo>
                      <a:lnTo>
                        <a:pt x="208" y="367"/>
                      </a:lnTo>
                      <a:lnTo>
                        <a:pt x="211" y="381"/>
                      </a:lnTo>
                      <a:lnTo>
                        <a:pt x="211" y="383"/>
                      </a:lnTo>
                      <a:lnTo>
                        <a:pt x="209" y="391"/>
                      </a:lnTo>
                      <a:lnTo>
                        <a:pt x="206" y="401"/>
                      </a:lnTo>
                      <a:lnTo>
                        <a:pt x="204" y="413"/>
                      </a:lnTo>
                      <a:lnTo>
                        <a:pt x="201" y="425"/>
                      </a:lnTo>
                      <a:lnTo>
                        <a:pt x="195" y="447"/>
                      </a:lnTo>
                      <a:lnTo>
                        <a:pt x="195" y="448"/>
                      </a:lnTo>
                      <a:lnTo>
                        <a:pt x="196" y="449"/>
                      </a:lnTo>
                      <a:lnTo>
                        <a:pt x="196" y="452"/>
                      </a:lnTo>
                      <a:lnTo>
                        <a:pt x="196" y="456"/>
                      </a:lnTo>
                      <a:lnTo>
                        <a:pt x="195" y="457"/>
                      </a:lnTo>
                      <a:lnTo>
                        <a:pt x="195" y="458"/>
                      </a:lnTo>
                      <a:lnTo>
                        <a:pt x="195" y="459"/>
                      </a:lnTo>
                      <a:lnTo>
                        <a:pt x="194" y="461"/>
                      </a:lnTo>
                      <a:lnTo>
                        <a:pt x="195" y="463"/>
                      </a:lnTo>
                      <a:lnTo>
                        <a:pt x="194" y="465"/>
                      </a:lnTo>
                      <a:lnTo>
                        <a:pt x="194" y="466"/>
                      </a:lnTo>
                      <a:lnTo>
                        <a:pt x="191" y="467"/>
                      </a:lnTo>
                      <a:lnTo>
                        <a:pt x="190" y="470"/>
                      </a:lnTo>
                      <a:lnTo>
                        <a:pt x="189" y="470"/>
                      </a:lnTo>
                      <a:lnTo>
                        <a:pt x="186" y="467"/>
                      </a:lnTo>
                      <a:lnTo>
                        <a:pt x="184" y="470"/>
                      </a:lnTo>
                      <a:lnTo>
                        <a:pt x="182" y="471"/>
                      </a:lnTo>
                      <a:lnTo>
                        <a:pt x="180" y="471"/>
                      </a:lnTo>
                      <a:lnTo>
                        <a:pt x="177" y="467"/>
                      </a:lnTo>
                      <a:lnTo>
                        <a:pt x="176" y="465"/>
                      </a:lnTo>
                      <a:lnTo>
                        <a:pt x="175" y="463"/>
                      </a:lnTo>
                      <a:lnTo>
                        <a:pt x="175" y="461"/>
                      </a:lnTo>
                      <a:lnTo>
                        <a:pt x="173" y="459"/>
                      </a:lnTo>
                      <a:lnTo>
                        <a:pt x="172" y="457"/>
                      </a:lnTo>
                      <a:lnTo>
                        <a:pt x="172" y="454"/>
                      </a:lnTo>
                      <a:lnTo>
                        <a:pt x="171" y="451"/>
                      </a:lnTo>
                      <a:lnTo>
                        <a:pt x="171" y="448"/>
                      </a:lnTo>
                      <a:lnTo>
                        <a:pt x="171" y="446"/>
                      </a:lnTo>
                      <a:lnTo>
                        <a:pt x="168" y="444"/>
                      </a:lnTo>
                      <a:lnTo>
                        <a:pt x="166" y="443"/>
                      </a:lnTo>
                      <a:lnTo>
                        <a:pt x="165" y="442"/>
                      </a:lnTo>
                      <a:lnTo>
                        <a:pt x="162" y="442"/>
                      </a:lnTo>
                      <a:lnTo>
                        <a:pt x="160" y="440"/>
                      </a:lnTo>
                      <a:lnTo>
                        <a:pt x="160" y="437"/>
                      </a:lnTo>
                      <a:lnTo>
                        <a:pt x="158" y="435"/>
                      </a:lnTo>
                      <a:lnTo>
                        <a:pt x="157" y="435"/>
                      </a:lnTo>
                      <a:lnTo>
                        <a:pt x="156" y="433"/>
                      </a:lnTo>
                      <a:lnTo>
                        <a:pt x="151" y="430"/>
                      </a:lnTo>
                      <a:lnTo>
                        <a:pt x="151" y="428"/>
                      </a:lnTo>
                      <a:lnTo>
                        <a:pt x="153" y="427"/>
                      </a:lnTo>
                      <a:lnTo>
                        <a:pt x="153" y="429"/>
                      </a:lnTo>
                      <a:lnTo>
                        <a:pt x="156" y="429"/>
                      </a:lnTo>
                      <a:lnTo>
                        <a:pt x="157" y="428"/>
                      </a:lnTo>
                      <a:lnTo>
                        <a:pt x="157" y="423"/>
                      </a:lnTo>
                      <a:lnTo>
                        <a:pt x="156" y="423"/>
                      </a:lnTo>
                      <a:lnTo>
                        <a:pt x="156" y="419"/>
                      </a:lnTo>
                      <a:lnTo>
                        <a:pt x="157" y="419"/>
                      </a:lnTo>
                      <a:lnTo>
                        <a:pt x="161" y="419"/>
                      </a:lnTo>
                      <a:lnTo>
                        <a:pt x="158" y="416"/>
                      </a:lnTo>
                      <a:lnTo>
                        <a:pt x="157" y="414"/>
                      </a:lnTo>
                      <a:lnTo>
                        <a:pt x="153" y="415"/>
                      </a:lnTo>
                      <a:lnTo>
                        <a:pt x="152" y="415"/>
                      </a:lnTo>
                      <a:lnTo>
                        <a:pt x="152" y="414"/>
                      </a:lnTo>
                      <a:lnTo>
                        <a:pt x="152" y="411"/>
                      </a:lnTo>
                      <a:lnTo>
                        <a:pt x="156" y="410"/>
                      </a:lnTo>
                      <a:lnTo>
                        <a:pt x="152" y="410"/>
                      </a:lnTo>
                      <a:lnTo>
                        <a:pt x="149" y="411"/>
                      </a:lnTo>
                      <a:lnTo>
                        <a:pt x="148" y="413"/>
                      </a:lnTo>
                      <a:lnTo>
                        <a:pt x="148" y="415"/>
                      </a:lnTo>
                      <a:lnTo>
                        <a:pt x="146" y="416"/>
                      </a:lnTo>
                      <a:lnTo>
                        <a:pt x="144" y="419"/>
                      </a:lnTo>
                      <a:lnTo>
                        <a:pt x="143" y="420"/>
                      </a:lnTo>
                      <a:lnTo>
                        <a:pt x="138" y="421"/>
                      </a:lnTo>
                      <a:lnTo>
                        <a:pt x="137" y="421"/>
                      </a:lnTo>
                      <a:lnTo>
                        <a:pt x="135" y="423"/>
                      </a:lnTo>
                      <a:lnTo>
                        <a:pt x="133" y="419"/>
                      </a:lnTo>
                      <a:lnTo>
                        <a:pt x="132" y="418"/>
                      </a:lnTo>
                      <a:lnTo>
                        <a:pt x="130" y="416"/>
                      </a:lnTo>
                      <a:lnTo>
                        <a:pt x="129" y="416"/>
                      </a:lnTo>
                      <a:lnTo>
                        <a:pt x="128" y="415"/>
                      </a:lnTo>
                      <a:lnTo>
                        <a:pt x="127" y="415"/>
                      </a:lnTo>
                      <a:lnTo>
                        <a:pt x="123" y="415"/>
                      </a:lnTo>
                      <a:lnTo>
                        <a:pt x="120" y="415"/>
                      </a:lnTo>
                      <a:lnTo>
                        <a:pt x="119" y="414"/>
                      </a:lnTo>
                      <a:lnTo>
                        <a:pt x="116" y="413"/>
                      </a:lnTo>
                      <a:lnTo>
                        <a:pt x="90" y="397"/>
                      </a:lnTo>
                      <a:lnTo>
                        <a:pt x="94" y="416"/>
                      </a:lnTo>
                      <a:lnTo>
                        <a:pt x="97" y="427"/>
                      </a:lnTo>
                      <a:lnTo>
                        <a:pt x="97" y="432"/>
                      </a:lnTo>
                      <a:lnTo>
                        <a:pt x="99" y="435"/>
                      </a:lnTo>
                      <a:lnTo>
                        <a:pt x="99" y="440"/>
                      </a:lnTo>
                      <a:lnTo>
                        <a:pt x="100" y="446"/>
                      </a:lnTo>
                      <a:lnTo>
                        <a:pt x="100" y="449"/>
                      </a:lnTo>
                      <a:lnTo>
                        <a:pt x="101" y="454"/>
                      </a:lnTo>
                      <a:lnTo>
                        <a:pt x="102" y="461"/>
                      </a:lnTo>
                      <a:lnTo>
                        <a:pt x="102" y="467"/>
                      </a:lnTo>
                      <a:lnTo>
                        <a:pt x="99" y="467"/>
                      </a:lnTo>
                      <a:lnTo>
                        <a:pt x="97" y="467"/>
                      </a:lnTo>
                      <a:lnTo>
                        <a:pt x="94" y="470"/>
                      </a:lnTo>
                      <a:lnTo>
                        <a:pt x="91" y="470"/>
                      </a:lnTo>
                      <a:lnTo>
                        <a:pt x="90" y="470"/>
                      </a:lnTo>
                      <a:lnTo>
                        <a:pt x="89" y="467"/>
                      </a:lnTo>
                      <a:lnTo>
                        <a:pt x="87" y="467"/>
                      </a:lnTo>
                      <a:lnTo>
                        <a:pt x="85" y="467"/>
                      </a:lnTo>
                      <a:lnTo>
                        <a:pt x="82" y="466"/>
                      </a:lnTo>
                      <a:lnTo>
                        <a:pt x="80" y="465"/>
                      </a:lnTo>
                      <a:lnTo>
                        <a:pt x="77" y="463"/>
                      </a:lnTo>
                      <a:lnTo>
                        <a:pt x="73" y="462"/>
                      </a:lnTo>
                      <a:lnTo>
                        <a:pt x="71" y="462"/>
                      </a:lnTo>
                      <a:lnTo>
                        <a:pt x="68" y="458"/>
                      </a:lnTo>
                      <a:lnTo>
                        <a:pt x="68" y="457"/>
                      </a:lnTo>
                      <a:lnTo>
                        <a:pt x="67" y="456"/>
                      </a:lnTo>
                      <a:lnTo>
                        <a:pt x="63" y="457"/>
                      </a:lnTo>
                      <a:lnTo>
                        <a:pt x="61" y="457"/>
                      </a:lnTo>
                      <a:lnTo>
                        <a:pt x="59" y="457"/>
                      </a:lnTo>
                      <a:lnTo>
                        <a:pt x="58" y="456"/>
                      </a:lnTo>
                      <a:lnTo>
                        <a:pt x="57" y="452"/>
                      </a:lnTo>
                      <a:lnTo>
                        <a:pt x="56" y="449"/>
                      </a:lnTo>
                      <a:lnTo>
                        <a:pt x="56" y="448"/>
                      </a:lnTo>
                      <a:lnTo>
                        <a:pt x="54" y="446"/>
                      </a:lnTo>
                      <a:lnTo>
                        <a:pt x="54" y="442"/>
                      </a:lnTo>
                      <a:lnTo>
                        <a:pt x="53" y="438"/>
                      </a:lnTo>
                      <a:lnTo>
                        <a:pt x="52" y="434"/>
                      </a:lnTo>
                      <a:lnTo>
                        <a:pt x="49" y="433"/>
                      </a:lnTo>
                      <a:lnTo>
                        <a:pt x="49" y="430"/>
                      </a:lnTo>
                      <a:lnTo>
                        <a:pt x="48" y="429"/>
                      </a:lnTo>
                      <a:lnTo>
                        <a:pt x="48" y="428"/>
                      </a:lnTo>
                      <a:lnTo>
                        <a:pt x="45" y="425"/>
                      </a:lnTo>
                      <a:lnTo>
                        <a:pt x="44" y="423"/>
                      </a:lnTo>
                      <a:lnTo>
                        <a:pt x="44" y="421"/>
                      </a:lnTo>
                      <a:lnTo>
                        <a:pt x="44" y="419"/>
                      </a:lnTo>
                      <a:lnTo>
                        <a:pt x="45" y="418"/>
                      </a:lnTo>
                      <a:lnTo>
                        <a:pt x="44" y="415"/>
                      </a:lnTo>
                      <a:lnTo>
                        <a:pt x="44" y="413"/>
                      </a:lnTo>
                      <a:lnTo>
                        <a:pt x="44" y="410"/>
                      </a:lnTo>
                      <a:lnTo>
                        <a:pt x="43" y="411"/>
                      </a:lnTo>
                      <a:lnTo>
                        <a:pt x="39" y="413"/>
                      </a:lnTo>
                      <a:lnTo>
                        <a:pt x="38" y="414"/>
                      </a:lnTo>
                      <a:lnTo>
                        <a:pt x="37" y="415"/>
                      </a:lnTo>
                      <a:lnTo>
                        <a:pt x="31" y="420"/>
                      </a:lnTo>
                      <a:lnTo>
                        <a:pt x="33" y="423"/>
                      </a:lnTo>
                      <a:lnTo>
                        <a:pt x="34" y="425"/>
                      </a:lnTo>
                      <a:lnTo>
                        <a:pt x="34" y="427"/>
                      </a:lnTo>
                      <a:lnTo>
                        <a:pt x="37" y="429"/>
                      </a:lnTo>
                      <a:lnTo>
                        <a:pt x="37" y="430"/>
                      </a:lnTo>
                      <a:lnTo>
                        <a:pt x="37" y="433"/>
                      </a:lnTo>
                      <a:lnTo>
                        <a:pt x="39" y="434"/>
                      </a:lnTo>
                      <a:lnTo>
                        <a:pt x="39" y="435"/>
                      </a:lnTo>
                      <a:lnTo>
                        <a:pt x="40" y="438"/>
                      </a:lnTo>
                      <a:lnTo>
                        <a:pt x="39" y="440"/>
                      </a:lnTo>
                      <a:lnTo>
                        <a:pt x="39" y="442"/>
                      </a:lnTo>
                      <a:lnTo>
                        <a:pt x="39" y="443"/>
                      </a:lnTo>
                      <a:lnTo>
                        <a:pt x="39" y="444"/>
                      </a:lnTo>
                      <a:lnTo>
                        <a:pt x="38" y="446"/>
                      </a:lnTo>
                      <a:lnTo>
                        <a:pt x="37" y="447"/>
                      </a:lnTo>
                      <a:lnTo>
                        <a:pt x="31" y="444"/>
                      </a:lnTo>
                      <a:lnTo>
                        <a:pt x="30" y="440"/>
                      </a:lnTo>
                      <a:lnTo>
                        <a:pt x="30" y="437"/>
                      </a:lnTo>
                      <a:lnTo>
                        <a:pt x="29" y="434"/>
                      </a:lnTo>
                      <a:lnTo>
                        <a:pt x="28" y="432"/>
                      </a:lnTo>
                      <a:lnTo>
                        <a:pt x="26" y="432"/>
                      </a:lnTo>
                      <a:lnTo>
                        <a:pt x="25" y="432"/>
                      </a:lnTo>
                      <a:lnTo>
                        <a:pt x="24" y="429"/>
                      </a:lnTo>
                      <a:lnTo>
                        <a:pt x="24" y="425"/>
                      </a:lnTo>
                      <a:lnTo>
                        <a:pt x="23" y="423"/>
                      </a:lnTo>
                      <a:lnTo>
                        <a:pt x="19" y="420"/>
                      </a:lnTo>
                      <a:lnTo>
                        <a:pt x="18" y="415"/>
                      </a:lnTo>
                      <a:lnTo>
                        <a:pt x="16" y="413"/>
                      </a:lnTo>
                      <a:lnTo>
                        <a:pt x="15" y="410"/>
                      </a:lnTo>
                      <a:lnTo>
                        <a:pt x="14" y="408"/>
                      </a:lnTo>
                      <a:lnTo>
                        <a:pt x="14" y="405"/>
                      </a:lnTo>
                      <a:lnTo>
                        <a:pt x="14" y="402"/>
                      </a:lnTo>
                      <a:lnTo>
                        <a:pt x="12" y="400"/>
                      </a:lnTo>
                      <a:lnTo>
                        <a:pt x="12" y="397"/>
                      </a:lnTo>
                      <a:lnTo>
                        <a:pt x="12" y="396"/>
                      </a:lnTo>
                      <a:lnTo>
                        <a:pt x="14" y="389"/>
                      </a:lnTo>
                      <a:lnTo>
                        <a:pt x="12" y="385"/>
                      </a:lnTo>
                      <a:lnTo>
                        <a:pt x="11" y="382"/>
                      </a:lnTo>
                      <a:lnTo>
                        <a:pt x="11" y="381"/>
                      </a:lnTo>
                      <a:lnTo>
                        <a:pt x="11" y="377"/>
                      </a:lnTo>
                      <a:lnTo>
                        <a:pt x="11" y="375"/>
                      </a:lnTo>
                      <a:lnTo>
                        <a:pt x="11" y="373"/>
                      </a:lnTo>
                      <a:lnTo>
                        <a:pt x="10" y="367"/>
                      </a:lnTo>
                      <a:lnTo>
                        <a:pt x="9" y="362"/>
                      </a:lnTo>
                      <a:lnTo>
                        <a:pt x="9" y="358"/>
                      </a:lnTo>
                      <a:lnTo>
                        <a:pt x="7" y="354"/>
                      </a:lnTo>
                      <a:lnTo>
                        <a:pt x="7" y="351"/>
                      </a:lnTo>
                      <a:lnTo>
                        <a:pt x="7" y="347"/>
                      </a:lnTo>
                      <a:lnTo>
                        <a:pt x="7" y="344"/>
                      </a:lnTo>
                      <a:lnTo>
                        <a:pt x="5" y="342"/>
                      </a:lnTo>
                      <a:lnTo>
                        <a:pt x="7" y="339"/>
                      </a:lnTo>
                      <a:lnTo>
                        <a:pt x="7" y="338"/>
                      </a:lnTo>
                      <a:lnTo>
                        <a:pt x="7" y="333"/>
                      </a:lnTo>
                      <a:lnTo>
                        <a:pt x="4" y="330"/>
                      </a:lnTo>
                      <a:lnTo>
                        <a:pt x="2" y="329"/>
                      </a:lnTo>
                      <a:lnTo>
                        <a:pt x="1" y="326"/>
                      </a:lnTo>
                      <a:lnTo>
                        <a:pt x="1" y="324"/>
                      </a:lnTo>
                      <a:lnTo>
                        <a:pt x="2" y="321"/>
                      </a:lnTo>
                      <a:lnTo>
                        <a:pt x="2" y="318"/>
                      </a:lnTo>
                      <a:lnTo>
                        <a:pt x="2" y="316"/>
                      </a:lnTo>
                      <a:lnTo>
                        <a:pt x="2" y="314"/>
                      </a:lnTo>
                      <a:lnTo>
                        <a:pt x="5" y="313"/>
                      </a:lnTo>
                      <a:lnTo>
                        <a:pt x="7" y="310"/>
                      </a:lnTo>
                      <a:lnTo>
                        <a:pt x="7" y="307"/>
                      </a:lnTo>
                      <a:lnTo>
                        <a:pt x="5" y="304"/>
                      </a:lnTo>
                      <a:lnTo>
                        <a:pt x="5" y="301"/>
                      </a:lnTo>
                      <a:lnTo>
                        <a:pt x="5" y="299"/>
                      </a:lnTo>
                      <a:lnTo>
                        <a:pt x="4" y="297"/>
                      </a:lnTo>
                      <a:lnTo>
                        <a:pt x="2" y="297"/>
                      </a:lnTo>
                      <a:lnTo>
                        <a:pt x="2" y="295"/>
                      </a:lnTo>
                      <a:lnTo>
                        <a:pt x="2" y="293"/>
                      </a:lnTo>
                      <a:lnTo>
                        <a:pt x="2" y="292"/>
                      </a:lnTo>
                      <a:lnTo>
                        <a:pt x="0" y="287"/>
                      </a:lnTo>
                      <a:lnTo>
                        <a:pt x="0" y="286"/>
                      </a:lnTo>
                      <a:lnTo>
                        <a:pt x="1" y="285"/>
                      </a:lnTo>
                      <a:lnTo>
                        <a:pt x="2" y="283"/>
                      </a:lnTo>
                      <a:lnTo>
                        <a:pt x="1" y="282"/>
                      </a:lnTo>
                      <a:lnTo>
                        <a:pt x="0" y="280"/>
                      </a:lnTo>
                      <a:lnTo>
                        <a:pt x="0" y="277"/>
                      </a:lnTo>
                      <a:lnTo>
                        <a:pt x="1" y="271"/>
                      </a:lnTo>
                      <a:lnTo>
                        <a:pt x="1" y="267"/>
                      </a:lnTo>
                      <a:lnTo>
                        <a:pt x="1" y="263"/>
                      </a:lnTo>
                      <a:lnTo>
                        <a:pt x="1" y="262"/>
                      </a:lnTo>
                      <a:lnTo>
                        <a:pt x="4" y="259"/>
                      </a:lnTo>
                      <a:lnTo>
                        <a:pt x="7" y="258"/>
                      </a:lnTo>
                      <a:lnTo>
                        <a:pt x="9" y="255"/>
                      </a:lnTo>
                      <a:lnTo>
                        <a:pt x="10" y="254"/>
                      </a:lnTo>
                      <a:lnTo>
                        <a:pt x="9" y="252"/>
                      </a:lnTo>
                      <a:lnTo>
                        <a:pt x="7" y="250"/>
                      </a:lnTo>
                      <a:lnTo>
                        <a:pt x="5" y="248"/>
                      </a:lnTo>
                      <a:lnTo>
                        <a:pt x="5" y="244"/>
                      </a:lnTo>
                      <a:lnTo>
                        <a:pt x="5" y="240"/>
                      </a:lnTo>
                      <a:lnTo>
                        <a:pt x="5" y="239"/>
                      </a:lnTo>
                      <a:lnTo>
                        <a:pt x="2" y="239"/>
                      </a:lnTo>
                      <a:lnTo>
                        <a:pt x="1" y="238"/>
                      </a:lnTo>
                      <a:lnTo>
                        <a:pt x="1" y="235"/>
                      </a:lnTo>
                      <a:lnTo>
                        <a:pt x="1" y="234"/>
                      </a:lnTo>
                      <a:lnTo>
                        <a:pt x="0" y="231"/>
                      </a:lnTo>
                      <a:lnTo>
                        <a:pt x="1" y="229"/>
                      </a:lnTo>
                      <a:lnTo>
                        <a:pt x="5" y="228"/>
                      </a:lnTo>
                      <a:lnTo>
                        <a:pt x="10" y="228"/>
                      </a:lnTo>
                      <a:lnTo>
                        <a:pt x="12" y="226"/>
                      </a:lnTo>
                      <a:lnTo>
                        <a:pt x="14" y="225"/>
                      </a:lnTo>
                      <a:lnTo>
                        <a:pt x="15" y="223"/>
                      </a:lnTo>
                      <a:lnTo>
                        <a:pt x="15" y="221"/>
                      </a:lnTo>
                      <a:lnTo>
                        <a:pt x="15" y="219"/>
                      </a:lnTo>
                      <a:lnTo>
                        <a:pt x="18" y="217"/>
                      </a:lnTo>
                      <a:lnTo>
                        <a:pt x="23" y="215"/>
                      </a:lnTo>
                      <a:lnTo>
                        <a:pt x="23" y="214"/>
                      </a:lnTo>
                      <a:lnTo>
                        <a:pt x="24" y="211"/>
                      </a:lnTo>
                      <a:lnTo>
                        <a:pt x="25" y="210"/>
                      </a:lnTo>
                      <a:lnTo>
                        <a:pt x="25" y="207"/>
                      </a:lnTo>
                      <a:lnTo>
                        <a:pt x="25" y="206"/>
                      </a:lnTo>
                      <a:lnTo>
                        <a:pt x="23" y="205"/>
                      </a:lnTo>
                      <a:lnTo>
                        <a:pt x="19" y="205"/>
                      </a:lnTo>
                      <a:lnTo>
                        <a:pt x="19" y="204"/>
                      </a:lnTo>
                      <a:lnTo>
                        <a:pt x="23" y="198"/>
                      </a:lnTo>
                      <a:lnTo>
                        <a:pt x="26" y="196"/>
                      </a:lnTo>
                      <a:lnTo>
                        <a:pt x="30" y="197"/>
                      </a:lnTo>
                      <a:lnTo>
                        <a:pt x="31" y="198"/>
                      </a:lnTo>
                      <a:lnTo>
                        <a:pt x="33" y="196"/>
                      </a:lnTo>
                      <a:lnTo>
                        <a:pt x="34" y="195"/>
                      </a:lnTo>
                      <a:lnTo>
                        <a:pt x="31" y="195"/>
                      </a:lnTo>
                      <a:lnTo>
                        <a:pt x="30" y="195"/>
                      </a:lnTo>
                      <a:lnTo>
                        <a:pt x="29" y="192"/>
                      </a:lnTo>
                      <a:lnTo>
                        <a:pt x="28" y="191"/>
                      </a:lnTo>
                      <a:lnTo>
                        <a:pt x="28" y="188"/>
                      </a:lnTo>
                      <a:lnTo>
                        <a:pt x="28" y="187"/>
                      </a:lnTo>
                      <a:lnTo>
                        <a:pt x="26" y="185"/>
                      </a:lnTo>
                      <a:lnTo>
                        <a:pt x="24" y="187"/>
                      </a:lnTo>
                      <a:lnTo>
                        <a:pt x="23" y="185"/>
                      </a:lnTo>
                      <a:lnTo>
                        <a:pt x="20" y="183"/>
                      </a:lnTo>
                      <a:lnTo>
                        <a:pt x="23" y="181"/>
                      </a:lnTo>
                      <a:lnTo>
                        <a:pt x="23" y="179"/>
                      </a:lnTo>
                      <a:lnTo>
                        <a:pt x="24" y="177"/>
                      </a:lnTo>
                      <a:lnTo>
                        <a:pt x="23" y="174"/>
                      </a:lnTo>
                      <a:lnTo>
                        <a:pt x="20" y="173"/>
                      </a:lnTo>
                      <a:lnTo>
                        <a:pt x="18" y="172"/>
                      </a:lnTo>
                      <a:lnTo>
                        <a:pt x="15" y="169"/>
                      </a:lnTo>
                      <a:lnTo>
                        <a:pt x="14" y="169"/>
                      </a:lnTo>
                      <a:lnTo>
                        <a:pt x="10" y="172"/>
                      </a:lnTo>
                      <a:lnTo>
                        <a:pt x="9" y="174"/>
                      </a:lnTo>
                      <a:lnTo>
                        <a:pt x="7" y="174"/>
                      </a:lnTo>
                      <a:lnTo>
                        <a:pt x="5" y="174"/>
                      </a:lnTo>
                      <a:lnTo>
                        <a:pt x="7" y="172"/>
                      </a:lnTo>
                      <a:lnTo>
                        <a:pt x="10" y="167"/>
                      </a:lnTo>
                      <a:lnTo>
                        <a:pt x="14" y="163"/>
                      </a:lnTo>
                      <a:lnTo>
                        <a:pt x="15" y="160"/>
                      </a:lnTo>
                      <a:lnTo>
                        <a:pt x="18" y="159"/>
                      </a:lnTo>
                      <a:lnTo>
                        <a:pt x="19" y="158"/>
                      </a:lnTo>
                      <a:lnTo>
                        <a:pt x="23" y="154"/>
                      </a:lnTo>
                      <a:lnTo>
                        <a:pt x="25" y="154"/>
                      </a:lnTo>
                      <a:lnTo>
                        <a:pt x="26" y="158"/>
                      </a:lnTo>
                      <a:lnTo>
                        <a:pt x="28" y="160"/>
                      </a:lnTo>
                      <a:lnTo>
                        <a:pt x="28" y="162"/>
                      </a:lnTo>
                      <a:lnTo>
                        <a:pt x="26" y="162"/>
                      </a:lnTo>
                      <a:lnTo>
                        <a:pt x="24" y="163"/>
                      </a:lnTo>
                      <a:lnTo>
                        <a:pt x="20" y="163"/>
                      </a:lnTo>
                      <a:lnTo>
                        <a:pt x="19" y="163"/>
                      </a:lnTo>
                      <a:lnTo>
                        <a:pt x="18" y="163"/>
                      </a:lnTo>
                      <a:lnTo>
                        <a:pt x="18" y="164"/>
                      </a:lnTo>
                      <a:lnTo>
                        <a:pt x="20" y="166"/>
                      </a:lnTo>
                      <a:lnTo>
                        <a:pt x="25" y="166"/>
                      </a:lnTo>
                      <a:lnTo>
                        <a:pt x="26" y="167"/>
                      </a:lnTo>
                      <a:lnTo>
                        <a:pt x="29" y="169"/>
                      </a:lnTo>
                      <a:lnTo>
                        <a:pt x="31" y="168"/>
                      </a:lnTo>
                      <a:lnTo>
                        <a:pt x="34" y="169"/>
                      </a:lnTo>
                      <a:lnTo>
                        <a:pt x="37" y="169"/>
                      </a:lnTo>
                      <a:lnTo>
                        <a:pt x="39" y="169"/>
                      </a:lnTo>
                      <a:lnTo>
                        <a:pt x="40" y="173"/>
                      </a:lnTo>
                      <a:lnTo>
                        <a:pt x="40" y="174"/>
                      </a:lnTo>
                      <a:lnTo>
                        <a:pt x="42" y="176"/>
                      </a:lnTo>
                      <a:lnTo>
                        <a:pt x="44" y="178"/>
                      </a:lnTo>
                      <a:lnTo>
                        <a:pt x="45" y="177"/>
                      </a:lnTo>
                      <a:lnTo>
                        <a:pt x="47" y="174"/>
                      </a:lnTo>
                      <a:lnTo>
                        <a:pt x="48" y="172"/>
                      </a:lnTo>
                      <a:lnTo>
                        <a:pt x="47" y="169"/>
                      </a:lnTo>
                      <a:lnTo>
                        <a:pt x="48" y="167"/>
                      </a:lnTo>
                      <a:lnTo>
                        <a:pt x="53" y="164"/>
                      </a:lnTo>
                      <a:lnTo>
                        <a:pt x="54" y="166"/>
                      </a:lnTo>
                      <a:lnTo>
                        <a:pt x="57" y="164"/>
                      </a:lnTo>
                      <a:lnTo>
                        <a:pt x="59" y="163"/>
                      </a:lnTo>
                      <a:lnTo>
                        <a:pt x="6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4" name="Freeform 61">
                  <a:extLst>
                    <a:ext uri="{FF2B5EF4-FFF2-40B4-BE49-F238E27FC236}">
                      <a16:creationId xmlns:a16="http://schemas.microsoft.com/office/drawing/2014/main" id="{0F7D284D-F9FD-47B6-B8A2-041EB1A1B42D}"/>
                    </a:ext>
                  </a:extLst>
                </p:cNvPr>
                <p:cNvSpPr>
                  <a:spLocks/>
                </p:cNvSpPr>
                <p:nvPr/>
              </p:nvSpPr>
              <p:spPr bwMode="auto">
                <a:xfrm>
                  <a:off x="4085" y="1116"/>
                  <a:ext cx="492" cy="428"/>
                </a:xfrm>
                <a:custGeom>
                  <a:avLst/>
                  <a:gdLst>
                    <a:gd name="T0" fmla="*/ 154 w 492"/>
                    <a:gd name="T1" fmla="*/ 399 h 428"/>
                    <a:gd name="T2" fmla="*/ 169 w 492"/>
                    <a:gd name="T3" fmla="*/ 421 h 428"/>
                    <a:gd name="T4" fmla="*/ 203 w 492"/>
                    <a:gd name="T5" fmla="*/ 414 h 428"/>
                    <a:gd name="T6" fmla="*/ 225 w 492"/>
                    <a:gd name="T7" fmla="*/ 399 h 428"/>
                    <a:gd name="T8" fmla="*/ 249 w 492"/>
                    <a:gd name="T9" fmla="*/ 362 h 428"/>
                    <a:gd name="T10" fmla="*/ 260 w 492"/>
                    <a:gd name="T11" fmla="*/ 342 h 428"/>
                    <a:gd name="T12" fmla="*/ 303 w 492"/>
                    <a:gd name="T13" fmla="*/ 347 h 428"/>
                    <a:gd name="T14" fmla="*/ 332 w 492"/>
                    <a:gd name="T15" fmla="*/ 356 h 428"/>
                    <a:gd name="T16" fmla="*/ 368 w 492"/>
                    <a:gd name="T17" fmla="*/ 364 h 428"/>
                    <a:gd name="T18" fmla="*/ 384 w 492"/>
                    <a:gd name="T19" fmla="*/ 364 h 428"/>
                    <a:gd name="T20" fmla="*/ 405 w 492"/>
                    <a:gd name="T21" fmla="*/ 356 h 428"/>
                    <a:gd name="T22" fmla="*/ 419 w 492"/>
                    <a:gd name="T23" fmla="*/ 350 h 428"/>
                    <a:gd name="T24" fmla="*/ 444 w 492"/>
                    <a:gd name="T25" fmla="*/ 328 h 428"/>
                    <a:gd name="T26" fmla="*/ 457 w 492"/>
                    <a:gd name="T27" fmla="*/ 298 h 428"/>
                    <a:gd name="T28" fmla="*/ 435 w 492"/>
                    <a:gd name="T29" fmla="*/ 279 h 428"/>
                    <a:gd name="T30" fmla="*/ 454 w 492"/>
                    <a:gd name="T31" fmla="*/ 261 h 428"/>
                    <a:gd name="T32" fmla="*/ 453 w 492"/>
                    <a:gd name="T33" fmla="*/ 227 h 428"/>
                    <a:gd name="T34" fmla="*/ 471 w 492"/>
                    <a:gd name="T35" fmla="*/ 214 h 428"/>
                    <a:gd name="T36" fmla="*/ 462 w 492"/>
                    <a:gd name="T37" fmla="*/ 195 h 428"/>
                    <a:gd name="T38" fmla="*/ 478 w 492"/>
                    <a:gd name="T39" fmla="*/ 170 h 428"/>
                    <a:gd name="T40" fmla="*/ 464 w 492"/>
                    <a:gd name="T41" fmla="*/ 139 h 428"/>
                    <a:gd name="T42" fmla="*/ 463 w 492"/>
                    <a:gd name="T43" fmla="*/ 132 h 428"/>
                    <a:gd name="T44" fmla="*/ 458 w 492"/>
                    <a:gd name="T45" fmla="*/ 110 h 428"/>
                    <a:gd name="T46" fmla="*/ 469 w 492"/>
                    <a:gd name="T47" fmla="*/ 90 h 428"/>
                    <a:gd name="T48" fmla="*/ 483 w 492"/>
                    <a:gd name="T49" fmla="*/ 74 h 428"/>
                    <a:gd name="T50" fmla="*/ 466 w 492"/>
                    <a:gd name="T51" fmla="*/ 37 h 428"/>
                    <a:gd name="T52" fmla="*/ 435 w 492"/>
                    <a:gd name="T53" fmla="*/ 51 h 428"/>
                    <a:gd name="T54" fmla="*/ 412 w 492"/>
                    <a:gd name="T55" fmla="*/ 37 h 428"/>
                    <a:gd name="T56" fmla="*/ 409 w 492"/>
                    <a:gd name="T57" fmla="*/ 18 h 428"/>
                    <a:gd name="T58" fmla="*/ 353 w 492"/>
                    <a:gd name="T59" fmla="*/ 37 h 428"/>
                    <a:gd name="T60" fmla="*/ 327 w 492"/>
                    <a:gd name="T61" fmla="*/ 41 h 428"/>
                    <a:gd name="T62" fmla="*/ 294 w 492"/>
                    <a:gd name="T63" fmla="*/ 23 h 428"/>
                    <a:gd name="T64" fmla="*/ 262 w 492"/>
                    <a:gd name="T65" fmla="*/ 19 h 428"/>
                    <a:gd name="T66" fmla="*/ 225 w 492"/>
                    <a:gd name="T67" fmla="*/ 14 h 428"/>
                    <a:gd name="T68" fmla="*/ 196 w 492"/>
                    <a:gd name="T69" fmla="*/ 6 h 428"/>
                    <a:gd name="T70" fmla="*/ 147 w 492"/>
                    <a:gd name="T71" fmla="*/ 6 h 428"/>
                    <a:gd name="T72" fmla="*/ 90 w 492"/>
                    <a:gd name="T73" fmla="*/ 5 h 428"/>
                    <a:gd name="T74" fmla="*/ 55 w 492"/>
                    <a:gd name="T75" fmla="*/ 15 h 428"/>
                    <a:gd name="T76" fmla="*/ 22 w 492"/>
                    <a:gd name="T77" fmla="*/ 37 h 428"/>
                    <a:gd name="T78" fmla="*/ 23 w 492"/>
                    <a:gd name="T79" fmla="*/ 75 h 428"/>
                    <a:gd name="T80" fmla="*/ 2 w 492"/>
                    <a:gd name="T81" fmla="*/ 86 h 428"/>
                    <a:gd name="T82" fmla="*/ 13 w 492"/>
                    <a:gd name="T83" fmla="*/ 112 h 428"/>
                    <a:gd name="T84" fmla="*/ 2 w 492"/>
                    <a:gd name="T85" fmla="*/ 127 h 428"/>
                    <a:gd name="T86" fmla="*/ 9 w 492"/>
                    <a:gd name="T87" fmla="*/ 160 h 428"/>
                    <a:gd name="T88" fmla="*/ 19 w 492"/>
                    <a:gd name="T89" fmla="*/ 181 h 428"/>
                    <a:gd name="T90" fmla="*/ 18 w 492"/>
                    <a:gd name="T91" fmla="*/ 200 h 428"/>
                    <a:gd name="T92" fmla="*/ 38 w 492"/>
                    <a:gd name="T93" fmla="*/ 208 h 428"/>
                    <a:gd name="T94" fmla="*/ 60 w 492"/>
                    <a:gd name="T95" fmla="*/ 221 h 428"/>
                    <a:gd name="T96" fmla="*/ 83 w 492"/>
                    <a:gd name="T97" fmla="*/ 208 h 428"/>
                    <a:gd name="T98" fmla="*/ 109 w 492"/>
                    <a:gd name="T99" fmla="*/ 227 h 428"/>
                    <a:gd name="T100" fmla="*/ 116 w 492"/>
                    <a:gd name="T101" fmla="*/ 256 h 428"/>
                    <a:gd name="T102" fmla="*/ 132 w 492"/>
                    <a:gd name="T103" fmla="*/ 280 h 428"/>
                    <a:gd name="T104" fmla="*/ 136 w 492"/>
                    <a:gd name="T105" fmla="*/ 252 h 428"/>
                    <a:gd name="T106" fmla="*/ 140 w 492"/>
                    <a:gd name="T107" fmla="*/ 283 h 428"/>
                    <a:gd name="T108" fmla="*/ 137 w 492"/>
                    <a:gd name="T109" fmla="*/ 300 h 428"/>
                    <a:gd name="T110" fmla="*/ 140 w 492"/>
                    <a:gd name="T111" fmla="*/ 313 h 428"/>
                    <a:gd name="T112" fmla="*/ 137 w 492"/>
                    <a:gd name="T113" fmla="*/ 328 h 428"/>
                    <a:gd name="T114" fmla="*/ 172 w 492"/>
                    <a:gd name="T115" fmla="*/ 335 h 428"/>
                    <a:gd name="T116" fmla="*/ 182 w 492"/>
                    <a:gd name="T117" fmla="*/ 346 h 428"/>
                    <a:gd name="T118" fmla="*/ 178 w 492"/>
                    <a:gd name="T119" fmla="*/ 3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2" h="428">
                      <a:moveTo>
                        <a:pt x="161" y="388"/>
                      </a:moveTo>
                      <a:lnTo>
                        <a:pt x="163" y="394"/>
                      </a:lnTo>
                      <a:lnTo>
                        <a:pt x="161" y="394"/>
                      </a:lnTo>
                      <a:lnTo>
                        <a:pt x="161" y="393"/>
                      </a:lnTo>
                      <a:lnTo>
                        <a:pt x="160" y="393"/>
                      </a:lnTo>
                      <a:lnTo>
                        <a:pt x="158" y="392"/>
                      </a:lnTo>
                      <a:lnTo>
                        <a:pt x="158" y="389"/>
                      </a:lnTo>
                      <a:lnTo>
                        <a:pt x="156" y="389"/>
                      </a:lnTo>
                      <a:lnTo>
                        <a:pt x="155" y="388"/>
                      </a:lnTo>
                      <a:lnTo>
                        <a:pt x="153" y="388"/>
                      </a:lnTo>
                      <a:lnTo>
                        <a:pt x="151" y="388"/>
                      </a:lnTo>
                      <a:lnTo>
                        <a:pt x="153" y="390"/>
                      </a:lnTo>
                      <a:lnTo>
                        <a:pt x="153" y="392"/>
                      </a:lnTo>
                      <a:lnTo>
                        <a:pt x="154" y="393"/>
                      </a:lnTo>
                      <a:lnTo>
                        <a:pt x="153" y="394"/>
                      </a:lnTo>
                      <a:lnTo>
                        <a:pt x="151" y="395"/>
                      </a:lnTo>
                      <a:lnTo>
                        <a:pt x="153" y="398"/>
                      </a:lnTo>
                      <a:lnTo>
                        <a:pt x="154" y="399"/>
                      </a:lnTo>
                      <a:lnTo>
                        <a:pt x="156" y="400"/>
                      </a:lnTo>
                      <a:lnTo>
                        <a:pt x="159" y="402"/>
                      </a:lnTo>
                      <a:lnTo>
                        <a:pt x="161" y="402"/>
                      </a:lnTo>
                      <a:lnTo>
                        <a:pt x="165" y="403"/>
                      </a:lnTo>
                      <a:lnTo>
                        <a:pt x="166" y="403"/>
                      </a:lnTo>
                      <a:lnTo>
                        <a:pt x="166" y="404"/>
                      </a:lnTo>
                      <a:lnTo>
                        <a:pt x="165" y="407"/>
                      </a:lnTo>
                      <a:lnTo>
                        <a:pt x="166" y="408"/>
                      </a:lnTo>
                      <a:lnTo>
                        <a:pt x="168" y="409"/>
                      </a:lnTo>
                      <a:lnTo>
                        <a:pt x="169" y="412"/>
                      </a:lnTo>
                      <a:lnTo>
                        <a:pt x="168" y="413"/>
                      </a:lnTo>
                      <a:lnTo>
                        <a:pt x="166" y="413"/>
                      </a:lnTo>
                      <a:lnTo>
                        <a:pt x="165" y="416"/>
                      </a:lnTo>
                      <a:lnTo>
                        <a:pt x="165" y="417"/>
                      </a:lnTo>
                      <a:lnTo>
                        <a:pt x="165" y="418"/>
                      </a:lnTo>
                      <a:lnTo>
                        <a:pt x="168" y="417"/>
                      </a:lnTo>
                      <a:lnTo>
                        <a:pt x="169" y="418"/>
                      </a:lnTo>
                      <a:lnTo>
                        <a:pt x="169" y="421"/>
                      </a:lnTo>
                      <a:lnTo>
                        <a:pt x="170" y="422"/>
                      </a:lnTo>
                      <a:lnTo>
                        <a:pt x="172" y="422"/>
                      </a:lnTo>
                      <a:lnTo>
                        <a:pt x="173" y="423"/>
                      </a:lnTo>
                      <a:lnTo>
                        <a:pt x="174" y="423"/>
                      </a:lnTo>
                      <a:lnTo>
                        <a:pt x="175" y="425"/>
                      </a:lnTo>
                      <a:lnTo>
                        <a:pt x="177" y="427"/>
                      </a:lnTo>
                      <a:lnTo>
                        <a:pt x="178" y="427"/>
                      </a:lnTo>
                      <a:lnTo>
                        <a:pt x="180" y="427"/>
                      </a:lnTo>
                      <a:lnTo>
                        <a:pt x="182" y="425"/>
                      </a:lnTo>
                      <a:lnTo>
                        <a:pt x="183" y="425"/>
                      </a:lnTo>
                      <a:lnTo>
                        <a:pt x="184" y="425"/>
                      </a:lnTo>
                      <a:lnTo>
                        <a:pt x="185" y="428"/>
                      </a:lnTo>
                      <a:lnTo>
                        <a:pt x="187" y="422"/>
                      </a:lnTo>
                      <a:lnTo>
                        <a:pt x="192" y="419"/>
                      </a:lnTo>
                      <a:lnTo>
                        <a:pt x="194" y="422"/>
                      </a:lnTo>
                      <a:lnTo>
                        <a:pt x="201" y="421"/>
                      </a:lnTo>
                      <a:lnTo>
                        <a:pt x="201" y="417"/>
                      </a:lnTo>
                      <a:lnTo>
                        <a:pt x="203" y="414"/>
                      </a:lnTo>
                      <a:lnTo>
                        <a:pt x="204" y="412"/>
                      </a:lnTo>
                      <a:lnTo>
                        <a:pt x="207" y="412"/>
                      </a:lnTo>
                      <a:lnTo>
                        <a:pt x="207" y="408"/>
                      </a:lnTo>
                      <a:lnTo>
                        <a:pt x="211" y="404"/>
                      </a:lnTo>
                      <a:lnTo>
                        <a:pt x="207" y="402"/>
                      </a:lnTo>
                      <a:lnTo>
                        <a:pt x="211" y="399"/>
                      </a:lnTo>
                      <a:lnTo>
                        <a:pt x="213" y="398"/>
                      </a:lnTo>
                      <a:lnTo>
                        <a:pt x="215" y="400"/>
                      </a:lnTo>
                      <a:lnTo>
                        <a:pt x="215" y="403"/>
                      </a:lnTo>
                      <a:lnTo>
                        <a:pt x="213" y="404"/>
                      </a:lnTo>
                      <a:lnTo>
                        <a:pt x="216" y="404"/>
                      </a:lnTo>
                      <a:lnTo>
                        <a:pt x="217" y="408"/>
                      </a:lnTo>
                      <a:lnTo>
                        <a:pt x="218" y="408"/>
                      </a:lnTo>
                      <a:lnTo>
                        <a:pt x="221" y="409"/>
                      </a:lnTo>
                      <a:lnTo>
                        <a:pt x="225" y="407"/>
                      </a:lnTo>
                      <a:lnTo>
                        <a:pt x="221" y="404"/>
                      </a:lnTo>
                      <a:lnTo>
                        <a:pt x="223" y="403"/>
                      </a:lnTo>
                      <a:lnTo>
                        <a:pt x="225" y="399"/>
                      </a:lnTo>
                      <a:lnTo>
                        <a:pt x="227" y="398"/>
                      </a:lnTo>
                      <a:lnTo>
                        <a:pt x="229" y="393"/>
                      </a:lnTo>
                      <a:lnTo>
                        <a:pt x="230" y="390"/>
                      </a:lnTo>
                      <a:lnTo>
                        <a:pt x="226" y="389"/>
                      </a:lnTo>
                      <a:lnTo>
                        <a:pt x="227" y="387"/>
                      </a:lnTo>
                      <a:lnTo>
                        <a:pt x="229" y="383"/>
                      </a:lnTo>
                      <a:lnTo>
                        <a:pt x="232" y="384"/>
                      </a:lnTo>
                      <a:lnTo>
                        <a:pt x="232" y="380"/>
                      </a:lnTo>
                      <a:lnTo>
                        <a:pt x="232" y="376"/>
                      </a:lnTo>
                      <a:lnTo>
                        <a:pt x="231" y="374"/>
                      </a:lnTo>
                      <a:lnTo>
                        <a:pt x="231" y="371"/>
                      </a:lnTo>
                      <a:lnTo>
                        <a:pt x="232" y="369"/>
                      </a:lnTo>
                      <a:lnTo>
                        <a:pt x="234" y="370"/>
                      </a:lnTo>
                      <a:lnTo>
                        <a:pt x="236" y="371"/>
                      </a:lnTo>
                      <a:lnTo>
                        <a:pt x="240" y="368"/>
                      </a:lnTo>
                      <a:lnTo>
                        <a:pt x="244" y="369"/>
                      </a:lnTo>
                      <a:lnTo>
                        <a:pt x="248" y="364"/>
                      </a:lnTo>
                      <a:lnTo>
                        <a:pt x="249" y="362"/>
                      </a:lnTo>
                      <a:lnTo>
                        <a:pt x="246" y="360"/>
                      </a:lnTo>
                      <a:lnTo>
                        <a:pt x="249" y="357"/>
                      </a:lnTo>
                      <a:lnTo>
                        <a:pt x="250" y="356"/>
                      </a:lnTo>
                      <a:lnTo>
                        <a:pt x="251" y="354"/>
                      </a:lnTo>
                      <a:lnTo>
                        <a:pt x="254" y="357"/>
                      </a:lnTo>
                      <a:lnTo>
                        <a:pt x="254" y="360"/>
                      </a:lnTo>
                      <a:lnTo>
                        <a:pt x="255" y="362"/>
                      </a:lnTo>
                      <a:lnTo>
                        <a:pt x="258" y="361"/>
                      </a:lnTo>
                      <a:lnTo>
                        <a:pt x="258" y="359"/>
                      </a:lnTo>
                      <a:lnTo>
                        <a:pt x="259" y="356"/>
                      </a:lnTo>
                      <a:lnTo>
                        <a:pt x="262" y="351"/>
                      </a:lnTo>
                      <a:lnTo>
                        <a:pt x="264" y="350"/>
                      </a:lnTo>
                      <a:lnTo>
                        <a:pt x="264" y="349"/>
                      </a:lnTo>
                      <a:lnTo>
                        <a:pt x="264" y="347"/>
                      </a:lnTo>
                      <a:lnTo>
                        <a:pt x="262" y="347"/>
                      </a:lnTo>
                      <a:lnTo>
                        <a:pt x="260" y="346"/>
                      </a:lnTo>
                      <a:lnTo>
                        <a:pt x="259" y="343"/>
                      </a:lnTo>
                      <a:lnTo>
                        <a:pt x="260" y="342"/>
                      </a:lnTo>
                      <a:lnTo>
                        <a:pt x="264" y="342"/>
                      </a:lnTo>
                      <a:lnTo>
                        <a:pt x="267" y="346"/>
                      </a:lnTo>
                      <a:lnTo>
                        <a:pt x="270" y="346"/>
                      </a:lnTo>
                      <a:lnTo>
                        <a:pt x="274" y="345"/>
                      </a:lnTo>
                      <a:lnTo>
                        <a:pt x="274" y="341"/>
                      </a:lnTo>
                      <a:lnTo>
                        <a:pt x="279" y="342"/>
                      </a:lnTo>
                      <a:lnTo>
                        <a:pt x="278" y="346"/>
                      </a:lnTo>
                      <a:lnTo>
                        <a:pt x="279" y="350"/>
                      </a:lnTo>
                      <a:lnTo>
                        <a:pt x="279" y="354"/>
                      </a:lnTo>
                      <a:lnTo>
                        <a:pt x="284" y="351"/>
                      </a:lnTo>
                      <a:lnTo>
                        <a:pt x="288" y="354"/>
                      </a:lnTo>
                      <a:lnTo>
                        <a:pt x="289" y="355"/>
                      </a:lnTo>
                      <a:lnTo>
                        <a:pt x="291" y="355"/>
                      </a:lnTo>
                      <a:lnTo>
                        <a:pt x="293" y="359"/>
                      </a:lnTo>
                      <a:lnTo>
                        <a:pt x="300" y="355"/>
                      </a:lnTo>
                      <a:lnTo>
                        <a:pt x="296" y="351"/>
                      </a:lnTo>
                      <a:lnTo>
                        <a:pt x="301" y="347"/>
                      </a:lnTo>
                      <a:lnTo>
                        <a:pt x="303" y="347"/>
                      </a:lnTo>
                      <a:lnTo>
                        <a:pt x="305" y="351"/>
                      </a:lnTo>
                      <a:lnTo>
                        <a:pt x="303" y="355"/>
                      </a:lnTo>
                      <a:lnTo>
                        <a:pt x="303" y="357"/>
                      </a:lnTo>
                      <a:lnTo>
                        <a:pt x="305" y="359"/>
                      </a:lnTo>
                      <a:lnTo>
                        <a:pt x="307" y="355"/>
                      </a:lnTo>
                      <a:lnTo>
                        <a:pt x="308" y="354"/>
                      </a:lnTo>
                      <a:lnTo>
                        <a:pt x="310" y="355"/>
                      </a:lnTo>
                      <a:lnTo>
                        <a:pt x="311" y="357"/>
                      </a:lnTo>
                      <a:lnTo>
                        <a:pt x="308" y="360"/>
                      </a:lnTo>
                      <a:lnTo>
                        <a:pt x="311" y="365"/>
                      </a:lnTo>
                      <a:lnTo>
                        <a:pt x="316" y="365"/>
                      </a:lnTo>
                      <a:lnTo>
                        <a:pt x="319" y="359"/>
                      </a:lnTo>
                      <a:lnTo>
                        <a:pt x="321" y="360"/>
                      </a:lnTo>
                      <a:lnTo>
                        <a:pt x="324" y="359"/>
                      </a:lnTo>
                      <a:lnTo>
                        <a:pt x="325" y="360"/>
                      </a:lnTo>
                      <a:lnTo>
                        <a:pt x="329" y="362"/>
                      </a:lnTo>
                      <a:lnTo>
                        <a:pt x="330" y="359"/>
                      </a:lnTo>
                      <a:lnTo>
                        <a:pt x="332" y="356"/>
                      </a:lnTo>
                      <a:lnTo>
                        <a:pt x="335" y="355"/>
                      </a:lnTo>
                      <a:lnTo>
                        <a:pt x="336" y="357"/>
                      </a:lnTo>
                      <a:lnTo>
                        <a:pt x="339" y="360"/>
                      </a:lnTo>
                      <a:lnTo>
                        <a:pt x="344" y="357"/>
                      </a:lnTo>
                      <a:lnTo>
                        <a:pt x="345" y="355"/>
                      </a:lnTo>
                      <a:lnTo>
                        <a:pt x="346" y="355"/>
                      </a:lnTo>
                      <a:lnTo>
                        <a:pt x="348" y="355"/>
                      </a:lnTo>
                      <a:lnTo>
                        <a:pt x="352" y="355"/>
                      </a:lnTo>
                      <a:lnTo>
                        <a:pt x="352" y="359"/>
                      </a:lnTo>
                      <a:lnTo>
                        <a:pt x="355" y="360"/>
                      </a:lnTo>
                      <a:lnTo>
                        <a:pt x="359" y="360"/>
                      </a:lnTo>
                      <a:lnTo>
                        <a:pt x="362" y="357"/>
                      </a:lnTo>
                      <a:lnTo>
                        <a:pt x="363" y="357"/>
                      </a:lnTo>
                      <a:lnTo>
                        <a:pt x="365" y="357"/>
                      </a:lnTo>
                      <a:lnTo>
                        <a:pt x="367" y="360"/>
                      </a:lnTo>
                      <a:lnTo>
                        <a:pt x="365" y="362"/>
                      </a:lnTo>
                      <a:lnTo>
                        <a:pt x="367" y="364"/>
                      </a:lnTo>
                      <a:lnTo>
                        <a:pt x="368" y="364"/>
                      </a:lnTo>
                      <a:lnTo>
                        <a:pt x="369" y="362"/>
                      </a:lnTo>
                      <a:lnTo>
                        <a:pt x="369" y="359"/>
                      </a:lnTo>
                      <a:lnTo>
                        <a:pt x="373" y="360"/>
                      </a:lnTo>
                      <a:lnTo>
                        <a:pt x="374" y="361"/>
                      </a:lnTo>
                      <a:lnTo>
                        <a:pt x="376" y="364"/>
                      </a:lnTo>
                      <a:lnTo>
                        <a:pt x="373" y="365"/>
                      </a:lnTo>
                      <a:lnTo>
                        <a:pt x="373" y="368"/>
                      </a:lnTo>
                      <a:lnTo>
                        <a:pt x="373" y="370"/>
                      </a:lnTo>
                      <a:lnTo>
                        <a:pt x="376" y="370"/>
                      </a:lnTo>
                      <a:lnTo>
                        <a:pt x="377" y="369"/>
                      </a:lnTo>
                      <a:lnTo>
                        <a:pt x="379" y="368"/>
                      </a:lnTo>
                      <a:lnTo>
                        <a:pt x="381" y="362"/>
                      </a:lnTo>
                      <a:lnTo>
                        <a:pt x="378" y="361"/>
                      </a:lnTo>
                      <a:lnTo>
                        <a:pt x="381" y="355"/>
                      </a:lnTo>
                      <a:lnTo>
                        <a:pt x="382" y="355"/>
                      </a:lnTo>
                      <a:lnTo>
                        <a:pt x="382" y="359"/>
                      </a:lnTo>
                      <a:lnTo>
                        <a:pt x="383" y="362"/>
                      </a:lnTo>
                      <a:lnTo>
                        <a:pt x="384" y="364"/>
                      </a:lnTo>
                      <a:lnTo>
                        <a:pt x="384" y="360"/>
                      </a:lnTo>
                      <a:lnTo>
                        <a:pt x="387" y="357"/>
                      </a:lnTo>
                      <a:lnTo>
                        <a:pt x="388" y="357"/>
                      </a:lnTo>
                      <a:lnTo>
                        <a:pt x="391" y="359"/>
                      </a:lnTo>
                      <a:lnTo>
                        <a:pt x="390" y="362"/>
                      </a:lnTo>
                      <a:lnTo>
                        <a:pt x="393" y="368"/>
                      </a:lnTo>
                      <a:lnTo>
                        <a:pt x="396" y="370"/>
                      </a:lnTo>
                      <a:lnTo>
                        <a:pt x="398" y="371"/>
                      </a:lnTo>
                      <a:lnTo>
                        <a:pt x="400" y="370"/>
                      </a:lnTo>
                      <a:lnTo>
                        <a:pt x="397" y="368"/>
                      </a:lnTo>
                      <a:lnTo>
                        <a:pt x="393" y="361"/>
                      </a:lnTo>
                      <a:lnTo>
                        <a:pt x="395" y="359"/>
                      </a:lnTo>
                      <a:lnTo>
                        <a:pt x="396" y="356"/>
                      </a:lnTo>
                      <a:lnTo>
                        <a:pt x="398" y="354"/>
                      </a:lnTo>
                      <a:lnTo>
                        <a:pt x="400" y="355"/>
                      </a:lnTo>
                      <a:lnTo>
                        <a:pt x="403" y="354"/>
                      </a:lnTo>
                      <a:lnTo>
                        <a:pt x="403" y="355"/>
                      </a:lnTo>
                      <a:lnTo>
                        <a:pt x="405" y="356"/>
                      </a:lnTo>
                      <a:lnTo>
                        <a:pt x="405" y="357"/>
                      </a:lnTo>
                      <a:lnTo>
                        <a:pt x="406" y="360"/>
                      </a:lnTo>
                      <a:lnTo>
                        <a:pt x="406" y="362"/>
                      </a:lnTo>
                      <a:lnTo>
                        <a:pt x="407" y="364"/>
                      </a:lnTo>
                      <a:lnTo>
                        <a:pt x="411" y="364"/>
                      </a:lnTo>
                      <a:lnTo>
                        <a:pt x="414" y="364"/>
                      </a:lnTo>
                      <a:lnTo>
                        <a:pt x="417" y="362"/>
                      </a:lnTo>
                      <a:lnTo>
                        <a:pt x="419" y="362"/>
                      </a:lnTo>
                      <a:lnTo>
                        <a:pt x="420" y="359"/>
                      </a:lnTo>
                      <a:lnTo>
                        <a:pt x="417" y="359"/>
                      </a:lnTo>
                      <a:lnTo>
                        <a:pt x="414" y="359"/>
                      </a:lnTo>
                      <a:lnTo>
                        <a:pt x="412" y="359"/>
                      </a:lnTo>
                      <a:lnTo>
                        <a:pt x="409" y="359"/>
                      </a:lnTo>
                      <a:lnTo>
                        <a:pt x="407" y="356"/>
                      </a:lnTo>
                      <a:lnTo>
                        <a:pt x="409" y="354"/>
                      </a:lnTo>
                      <a:lnTo>
                        <a:pt x="414" y="354"/>
                      </a:lnTo>
                      <a:lnTo>
                        <a:pt x="417" y="351"/>
                      </a:lnTo>
                      <a:lnTo>
                        <a:pt x="419" y="350"/>
                      </a:lnTo>
                      <a:lnTo>
                        <a:pt x="420" y="351"/>
                      </a:lnTo>
                      <a:lnTo>
                        <a:pt x="420" y="356"/>
                      </a:lnTo>
                      <a:lnTo>
                        <a:pt x="421" y="357"/>
                      </a:lnTo>
                      <a:lnTo>
                        <a:pt x="424" y="361"/>
                      </a:lnTo>
                      <a:lnTo>
                        <a:pt x="426" y="360"/>
                      </a:lnTo>
                      <a:lnTo>
                        <a:pt x="428" y="361"/>
                      </a:lnTo>
                      <a:lnTo>
                        <a:pt x="429" y="361"/>
                      </a:lnTo>
                      <a:lnTo>
                        <a:pt x="428" y="359"/>
                      </a:lnTo>
                      <a:lnTo>
                        <a:pt x="430" y="356"/>
                      </a:lnTo>
                      <a:lnTo>
                        <a:pt x="433" y="354"/>
                      </a:lnTo>
                      <a:lnTo>
                        <a:pt x="434" y="354"/>
                      </a:lnTo>
                      <a:lnTo>
                        <a:pt x="438" y="354"/>
                      </a:lnTo>
                      <a:lnTo>
                        <a:pt x="438" y="349"/>
                      </a:lnTo>
                      <a:lnTo>
                        <a:pt x="440" y="349"/>
                      </a:lnTo>
                      <a:lnTo>
                        <a:pt x="444" y="338"/>
                      </a:lnTo>
                      <a:lnTo>
                        <a:pt x="447" y="333"/>
                      </a:lnTo>
                      <a:lnTo>
                        <a:pt x="447" y="330"/>
                      </a:lnTo>
                      <a:lnTo>
                        <a:pt x="444" y="328"/>
                      </a:lnTo>
                      <a:lnTo>
                        <a:pt x="443" y="326"/>
                      </a:lnTo>
                      <a:lnTo>
                        <a:pt x="443" y="324"/>
                      </a:lnTo>
                      <a:lnTo>
                        <a:pt x="444" y="321"/>
                      </a:lnTo>
                      <a:lnTo>
                        <a:pt x="447" y="319"/>
                      </a:lnTo>
                      <a:lnTo>
                        <a:pt x="448" y="318"/>
                      </a:lnTo>
                      <a:lnTo>
                        <a:pt x="450" y="319"/>
                      </a:lnTo>
                      <a:lnTo>
                        <a:pt x="453" y="319"/>
                      </a:lnTo>
                      <a:lnTo>
                        <a:pt x="454" y="319"/>
                      </a:lnTo>
                      <a:lnTo>
                        <a:pt x="455" y="318"/>
                      </a:lnTo>
                      <a:lnTo>
                        <a:pt x="455" y="317"/>
                      </a:lnTo>
                      <a:lnTo>
                        <a:pt x="454" y="314"/>
                      </a:lnTo>
                      <a:lnTo>
                        <a:pt x="453" y="312"/>
                      </a:lnTo>
                      <a:lnTo>
                        <a:pt x="453" y="310"/>
                      </a:lnTo>
                      <a:lnTo>
                        <a:pt x="453" y="309"/>
                      </a:lnTo>
                      <a:lnTo>
                        <a:pt x="454" y="303"/>
                      </a:lnTo>
                      <a:lnTo>
                        <a:pt x="454" y="300"/>
                      </a:lnTo>
                      <a:lnTo>
                        <a:pt x="455" y="299"/>
                      </a:lnTo>
                      <a:lnTo>
                        <a:pt x="457" y="298"/>
                      </a:lnTo>
                      <a:lnTo>
                        <a:pt x="457" y="297"/>
                      </a:lnTo>
                      <a:lnTo>
                        <a:pt x="455" y="295"/>
                      </a:lnTo>
                      <a:lnTo>
                        <a:pt x="455" y="294"/>
                      </a:lnTo>
                      <a:lnTo>
                        <a:pt x="454" y="290"/>
                      </a:lnTo>
                      <a:lnTo>
                        <a:pt x="453" y="289"/>
                      </a:lnTo>
                      <a:lnTo>
                        <a:pt x="450" y="288"/>
                      </a:lnTo>
                      <a:lnTo>
                        <a:pt x="448" y="286"/>
                      </a:lnTo>
                      <a:lnTo>
                        <a:pt x="443" y="288"/>
                      </a:lnTo>
                      <a:lnTo>
                        <a:pt x="440" y="286"/>
                      </a:lnTo>
                      <a:lnTo>
                        <a:pt x="440" y="285"/>
                      </a:lnTo>
                      <a:lnTo>
                        <a:pt x="441" y="284"/>
                      </a:lnTo>
                      <a:lnTo>
                        <a:pt x="440" y="283"/>
                      </a:lnTo>
                      <a:lnTo>
                        <a:pt x="439" y="281"/>
                      </a:lnTo>
                      <a:lnTo>
                        <a:pt x="438" y="281"/>
                      </a:lnTo>
                      <a:lnTo>
                        <a:pt x="435" y="281"/>
                      </a:lnTo>
                      <a:lnTo>
                        <a:pt x="434" y="281"/>
                      </a:lnTo>
                      <a:lnTo>
                        <a:pt x="434" y="280"/>
                      </a:lnTo>
                      <a:lnTo>
                        <a:pt x="435" y="279"/>
                      </a:lnTo>
                      <a:lnTo>
                        <a:pt x="436" y="276"/>
                      </a:lnTo>
                      <a:lnTo>
                        <a:pt x="439" y="279"/>
                      </a:lnTo>
                      <a:lnTo>
                        <a:pt x="440" y="279"/>
                      </a:lnTo>
                      <a:lnTo>
                        <a:pt x="441" y="276"/>
                      </a:lnTo>
                      <a:lnTo>
                        <a:pt x="441" y="275"/>
                      </a:lnTo>
                      <a:lnTo>
                        <a:pt x="443" y="272"/>
                      </a:lnTo>
                      <a:lnTo>
                        <a:pt x="444" y="272"/>
                      </a:lnTo>
                      <a:lnTo>
                        <a:pt x="447" y="274"/>
                      </a:lnTo>
                      <a:lnTo>
                        <a:pt x="448" y="275"/>
                      </a:lnTo>
                      <a:lnTo>
                        <a:pt x="450" y="275"/>
                      </a:lnTo>
                      <a:lnTo>
                        <a:pt x="453" y="276"/>
                      </a:lnTo>
                      <a:lnTo>
                        <a:pt x="454" y="276"/>
                      </a:lnTo>
                      <a:lnTo>
                        <a:pt x="455" y="275"/>
                      </a:lnTo>
                      <a:lnTo>
                        <a:pt x="455" y="272"/>
                      </a:lnTo>
                      <a:lnTo>
                        <a:pt x="454" y="271"/>
                      </a:lnTo>
                      <a:lnTo>
                        <a:pt x="454" y="267"/>
                      </a:lnTo>
                      <a:lnTo>
                        <a:pt x="454" y="265"/>
                      </a:lnTo>
                      <a:lnTo>
                        <a:pt x="454" y="261"/>
                      </a:lnTo>
                      <a:lnTo>
                        <a:pt x="452" y="261"/>
                      </a:lnTo>
                      <a:lnTo>
                        <a:pt x="448" y="260"/>
                      </a:lnTo>
                      <a:lnTo>
                        <a:pt x="447" y="257"/>
                      </a:lnTo>
                      <a:lnTo>
                        <a:pt x="447" y="256"/>
                      </a:lnTo>
                      <a:lnTo>
                        <a:pt x="448" y="253"/>
                      </a:lnTo>
                      <a:lnTo>
                        <a:pt x="449" y="251"/>
                      </a:lnTo>
                      <a:lnTo>
                        <a:pt x="449" y="250"/>
                      </a:lnTo>
                      <a:lnTo>
                        <a:pt x="449" y="246"/>
                      </a:lnTo>
                      <a:lnTo>
                        <a:pt x="449" y="245"/>
                      </a:lnTo>
                      <a:lnTo>
                        <a:pt x="448" y="243"/>
                      </a:lnTo>
                      <a:lnTo>
                        <a:pt x="447" y="241"/>
                      </a:lnTo>
                      <a:lnTo>
                        <a:pt x="447" y="238"/>
                      </a:lnTo>
                      <a:lnTo>
                        <a:pt x="447" y="236"/>
                      </a:lnTo>
                      <a:lnTo>
                        <a:pt x="447" y="234"/>
                      </a:lnTo>
                      <a:lnTo>
                        <a:pt x="448" y="232"/>
                      </a:lnTo>
                      <a:lnTo>
                        <a:pt x="449" y="231"/>
                      </a:lnTo>
                      <a:lnTo>
                        <a:pt x="450" y="228"/>
                      </a:lnTo>
                      <a:lnTo>
                        <a:pt x="453" y="227"/>
                      </a:lnTo>
                      <a:lnTo>
                        <a:pt x="455" y="227"/>
                      </a:lnTo>
                      <a:lnTo>
                        <a:pt x="457" y="224"/>
                      </a:lnTo>
                      <a:lnTo>
                        <a:pt x="457" y="223"/>
                      </a:lnTo>
                      <a:lnTo>
                        <a:pt x="457" y="222"/>
                      </a:lnTo>
                      <a:lnTo>
                        <a:pt x="455" y="219"/>
                      </a:lnTo>
                      <a:lnTo>
                        <a:pt x="457" y="217"/>
                      </a:lnTo>
                      <a:lnTo>
                        <a:pt x="458" y="217"/>
                      </a:lnTo>
                      <a:lnTo>
                        <a:pt x="462" y="217"/>
                      </a:lnTo>
                      <a:lnTo>
                        <a:pt x="462" y="219"/>
                      </a:lnTo>
                      <a:lnTo>
                        <a:pt x="462" y="223"/>
                      </a:lnTo>
                      <a:lnTo>
                        <a:pt x="463" y="224"/>
                      </a:lnTo>
                      <a:lnTo>
                        <a:pt x="464" y="226"/>
                      </a:lnTo>
                      <a:lnTo>
                        <a:pt x="467" y="224"/>
                      </a:lnTo>
                      <a:lnTo>
                        <a:pt x="468" y="223"/>
                      </a:lnTo>
                      <a:lnTo>
                        <a:pt x="468" y="222"/>
                      </a:lnTo>
                      <a:lnTo>
                        <a:pt x="469" y="221"/>
                      </a:lnTo>
                      <a:lnTo>
                        <a:pt x="471" y="217"/>
                      </a:lnTo>
                      <a:lnTo>
                        <a:pt x="471" y="214"/>
                      </a:lnTo>
                      <a:lnTo>
                        <a:pt x="469" y="213"/>
                      </a:lnTo>
                      <a:lnTo>
                        <a:pt x="468" y="213"/>
                      </a:lnTo>
                      <a:lnTo>
                        <a:pt x="466" y="213"/>
                      </a:lnTo>
                      <a:lnTo>
                        <a:pt x="464" y="212"/>
                      </a:lnTo>
                      <a:lnTo>
                        <a:pt x="463" y="210"/>
                      </a:lnTo>
                      <a:lnTo>
                        <a:pt x="462" y="209"/>
                      </a:lnTo>
                      <a:lnTo>
                        <a:pt x="462" y="208"/>
                      </a:lnTo>
                      <a:lnTo>
                        <a:pt x="462" y="205"/>
                      </a:lnTo>
                      <a:lnTo>
                        <a:pt x="459" y="204"/>
                      </a:lnTo>
                      <a:lnTo>
                        <a:pt x="462" y="202"/>
                      </a:lnTo>
                      <a:lnTo>
                        <a:pt x="463" y="202"/>
                      </a:lnTo>
                      <a:lnTo>
                        <a:pt x="466" y="202"/>
                      </a:lnTo>
                      <a:lnTo>
                        <a:pt x="467" y="200"/>
                      </a:lnTo>
                      <a:lnTo>
                        <a:pt x="468" y="198"/>
                      </a:lnTo>
                      <a:lnTo>
                        <a:pt x="467" y="196"/>
                      </a:lnTo>
                      <a:lnTo>
                        <a:pt x="466" y="196"/>
                      </a:lnTo>
                      <a:lnTo>
                        <a:pt x="462" y="196"/>
                      </a:lnTo>
                      <a:lnTo>
                        <a:pt x="462" y="195"/>
                      </a:lnTo>
                      <a:lnTo>
                        <a:pt x="463" y="194"/>
                      </a:lnTo>
                      <a:lnTo>
                        <a:pt x="466" y="194"/>
                      </a:lnTo>
                      <a:lnTo>
                        <a:pt x="467" y="194"/>
                      </a:lnTo>
                      <a:lnTo>
                        <a:pt x="469" y="194"/>
                      </a:lnTo>
                      <a:lnTo>
                        <a:pt x="469" y="191"/>
                      </a:lnTo>
                      <a:lnTo>
                        <a:pt x="467" y="190"/>
                      </a:lnTo>
                      <a:lnTo>
                        <a:pt x="464" y="189"/>
                      </a:lnTo>
                      <a:lnTo>
                        <a:pt x="464" y="185"/>
                      </a:lnTo>
                      <a:lnTo>
                        <a:pt x="464" y="184"/>
                      </a:lnTo>
                      <a:lnTo>
                        <a:pt x="464" y="181"/>
                      </a:lnTo>
                      <a:lnTo>
                        <a:pt x="463" y="176"/>
                      </a:lnTo>
                      <a:lnTo>
                        <a:pt x="463" y="172"/>
                      </a:lnTo>
                      <a:lnTo>
                        <a:pt x="466" y="171"/>
                      </a:lnTo>
                      <a:lnTo>
                        <a:pt x="467" y="171"/>
                      </a:lnTo>
                      <a:lnTo>
                        <a:pt x="469" y="171"/>
                      </a:lnTo>
                      <a:lnTo>
                        <a:pt x="472" y="175"/>
                      </a:lnTo>
                      <a:lnTo>
                        <a:pt x="473" y="172"/>
                      </a:lnTo>
                      <a:lnTo>
                        <a:pt x="478" y="170"/>
                      </a:lnTo>
                      <a:lnTo>
                        <a:pt x="477" y="167"/>
                      </a:lnTo>
                      <a:lnTo>
                        <a:pt x="472" y="167"/>
                      </a:lnTo>
                      <a:lnTo>
                        <a:pt x="471" y="166"/>
                      </a:lnTo>
                      <a:lnTo>
                        <a:pt x="471" y="165"/>
                      </a:lnTo>
                      <a:lnTo>
                        <a:pt x="473" y="165"/>
                      </a:lnTo>
                      <a:lnTo>
                        <a:pt x="474" y="162"/>
                      </a:lnTo>
                      <a:lnTo>
                        <a:pt x="478" y="157"/>
                      </a:lnTo>
                      <a:lnTo>
                        <a:pt x="474" y="156"/>
                      </a:lnTo>
                      <a:lnTo>
                        <a:pt x="473" y="155"/>
                      </a:lnTo>
                      <a:lnTo>
                        <a:pt x="471" y="152"/>
                      </a:lnTo>
                      <a:lnTo>
                        <a:pt x="469" y="151"/>
                      </a:lnTo>
                      <a:lnTo>
                        <a:pt x="468" y="151"/>
                      </a:lnTo>
                      <a:lnTo>
                        <a:pt x="467" y="148"/>
                      </a:lnTo>
                      <a:lnTo>
                        <a:pt x="467" y="147"/>
                      </a:lnTo>
                      <a:lnTo>
                        <a:pt x="469" y="147"/>
                      </a:lnTo>
                      <a:lnTo>
                        <a:pt x="469" y="146"/>
                      </a:lnTo>
                      <a:lnTo>
                        <a:pt x="469" y="141"/>
                      </a:lnTo>
                      <a:lnTo>
                        <a:pt x="464" y="139"/>
                      </a:lnTo>
                      <a:lnTo>
                        <a:pt x="463" y="139"/>
                      </a:lnTo>
                      <a:lnTo>
                        <a:pt x="459" y="142"/>
                      </a:lnTo>
                      <a:lnTo>
                        <a:pt x="457" y="141"/>
                      </a:lnTo>
                      <a:lnTo>
                        <a:pt x="453" y="139"/>
                      </a:lnTo>
                      <a:lnTo>
                        <a:pt x="454" y="137"/>
                      </a:lnTo>
                      <a:lnTo>
                        <a:pt x="452" y="136"/>
                      </a:lnTo>
                      <a:lnTo>
                        <a:pt x="450" y="133"/>
                      </a:lnTo>
                      <a:lnTo>
                        <a:pt x="449" y="132"/>
                      </a:lnTo>
                      <a:lnTo>
                        <a:pt x="450" y="131"/>
                      </a:lnTo>
                      <a:lnTo>
                        <a:pt x="454" y="132"/>
                      </a:lnTo>
                      <a:lnTo>
                        <a:pt x="455" y="133"/>
                      </a:lnTo>
                      <a:lnTo>
                        <a:pt x="457" y="136"/>
                      </a:lnTo>
                      <a:lnTo>
                        <a:pt x="459" y="137"/>
                      </a:lnTo>
                      <a:lnTo>
                        <a:pt x="463" y="137"/>
                      </a:lnTo>
                      <a:lnTo>
                        <a:pt x="464" y="137"/>
                      </a:lnTo>
                      <a:lnTo>
                        <a:pt x="464" y="134"/>
                      </a:lnTo>
                      <a:lnTo>
                        <a:pt x="466" y="133"/>
                      </a:lnTo>
                      <a:lnTo>
                        <a:pt x="463" y="132"/>
                      </a:lnTo>
                      <a:lnTo>
                        <a:pt x="462" y="131"/>
                      </a:lnTo>
                      <a:lnTo>
                        <a:pt x="459" y="129"/>
                      </a:lnTo>
                      <a:lnTo>
                        <a:pt x="462" y="127"/>
                      </a:lnTo>
                      <a:lnTo>
                        <a:pt x="462" y="124"/>
                      </a:lnTo>
                      <a:lnTo>
                        <a:pt x="459" y="123"/>
                      </a:lnTo>
                      <a:lnTo>
                        <a:pt x="457" y="122"/>
                      </a:lnTo>
                      <a:lnTo>
                        <a:pt x="454" y="123"/>
                      </a:lnTo>
                      <a:lnTo>
                        <a:pt x="452" y="122"/>
                      </a:lnTo>
                      <a:lnTo>
                        <a:pt x="450" y="122"/>
                      </a:lnTo>
                      <a:lnTo>
                        <a:pt x="449" y="120"/>
                      </a:lnTo>
                      <a:lnTo>
                        <a:pt x="449" y="118"/>
                      </a:lnTo>
                      <a:lnTo>
                        <a:pt x="452" y="115"/>
                      </a:lnTo>
                      <a:lnTo>
                        <a:pt x="453" y="115"/>
                      </a:lnTo>
                      <a:lnTo>
                        <a:pt x="454" y="115"/>
                      </a:lnTo>
                      <a:lnTo>
                        <a:pt x="457" y="118"/>
                      </a:lnTo>
                      <a:lnTo>
                        <a:pt x="459" y="117"/>
                      </a:lnTo>
                      <a:lnTo>
                        <a:pt x="459" y="113"/>
                      </a:lnTo>
                      <a:lnTo>
                        <a:pt x="458" y="110"/>
                      </a:lnTo>
                      <a:lnTo>
                        <a:pt x="455" y="112"/>
                      </a:lnTo>
                      <a:lnTo>
                        <a:pt x="454" y="109"/>
                      </a:lnTo>
                      <a:lnTo>
                        <a:pt x="454" y="108"/>
                      </a:lnTo>
                      <a:lnTo>
                        <a:pt x="453" y="108"/>
                      </a:lnTo>
                      <a:lnTo>
                        <a:pt x="453" y="105"/>
                      </a:lnTo>
                      <a:lnTo>
                        <a:pt x="455" y="105"/>
                      </a:lnTo>
                      <a:lnTo>
                        <a:pt x="458" y="107"/>
                      </a:lnTo>
                      <a:lnTo>
                        <a:pt x="462" y="104"/>
                      </a:lnTo>
                      <a:lnTo>
                        <a:pt x="459" y="103"/>
                      </a:lnTo>
                      <a:lnTo>
                        <a:pt x="459" y="100"/>
                      </a:lnTo>
                      <a:lnTo>
                        <a:pt x="459" y="98"/>
                      </a:lnTo>
                      <a:lnTo>
                        <a:pt x="458" y="96"/>
                      </a:lnTo>
                      <a:lnTo>
                        <a:pt x="459" y="94"/>
                      </a:lnTo>
                      <a:lnTo>
                        <a:pt x="463" y="93"/>
                      </a:lnTo>
                      <a:lnTo>
                        <a:pt x="466" y="93"/>
                      </a:lnTo>
                      <a:lnTo>
                        <a:pt x="467" y="93"/>
                      </a:lnTo>
                      <a:lnTo>
                        <a:pt x="467" y="90"/>
                      </a:lnTo>
                      <a:lnTo>
                        <a:pt x="469" y="90"/>
                      </a:lnTo>
                      <a:lnTo>
                        <a:pt x="471" y="89"/>
                      </a:lnTo>
                      <a:lnTo>
                        <a:pt x="472" y="87"/>
                      </a:lnTo>
                      <a:lnTo>
                        <a:pt x="473" y="89"/>
                      </a:lnTo>
                      <a:lnTo>
                        <a:pt x="477" y="87"/>
                      </a:lnTo>
                      <a:lnTo>
                        <a:pt x="478" y="87"/>
                      </a:lnTo>
                      <a:lnTo>
                        <a:pt x="480" y="89"/>
                      </a:lnTo>
                      <a:lnTo>
                        <a:pt x="481" y="86"/>
                      </a:lnTo>
                      <a:lnTo>
                        <a:pt x="485" y="86"/>
                      </a:lnTo>
                      <a:lnTo>
                        <a:pt x="486" y="86"/>
                      </a:lnTo>
                      <a:lnTo>
                        <a:pt x="487" y="86"/>
                      </a:lnTo>
                      <a:lnTo>
                        <a:pt x="488" y="87"/>
                      </a:lnTo>
                      <a:lnTo>
                        <a:pt x="490" y="86"/>
                      </a:lnTo>
                      <a:lnTo>
                        <a:pt x="492" y="85"/>
                      </a:lnTo>
                      <a:lnTo>
                        <a:pt x="490" y="82"/>
                      </a:lnTo>
                      <a:lnTo>
                        <a:pt x="490" y="81"/>
                      </a:lnTo>
                      <a:lnTo>
                        <a:pt x="488" y="80"/>
                      </a:lnTo>
                      <a:lnTo>
                        <a:pt x="486" y="76"/>
                      </a:lnTo>
                      <a:lnTo>
                        <a:pt x="483" y="74"/>
                      </a:lnTo>
                      <a:lnTo>
                        <a:pt x="482" y="71"/>
                      </a:lnTo>
                      <a:lnTo>
                        <a:pt x="482" y="67"/>
                      </a:lnTo>
                      <a:lnTo>
                        <a:pt x="481" y="63"/>
                      </a:lnTo>
                      <a:lnTo>
                        <a:pt x="482" y="61"/>
                      </a:lnTo>
                      <a:lnTo>
                        <a:pt x="481" y="60"/>
                      </a:lnTo>
                      <a:lnTo>
                        <a:pt x="482" y="57"/>
                      </a:lnTo>
                      <a:lnTo>
                        <a:pt x="483" y="53"/>
                      </a:lnTo>
                      <a:lnTo>
                        <a:pt x="483" y="51"/>
                      </a:lnTo>
                      <a:lnTo>
                        <a:pt x="485" y="48"/>
                      </a:lnTo>
                      <a:lnTo>
                        <a:pt x="483" y="44"/>
                      </a:lnTo>
                      <a:lnTo>
                        <a:pt x="482" y="42"/>
                      </a:lnTo>
                      <a:lnTo>
                        <a:pt x="480" y="38"/>
                      </a:lnTo>
                      <a:lnTo>
                        <a:pt x="474" y="36"/>
                      </a:lnTo>
                      <a:lnTo>
                        <a:pt x="471" y="33"/>
                      </a:lnTo>
                      <a:lnTo>
                        <a:pt x="469" y="33"/>
                      </a:lnTo>
                      <a:lnTo>
                        <a:pt x="468" y="36"/>
                      </a:lnTo>
                      <a:lnTo>
                        <a:pt x="467" y="36"/>
                      </a:lnTo>
                      <a:lnTo>
                        <a:pt x="466" y="37"/>
                      </a:lnTo>
                      <a:lnTo>
                        <a:pt x="466" y="38"/>
                      </a:lnTo>
                      <a:lnTo>
                        <a:pt x="464" y="42"/>
                      </a:lnTo>
                      <a:lnTo>
                        <a:pt x="462" y="42"/>
                      </a:lnTo>
                      <a:lnTo>
                        <a:pt x="458" y="43"/>
                      </a:lnTo>
                      <a:lnTo>
                        <a:pt x="455" y="42"/>
                      </a:lnTo>
                      <a:lnTo>
                        <a:pt x="454" y="42"/>
                      </a:lnTo>
                      <a:lnTo>
                        <a:pt x="452" y="43"/>
                      </a:lnTo>
                      <a:lnTo>
                        <a:pt x="450" y="43"/>
                      </a:lnTo>
                      <a:lnTo>
                        <a:pt x="449" y="44"/>
                      </a:lnTo>
                      <a:lnTo>
                        <a:pt x="449" y="46"/>
                      </a:lnTo>
                      <a:lnTo>
                        <a:pt x="448" y="47"/>
                      </a:lnTo>
                      <a:lnTo>
                        <a:pt x="447" y="47"/>
                      </a:lnTo>
                      <a:lnTo>
                        <a:pt x="444" y="46"/>
                      </a:lnTo>
                      <a:lnTo>
                        <a:pt x="441" y="46"/>
                      </a:lnTo>
                      <a:lnTo>
                        <a:pt x="439" y="47"/>
                      </a:lnTo>
                      <a:lnTo>
                        <a:pt x="436" y="48"/>
                      </a:lnTo>
                      <a:lnTo>
                        <a:pt x="436" y="49"/>
                      </a:lnTo>
                      <a:lnTo>
                        <a:pt x="435" y="51"/>
                      </a:lnTo>
                      <a:lnTo>
                        <a:pt x="433" y="52"/>
                      </a:lnTo>
                      <a:lnTo>
                        <a:pt x="430" y="51"/>
                      </a:lnTo>
                      <a:lnTo>
                        <a:pt x="428" y="49"/>
                      </a:lnTo>
                      <a:lnTo>
                        <a:pt x="426" y="49"/>
                      </a:lnTo>
                      <a:lnTo>
                        <a:pt x="424" y="49"/>
                      </a:lnTo>
                      <a:lnTo>
                        <a:pt x="422" y="48"/>
                      </a:lnTo>
                      <a:lnTo>
                        <a:pt x="424" y="46"/>
                      </a:lnTo>
                      <a:lnTo>
                        <a:pt x="424" y="43"/>
                      </a:lnTo>
                      <a:lnTo>
                        <a:pt x="422" y="41"/>
                      </a:lnTo>
                      <a:lnTo>
                        <a:pt x="422" y="38"/>
                      </a:lnTo>
                      <a:lnTo>
                        <a:pt x="421" y="37"/>
                      </a:lnTo>
                      <a:lnTo>
                        <a:pt x="420" y="37"/>
                      </a:lnTo>
                      <a:lnTo>
                        <a:pt x="419" y="37"/>
                      </a:lnTo>
                      <a:lnTo>
                        <a:pt x="417" y="38"/>
                      </a:lnTo>
                      <a:lnTo>
                        <a:pt x="415" y="38"/>
                      </a:lnTo>
                      <a:lnTo>
                        <a:pt x="415" y="37"/>
                      </a:lnTo>
                      <a:lnTo>
                        <a:pt x="414" y="37"/>
                      </a:lnTo>
                      <a:lnTo>
                        <a:pt x="412" y="37"/>
                      </a:lnTo>
                      <a:lnTo>
                        <a:pt x="411" y="38"/>
                      </a:lnTo>
                      <a:lnTo>
                        <a:pt x="410" y="38"/>
                      </a:lnTo>
                      <a:lnTo>
                        <a:pt x="409" y="37"/>
                      </a:lnTo>
                      <a:lnTo>
                        <a:pt x="409" y="33"/>
                      </a:lnTo>
                      <a:lnTo>
                        <a:pt x="409" y="32"/>
                      </a:lnTo>
                      <a:lnTo>
                        <a:pt x="409" y="30"/>
                      </a:lnTo>
                      <a:lnTo>
                        <a:pt x="410" y="29"/>
                      </a:lnTo>
                      <a:lnTo>
                        <a:pt x="409" y="28"/>
                      </a:lnTo>
                      <a:lnTo>
                        <a:pt x="407" y="28"/>
                      </a:lnTo>
                      <a:lnTo>
                        <a:pt x="410" y="23"/>
                      </a:lnTo>
                      <a:lnTo>
                        <a:pt x="411" y="22"/>
                      </a:lnTo>
                      <a:lnTo>
                        <a:pt x="412" y="20"/>
                      </a:lnTo>
                      <a:lnTo>
                        <a:pt x="415" y="20"/>
                      </a:lnTo>
                      <a:lnTo>
                        <a:pt x="417" y="20"/>
                      </a:lnTo>
                      <a:lnTo>
                        <a:pt x="417" y="19"/>
                      </a:lnTo>
                      <a:lnTo>
                        <a:pt x="415" y="17"/>
                      </a:lnTo>
                      <a:lnTo>
                        <a:pt x="410" y="18"/>
                      </a:lnTo>
                      <a:lnTo>
                        <a:pt x="409" y="18"/>
                      </a:lnTo>
                      <a:lnTo>
                        <a:pt x="405" y="18"/>
                      </a:lnTo>
                      <a:lnTo>
                        <a:pt x="402" y="18"/>
                      </a:lnTo>
                      <a:lnTo>
                        <a:pt x="396" y="19"/>
                      </a:lnTo>
                      <a:lnTo>
                        <a:pt x="395" y="19"/>
                      </a:lnTo>
                      <a:lnTo>
                        <a:pt x="393" y="19"/>
                      </a:lnTo>
                      <a:lnTo>
                        <a:pt x="391" y="25"/>
                      </a:lnTo>
                      <a:lnTo>
                        <a:pt x="393" y="28"/>
                      </a:lnTo>
                      <a:lnTo>
                        <a:pt x="391" y="28"/>
                      </a:lnTo>
                      <a:lnTo>
                        <a:pt x="390" y="28"/>
                      </a:lnTo>
                      <a:lnTo>
                        <a:pt x="387" y="28"/>
                      </a:lnTo>
                      <a:lnTo>
                        <a:pt x="384" y="29"/>
                      </a:lnTo>
                      <a:lnTo>
                        <a:pt x="382" y="33"/>
                      </a:lnTo>
                      <a:lnTo>
                        <a:pt x="381" y="34"/>
                      </a:lnTo>
                      <a:lnTo>
                        <a:pt x="373" y="37"/>
                      </a:lnTo>
                      <a:lnTo>
                        <a:pt x="367" y="38"/>
                      </a:lnTo>
                      <a:lnTo>
                        <a:pt x="365" y="38"/>
                      </a:lnTo>
                      <a:lnTo>
                        <a:pt x="363" y="38"/>
                      </a:lnTo>
                      <a:lnTo>
                        <a:pt x="353" y="37"/>
                      </a:lnTo>
                      <a:lnTo>
                        <a:pt x="350" y="38"/>
                      </a:lnTo>
                      <a:lnTo>
                        <a:pt x="349" y="38"/>
                      </a:lnTo>
                      <a:lnTo>
                        <a:pt x="348" y="42"/>
                      </a:lnTo>
                      <a:lnTo>
                        <a:pt x="348" y="44"/>
                      </a:lnTo>
                      <a:lnTo>
                        <a:pt x="346" y="44"/>
                      </a:lnTo>
                      <a:lnTo>
                        <a:pt x="345" y="44"/>
                      </a:lnTo>
                      <a:lnTo>
                        <a:pt x="340" y="44"/>
                      </a:lnTo>
                      <a:lnTo>
                        <a:pt x="338" y="44"/>
                      </a:lnTo>
                      <a:lnTo>
                        <a:pt x="335" y="44"/>
                      </a:lnTo>
                      <a:lnTo>
                        <a:pt x="334" y="44"/>
                      </a:lnTo>
                      <a:lnTo>
                        <a:pt x="334" y="46"/>
                      </a:lnTo>
                      <a:lnTo>
                        <a:pt x="331" y="46"/>
                      </a:lnTo>
                      <a:lnTo>
                        <a:pt x="329" y="46"/>
                      </a:lnTo>
                      <a:lnTo>
                        <a:pt x="327" y="46"/>
                      </a:lnTo>
                      <a:lnTo>
                        <a:pt x="327" y="44"/>
                      </a:lnTo>
                      <a:lnTo>
                        <a:pt x="329" y="43"/>
                      </a:lnTo>
                      <a:lnTo>
                        <a:pt x="329" y="42"/>
                      </a:lnTo>
                      <a:lnTo>
                        <a:pt x="327" y="41"/>
                      </a:lnTo>
                      <a:lnTo>
                        <a:pt x="329" y="36"/>
                      </a:lnTo>
                      <a:lnTo>
                        <a:pt x="327" y="34"/>
                      </a:lnTo>
                      <a:lnTo>
                        <a:pt x="325" y="34"/>
                      </a:lnTo>
                      <a:lnTo>
                        <a:pt x="321" y="36"/>
                      </a:lnTo>
                      <a:lnTo>
                        <a:pt x="319" y="36"/>
                      </a:lnTo>
                      <a:lnTo>
                        <a:pt x="315" y="36"/>
                      </a:lnTo>
                      <a:lnTo>
                        <a:pt x="311" y="36"/>
                      </a:lnTo>
                      <a:lnTo>
                        <a:pt x="308" y="34"/>
                      </a:lnTo>
                      <a:lnTo>
                        <a:pt x="307" y="33"/>
                      </a:lnTo>
                      <a:lnTo>
                        <a:pt x="306" y="32"/>
                      </a:lnTo>
                      <a:lnTo>
                        <a:pt x="305" y="32"/>
                      </a:lnTo>
                      <a:lnTo>
                        <a:pt x="303" y="32"/>
                      </a:lnTo>
                      <a:lnTo>
                        <a:pt x="302" y="32"/>
                      </a:lnTo>
                      <a:lnTo>
                        <a:pt x="301" y="29"/>
                      </a:lnTo>
                      <a:lnTo>
                        <a:pt x="300" y="25"/>
                      </a:lnTo>
                      <a:lnTo>
                        <a:pt x="296" y="23"/>
                      </a:lnTo>
                      <a:lnTo>
                        <a:pt x="294" y="22"/>
                      </a:lnTo>
                      <a:lnTo>
                        <a:pt x="294" y="23"/>
                      </a:lnTo>
                      <a:lnTo>
                        <a:pt x="293" y="25"/>
                      </a:lnTo>
                      <a:lnTo>
                        <a:pt x="291" y="25"/>
                      </a:lnTo>
                      <a:lnTo>
                        <a:pt x="288" y="25"/>
                      </a:lnTo>
                      <a:lnTo>
                        <a:pt x="287" y="27"/>
                      </a:lnTo>
                      <a:lnTo>
                        <a:pt x="286" y="27"/>
                      </a:lnTo>
                      <a:lnTo>
                        <a:pt x="284" y="27"/>
                      </a:lnTo>
                      <a:lnTo>
                        <a:pt x="283" y="25"/>
                      </a:lnTo>
                      <a:lnTo>
                        <a:pt x="279" y="25"/>
                      </a:lnTo>
                      <a:lnTo>
                        <a:pt x="278" y="23"/>
                      </a:lnTo>
                      <a:lnTo>
                        <a:pt x="275" y="25"/>
                      </a:lnTo>
                      <a:lnTo>
                        <a:pt x="272" y="25"/>
                      </a:lnTo>
                      <a:lnTo>
                        <a:pt x="270" y="25"/>
                      </a:lnTo>
                      <a:lnTo>
                        <a:pt x="269" y="25"/>
                      </a:lnTo>
                      <a:lnTo>
                        <a:pt x="267" y="22"/>
                      </a:lnTo>
                      <a:lnTo>
                        <a:pt x="265" y="20"/>
                      </a:lnTo>
                      <a:lnTo>
                        <a:pt x="265" y="19"/>
                      </a:lnTo>
                      <a:lnTo>
                        <a:pt x="264" y="19"/>
                      </a:lnTo>
                      <a:lnTo>
                        <a:pt x="262" y="19"/>
                      </a:lnTo>
                      <a:lnTo>
                        <a:pt x="259" y="22"/>
                      </a:lnTo>
                      <a:lnTo>
                        <a:pt x="258" y="22"/>
                      </a:lnTo>
                      <a:lnTo>
                        <a:pt x="258" y="20"/>
                      </a:lnTo>
                      <a:lnTo>
                        <a:pt x="256" y="20"/>
                      </a:lnTo>
                      <a:lnTo>
                        <a:pt x="254" y="20"/>
                      </a:lnTo>
                      <a:lnTo>
                        <a:pt x="250" y="20"/>
                      </a:lnTo>
                      <a:lnTo>
                        <a:pt x="248" y="20"/>
                      </a:lnTo>
                      <a:lnTo>
                        <a:pt x="246" y="20"/>
                      </a:lnTo>
                      <a:lnTo>
                        <a:pt x="246" y="19"/>
                      </a:lnTo>
                      <a:lnTo>
                        <a:pt x="245" y="19"/>
                      </a:lnTo>
                      <a:lnTo>
                        <a:pt x="244" y="18"/>
                      </a:lnTo>
                      <a:lnTo>
                        <a:pt x="243" y="17"/>
                      </a:lnTo>
                      <a:lnTo>
                        <a:pt x="239" y="14"/>
                      </a:lnTo>
                      <a:lnTo>
                        <a:pt x="235" y="14"/>
                      </a:lnTo>
                      <a:lnTo>
                        <a:pt x="234" y="14"/>
                      </a:lnTo>
                      <a:lnTo>
                        <a:pt x="230" y="14"/>
                      </a:lnTo>
                      <a:lnTo>
                        <a:pt x="227" y="14"/>
                      </a:lnTo>
                      <a:lnTo>
                        <a:pt x="225" y="14"/>
                      </a:lnTo>
                      <a:lnTo>
                        <a:pt x="223" y="14"/>
                      </a:lnTo>
                      <a:lnTo>
                        <a:pt x="218" y="13"/>
                      </a:lnTo>
                      <a:lnTo>
                        <a:pt x="218" y="11"/>
                      </a:lnTo>
                      <a:lnTo>
                        <a:pt x="220" y="9"/>
                      </a:lnTo>
                      <a:lnTo>
                        <a:pt x="218" y="6"/>
                      </a:lnTo>
                      <a:lnTo>
                        <a:pt x="215" y="5"/>
                      </a:lnTo>
                      <a:lnTo>
                        <a:pt x="212" y="4"/>
                      </a:lnTo>
                      <a:lnTo>
                        <a:pt x="211" y="4"/>
                      </a:lnTo>
                      <a:lnTo>
                        <a:pt x="210" y="3"/>
                      </a:lnTo>
                      <a:lnTo>
                        <a:pt x="207" y="0"/>
                      </a:lnTo>
                      <a:lnTo>
                        <a:pt x="206" y="0"/>
                      </a:lnTo>
                      <a:lnTo>
                        <a:pt x="203" y="0"/>
                      </a:lnTo>
                      <a:lnTo>
                        <a:pt x="201" y="1"/>
                      </a:lnTo>
                      <a:lnTo>
                        <a:pt x="201" y="3"/>
                      </a:lnTo>
                      <a:lnTo>
                        <a:pt x="198" y="3"/>
                      </a:lnTo>
                      <a:lnTo>
                        <a:pt x="197" y="4"/>
                      </a:lnTo>
                      <a:lnTo>
                        <a:pt x="197" y="5"/>
                      </a:lnTo>
                      <a:lnTo>
                        <a:pt x="196" y="6"/>
                      </a:lnTo>
                      <a:lnTo>
                        <a:pt x="192" y="6"/>
                      </a:lnTo>
                      <a:lnTo>
                        <a:pt x="188" y="6"/>
                      </a:lnTo>
                      <a:lnTo>
                        <a:pt x="187" y="5"/>
                      </a:lnTo>
                      <a:lnTo>
                        <a:pt x="185" y="5"/>
                      </a:lnTo>
                      <a:lnTo>
                        <a:pt x="184" y="5"/>
                      </a:lnTo>
                      <a:lnTo>
                        <a:pt x="183" y="6"/>
                      </a:lnTo>
                      <a:lnTo>
                        <a:pt x="182" y="5"/>
                      </a:lnTo>
                      <a:lnTo>
                        <a:pt x="180" y="5"/>
                      </a:lnTo>
                      <a:lnTo>
                        <a:pt x="177" y="4"/>
                      </a:lnTo>
                      <a:lnTo>
                        <a:pt x="174" y="4"/>
                      </a:lnTo>
                      <a:lnTo>
                        <a:pt x="170" y="4"/>
                      </a:lnTo>
                      <a:lnTo>
                        <a:pt x="168" y="4"/>
                      </a:lnTo>
                      <a:lnTo>
                        <a:pt x="163" y="4"/>
                      </a:lnTo>
                      <a:lnTo>
                        <a:pt x="160" y="4"/>
                      </a:lnTo>
                      <a:lnTo>
                        <a:pt x="159" y="4"/>
                      </a:lnTo>
                      <a:lnTo>
                        <a:pt x="155" y="5"/>
                      </a:lnTo>
                      <a:lnTo>
                        <a:pt x="151" y="5"/>
                      </a:lnTo>
                      <a:lnTo>
                        <a:pt x="147" y="6"/>
                      </a:lnTo>
                      <a:lnTo>
                        <a:pt x="144" y="6"/>
                      </a:lnTo>
                      <a:lnTo>
                        <a:pt x="140" y="6"/>
                      </a:lnTo>
                      <a:lnTo>
                        <a:pt x="137" y="6"/>
                      </a:lnTo>
                      <a:lnTo>
                        <a:pt x="135" y="5"/>
                      </a:lnTo>
                      <a:lnTo>
                        <a:pt x="132" y="6"/>
                      </a:lnTo>
                      <a:lnTo>
                        <a:pt x="127" y="6"/>
                      </a:lnTo>
                      <a:lnTo>
                        <a:pt x="123" y="8"/>
                      </a:lnTo>
                      <a:lnTo>
                        <a:pt x="121" y="8"/>
                      </a:lnTo>
                      <a:lnTo>
                        <a:pt x="117" y="8"/>
                      </a:lnTo>
                      <a:lnTo>
                        <a:pt x="113" y="8"/>
                      </a:lnTo>
                      <a:lnTo>
                        <a:pt x="111" y="6"/>
                      </a:lnTo>
                      <a:lnTo>
                        <a:pt x="106" y="6"/>
                      </a:lnTo>
                      <a:lnTo>
                        <a:pt x="102" y="5"/>
                      </a:lnTo>
                      <a:lnTo>
                        <a:pt x="99" y="5"/>
                      </a:lnTo>
                      <a:lnTo>
                        <a:pt x="97" y="5"/>
                      </a:lnTo>
                      <a:lnTo>
                        <a:pt x="94" y="5"/>
                      </a:lnTo>
                      <a:lnTo>
                        <a:pt x="93" y="5"/>
                      </a:lnTo>
                      <a:lnTo>
                        <a:pt x="90" y="5"/>
                      </a:lnTo>
                      <a:lnTo>
                        <a:pt x="88" y="5"/>
                      </a:lnTo>
                      <a:lnTo>
                        <a:pt x="87" y="6"/>
                      </a:lnTo>
                      <a:lnTo>
                        <a:pt x="85" y="8"/>
                      </a:lnTo>
                      <a:lnTo>
                        <a:pt x="83" y="9"/>
                      </a:lnTo>
                      <a:lnTo>
                        <a:pt x="80" y="9"/>
                      </a:lnTo>
                      <a:lnTo>
                        <a:pt x="79" y="11"/>
                      </a:lnTo>
                      <a:lnTo>
                        <a:pt x="76" y="11"/>
                      </a:lnTo>
                      <a:lnTo>
                        <a:pt x="73" y="13"/>
                      </a:lnTo>
                      <a:lnTo>
                        <a:pt x="71" y="13"/>
                      </a:lnTo>
                      <a:lnTo>
                        <a:pt x="69" y="13"/>
                      </a:lnTo>
                      <a:lnTo>
                        <a:pt x="68" y="13"/>
                      </a:lnTo>
                      <a:lnTo>
                        <a:pt x="66" y="13"/>
                      </a:lnTo>
                      <a:lnTo>
                        <a:pt x="65" y="14"/>
                      </a:lnTo>
                      <a:lnTo>
                        <a:pt x="63" y="14"/>
                      </a:lnTo>
                      <a:lnTo>
                        <a:pt x="60" y="15"/>
                      </a:lnTo>
                      <a:lnTo>
                        <a:pt x="57" y="14"/>
                      </a:lnTo>
                      <a:lnTo>
                        <a:pt x="56" y="14"/>
                      </a:lnTo>
                      <a:lnTo>
                        <a:pt x="55" y="15"/>
                      </a:lnTo>
                      <a:lnTo>
                        <a:pt x="54" y="17"/>
                      </a:lnTo>
                      <a:lnTo>
                        <a:pt x="51" y="17"/>
                      </a:lnTo>
                      <a:lnTo>
                        <a:pt x="49" y="17"/>
                      </a:lnTo>
                      <a:lnTo>
                        <a:pt x="46" y="18"/>
                      </a:lnTo>
                      <a:lnTo>
                        <a:pt x="44" y="18"/>
                      </a:lnTo>
                      <a:lnTo>
                        <a:pt x="42" y="18"/>
                      </a:lnTo>
                      <a:lnTo>
                        <a:pt x="40" y="19"/>
                      </a:lnTo>
                      <a:lnTo>
                        <a:pt x="38" y="20"/>
                      </a:lnTo>
                      <a:lnTo>
                        <a:pt x="35" y="22"/>
                      </a:lnTo>
                      <a:lnTo>
                        <a:pt x="32" y="22"/>
                      </a:lnTo>
                      <a:lnTo>
                        <a:pt x="28" y="22"/>
                      </a:lnTo>
                      <a:lnTo>
                        <a:pt x="23" y="23"/>
                      </a:lnTo>
                      <a:lnTo>
                        <a:pt x="22" y="23"/>
                      </a:lnTo>
                      <a:lnTo>
                        <a:pt x="21" y="25"/>
                      </a:lnTo>
                      <a:lnTo>
                        <a:pt x="22" y="30"/>
                      </a:lnTo>
                      <a:lnTo>
                        <a:pt x="25" y="32"/>
                      </a:lnTo>
                      <a:lnTo>
                        <a:pt x="23" y="34"/>
                      </a:lnTo>
                      <a:lnTo>
                        <a:pt x="22" y="37"/>
                      </a:lnTo>
                      <a:lnTo>
                        <a:pt x="19" y="36"/>
                      </a:lnTo>
                      <a:lnTo>
                        <a:pt x="18" y="37"/>
                      </a:lnTo>
                      <a:lnTo>
                        <a:pt x="17" y="38"/>
                      </a:lnTo>
                      <a:lnTo>
                        <a:pt x="13" y="41"/>
                      </a:lnTo>
                      <a:lnTo>
                        <a:pt x="16" y="42"/>
                      </a:lnTo>
                      <a:lnTo>
                        <a:pt x="13" y="47"/>
                      </a:lnTo>
                      <a:lnTo>
                        <a:pt x="13" y="48"/>
                      </a:lnTo>
                      <a:lnTo>
                        <a:pt x="13" y="51"/>
                      </a:lnTo>
                      <a:lnTo>
                        <a:pt x="13" y="57"/>
                      </a:lnTo>
                      <a:lnTo>
                        <a:pt x="16" y="58"/>
                      </a:lnTo>
                      <a:lnTo>
                        <a:pt x="16" y="60"/>
                      </a:lnTo>
                      <a:lnTo>
                        <a:pt x="13" y="61"/>
                      </a:lnTo>
                      <a:lnTo>
                        <a:pt x="11" y="65"/>
                      </a:lnTo>
                      <a:lnTo>
                        <a:pt x="12" y="66"/>
                      </a:lnTo>
                      <a:lnTo>
                        <a:pt x="13" y="68"/>
                      </a:lnTo>
                      <a:lnTo>
                        <a:pt x="18" y="71"/>
                      </a:lnTo>
                      <a:lnTo>
                        <a:pt x="21" y="74"/>
                      </a:lnTo>
                      <a:lnTo>
                        <a:pt x="23" y="75"/>
                      </a:lnTo>
                      <a:lnTo>
                        <a:pt x="23" y="77"/>
                      </a:lnTo>
                      <a:lnTo>
                        <a:pt x="23" y="79"/>
                      </a:lnTo>
                      <a:lnTo>
                        <a:pt x="23" y="85"/>
                      </a:lnTo>
                      <a:lnTo>
                        <a:pt x="23" y="87"/>
                      </a:lnTo>
                      <a:lnTo>
                        <a:pt x="26" y="90"/>
                      </a:lnTo>
                      <a:lnTo>
                        <a:pt x="25" y="91"/>
                      </a:lnTo>
                      <a:lnTo>
                        <a:pt x="22" y="93"/>
                      </a:lnTo>
                      <a:lnTo>
                        <a:pt x="21" y="91"/>
                      </a:lnTo>
                      <a:lnTo>
                        <a:pt x="18" y="91"/>
                      </a:lnTo>
                      <a:lnTo>
                        <a:pt x="17" y="93"/>
                      </a:lnTo>
                      <a:lnTo>
                        <a:pt x="16" y="91"/>
                      </a:lnTo>
                      <a:lnTo>
                        <a:pt x="11" y="89"/>
                      </a:lnTo>
                      <a:lnTo>
                        <a:pt x="9" y="87"/>
                      </a:lnTo>
                      <a:lnTo>
                        <a:pt x="8" y="86"/>
                      </a:lnTo>
                      <a:lnTo>
                        <a:pt x="5" y="86"/>
                      </a:lnTo>
                      <a:lnTo>
                        <a:pt x="4" y="86"/>
                      </a:lnTo>
                      <a:lnTo>
                        <a:pt x="3" y="86"/>
                      </a:lnTo>
                      <a:lnTo>
                        <a:pt x="2" y="86"/>
                      </a:lnTo>
                      <a:lnTo>
                        <a:pt x="0" y="87"/>
                      </a:lnTo>
                      <a:lnTo>
                        <a:pt x="2" y="89"/>
                      </a:lnTo>
                      <a:lnTo>
                        <a:pt x="2" y="93"/>
                      </a:lnTo>
                      <a:lnTo>
                        <a:pt x="3" y="94"/>
                      </a:lnTo>
                      <a:lnTo>
                        <a:pt x="2" y="95"/>
                      </a:lnTo>
                      <a:lnTo>
                        <a:pt x="0" y="96"/>
                      </a:lnTo>
                      <a:lnTo>
                        <a:pt x="0" y="100"/>
                      </a:lnTo>
                      <a:lnTo>
                        <a:pt x="0" y="103"/>
                      </a:lnTo>
                      <a:lnTo>
                        <a:pt x="0" y="105"/>
                      </a:lnTo>
                      <a:lnTo>
                        <a:pt x="0" y="107"/>
                      </a:lnTo>
                      <a:lnTo>
                        <a:pt x="2" y="107"/>
                      </a:lnTo>
                      <a:lnTo>
                        <a:pt x="2" y="109"/>
                      </a:lnTo>
                      <a:lnTo>
                        <a:pt x="2" y="110"/>
                      </a:lnTo>
                      <a:lnTo>
                        <a:pt x="3" y="110"/>
                      </a:lnTo>
                      <a:lnTo>
                        <a:pt x="8" y="110"/>
                      </a:lnTo>
                      <a:lnTo>
                        <a:pt x="9" y="110"/>
                      </a:lnTo>
                      <a:lnTo>
                        <a:pt x="12" y="110"/>
                      </a:lnTo>
                      <a:lnTo>
                        <a:pt x="13" y="112"/>
                      </a:lnTo>
                      <a:lnTo>
                        <a:pt x="13" y="113"/>
                      </a:lnTo>
                      <a:lnTo>
                        <a:pt x="17" y="113"/>
                      </a:lnTo>
                      <a:lnTo>
                        <a:pt x="17" y="115"/>
                      </a:lnTo>
                      <a:lnTo>
                        <a:pt x="18" y="115"/>
                      </a:lnTo>
                      <a:lnTo>
                        <a:pt x="19" y="115"/>
                      </a:lnTo>
                      <a:lnTo>
                        <a:pt x="19" y="118"/>
                      </a:lnTo>
                      <a:lnTo>
                        <a:pt x="18" y="118"/>
                      </a:lnTo>
                      <a:lnTo>
                        <a:pt x="16" y="119"/>
                      </a:lnTo>
                      <a:lnTo>
                        <a:pt x="13" y="119"/>
                      </a:lnTo>
                      <a:lnTo>
                        <a:pt x="11" y="119"/>
                      </a:lnTo>
                      <a:lnTo>
                        <a:pt x="9" y="119"/>
                      </a:lnTo>
                      <a:lnTo>
                        <a:pt x="8" y="120"/>
                      </a:lnTo>
                      <a:lnTo>
                        <a:pt x="7" y="122"/>
                      </a:lnTo>
                      <a:lnTo>
                        <a:pt x="4" y="122"/>
                      </a:lnTo>
                      <a:lnTo>
                        <a:pt x="4" y="123"/>
                      </a:lnTo>
                      <a:lnTo>
                        <a:pt x="3" y="124"/>
                      </a:lnTo>
                      <a:lnTo>
                        <a:pt x="2" y="126"/>
                      </a:lnTo>
                      <a:lnTo>
                        <a:pt x="2" y="127"/>
                      </a:lnTo>
                      <a:lnTo>
                        <a:pt x="2" y="131"/>
                      </a:lnTo>
                      <a:lnTo>
                        <a:pt x="3" y="133"/>
                      </a:lnTo>
                      <a:lnTo>
                        <a:pt x="4" y="136"/>
                      </a:lnTo>
                      <a:lnTo>
                        <a:pt x="9" y="138"/>
                      </a:lnTo>
                      <a:lnTo>
                        <a:pt x="9" y="139"/>
                      </a:lnTo>
                      <a:lnTo>
                        <a:pt x="9" y="141"/>
                      </a:lnTo>
                      <a:lnTo>
                        <a:pt x="9" y="145"/>
                      </a:lnTo>
                      <a:lnTo>
                        <a:pt x="9" y="146"/>
                      </a:lnTo>
                      <a:lnTo>
                        <a:pt x="8" y="147"/>
                      </a:lnTo>
                      <a:lnTo>
                        <a:pt x="7" y="147"/>
                      </a:lnTo>
                      <a:lnTo>
                        <a:pt x="5" y="150"/>
                      </a:lnTo>
                      <a:lnTo>
                        <a:pt x="5" y="151"/>
                      </a:lnTo>
                      <a:lnTo>
                        <a:pt x="8" y="152"/>
                      </a:lnTo>
                      <a:lnTo>
                        <a:pt x="8" y="153"/>
                      </a:lnTo>
                      <a:lnTo>
                        <a:pt x="7" y="156"/>
                      </a:lnTo>
                      <a:lnTo>
                        <a:pt x="7" y="157"/>
                      </a:lnTo>
                      <a:lnTo>
                        <a:pt x="8" y="157"/>
                      </a:lnTo>
                      <a:lnTo>
                        <a:pt x="9" y="160"/>
                      </a:lnTo>
                      <a:lnTo>
                        <a:pt x="9" y="161"/>
                      </a:lnTo>
                      <a:lnTo>
                        <a:pt x="11" y="162"/>
                      </a:lnTo>
                      <a:lnTo>
                        <a:pt x="13" y="161"/>
                      </a:lnTo>
                      <a:lnTo>
                        <a:pt x="16" y="160"/>
                      </a:lnTo>
                      <a:lnTo>
                        <a:pt x="18" y="161"/>
                      </a:lnTo>
                      <a:lnTo>
                        <a:pt x="19" y="162"/>
                      </a:lnTo>
                      <a:lnTo>
                        <a:pt x="19" y="164"/>
                      </a:lnTo>
                      <a:lnTo>
                        <a:pt x="21" y="165"/>
                      </a:lnTo>
                      <a:lnTo>
                        <a:pt x="22" y="167"/>
                      </a:lnTo>
                      <a:lnTo>
                        <a:pt x="23" y="169"/>
                      </a:lnTo>
                      <a:lnTo>
                        <a:pt x="25" y="170"/>
                      </a:lnTo>
                      <a:lnTo>
                        <a:pt x="23" y="171"/>
                      </a:lnTo>
                      <a:lnTo>
                        <a:pt x="23" y="175"/>
                      </a:lnTo>
                      <a:lnTo>
                        <a:pt x="22" y="177"/>
                      </a:lnTo>
                      <a:lnTo>
                        <a:pt x="21" y="179"/>
                      </a:lnTo>
                      <a:lnTo>
                        <a:pt x="19" y="179"/>
                      </a:lnTo>
                      <a:lnTo>
                        <a:pt x="19" y="180"/>
                      </a:lnTo>
                      <a:lnTo>
                        <a:pt x="19" y="181"/>
                      </a:lnTo>
                      <a:lnTo>
                        <a:pt x="18" y="181"/>
                      </a:lnTo>
                      <a:lnTo>
                        <a:pt x="17" y="181"/>
                      </a:lnTo>
                      <a:lnTo>
                        <a:pt x="13" y="180"/>
                      </a:lnTo>
                      <a:lnTo>
                        <a:pt x="12" y="180"/>
                      </a:lnTo>
                      <a:lnTo>
                        <a:pt x="11" y="181"/>
                      </a:lnTo>
                      <a:lnTo>
                        <a:pt x="9" y="184"/>
                      </a:lnTo>
                      <a:lnTo>
                        <a:pt x="12" y="184"/>
                      </a:lnTo>
                      <a:lnTo>
                        <a:pt x="13" y="183"/>
                      </a:lnTo>
                      <a:lnTo>
                        <a:pt x="13" y="184"/>
                      </a:lnTo>
                      <a:lnTo>
                        <a:pt x="13" y="185"/>
                      </a:lnTo>
                      <a:lnTo>
                        <a:pt x="13" y="189"/>
                      </a:lnTo>
                      <a:lnTo>
                        <a:pt x="13" y="191"/>
                      </a:lnTo>
                      <a:lnTo>
                        <a:pt x="16" y="193"/>
                      </a:lnTo>
                      <a:lnTo>
                        <a:pt x="13" y="195"/>
                      </a:lnTo>
                      <a:lnTo>
                        <a:pt x="13" y="198"/>
                      </a:lnTo>
                      <a:lnTo>
                        <a:pt x="13" y="199"/>
                      </a:lnTo>
                      <a:lnTo>
                        <a:pt x="16" y="199"/>
                      </a:lnTo>
                      <a:lnTo>
                        <a:pt x="18" y="200"/>
                      </a:lnTo>
                      <a:lnTo>
                        <a:pt x="18" y="202"/>
                      </a:lnTo>
                      <a:lnTo>
                        <a:pt x="19" y="202"/>
                      </a:lnTo>
                      <a:lnTo>
                        <a:pt x="21" y="200"/>
                      </a:lnTo>
                      <a:lnTo>
                        <a:pt x="22" y="198"/>
                      </a:lnTo>
                      <a:lnTo>
                        <a:pt x="23" y="198"/>
                      </a:lnTo>
                      <a:lnTo>
                        <a:pt x="23" y="199"/>
                      </a:lnTo>
                      <a:lnTo>
                        <a:pt x="25" y="199"/>
                      </a:lnTo>
                      <a:lnTo>
                        <a:pt x="26" y="198"/>
                      </a:lnTo>
                      <a:lnTo>
                        <a:pt x="28" y="198"/>
                      </a:lnTo>
                      <a:lnTo>
                        <a:pt x="31" y="199"/>
                      </a:lnTo>
                      <a:lnTo>
                        <a:pt x="32" y="199"/>
                      </a:lnTo>
                      <a:lnTo>
                        <a:pt x="33" y="200"/>
                      </a:lnTo>
                      <a:lnTo>
                        <a:pt x="35" y="199"/>
                      </a:lnTo>
                      <a:lnTo>
                        <a:pt x="36" y="200"/>
                      </a:lnTo>
                      <a:lnTo>
                        <a:pt x="37" y="202"/>
                      </a:lnTo>
                      <a:lnTo>
                        <a:pt x="38" y="204"/>
                      </a:lnTo>
                      <a:lnTo>
                        <a:pt x="38" y="207"/>
                      </a:lnTo>
                      <a:lnTo>
                        <a:pt x="38" y="208"/>
                      </a:lnTo>
                      <a:lnTo>
                        <a:pt x="40" y="209"/>
                      </a:lnTo>
                      <a:lnTo>
                        <a:pt x="41" y="210"/>
                      </a:lnTo>
                      <a:lnTo>
                        <a:pt x="42" y="214"/>
                      </a:lnTo>
                      <a:lnTo>
                        <a:pt x="46" y="214"/>
                      </a:lnTo>
                      <a:lnTo>
                        <a:pt x="47" y="214"/>
                      </a:lnTo>
                      <a:lnTo>
                        <a:pt x="47" y="213"/>
                      </a:lnTo>
                      <a:lnTo>
                        <a:pt x="49" y="213"/>
                      </a:lnTo>
                      <a:lnTo>
                        <a:pt x="50" y="212"/>
                      </a:lnTo>
                      <a:lnTo>
                        <a:pt x="52" y="212"/>
                      </a:lnTo>
                      <a:lnTo>
                        <a:pt x="54" y="213"/>
                      </a:lnTo>
                      <a:lnTo>
                        <a:pt x="54" y="214"/>
                      </a:lnTo>
                      <a:lnTo>
                        <a:pt x="55" y="215"/>
                      </a:lnTo>
                      <a:lnTo>
                        <a:pt x="54" y="217"/>
                      </a:lnTo>
                      <a:lnTo>
                        <a:pt x="52" y="215"/>
                      </a:lnTo>
                      <a:lnTo>
                        <a:pt x="55" y="219"/>
                      </a:lnTo>
                      <a:lnTo>
                        <a:pt x="56" y="219"/>
                      </a:lnTo>
                      <a:lnTo>
                        <a:pt x="57" y="219"/>
                      </a:lnTo>
                      <a:lnTo>
                        <a:pt x="60" y="221"/>
                      </a:lnTo>
                      <a:lnTo>
                        <a:pt x="61" y="221"/>
                      </a:lnTo>
                      <a:lnTo>
                        <a:pt x="61" y="219"/>
                      </a:lnTo>
                      <a:lnTo>
                        <a:pt x="63" y="217"/>
                      </a:lnTo>
                      <a:lnTo>
                        <a:pt x="63" y="215"/>
                      </a:lnTo>
                      <a:lnTo>
                        <a:pt x="64" y="214"/>
                      </a:lnTo>
                      <a:lnTo>
                        <a:pt x="65" y="212"/>
                      </a:lnTo>
                      <a:lnTo>
                        <a:pt x="66" y="210"/>
                      </a:lnTo>
                      <a:lnTo>
                        <a:pt x="66" y="207"/>
                      </a:lnTo>
                      <a:lnTo>
                        <a:pt x="69" y="205"/>
                      </a:lnTo>
                      <a:lnTo>
                        <a:pt x="71" y="205"/>
                      </a:lnTo>
                      <a:lnTo>
                        <a:pt x="73" y="205"/>
                      </a:lnTo>
                      <a:lnTo>
                        <a:pt x="73" y="207"/>
                      </a:lnTo>
                      <a:lnTo>
                        <a:pt x="73" y="208"/>
                      </a:lnTo>
                      <a:lnTo>
                        <a:pt x="76" y="208"/>
                      </a:lnTo>
                      <a:lnTo>
                        <a:pt x="78" y="209"/>
                      </a:lnTo>
                      <a:lnTo>
                        <a:pt x="79" y="208"/>
                      </a:lnTo>
                      <a:lnTo>
                        <a:pt x="80" y="208"/>
                      </a:lnTo>
                      <a:lnTo>
                        <a:pt x="83" y="208"/>
                      </a:lnTo>
                      <a:lnTo>
                        <a:pt x="84" y="208"/>
                      </a:lnTo>
                      <a:lnTo>
                        <a:pt x="85" y="209"/>
                      </a:lnTo>
                      <a:lnTo>
                        <a:pt x="85" y="210"/>
                      </a:lnTo>
                      <a:lnTo>
                        <a:pt x="87" y="209"/>
                      </a:lnTo>
                      <a:lnTo>
                        <a:pt x="88" y="208"/>
                      </a:lnTo>
                      <a:lnTo>
                        <a:pt x="90" y="208"/>
                      </a:lnTo>
                      <a:lnTo>
                        <a:pt x="92" y="209"/>
                      </a:lnTo>
                      <a:lnTo>
                        <a:pt x="93" y="210"/>
                      </a:lnTo>
                      <a:lnTo>
                        <a:pt x="94" y="212"/>
                      </a:lnTo>
                      <a:lnTo>
                        <a:pt x="95" y="213"/>
                      </a:lnTo>
                      <a:lnTo>
                        <a:pt x="95" y="214"/>
                      </a:lnTo>
                      <a:lnTo>
                        <a:pt x="97" y="214"/>
                      </a:lnTo>
                      <a:lnTo>
                        <a:pt x="98" y="215"/>
                      </a:lnTo>
                      <a:lnTo>
                        <a:pt x="99" y="217"/>
                      </a:lnTo>
                      <a:lnTo>
                        <a:pt x="101" y="217"/>
                      </a:lnTo>
                      <a:lnTo>
                        <a:pt x="106" y="219"/>
                      </a:lnTo>
                      <a:lnTo>
                        <a:pt x="108" y="224"/>
                      </a:lnTo>
                      <a:lnTo>
                        <a:pt x="109" y="227"/>
                      </a:lnTo>
                      <a:lnTo>
                        <a:pt x="109" y="228"/>
                      </a:lnTo>
                      <a:lnTo>
                        <a:pt x="108" y="231"/>
                      </a:lnTo>
                      <a:lnTo>
                        <a:pt x="108" y="232"/>
                      </a:lnTo>
                      <a:lnTo>
                        <a:pt x="108" y="234"/>
                      </a:lnTo>
                      <a:lnTo>
                        <a:pt x="109" y="236"/>
                      </a:lnTo>
                      <a:lnTo>
                        <a:pt x="112" y="240"/>
                      </a:lnTo>
                      <a:lnTo>
                        <a:pt x="112" y="242"/>
                      </a:lnTo>
                      <a:lnTo>
                        <a:pt x="113" y="243"/>
                      </a:lnTo>
                      <a:lnTo>
                        <a:pt x="114" y="245"/>
                      </a:lnTo>
                      <a:lnTo>
                        <a:pt x="120" y="245"/>
                      </a:lnTo>
                      <a:lnTo>
                        <a:pt x="121" y="246"/>
                      </a:lnTo>
                      <a:lnTo>
                        <a:pt x="121" y="248"/>
                      </a:lnTo>
                      <a:lnTo>
                        <a:pt x="122" y="250"/>
                      </a:lnTo>
                      <a:lnTo>
                        <a:pt x="122" y="251"/>
                      </a:lnTo>
                      <a:lnTo>
                        <a:pt x="121" y="252"/>
                      </a:lnTo>
                      <a:lnTo>
                        <a:pt x="117" y="252"/>
                      </a:lnTo>
                      <a:lnTo>
                        <a:pt x="116" y="253"/>
                      </a:lnTo>
                      <a:lnTo>
                        <a:pt x="116" y="256"/>
                      </a:lnTo>
                      <a:lnTo>
                        <a:pt x="114" y="257"/>
                      </a:lnTo>
                      <a:lnTo>
                        <a:pt x="113" y="259"/>
                      </a:lnTo>
                      <a:lnTo>
                        <a:pt x="114" y="260"/>
                      </a:lnTo>
                      <a:lnTo>
                        <a:pt x="114" y="261"/>
                      </a:lnTo>
                      <a:lnTo>
                        <a:pt x="114" y="264"/>
                      </a:lnTo>
                      <a:lnTo>
                        <a:pt x="113" y="267"/>
                      </a:lnTo>
                      <a:lnTo>
                        <a:pt x="113" y="270"/>
                      </a:lnTo>
                      <a:lnTo>
                        <a:pt x="117" y="275"/>
                      </a:lnTo>
                      <a:lnTo>
                        <a:pt x="120" y="276"/>
                      </a:lnTo>
                      <a:lnTo>
                        <a:pt x="121" y="276"/>
                      </a:lnTo>
                      <a:lnTo>
                        <a:pt x="122" y="279"/>
                      </a:lnTo>
                      <a:lnTo>
                        <a:pt x="122" y="281"/>
                      </a:lnTo>
                      <a:lnTo>
                        <a:pt x="123" y="283"/>
                      </a:lnTo>
                      <a:lnTo>
                        <a:pt x="125" y="283"/>
                      </a:lnTo>
                      <a:lnTo>
                        <a:pt x="128" y="281"/>
                      </a:lnTo>
                      <a:lnTo>
                        <a:pt x="131" y="281"/>
                      </a:lnTo>
                      <a:lnTo>
                        <a:pt x="132" y="281"/>
                      </a:lnTo>
                      <a:lnTo>
                        <a:pt x="132" y="280"/>
                      </a:lnTo>
                      <a:lnTo>
                        <a:pt x="131" y="279"/>
                      </a:lnTo>
                      <a:lnTo>
                        <a:pt x="131" y="276"/>
                      </a:lnTo>
                      <a:lnTo>
                        <a:pt x="131" y="275"/>
                      </a:lnTo>
                      <a:lnTo>
                        <a:pt x="130" y="274"/>
                      </a:lnTo>
                      <a:lnTo>
                        <a:pt x="127" y="274"/>
                      </a:lnTo>
                      <a:lnTo>
                        <a:pt x="126" y="272"/>
                      </a:lnTo>
                      <a:lnTo>
                        <a:pt x="125" y="271"/>
                      </a:lnTo>
                      <a:lnTo>
                        <a:pt x="126" y="269"/>
                      </a:lnTo>
                      <a:lnTo>
                        <a:pt x="130" y="267"/>
                      </a:lnTo>
                      <a:lnTo>
                        <a:pt x="131" y="266"/>
                      </a:lnTo>
                      <a:lnTo>
                        <a:pt x="132" y="265"/>
                      </a:lnTo>
                      <a:lnTo>
                        <a:pt x="132" y="261"/>
                      </a:lnTo>
                      <a:lnTo>
                        <a:pt x="131" y="260"/>
                      </a:lnTo>
                      <a:lnTo>
                        <a:pt x="131" y="259"/>
                      </a:lnTo>
                      <a:lnTo>
                        <a:pt x="131" y="257"/>
                      </a:lnTo>
                      <a:lnTo>
                        <a:pt x="135" y="256"/>
                      </a:lnTo>
                      <a:lnTo>
                        <a:pt x="135" y="253"/>
                      </a:lnTo>
                      <a:lnTo>
                        <a:pt x="136" y="252"/>
                      </a:lnTo>
                      <a:lnTo>
                        <a:pt x="137" y="250"/>
                      </a:lnTo>
                      <a:lnTo>
                        <a:pt x="140" y="250"/>
                      </a:lnTo>
                      <a:lnTo>
                        <a:pt x="141" y="250"/>
                      </a:lnTo>
                      <a:lnTo>
                        <a:pt x="141" y="252"/>
                      </a:lnTo>
                      <a:lnTo>
                        <a:pt x="144" y="253"/>
                      </a:lnTo>
                      <a:lnTo>
                        <a:pt x="145" y="255"/>
                      </a:lnTo>
                      <a:lnTo>
                        <a:pt x="146" y="255"/>
                      </a:lnTo>
                      <a:lnTo>
                        <a:pt x="147" y="255"/>
                      </a:lnTo>
                      <a:lnTo>
                        <a:pt x="150" y="260"/>
                      </a:lnTo>
                      <a:lnTo>
                        <a:pt x="150" y="265"/>
                      </a:lnTo>
                      <a:lnTo>
                        <a:pt x="150" y="267"/>
                      </a:lnTo>
                      <a:lnTo>
                        <a:pt x="147" y="270"/>
                      </a:lnTo>
                      <a:lnTo>
                        <a:pt x="145" y="272"/>
                      </a:lnTo>
                      <a:lnTo>
                        <a:pt x="144" y="274"/>
                      </a:lnTo>
                      <a:lnTo>
                        <a:pt x="142" y="276"/>
                      </a:lnTo>
                      <a:lnTo>
                        <a:pt x="142" y="280"/>
                      </a:lnTo>
                      <a:lnTo>
                        <a:pt x="142" y="281"/>
                      </a:lnTo>
                      <a:lnTo>
                        <a:pt x="140" y="283"/>
                      </a:lnTo>
                      <a:lnTo>
                        <a:pt x="142" y="284"/>
                      </a:lnTo>
                      <a:lnTo>
                        <a:pt x="144" y="284"/>
                      </a:lnTo>
                      <a:lnTo>
                        <a:pt x="145" y="284"/>
                      </a:lnTo>
                      <a:lnTo>
                        <a:pt x="146" y="285"/>
                      </a:lnTo>
                      <a:lnTo>
                        <a:pt x="150" y="286"/>
                      </a:lnTo>
                      <a:lnTo>
                        <a:pt x="150" y="288"/>
                      </a:lnTo>
                      <a:lnTo>
                        <a:pt x="147" y="289"/>
                      </a:lnTo>
                      <a:lnTo>
                        <a:pt x="147" y="290"/>
                      </a:lnTo>
                      <a:lnTo>
                        <a:pt x="146" y="291"/>
                      </a:lnTo>
                      <a:lnTo>
                        <a:pt x="145" y="291"/>
                      </a:lnTo>
                      <a:lnTo>
                        <a:pt x="144" y="291"/>
                      </a:lnTo>
                      <a:lnTo>
                        <a:pt x="142" y="291"/>
                      </a:lnTo>
                      <a:lnTo>
                        <a:pt x="142" y="294"/>
                      </a:lnTo>
                      <a:lnTo>
                        <a:pt x="141" y="294"/>
                      </a:lnTo>
                      <a:lnTo>
                        <a:pt x="139" y="297"/>
                      </a:lnTo>
                      <a:lnTo>
                        <a:pt x="141" y="300"/>
                      </a:lnTo>
                      <a:lnTo>
                        <a:pt x="140" y="300"/>
                      </a:lnTo>
                      <a:lnTo>
                        <a:pt x="137" y="300"/>
                      </a:lnTo>
                      <a:lnTo>
                        <a:pt x="136" y="300"/>
                      </a:lnTo>
                      <a:lnTo>
                        <a:pt x="135" y="300"/>
                      </a:lnTo>
                      <a:lnTo>
                        <a:pt x="132" y="298"/>
                      </a:lnTo>
                      <a:lnTo>
                        <a:pt x="131" y="299"/>
                      </a:lnTo>
                      <a:lnTo>
                        <a:pt x="130" y="300"/>
                      </a:lnTo>
                      <a:lnTo>
                        <a:pt x="126" y="302"/>
                      </a:lnTo>
                      <a:lnTo>
                        <a:pt x="126" y="304"/>
                      </a:lnTo>
                      <a:lnTo>
                        <a:pt x="127" y="305"/>
                      </a:lnTo>
                      <a:lnTo>
                        <a:pt x="128" y="305"/>
                      </a:lnTo>
                      <a:lnTo>
                        <a:pt x="131" y="305"/>
                      </a:lnTo>
                      <a:lnTo>
                        <a:pt x="135" y="305"/>
                      </a:lnTo>
                      <a:lnTo>
                        <a:pt x="136" y="308"/>
                      </a:lnTo>
                      <a:lnTo>
                        <a:pt x="136" y="310"/>
                      </a:lnTo>
                      <a:lnTo>
                        <a:pt x="136" y="312"/>
                      </a:lnTo>
                      <a:lnTo>
                        <a:pt x="139" y="310"/>
                      </a:lnTo>
                      <a:lnTo>
                        <a:pt x="140" y="310"/>
                      </a:lnTo>
                      <a:lnTo>
                        <a:pt x="140" y="312"/>
                      </a:lnTo>
                      <a:lnTo>
                        <a:pt x="140" y="313"/>
                      </a:lnTo>
                      <a:lnTo>
                        <a:pt x="140" y="316"/>
                      </a:lnTo>
                      <a:lnTo>
                        <a:pt x="137" y="316"/>
                      </a:lnTo>
                      <a:lnTo>
                        <a:pt x="136" y="316"/>
                      </a:lnTo>
                      <a:lnTo>
                        <a:pt x="136" y="314"/>
                      </a:lnTo>
                      <a:lnTo>
                        <a:pt x="135" y="314"/>
                      </a:lnTo>
                      <a:lnTo>
                        <a:pt x="132" y="314"/>
                      </a:lnTo>
                      <a:lnTo>
                        <a:pt x="132" y="317"/>
                      </a:lnTo>
                      <a:lnTo>
                        <a:pt x="132" y="318"/>
                      </a:lnTo>
                      <a:lnTo>
                        <a:pt x="136" y="321"/>
                      </a:lnTo>
                      <a:lnTo>
                        <a:pt x="136" y="323"/>
                      </a:lnTo>
                      <a:lnTo>
                        <a:pt x="135" y="324"/>
                      </a:lnTo>
                      <a:lnTo>
                        <a:pt x="132" y="326"/>
                      </a:lnTo>
                      <a:lnTo>
                        <a:pt x="130" y="327"/>
                      </a:lnTo>
                      <a:lnTo>
                        <a:pt x="128" y="328"/>
                      </a:lnTo>
                      <a:lnTo>
                        <a:pt x="131" y="328"/>
                      </a:lnTo>
                      <a:lnTo>
                        <a:pt x="132" y="328"/>
                      </a:lnTo>
                      <a:lnTo>
                        <a:pt x="135" y="328"/>
                      </a:lnTo>
                      <a:lnTo>
                        <a:pt x="137" y="328"/>
                      </a:lnTo>
                      <a:lnTo>
                        <a:pt x="140" y="328"/>
                      </a:lnTo>
                      <a:lnTo>
                        <a:pt x="140" y="330"/>
                      </a:lnTo>
                      <a:lnTo>
                        <a:pt x="140" y="332"/>
                      </a:lnTo>
                      <a:lnTo>
                        <a:pt x="142" y="332"/>
                      </a:lnTo>
                      <a:lnTo>
                        <a:pt x="145" y="330"/>
                      </a:lnTo>
                      <a:lnTo>
                        <a:pt x="146" y="328"/>
                      </a:lnTo>
                      <a:lnTo>
                        <a:pt x="150" y="327"/>
                      </a:lnTo>
                      <a:lnTo>
                        <a:pt x="154" y="327"/>
                      </a:lnTo>
                      <a:lnTo>
                        <a:pt x="156" y="328"/>
                      </a:lnTo>
                      <a:lnTo>
                        <a:pt x="159" y="331"/>
                      </a:lnTo>
                      <a:lnTo>
                        <a:pt x="163" y="336"/>
                      </a:lnTo>
                      <a:lnTo>
                        <a:pt x="165" y="336"/>
                      </a:lnTo>
                      <a:lnTo>
                        <a:pt x="165" y="335"/>
                      </a:lnTo>
                      <a:lnTo>
                        <a:pt x="166" y="333"/>
                      </a:lnTo>
                      <a:lnTo>
                        <a:pt x="169" y="336"/>
                      </a:lnTo>
                      <a:lnTo>
                        <a:pt x="169" y="338"/>
                      </a:lnTo>
                      <a:lnTo>
                        <a:pt x="170" y="336"/>
                      </a:lnTo>
                      <a:lnTo>
                        <a:pt x="172" y="335"/>
                      </a:lnTo>
                      <a:lnTo>
                        <a:pt x="173" y="333"/>
                      </a:lnTo>
                      <a:lnTo>
                        <a:pt x="175" y="332"/>
                      </a:lnTo>
                      <a:lnTo>
                        <a:pt x="177" y="331"/>
                      </a:lnTo>
                      <a:lnTo>
                        <a:pt x="178" y="328"/>
                      </a:lnTo>
                      <a:lnTo>
                        <a:pt x="178" y="327"/>
                      </a:lnTo>
                      <a:lnTo>
                        <a:pt x="180" y="328"/>
                      </a:lnTo>
                      <a:lnTo>
                        <a:pt x="180" y="330"/>
                      </a:lnTo>
                      <a:lnTo>
                        <a:pt x="182" y="331"/>
                      </a:lnTo>
                      <a:lnTo>
                        <a:pt x="183" y="331"/>
                      </a:lnTo>
                      <a:lnTo>
                        <a:pt x="183" y="333"/>
                      </a:lnTo>
                      <a:lnTo>
                        <a:pt x="182" y="333"/>
                      </a:lnTo>
                      <a:lnTo>
                        <a:pt x="183" y="338"/>
                      </a:lnTo>
                      <a:lnTo>
                        <a:pt x="182" y="341"/>
                      </a:lnTo>
                      <a:lnTo>
                        <a:pt x="178" y="341"/>
                      </a:lnTo>
                      <a:lnTo>
                        <a:pt x="175" y="342"/>
                      </a:lnTo>
                      <a:lnTo>
                        <a:pt x="177" y="343"/>
                      </a:lnTo>
                      <a:lnTo>
                        <a:pt x="178" y="346"/>
                      </a:lnTo>
                      <a:lnTo>
                        <a:pt x="182" y="346"/>
                      </a:lnTo>
                      <a:lnTo>
                        <a:pt x="182" y="347"/>
                      </a:lnTo>
                      <a:lnTo>
                        <a:pt x="183" y="347"/>
                      </a:lnTo>
                      <a:lnTo>
                        <a:pt x="185" y="349"/>
                      </a:lnTo>
                      <a:lnTo>
                        <a:pt x="188" y="349"/>
                      </a:lnTo>
                      <a:lnTo>
                        <a:pt x="189" y="350"/>
                      </a:lnTo>
                      <a:lnTo>
                        <a:pt x="188" y="351"/>
                      </a:lnTo>
                      <a:lnTo>
                        <a:pt x="188" y="355"/>
                      </a:lnTo>
                      <a:lnTo>
                        <a:pt x="189" y="357"/>
                      </a:lnTo>
                      <a:lnTo>
                        <a:pt x="188" y="360"/>
                      </a:lnTo>
                      <a:lnTo>
                        <a:pt x="187" y="360"/>
                      </a:lnTo>
                      <a:lnTo>
                        <a:pt x="184" y="362"/>
                      </a:lnTo>
                      <a:lnTo>
                        <a:pt x="183" y="362"/>
                      </a:lnTo>
                      <a:lnTo>
                        <a:pt x="182" y="361"/>
                      </a:lnTo>
                      <a:lnTo>
                        <a:pt x="178" y="360"/>
                      </a:lnTo>
                      <a:lnTo>
                        <a:pt x="177" y="360"/>
                      </a:lnTo>
                      <a:lnTo>
                        <a:pt x="177" y="361"/>
                      </a:lnTo>
                      <a:lnTo>
                        <a:pt x="177" y="364"/>
                      </a:lnTo>
                      <a:lnTo>
                        <a:pt x="178" y="365"/>
                      </a:lnTo>
                      <a:lnTo>
                        <a:pt x="180" y="365"/>
                      </a:lnTo>
                      <a:lnTo>
                        <a:pt x="183" y="368"/>
                      </a:lnTo>
                      <a:lnTo>
                        <a:pt x="184" y="371"/>
                      </a:lnTo>
                      <a:lnTo>
                        <a:pt x="180" y="375"/>
                      </a:lnTo>
                      <a:lnTo>
                        <a:pt x="178" y="376"/>
                      </a:lnTo>
                      <a:lnTo>
                        <a:pt x="177" y="376"/>
                      </a:lnTo>
                      <a:lnTo>
                        <a:pt x="177" y="375"/>
                      </a:lnTo>
                      <a:lnTo>
                        <a:pt x="175" y="375"/>
                      </a:lnTo>
                      <a:lnTo>
                        <a:pt x="173" y="375"/>
                      </a:lnTo>
                      <a:lnTo>
                        <a:pt x="172" y="376"/>
                      </a:lnTo>
                      <a:lnTo>
                        <a:pt x="169" y="378"/>
                      </a:lnTo>
                      <a:lnTo>
                        <a:pt x="168" y="379"/>
                      </a:lnTo>
                      <a:lnTo>
                        <a:pt x="168" y="384"/>
                      </a:lnTo>
                      <a:lnTo>
                        <a:pt x="168" y="389"/>
                      </a:lnTo>
                      <a:lnTo>
                        <a:pt x="161" y="388"/>
                      </a:lnTo>
                      <a:lnTo>
                        <a:pt x="161"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5" name="Freeform 62">
                  <a:extLst>
                    <a:ext uri="{FF2B5EF4-FFF2-40B4-BE49-F238E27FC236}">
                      <a16:creationId xmlns:a16="http://schemas.microsoft.com/office/drawing/2014/main" id="{1B088AFB-07AB-45BB-8205-A2C269CB3E2C}"/>
                    </a:ext>
                  </a:extLst>
                </p:cNvPr>
                <p:cNvSpPr>
                  <a:spLocks/>
                </p:cNvSpPr>
                <p:nvPr/>
              </p:nvSpPr>
              <p:spPr bwMode="auto">
                <a:xfrm>
                  <a:off x="2501" y="156"/>
                  <a:ext cx="287" cy="423"/>
                </a:xfrm>
                <a:custGeom>
                  <a:avLst/>
                  <a:gdLst>
                    <a:gd name="T0" fmla="*/ 269 w 287"/>
                    <a:gd name="T1" fmla="*/ 270 h 423"/>
                    <a:gd name="T2" fmla="*/ 283 w 287"/>
                    <a:gd name="T3" fmla="*/ 289 h 423"/>
                    <a:gd name="T4" fmla="*/ 278 w 287"/>
                    <a:gd name="T5" fmla="*/ 313 h 423"/>
                    <a:gd name="T6" fmla="*/ 278 w 287"/>
                    <a:gd name="T7" fmla="*/ 353 h 423"/>
                    <a:gd name="T8" fmla="*/ 273 w 287"/>
                    <a:gd name="T9" fmla="*/ 389 h 423"/>
                    <a:gd name="T10" fmla="*/ 259 w 287"/>
                    <a:gd name="T11" fmla="*/ 410 h 423"/>
                    <a:gd name="T12" fmla="*/ 230 w 287"/>
                    <a:gd name="T13" fmla="*/ 422 h 423"/>
                    <a:gd name="T14" fmla="*/ 193 w 287"/>
                    <a:gd name="T15" fmla="*/ 396 h 423"/>
                    <a:gd name="T16" fmla="*/ 189 w 287"/>
                    <a:gd name="T17" fmla="*/ 356 h 423"/>
                    <a:gd name="T18" fmla="*/ 157 w 287"/>
                    <a:gd name="T19" fmla="*/ 327 h 423"/>
                    <a:gd name="T20" fmla="*/ 142 w 287"/>
                    <a:gd name="T21" fmla="*/ 306 h 423"/>
                    <a:gd name="T22" fmla="*/ 122 w 287"/>
                    <a:gd name="T23" fmla="*/ 290 h 423"/>
                    <a:gd name="T24" fmla="*/ 95 w 287"/>
                    <a:gd name="T25" fmla="*/ 290 h 423"/>
                    <a:gd name="T26" fmla="*/ 75 w 287"/>
                    <a:gd name="T27" fmla="*/ 295 h 423"/>
                    <a:gd name="T28" fmla="*/ 44 w 287"/>
                    <a:gd name="T29" fmla="*/ 291 h 423"/>
                    <a:gd name="T30" fmla="*/ 23 w 287"/>
                    <a:gd name="T31" fmla="*/ 294 h 423"/>
                    <a:gd name="T32" fmla="*/ 3 w 287"/>
                    <a:gd name="T33" fmla="*/ 289 h 423"/>
                    <a:gd name="T34" fmla="*/ 19 w 287"/>
                    <a:gd name="T35" fmla="*/ 273 h 423"/>
                    <a:gd name="T36" fmla="*/ 17 w 287"/>
                    <a:gd name="T37" fmla="*/ 254 h 423"/>
                    <a:gd name="T38" fmla="*/ 19 w 287"/>
                    <a:gd name="T39" fmla="*/ 237 h 423"/>
                    <a:gd name="T40" fmla="*/ 32 w 287"/>
                    <a:gd name="T41" fmla="*/ 220 h 423"/>
                    <a:gd name="T42" fmla="*/ 47 w 287"/>
                    <a:gd name="T43" fmla="*/ 215 h 423"/>
                    <a:gd name="T44" fmla="*/ 53 w 287"/>
                    <a:gd name="T45" fmla="*/ 202 h 423"/>
                    <a:gd name="T46" fmla="*/ 75 w 287"/>
                    <a:gd name="T47" fmla="*/ 187 h 423"/>
                    <a:gd name="T48" fmla="*/ 94 w 287"/>
                    <a:gd name="T49" fmla="*/ 187 h 423"/>
                    <a:gd name="T50" fmla="*/ 113 w 287"/>
                    <a:gd name="T51" fmla="*/ 185 h 423"/>
                    <a:gd name="T52" fmla="*/ 123 w 287"/>
                    <a:gd name="T53" fmla="*/ 185 h 423"/>
                    <a:gd name="T54" fmla="*/ 118 w 287"/>
                    <a:gd name="T55" fmla="*/ 173 h 423"/>
                    <a:gd name="T56" fmla="*/ 117 w 287"/>
                    <a:gd name="T57" fmla="*/ 158 h 423"/>
                    <a:gd name="T58" fmla="*/ 109 w 287"/>
                    <a:gd name="T59" fmla="*/ 145 h 423"/>
                    <a:gd name="T60" fmla="*/ 107 w 287"/>
                    <a:gd name="T61" fmla="*/ 133 h 423"/>
                    <a:gd name="T62" fmla="*/ 99 w 287"/>
                    <a:gd name="T63" fmla="*/ 116 h 423"/>
                    <a:gd name="T64" fmla="*/ 69 w 287"/>
                    <a:gd name="T65" fmla="*/ 110 h 423"/>
                    <a:gd name="T66" fmla="*/ 47 w 287"/>
                    <a:gd name="T67" fmla="*/ 102 h 423"/>
                    <a:gd name="T68" fmla="*/ 28 w 287"/>
                    <a:gd name="T69" fmla="*/ 109 h 423"/>
                    <a:gd name="T70" fmla="*/ 18 w 287"/>
                    <a:gd name="T71" fmla="*/ 115 h 423"/>
                    <a:gd name="T72" fmla="*/ 10 w 287"/>
                    <a:gd name="T73" fmla="*/ 95 h 423"/>
                    <a:gd name="T74" fmla="*/ 25 w 287"/>
                    <a:gd name="T75" fmla="*/ 69 h 423"/>
                    <a:gd name="T76" fmla="*/ 32 w 287"/>
                    <a:gd name="T77" fmla="*/ 40 h 423"/>
                    <a:gd name="T78" fmla="*/ 46 w 287"/>
                    <a:gd name="T79" fmla="*/ 21 h 423"/>
                    <a:gd name="T80" fmla="*/ 48 w 287"/>
                    <a:gd name="T81" fmla="*/ 11 h 423"/>
                    <a:gd name="T82" fmla="*/ 62 w 287"/>
                    <a:gd name="T83" fmla="*/ 10 h 423"/>
                    <a:gd name="T84" fmla="*/ 64 w 287"/>
                    <a:gd name="T85" fmla="*/ 44 h 423"/>
                    <a:gd name="T86" fmla="*/ 84 w 287"/>
                    <a:gd name="T87" fmla="*/ 64 h 423"/>
                    <a:gd name="T88" fmla="*/ 100 w 287"/>
                    <a:gd name="T89" fmla="*/ 67 h 423"/>
                    <a:gd name="T90" fmla="*/ 108 w 287"/>
                    <a:gd name="T91" fmla="*/ 83 h 423"/>
                    <a:gd name="T92" fmla="*/ 123 w 287"/>
                    <a:gd name="T93" fmla="*/ 91 h 423"/>
                    <a:gd name="T94" fmla="*/ 147 w 287"/>
                    <a:gd name="T95" fmla="*/ 98 h 423"/>
                    <a:gd name="T96" fmla="*/ 145 w 287"/>
                    <a:gd name="T97" fmla="*/ 117 h 423"/>
                    <a:gd name="T98" fmla="*/ 166 w 287"/>
                    <a:gd name="T99" fmla="*/ 115 h 423"/>
                    <a:gd name="T100" fmla="*/ 186 w 287"/>
                    <a:gd name="T101" fmla="*/ 128 h 423"/>
                    <a:gd name="T102" fmla="*/ 202 w 287"/>
                    <a:gd name="T103" fmla="*/ 144 h 423"/>
                    <a:gd name="T104" fmla="*/ 222 w 287"/>
                    <a:gd name="T105" fmla="*/ 153 h 423"/>
                    <a:gd name="T106" fmla="*/ 222 w 287"/>
                    <a:gd name="T107" fmla="*/ 163 h 423"/>
                    <a:gd name="T108" fmla="*/ 221 w 287"/>
                    <a:gd name="T109" fmla="*/ 173 h 423"/>
                    <a:gd name="T110" fmla="*/ 227 w 287"/>
                    <a:gd name="T111" fmla="*/ 196 h 423"/>
                    <a:gd name="T112" fmla="*/ 250 w 287"/>
                    <a:gd name="T113" fmla="*/ 194 h 423"/>
                    <a:gd name="T114" fmla="*/ 266 w 287"/>
                    <a:gd name="T115" fmla="*/ 205 h 423"/>
                    <a:gd name="T116" fmla="*/ 269 w 287"/>
                    <a:gd name="T117" fmla="*/ 243 h 423"/>
                    <a:gd name="T118" fmla="*/ 282 w 287"/>
                    <a:gd name="T119" fmla="*/ 273 h 423"/>
                    <a:gd name="T120" fmla="*/ 285 w 287"/>
                    <a:gd name="T121" fmla="*/ 299 h 423"/>
                    <a:gd name="T122" fmla="*/ 280 w 287"/>
                    <a:gd name="T123" fmla="*/ 329 h 423"/>
                    <a:gd name="T124" fmla="*/ 266 w 287"/>
                    <a:gd name="T125" fmla="*/ 37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423">
                      <a:moveTo>
                        <a:pt x="265" y="230"/>
                      </a:move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lnTo>
                        <a:pt x="273" y="389"/>
                      </a:lnTo>
                      <a:lnTo>
                        <a:pt x="271" y="392"/>
                      </a:lnTo>
                      <a:lnTo>
                        <a:pt x="270" y="392"/>
                      </a:lnTo>
                      <a:lnTo>
                        <a:pt x="269" y="394"/>
                      </a:lnTo>
                      <a:lnTo>
                        <a:pt x="268" y="395"/>
                      </a:lnTo>
                      <a:lnTo>
                        <a:pt x="268" y="398"/>
                      </a:lnTo>
                      <a:lnTo>
                        <a:pt x="266" y="400"/>
                      </a:lnTo>
                      <a:lnTo>
                        <a:pt x="266" y="401"/>
                      </a:lnTo>
                      <a:lnTo>
                        <a:pt x="265" y="404"/>
                      </a:lnTo>
                      <a:lnTo>
                        <a:pt x="265" y="403"/>
                      </a:lnTo>
                      <a:lnTo>
                        <a:pt x="264" y="401"/>
                      </a:lnTo>
                      <a:lnTo>
                        <a:pt x="262" y="403"/>
                      </a:lnTo>
                      <a:lnTo>
                        <a:pt x="262" y="404"/>
                      </a:lnTo>
                      <a:lnTo>
                        <a:pt x="264" y="408"/>
                      </a:lnTo>
                      <a:lnTo>
                        <a:pt x="265" y="410"/>
                      </a:lnTo>
                      <a:lnTo>
                        <a:pt x="264" y="410"/>
                      </a:lnTo>
                      <a:lnTo>
                        <a:pt x="262" y="413"/>
                      </a:lnTo>
                      <a:lnTo>
                        <a:pt x="261" y="411"/>
                      </a:lnTo>
                      <a:lnTo>
                        <a:pt x="261" y="410"/>
                      </a:lnTo>
                      <a:lnTo>
                        <a:pt x="259" y="410"/>
                      </a:lnTo>
                      <a:lnTo>
                        <a:pt x="257" y="410"/>
                      </a:lnTo>
                      <a:lnTo>
                        <a:pt x="256" y="410"/>
                      </a:lnTo>
                      <a:lnTo>
                        <a:pt x="255" y="411"/>
                      </a:lnTo>
                      <a:lnTo>
                        <a:pt x="254" y="414"/>
                      </a:lnTo>
                      <a:lnTo>
                        <a:pt x="251" y="415"/>
                      </a:lnTo>
                      <a:lnTo>
                        <a:pt x="250" y="414"/>
                      </a:lnTo>
                      <a:lnTo>
                        <a:pt x="249" y="414"/>
                      </a:lnTo>
                      <a:lnTo>
                        <a:pt x="246" y="414"/>
                      </a:lnTo>
                      <a:lnTo>
                        <a:pt x="243" y="414"/>
                      </a:lnTo>
                      <a:lnTo>
                        <a:pt x="243" y="417"/>
                      </a:lnTo>
                      <a:lnTo>
                        <a:pt x="242" y="418"/>
                      </a:lnTo>
                      <a:lnTo>
                        <a:pt x="241" y="420"/>
                      </a:lnTo>
                      <a:lnTo>
                        <a:pt x="240" y="422"/>
                      </a:lnTo>
                      <a:lnTo>
                        <a:pt x="238" y="422"/>
                      </a:lnTo>
                      <a:lnTo>
                        <a:pt x="237" y="423"/>
                      </a:lnTo>
                      <a:lnTo>
                        <a:pt x="233" y="423"/>
                      </a:lnTo>
                      <a:lnTo>
                        <a:pt x="232" y="423"/>
                      </a:lnTo>
                      <a:lnTo>
                        <a:pt x="230" y="423"/>
                      </a:lnTo>
                      <a:lnTo>
                        <a:pt x="230" y="422"/>
                      </a:lnTo>
                      <a:lnTo>
                        <a:pt x="227" y="420"/>
                      </a:lnTo>
                      <a:lnTo>
                        <a:pt x="227" y="417"/>
                      </a:lnTo>
                      <a:lnTo>
                        <a:pt x="224" y="417"/>
                      </a:lnTo>
                      <a:lnTo>
                        <a:pt x="222" y="415"/>
                      </a:lnTo>
                      <a:lnTo>
                        <a:pt x="219" y="415"/>
                      </a:lnTo>
                      <a:lnTo>
                        <a:pt x="217" y="417"/>
                      </a:lnTo>
                      <a:lnTo>
                        <a:pt x="214" y="417"/>
                      </a:lnTo>
                      <a:lnTo>
                        <a:pt x="213" y="417"/>
                      </a:lnTo>
                      <a:lnTo>
                        <a:pt x="211" y="417"/>
                      </a:lnTo>
                      <a:lnTo>
                        <a:pt x="208" y="415"/>
                      </a:lnTo>
                      <a:lnTo>
                        <a:pt x="205" y="414"/>
                      </a:lnTo>
                      <a:lnTo>
                        <a:pt x="205" y="413"/>
                      </a:lnTo>
                      <a:lnTo>
                        <a:pt x="204" y="410"/>
                      </a:lnTo>
                      <a:lnTo>
                        <a:pt x="202" y="408"/>
                      </a:lnTo>
                      <a:lnTo>
                        <a:pt x="199" y="404"/>
                      </a:lnTo>
                      <a:lnTo>
                        <a:pt x="198" y="401"/>
                      </a:lnTo>
                      <a:lnTo>
                        <a:pt x="197" y="399"/>
                      </a:lnTo>
                      <a:lnTo>
                        <a:pt x="194" y="398"/>
                      </a:lnTo>
                      <a:lnTo>
                        <a:pt x="193" y="396"/>
                      </a:lnTo>
                      <a:lnTo>
                        <a:pt x="192" y="395"/>
                      </a:lnTo>
                      <a:lnTo>
                        <a:pt x="189" y="394"/>
                      </a:lnTo>
                      <a:lnTo>
                        <a:pt x="188" y="394"/>
                      </a:lnTo>
                      <a:lnTo>
                        <a:pt x="186" y="391"/>
                      </a:lnTo>
                      <a:lnTo>
                        <a:pt x="183" y="387"/>
                      </a:lnTo>
                      <a:lnTo>
                        <a:pt x="183" y="386"/>
                      </a:lnTo>
                      <a:lnTo>
                        <a:pt x="184" y="385"/>
                      </a:lnTo>
                      <a:lnTo>
                        <a:pt x="186" y="382"/>
                      </a:lnTo>
                      <a:lnTo>
                        <a:pt x="186" y="381"/>
                      </a:lnTo>
                      <a:lnTo>
                        <a:pt x="189" y="377"/>
                      </a:lnTo>
                      <a:lnTo>
                        <a:pt x="190" y="373"/>
                      </a:lnTo>
                      <a:lnTo>
                        <a:pt x="192" y="370"/>
                      </a:lnTo>
                      <a:lnTo>
                        <a:pt x="193" y="367"/>
                      </a:lnTo>
                      <a:lnTo>
                        <a:pt x="193" y="365"/>
                      </a:lnTo>
                      <a:lnTo>
                        <a:pt x="193" y="363"/>
                      </a:lnTo>
                      <a:lnTo>
                        <a:pt x="192" y="359"/>
                      </a:lnTo>
                      <a:lnTo>
                        <a:pt x="190" y="358"/>
                      </a:lnTo>
                      <a:lnTo>
                        <a:pt x="190" y="357"/>
                      </a:lnTo>
                      <a:lnTo>
                        <a:pt x="189" y="356"/>
                      </a:lnTo>
                      <a:lnTo>
                        <a:pt x="189" y="354"/>
                      </a:lnTo>
                      <a:lnTo>
                        <a:pt x="186" y="352"/>
                      </a:lnTo>
                      <a:lnTo>
                        <a:pt x="186" y="351"/>
                      </a:lnTo>
                      <a:lnTo>
                        <a:pt x="184" y="349"/>
                      </a:lnTo>
                      <a:lnTo>
                        <a:pt x="183" y="348"/>
                      </a:lnTo>
                      <a:lnTo>
                        <a:pt x="181" y="343"/>
                      </a:lnTo>
                      <a:lnTo>
                        <a:pt x="180" y="340"/>
                      </a:lnTo>
                      <a:lnTo>
                        <a:pt x="178" y="339"/>
                      </a:lnTo>
                      <a:lnTo>
                        <a:pt x="175" y="335"/>
                      </a:lnTo>
                      <a:lnTo>
                        <a:pt x="170" y="334"/>
                      </a:lnTo>
                      <a:lnTo>
                        <a:pt x="169" y="333"/>
                      </a:lnTo>
                      <a:lnTo>
                        <a:pt x="166" y="332"/>
                      </a:lnTo>
                      <a:lnTo>
                        <a:pt x="164" y="329"/>
                      </a:lnTo>
                      <a:lnTo>
                        <a:pt x="162" y="332"/>
                      </a:lnTo>
                      <a:lnTo>
                        <a:pt x="161" y="332"/>
                      </a:lnTo>
                      <a:lnTo>
                        <a:pt x="160" y="332"/>
                      </a:lnTo>
                      <a:lnTo>
                        <a:pt x="159" y="329"/>
                      </a:lnTo>
                      <a:lnTo>
                        <a:pt x="157" y="328"/>
                      </a:lnTo>
                      <a:lnTo>
                        <a:pt x="157" y="327"/>
                      </a:lnTo>
                      <a:lnTo>
                        <a:pt x="155" y="327"/>
                      </a:lnTo>
                      <a:lnTo>
                        <a:pt x="153" y="325"/>
                      </a:lnTo>
                      <a:lnTo>
                        <a:pt x="152" y="325"/>
                      </a:lnTo>
                      <a:lnTo>
                        <a:pt x="151" y="324"/>
                      </a:lnTo>
                      <a:lnTo>
                        <a:pt x="150" y="323"/>
                      </a:lnTo>
                      <a:lnTo>
                        <a:pt x="148" y="321"/>
                      </a:lnTo>
                      <a:lnTo>
                        <a:pt x="147" y="320"/>
                      </a:lnTo>
                      <a:lnTo>
                        <a:pt x="147" y="319"/>
                      </a:lnTo>
                      <a:lnTo>
                        <a:pt x="147" y="318"/>
                      </a:lnTo>
                      <a:lnTo>
                        <a:pt x="146" y="316"/>
                      </a:lnTo>
                      <a:lnTo>
                        <a:pt x="145" y="314"/>
                      </a:lnTo>
                      <a:lnTo>
                        <a:pt x="145" y="313"/>
                      </a:lnTo>
                      <a:lnTo>
                        <a:pt x="146" y="313"/>
                      </a:lnTo>
                      <a:lnTo>
                        <a:pt x="146" y="310"/>
                      </a:lnTo>
                      <a:lnTo>
                        <a:pt x="146" y="309"/>
                      </a:lnTo>
                      <a:lnTo>
                        <a:pt x="145" y="309"/>
                      </a:lnTo>
                      <a:lnTo>
                        <a:pt x="143" y="309"/>
                      </a:lnTo>
                      <a:lnTo>
                        <a:pt x="142" y="308"/>
                      </a:lnTo>
                      <a:lnTo>
                        <a:pt x="142" y="306"/>
                      </a:lnTo>
                      <a:lnTo>
                        <a:pt x="140" y="306"/>
                      </a:lnTo>
                      <a:lnTo>
                        <a:pt x="138" y="306"/>
                      </a:lnTo>
                      <a:lnTo>
                        <a:pt x="138" y="304"/>
                      </a:lnTo>
                      <a:lnTo>
                        <a:pt x="138" y="302"/>
                      </a:lnTo>
                      <a:lnTo>
                        <a:pt x="137" y="300"/>
                      </a:lnTo>
                      <a:lnTo>
                        <a:pt x="134" y="300"/>
                      </a:lnTo>
                      <a:lnTo>
                        <a:pt x="133" y="304"/>
                      </a:lnTo>
                      <a:lnTo>
                        <a:pt x="131" y="305"/>
                      </a:lnTo>
                      <a:lnTo>
                        <a:pt x="128" y="308"/>
                      </a:lnTo>
                      <a:lnTo>
                        <a:pt x="124" y="308"/>
                      </a:lnTo>
                      <a:lnTo>
                        <a:pt x="123" y="308"/>
                      </a:lnTo>
                      <a:lnTo>
                        <a:pt x="122" y="306"/>
                      </a:lnTo>
                      <a:lnTo>
                        <a:pt x="122" y="304"/>
                      </a:lnTo>
                      <a:lnTo>
                        <a:pt x="122" y="300"/>
                      </a:lnTo>
                      <a:lnTo>
                        <a:pt x="122" y="297"/>
                      </a:lnTo>
                      <a:lnTo>
                        <a:pt x="122" y="295"/>
                      </a:lnTo>
                      <a:lnTo>
                        <a:pt x="122" y="292"/>
                      </a:lnTo>
                      <a:lnTo>
                        <a:pt x="122" y="291"/>
                      </a:lnTo>
                      <a:lnTo>
                        <a:pt x="122" y="290"/>
                      </a:lnTo>
                      <a:lnTo>
                        <a:pt x="122" y="289"/>
                      </a:lnTo>
                      <a:lnTo>
                        <a:pt x="123" y="287"/>
                      </a:lnTo>
                      <a:lnTo>
                        <a:pt x="122" y="287"/>
                      </a:lnTo>
                      <a:lnTo>
                        <a:pt x="119" y="285"/>
                      </a:lnTo>
                      <a:lnTo>
                        <a:pt x="118" y="285"/>
                      </a:lnTo>
                      <a:lnTo>
                        <a:pt x="117" y="285"/>
                      </a:lnTo>
                      <a:lnTo>
                        <a:pt x="115" y="283"/>
                      </a:lnTo>
                      <a:lnTo>
                        <a:pt x="113" y="282"/>
                      </a:lnTo>
                      <a:lnTo>
                        <a:pt x="110" y="282"/>
                      </a:lnTo>
                      <a:lnTo>
                        <a:pt x="108" y="282"/>
                      </a:lnTo>
                      <a:lnTo>
                        <a:pt x="107" y="282"/>
                      </a:lnTo>
                      <a:lnTo>
                        <a:pt x="105" y="283"/>
                      </a:lnTo>
                      <a:lnTo>
                        <a:pt x="104" y="287"/>
                      </a:lnTo>
                      <a:lnTo>
                        <a:pt x="103" y="289"/>
                      </a:lnTo>
                      <a:lnTo>
                        <a:pt x="102" y="290"/>
                      </a:lnTo>
                      <a:lnTo>
                        <a:pt x="100" y="290"/>
                      </a:lnTo>
                      <a:lnTo>
                        <a:pt x="99" y="290"/>
                      </a:lnTo>
                      <a:lnTo>
                        <a:pt x="98" y="290"/>
                      </a:lnTo>
                      <a:lnTo>
                        <a:pt x="95" y="290"/>
                      </a:lnTo>
                      <a:lnTo>
                        <a:pt x="94" y="290"/>
                      </a:lnTo>
                      <a:lnTo>
                        <a:pt x="94" y="291"/>
                      </a:lnTo>
                      <a:lnTo>
                        <a:pt x="93" y="291"/>
                      </a:lnTo>
                      <a:lnTo>
                        <a:pt x="91" y="291"/>
                      </a:lnTo>
                      <a:lnTo>
                        <a:pt x="90" y="291"/>
                      </a:lnTo>
                      <a:lnTo>
                        <a:pt x="90" y="292"/>
                      </a:lnTo>
                      <a:lnTo>
                        <a:pt x="91" y="294"/>
                      </a:lnTo>
                      <a:lnTo>
                        <a:pt x="90" y="294"/>
                      </a:lnTo>
                      <a:lnTo>
                        <a:pt x="89" y="294"/>
                      </a:lnTo>
                      <a:lnTo>
                        <a:pt x="89" y="295"/>
                      </a:lnTo>
                      <a:lnTo>
                        <a:pt x="89" y="296"/>
                      </a:lnTo>
                      <a:lnTo>
                        <a:pt x="88" y="297"/>
                      </a:lnTo>
                      <a:lnTo>
                        <a:pt x="86" y="297"/>
                      </a:lnTo>
                      <a:lnTo>
                        <a:pt x="81" y="296"/>
                      </a:lnTo>
                      <a:lnTo>
                        <a:pt x="80" y="296"/>
                      </a:lnTo>
                      <a:lnTo>
                        <a:pt x="79" y="295"/>
                      </a:lnTo>
                      <a:lnTo>
                        <a:pt x="77" y="295"/>
                      </a:lnTo>
                      <a:lnTo>
                        <a:pt x="76" y="295"/>
                      </a:lnTo>
                      <a:lnTo>
                        <a:pt x="75" y="295"/>
                      </a:lnTo>
                      <a:lnTo>
                        <a:pt x="74" y="295"/>
                      </a:lnTo>
                      <a:lnTo>
                        <a:pt x="72" y="295"/>
                      </a:lnTo>
                      <a:lnTo>
                        <a:pt x="71" y="294"/>
                      </a:lnTo>
                      <a:lnTo>
                        <a:pt x="71" y="292"/>
                      </a:lnTo>
                      <a:lnTo>
                        <a:pt x="70" y="292"/>
                      </a:lnTo>
                      <a:lnTo>
                        <a:pt x="65" y="291"/>
                      </a:lnTo>
                      <a:lnTo>
                        <a:pt x="62" y="292"/>
                      </a:lnTo>
                      <a:lnTo>
                        <a:pt x="60" y="292"/>
                      </a:lnTo>
                      <a:lnTo>
                        <a:pt x="58" y="292"/>
                      </a:lnTo>
                      <a:lnTo>
                        <a:pt x="57" y="292"/>
                      </a:lnTo>
                      <a:lnTo>
                        <a:pt x="55" y="292"/>
                      </a:lnTo>
                      <a:lnTo>
                        <a:pt x="53" y="294"/>
                      </a:lnTo>
                      <a:lnTo>
                        <a:pt x="53" y="295"/>
                      </a:lnTo>
                      <a:lnTo>
                        <a:pt x="51" y="296"/>
                      </a:lnTo>
                      <a:lnTo>
                        <a:pt x="47" y="296"/>
                      </a:lnTo>
                      <a:lnTo>
                        <a:pt x="46" y="296"/>
                      </a:lnTo>
                      <a:lnTo>
                        <a:pt x="46" y="295"/>
                      </a:lnTo>
                      <a:lnTo>
                        <a:pt x="46" y="292"/>
                      </a:lnTo>
                      <a:lnTo>
                        <a:pt x="44" y="291"/>
                      </a:lnTo>
                      <a:lnTo>
                        <a:pt x="42" y="291"/>
                      </a:lnTo>
                      <a:lnTo>
                        <a:pt x="41" y="291"/>
                      </a:lnTo>
                      <a:lnTo>
                        <a:pt x="39" y="290"/>
                      </a:lnTo>
                      <a:lnTo>
                        <a:pt x="38" y="291"/>
                      </a:lnTo>
                      <a:lnTo>
                        <a:pt x="36" y="291"/>
                      </a:lnTo>
                      <a:lnTo>
                        <a:pt x="34" y="291"/>
                      </a:lnTo>
                      <a:lnTo>
                        <a:pt x="33" y="291"/>
                      </a:lnTo>
                      <a:lnTo>
                        <a:pt x="32" y="291"/>
                      </a:lnTo>
                      <a:lnTo>
                        <a:pt x="31" y="291"/>
                      </a:lnTo>
                      <a:lnTo>
                        <a:pt x="31" y="292"/>
                      </a:lnTo>
                      <a:lnTo>
                        <a:pt x="31" y="294"/>
                      </a:lnTo>
                      <a:lnTo>
                        <a:pt x="29" y="296"/>
                      </a:lnTo>
                      <a:lnTo>
                        <a:pt x="28" y="297"/>
                      </a:lnTo>
                      <a:lnTo>
                        <a:pt x="27" y="297"/>
                      </a:lnTo>
                      <a:lnTo>
                        <a:pt x="25" y="297"/>
                      </a:lnTo>
                      <a:lnTo>
                        <a:pt x="24" y="297"/>
                      </a:lnTo>
                      <a:lnTo>
                        <a:pt x="24" y="296"/>
                      </a:lnTo>
                      <a:lnTo>
                        <a:pt x="24" y="295"/>
                      </a:lnTo>
                      <a:lnTo>
                        <a:pt x="23" y="294"/>
                      </a:lnTo>
                      <a:lnTo>
                        <a:pt x="20" y="294"/>
                      </a:lnTo>
                      <a:lnTo>
                        <a:pt x="19" y="294"/>
                      </a:lnTo>
                      <a:lnTo>
                        <a:pt x="19" y="295"/>
                      </a:lnTo>
                      <a:lnTo>
                        <a:pt x="18" y="296"/>
                      </a:lnTo>
                      <a:lnTo>
                        <a:pt x="17" y="296"/>
                      </a:lnTo>
                      <a:lnTo>
                        <a:pt x="15" y="296"/>
                      </a:lnTo>
                      <a:lnTo>
                        <a:pt x="14" y="296"/>
                      </a:lnTo>
                      <a:lnTo>
                        <a:pt x="13" y="296"/>
                      </a:lnTo>
                      <a:lnTo>
                        <a:pt x="12" y="296"/>
                      </a:lnTo>
                      <a:lnTo>
                        <a:pt x="9" y="296"/>
                      </a:lnTo>
                      <a:lnTo>
                        <a:pt x="6" y="296"/>
                      </a:lnTo>
                      <a:lnTo>
                        <a:pt x="5" y="296"/>
                      </a:lnTo>
                      <a:lnTo>
                        <a:pt x="3" y="296"/>
                      </a:lnTo>
                      <a:lnTo>
                        <a:pt x="1" y="295"/>
                      </a:lnTo>
                      <a:lnTo>
                        <a:pt x="1" y="294"/>
                      </a:lnTo>
                      <a:lnTo>
                        <a:pt x="0" y="290"/>
                      </a:lnTo>
                      <a:lnTo>
                        <a:pt x="0" y="289"/>
                      </a:lnTo>
                      <a:lnTo>
                        <a:pt x="1" y="289"/>
                      </a:lnTo>
                      <a:lnTo>
                        <a:pt x="3" y="289"/>
                      </a:lnTo>
                      <a:lnTo>
                        <a:pt x="3" y="287"/>
                      </a:lnTo>
                      <a:lnTo>
                        <a:pt x="3" y="285"/>
                      </a:lnTo>
                      <a:lnTo>
                        <a:pt x="4" y="283"/>
                      </a:lnTo>
                      <a:lnTo>
                        <a:pt x="4" y="282"/>
                      </a:lnTo>
                      <a:lnTo>
                        <a:pt x="5" y="282"/>
                      </a:lnTo>
                      <a:lnTo>
                        <a:pt x="6" y="282"/>
                      </a:lnTo>
                      <a:lnTo>
                        <a:pt x="6" y="281"/>
                      </a:lnTo>
                      <a:lnTo>
                        <a:pt x="9" y="281"/>
                      </a:lnTo>
                      <a:lnTo>
                        <a:pt x="10" y="280"/>
                      </a:lnTo>
                      <a:lnTo>
                        <a:pt x="13" y="280"/>
                      </a:lnTo>
                      <a:lnTo>
                        <a:pt x="13" y="278"/>
                      </a:lnTo>
                      <a:lnTo>
                        <a:pt x="14" y="278"/>
                      </a:lnTo>
                      <a:lnTo>
                        <a:pt x="15" y="278"/>
                      </a:lnTo>
                      <a:lnTo>
                        <a:pt x="17" y="278"/>
                      </a:lnTo>
                      <a:lnTo>
                        <a:pt x="18" y="277"/>
                      </a:lnTo>
                      <a:lnTo>
                        <a:pt x="18" y="276"/>
                      </a:lnTo>
                      <a:lnTo>
                        <a:pt x="18" y="275"/>
                      </a:lnTo>
                      <a:lnTo>
                        <a:pt x="19" y="275"/>
                      </a:lnTo>
                      <a:lnTo>
                        <a:pt x="19" y="273"/>
                      </a:lnTo>
                      <a:lnTo>
                        <a:pt x="19" y="272"/>
                      </a:lnTo>
                      <a:lnTo>
                        <a:pt x="20" y="270"/>
                      </a:lnTo>
                      <a:lnTo>
                        <a:pt x="23" y="268"/>
                      </a:lnTo>
                      <a:lnTo>
                        <a:pt x="23" y="267"/>
                      </a:lnTo>
                      <a:lnTo>
                        <a:pt x="20" y="266"/>
                      </a:lnTo>
                      <a:lnTo>
                        <a:pt x="23" y="266"/>
                      </a:lnTo>
                      <a:lnTo>
                        <a:pt x="24" y="264"/>
                      </a:lnTo>
                      <a:lnTo>
                        <a:pt x="24" y="263"/>
                      </a:lnTo>
                      <a:lnTo>
                        <a:pt x="24" y="262"/>
                      </a:lnTo>
                      <a:lnTo>
                        <a:pt x="23" y="262"/>
                      </a:lnTo>
                      <a:lnTo>
                        <a:pt x="20" y="262"/>
                      </a:lnTo>
                      <a:lnTo>
                        <a:pt x="19" y="261"/>
                      </a:lnTo>
                      <a:lnTo>
                        <a:pt x="18" y="261"/>
                      </a:lnTo>
                      <a:lnTo>
                        <a:pt x="19" y="259"/>
                      </a:lnTo>
                      <a:lnTo>
                        <a:pt x="20" y="259"/>
                      </a:lnTo>
                      <a:lnTo>
                        <a:pt x="19" y="258"/>
                      </a:lnTo>
                      <a:lnTo>
                        <a:pt x="18" y="258"/>
                      </a:lnTo>
                      <a:lnTo>
                        <a:pt x="18" y="257"/>
                      </a:lnTo>
                      <a:lnTo>
                        <a:pt x="17" y="254"/>
                      </a:lnTo>
                      <a:lnTo>
                        <a:pt x="17" y="253"/>
                      </a:lnTo>
                      <a:lnTo>
                        <a:pt x="18" y="253"/>
                      </a:lnTo>
                      <a:lnTo>
                        <a:pt x="18" y="252"/>
                      </a:lnTo>
                      <a:lnTo>
                        <a:pt x="18" y="251"/>
                      </a:lnTo>
                      <a:lnTo>
                        <a:pt x="18" y="249"/>
                      </a:lnTo>
                      <a:lnTo>
                        <a:pt x="19" y="249"/>
                      </a:lnTo>
                      <a:lnTo>
                        <a:pt x="19" y="248"/>
                      </a:lnTo>
                      <a:lnTo>
                        <a:pt x="18" y="248"/>
                      </a:lnTo>
                      <a:lnTo>
                        <a:pt x="19" y="247"/>
                      </a:lnTo>
                      <a:lnTo>
                        <a:pt x="19" y="245"/>
                      </a:lnTo>
                      <a:lnTo>
                        <a:pt x="18" y="245"/>
                      </a:lnTo>
                      <a:lnTo>
                        <a:pt x="17" y="245"/>
                      </a:lnTo>
                      <a:lnTo>
                        <a:pt x="18" y="245"/>
                      </a:lnTo>
                      <a:lnTo>
                        <a:pt x="18" y="244"/>
                      </a:lnTo>
                      <a:lnTo>
                        <a:pt x="18" y="243"/>
                      </a:lnTo>
                      <a:lnTo>
                        <a:pt x="18" y="240"/>
                      </a:lnTo>
                      <a:lnTo>
                        <a:pt x="18" y="239"/>
                      </a:lnTo>
                      <a:lnTo>
                        <a:pt x="18" y="238"/>
                      </a:lnTo>
                      <a:lnTo>
                        <a:pt x="19" y="237"/>
                      </a:lnTo>
                      <a:lnTo>
                        <a:pt x="18" y="237"/>
                      </a:lnTo>
                      <a:lnTo>
                        <a:pt x="18" y="235"/>
                      </a:lnTo>
                      <a:lnTo>
                        <a:pt x="19" y="235"/>
                      </a:lnTo>
                      <a:lnTo>
                        <a:pt x="19" y="234"/>
                      </a:lnTo>
                      <a:lnTo>
                        <a:pt x="20" y="233"/>
                      </a:lnTo>
                      <a:lnTo>
                        <a:pt x="23" y="233"/>
                      </a:lnTo>
                      <a:lnTo>
                        <a:pt x="24" y="233"/>
                      </a:lnTo>
                      <a:lnTo>
                        <a:pt x="25" y="232"/>
                      </a:lnTo>
                      <a:lnTo>
                        <a:pt x="25" y="230"/>
                      </a:lnTo>
                      <a:lnTo>
                        <a:pt x="27" y="229"/>
                      </a:lnTo>
                      <a:lnTo>
                        <a:pt x="27" y="228"/>
                      </a:lnTo>
                      <a:lnTo>
                        <a:pt x="27" y="225"/>
                      </a:lnTo>
                      <a:lnTo>
                        <a:pt x="27" y="224"/>
                      </a:lnTo>
                      <a:lnTo>
                        <a:pt x="28" y="224"/>
                      </a:lnTo>
                      <a:lnTo>
                        <a:pt x="29" y="224"/>
                      </a:lnTo>
                      <a:lnTo>
                        <a:pt x="31" y="224"/>
                      </a:lnTo>
                      <a:lnTo>
                        <a:pt x="31" y="223"/>
                      </a:lnTo>
                      <a:lnTo>
                        <a:pt x="31" y="221"/>
                      </a:lnTo>
                      <a:lnTo>
                        <a:pt x="32" y="220"/>
                      </a:lnTo>
                      <a:lnTo>
                        <a:pt x="32" y="221"/>
                      </a:lnTo>
                      <a:lnTo>
                        <a:pt x="32" y="223"/>
                      </a:lnTo>
                      <a:lnTo>
                        <a:pt x="33" y="221"/>
                      </a:lnTo>
                      <a:lnTo>
                        <a:pt x="33" y="220"/>
                      </a:lnTo>
                      <a:lnTo>
                        <a:pt x="34" y="220"/>
                      </a:lnTo>
                      <a:lnTo>
                        <a:pt x="36" y="220"/>
                      </a:lnTo>
                      <a:lnTo>
                        <a:pt x="36" y="219"/>
                      </a:lnTo>
                      <a:lnTo>
                        <a:pt x="38" y="219"/>
                      </a:lnTo>
                      <a:lnTo>
                        <a:pt x="39" y="219"/>
                      </a:lnTo>
                      <a:lnTo>
                        <a:pt x="39" y="218"/>
                      </a:lnTo>
                      <a:lnTo>
                        <a:pt x="41" y="216"/>
                      </a:lnTo>
                      <a:lnTo>
                        <a:pt x="41" y="215"/>
                      </a:lnTo>
                      <a:lnTo>
                        <a:pt x="42" y="216"/>
                      </a:lnTo>
                      <a:lnTo>
                        <a:pt x="42" y="215"/>
                      </a:lnTo>
                      <a:lnTo>
                        <a:pt x="43" y="215"/>
                      </a:lnTo>
                      <a:lnTo>
                        <a:pt x="44" y="215"/>
                      </a:lnTo>
                      <a:lnTo>
                        <a:pt x="44" y="216"/>
                      </a:lnTo>
                      <a:lnTo>
                        <a:pt x="46" y="215"/>
                      </a:lnTo>
                      <a:lnTo>
                        <a:pt x="47" y="215"/>
                      </a:lnTo>
                      <a:lnTo>
                        <a:pt x="47" y="214"/>
                      </a:lnTo>
                      <a:lnTo>
                        <a:pt x="48" y="214"/>
                      </a:lnTo>
                      <a:lnTo>
                        <a:pt x="50" y="214"/>
                      </a:lnTo>
                      <a:lnTo>
                        <a:pt x="51" y="214"/>
                      </a:lnTo>
                      <a:lnTo>
                        <a:pt x="53" y="214"/>
                      </a:lnTo>
                      <a:lnTo>
                        <a:pt x="55" y="214"/>
                      </a:lnTo>
                      <a:lnTo>
                        <a:pt x="56" y="214"/>
                      </a:lnTo>
                      <a:lnTo>
                        <a:pt x="58" y="214"/>
                      </a:lnTo>
                      <a:lnTo>
                        <a:pt x="58" y="213"/>
                      </a:lnTo>
                      <a:lnTo>
                        <a:pt x="58" y="210"/>
                      </a:lnTo>
                      <a:lnTo>
                        <a:pt x="57" y="209"/>
                      </a:lnTo>
                      <a:lnTo>
                        <a:pt x="56" y="209"/>
                      </a:lnTo>
                      <a:lnTo>
                        <a:pt x="55" y="207"/>
                      </a:lnTo>
                      <a:lnTo>
                        <a:pt x="53" y="207"/>
                      </a:lnTo>
                      <a:lnTo>
                        <a:pt x="53" y="206"/>
                      </a:lnTo>
                      <a:lnTo>
                        <a:pt x="53" y="205"/>
                      </a:lnTo>
                      <a:lnTo>
                        <a:pt x="51" y="205"/>
                      </a:lnTo>
                      <a:lnTo>
                        <a:pt x="53" y="204"/>
                      </a:lnTo>
                      <a:lnTo>
                        <a:pt x="53" y="202"/>
                      </a:lnTo>
                      <a:lnTo>
                        <a:pt x="55" y="202"/>
                      </a:lnTo>
                      <a:lnTo>
                        <a:pt x="56" y="201"/>
                      </a:lnTo>
                      <a:lnTo>
                        <a:pt x="56" y="200"/>
                      </a:lnTo>
                      <a:lnTo>
                        <a:pt x="57" y="200"/>
                      </a:lnTo>
                      <a:lnTo>
                        <a:pt x="58" y="200"/>
                      </a:lnTo>
                      <a:lnTo>
                        <a:pt x="60" y="200"/>
                      </a:lnTo>
                      <a:lnTo>
                        <a:pt x="61" y="201"/>
                      </a:lnTo>
                      <a:lnTo>
                        <a:pt x="62" y="201"/>
                      </a:lnTo>
                      <a:lnTo>
                        <a:pt x="64" y="201"/>
                      </a:lnTo>
                      <a:lnTo>
                        <a:pt x="66" y="201"/>
                      </a:lnTo>
                      <a:lnTo>
                        <a:pt x="70" y="201"/>
                      </a:lnTo>
                      <a:lnTo>
                        <a:pt x="71" y="200"/>
                      </a:lnTo>
                      <a:lnTo>
                        <a:pt x="71" y="199"/>
                      </a:lnTo>
                      <a:lnTo>
                        <a:pt x="72" y="195"/>
                      </a:lnTo>
                      <a:lnTo>
                        <a:pt x="72" y="194"/>
                      </a:lnTo>
                      <a:lnTo>
                        <a:pt x="74" y="192"/>
                      </a:lnTo>
                      <a:lnTo>
                        <a:pt x="74" y="191"/>
                      </a:lnTo>
                      <a:lnTo>
                        <a:pt x="75" y="188"/>
                      </a:lnTo>
                      <a:lnTo>
                        <a:pt x="75" y="187"/>
                      </a:lnTo>
                      <a:lnTo>
                        <a:pt x="76" y="185"/>
                      </a:lnTo>
                      <a:lnTo>
                        <a:pt x="77" y="183"/>
                      </a:lnTo>
                      <a:lnTo>
                        <a:pt x="77" y="181"/>
                      </a:lnTo>
                      <a:lnTo>
                        <a:pt x="79" y="180"/>
                      </a:lnTo>
                      <a:lnTo>
                        <a:pt x="80" y="178"/>
                      </a:lnTo>
                      <a:lnTo>
                        <a:pt x="81" y="177"/>
                      </a:lnTo>
                      <a:lnTo>
                        <a:pt x="84" y="175"/>
                      </a:lnTo>
                      <a:lnTo>
                        <a:pt x="85" y="175"/>
                      </a:lnTo>
                      <a:lnTo>
                        <a:pt x="85" y="176"/>
                      </a:lnTo>
                      <a:lnTo>
                        <a:pt x="85" y="177"/>
                      </a:lnTo>
                      <a:lnTo>
                        <a:pt x="85" y="178"/>
                      </a:lnTo>
                      <a:lnTo>
                        <a:pt x="85" y="180"/>
                      </a:lnTo>
                      <a:lnTo>
                        <a:pt x="85" y="183"/>
                      </a:lnTo>
                      <a:lnTo>
                        <a:pt x="86" y="185"/>
                      </a:lnTo>
                      <a:lnTo>
                        <a:pt x="88" y="186"/>
                      </a:lnTo>
                      <a:lnTo>
                        <a:pt x="89" y="186"/>
                      </a:lnTo>
                      <a:lnTo>
                        <a:pt x="90" y="186"/>
                      </a:lnTo>
                      <a:lnTo>
                        <a:pt x="91" y="187"/>
                      </a:lnTo>
                      <a:lnTo>
                        <a:pt x="94" y="187"/>
                      </a:lnTo>
                      <a:lnTo>
                        <a:pt x="95" y="187"/>
                      </a:lnTo>
                      <a:lnTo>
                        <a:pt x="95" y="188"/>
                      </a:lnTo>
                      <a:lnTo>
                        <a:pt x="98" y="190"/>
                      </a:lnTo>
                      <a:lnTo>
                        <a:pt x="99" y="190"/>
                      </a:lnTo>
                      <a:lnTo>
                        <a:pt x="99" y="191"/>
                      </a:lnTo>
                      <a:lnTo>
                        <a:pt x="102" y="191"/>
                      </a:lnTo>
                      <a:lnTo>
                        <a:pt x="103" y="191"/>
                      </a:lnTo>
                      <a:lnTo>
                        <a:pt x="104" y="190"/>
                      </a:lnTo>
                      <a:lnTo>
                        <a:pt x="104" y="188"/>
                      </a:lnTo>
                      <a:lnTo>
                        <a:pt x="103" y="187"/>
                      </a:lnTo>
                      <a:lnTo>
                        <a:pt x="103" y="186"/>
                      </a:lnTo>
                      <a:lnTo>
                        <a:pt x="103" y="185"/>
                      </a:lnTo>
                      <a:lnTo>
                        <a:pt x="104" y="185"/>
                      </a:lnTo>
                      <a:lnTo>
                        <a:pt x="105" y="185"/>
                      </a:lnTo>
                      <a:lnTo>
                        <a:pt x="107" y="186"/>
                      </a:lnTo>
                      <a:lnTo>
                        <a:pt x="108" y="186"/>
                      </a:lnTo>
                      <a:lnTo>
                        <a:pt x="109" y="186"/>
                      </a:lnTo>
                      <a:lnTo>
                        <a:pt x="110" y="186"/>
                      </a:lnTo>
                      <a:lnTo>
                        <a:pt x="113" y="185"/>
                      </a:lnTo>
                      <a:lnTo>
                        <a:pt x="114" y="185"/>
                      </a:lnTo>
                      <a:lnTo>
                        <a:pt x="114" y="186"/>
                      </a:lnTo>
                      <a:lnTo>
                        <a:pt x="113" y="187"/>
                      </a:lnTo>
                      <a:lnTo>
                        <a:pt x="113" y="190"/>
                      </a:lnTo>
                      <a:lnTo>
                        <a:pt x="110" y="191"/>
                      </a:lnTo>
                      <a:lnTo>
                        <a:pt x="110" y="192"/>
                      </a:lnTo>
                      <a:lnTo>
                        <a:pt x="113" y="192"/>
                      </a:lnTo>
                      <a:lnTo>
                        <a:pt x="114" y="192"/>
                      </a:lnTo>
                      <a:lnTo>
                        <a:pt x="115" y="191"/>
                      </a:lnTo>
                      <a:lnTo>
                        <a:pt x="117" y="190"/>
                      </a:lnTo>
                      <a:lnTo>
                        <a:pt x="118" y="190"/>
                      </a:lnTo>
                      <a:lnTo>
                        <a:pt x="119" y="191"/>
                      </a:lnTo>
                      <a:lnTo>
                        <a:pt x="119" y="190"/>
                      </a:lnTo>
                      <a:lnTo>
                        <a:pt x="121" y="190"/>
                      </a:lnTo>
                      <a:lnTo>
                        <a:pt x="121" y="188"/>
                      </a:lnTo>
                      <a:lnTo>
                        <a:pt x="122" y="188"/>
                      </a:lnTo>
                      <a:lnTo>
                        <a:pt x="122" y="187"/>
                      </a:lnTo>
                      <a:lnTo>
                        <a:pt x="123" y="186"/>
                      </a:lnTo>
                      <a:lnTo>
                        <a:pt x="123" y="185"/>
                      </a:lnTo>
                      <a:lnTo>
                        <a:pt x="123" y="183"/>
                      </a:lnTo>
                      <a:lnTo>
                        <a:pt x="122" y="183"/>
                      </a:lnTo>
                      <a:lnTo>
                        <a:pt x="121" y="183"/>
                      </a:lnTo>
                      <a:lnTo>
                        <a:pt x="119" y="183"/>
                      </a:lnTo>
                      <a:lnTo>
                        <a:pt x="118" y="183"/>
                      </a:lnTo>
                      <a:lnTo>
                        <a:pt x="119" y="181"/>
                      </a:lnTo>
                      <a:lnTo>
                        <a:pt x="119" y="180"/>
                      </a:lnTo>
                      <a:lnTo>
                        <a:pt x="121" y="180"/>
                      </a:lnTo>
                      <a:lnTo>
                        <a:pt x="122" y="180"/>
                      </a:lnTo>
                      <a:lnTo>
                        <a:pt x="122" y="178"/>
                      </a:lnTo>
                      <a:lnTo>
                        <a:pt x="123" y="177"/>
                      </a:lnTo>
                      <a:lnTo>
                        <a:pt x="123" y="176"/>
                      </a:lnTo>
                      <a:lnTo>
                        <a:pt x="123" y="175"/>
                      </a:lnTo>
                      <a:lnTo>
                        <a:pt x="122" y="176"/>
                      </a:lnTo>
                      <a:lnTo>
                        <a:pt x="121" y="177"/>
                      </a:lnTo>
                      <a:lnTo>
                        <a:pt x="119" y="177"/>
                      </a:lnTo>
                      <a:lnTo>
                        <a:pt x="118" y="176"/>
                      </a:lnTo>
                      <a:lnTo>
                        <a:pt x="118" y="175"/>
                      </a:lnTo>
                      <a:lnTo>
                        <a:pt x="118" y="173"/>
                      </a:lnTo>
                      <a:lnTo>
                        <a:pt x="118" y="172"/>
                      </a:lnTo>
                      <a:lnTo>
                        <a:pt x="119" y="169"/>
                      </a:lnTo>
                      <a:lnTo>
                        <a:pt x="119" y="168"/>
                      </a:lnTo>
                      <a:lnTo>
                        <a:pt x="121" y="168"/>
                      </a:lnTo>
                      <a:lnTo>
                        <a:pt x="121" y="166"/>
                      </a:lnTo>
                      <a:lnTo>
                        <a:pt x="122" y="166"/>
                      </a:lnTo>
                      <a:lnTo>
                        <a:pt x="121" y="164"/>
                      </a:lnTo>
                      <a:lnTo>
                        <a:pt x="119" y="164"/>
                      </a:lnTo>
                      <a:lnTo>
                        <a:pt x="119" y="166"/>
                      </a:lnTo>
                      <a:lnTo>
                        <a:pt x="118" y="166"/>
                      </a:lnTo>
                      <a:lnTo>
                        <a:pt x="117" y="166"/>
                      </a:lnTo>
                      <a:lnTo>
                        <a:pt x="117" y="164"/>
                      </a:lnTo>
                      <a:lnTo>
                        <a:pt x="117" y="162"/>
                      </a:lnTo>
                      <a:lnTo>
                        <a:pt x="115" y="161"/>
                      </a:lnTo>
                      <a:lnTo>
                        <a:pt x="114" y="159"/>
                      </a:lnTo>
                      <a:lnTo>
                        <a:pt x="113" y="159"/>
                      </a:lnTo>
                      <a:lnTo>
                        <a:pt x="114" y="158"/>
                      </a:lnTo>
                      <a:lnTo>
                        <a:pt x="115" y="158"/>
                      </a:lnTo>
                      <a:lnTo>
                        <a:pt x="117" y="158"/>
                      </a:lnTo>
                      <a:lnTo>
                        <a:pt x="117" y="157"/>
                      </a:lnTo>
                      <a:lnTo>
                        <a:pt x="117" y="155"/>
                      </a:lnTo>
                      <a:lnTo>
                        <a:pt x="115" y="154"/>
                      </a:lnTo>
                      <a:lnTo>
                        <a:pt x="114" y="154"/>
                      </a:lnTo>
                      <a:lnTo>
                        <a:pt x="114" y="155"/>
                      </a:lnTo>
                      <a:lnTo>
                        <a:pt x="113" y="155"/>
                      </a:lnTo>
                      <a:lnTo>
                        <a:pt x="110" y="155"/>
                      </a:lnTo>
                      <a:lnTo>
                        <a:pt x="110" y="153"/>
                      </a:lnTo>
                      <a:lnTo>
                        <a:pt x="109" y="153"/>
                      </a:lnTo>
                      <a:lnTo>
                        <a:pt x="108" y="153"/>
                      </a:lnTo>
                      <a:lnTo>
                        <a:pt x="107" y="153"/>
                      </a:lnTo>
                      <a:lnTo>
                        <a:pt x="107" y="150"/>
                      </a:lnTo>
                      <a:lnTo>
                        <a:pt x="108" y="150"/>
                      </a:lnTo>
                      <a:lnTo>
                        <a:pt x="108" y="149"/>
                      </a:lnTo>
                      <a:lnTo>
                        <a:pt x="109" y="149"/>
                      </a:lnTo>
                      <a:lnTo>
                        <a:pt x="110" y="148"/>
                      </a:lnTo>
                      <a:lnTo>
                        <a:pt x="110" y="147"/>
                      </a:lnTo>
                      <a:lnTo>
                        <a:pt x="110" y="145"/>
                      </a:lnTo>
                      <a:lnTo>
                        <a:pt x="109" y="145"/>
                      </a:lnTo>
                      <a:lnTo>
                        <a:pt x="109" y="147"/>
                      </a:lnTo>
                      <a:lnTo>
                        <a:pt x="108" y="147"/>
                      </a:lnTo>
                      <a:lnTo>
                        <a:pt x="107" y="147"/>
                      </a:lnTo>
                      <a:lnTo>
                        <a:pt x="105" y="147"/>
                      </a:lnTo>
                      <a:lnTo>
                        <a:pt x="105" y="145"/>
                      </a:lnTo>
                      <a:lnTo>
                        <a:pt x="105" y="144"/>
                      </a:lnTo>
                      <a:lnTo>
                        <a:pt x="107" y="144"/>
                      </a:lnTo>
                      <a:lnTo>
                        <a:pt x="107" y="143"/>
                      </a:lnTo>
                      <a:lnTo>
                        <a:pt x="108" y="142"/>
                      </a:lnTo>
                      <a:lnTo>
                        <a:pt x="108" y="140"/>
                      </a:lnTo>
                      <a:lnTo>
                        <a:pt x="107" y="140"/>
                      </a:lnTo>
                      <a:lnTo>
                        <a:pt x="107" y="139"/>
                      </a:lnTo>
                      <a:lnTo>
                        <a:pt x="105" y="139"/>
                      </a:lnTo>
                      <a:lnTo>
                        <a:pt x="104" y="139"/>
                      </a:lnTo>
                      <a:lnTo>
                        <a:pt x="104" y="136"/>
                      </a:lnTo>
                      <a:lnTo>
                        <a:pt x="107" y="136"/>
                      </a:lnTo>
                      <a:lnTo>
                        <a:pt x="108" y="135"/>
                      </a:lnTo>
                      <a:lnTo>
                        <a:pt x="108" y="134"/>
                      </a:lnTo>
                      <a:lnTo>
                        <a:pt x="107" y="133"/>
                      </a:lnTo>
                      <a:lnTo>
                        <a:pt x="105" y="131"/>
                      </a:lnTo>
                      <a:lnTo>
                        <a:pt x="104" y="130"/>
                      </a:lnTo>
                      <a:lnTo>
                        <a:pt x="105" y="129"/>
                      </a:lnTo>
                      <a:lnTo>
                        <a:pt x="104" y="129"/>
                      </a:lnTo>
                      <a:lnTo>
                        <a:pt x="103" y="129"/>
                      </a:lnTo>
                      <a:lnTo>
                        <a:pt x="103" y="128"/>
                      </a:lnTo>
                      <a:lnTo>
                        <a:pt x="102" y="128"/>
                      </a:lnTo>
                      <a:lnTo>
                        <a:pt x="103" y="126"/>
                      </a:lnTo>
                      <a:lnTo>
                        <a:pt x="103" y="125"/>
                      </a:lnTo>
                      <a:lnTo>
                        <a:pt x="102" y="125"/>
                      </a:lnTo>
                      <a:lnTo>
                        <a:pt x="102" y="124"/>
                      </a:lnTo>
                      <a:lnTo>
                        <a:pt x="100" y="124"/>
                      </a:lnTo>
                      <a:lnTo>
                        <a:pt x="99" y="124"/>
                      </a:lnTo>
                      <a:lnTo>
                        <a:pt x="98" y="121"/>
                      </a:lnTo>
                      <a:lnTo>
                        <a:pt x="98" y="120"/>
                      </a:lnTo>
                      <a:lnTo>
                        <a:pt x="100" y="119"/>
                      </a:lnTo>
                      <a:lnTo>
                        <a:pt x="100" y="117"/>
                      </a:lnTo>
                      <a:lnTo>
                        <a:pt x="100" y="116"/>
                      </a:lnTo>
                      <a:lnTo>
                        <a:pt x="99" y="116"/>
                      </a:lnTo>
                      <a:lnTo>
                        <a:pt x="98" y="116"/>
                      </a:lnTo>
                      <a:lnTo>
                        <a:pt x="95" y="116"/>
                      </a:lnTo>
                      <a:lnTo>
                        <a:pt x="94" y="116"/>
                      </a:lnTo>
                      <a:lnTo>
                        <a:pt x="93" y="115"/>
                      </a:lnTo>
                      <a:lnTo>
                        <a:pt x="91" y="115"/>
                      </a:lnTo>
                      <a:lnTo>
                        <a:pt x="90" y="115"/>
                      </a:lnTo>
                      <a:lnTo>
                        <a:pt x="88" y="114"/>
                      </a:lnTo>
                      <a:lnTo>
                        <a:pt x="86" y="114"/>
                      </a:lnTo>
                      <a:lnTo>
                        <a:pt x="84" y="114"/>
                      </a:lnTo>
                      <a:lnTo>
                        <a:pt x="80" y="114"/>
                      </a:lnTo>
                      <a:lnTo>
                        <a:pt x="79" y="114"/>
                      </a:lnTo>
                      <a:lnTo>
                        <a:pt x="77" y="114"/>
                      </a:lnTo>
                      <a:lnTo>
                        <a:pt x="75" y="114"/>
                      </a:lnTo>
                      <a:lnTo>
                        <a:pt x="74" y="114"/>
                      </a:lnTo>
                      <a:lnTo>
                        <a:pt x="72" y="114"/>
                      </a:lnTo>
                      <a:lnTo>
                        <a:pt x="71" y="112"/>
                      </a:lnTo>
                      <a:lnTo>
                        <a:pt x="71" y="111"/>
                      </a:lnTo>
                      <a:lnTo>
                        <a:pt x="70" y="110"/>
                      </a:lnTo>
                      <a:lnTo>
                        <a:pt x="69" y="110"/>
                      </a:lnTo>
                      <a:lnTo>
                        <a:pt x="66" y="110"/>
                      </a:lnTo>
                      <a:lnTo>
                        <a:pt x="65" y="109"/>
                      </a:lnTo>
                      <a:lnTo>
                        <a:pt x="64" y="110"/>
                      </a:lnTo>
                      <a:lnTo>
                        <a:pt x="64" y="111"/>
                      </a:lnTo>
                      <a:lnTo>
                        <a:pt x="62" y="112"/>
                      </a:lnTo>
                      <a:lnTo>
                        <a:pt x="62" y="114"/>
                      </a:lnTo>
                      <a:lnTo>
                        <a:pt x="61" y="112"/>
                      </a:lnTo>
                      <a:lnTo>
                        <a:pt x="60" y="111"/>
                      </a:lnTo>
                      <a:lnTo>
                        <a:pt x="57" y="110"/>
                      </a:lnTo>
                      <a:lnTo>
                        <a:pt x="57" y="106"/>
                      </a:lnTo>
                      <a:lnTo>
                        <a:pt x="56" y="105"/>
                      </a:lnTo>
                      <a:lnTo>
                        <a:pt x="55" y="104"/>
                      </a:lnTo>
                      <a:lnTo>
                        <a:pt x="55" y="102"/>
                      </a:lnTo>
                      <a:lnTo>
                        <a:pt x="53" y="102"/>
                      </a:lnTo>
                      <a:lnTo>
                        <a:pt x="53" y="101"/>
                      </a:lnTo>
                      <a:lnTo>
                        <a:pt x="51" y="100"/>
                      </a:lnTo>
                      <a:lnTo>
                        <a:pt x="50" y="101"/>
                      </a:lnTo>
                      <a:lnTo>
                        <a:pt x="48" y="102"/>
                      </a:lnTo>
                      <a:lnTo>
                        <a:pt x="47" y="102"/>
                      </a:lnTo>
                      <a:lnTo>
                        <a:pt x="46" y="104"/>
                      </a:lnTo>
                      <a:lnTo>
                        <a:pt x="44" y="104"/>
                      </a:lnTo>
                      <a:lnTo>
                        <a:pt x="43" y="104"/>
                      </a:lnTo>
                      <a:lnTo>
                        <a:pt x="42" y="102"/>
                      </a:lnTo>
                      <a:lnTo>
                        <a:pt x="41" y="101"/>
                      </a:lnTo>
                      <a:lnTo>
                        <a:pt x="39" y="101"/>
                      </a:lnTo>
                      <a:lnTo>
                        <a:pt x="36" y="101"/>
                      </a:lnTo>
                      <a:lnTo>
                        <a:pt x="34" y="100"/>
                      </a:lnTo>
                      <a:lnTo>
                        <a:pt x="34" y="98"/>
                      </a:lnTo>
                      <a:lnTo>
                        <a:pt x="32" y="98"/>
                      </a:lnTo>
                      <a:lnTo>
                        <a:pt x="29" y="98"/>
                      </a:lnTo>
                      <a:lnTo>
                        <a:pt x="28" y="100"/>
                      </a:lnTo>
                      <a:lnTo>
                        <a:pt x="27" y="100"/>
                      </a:lnTo>
                      <a:lnTo>
                        <a:pt x="27" y="101"/>
                      </a:lnTo>
                      <a:lnTo>
                        <a:pt x="27" y="102"/>
                      </a:lnTo>
                      <a:lnTo>
                        <a:pt x="27" y="104"/>
                      </a:lnTo>
                      <a:lnTo>
                        <a:pt x="28" y="105"/>
                      </a:lnTo>
                      <a:lnTo>
                        <a:pt x="28" y="106"/>
                      </a:lnTo>
                      <a:lnTo>
                        <a:pt x="28" y="109"/>
                      </a:lnTo>
                      <a:lnTo>
                        <a:pt x="29" y="110"/>
                      </a:lnTo>
                      <a:lnTo>
                        <a:pt x="28" y="111"/>
                      </a:lnTo>
                      <a:lnTo>
                        <a:pt x="28" y="112"/>
                      </a:lnTo>
                      <a:lnTo>
                        <a:pt x="27" y="114"/>
                      </a:lnTo>
                      <a:lnTo>
                        <a:pt x="27" y="115"/>
                      </a:lnTo>
                      <a:lnTo>
                        <a:pt x="27" y="116"/>
                      </a:lnTo>
                      <a:lnTo>
                        <a:pt x="27" y="117"/>
                      </a:lnTo>
                      <a:lnTo>
                        <a:pt x="27" y="120"/>
                      </a:lnTo>
                      <a:lnTo>
                        <a:pt x="25" y="121"/>
                      </a:lnTo>
                      <a:lnTo>
                        <a:pt x="24" y="124"/>
                      </a:lnTo>
                      <a:lnTo>
                        <a:pt x="24" y="125"/>
                      </a:lnTo>
                      <a:lnTo>
                        <a:pt x="23" y="126"/>
                      </a:lnTo>
                      <a:lnTo>
                        <a:pt x="23" y="125"/>
                      </a:lnTo>
                      <a:lnTo>
                        <a:pt x="20" y="124"/>
                      </a:lnTo>
                      <a:lnTo>
                        <a:pt x="20" y="121"/>
                      </a:lnTo>
                      <a:lnTo>
                        <a:pt x="20" y="120"/>
                      </a:lnTo>
                      <a:lnTo>
                        <a:pt x="19" y="119"/>
                      </a:lnTo>
                      <a:lnTo>
                        <a:pt x="19" y="116"/>
                      </a:lnTo>
                      <a:lnTo>
                        <a:pt x="18" y="115"/>
                      </a:lnTo>
                      <a:lnTo>
                        <a:pt x="18" y="114"/>
                      </a:lnTo>
                      <a:lnTo>
                        <a:pt x="18" y="112"/>
                      </a:lnTo>
                      <a:lnTo>
                        <a:pt x="18" y="111"/>
                      </a:lnTo>
                      <a:lnTo>
                        <a:pt x="15" y="111"/>
                      </a:lnTo>
                      <a:lnTo>
                        <a:pt x="14" y="111"/>
                      </a:lnTo>
                      <a:lnTo>
                        <a:pt x="14" y="110"/>
                      </a:lnTo>
                      <a:lnTo>
                        <a:pt x="14" y="106"/>
                      </a:lnTo>
                      <a:lnTo>
                        <a:pt x="14" y="105"/>
                      </a:lnTo>
                      <a:lnTo>
                        <a:pt x="14" y="104"/>
                      </a:lnTo>
                      <a:lnTo>
                        <a:pt x="13" y="105"/>
                      </a:lnTo>
                      <a:lnTo>
                        <a:pt x="12" y="105"/>
                      </a:lnTo>
                      <a:lnTo>
                        <a:pt x="10" y="104"/>
                      </a:lnTo>
                      <a:lnTo>
                        <a:pt x="10" y="102"/>
                      </a:lnTo>
                      <a:lnTo>
                        <a:pt x="10" y="101"/>
                      </a:lnTo>
                      <a:lnTo>
                        <a:pt x="9" y="101"/>
                      </a:lnTo>
                      <a:lnTo>
                        <a:pt x="9" y="98"/>
                      </a:lnTo>
                      <a:lnTo>
                        <a:pt x="9" y="97"/>
                      </a:lnTo>
                      <a:lnTo>
                        <a:pt x="10" y="96"/>
                      </a:lnTo>
                      <a:lnTo>
                        <a:pt x="10" y="95"/>
                      </a:lnTo>
                      <a:lnTo>
                        <a:pt x="12" y="93"/>
                      </a:lnTo>
                      <a:lnTo>
                        <a:pt x="12" y="91"/>
                      </a:lnTo>
                      <a:lnTo>
                        <a:pt x="13" y="90"/>
                      </a:lnTo>
                      <a:lnTo>
                        <a:pt x="14" y="88"/>
                      </a:lnTo>
                      <a:lnTo>
                        <a:pt x="15" y="87"/>
                      </a:lnTo>
                      <a:lnTo>
                        <a:pt x="17" y="86"/>
                      </a:lnTo>
                      <a:lnTo>
                        <a:pt x="18" y="85"/>
                      </a:lnTo>
                      <a:lnTo>
                        <a:pt x="19" y="83"/>
                      </a:lnTo>
                      <a:lnTo>
                        <a:pt x="20" y="82"/>
                      </a:lnTo>
                      <a:lnTo>
                        <a:pt x="20" y="81"/>
                      </a:lnTo>
                      <a:lnTo>
                        <a:pt x="20" y="79"/>
                      </a:lnTo>
                      <a:lnTo>
                        <a:pt x="20" y="77"/>
                      </a:lnTo>
                      <a:lnTo>
                        <a:pt x="20" y="76"/>
                      </a:lnTo>
                      <a:lnTo>
                        <a:pt x="20" y="74"/>
                      </a:lnTo>
                      <a:lnTo>
                        <a:pt x="20" y="73"/>
                      </a:lnTo>
                      <a:lnTo>
                        <a:pt x="23" y="72"/>
                      </a:lnTo>
                      <a:lnTo>
                        <a:pt x="24" y="71"/>
                      </a:lnTo>
                      <a:lnTo>
                        <a:pt x="25" y="71"/>
                      </a:lnTo>
                      <a:lnTo>
                        <a:pt x="25" y="69"/>
                      </a:lnTo>
                      <a:lnTo>
                        <a:pt x="25" y="68"/>
                      </a:lnTo>
                      <a:lnTo>
                        <a:pt x="24" y="67"/>
                      </a:lnTo>
                      <a:lnTo>
                        <a:pt x="24" y="66"/>
                      </a:lnTo>
                      <a:lnTo>
                        <a:pt x="25" y="62"/>
                      </a:lnTo>
                      <a:lnTo>
                        <a:pt x="25" y="60"/>
                      </a:lnTo>
                      <a:lnTo>
                        <a:pt x="27" y="59"/>
                      </a:lnTo>
                      <a:lnTo>
                        <a:pt x="27" y="58"/>
                      </a:lnTo>
                      <a:lnTo>
                        <a:pt x="28" y="57"/>
                      </a:lnTo>
                      <a:lnTo>
                        <a:pt x="28" y="55"/>
                      </a:lnTo>
                      <a:lnTo>
                        <a:pt x="29" y="54"/>
                      </a:lnTo>
                      <a:lnTo>
                        <a:pt x="31" y="53"/>
                      </a:lnTo>
                      <a:lnTo>
                        <a:pt x="32" y="52"/>
                      </a:lnTo>
                      <a:lnTo>
                        <a:pt x="33" y="52"/>
                      </a:lnTo>
                      <a:lnTo>
                        <a:pt x="33" y="49"/>
                      </a:lnTo>
                      <a:lnTo>
                        <a:pt x="33" y="45"/>
                      </a:lnTo>
                      <a:lnTo>
                        <a:pt x="33" y="44"/>
                      </a:lnTo>
                      <a:lnTo>
                        <a:pt x="33" y="43"/>
                      </a:lnTo>
                      <a:lnTo>
                        <a:pt x="32" y="41"/>
                      </a:lnTo>
                      <a:lnTo>
                        <a:pt x="32" y="40"/>
                      </a:lnTo>
                      <a:lnTo>
                        <a:pt x="32" y="39"/>
                      </a:lnTo>
                      <a:lnTo>
                        <a:pt x="33" y="38"/>
                      </a:lnTo>
                      <a:lnTo>
                        <a:pt x="34" y="38"/>
                      </a:lnTo>
                      <a:lnTo>
                        <a:pt x="34" y="36"/>
                      </a:lnTo>
                      <a:lnTo>
                        <a:pt x="34" y="35"/>
                      </a:lnTo>
                      <a:lnTo>
                        <a:pt x="34" y="34"/>
                      </a:lnTo>
                      <a:lnTo>
                        <a:pt x="36" y="31"/>
                      </a:lnTo>
                      <a:lnTo>
                        <a:pt x="36" y="30"/>
                      </a:lnTo>
                      <a:lnTo>
                        <a:pt x="36" y="28"/>
                      </a:lnTo>
                      <a:lnTo>
                        <a:pt x="38" y="26"/>
                      </a:lnTo>
                      <a:lnTo>
                        <a:pt x="39" y="26"/>
                      </a:lnTo>
                      <a:lnTo>
                        <a:pt x="41" y="26"/>
                      </a:lnTo>
                      <a:lnTo>
                        <a:pt x="42" y="25"/>
                      </a:lnTo>
                      <a:lnTo>
                        <a:pt x="42" y="24"/>
                      </a:lnTo>
                      <a:lnTo>
                        <a:pt x="42" y="22"/>
                      </a:lnTo>
                      <a:lnTo>
                        <a:pt x="43" y="22"/>
                      </a:lnTo>
                      <a:lnTo>
                        <a:pt x="43" y="21"/>
                      </a:lnTo>
                      <a:lnTo>
                        <a:pt x="44" y="21"/>
                      </a:lnTo>
                      <a:lnTo>
                        <a:pt x="46" y="21"/>
                      </a:lnTo>
                      <a:lnTo>
                        <a:pt x="47" y="21"/>
                      </a:lnTo>
                      <a:lnTo>
                        <a:pt x="47" y="22"/>
                      </a:lnTo>
                      <a:lnTo>
                        <a:pt x="48" y="22"/>
                      </a:lnTo>
                      <a:lnTo>
                        <a:pt x="50" y="22"/>
                      </a:lnTo>
                      <a:lnTo>
                        <a:pt x="50" y="21"/>
                      </a:lnTo>
                      <a:lnTo>
                        <a:pt x="50" y="20"/>
                      </a:lnTo>
                      <a:lnTo>
                        <a:pt x="48" y="20"/>
                      </a:lnTo>
                      <a:lnTo>
                        <a:pt x="47" y="20"/>
                      </a:lnTo>
                      <a:lnTo>
                        <a:pt x="46" y="20"/>
                      </a:lnTo>
                      <a:lnTo>
                        <a:pt x="46" y="17"/>
                      </a:lnTo>
                      <a:lnTo>
                        <a:pt x="44" y="17"/>
                      </a:lnTo>
                      <a:lnTo>
                        <a:pt x="43" y="16"/>
                      </a:lnTo>
                      <a:lnTo>
                        <a:pt x="43" y="15"/>
                      </a:lnTo>
                      <a:lnTo>
                        <a:pt x="44" y="14"/>
                      </a:lnTo>
                      <a:lnTo>
                        <a:pt x="46" y="14"/>
                      </a:lnTo>
                      <a:lnTo>
                        <a:pt x="46" y="12"/>
                      </a:lnTo>
                      <a:lnTo>
                        <a:pt x="47" y="12"/>
                      </a:lnTo>
                      <a:lnTo>
                        <a:pt x="48" y="12"/>
                      </a:lnTo>
                      <a:lnTo>
                        <a:pt x="48" y="11"/>
                      </a:lnTo>
                      <a:lnTo>
                        <a:pt x="48" y="10"/>
                      </a:lnTo>
                      <a:lnTo>
                        <a:pt x="50" y="9"/>
                      </a:lnTo>
                      <a:lnTo>
                        <a:pt x="50" y="6"/>
                      </a:lnTo>
                      <a:lnTo>
                        <a:pt x="51" y="6"/>
                      </a:lnTo>
                      <a:lnTo>
                        <a:pt x="51" y="5"/>
                      </a:lnTo>
                      <a:lnTo>
                        <a:pt x="53" y="2"/>
                      </a:lnTo>
                      <a:lnTo>
                        <a:pt x="55" y="2"/>
                      </a:lnTo>
                      <a:lnTo>
                        <a:pt x="56" y="1"/>
                      </a:lnTo>
                      <a:lnTo>
                        <a:pt x="57" y="1"/>
                      </a:lnTo>
                      <a:lnTo>
                        <a:pt x="57" y="0"/>
                      </a:lnTo>
                      <a:lnTo>
                        <a:pt x="58" y="0"/>
                      </a:lnTo>
                      <a:lnTo>
                        <a:pt x="60" y="0"/>
                      </a:lnTo>
                      <a:lnTo>
                        <a:pt x="61" y="1"/>
                      </a:lnTo>
                      <a:lnTo>
                        <a:pt x="61" y="2"/>
                      </a:lnTo>
                      <a:lnTo>
                        <a:pt x="61" y="5"/>
                      </a:lnTo>
                      <a:lnTo>
                        <a:pt x="61" y="6"/>
                      </a:lnTo>
                      <a:lnTo>
                        <a:pt x="61" y="7"/>
                      </a:lnTo>
                      <a:lnTo>
                        <a:pt x="61" y="9"/>
                      </a:lnTo>
                      <a:lnTo>
                        <a:pt x="62" y="10"/>
                      </a:lnTo>
                      <a:lnTo>
                        <a:pt x="61" y="10"/>
                      </a:lnTo>
                      <a:lnTo>
                        <a:pt x="61" y="11"/>
                      </a:lnTo>
                      <a:lnTo>
                        <a:pt x="61" y="14"/>
                      </a:lnTo>
                      <a:lnTo>
                        <a:pt x="61" y="15"/>
                      </a:lnTo>
                      <a:lnTo>
                        <a:pt x="62" y="17"/>
                      </a:lnTo>
                      <a:lnTo>
                        <a:pt x="62" y="20"/>
                      </a:lnTo>
                      <a:lnTo>
                        <a:pt x="62" y="22"/>
                      </a:lnTo>
                      <a:lnTo>
                        <a:pt x="64" y="24"/>
                      </a:lnTo>
                      <a:lnTo>
                        <a:pt x="62" y="25"/>
                      </a:lnTo>
                      <a:lnTo>
                        <a:pt x="62" y="28"/>
                      </a:lnTo>
                      <a:lnTo>
                        <a:pt x="64" y="29"/>
                      </a:lnTo>
                      <a:lnTo>
                        <a:pt x="64" y="31"/>
                      </a:lnTo>
                      <a:lnTo>
                        <a:pt x="64" y="34"/>
                      </a:lnTo>
                      <a:lnTo>
                        <a:pt x="65" y="35"/>
                      </a:lnTo>
                      <a:lnTo>
                        <a:pt x="65" y="36"/>
                      </a:lnTo>
                      <a:lnTo>
                        <a:pt x="65" y="38"/>
                      </a:lnTo>
                      <a:lnTo>
                        <a:pt x="64" y="40"/>
                      </a:lnTo>
                      <a:lnTo>
                        <a:pt x="64" y="43"/>
                      </a:lnTo>
                      <a:lnTo>
                        <a:pt x="64" y="44"/>
                      </a:lnTo>
                      <a:lnTo>
                        <a:pt x="65" y="45"/>
                      </a:lnTo>
                      <a:lnTo>
                        <a:pt x="65" y="47"/>
                      </a:lnTo>
                      <a:lnTo>
                        <a:pt x="66" y="50"/>
                      </a:lnTo>
                      <a:lnTo>
                        <a:pt x="69" y="53"/>
                      </a:lnTo>
                      <a:lnTo>
                        <a:pt x="70" y="55"/>
                      </a:lnTo>
                      <a:lnTo>
                        <a:pt x="71" y="57"/>
                      </a:lnTo>
                      <a:lnTo>
                        <a:pt x="71" y="58"/>
                      </a:lnTo>
                      <a:lnTo>
                        <a:pt x="72" y="59"/>
                      </a:lnTo>
                      <a:lnTo>
                        <a:pt x="74" y="59"/>
                      </a:lnTo>
                      <a:lnTo>
                        <a:pt x="75" y="59"/>
                      </a:lnTo>
                      <a:lnTo>
                        <a:pt x="76" y="60"/>
                      </a:lnTo>
                      <a:lnTo>
                        <a:pt x="76" y="62"/>
                      </a:lnTo>
                      <a:lnTo>
                        <a:pt x="77" y="64"/>
                      </a:lnTo>
                      <a:lnTo>
                        <a:pt x="79" y="66"/>
                      </a:lnTo>
                      <a:lnTo>
                        <a:pt x="80" y="67"/>
                      </a:lnTo>
                      <a:lnTo>
                        <a:pt x="81" y="67"/>
                      </a:lnTo>
                      <a:lnTo>
                        <a:pt x="84" y="67"/>
                      </a:lnTo>
                      <a:lnTo>
                        <a:pt x="85" y="66"/>
                      </a:lnTo>
                      <a:lnTo>
                        <a:pt x="84" y="64"/>
                      </a:lnTo>
                      <a:lnTo>
                        <a:pt x="85" y="62"/>
                      </a:lnTo>
                      <a:lnTo>
                        <a:pt x="85" y="60"/>
                      </a:lnTo>
                      <a:lnTo>
                        <a:pt x="86" y="59"/>
                      </a:lnTo>
                      <a:lnTo>
                        <a:pt x="88" y="58"/>
                      </a:lnTo>
                      <a:lnTo>
                        <a:pt x="89" y="59"/>
                      </a:lnTo>
                      <a:lnTo>
                        <a:pt x="90" y="60"/>
                      </a:lnTo>
                      <a:lnTo>
                        <a:pt x="91" y="60"/>
                      </a:lnTo>
                      <a:lnTo>
                        <a:pt x="93" y="60"/>
                      </a:lnTo>
                      <a:lnTo>
                        <a:pt x="94" y="60"/>
                      </a:lnTo>
                      <a:lnTo>
                        <a:pt x="95" y="60"/>
                      </a:lnTo>
                      <a:lnTo>
                        <a:pt x="98" y="60"/>
                      </a:lnTo>
                      <a:lnTo>
                        <a:pt x="99" y="60"/>
                      </a:lnTo>
                      <a:lnTo>
                        <a:pt x="99" y="62"/>
                      </a:lnTo>
                      <a:lnTo>
                        <a:pt x="100" y="62"/>
                      </a:lnTo>
                      <a:lnTo>
                        <a:pt x="102" y="62"/>
                      </a:lnTo>
                      <a:lnTo>
                        <a:pt x="103" y="64"/>
                      </a:lnTo>
                      <a:lnTo>
                        <a:pt x="102" y="66"/>
                      </a:lnTo>
                      <a:lnTo>
                        <a:pt x="102" y="67"/>
                      </a:lnTo>
                      <a:lnTo>
                        <a:pt x="100" y="67"/>
                      </a:lnTo>
                      <a:lnTo>
                        <a:pt x="102" y="68"/>
                      </a:lnTo>
                      <a:lnTo>
                        <a:pt x="102" y="69"/>
                      </a:lnTo>
                      <a:lnTo>
                        <a:pt x="102" y="71"/>
                      </a:lnTo>
                      <a:lnTo>
                        <a:pt x="103" y="69"/>
                      </a:lnTo>
                      <a:lnTo>
                        <a:pt x="104" y="69"/>
                      </a:lnTo>
                      <a:lnTo>
                        <a:pt x="104" y="71"/>
                      </a:lnTo>
                      <a:lnTo>
                        <a:pt x="104" y="72"/>
                      </a:lnTo>
                      <a:lnTo>
                        <a:pt x="103" y="72"/>
                      </a:lnTo>
                      <a:lnTo>
                        <a:pt x="103" y="73"/>
                      </a:lnTo>
                      <a:lnTo>
                        <a:pt x="104" y="73"/>
                      </a:lnTo>
                      <a:lnTo>
                        <a:pt x="105" y="73"/>
                      </a:lnTo>
                      <a:lnTo>
                        <a:pt x="105" y="74"/>
                      </a:lnTo>
                      <a:lnTo>
                        <a:pt x="104" y="76"/>
                      </a:lnTo>
                      <a:lnTo>
                        <a:pt x="105" y="77"/>
                      </a:lnTo>
                      <a:lnTo>
                        <a:pt x="105" y="79"/>
                      </a:lnTo>
                      <a:lnTo>
                        <a:pt x="105" y="81"/>
                      </a:lnTo>
                      <a:lnTo>
                        <a:pt x="107" y="82"/>
                      </a:lnTo>
                      <a:lnTo>
                        <a:pt x="107" y="83"/>
                      </a:lnTo>
                      <a:lnTo>
                        <a:pt x="108" y="83"/>
                      </a:lnTo>
                      <a:lnTo>
                        <a:pt x="109" y="83"/>
                      </a:lnTo>
                      <a:lnTo>
                        <a:pt x="110" y="83"/>
                      </a:lnTo>
                      <a:lnTo>
                        <a:pt x="113" y="82"/>
                      </a:lnTo>
                      <a:lnTo>
                        <a:pt x="114" y="82"/>
                      </a:lnTo>
                      <a:lnTo>
                        <a:pt x="115" y="82"/>
                      </a:lnTo>
                      <a:lnTo>
                        <a:pt x="117" y="82"/>
                      </a:lnTo>
                      <a:lnTo>
                        <a:pt x="117" y="83"/>
                      </a:lnTo>
                      <a:lnTo>
                        <a:pt x="118" y="83"/>
                      </a:lnTo>
                      <a:lnTo>
                        <a:pt x="118" y="85"/>
                      </a:lnTo>
                      <a:lnTo>
                        <a:pt x="118" y="86"/>
                      </a:lnTo>
                      <a:lnTo>
                        <a:pt x="119" y="86"/>
                      </a:lnTo>
                      <a:lnTo>
                        <a:pt x="121" y="86"/>
                      </a:lnTo>
                      <a:lnTo>
                        <a:pt x="122" y="85"/>
                      </a:lnTo>
                      <a:lnTo>
                        <a:pt x="123" y="85"/>
                      </a:lnTo>
                      <a:lnTo>
                        <a:pt x="123" y="86"/>
                      </a:lnTo>
                      <a:lnTo>
                        <a:pt x="124" y="87"/>
                      </a:lnTo>
                      <a:lnTo>
                        <a:pt x="124" y="88"/>
                      </a:lnTo>
                      <a:lnTo>
                        <a:pt x="124" y="90"/>
                      </a:lnTo>
                      <a:lnTo>
                        <a:pt x="123" y="91"/>
                      </a:lnTo>
                      <a:lnTo>
                        <a:pt x="123" y="93"/>
                      </a:lnTo>
                      <a:lnTo>
                        <a:pt x="124" y="95"/>
                      </a:lnTo>
                      <a:lnTo>
                        <a:pt x="124" y="96"/>
                      </a:lnTo>
                      <a:lnTo>
                        <a:pt x="124" y="97"/>
                      </a:lnTo>
                      <a:lnTo>
                        <a:pt x="124" y="101"/>
                      </a:lnTo>
                      <a:lnTo>
                        <a:pt x="126" y="101"/>
                      </a:lnTo>
                      <a:lnTo>
                        <a:pt x="126" y="102"/>
                      </a:lnTo>
                      <a:lnTo>
                        <a:pt x="126" y="104"/>
                      </a:lnTo>
                      <a:lnTo>
                        <a:pt x="128" y="104"/>
                      </a:lnTo>
                      <a:lnTo>
                        <a:pt x="129" y="104"/>
                      </a:lnTo>
                      <a:lnTo>
                        <a:pt x="132" y="104"/>
                      </a:lnTo>
                      <a:lnTo>
                        <a:pt x="133" y="102"/>
                      </a:lnTo>
                      <a:lnTo>
                        <a:pt x="134" y="102"/>
                      </a:lnTo>
                      <a:lnTo>
                        <a:pt x="137" y="102"/>
                      </a:lnTo>
                      <a:lnTo>
                        <a:pt x="140" y="102"/>
                      </a:lnTo>
                      <a:lnTo>
                        <a:pt x="142" y="101"/>
                      </a:lnTo>
                      <a:lnTo>
                        <a:pt x="143" y="101"/>
                      </a:lnTo>
                      <a:lnTo>
                        <a:pt x="146" y="100"/>
                      </a:lnTo>
                      <a:lnTo>
                        <a:pt x="147" y="98"/>
                      </a:lnTo>
                      <a:lnTo>
                        <a:pt x="146" y="100"/>
                      </a:lnTo>
                      <a:lnTo>
                        <a:pt x="146" y="101"/>
                      </a:lnTo>
                      <a:lnTo>
                        <a:pt x="146" y="102"/>
                      </a:lnTo>
                      <a:lnTo>
                        <a:pt x="145" y="104"/>
                      </a:lnTo>
                      <a:lnTo>
                        <a:pt x="143" y="104"/>
                      </a:lnTo>
                      <a:lnTo>
                        <a:pt x="142" y="105"/>
                      </a:lnTo>
                      <a:lnTo>
                        <a:pt x="140" y="106"/>
                      </a:lnTo>
                      <a:lnTo>
                        <a:pt x="140" y="109"/>
                      </a:lnTo>
                      <a:lnTo>
                        <a:pt x="142" y="109"/>
                      </a:lnTo>
                      <a:lnTo>
                        <a:pt x="143" y="109"/>
                      </a:lnTo>
                      <a:lnTo>
                        <a:pt x="145" y="109"/>
                      </a:lnTo>
                      <a:lnTo>
                        <a:pt x="146" y="109"/>
                      </a:lnTo>
                      <a:lnTo>
                        <a:pt x="147" y="109"/>
                      </a:lnTo>
                      <a:lnTo>
                        <a:pt x="147" y="110"/>
                      </a:lnTo>
                      <a:lnTo>
                        <a:pt x="147" y="111"/>
                      </a:lnTo>
                      <a:lnTo>
                        <a:pt x="146" y="112"/>
                      </a:lnTo>
                      <a:lnTo>
                        <a:pt x="146" y="115"/>
                      </a:lnTo>
                      <a:lnTo>
                        <a:pt x="145" y="116"/>
                      </a:lnTo>
                      <a:lnTo>
                        <a:pt x="145" y="117"/>
                      </a:lnTo>
                      <a:lnTo>
                        <a:pt x="145" y="120"/>
                      </a:lnTo>
                      <a:lnTo>
                        <a:pt x="147" y="120"/>
                      </a:lnTo>
                      <a:lnTo>
                        <a:pt x="148" y="120"/>
                      </a:lnTo>
                      <a:lnTo>
                        <a:pt x="150" y="120"/>
                      </a:lnTo>
                      <a:lnTo>
                        <a:pt x="151" y="120"/>
                      </a:lnTo>
                      <a:lnTo>
                        <a:pt x="152" y="120"/>
                      </a:lnTo>
                      <a:lnTo>
                        <a:pt x="153" y="120"/>
                      </a:lnTo>
                      <a:lnTo>
                        <a:pt x="159" y="120"/>
                      </a:lnTo>
                      <a:lnTo>
                        <a:pt x="160" y="121"/>
                      </a:lnTo>
                      <a:lnTo>
                        <a:pt x="161" y="124"/>
                      </a:lnTo>
                      <a:lnTo>
                        <a:pt x="164" y="125"/>
                      </a:lnTo>
                      <a:lnTo>
                        <a:pt x="165" y="126"/>
                      </a:lnTo>
                      <a:lnTo>
                        <a:pt x="166" y="125"/>
                      </a:lnTo>
                      <a:lnTo>
                        <a:pt x="167" y="125"/>
                      </a:lnTo>
                      <a:lnTo>
                        <a:pt x="167" y="124"/>
                      </a:lnTo>
                      <a:lnTo>
                        <a:pt x="167" y="120"/>
                      </a:lnTo>
                      <a:lnTo>
                        <a:pt x="166" y="119"/>
                      </a:lnTo>
                      <a:lnTo>
                        <a:pt x="166" y="116"/>
                      </a:lnTo>
                      <a:lnTo>
                        <a:pt x="166" y="115"/>
                      </a:lnTo>
                      <a:lnTo>
                        <a:pt x="166" y="111"/>
                      </a:lnTo>
                      <a:lnTo>
                        <a:pt x="167" y="110"/>
                      </a:lnTo>
                      <a:lnTo>
                        <a:pt x="169" y="111"/>
                      </a:lnTo>
                      <a:lnTo>
                        <a:pt x="170" y="111"/>
                      </a:lnTo>
                      <a:lnTo>
                        <a:pt x="173" y="111"/>
                      </a:lnTo>
                      <a:lnTo>
                        <a:pt x="174" y="111"/>
                      </a:lnTo>
                      <a:lnTo>
                        <a:pt x="175" y="111"/>
                      </a:lnTo>
                      <a:lnTo>
                        <a:pt x="178" y="111"/>
                      </a:lnTo>
                      <a:lnTo>
                        <a:pt x="179" y="111"/>
                      </a:lnTo>
                      <a:lnTo>
                        <a:pt x="181" y="111"/>
                      </a:lnTo>
                      <a:lnTo>
                        <a:pt x="183" y="112"/>
                      </a:lnTo>
                      <a:lnTo>
                        <a:pt x="184" y="112"/>
                      </a:lnTo>
                      <a:lnTo>
                        <a:pt x="184" y="114"/>
                      </a:lnTo>
                      <a:lnTo>
                        <a:pt x="184" y="116"/>
                      </a:lnTo>
                      <a:lnTo>
                        <a:pt x="184" y="117"/>
                      </a:lnTo>
                      <a:lnTo>
                        <a:pt x="184" y="119"/>
                      </a:lnTo>
                      <a:lnTo>
                        <a:pt x="186" y="121"/>
                      </a:lnTo>
                      <a:lnTo>
                        <a:pt x="186" y="124"/>
                      </a:lnTo>
                      <a:lnTo>
                        <a:pt x="186" y="128"/>
                      </a:lnTo>
                      <a:lnTo>
                        <a:pt x="186" y="129"/>
                      </a:lnTo>
                      <a:lnTo>
                        <a:pt x="186" y="130"/>
                      </a:lnTo>
                      <a:lnTo>
                        <a:pt x="184" y="131"/>
                      </a:lnTo>
                      <a:lnTo>
                        <a:pt x="184" y="133"/>
                      </a:lnTo>
                      <a:lnTo>
                        <a:pt x="184" y="134"/>
                      </a:lnTo>
                      <a:lnTo>
                        <a:pt x="186" y="135"/>
                      </a:lnTo>
                      <a:lnTo>
                        <a:pt x="188" y="135"/>
                      </a:lnTo>
                      <a:lnTo>
                        <a:pt x="189" y="136"/>
                      </a:lnTo>
                      <a:lnTo>
                        <a:pt x="190" y="139"/>
                      </a:lnTo>
                      <a:lnTo>
                        <a:pt x="192" y="139"/>
                      </a:lnTo>
                      <a:lnTo>
                        <a:pt x="193" y="139"/>
                      </a:lnTo>
                      <a:lnTo>
                        <a:pt x="194" y="139"/>
                      </a:lnTo>
                      <a:lnTo>
                        <a:pt x="195" y="140"/>
                      </a:lnTo>
                      <a:lnTo>
                        <a:pt x="197" y="140"/>
                      </a:lnTo>
                      <a:lnTo>
                        <a:pt x="198" y="140"/>
                      </a:lnTo>
                      <a:lnTo>
                        <a:pt x="199" y="140"/>
                      </a:lnTo>
                      <a:lnTo>
                        <a:pt x="199" y="142"/>
                      </a:lnTo>
                      <a:lnTo>
                        <a:pt x="202" y="143"/>
                      </a:lnTo>
                      <a:lnTo>
                        <a:pt x="202" y="144"/>
                      </a:lnTo>
                      <a:lnTo>
                        <a:pt x="199" y="145"/>
                      </a:lnTo>
                      <a:lnTo>
                        <a:pt x="197" y="145"/>
                      </a:lnTo>
                      <a:lnTo>
                        <a:pt x="197" y="147"/>
                      </a:lnTo>
                      <a:lnTo>
                        <a:pt x="198" y="147"/>
                      </a:lnTo>
                      <a:lnTo>
                        <a:pt x="199" y="147"/>
                      </a:lnTo>
                      <a:lnTo>
                        <a:pt x="202" y="148"/>
                      </a:lnTo>
                      <a:lnTo>
                        <a:pt x="203" y="148"/>
                      </a:lnTo>
                      <a:lnTo>
                        <a:pt x="205" y="147"/>
                      </a:lnTo>
                      <a:lnTo>
                        <a:pt x="207" y="148"/>
                      </a:lnTo>
                      <a:lnTo>
                        <a:pt x="208" y="150"/>
                      </a:lnTo>
                      <a:lnTo>
                        <a:pt x="208" y="153"/>
                      </a:lnTo>
                      <a:lnTo>
                        <a:pt x="209" y="153"/>
                      </a:lnTo>
                      <a:lnTo>
                        <a:pt x="212" y="154"/>
                      </a:lnTo>
                      <a:lnTo>
                        <a:pt x="213" y="154"/>
                      </a:lnTo>
                      <a:lnTo>
                        <a:pt x="217" y="154"/>
                      </a:lnTo>
                      <a:lnTo>
                        <a:pt x="218" y="153"/>
                      </a:lnTo>
                      <a:lnTo>
                        <a:pt x="219" y="150"/>
                      </a:lnTo>
                      <a:lnTo>
                        <a:pt x="221" y="150"/>
                      </a:lnTo>
                      <a:lnTo>
                        <a:pt x="222" y="153"/>
                      </a:lnTo>
                      <a:lnTo>
                        <a:pt x="223" y="153"/>
                      </a:lnTo>
                      <a:lnTo>
                        <a:pt x="222" y="154"/>
                      </a:lnTo>
                      <a:lnTo>
                        <a:pt x="222" y="157"/>
                      </a:lnTo>
                      <a:lnTo>
                        <a:pt x="223" y="157"/>
                      </a:lnTo>
                      <a:lnTo>
                        <a:pt x="222" y="158"/>
                      </a:lnTo>
                      <a:lnTo>
                        <a:pt x="221" y="157"/>
                      </a:lnTo>
                      <a:lnTo>
                        <a:pt x="219" y="157"/>
                      </a:lnTo>
                      <a:lnTo>
                        <a:pt x="218" y="157"/>
                      </a:lnTo>
                      <a:lnTo>
                        <a:pt x="217" y="158"/>
                      </a:lnTo>
                      <a:lnTo>
                        <a:pt x="214" y="159"/>
                      </a:lnTo>
                      <a:lnTo>
                        <a:pt x="213" y="159"/>
                      </a:lnTo>
                      <a:lnTo>
                        <a:pt x="212" y="159"/>
                      </a:lnTo>
                      <a:lnTo>
                        <a:pt x="213" y="161"/>
                      </a:lnTo>
                      <a:lnTo>
                        <a:pt x="214" y="162"/>
                      </a:lnTo>
                      <a:lnTo>
                        <a:pt x="217" y="163"/>
                      </a:lnTo>
                      <a:lnTo>
                        <a:pt x="218" y="163"/>
                      </a:lnTo>
                      <a:lnTo>
                        <a:pt x="221" y="162"/>
                      </a:lnTo>
                      <a:lnTo>
                        <a:pt x="223" y="162"/>
                      </a:lnTo>
                      <a:lnTo>
                        <a:pt x="222" y="163"/>
                      </a:lnTo>
                      <a:lnTo>
                        <a:pt x="222" y="164"/>
                      </a:lnTo>
                      <a:lnTo>
                        <a:pt x="223" y="164"/>
                      </a:lnTo>
                      <a:lnTo>
                        <a:pt x="223" y="166"/>
                      </a:lnTo>
                      <a:lnTo>
                        <a:pt x="223" y="168"/>
                      </a:lnTo>
                      <a:lnTo>
                        <a:pt x="224" y="168"/>
                      </a:lnTo>
                      <a:lnTo>
                        <a:pt x="226" y="168"/>
                      </a:lnTo>
                      <a:lnTo>
                        <a:pt x="227" y="166"/>
                      </a:lnTo>
                      <a:lnTo>
                        <a:pt x="230" y="166"/>
                      </a:lnTo>
                      <a:lnTo>
                        <a:pt x="232" y="166"/>
                      </a:lnTo>
                      <a:lnTo>
                        <a:pt x="230" y="168"/>
                      </a:lnTo>
                      <a:lnTo>
                        <a:pt x="230" y="169"/>
                      </a:lnTo>
                      <a:lnTo>
                        <a:pt x="227" y="169"/>
                      </a:lnTo>
                      <a:lnTo>
                        <a:pt x="224" y="171"/>
                      </a:lnTo>
                      <a:lnTo>
                        <a:pt x="223" y="171"/>
                      </a:lnTo>
                      <a:lnTo>
                        <a:pt x="221" y="171"/>
                      </a:lnTo>
                      <a:lnTo>
                        <a:pt x="219" y="171"/>
                      </a:lnTo>
                      <a:lnTo>
                        <a:pt x="219" y="172"/>
                      </a:lnTo>
                      <a:lnTo>
                        <a:pt x="219" y="173"/>
                      </a:lnTo>
                      <a:lnTo>
                        <a:pt x="221" y="173"/>
                      </a:lnTo>
                      <a:lnTo>
                        <a:pt x="222" y="173"/>
                      </a:lnTo>
                      <a:lnTo>
                        <a:pt x="222" y="176"/>
                      </a:lnTo>
                      <a:lnTo>
                        <a:pt x="223" y="177"/>
                      </a:lnTo>
                      <a:lnTo>
                        <a:pt x="223" y="178"/>
                      </a:lnTo>
                      <a:lnTo>
                        <a:pt x="223" y="180"/>
                      </a:lnTo>
                      <a:lnTo>
                        <a:pt x="223" y="181"/>
                      </a:lnTo>
                      <a:lnTo>
                        <a:pt x="224" y="183"/>
                      </a:lnTo>
                      <a:lnTo>
                        <a:pt x="226" y="183"/>
                      </a:lnTo>
                      <a:lnTo>
                        <a:pt x="227" y="183"/>
                      </a:lnTo>
                      <a:lnTo>
                        <a:pt x="227" y="185"/>
                      </a:lnTo>
                      <a:lnTo>
                        <a:pt x="226" y="185"/>
                      </a:lnTo>
                      <a:lnTo>
                        <a:pt x="226" y="186"/>
                      </a:lnTo>
                      <a:lnTo>
                        <a:pt x="227" y="187"/>
                      </a:lnTo>
                      <a:lnTo>
                        <a:pt x="228" y="188"/>
                      </a:lnTo>
                      <a:lnTo>
                        <a:pt x="228" y="190"/>
                      </a:lnTo>
                      <a:lnTo>
                        <a:pt x="228" y="192"/>
                      </a:lnTo>
                      <a:lnTo>
                        <a:pt x="227" y="194"/>
                      </a:lnTo>
                      <a:lnTo>
                        <a:pt x="227" y="195"/>
                      </a:lnTo>
                      <a:lnTo>
                        <a:pt x="227" y="196"/>
                      </a:lnTo>
                      <a:lnTo>
                        <a:pt x="228" y="199"/>
                      </a:lnTo>
                      <a:lnTo>
                        <a:pt x="230" y="199"/>
                      </a:lnTo>
                      <a:lnTo>
                        <a:pt x="232" y="199"/>
                      </a:lnTo>
                      <a:lnTo>
                        <a:pt x="232" y="200"/>
                      </a:lnTo>
                      <a:lnTo>
                        <a:pt x="232" y="201"/>
                      </a:lnTo>
                      <a:lnTo>
                        <a:pt x="232" y="202"/>
                      </a:lnTo>
                      <a:lnTo>
                        <a:pt x="233" y="204"/>
                      </a:lnTo>
                      <a:lnTo>
                        <a:pt x="235" y="204"/>
                      </a:lnTo>
                      <a:lnTo>
                        <a:pt x="236" y="204"/>
                      </a:lnTo>
                      <a:lnTo>
                        <a:pt x="236" y="202"/>
                      </a:lnTo>
                      <a:lnTo>
                        <a:pt x="237" y="200"/>
                      </a:lnTo>
                      <a:lnTo>
                        <a:pt x="237" y="196"/>
                      </a:lnTo>
                      <a:lnTo>
                        <a:pt x="238" y="196"/>
                      </a:lnTo>
                      <a:lnTo>
                        <a:pt x="240" y="196"/>
                      </a:lnTo>
                      <a:lnTo>
                        <a:pt x="240" y="195"/>
                      </a:lnTo>
                      <a:lnTo>
                        <a:pt x="241" y="196"/>
                      </a:lnTo>
                      <a:lnTo>
                        <a:pt x="246" y="195"/>
                      </a:lnTo>
                      <a:lnTo>
                        <a:pt x="247" y="195"/>
                      </a:lnTo>
                      <a:lnTo>
                        <a:pt x="250" y="194"/>
                      </a:lnTo>
                      <a:lnTo>
                        <a:pt x="251" y="192"/>
                      </a:lnTo>
                      <a:lnTo>
                        <a:pt x="250" y="191"/>
                      </a:lnTo>
                      <a:lnTo>
                        <a:pt x="250" y="190"/>
                      </a:lnTo>
                      <a:lnTo>
                        <a:pt x="251" y="190"/>
                      </a:lnTo>
                      <a:lnTo>
                        <a:pt x="252" y="190"/>
                      </a:lnTo>
                      <a:lnTo>
                        <a:pt x="255" y="190"/>
                      </a:lnTo>
                      <a:lnTo>
                        <a:pt x="257" y="190"/>
                      </a:lnTo>
                      <a:lnTo>
                        <a:pt x="259" y="191"/>
                      </a:lnTo>
                      <a:lnTo>
                        <a:pt x="259" y="192"/>
                      </a:lnTo>
                      <a:lnTo>
                        <a:pt x="261" y="194"/>
                      </a:lnTo>
                      <a:lnTo>
                        <a:pt x="262" y="195"/>
                      </a:lnTo>
                      <a:lnTo>
                        <a:pt x="262" y="199"/>
                      </a:lnTo>
                      <a:lnTo>
                        <a:pt x="262" y="200"/>
                      </a:lnTo>
                      <a:lnTo>
                        <a:pt x="262" y="201"/>
                      </a:lnTo>
                      <a:lnTo>
                        <a:pt x="264" y="201"/>
                      </a:lnTo>
                      <a:lnTo>
                        <a:pt x="264" y="202"/>
                      </a:lnTo>
                      <a:lnTo>
                        <a:pt x="266" y="202"/>
                      </a:lnTo>
                      <a:lnTo>
                        <a:pt x="266" y="204"/>
                      </a:lnTo>
                      <a:lnTo>
                        <a:pt x="266" y="205"/>
                      </a:lnTo>
                      <a:lnTo>
                        <a:pt x="265" y="206"/>
                      </a:lnTo>
                      <a:lnTo>
                        <a:pt x="265" y="209"/>
                      </a:lnTo>
                      <a:lnTo>
                        <a:pt x="265" y="210"/>
                      </a:lnTo>
                      <a:lnTo>
                        <a:pt x="264" y="214"/>
                      </a:lnTo>
                      <a:lnTo>
                        <a:pt x="264" y="215"/>
                      </a:lnTo>
                      <a:lnTo>
                        <a:pt x="265" y="218"/>
                      </a:lnTo>
                      <a:lnTo>
                        <a:pt x="264" y="219"/>
                      </a:lnTo>
                      <a:lnTo>
                        <a:pt x="265" y="221"/>
                      </a:lnTo>
                      <a:lnTo>
                        <a:pt x="265" y="223"/>
                      </a:lnTo>
                      <a:lnTo>
                        <a:pt x="266" y="225"/>
                      </a:lnTo>
                      <a:lnTo>
                        <a:pt x="266" y="228"/>
                      </a:lnTo>
                      <a:lnTo>
                        <a:pt x="265" y="230"/>
                      </a:ln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lnTo>
                        <a:pt x="265"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6" name="Freeform 63">
                  <a:extLst>
                    <a:ext uri="{FF2B5EF4-FFF2-40B4-BE49-F238E27FC236}">
                      <a16:creationId xmlns:a16="http://schemas.microsoft.com/office/drawing/2014/main" id="{3D68170D-17E6-4694-9EF8-C7C5C9153E7C}"/>
                    </a:ext>
                  </a:extLst>
                </p:cNvPr>
                <p:cNvSpPr>
                  <a:spLocks/>
                </p:cNvSpPr>
                <p:nvPr/>
              </p:nvSpPr>
              <p:spPr bwMode="auto">
                <a:xfrm>
                  <a:off x="2501" y="156"/>
                  <a:ext cx="287" cy="423"/>
                </a:xfrm>
                <a:custGeom>
                  <a:avLst/>
                  <a:gdLst>
                    <a:gd name="T0" fmla="*/ 269 w 287"/>
                    <a:gd name="T1" fmla="*/ 270 h 423"/>
                    <a:gd name="T2" fmla="*/ 283 w 287"/>
                    <a:gd name="T3" fmla="*/ 289 h 423"/>
                    <a:gd name="T4" fmla="*/ 278 w 287"/>
                    <a:gd name="T5" fmla="*/ 313 h 423"/>
                    <a:gd name="T6" fmla="*/ 278 w 287"/>
                    <a:gd name="T7" fmla="*/ 353 h 423"/>
                    <a:gd name="T8" fmla="*/ 273 w 287"/>
                    <a:gd name="T9" fmla="*/ 389 h 423"/>
                    <a:gd name="T10" fmla="*/ 259 w 287"/>
                    <a:gd name="T11" fmla="*/ 410 h 423"/>
                    <a:gd name="T12" fmla="*/ 230 w 287"/>
                    <a:gd name="T13" fmla="*/ 422 h 423"/>
                    <a:gd name="T14" fmla="*/ 193 w 287"/>
                    <a:gd name="T15" fmla="*/ 396 h 423"/>
                    <a:gd name="T16" fmla="*/ 189 w 287"/>
                    <a:gd name="T17" fmla="*/ 356 h 423"/>
                    <a:gd name="T18" fmla="*/ 157 w 287"/>
                    <a:gd name="T19" fmla="*/ 327 h 423"/>
                    <a:gd name="T20" fmla="*/ 142 w 287"/>
                    <a:gd name="T21" fmla="*/ 306 h 423"/>
                    <a:gd name="T22" fmla="*/ 122 w 287"/>
                    <a:gd name="T23" fmla="*/ 290 h 423"/>
                    <a:gd name="T24" fmla="*/ 95 w 287"/>
                    <a:gd name="T25" fmla="*/ 290 h 423"/>
                    <a:gd name="T26" fmla="*/ 75 w 287"/>
                    <a:gd name="T27" fmla="*/ 295 h 423"/>
                    <a:gd name="T28" fmla="*/ 44 w 287"/>
                    <a:gd name="T29" fmla="*/ 291 h 423"/>
                    <a:gd name="T30" fmla="*/ 23 w 287"/>
                    <a:gd name="T31" fmla="*/ 294 h 423"/>
                    <a:gd name="T32" fmla="*/ 3 w 287"/>
                    <a:gd name="T33" fmla="*/ 289 h 423"/>
                    <a:gd name="T34" fmla="*/ 19 w 287"/>
                    <a:gd name="T35" fmla="*/ 273 h 423"/>
                    <a:gd name="T36" fmla="*/ 17 w 287"/>
                    <a:gd name="T37" fmla="*/ 254 h 423"/>
                    <a:gd name="T38" fmla="*/ 19 w 287"/>
                    <a:gd name="T39" fmla="*/ 237 h 423"/>
                    <a:gd name="T40" fmla="*/ 32 w 287"/>
                    <a:gd name="T41" fmla="*/ 220 h 423"/>
                    <a:gd name="T42" fmla="*/ 47 w 287"/>
                    <a:gd name="T43" fmla="*/ 215 h 423"/>
                    <a:gd name="T44" fmla="*/ 53 w 287"/>
                    <a:gd name="T45" fmla="*/ 202 h 423"/>
                    <a:gd name="T46" fmla="*/ 75 w 287"/>
                    <a:gd name="T47" fmla="*/ 187 h 423"/>
                    <a:gd name="T48" fmla="*/ 94 w 287"/>
                    <a:gd name="T49" fmla="*/ 187 h 423"/>
                    <a:gd name="T50" fmla="*/ 113 w 287"/>
                    <a:gd name="T51" fmla="*/ 185 h 423"/>
                    <a:gd name="T52" fmla="*/ 123 w 287"/>
                    <a:gd name="T53" fmla="*/ 185 h 423"/>
                    <a:gd name="T54" fmla="*/ 118 w 287"/>
                    <a:gd name="T55" fmla="*/ 173 h 423"/>
                    <a:gd name="T56" fmla="*/ 117 w 287"/>
                    <a:gd name="T57" fmla="*/ 158 h 423"/>
                    <a:gd name="T58" fmla="*/ 109 w 287"/>
                    <a:gd name="T59" fmla="*/ 145 h 423"/>
                    <a:gd name="T60" fmla="*/ 107 w 287"/>
                    <a:gd name="T61" fmla="*/ 133 h 423"/>
                    <a:gd name="T62" fmla="*/ 99 w 287"/>
                    <a:gd name="T63" fmla="*/ 116 h 423"/>
                    <a:gd name="T64" fmla="*/ 69 w 287"/>
                    <a:gd name="T65" fmla="*/ 110 h 423"/>
                    <a:gd name="T66" fmla="*/ 47 w 287"/>
                    <a:gd name="T67" fmla="*/ 102 h 423"/>
                    <a:gd name="T68" fmla="*/ 28 w 287"/>
                    <a:gd name="T69" fmla="*/ 109 h 423"/>
                    <a:gd name="T70" fmla="*/ 18 w 287"/>
                    <a:gd name="T71" fmla="*/ 115 h 423"/>
                    <a:gd name="T72" fmla="*/ 10 w 287"/>
                    <a:gd name="T73" fmla="*/ 95 h 423"/>
                    <a:gd name="T74" fmla="*/ 25 w 287"/>
                    <a:gd name="T75" fmla="*/ 69 h 423"/>
                    <a:gd name="T76" fmla="*/ 32 w 287"/>
                    <a:gd name="T77" fmla="*/ 40 h 423"/>
                    <a:gd name="T78" fmla="*/ 46 w 287"/>
                    <a:gd name="T79" fmla="*/ 21 h 423"/>
                    <a:gd name="T80" fmla="*/ 48 w 287"/>
                    <a:gd name="T81" fmla="*/ 11 h 423"/>
                    <a:gd name="T82" fmla="*/ 62 w 287"/>
                    <a:gd name="T83" fmla="*/ 10 h 423"/>
                    <a:gd name="T84" fmla="*/ 64 w 287"/>
                    <a:gd name="T85" fmla="*/ 44 h 423"/>
                    <a:gd name="T86" fmla="*/ 84 w 287"/>
                    <a:gd name="T87" fmla="*/ 64 h 423"/>
                    <a:gd name="T88" fmla="*/ 100 w 287"/>
                    <a:gd name="T89" fmla="*/ 67 h 423"/>
                    <a:gd name="T90" fmla="*/ 108 w 287"/>
                    <a:gd name="T91" fmla="*/ 83 h 423"/>
                    <a:gd name="T92" fmla="*/ 123 w 287"/>
                    <a:gd name="T93" fmla="*/ 91 h 423"/>
                    <a:gd name="T94" fmla="*/ 147 w 287"/>
                    <a:gd name="T95" fmla="*/ 98 h 423"/>
                    <a:gd name="T96" fmla="*/ 145 w 287"/>
                    <a:gd name="T97" fmla="*/ 117 h 423"/>
                    <a:gd name="T98" fmla="*/ 166 w 287"/>
                    <a:gd name="T99" fmla="*/ 115 h 423"/>
                    <a:gd name="T100" fmla="*/ 186 w 287"/>
                    <a:gd name="T101" fmla="*/ 128 h 423"/>
                    <a:gd name="T102" fmla="*/ 202 w 287"/>
                    <a:gd name="T103" fmla="*/ 144 h 423"/>
                    <a:gd name="T104" fmla="*/ 222 w 287"/>
                    <a:gd name="T105" fmla="*/ 153 h 423"/>
                    <a:gd name="T106" fmla="*/ 222 w 287"/>
                    <a:gd name="T107" fmla="*/ 163 h 423"/>
                    <a:gd name="T108" fmla="*/ 221 w 287"/>
                    <a:gd name="T109" fmla="*/ 173 h 423"/>
                    <a:gd name="T110" fmla="*/ 227 w 287"/>
                    <a:gd name="T111" fmla="*/ 196 h 423"/>
                    <a:gd name="T112" fmla="*/ 250 w 287"/>
                    <a:gd name="T113" fmla="*/ 194 h 423"/>
                    <a:gd name="T114" fmla="*/ 266 w 287"/>
                    <a:gd name="T115" fmla="*/ 205 h 423"/>
                    <a:gd name="T116" fmla="*/ 269 w 287"/>
                    <a:gd name="T117" fmla="*/ 243 h 423"/>
                    <a:gd name="T118" fmla="*/ 282 w 287"/>
                    <a:gd name="T119" fmla="*/ 273 h 423"/>
                    <a:gd name="T120" fmla="*/ 285 w 287"/>
                    <a:gd name="T121" fmla="*/ 299 h 423"/>
                    <a:gd name="T122" fmla="*/ 280 w 287"/>
                    <a:gd name="T123" fmla="*/ 329 h 423"/>
                    <a:gd name="T124" fmla="*/ 266 w 287"/>
                    <a:gd name="T125" fmla="*/ 37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423">
                      <a:moveTo>
                        <a:pt x="265" y="230"/>
                      </a:move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lnTo>
                        <a:pt x="273" y="389"/>
                      </a:lnTo>
                      <a:lnTo>
                        <a:pt x="271" y="392"/>
                      </a:lnTo>
                      <a:lnTo>
                        <a:pt x="270" y="392"/>
                      </a:lnTo>
                      <a:lnTo>
                        <a:pt x="269" y="394"/>
                      </a:lnTo>
                      <a:lnTo>
                        <a:pt x="268" y="395"/>
                      </a:lnTo>
                      <a:lnTo>
                        <a:pt x="268" y="398"/>
                      </a:lnTo>
                      <a:lnTo>
                        <a:pt x="266" y="400"/>
                      </a:lnTo>
                      <a:lnTo>
                        <a:pt x="266" y="401"/>
                      </a:lnTo>
                      <a:lnTo>
                        <a:pt x="265" y="404"/>
                      </a:lnTo>
                      <a:lnTo>
                        <a:pt x="265" y="403"/>
                      </a:lnTo>
                      <a:lnTo>
                        <a:pt x="264" y="401"/>
                      </a:lnTo>
                      <a:lnTo>
                        <a:pt x="262" y="403"/>
                      </a:lnTo>
                      <a:lnTo>
                        <a:pt x="262" y="404"/>
                      </a:lnTo>
                      <a:lnTo>
                        <a:pt x="264" y="408"/>
                      </a:lnTo>
                      <a:lnTo>
                        <a:pt x="265" y="410"/>
                      </a:lnTo>
                      <a:lnTo>
                        <a:pt x="264" y="410"/>
                      </a:lnTo>
                      <a:lnTo>
                        <a:pt x="262" y="413"/>
                      </a:lnTo>
                      <a:lnTo>
                        <a:pt x="261" y="411"/>
                      </a:lnTo>
                      <a:lnTo>
                        <a:pt x="261" y="410"/>
                      </a:lnTo>
                      <a:lnTo>
                        <a:pt x="259" y="410"/>
                      </a:lnTo>
                      <a:lnTo>
                        <a:pt x="257" y="410"/>
                      </a:lnTo>
                      <a:lnTo>
                        <a:pt x="256" y="410"/>
                      </a:lnTo>
                      <a:lnTo>
                        <a:pt x="255" y="411"/>
                      </a:lnTo>
                      <a:lnTo>
                        <a:pt x="254" y="414"/>
                      </a:lnTo>
                      <a:lnTo>
                        <a:pt x="251" y="415"/>
                      </a:lnTo>
                      <a:lnTo>
                        <a:pt x="250" y="414"/>
                      </a:lnTo>
                      <a:lnTo>
                        <a:pt x="249" y="414"/>
                      </a:lnTo>
                      <a:lnTo>
                        <a:pt x="246" y="414"/>
                      </a:lnTo>
                      <a:lnTo>
                        <a:pt x="243" y="414"/>
                      </a:lnTo>
                      <a:lnTo>
                        <a:pt x="243" y="417"/>
                      </a:lnTo>
                      <a:lnTo>
                        <a:pt x="242" y="418"/>
                      </a:lnTo>
                      <a:lnTo>
                        <a:pt x="241" y="420"/>
                      </a:lnTo>
                      <a:lnTo>
                        <a:pt x="240" y="422"/>
                      </a:lnTo>
                      <a:lnTo>
                        <a:pt x="238" y="422"/>
                      </a:lnTo>
                      <a:lnTo>
                        <a:pt x="237" y="423"/>
                      </a:lnTo>
                      <a:lnTo>
                        <a:pt x="233" y="423"/>
                      </a:lnTo>
                      <a:lnTo>
                        <a:pt x="232" y="423"/>
                      </a:lnTo>
                      <a:lnTo>
                        <a:pt x="230" y="423"/>
                      </a:lnTo>
                      <a:lnTo>
                        <a:pt x="230" y="422"/>
                      </a:lnTo>
                      <a:lnTo>
                        <a:pt x="227" y="420"/>
                      </a:lnTo>
                      <a:lnTo>
                        <a:pt x="227" y="417"/>
                      </a:lnTo>
                      <a:lnTo>
                        <a:pt x="224" y="417"/>
                      </a:lnTo>
                      <a:lnTo>
                        <a:pt x="222" y="415"/>
                      </a:lnTo>
                      <a:lnTo>
                        <a:pt x="219" y="415"/>
                      </a:lnTo>
                      <a:lnTo>
                        <a:pt x="217" y="417"/>
                      </a:lnTo>
                      <a:lnTo>
                        <a:pt x="214" y="417"/>
                      </a:lnTo>
                      <a:lnTo>
                        <a:pt x="213" y="417"/>
                      </a:lnTo>
                      <a:lnTo>
                        <a:pt x="211" y="417"/>
                      </a:lnTo>
                      <a:lnTo>
                        <a:pt x="208" y="415"/>
                      </a:lnTo>
                      <a:lnTo>
                        <a:pt x="205" y="414"/>
                      </a:lnTo>
                      <a:lnTo>
                        <a:pt x="205" y="413"/>
                      </a:lnTo>
                      <a:lnTo>
                        <a:pt x="204" y="410"/>
                      </a:lnTo>
                      <a:lnTo>
                        <a:pt x="202" y="408"/>
                      </a:lnTo>
                      <a:lnTo>
                        <a:pt x="199" y="404"/>
                      </a:lnTo>
                      <a:lnTo>
                        <a:pt x="198" y="401"/>
                      </a:lnTo>
                      <a:lnTo>
                        <a:pt x="197" y="399"/>
                      </a:lnTo>
                      <a:lnTo>
                        <a:pt x="194" y="398"/>
                      </a:lnTo>
                      <a:lnTo>
                        <a:pt x="193" y="396"/>
                      </a:lnTo>
                      <a:lnTo>
                        <a:pt x="192" y="395"/>
                      </a:lnTo>
                      <a:lnTo>
                        <a:pt x="189" y="394"/>
                      </a:lnTo>
                      <a:lnTo>
                        <a:pt x="188" y="394"/>
                      </a:lnTo>
                      <a:lnTo>
                        <a:pt x="186" y="391"/>
                      </a:lnTo>
                      <a:lnTo>
                        <a:pt x="183" y="387"/>
                      </a:lnTo>
                      <a:lnTo>
                        <a:pt x="183" y="386"/>
                      </a:lnTo>
                      <a:lnTo>
                        <a:pt x="184" y="385"/>
                      </a:lnTo>
                      <a:lnTo>
                        <a:pt x="186" y="382"/>
                      </a:lnTo>
                      <a:lnTo>
                        <a:pt x="186" y="381"/>
                      </a:lnTo>
                      <a:lnTo>
                        <a:pt x="189" y="377"/>
                      </a:lnTo>
                      <a:lnTo>
                        <a:pt x="190" y="373"/>
                      </a:lnTo>
                      <a:lnTo>
                        <a:pt x="192" y="370"/>
                      </a:lnTo>
                      <a:lnTo>
                        <a:pt x="193" y="367"/>
                      </a:lnTo>
                      <a:lnTo>
                        <a:pt x="193" y="365"/>
                      </a:lnTo>
                      <a:lnTo>
                        <a:pt x="193" y="363"/>
                      </a:lnTo>
                      <a:lnTo>
                        <a:pt x="192" y="359"/>
                      </a:lnTo>
                      <a:lnTo>
                        <a:pt x="190" y="358"/>
                      </a:lnTo>
                      <a:lnTo>
                        <a:pt x="190" y="357"/>
                      </a:lnTo>
                      <a:lnTo>
                        <a:pt x="189" y="356"/>
                      </a:lnTo>
                      <a:lnTo>
                        <a:pt x="189" y="354"/>
                      </a:lnTo>
                      <a:lnTo>
                        <a:pt x="186" y="352"/>
                      </a:lnTo>
                      <a:lnTo>
                        <a:pt x="186" y="351"/>
                      </a:lnTo>
                      <a:lnTo>
                        <a:pt x="184" y="349"/>
                      </a:lnTo>
                      <a:lnTo>
                        <a:pt x="183" y="348"/>
                      </a:lnTo>
                      <a:lnTo>
                        <a:pt x="181" y="343"/>
                      </a:lnTo>
                      <a:lnTo>
                        <a:pt x="180" y="340"/>
                      </a:lnTo>
                      <a:lnTo>
                        <a:pt x="178" y="339"/>
                      </a:lnTo>
                      <a:lnTo>
                        <a:pt x="175" y="335"/>
                      </a:lnTo>
                      <a:lnTo>
                        <a:pt x="170" y="334"/>
                      </a:lnTo>
                      <a:lnTo>
                        <a:pt x="169" y="333"/>
                      </a:lnTo>
                      <a:lnTo>
                        <a:pt x="166" y="332"/>
                      </a:lnTo>
                      <a:lnTo>
                        <a:pt x="164" y="329"/>
                      </a:lnTo>
                      <a:lnTo>
                        <a:pt x="162" y="332"/>
                      </a:lnTo>
                      <a:lnTo>
                        <a:pt x="161" y="332"/>
                      </a:lnTo>
                      <a:lnTo>
                        <a:pt x="160" y="332"/>
                      </a:lnTo>
                      <a:lnTo>
                        <a:pt x="159" y="329"/>
                      </a:lnTo>
                      <a:lnTo>
                        <a:pt x="157" y="328"/>
                      </a:lnTo>
                      <a:lnTo>
                        <a:pt x="157" y="327"/>
                      </a:lnTo>
                      <a:lnTo>
                        <a:pt x="155" y="327"/>
                      </a:lnTo>
                      <a:lnTo>
                        <a:pt x="153" y="325"/>
                      </a:lnTo>
                      <a:lnTo>
                        <a:pt x="152" y="325"/>
                      </a:lnTo>
                      <a:lnTo>
                        <a:pt x="151" y="324"/>
                      </a:lnTo>
                      <a:lnTo>
                        <a:pt x="150" y="323"/>
                      </a:lnTo>
                      <a:lnTo>
                        <a:pt x="148" y="321"/>
                      </a:lnTo>
                      <a:lnTo>
                        <a:pt x="147" y="320"/>
                      </a:lnTo>
                      <a:lnTo>
                        <a:pt x="147" y="319"/>
                      </a:lnTo>
                      <a:lnTo>
                        <a:pt x="147" y="318"/>
                      </a:lnTo>
                      <a:lnTo>
                        <a:pt x="146" y="316"/>
                      </a:lnTo>
                      <a:lnTo>
                        <a:pt x="145" y="314"/>
                      </a:lnTo>
                      <a:lnTo>
                        <a:pt x="145" y="313"/>
                      </a:lnTo>
                      <a:lnTo>
                        <a:pt x="146" y="313"/>
                      </a:lnTo>
                      <a:lnTo>
                        <a:pt x="146" y="310"/>
                      </a:lnTo>
                      <a:lnTo>
                        <a:pt x="146" y="309"/>
                      </a:lnTo>
                      <a:lnTo>
                        <a:pt x="145" y="309"/>
                      </a:lnTo>
                      <a:lnTo>
                        <a:pt x="143" y="309"/>
                      </a:lnTo>
                      <a:lnTo>
                        <a:pt x="142" y="308"/>
                      </a:lnTo>
                      <a:lnTo>
                        <a:pt x="142" y="306"/>
                      </a:lnTo>
                      <a:lnTo>
                        <a:pt x="140" y="306"/>
                      </a:lnTo>
                      <a:lnTo>
                        <a:pt x="138" y="306"/>
                      </a:lnTo>
                      <a:lnTo>
                        <a:pt x="138" y="304"/>
                      </a:lnTo>
                      <a:lnTo>
                        <a:pt x="138" y="302"/>
                      </a:lnTo>
                      <a:lnTo>
                        <a:pt x="137" y="300"/>
                      </a:lnTo>
                      <a:lnTo>
                        <a:pt x="134" y="300"/>
                      </a:lnTo>
                      <a:lnTo>
                        <a:pt x="133" y="304"/>
                      </a:lnTo>
                      <a:lnTo>
                        <a:pt x="131" y="305"/>
                      </a:lnTo>
                      <a:lnTo>
                        <a:pt x="128" y="308"/>
                      </a:lnTo>
                      <a:lnTo>
                        <a:pt x="124" y="308"/>
                      </a:lnTo>
                      <a:lnTo>
                        <a:pt x="123" y="308"/>
                      </a:lnTo>
                      <a:lnTo>
                        <a:pt x="122" y="306"/>
                      </a:lnTo>
                      <a:lnTo>
                        <a:pt x="122" y="304"/>
                      </a:lnTo>
                      <a:lnTo>
                        <a:pt x="122" y="300"/>
                      </a:lnTo>
                      <a:lnTo>
                        <a:pt x="122" y="297"/>
                      </a:lnTo>
                      <a:lnTo>
                        <a:pt x="122" y="295"/>
                      </a:lnTo>
                      <a:lnTo>
                        <a:pt x="122" y="292"/>
                      </a:lnTo>
                      <a:lnTo>
                        <a:pt x="122" y="291"/>
                      </a:lnTo>
                      <a:lnTo>
                        <a:pt x="122" y="290"/>
                      </a:lnTo>
                      <a:lnTo>
                        <a:pt x="122" y="289"/>
                      </a:lnTo>
                      <a:lnTo>
                        <a:pt x="123" y="287"/>
                      </a:lnTo>
                      <a:lnTo>
                        <a:pt x="122" y="287"/>
                      </a:lnTo>
                      <a:lnTo>
                        <a:pt x="119" y="285"/>
                      </a:lnTo>
                      <a:lnTo>
                        <a:pt x="118" y="285"/>
                      </a:lnTo>
                      <a:lnTo>
                        <a:pt x="117" y="285"/>
                      </a:lnTo>
                      <a:lnTo>
                        <a:pt x="115" y="283"/>
                      </a:lnTo>
                      <a:lnTo>
                        <a:pt x="113" y="282"/>
                      </a:lnTo>
                      <a:lnTo>
                        <a:pt x="110" y="282"/>
                      </a:lnTo>
                      <a:lnTo>
                        <a:pt x="108" y="282"/>
                      </a:lnTo>
                      <a:lnTo>
                        <a:pt x="107" y="282"/>
                      </a:lnTo>
                      <a:lnTo>
                        <a:pt x="105" y="283"/>
                      </a:lnTo>
                      <a:lnTo>
                        <a:pt x="104" y="287"/>
                      </a:lnTo>
                      <a:lnTo>
                        <a:pt x="103" y="289"/>
                      </a:lnTo>
                      <a:lnTo>
                        <a:pt x="102" y="290"/>
                      </a:lnTo>
                      <a:lnTo>
                        <a:pt x="100" y="290"/>
                      </a:lnTo>
                      <a:lnTo>
                        <a:pt x="99" y="290"/>
                      </a:lnTo>
                      <a:lnTo>
                        <a:pt x="98" y="290"/>
                      </a:lnTo>
                      <a:lnTo>
                        <a:pt x="95" y="290"/>
                      </a:lnTo>
                      <a:lnTo>
                        <a:pt x="94" y="290"/>
                      </a:lnTo>
                      <a:lnTo>
                        <a:pt x="94" y="291"/>
                      </a:lnTo>
                      <a:lnTo>
                        <a:pt x="93" y="291"/>
                      </a:lnTo>
                      <a:lnTo>
                        <a:pt x="91" y="291"/>
                      </a:lnTo>
                      <a:lnTo>
                        <a:pt x="90" y="291"/>
                      </a:lnTo>
                      <a:lnTo>
                        <a:pt x="90" y="292"/>
                      </a:lnTo>
                      <a:lnTo>
                        <a:pt x="91" y="294"/>
                      </a:lnTo>
                      <a:lnTo>
                        <a:pt x="90" y="294"/>
                      </a:lnTo>
                      <a:lnTo>
                        <a:pt x="89" y="294"/>
                      </a:lnTo>
                      <a:lnTo>
                        <a:pt x="89" y="295"/>
                      </a:lnTo>
                      <a:lnTo>
                        <a:pt x="89" y="296"/>
                      </a:lnTo>
                      <a:lnTo>
                        <a:pt x="88" y="297"/>
                      </a:lnTo>
                      <a:lnTo>
                        <a:pt x="86" y="297"/>
                      </a:lnTo>
                      <a:lnTo>
                        <a:pt x="81" y="296"/>
                      </a:lnTo>
                      <a:lnTo>
                        <a:pt x="80" y="296"/>
                      </a:lnTo>
                      <a:lnTo>
                        <a:pt x="79" y="295"/>
                      </a:lnTo>
                      <a:lnTo>
                        <a:pt x="77" y="295"/>
                      </a:lnTo>
                      <a:lnTo>
                        <a:pt x="76" y="295"/>
                      </a:lnTo>
                      <a:lnTo>
                        <a:pt x="75" y="295"/>
                      </a:lnTo>
                      <a:lnTo>
                        <a:pt x="74" y="295"/>
                      </a:lnTo>
                      <a:lnTo>
                        <a:pt x="72" y="295"/>
                      </a:lnTo>
                      <a:lnTo>
                        <a:pt x="71" y="294"/>
                      </a:lnTo>
                      <a:lnTo>
                        <a:pt x="71" y="292"/>
                      </a:lnTo>
                      <a:lnTo>
                        <a:pt x="70" y="292"/>
                      </a:lnTo>
                      <a:lnTo>
                        <a:pt x="65" y="291"/>
                      </a:lnTo>
                      <a:lnTo>
                        <a:pt x="62" y="292"/>
                      </a:lnTo>
                      <a:lnTo>
                        <a:pt x="60" y="292"/>
                      </a:lnTo>
                      <a:lnTo>
                        <a:pt x="58" y="292"/>
                      </a:lnTo>
                      <a:lnTo>
                        <a:pt x="57" y="292"/>
                      </a:lnTo>
                      <a:lnTo>
                        <a:pt x="55" y="292"/>
                      </a:lnTo>
                      <a:lnTo>
                        <a:pt x="53" y="294"/>
                      </a:lnTo>
                      <a:lnTo>
                        <a:pt x="53" y="295"/>
                      </a:lnTo>
                      <a:lnTo>
                        <a:pt x="51" y="296"/>
                      </a:lnTo>
                      <a:lnTo>
                        <a:pt x="47" y="296"/>
                      </a:lnTo>
                      <a:lnTo>
                        <a:pt x="46" y="296"/>
                      </a:lnTo>
                      <a:lnTo>
                        <a:pt x="46" y="295"/>
                      </a:lnTo>
                      <a:lnTo>
                        <a:pt x="46" y="292"/>
                      </a:lnTo>
                      <a:lnTo>
                        <a:pt x="44" y="291"/>
                      </a:lnTo>
                      <a:lnTo>
                        <a:pt x="42" y="291"/>
                      </a:lnTo>
                      <a:lnTo>
                        <a:pt x="41" y="291"/>
                      </a:lnTo>
                      <a:lnTo>
                        <a:pt x="39" y="290"/>
                      </a:lnTo>
                      <a:lnTo>
                        <a:pt x="38" y="291"/>
                      </a:lnTo>
                      <a:lnTo>
                        <a:pt x="36" y="291"/>
                      </a:lnTo>
                      <a:lnTo>
                        <a:pt x="34" y="291"/>
                      </a:lnTo>
                      <a:lnTo>
                        <a:pt x="33" y="291"/>
                      </a:lnTo>
                      <a:lnTo>
                        <a:pt x="32" y="291"/>
                      </a:lnTo>
                      <a:lnTo>
                        <a:pt x="31" y="291"/>
                      </a:lnTo>
                      <a:lnTo>
                        <a:pt x="31" y="292"/>
                      </a:lnTo>
                      <a:lnTo>
                        <a:pt x="31" y="294"/>
                      </a:lnTo>
                      <a:lnTo>
                        <a:pt x="29" y="296"/>
                      </a:lnTo>
                      <a:lnTo>
                        <a:pt x="28" y="297"/>
                      </a:lnTo>
                      <a:lnTo>
                        <a:pt x="27" y="297"/>
                      </a:lnTo>
                      <a:lnTo>
                        <a:pt x="25" y="297"/>
                      </a:lnTo>
                      <a:lnTo>
                        <a:pt x="24" y="297"/>
                      </a:lnTo>
                      <a:lnTo>
                        <a:pt x="24" y="296"/>
                      </a:lnTo>
                      <a:lnTo>
                        <a:pt x="24" y="295"/>
                      </a:lnTo>
                      <a:lnTo>
                        <a:pt x="23" y="294"/>
                      </a:lnTo>
                      <a:lnTo>
                        <a:pt x="20" y="294"/>
                      </a:lnTo>
                      <a:lnTo>
                        <a:pt x="19" y="294"/>
                      </a:lnTo>
                      <a:lnTo>
                        <a:pt x="19" y="295"/>
                      </a:lnTo>
                      <a:lnTo>
                        <a:pt x="18" y="296"/>
                      </a:lnTo>
                      <a:lnTo>
                        <a:pt x="17" y="296"/>
                      </a:lnTo>
                      <a:lnTo>
                        <a:pt x="15" y="296"/>
                      </a:lnTo>
                      <a:lnTo>
                        <a:pt x="14" y="296"/>
                      </a:lnTo>
                      <a:lnTo>
                        <a:pt x="13" y="296"/>
                      </a:lnTo>
                      <a:lnTo>
                        <a:pt x="12" y="296"/>
                      </a:lnTo>
                      <a:lnTo>
                        <a:pt x="9" y="296"/>
                      </a:lnTo>
                      <a:lnTo>
                        <a:pt x="6" y="296"/>
                      </a:lnTo>
                      <a:lnTo>
                        <a:pt x="5" y="296"/>
                      </a:lnTo>
                      <a:lnTo>
                        <a:pt x="3" y="296"/>
                      </a:lnTo>
                      <a:lnTo>
                        <a:pt x="1" y="295"/>
                      </a:lnTo>
                      <a:lnTo>
                        <a:pt x="1" y="294"/>
                      </a:lnTo>
                      <a:lnTo>
                        <a:pt x="0" y="290"/>
                      </a:lnTo>
                      <a:lnTo>
                        <a:pt x="0" y="289"/>
                      </a:lnTo>
                      <a:lnTo>
                        <a:pt x="1" y="289"/>
                      </a:lnTo>
                      <a:lnTo>
                        <a:pt x="3" y="289"/>
                      </a:lnTo>
                      <a:lnTo>
                        <a:pt x="3" y="287"/>
                      </a:lnTo>
                      <a:lnTo>
                        <a:pt x="3" y="285"/>
                      </a:lnTo>
                      <a:lnTo>
                        <a:pt x="4" y="283"/>
                      </a:lnTo>
                      <a:lnTo>
                        <a:pt x="4" y="282"/>
                      </a:lnTo>
                      <a:lnTo>
                        <a:pt x="5" y="282"/>
                      </a:lnTo>
                      <a:lnTo>
                        <a:pt x="6" y="282"/>
                      </a:lnTo>
                      <a:lnTo>
                        <a:pt x="6" y="281"/>
                      </a:lnTo>
                      <a:lnTo>
                        <a:pt x="9" y="281"/>
                      </a:lnTo>
                      <a:lnTo>
                        <a:pt x="10" y="280"/>
                      </a:lnTo>
                      <a:lnTo>
                        <a:pt x="13" y="280"/>
                      </a:lnTo>
                      <a:lnTo>
                        <a:pt x="13" y="278"/>
                      </a:lnTo>
                      <a:lnTo>
                        <a:pt x="14" y="278"/>
                      </a:lnTo>
                      <a:lnTo>
                        <a:pt x="15" y="278"/>
                      </a:lnTo>
                      <a:lnTo>
                        <a:pt x="17" y="278"/>
                      </a:lnTo>
                      <a:lnTo>
                        <a:pt x="18" y="277"/>
                      </a:lnTo>
                      <a:lnTo>
                        <a:pt x="18" y="276"/>
                      </a:lnTo>
                      <a:lnTo>
                        <a:pt x="18" y="275"/>
                      </a:lnTo>
                      <a:lnTo>
                        <a:pt x="19" y="275"/>
                      </a:lnTo>
                      <a:lnTo>
                        <a:pt x="19" y="273"/>
                      </a:lnTo>
                      <a:lnTo>
                        <a:pt x="19" y="272"/>
                      </a:lnTo>
                      <a:lnTo>
                        <a:pt x="20" y="270"/>
                      </a:lnTo>
                      <a:lnTo>
                        <a:pt x="23" y="268"/>
                      </a:lnTo>
                      <a:lnTo>
                        <a:pt x="23" y="267"/>
                      </a:lnTo>
                      <a:lnTo>
                        <a:pt x="20" y="266"/>
                      </a:lnTo>
                      <a:lnTo>
                        <a:pt x="23" y="266"/>
                      </a:lnTo>
                      <a:lnTo>
                        <a:pt x="24" y="264"/>
                      </a:lnTo>
                      <a:lnTo>
                        <a:pt x="24" y="263"/>
                      </a:lnTo>
                      <a:lnTo>
                        <a:pt x="24" y="262"/>
                      </a:lnTo>
                      <a:lnTo>
                        <a:pt x="23" y="262"/>
                      </a:lnTo>
                      <a:lnTo>
                        <a:pt x="20" y="262"/>
                      </a:lnTo>
                      <a:lnTo>
                        <a:pt x="19" y="261"/>
                      </a:lnTo>
                      <a:lnTo>
                        <a:pt x="18" y="261"/>
                      </a:lnTo>
                      <a:lnTo>
                        <a:pt x="19" y="259"/>
                      </a:lnTo>
                      <a:lnTo>
                        <a:pt x="20" y="259"/>
                      </a:lnTo>
                      <a:lnTo>
                        <a:pt x="19" y="258"/>
                      </a:lnTo>
                      <a:lnTo>
                        <a:pt x="18" y="258"/>
                      </a:lnTo>
                      <a:lnTo>
                        <a:pt x="18" y="257"/>
                      </a:lnTo>
                      <a:lnTo>
                        <a:pt x="17" y="254"/>
                      </a:lnTo>
                      <a:lnTo>
                        <a:pt x="17" y="253"/>
                      </a:lnTo>
                      <a:lnTo>
                        <a:pt x="18" y="253"/>
                      </a:lnTo>
                      <a:lnTo>
                        <a:pt x="18" y="252"/>
                      </a:lnTo>
                      <a:lnTo>
                        <a:pt x="18" y="251"/>
                      </a:lnTo>
                      <a:lnTo>
                        <a:pt x="18" y="249"/>
                      </a:lnTo>
                      <a:lnTo>
                        <a:pt x="19" y="249"/>
                      </a:lnTo>
                      <a:lnTo>
                        <a:pt x="19" y="248"/>
                      </a:lnTo>
                      <a:lnTo>
                        <a:pt x="18" y="248"/>
                      </a:lnTo>
                      <a:lnTo>
                        <a:pt x="19" y="247"/>
                      </a:lnTo>
                      <a:lnTo>
                        <a:pt x="19" y="245"/>
                      </a:lnTo>
                      <a:lnTo>
                        <a:pt x="18" y="245"/>
                      </a:lnTo>
                      <a:lnTo>
                        <a:pt x="17" y="245"/>
                      </a:lnTo>
                      <a:lnTo>
                        <a:pt x="18" y="245"/>
                      </a:lnTo>
                      <a:lnTo>
                        <a:pt x="18" y="244"/>
                      </a:lnTo>
                      <a:lnTo>
                        <a:pt x="18" y="243"/>
                      </a:lnTo>
                      <a:lnTo>
                        <a:pt x="18" y="240"/>
                      </a:lnTo>
                      <a:lnTo>
                        <a:pt x="18" y="239"/>
                      </a:lnTo>
                      <a:lnTo>
                        <a:pt x="18" y="238"/>
                      </a:lnTo>
                      <a:lnTo>
                        <a:pt x="19" y="237"/>
                      </a:lnTo>
                      <a:lnTo>
                        <a:pt x="18" y="237"/>
                      </a:lnTo>
                      <a:lnTo>
                        <a:pt x="18" y="235"/>
                      </a:lnTo>
                      <a:lnTo>
                        <a:pt x="19" y="235"/>
                      </a:lnTo>
                      <a:lnTo>
                        <a:pt x="19" y="234"/>
                      </a:lnTo>
                      <a:lnTo>
                        <a:pt x="20" y="233"/>
                      </a:lnTo>
                      <a:lnTo>
                        <a:pt x="23" y="233"/>
                      </a:lnTo>
                      <a:lnTo>
                        <a:pt x="24" y="233"/>
                      </a:lnTo>
                      <a:lnTo>
                        <a:pt x="25" y="232"/>
                      </a:lnTo>
                      <a:lnTo>
                        <a:pt x="25" y="230"/>
                      </a:lnTo>
                      <a:lnTo>
                        <a:pt x="27" y="229"/>
                      </a:lnTo>
                      <a:lnTo>
                        <a:pt x="27" y="228"/>
                      </a:lnTo>
                      <a:lnTo>
                        <a:pt x="27" y="225"/>
                      </a:lnTo>
                      <a:lnTo>
                        <a:pt x="27" y="224"/>
                      </a:lnTo>
                      <a:lnTo>
                        <a:pt x="28" y="224"/>
                      </a:lnTo>
                      <a:lnTo>
                        <a:pt x="29" y="224"/>
                      </a:lnTo>
                      <a:lnTo>
                        <a:pt x="31" y="224"/>
                      </a:lnTo>
                      <a:lnTo>
                        <a:pt x="31" y="223"/>
                      </a:lnTo>
                      <a:lnTo>
                        <a:pt x="31" y="221"/>
                      </a:lnTo>
                      <a:lnTo>
                        <a:pt x="32" y="220"/>
                      </a:lnTo>
                      <a:lnTo>
                        <a:pt x="32" y="221"/>
                      </a:lnTo>
                      <a:lnTo>
                        <a:pt x="32" y="223"/>
                      </a:lnTo>
                      <a:lnTo>
                        <a:pt x="33" y="221"/>
                      </a:lnTo>
                      <a:lnTo>
                        <a:pt x="33" y="220"/>
                      </a:lnTo>
                      <a:lnTo>
                        <a:pt x="34" y="220"/>
                      </a:lnTo>
                      <a:lnTo>
                        <a:pt x="36" y="220"/>
                      </a:lnTo>
                      <a:lnTo>
                        <a:pt x="36" y="219"/>
                      </a:lnTo>
                      <a:lnTo>
                        <a:pt x="38" y="219"/>
                      </a:lnTo>
                      <a:lnTo>
                        <a:pt x="39" y="219"/>
                      </a:lnTo>
                      <a:lnTo>
                        <a:pt x="39" y="218"/>
                      </a:lnTo>
                      <a:lnTo>
                        <a:pt x="41" y="216"/>
                      </a:lnTo>
                      <a:lnTo>
                        <a:pt x="41" y="215"/>
                      </a:lnTo>
                      <a:lnTo>
                        <a:pt x="42" y="216"/>
                      </a:lnTo>
                      <a:lnTo>
                        <a:pt x="42" y="215"/>
                      </a:lnTo>
                      <a:lnTo>
                        <a:pt x="43" y="215"/>
                      </a:lnTo>
                      <a:lnTo>
                        <a:pt x="44" y="215"/>
                      </a:lnTo>
                      <a:lnTo>
                        <a:pt x="44" y="216"/>
                      </a:lnTo>
                      <a:lnTo>
                        <a:pt x="46" y="215"/>
                      </a:lnTo>
                      <a:lnTo>
                        <a:pt x="47" y="215"/>
                      </a:lnTo>
                      <a:lnTo>
                        <a:pt x="47" y="214"/>
                      </a:lnTo>
                      <a:lnTo>
                        <a:pt x="48" y="214"/>
                      </a:lnTo>
                      <a:lnTo>
                        <a:pt x="50" y="214"/>
                      </a:lnTo>
                      <a:lnTo>
                        <a:pt x="51" y="214"/>
                      </a:lnTo>
                      <a:lnTo>
                        <a:pt x="53" y="214"/>
                      </a:lnTo>
                      <a:lnTo>
                        <a:pt x="55" y="214"/>
                      </a:lnTo>
                      <a:lnTo>
                        <a:pt x="56" y="214"/>
                      </a:lnTo>
                      <a:lnTo>
                        <a:pt x="58" y="214"/>
                      </a:lnTo>
                      <a:lnTo>
                        <a:pt x="58" y="213"/>
                      </a:lnTo>
                      <a:lnTo>
                        <a:pt x="58" y="210"/>
                      </a:lnTo>
                      <a:lnTo>
                        <a:pt x="57" y="209"/>
                      </a:lnTo>
                      <a:lnTo>
                        <a:pt x="56" y="209"/>
                      </a:lnTo>
                      <a:lnTo>
                        <a:pt x="55" y="207"/>
                      </a:lnTo>
                      <a:lnTo>
                        <a:pt x="53" y="207"/>
                      </a:lnTo>
                      <a:lnTo>
                        <a:pt x="53" y="206"/>
                      </a:lnTo>
                      <a:lnTo>
                        <a:pt x="53" y="205"/>
                      </a:lnTo>
                      <a:lnTo>
                        <a:pt x="51" y="205"/>
                      </a:lnTo>
                      <a:lnTo>
                        <a:pt x="53" y="204"/>
                      </a:lnTo>
                      <a:lnTo>
                        <a:pt x="53" y="202"/>
                      </a:lnTo>
                      <a:lnTo>
                        <a:pt x="55" y="202"/>
                      </a:lnTo>
                      <a:lnTo>
                        <a:pt x="56" y="201"/>
                      </a:lnTo>
                      <a:lnTo>
                        <a:pt x="56" y="200"/>
                      </a:lnTo>
                      <a:lnTo>
                        <a:pt x="57" y="200"/>
                      </a:lnTo>
                      <a:lnTo>
                        <a:pt x="58" y="200"/>
                      </a:lnTo>
                      <a:lnTo>
                        <a:pt x="60" y="200"/>
                      </a:lnTo>
                      <a:lnTo>
                        <a:pt x="61" y="201"/>
                      </a:lnTo>
                      <a:lnTo>
                        <a:pt x="62" y="201"/>
                      </a:lnTo>
                      <a:lnTo>
                        <a:pt x="64" y="201"/>
                      </a:lnTo>
                      <a:lnTo>
                        <a:pt x="66" y="201"/>
                      </a:lnTo>
                      <a:lnTo>
                        <a:pt x="70" y="201"/>
                      </a:lnTo>
                      <a:lnTo>
                        <a:pt x="71" y="200"/>
                      </a:lnTo>
                      <a:lnTo>
                        <a:pt x="71" y="199"/>
                      </a:lnTo>
                      <a:lnTo>
                        <a:pt x="72" y="195"/>
                      </a:lnTo>
                      <a:lnTo>
                        <a:pt x="72" y="194"/>
                      </a:lnTo>
                      <a:lnTo>
                        <a:pt x="74" y="192"/>
                      </a:lnTo>
                      <a:lnTo>
                        <a:pt x="74" y="191"/>
                      </a:lnTo>
                      <a:lnTo>
                        <a:pt x="75" y="188"/>
                      </a:lnTo>
                      <a:lnTo>
                        <a:pt x="75" y="187"/>
                      </a:lnTo>
                      <a:lnTo>
                        <a:pt x="76" y="185"/>
                      </a:lnTo>
                      <a:lnTo>
                        <a:pt x="77" y="183"/>
                      </a:lnTo>
                      <a:lnTo>
                        <a:pt x="77" y="181"/>
                      </a:lnTo>
                      <a:lnTo>
                        <a:pt x="79" y="180"/>
                      </a:lnTo>
                      <a:lnTo>
                        <a:pt x="80" y="178"/>
                      </a:lnTo>
                      <a:lnTo>
                        <a:pt x="81" y="177"/>
                      </a:lnTo>
                      <a:lnTo>
                        <a:pt x="84" y="175"/>
                      </a:lnTo>
                      <a:lnTo>
                        <a:pt x="85" y="175"/>
                      </a:lnTo>
                      <a:lnTo>
                        <a:pt x="85" y="176"/>
                      </a:lnTo>
                      <a:lnTo>
                        <a:pt x="85" y="177"/>
                      </a:lnTo>
                      <a:lnTo>
                        <a:pt x="85" y="178"/>
                      </a:lnTo>
                      <a:lnTo>
                        <a:pt x="85" y="180"/>
                      </a:lnTo>
                      <a:lnTo>
                        <a:pt x="85" y="183"/>
                      </a:lnTo>
                      <a:lnTo>
                        <a:pt x="86" y="185"/>
                      </a:lnTo>
                      <a:lnTo>
                        <a:pt x="88" y="186"/>
                      </a:lnTo>
                      <a:lnTo>
                        <a:pt x="89" y="186"/>
                      </a:lnTo>
                      <a:lnTo>
                        <a:pt x="90" y="186"/>
                      </a:lnTo>
                      <a:lnTo>
                        <a:pt x="91" y="187"/>
                      </a:lnTo>
                      <a:lnTo>
                        <a:pt x="94" y="187"/>
                      </a:lnTo>
                      <a:lnTo>
                        <a:pt x="95" y="187"/>
                      </a:lnTo>
                      <a:lnTo>
                        <a:pt x="95" y="188"/>
                      </a:lnTo>
                      <a:lnTo>
                        <a:pt x="98" y="190"/>
                      </a:lnTo>
                      <a:lnTo>
                        <a:pt x="99" y="190"/>
                      </a:lnTo>
                      <a:lnTo>
                        <a:pt x="99" y="191"/>
                      </a:lnTo>
                      <a:lnTo>
                        <a:pt x="102" y="191"/>
                      </a:lnTo>
                      <a:lnTo>
                        <a:pt x="103" y="191"/>
                      </a:lnTo>
                      <a:lnTo>
                        <a:pt x="104" y="190"/>
                      </a:lnTo>
                      <a:lnTo>
                        <a:pt x="104" y="188"/>
                      </a:lnTo>
                      <a:lnTo>
                        <a:pt x="103" y="187"/>
                      </a:lnTo>
                      <a:lnTo>
                        <a:pt x="103" y="186"/>
                      </a:lnTo>
                      <a:lnTo>
                        <a:pt x="103" y="185"/>
                      </a:lnTo>
                      <a:lnTo>
                        <a:pt x="104" y="185"/>
                      </a:lnTo>
                      <a:lnTo>
                        <a:pt x="105" y="185"/>
                      </a:lnTo>
                      <a:lnTo>
                        <a:pt x="107" y="186"/>
                      </a:lnTo>
                      <a:lnTo>
                        <a:pt x="108" y="186"/>
                      </a:lnTo>
                      <a:lnTo>
                        <a:pt x="109" y="186"/>
                      </a:lnTo>
                      <a:lnTo>
                        <a:pt x="110" y="186"/>
                      </a:lnTo>
                      <a:lnTo>
                        <a:pt x="113" y="185"/>
                      </a:lnTo>
                      <a:lnTo>
                        <a:pt x="114" y="185"/>
                      </a:lnTo>
                      <a:lnTo>
                        <a:pt x="114" y="186"/>
                      </a:lnTo>
                      <a:lnTo>
                        <a:pt x="113" y="187"/>
                      </a:lnTo>
                      <a:lnTo>
                        <a:pt x="113" y="190"/>
                      </a:lnTo>
                      <a:lnTo>
                        <a:pt x="110" y="191"/>
                      </a:lnTo>
                      <a:lnTo>
                        <a:pt x="110" y="192"/>
                      </a:lnTo>
                      <a:lnTo>
                        <a:pt x="113" y="192"/>
                      </a:lnTo>
                      <a:lnTo>
                        <a:pt x="114" y="192"/>
                      </a:lnTo>
                      <a:lnTo>
                        <a:pt x="115" y="191"/>
                      </a:lnTo>
                      <a:lnTo>
                        <a:pt x="117" y="190"/>
                      </a:lnTo>
                      <a:lnTo>
                        <a:pt x="118" y="190"/>
                      </a:lnTo>
                      <a:lnTo>
                        <a:pt x="119" y="191"/>
                      </a:lnTo>
                      <a:lnTo>
                        <a:pt x="119" y="190"/>
                      </a:lnTo>
                      <a:lnTo>
                        <a:pt x="121" y="190"/>
                      </a:lnTo>
                      <a:lnTo>
                        <a:pt x="121" y="188"/>
                      </a:lnTo>
                      <a:lnTo>
                        <a:pt x="122" y="188"/>
                      </a:lnTo>
                      <a:lnTo>
                        <a:pt x="122" y="187"/>
                      </a:lnTo>
                      <a:lnTo>
                        <a:pt x="123" y="186"/>
                      </a:lnTo>
                      <a:lnTo>
                        <a:pt x="123" y="185"/>
                      </a:lnTo>
                      <a:lnTo>
                        <a:pt x="123" y="183"/>
                      </a:lnTo>
                      <a:lnTo>
                        <a:pt x="122" y="183"/>
                      </a:lnTo>
                      <a:lnTo>
                        <a:pt x="121" y="183"/>
                      </a:lnTo>
                      <a:lnTo>
                        <a:pt x="119" y="183"/>
                      </a:lnTo>
                      <a:lnTo>
                        <a:pt x="118" y="183"/>
                      </a:lnTo>
                      <a:lnTo>
                        <a:pt x="119" y="181"/>
                      </a:lnTo>
                      <a:lnTo>
                        <a:pt x="119" y="180"/>
                      </a:lnTo>
                      <a:lnTo>
                        <a:pt x="121" y="180"/>
                      </a:lnTo>
                      <a:lnTo>
                        <a:pt x="122" y="180"/>
                      </a:lnTo>
                      <a:lnTo>
                        <a:pt x="122" y="178"/>
                      </a:lnTo>
                      <a:lnTo>
                        <a:pt x="123" y="177"/>
                      </a:lnTo>
                      <a:lnTo>
                        <a:pt x="123" y="176"/>
                      </a:lnTo>
                      <a:lnTo>
                        <a:pt x="123" y="175"/>
                      </a:lnTo>
                      <a:lnTo>
                        <a:pt x="122" y="176"/>
                      </a:lnTo>
                      <a:lnTo>
                        <a:pt x="121" y="177"/>
                      </a:lnTo>
                      <a:lnTo>
                        <a:pt x="119" y="177"/>
                      </a:lnTo>
                      <a:lnTo>
                        <a:pt x="118" y="176"/>
                      </a:lnTo>
                      <a:lnTo>
                        <a:pt x="118" y="175"/>
                      </a:lnTo>
                      <a:lnTo>
                        <a:pt x="118" y="173"/>
                      </a:lnTo>
                      <a:lnTo>
                        <a:pt x="118" y="172"/>
                      </a:lnTo>
                      <a:lnTo>
                        <a:pt x="119" y="169"/>
                      </a:lnTo>
                      <a:lnTo>
                        <a:pt x="119" y="168"/>
                      </a:lnTo>
                      <a:lnTo>
                        <a:pt x="121" y="168"/>
                      </a:lnTo>
                      <a:lnTo>
                        <a:pt x="121" y="166"/>
                      </a:lnTo>
                      <a:lnTo>
                        <a:pt x="122" y="166"/>
                      </a:lnTo>
                      <a:lnTo>
                        <a:pt x="121" y="164"/>
                      </a:lnTo>
                      <a:lnTo>
                        <a:pt x="119" y="164"/>
                      </a:lnTo>
                      <a:lnTo>
                        <a:pt x="119" y="166"/>
                      </a:lnTo>
                      <a:lnTo>
                        <a:pt x="118" y="166"/>
                      </a:lnTo>
                      <a:lnTo>
                        <a:pt x="117" y="166"/>
                      </a:lnTo>
                      <a:lnTo>
                        <a:pt x="117" y="164"/>
                      </a:lnTo>
                      <a:lnTo>
                        <a:pt x="117" y="162"/>
                      </a:lnTo>
                      <a:lnTo>
                        <a:pt x="115" y="161"/>
                      </a:lnTo>
                      <a:lnTo>
                        <a:pt x="114" y="159"/>
                      </a:lnTo>
                      <a:lnTo>
                        <a:pt x="113" y="159"/>
                      </a:lnTo>
                      <a:lnTo>
                        <a:pt x="114" y="158"/>
                      </a:lnTo>
                      <a:lnTo>
                        <a:pt x="115" y="158"/>
                      </a:lnTo>
                      <a:lnTo>
                        <a:pt x="117" y="158"/>
                      </a:lnTo>
                      <a:lnTo>
                        <a:pt x="117" y="157"/>
                      </a:lnTo>
                      <a:lnTo>
                        <a:pt x="117" y="155"/>
                      </a:lnTo>
                      <a:lnTo>
                        <a:pt x="115" y="154"/>
                      </a:lnTo>
                      <a:lnTo>
                        <a:pt x="114" y="154"/>
                      </a:lnTo>
                      <a:lnTo>
                        <a:pt x="114" y="155"/>
                      </a:lnTo>
                      <a:lnTo>
                        <a:pt x="113" y="155"/>
                      </a:lnTo>
                      <a:lnTo>
                        <a:pt x="110" y="155"/>
                      </a:lnTo>
                      <a:lnTo>
                        <a:pt x="110" y="153"/>
                      </a:lnTo>
                      <a:lnTo>
                        <a:pt x="109" y="153"/>
                      </a:lnTo>
                      <a:lnTo>
                        <a:pt x="108" y="153"/>
                      </a:lnTo>
                      <a:lnTo>
                        <a:pt x="107" y="153"/>
                      </a:lnTo>
                      <a:lnTo>
                        <a:pt x="107" y="150"/>
                      </a:lnTo>
                      <a:lnTo>
                        <a:pt x="108" y="150"/>
                      </a:lnTo>
                      <a:lnTo>
                        <a:pt x="108" y="149"/>
                      </a:lnTo>
                      <a:lnTo>
                        <a:pt x="109" y="149"/>
                      </a:lnTo>
                      <a:lnTo>
                        <a:pt x="110" y="148"/>
                      </a:lnTo>
                      <a:lnTo>
                        <a:pt x="110" y="147"/>
                      </a:lnTo>
                      <a:lnTo>
                        <a:pt x="110" y="145"/>
                      </a:lnTo>
                      <a:lnTo>
                        <a:pt x="109" y="145"/>
                      </a:lnTo>
                      <a:lnTo>
                        <a:pt x="109" y="147"/>
                      </a:lnTo>
                      <a:lnTo>
                        <a:pt x="108" y="147"/>
                      </a:lnTo>
                      <a:lnTo>
                        <a:pt x="107" y="147"/>
                      </a:lnTo>
                      <a:lnTo>
                        <a:pt x="105" y="147"/>
                      </a:lnTo>
                      <a:lnTo>
                        <a:pt x="105" y="145"/>
                      </a:lnTo>
                      <a:lnTo>
                        <a:pt x="105" y="144"/>
                      </a:lnTo>
                      <a:lnTo>
                        <a:pt x="107" y="144"/>
                      </a:lnTo>
                      <a:lnTo>
                        <a:pt x="107" y="143"/>
                      </a:lnTo>
                      <a:lnTo>
                        <a:pt x="108" y="142"/>
                      </a:lnTo>
                      <a:lnTo>
                        <a:pt x="108" y="140"/>
                      </a:lnTo>
                      <a:lnTo>
                        <a:pt x="107" y="140"/>
                      </a:lnTo>
                      <a:lnTo>
                        <a:pt x="107" y="139"/>
                      </a:lnTo>
                      <a:lnTo>
                        <a:pt x="105" y="139"/>
                      </a:lnTo>
                      <a:lnTo>
                        <a:pt x="104" y="139"/>
                      </a:lnTo>
                      <a:lnTo>
                        <a:pt x="104" y="136"/>
                      </a:lnTo>
                      <a:lnTo>
                        <a:pt x="107" y="136"/>
                      </a:lnTo>
                      <a:lnTo>
                        <a:pt x="108" y="135"/>
                      </a:lnTo>
                      <a:lnTo>
                        <a:pt x="108" y="134"/>
                      </a:lnTo>
                      <a:lnTo>
                        <a:pt x="107" y="133"/>
                      </a:lnTo>
                      <a:lnTo>
                        <a:pt x="105" y="131"/>
                      </a:lnTo>
                      <a:lnTo>
                        <a:pt x="104" y="130"/>
                      </a:lnTo>
                      <a:lnTo>
                        <a:pt x="105" y="129"/>
                      </a:lnTo>
                      <a:lnTo>
                        <a:pt x="104" y="129"/>
                      </a:lnTo>
                      <a:lnTo>
                        <a:pt x="103" y="129"/>
                      </a:lnTo>
                      <a:lnTo>
                        <a:pt x="103" y="128"/>
                      </a:lnTo>
                      <a:lnTo>
                        <a:pt x="102" y="128"/>
                      </a:lnTo>
                      <a:lnTo>
                        <a:pt x="103" y="126"/>
                      </a:lnTo>
                      <a:lnTo>
                        <a:pt x="103" y="125"/>
                      </a:lnTo>
                      <a:lnTo>
                        <a:pt x="102" y="125"/>
                      </a:lnTo>
                      <a:lnTo>
                        <a:pt x="102" y="124"/>
                      </a:lnTo>
                      <a:lnTo>
                        <a:pt x="100" y="124"/>
                      </a:lnTo>
                      <a:lnTo>
                        <a:pt x="99" y="124"/>
                      </a:lnTo>
                      <a:lnTo>
                        <a:pt x="98" y="121"/>
                      </a:lnTo>
                      <a:lnTo>
                        <a:pt x="98" y="120"/>
                      </a:lnTo>
                      <a:lnTo>
                        <a:pt x="100" y="119"/>
                      </a:lnTo>
                      <a:lnTo>
                        <a:pt x="100" y="117"/>
                      </a:lnTo>
                      <a:lnTo>
                        <a:pt x="100" y="116"/>
                      </a:lnTo>
                      <a:lnTo>
                        <a:pt x="99" y="116"/>
                      </a:lnTo>
                      <a:lnTo>
                        <a:pt x="98" y="116"/>
                      </a:lnTo>
                      <a:lnTo>
                        <a:pt x="95" y="116"/>
                      </a:lnTo>
                      <a:lnTo>
                        <a:pt x="94" y="116"/>
                      </a:lnTo>
                      <a:lnTo>
                        <a:pt x="93" y="115"/>
                      </a:lnTo>
                      <a:lnTo>
                        <a:pt x="91" y="115"/>
                      </a:lnTo>
                      <a:lnTo>
                        <a:pt x="90" y="115"/>
                      </a:lnTo>
                      <a:lnTo>
                        <a:pt x="88" y="114"/>
                      </a:lnTo>
                      <a:lnTo>
                        <a:pt x="86" y="114"/>
                      </a:lnTo>
                      <a:lnTo>
                        <a:pt x="84" y="114"/>
                      </a:lnTo>
                      <a:lnTo>
                        <a:pt x="80" y="114"/>
                      </a:lnTo>
                      <a:lnTo>
                        <a:pt x="79" y="114"/>
                      </a:lnTo>
                      <a:lnTo>
                        <a:pt x="77" y="114"/>
                      </a:lnTo>
                      <a:lnTo>
                        <a:pt x="75" y="114"/>
                      </a:lnTo>
                      <a:lnTo>
                        <a:pt x="74" y="114"/>
                      </a:lnTo>
                      <a:lnTo>
                        <a:pt x="72" y="114"/>
                      </a:lnTo>
                      <a:lnTo>
                        <a:pt x="71" y="112"/>
                      </a:lnTo>
                      <a:lnTo>
                        <a:pt x="71" y="111"/>
                      </a:lnTo>
                      <a:lnTo>
                        <a:pt x="70" y="110"/>
                      </a:lnTo>
                      <a:lnTo>
                        <a:pt x="69" y="110"/>
                      </a:lnTo>
                      <a:lnTo>
                        <a:pt x="66" y="110"/>
                      </a:lnTo>
                      <a:lnTo>
                        <a:pt x="65" y="109"/>
                      </a:lnTo>
                      <a:lnTo>
                        <a:pt x="64" y="110"/>
                      </a:lnTo>
                      <a:lnTo>
                        <a:pt x="64" y="111"/>
                      </a:lnTo>
                      <a:lnTo>
                        <a:pt x="62" y="112"/>
                      </a:lnTo>
                      <a:lnTo>
                        <a:pt x="62" y="114"/>
                      </a:lnTo>
                      <a:lnTo>
                        <a:pt x="61" y="112"/>
                      </a:lnTo>
                      <a:lnTo>
                        <a:pt x="60" y="111"/>
                      </a:lnTo>
                      <a:lnTo>
                        <a:pt x="57" y="110"/>
                      </a:lnTo>
                      <a:lnTo>
                        <a:pt x="57" y="106"/>
                      </a:lnTo>
                      <a:lnTo>
                        <a:pt x="56" y="105"/>
                      </a:lnTo>
                      <a:lnTo>
                        <a:pt x="55" y="104"/>
                      </a:lnTo>
                      <a:lnTo>
                        <a:pt x="55" y="102"/>
                      </a:lnTo>
                      <a:lnTo>
                        <a:pt x="53" y="102"/>
                      </a:lnTo>
                      <a:lnTo>
                        <a:pt x="53" y="101"/>
                      </a:lnTo>
                      <a:lnTo>
                        <a:pt x="51" y="100"/>
                      </a:lnTo>
                      <a:lnTo>
                        <a:pt x="50" y="101"/>
                      </a:lnTo>
                      <a:lnTo>
                        <a:pt x="48" y="102"/>
                      </a:lnTo>
                      <a:lnTo>
                        <a:pt x="47" y="102"/>
                      </a:lnTo>
                      <a:lnTo>
                        <a:pt x="46" y="104"/>
                      </a:lnTo>
                      <a:lnTo>
                        <a:pt x="44" y="104"/>
                      </a:lnTo>
                      <a:lnTo>
                        <a:pt x="43" y="104"/>
                      </a:lnTo>
                      <a:lnTo>
                        <a:pt x="42" y="102"/>
                      </a:lnTo>
                      <a:lnTo>
                        <a:pt x="41" y="101"/>
                      </a:lnTo>
                      <a:lnTo>
                        <a:pt x="39" y="101"/>
                      </a:lnTo>
                      <a:lnTo>
                        <a:pt x="36" y="101"/>
                      </a:lnTo>
                      <a:lnTo>
                        <a:pt x="34" y="100"/>
                      </a:lnTo>
                      <a:lnTo>
                        <a:pt x="34" y="98"/>
                      </a:lnTo>
                      <a:lnTo>
                        <a:pt x="32" y="98"/>
                      </a:lnTo>
                      <a:lnTo>
                        <a:pt x="29" y="98"/>
                      </a:lnTo>
                      <a:lnTo>
                        <a:pt x="28" y="100"/>
                      </a:lnTo>
                      <a:lnTo>
                        <a:pt x="27" y="100"/>
                      </a:lnTo>
                      <a:lnTo>
                        <a:pt x="27" y="101"/>
                      </a:lnTo>
                      <a:lnTo>
                        <a:pt x="27" y="102"/>
                      </a:lnTo>
                      <a:lnTo>
                        <a:pt x="27" y="104"/>
                      </a:lnTo>
                      <a:lnTo>
                        <a:pt x="28" y="105"/>
                      </a:lnTo>
                      <a:lnTo>
                        <a:pt x="28" y="106"/>
                      </a:lnTo>
                      <a:lnTo>
                        <a:pt x="28" y="109"/>
                      </a:lnTo>
                      <a:lnTo>
                        <a:pt x="29" y="110"/>
                      </a:lnTo>
                      <a:lnTo>
                        <a:pt x="28" y="111"/>
                      </a:lnTo>
                      <a:lnTo>
                        <a:pt x="28" y="112"/>
                      </a:lnTo>
                      <a:lnTo>
                        <a:pt x="27" y="114"/>
                      </a:lnTo>
                      <a:lnTo>
                        <a:pt x="27" y="115"/>
                      </a:lnTo>
                      <a:lnTo>
                        <a:pt x="27" y="116"/>
                      </a:lnTo>
                      <a:lnTo>
                        <a:pt x="27" y="117"/>
                      </a:lnTo>
                      <a:lnTo>
                        <a:pt x="27" y="120"/>
                      </a:lnTo>
                      <a:lnTo>
                        <a:pt x="25" y="121"/>
                      </a:lnTo>
                      <a:lnTo>
                        <a:pt x="24" y="124"/>
                      </a:lnTo>
                      <a:lnTo>
                        <a:pt x="24" y="125"/>
                      </a:lnTo>
                      <a:lnTo>
                        <a:pt x="23" y="126"/>
                      </a:lnTo>
                      <a:lnTo>
                        <a:pt x="23" y="125"/>
                      </a:lnTo>
                      <a:lnTo>
                        <a:pt x="20" y="124"/>
                      </a:lnTo>
                      <a:lnTo>
                        <a:pt x="20" y="121"/>
                      </a:lnTo>
                      <a:lnTo>
                        <a:pt x="20" y="120"/>
                      </a:lnTo>
                      <a:lnTo>
                        <a:pt x="19" y="119"/>
                      </a:lnTo>
                      <a:lnTo>
                        <a:pt x="19" y="116"/>
                      </a:lnTo>
                      <a:lnTo>
                        <a:pt x="18" y="115"/>
                      </a:lnTo>
                      <a:lnTo>
                        <a:pt x="18" y="114"/>
                      </a:lnTo>
                      <a:lnTo>
                        <a:pt x="18" y="112"/>
                      </a:lnTo>
                      <a:lnTo>
                        <a:pt x="18" y="111"/>
                      </a:lnTo>
                      <a:lnTo>
                        <a:pt x="15" y="111"/>
                      </a:lnTo>
                      <a:lnTo>
                        <a:pt x="14" y="111"/>
                      </a:lnTo>
                      <a:lnTo>
                        <a:pt x="14" y="110"/>
                      </a:lnTo>
                      <a:lnTo>
                        <a:pt x="14" y="106"/>
                      </a:lnTo>
                      <a:lnTo>
                        <a:pt x="14" y="105"/>
                      </a:lnTo>
                      <a:lnTo>
                        <a:pt x="14" y="104"/>
                      </a:lnTo>
                      <a:lnTo>
                        <a:pt x="13" y="105"/>
                      </a:lnTo>
                      <a:lnTo>
                        <a:pt x="12" y="105"/>
                      </a:lnTo>
                      <a:lnTo>
                        <a:pt x="10" y="104"/>
                      </a:lnTo>
                      <a:lnTo>
                        <a:pt x="10" y="102"/>
                      </a:lnTo>
                      <a:lnTo>
                        <a:pt x="10" y="101"/>
                      </a:lnTo>
                      <a:lnTo>
                        <a:pt x="9" y="101"/>
                      </a:lnTo>
                      <a:lnTo>
                        <a:pt x="9" y="98"/>
                      </a:lnTo>
                      <a:lnTo>
                        <a:pt x="9" y="97"/>
                      </a:lnTo>
                      <a:lnTo>
                        <a:pt x="10" y="96"/>
                      </a:lnTo>
                      <a:lnTo>
                        <a:pt x="10" y="95"/>
                      </a:lnTo>
                      <a:lnTo>
                        <a:pt x="12" y="93"/>
                      </a:lnTo>
                      <a:lnTo>
                        <a:pt x="12" y="91"/>
                      </a:lnTo>
                      <a:lnTo>
                        <a:pt x="13" y="90"/>
                      </a:lnTo>
                      <a:lnTo>
                        <a:pt x="14" y="88"/>
                      </a:lnTo>
                      <a:lnTo>
                        <a:pt x="15" y="87"/>
                      </a:lnTo>
                      <a:lnTo>
                        <a:pt x="17" y="86"/>
                      </a:lnTo>
                      <a:lnTo>
                        <a:pt x="18" y="85"/>
                      </a:lnTo>
                      <a:lnTo>
                        <a:pt x="19" y="83"/>
                      </a:lnTo>
                      <a:lnTo>
                        <a:pt x="20" y="82"/>
                      </a:lnTo>
                      <a:lnTo>
                        <a:pt x="20" y="81"/>
                      </a:lnTo>
                      <a:lnTo>
                        <a:pt x="20" y="79"/>
                      </a:lnTo>
                      <a:lnTo>
                        <a:pt x="20" y="77"/>
                      </a:lnTo>
                      <a:lnTo>
                        <a:pt x="20" y="76"/>
                      </a:lnTo>
                      <a:lnTo>
                        <a:pt x="20" y="74"/>
                      </a:lnTo>
                      <a:lnTo>
                        <a:pt x="20" y="73"/>
                      </a:lnTo>
                      <a:lnTo>
                        <a:pt x="23" y="72"/>
                      </a:lnTo>
                      <a:lnTo>
                        <a:pt x="24" y="71"/>
                      </a:lnTo>
                      <a:lnTo>
                        <a:pt x="25" y="71"/>
                      </a:lnTo>
                      <a:lnTo>
                        <a:pt x="25" y="69"/>
                      </a:lnTo>
                      <a:lnTo>
                        <a:pt x="25" y="68"/>
                      </a:lnTo>
                      <a:lnTo>
                        <a:pt x="24" y="67"/>
                      </a:lnTo>
                      <a:lnTo>
                        <a:pt x="24" y="66"/>
                      </a:lnTo>
                      <a:lnTo>
                        <a:pt x="25" y="62"/>
                      </a:lnTo>
                      <a:lnTo>
                        <a:pt x="25" y="60"/>
                      </a:lnTo>
                      <a:lnTo>
                        <a:pt x="27" y="59"/>
                      </a:lnTo>
                      <a:lnTo>
                        <a:pt x="27" y="58"/>
                      </a:lnTo>
                      <a:lnTo>
                        <a:pt x="28" y="57"/>
                      </a:lnTo>
                      <a:lnTo>
                        <a:pt x="28" y="55"/>
                      </a:lnTo>
                      <a:lnTo>
                        <a:pt x="29" y="54"/>
                      </a:lnTo>
                      <a:lnTo>
                        <a:pt x="31" y="53"/>
                      </a:lnTo>
                      <a:lnTo>
                        <a:pt x="32" y="52"/>
                      </a:lnTo>
                      <a:lnTo>
                        <a:pt x="33" y="52"/>
                      </a:lnTo>
                      <a:lnTo>
                        <a:pt x="33" y="49"/>
                      </a:lnTo>
                      <a:lnTo>
                        <a:pt x="33" y="45"/>
                      </a:lnTo>
                      <a:lnTo>
                        <a:pt x="33" y="44"/>
                      </a:lnTo>
                      <a:lnTo>
                        <a:pt x="33" y="43"/>
                      </a:lnTo>
                      <a:lnTo>
                        <a:pt x="32" y="41"/>
                      </a:lnTo>
                      <a:lnTo>
                        <a:pt x="32" y="40"/>
                      </a:lnTo>
                      <a:lnTo>
                        <a:pt x="32" y="39"/>
                      </a:lnTo>
                      <a:lnTo>
                        <a:pt x="33" y="38"/>
                      </a:lnTo>
                      <a:lnTo>
                        <a:pt x="34" y="38"/>
                      </a:lnTo>
                      <a:lnTo>
                        <a:pt x="34" y="36"/>
                      </a:lnTo>
                      <a:lnTo>
                        <a:pt x="34" y="35"/>
                      </a:lnTo>
                      <a:lnTo>
                        <a:pt x="34" y="34"/>
                      </a:lnTo>
                      <a:lnTo>
                        <a:pt x="36" y="31"/>
                      </a:lnTo>
                      <a:lnTo>
                        <a:pt x="36" y="30"/>
                      </a:lnTo>
                      <a:lnTo>
                        <a:pt x="36" y="28"/>
                      </a:lnTo>
                      <a:lnTo>
                        <a:pt x="38" y="26"/>
                      </a:lnTo>
                      <a:lnTo>
                        <a:pt x="39" y="26"/>
                      </a:lnTo>
                      <a:lnTo>
                        <a:pt x="41" y="26"/>
                      </a:lnTo>
                      <a:lnTo>
                        <a:pt x="42" y="25"/>
                      </a:lnTo>
                      <a:lnTo>
                        <a:pt x="42" y="24"/>
                      </a:lnTo>
                      <a:lnTo>
                        <a:pt x="42" y="22"/>
                      </a:lnTo>
                      <a:lnTo>
                        <a:pt x="43" y="22"/>
                      </a:lnTo>
                      <a:lnTo>
                        <a:pt x="43" y="21"/>
                      </a:lnTo>
                      <a:lnTo>
                        <a:pt x="44" y="21"/>
                      </a:lnTo>
                      <a:lnTo>
                        <a:pt x="46" y="21"/>
                      </a:lnTo>
                      <a:lnTo>
                        <a:pt x="47" y="21"/>
                      </a:lnTo>
                      <a:lnTo>
                        <a:pt x="47" y="22"/>
                      </a:lnTo>
                      <a:lnTo>
                        <a:pt x="48" y="22"/>
                      </a:lnTo>
                      <a:lnTo>
                        <a:pt x="50" y="22"/>
                      </a:lnTo>
                      <a:lnTo>
                        <a:pt x="50" y="21"/>
                      </a:lnTo>
                      <a:lnTo>
                        <a:pt x="50" y="20"/>
                      </a:lnTo>
                      <a:lnTo>
                        <a:pt x="48" y="20"/>
                      </a:lnTo>
                      <a:lnTo>
                        <a:pt x="47" y="20"/>
                      </a:lnTo>
                      <a:lnTo>
                        <a:pt x="46" y="20"/>
                      </a:lnTo>
                      <a:lnTo>
                        <a:pt x="46" y="17"/>
                      </a:lnTo>
                      <a:lnTo>
                        <a:pt x="44" y="17"/>
                      </a:lnTo>
                      <a:lnTo>
                        <a:pt x="43" y="16"/>
                      </a:lnTo>
                      <a:lnTo>
                        <a:pt x="43" y="15"/>
                      </a:lnTo>
                      <a:lnTo>
                        <a:pt x="44" y="14"/>
                      </a:lnTo>
                      <a:lnTo>
                        <a:pt x="46" y="14"/>
                      </a:lnTo>
                      <a:lnTo>
                        <a:pt x="46" y="12"/>
                      </a:lnTo>
                      <a:lnTo>
                        <a:pt x="47" y="12"/>
                      </a:lnTo>
                      <a:lnTo>
                        <a:pt x="48" y="12"/>
                      </a:lnTo>
                      <a:lnTo>
                        <a:pt x="48" y="11"/>
                      </a:lnTo>
                      <a:lnTo>
                        <a:pt x="48" y="10"/>
                      </a:lnTo>
                      <a:lnTo>
                        <a:pt x="50" y="9"/>
                      </a:lnTo>
                      <a:lnTo>
                        <a:pt x="50" y="6"/>
                      </a:lnTo>
                      <a:lnTo>
                        <a:pt x="51" y="6"/>
                      </a:lnTo>
                      <a:lnTo>
                        <a:pt x="51" y="5"/>
                      </a:lnTo>
                      <a:lnTo>
                        <a:pt x="53" y="2"/>
                      </a:lnTo>
                      <a:lnTo>
                        <a:pt x="55" y="2"/>
                      </a:lnTo>
                      <a:lnTo>
                        <a:pt x="56" y="1"/>
                      </a:lnTo>
                      <a:lnTo>
                        <a:pt x="57" y="1"/>
                      </a:lnTo>
                      <a:lnTo>
                        <a:pt x="57" y="0"/>
                      </a:lnTo>
                      <a:lnTo>
                        <a:pt x="58" y="0"/>
                      </a:lnTo>
                      <a:lnTo>
                        <a:pt x="60" y="0"/>
                      </a:lnTo>
                      <a:lnTo>
                        <a:pt x="61" y="1"/>
                      </a:lnTo>
                      <a:lnTo>
                        <a:pt x="61" y="2"/>
                      </a:lnTo>
                      <a:lnTo>
                        <a:pt x="61" y="5"/>
                      </a:lnTo>
                      <a:lnTo>
                        <a:pt x="61" y="6"/>
                      </a:lnTo>
                      <a:lnTo>
                        <a:pt x="61" y="7"/>
                      </a:lnTo>
                      <a:lnTo>
                        <a:pt x="61" y="9"/>
                      </a:lnTo>
                      <a:lnTo>
                        <a:pt x="62" y="10"/>
                      </a:lnTo>
                      <a:lnTo>
                        <a:pt x="61" y="10"/>
                      </a:lnTo>
                      <a:lnTo>
                        <a:pt x="61" y="11"/>
                      </a:lnTo>
                      <a:lnTo>
                        <a:pt x="61" y="14"/>
                      </a:lnTo>
                      <a:lnTo>
                        <a:pt x="61" y="15"/>
                      </a:lnTo>
                      <a:lnTo>
                        <a:pt x="62" y="17"/>
                      </a:lnTo>
                      <a:lnTo>
                        <a:pt x="62" y="20"/>
                      </a:lnTo>
                      <a:lnTo>
                        <a:pt x="62" y="22"/>
                      </a:lnTo>
                      <a:lnTo>
                        <a:pt x="64" y="24"/>
                      </a:lnTo>
                      <a:lnTo>
                        <a:pt x="62" y="25"/>
                      </a:lnTo>
                      <a:lnTo>
                        <a:pt x="62" y="28"/>
                      </a:lnTo>
                      <a:lnTo>
                        <a:pt x="64" y="29"/>
                      </a:lnTo>
                      <a:lnTo>
                        <a:pt x="64" y="31"/>
                      </a:lnTo>
                      <a:lnTo>
                        <a:pt x="64" y="34"/>
                      </a:lnTo>
                      <a:lnTo>
                        <a:pt x="65" y="35"/>
                      </a:lnTo>
                      <a:lnTo>
                        <a:pt x="65" y="36"/>
                      </a:lnTo>
                      <a:lnTo>
                        <a:pt x="65" y="38"/>
                      </a:lnTo>
                      <a:lnTo>
                        <a:pt x="64" y="40"/>
                      </a:lnTo>
                      <a:lnTo>
                        <a:pt x="64" y="43"/>
                      </a:lnTo>
                      <a:lnTo>
                        <a:pt x="64" y="44"/>
                      </a:lnTo>
                      <a:lnTo>
                        <a:pt x="65" y="45"/>
                      </a:lnTo>
                      <a:lnTo>
                        <a:pt x="65" y="47"/>
                      </a:lnTo>
                      <a:lnTo>
                        <a:pt x="66" y="50"/>
                      </a:lnTo>
                      <a:lnTo>
                        <a:pt x="69" y="53"/>
                      </a:lnTo>
                      <a:lnTo>
                        <a:pt x="70" y="55"/>
                      </a:lnTo>
                      <a:lnTo>
                        <a:pt x="71" y="57"/>
                      </a:lnTo>
                      <a:lnTo>
                        <a:pt x="71" y="58"/>
                      </a:lnTo>
                      <a:lnTo>
                        <a:pt x="72" y="59"/>
                      </a:lnTo>
                      <a:lnTo>
                        <a:pt x="74" y="59"/>
                      </a:lnTo>
                      <a:lnTo>
                        <a:pt x="75" y="59"/>
                      </a:lnTo>
                      <a:lnTo>
                        <a:pt x="76" y="60"/>
                      </a:lnTo>
                      <a:lnTo>
                        <a:pt x="76" y="62"/>
                      </a:lnTo>
                      <a:lnTo>
                        <a:pt x="77" y="64"/>
                      </a:lnTo>
                      <a:lnTo>
                        <a:pt x="79" y="66"/>
                      </a:lnTo>
                      <a:lnTo>
                        <a:pt x="80" y="67"/>
                      </a:lnTo>
                      <a:lnTo>
                        <a:pt x="81" y="67"/>
                      </a:lnTo>
                      <a:lnTo>
                        <a:pt x="84" y="67"/>
                      </a:lnTo>
                      <a:lnTo>
                        <a:pt x="85" y="66"/>
                      </a:lnTo>
                      <a:lnTo>
                        <a:pt x="84" y="64"/>
                      </a:lnTo>
                      <a:lnTo>
                        <a:pt x="85" y="62"/>
                      </a:lnTo>
                      <a:lnTo>
                        <a:pt x="85" y="60"/>
                      </a:lnTo>
                      <a:lnTo>
                        <a:pt x="86" y="59"/>
                      </a:lnTo>
                      <a:lnTo>
                        <a:pt x="88" y="58"/>
                      </a:lnTo>
                      <a:lnTo>
                        <a:pt x="89" y="59"/>
                      </a:lnTo>
                      <a:lnTo>
                        <a:pt x="90" y="60"/>
                      </a:lnTo>
                      <a:lnTo>
                        <a:pt x="91" y="60"/>
                      </a:lnTo>
                      <a:lnTo>
                        <a:pt x="93" y="60"/>
                      </a:lnTo>
                      <a:lnTo>
                        <a:pt x="94" y="60"/>
                      </a:lnTo>
                      <a:lnTo>
                        <a:pt x="95" y="60"/>
                      </a:lnTo>
                      <a:lnTo>
                        <a:pt x="98" y="60"/>
                      </a:lnTo>
                      <a:lnTo>
                        <a:pt x="99" y="60"/>
                      </a:lnTo>
                      <a:lnTo>
                        <a:pt x="99" y="62"/>
                      </a:lnTo>
                      <a:lnTo>
                        <a:pt x="100" y="62"/>
                      </a:lnTo>
                      <a:lnTo>
                        <a:pt x="102" y="62"/>
                      </a:lnTo>
                      <a:lnTo>
                        <a:pt x="103" y="64"/>
                      </a:lnTo>
                      <a:lnTo>
                        <a:pt x="102" y="66"/>
                      </a:lnTo>
                      <a:lnTo>
                        <a:pt x="102" y="67"/>
                      </a:lnTo>
                      <a:lnTo>
                        <a:pt x="100" y="67"/>
                      </a:lnTo>
                      <a:lnTo>
                        <a:pt x="102" y="68"/>
                      </a:lnTo>
                      <a:lnTo>
                        <a:pt x="102" y="69"/>
                      </a:lnTo>
                      <a:lnTo>
                        <a:pt x="102" y="71"/>
                      </a:lnTo>
                      <a:lnTo>
                        <a:pt x="103" y="69"/>
                      </a:lnTo>
                      <a:lnTo>
                        <a:pt x="104" y="69"/>
                      </a:lnTo>
                      <a:lnTo>
                        <a:pt x="104" y="71"/>
                      </a:lnTo>
                      <a:lnTo>
                        <a:pt x="104" y="72"/>
                      </a:lnTo>
                      <a:lnTo>
                        <a:pt x="103" y="72"/>
                      </a:lnTo>
                      <a:lnTo>
                        <a:pt x="103" y="73"/>
                      </a:lnTo>
                      <a:lnTo>
                        <a:pt x="104" y="73"/>
                      </a:lnTo>
                      <a:lnTo>
                        <a:pt x="105" y="73"/>
                      </a:lnTo>
                      <a:lnTo>
                        <a:pt x="105" y="74"/>
                      </a:lnTo>
                      <a:lnTo>
                        <a:pt x="104" y="76"/>
                      </a:lnTo>
                      <a:lnTo>
                        <a:pt x="105" y="77"/>
                      </a:lnTo>
                      <a:lnTo>
                        <a:pt x="105" y="79"/>
                      </a:lnTo>
                      <a:lnTo>
                        <a:pt x="105" y="81"/>
                      </a:lnTo>
                      <a:lnTo>
                        <a:pt x="107" y="82"/>
                      </a:lnTo>
                      <a:lnTo>
                        <a:pt x="107" y="83"/>
                      </a:lnTo>
                      <a:lnTo>
                        <a:pt x="108" y="83"/>
                      </a:lnTo>
                      <a:lnTo>
                        <a:pt x="109" y="83"/>
                      </a:lnTo>
                      <a:lnTo>
                        <a:pt x="110" y="83"/>
                      </a:lnTo>
                      <a:lnTo>
                        <a:pt x="113" y="82"/>
                      </a:lnTo>
                      <a:lnTo>
                        <a:pt x="114" y="82"/>
                      </a:lnTo>
                      <a:lnTo>
                        <a:pt x="115" y="82"/>
                      </a:lnTo>
                      <a:lnTo>
                        <a:pt x="117" y="82"/>
                      </a:lnTo>
                      <a:lnTo>
                        <a:pt x="117" y="83"/>
                      </a:lnTo>
                      <a:lnTo>
                        <a:pt x="118" y="83"/>
                      </a:lnTo>
                      <a:lnTo>
                        <a:pt x="118" y="85"/>
                      </a:lnTo>
                      <a:lnTo>
                        <a:pt x="118" y="86"/>
                      </a:lnTo>
                      <a:lnTo>
                        <a:pt x="119" y="86"/>
                      </a:lnTo>
                      <a:lnTo>
                        <a:pt x="121" y="86"/>
                      </a:lnTo>
                      <a:lnTo>
                        <a:pt x="122" y="85"/>
                      </a:lnTo>
                      <a:lnTo>
                        <a:pt x="123" y="85"/>
                      </a:lnTo>
                      <a:lnTo>
                        <a:pt x="123" y="86"/>
                      </a:lnTo>
                      <a:lnTo>
                        <a:pt x="124" y="87"/>
                      </a:lnTo>
                      <a:lnTo>
                        <a:pt x="124" y="88"/>
                      </a:lnTo>
                      <a:lnTo>
                        <a:pt x="124" y="90"/>
                      </a:lnTo>
                      <a:lnTo>
                        <a:pt x="123" y="91"/>
                      </a:lnTo>
                      <a:lnTo>
                        <a:pt x="123" y="93"/>
                      </a:lnTo>
                      <a:lnTo>
                        <a:pt x="124" y="95"/>
                      </a:lnTo>
                      <a:lnTo>
                        <a:pt x="124" y="96"/>
                      </a:lnTo>
                      <a:lnTo>
                        <a:pt x="124" y="97"/>
                      </a:lnTo>
                      <a:lnTo>
                        <a:pt x="124" y="101"/>
                      </a:lnTo>
                      <a:lnTo>
                        <a:pt x="126" y="101"/>
                      </a:lnTo>
                      <a:lnTo>
                        <a:pt x="126" y="102"/>
                      </a:lnTo>
                      <a:lnTo>
                        <a:pt x="126" y="104"/>
                      </a:lnTo>
                      <a:lnTo>
                        <a:pt x="128" y="104"/>
                      </a:lnTo>
                      <a:lnTo>
                        <a:pt x="129" y="104"/>
                      </a:lnTo>
                      <a:lnTo>
                        <a:pt x="132" y="104"/>
                      </a:lnTo>
                      <a:lnTo>
                        <a:pt x="133" y="102"/>
                      </a:lnTo>
                      <a:lnTo>
                        <a:pt x="134" y="102"/>
                      </a:lnTo>
                      <a:lnTo>
                        <a:pt x="137" y="102"/>
                      </a:lnTo>
                      <a:lnTo>
                        <a:pt x="140" y="102"/>
                      </a:lnTo>
                      <a:lnTo>
                        <a:pt x="142" y="101"/>
                      </a:lnTo>
                      <a:lnTo>
                        <a:pt x="143" y="101"/>
                      </a:lnTo>
                      <a:lnTo>
                        <a:pt x="146" y="100"/>
                      </a:lnTo>
                      <a:lnTo>
                        <a:pt x="147" y="98"/>
                      </a:lnTo>
                      <a:lnTo>
                        <a:pt x="146" y="100"/>
                      </a:lnTo>
                      <a:lnTo>
                        <a:pt x="146" y="101"/>
                      </a:lnTo>
                      <a:lnTo>
                        <a:pt x="146" y="102"/>
                      </a:lnTo>
                      <a:lnTo>
                        <a:pt x="145" y="104"/>
                      </a:lnTo>
                      <a:lnTo>
                        <a:pt x="143" y="104"/>
                      </a:lnTo>
                      <a:lnTo>
                        <a:pt x="142" y="105"/>
                      </a:lnTo>
                      <a:lnTo>
                        <a:pt x="140" y="106"/>
                      </a:lnTo>
                      <a:lnTo>
                        <a:pt x="140" y="109"/>
                      </a:lnTo>
                      <a:lnTo>
                        <a:pt x="142" y="109"/>
                      </a:lnTo>
                      <a:lnTo>
                        <a:pt x="143" y="109"/>
                      </a:lnTo>
                      <a:lnTo>
                        <a:pt x="145" y="109"/>
                      </a:lnTo>
                      <a:lnTo>
                        <a:pt x="146" y="109"/>
                      </a:lnTo>
                      <a:lnTo>
                        <a:pt x="147" y="109"/>
                      </a:lnTo>
                      <a:lnTo>
                        <a:pt x="147" y="110"/>
                      </a:lnTo>
                      <a:lnTo>
                        <a:pt x="147" y="111"/>
                      </a:lnTo>
                      <a:lnTo>
                        <a:pt x="146" y="112"/>
                      </a:lnTo>
                      <a:lnTo>
                        <a:pt x="146" y="115"/>
                      </a:lnTo>
                      <a:lnTo>
                        <a:pt x="145" y="116"/>
                      </a:lnTo>
                      <a:lnTo>
                        <a:pt x="145" y="117"/>
                      </a:lnTo>
                      <a:lnTo>
                        <a:pt x="145" y="120"/>
                      </a:lnTo>
                      <a:lnTo>
                        <a:pt x="147" y="120"/>
                      </a:lnTo>
                      <a:lnTo>
                        <a:pt x="148" y="120"/>
                      </a:lnTo>
                      <a:lnTo>
                        <a:pt x="150" y="120"/>
                      </a:lnTo>
                      <a:lnTo>
                        <a:pt x="151" y="120"/>
                      </a:lnTo>
                      <a:lnTo>
                        <a:pt x="152" y="120"/>
                      </a:lnTo>
                      <a:lnTo>
                        <a:pt x="153" y="120"/>
                      </a:lnTo>
                      <a:lnTo>
                        <a:pt x="159" y="120"/>
                      </a:lnTo>
                      <a:lnTo>
                        <a:pt x="160" y="121"/>
                      </a:lnTo>
                      <a:lnTo>
                        <a:pt x="161" y="124"/>
                      </a:lnTo>
                      <a:lnTo>
                        <a:pt x="164" y="125"/>
                      </a:lnTo>
                      <a:lnTo>
                        <a:pt x="165" y="126"/>
                      </a:lnTo>
                      <a:lnTo>
                        <a:pt x="166" y="125"/>
                      </a:lnTo>
                      <a:lnTo>
                        <a:pt x="167" y="125"/>
                      </a:lnTo>
                      <a:lnTo>
                        <a:pt x="167" y="124"/>
                      </a:lnTo>
                      <a:lnTo>
                        <a:pt x="167" y="120"/>
                      </a:lnTo>
                      <a:lnTo>
                        <a:pt x="166" y="119"/>
                      </a:lnTo>
                      <a:lnTo>
                        <a:pt x="166" y="116"/>
                      </a:lnTo>
                      <a:lnTo>
                        <a:pt x="166" y="115"/>
                      </a:lnTo>
                      <a:lnTo>
                        <a:pt x="166" y="111"/>
                      </a:lnTo>
                      <a:lnTo>
                        <a:pt x="167" y="110"/>
                      </a:lnTo>
                      <a:lnTo>
                        <a:pt x="169" y="111"/>
                      </a:lnTo>
                      <a:lnTo>
                        <a:pt x="170" y="111"/>
                      </a:lnTo>
                      <a:lnTo>
                        <a:pt x="173" y="111"/>
                      </a:lnTo>
                      <a:lnTo>
                        <a:pt x="174" y="111"/>
                      </a:lnTo>
                      <a:lnTo>
                        <a:pt x="175" y="111"/>
                      </a:lnTo>
                      <a:lnTo>
                        <a:pt x="178" y="111"/>
                      </a:lnTo>
                      <a:lnTo>
                        <a:pt x="179" y="111"/>
                      </a:lnTo>
                      <a:lnTo>
                        <a:pt x="181" y="111"/>
                      </a:lnTo>
                      <a:lnTo>
                        <a:pt x="183" y="112"/>
                      </a:lnTo>
                      <a:lnTo>
                        <a:pt x="184" y="112"/>
                      </a:lnTo>
                      <a:lnTo>
                        <a:pt x="184" y="114"/>
                      </a:lnTo>
                      <a:lnTo>
                        <a:pt x="184" y="116"/>
                      </a:lnTo>
                      <a:lnTo>
                        <a:pt x="184" y="117"/>
                      </a:lnTo>
                      <a:lnTo>
                        <a:pt x="184" y="119"/>
                      </a:lnTo>
                      <a:lnTo>
                        <a:pt x="186" y="121"/>
                      </a:lnTo>
                      <a:lnTo>
                        <a:pt x="186" y="124"/>
                      </a:lnTo>
                      <a:lnTo>
                        <a:pt x="186" y="128"/>
                      </a:lnTo>
                      <a:lnTo>
                        <a:pt x="186" y="129"/>
                      </a:lnTo>
                      <a:lnTo>
                        <a:pt x="186" y="130"/>
                      </a:lnTo>
                      <a:lnTo>
                        <a:pt x="184" y="131"/>
                      </a:lnTo>
                      <a:lnTo>
                        <a:pt x="184" y="133"/>
                      </a:lnTo>
                      <a:lnTo>
                        <a:pt x="184" y="134"/>
                      </a:lnTo>
                      <a:lnTo>
                        <a:pt x="186" y="135"/>
                      </a:lnTo>
                      <a:lnTo>
                        <a:pt x="188" y="135"/>
                      </a:lnTo>
                      <a:lnTo>
                        <a:pt x="189" y="136"/>
                      </a:lnTo>
                      <a:lnTo>
                        <a:pt x="190" y="139"/>
                      </a:lnTo>
                      <a:lnTo>
                        <a:pt x="192" y="139"/>
                      </a:lnTo>
                      <a:lnTo>
                        <a:pt x="193" y="139"/>
                      </a:lnTo>
                      <a:lnTo>
                        <a:pt x="194" y="139"/>
                      </a:lnTo>
                      <a:lnTo>
                        <a:pt x="195" y="140"/>
                      </a:lnTo>
                      <a:lnTo>
                        <a:pt x="197" y="140"/>
                      </a:lnTo>
                      <a:lnTo>
                        <a:pt x="198" y="140"/>
                      </a:lnTo>
                      <a:lnTo>
                        <a:pt x="199" y="140"/>
                      </a:lnTo>
                      <a:lnTo>
                        <a:pt x="199" y="142"/>
                      </a:lnTo>
                      <a:lnTo>
                        <a:pt x="202" y="143"/>
                      </a:lnTo>
                      <a:lnTo>
                        <a:pt x="202" y="144"/>
                      </a:lnTo>
                      <a:lnTo>
                        <a:pt x="199" y="145"/>
                      </a:lnTo>
                      <a:lnTo>
                        <a:pt x="197" y="145"/>
                      </a:lnTo>
                      <a:lnTo>
                        <a:pt x="197" y="147"/>
                      </a:lnTo>
                      <a:lnTo>
                        <a:pt x="198" y="147"/>
                      </a:lnTo>
                      <a:lnTo>
                        <a:pt x="199" y="147"/>
                      </a:lnTo>
                      <a:lnTo>
                        <a:pt x="202" y="148"/>
                      </a:lnTo>
                      <a:lnTo>
                        <a:pt x="203" y="148"/>
                      </a:lnTo>
                      <a:lnTo>
                        <a:pt x="205" y="147"/>
                      </a:lnTo>
                      <a:lnTo>
                        <a:pt x="207" y="148"/>
                      </a:lnTo>
                      <a:lnTo>
                        <a:pt x="208" y="150"/>
                      </a:lnTo>
                      <a:lnTo>
                        <a:pt x="208" y="153"/>
                      </a:lnTo>
                      <a:lnTo>
                        <a:pt x="209" y="153"/>
                      </a:lnTo>
                      <a:lnTo>
                        <a:pt x="212" y="154"/>
                      </a:lnTo>
                      <a:lnTo>
                        <a:pt x="213" y="154"/>
                      </a:lnTo>
                      <a:lnTo>
                        <a:pt x="217" y="154"/>
                      </a:lnTo>
                      <a:lnTo>
                        <a:pt x="218" y="153"/>
                      </a:lnTo>
                      <a:lnTo>
                        <a:pt x="219" y="150"/>
                      </a:lnTo>
                      <a:lnTo>
                        <a:pt x="221" y="150"/>
                      </a:lnTo>
                      <a:lnTo>
                        <a:pt x="222" y="153"/>
                      </a:lnTo>
                      <a:lnTo>
                        <a:pt x="223" y="153"/>
                      </a:lnTo>
                      <a:lnTo>
                        <a:pt x="222" y="154"/>
                      </a:lnTo>
                      <a:lnTo>
                        <a:pt x="222" y="157"/>
                      </a:lnTo>
                      <a:lnTo>
                        <a:pt x="223" y="157"/>
                      </a:lnTo>
                      <a:lnTo>
                        <a:pt x="222" y="158"/>
                      </a:lnTo>
                      <a:lnTo>
                        <a:pt x="221" y="157"/>
                      </a:lnTo>
                      <a:lnTo>
                        <a:pt x="219" y="157"/>
                      </a:lnTo>
                      <a:lnTo>
                        <a:pt x="218" y="157"/>
                      </a:lnTo>
                      <a:lnTo>
                        <a:pt x="217" y="158"/>
                      </a:lnTo>
                      <a:lnTo>
                        <a:pt x="214" y="159"/>
                      </a:lnTo>
                      <a:lnTo>
                        <a:pt x="213" y="159"/>
                      </a:lnTo>
                      <a:lnTo>
                        <a:pt x="212" y="159"/>
                      </a:lnTo>
                      <a:lnTo>
                        <a:pt x="213" y="161"/>
                      </a:lnTo>
                      <a:lnTo>
                        <a:pt x="214" y="162"/>
                      </a:lnTo>
                      <a:lnTo>
                        <a:pt x="217" y="163"/>
                      </a:lnTo>
                      <a:lnTo>
                        <a:pt x="218" y="163"/>
                      </a:lnTo>
                      <a:lnTo>
                        <a:pt x="221" y="162"/>
                      </a:lnTo>
                      <a:lnTo>
                        <a:pt x="223" y="162"/>
                      </a:lnTo>
                      <a:lnTo>
                        <a:pt x="222" y="163"/>
                      </a:lnTo>
                      <a:lnTo>
                        <a:pt x="222" y="164"/>
                      </a:lnTo>
                      <a:lnTo>
                        <a:pt x="223" y="164"/>
                      </a:lnTo>
                      <a:lnTo>
                        <a:pt x="223" y="166"/>
                      </a:lnTo>
                      <a:lnTo>
                        <a:pt x="223" y="168"/>
                      </a:lnTo>
                      <a:lnTo>
                        <a:pt x="224" y="168"/>
                      </a:lnTo>
                      <a:lnTo>
                        <a:pt x="226" y="168"/>
                      </a:lnTo>
                      <a:lnTo>
                        <a:pt x="227" y="166"/>
                      </a:lnTo>
                      <a:lnTo>
                        <a:pt x="230" y="166"/>
                      </a:lnTo>
                      <a:lnTo>
                        <a:pt x="232" y="166"/>
                      </a:lnTo>
                      <a:lnTo>
                        <a:pt x="230" y="168"/>
                      </a:lnTo>
                      <a:lnTo>
                        <a:pt x="230" y="169"/>
                      </a:lnTo>
                      <a:lnTo>
                        <a:pt x="227" y="169"/>
                      </a:lnTo>
                      <a:lnTo>
                        <a:pt x="224" y="171"/>
                      </a:lnTo>
                      <a:lnTo>
                        <a:pt x="223" y="171"/>
                      </a:lnTo>
                      <a:lnTo>
                        <a:pt x="221" y="171"/>
                      </a:lnTo>
                      <a:lnTo>
                        <a:pt x="219" y="171"/>
                      </a:lnTo>
                      <a:lnTo>
                        <a:pt x="219" y="172"/>
                      </a:lnTo>
                      <a:lnTo>
                        <a:pt x="219" y="173"/>
                      </a:lnTo>
                      <a:lnTo>
                        <a:pt x="221" y="173"/>
                      </a:lnTo>
                      <a:lnTo>
                        <a:pt x="222" y="173"/>
                      </a:lnTo>
                      <a:lnTo>
                        <a:pt x="222" y="176"/>
                      </a:lnTo>
                      <a:lnTo>
                        <a:pt x="223" y="177"/>
                      </a:lnTo>
                      <a:lnTo>
                        <a:pt x="223" y="178"/>
                      </a:lnTo>
                      <a:lnTo>
                        <a:pt x="223" y="180"/>
                      </a:lnTo>
                      <a:lnTo>
                        <a:pt x="223" y="181"/>
                      </a:lnTo>
                      <a:lnTo>
                        <a:pt x="224" y="183"/>
                      </a:lnTo>
                      <a:lnTo>
                        <a:pt x="226" y="183"/>
                      </a:lnTo>
                      <a:lnTo>
                        <a:pt x="227" y="183"/>
                      </a:lnTo>
                      <a:lnTo>
                        <a:pt x="227" y="185"/>
                      </a:lnTo>
                      <a:lnTo>
                        <a:pt x="226" y="185"/>
                      </a:lnTo>
                      <a:lnTo>
                        <a:pt x="226" y="186"/>
                      </a:lnTo>
                      <a:lnTo>
                        <a:pt x="227" y="187"/>
                      </a:lnTo>
                      <a:lnTo>
                        <a:pt x="228" y="188"/>
                      </a:lnTo>
                      <a:lnTo>
                        <a:pt x="228" y="190"/>
                      </a:lnTo>
                      <a:lnTo>
                        <a:pt x="228" y="192"/>
                      </a:lnTo>
                      <a:lnTo>
                        <a:pt x="227" y="194"/>
                      </a:lnTo>
                      <a:lnTo>
                        <a:pt x="227" y="195"/>
                      </a:lnTo>
                      <a:lnTo>
                        <a:pt x="227" y="196"/>
                      </a:lnTo>
                      <a:lnTo>
                        <a:pt x="228" y="199"/>
                      </a:lnTo>
                      <a:lnTo>
                        <a:pt x="230" y="199"/>
                      </a:lnTo>
                      <a:lnTo>
                        <a:pt x="232" y="199"/>
                      </a:lnTo>
                      <a:lnTo>
                        <a:pt x="232" y="200"/>
                      </a:lnTo>
                      <a:lnTo>
                        <a:pt x="232" y="201"/>
                      </a:lnTo>
                      <a:lnTo>
                        <a:pt x="232" y="202"/>
                      </a:lnTo>
                      <a:lnTo>
                        <a:pt x="233" y="204"/>
                      </a:lnTo>
                      <a:lnTo>
                        <a:pt x="235" y="204"/>
                      </a:lnTo>
                      <a:lnTo>
                        <a:pt x="236" y="204"/>
                      </a:lnTo>
                      <a:lnTo>
                        <a:pt x="236" y="202"/>
                      </a:lnTo>
                      <a:lnTo>
                        <a:pt x="237" y="200"/>
                      </a:lnTo>
                      <a:lnTo>
                        <a:pt x="237" y="196"/>
                      </a:lnTo>
                      <a:lnTo>
                        <a:pt x="238" y="196"/>
                      </a:lnTo>
                      <a:lnTo>
                        <a:pt x="240" y="196"/>
                      </a:lnTo>
                      <a:lnTo>
                        <a:pt x="240" y="195"/>
                      </a:lnTo>
                      <a:lnTo>
                        <a:pt x="241" y="196"/>
                      </a:lnTo>
                      <a:lnTo>
                        <a:pt x="246" y="195"/>
                      </a:lnTo>
                      <a:lnTo>
                        <a:pt x="247" y="195"/>
                      </a:lnTo>
                      <a:lnTo>
                        <a:pt x="250" y="194"/>
                      </a:lnTo>
                      <a:lnTo>
                        <a:pt x="251" y="192"/>
                      </a:lnTo>
                      <a:lnTo>
                        <a:pt x="250" y="191"/>
                      </a:lnTo>
                      <a:lnTo>
                        <a:pt x="250" y="190"/>
                      </a:lnTo>
                      <a:lnTo>
                        <a:pt x="251" y="190"/>
                      </a:lnTo>
                      <a:lnTo>
                        <a:pt x="252" y="190"/>
                      </a:lnTo>
                      <a:lnTo>
                        <a:pt x="255" y="190"/>
                      </a:lnTo>
                      <a:lnTo>
                        <a:pt x="257" y="190"/>
                      </a:lnTo>
                      <a:lnTo>
                        <a:pt x="259" y="191"/>
                      </a:lnTo>
                      <a:lnTo>
                        <a:pt x="259" y="192"/>
                      </a:lnTo>
                      <a:lnTo>
                        <a:pt x="261" y="194"/>
                      </a:lnTo>
                      <a:lnTo>
                        <a:pt x="262" y="195"/>
                      </a:lnTo>
                      <a:lnTo>
                        <a:pt x="262" y="199"/>
                      </a:lnTo>
                      <a:lnTo>
                        <a:pt x="262" y="200"/>
                      </a:lnTo>
                      <a:lnTo>
                        <a:pt x="262" y="201"/>
                      </a:lnTo>
                      <a:lnTo>
                        <a:pt x="264" y="201"/>
                      </a:lnTo>
                      <a:lnTo>
                        <a:pt x="264" y="202"/>
                      </a:lnTo>
                      <a:lnTo>
                        <a:pt x="266" y="202"/>
                      </a:lnTo>
                      <a:lnTo>
                        <a:pt x="266" y="204"/>
                      </a:lnTo>
                      <a:lnTo>
                        <a:pt x="266" y="205"/>
                      </a:lnTo>
                      <a:lnTo>
                        <a:pt x="265" y="206"/>
                      </a:lnTo>
                      <a:lnTo>
                        <a:pt x="265" y="209"/>
                      </a:lnTo>
                      <a:lnTo>
                        <a:pt x="265" y="210"/>
                      </a:lnTo>
                      <a:lnTo>
                        <a:pt x="264" y="214"/>
                      </a:lnTo>
                      <a:lnTo>
                        <a:pt x="264" y="215"/>
                      </a:lnTo>
                      <a:lnTo>
                        <a:pt x="265" y="218"/>
                      </a:lnTo>
                      <a:lnTo>
                        <a:pt x="264" y="219"/>
                      </a:lnTo>
                      <a:lnTo>
                        <a:pt x="265" y="221"/>
                      </a:lnTo>
                      <a:lnTo>
                        <a:pt x="265" y="223"/>
                      </a:lnTo>
                      <a:lnTo>
                        <a:pt x="266" y="225"/>
                      </a:lnTo>
                      <a:lnTo>
                        <a:pt x="266" y="228"/>
                      </a:lnTo>
                      <a:lnTo>
                        <a:pt x="265" y="230"/>
                      </a:ln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7" name="Freeform 64">
                  <a:extLst>
                    <a:ext uri="{FF2B5EF4-FFF2-40B4-BE49-F238E27FC236}">
                      <a16:creationId xmlns:a16="http://schemas.microsoft.com/office/drawing/2014/main" id="{E18FF74F-F97F-4A22-8A74-E04D3B2FAB4C}"/>
                    </a:ext>
                  </a:extLst>
                </p:cNvPr>
                <p:cNvSpPr>
                  <a:spLocks noEditPoints="1"/>
                </p:cNvSpPr>
                <p:nvPr/>
              </p:nvSpPr>
              <p:spPr bwMode="auto">
                <a:xfrm>
                  <a:off x="3042" y="2588"/>
                  <a:ext cx="324" cy="875"/>
                </a:xfrm>
                <a:custGeom>
                  <a:avLst/>
                  <a:gdLst>
                    <a:gd name="T0" fmla="*/ 140 w 324"/>
                    <a:gd name="T1" fmla="*/ 472 h 875"/>
                    <a:gd name="T2" fmla="*/ 113 w 324"/>
                    <a:gd name="T3" fmla="*/ 511 h 875"/>
                    <a:gd name="T4" fmla="*/ 66 w 324"/>
                    <a:gd name="T5" fmla="*/ 593 h 875"/>
                    <a:gd name="T6" fmla="*/ 26 w 324"/>
                    <a:gd name="T7" fmla="*/ 595 h 875"/>
                    <a:gd name="T8" fmla="*/ 33 w 324"/>
                    <a:gd name="T9" fmla="*/ 631 h 875"/>
                    <a:gd name="T10" fmla="*/ 23 w 324"/>
                    <a:gd name="T11" fmla="*/ 597 h 875"/>
                    <a:gd name="T12" fmla="*/ 163 w 324"/>
                    <a:gd name="T13" fmla="*/ 652 h 875"/>
                    <a:gd name="T14" fmla="*/ 151 w 324"/>
                    <a:gd name="T15" fmla="*/ 573 h 875"/>
                    <a:gd name="T16" fmla="*/ 155 w 324"/>
                    <a:gd name="T17" fmla="*/ 650 h 875"/>
                    <a:gd name="T18" fmla="*/ 166 w 324"/>
                    <a:gd name="T19" fmla="*/ 616 h 875"/>
                    <a:gd name="T20" fmla="*/ 116 w 324"/>
                    <a:gd name="T21" fmla="*/ 690 h 875"/>
                    <a:gd name="T22" fmla="*/ 168 w 324"/>
                    <a:gd name="T23" fmla="*/ 686 h 875"/>
                    <a:gd name="T24" fmla="*/ 66 w 324"/>
                    <a:gd name="T25" fmla="*/ 752 h 875"/>
                    <a:gd name="T26" fmla="*/ 56 w 324"/>
                    <a:gd name="T27" fmla="*/ 845 h 875"/>
                    <a:gd name="T28" fmla="*/ 225 w 324"/>
                    <a:gd name="T29" fmla="*/ 31 h 875"/>
                    <a:gd name="T30" fmla="*/ 263 w 324"/>
                    <a:gd name="T31" fmla="*/ 21 h 875"/>
                    <a:gd name="T32" fmla="*/ 318 w 324"/>
                    <a:gd name="T33" fmla="*/ 30 h 875"/>
                    <a:gd name="T34" fmla="*/ 312 w 324"/>
                    <a:gd name="T35" fmla="*/ 60 h 875"/>
                    <a:gd name="T36" fmla="*/ 297 w 324"/>
                    <a:gd name="T37" fmla="*/ 80 h 875"/>
                    <a:gd name="T38" fmla="*/ 270 w 324"/>
                    <a:gd name="T39" fmla="*/ 88 h 875"/>
                    <a:gd name="T40" fmla="*/ 266 w 324"/>
                    <a:gd name="T41" fmla="*/ 144 h 875"/>
                    <a:gd name="T42" fmla="*/ 244 w 324"/>
                    <a:gd name="T43" fmla="*/ 161 h 875"/>
                    <a:gd name="T44" fmla="*/ 217 w 324"/>
                    <a:gd name="T45" fmla="*/ 194 h 875"/>
                    <a:gd name="T46" fmla="*/ 213 w 324"/>
                    <a:gd name="T47" fmla="*/ 228 h 875"/>
                    <a:gd name="T48" fmla="*/ 192 w 324"/>
                    <a:gd name="T49" fmla="*/ 254 h 875"/>
                    <a:gd name="T50" fmla="*/ 216 w 324"/>
                    <a:gd name="T51" fmla="*/ 358 h 875"/>
                    <a:gd name="T52" fmla="*/ 234 w 324"/>
                    <a:gd name="T53" fmla="*/ 458 h 875"/>
                    <a:gd name="T54" fmla="*/ 192 w 324"/>
                    <a:gd name="T55" fmla="*/ 536 h 875"/>
                    <a:gd name="T56" fmla="*/ 180 w 324"/>
                    <a:gd name="T57" fmla="*/ 673 h 875"/>
                    <a:gd name="T58" fmla="*/ 166 w 324"/>
                    <a:gd name="T59" fmla="*/ 582 h 875"/>
                    <a:gd name="T60" fmla="*/ 151 w 324"/>
                    <a:gd name="T61" fmla="*/ 484 h 875"/>
                    <a:gd name="T62" fmla="*/ 123 w 324"/>
                    <a:gd name="T63" fmla="*/ 397 h 875"/>
                    <a:gd name="T64" fmla="*/ 114 w 324"/>
                    <a:gd name="T65" fmla="*/ 382 h 875"/>
                    <a:gd name="T66" fmla="*/ 106 w 324"/>
                    <a:gd name="T67" fmla="*/ 467 h 875"/>
                    <a:gd name="T68" fmla="*/ 135 w 324"/>
                    <a:gd name="T69" fmla="*/ 508 h 875"/>
                    <a:gd name="T70" fmla="*/ 138 w 324"/>
                    <a:gd name="T71" fmla="*/ 583 h 875"/>
                    <a:gd name="T72" fmla="*/ 114 w 324"/>
                    <a:gd name="T73" fmla="*/ 661 h 875"/>
                    <a:gd name="T74" fmla="*/ 146 w 324"/>
                    <a:gd name="T75" fmla="*/ 731 h 875"/>
                    <a:gd name="T76" fmla="*/ 144 w 324"/>
                    <a:gd name="T77" fmla="*/ 804 h 875"/>
                    <a:gd name="T78" fmla="*/ 93 w 324"/>
                    <a:gd name="T79" fmla="*/ 859 h 875"/>
                    <a:gd name="T80" fmla="*/ 70 w 324"/>
                    <a:gd name="T81" fmla="*/ 780 h 875"/>
                    <a:gd name="T82" fmla="*/ 71 w 324"/>
                    <a:gd name="T83" fmla="*/ 692 h 875"/>
                    <a:gd name="T84" fmla="*/ 69 w 324"/>
                    <a:gd name="T85" fmla="*/ 595 h 875"/>
                    <a:gd name="T86" fmla="*/ 61 w 324"/>
                    <a:gd name="T87" fmla="*/ 524 h 875"/>
                    <a:gd name="T88" fmla="*/ 47 w 324"/>
                    <a:gd name="T89" fmla="*/ 492 h 875"/>
                    <a:gd name="T90" fmla="*/ 10 w 324"/>
                    <a:gd name="T91" fmla="*/ 443 h 875"/>
                    <a:gd name="T92" fmla="*/ 9 w 324"/>
                    <a:gd name="T93" fmla="*/ 410 h 875"/>
                    <a:gd name="T94" fmla="*/ 24 w 324"/>
                    <a:gd name="T95" fmla="*/ 360 h 875"/>
                    <a:gd name="T96" fmla="*/ 12 w 324"/>
                    <a:gd name="T97" fmla="*/ 294 h 875"/>
                    <a:gd name="T98" fmla="*/ 7 w 324"/>
                    <a:gd name="T99" fmla="*/ 246 h 875"/>
                    <a:gd name="T100" fmla="*/ 35 w 324"/>
                    <a:gd name="T101" fmla="*/ 258 h 875"/>
                    <a:gd name="T102" fmla="*/ 19 w 324"/>
                    <a:gd name="T103" fmla="*/ 228 h 875"/>
                    <a:gd name="T104" fmla="*/ 28 w 324"/>
                    <a:gd name="T105" fmla="*/ 209 h 875"/>
                    <a:gd name="T106" fmla="*/ 54 w 324"/>
                    <a:gd name="T107" fmla="*/ 198 h 875"/>
                    <a:gd name="T108" fmla="*/ 36 w 324"/>
                    <a:gd name="T109" fmla="*/ 147 h 875"/>
                    <a:gd name="T110" fmla="*/ 9 w 324"/>
                    <a:gd name="T111" fmla="*/ 128 h 875"/>
                    <a:gd name="T112" fmla="*/ 27 w 324"/>
                    <a:gd name="T113" fmla="*/ 107 h 875"/>
                    <a:gd name="T114" fmla="*/ 46 w 324"/>
                    <a:gd name="T115" fmla="*/ 113 h 875"/>
                    <a:gd name="T116" fmla="*/ 74 w 324"/>
                    <a:gd name="T117" fmla="*/ 104 h 875"/>
                    <a:gd name="T118" fmla="*/ 70 w 324"/>
                    <a:gd name="T119" fmla="*/ 61 h 875"/>
                    <a:gd name="T120" fmla="*/ 113 w 324"/>
                    <a:gd name="T121" fmla="*/ 35 h 875"/>
                    <a:gd name="T122" fmla="*/ 150 w 324"/>
                    <a:gd name="T123" fmla="*/ 23 h 875"/>
                    <a:gd name="T124" fmla="*/ 189 w 324"/>
                    <a:gd name="T125" fmla="*/ 4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 h="875">
                      <a:moveTo>
                        <a:pt x="113" y="511"/>
                      </a:moveTo>
                      <a:lnTo>
                        <a:pt x="112" y="507"/>
                      </a:lnTo>
                      <a:lnTo>
                        <a:pt x="113" y="501"/>
                      </a:lnTo>
                      <a:lnTo>
                        <a:pt x="116" y="495"/>
                      </a:lnTo>
                      <a:lnTo>
                        <a:pt x="117" y="489"/>
                      </a:lnTo>
                      <a:lnTo>
                        <a:pt x="119" y="484"/>
                      </a:lnTo>
                      <a:lnTo>
                        <a:pt x="118" y="481"/>
                      </a:lnTo>
                      <a:lnTo>
                        <a:pt x="116" y="477"/>
                      </a:lnTo>
                      <a:lnTo>
                        <a:pt x="113" y="473"/>
                      </a:lnTo>
                      <a:lnTo>
                        <a:pt x="112" y="464"/>
                      </a:lnTo>
                      <a:lnTo>
                        <a:pt x="114" y="458"/>
                      </a:lnTo>
                      <a:lnTo>
                        <a:pt x="116" y="451"/>
                      </a:lnTo>
                      <a:lnTo>
                        <a:pt x="118" y="445"/>
                      </a:lnTo>
                      <a:lnTo>
                        <a:pt x="119" y="443"/>
                      </a:lnTo>
                      <a:lnTo>
                        <a:pt x="123" y="439"/>
                      </a:lnTo>
                      <a:lnTo>
                        <a:pt x="125" y="443"/>
                      </a:lnTo>
                      <a:lnTo>
                        <a:pt x="126" y="448"/>
                      </a:lnTo>
                      <a:lnTo>
                        <a:pt x="130" y="459"/>
                      </a:lnTo>
                      <a:lnTo>
                        <a:pt x="133" y="462"/>
                      </a:lnTo>
                      <a:lnTo>
                        <a:pt x="135" y="463"/>
                      </a:lnTo>
                      <a:lnTo>
                        <a:pt x="138" y="465"/>
                      </a:lnTo>
                      <a:lnTo>
                        <a:pt x="138" y="467"/>
                      </a:lnTo>
                      <a:lnTo>
                        <a:pt x="140" y="472"/>
                      </a:lnTo>
                      <a:lnTo>
                        <a:pt x="141" y="474"/>
                      </a:lnTo>
                      <a:lnTo>
                        <a:pt x="142" y="474"/>
                      </a:lnTo>
                      <a:lnTo>
                        <a:pt x="144" y="478"/>
                      </a:lnTo>
                      <a:lnTo>
                        <a:pt x="145" y="479"/>
                      </a:lnTo>
                      <a:lnTo>
                        <a:pt x="146" y="482"/>
                      </a:lnTo>
                      <a:lnTo>
                        <a:pt x="147" y="488"/>
                      </a:lnTo>
                      <a:lnTo>
                        <a:pt x="149" y="491"/>
                      </a:lnTo>
                      <a:lnTo>
                        <a:pt x="147" y="495"/>
                      </a:lnTo>
                      <a:lnTo>
                        <a:pt x="146" y="498"/>
                      </a:lnTo>
                      <a:lnTo>
                        <a:pt x="144" y="502"/>
                      </a:lnTo>
                      <a:lnTo>
                        <a:pt x="140" y="503"/>
                      </a:lnTo>
                      <a:lnTo>
                        <a:pt x="135" y="506"/>
                      </a:lnTo>
                      <a:lnTo>
                        <a:pt x="132" y="506"/>
                      </a:lnTo>
                      <a:lnTo>
                        <a:pt x="130" y="506"/>
                      </a:lnTo>
                      <a:lnTo>
                        <a:pt x="126" y="507"/>
                      </a:lnTo>
                      <a:lnTo>
                        <a:pt x="122" y="508"/>
                      </a:lnTo>
                      <a:lnTo>
                        <a:pt x="118" y="510"/>
                      </a:lnTo>
                      <a:lnTo>
                        <a:pt x="114" y="511"/>
                      </a:lnTo>
                      <a:lnTo>
                        <a:pt x="113" y="511"/>
                      </a:lnTo>
                      <a:lnTo>
                        <a:pt x="113" y="511"/>
                      </a:lnTo>
                      <a:lnTo>
                        <a:pt x="113" y="511"/>
                      </a:lnTo>
                      <a:lnTo>
                        <a:pt x="113" y="511"/>
                      </a:lnTo>
                      <a:lnTo>
                        <a:pt x="113" y="511"/>
                      </a:lnTo>
                      <a:close/>
                      <a:moveTo>
                        <a:pt x="65" y="687"/>
                      </a:moveTo>
                      <a:lnTo>
                        <a:pt x="65" y="672"/>
                      </a:lnTo>
                      <a:lnTo>
                        <a:pt x="65" y="667"/>
                      </a:lnTo>
                      <a:lnTo>
                        <a:pt x="65" y="661"/>
                      </a:lnTo>
                      <a:lnTo>
                        <a:pt x="66" y="657"/>
                      </a:lnTo>
                      <a:lnTo>
                        <a:pt x="65" y="653"/>
                      </a:lnTo>
                      <a:lnTo>
                        <a:pt x="66" y="648"/>
                      </a:lnTo>
                      <a:lnTo>
                        <a:pt x="70" y="644"/>
                      </a:lnTo>
                      <a:lnTo>
                        <a:pt x="73" y="639"/>
                      </a:lnTo>
                      <a:lnTo>
                        <a:pt x="75" y="636"/>
                      </a:lnTo>
                      <a:lnTo>
                        <a:pt x="78" y="630"/>
                      </a:lnTo>
                      <a:lnTo>
                        <a:pt x="79" y="628"/>
                      </a:lnTo>
                      <a:lnTo>
                        <a:pt x="81" y="624"/>
                      </a:lnTo>
                      <a:lnTo>
                        <a:pt x="84" y="621"/>
                      </a:lnTo>
                      <a:lnTo>
                        <a:pt x="87" y="617"/>
                      </a:lnTo>
                      <a:lnTo>
                        <a:pt x="84" y="610"/>
                      </a:lnTo>
                      <a:lnTo>
                        <a:pt x="83" y="609"/>
                      </a:lnTo>
                      <a:lnTo>
                        <a:pt x="79" y="607"/>
                      </a:lnTo>
                      <a:lnTo>
                        <a:pt x="76" y="603"/>
                      </a:lnTo>
                      <a:lnTo>
                        <a:pt x="73" y="601"/>
                      </a:lnTo>
                      <a:lnTo>
                        <a:pt x="69" y="598"/>
                      </a:lnTo>
                      <a:lnTo>
                        <a:pt x="66" y="597"/>
                      </a:lnTo>
                      <a:lnTo>
                        <a:pt x="66" y="593"/>
                      </a:lnTo>
                      <a:lnTo>
                        <a:pt x="66" y="587"/>
                      </a:lnTo>
                      <a:lnTo>
                        <a:pt x="64" y="584"/>
                      </a:lnTo>
                      <a:lnTo>
                        <a:pt x="60" y="586"/>
                      </a:lnTo>
                      <a:lnTo>
                        <a:pt x="57" y="588"/>
                      </a:lnTo>
                      <a:lnTo>
                        <a:pt x="55" y="586"/>
                      </a:lnTo>
                      <a:lnTo>
                        <a:pt x="55" y="581"/>
                      </a:lnTo>
                      <a:lnTo>
                        <a:pt x="57" y="574"/>
                      </a:lnTo>
                      <a:lnTo>
                        <a:pt x="57" y="571"/>
                      </a:lnTo>
                      <a:lnTo>
                        <a:pt x="56" y="564"/>
                      </a:lnTo>
                      <a:lnTo>
                        <a:pt x="55" y="555"/>
                      </a:lnTo>
                      <a:lnTo>
                        <a:pt x="54" y="550"/>
                      </a:lnTo>
                      <a:lnTo>
                        <a:pt x="50" y="550"/>
                      </a:lnTo>
                      <a:lnTo>
                        <a:pt x="50" y="552"/>
                      </a:lnTo>
                      <a:lnTo>
                        <a:pt x="45" y="555"/>
                      </a:lnTo>
                      <a:lnTo>
                        <a:pt x="42" y="562"/>
                      </a:lnTo>
                      <a:lnTo>
                        <a:pt x="38" y="567"/>
                      </a:lnTo>
                      <a:lnTo>
                        <a:pt x="35" y="571"/>
                      </a:lnTo>
                      <a:lnTo>
                        <a:pt x="32" y="574"/>
                      </a:lnTo>
                      <a:lnTo>
                        <a:pt x="28" y="579"/>
                      </a:lnTo>
                      <a:lnTo>
                        <a:pt x="27" y="583"/>
                      </a:lnTo>
                      <a:lnTo>
                        <a:pt x="26" y="588"/>
                      </a:lnTo>
                      <a:lnTo>
                        <a:pt x="24" y="592"/>
                      </a:lnTo>
                      <a:lnTo>
                        <a:pt x="26" y="595"/>
                      </a:lnTo>
                      <a:lnTo>
                        <a:pt x="35" y="596"/>
                      </a:lnTo>
                      <a:lnTo>
                        <a:pt x="40" y="598"/>
                      </a:lnTo>
                      <a:lnTo>
                        <a:pt x="46" y="600"/>
                      </a:lnTo>
                      <a:lnTo>
                        <a:pt x="48" y="601"/>
                      </a:lnTo>
                      <a:lnTo>
                        <a:pt x="51" y="603"/>
                      </a:lnTo>
                      <a:lnTo>
                        <a:pt x="52" y="607"/>
                      </a:lnTo>
                      <a:lnTo>
                        <a:pt x="54" y="612"/>
                      </a:lnTo>
                      <a:lnTo>
                        <a:pt x="55" y="616"/>
                      </a:lnTo>
                      <a:lnTo>
                        <a:pt x="57" y="621"/>
                      </a:lnTo>
                      <a:lnTo>
                        <a:pt x="61" y="625"/>
                      </a:lnTo>
                      <a:lnTo>
                        <a:pt x="62" y="628"/>
                      </a:lnTo>
                      <a:lnTo>
                        <a:pt x="64" y="630"/>
                      </a:lnTo>
                      <a:lnTo>
                        <a:pt x="62" y="633"/>
                      </a:lnTo>
                      <a:lnTo>
                        <a:pt x="59" y="633"/>
                      </a:lnTo>
                      <a:lnTo>
                        <a:pt x="55" y="631"/>
                      </a:lnTo>
                      <a:lnTo>
                        <a:pt x="51" y="631"/>
                      </a:lnTo>
                      <a:lnTo>
                        <a:pt x="48" y="629"/>
                      </a:lnTo>
                      <a:lnTo>
                        <a:pt x="45" y="628"/>
                      </a:lnTo>
                      <a:lnTo>
                        <a:pt x="41" y="625"/>
                      </a:lnTo>
                      <a:lnTo>
                        <a:pt x="38" y="624"/>
                      </a:lnTo>
                      <a:lnTo>
                        <a:pt x="36" y="625"/>
                      </a:lnTo>
                      <a:lnTo>
                        <a:pt x="35" y="628"/>
                      </a:lnTo>
                      <a:lnTo>
                        <a:pt x="33" y="631"/>
                      </a:lnTo>
                      <a:lnTo>
                        <a:pt x="35" y="636"/>
                      </a:lnTo>
                      <a:lnTo>
                        <a:pt x="37" y="643"/>
                      </a:lnTo>
                      <a:lnTo>
                        <a:pt x="38" y="645"/>
                      </a:lnTo>
                      <a:lnTo>
                        <a:pt x="41" y="649"/>
                      </a:lnTo>
                      <a:lnTo>
                        <a:pt x="42" y="654"/>
                      </a:lnTo>
                      <a:lnTo>
                        <a:pt x="50" y="664"/>
                      </a:lnTo>
                      <a:lnTo>
                        <a:pt x="62" y="686"/>
                      </a:lnTo>
                      <a:lnTo>
                        <a:pt x="64" y="687"/>
                      </a:lnTo>
                      <a:lnTo>
                        <a:pt x="64" y="688"/>
                      </a:lnTo>
                      <a:lnTo>
                        <a:pt x="65" y="687"/>
                      </a:lnTo>
                      <a:close/>
                      <a:moveTo>
                        <a:pt x="60" y="630"/>
                      </a:moveTo>
                      <a:lnTo>
                        <a:pt x="59" y="626"/>
                      </a:lnTo>
                      <a:lnTo>
                        <a:pt x="55" y="624"/>
                      </a:lnTo>
                      <a:lnTo>
                        <a:pt x="54" y="617"/>
                      </a:lnTo>
                      <a:lnTo>
                        <a:pt x="51" y="609"/>
                      </a:lnTo>
                      <a:lnTo>
                        <a:pt x="48" y="603"/>
                      </a:lnTo>
                      <a:lnTo>
                        <a:pt x="43" y="602"/>
                      </a:lnTo>
                      <a:lnTo>
                        <a:pt x="41" y="602"/>
                      </a:lnTo>
                      <a:lnTo>
                        <a:pt x="37" y="601"/>
                      </a:lnTo>
                      <a:lnTo>
                        <a:pt x="35" y="600"/>
                      </a:lnTo>
                      <a:lnTo>
                        <a:pt x="29" y="597"/>
                      </a:lnTo>
                      <a:lnTo>
                        <a:pt x="27" y="597"/>
                      </a:lnTo>
                      <a:lnTo>
                        <a:pt x="23" y="597"/>
                      </a:lnTo>
                      <a:lnTo>
                        <a:pt x="21" y="600"/>
                      </a:lnTo>
                      <a:lnTo>
                        <a:pt x="19" y="602"/>
                      </a:lnTo>
                      <a:lnTo>
                        <a:pt x="16" y="606"/>
                      </a:lnTo>
                      <a:lnTo>
                        <a:pt x="13" y="607"/>
                      </a:lnTo>
                      <a:lnTo>
                        <a:pt x="12" y="610"/>
                      </a:lnTo>
                      <a:lnTo>
                        <a:pt x="14" y="611"/>
                      </a:lnTo>
                      <a:lnTo>
                        <a:pt x="19" y="610"/>
                      </a:lnTo>
                      <a:lnTo>
                        <a:pt x="23" y="609"/>
                      </a:lnTo>
                      <a:lnTo>
                        <a:pt x="27" y="609"/>
                      </a:lnTo>
                      <a:lnTo>
                        <a:pt x="29" y="609"/>
                      </a:lnTo>
                      <a:lnTo>
                        <a:pt x="35" y="609"/>
                      </a:lnTo>
                      <a:lnTo>
                        <a:pt x="36" y="610"/>
                      </a:lnTo>
                      <a:lnTo>
                        <a:pt x="40" y="615"/>
                      </a:lnTo>
                      <a:lnTo>
                        <a:pt x="40" y="616"/>
                      </a:lnTo>
                      <a:lnTo>
                        <a:pt x="41" y="621"/>
                      </a:lnTo>
                      <a:lnTo>
                        <a:pt x="43" y="624"/>
                      </a:lnTo>
                      <a:lnTo>
                        <a:pt x="47" y="626"/>
                      </a:lnTo>
                      <a:lnTo>
                        <a:pt x="51" y="629"/>
                      </a:lnTo>
                      <a:lnTo>
                        <a:pt x="54" y="630"/>
                      </a:lnTo>
                      <a:lnTo>
                        <a:pt x="56" y="630"/>
                      </a:lnTo>
                      <a:lnTo>
                        <a:pt x="60" y="630"/>
                      </a:lnTo>
                      <a:lnTo>
                        <a:pt x="60" y="630"/>
                      </a:lnTo>
                      <a:close/>
                      <a:moveTo>
                        <a:pt x="163" y="652"/>
                      </a:moveTo>
                      <a:lnTo>
                        <a:pt x="164" y="650"/>
                      </a:lnTo>
                      <a:lnTo>
                        <a:pt x="166" y="648"/>
                      </a:lnTo>
                      <a:lnTo>
                        <a:pt x="169" y="642"/>
                      </a:lnTo>
                      <a:lnTo>
                        <a:pt x="170" y="636"/>
                      </a:lnTo>
                      <a:lnTo>
                        <a:pt x="173" y="630"/>
                      </a:lnTo>
                      <a:lnTo>
                        <a:pt x="173" y="628"/>
                      </a:lnTo>
                      <a:lnTo>
                        <a:pt x="175" y="625"/>
                      </a:lnTo>
                      <a:lnTo>
                        <a:pt x="176" y="624"/>
                      </a:lnTo>
                      <a:lnTo>
                        <a:pt x="178" y="621"/>
                      </a:lnTo>
                      <a:lnTo>
                        <a:pt x="175" y="616"/>
                      </a:lnTo>
                      <a:lnTo>
                        <a:pt x="171" y="612"/>
                      </a:lnTo>
                      <a:lnTo>
                        <a:pt x="169" y="609"/>
                      </a:lnTo>
                      <a:lnTo>
                        <a:pt x="168" y="606"/>
                      </a:lnTo>
                      <a:lnTo>
                        <a:pt x="166" y="602"/>
                      </a:lnTo>
                      <a:lnTo>
                        <a:pt x="164" y="598"/>
                      </a:lnTo>
                      <a:lnTo>
                        <a:pt x="164" y="595"/>
                      </a:lnTo>
                      <a:lnTo>
                        <a:pt x="164" y="592"/>
                      </a:lnTo>
                      <a:lnTo>
                        <a:pt x="163" y="587"/>
                      </a:lnTo>
                      <a:lnTo>
                        <a:pt x="160" y="583"/>
                      </a:lnTo>
                      <a:lnTo>
                        <a:pt x="159" y="581"/>
                      </a:lnTo>
                      <a:lnTo>
                        <a:pt x="157" y="578"/>
                      </a:lnTo>
                      <a:lnTo>
                        <a:pt x="156" y="576"/>
                      </a:lnTo>
                      <a:lnTo>
                        <a:pt x="151" y="573"/>
                      </a:lnTo>
                      <a:lnTo>
                        <a:pt x="147" y="576"/>
                      </a:lnTo>
                      <a:lnTo>
                        <a:pt x="146" y="578"/>
                      </a:lnTo>
                      <a:lnTo>
                        <a:pt x="145" y="584"/>
                      </a:lnTo>
                      <a:lnTo>
                        <a:pt x="145" y="588"/>
                      </a:lnTo>
                      <a:lnTo>
                        <a:pt x="147" y="598"/>
                      </a:lnTo>
                      <a:lnTo>
                        <a:pt x="149" y="601"/>
                      </a:lnTo>
                      <a:lnTo>
                        <a:pt x="154" y="607"/>
                      </a:lnTo>
                      <a:lnTo>
                        <a:pt x="156" y="610"/>
                      </a:lnTo>
                      <a:lnTo>
                        <a:pt x="160" y="611"/>
                      </a:lnTo>
                      <a:lnTo>
                        <a:pt x="163" y="612"/>
                      </a:lnTo>
                      <a:lnTo>
                        <a:pt x="166" y="614"/>
                      </a:lnTo>
                      <a:lnTo>
                        <a:pt x="168" y="615"/>
                      </a:lnTo>
                      <a:lnTo>
                        <a:pt x="168" y="621"/>
                      </a:lnTo>
                      <a:lnTo>
                        <a:pt x="166" y="624"/>
                      </a:lnTo>
                      <a:lnTo>
                        <a:pt x="163" y="628"/>
                      </a:lnTo>
                      <a:lnTo>
                        <a:pt x="159" y="630"/>
                      </a:lnTo>
                      <a:lnTo>
                        <a:pt x="156" y="631"/>
                      </a:lnTo>
                      <a:lnTo>
                        <a:pt x="154" y="635"/>
                      </a:lnTo>
                      <a:lnTo>
                        <a:pt x="151" y="638"/>
                      </a:lnTo>
                      <a:lnTo>
                        <a:pt x="149" y="640"/>
                      </a:lnTo>
                      <a:lnTo>
                        <a:pt x="149" y="644"/>
                      </a:lnTo>
                      <a:lnTo>
                        <a:pt x="151" y="647"/>
                      </a:lnTo>
                      <a:lnTo>
                        <a:pt x="155" y="650"/>
                      </a:lnTo>
                      <a:lnTo>
                        <a:pt x="156" y="652"/>
                      </a:lnTo>
                      <a:lnTo>
                        <a:pt x="160" y="652"/>
                      </a:lnTo>
                      <a:lnTo>
                        <a:pt x="163" y="652"/>
                      </a:lnTo>
                      <a:lnTo>
                        <a:pt x="163" y="652"/>
                      </a:lnTo>
                      <a:lnTo>
                        <a:pt x="163" y="652"/>
                      </a:lnTo>
                      <a:close/>
                      <a:moveTo>
                        <a:pt x="145" y="638"/>
                      </a:moveTo>
                      <a:lnTo>
                        <a:pt x="142" y="638"/>
                      </a:lnTo>
                      <a:lnTo>
                        <a:pt x="140" y="636"/>
                      </a:lnTo>
                      <a:lnTo>
                        <a:pt x="138" y="635"/>
                      </a:lnTo>
                      <a:lnTo>
                        <a:pt x="131" y="633"/>
                      </a:lnTo>
                      <a:lnTo>
                        <a:pt x="130" y="630"/>
                      </a:lnTo>
                      <a:lnTo>
                        <a:pt x="131" y="625"/>
                      </a:lnTo>
                      <a:lnTo>
                        <a:pt x="133" y="622"/>
                      </a:lnTo>
                      <a:lnTo>
                        <a:pt x="137" y="621"/>
                      </a:lnTo>
                      <a:lnTo>
                        <a:pt x="141" y="620"/>
                      </a:lnTo>
                      <a:lnTo>
                        <a:pt x="145" y="617"/>
                      </a:lnTo>
                      <a:lnTo>
                        <a:pt x="149" y="614"/>
                      </a:lnTo>
                      <a:lnTo>
                        <a:pt x="150" y="612"/>
                      </a:lnTo>
                      <a:lnTo>
                        <a:pt x="152" y="612"/>
                      </a:lnTo>
                      <a:lnTo>
                        <a:pt x="154" y="611"/>
                      </a:lnTo>
                      <a:lnTo>
                        <a:pt x="163" y="615"/>
                      </a:lnTo>
                      <a:lnTo>
                        <a:pt x="164" y="616"/>
                      </a:lnTo>
                      <a:lnTo>
                        <a:pt x="166" y="616"/>
                      </a:lnTo>
                      <a:lnTo>
                        <a:pt x="166" y="617"/>
                      </a:lnTo>
                      <a:lnTo>
                        <a:pt x="164" y="621"/>
                      </a:lnTo>
                      <a:lnTo>
                        <a:pt x="163" y="624"/>
                      </a:lnTo>
                      <a:lnTo>
                        <a:pt x="160" y="626"/>
                      </a:lnTo>
                      <a:lnTo>
                        <a:pt x="155" y="630"/>
                      </a:lnTo>
                      <a:lnTo>
                        <a:pt x="150" y="633"/>
                      </a:lnTo>
                      <a:lnTo>
                        <a:pt x="147" y="636"/>
                      </a:lnTo>
                      <a:lnTo>
                        <a:pt x="145" y="638"/>
                      </a:lnTo>
                      <a:close/>
                      <a:moveTo>
                        <a:pt x="161" y="734"/>
                      </a:moveTo>
                      <a:lnTo>
                        <a:pt x="159" y="731"/>
                      </a:lnTo>
                      <a:lnTo>
                        <a:pt x="155" y="729"/>
                      </a:lnTo>
                      <a:lnTo>
                        <a:pt x="154" y="726"/>
                      </a:lnTo>
                      <a:lnTo>
                        <a:pt x="149" y="726"/>
                      </a:lnTo>
                      <a:lnTo>
                        <a:pt x="145" y="728"/>
                      </a:lnTo>
                      <a:lnTo>
                        <a:pt x="141" y="728"/>
                      </a:lnTo>
                      <a:lnTo>
                        <a:pt x="132" y="725"/>
                      </a:lnTo>
                      <a:lnTo>
                        <a:pt x="133" y="719"/>
                      </a:lnTo>
                      <a:lnTo>
                        <a:pt x="135" y="714"/>
                      </a:lnTo>
                      <a:lnTo>
                        <a:pt x="131" y="706"/>
                      </a:lnTo>
                      <a:lnTo>
                        <a:pt x="125" y="704"/>
                      </a:lnTo>
                      <a:lnTo>
                        <a:pt x="119" y="701"/>
                      </a:lnTo>
                      <a:lnTo>
                        <a:pt x="117" y="697"/>
                      </a:lnTo>
                      <a:lnTo>
                        <a:pt x="116" y="690"/>
                      </a:lnTo>
                      <a:lnTo>
                        <a:pt x="116" y="685"/>
                      </a:lnTo>
                      <a:lnTo>
                        <a:pt x="119" y="681"/>
                      </a:lnTo>
                      <a:lnTo>
                        <a:pt x="122" y="674"/>
                      </a:lnTo>
                      <a:lnTo>
                        <a:pt x="119" y="669"/>
                      </a:lnTo>
                      <a:lnTo>
                        <a:pt x="122" y="666"/>
                      </a:lnTo>
                      <a:lnTo>
                        <a:pt x="122" y="658"/>
                      </a:lnTo>
                      <a:lnTo>
                        <a:pt x="119" y="650"/>
                      </a:lnTo>
                      <a:lnTo>
                        <a:pt x="119" y="644"/>
                      </a:lnTo>
                      <a:lnTo>
                        <a:pt x="119" y="640"/>
                      </a:lnTo>
                      <a:lnTo>
                        <a:pt x="122" y="639"/>
                      </a:lnTo>
                      <a:lnTo>
                        <a:pt x="122" y="636"/>
                      </a:lnTo>
                      <a:lnTo>
                        <a:pt x="125" y="633"/>
                      </a:lnTo>
                      <a:lnTo>
                        <a:pt x="127" y="631"/>
                      </a:lnTo>
                      <a:lnTo>
                        <a:pt x="132" y="636"/>
                      </a:lnTo>
                      <a:lnTo>
                        <a:pt x="137" y="639"/>
                      </a:lnTo>
                      <a:lnTo>
                        <a:pt x="141" y="640"/>
                      </a:lnTo>
                      <a:lnTo>
                        <a:pt x="141" y="642"/>
                      </a:lnTo>
                      <a:lnTo>
                        <a:pt x="145" y="647"/>
                      </a:lnTo>
                      <a:lnTo>
                        <a:pt x="149" y="657"/>
                      </a:lnTo>
                      <a:lnTo>
                        <a:pt x="155" y="667"/>
                      </a:lnTo>
                      <a:lnTo>
                        <a:pt x="157" y="669"/>
                      </a:lnTo>
                      <a:lnTo>
                        <a:pt x="160" y="674"/>
                      </a:lnTo>
                      <a:lnTo>
                        <a:pt x="168" y="686"/>
                      </a:lnTo>
                      <a:lnTo>
                        <a:pt x="169" y="688"/>
                      </a:lnTo>
                      <a:lnTo>
                        <a:pt x="169" y="692"/>
                      </a:lnTo>
                      <a:lnTo>
                        <a:pt x="169" y="701"/>
                      </a:lnTo>
                      <a:lnTo>
                        <a:pt x="169" y="705"/>
                      </a:lnTo>
                      <a:lnTo>
                        <a:pt x="168" y="710"/>
                      </a:lnTo>
                      <a:lnTo>
                        <a:pt x="169" y="720"/>
                      </a:lnTo>
                      <a:lnTo>
                        <a:pt x="169" y="725"/>
                      </a:lnTo>
                      <a:lnTo>
                        <a:pt x="168" y="729"/>
                      </a:lnTo>
                      <a:lnTo>
                        <a:pt x="164" y="731"/>
                      </a:lnTo>
                      <a:lnTo>
                        <a:pt x="161" y="734"/>
                      </a:lnTo>
                      <a:close/>
                      <a:moveTo>
                        <a:pt x="60" y="815"/>
                      </a:moveTo>
                      <a:lnTo>
                        <a:pt x="56" y="815"/>
                      </a:lnTo>
                      <a:lnTo>
                        <a:pt x="54" y="811"/>
                      </a:lnTo>
                      <a:lnTo>
                        <a:pt x="52" y="807"/>
                      </a:lnTo>
                      <a:lnTo>
                        <a:pt x="48" y="801"/>
                      </a:lnTo>
                      <a:lnTo>
                        <a:pt x="47" y="792"/>
                      </a:lnTo>
                      <a:lnTo>
                        <a:pt x="43" y="785"/>
                      </a:lnTo>
                      <a:lnTo>
                        <a:pt x="43" y="778"/>
                      </a:lnTo>
                      <a:lnTo>
                        <a:pt x="51" y="766"/>
                      </a:lnTo>
                      <a:lnTo>
                        <a:pt x="54" y="762"/>
                      </a:lnTo>
                      <a:lnTo>
                        <a:pt x="56" y="759"/>
                      </a:lnTo>
                      <a:lnTo>
                        <a:pt x="62" y="756"/>
                      </a:lnTo>
                      <a:lnTo>
                        <a:pt x="66" y="752"/>
                      </a:lnTo>
                      <a:lnTo>
                        <a:pt x="71" y="749"/>
                      </a:lnTo>
                      <a:lnTo>
                        <a:pt x="74" y="748"/>
                      </a:lnTo>
                      <a:lnTo>
                        <a:pt x="78" y="750"/>
                      </a:lnTo>
                      <a:lnTo>
                        <a:pt x="74" y="756"/>
                      </a:lnTo>
                      <a:lnTo>
                        <a:pt x="71" y="761"/>
                      </a:lnTo>
                      <a:lnTo>
                        <a:pt x="70" y="766"/>
                      </a:lnTo>
                      <a:lnTo>
                        <a:pt x="70" y="772"/>
                      </a:lnTo>
                      <a:lnTo>
                        <a:pt x="67" y="780"/>
                      </a:lnTo>
                      <a:lnTo>
                        <a:pt x="65" y="786"/>
                      </a:lnTo>
                      <a:lnTo>
                        <a:pt x="60" y="790"/>
                      </a:lnTo>
                      <a:lnTo>
                        <a:pt x="59" y="799"/>
                      </a:lnTo>
                      <a:lnTo>
                        <a:pt x="60" y="804"/>
                      </a:lnTo>
                      <a:lnTo>
                        <a:pt x="62" y="807"/>
                      </a:lnTo>
                      <a:lnTo>
                        <a:pt x="62" y="811"/>
                      </a:lnTo>
                      <a:lnTo>
                        <a:pt x="60" y="815"/>
                      </a:lnTo>
                      <a:close/>
                      <a:moveTo>
                        <a:pt x="52" y="875"/>
                      </a:moveTo>
                      <a:lnTo>
                        <a:pt x="48" y="871"/>
                      </a:lnTo>
                      <a:lnTo>
                        <a:pt x="47" y="867"/>
                      </a:lnTo>
                      <a:lnTo>
                        <a:pt x="48" y="861"/>
                      </a:lnTo>
                      <a:lnTo>
                        <a:pt x="50" y="853"/>
                      </a:lnTo>
                      <a:lnTo>
                        <a:pt x="51" y="848"/>
                      </a:lnTo>
                      <a:lnTo>
                        <a:pt x="52" y="844"/>
                      </a:lnTo>
                      <a:lnTo>
                        <a:pt x="56" y="845"/>
                      </a:lnTo>
                      <a:lnTo>
                        <a:pt x="57" y="849"/>
                      </a:lnTo>
                      <a:lnTo>
                        <a:pt x="62" y="852"/>
                      </a:lnTo>
                      <a:lnTo>
                        <a:pt x="65" y="856"/>
                      </a:lnTo>
                      <a:lnTo>
                        <a:pt x="66" y="861"/>
                      </a:lnTo>
                      <a:lnTo>
                        <a:pt x="65" y="867"/>
                      </a:lnTo>
                      <a:lnTo>
                        <a:pt x="62" y="870"/>
                      </a:lnTo>
                      <a:lnTo>
                        <a:pt x="59" y="871"/>
                      </a:lnTo>
                      <a:lnTo>
                        <a:pt x="56" y="873"/>
                      </a:lnTo>
                      <a:lnTo>
                        <a:pt x="52" y="875"/>
                      </a:lnTo>
                      <a:close/>
                      <a:moveTo>
                        <a:pt x="204" y="18"/>
                      </a:moveTo>
                      <a:lnTo>
                        <a:pt x="206" y="17"/>
                      </a:lnTo>
                      <a:lnTo>
                        <a:pt x="207" y="16"/>
                      </a:lnTo>
                      <a:lnTo>
                        <a:pt x="208" y="14"/>
                      </a:lnTo>
                      <a:lnTo>
                        <a:pt x="212" y="14"/>
                      </a:lnTo>
                      <a:lnTo>
                        <a:pt x="213" y="16"/>
                      </a:lnTo>
                      <a:lnTo>
                        <a:pt x="216" y="17"/>
                      </a:lnTo>
                      <a:lnTo>
                        <a:pt x="218" y="17"/>
                      </a:lnTo>
                      <a:lnTo>
                        <a:pt x="220" y="18"/>
                      </a:lnTo>
                      <a:lnTo>
                        <a:pt x="220" y="21"/>
                      </a:lnTo>
                      <a:lnTo>
                        <a:pt x="221" y="23"/>
                      </a:lnTo>
                      <a:lnTo>
                        <a:pt x="222" y="26"/>
                      </a:lnTo>
                      <a:lnTo>
                        <a:pt x="223" y="28"/>
                      </a:lnTo>
                      <a:lnTo>
                        <a:pt x="225" y="31"/>
                      </a:lnTo>
                      <a:lnTo>
                        <a:pt x="228" y="33"/>
                      </a:lnTo>
                      <a:lnTo>
                        <a:pt x="231" y="35"/>
                      </a:lnTo>
                      <a:lnTo>
                        <a:pt x="232" y="36"/>
                      </a:lnTo>
                      <a:lnTo>
                        <a:pt x="235" y="36"/>
                      </a:lnTo>
                      <a:lnTo>
                        <a:pt x="237" y="37"/>
                      </a:lnTo>
                      <a:lnTo>
                        <a:pt x="239" y="36"/>
                      </a:lnTo>
                      <a:lnTo>
                        <a:pt x="239" y="35"/>
                      </a:lnTo>
                      <a:lnTo>
                        <a:pt x="241" y="33"/>
                      </a:lnTo>
                      <a:lnTo>
                        <a:pt x="242" y="32"/>
                      </a:lnTo>
                      <a:lnTo>
                        <a:pt x="242" y="31"/>
                      </a:lnTo>
                      <a:lnTo>
                        <a:pt x="242" y="28"/>
                      </a:lnTo>
                      <a:lnTo>
                        <a:pt x="245" y="28"/>
                      </a:lnTo>
                      <a:lnTo>
                        <a:pt x="245" y="31"/>
                      </a:lnTo>
                      <a:lnTo>
                        <a:pt x="246" y="33"/>
                      </a:lnTo>
                      <a:lnTo>
                        <a:pt x="247" y="33"/>
                      </a:lnTo>
                      <a:lnTo>
                        <a:pt x="250" y="32"/>
                      </a:lnTo>
                      <a:lnTo>
                        <a:pt x="253" y="32"/>
                      </a:lnTo>
                      <a:lnTo>
                        <a:pt x="256" y="31"/>
                      </a:lnTo>
                      <a:lnTo>
                        <a:pt x="259" y="30"/>
                      </a:lnTo>
                      <a:lnTo>
                        <a:pt x="260" y="28"/>
                      </a:lnTo>
                      <a:lnTo>
                        <a:pt x="260" y="27"/>
                      </a:lnTo>
                      <a:lnTo>
                        <a:pt x="261" y="23"/>
                      </a:lnTo>
                      <a:lnTo>
                        <a:pt x="263" y="21"/>
                      </a:lnTo>
                      <a:lnTo>
                        <a:pt x="264" y="21"/>
                      </a:lnTo>
                      <a:lnTo>
                        <a:pt x="268" y="21"/>
                      </a:lnTo>
                      <a:lnTo>
                        <a:pt x="274" y="22"/>
                      </a:lnTo>
                      <a:lnTo>
                        <a:pt x="275" y="23"/>
                      </a:lnTo>
                      <a:lnTo>
                        <a:pt x="277" y="26"/>
                      </a:lnTo>
                      <a:lnTo>
                        <a:pt x="278" y="27"/>
                      </a:lnTo>
                      <a:lnTo>
                        <a:pt x="280" y="26"/>
                      </a:lnTo>
                      <a:lnTo>
                        <a:pt x="282" y="22"/>
                      </a:lnTo>
                      <a:lnTo>
                        <a:pt x="284" y="22"/>
                      </a:lnTo>
                      <a:lnTo>
                        <a:pt x="287" y="22"/>
                      </a:lnTo>
                      <a:lnTo>
                        <a:pt x="289" y="23"/>
                      </a:lnTo>
                      <a:lnTo>
                        <a:pt x="296" y="26"/>
                      </a:lnTo>
                      <a:lnTo>
                        <a:pt x="298" y="27"/>
                      </a:lnTo>
                      <a:lnTo>
                        <a:pt x="301" y="26"/>
                      </a:lnTo>
                      <a:lnTo>
                        <a:pt x="303" y="23"/>
                      </a:lnTo>
                      <a:lnTo>
                        <a:pt x="306" y="26"/>
                      </a:lnTo>
                      <a:lnTo>
                        <a:pt x="307" y="26"/>
                      </a:lnTo>
                      <a:lnTo>
                        <a:pt x="310" y="26"/>
                      </a:lnTo>
                      <a:lnTo>
                        <a:pt x="312" y="23"/>
                      </a:lnTo>
                      <a:lnTo>
                        <a:pt x="316" y="30"/>
                      </a:lnTo>
                      <a:lnTo>
                        <a:pt x="316" y="31"/>
                      </a:lnTo>
                      <a:lnTo>
                        <a:pt x="318" y="31"/>
                      </a:lnTo>
                      <a:lnTo>
                        <a:pt x="318" y="30"/>
                      </a:lnTo>
                      <a:lnTo>
                        <a:pt x="320" y="28"/>
                      </a:lnTo>
                      <a:lnTo>
                        <a:pt x="322" y="28"/>
                      </a:lnTo>
                      <a:lnTo>
                        <a:pt x="322" y="33"/>
                      </a:lnTo>
                      <a:lnTo>
                        <a:pt x="322" y="35"/>
                      </a:lnTo>
                      <a:lnTo>
                        <a:pt x="324" y="36"/>
                      </a:lnTo>
                      <a:lnTo>
                        <a:pt x="321" y="38"/>
                      </a:lnTo>
                      <a:lnTo>
                        <a:pt x="321" y="41"/>
                      </a:lnTo>
                      <a:lnTo>
                        <a:pt x="320" y="42"/>
                      </a:lnTo>
                      <a:lnTo>
                        <a:pt x="320" y="43"/>
                      </a:lnTo>
                      <a:lnTo>
                        <a:pt x="320" y="46"/>
                      </a:lnTo>
                      <a:lnTo>
                        <a:pt x="318" y="47"/>
                      </a:lnTo>
                      <a:lnTo>
                        <a:pt x="317" y="47"/>
                      </a:lnTo>
                      <a:lnTo>
                        <a:pt x="316" y="50"/>
                      </a:lnTo>
                      <a:lnTo>
                        <a:pt x="312" y="50"/>
                      </a:lnTo>
                      <a:lnTo>
                        <a:pt x="310" y="52"/>
                      </a:lnTo>
                      <a:lnTo>
                        <a:pt x="308" y="56"/>
                      </a:lnTo>
                      <a:lnTo>
                        <a:pt x="308" y="57"/>
                      </a:lnTo>
                      <a:lnTo>
                        <a:pt x="307" y="60"/>
                      </a:lnTo>
                      <a:lnTo>
                        <a:pt x="308" y="60"/>
                      </a:lnTo>
                      <a:lnTo>
                        <a:pt x="310" y="60"/>
                      </a:lnTo>
                      <a:lnTo>
                        <a:pt x="310" y="59"/>
                      </a:lnTo>
                      <a:lnTo>
                        <a:pt x="312" y="59"/>
                      </a:lnTo>
                      <a:lnTo>
                        <a:pt x="312" y="60"/>
                      </a:lnTo>
                      <a:lnTo>
                        <a:pt x="312" y="61"/>
                      </a:lnTo>
                      <a:lnTo>
                        <a:pt x="311" y="62"/>
                      </a:lnTo>
                      <a:lnTo>
                        <a:pt x="310" y="64"/>
                      </a:lnTo>
                      <a:lnTo>
                        <a:pt x="310" y="66"/>
                      </a:lnTo>
                      <a:lnTo>
                        <a:pt x="307" y="68"/>
                      </a:lnTo>
                      <a:lnTo>
                        <a:pt x="306" y="68"/>
                      </a:lnTo>
                      <a:lnTo>
                        <a:pt x="305" y="70"/>
                      </a:lnTo>
                      <a:lnTo>
                        <a:pt x="302" y="70"/>
                      </a:lnTo>
                      <a:lnTo>
                        <a:pt x="302" y="73"/>
                      </a:lnTo>
                      <a:lnTo>
                        <a:pt x="303" y="74"/>
                      </a:lnTo>
                      <a:lnTo>
                        <a:pt x="305" y="74"/>
                      </a:lnTo>
                      <a:lnTo>
                        <a:pt x="307" y="71"/>
                      </a:lnTo>
                      <a:lnTo>
                        <a:pt x="308" y="73"/>
                      </a:lnTo>
                      <a:lnTo>
                        <a:pt x="310" y="74"/>
                      </a:lnTo>
                      <a:lnTo>
                        <a:pt x="310" y="75"/>
                      </a:lnTo>
                      <a:lnTo>
                        <a:pt x="308" y="76"/>
                      </a:lnTo>
                      <a:lnTo>
                        <a:pt x="307" y="78"/>
                      </a:lnTo>
                      <a:lnTo>
                        <a:pt x="305" y="76"/>
                      </a:lnTo>
                      <a:lnTo>
                        <a:pt x="302" y="76"/>
                      </a:lnTo>
                      <a:lnTo>
                        <a:pt x="301" y="78"/>
                      </a:lnTo>
                      <a:lnTo>
                        <a:pt x="297" y="78"/>
                      </a:lnTo>
                      <a:lnTo>
                        <a:pt x="297" y="79"/>
                      </a:lnTo>
                      <a:lnTo>
                        <a:pt x="297" y="80"/>
                      </a:lnTo>
                      <a:lnTo>
                        <a:pt x="301" y="80"/>
                      </a:lnTo>
                      <a:lnTo>
                        <a:pt x="303" y="83"/>
                      </a:lnTo>
                      <a:lnTo>
                        <a:pt x="298" y="84"/>
                      </a:lnTo>
                      <a:lnTo>
                        <a:pt x="297" y="87"/>
                      </a:lnTo>
                      <a:lnTo>
                        <a:pt x="296" y="84"/>
                      </a:lnTo>
                      <a:lnTo>
                        <a:pt x="293" y="84"/>
                      </a:lnTo>
                      <a:lnTo>
                        <a:pt x="293" y="88"/>
                      </a:lnTo>
                      <a:lnTo>
                        <a:pt x="292" y="89"/>
                      </a:lnTo>
                      <a:lnTo>
                        <a:pt x="291" y="90"/>
                      </a:lnTo>
                      <a:lnTo>
                        <a:pt x="288" y="90"/>
                      </a:lnTo>
                      <a:lnTo>
                        <a:pt x="288" y="88"/>
                      </a:lnTo>
                      <a:lnTo>
                        <a:pt x="287" y="84"/>
                      </a:lnTo>
                      <a:lnTo>
                        <a:pt x="285" y="81"/>
                      </a:lnTo>
                      <a:lnTo>
                        <a:pt x="283" y="81"/>
                      </a:lnTo>
                      <a:lnTo>
                        <a:pt x="282" y="83"/>
                      </a:lnTo>
                      <a:lnTo>
                        <a:pt x="282" y="84"/>
                      </a:lnTo>
                      <a:lnTo>
                        <a:pt x="282" y="88"/>
                      </a:lnTo>
                      <a:lnTo>
                        <a:pt x="279" y="89"/>
                      </a:lnTo>
                      <a:lnTo>
                        <a:pt x="278" y="88"/>
                      </a:lnTo>
                      <a:lnTo>
                        <a:pt x="277" y="88"/>
                      </a:lnTo>
                      <a:lnTo>
                        <a:pt x="274" y="88"/>
                      </a:lnTo>
                      <a:lnTo>
                        <a:pt x="272" y="88"/>
                      </a:lnTo>
                      <a:lnTo>
                        <a:pt x="270" y="88"/>
                      </a:lnTo>
                      <a:lnTo>
                        <a:pt x="270" y="89"/>
                      </a:lnTo>
                      <a:lnTo>
                        <a:pt x="266" y="90"/>
                      </a:lnTo>
                      <a:lnTo>
                        <a:pt x="265" y="93"/>
                      </a:lnTo>
                      <a:lnTo>
                        <a:pt x="265" y="94"/>
                      </a:lnTo>
                      <a:lnTo>
                        <a:pt x="265" y="97"/>
                      </a:lnTo>
                      <a:lnTo>
                        <a:pt x="270" y="100"/>
                      </a:lnTo>
                      <a:lnTo>
                        <a:pt x="272" y="102"/>
                      </a:lnTo>
                      <a:lnTo>
                        <a:pt x="274" y="104"/>
                      </a:lnTo>
                      <a:lnTo>
                        <a:pt x="277" y="108"/>
                      </a:lnTo>
                      <a:lnTo>
                        <a:pt x="275" y="112"/>
                      </a:lnTo>
                      <a:lnTo>
                        <a:pt x="275" y="117"/>
                      </a:lnTo>
                      <a:lnTo>
                        <a:pt x="275" y="119"/>
                      </a:lnTo>
                      <a:lnTo>
                        <a:pt x="275" y="126"/>
                      </a:lnTo>
                      <a:lnTo>
                        <a:pt x="275" y="128"/>
                      </a:lnTo>
                      <a:lnTo>
                        <a:pt x="274" y="131"/>
                      </a:lnTo>
                      <a:lnTo>
                        <a:pt x="274" y="132"/>
                      </a:lnTo>
                      <a:lnTo>
                        <a:pt x="274" y="135"/>
                      </a:lnTo>
                      <a:lnTo>
                        <a:pt x="274" y="138"/>
                      </a:lnTo>
                      <a:lnTo>
                        <a:pt x="274" y="141"/>
                      </a:lnTo>
                      <a:lnTo>
                        <a:pt x="274" y="142"/>
                      </a:lnTo>
                      <a:lnTo>
                        <a:pt x="272" y="142"/>
                      </a:lnTo>
                      <a:lnTo>
                        <a:pt x="268" y="142"/>
                      </a:lnTo>
                      <a:lnTo>
                        <a:pt x="266" y="144"/>
                      </a:lnTo>
                      <a:lnTo>
                        <a:pt x="266" y="147"/>
                      </a:lnTo>
                      <a:lnTo>
                        <a:pt x="265" y="150"/>
                      </a:lnTo>
                      <a:lnTo>
                        <a:pt x="264" y="151"/>
                      </a:lnTo>
                      <a:lnTo>
                        <a:pt x="263" y="154"/>
                      </a:lnTo>
                      <a:lnTo>
                        <a:pt x="261" y="155"/>
                      </a:lnTo>
                      <a:lnTo>
                        <a:pt x="260" y="157"/>
                      </a:lnTo>
                      <a:lnTo>
                        <a:pt x="261" y="163"/>
                      </a:lnTo>
                      <a:lnTo>
                        <a:pt x="261" y="165"/>
                      </a:lnTo>
                      <a:lnTo>
                        <a:pt x="261" y="168"/>
                      </a:lnTo>
                      <a:lnTo>
                        <a:pt x="263" y="169"/>
                      </a:lnTo>
                      <a:lnTo>
                        <a:pt x="261" y="170"/>
                      </a:lnTo>
                      <a:lnTo>
                        <a:pt x="259" y="170"/>
                      </a:lnTo>
                      <a:lnTo>
                        <a:pt x="258" y="170"/>
                      </a:lnTo>
                      <a:lnTo>
                        <a:pt x="255" y="169"/>
                      </a:lnTo>
                      <a:lnTo>
                        <a:pt x="255" y="168"/>
                      </a:lnTo>
                      <a:lnTo>
                        <a:pt x="255" y="165"/>
                      </a:lnTo>
                      <a:lnTo>
                        <a:pt x="255" y="159"/>
                      </a:lnTo>
                      <a:lnTo>
                        <a:pt x="255" y="156"/>
                      </a:lnTo>
                      <a:lnTo>
                        <a:pt x="251" y="157"/>
                      </a:lnTo>
                      <a:lnTo>
                        <a:pt x="250" y="161"/>
                      </a:lnTo>
                      <a:lnTo>
                        <a:pt x="249" y="163"/>
                      </a:lnTo>
                      <a:lnTo>
                        <a:pt x="246" y="164"/>
                      </a:lnTo>
                      <a:lnTo>
                        <a:pt x="244" y="161"/>
                      </a:lnTo>
                      <a:lnTo>
                        <a:pt x="241" y="159"/>
                      </a:lnTo>
                      <a:lnTo>
                        <a:pt x="237" y="157"/>
                      </a:lnTo>
                      <a:lnTo>
                        <a:pt x="235" y="157"/>
                      </a:lnTo>
                      <a:lnTo>
                        <a:pt x="234" y="163"/>
                      </a:lnTo>
                      <a:lnTo>
                        <a:pt x="234" y="165"/>
                      </a:lnTo>
                      <a:lnTo>
                        <a:pt x="232" y="169"/>
                      </a:lnTo>
                      <a:lnTo>
                        <a:pt x="231" y="173"/>
                      </a:lnTo>
                      <a:lnTo>
                        <a:pt x="228" y="182"/>
                      </a:lnTo>
                      <a:lnTo>
                        <a:pt x="227" y="184"/>
                      </a:lnTo>
                      <a:lnTo>
                        <a:pt x="225" y="184"/>
                      </a:lnTo>
                      <a:lnTo>
                        <a:pt x="225" y="185"/>
                      </a:lnTo>
                      <a:lnTo>
                        <a:pt x="226" y="188"/>
                      </a:lnTo>
                      <a:lnTo>
                        <a:pt x="226" y="193"/>
                      </a:lnTo>
                      <a:lnTo>
                        <a:pt x="227" y="193"/>
                      </a:lnTo>
                      <a:lnTo>
                        <a:pt x="228" y="194"/>
                      </a:lnTo>
                      <a:lnTo>
                        <a:pt x="227" y="196"/>
                      </a:lnTo>
                      <a:lnTo>
                        <a:pt x="226" y="197"/>
                      </a:lnTo>
                      <a:lnTo>
                        <a:pt x="225" y="196"/>
                      </a:lnTo>
                      <a:lnTo>
                        <a:pt x="222" y="194"/>
                      </a:lnTo>
                      <a:lnTo>
                        <a:pt x="222" y="193"/>
                      </a:lnTo>
                      <a:lnTo>
                        <a:pt x="221" y="192"/>
                      </a:lnTo>
                      <a:lnTo>
                        <a:pt x="218" y="193"/>
                      </a:lnTo>
                      <a:lnTo>
                        <a:pt x="217" y="194"/>
                      </a:lnTo>
                      <a:lnTo>
                        <a:pt x="218" y="194"/>
                      </a:lnTo>
                      <a:lnTo>
                        <a:pt x="220" y="196"/>
                      </a:lnTo>
                      <a:lnTo>
                        <a:pt x="220" y="198"/>
                      </a:lnTo>
                      <a:lnTo>
                        <a:pt x="222" y="201"/>
                      </a:lnTo>
                      <a:lnTo>
                        <a:pt x="225" y="201"/>
                      </a:lnTo>
                      <a:lnTo>
                        <a:pt x="226" y="202"/>
                      </a:lnTo>
                      <a:lnTo>
                        <a:pt x="227" y="203"/>
                      </a:lnTo>
                      <a:lnTo>
                        <a:pt x="227" y="206"/>
                      </a:lnTo>
                      <a:lnTo>
                        <a:pt x="226" y="207"/>
                      </a:lnTo>
                      <a:lnTo>
                        <a:pt x="222" y="209"/>
                      </a:lnTo>
                      <a:lnTo>
                        <a:pt x="220" y="211"/>
                      </a:lnTo>
                      <a:lnTo>
                        <a:pt x="217" y="212"/>
                      </a:lnTo>
                      <a:lnTo>
                        <a:pt x="216" y="211"/>
                      </a:lnTo>
                      <a:lnTo>
                        <a:pt x="212" y="211"/>
                      </a:lnTo>
                      <a:lnTo>
                        <a:pt x="209" y="212"/>
                      </a:lnTo>
                      <a:lnTo>
                        <a:pt x="209" y="213"/>
                      </a:lnTo>
                      <a:lnTo>
                        <a:pt x="211" y="215"/>
                      </a:lnTo>
                      <a:lnTo>
                        <a:pt x="212" y="217"/>
                      </a:lnTo>
                      <a:lnTo>
                        <a:pt x="215" y="218"/>
                      </a:lnTo>
                      <a:lnTo>
                        <a:pt x="212" y="222"/>
                      </a:lnTo>
                      <a:lnTo>
                        <a:pt x="213" y="226"/>
                      </a:lnTo>
                      <a:lnTo>
                        <a:pt x="213" y="227"/>
                      </a:lnTo>
                      <a:lnTo>
                        <a:pt x="213" y="228"/>
                      </a:lnTo>
                      <a:lnTo>
                        <a:pt x="213" y="230"/>
                      </a:lnTo>
                      <a:lnTo>
                        <a:pt x="212" y="231"/>
                      </a:lnTo>
                      <a:lnTo>
                        <a:pt x="211" y="230"/>
                      </a:lnTo>
                      <a:lnTo>
                        <a:pt x="209" y="230"/>
                      </a:lnTo>
                      <a:lnTo>
                        <a:pt x="206" y="228"/>
                      </a:lnTo>
                      <a:lnTo>
                        <a:pt x="204" y="227"/>
                      </a:lnTo>
                      <a:lnTo>
                        <a:pt x="204" y="226"/>
                      </a:lnTo>
                      <a:lnTo>
                        <a:pt x="203" y="226"/>
                      </a:lnTo>
                      <a:lnTo>
                        <a:pt x="202" y="223"/>
                      </a:lnTo>
                      <a:lnTo>
                        <a:pt x="201" y="223"/>
                      </a:lnTo>
                      <a:lnTo>
                        <a:pt x="199" y="226"/>
                      </a:lnTo>
                      <a:lnTo>
                        <a:pt x="198" y="227"/>
                      </a:lnTo>
                      <a:lnTo>
                        <a:pt x="198" y="230"/>
                      </a:lnTo>
                      <a:lnTo>
                        <a:pt x="197" y="231"/>
                      </a:lnTo>
                      <a:lnTo>
                        <a:pt x="197" y="232"/>
                      </a:lnTo>
                      <a:lnTo>
                        <a:pt x="196" y="234"/>
                      </a:lnTo>
                      <a:lnTo>
                        <a:pt x="197" y="237"/>
                      </a:lnTo>
                      <a:lnTo>
                        <a:pt x="198" y="241"/>
                      </a:lnTo>
                      <a:lnTo>
                        <a:pt x="198" y="245"/>
                      </a:lnTo>
                      <a:lnTo>
                        <a:pt x="198" y="246"/>
                      </a:lnTo>
                      <a:lnTo>
                        <a:pt x="198" y="249"/>
                      </a:lnTo>
                      <a:lnTo>
                        <a:pt x="196" y="251"/>
                      </a:lnTo>
                      <a:lnTo>
                        <a:pt x="192" y="254"/>
                      </a:lnTo>
                      <a:lnTo>
                        <a:pt x="189" y="256"/>
                      </a:lnTo>
                      <a:lnTo>
                        <a:pt x="185" y="258"/>
                      </a:lnTo>
                      <a:lnTo>
                        <a:pt x="184" y="261"/>
                      </a:lnTo>
                      <a:lnTo>
                        <a:pt x="184" y="268"/>
                      </a:lnTo>
                      <a:lnTo>
                        <a:pt x="183" y="273"/>
                      </a:lnTo>
                      <a:lnTo>
                        <a:pt x="183" y="274"/>
                      </a:lnTo>
                      <a:lnTo>
                        <a:pt x="187" y="278"/>
                      </a:lnTo>
                      <a:lnTo>
                        <a:pt x="190" y="282"/>
                      </a:lnTo>
                      <a:lnTo>
                        <a:pt x="192" y="285"/>
                      </a:lnTo>
                      <a:lnTo>
                        <a:pt x="194" y="289"/>
                      </a:lnTo>
                      <a:lnTo>
                        <a:pt x="197" y="292"/>
                      </a:lnTo>
                      <a:lnTo>
                        <a:pt x="198" y="296"/>
                      </a:lnTo>
                      <a:lnTo>
                        <a:pt x="201" y="299"/>
                      </a:lnTo>
                      <a:lnTo>
                        <a:pt x="203" y="304"/>
                      </a:lnTo>
                      <a:lnTo>
                        <a:pt x="206" y="308"/>
                      </a:lnTo>
                      <a:lnTo>
                        <a:pt x="206" y="313"/>
                      </a:lnTo>
                      <a:lnTo>
                        <a:pt x="207" y="317"/>
                      </a:lnTo>
                      <a:lnTo>
                        <a:pt x="211" y="326"/>
                      </a:lnTo>
                      <a:lnTo>
                        <a:pt x="212" y="331"/>
                      </a:lnTo>
                      <a:lnTo>
                        <a:pt x="213" y="337"/>
                      </a:lnTo>
                      <a:lnTo>
                        <a:pt x="216" y="346"/>
                      </a:lnTo>
                      <a:lnTo>
                        <a:pt x="215" y="350"/>
                      </a:lnTo>
                      <a:lnTo>
                        <a:pt x="216" y="358"/>
                      </a:lnTo>
                      <a:lnTo>
                        <a:pt x="216" y="363"/>
                      </a:lnTo>
                      <a:lnTo>
                        <a:pt x="217" y="365"/>
                      </a:lnTo>
                      <a:lnTo>
                        <a:pt x="217" y="367"/>
                      </a:lnTo>
                      <a:lnTo>
                        <a:pt x="217" y="372"/>
                      </a:lnTo>
                      <a:lnTo>
                        <a:pt x="217" y="374"/>
                      </a:lnTo>
                      <a:lnTo>
                        <a:pt x="218" y="379"/>
                      </a:lnTo>
                      <a:lnTo>
                        <a:pt x="220" y="383"/>
                      </a:lnTo>
                      <a:lnTo>
                        <a:pt x="221" y="389"/>
                      </a:lnTo>
                      <a:lnTo>
                        <a:pt x="222" y="394"/>
                      </a:lnTo>
                      <a:lnTo>
                        <a:pt x="227" y="401"/>
                      </a:lnTo>
                      <a:lnTo>
                        <a:pt x="228" y="403"/>
                      </a:lnTo>
                      <a:lnTo>
                        <a:pt x="231" y="408"/>
                      </a:lnTo>
                      <a:lnTo>
                        <a:pt x="234" y="412"/>
                      </a:lnTo>
                      <a:lnTo>
                        <a:pt x="235" y="417"/>
                      </a:lnTo>
                      <a:lnTo>
                        <a:pt x="235" y="424"/>
                      </a:lnTo>
                      <a:lnTo>
                        <a:pt x="234" y="426"/>
                      </a:lnTo>
                      <a:lnTo>
                        <a:pt x="235" y="432"/>
                      </a:lnTo>
                      <a:lnTo>
                        <a:pt x="236" y="435"/>
                      </a:lnTo>
                      <a:lnTo>
                        <a:pt x="237" y="438"/>
                      </a:lnTo>
                      <a:lnTo>
                        <a:pt x="240" y="441"/>
                      </a:lnTo>
                      <a:lnTo>
                        <a:pt x="237" y="449"/>
                      </a:lnTo>
                      <a:lnTo>
                        <a:pt x="237" y="451"/>
                      </a:lnTo>
                      <a:lnTo>
                        <a:pt x="234" y="458"/>
                      </a:lnTo>
                      <a:lnTo>
                        <a:pt x="232" y="462"/>
                      </a:lnTo>
                      <a:lnTo>
                        <a:pt x="228" y="468"/>
                      </a:lnTo>
                      <a:lnTo>
                        <a:pt x="225" y="474"/>
                      </a:lnTo>
                      <a:lnTo>
                        <a:pt x="218" y="482"/>
                      </a:lnTo>
                      <a:lnTo>
                        <a:pt x="216" y="486"/>
                      </a:lnTo>
                      <a:lnTo>
                        <a:pt x="215" y="489"/>
                      </a:lnTo>
                      <a:lnTo>
                        <a:pt x="215" y="493"/>
                      </a:lnTo>
                      <a:lnTo>
                        <a:pt x="215" y="498"/>
                      </a:lnTo>
                      <a:lnTo>
                        <a:pt x="216" y="505"/>
                      </a:lnTo>
                      <a:lnTo>
                        <a:pt x="216" y="508"/>
                      </a:lnTo>
                      <a:lnTo>
                        <a:pt x="216" y="511"/>
                      </a:lnTo>
                      <a:lnTo>
                        <a:pt x="216" y="514"/>
                      </a:lnTo>
                      <a:lnTo>
                        <a:pt x="215" y="514"/>
                      </a:lnTo>
                      <a:lnTo>
                        <a:pt x="212" y="512"/>
                      </a:lnTo>
                      <a:lnTo>
                        <a:pt x="211" y="510"/>
                      </a:lnTo>
                      <a:lnTo>
                        <a:pt x="207" y="508"/>
                      </a:lnTo>
                      <a:lnTo>
                        <a:pt x="207" y="510"/>
                      </a:lnTo>
                      <a:lnTo>
                        <a:pt x="206" y="512"/>
                      </a:lnTo>
                      <a:lnTo>
                        <a:pt x="206" y="516"/>
                      </a:lnTo>
                      <a:lnTo>
                        <a:pt x="203" y="521"/>
                      </a:lnTo>
                      <a:lnTo>
                        <a:pt x="199" y="525"/>
                      </a:lnTo>
                      <a:lnTo>
                        <a:pt x="196" y="530"/>
                      </a:lnTo>
                      <a:lnTo>
                        <a:pt x="192" y="536"/>
                      </a:lnTo>
                      <a:lnTo>
                        <a:pt x="189" y="541"/>
                      </a:lnTo>
                      <a:lnTo>
                        <a:pt x="190" y="546"/>
                      </a:lnTo>
                      <a:lnTo>
                        <a:pt x="192" y="552"/>
                      </a:lnTo>
                      <a:lnTo>
                        <a:pt x="197" y="559"/>
                      </a:lnTo>
                      <a:lnTo>
                        <a:pt x="201" y="565"/>
                      </a:lnTo>
                      <a:lnTo>
                        <a:pt x="204" y="572"/>
                      </a:lnTo>
                      <a:lnTo>
                        <a:pt x="206" y="576"/>
                      </a:lnTo>
                      <a:lnTo>
                        <a:pt x="209" y="583"/>
                      </a:lnTo>
                      <a:lnTo>
                        <a:pt x="211" y="588"/>
                      </a:lnTo>
                      <a:lnTo>
                        <a:pt x="212" y="597"/>
                      </a:lnTo>
                      <a:lnTo>
                        <a:pt x="211" y="603"/>
                      </a:lnTo>
                      <a:lnTo>
                        <a:pt x="207" y="610"/>
                      </a:lnTo>
                      <a:lnTo>
                        <a:pt x="202" y="624"/>
                      </a:lnTo>
                      <a:lnTo>
                        <a:pt x="199" y="629"/>
                      </a:lnTo>
                      <a:lnTo>
                        <a:pt x="197" y="633"/>
                      </a:lnTo>
                      <a:lnTo>
                        <a:pt x="193" y="640"/>
                      </a:lnTo>
                      <a:lnTo>
                        <a:pt x="192" y="648"/>
                      </a:lnTo>
                      <a:lnTo>
                        <a:pt x="190" y="654"/>
                      </a:lnTo>
                      <a:lnTo>
                        <a:pt x="189" y="661"/>
                      </a:lnTo>
                      <a:lnTo>
                        <a:pt x="187" y="664"/>
                      </a:lnTo>
                      <a:lnTo>
                        <a:pt x="185" y="669"/>
                      </a:lnTo>
                      <a:lnTo>
                        <a:pt x="183" y="672"/>
                      </a:lnTo>
                      <a:lnTo>
                        <a:pt x="180" y="673"/>
                      </a:lnTo>
                      <a:lnTo>
                        <a:pt x="178" y="673"/>
                      </a:lnTo>
                      <a:lnTo>
                        <a:pt x="175" y="672"/>
                      </a:lnTo>
                      <a:lnTo>
                        <a:pt x="171" y="664"/>
                      </a:lnTo>
                      <a:lnTo>
                        <a:pt x="170" y="659"/>
                      </a:lnTo>
                      <a:lnTo>
                        <a:pt x="170" y="655"/>
                      </a:lnTo>
                      <a:lnTo>
                        <a:pt x="170" y="653"/>
                      </a:lnTo>
                      <a:lnTo>
                        <a:pt x="171" y="648"/>
                      </a:lnTo>
                      <a:lnTo>
                        <a:pt x="173" y="643"/>
                      </a:lnTo>
                      <a:lnTo>
                        <a:pt x="174" y="640"/>
                      </a:lnTo>
                      <a:lnTo>
                        <a:pt x="176" y="634"/>
                      </a:lnTo>
                      <a:lnTo>
                        <a:pt x="180" y="630"/>
                      </a:lnTo>
                      <a:lnTo>
                        <a:pt x="182" y="626"/>
                      </a:lnTo>
                      <a:lnTo>
                        <a:pt x="183" y="620"/>
                      </a:lnTo>
                      <a:lnTo>
                        <a:pt x="182" y="616"/>
                      </a:lnTo>
                      <a:lnTo>
                        <a:pt x="182" y="614"/>
                      </a:lnTo>
                      <a:lnTo>
                        <a:pt x="178" y="610"/>
                      </a:lnTo>
                      <a:lnTo>
                        <a:pt x="176" y="609"/>
                      </a:lnTo>
                      <a:lnTo>
                        <a:pt x="173" y="602"/>
                      </a:lnTo>
                      <a:lnTo>
                        <a:pt x="170" y="596"/>
                      </a:lnTo>
                      <a:lnTo>
                        <a:pt x="169" y="595"/>
                      </a:lnTo>
                      <a:lnTo>
                        <a:pt x="168" y="590"/>
                      </a:lnTo>
                      <a:lnTo>
                        <a:pt x="168" y="587"/>
                      </a:lnTo>
                      <a:lnTo>
                        <a:pt x="166" y="582"/>
                      </a:lnTo>
                      <a:lnTo>
                        <a:pt x="165" y="577"/>
                      </a:lnTo>
                      <a:lnTo>
                        <a:pt x="163" y="573"/>
                      </a:lnTo>
                      <a:lnTo>
                        <a:pt x="161" y="569"/>
                      </a:lnTo>
                      <a:lnTo>
                        <a:pt x="161" y="565"/>
                      </a:lnTo>
                      <a:lnTo>
                        <a:pt x="160" y="560"/>
                      </a:lnTo>
                      <a:lnTo>
                        <a:pt x="159" y="557"/>
                      </a:lnTo>
                      <a:lnTo>
                        <a:pt x="157" y="552"/>
                      </a:lnTo>
                      <a:lnTo>
                        <a:pt x="155" y="545"/>
                      </a:lnTo>
                      <a:lnTo>
                        <a:pt x="154" y="544"/>
                      </a:lnTo>
                      <a:lnTo>
                        <a:pt x="152" y="536"/>
                      </a:lnTo>
                      <a:lnTo>
                        <a:pt x="150" y="529"/>
                      </a:lnTo>
                      <a:lnTo>
                        <a:pt x="150" y="527"/>
                      </a:lnTo>
                      <a:lnTo>
                        <a:pt x="147" y="521"/>
                      </a:lnTo>
                      <a:lnTo>
                        <a:pt x="147" y="520"/>
                      </a:lnTo>
                      <a:lnTo>
                        <a:pt x="147" y="514"/>
                      </a:lnTo>
                      <a:lnTo>
                        <a:pt x="150" y="510"/>
                      </a:lnTo>
                      <a:lnTo>
                        <a:pt x="150" y="508"/>
                      </a:lnTo>
                      <a:lnTo>
                        <a:pt x="152" y="505"/>
                      </a:lnTo>
                      <a:lnTo>
                        <a:pt x="154" y="501"/>
                      </a:lnTo>
                      <a:lnTo>
                        <a:pt x="154" y="496"/>
                      </a:lnTo>
                      <a:lnTo>
                        <a:pt x="155" y="495"/>
                      </a:lnTo>
                      <a:lnTo>
                        <a:pt x="152" y="487"/>
                      </a:lnTo>
                      <a:lnTo>
                        <a:pt x="151" y="484"/>
                      </a:lnTo>
                      <a:lnTo>
                        <a:pt x="147" y="481"/>
                      </a:lnTo>
                      <a:lnTo>
                        <a:pt x="147" y="479"/>
                      </a:lnTo>
                      <a:lnTo>
                        <a:pt x="145" y="472"/>
                      </a:lnTo>
                      <a:lnTo>
                        <a:pt x="144" y="470"/>
                      </a:lnTo>
                      <a:lnTo>
                        <a:pt x="142" y="465"/>
                      </a:lnTo>
                      <a:lnTo>
                        <a:pt x="141" y="463"/>
                      </a:lnTo>
                      <a:lnTo>
                        <a:pt x="137" y="459"/>
                      </a:lnTo>
                      <a:lnTo>
                        <a:pt x="135" y="457"/>
                      </a:lnTo>
                      <a:lnTo>
                        <a:pt x="131" y="454"/>
                      </a:lnTo>
                      <a:lnTo>
                        <a:pt x="130" y="450"/>
                      </a:lnTo>
                      <a:lnTo>
                        <a:pt x="127" y="445"/>
                      </a:lnTo>
                      <a:lnTo>
                        <a:pt x="127" y="444"/>
                      </a:lnTo>
                      <a:lnTo>
                        <a:pt x="126" y="436"/>
                      </a:lnTo>
                      <a:lnTo>
                        <a:pt x="127" y="432"/>
                      </a:lnTo>
                      <a:lnTo>
                        <a:pt x="128" y="427"/>
                      </a:lnTo>
                      <a:lnTo>
                        <a:pt x="128" y="426"/>
                      </a:lnTo>
                      <a:lnTo>
                        <a:pt x="130" y="421"/>
                      </a:lnTo>
                      <a:lnTo>
                        <a:pt x="130" y="416"/>
                      </a:lnTo>
                      <a:lnTo>
                        <a:pt x="130" y="408"/>
                      </a:lnTo>
                      <a:lnTo>
                        <a:pt x="128" y="406"/>
                      </a:lnTo>
                      <a:lnTo>
                        <a:pt x="125" y="402"/>
                      </a:lnTo>
                      <a:lnTo>
                        <a:pt x="123" y="399"/>
                      </a:lnTo>
                      <a:lnTo>
                        <a:pt x="123" y="397"/>
                      </a:lnTo>
                      <a:lnTo>
                        <a:pt x="122" y="394"/>
                      </a:lnTo>
                      <a:lnTo>
                        <a:pt x="123" y="392"/>
                      </a:lnTo>
                      <a:lnTo>
                        <a:pt x="123" y="389"/>
                      </a:lnTo>
                      <a:lnTo>
                        <a:pt x="123" y="387"/>
                      </a:lnTo>
                      <a:lnTo>
                        <a:pt x="122" y="382"/>
                      </a:lnTo>
                      <a:lnTo>
                        <a:pt x="122" y="380"/>
                      </a:lnTo>
                      <a:lnTo>
                        <a:pt x="122" y="379"/>
                      </a:lnTo>
                      <a:lnTo>
                        <a:pt x="121" y="374"/>
                      </a:lnTo>
                      <a:lnTo>
                        <a:pt x="121" y="373"/>
                      </a:lnTo>
                      <a:lnTo>
                        <a:pt x="121" y="364"/>
                      </a:lnTo>
                      <a:lnTo>
                        <a:pt x="121" y="359"/>
                      </a:lnTo>
                      <a:lnTo>
                        <a:pt x="119" y="355"/>
                      </a:lnTo>
                      <a:lnTo>
                        <a:pt x="117" y="349"/>
                      </a:lnTo>
                      <a:lnTo>
                        <a:pt x="117" y="348"/>
                      </a:lnTo>
                      <a:lnTo>
                        <a:pt x="111" y="354"/>
                      </a:lnTo>
                      <a:lnTo>
                        <a:pt x="112" y="356"/>
                      </a:lnTo>
                      <a:lnTo>
                        <a:pt x="112" y="360"/>
                      </a:lnTo>
                      <a:lnTo>
                        <a:pt x="112" y="364"/>
                      </a:lnTo>
                      <a:lnTo>
                        <a:pt x="112" y="367"/>
                      </a:lnTo>
                      <a:lnTo>
                        <a:pt x="112" y="370"/>
                      </a:lnTo>
                      <a:lnTo>
                        <a:pt x="113" y="374"/>
                      </a:lnTo>
                      <a:lnTo>
                        <a:pt x="114" y="379"/>
                      </a:lnTo>
                      <a:lnTo>
                        <a:pt x="114" y="382"/>
                      </a:lnTo>
                      <a:lnTo>
                        <a:pt x="114" y="387"/>
                      </a:lnTo>
                      <a:lnTo>
                        <a:pt x="116" y="392"/>
                      </a:lnTo>
                      <a:lnTo>
                        <a:pt x="114" y="396"/>
                      </a:lnTo>
                      <a:lnTo>
                        <a:pt x="116" y="401"/>
                      </a:lnTo>
                      <a:lnTo>
                        <a:pt x="117" y="405"/>
                      </a:lnTo>
                      <a:lnTo>
                        <a:pt x="119" y="408"/>
                      </a:lnTo>
                      <a:lnTo>
                        <a:pt x="122" y="412"/>
                      </a:lnTo>
                      <a:lnTo>
                        <a:pt x="122" y="415"/>
                      </a:lnTo>
                      <a:lnTo>
                        <a:pt x="123" y="420"/>
                      </a:lnTo>
                      <a:lnTo>
                        <a:pt x="125" y="424"/>
                      </a:lnTo>
                      <a:lnTo>
                        <a:pt x="123" y="427"/>
                      </a:lnTo>
                      <a:lnTo>
                        <a:pt x="123" y="431"/>
                      </a:lnTo>
                      <a:lnTo>
                        <a:pt x="122" y="435"/>
                      </a:lnTo>
                      <a:lnTo>
                        <a:pt x="117" y="440"/>
                      </a:lnTo>
                      <a:lnTo>
                        <a:pt x="117" y="444"/>
                      </a:lnTo>
                      <a:lnTo>
                        <a:pt x="116" y="446"/>
                      </a:lnTo>
                      <a:lnTo>
                        <a:pt x="114" y="449"/>
                      </a:lnTo>
                      <a:lnTo>
                        <a:pt x="114" y="453"/>
                      </a:lnTo>
                      <a:lnTo>
                        <a:pt x="113" y="455"/>
                      </a:lnTo>
                      <a:lnTo>
                        <a:pt x="112" y="457"/>
                      </a:lnTo>
                      <a:lnTo>
                        <a:pt x="108" y="462"/>
                      </a:lnTo>
                      <a:lnTo>
                        <a:pt x="108" y="464"/>
                      </a:lnTo>
                      <a:lnTo>
                        <a:pt x="106" y="467"/>
                      </a:lnTo>
                      <a:lnTo>
                        <a:pt x="106" y="472"/>
                      </a:lnTo>
                      <a:lnTo>
                        <a:pt x="108" y="474"/>
                      </a:lnTo>
                      <a:lnTo>
                        <a:pt x="113" y="479"/>
                      </a:lnTo>
                      <a:lnTo>
                        <a:pt x="114" y="482"/>
                      </a:lnTo>
                      <a:lnTo>
                        <a:pt x="114" y="486"/>
                      </a:lnTo>
                      <a:lnTo>
                        <a:pt x="114" y="491"/>
                      </a:lnTo>
                      <a:lnTo>
                        <a:pt x="113" y="493"/>
                      </a:lnTo>
                      <a:lnTo>
                        <a:pt x="113" y="496"/>
                      </a:lnTo>
                      <a:lnTo>
                        <a:pt x="111" y="498"/>
                      </a:lnTo>
                      <a:lnTo>
                        <a:pt x="106" y="500"/>
                      </a:lnTo>
                      <a:lnTo>
                        <a:pt x="107" y="500"/>
                      </a:lnTo>
                      <a:lnTo>
                        <a:pt x="107" y="501"/>
                      </a:lnTo>
                      <a:lnTo>
                        <a:pt x="107" y="503"/>
                      </a:lnTo>
                      <a:lnTo>
                        <a:pt x="107" y="505"/>
                      </a:lnTo>
                      <a:lnTo>
                        <a:pt x="108" y="507"/>
                      </a:lnTo>
                      <a:lnTo>
                        <a:pt x="109" y="515"/>
                      </a:lnTo>
                      <a:lnTo>
                        <a:pt x="111" y="516"/>
                      </a:lnTo>
                      <a:lnTo>
                        <a:pt x="116" y="516"/>
                      </a:lnTo>
                      <a:lnTo>
                        <a:pt x="122" y="515"/>
                      </a:lnTo>
                      <a:lnTo>
                        <a:pt x="126" y="512"/>
                      </a:lnTo>
                      <a:lnTo>
                        <a:pt x="130" y="510"/>
                      </a:lnTo>
                      <a:lnTo>
                        <a:pt x="131" y="510"/>
                      </a:lnTo>
                      <a:lnTo>
                        <a:pt x="135" y="508"/>
                      </a:lnTo>
                      <a:lnTo>
                        <a:pt x="137" y="510"/>
                      </a:lnTo>
                      <a:lnTo>
                        <a:pt x="138" y="510"/>
                      </a:lnTo>
                      <a:lnTo>
                        <a:pt x="138" y="512"/>
                      </a:lnTo>
                      <a:lnTo>
                        <a:pt x="138" y="519"/>
                      </a:lnTo>
                      <a:lnTo>
                        <a:pt x="138" y="524"/>
                      </a:lnTo>
                      <a:lnTo>
                        <a:pt x="137" y="529"/>
                      </a:lnTo>
                      <a:lnTo>
                        <a:pt x="137" y="535"/>
                      </a:lnTo>
                      <a:lnTo>
                        <a:pt x="137" y="539"/>
                      </a:lnTo>
                      <a:lnTo>
                        <a:pt x="140" y="543"/>
                      </a:lnTo>
                      <a:lnTo>
                        <a:pt x="141" y="545"/>
                      </a:lnTo>
                      <a:lnTo>
                        <a:pt x="142" y="550"/>
                      </a:lnTo>
                      <a:lnTo>
                        <a:pt x="144" y="553"/>
                      </a:lnTo>
                      <a:lnTo>
                        <a:pt x="145" y="555"/>
                      </a:lnTo>
                      <a:lnTo>
                        <a:pt x="145" y="558"/>
                      </a:lnTo>
                      <a:lnTo>
                        <a:pt x="145" y="560"/>
                      </a:lnTo>
                      <a:lnTo>
                        <a:pt x="144" y="564"/>
                      </a:lnTo>
                      <a:lnTo>
                        <a:pt x="142" y="567"/>
                      </a:lnTo>
                      <a:lnTo>
                        <a:pt x="140" y="569"/>
                      </a:lnTo>
                      <a:lnTo>
                        <a:pt x="138" y="572"/>
                      </a:lnTo>
                      <a:lnTo>
                        <a:pt x="138" y="576"/>
                      </a:lnTo>
                      <a:lnTo>
                        <a:pt x="140" y="578"/>
                      </a:lnTo>
                      <a:lnTo>
                        <a:pt x="138" y="581"/>
                      </a:lnTo>
                      <a:lnTo>
                        <a:pt x="138" y="583"/>
                      </a:lnTo>
                      <a:lnTo>
                        <a:pt x="137" y="588"/>
                      </a:lnTo>
                      <a:lnTo>
                        <a:pt x="137" y="592"/>
                      </a:lnTo>
                      <a:lnTo>
                        <a:pt x="138" y="595"/>
                      </a:lnTo>
                      <a:lnTo>
                        <a:pt x="141" y="598"/>
                      </a:lnTo>
                      <a:lnTo>
                        <a:pt x="144" y="601"/>
                      </a:lnTo>
                      <a:lnTo>
                        <a:pt x="145" y="602"/>
                      </a:lnTo>
                      <a:lnTo>
                        <a:pt x="146" y="605"/>
                      </a:lnTo>
                      <a:lnTo>
                        <a:pt x="145" y="612"/>
                      </a:lnTo>
                      <a:lnTo>
                        <a:pt x="144" y="615"/>
                      </a:lnTo>
                      <a:lnTo>
                        <a:pt x="141" y="616"/>
                      </a:lnTo>
                      <a:lnTo>
                        <a:pt x="138" y="617"/>
                      </a:lnTo>
                      <a:lnTo>
                        <a:pt x="136" y="619"/>
                      </a:lnTo>
                      <a:lnTo>
                        <a:pt x="132" y="620"/>
                      </a:lnTo>
                      <a:lnTo>
                        <a:pt x="128" y="622"/>
                      </a:lnTo>
                      <a:lnTo>
                        <a:pt x="126" y="624"/>
                      </a:lnTo>
                      <a:lnTo>
                        <a:pt x="123" y="626"/>
                      </a:lnTo>
                      <a:lnTo>
                        <a:pt x="122" y="630"/>
                      </a:lnTo>
                      <a:lnTo>
                        <a:pt x="119" y="635"/>
                      </a:lnTo>
                      <a:lnTo>
                        <a:pt x="117" y="640"/>
                      </a:lnTo>
                      <a:lnTo>
                        <a:pt x="116" y="645"/>
                      </a:lnTo>
                      <a:lnTo>
                        <a:pt x="116" y="650"/>
                      </a:lnTo>
                      <a:lnTo>
                        <a:pt x="116" y="655"/>
                      </a:lnTo>
                      <a:lnTo>
                        <a:pt x="114" y="661"/>
                      </a:lnTo>
                      <a:lnTo>
                        <a:pt x="116" y="664"/>
                      </a:lnTo>
                      <a:lnTo>
                        <a:pt x="117" y="668"/>
                      </a:lnTo>
                      <a:lnTo>
                        <a:pt x="117" y="669"/>
                      </a:lnTo>
                      <a:lnTo>
                        <a:pt x="117" y="673"/>
                      </a:lnTo>
                      <a:lnTo>
                        <a:pt x="113" y="680"/>
                      </a:lnTo>
                      <a:lnTo>
                        <a:pt x="111" y="686"/>
                      </a:lnTo>
                      <a:lnTo>
                        <a:pt x="112" y="690"/>
                      </a:lnTo>
                      <a:lnTo>
                        <a:pt x="114" y="695"/>
                      </a:lnTo>
                      <a:lnTo>
                        <a:pt x="117" y="704"/>
                      </a:lnTo>
                      <a:lnTo>
                        <a:pt x="121" y="706"/>
                      </a:lnTo>
                      <a:lnTo>
                        <a:pt x="123" y="709"/>
                      </a:lnTo>
                      <a:lnTo>
                        <a:pt x="127" y="710"/>
                      </a:lnTo>
                      <a:lnTo>
                        <a:pt x="131" y="712"/>
                      </a:lnTo>
                      <a:lnTo>
                        <a:pt x="131" y="715"/>
                      </a:lnTo>
                      <a:lnTo>
                        <a:pt x="130" y="721"/>
                      </a:lnTo>
                      <a:lnTo>
                        <a:pt x="130" y="728"/>
                      </a:lnTo>
                      <a:lnTo>
                        <a:pt x="132" y="730"/>
                      </a:lnTo>
                      <a:lnTo>
                        <a:pt x="136" y="731"/>
                      </a:lnTo>
                      <a:lnTo>
                        <a:pt x="137" y="731"/>
                      </a:lnTo>
                      <a:lnTo>
                        <a:pt x="140" y="731"/>
                      </a:lnTo>
                      <a:lnTo>
                        <a:pt x="142" y="731"/>
                      </a:lnTo>
                      <a:lnTo>
                        <a:pt x="145" y="731"/>
                      </a:lnTo>
                      <a:lnTo>
                        <a:pt x="146" y="731"/>
                      </a:lnTo>
                      <a:lnTo>
                        <a:pt x="149" y="733"/>
                      </a:lnTo>
                      <a:lnTo>
                        <a:pt x="149" y="734"/>
                      </a:lnTo>
                      <a:lnTo>
                        <a:pt x="146" y="737"/>
                      </a:lnTo>
                      <a:lnTo>
                        <a:pt x="142" y="742"/>
                      </a:lnTo>
                      <a:lnTo>
                        <a:pt x="138" y="745"/>
                      </a:lnTo>
                      <a:lnTo>
                        <a:pt x="136" y="752"/>
                      </a:lnTo>
                      <a:lnTo>
                        <a:pt x="135" y="758"/>
                      </a:lnTo>
                      <a:lnTo>
                        <a:pt x="133" y="762"/>
                      </a:lnTo>
                      <a:lnTo>
                        <a:pt x="133" y="764"/>
                      </a:lnTo>
                      <a:lnTo>
                        <a:pt x="130" y="766"/>
                      </a:lnTo>
                      <a:lnTo>
                        <a:pt x="128" y="767"/>
                      </a:lnTo>
                      <a:lnTo>
                        <a:pt x="130" y="768"/>
                      </a:lnTo>
                      <a:lnTo>
                        <a:pt x="130" y="773"/>
                      </a:lnTo>
                      <a:lnTo>
                        <a:pt x="130" y="776"/>
                      </a:lnTo>
                      <a:lnTo>
                        <a:pt x="130" y="782"/>
                      </a:lnTo>
                      <a:lnTo>
                        <a:pt x="130" y="785"/>
                      </a:lnTo>
                      <a:lnTo>
                        <a:pt x="130" y="787"/>
                      </a:lnTo>
                      <a:lnTo>
                        <a:pt x="133" y="788"/>
                      </a:lnTo>
                      <a:lnTo>
                        <a:pt x="137" y="790"/>
                      </a:lnTo>
                      <a:lnTo>
                        <a:pt x="140" y="792"/>
                      </a:lnTo>
                      <a:lnTo>
                        <a:pt x="141" y="795"/>
                      </a:lnTo>
                      <a:lnTo>
                        <a:pt x="142" y="799"/>
                      </a:lnTo>
                      <a:lnTo>
                        <a:pt x="144" y="804"/>
                      </a:lnTo>
                      <a:lnTo>
                        <a:pt x="146" y="806"/>
                      </a:lnTo>
                      <a:lnTo>
                        <a:pt x="146" y="807"/>
                      </a:lnTo>
                      <a:lnTo>
                        <a:pt x="145" y="811"/>
                      </a:lnTo>
                      <a:lnTo>
                        <a:pt x="142" y="814"/>
                      </a:lnTo>
                      <a:lnTo>
                        <a:pt x="140" y="818"/>
                      </a:lnTo>
                      <a:lnTo>
                        <a:pt x="136" y="821"/>
                      </a:lnTo>
                      <a:lnTo>
                        <a:pt x="133" y="821"/>
                      </a:lnTo>
                      <a:lnTo>
                        <a:pt x="128" y="821"/>
                      </a:lnTo>
                      <a:lnTo>
                        <a:pt x="126" y="824"/>
                      </a:lnTo>
                      <a:lnTo>
                        <a:pt x="125" y="826"/>
                      </a:lnTo>
                      <a:lnTo>
                        <a:pt x="125" y="835"/>
                      </a:lnTo>
                      <a:lnTo>
                        <a:pt x="123" y="837"/>
                      </a:lnTo>
                      <a:lnTo>
                        <a:pt x="123" y="839"/>
                      </a:lnTo>
                      <a:lnTo>
                        <a:pt x="123" y="842"/>
                      </a:lnTo>
                      <a:lnTo>
                        <a:pt x="119" y="847"/>
                      </a:lnTo>
                      <a:lnTo>
                        <a:pt x="116" y="849"/>
                      </a:lnTo>
                      <a:lnTo>
                        <a:pt x="112" y="853"/>
                      </a:lnTo>
                      <a:lnTo>
                        <a:pt x="109" y="854"/>
                      </a:lnTo>
                      <a:lnTo>
                        <a:pt x="107" y="857"/>
                      </a:lnTo>
                      <a:lnTo>
                        <a:pt x="104" y="858"/>
                      </a:lnTo>
                      <a:lnTo>
                        <a:pt x="98" y="859"/>
                      </a:lnTo>
                      <a:lnTo>
                        <a:pt x="98" y="862"/>
                      </a:lnTo>
                      <a:lnTo>
                        <a:pt x="93" y="859"/>
                      </a:lnTo>
                      <a:lnTo>
                        <a:pt x="89" y="857"/>
                      </a:lnTo>
                      <a:lnTo>
                        <a:pt x="85" y="853"/>
                      </a:lnTo>
                      <a:lnTo>
                        <a:pt x="83" y="849"/>
                      </a:lnTo>
                      <a:lnTo>
                        <a:pt x="81" y="844"/>
                      </a:lnTo>
                      <a:lnTo>
                        <a:pt x="79" y="842"/>
                      </a:lnTo>
                      <a:lnTo>
                        <a:pt x="78" y="840"/>
                      </a:lnTo>
                      <a:lnTo>
                        <a:pt x="78" y="837"/>
                      </a:lnTo>
                      <a:lnTo>
                        <a:pt x="79" y="835"/>
                      </a:lnTo>
                      <a:lnTo>
                        <a:pt x="78" y="834"/>
                      </a:lnTo>
                      <a:lnTo>
                        <a:pt x="75" y="835"/>
                      </a:lnTo>
                      <a:lnTo>
                        <a:pt x="74" y="837"/>
                      </a:lnTo>
                      <a:lnTo>
                        <a:pt x="70" y="837"/>
                      </a:lnTo>
                      <a:lnTo>
                        <a:pt x="69" y="834"/>
                      </a:lnTo>
                      <a:lnTo>
                        <a:pt x="67" y="828"/>
                      </a:lnTo>
                      <a:lnTo>
                        <a:pt x="66" y="823"/>
                      </a:lnTo>
                      <a:lnTo>
                        <a:pt x="66" y="821"/>
                      </a:lnTo>
                      <a:lnTo>
                        <a:pt x="66" y="816"/>
                      </a:lnTo>
                      <a:lnTo>
                        <a:pt x="65" y="807"/>
                      </a:lnTo>
                      <a:lnTo>
                        <a:pt x="62" y="800"/>
                      </a:lnTo>
                      <a:lnTo>
                        <a:pt x="62" y="796"/>
                      </a:lnTo>
                      <a:lnTo>
                        <a:pt x="64" y="791"/>
                      </a:lnTo>
                      <a:lnTo>
                        <a:pt x="69" y="782"/>
                      </a:lnTo>
                      <a:lnTo>
                        <a:pt x="70" y="780"/>
                      </a:lnTo>
                      <a:lnTo>
                        <a:pt x="71" y="776"/>
                      </a:lnTo>
                      <a:lnTo>
                        <a:pt x="71" y="773"/>
                      </a:lnTo>
                      <a:lnTo>
                        <a:pt x="71" y="769"/>
                      </a:lnTo>
                      <a:lnTo>
                        <a:pt x="71" y="767"/>
                      </a:lnTo>
                      <a:lnTo>
                        <a:pt x="74" y="763"/>
                      </a:lnTo>
                      <a:lnTo>
                        <a:pt x="76" y="761"/>
                      </a:lnTo>
                      <a:lnTo>
                        <a:pt x="78" y="758"/>
                      </a:lnTo>
                      <a:lnTo>
                        <a:pt x="79" y="756"/>
                      </a:lnTo>
                      <a:lnTo>
                        <a:pt x="80" y="752"/>
                      </a:lnTo>
                      <a:lnTo>
                        <a:pt x="81" y="744"/>
                      </a:lnTo>
                      <a:lnTo>
                        <a:pt x="83" y="738"/>
                      </a:lnTo>
                      <a:lnTo>
                        <a:pt x="83" y="733"/>
                      </a:lnTo>
                      <a:lnTo>
                        <a:pt x="81" y="729"/>
                      </a:lnTo>
                      <a:lnTo>
                        <a:pt x="80" y="723"/>
                      </a:lnTo>
                      <a:lnTo>
                        <a:pt x="80" y="720"/>
                      </a:lnTo>
                      <a:lnTo>
                        <a:pt x="79" y="718"/>
                      </a:lnTo>
                      <a:lnTo>
                        <a:pt x="79" y="716"/>
                      </a:lnTo>
                      <a:lnTo>
                        <a:pt x="80" y="715"/>
                      </a:lnTo>
                      <a:lnTo>
                        <a:pt x="80" y="714"/>
                      </a:lnTo>
                      <a:lnTo>
                        <a:pt x="79" y="710"/>
                      </a:lnTo>
                      <a:lnTo>
                        <a:pt x="74" y="702"/>
                      </a:lnTo>
                      <a:lnTo>
                        <a:pt x="71" y="699"/>
                      </a:lnTo>
                      <a:lnTo>
                        <a:pt x="71" y="692"/>
                      </a:lnTo>
                      <a:lnTo>
                        <a:pt x="70" y="686"/>
                      </a:lnTo>
                      <a:lnTo>
                        <a:pt x="70" y="680"/>
                      </a:lnTo>
                      <a:lnTo>
                        <a:pt x="70" y="676"/>
                      </a:lnTo>
                      <a:lnTo>
                        <a:pt x="70" y="666"/>
                      </a:lnTo>
                      <a:lnTo>
                        <a:pt x="69" y="659"/>
                      </a:lnTo>
                      <a:lnTo>
                        <a:pt x="69" y="655"/>
                      </a:lnTo>
                      <a:lnTo>
                        <a:pt x="71" y="649"/>
                      </a:lnTo>
                      <a:lnTo>
                        <a:pt x="71" y="645"/>
                      </a:lnTo>
                      <a:lnTo>
                        <a:pt x="75" y="640"/>
                      </a:lnTo>
                      <a:lnTo>
                        <a:pt x="78" y="634"/>
                      </a:lnTo>
                      <a:lnTo>
                        <a:pt x="80" y="629"/>
                      </a:lnTo>
                      <a:lnTo>
                        <a:pt x="83" y="625"/>
                      </a:lnTo>
                      <a:lnTo>
                        <a:pt x="85" y="620"/>
                      </a:lnTo>
                      <a:lnTo>
                        <a:pt x="87" y="619"/>
                      </a:lnTo>
                      <a:lnTo>
                        <a:pt x="90" y="616"/>
                      </a:lnTo>
                      <a:lnTo>
                        <a:pt x="90" y="612"/>
                      </a:lnTo>
                      <a:lnTo>
                        <a:pt x="87" y="609"/>
                      </a:lnTo>
                      <a:lnTo>
                        <a:pt x="83" y="605"/>
                      </a:lnTo>
                      <a:lnTo>
                        <a:pt x="79" y="602"/>
                      </a:lnTo>
                      <a:lnTo>
                        <a:pt x="76" y="601"/>
                      </a:lnTo>
                      <a:lnTo>
                        <a:pt x="75" y="597"/>
                      </a:lnTo>
                      <a:lnTo>
                        <a:pt x="71" y="596"/>
                      </a:lnTo>
                      <a:lnTo>
                        <a:pt x="69" y="595"/>
                      </a:lnTo>
                      <a:lnTo>
                        <a:pt x="67" y="588"/>
                      </a:lnTo>
                      <a:lnTo>
                        <a:pt x="67" y="583"/>
                      </a:lnTo>
                      <a:lnTo>
                        <a:pt x="65" y="581"/>
                      </a:lnTo>
                      <a:lnTo>
                        <a:pt x="61" y="582"/>
                      </a:lnTo>
                      <a:lnTo>
                        <a:pt x="59" y="582"/>
                      </a:lnTo>
                      <a:lnTo>
                        <a:pt x="59" y="577"/>
                      </a:lnTo>
                      <a:lnTo>
                        <a:pt x="60" y="572"/>
                      </a:lnTo>
                      <a:lnTo>
                        <a:pt x="60" y="568"/>
                      </a:lnTo>
                      <a:lnTo>
                        <a:pt x="60" y="562"/>
                      </a:lnTo>
                      <a:lnTo>
                        <a:pt x="60" y="558"/>
                      </a:lnTo>
                      <a:lnTo>
                        <a:pt x="59" y="554"/>
                      </a:lnTo>
                      <a:lnTo>
                        <a:pt x="55" y="552"/>
                      </a:lnTo>
                      <a:lnTo>
                        <a:pt x="51" y="545"/>
                      </a:lnTo>
                      <a:lnTo>
                        <a:pt x="51" y="544"/>
                      </a:lnTo>
                      <a:lnTo>
                        <a:pt x="51" y="543"/>
                      </a:lnTo>
                      <a:lnTo>
                        <a:pt x="52" y="540"/>
                      </a:lnTo>
                      <a:lnTo>
                        <a:pt x="54" y="536"/>
                      </a:lnTo>
                      <a:lnTo>
                        <a:pt x="56" y="530"/>
                      </a:lnTo>
                      <a:lnTo>
                        <a:pt x="60" y="527"/>
                      </a:lnTo>
                      <a:lnTo>
                        <a:pt x="62" y="526"/>
                      </a:lnTo>
                      <a:lnTo>
                        <a:pt x="65" y="524"/>
                      </a:lnTo>
                      <a:lnTo>
                        <a:pt x="65" y="520"/>
                      </a:lnTo>
                      <a:lnTo>
                        <a:pt x="61" y="524"/>
                      </a:lnTo>
                      <a:lnTo>
                        <a:pt x="60" y="525"/>
                      </a:lnTo>
                      <a:lnTo>
                        <a:pt x="56" y="526"/>
                      </a:lnTo>
                      <a:lnTo>
                        <a:pt x="54" y="529"/>
                      </a:lnTo>
                      <a:lnTo>
                        <a:pt x="52" y="530"/>
                      </a:lnTo>
                      <a:lnTo>
                        <a:pt x="51" y="531"/>
                      </a:lnTo>
                      <a:lnTo>
                        <a:pt x="48" y="534"/>
                      </a:lnTo>
                      <a:lnTo>
                        <a:pt x="46" y="531"/>
                      </a:lnTo>
                      <a:lnTo>
                        <a:pt x="45" y="530"/>
                      </a:lnTo>
                      <a:lnTo>
                        <a:pt x="43" y="527"/>
                      </a:lnTo>
                      <a:lnTo>
                        <a:pt x="41" y="527"/>
                      </a:lnTo>
                      <a:lnTo>
                        <a:pt x="43" y="526"/>
                      </a:lnTo>
                      <a:lnTo>
                        <a:pt x="43" y="525"/>
                      </a:lnTo>
                      <a:lnTo>
                        <a:pt x="45" y="522"/>
                      </a:lnTo>
                      <a:lnTo>
                        <a:pt x="46" y="520"/>
                      </a:lnTo>
                      <a:lnTo>
                        <a:pt x="45" y="514"/>
                      </a:lnTo>
                      <a:lnTo>
                        <a:pt x="41" y="511"/>
                      </a:lnTo>
                      <a:lnTo>
                        <a:pt x="38" y="508"/>
                      </a:lnTo>
                      <a:lnTo>
                        <a:pt x="36" y="506"/>
                      </a:lnTo>
                      <a:lnTo>
                        <a:pt x="33" y="501"/>
                      </a:lnTo>
                      <a:lnTo>
                        <a:pt x="38" y="497"/>
                      </a:lnTo>
                      <a:lnTo>
                        <a:pt x="42" y="495"/>
                      </a:lnTo>
                      <a:lnTo>
                        <a:pt x="46" y="493"/>
                      </a:lnTo>
                      <a:lnTo>
                        <a:pt x="47" y="492"/>
                      </a:lnTo>
                      <a:lnTo>
                        <a:pt x="48" y="491"/>
                      </a:lnTo>
                      <a:lnTo>
                        <a:pt x="48" y="489"/>
                      </a:lnTo>
                      <a:lnTo>
                        <a:pt x="50" y="487"/>
                      </a:lnTo>
                      <a:lnTo>
                        <a:pt x="50" y="486"/>
                      </a:lnTo>
                      <a:lnTo>
                        <a:pt x="50" y="483"/>
                      </a:lnTo>
                      <a:lnTo>
                        <a:pt x="47" y="481"/>
                      </a:lnTo>
                      <a:lnTo>
                        <a:pt x="42" y="478"/>
                      </a:lnTo>
                      <a:lnTo>
                        <a:pt x="36" y="479"/>
                      </a:lnTo>
                      <a:lnTo>
                        <a:pt x="33" y="481"/>
                      </a:lnTo>
                      <a:lnTo>
                        <a:pt x="29" y="481"/>
                      </a:lnTo>
                      <a:lnTo>
                        <a:pt x="26" y="479"/>
                      </a:lnTo>
                      <a:lnTo>
                        <a:pt x="26" y="470"/>
                      </a:lnTo>
                      <a:lnTo>
                        <a:pt x="24" y="465"/>
                      </a:lnTo>
                      <a:lnTo>
                        <a:pt x="21" y="462"/>
                      </a:lnTo>
                      <a:lnTo>
                        <a:pt x="19" y="460"/>
                      </a:lnTo>
                      <a:lnTo>
                        <a:pt x="17" y="459"/>
                      </a:lnTo>
                      <a:lnTo>
                        <a:pt x="16" y="455"/>
                      </a:lnTo>
                      <a:lnTo>
                        <a:pt x="10" y="451"/>
                      </a:lnTo>
                      <a:lnTo>
                        <a:pt x="8" y="448"/>
                      </a:lnTo>
                      <a:lnTo>
                        <a:pt x="8" y="445"/>
                      </a:lnTo>
                      <a:lnTo>
                        <a:pt x="8" y="444"/>
                      </a:lnTo>
                      <a:lnTo>
                        <a:pt x="9" y="444"/>
                      </a:lnTo>
                      <a:lnTo>
                        <a:pt x="10" y="443"/>
                      </a:lnTo>
                      <a:lnTo>
                        <a:pt x="12" y="444"/>
                      </a:lnTo>
                      <a:lnTo>
                        <a:pt x="16" y="445"/>
                      </a:lnTo>
                      <a:lnTo>
                        <a:pt x="18" y="446"/>
                      </a:lnTo>
                      <a:lnTo>
                        <a:pt x="21" y="445"/>
                      </a:lnTo>
                      <a:lnTo>
                        <a:pt x="22" y="445"/>
                      </a:lnTo>
                      <a:lnTo>
                        <a:pt x="22" y="436"/>
                      </a:lnTo>
                      <a:lnTo>
                        <a:pt x="21" y="432"/>
                      </a:lnTo>
                      <a:lnTo>
                        <a:pt x="19" y="429"/>
                      </a:lnTo>
                      <a:lnTo>
                        <a:pt x="18" y="424"/>
                      </a:lnTo>
                      <a:lnTo>
                        <a:pt x="16" y="421"/>
                      </a:lnTo>
                      <a:lnTo>
                        <a:pt x="12" y="421"/>
                      </a:lnTo>
                      <a:lnTo>
                        <a:pt x="9" y="422"/>
                      </a:lnTo>
                      <a:lnTo>
                        <a:pt x="7" y="424"/>
                      </a:lnTo>
                      <a:lnTo>
                        <a:pt x="3" y="424"/>
                      </a:lnTo>
                      <a:lnTo>
                        <a:pt x="2" y="424"/>
                      </a:lnTo>
                      <a:lnTo>
                        <a:pt x="2" y="422"/>
                      </a:lnTo>
                      <a:lnTo>
                        <a:pt x="0" y="422"/>
                      </a:lnTo>
                      <a:lnTo>
                        <a:pt x="2" y="420"/>
                      </a:lnTo>
                      <a:lnTo>
                        <a:pt x="4" y="417"/>
                      </a:lnTo>
                      <a:lnTo>
                        <a:pt x="7" y="416"/>
                      </a:lnTo>
                      <a:lnTo>
                        <a:pt x="8" y="415"/>
                      </a:lnTo>
                      <a:lnTo>
                        <a:pt x="9" y="413"/>
                      </a:lnTo>
                      <a:lnTo>
                        <a:pt x="9" y="410"/>
                      </a:lnTo>
                      <a:lnTo>
                        <a:pt x="10" y="407"/>
                      </a:lnTo>
                      <a:lnTo>
                        <a:pt x="10" y="405"/>
                      </a:lnTo>
                      <a:lnTo>
                        <a:pt x="8" y="399"/>
                      </a:lnTo>
                      <a:lnTo>
                        <a:pt x="5" y="394"/>
                      </a:lnTo>
                      <a:lnTo>
                        <a:pt x="3" y="391"/>
                      </a:lnTo>
                      <a:lnTo>
                        <a:pt x="2" y="386"/>
                      </a:lnTo>
                      <a:lnTo>
                        <a:pt x="2" y="380"/>
                      </a:lnTo>
                      <a:lnTo>
                        <a:pt x="3" y="379"/>
                      </a:lnTo>
                      <a:lnTo>
                        <a:pt x="3" y="378"/>
                      </a:lnTo>
                      <a:lnTo>
                        <a:pt x="4" y="377"/>
                      </a:lnTo>
                      <a:lnTo>
                        <a:pt x="4" y="375"/>
                      </a:lnTo>
                      <a:lnTo>
                        <a:pt x="7" y="375"/>
                      </a:lnTo>
                      <a:lnTo>
                        <a:pt x="8" y="374"/>
                      </a:lnTo>
                      <a:lnTo>
                        <a:pt x="9" y="374"/>
                      </a:lnTo>
                      <a:lnTo>
                        <a:pt x="12" y="373"/>
                      </a:lnTo>
                      <a:lnTo>
                        <a:pt x="16" y="372"/>
                      </a:lnTo>
                      <a:lnTo>
                        <a:pt x="14" y="369"/>
                      </a:lnTo>
                      <a:lnTo>
                        <a:pt x="10" y="365"/>
                      </a:lnTo>
                      <a:lnTo>
                        <a:pt x="14" y="363"/>
                      </a:lnTo>
                      <a:lnTo>
                        <a:pt x="18" y="363"/>
                      </a:lnTo>
                      <a:lnTo>
                        <a:pt x="21" y="361"/>
                      </a:lnTo>
                      <a:lnTo>
                        <a:pt x="22" y="361"/>
                      </a:lnTo>
                      <a:lnTo>
                        <a:pt x="24" y="360"/>
                      </a:lnTo>
                      <a:lnTo>
                        <a:pt x="26" y="360"/>
                      </a:lnTo>
                      <a:lnTo>
                        <a:pt x="29" y="359"/>
                      </a:lnTo>
                      <a:lnTo>
                        <a:pt x="29" y="358"/>
                      </a:lnTo>
                      <a:lnTo>
                        <a:pt x="31" y="355"/>
                      </a:lnTo>
                      <a:lnTo>
                        <a:pt x="26" y="354"/>
                      </a:lnTo>
                      <a:lnTo>
                        <a:pt x="22" y="350"/>
                      </a:lnTo>
                      <a:lnTo>
                        <a:pt x="18" y="349"/>
                      </a:lnTo>
                      <a:lnTo>
                        <a:pt x="17" y="348"/>
                      </a:lnTo>
                      <a:lnTo>
                        <a:pt x="13" y="345"/>
                      </a:lnTo>
                      <a:lnTo>
                        <a:pt x="12" y="340"/>
                      </a:lnTo>
                      <a:lnTo>
                        <a:pt x="9" y="331"/>
                      </a:lnTo>
                      <a:lnTo>
                        <a:pt x="8" y="321"/>
                      </a:lnTo>
                      <a:lnTo>
                        <a:pt x="8" y="316"/>
                      </a:lnTo>
                      <a:lnTo>
                        <a:pt x="5" y="313"/>
                      </a:lnTo>
                      <a:lnTo>
                        <a:pt x="3" y="312"/>
                      </a:lnTo>
                      <a:lnTo>
                        <a:pt x="2" y="307"/>
                      </a:lnTo>
                      <a:lnTo>
                        <a:pt x="0" y="304"/>
                      </a:lnTo>
                      <a:lnTo>
                        <a:pt x="3" y="301"/>
                      </a:lnTo>
                      <a:lnTo>
                        <a:pt x="4" y="299"/>
                      </a:lnTo>
                      <a:lnTo>
                        <a:pt x="4" y="297"/>
                      </a:lnTo>
                      <a:lnTo>
                        <a:pt x="7" y="296"/>
                      </a:lnTo>
                      <a:lnTo>
                        <a:pt x="8" y="294"/>
                      </a:lnTo>
                      <a:lnTo>
                        <a:pt x="12" y="294"/>
                      </a:lnTo>
                      <a:lnTo>
                        <a:pt x="13" y="294"/>
                      </a:lnTo>
                      <a:lnTo>
                        <a:pt x="16" y="292"/>
                      </a:lnTo>
                      <a:lnTo>
                        <a:pt x="17" y="289"/>
                      </a:lnTo>
                      <a:lnTo>
                        <a:pt x="17" y="287"/>
                      </a:lnTo>
                      <a:lnTo>
                        <a:pt x="18" y="283"/>
                      </a:lnTo>
                      <a:lnTo>
                        <a:pt x="18" y="282"/>
                      </a:lnTo>
                      <a:lnTo>
                        <a:pt x="18" y="277"/>
                      </a:lnTo>
                      <a:lnTo>
                        <a:pt x="18" y="274"/>
                      </a:lnTo>
                      <a:lnTo>
                        <a:pt x="17" y="270"/>
                      </a:lnTo>
                      <a:lnTo>
                        <a:pt x="13" y="269"/>
                      </a:lnTo>
                      <a:lnTo>
                        <a:pt x="10" y="269"/>
                      </a:lnTo>
                      <a:lnTo>
                        <a:pt x="8" y="268"/>
                      </a:lnTo>
                      <a:lnTo>
                        <a:pt x="5" y="268"/>
                      </a:lnTo>
                      <a:lnTo>
                        <a:pt x="5" y="264"/>
                      </a:lnTo>
                      <a:lnTo>
                        <a:pt x="12" y="261"/>
                      </a:lnTo>
                      <a:lnTo>
                        <a:pt x="16" y="260"/>
                      </a:lnTo>
                      <a:lnTo>
                        <a:pt x="17" y="260"/>
                      </a:lnTo>
                      <a:lnTo>
                        <a:pt x="17" y="259"/>
                      </a:lnTo>
                      <a:lnTo>
                        <a:pt x="16" y="256"/>
                      </a:lnTo>
                      <a:lnTo>
                        <a:pt x="12" y="254"/>
                      </a:lnTo>
                      <a:lnTo>
                        <a:pt x="9" y="253"/>
                      </a:lnTo>
                      <a:lnTo>
                        <a:pt x="7" y="250"/>
                      </a:lnTo>
                      <a:lnTo>
                        <a:pt x="7" y="246"/>
                      </a:lnTo>
                      <a:lnTo>
                        <a:pt x="8" y="245"/>
                      </a:lnTo>
                      <a:lnTo>
                        <a:pt x="9" y="244"/>
                      </a:lnTo>
                      <a:lnTo>
                        <a:pt x="10" y="240"/>
                      </a:lnTo>
                      <a:lnTo>
                        <a:pt x="9" y="237"/>
                      </a:lnTo>
                      <a:lnTo>
                        <a:pt x="10" y="236"/>
                      </a:lnTo>
                      <a:lnTo>
                        <a:pt x="12" y="236"/>
                      </a:lnTo>
                      <a:lnTo>
                        <a:pt x="16" y="237"/>
                      </a:lnTo>
                      <a:lnTo>
                        <a:pt x="17" y="239"/>
                      </a:lnTo>
                      <a:lnTo>
                        <a:pt x="18" y="242"/>
                      </a:lnTo>
                      <a:lnTo>
                        <a:pt x="19" y="242"/>
                      </a:lnTo>
                      <a:lnTo>
                        <a:pt x="22" y="244"/>
                      </a:lnTo>
                      <a:lnTo>
                        <a:pt x="21" y="246"/>
                      </a:lnTo>
                      <a:lnTo>
                        <a:pt x="21" y="250"/>
                      </a:lnTo>
                      <a:lnTo>
                        <a:pt x="17" y="251"/>
                      </a:lnTo>
                      <a:lnTo>
                        <a:pt x="17" y="254"/>
                      </a:lnTo>
                      <a:lnTo>
                        <a:pt x="18" y="255"/>
                      </a:lnTo>
                      <a:lnTo>
                        <a:pt x="19" y="256"/>
                      </a:lnTo>
                      <a:lnTo>
                        <a:pt x="22" y="258"/>
                      </a:lnTo>
                      <a:lnTo>
                        <a:pt x="24" y="258"/>
                      </a:lnTo>
                      <a:lnTo>
                        <a:pt x="27" y="259"/>
                      </a:lnTo>
                      <a:lnTo>
                        <a:pt x="28" y="259"/>
                      </a:lnTo>
                      <a:lnTo>
                        <a:pt x="33" y="259"/>
                      </a:lnTo>
                      <a:lnTo>
                        <a:pt x="35" y="258"/>
                      </a:lnTo>
                      <a:lnTo>
                        <a:pt x="33" y="256"/>
                      </a:lnTo>
                      <a:lnTo>
                        <a:pt x="31" y="255"/>
                      </a:lnTo>
                      <a:lnTo>
                        <a:pt x="28" y="255"/>
                      </a:lnTo>
                      <a:lnTo>
                        <a:pt x="27" y="255"/>
                      </a:lnTo>
                      <a:lnTo>
                        <a:pt x="24" y="254"/>
                      </a:lnTo>
                      <a:lnTo>
                        <a:pt x="27" y="253"/>
                      </a:lnTo>
                      <a:lnTo>
                        <a:pt x="28" y="250"/>
                      </a:lnTo>
                      <a:lnTo>
                        <a:pt x="33" y="249"/>
                      </a:lnTo>
                      <a:lnTo>
                        <a:pt x="35" y="246"/>
                      </a:lnTo>
                      <a:lnTo>
                        <a:pt x="37" y="245"/>
                      </a:lnTo>
                      <a:lnTo>
                        <a:pt x="38" y="244"/>
                      </a:lnTo>
                      <a:lnTo>
                        <a:pt x="41" y="242"/>
                      </a:lnTo>
                      <a:lnTo>
                        <a:pt x="40" y="240"/>
                      </a:lnTo>
                      <a:lnTo>
                        <a:pt x="38" y="239"/>
                      </a:lnTo>
                      <a:lnTo>
                        <a:pt x="37" y="237"/>
                      </a:lnTo>
                      <a:lnTo>
                        <a:pt x="36" y="236"/>
                      </a:lnTo>
                      <a:lnTo>
                        <a:pt x="35" y="236"/>
                      </a:lnTo>
                      <a:lnTo>
                        <a:pt x="32" y="235"/>
                      </a:lnTo>
                      <a:lnTo>
                        <a:pt x="28" y="235"/>
                      </a:lnTo>
                      <a:lnTo>
                        <a:pt x="26" y="234"/>
                      </a:lnTo>
                      <a:lnTo>
                        <a:pt x="24" y="234"/>
                      </a:lnTo>
                      <a:lnTo>
                        <a:pt x="22" y="230"/>
                      </a:lnTo>
                      <a:lnTo>
                        <a:pt x="19" y="228"/>
                      </a:lnTo>
                      <a:lnTo>
                        <a:pt x="19" y="227"/>
                      </a:lnTo>
                      <a:lnTo>
                        <a:pt x="18" y="226"/>
                      </a:lnTo>
                      <a:lnTo>
                        <a:pt x="19" y="223"/>
                      </a:lnTo>
                      <a:lnTo>
                        <a:pt x="19" y="221"/>
                      </a:lnTo>
                      <a:lnTo>
                        <a:pt x="19" y="220"/>
                      </a:lnTo>
                      <a:lnTo>
                        <a:pt x="19" y="216"/>
                      </a:lnTo>
                      <a:lnTo>
                        <a:pt x="18" y="213"/>
                      </a:lnTo>
                      <a:lnTo>
                        <a:pt x="18" y="209"/>
                      </a:lnTo>
                      <a:lnTo>
                        <a:pt x="17" y="207"/>
                      </a:lnTo>
                      <a:lnTo>
                        <a:pt x="17" y="206"/>
                      </a:lnTo>
                      <a:lnTo>
                        <a:pt x="17" y="204"/>
                      </a:lnTo>
                      <a:lnTo>
                        <a:pt x="17" y="201"/>
                      </a:lnTo>
                      <a:lnTo>
                        <a:pt x="17" y="199"/>
                      </a:lnTo>
                      <a:lnTo>
                        <a:pt x="17" y="197"/>
                      </a:lnTo>
                      <a:lnTo>
                        <a:pt x="18" y="197"/>
                      </a:lnTo>
                      <a:lnTo>
                        <a:pt x="18" y="199"/>
                      </a:lnTo>
                      <a:lnTo>
                        <a:pt x="19" y="203"/>
                      </a:lnTo>
                      <a:lnTo>
                        <a:pt x="19" y="206"/>
                      </a:lnTo>
                      <a:lnTo>
                        <a:pt x="21" y="208"/>
                      </a:lnTo>
                      <a:lnTo>
                        <a:pt x="22" y="209"/>
                      </a:lnTo>
                      <a:lnTo>
                        <a:pt x="24" y="211"/>
                      </a:lnTo>
                      <a:lnTo>
                        <a:pt x="26" y="211"/>
                      </a:lnTo>
                      <a:lnTo>
                        <a:pt x="28" y="209"/>
                      </a:lnTo>
                      <a:lnTo>
                        <a:pt x="29" y="209"/>
                      </a:lnTo>
                      <a:lnTo>
                        <a:pt x="33" y="211"/>
                      </a:lnTo>
                      <a:lnTo>
                        <a:pt x="33" y="212"/>
                      </a:lnTo>
                      <a:lnTo>
                        <a:pt x="36" y="215"/>
                      </a:lnTo>
                      <a:lnTo>
                        <a:pt x="37" y="218"/>
                      </a:lnTo>
                      <a:lnTo>
                        <a:pt x="37" y="220"/>
                      </a:lnTo>
                      <a:lnTo>
                        <a:pt x="38" y="220"/>
                      </a:lnTo>
                      <a:lnTo>
                        <a:pt x="41" y="221"/>
                      </a:lnTo>
                      <a:lnTo>
                        <a:pt x="42" y="220"/>
                      </a:lnTo>
                      <a:lnTo>
                        <a:pt x="45" y="216"/>
                      </a:lnTo>
                      <a:lnTo>
                        <a:pt x="47" y="213"/>
                      </a:lnTo>
                      <a:lnTo>
                        <a:pt x="47" y="209"/>
                      </a:lnTo>
                      <a:lnTo>
                        <a:pt x="47" y="208"/>
                      </a:lnTo>
                      <a:lnTo>
                        <a:pt x="48" y="208"/>
                      </a:lnTo>
                      <a:lnTo>
                        <a:pt x="47" y="207"/>
                      </a:lnTo>
                      <a:lnTo>
                        <a:pt x="45" y="204"/>
                      </a:lnTo>
                      <a:lnTo>
                        <a:pt x="45" y="201"/>
                      </a:lnTo>
                      <a:lnTo>
                        <a:pt x="45" y="199"/>
                      </a:lnTo>
                      <a:lnTo>
                        <a:pt x="47" y="198"/>
                      </a:lnTo>
                      <a:lnTo>
                        <a:pt x="48" y="197"/>
                      </a:lnTo>
                      <a:lnTo>
                        <a:pt x="51" y="198"/>
                      </a:lnTo>
                      <a:lnTo>
                        <a:pt x="52" y="198"/>
                      </a:lnTo>
                      <a:lnTo>
                        <a:pt x="54" y="198"/>
                      </a:lnTo>
                      <a:lnTo>
                        <a:pt x="56" y="197"/>
                      </a:lnTo>
                      <a:lnTo>
                        <a:pt x="56" y="196"/>
                      </a:lnTo>
                      <a:lnTo>
                        <a:pt x="57" y="194"/>
                      </a:lnTo>
                      <a:lnTo>
                        <a:pt x="57" y="193"/>
                      </a:lnTo>
                      <a:lnTo>
                        <a:pt x="56" y="189"/>
                      </a:lnTo>
                      <a:lnTo>
                        <a:pt x="59" y="188"/>
                      </a:lnTo>
                      <a:lnTo>
                        <a:pt x="59" y="184"/>
                      </a:lnTo>
                      <a:lnTo>
                        <a:pt x="57" y="183"/>
                      </a:lnTo>
                      <a:lnTo>
                        <a:pt x="51" y="182"/>
                      </a:lnTo>
                      <a:lnTo>
                        <a:pt x="48" y="180"/>
                      </a:lnTo>
                      <a:lnTo>
                        <a:pt x="47" y="179"/>
                      </a:lnTo>
                      <a:lnTo>
                        <a:pt x="47" y="176"/>
                      </a:lnTo>
                      <a:lnTo>
                        <a:pt x="51" y="170"/>
                      </a:lnTo>
                      <a:lnTo>
                        <a:pt x="51" y="166"/>
                      </a:lnTo>
                      <a:lnTo>
                        <a:pt x="43" y="165"/>
                      </a:lnTo>
                      <a:lnTo>
                        <a:pt x="41" y="164"/>
                      </a:lnTo>
                      <a:lnTo>
                        <a:pt x="40" y="161"/>
                      </a:lnTo>
                      <a:lnTo>
                        <a:pt x="43" y="159"/>
                      </a:lnTo>
                      <a:lnTo>
                        <a:pt x="43" y="155"/>
                      </a:lnTo>
                      <a:lnTo>
                        <a:pt x="42" y="152"/>
                      </a:lnTo>
                      <a:lnTo>
                        <a:pt x="37" y="150"/>
                      </a:lnTo>
                      <a:lnTo>
                        <a:pt x="36" y="149"/>
                      </a:lnTo>
                      <a:lnTo>
                        <a:pt x="36" y="147"/>
                      </a:lnTo>
                      <a:lnTo>
                        <a:pt x="33" y="146"/>
                      </a:lnTo>
                      <a:lnTo>
                        <a:pt x="29" y="147"/>
                      </a:lnTo>
                      <a:lnTo>
                        <a:pt x="28" y="147"/>
                      </a:lnTo>
                      <a:lnTo>
                        <a:pt x="26" y="147"/>
                      </a:lnTo>
                      <a:lnTo>
                        <a:pt x="21" y="145"/>
                      </a:lnTo>
                      <a:lnTo>
                        <a:pt x="21" y="144"/>
                      </a:lnTo>
                      <a:lnTo>
                        <a:pt x="21" y="141"/>
                      </a:lnTo>
                      <a:lnTo>
                        <a:pt x="21" y="138"/>
                      </a:lnTo>
                      <a:lnTo>
                        <a:pt x="21" y="137"/>
                      </a:lnTo>
                      <a:lnTo>
                        <a:pt x="21" y="136"/>
                      </a:lnTo>
                      <a:lnTo>
                        <a:pt x="21" y="133"/>
                      </a:lnTo>
                      <a:lnTo>
                        <a:pt x="21" y="132"/>
                      </a:lnTo>
                      <a:lnTo>
                        <a:pt x="18" y="131"/>
                      </a:lnTo>
                      <a:lnTo>
                        <a:pt x="17" y="132"/>
                      </a:lnTo>
                      <a:lnTo>
                        <a:pt x="14" y="133"/>
                      </a:lnTo>
                      <a:lnTo>
                        <a:pt x="14" y="135"/>
                      </a:lnTo>
                      <a:lnTo>
                        <a:pt x="9" y="135"/>
                      </a:lnTo>
                      <a:lnTo>
                        <a:pt x="8" y="133"/>
                      </a:lnTo>
                      <a:lnTo>
                        <a:pt x="7" y="132"/>
                      </a:lnTo>
                      <a:lnTo>
                        <a:pt x="8" y="131"/>
                      </a:lnTo>
                      <a:lnTo>
                        <a:pt x="8" y="130"/>
                      </a:lnTo>
                      <a:lnTo>
                        <a:pt x="9" y="130"/>
                      </a:lnTo>
                      <a:lnTo>
                        <a:pt x="9" y="128"/>
                      </a:lnTo>
                      <a:lnTo>
                        <a:pt x="10" y="126"/>
                      </a:lnTo>
                      <a:lnTo>
                        <a:pt x="12" y="125"/>
                      </a:lnTo>
                      <a:lnTo>
                        <a:pt x="13" y="121"/>
                      </a:lnTo>
                      <a:lnTo>
                        <a:pt x="13" y="119"/>
                      </a:lnTo>
                      <a:lnTo>
                        <a:pt x="12" y="117"/>
                      </a:lnTo>
                      <a:lnTo>
                        <a:pt x="10" y="117"/>
                      </a:lnTo>
                      <a:lnTo>
                        <a:pt x="8" y="117"/>
                      </a:lnTo>
                      <a:lnTo>
                        <a:pt x="9" y="116"/>
                      </a:lnTo>
                      <a:lnTo>
                        <a:pt x="10" y="113"/>
                      </a:lnTo>
                      <a:lnTo>
                        <a:pt x="12" y="109"/>
                      </a:lnTo>
                      <a:lnTo>
                        <a:pt x="13" y="111"/>
                      </a:lnTo>
                      <a:lnTo>
                        <a:pt x="16" y="111"/>
                      </a:lnTo>
                      <a:lnTo>
                        <a:pt x="18" y="113"/>
                      </a:lnTo>
                      <a:lnTo>
                        <a:pt x="19" y="114"/>
                      </a:lnTo>
                      <a:lnTo>
                        <a:pt x="21" y="114"/>
                      </a:lnTo>
                      <a:lnTo>
                        <a:pt x="21" y="113"/>
                      </a:lnTo>
                      <a:lnTo>
                        <a:pt x="21" y="111"/>
                      </a:lnTo>
                      <a:lnTo>
                        <a:pt x="21" y="108"/>
                      </a:lnTo>
                      <a:lnTo>
                        <a:pt x="22" y="108"/>
                      </a:lnTo>
                      <a:lnTo>
                        <a:pt x="24" y="107"/>
                      </a:lnTo>
                      <a:lnTo>
                        <a:pt x="24" y="106"/>
                      </a:lnTo>
                      <a:lnTo>
                        <a:pt x="26" y="106"/>
                      </a:lnTo>
                      <a:lnTo>
                        <a:pt x="27" y="107"/>
                      </a:lnTo>
                      <a:lnTo>
                        <a:pt x="29" y="108"/>
                      </a:lnTo>
                      <a:lnTo>
                        <a:pt x="31" y="108"/>
                      </a:lnTo>
                      <a:lnTo>
                        <a:pt x="31" y="107"/>
                      </a:lnTo>
                      <a:lnTo>
                        <a:pt x="31" y="106"/>
                      </a:lnTo>
                      <a:lnTo>
                        <a:pt x="31" y="104"/>
                      </a:lnTo>
                      <a:lnTo>
                        <a:pt x="32" y="100"/>
                      </a:lnTo>
                      <a:lnTo>
                        <a:pt x="35" y="100"/>
                      </a:lnTo>
                      <a:lnTo>
                        <a:pt x="36" y="102"/>
                      </a:lnTo>
                      <a:lnTo>
                        <a:pt x="37" y="103"/>
                      </a:lnTo>
                      <a:lnTo>
                        <a:pt x="37" y="104"/>
                      </a:lnTo>
                      <a:lnTo>
                        <a:pt x="40" y="106"/>
                      </a:lnTo>
                      <a:lnTo>
                        <a:pt x="41" y="106"/>
                      </a:lnTo>
                      <a:lnTo>
                        <a:pt x="45" y="106"/>
                      </a:lnTo>
                      <a:lnTo>
                        <a:pt x="42" y="108"/>
                      </a:lnTo>
                      <a:lnTo>
                        <a:pt x="41" y="109"/>
                      </a:lnTo>
                      <a:lnTo>
                        <a:pt x="40" y="109"/>
                      </a:lnTo>
                      <a:lnTo>
                        <a:pt x="38" y="109"/>
                      </a:lnTo>
                      <a:lnTo>
                        <a:pt x="38" y="111"/>
                      </a:lnTo>
                      <a:lnTo>
                        <a:pt x="38" y="113"/>
                      </a:lnTo>
                      <a:lnTo>
                        <a:pt x="40" y="113"/>
                      </a:lnTo>
                      <a:lnTo>
                        <a:pt x="42" y="113"/>
                      </a:lnTo>
                      <a:lnTo>
                        <a:pt x="45" y="113"/>
                      </a:lnTo>
                      <a:lnTo>
                        <a:pt x="46" y="113"/>
                      </a:lnTo>
                      <a:lnTo>
                        <a:pt x="50" y="114"/>
                      </a:lnTo>
                      <a:lnTo>
                        <a:pt x="51" y="114"/>
                      </a:lnTo>
                      <a:lnTo>
                        <a:pt x="55" y="116"/>
                      </a:lnTo>
                      <a:lnTo>
                        <a:pt x="56" y="116"/>
                      </a:lnTo>
                      <a:lnTo>
                        <a:pt x="57" y="117"/>
                      </a:lnTo>
                      <a:lnTo>
                        <a:pt x="57" y="118"/>
                      </a:lnTo>
                      <a:lnTo>
                        <a:pt x="56" y="119"/>
                      </a:lnTo>
                      <a:lnTo>
                        <a:pt x="55" y="122"/>
                      </a:lnTo>
                      <a:lnTo>
                        <a:pt x="55" y="123"/>
                      </a:lnTo>
                      <a:lnTo>
                        <a:pt x="57" y="123"/>
                      </a:lnTo>
                      <a:lnTo>
                        <a:pt x="60" y="123"/>
                      </a:lnTo>
                      <a:lnTo>
                        <a:pt x="64" y="122"/>
                      </a:lnTo>
                      <a:lnTo>
                        <a:pt x="66" y="122"/>
                      </a:lnTo>
                      <a:lnTo>
                        <a:pt x="69" y="121"/>
                      </a:lnTo>
                      <a:lnTo>
                        <a:pt x="70" y="119"/>
                      </a:lnTo>
                      <a:lnTo>
                        <a:pt x="71" y="118"/>
                      </a:lnTo>
                      <a:lnTo>
                        <a:pt x="73" y="117"/>
                      </a:lnTo>
                      <a:lnTo>
                        <a:pt x="73" y="116"/>
                      </a:lnTo>
                      <a:lnTo>
                        <a:pt x="71" y="113"/>
                      </a:lnTo>
                      <a:lnTo>
                        <a:pt x="73" y="109"/>
                      </a:lnTo>
                      <a:lnTo>
                        <a:pt x="73" y="108"/>
                      </a:lnTo>
                      <a:lnTo>
                        <a:pt x="74" y="106"/>
                      </a:lnTo>
                      <a:lnTo>
                        <a:pt x="74" y="104"/>
                      </a:lnTo>
                      <a:lnTo>
                        <a:pt x="75" y="103"/>
                      </a:lnTo>
                      <a:lnTo>
                        <a:pt x="75" y="102"/>
                      </a:lnTo>
                      <a:lnTo>
                        <a:pt x="75" y="99"/>
                      </a:lnTo>
                      <a:lnTo>
                        <a:pt x="74" y="99"/>
                      </a:lnTo>
                      <a:lnTo>
                        <a:pt x="71" y="95"/>
                      </a:lnTo>
                      <a:lnTo>
                        <a:pt x="70" y="95"/>
                      </a:lnTo>
                      <a:lnTo>
                        <a:pt x="71" y="93"/>
                      </a:lnTo>
                      <a:lnTo>
                        <a:pt x="73" y="90"/>
                      </a:lnTo>
                      <a:lnTo>
                        <a:pt x="74" y="90"/>
                      </a:lnTo>
                      <a:lnTo>
                        <a:pt x="75" y="88"/>
                      </a:lnTo>
                      <a:lnTo>
                        <a:pt x="75" y="87"/>
                      </a:lnTo>
                      <a:lnTo>
                        <a:pt x="75" y="85"/>
                      </a:lnTo>
                      <a:lnTo>
                        <a:pt x="74" y="80"/>
                      </a:lnTo>
                      <a:lnTo>
                        <a:pt x="71" y="75"/>
                      </a:lnTo>
                      <a:lnTo>
                        <a:pt x="71" y="74"/>
                      </a:lnTo>
                      <a:lnTo>
                        <a:pt x="71" y="73"/>
                      </a:lnTo>
                      <a:lnTo>
                        <a:pt x="70" y="70"/>
                      </a:lnTo>
                      <a:lnTo>
                        <a:pt x="67" y="69"/>
                      </a:lnTo>
                      <a:lnTo>
                        <a:pt x="66" y="64"/>
                      </a:lnTo>
                      <a:lnTo>
                        <a:pt x="67" y="62"/>
                      </a:lnTo>
                      <a:lnTo>
                        <a:pt x="67" y="61"/>
                      </a:lnTo>
                      <a:lnTo>
                        <a:pt x="69" y="61"/>
                      </a:lnTo>
                      <a:lnTo>
                        <a:pt x="70" y="61"/>
                      </a:lnTo>
                      <a:lnTo>
                        <a:pt x="73" y="60"/>
                      </a:lnTo>
                      <a:lnTo>
                        <a:pt x="74" y="60"/>
                      </a:lnTo>
                      <a:lnTo>
                        <a:pt x="75" y="60"/>
                      </a:lnTo>
                      <a:lnTo>
                        <a:pt x="76" y="60"/>
                      </a:lnTo>
                      <a:lnTo>
                        <a:pt x="80" y="59"/>
                      </a:lnTo>
                      <a:lnTo>
                        <a:pt x="81" y="57"/>
                      </a:lnTo>
                      <a:lnTo>
                        <a:pt x="81" y="56"/>
                      </a:lnTo>
                      <a:lnTo>
                        <a:pt x="84" y="54"/>
                      </a:lnTo>
                      <a:lnTo>
                        <a:pt x="88" y="52"/>
                      </a:lnTo>
                      <a:lnTo>
                        <a:pt x="89" y="52"/>
                      </a:lnTo>
                      <a:lnTo>
                        <a:pt x="94" y="54"/>
                      </a:lnTo>
                      <a:lnTo>
                        <a:pt x="97" y="54"/>
                      </a:lnTo>
                      <a:lnTo>
                        <a:pt x="99" y="52"/>
                      </a:lnTo>
                      <a:lnTo>
                        <a:pt x="99" y="50"/>
                      </a:lnTo>
                      <a:lnTo>
                        <a:pt x="99" y="49"/>
                      </a:lnTo>
                      <a:lnTo>
                        <a:pt x="100" y="47"/>
                      </a:lnTo>
                      <a:lnTo>
                        <a:pt x="103" y="46"/>
                      </a:lnTo>
                      <a:lnTo>
                        <a:pt x="104" y="45"/>
                      </a:lnTo>
                      <a:lnTo>
                        <a:pt x="104" y="41"/>
                      </a:lnTo>
                      <a:lnTo>
                        <a:pt x="106" y="40"/>
                      </a:lnTo>
                      <a:lnTo>
                        <a:pt x="107" y="36"/>
                      </a:lnTo>
                      <a:lnTo>
                        <a:pt x="111" y="36"/>
                      </a:lnTo>
                      <a:lnTo>
                        <a:pt x="113" y="35"/>
                      </a:lnTo>
                      <a:lnTo>
                        <a:pt x="114" y="35"/>
                      </a:lnTo>
                      <a:lnTo>
                        <a:pt x="117" y="35"/>
                      </a:lnTo>
                      <a:lnTo>
                        <a:pt x="118" y="33"/>
                      </a:lnTo>
                      <a:lnTo>
                        <a:pt x="119" y="32"/>
                      </a:lnTo>
                      <a:lnTo>
                        <a:pt x="121" y="30"/>
                      </a:lnTo>
                      <a:lnTo>
                        <a:pt x="121" y="28"/>
                      </a:lnTo>
                      <a:lnTo>
                        <a:pt x="121" y="24"/>
                      </a:lnTo>
                      <a:lnTo>
                        <a:pt x="121" y="23"/>
                      </a:lnTo>
                      <a:lnTo>
                        <a:pt x="121" y="19"/>
                      </a:lnTo>
                      <a:lnTo>
                        <a:pt x="122" y="17"/>
                      </a:lnTo>
                      <a:lnTo>
                        <a:pt x="122" y="14"/>
                      </a:lnTo>
                      <a:lnTo>
                        <a:pt x="122" y="13"/>
                      </a:lnTo>
                      <a:lnTo>
                        <a:pt x="125" y="11"/>
                      </a:lnTo>
                      <a:lnTo>
                        <a:pt x="127" y="5"/>
                      </a:lnTo>
                      <a:lnTo>
                        <a:pt x="128" y="3"/>
                      </a:lnTo>
                      <a:lnTo>
                        <a:pt x="133" y="0"/>
                      </a:lnTo>
                      <a:lnTo>
                        <a:pt x="136" y="2"/>
                      </a:lnTo>
                      <a:lnTo>
                        <a:pt x="137" y="3"/>
                      </a:lnTo>
                      <a:lnTo>
                        <a:pt x="140" y="3"/>
                      </a:lnTo>
                      <a:lnTo>
                        <a:pt x="142" y="11"/>
                      </a:lnTo>
                      <a:lnTo>
                        <a:pt x="145" y="14"/>
                      </a:lnTo>
                      <a:lnTo>
                        <a:pt x="146" y="16"/>
                      </a:lnTo>
                      <a:lnTo>
                        <a:pt x="150" y="23"/>
                      </a:lnTo>
                      <a:lnTo>
                        <a:pt x="151" y="28"/>
                      </a:lnTo>
                      <a:lnTo>
                        <a:pt x="151" y="31"/>
                      </a:lnTo>
                      <a:lnTo>
                        <a:pt x="151" y="32"/>
                      </a:lnTo>
                      <a:lnTo>
                        <a:pt x="151" y="35"/>
                      </a:lnTo>
                      <a:lnTo>
                        <a:pt x="155" y="38"/>
                      </a:lnTo>
                      <a:lnTo>
                        <a:pt x="155" y="40"/>
                      </a:lnTo>
                      <a:lnTo>
                        <a:pt x="157" y="43"/>
                      </a:lnTo>
                      <a:lnTo>
                        <a:pt x="160" y="45"/>
                      </a:lnTo>
                      <a:lnTo>
                        <a:pt x="163" y="49"/>
                      </a:lnTo>
                      <a:lnTo>
                        <a:pt x="164" y="50"/>
                      </a:lnTo>
                      <a:lnTo>
                        <a:pt x="166" y="54"/>
                      </a:lnTo>
                      <a:lnTo>
                        <a:pt x="169" y="54"/>
                      </a:lnTo>
                      <a:lnTo>
                        <a:pt x="170" y="55"/>
                      </a:lnTo>
                      <a:lnTo>
                        <a:pt x="174" y="56"/>
                      </a:lnTo>
                      <a:lnTo>
                        <a:pt x="175" y="55"/>
                      </a:lnTo>
                      <a:lnTo>
                        <a:pt x="176" y="55"/>
                      </a:lnTo>
                      <a:lnTo>
                        <a:pt x="178" y="54"/>
                      </a:lnTo>
                      <a:lnTo>
                        <a:pt x="178" y="51"/>
                      </a:lnTo>
                      <a:lnTo>
                        <a:pt x="179" y="49"/>
                      </a:lnTo>
                      <a:lnTo>
                        <a:pt x="179" y="47"/>
                      </a:lnTo>
                      <a:lnTo>
                        <a:pt x="184" y="45"/>
                      </a:lnTo>
                      <a:lnTo>
                        <a:pt x="187" y="43"/>
                      </a:lnTo>
                      <a:lnTo>
                        <a:pt x="189" y="43"/>
                      </a:lnTo>
                      <a:lnTo>
                        <a:pt x="190" y="42"/>
                      </a:lnTo>
                      <a:lnTo>
                        <a:pt x="193" y="41"/>
                      </a:lnTo>
                      <a:lnTo>
                        <a:pt x="194" y="40"/>
                      </a:lnTo>
                      <a:lnTo>
                        <a:pt x="196" y="40"/>
                      </a:lnTo>
                      <a:lnTo>
                        <a:pt x="197" y="38"/>
                      </a:lnTo>
                      <a:lnTo>
                        <a:pt x="199" y="36"/>
                      </a:lnTo>
                      <a:lnTo>
                        <a:pt x="201" y="35"/>
                      </a:lnTo>
                      <a:lnTo>
                        <a:pt x="202" y="35"/>
                      </a:lnTo>
                      <a:lnTo>
                        <a:pt x="202" y="33"/>
                      </a:lnTo>
                      <a:lnTo>
                        <a:pt x="204" y="30"/>
                      </a:lnTo>
                      <a:lnTo>
                        <a:pt x="206" y="27"/>
                      </a:lnTo>
                      <a:lnTo>
                        <a:pt x="206" y="26"/>
                      </a:lnTo>
                      <a:lnTo>
                        <a:pt x="206" y="23"/>
                      </a:lnTo>
                      <a:lnTo>
                        <a:pt x="206" y="21"/>
                      </a:lnTo>
                      <a:lnTo>
                        <a:pt x="204" y="19"/>
                      </a:lnTo>
                      <a:lnTo>
                        <a:pt x="204" y="18"/>
                      </a:lnTo>
                      <a:lnTo>
                        <a:pt x="204" y="18"/>
                      </a:lnTo>
                      <a:lnTo>
                        <a:pt x="204" y="18"/>
                      </a:lnTo>
                      <a:lnTo>
                        <a:pt x="204" y="18"/>
                      </a:lnTo>
                      <a:lnTo>
                        <a:pt x="204" y="18"/>
                      </a:lnTo>
                      <a:close/>
                    </a:path>
                  </a:pathLst>
                </a:custGeom>
                <a:solidFill>
                  <a:srgbClr val="1860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8" name="Freeform 65">
                  <a:extLst>
                    <a:ext uri="{FF2B5EF4-FFF2-40B4-BE49-F238E27FC236}">
                      <a16:creationId xmlns:a16="http://schemas.microsoft.com/office/drawing/2014/main" id="{71D90777-1CBA-4EB0-8E02-F19AD7D7EA14}"/>
                    </a:ext>
                  </a:extLst>
                </p:cNvPr>
                <p:cNvSpPr>
                  <a:spLocks noEditPoints="1"/>
                </p:cNvSpPr>
                <p:nvPr/>
              </p:nvSpPr>
              <p:spPr bwMode="auto">
                <a:xfrm>
                  <a:off x="3851" y="2739"/>
                  <a:ext cx="290" cy="681"/>
                </a:xfrm>
                <a:custGeom>
                  <a:avLst/>
                  <a:gdLst>
                    <a:gd name="T0" fmla="*/ 188 w 290"/>
                    <a:gd name="T1" fmla="*/ 126 h 681"/>
                    <a:gd name="T2" fmla="*/ 71 w 290"/>
                    <a:gd name="T3" fmla="*/ 212 h 681"/>
                    <a:gd name="T4" fmla="*/ 63 w 290"/>
                    <a:gd name="T5" fmla="*/ 207 h 681"/>
                    <a:gd name="T6" fmla="*/ 67 w 290"/>
                    <a:gd name="T7" fmla="*/ 241 h 681"/>
                    <a:gd name="T8" fmla="*/ 214 w 290"/>
                    <a:gd name="T9" fmla="*/ 261 h 681"/>
                    <a:gd name="T10" fmla="*/ 65 w 290"/>
                    <a:gd name="T11" fmla="*/ 271 h 681"/>
                    <a:gd name="T12" fmla="*/ 214 w 290"/>
                    <a:gd name="T13" fmla="*/ 294 h 681"/>
                    <a:gd name="T14" fmla="*/ 228 w 290"/>
                    <a:gd name="T15" fmla="*/ 313 h 681"/>
                    <a:gd name="T16" fmla="*/ 84 w 290"/>
                    <a:gd name="T17" fmla="*/ 338 h 681"/>
                    <a:gd name="T18" fmla="*/ 51 w 290"/>
                    <a:gd name="T19" fmla="*/ 155 h 681"/>
                    <a:gd name="T20" fmla="*/ 18 w 290"/>
                    <a:gd name="T21" fmla="*/ 136 h 681"/>
                    <a:gd name="T22" fmla="*/ 11 w 290"/>
                    <a:gd name="T23" fmla="*/ 88 h 681"/>
                    <a:gd name="T24" fmla="*/ 18 w 290"/>
                    <a:gd name="T25" fmla="*/ 29 h 681"/>
                    <a:gd name="T26" fmla="*/ 58 w 290"/>
                    <a:gd name="T27" fmla="*/ 5 h 681"/>
                    <a:gd name="T28" fmla="*/ 101 w 290"/>
                    <a:gd name="T29" fmla="*/ 28 h 681"/>
                    <a:gd name="T30" fmla="*/ 143 w 290"/>
                    <a:gd name="T31" fmla="*/ 86 h 681"/>
                    <a:gd name="T32" fmla="*/ 184 w 290"/>
                    <a:gd name="T33" fmla="*/ 115 h 681"/>
                    <a:gd name="T34" fmla="*/ 165 w 290"/>
                    <a:gd name="T35" fmla="*/ 122 h 681"/>
                    <a:gd name="T36" fmla="*/ 146 w 290"/>
                    <a:gd name="T37" fmla="*/ 110 h 681"/>
                    <a:gd name="T38" fmla="*/ 209 w 290"/>
                    <a:gd name="T39" fmla="*/ 208 h 681"/>
                    <a:gd name="T40" fmla="*/ 196 w 290"/>
                    <a:gd name="T41" fmla="*/ 283 h 681"/>
                    <a:gd name="T42" fmla="*/ 199 w 290"/>
                    <a:gd name="T43" fmla="*/ 313 h 681"/>
                    <a:gd name="T44" fmla="*/ 186 w 290"/>
                    <a:gd name="T45" fmla="*/ 375 h 681"/>
                    <a:gd name="T46" fmla="*/ 180 w 290"/>
                    <a:gd name="T47" fmla="*/ 421 h 681"/>
                    <a:gd name="T48" fmla="*/ 137 w 290"/>
                    <a:gd name="T49" fmla="*/ 484 h 681"/>
                    <a:gd name="T50" fmla="*/ 105 w 290"/>
                    <a:gd name="T51" fmla="*/ 510 h 681"/>
                    <a:gd name="T52" fmla="*/ 77 w 290"/>
                    <a:gd name="T53" fmla="*/ 507 h 681"/>
                    <a:gd name="T54" fmla="*/ 63 w 290"/>
                    <a:gd name="T55" fmla="*/ 532 h 681"/>
                    <a:gd name="T56" fmla="*/ 81 w 290"/>
                    <a:gd name="T57" fmla="*/ 471 h 681"/>
                    <a:gd name="T58" fmla="*/ 68 w 290"/>
                    <a:gd name="T59" fmla="*/ 480 h 681"/>
                    <a:gd name="T60" fmla="*/ 43 w 290"/>
                    <a:gd name="T61" fmla="*/ 503 h 681"/>
                    <a:gd name="T62" fmla="*/ 61 w 290"/>
                    <a:gd name="T63" fmla="*/ 437 h 681"/>
                    <a:gd name="T64" fmla="*/ 77 w 290"/>
                    <a:gd name="T65" fmla="*/ 365 h 681"/>
                    <a:gd name="T66" fmla="*/ 89 w 290"/>
                    <a:gd name="T67" fmla="*/ 271 h 681"/>
                    <a:gd name="T68" fmla="*/ 75 w 290"/>
                    <a:gd name="T69" fmla="*/ 193 h 681"/>
                    <a:gd name="T70" fmla="*/ 46 w 290"/>
                    <a:gd name="T71" fmla="*/ 123 h 681"/>
                    <a:gd name="T72" fmla="*/ 47 w 290"/>
                    <a:gd name="T73" fmla="*/ 143 h 681"/>
                    <a:gd name="T74" fmla="*/ 60 w 290"/>
                    <a:gd name="T75" fmla="*/ 378 h 681"/>
                    <a:gd name="T76" fmla="*/ 117 w 290"/>
                    <a:gd name="T77" fmla="*/ 539 h 681"/>
                    <a:gd name="T78" fmla="*/ 111 w 290"/>
                    <a:gd name="T79" fmla="*/ 539 h 681"/>
                    <a:gd name="T80" fmla="*/ 71 w 290"/>
                    <a:gd name="T81" fmla="*/ 580 h 681"/>
                    <a:gd name="T82" fmla="*/ 101 w 290"/>
                    <a:gd name="T83" fmla="*/ 539 h 681"/>
                    <a:gd name="T84" fmla="*/ 124 w 290"/>
                    <a:gd name="T85" fmla="*/ 641 h 681"/>
                    <a:gd name="T86" fmla="*/ 138 w 290"/>
                    <a:gd name="T87" fmla="*/ 582 h 681"/>
                    <a:gd name="T88" fmla="*/ 132 w 290"/>
                    <a:gd name="T89" fmla="*/ 601 h 681"/>
                    <a:gd name="T90" fmla="*/ 130 w 290"/>
                    <a:gd name="T91" fmla="*/ 646 h 681"/>
                    <a:gd name="T92" fmla="*/ 33 w 290"/>
                    <a:gd name="T93" fmla="*/ 611 h 681"/>
                    <a:gd name="T94" fmla="*/ 67 w 290"/>
                    <a:gd name="T95" fmla="*/ 612 h 681"/>
                    <a:gd name="T96" fmla="*/ 113 w 290"/>
                    <a:gd name="T97" fmla="*/ 634 h 681"/>
                    <a:gd name="T98" fmla="*/ 58 w 290"/>
                    <a:gd name="T99" fmla="*/ 679 h 681"/>
                    <a:gd name="T100" fmla="*/ 79 w 290"/>
                    <a:gd name="T101" fmla="*/ 285 h 681"/>
                    <a:gd name="T102" fmla="*/ 274 w 290"/>
                    <a:gd name="T103" fmla="*/ 345 h 681"/>
                    <a:gd name="T104" fmla="*/ 270 w 290"/>
                    <a:gd name="T105" fmla="*/ 274 h 681"/>
                    <a:gd name="T106" fmla="*/ 255 w 290"/>
                    <a:gd name="T107" fmla="*/ 354 h 681"/>
                    <a:gd name="T108" fmla="*/ 289 w 290"/>
                    <a:gd name="T109" fmla="*/ 328 h 681"/>
                    <a:gd name="T110" fmla="*/ 284 w 290"/>
                    <a:gd name="T111" fmla="*/ 346 h 681"/>
                    <a:gd name="T112" fmla="*/ 253 w 290"/>
                    <a:gd name="T113" fmla="*/ 375 h 681"/>
                    <a:gd name="T114" fmla="*/ 242 w 290"/>
                    <a:gd name="T115" fmla="*/ 403 h 681"/>
                    <a:gd name="T116" fmla="*/ 228 w 290"/>
                    <a:gd name="T117" fmla="*/ 463 h 681"/>
                    <a:gd name="T118" fmla="*/ 252 w 290"/>
                    <a:gd name="T119" fmla="*/ 442 h 681"/>
                    <a:gd name="T120" fmla="*/ 227 w 290"/>
                    <a:gd name="T121" fmla="*/ 433 h 681"/>
                    <a:gd name="T122" fmla="*/ 227 w 290"/>
                    <a:gd name="T123" fmla="*/ 433 h 681"/>
                    <a:gd name="T124" fmla="*/ 214 w 290"/>
                    <a:gd name="T125" fmla="*/ 47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681">
                      <a:moveTo>
                        <a:pt x="193" y="143"/>
                      </a:moveTo>
                      <a:lnTo>
                        <a:pt x="194" y="145"/>
                      </a:lnTo>
                      <a:lnTo>
                        <a:pt x="194" y="143"/>
                      </a:lnTo>
                      <a:lnTo>
                        <a:pt x="193" y="142"/>
                      </a:lnTo>
                      <a:lnTo>
                        <a:pt x="193" y="143"/>
                      </a:lnTo>
                      <a:close/>
                      <a:moveTo>
                        <a:pt x="188" y="126"/>
                      </a:moveTo>
                      <a:lnTo>
                        <a:pt x="185" y="129"/>
                      </a:lnTo>
                      <a:lnTo>
                        <a:pt x="184" y="132"/>
                      </a:lnTo>
                      <a:lnTo>
                        <a:pt x="185" y="134"/>
                      </a:lnTo>
                      <a:lnTo>
                        <a:pt x="186" y="136"/>
                      </a:lnTo>
                      <a:lnTo>
                        <a:pt x="190" y="137"/>
                      </a:lnTo>
                      <a:lnTo>
                        <a:pt x="193" y="142"/>
                      </a:lnTo>
                      <a:lnTo>
                        <a:pt x="193" y="140"/>
                      </a:lnTo>
                      <a:lnTo>
                        <a:pt x="193" y="137"/>
                      </a:lnTo>
                      <a:lnTo>
                        <a:pt x="193" y="134"/>
                      </a:lnTo>
                      <a:lnTo>
                        <a:pt x="193" y="132"/>
                      </a:lnTo>
                      <a:lnTo>
                        <a:pt x="191" y="131"/>
                      </a:lnTo>
                      <a:lnTo>
                        <a:pt x="190" y="128"/>
                      </a:lnTo>
                      <a:lnTo>
                        <a:pt x="190" y="126"/>
                      </a:lnTo>
                      <a:lnTo>
                        <a:pt x="188" y="126"/>
                      </a:lnTo>
                      <a:lnTo>
                        <a:pt x="188" y="126"/>
                      </a:lnTo>
                      <a:close/>
                      <a:moveTo>
                        <a:pt x="236" y="179"/>
                      </a:moveTo>
                      <a:lnTo>
                        <a:pt x="238" y="181"/>
                      </a:lnTo>
                      <a:lnTo>
                        <a:pt x="238" y="183"/>
                      </a:lnTo>
                      <a:lnTo>
                        <a:pt x="239" y="186"/>
                      </a:lnTo>
                      <a:lnTo>
                        <a:pt x="243" y="191"/>
                      </a:lnTo>
                      <a:lnTo>
                        <a:pt x="243" y="193"/>
                      </a:lnTo>
                      <a:lnTo>
                        <a:pt x="245" y="197"/>
                      </a:lnTo>
                      <a:lnTo>
                        <a:pt x="242" y="199"/>
                      </a:lnTo>
                      <a:lnTo>
                        <a:pt x="239" y="199"/>
                      </a:lnTo>
                      <a:lnTo>
                        <a:pt x="238" y="199"/>
                      </a:lnTo>
                      <a:lnTo>
                        <a:pt x="237" y="197"/>
                      </a:lnTo>
                      <a:lnTo>
                        <a:pt x="237" y="191"/>
                      </a:lnTo>
                      <a:lnTo>
                        <a:pt x="237" y="188"/>
                      </a:lnTo>
                      <a:lnTo>
                        <a:pt x="236" y="185"/>
                      </a:lnTo>
                      <a:lnTo>
                        <a:pt x="234" y="183"/>
                      </a:lnTo>
                      <a:lnTo>
                        <a:pt x="236" y="179"/>
                      </a:lnTo>
                      <a:close/>
                      <a:moveTo>
                        <a:pt x="77" y="222"/>
                      </a:moveTo>
                      <a:lnTo>
                        <a:pt x="75" y="218"/>
                      </a:lnTo>
                      <a:lnTo>
                        <a:pt x="71" y="212"/>
                      </a:lnTo>
                      <a:lnTo>
                        <a:pt x="67" y="205"/>
                      </a:lnTo>
                      <a:lnTo>
                        <a:pt x="66" y="199"/>
                      </a:lnTo>
                      <a:lnTo>
                        <a:pt x="66" y="195"/>
                      </a:lnTo>
                      <a:lnTo>
                        <a:pt x="67" y="193"/>
                      </a:lnTo>
                      <a:lnTo>
                        <a:pt x="68" y="199"/>
                      </a:lnTo>
                      <a:lnTo>
                        <a:pt x="75" y="204"/>
                      </a:lnTo>
                      <a:lnTo>
                        <a:pt x="76" y="207"/>
                      </a:lnTo>
                      <a:lnTo>
                        <a:pt x="77" y="209"/>
                      </a:lnTo>
                      <a:lnTo>
                        <a:pt x="79" y="210"/>
                      </a:lnTo>
                      <a:lnTo>
                        <a:pt x="80" y="213"/>
                      </a:lnTo>
                      <a:lnTo>
                        <a:pt x="80" y="218"/>
                      </a:lnTo>
                      <a:lnTo>
                        <a:pt x="80" y="219"/>
                      </a:lnTo>
                      <a:lnTo>
                        <a:pt x="79" y="221"/>
                      </a:lnTo>
                      <a:lnTo>
                        <a:pt x="77" y="222"/>
                      </a:lnTo>
                      <a:close/>
                      <a:moveTo>
                        <a:pt x="67" y="241"/>
                      </a:moveTo>
                      <a:lnTo>
                        <a:pt x="65" y="237"/>
                      </a:lnTo>
                      <a:lnTo>
                        <a:pt x="62" y="227"/>
                      </a:lnTo>
                      <a:lnTo>
                        <a:pt x="61" y="218"/>
                      </a:lnTo>
                      <a:lnTo>
                        <a:pt x="62" y="210"/>
                      </a:lnTo>
                      <a:lnTo>
                        <a:pt x="63" y="207"/>
                      </a:lnTo>
                      <a:lnTo>
                        <a:pt x="65" y="204"/>
                      </a:lnTo>
                      <a:lnTo>
                        <a:pt x="66" y="208"/>
                      </a:lnTo>
                      <a:lnTo>
                        <a:pt x="68" y="213"/>
                      </a:lnTo>
                      <a:lnTo>
                        <a:pt x="70" y="217"/>
                      </a:lnTo>
                      <a:lnTo>
                        <a:pt x="73" y="222"/>
                      </a:lnTo>
                      <a:lnTo>
                        <a:pt x="75" y="224"/>
                      </a:lnTo>
                      <a:lnTo>
                        <a:pt x="77" y="227"/>
                      </a:lnTo>
                      <a:lnTo>
                        <a:pt x="77" y="231"/>
                      </a:lnTo>
                      <a:lnTo>
                        <a:pt x="75" y="231"/>
                      </a:lnTo>
                      <a:lnTo>
                        <a:pt x="73" y="226"/>
                      </a:lnTo>
                      <a:lnTo>
                        <a:pt x="72" y="224"/>
                      </a:lnTo>
                      <a:lnTo>
                        <a:pt x="70" y="224"/>
                      </a:lnTo>
                      <a:lnTo>
                        <a:pt x="68" y="226"/>
                      </a:lnTo>
                      <a:lnTo>
                        <a:pt x="68" y="228"/>
                      </a:lnTo>
                      <a:lnTo>
                        <a:pt x="66" y="227"/>
                      </a:lnTo>
                      <a:lnTo>
                        <a:pt x="65" y="224"/>
                      </a:lnTo>
                      <a:lnTo>
                        <a:pt x="66" y="232"/>
                      </a:lnTo>
                      <a:lnTo>
                        <a:pt x="67" y="235"/>
                      </a:lnTo>
                      <a:lnTo>
                        <a:pt x="67" y="237"/>
                      </a:lnTo>
                      <a:lnTo>
                        <a:pt x="67" y="241"/>
                      </a:lnTo>
                      <a:lnTo>
                        <a:pt x="67" y="241"/>
                      </a:lnTo>
                      <a:close/>
                      <a:moveTo>
                        <a:pt x="223" y="247"/>
                      </a:moveTo>
                      <a:lnTo>
                        <a:pt x="222" y="248"/>
                      </a:lnTo>
                      <a:lnTo>
                        <a:pt x="223" y="250"/>
                      </a:lnTo>
                      <a:lnTo>
                        <a:pt x="223" y="252"/>
                      </a:lnTo>
                      <a:lnTo>
                        <a:pt x="224" y="255"/>
                      </a:lnTo>
                      <a:lnTo>
                        <a:pt x="226" y="257"/>
                      </a:lnTo>
                      <a:lnTo>
                        <a:pt x="226" y="259"/>
                      </a:lnTo>
                      <a:lnTo>
                        <a:pt x="224" y="259"/>
                      </a:lnTo>
                      <a:lnTo>
                        <a:pt x="223" y="256"/>
                      </a:lnTo>
                      <a:lnTo>
                        <a:pt x="222" y="256"/>
                      </a:lnTo>
                      <a:lnTo>
                        <a:pt x="222" y="257"/>
                      </a:lnTo>
                      <a:lnTo>
                        <a:pt x="220" y="259"/>
                      </a:lnTo>
                      <a:lnTo>
                        <a:pt x="218" y="261"/>
                      </a:lnTo>
                      <a:lnTo>
                        <a:pt x="218" y="265"/>
                      </a:lnTo>
                      <a:lnTo>
                        <a:pt x="218" y="268"/>
                      </a:lnTo>
                      <a:lnTo>
                        <a:pt x="217" y="268"/>
                      </a:lnTo>
                      <a:lnTo>
                        <a:pt x="215" y="266"/>
                      </a:lnTo>
                      <a:lnTo>
                        <a:pt x="214" y="265"/>
                      </a:lnTo>
                      <a:lnTo>
                        <a:pt x="214" y="261"/>
                      </a:lnTo>
                      <a:lnTo>
                        <a:pt x="214" y="259"/>
                      </a:lnTo>
                      <a:lnTo>
                        <a:pt x="213" y="256"/>
                      </a:lnTo>
                      <a:lnTo>
                        <a:pt x="215" y="255"/>
                      </a:lnTo>
                      <a:lnTo>
                        <a:pt x="217" y="252"/>
                      </a:lnTo>
                      <a:lnTo>
                        <a:pt x="218" y="250"/>
                      </a:lnTo>
                      <a:lnTo>
                        <a:pt x="220" y="247"/>
                      </a:lnTo>
                      <a:lnTo>
                        <a:pt x="223" y="247"/>
                      </a:lnTo>
                      <a:lnTo>
                        <a:pt x="223" y="247"/>
                      </a:lnTo>
                      <a:lnTo>
                        <a:pt x="223" y="247"/>
                      </a:lnTo>
                      <a:close/>
                      <a:moveTo>
                        <a:pt x="65" y="255"/>
                      </a:moveTo>
                      <a:lnTo>
                        <a:pt x="66" y="257"/>
                      </a:lnTo>
                      <a:lnTo>
                        <a:pt x="66" y="261"/>
                      </a:lnTo>
                      <a:lnTo>
                        <a:pt x="68" y="265"/>
                      </a:lnTo>
                      <a:lnTo>
                        <a:pt x="68" y="268"/>
                      </a:lnTo>
                      <a:lnTo>
                        <a:pt x="67" y="270"/>
                      </a:lnTo>
                      <a:lnTo>
                        <a:pt x="65" y="270"/>
                      </a:lnTo>
                      <a:lnTo>
                        <a:pt x="63" y="265"/>
                      </a:lnTo>
                      <a:lnTo>
                        <a:pt x="62" y="256"/>
                      </a:lnTo>
                      <a:lnTo>
                        <a:pt x="65" y="255"/>
                      </a:lnTo>
                      <a:close/>
                      <a:moveTo>
                        <a:pt x="65" y="271"/>
                      </a:moveTo>
                      <a:lnTo>
                        <a:pt x="66" y="273"/>
                      </a:lnTo>
                      <a:lnTo>
                        <a:pt x="67" y="278"/>
                      </a:lnTo>
                      <a:lnTo>
                        <a:pt x="68" y="283"/>
                      </a:lnTo>
                      <a:lnTo>
                        <a:pt x="68" y="289"/>
                      </a:lnTo>
                      <a:lnTo>
                        <a:pt x="68" y="294"/>
                      </a:lnTo>
                      <a:lnTo>
                        <a:pt x="70" y="295"/>
                      </a:lnTo>
                      <a:lnTo>
                        <a:pt x="68" y="300"/>
                      </a:lnTo>
                      <a:lnTo>
                        <a:pt x="68" y="309"/>
                      </a:lnTo>
                      <a:lnTo>
                        <a:pt x="67" y="312"/>
                      </a:lnTo>
                      <a:lnTo>
                        <a:pt x="65" y="314"/>
                      </a:lnTo>
                      <a:lnTo>
                        <a:pt x="63" y="314"/>
                      </a:lnTo>
                      <a:lnTo>
                        <a:pt x="65" y="306"/>
                      </a:lnTo>
                      <a:lnTo>
                        <a:pt x="65" y="299"/>
                      </a:lnTo>
                      <a:lnTo>
                        <a:pt x="63" y="293"/>
                      </a:lnTo>
                      <a:lnTo>
                        <a:pt x="65" y="285"/>
                      </a:lnTo>
                      <a:lnTo>
                        <a:pt x="65" y="279"/>
                      </a:lnTo>
                      <a:lnTo>
                        <a:pt x="63" y="276"/>
                      </a:lnTo>
                      <a:lnTo>
                        <a:pt x="65" y="271"/>
                      </a:lnTo>
                      <a:close/>
                      <a:moveTo>
                        <a:pt x="213" y="289"/>
                      </a:moveTo>
                      <a:lnTo>
                        <a:pt x="214" y="294"/>
                      </a:lnTo>
                      <a:lnTo>
                        <a:pt x="215" y="295"/>
                      </a:lnTo>
                      <a:lnTo>
                        <a:pt x="218" y="298"/>
                      </a:lnTo>
                      <a:lnTo>
                        <a:pt x="218" y="299"/>
                      </a:lnTo>
                      <a:lnTo>
                        <a:pt x="220" y="303"/>
                      </a:lnTo>
                      <a:lnTo>
                        <a:pt x="220" y="307"/>
                      </a:lnTo>
                      <a:lnTo>
                        <a:pt x="218" y="306"/>
                      </a:lnTo>
                      <a:lnTo>
                        <a:pt x="217" y="303"/>
                      </a:lnTo>
                      <a:lnTo>
                        <a:pt x="217" y="306"/>
                      </a:lnTo>
                      <a:lnTo>
                        <a:pt x="214" y="307"/>
                      </a:lnTo>
                      <a:lnTo>
                        <a:pt x="212" y="300"/>
                      </a:lnTo>
                      <a:lnTo>
                        <a:pt x="212" y="297"/>
                      </a:lnTo>
                      <a:lnTo>
                        <a:pt x="210" y="292"/>
                      </a:lnTo>
                      <a:lnTo>
                        <a:pt x="213" y="289"/>
                      </a:lnTo>
                      <a:close/>
                      <a:moveTo>
                        <a:pt x="229" y="297"/>
                      </a:moveTo>
                      <a:lnTo>
                        <a:pt x="229" y="299"/>
                      </a:lnTo>
                      <a:lnTo>
                        <a:pt x="229" y="303"/>
                      </a:lnTo>
                      <a:lnTo>
                        <a:pt x="229" y="308"/>
                      </a:lnTo>
                      <a:lnTo>
                        <a:pt x="229" y="309"/>
                      </a:lnTo>
                      <a:lnTo>
                        <a:pt x="229" y="312"/>
                      </a:lnTo>
                      <a:lnTo>
                        <a:pt x="228" y="313"/>
                      </a:lnTo>
                      <a:lnTo>
                        <a:pt x="227" y="314"/>
                      </a:lnTo>
                      <a:lnTo>
                        <a:pt x="226" y="316"/>
                      </a:lnTo>
                      <a:lnTo>
                        <a:pt x="226" y="313"/>
                      </a:lnTo>
                      <a:lnTo>
                        <a:pt x="226" y="308"/>
                      </a:lnTo>
                      <a:lnTo>
                        <a:pt x="227" y="302"/>
                      </a:lnTo>
                      <a:lnTo>
                        <a:pt x="227" y="299"/>
                      </a:lnTo>
                      <a:lnTo>
                        <a:pt x="229" y="297"/>
                      </a:lnTo>
                      <a:close/>
                      <a:moveTo>
                        <a:pt x="71" y="356"/>
                      </a:moveTo>
                      <a:lnTo>
                        <a:pt x="72" y="354"/>
                      </a:lnTo>
                      <a:lnTo>
                        <a:pt x="73" y="351"/>
                      </a:lnTo>
                      <a:lnTo>
                        <a:pt x="72" y="349"/>
                      </a:lnTo>
                      <a:lnTo>
                        <a:pt x="72" y="345"/>
                      </a:lnTo>
                      <a:lnTo>
                        <a:pt x="73" y="344"/>
                      </a:lnTo>
                      <a:lnTo>
                        <a:pt x="75" y="340"/>
                      </a:lnTo>
                      <a:lnTo>
                        <a:pt x="76" y="338"/>
                      </a:lnTo>
                      <a:lnTo>
                        <a:pt x="76" y="336"/>
                      </a:lnTo>
                      <a:lnTo>
                        <a:pt x="77" y="335"/>
                      </a:lnTo>
                      <a:lnTo>
                        <a:pt x="79" y="337"/>
                      </a:lnTo>
                      <a:lnTo>
                        <a:pt x="82" y="337"/>
                      </a:lnTo>
                      <a:lnTo>
                        <a:pt x="84" y="338"/>
                      </a:lnTo>
                      <a:lnTo>
                        <a:pt x="84" y="341"/>
                      </a:lnTo>
                      <a:lnTo>
                        <a:pt x="82" y="341"/>
                      </a:lnTo>
                      <a:lnTo>
                        <a:pt x="81" y="341"/>
                      </a:lnTo>
                      <a:lnTo>
                        <a:pt x="80" y="341"/>
                      </a:lnTo>
                      <a:lnTo>
                        <a:pt x="79" y="342"/>
                      </a:lnTo>
                      <a:lnTo>
                        <a:pt x="77" y="345"/>
                      </a:lnTo>
                      <a:lnTo>
                        <a:pt x="77" y="347"/>
                      </a:lnTo>
                      <a:lnTo>
                        <a:pt x="76" y="351"/>
                      </a:lnTo>
                      <a:lnTo>
                        <a:pt x="75" y="355"/>
                      </a:lnTo>
                      <a:lnTo>
                        <a:pt x="75" y="356"/>
                      </a:lnTo>
                      <a:lnTo>
                        <a:pt x="71" y="356"/>
                      </a:lnTo>
                      <a:lnTo>
                        <a:pt x="71" y="356"/>
                      </a:lnTo>
                      <a:lnTo>
                        <a:pt x="71" y="356"/>
                      </a:lnTo>
                      <a:close/>
                      <a:moveTo>
                        <a:pt x="47" y="143"/>
                      </a:moveTo>
                      <a:lnTo>
                        <a:pt x="49" y="150"/>
                      </a:lnTo>
                      <a:lnTo>
                        <a:pt x="53" y="153"/>
                      </a:lnTo>
                      <a:lnTo>
                        <a:pt x="57" y="157"/>
                      </a:lnTo>
                      <a:lnTo>
                        <a:pt x="58" y="161"/>
                      </a:lnTo>
                      <a:lnTo>
                        <a:pt x="53" y="159"/>
                      </a:lnTo>
                      <a:lnTo>
                        <a:pt x="51" y="155"/>
                      </a:lnTo>
                      <a:lnTo>
                        <a:pt x="48" y="153"/>
                      </a:lnTo>
                      <a:lnTo>
                        <a:pt x="44" y="150"/>
                      </a:lnTo>
                      <a:lnTo>
                        <a:pt x="37" y="145"/>
                      </a:lnTo>
                      <a:lnTo>
                        <a:pt x="33" y="138"/>
                      </a:lnTo>
                      <a:lnTo>
                        <a:pt x="32" y="134"/>
                      </a:lnTo>
                      <a:lnTo>
                        <a:pt x="30" y="132"/>
                      </a:lnTo>
                      <a:lnTo>
                        <a:pt x="28" y="129"/>
                      </a:lnTo>
                      <a:lnTo>
                        <a:pt x="24" y="126"/>
                      </a:lnTo>
                      <a:lnTo>
                        <a:pt x="21" y="124"/>
                      </a:lnTo>
                      <a:lnTo>
                        <a:pt x="20" y="123"/>
                      </a:lnTo>
                      <a:lnTo>
                        <a:pt x="20" y="122"/>
                      </a:lnTo>
                      <a:lnTo>
                        <a:pt x="19" y="122"/>
                      </a:lnTo>
                      <a:lnTo>
                        <a:pt x="18" y="121"/>
                      </a:lnTo>
                      <a:lnTo>
                        <a:pt x="19" y="123"/>
                      </a:lnTo>
                      <a:lnTo>
                        <a:pt x="21" y="128"/>
                      </a:lnTo>
                      <a:lnTo>
                        <a:pt x="24" y="131"/>
                      </a:lnTo>
                      <a:lnTo>
                        <a:pt x="28" y="133"/>
                      </a:lnTo>
                      <a:lnTo>
                        <a:pt x="29" y="137"/>
                      </a:lnTo>
                      <a:lnTo>
                        <a:pt x="27" y="137"/>
                      </a:lnTo>
                      <a:lnTo>
                        <a:pt x="18" y="136"/>
                      </a:lnTo>
                      <a:lnTo>
                        <a:pt x="14" y="136"/>
                      </a:lnTo>
                      <a:lnTo>
                        <a:pt x="9" y="134"/>
                      </a:lnTo>
                      <a:lnTo>
                        <a:pt x="6" y="134"/>
                      </a:lnTo>
                      <a:lnTo>
                        <a:pt x="4" y="134"/>
                      </a:lnTo>
                      <a:lnTo>
                        <a:pt x="2" y="133"/>
                      </a:lnTo>
                      <a:lnTo>
                        <a:pt x="1" y="133"/>
                      </a:lnTo>
                      <a:lnTo>
                        <a:pt x="0" y="128"/>
                      </a:lnTo>
                      <a:lnTo>
                        <a:pt x="1" y="122"/>
                      </a:lnTo>
                      <a:lnTo>
                        <a:pt x="2" y="121"/>
                      </a:lnTo>
                      <a:lnTo>
                        <a:pt x="4" y="117"/>
                      </a:lnTo>
                      <a:lnTo>
                        <a:pt x="5" y="114"/>
                      </a:lnTo>
                      <a:lnTo>
                        <a:pt x="6" y="109"/>
                      </a:lnTo>
                      <a:lnTo>
                        <a:pt x="8" y="108"/>
                      </a:lnTo>
                      <a:lnTo>
                        <a:pt x="9" y="103"/>
                      </a:lnTo>
                      <a:lnTo>
                        <a:pt x="8" y="102"/>
                      </a:lnTo>
                      <a:lnTo>
                        <a:pt x="8" y="99"/>
                      </a:lnTo>
                      <a:lnTo>
                        <a:pt x="8" y="95"/>
                      </a:lnTo>
                      <a:lnTo>
                        <a:pt x="9" y="93"/>
                      </a:lnTo>
                      <a:lnTo>
                        <a:pt x="9" y="90"/>
                      </a:lnTo>
                      <a:lnTo>
                        <a:pt x="11" y="88"/>
                      </a:lnTo>
                      <a:lnTo>
                        <a:pt x="11" y="84"/>
                      </a:lnTo>
                      <a:lnTo>
                        <a:pt x="11" y="80"/>
                      </a:lnTo>
                      <a:lnTo>
                        <a:pt x="14" y="76"/>
                      </a:lnTo>
                      <a:lnTo>
                        <a:pt x="14" y="74"/>
                      </a:lnTo>
                      <a:lnTo>
                        <a:pt x="14" y="71"/>
                      </a:lnTo>
                      <a:lnTo>
                        <a:pt x="15" y="66"/>
                      </a:lnTo>
                      <a:lnTo>
                        <a:pt x="16" y="61"/>
                      </a:lnTo>
                      <a:lnTo>
                        <a:pt x="18" y="57"/>
                      </a:lnTo>
                      <a:lnTo>
                        <a:pt x="18" y="56"/>
                      </a:lnTo>
                      <a:lnTo>
                        <a:pt x="16" y="57"/>
                      </a:lnTo>
                      <a:lnTo>
                        <a:pt x="16" y="55"/>
                      </a:lnTo>
                      <a:lnTo>
                        <a:pt x="16" y="46"/>
                      </a:lnTo>
                      <a:lnTo>
                        <a:pt x="16" y="45"/>
                      </a:lnTo>
                      <a:lnTo>
                        <a:pt x="15" y="43"/>
                      </a:lnTo>
                      <a:lnTo>
                        <a:pt x="15" y="42"/>
                      </a:lnTo>
                      <a:lnTo>
                        <a:pt x="15" y="39"/>
                      </a:lnTo>
                      <a:lnTo>
                        <a:pt x="15" y="36"/>
                      </a:lnTo>
                      <a:lnTo>
                        <a:pt x="16" y="33"/>
                      </a:lnTo>
                      <a:lnTo>
                        <a:pt x="18" y="32"/>
                      </a:lnTo>
                      <a:lnTo>
                        <a:pt x="18" y="29"/>
                      </a:lnTo>
                      <a:lnTo>
                        <a:pt x="19" y="27"/>
                      </a:lnTo>
                      <a:lnTo>
                        <a:pt x="20" y="24"/>
                      </a:lnTo>
                      <a:lnTo>
                        <a:pt x="23" y="19"/>
                      </a:lnTo>
                      <a:lnTo>
                        <a:pt x="24" y="17"/>
                      </a:lnTo>
                      <a:lnTo>
                        <a:pt x="27" y="14"/>
                      </a:lnTo>
                      <a:lnTo>
                        <a:pt x="28" y="13"/>
                      </a:lnTo>
                      <a:lnTo>
                        <a:pt x="30" y="13"/>
                      </a:lnTo>
                      <a:lnTo>
                        <a:pt x="29" y="12"/>
                      </a:lnTo>
                      <a:lnTo>
                        <a:pt x="27" y="10"/>
                      </a:lnTo>
                      <a:lnTo>
                        <a:pt x="29" y="6"/>
                      </a:lnTo>
                      <a:lnTo>
                        <a:pt x="32" y="6"/>
                      </a:lnTo>
                      <a:lnTo>
                        <a:pt x="33" y="5"/>
                      </a:lnTo>
                      <a:lnTo>
                        <a:pt x="35" y="5"/>
                      </a:lnTo>
                      <a:lnTo>
                        <a:pt x="38" y="5"/>
                      </a:lnTo>
                      <a:lnTo>
                        <a:pt x="42" y="6"/>
                      </a:lnTo>
                      <a:lnTo>
                        <a:pt x="43" y="9"/>
                      </a:lnTo>
                      <a:lnTo>
                        <a:pt x="46" y="10"/>
                      </a:lnTo>
                      <a:lnTo>
                        <a:pt x="47" y="9"/>
                      </a:lnTo>
                      <a:lnTo>
                        <a:pt x="49" y="9"/>
                      </a:lnTo>
                      <a:lnTo>
                        <a:pt x="58" y="5"/>
                      </a:lnTo>
                      <a:lnTo>
                        <a:pt x="61" y="5"/>
                      </a:lnTo>
                      <a:lnTo>
                        <a:pt x="66" y="4"/>
                      </a:lnTo>
                      <a:lnTo>
                        <a:pt x="70" y="3"/>
                      </a:lnTo>
                      <a:lnTo>
                        <a:pt x="73" y="3"/>
                      </a:lnTo>
                      <a:lnTo>
                        <a:pt x="77" y="3"/>
                      </a:lnTo>
                      <a:lnTo>
                        <a:pt x="79" y="3"/>
                      </a:lnTo>
                      <a:lnTo>
                        <a:pt x="81" y="1"/>
                      </a:lnTo>
                      <a:lnTo>
                        <a:pt x="86" y="0"/>
                      </a:lnTo>
                      <a:lnTo>
                        <a:pt x="89" y="1"/>
                      </a:lnTo>
                      <a:lnTo>
                        <a:pt x="90" y="1"/>
                      </a:lnTo>
                      <a:lnTo>
                        <a:pt x="91" y="4"/>
                      </a:lnTo>
                      <a:lnTo>
                        <a:pt x="92" y="5"/>
                      </a:lnTo>
                      <a:lnTo>
                        <a:pt x="94" y="9"/>
                      </a:lnTo>
                      <a:lnTo>
                        <a:pt x="95" y="13"/>
                      </a:lnTo>
                      <a:lnTo>
                        <a:pt x="95" y="15"/>
                      </a:lnTo>
                      <a:lnTo>
                        <a:pt x="95" y="17"/>
                      </a:lnTo>
                      <a:lnTo>
                        <a:pt x="98" y="20"/>
                      </a:lnTo>
                      <a:lnTo>
                        <a:pt x="98" y="22"/>
                      </a:lnTo>
                      <a:lnTo>
                        <a:pt x="99" y="27"/>
                      </a:lnTo>
                      <a:lnTo>
                        <a:pt x="101" y="28"/>
                      </a:lnTo>
                      <a:lnTo>
                        <a:pt x="101" y="31"/>
                      </a:lnTo>
                      <a:lnTo>
                        <a:pt x="103" y="34"/>
                      </a:lnTo>
                      <a:lnTo>
                        <a:pt x="103" y="37"/>
                      </a:lnTo>
                      <a:lnTo>
                        <a:pt x="104" y="39"/>
                      </a:lnTo>
                      <a:lnTo>
                        <a:pt x="106" y="47"/>
                      </a:lnTo>
                      <a:lnTo>
                        <a:pt x="109" y="51"/>
                      </a:lnTo>
                      <a:lnTo>
                        <a:pt x="111" y="57"/>
                      </a:lnTo>
                      <a:lnTo>
                        <a:pt x="114" y="61"/>
                      </a:lnTo>
                      <a:lnTo>
                        <a:pt x="119" y="65"/>
                      </a:lnTo>
                      <a:lnTo>
                        <a:pt x="122" y="66"/>
                      </a:lnTo>
                      <a:lnTo>
                        <a:pt x="125" y="70"/>
                      </a:lnTo>
                      <a:lnTo>
                        <a:pt x="128" y="72"/>
                      </a:lnTo>
                      <a:lnTo>
                        <a:pt x="132" y="75"/>
                      </a:lnTo>
                      <a:lnTo>
                        <a:pt x="134" y="77"/>
                      </a:lnTo>
                      <a:lnTo>
                        <a:pt x="136" y="79"/>
                      </a:lnTo>
                      <a:lnTo>
                        <a:pt x="138" y="81"/>
                      </a:lnTo>
                      <a:lnTo>
                        <a:pt x="138" y="84"/>
                      </a:lnTo>
                      <a:lnTo>
                        <a:pt x="139" y="84"/>
                      </a:lnTo>
                      <a:lnTo>
                        <a:pt x="142" y="85"/>
                      </a:lnTo>
                      <a:lnTo>
                        <a:pt x="143" y="86"/>
                      </a:lnTo>
                      <a:lnTo>
                        <a:pt x="143" y="88"/>
                      </a:lnTo>
                      <a:lnTo>
                        <a:pt x="147" y="86"/>
                      </a:lnTo>
                      <a:lnTo>
                        <a:pt x="151" y="88"/>
                      </a:lnTo>
                      <a:lnTo>
                        <a:pt x="152" y="88"/>
                      </a:lnTo>
                      <a:lnTo>
                        <a:pt x="153" y="89"/>
                      </a:lnTo>
                      <a:lnTo>
                        <a:pt x="158" y="91"/>
                      </a:lnTo>
                      <a:lnTo>
                        <a:pt x="160" y="93"/>
                      </a:lnTo>
                      <a:lnTo>
                        <a:pt x="165" y="94"/>
                      </a:lnTo>
                      <a:lnTo>
                        <a:pt x="166" y="95"/>
                      </a:lnTo>
                      <a:lnTo>
                        <a:pt x="167" y="96"/>
                      </a:lnTo>
                      <a:lnTo>
                        <a:pt x="169" y="100"/>
                      </a:lnTo>
                      <a:lnTo>
                        <a:pt x="170" y="102"/>
                      </a:lnTo>
                      <a:lnTo>
                        <a:pt x="171" y="102"/>
                      </a:lnTo>
                      <a:lnTo>
                        <a:pt x="171" y="103"/>
                      </a:lnTo>
                      <a:lnTo>
                        <a:pt x="176" y="105"/>
                      </a:lnTo>
                      <a:lnTo>
                        <a:pt x="176" y="107"/>
                      </a:lnTo>
                      <a:lnTo>
                        <a:pt x="177" y="108"/>
                      </a:lnTo>
                      <a:lnTo>
                        <a:pt x="181" y="112"/>
                      </a:lnTo>
                      <a:lnTo>
                        <a:pt x="182" y="114"/>
                      </a:lnTo>
                      <a:lnTo>
                        <a:pt x="184" y="115"/>
                      </a:lnTo>
                      <a:lnTo>
                        <a:pt x="182" y="117"/>
                      </a:lnTo>
                      <a:lnTo>
                        <a:pt x="181" y="119"/>
                      </a:lnTo>
                      <a:lnTo>
                        <a:pt x="180" y="123"/>
                      </a:lnTo>
                      <a:lnTo>
                        <a:pt x="180" y="124"/>
                      </a:lnTo>
                      <a:lnTo>
                        <a:pt x="180" y="131"/>
                      </a:lnTo>
                      <a:lnTo>
                        <a:pt x="179" y="133"/>
                      </a:lnTo>
                      <a:lnTo>
                        <a:pt x="181" y="137"/>
                      </a:lnTo>
                      <a:lnTo>
                        <a:pt x="182" y="141"/>
                      </a:lnTo>
                      <a:lnTo>
                        <a:pt x="182" y="146"/>
                      </a:lnTo>
                      <a:lnTo>
                        <a:pt x="182" y="150"/>
                      </a:lnTo>
                      <a:lnTo>
                        <a:pt x="181" y="147"/>
                      </a:lnTo>
                      <a:lnTo>
                        <a:pt x="180" y="145"/>
                      </a:lnTo>
                      <a:lnTo>
                        <a:pt x="174" y="136"/>
                      </a:lnTo>
                      <a:lnTo>
                        <a:pt x="172" y="132"/>
                      </a:lnTo>
                      <a:lnTo>
                        <a:pt x="172" y="129"/>
                      </a:lnTo>
                      <a:lnTo>
                        <a:pt x="170" y="124"/>
                      </a:lnTo>
                      <a:lnTo>
                        <a:pt x="169" y="121"/>
                      </a:lnTo>
                      <a:lnTo>
                        <a:pt x="167" y="119"/>
                      </a:lnTo>
                      <a:lnTo>
                        <a:pt x="165" y="121"/>
                      </a:lnTo>
                      <a:lnTo>
                        <a:pt x="165" y="122"/>
                      </a:lnTo>
                      <a:lnTo>
                        <a:pt x="161" y="121"/>
                      </a:lnTo>
                      <a:lnTo>
                        <a:pt x="160" y="119"/>
                      </a:lnTo>
                      <a:lnTo>
                        <a:pt x="157" y="119"/>
                      </a:lnTo>
                      <a:lnTo>
                        <a:pt x="157" y="115"/>
                      </a:lnTo>
                      <a:lnTo>
                        <a:pt x="157" y="112"/>
                      </a:lnTo>
                      <a:lnTo>
                        <a:pt x="156" y="114"/>
                      </a:lnTo>
                      <a:lnTo>
                        <a:pt x="150" y="108"/>
                      </a:lnTo>
                      <a:lnTo>
                        <a:pt x="148" y="107"/>
                      </a:lnTo>
                      <a:lnTo>
                        <a:pt x="148" y="105"/>
                      </a:lnTo>
                      <a:lnTo>
                        <a:pt x="146" y="104"/>
                      </a:lnTo>
                      <a:lnTo>
                        <a:pt x="143" y="102"/>
                      </a:lnTo>
                      <a:lnTo>
                        <a:pt x="143" y="99"/>
                      </a:lnTo>
                      <a:lnTo>
                        <a:pt x="142" y="96"/>
                      </a:lnTo>
                      <a:lnTo>
                        <a:pt x="142" y="94"/>
                      </a:lnTo>
                      <a:lnTo>
                        <a:pt x="141" y="93"/>
                      </a:lnTo>
                      <a:lnTo>
                        <a:pt x="138" y="91"/>
                      </a:lnTo>
                      <a:lnTo>
                        <a:pt x="141" y="99"/>
                      </a:lnTo>
                      <a:lnTo>
                        <a:pt x="142" y="103"/>
                      </a:lnTo>
                      <a:lnTo>
                        <a:pt x="143" y="105"/>
                      </a:lnTo>
                      <a:lnTo>
                        <a:pt x="146" y="110"/>
                      </a:lnTo>
                      <a:lnTo>
                        <a:pt x="150" y="117"/>
                      </a:lnTo>
                      <a:lnTo>
                        <a:pt x="152" y="124"/>
                      </a:lnTo>
                      <a:lnTo>
                        <a:pt x="155" y="129"/>
                      </a:lnTo>
                      <a:lnTo>
                        <a:pt x="157" y="134"/>
                      </a:lnTo>
                      <a:lnTo>
                        <a:pt x="160" y="140"/>
                      </a:lnTo>
                      <a:lnTo>
                        <a:pt x="165" y="145"/>
                      </a:lnTo>
                      <a:lnTo>
                        <a:pt x="167" y="147"/>
                      </a:lnTo>
                      <a:lnTo>
                        <a:pt x="169" y="150"/>
                      </a:lnTo>
                      <a:lnTo>
                        <a:pt x="171" y="155"/>
                      </a:lnTo>
                      <a:lnTo>
                        <a:pt x="174" y="161"/>
                      </a:lnTo>
                      <a:lnTo>
                        <a:pt x="179" y="166"/>
                      </a:lnTo>
                      <a:lnTo>
                        <a:pt x="182" y="171"/>
                      </a:lnTo>
                      <a:lnTo>
                        <a:pt x="188" y="176"/>
                      </a:lnTo>
                      <a:lnTo>
                        <a:pt x="193" y="181"/>
                      </a:lnTo>
                      <a:lnTo>
                        <a:pt x="195" y="185"/>
                      </a:lnTo>
                      <a:lnTo>
                        <a:pt x="203" y="194"/>
                      </a:lnTo>
                      <a:lnTo>
                        <a:pt x="207" y="197"/>
                      </a:lnTo>
                      <a:lnTo>
                        <a:pt x="208" y="200"/>
                      </a:lnTo>
                      <a:lnTo>
                        <a:pt x="208" y="205"/>
                      </a:lnTo>
                      <a:lnTo>
                        <a:pt x="209" y="208"/>
                      </a:lnTo>
                      <a:lnTo>
                        <a:pt x="210" y="210"/>
                      </a:lnTo>
                      <a:lnTo>
                        <a:pt x="210" y="213"/>
                      </a:lnTo>
                      <a:lnTo>
                        <a:pt x="213" y="214"/>
                      </a:lnTo>
                      <a:lnTo>
                        <a:pt x="214" y="218"/>
                      </a:lnTo>
                      <a:lnTo>
                        <a:pt x="213" y="222"/>
                      </a:lnTo>
                      <a:lnTo>
                        <a:pt x="210" y="224"/>
                      </a:lnTo>
                      <a:lnTo>
                        <a:pt x="209" y="228"/>
                      </a:lnTo>
                      <a:lnTo>
                        <a:pt x="208" y="233"/>
                      </a:lnTo>
                      <a:lnTo>
                        <a:pt x="207" y="237"/>
                      </a:lnTo>
                      <a:lnTo>
                        <a:pt x="207" y="242"/>
                      </a:lnTo>
                      <a:lnTo>
                        <a:pt x="204" y="246"/>
                      </a:lnTo>
                      <a:lnTo>
                        <a:pt x="204" y="252"/>
                      </a:lnTo>
                      <a:lnTo>
                        <a:pt x="204" y="255"/>
                      </a:lnTo>
                      <a:lnTo>
                        <a:pt x="204" y="259"/>
                      </a:lnTo>
                      <a:lnTo>
                        <a:pt x="203" y="262"/>
                      </a:lnTo>
                      <a:lnTo>
                        <a:pt x="203" y="265"/>
                      </a:lnTo>
                      <a:lnTo>
                        <a:pt x="201" y="268"/>
                      </a:lnTo>
                      <a:lnTo>
                        <a:pt x="199" y="274"/>
                      </a:lnTo>
                      <a:lnTo>
                        <a:pt x="198" y="280"/>
                      </a:lnTo>
                      <a:lnTo>
                        <a:pt x="196" y="283"/>
                      </a:lnTo>
                      <a:lnTo>
                        <a:pt x="198" y="287"/>
                      </a:lnTo>
                      <a:lnTo>
                        <a:pt x="199" y="290"/>
                      </a:lnTo>
                      <a:lnTo>
                        <a:pt x="198" y="290"/>
                      </a:lnTo>
                      <a:lnTo>
                        <a:pt x="199" y="293"/>
                      </a:lnTo>
                      <a:lnTo>
                        <a:pt x="198" y="294"/>
                      </a:lnTo>
                      <a:lnTo>
                        <a:pt x="199" y="295"/>
                      </a:lnTo>
                      <a:lnTo>
                        <a:pt x="200" y="295"/>
                      </a:lnTo>
                      <a:lnTo>
                        <a:pt x="200" y="298"/>
                      </a:lnTo>
                      <a:lnTo>
                        <a:pt x="201" y="302"/>
                      </a:lnTo>
                      <a:lnTo>
                        <a:pt x="201" y="304"/>
                      </a:lnTo>
                      <a:lnTo>
                        <a:pt x="201" y="306"/>
                      </a:lnTo>
                      <a:lnTo>
                        <a:pt x="201" y="308"/>
                      </a:lnTo>
                      <a:lnTo>
                        <a:pt x="201" y="312"/>
                      </a:lnTo>
                      <a:lnTo>
                        <a:pt x="200" y="312"/>
                      </a:lnTo>
                      <a:lnTo>
                        <a:pt x="199" y="312"/>
                      </a:lnTo>
                      <a:lnTo>
                        <a:pt x="196" y="311"/>
                      </a:lnTo>
                      <a:lnTo>
                        <a:pt x="193" y="311"/>
                      </a:lnTo>
                      <a:lnTo>
                        <a:pt x="190" y="311"/>
                      </a:lnTo>
                      <a:lnTo>
                        <a:pt x="196" y="313"/>
                      </a:lnTo>
                      <a:lnTo>
                        <a:pt x="199" y="313"/>
                      </a:lnTo>
                      <a:lnTo>
                        <a:pt x="199" y="317"/>
                      </a:lnTo>
                      <a:lnTo>
                        <a:pt x="196" y="318"/>
                      </a:lnTo>
                      <a:lnTo>
                        <a:pt x="195" y="321"/>
                      </a:lnTo>
                      <a:lnTo>
                        <a:pt x="194" y="323"/>
                      </a:lnTo>
                      <a:lnTo>
                        <a:pt x="194" y="325"/>
                      </a:lnTo>
                      <a:lnTo>
                        <a:pt x="194" y="328"/>
                      </a:lnTo>
                      <a:lnTo>
                        <a:pt x="194" y="330"/>
                      </a:lnTo>
                      <a:lnTo>
                        <a:pt x="194" y="335"/>
                      </a:lnTo>
                      <a:lnTo>
                        <a:pt x="194" y="340"/>
                      </a:lnTo>
                      <a:lnTo>
                        <a:pt x="194" y="345"/>
                      </a:lnTo>
                      <a:lnTo>
                        <a:pt x="193" y="356"/>
                      </a:lnTo>
                      <a:lnTo>
                        <a:pt x="191" y="359"/>
                      </a:lnTo>
                      <a:lnTo>
                        <a:pt x="191" y="360"/>
                      </a:lnTo>
                      <a:lnTo>
                        <a:pt x="189" y="361"/>
                      </a:lnTo>
                      <a:lnTo>
                        <a:pt x="189" y="364"/>
                      </a:lnTo>
                      <a:lnTo>
                        <a:pt x="188" y="369"/>
                      </a:lnTo>
                      <a:lnTo>
                        <a:pt x="186" y="370"/>
                      </a:lnTo>
                      <a:lnTo>
                        <a:pt x="188" y="373"/>
                      </a:lnTo>
                      <a:lnTo>
                        <a:pt x="186" y="374"/>
                      </a:lnTo>
                      <a:lnTo>
                        <a:pt x="186" y="375"/>
                      </a:lnTo>
                      <a:lnTo>
                        <a:pt x="186" y="376"/>
                      </a:lnTo>
                      <a:lnTo>
                        <a:pt x="185" y="379"/>
                      </a:lnTo>
                      <a:lnTo>
                        <a:pt x="185" y="383"/>
                      </a:lnTo>
                      <a:lnTo>
                        <a:pt x="184" y="384"/>
                      </a:lnTo>
                      <a:lnTo>
                        <a:pt x="184" y="389"/>
                      </a:lnTo>
                      <a:lnTo>
                        <a:pt x="184" y="390"/>
                      </a:lnTo>
                      <a:lnTo>
                        <a:pt x="184" y="392"/>
                      </a:lnTo>
                      <a:lnTo>
                        <a:pt x="182" y="394"/>
                      </a:lnTo>
                      <a:lnTo>
                        <a:pt x="180" y="393"/>
                      </a:lnTo>
                      <a:lnTo>
                        <a:pt x="179" y="393"/>
                      </a:lnTo>
                      <a:lnTo>
                        <a:pt x="179" y="395"/>
                      </a:lnTo>
                      <a:lnTo>
                        <a:pt x="181" y="398"/>
                      </a:lnTo>
                      <a:lnTo>
                        <a:pt x="179" y="399"/>
                      </a:lnTo>
                      <a:lnTo>
                        <a:pt x="180" y="402"/>
                      </a:lnTo>
                      <a:lnTo>
                        <a:pt x="179" y="406"/>
                      </a:lnTo>
                      <a:lnTo>
                        <a:pt x="181" y="409"/>
                      </a:lnTo>
                      <a:lnTo>
                        <a:pt x="181" y="413"/>
                      </a:lnTo>
                      <a:lnTo>
                        <a:pt x="181" y="416"/>
                      </a:lnTo>
                      <a:lnTo>
                        <a:pt x="181" y="418"/>
                      </a:lnTo>
                      <a:lnTo>
                        <a:pt x="180" y="421"/>
                      </a:lnTo>
                      <a:lnTo>
                        <a:pt x="177" y="425"/>
                      </a:lnTo>
                      <a:lnTo>
                        <a:pt x="175" y="428"/>
                      </a:lnTo>
                      <a:lnTo>
                        <a:pt x="174" y="430"/>
                      </a:lnTo>
                      <a:lnTo>
                        <a:pt x="171" y="432"/>
                      </a:lnTo>
                      <a:lnTo>
                        <a:pt x="170" y="435"/>
                      </a:lnTo>
                      <a:lnTo>
                        <a:pt x="169" y="437"/>
                      </a:lnTo>
                      <a:lnTo>
                        <a:pt x="167" y="441"/>
                      </a:lnTo>
                      <a:lnTo>
                        <a:pt x="166" y="445"/>
                      </a:lnTo>
                      <a:lnTo>
                        <a:pt x="165" y="447"/>
                      </a:lnTo>
                      <a:lnTo>
                        <a:pt x="163" y="450"/>
                      </a:lnTo>
                      <a:lnTo>
                        <a:pt x="160" y="452"/>
                      </a:lnTo>
                      <a:lnTo>
                        <a:pt x="158" y="458"/>
                      </a:lnTo>
                      <a:lnTo>
                        <a:pt x="157" y="459"/>
                      </a:lnTo>
                      <a:lnTo>
                        <a:pt x="156" y="460"/>
                      </a:lnTo>
                      <a:lnTo>
                        <a:pt x="153" y="463"/>
                      </a:lnTo>
                      <a:lnTo>
                        <a:pt x="151" y="469"/>
                      </a:lnTo>
                      <a:lnTo>
                        <a:pt x="147" y="474"/>
                      </a:lnTo>
                      <a:lnTo>
                        <a:pt x="143" y="477"/>
                      </a:lnTo>
                      <a:lnTo>
                        <a:pt x="141" y="482"/>
                      </a:lnTo>
                      <a:lnTo>
                        <a:pt x="137" y="484"/>
                      </a:lnTo>
                      <a:lnTo>
                        <a:pt x="133" y="488"/>
                      </a:lnTo>
                      <a:lnTo>
                        <a:pt x="129" y="491"/>
                      </a:lnTo>
                      <a:lnTo>
                        <a:pt x="127" y="492"/>
                      </a:lnTo>
                      <a:lnTo>
                        <a:pt x="125" y="493"/>
                      </a:lnTo>
                      <a:lnTo>
                        <a:pt x="123" y="496"/>
                      </a:lnTo>
                      <a:lnTo>
                        <a:pt x="120" y="497"/>
                      </a:lnTo>
                      <a:lnTo>
                        <a:pt x="120" y="494"/>
                      </a:lnTo>
                      <a:lnTo>
                        <a:pt x="123" y="492"/>
                      </a:lnTo>
                      <a:lnTo>
                        <a:pt x="125" y="488"/>
                      </a:lnTo>
                      <a:lnTo>
                        <a:pt x="122" y="489"/>
                      </a:lnTo>
                      <a:lnTo>
                        <a:pt x="120" y="493"/>
                      </a:lnTo>
                      <a:lnTo>
                        <a:pt x="118" y="497"/>
                      </a:lnTo>
                      <a:lnTo>
                        <a:pt x="117" y="497"/>
                      </a:lnTo>
                      <a:lnTo>
                        <a:pt x="117" y="496"/>
                      </a:lnTo>
                      <a:lnTo>
                        <a:pt x="117" y="493"/>
                      </a:lnTo>
                      <a:lnTo>
                        <a:pt x="114" y="489"/>
                      </a:lnTo>
                      <a:lnTo>
                        <a:pt x="113" y="497"/>
                      </a:lnTo>
                      <a:lnTo>
                        <a:pt x="111" y="502"/>
                      </a:lnTo>
                      <a:lnTo>
                        <a:pt x="109" y="504"/>
                      </a:lnTo>
                      <a:lnTo>
                        <a:pt x="105" y="510"/>
                      </a:lnTo>
                      <a:lnTo>
                        <a:pt x="101" y="515"/>
                      </a:lnTo>
                      <a:lnTo>
                        <a:pt x="99" y="517"/>
                      </a:lnTo>
                      <a:lnTo>
                        <a:pt x="95" y="518"/>
                      </a:lnTo>
                      <a:lnTo>
                        <a:pt x="91" y="521"/>
                      </a:lnTo>
                      <a:lnTo>
                        <a:pt x="89" y="523"/>
                      </a:lnTo>
                      <a:lnTo>
                        <a:pt x="84" y="526"/>
                      </a:lnTo>
                      <a:lnTo>
                        <a:pt x="84" y="527"/>
                      </a:lnTo>
                      <a:lnTo>
                        <a:pt x="82" y="529"/>
                      </a:lnTo>
                      <a:lnTo>
                        <a:pt x="81" y="529"/>
                      </a:lnTo>
                      <a:lnTo>
                        <a:pt x="79" y="527"/>
                      </a:lnTo>
                      <a:lnTo>
                        <a:pt x="81" y="522"/>
                      </a:lnTo>
                      <a:lnTo>
                        <a:pt x="82" y="518"/>
                      </a:lnTo>
                      <a:lnTo>
                        <a:pt x="87" y="517"/>
                      </a:lnTo>
                      <a:lnTo>
                        <a:pt x="90" y="515"/>
                      </a:lnTo>
                      <a:lnTo>
                        <a:pt x="87" y="513"/>
                      </a:lnTo>
                      <a:lnTo>
                        <a:pt x="84" y="513"/>
                      </a:lnTo>
                      <a:lnTo>
                        <a:pt x="81" y="513"/>
                      </a:lnTo>
                      <a:lnTo>
                        <a:pt x="80" y="513"/>
                      </a:lnTo>
                      <a:lnTo>
                        <a:pt x="79" y="510"/>
                      </a:lnTo>
                      <a:lnTo>
                        <a:pt x="77" y="507"/>
                      </a:lnTo>
                      <a:lnTo>
                        <a:pt x="76" y="504"/>
                      </a:lnTo>
                      <a:lnTo>
                        <a:pt x="76" y="499"/>
                      </a:lnTo>
                      <a:lnTo>
                        <a:pt x="76" y="496"/>
                      </a:lnTo>
                      <a:lnTo>
                        <a:pt x="76" y="492"/>
                      </a:lnTo>
                      <a:lnTo>
                        <a:pt x="77" y="489"/>
                      </a:lnTo>
                      <a:lnTo>
                        <a:pt x="76" y="489"/>
                      </a:lnTo>
                      <a:lnTo>
                        <a:pt x="75" y="496"/>
                      </a:lnTo>
                      <a:lnTo>
                        <a:pt x="75" y="502"/>
                      </a:lnTo>
                      <a:lnTo>
                        <a:pt x="75" y="507"/>
                      </a:lnTo>
                      <a:lnTo>
                        <a:pt x="75" y="512"/>
                      </a:lnTo>
                      <a:lnTo>
                        <a:pt x="77" y="513"/>
                      </a:lnTo>
                      <a:lnTo>
                        <a:pt x="79" y="518"/>
                      </a:lnTo>
                      <a:lnTo>
                        <a:pt x="77" y="521"/>
                      </a:lnTo>
                      <a:lnTo>
                        <a:pt x="76" y="523"/>
                      </a:lnTo>
                      <a:lnTo>
                        <a:pt x="75" y="525"/>
                      </a:lnTo>
                      <a:lnTo>
                        <a:pt x="72" y="527"/>
                      </a:lnTo>
                      <a:lnTo>
                        <a:pt x="72" y="529"/>
                      </a:lnTo>
                      <a:lnTo>
                        <a:pt x="68" y="531"/>
                      </a:lnTo>
                      <a:lnTo>
                        <a:pt x="67" y="532"/>
                      </a:lnTo>
                      <a:lnTo>
                        <a:pt x="63" y="532"/>
                      </a:lnTo>
                      <a:lnTo>
                        <a:pt x="61" y="532"/>
                      </a:lnTo>
                      <a:lnTo>
                        <a:pt x="58" y="532"/>
                      </a:lnTo>
                      <a:lnTo>
                        <a:pt x="57" y="531"/>
                      </a:lnTo>
                      <a:lnTo>
                        <a:pt x="58" y="529"/>
                      </a:lnTo>
                      <a:lnTo>
                        <a:pt x="60" y="527"/>
                      </a:lnTo>
                      <a:lnTo>
                        <a:pt x="57" y="526"/>
                      </a:lnTo>
                      <a:lnTo>
                        <a:pt x="54" y="523"/>
                      </a:lnTo>
                      <a:lnTo>
                        <a:pt x="54" y="521"/>
                      </a:lnTo>
                      <a:lnTo>
                        <a:pt x="58" y="515"/>
                      </a:lnTo>
                      <a:lnTo>
                        <a:pt x="62" y="510"/>
                      </a:lnTo>
                      <a:lnTo>
                        <a:pt x="65" y="504"/>
                      </a:lnTo>
                      <a:lnTo>
                        <a:pt x="66" y="498"/>
                      </a:lnTo>
                      <a:lnTo>
                        <a:pt x="68" y="492"/>
                      </a:lnTo>
                      <a:lnTo>
                        <a:pt x="70" y="489"/>
                      </a:lnTo>
                      <a:lnTo>
                        <a:pt x="72" y="484"/>
                      </a:lnTo>
                      <a:lnTo>
                        <a:pt x="75" y="482"/>
                      </a:lnTo>
                      <a:lnTo>
                        <a:pt x="77" y="479"/>
                      </a:lnTo>
                      <a:lnTo>
                        <a:pt x="79" y="475"/>
                      </a:lnTo>
                      <a:lnTo>
                        <a:pt x="80" y="475"/>
                      </a:lnTo>
                      <a:lnTo>
                        <a:pt x="81" y="471"/>
                      </a:lnTo>
                      <a:lnTo>
                        <a:pt x="82" y="469"/>
                      </a:lnTo>
                      <a:lnTo>
                        <a:pt x="84" y="466"/>
                      </a:lnTo>
                      <a:lnTo>
                        <a:pt x="87" y="464"/>
                      </a:lnTo>
                      <a:lnTo>
                        <a:pt x="89" y="461"/>
                      </a:lnTo>
                      <a:lnTo>
                        <a:pt x="90" y="459"/>
                      </a:lnTo>
                      <a:lnTo>
                        <a:pt x="91" y="458"/>
                      </a:lnTo>
                      <a:lnTo>
                        <a:pt x="92" y="455"/>
                      </a:lnTo>
                      <a:lnTo>
                        <a:pt x="92" y="452"/>
                      </a:lnTo>
                      <a:lnTo>
                        <a:pt x="91" y="449"/>
                      </a:lnTo>
                      <a:lnTo>
                        <a:pt x="91" y="451"/>
                      </a:lnTo>
                      <a:lnTo>
                        <a:pt x="91" y="454"/>
                      </a:lnTo>
                      <a:lnTo>
                        <a:pt x="90" y="458"/>
                      </a:lnTo>
                      <a:lnTo>
                        <a:pt x="87" y="459"/>
                      </a:lnTo>
                      <a:lnTo>
                        <a:pt x="86" y="460"/>
                      </a:lnTo>
                      <a:lnTo>
                        <a:pt x="84" y="461"/>
                      </a:lnTo>
                      <a:lnTo>
                        <a:pt x="81" y="468"/>
                      </a:lnTo>
                      <a:lnTo>
                        <a:pt x="79" y="473"/>
                      </a:lnTo>
                      <a:lnTo>
                        <a:pt x="76" y="475"/>
                      </a:lnTo>
                      <a:lnTo>
                        <a:pt x="72" y="477"/>
                      </a:lnTo>
                      <a:lnTo>
                        <a:pt x="68" y="480"/>
                      </a:lnTo>
                      <a:lnTo>
                        <a:pt x="67" y="482"/>
                      </a:lnTo>
                      <a:lnTo>
                        <a:pt x="67" y="483"/>
                      </a:lnTo>
                      <a:lnTo>
                        <a:pt x="66" y="488"/>
                      </a:lnTo>
                      <a:lnTo>
                        <a:pt x="65" y="491"/>
                      </a:lnTo>
                      <a:lnTo>
                        <a:pt x="63" y="494"/>
                      </a:lnTo>
                      <a:lnTo>
                        <a:pt x="63" y="497"/>
                      </a:lnTo>
                      <a:lnTo>
                        <a:pt x="62" y="497"/>
                      </a:lnTo>
                      <a:lnTo>
                        <a:pt x="62" y="498"/>
                      </a:lnTo>
                      <a:lnTo>
                        <a:pt x="61" y="503"/>
                      </a:lnTo>
                      <a:lnTo>
                        <a:pt x="60" y="507"/>
                      </a:lnTo>
                      <a:lnTo>
                        <a:pt x="58" y="510"/>
                      </a:lnTo>
                      <a:lnTo>
                        <a:pt x="54" y="511"/>
                      </a:lnTo>
                      <a:lnTo>
                        <a:pt x="52" y="512"/>
                      </a:lnTo>
                      <a:lnTo>
                        <a:pt x="49" y="513"/>
                      </a:lnTo>
                      <a:lnTo>
                        <a:pt x="49" y="512"/>
                      </a:lnTo>
                      <a:lnTo>
                        <a:pt x="47" y="510"/>
                      </a:lnTo>
                      <a:lnTo>
                        <a:pt x="46" y="508"/>
                      </a:lnTo>
                      <a:lnTo>
                        <a:pt x="44" y="507"/>
                      </a:lnTo>
                      <a:lnTo>
                        <a:pt x="43" y="506"/>
                      </a:lnTo>
                      <a:lnTo>
                        <a:pt x="43" y="503"/>
                      </a:lnTo>
                      <a:lnTo>
                        <a:pt x="39" y="502"/>
                      </a:lnTo>
                      <a:lnTo>
                        <a:pt x="38" y="498"/>
                      </a:lnTo>
                      <a:lnTo>
                        <a:pt x="39" y="491"/>
                      </a:lnTo>
                      <a:lnTo>
                        <a:pt x="39" y="485"/>
                      </a:lnTo>
                      <a:lnTo>
                        <a:pt x="42" y="482"/>
                      </a:lnTo>
                      <a:lnTo>
                        <a:pt x="43" y="475"/>
                      </a:lnTo>
                      <a:lnTo>
                        <a:pt x="46" y="470"/>
                      </a:lnTo>
                      <a:lnTo>
                        <a:pt x="48" y="464"/>
                      </a:lnTo>
                      <a:lnTo>
                        <a:pt x="49" y="459"/>
                      </a:lnTo>
                      <a:lnTo>
                        <a:pt x="51" y="454"/>
                      </a:lnTo>
                      <a:lnTo>
                        <a:pt x="52" y="450"/>
                      </a:lnTo>
                      <a:lnTo>
                        <a:pt x="57" y="445"/>
                      </a:lnTo>
                      <a:lnTo>
                        <a:pt x="61" y="440"/>
                      </a:lnTo>
                      <a:lnTo>
                        <a:pt x="63" y="437"/>
                      </a:lnTo>
                      <a:lnTo>
                        <a:pt x="67" y="433"/>
                      </a:lnTo>
                      <a:lnTo>
                        <a:pt x="67" y="432"/>
                      </a:lnTo>
                      <a:lnTo>
                        <a:pt x="66" y="432"/>
                      </a:lnTo>
                      <a:lnTo>
                        <a:pt x="63" y="435"/>
                      </a:lnTo>
                      <a:lnTo>
                        <a:pt x="62" y="436"/>
                      </a:lnTo>
                      <a:lnTo>
                        <a:pt x="61" y="437"/>
                      </a:lnTo>
                      <a:lnTo>
                        <a:pt x="58" y="440"/>
                      </a:lnTo>
                      <a:lnTo>
                        <a:pt x="57" y="444"/>
                      </a:lnTo>
                      <a:lnTo>
                        <a:pt x="54" y="444"/>
                      </a:lnTo>
                      <a:lnTo>
                        <a:pt x="53" y="444"/>
                      </a:lnTo>
                      <a:lnTo>
                        <a:pt x="52" y="439"/>
                      </a:lnTo>
                      <a:lnTo>
                        <a:pt x="51" y="436"/>
                      </a:lnTo>
                      <a:lnTo>
                        <a:pt x="52" y="426"/>
                      </a:lnTo>
                      <a:lnTo>
                        <a:pt x="53" y="421"/>
                      </a:lnTo>
                      <a:lnTo>
                        <a:pt x="54" y="417"/>
                      </a:lnTo>
                      <a:lnTo>
                        <a:pt x="54" y="414"/>
                      </a:lnTo>
                      <a:lnTo>
                        <a:pt x="57" y="407"/>
                      </a:lnTo>
                      <a:lnTo>
                        <a:pt x="58" y="404"/>
                      </a:lnTo>
                      <a:lnTo>
                        <a:pt x="58" y="401"/>
                      </a:lnTo>
                      <a:lnTo>
                        <a:pt x="60" y="395"/>
                      </a:lnTo>
                      <a:lnTo>
                        <a:pt x="63" y="390"/>
                      </a:lnTo>
                      <a:lnTo>
                        <a:pt x="66" y="387"/>
                      </a:lnTo>
                      <a:lnTo>
                        <a:pt x="67" y="383"/>
                      </a:lnTo>
                      <a:lnTo>
                        <a:pt x="71" y="376"/>
                      </a:lnTo>
                      <a:lnTo>
                        <a:pt x="75" y="370"/>
                      </a:lnTo>
                      <a:lnTo>
                        <a:pt x="77" y="365"/>
                      </a:lnTo>
                      <a:lnTo>
                        <a:pt x="79" y="360"/>
                      </a:lnTo>
                      <a:lnTo>
                        <a:pt x="80" y="356"/>
                      </a:lnTo>
                      <a:lnTo>
                        <a:pt x="82" y="350"/>
                      </a:lnTo>
                      <a:lnTo>
                        <a:pt x="86" y="346"/>
                      </a:lnTo>
                      <a:lnTo>
                        <a:pt x="89" y="338"/>
                      </a:lnTo>
                      <a:lnTo>
                        <a:pt x="87" y="332"/>
                      </a:lnTo>
                      <a:lnTo>
                        <a:pt x="87" y="326"/>
                      </a:lnTo>
                      <a:lnTo>
                        <a:pt x="87" y="318"/>
                      </a:lnTo>
                      <a:lnTo>
                        <a:pt x="89" y="313"/>
                      </a:lnTo>
                      <a:lnTo>
                        <a:pt x="87" y="311"/>
                      </a:lnTo>
                      <a:lnTo>
                        <a:pt x="89" y="308"/>
                      </a:lnTo>
                      <a:lnTo>
                        <a:pt x="89" y="306"/>
                      </a:lnTo>
                      <a:lnTo>
                        <a:pt x="89" y="302"/>
                      </a:lnTo>
                      <a:lnTo>
                        <a:pt x="90" y="295"/>
                      </a:lnTo>
                      <a:lnTo>
                        <a:pt x="90" y="290"/>
                      </a:lnTo>
                      <a:lnTo>
                        <a:pt x="90" y="287"/>
                      </a:lnTo>
                      <a:lnTo>
                        <a:pt x="90" y="284"/>
                      </a:lnTo>
                      <a:lnTo>
                        <a:pt x="90" y="280"/>
                      </a:lnTo>
                      <a:lnTo>
                        <a:pt x="89" y="275"/>
                      </a:lnTo>
                      <a:lnTo>
                        <a:pt x="89" y="271"/>
                      </a:lnTo>
                      <a:lnTo>
                        <a:pt x="89" y="264"/>
                      </a:lnTo>
                      <a:lnTo>
                        <a:pt x="87" y="259"/>
                      </a:lnTo>
                      <a:lnTo>
                        <a:pt x="87" y="257"/>
                      </a:lnTo>
                      <a:lnTo>
                        <a:pt x="86" y="254"/>
                      </a:lnTo>
                      <a:lnTo>
                        <a:pt x="86" y="250"/>
                      </a:lnTo>
                      <a:lnTo>
                        <a:pt x="84" y="245"/>
                      </a:lnTo>
                      <a:lnTo>
                        <a:pt x="81" y="233"/>
                      </a:lnTo>
                      <a:lnTo>
                        <a:pt x="82" y="226"/>
                      </a:lnTo>
                      <a:lnTo>
                        <a:pt x="82" y="222"/>
                      </a:lnTo>
                      <a:lnTo>
                        <a:pt x="82" y="219"/>
                      </a:lnTo>
                      <a:lnTo>
                        <a:pt x="82" y="214"/>
                      </a:lnTo>
                      <a:lnTo>
                        <a:pt x="84" y="210"/>
                      </a:lnTo>
                      <a:lnTo>
                        <a:pt x="84" y="207"/>
                      </a:lnTo>
                      <a:lnTo>
                        <a:pt x="84" y="204"/>
                      </a:lnTo>
                      <a:lnTo>
                        <a:pt x="84" y="203"/>
                      </a:lnTo>
                      <a:lnTo>
                        <a:pt x="81" y="199"/>
                      </a:lnTo>
                      <a:lnTo>
                        <a:pt x="81" y="200"/>
                      </a:lnTo>
                      <a:lnTo>
                        <a:pt x="80" y="200"/>
                      </a:lnTo>
                      <a:lnTo>
                        <a:pt x="77" y="198"/>
                      </a:lnTo>
                      <a:lnTo>
                        <a:pt x="75" y="193"/>
                      </a:lnTo>
                      <a:lnTo>
                        <a:pt x="73" y="190"/>
                      </a:lnTo>
                      <a:lnTo>
                        <a:pt x="72" y="184"/>
                      </a:lnTo>
                      <a:lnTo>
                        <a:pt x="71" y="180"/>
                      </a:lnTo>
                      <a:lnTo>
                        <a:pt x="72" y="180"/>
                      </a:lnTo>
                      <a:lnTo>
                        <a:pt x="71" y="179"/>
                      </a:lnTo>
                      <a:lnTo>
                        <a:pt x="68" y="174"/>
                      </a:lnTo>
                      <a:lnTo>
                        <a:pt x="67" y="167"/>
                      </a:lnTo>
                      <a:lnTo>
                        <a:pt x="65" y="164"/>
                      </a:lnTo>
                      <a:lnTo>
                        <a:pt x="65" y="161"/>
                      </a:lnTo>
                      <a:lnTo>
                        <a:pt x="61" y="159"/>
                      </a:lnTo>
                      <a:lnTo>
                        <a:pt x="61" y="155"/>
                      </a:lnTo>
                      <a:lnTo>
                        <a:pt x="60" y="153"/>
                      </a:lnTo>
                      <a:lnTo>
                        <a:pt x="58" y="153"/>
                      </a:lnTo>
                      <a:lnTo>
                        <a:pt x="57" y="153"/>
                      </a:lnTo>
                      <a:lnTo>
                        <a:pt x="53" y="151"/>
                      </a:lnTo>
                      <a:lnTo>
                        <a:pt x="51" y="145"/>
                      </a:lnTo>
                      <a:lnTo>
                        <a:pt x="49" y="137"/>
                      </a:lnTo>
                      <a:lnTo>
                        <a:pt x="48" y="132"/>
                      </a:lnTo>
                      <a:lnTo>
                        <a:pt x="48" y="127"/>
                      </a:lnTo>
                      <a:lnTo>
                        <a:pt x="46" y="123"/>
                      </a:lnTo>
                      <a:lnTo>
                        <a:pt x="44" y="122"/>
                      </a:lnTo>
                      <a:lnTo>
                        <a:pt x="46" y="118"/>
                      </a:lnTo>
                      <a:lnTo>
                        <a:pt x="47" y="114"/>
                      </a:lnTo>
                      <a:lnTo>
                        <a:pt x="47" y="109"/>
                      </a:lnTo>
                      <a:lnTo>
                        <a:pt x="48" y="104"/>
                      </a:lnTo>
                      <a:lnTo>
                        <a:pt x="47" y="107"/>
                      </a:lnTo>
                      <a:lnTo>
                        <a:pt x="46" y="109"/>
                      </a:lnTo>
                      <a:lnTo>
                        <a:pt x="46" y="112"/>
                      </a:lnTo>
                      <a:lnTo>
                        <a:pt x="44" y="115"/>
                      </a:lnTo>
                      <a:lnTo>
                        <a:pt x="44" y="119"/>
                      </a:lnTo>
                      <a:lnTo>
                        <a:pt x="42" y="121"/>
                      </a:lnTo>
                      <a:lnTo>
                        <a:pt x="38" y="121"/>
                      </a:lnTo>
                      <a:lnTo>
                        <a:pt x="42" y="122"/>
                      </a:lnTo>
                      <a:lnTo>
                        <a:pt x="44" y="126"/>
                      </a:lnTo>
                      <a:lnTo>
                        <a:pt x="47" y="131"/>
                      </a:lnTo>
                      <a:lnTo>
                        <a:pt x="47" y="133"/>
                      </a:lnTo>
                      <a:lnTo>
                        <a:pt x="48" y="136"/>
                      </a:lnTo>
                      <a:lnTo>
                        <a:pt x="48" y="138"/>
                      </a:lnTo>
                      <a:lnTo>
                        <a:pt x="47" y="138"/>
                      </a:lnTo>
                      <a:lnTo>
                        <a:pt x="47" y="143"/>
                      </a:lnTo>
                      <a:lnTo>
                        <a:pt x="47" y="143"/>
                      </a:lnTo>
                      <a:close/>
                      <a:moveTo>
                        <a:pt x="71" y="356"/>
                      </a:moveTo>
                      <a:lnTo>
                        <a:pt x="75" y="356"/>
                      </a:lnTo>
                      <a:lnTo>
                        <a:pt x="75" y="357"/>
                      </a:lnTo>
                      <a:lnTo>
                        <a:pt x="73" y="359"/>
                      </a:lnTo>
                      <a:lnTo>
                        <a:pt x="72" y="363"/>
                      </a:lnTo>
                      <a:lnTo>
                        <a:pt x="71" y="368"/>
                      </a:lnTo>
                      <a:lnTo>
                        <a:pt x="67" y="370"/>
                      </a:lnTo>
                      <a:lnTo>
                        <a:pt x="66" y="373"/>
                      </a:lnTo>
                      <a:lnTo>
                        <a:pt x="63" y="376"/>
                      </a:lnTo>
                      <a:lnTo>
                        <a:pt x="62" y="380"/>
                      </a:lnTo>
                      <a:lnTo>
                        <a:pt x="60" y="384"/>
                      </a:lnTo>
                      <a:lnTo>
                        <a:pt x="57" y="387"/>
                      </a:lnTo>
                      <a:lnTo>
                        <a:pt x="54" y="388"/>
                      </a:lnTo>
                      <a:lnTo>
                        <a:pt x="53" y="390"/>
                      </a:lnTo>
                      <a:lnTo>
                        <a:pt x="52" y="389"/>
                      </a:lnTo>
                      <a:lnTo>
                        <a:pt x="53" y="387"/>
                      </a:lnTo>
                      <a:lnTo>
                        <a:pt x="54" y="383"/>
                      </a:lnTo>
                      <a:lnTo>
                        <a:pt x="57" y="382"/>
                      </a:lnTo>
                      <a:lnTo>
                        <a:pt x="60" y="378"/>
                      </a:lnTo>
                      <a:lnTo>
                        <a:pt x="62" y="375"/>
                      </a:lnTo>
                      <a:lnTo>
                        <a:pt x="62" y="373"/>
                      </a:lnTo>
                      <a:lnTo>
                        <a:pt x="63" y="370"/>
                      </a:lnTo>
                      <a:lnTo>
                        <a:pt x="63" y="368"/>
                      </a:lnTo>
                      <a:lnTo>
                        <a:pt x="65" y="364"/>
                      </a:lnTo>
                      <a:lnTo>
                        <a:pt x="66" y="363"/>
                      </a:lnTo>
                      <a:lnTo>
                        <a:pt x="70" y="357"/>
                      </a:lnTo>
                      <a:lnTo>
                        <a:pt x="70" y="356"/>
                      </a:lnTo>
                      <a:lnTo>
                        <a:pt x="70" y="356"/>
                      </a:lnTo>
                      <a:lnTo>
                        <a:pt x="70" y="356"/>
                      </a:lnTo>
                      <a:lnTo>
                        <a:pt x="71" y="356"/>
                      </a:lnTo>
                      <a:lnTo>
                        <a:pt x="71" y="356"/>
                      </a:lnTo>
                      <a:lnTo>
                        <a:pt x="71" y="356"/>
                      </a:lnTo>
                      <a:close/>
                      <a:moveTo>
                        <a:pt x="120" y="532"/>
                      </a:moveTo>
                      <a:lnTo>
                        <a:pt x="122" y="534"/>
                      </a:lnTo>
                      <a:lnTo>
                        <a:pt x="122" y="536"/>
                      </a:lnTo>
                      <a:lnTo>
                        <a:pt x="122" y="537"/>
                      </a:lnTo>
                      <a:lnTo>
                        <a:pt x="120" y="539"/>
                      </a:lnTo>
                      <a:lnTo>
                        <a:pt x="119" y="540"/>
                      </a:lnTo>
                      <a:lnTo>
                        <a:pt x="117" y="539"/>
                      </a:lnTo>
                      <a:lnTo>
                        <a:pt x="113" y="536"/>
                      </a:lnTo>
                      <a:lnTo>
                        <a:pt x="111" y="535"/>
                      </a:lnTo>
                      <a:lnTo>
                        <a:pt x="113" y="532"/>
                      </a:lnTo>
                      <a:lnTo>
                        <a:pt x="117" y="532"/>
                      </a:lnTo>
                      <a:lnTo>
                        <a:pt x="118" y="532"/>
                      </a:lnTo>
                      <a:lnTo>
                        <a:pt x="120" y="532"/>
                      </a:lnTo>
                      <a:lnTo>
                        <a:pt x="120" y="532"/>
                      </a:lnTo>
                      <a:close/>
                      <a:moveTo>
                        <a:pt x="111" y="539"/>
                      </a:moveTo>
                      <a:lnTo>
                        <a:pt x="113" y="540"/>
                      </a:lnTo>
                      <a:lnTo>
                        <a:pt x="117" y="541"/>
                      </a:lnTo>
                      <a:lnTo>
                        <a:pt x="114" y="545"/>
                      </a:lnTo>
                      <a:lnTo>
                        <a:pt x="114" y="546"/>
                      </a:lnTo>
                      <a:lnTo>
                        <a:pt x="113" y="549"/>
                      </a:lnTo>
                      <a:lnTo>
                        <a:pt x="111" y="546"/>
                      </a:lnTo>
                      <a:lnTo>
                        <a:pt x="110" y="544"/>
                      </a:lnTo>
                      <a:lnTo>
                        <a:pt x="109" y="544"/>
                      </a:lnTo>
                      <a:lnTo>
                        <a:pt x="108" y="541"/>
                      </a:lnTo>
                      <a:lnTo>
                        <a:pt x="105" y="539"/>
                      </a:lnTo>
                      <a:lnTo>
                        <a:pt x="108" y="539"/>
                      </a:lnTo>
                      <a:lnTo>
                        <a:pt x="111" y="539"/>
                      </a:lnTo>
                      <a:lnTo>
                        <a:pt x="111" y="539"/>
                      </a:lnTo>
                      <a:close/>
                      <a:moveTo>
                        <a:pt x="75" y="584"/>
                      </a:moveTo>
                      <a:lnTo>
                        <a:pt x="75" y="583"/>
                      </a:lnTo>
                      <a:lnTo>
                        <a:pt x="77" y="582"/>
                      </a:lnTo>
                      <a:lnTo>
                        <a:pt x="81" y="578"/>
                      </a:lnTo>
                      <a:lnTo>
                        <a:pt x="82" y="575"/>
                      </a:lnTo>
                      <a:lnTo>
                        <a:pt x="84" y="570"/>
                      </a:lnTo>
                      <a:lnTo>
                        <a:pt x="86" y="567"/>
                      </a:lnTo>
                      <a:lnTo>
                        <a:pt x="87" y="565"/>
                      </a:lnTo>
                      <a:lnTo>
                        <a:pt x="87" y="563"/>
                      </a:lnTo>
                      <a:lnTo>
                        <a:pt x="87" y="560"/>
                      </a:lnTo>
                      <a:lnTo>
                        <a:pt x="86" y="563"/>
                      </a:lnTo>
                      <a:lnTo>
                        <a:pt x="84" y="568"/>
                      </a:lnTo>
                      <a:lnTo>
                        <a:pt x="81" y="570"/>
                      </a:lnTo>
                      <a:lnTo>
                        <a:pt x="80" y="575"/>
                      </a:lnTo>
                      <a:lnTo>
                        <a:pt x="79" y="578"/>
                      </a:lnTo>
                      <a:lnTo>
                        <a:pt x="76" y="579"/>
                      </a:lnTo>
                      <a:lnTo>
                        <a:pt x="75" y="579"/>
                      </a:lnTo>
                      <a:lnTo>
                        <a:pt x="72" y="580"/>
                      </a:lnTo>
                      <a:lnTo>
                        <a:pt x="71" y="580"/>
                      </a:lnTo>
                      <a:lnTo>
                        <a:pt x="68" y="582"/>
                      </a:lnTo>
                      <a:lnTo>
                        <a:pt x="67" y="583"/>
                      </a:lnTo>
                      <a:lnTo>
                        <a:pt x="65" y="582"/>
                      </a:lnTo>
                      <a:lnTo>
                        <a:pt x="61" y="582"/>
                      </a:lnTo>
                      <a:lnTo>
                        <a:pt x="60" y="579"/>
                      </a:lnTo>
                      <a:lnTo>
                        <a:pt x="61" y="573"/>
                      </a:lnTo>
                      <a:lnTo>
                        <a:pt x="62" y="568"/>
                      </a:lnTo>
                      <a:lnTo>
                        <a:pt x="63" y="563"/>
                      </a:lnTo>
                      <a:lnTo>
                        <a:pt x="66" y="559"/>
                      </a:lnTo>
                      <a:lnTo>
                        <a:pt x="71" y="558"/>
                      </a:lnTo>
                      <a:lnTo>
                        <a:pt x="67" y="555"/>
                      </a:lnTo>
                      <a:lnTo>
                        <a:pt x="71" y="554"/>
                      </a:lnTo>
                      <a:lnTo>
                        <a:pt x="75" y="553"/>
                      </a:lnTo>
                      <a:lnTo>
                        <a:pt x="79" y="550"/>
                      </a:lnTo>
                      <a:lnTo>
                        <a:pt x="82" y="549"/>
                      </a:lnTo>
                      <a:lnTo>
                        <a:pt x="87" y="548"/>
                      </a:lnTo>
                      <a:lnTo>
                        <a:pt x="90" y="545"/>
                      </a:lnTo>
                      <a:lnTo>
                        <a:pt x="94" y="541"/>
                      </a:lnTo>
                      <a:lnTo>
                        <a:pt x="98" y="540"/>
                      </a:lnTo>
                      <a:lnTo>
                        <a:pt x="101" y="539"/>
                      </a:lnTo>
                      <a:lnTo>
                        <a:pt x="104" y="540"/>
                      </a:lnTo>
                      <a:lnTo>
                        <a:pt x="105" y="544"/>
                      </a:lnTo>
                      <a:lnTo>
                        <a:pt x="109" y="546"/>
                      </a:lnTo>
                      <a:lnTo>
                        <a:pt x="110" y="548"/>
                      </a:lnTo>
                      <a:lnTo>
                        <a:pt x="108" y="551"/>
                      </a:lnTo>
                      <a:lnTo>
                        <a:pt x="105" y="555"/>
                      </a:lnTo>
                      <a:lnTo>
                        <a:pt x="101" y="559"/>
                      </a:lnTo>
                      <a:lnTo>
                        <a:pt x="98" y="561"/>
                      </a:lnTo>
                      <a:lnTo>
                        <a:pt x="94" y="565"/>
                      </a:lnTo>
                      <a:lnTo>
                        <a:pt x="91" y="568"/>
                      </a:lnTo>
                      <a:lnTo>
                        <a:pt x="90" y="570"/>
                      </a:lnTo>
                      <a:lnTo>
                        <a:pt x="86" y="575"/>
                      </a:lnTo>
                      <a:lnTo>
                        <a:pt x="82" y="578"/>
                      </a:lnTo>
                      <a:lnTo>
                        <a:pt x="80" y="580"/>
                      </a:lnTo>
                      <a:lnTo>
                        <a:pt x="76" y="583"/>
                      </a:lnTo>
                      <a:lnTo>
                        <a:pt x="75" y="584"/>
                      </a:lnTo>
                      <a:close/>
                      <a:moveTo>
                        <a:pt x="123" y="651"/>
                      </a:moveTo>
                      <a:lnTo>
                        <a:pt x="122" y="650"/>
                      </a:lnTo>
                      <a:lnTo>
                        <a:pt x="123" y="644"/>
                      </a:lnTo>
                      <a:lnTo>
                        <a:pt x="124" y="641"/>
                      </a:lnTo>
                      <a:lnTo>
                        <a:pt x="125" y="635"/>
                      </a:lnTo>
                      <a:lnTo>
                        <a:pt x="124" y="627"/>
                      </a:lnTo>
                      <a:lnTo>
                        <a:pt x="123" y="624"/>
                      </a:lnTo>
                      <a:lnTo>
                        <a:pt x="122" y="615"/>
                      </a:lnTo>
                      <a:lnTo>
                        <a:pt x="120" y="610"/>
                      </a:lnTo>
                      <a:lnTo>
                        <a:pt x="119" y="606"/>
                      </a:lnTo>
                      <a:lnTo>
                        <a:pt x="118" y="599"/>
                      </a:lnTo>
                      <a:lnTo>
                        <a:pt x="118" y="597"/>
                      </a:lnTo>
                      <a:lnTo>
                        <a:pt x="119" y="592"/>
                      </a:lnTo>
                      <a:lnTo>
                        <a:pt x="119" y="588"/>
                      </a:lnTo>
                      <a:lnTo>
                        <a:pt x="122" y="584"/>
                      </a:lnTo>
                      <a:lnTo>
                        <a:pt x="124" y="582"/>
                      </a:lnTo>
                      <a:lnTo>
                        <a:pt x="119" y="580"/>
                      </a:lnTo>
                      <a:lnTo>
                        <a:pt x="120" y="577"/>
                      </a:lnTo>
                      <a:lnTo>
                        <a:pt x="124" y="574"/>
                      </a:lnTo>
                      <a:lnTo>
                        <a:pt x="125" y="574"/>
                      </a:lnTo>
                      <a:lnTo>
                        <a:pt x="132" y="575"/>
                      </a:lnTo>
                      <a:lnTo>
                        <a:pt x="134" y="577"/>
                      </a:lnTo>
                      <a:lnTo>
                        <a:pt x="137" y="579"/>
                      </a:lnTo>
                      <a:lnTo>
                        <a:pt x="138" y="582"/>
                      </a:lnTo>
                      <a:lnTo>
                        <a:pt x="139" y="584"/>
                      </a:lnTo>
                      <a:lnTo>
                        <a:pt x="139" y="589"/>
                      </a:lnTo>
                      <a:lnTo>
                        <a:pt x="137" y="591"/>
                      </a:lnTo>
                      <a:lnTo>
                        <a:pt x="134" y="593"/>
                      </a:lnTo>
                      <a:lnTo>
                        <a:pt x="132" y="594"/>
                      </a:lnTo>
                      <a:lnTo>
                        <a:pt x="132" y="596"/>
                      </a:lnTo>
                      <a:lnTo>
                        <a:pt x="127" y="598"/>
                      </a:lnTo>
                      <a:lnTo>
                        <a:pt x="125" y="601"/>
                      </a:lnTo>
                      <a:lnTo>
                        <a:pt x="124" y="606"/>
                      </a:lnTo>
                      <a:lnTo>
                        <a:pt x="124" y="608"/>
                      </a:lnTo>
                      <a:lnTo>
                        <a:pt x="125" y="608"/>
                      </a:lnTo>
                      <a:lnTo>
                        <a:pt x="128" y="606"/>
                      </a:lnTo>
                      <a:lnTo>
                        <a:pt x="128" y="603"/>
                      </a:lnTo>
                      <a:lnTo>
                        <a:pt x="129" y="599"/>
                      </a:lnTo>
                      <a:lnTo>
                        <a:pt x="132" y="597"/>
                      </a:lnTo>
                      <a:lnTo>
                        <a:pt x="133" y="596"/>
                      </a:lnTo>
                      <a:lnTo>
                        <a:pt x="134" y="596"/>
                      </a:lnTo>
                      <a:lnTo>
                        <a:pt x="134" y="598"/>
                      </a:lnTo>
                      <a:lnTo>
                        <a:pt x="133" y="601"/>
                      </a:lnTo>
                      <a:lnTo>
                        <a:pt x="132" y="601"/>
                      </a:lnTo>
                      <a:lnTo>
                        <a:pt x="129" y="601"/>
                      </a:lnTo>
                      <a:lnTo>
                        <a:pt x="128" y="605"/>
                      </a:lnTo>
                      <a:lnTo>
                        <a:pt x="127" y="608"/>
                      </a:lnTo>
                      <a:lnTo>
                        <a:pt x="125" y="611"/>
                      </a:lnTo>
                      <a:lnTo>
                        <a:pt x="125" y="613"/>
                      </a:lnTo>
                      <a:lnTo>
                        <a:pt x="127" y="618"/>
                      </a:lnTo>
                      <a:lnTo>
                        <a:pt x="128" y="622"/>
                      </a:lnTo>
                      <a:lnTo>
                        <a:pt x="132" y="624"/>
                      </a:lnTo>
                      <a:lnTo>
                        <a:pt x="133" y="622"/>
                      </a:lnTo>
                      <a:lnTo>
                        <a:pt x="134" y="618"/>
                      </a:lnTo>
                      <a:lnTo>
                        <a:pt x="139" y="615"/>
                      </a:lnTo>
                      <a:lnTo>
                        <a:pt x="139" y="618"/>
                      </a:lnTo>
                      <a:lnTo>
                        <a:pt x="137" y="622"/>
                      </a:lnTo>
                      <a:lnTo>
                        <a:pt x="134" y="626"/>
                      </a:lnTo>
                      <a:lnTo>
                        <a:pt x="133" y="630"/>
                      </a:lnTo>
                      <a:lnTo>
                        <a:pt x="134" y="636"/>
                      </a:lnTo>
                      <a:lnTo>
                        <a:pt x="136" y="640"/>
                      </a:lnTo>
                      <a:lnTo>
                        <a:pt x="134" y="644"/>
                      </a:lnTo>
                      <a:lnTo>
                        <a:pt x="133" y="645"/>
                      </a:lnTo>
                      <a:lnTo>
                        <a:pt x="130" y="646"/>
                      </a:lnTo>
                      <a:lnTo>
                        <a:pt x="125" y="650"/>
                      </a:lnTo>
                      <a:lnTo>
                        <a:pt x="123" y="651"/>
                      </a:lnTo>
                      <a:close/>
                      <a:moveTo>
                        <a:pt x="38" y="607"/>
                      </a:moveTo>
                      <a:lnTo>
                        <a:pt x="39" y="608"/>
                      </a:lnTo>
                      <a:lnTo>
                        <a:pt x="42" y="610"/>
                      </a:lnTo>
                      <a:lnTo>
                        <a:pt x="39" y="611"/>
                      </a:lnTo>
                      <a:lnTo>
                        <a:pt x="38" y="612"/>
                      </a:lnTo>
                      <a:lnTo>
                        <a:pt x="38" y="613"/>
                      </a:lnTo>
                      <a:lnTo>
                        <a:pt x="37" y="615"/>
                      </a:lnTo>
                      <a:lnTo>
                        <a:pt x="35" y="618"/>
                      </a:lnTo>
                      <a:lnTo>
                        <a:pt x="34" y="620"/>
                      </a:lnTo>
                      <a:lnTo>
                        <a:pt x="33" y="622"/>
                      </a:lnTo>
                      <a:lnTo>
                        <a:pt x="32" y="625"/>
                      </a:lnTo>
                      <a:lnTo>
                        <a:pt x="30" y="624"/>
                      </a:lnTo>
                      <a:lnTo>
                        <a:pt x="32" y="620"/>
                      </a:lnTo>
                      <a:lnTo>
                        <a:pt x="34" y="615"/>
                      </a:lnTo>
                      <a:lnTo>
                        <a:pt x="35" y="613"/>
                      </a:lnTo>
                      <a:lnTo>
                        <a:pt x="35" y="611"/>
                      </a:lnTo>
                      <a:lnTo>
                        <a:pt x="33" y="612"/>
                      </a:lnTo>
                      <a:lnTo>
                        <a:pt x="33" y="611"/>
                      </a:lnTo>
                      <a:lnTo>
                        <a:pt x="35" y="608"/>
                      </a:lnTo>
                      <a:lnTo>
                        <a:pt x="38" y="607"/>
                      </a:lnTo>
                      <a:close/>
                      <a:moveTo>
                        <a:pt x="62" y="626"/>
                      </a:moveTo>
                      <a:lnTo>
                        <a:pt x="61" y="625"/>
                      </a:lnTo>
                      <a:lnTo>
                        <a:pt x="61" y="624"/>
                      </a:lnTo>
                      <a:lnTo>
                        <a:pt x="62" y="624"/>
                      </a:lnTo>
                      <a:lnTo>
                        <a:pt x="62" y="622"/>
                      </a:lnTo>
                      <a:lnTo>
                        <a:pt x="60" y="622"/>
                      </a:lnTo>
                      <a:lnTo>
                        <a:pt x="60" y="618"/>
                      </a:lnTo>
                      <a:lnTo>
                        <a:pt x="60" y="616"/>
                      </a:lnTo>
                      <a:lnTo>
                        <a:pt x="57" y="618"/>
                      </a:lnTo>
                      <a:lnTo>
                        <a:pt x="54" y="621"/>
                      </a:lnTo>
                      <a:lnTo>
                        <a:pt x="53" y="618"/>
                      </a:lnTo>
                      <a:lnTo>
                        <a:pt x="57" y="616"/>
                      </a:lnTo>
                      <a:lnTo>
                        <a:pt x="58" y="615"/>
                      </a:lnTo>
                      <a:lnTo>
                        <a:pt x="60" y="613"/>
                      </a:lnTo>
                      <a:lnTo>
                        <a:pt x="61" y="612"/>
                      </a:lnTo>
                      <a:lnTo>
                        <a:pt x="63" y="612"/>
                      </a:lnTo>
                      <a:lnTo>
                        <a:pt x="66" y="612"/>
                      </a:lnTo>
                      <a:lnTo>
                        <a:pt x="67" y="612"/>
                      </a:lnTo>
                      <a:lnTo>
                        <a:pt x="68" y="613"/>
                      </a:lnTo>
                      <a:lnTo>
                        <a:pt x="70" y="617"/>
                      </a:lnTo>
                      <a:lnTo>
                        <a:pt x="68" y="618"/>
                      </a:lnTo>
                      <a:lnTo>
                        <a:pt x="66" y="620"/>
                      </a:lnTo>
                      <a:lnTo>
                        <a:pt x="65" y="622"/>
                      </a:lnTo>
                      <a:lnTo>
                        <a:pt x="63" y="625"/>
                      </a:lnTo>
                      <a:lnTo>
                        <a:pt x="62" y="626"/>
                      </a:lnTo>
                      <a:close/>
                      <a:moveTo>
                        <a:pt x="101" y="651"/>
                      </a:moveTo>
                      <a:lnTo>
                        <a:pt x="101" y="649"/>
                      </a:lnTo>
                      <a:lnTo>
                        <a:pt x="103" y="643"/>
                      </a:lnTo>
                      <a:lnTo>
                        <a:pt x="103" y="639"/>
                      </a:lnTo>
                      <a:lnTo>
                        <a:pt x="101" y="637"/>
                      </a:lnTo>
                      <a:lnTo>
                        <a:pt x="103" y="634"/>
                      </a:lnTo>
                      <a:lnTo>
                        <a:pt x="106" y="626"/>
                      </a:lnTo>
                      <a:lnTo>
                        <a:pt x="109" y="625"/>
                      </a:lnTo>
                      <a:lnTo>
                        <a:pt x="109" y="626"/>
                      </a:lnTo>
                      <a:lnTo>
                        <a:pt x="110" y="627"/>
                      </a:lnTo>
                      <a:lnTo>
                        <a:pt x="111" y="629"/>
                      </a:lnTo>
                      <a:lnTo>
                        <a:pt x="114" y="630"/>
                      </a:lnTo>
                      <a:lnTo>
                        <a:pt x="113" y="634"/>
                      </a:lnTo>
                      <a:lnTo>
                        <a:pt x="113" y="636"/>
                      </a:lnTo>
                      <a:lnTo>
                        <a:pt x="110" y="639"/>
                      </a:lnTo>
                      <a:lnTo>
                        <a:pt x="110" y="640"/>
                      </a:lnTo>
                      <a:lnTo>
                        <a:pt x="109" y="639"/>
                      </a:lnTo>
                      <a:lnTo>
                        <a:pt x="108" y="637"/>
                      </a:lnTo>
                      <a:lnTo>
                        <a:pt x="106" y="640"/>
                      </a:lnTo>
                      <a:lnTo>
                        <a:pt x="105" y="643"/>
                      </a:lnTo>
                      <a:lnTo>
                        <a:pt x="104" y="648"/>
                      </a:lnTo>
                      <a:lnTo>
                        <a:pt x="103" y="650"/>
                      </a:lnTo>
                      <a:lnTo>
                        <a:pt x="101" y="651"/>
                      </a:lnTo>
                      <a:close/>
                      <a:moveTo>
                        <a:pt x="52" y="672"/>
                      </a:moveTo>
                      <a:lnTo>
                        <a:pt x="54" y="673"/>
                      </a:lnTo>
                      <a:lnTo>
                        <a:pt x="58" y="674"/>
                      </a:lnTo>
                      <a:lnTo>
                        <a:pt x="57" y="673"/>
                      </a:lnTo>
                      <a:lnTo>
                        <a:pt x="58" y="673"/>
                      </a:lnTo>
                      <a:lnTo>
                        <a:pt x="61" y="673"/>
                      </a:lnTo>
                      <a:lnTo>
                        <a:pt x="61" y="674"/>
                      </a:lnTo>
                      <a:lnTo>
                        <a:pt x="61" y="678"/>
                      </a:lnTo>
                      <a:lnTo>
                        <a:pt x="60" y="678"/>
                      </a:lnTo>
                      <a:lnTo>
                        <a:pt x="58" y="679"/>
                      </a:lnTo>
                      <a:lnTo>
                        <a:pt x="54" y="679"/>
                      </a:lnTo>
                      <a:lnTo>
                        <a:pt x="52" y="679"/>
                      </a:lnTo>
                      <a:lnTo>
                        <a:pt x="49" y="681"/>
                      </a:lnTo>
                      <a:lnTo>
                        <a:pt x="47" y="681"/>
                      </a:lnTo>
                      <a:lnTo>
                        <a:pt x="48" y="678"/>
                      </a:lnTo>
                      <a:lnTo>
                        <a:pt x="49" y="673"/>
                      </a:lnTo>
                      <a:lnTo>
                        <a:pt x="52" y="673"/>
                      </a:lnTo>
                      <a:lnTo>
                        <a:pt x="52" y="672"/>
                      </a:lnTo>
                      <a:lnTo>
                        <a:pt x="52" y="672"/>
                      </a:lnTo>
                      <a:close/>
                      <a:moveTo>
                        <a:pt x="66" y="255"/>
                      </a:moveTo>
                      <a:lnTo>
                        <a:pt x="66" y="257"/>
                      </a:lnTo>
                      <a:lnTo>
                        <a:pt x="68" y="262"/>
                      </a:lnTo>
                      <a:lnTo>
                        <a:pt x="68" y="268"/>
                      </a:lnTo>
                      <a:lnTo>
                        <a:pt x="71" y="273"/>
                      </a:lnTo>
                      <a:lnTo>
                        <a:pt x="72" y="278"/>
                      </a:lnTo>
                      <a:lnTo>
                        <a:pt x="72" y="280"/>
                      </a:lnTo>
                      <a:lnTo>
                        <a:pt x="73" y="284"/>
                      </a:lnTo>
                      <a:lnTo>
                        <a:pt x="75" y="285"/>
                      </a:lnTo>
                      <a:lnTo>
                        <a:pt x="77" y="285"/>
                      </a:lnTo>
                      <a:lnTo>
                        <a:pt x="79" y="285"/>
                      </a:lnTo>
                      <a:lnTo>
                        <a:pt x="77" y="281"/>
                      </a:lnTo>
                      <a:lnTo>
                        <a:pt x="77" y="279"/>
                      </a:lnTo>
                      <a:lnTo>
                        <a:pt x="77" y="274"/>
                      </a:lnTo>
                      <a:lnTo>
                        <a:pt x="76" y="270"/>
                      </a:lnTo>
                      <a:lnTo>
                        <a:pt x="76" y="269"/>
                      </a:lnTo>
                      <a:lnTo>
                        <a:pt x="75" y="265"/>
                      </a:lnTo>
                      <a:lnTo>
                        <a:pt x="73" y="262"/>
                      </a:lnTo>
                      <a:lnTo>
                        <a:pt x="72" y="259"/>
                      </a:lnTo>
                      <a:lnTo>
                        <a:pt x="68" y="255"/>
                      </a:lnTo>
                      <a:lnTo>
                        <a:pt x="66" y="254"/>
                      </a:lnTo>
                      <a:lnTo>
                        <a:pt x="66" y="255"/>
                      </a:lnTo>
                      <a:lnTo>
                        <a:pt x="66" y="255"/>
                      </a:lnTo>
                      <a:close/>
                      <a:moveTo>
                        <a:pt x="257" y="373"/>
                      </a:moveTo>
                      <a:lnTo>
                        <a:pt x="259" y="371"/>
                      </a:lnTo>
                      <a:lnTo>
                        <a:pt x="261" y="369"/>
                      </a:lnTo>
                      <a:lnTo>
                        <a:pt x="262" y="361"/>
                      </a:lnTo>
                      <a:lnTo>
                        <a:pt x="265" y="356"/>
                      </a:lnTo>
                      <a:lnTo>
                        <a:pt x="271" y="350"/>
                      </a:lnTo>
                      <a:lnTo>
                        <a:pt x="272" y="346"/>
                      </a:lnTo>
                      <a:lnTo>
                        <a:pt x="274" y="345"/>
                      </a:lnTo>
                      <a:lnTo>
                        <a:pt x="275" y="344"/>
                      </a:lnTo>
                      <a:lnTo>
                        <a:pt x="278" y="341"/>
                      </a:lnTo>
                      <a:lnTo>
                        <a:pt x="280" y="340"/>
                      </a:lnTo>
                      <a:lnTo>
                        <a:pt x="280" y="337"/>
                      </a:lnTo>
                      <a:lnTo>
                        <a:pt x="281" y="333"/>
                      </a:lnTo>
                      <a:lnTo>
                        <a:pt x="280" y="328"/>
                      </a:lnTo>
                      <a:lnTo>
                        <a:pt x="281" y="326"/>
                      </a:lnTo>
                      <a:lnTo>
                        <a:pt x="281" y="321"/>
                      </a:lnTo>
                      <a:lnTo>
                        <a:pt x="281" y="314"/>
                      </a:lnTo>
                      <a:lnTo>
                        <a:pt x="281" y="311"/>
                      </a:lnTo>
                      <a:lnTo>
                        <a:pt x="283" y="307"/>
                      </a:lnTo>
                      <a:lnTo>
                        <a:pt x="281" y="300"/>
                      </a:lnTo>
                      <a:lnTo>
                        <a:pt x="281" y="297"/>
                      </a:lnTo>
                      <a:lnTo>
                        <a:pt x="280" y="292"/>
                      </a:lnTo>
                      <a:lnTo>
                        <a:pt x="278" y="285"/>
                      </a:lnTo>
                      <a:lnTo>
                        <a:pt x="276" y="281"/>
                      </a:lnTo>
                      <a:lnTo>
                        <a:pt x="275" y="280"/>
                      </a:lnTo>
                      <a:lnTo>
                        <a:pt x="275" y="278"/>
                      </a:lnTo>
                      <a:lnTo>
                        <a:pt x="272" y="276"/>
                      </a:lnTo>
                      <a:lnTo>
                        <a:pt x="270" y="274"/>
                      </a:lnTo>
                      <a:lnTo>
                        <a:pt x="267" y="276"/>
                      </a:lnTo>
                      <a:lnTo>
                        <a:pt x="265" y="278"/>
                      </a:lnTo>
                      <a:lnTo>
                        <a:pt x="265" y="281"/>
                      </a:lnTo>
                      <a:lnTo>
                        <a:pt x="265" y="287"/>
                      </a:lnTo>
                      <a:lnTo>
                        <a:pt x="265" y="293"/>
                      </a:lnTo>
                      <a:lnTo>
                        <a:pt x="265" y="299"/>
                      </a:lnTo>
                      <a:lnTo>
                        <a:pt x="265" y="303"/>
                      </a:lnTo>
                      <a:lnTo>
                        <a:pt x="265" y="309"/>
                      </a:lnTo>
                      <a:lnTo>
                        <a:pt x="265" y="314"/>
                      </a:lnTo>
                      <a:lnTo>
                        <a:pt x="265" y="321"/>
                      </a:lnTo>
                      <a:lnTo>
                        <a:pt x="262" y="325"/>
                      </a:lnTo>
                      <a:lnTo>
                        <a:pt x="262" y="327"/>
                      </a:lnTo>
                      <a:lnTo>
                        <a:pt x="261" y="330"/>
                      </a:lnTo>
                      <a:lnTo>
                        <a:pt x="260" y="333"/>
                      </a:lnTo>
                      <a:lnTo>
                        <a:pt x="260" y="337"/>
                      </a:lnTo>
                      <a:lnTo>
                        <a:pt x="259" y="340"/>
                      </a:lnTo>
                      <a:lnTo>
                        <a:pt x="259" y="342"/>
                      </a:lnTo>
                      <a:lnTo>
                        <a:pt x="257" y="345"/>
                      </a:lnTo>
                      <a:lnTo>
                        <a:pt x="256" y="351"/>
                      </a:lnTo>
                      <a:lnTo>
                        <a:pt x="255" y="354"/>
                      </a:lnTo>
                      <a:lnTo>
                        <a:pt x="253" y="359"/>
                      </a:lnTo>
                      <a:lnTo>
                        <a:pt x="252" y="361"/>
                      </a:lnTo>
                      <a:lnTo>
                        <a:pt x="251" y="365"/>
                      </a:lnTo>
                      <a:lnTo>
                        <a:pt x="250" y="368"/>
                      </a:lnTo>
                      <a:lnTo>
                        <a:pt x="251" y="371"/>
                      </a:lnTo>
                      <a:lnTo>
                        <a:pt x="253" y="373"/>
                      </a:lnTo>
                      <a:lnTo>
                        <a:pt x="257" y="373"/>
                      </a:lnTo>
                      <a:lnTo>
                        <a:pt x="257" y="373"/>
                      </a:lnTo>
                      <a:close/>
                      <a:moveTo>
                        <a:pt x="288" y="322"/>
                      </a:moveTo>
                      <a:lnTo>
                        <a:pt x="286" y="328"/>
                      </a:lnTo>
                      <a:lnTo>
                        <a:pt x="286" y="332"/>
                      </a:lnTo>
                      <a:lnTo>
                        <a:pt x="285" y="336"/>
                      </a:lnTo>
                      <a:lnTo>
                        <a:pt x="285" y="340"/>
                      </a:lnTo>
                      <a:lnTo>
                        <a:pt x="286" y="341"/>
                      </a:lnTo>
                      <a:lnTo>
                        <a:pt x="286" y="340"/>
                      </a:lnTo>
                      <a:lnTo>
                        <a:pt x="288" y="338"/>
                      </a:lnTo>
                      <a:lnTo>
                        <a:pt x="288" y="336"/>
                      </a:lnTo>
                      <a:lnTo>
                        <a:pt x="289" y="332"/>
                      </a:lnTo>
                      <a:lnTo>
                        <a:pt x="289" y="331"/>
                      </a:lnTo>
                      <a:lnTo>
                        <a:pt x="289" y="328"/>
                      </a:lnTo>
                      <a:lnTo>
                        <a:pt x="289" y="327"/>
                      </a:lnTo>
                      <a:lnTo>
                        <a:pt x="290" y="325"/>
                      </a:lnTo>
                      <a:lnTo>
                        <a:pt x="290" y="323"/>
                      </a:lnTo>
                      <a:lnTo>
                        <a:pt x="290" y="321"/>
                      </a:lnTo>
                      <a:lnTo>
                        <a:pt x="288" y="322"/>
                      </a:lnTo>
                      <a:close/>
                      <a:moveTo>
                        <a:pt x="278" y="399"/>
                      </a:moveTo>
                      <a:lnTo>
                        <a:pt x="281" y="397"/>
                      </a:lnTo>
                      <a:lnTo>
                        <a:pt x="283" y="395"/>
                      </a:lnTo>
                      <a:lnTo>
                        <a:pt x="283" y="390"/>
                      </a:lnTo>
                      <a:lnTo>
                        <a:pt x="283" y="388"/>
                      </a:lnTo>
                      <a:lnTo>
                        <a:pt x="283" y="384"/>
                      </a:lnTo>
                      <a:lnTo>
                        <a:pt x="283" y="380"/>
                      </a:lnTo>
                      <a:lnTo>
                        <a:pt x="283" y="375"/>
                      </a:lnTo>
                      <a:lnTo>
                        <a:pt x="284" y="370"/>
                      </a:lnTo>
                      <a:lnTo>
                        <a:pt x="286" y="365"/>
                      </a:lnTo>
                      <a:lnTo>
                        <a:pt x="285" y="360"/>
                      </a:lnTo>
                      <a:lnTo>
                        <a:pt x="285" y="356"/>
                      </a:lnTo>
                      <a:lnTo>
                        <a:pt x="285" y="352"/>
                      </a:lnTo>
                      <a:lnTo>
                        <a:pt x="285" y="350"/>
                      </a:lnTo>
                      <a:lnTo>
                        <a:pt x="284" y="346"/>
                      </a:lnTo>
                      <a:lnTo>
                        <a:pt x="283" y="344"/>
                      </a:lnTo>
                      <a:lnTo>
                        <a:pt x="280" y="345"/>
                      </a:lnTo>
                      <a:lnTo>
                        <a:pt x="276" y="347"/>
                      </a:lnTo>
                      <a:lnTo>
                        <a:pt x="272" y="352"/>
                      </a:lnTo>
                      <a:lnTo>
                        <a:pt x="269" y="359"/>
                      </a:lnTo>
                      <a:lnTo>
                        <a:pt x="269" y="366"/>
                      </a:lnTo>
                      <a:lnTo>
                        <a:pt x="270" y="368"/>
                      </a:lnTo>
                      <a:lnTo>
                        <a:pt x="270" y="370"/>
                      </a:lnTo>
                      <a:lnTo>
                        <a:pt x="270" y="373"/>
                      </a:lnTo>
                      <a:lnTo>
                        <a:pt x="270" y="375"/>
                      </a:lnTo>
                      <a:lnTo>
                        <a:pt x="271" y="376"/>
                      </a:lnTo>
                      <a:lnTo>
                        <a:pt x="272" y="380"/>
                      </a:lnTo>
                      <a:lnTo>
                        <a:pt x="272" y="383"/>
                      </a:lnTo>
                      <a:lnTo>
                        <a:pt x="274" y="390"/>
                      </a:lnTo>
                      <a:lnTo>
                        <a:pt x="275" y="397"/>
                      </a:lnTo>
                      <a:lnTo>
                        <a:pt x="276" y="399"/>
                      </a:lnTo>
                      <a:lnTo>
                        <a:pt x="278" y="399"/>
                      </a:lnTo>
                      <a:lnTo>
                        <a:pt x="278" y="399"/>
                      </a:lnTo>
                      <a:close/>
                      <a:moveTo>
                        <a:pt x="255" y="374"/>
                      </a:moveTo>
                      <a:lnTo>
                        <a:pt x="253" y="375"/>
                      </a:lnTo>
                      <a:lnTo>
                        <a:pt x="252" y="375"/>
                      </a:lnTo>
                      <a:lnTo>
                        <a:pt x="252" y="376"/>
                      </a:lnTo>
                      <a:lnTo>
                        <a:pt x="253" y="378"/>
                      </a:lnTo>
                      <a:lnTo>
                        <a:pt x="252" y="378"/>
                      </a:lnTo>
                      <a:lnTo>
                        <a:pt x="251" y="380"/>
                      </a:lnTo>
                      <a:lnTo>
                        <a:pt x="247" y="380"/>
                      </a:lnTo>
                      <a:lnTo>
                        <a:pt x="246" y="380"/>
                      </a:lnTo>
                      <a:lnTo>
                        <a:pt x="246" y="382"/>
                      </a:lnTo>
                      <a:lnTo>
                        <a:pt x="245" y="384"/>
                      </a:lnTo>
                      <a:lnTo>
                        <a:pt x="245" y="387"/>
                      </a:lnTo>
                      <a:lnTo>
                        <a:pt x="246" y="387"/>
                      </a:lnTo>
                      <a:lnTo>
                        <a:pt x="247" y="385"/>
                      </a:lnTo>
                      <a:lnTo>
                        <a:pt x="250" y="385"/>
                      </a:lnTo>
                      <a:lnTo>
                        <a:pt x="247" y="388"/>
                      </a:lnTo>
                      <a:lnTo>
                        <a:pt x="247" y="389"/>
                      </a:lnTo>
                      <a:lnTo>
                        <a:pt x="246" y="389"/>
                      </a:lnTo>
                      <a:lnTo>
                        <a:pt x="246" y="390"/>
                      </a:lnTo>
                      <a:lnTo>
                        <a:pt x="243" y="398"/>
                      </a:lnTo>
                      <a:lnTo>
                        <a:pt x="243" y="401"/>
                      </a:lnTo>
                      <a:lnTo>
                        <a:pt x="242" y="403"/>
                      </a:lnTo>
                      <a:lnTo>
                        <a:pt x="241" y="406"/>
                      </a:lnTo>
                      <a:lnTo>
                        <a:pt x="239" y="408"/>
                      </a:lnTo>
                      <a:lnTo>
                        <a:pt x="239" y="416"/>
                      </a:lnTo>
                      <a:lnTo>
                        <a:pt x="238" y="418"/>
                      </a:lnTo>
                      <a:lnTo>
                        <a:pt x="238" y="421"/>
                      </a:lnTo>
                      <a:lnTo>
                        <a:pt x="238" y="426"/>
                      </a:lnTo>
                      <a:lnTo>
                        <a:pt x="238" y="428"/>
                      </a:lnTo>
                      <a:lnTo>
                        <a:pt x="238" y="431"/>
                      </a:lnTo>
                      <a:lnTo>
                        <a:pt x="237" y="433"/>
                      </a:lnTo>
                      <a:lnTo>
                        <a:pt x="238" y="436"/>
                      </a:lnTo>
                      <a:lnTo>
                        <a:pt x="238" y="440"/>
                      </a:lnTo>
                      <a:lnTo>
                        <a:pt x="238" y="441"/>
                      </a:lnTo>
                      <a:lnTo>
                        <a:pt x="238" y="442"/>
                      </a:lnTo>
                      <a:lnTo>
                        <a:pt x="237" y="442"/>
                      </a:lnTo>
                      <a:lnTo>
                        <a:pt x="236" y="442"/>
                      </a:lnTo>
                      <a:lnTo>
                        <a:pt x="233" y="446"/>
                      </a:lnTo>
                      <a:lnTo>
                        <a:pt x="229" y="451"/>
                      </a:lnTo>
                      <a:lnTo>
                        <a:pt x="226" y="459"/>
                      </a:lnTo>
                      <a:lnTo>
                        <a:pt x="227" y="458"/>
                      </a:lnTo>
                      <a:lnTo>
                        <a:pt x="228" y="463"/>
                      </a:lnTo>
                      <a:lnTo>
                        <a:pt x="228" y="464"/>
                      </a:lnTo>
                      <a:lnTo>
                        <a:pt x="228" y="466"/>
                      </a:lnTo>
                      <a:lnTo>
                        <a:pt x="228" y="471"/>
                      </a:lnTo>
                      <a:lnTo>
                        <a:pt x="227" y="471"/>
                      </a:lnTo>
                      <a:lnTo>
                        <a:pt x="227" y="475"/>
                      </a:lnTo>
                      <a:lnTo>
                        <a:pt x="227" y="477"/>
                      </a:lnTo>
                      <a:lnTo>
                        <a:pt x="229" y="479"/>
                      </a:lnTo>
                      <a:lnTo>
                        <a:pt x="233" y="480"/>
                      </a:lnTo>
                      <a:lnTo>
                        <a:pt x="238" y="480"/>
                      </a:lnTo>
                      <a:lnTo>
                        <a:pt x="241" y="478"/>
                      </a:lnTo>
                      <a:lnTo>
                        <a:pt x="241" y="470"/>
                      </a:lnTo>
                      <a:lnTo>
                        <a:pt x="241" y="465"/>
                      </a:lnTo>
                      <a:lnTo>
                        <a:pt x="242" y="461"/>
                      </a:lnTo>
                      <a:lnTo>
                        <a:pt x="243" y="459"/>
                      </a:lnTo>
                      <a:lnTo>
                        <a:pt x="243" y="455"/>
                      </a:lnTo>
                      <a:lnTo>
                        <a:pt x="245" y="451"/>
                      </a:lnTo>
                      <a:lnTo>
                        <a:pt x="246" y="446"/>
                      </a:lnTo>
                      <a:lnTo>
                        <a:pt x="247" y="445"/>
                      </a:lnTo>
                      <a:lnTo>
                        <a:pt x="250" y="444"/>
                      </a:lnTo>
                      <a:lnTo>
                        <a:pt x="252" y="442"/>
                      </a:lnTo>
                      <a:lnTo>
                        <a:pt x="255" y="441"/>
                      </a:lnTo>
                      <a:lnTo>
                        <a:pt x="257" y="437"/>
                      </a:lnTo>
                      <a:lnTo>
                        <a:pt x="260" y="433"/>
                      </a:lnTo>
                      <a:lnTo>
                        <a:pt x="261" y="431"/>
                      </a:lnTo>
                      <a:lnTo>
                        <a:pt x="265" y="427"/>
                      </a:lnTo>
                      <a:lnTo>
                        <a:pt x="266" y="425"/>
                      </a:lnTo>
                      <a:lnTo>
                        <a:pt x="267" y="421"/>
                      </a:lnTo>
                      <a:lnTo>
                        <a:pt x="270" y="416"/>
                      </a:lnTo>
                      <a:lnTo>
                        <a:pt x="271" y="411"/>
                      </a:lnTo>
                      <a:lnTo>
                        <a:pt x="270" y="403"/>
                      </a:lnTo>
                      <a:lnTo>
                        <a:pt x="270" y="399"/>
                      </a:lnTo>
                      <a:lnTo>
                        <a:pt x="269" y="392"/>
                      </a:lnTo>
                      <a:lnTo>
                        <a:pt x="267" y="385"/>
                      </a:lnTo>
                      <a:lnTo>
                        <a:pt x="266" y="382"/>
                      </a:lnTo>
                      <a:lnTo>
                        <a:pt x="262" y="378"/>
                      </a:lnTo>
                      <a:lnTo>
                        <a:pt x="261" y="375"/>
                      </a:lnTo>
                      <a:lnTo>
                        <a:pt x="260" y="375"/>
                      </a:lnTo>
                      <a:lnTo>
                        <a:pt x="257" y="375"/>
                      </a:lnTo>
                      <a:lnTo>
                        <a:pt x="255" y="374"/>
                      </a:lnTo>
                      <a:close/>
                      <a:moveTo>
                        <a:pt x="227" y="433"/>
                      </a:moveTo>
                      <a:lnTo>
                        <a:pt x="226" y="436"/>
                      </a:lnTo>
                      <a:lnTo>
                        <a:pt x="224" y="440"/>
                      </a:lnTo>
                      <a:lnTo>
                        <a:pt x="223" y="441"/>
                      </a:lnTo>
                      <a:lnTo>
                        <a:pt x="223" y="444"/>
                      </a:lnTo>
                      <a:lnTo>
                        <a:pt x="222" y="445"/>
                      </a:lnTo>
                      <a:lnTo>
                        <a:pt x="223" y="445"/>
                      </a:lnTo>
                      <a:lnTo>
                        <a:pt x="226" y="447"/>
                      </a:lnTo>
                      <a:lnTo>
                        <a:pt x="226" y="446"/>
                      </a:lnTo>
                      <a:lnTo>
                        <a:pt x="227" y="444"/>
                      </a:lnTo>
                      <a:lnTo>
                        <a:pt x="227" y="442"/>
                      </a:lnTo>
                      <a:lnTo>
                        <a:pt x="228" y="441"/>
                      </a:lnTo>
                      <a:lnTo>
                        <a:pt x="229" y="441"/>
                      </a:lnTo>
                      <a:lnTo>
                        <a:pt x="231" y="440"/>
                      </a:lnTo>
                      <a:lnTo>
                        <a:pt x="232" y="437"/>
                      </a:lnTo>
                      <a:lnTo>
                        <a:pt x="234" y="435"/>
                      </a:lnTo>
                      <a:lnTo>
                        <a:pt x="234" y="432"/>
                      </a:lnTo>
                      <a:lnTo>
                        <a:pt x="234" y="431"/>
                      </a:lnTo>
                      <a:lnTo>
                        <a:pt x="234" y="428"/>
                      </a:lnTo>
                      <a:lnTo>
                        <a:pt x="232" y="427"/>
                      </a:lnTo>
                      <a:lnTo>
                        <a:pt x="227" y="433"/>
                      </a:lnTo>
                      <a:close/>
                      <a:moveTo>
                        <a:pt x="215" y="451"/>
                      </a:moveTo>
                      <a:lnTo>
                        <a:pt x="214" y="451"/>
                      </a:lnTo>
                      <a:lnTo>
                        <a:pt x="213" y="452"/>
                      </a:lnTo>
                      <a:lnTo>
                        <a:pt x="212" y="452"/>
                      </a:lnTo>
                      <a:lnTo>
                        <a:pt x="212" y="455"/>
                      </a:lnTo>
                      <a:lnTo>
                        <a:pt x="210" y="456"/>
                      </a:lnTo>
                      <a:lnTo>
                        <a:pt x="210" y="458"/>
                      </a:lnTo>
                      <a:lnTo>
                        <a:pt x="212" y="458"/>
                      </a:lnTo>
                      <a:lnTo>
                        <a:pt x="213" y="459"/>
                      </a:lnTo>
                      <a:lnTo>
                        <a:pt x="214" y="459"/>
                      </a:lnTo>
                      <a:lnTo>
                        <a:pt x="217" y="459"/>
                      </a:lnTo>
                      <a:lnTo>
                        <a:pt x="220" y="458"/>
                      </a:lnTo>
                      <a:lnTo>
                        <a:pt x="220" y="456"/>
                      </a:lnTo>
                      <a:lnTo>
                        <a:pt x="218" y="452"/>
                      </a:lnTo>
                      <a:lnTo>
                        <a:pt x="217" y="451"/>
                      </a:lnTo>
                      <a:lnTo>
                        <a:pt x="215" y="451"/>
                      </a:lnTo>
                      <a:lnTo>
                        <a:pt x="215" y="451"/>
                      </a:lnTo>
                      <a:close/>
                      <a:moveTo>
                        <a:pt x="215" y="471"/>
                      </a:moveTo>
                      <a:lnTo>
                        <a:pt x="214" y="473"/>
                      </a:lnTo>
                      <a:lnTo>
                        <a:pt x="214" y="475"/>
                      </a:lnTo>
                      <a:lnTo>
                        <a:pt x="217" y="478"/>
                      </a:lnTo>
                      <a:lnTo>
                        <a:pt x="217" y="479"/>
                      </a:lnTo>
                      <a:lnTo>
                        <a:pt x="220" y="480"/>
                      </a:lnTo>
                      <a:lnTo>
                        <a:pt x="224" y="479"/>
                      </a:lnTo>
                      <a:lnTo>
                        <a:pt x="223" y="477"/>
                      </a:lnTo>
                      <a:lnTo>
                        <a:pt x="222" y="475"/>
                      </a:lnTo>
                      <a:lnTo>
                        <a:pt x="220" y="473"/>
                      </a:lnTo>
                      <a:lnTo>
                        <a:pt x="217" y="471"/>
                      </a:lnTo>
                      <a:lnTo>
                        <a:pt x="217" y="470"/>
                      </a:lnTo>
                      <a:lnTo>
                        <a:pt x="215" y="4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29" name="Freeform 66">
                  <a:extLst>
                    <a:ext uri="{FF2B5EF4-FFF2-40B4-BE49-F238E27FC236}">
                      <a16:creationId xmlns:a16="http://schemas.microsoft.com/office/drawing/2014/main" id="{1AA69D8B-2E65-4701-9F4D-EFDC5F18BF30}"/>
                    </a:ext>
                  </a:extLst>
                </p:cNvPr>
                <p:cNvSpPr>
                  <a:spLocks noEditPoints="1"/>
                </p:cNvSpPr>
                <p:nvPr/>
              </p:nvSpPr>
              <p:spPr bwMode="auto">
                <a:xfrm>
                  <a:off x="3571" y="2881"/>
                  <a:ext cx="345" cy="518"/>
                </a:xfrm>
                <a:custGeom>
                  <a:avLst/>
                  <a:gdLst>
                    <a:gd name="T0" fmla="*/ 87 w 345"/>
                    <a:gd name="T1" fmla="*/ 90 h 518"/>
                    <a:gd name="T2" fmla="*/ 59 w 345"/>
                    <a:gd name="T3" fmla="*/ 146 h 518"/>
                    <a:gd name="T4" fmla="*/ 40 w 345"/>
                    <a:gd name="T5" fmla="*/ 169 h 518"/>
                    <a:gd name="T6" fmla="*/ 43 w 345"/>
                    <a:gd name="T7" fmla="*/ 212 h 518"/>
                    <a:gd name="T8" fmla="*/ 78 w 345"/>
                    <a:gd name="T9" fmla="*/ 153 h 518"/>
                    <a:gd name="T10" fmla="*/ 111 w 345"/>
                    <a:gd name="T11" fmla="*/ 113 h 518"/>
                    <a:gd name="T12" fmla="*/ 108 w 345"/>
                    <a:gd name="T13" fmla="*/ 74 h 518"/>
                    <a:gd name="T14" fmla="*/ 327 w 345"/>
                    <a:gd name="T15" fmla="*/ 106 h 518"/>
                    <a:gd name="T16" fmla="*/ 203 w 345"/>
                    <a:gd name="T17" fmla="*/ 146 h 518"/>
                    <a:gd name="T18" fmla="*/ 203 w 345"/>
                    <a:gd name="T19" fmla="*/ 100 h 518"/>
                    <a:gd name="T20" fmla="*/ 227 w 345"/>
                    <a:gd name="T21" fmla="*/ 36 h 518"/>
                    <a:gd name="T22" fmla="*/ 274 w 345"/>
                    <a:gd name="T23" fmla="*/ 17 h 518"/>
                    <a:gd name="T24" fmla="*/ 319 w 345"/>
                    <a:gd name="T25" fmla="*/ 63 h 518"/>
                    <a:gd name="T26" fmla="*/ 324 w 345"/>
                    <a:gd name="T27" fmla="*/ 120 h 518"/>
                    <a:gd name="T28" fmla="*/ 282 w 345"/>
                    <a:gd name="T29" fmla="*/ 255 h 518"/>
                    <a:gd name="T30" fmla="*/ 255 w 345"/>
                    <a:gd name="T31" fmla="*/ 275 h 518"/>
                    <a:gd name="T32" fmla="*/ 190 w 345"/>
                    <a:gd name="T33" fmla="*/ 323 h 518"/>
                    <a:gd name="T34" fmla="*/ 205 w 345"/>
                    <a:gd name="T35" fmla="*/ 204 h 518"/>
                    <a:gd name="T36" fmla="*/ 345 w 345"/>
                    <a:gd name="T37" fmla="*/ 181 h 518"/>
                    <a:gd name="T38" fmla="*/ 300 w 345"/>
                    <a:gd name="T39" fmla="*/ 349 h 518"/>
                    <a:gd name="T40" fmla="*/ 266 w 345"/>
                    <a:gd name="T41" fmla="*/ 355 h 518"/>
                    <a:gd name="T42" fmla="*/ 279 w 345"/>
                    <a:gd name="T43" fmla="*/ 338 h 518"/>
                    <a:gd name="T44" fmla="*/ 277 w 345"/>
                    <a:gd name="T45" fmla="*/ 307 h 518"/>
                    <a:gd name="T46" fmla="*/ 322 w 345"/>
                    <a:gd name="T47" fmla="*/ 302 h 518"/>
                    <a:gd name="T48" fmla="*/ 267 w 345"/>
                    <a:gd name="T49" fmla="*/ 300 h 518"/>
                    <a:gd name="T50" fmla="*/ 58 w 345"/>
                    <a:gd name="T51" fmla="*/ 379 h 518"/>
                    <a:gd name="T52" fmla="*/ 71 w 345"/>
                    <a:gd name="T53" fmla="*/ 351 h 518"/>
                    <a:gd name="T54" fmla="*/ 76 w 345"/>
                    <a:gd name="T55" fmla="*/ 337 h 518"/>
                    <a:gd name="T56" fmla="*/ 92 w 345"/>
                    <a:gd name="T57" fmla="*/ 365 h 518"/>
                    <a:gd name="T58" fmla="*/ 110 w 345"/>
                    <a:gd name="T59" fmla="*/ 404 h 518"/>
                    <a:gd name="T60" fmla="*/ 247 w 345"/>
                    <a:gd name="T61" fmla="*/ 345 h 518"/>
                    <a:gd name="T62" fmla="*/ 175 w 345"/>
                    <a:gd name="T63" fmla="*/ 350 h 518"/>
                    <a:gd name="T64" fmla="*/ 187 w 345"/>
                    <a:gd name="T65" fmla="*/ 364 h 518"/>
                    <a:gd name="T66" fmla="*/ 182 w 345"/>
                    <a:gd name="T67" fmla="*/ 444 h 518"/>
                    <a:gd name="T68" fmla="*/ 208 w 345"/>
                    <a:gd name="T69" fmla="*/ 357 h 518"/>
                    <a:gd name="T70" fmla="*/ 224 w 345"/>
                    <a:gd name="T71" fmla="*/ 440 h 518"/>
                    <a:gd name="T72" fmla="*/ 262 w 345"/>
                    <a:gd name="T73" fmla="*/ 398 h 518"/>
                    <a:gd name="T74" fmla="*/ 141 w 345"/>
                    <a:gd name="T75" fmla="*/ 466 h 518"/>
                    <a:gd name="T76" fmla="*/ 186 w 345"/>
                    <a:gd name="T77" fmla="*/ 403 h 518"/>
                    <a:gd name="T78" fmla="*/ 194 w 345"/>
                    <a:gd name="T79" fmla="*/ 398 h 518"/>
                    <a:gd name="T80" fmla="*/ 137 w 345"/>
                    <a:gd name="T81" fmla="*/ 402 h 518"/>
                    <a:gd name="T82" fmla="*/ 115 w 345"/>
                    <a:gd name="T83" fmla="*/ 475 h 518"/>
                    <a:gd name="T84" fmla="*/ 71 w 345"/>
                    <a:gd name="T85" fmla="*/ 516 h 518"/>
                    <a:gd name="T86" fmla="*/ 21 w 345"/>
                    <a:gd name="T87" fmla="*/ 451 h 518"/>
                    <a:gd name="T88" fmla="*/ 48 w 345"/>
                    <a:gd name="T89" fmla="*/ 441 h 518"/>
                    <a:gd name="T90" fmla="*/ 52 w 345"/>
                    <a:gd name="T91" fmla="*/ 402 h 518"/>
                    <a:gd name="T92" fmla="*/ 299 w 345"/>
                    <a:gd name="T93" fmla="*/ 451 h 518"/>
                    <a:gd name="T94" fmla="*/ 312 w 345"/>
                    <a:gd name="T95" fmla="*/ 393 h 518"/>
                    <a:gd name="T96" fmla="*/ 199 w 345"/>
                    <a:gd name="T97" fmla="*/ 395 h 518"/>
                    <a:gd name="T98" fmla="*/ 243 w 345"/>
                    <a:gd name="T99" fmla="*/ 423 h 518"/>
                    <a:gd name="T100" fmla="*/ 220 w 345"/>
                    <a:gd name="T101" fmla="*/ 454 h 518"/>
                    <a:gd name="T102" fmla="*/ 209 w 345"/>
                    <a:gd name="T103" fmla="*/ 494 h 518"/>
                    <a:gd name="T104" fmla="*/ 250 w 345"/>
                    <a:gd name="T105" fmla="*/ 485 h 518"/>
                    <a:gd name="T106" fmla="*/ 176 w 345"/>
                    <a:gd name="T107" fmla="*/ 131 h 518"/>
                    <a:gd name="T108" fmla="*/ 194 w 345"/>
                    <a:gd name="T109" fmla="*/ 190 h 518"/>
                    <a:gd name="T110" fmla="*/ 187 w 345"/>
                    <a:gd name="T111" fmla="*/ 290 h 518"/>
                    <a:gd name="T112" fmla="*/ 168 w 345"/>
                    <a:gd name="T113" fmla="*/ 313 h 518"/>
                    <a:gd name="T114" fmla="*/ 173 w 345"/>
                    <a:gd name="T115" fmla="*/ 259 h 518"/>
                    <a:gd name="T116" fmla="*/ 152 w 345"/>
                    <a:gd name="T117" fmla="*/ 221 h 518"/>
                    <a:gd name="T118" fmla="*/ 116 w 345"/>
                    <a:gd name="T119" fmla="*/ 208 h 518"/>
                    <a:gd name="T120" fmla="*/ 86 w 345"/>
                    <a:gd name="T121" fmla="*/ 186 h 518"/>
                    <a:gd name="T122" fmla="*/ 139 w 345"/>
                    <a:gd name="T123" fmla="*/ 75 h 518"/>
                    <a:gd name="T124" fmla="*/ 223 w 345"/>
                    <a:gd name="T125" fmla="*/ 9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 h="518">
                      <a:moveTo>
                        <a:pt x="167" y="508"/>
                      </a:moveTo>
                      <a:lnTo>
                        <a:pt x="166" y="508"/>
                      </a:lnTo>
                      <a:lnTo>
                        <a:pt x="167" y="503"/>
                      </a:lnTo>
                      <a:lnTo>
                        <a:pt x="168" y="501"/>
                      </a:lnTo>
                      <a:lnTo>
                        <a:pt x="172" y="498"/>
                      </a:lnTo>
                      <a:lnTo>
                        <a:pt x="173" y="497"/>
                      </a:lnTo>
                      <a:lnTo>
                        <a:pt x="173" y="495"/>
                      </a:lnTo>
                      <a:lnTo>
                        <a:pt x="173" y="494"/>
                      </a:lnTo>
                      <a:lnTo>
                        <a:pt x="176" y="493"/>
                      </a:lnTo>
                      <a:lnTo>
                        <a:pt x="173" y="493"/>
                      </a:lnTo>
                      <a:lnTo>
                        <a:pt x="173" y="492"/>
                      </a:lnTo>
                      <a:lnTo>
                        <a:pt x="175" y="490"/>
                      </a:lnTo>
                      <a:lnTo>
                        <a:pt x="177" y="490"/>
                      </a:lnTo>
                      <a:lnTo>
                        <a:pt x="179" y="492"/>
                      </a:lnTo>
                      <a:lnTo>
                        <a:pt x="180" y="494"/>
                      </a:lnTo>
                      <a:lnTo>
                        <a:pt x="180" y="497"/>
                      </a:lnTo>
                      <a:lnTo>
                        <a:pt x="177" y="498"/>
                      </a:lnTo>
                      <a:lnTo>
                        <a:pt x="175" y="501"/>
                      </a:lnTo>
                      <a:lnTo>
                        <a:pt x="173" y="502"/>
                      </a:lnTo>
                      <a:lnTo>
                        <a:pt x="173" y="503"/>
                      </a:lnTo>
                      <a:lnTo>
                        <a:pt x="172" y="506"/>
                      </a:lnTo>
                      <a:lnTo>
                        <a:pt x="168" y="508"/>
                      </a:lnTo>
                      <a:lnTo>
                        <a:pt x="167" y="508"/>
                      </a:lnTo>
                      <a:lnTo>
                        <a:pt x="167" y="508"/>
                      </a:lnTo>
                      <a:close/>
                      <a:moveTo>
                        <a:pt x="90" y="82"/>
                      </a:moveTo>
                      <a:lnTo>
                        <a:pt x="90" y="84"/>
                      </a:lnTo>
                      <a:lnTo>
                        <a:pt x="89" y="84"/>
                      </a:lnTo>
                      <a:lnTo>
                        <a:pt x="87" y="84"/>
                      </a:lnTo>
                      <a:lnTo>
                        <a:pt x="86" y="84"/>
                      </a:lnTo>
                      <a:lnTo>
                        <a:pt x="86" y="86"/>
                      </a:lnTo>
                      <a:lnTo>
                        <a:pt x="86" y="87"/>
                      </a:lnTo>
                      <a:lnTo>
                        <a:pt x="87" y="90"/>
                      </a:lnTo>
                      <a:lnTo>
                        <a:pt x="87" y="91"/>
                      </a:lnTo>
                      <a:lnTo>
                        <a:pt x="86" y="94"/>
                      </a:lnTo>
                      <a:lnTo>
                        <a:pt x="85" y="95"/>
                      </a:lnTo>
                      <a:lnTo>
                        <a:pt x="85" y="96"/>
                      </a:lnTo>
                      <a:lnTo>
                        <a:pt x="83" y="99"/>
                      </a:lnTo>
                      <a:lnTo>
                        <a:pt x="80" y="101"/>
                      </a:lnTo>
                      <a:lnTo>
                        <a:pt x="80" y="105"/>
                      </a:lnTo>
                      <a:lnTo>
                        <a:pt x="77" y="106"/>
                      </a:lnTo>
                      <a:lnTo>
                        <a:pt x="73" y="106"/>
                      </a:lnTo>
                      <a:lnTo>
                        <a:pt x="71" y="106"/>
                      </a:lnTo>
                      <a:lnTo>
                        <a:pt x="70" y="108"/>
                      </a:lnTo>
                      <a:lnTo>
                        <a:pt x="67" y="109"/>
                      </a:lnTo>
                      <a:lnTo>
                        <a:pt x="70" y="110"/>
                      </a:lnTo>
                      <a:lnTo>
                        <a:pt x="70" y="112"/>
                      </a:lnTo>
                      <a:lnTo>
                        <a:pt x="70" y="113"/>
                      </a:lnTo>
                      <a:lnTo>
                        <a:pt x="67" y="114"/>
                      </a:lnTo>
                      <a:lnTo>
                        <a:pt x="64" y="115"/>
                      </a:lnTo>
                      <a:lnTo>
                        <a:pt x="63" y="117"/>
                      </a:lnTo>
                      <a:lnTo>
                        <a:pt x="62" y="118"/>
                      </a:lnTo>
                      <a:lnTo>
                        <a:pt x="62" y="122"/>
                      </a:lnTo>
                      <a:lnTo>
                        <a:pt x="62" y="123"/>
                      </a:lnTo>
                      <a:lnTo>
                        <a:pt x="62" y="126"/>
                      </a:lnTo>
                      <a:lnTo>
                        <a:pt x="61" y="127"/>
                      </a:lnTo>
                      <a:lnTo>
                        <a:pt x="62" y="133"/>
                      </a:lnTo>
                      <a:lnTo>
                        <a:pt x="62" y="136"/>
                      </a:lnTo>
                      <a:lnTo>
                        <a:pt x="62" y="137"/>
                      </a:lnTo>
                      <a:lnTo>
                        <a:pt x="62" y="138"/>
                      </a:lnTo>
                      <a:lnTo>
                        <a:pt x="61" y="139"/>
                      </a:lnTo>
                      <a:lnTo>
                        <a:pt x="59" y="141"/>
                      </a:lnTo>
                      <a:lnTo>
                        <a:pt x="58" y="142"/>
                      </a:lnTo>
                      <a:lnTo>
                        <a:pt x="58" y="145"/>
                      </a:lnTo>
                      <a:lnTo>
                        <a:pt x="59" y="146"/>
                      </a:lnTo>
                      <a:lnTo>
                        <a:pt x="58" y="148"/>
                      </a:lnTo>
                      <a:lnTo>
                        <a:pt x="58" y="151"/>
                      </a:lnTo>
                      <a:lnTo>
                        <a:pt x="58" y="152"/>
                      </a:lnTo>
                      <a:lnTo>
                        <a:pt x="58" y="155"/>
                      </a:lnTo>
                      <a:lnTo>
                        <a:pt x="56" y="157"/>
                      </a:lnTo>
                      <a:lnTo>
                        <a:pt x="54" y="157"/>
                      </a:lnTo>
                      <a:lnTo>
                        <a:pt x="51" y="156"/>
                      </a:lnTo>
                      <a:lnTo>
                        <a:pt x="51" y="157"/>
                      </a:lnTo>
                      <a:lnTo>
                        <a:pt x="51" y="160"/>
                      </a:lnTo>
                      <a:lnTo>
                        <a:pt x="52" y="161"/>
                      </a:lnTo>
                      <a:lnTo>
                        <a:pt x="52" y="162"/>
                      </a:lnTo>
                      <a:lnTo>
                        <a:pt x="54" y="164"/>
                      </a:lnTo>
                      <a:lnTo>
                        <a:pt x="54" y="166"/>
                      </a:lnTo>
                      <a:lnTo>
                        <a:pt x="54" y="167"/>
                      </a:lnTo>
                      <a:lnTo>
                        <a:pt x="52" y="167"/>
                      </a:lnTo>
                      <a:lnTo>
                        <a:pt x="52" y="166"/>
                      </a:lnTo>
                      <a:lnTo>
                        <a:pt x="49" y="164"/>
                      </a:lnTo>
                      <a:lnTo>
                        <a:pt x="47" y="164"/>
                      </a:lnTo>
                      <a:lnTo>
                        <a:pt x="44" y="164"/>
                      </a:lnTo>
                      <a:lnTo>
                        <a:pt x="42" y="162"/>
                      </a:lnTo>
                      <a:lnTo>
                        <a:pt x="39" y="162"/>
                      </a:lnTo>
                      <a:lnTo>
                        <a:pt x="37" y="160"/>
                      </a:lnTo>
                      <a:lnTo>
                        <a:pt x="35" y="160"/>
                      </a:lnTo>
                      <a:lnTo>
                        <a:pt x="34" y="158"/>
                      </a:lnTo>
                      <a:lnTo>
                        <a:pt x="33" y="160"/>
                      </a:lnTo>
                      <a:lnTo>
                        <a:pt x="33" y="162"/>
                      </a:lnTo>
                      <a:lnTo>
                        <a:pt x="34" y="164"/>
                      </a:lnTo>
                      <a:lnTo>
                        <a:pt x="35" y="164"/>
                      </a:lnTo>
                      <a:lnTo>
                        <a:pt x="37" y="166"/>
                      </a:lnTo>
                      <a:lnTo>
                        <a:pt x="39" y="166"/>
                      </a:lnTo>
                      <a:lnTo>
                        <a:pt x="39" y="167"/>
                      </a:lnTo>
                      <a:lnTo>
                        <a:pt x="40" y="169"/>
                      </a:lnTo>
                      <a:lnTo>
                        <a:pt x="40" y="170"/>
                      </a:lnTo>
                      <a:lnTo>
                        <a:pt x="42" y="171"/>
                      </a:lnTo>
                      <a:lnTo>
                        <a:pt x="42" y="170"/>
                      </a:lnTo>
                      <a:lnTo>
                        <a:pt x="42" y="169"/>
                      </a:lnTo>
                      <a:lnTo>
                        <a:pt x="43" y="169"/>
                      </a:lnTo>
                      <a:lnTo>
                        <a:pt x="44" y="169"/>
                      </a:lnTo>
                      <a:lnTo>
                        <a:pt x="45" y="170"/>
                      </a:lnTo>
                      <a:lnTo>
                        <a:pt x="45" y="172"/>
                      </a:lnTo>
                      <a:lnTo>
                        <a:pt x="45" y="174"/>
                      </a:lnTo>
                      <a:lnTo>
                        <a:pt x="45" y="176"/>
                      </a:lnTo>
                      <a:lnTo>
                        <a:pt x="44" y="180"/>
                      </a:lnTo>
                      <a:lnTo>
                        <a:pt x="43" y="180"/>
                      </a:lnTo>
                      <a:lnTo>
                        <a:pt x="42" y="177"/>
                      </a:lnTo>
                      <a:lnTo>
                        <a:pt x="40" y="177"/>
                      </a:lnTo>
                      <a:lnTo>
                        <a:pt x="39" y="180"/>
                      </a:lnTo>
                      <a:lnTo>
                        <a:pt x="37" y="181"/>
                      </a:lnTo>
                      <a:lnTo>
                        <a:pt x="37" y="183"/>
                      </a:lnTo>
                      <a:lnTo>
                        <a:pt x="37" y="185"/>
                      </a:lnTo>
                      <a:lnTo>
                        <a:pt x="37" y="186"/>
                      </a:lnTo>
                      <a:lnTo>
                        <a:pt x="37" y="189"/>
                      </a:lnTo>
                      <a:lnTo>
                        <a:pt x="37" y="190"/>
                      </a:lnTo>
                      <a:lnTo>
                        <a:pt x="35" y="193"/>
                      </a:lnTo>
                      <a:lnTo>
                        <a:pt x="37" y="196"/>
                      </a:lnTo>
                      <a:lnTo>
                        <a:pt x="39" y="196"/>
                      </a:lnTo>
                      <a:lnTo>
                        <a:pt x="39" y="199"/>
                      </a:lnTo>
                      <a:lnTo>
                        <a:pt x="39" y="202"/>
                      </a:lnTo>
                      <a:lnTo>
                        <a:pt x="40" y="203"/>
                      </a:lnTo>
                      <a:lnTo>
                        <a:pt x="42" y="205"/>
                      </a:lnTo>
                      <a:lnTo>
                        <a:pt x="43" y="207"/>
                      </a:lnTo>
                      <a:lnTo>
                        <a:pt x="44" y="208"/>
                      </a:lnTo>
                      <a:lnTo>
                        <a:pt x="43" y="210"/>
                      </a:lnTo>
                      <a:lnTo>
                        <a:pt x="43" y="212"/>
                      </a:lnTo>
                      <a:lnTo>
                        <a:pt x="44" y="213"/>
                      </a:lnTo>
                      <a:lnTo>
                        <a:pt x="45" y="214"/>
                      </a:lnTo>
                      <a:lnTo>
                        <a:pt x="45" y="217"/>
                      </a:lnTo>
                      <a:lnTo>
                        <a:pt x="51" y="221"/>
                      </a:lnTo>
                      <a:lnTo>
                        <a:pt x="54" y="221"/>
                      </a:lnTo>
                      <a:lnTo>
                        <a:pt x="57" y="227"/>
                      </a:lnTo>
                      <a:lnTo>
                        <a:pt x="59" y="228"/>
                      </a:lnTo>
                      <a:lnTo>
                        <a:pt x="62" y="229"/>
                      </a:lnTo>
                      <a:lnTo>
                        <a:pt x="63" y="229"/>
                      </a:lnTo>
                      <a:lnTo>
                        <a:pt x="66" y="231"/>
                      </a:lnTo>
                      <a:lnTo>
                        <a:pt x="72" y="232"/>
                      </a:lnTo>
                      <a:lnTo>
                        <a:pt x="73" y="234"/>
                      </a:lnTo>
                      <a:lnTo>
                        <a:pt x="77" y="236"/>
                      </a:lnTo>
                      <a:lnTo>
                        <a:pt x="75" y="228"/>
                      </a:lnTo>
                      <a:lnTo>
                        <a:pt x="75" y="223"/>
                      </a:lnTo>
                      <a:lnTo>
                        <a:pt x="76" y="218"/>
                      </a:lnTo>
                      <a:lnTo>
                        <a:pt x="76" y="215"/>
                      </a:lnTo>
                      <a:lnTo>
                        <a:pt x="77" y="214"/>
                      </a:lnTo>
                      <a:lnTo>
                        <a:pt x="77" y="208"/>
                      </a:lnTo>
                      <a:lnTo>
                        <a:pt x="77" y="205"/>
                      </a:lnTo>
                      <a:lnTo>
                        <a:pt x="76" y="203"/>
                      </a:lnTo>
                      <a:lnTo>
                        <a:pt x="75" y="199"/>
                      </a:lnTo>
                      <a:lnTo>
                        <a:pt x="73" y="196"/>
                      </a:lnTo>
                      <a:lnTo>
                        <a:pt x="73" y="193"/>
                      </a:lnTo>
                      <a:lnTo>
                        <a:pt x="71" y="186"/>
                      </a:lnTo>
                      <a:lnTo>
                        <a:pt x="71" y="177"/>
                      </a:lnTo>
                      <a:lnTo>
                        <a:pt x="72" y="172"/>
                      </a:lnTo>
                      <a:lnTo>
                        <a:pt x="72" y="169"/>
                      </a:lnTo>
                      <a:lnTo>
                        <a:pt x="73" y="164"/>
                      </a:lnTo>
                      <a:lnTo>
                        <a:pt x="75" y="158"/>
                      </a:lnTo>
                      <a:lnTo>
                        <a:pt x="77" y="155"/>
                      </a:lnTo>
                      <a:lnTo>
                        <a:pt x="78" y="153"/>
                      </a:lnTo>
                      <a:lnTo>
                        <a:pt x="80" y="152"/>
                      </a:lnTo>
                      <a:lnTo>
                        <a:pt x="81" y="151"/>
                      </a:lnTo>
                      <a:lnTo>
                        <a:pt x="86" y="147"/>
                      </a:lnTo>
                      <a:lnTo>
                        <a:pt x="89" y="146"/>
                      </a:lnTo>
                      <a:lnTo>
                        <a:pt x="89" y="142"/>
                      </a:lnTo>
                      <a:lnTo>
                        <a:pt x="89" y="141"/>
                      </a:lnTo>
                      <a:lnTo>
                        <a:pt x="90" y="142"/>
                      </a:lnTo>
                      <a:lnTo>
                        <a:pt x="90" y="145"/>
                      </a:lnTo>
                      <a:lnTo>
                        <a:pt x="91" y="146"/>
                      </a:lnTo>
                      <a:lnTo>
                        <a:pt x="91" y="148"/>
                      </a:lnTo>
                      <a:lnTo>
                        <a:pt x="92" y="148"/>
                      </a:lnTo>
                      <a:lnTo>
                        <a:pt x="94" y="151"/>
                      </a:lnTo>
                      <a:lnTo>
                        <a:pt x="99" y="152"/>
                      </a:lnTo>
                      <a:lnTo>
                        <a:pt x="100" y="152"/>
                      </a:lnTo>
                      <a:lnTo>
                        <a:pt x="103" y="151"/>
                      </a:lnTo>
                      <a:lnTo>
                        <a:pt x="104" y="148"/>
                      </a:lnTo>
                      <a:lnTo>
                        <a:pt x="105" y="148"/>
                      </a:lnTo>
                      <a:lnTo>
                        <a:pt x="105" y="147"/>
                      </a:lnTo>
                      <a:lnTo>
                        <a:pt x="106" y="145"/>
                      </a:lnTo>
                      <a:lnTo>
                        <a:pt x="106" y="143"/>
                      </a:lnTo>
                      <a:lnTo>
                        <a:pt x="106" y="142"/>
                      </a:lnTo>
                      <a:lnTo>
                        <a:pt x="106" y="139"/>
                      </a:lnTo>
                      <a:lnTo>
                        <a:pt x="106" y="137"/>
                      </a:lnTo>
                      <a:lnTo>
                        <a:pt x="106" y="133"/>
                      </a:lnTo>
                      <a:lnTo>
                        <a:pt x="108" y="131"/>
                      </a:lnTo>
                      <a:lnTo>
                        <a:pt x="108" y="129"/>
                      </a:lnTo>
                      <a:lnTo>
                        <a:pt x="109" y="127"/>
                      </a:lnTo>
                      <a:lnTo>
                        <a:pt x="109" y="126"/>
                      </a:lnTo>
                      <a:lnTo>
                        <a:pt x="110" y="123"/>
                      </a:lnTo>
                      <a:lnTo>
                        <a:pt x="110" y="117"/>
                      </a:lnTo>
                      <a:lnTo>
                        <a:pt x="111" y="114"/>
                      </a:lnTo>
                      <a:lnTo>
                        <a:pt x="111" y="113"/>
                      </a:lnTo>
                      <a:lnTo>
                        <a:pt x="111" y="112"/>
                      </a:lnTo>
                      <a:lnTo>
                        <a:pt x="113" y="109"/>
                      </a:lnTo>
                      <a:lnTo>
                        <a:pt x="115" y="106"/>
                      </a:lnTo>
                      <a:lnTo>
                        <a:pt x="118" y="101"/>
                      </a:lnTo>
                      <a:lnTo>
                        <a:pt x="122" y="99"/>
                      </a:lnTo>
                      <a:lnTo>
                        <a:pt x="123" y="95"/>
                      </a:lnTo>
                      <a:lnTo>
                        <a:pt x="125" y="91"/>
                      </a:lnTo>
                      <a:lnTo>
                        <a:pt x="129" y="89"/>
                      </a:lnTo>
                      <a:lnTo>
                        <a:pt x="132" y="85"/>
                      </a:lnTo>
                      <a:lnTo>
                        <a:pt x="133" y="81"/>
                      </a:lnTo>
                      <a:lnTo>
                        <a:pt x="134" y="79"/>
                      </a:lnTo>
                      <a:lnTo>
                        <a:pt x="134" y="76"/>
                      </a:lnTo>
                      <a:lnTo>
                        <a:pt x="134" y="71"/>
                      </a:lnTo>
                      <a:lnTo>
                        <a:pt x="134" y="68"/>
                      </a:lnTo>
                      <a:lnTo>
                        <a:pt x="135" y="66"/>
                      </a:lnTo>
                      <a:lnTo>
                        <a:pt x="135" y="65"/>
                      </a:lnTo>
                      <a:lnTo>
                        <a:pt x="132" y="66"/>
                      </a:lnTo>
                      <a:lnTo>
                        <a:pt x="130" y="67"/>
                      </a:lnTo>
                      <a:lnTo>
                        <a:pt x="130" y="68"/>
                      </a:lnTo>
                      <a:lnTo>
                        <a:pt x="129" y="70"/>
                      </a:lnTo>
                      <a:lnTo>
                        <a:pt x="125" y="68"/>
                      </a:lnTo>
                      <a:lnTo>
                        <a:pt x="123" y="68"/>
                      </a:lnTo>
                      <a:lnTo>
                        <a:pt x="122" y="68"/>
                      </a:lnTo>
                      <a:lnTo>
                        <a:pt x="120" y="68"/>
                      </a:lnTo>
                      <a:lnTo>
                        <a:pt x="119" y="67"/>
                      </a:lnTo>
                      <a:lnTo>
                        <a:pt x="119" y="65"/>
                      </a:lnTo>
                      <a:lnTo>
                        <a:pt x="118" y="66"/>
                      </a:lnTo>
                      <a:lnTo>
                        <a:pt x="118" y="67"/>
                      </a:lnTo>
                      <a:lnTo>
                        <a:pt x="115" y="70"/>
                      </a:lnTo>
                      <a:lnTo>
                        <a:pt x="114" y="72"/>
                      </a:lnTo>
                      <a:lnTo>
                        <a:pt x="111" y="74"/>
                      </a:lnTo>
                      <a:lnTo>
                        <a:pt x="108" y="74"/>
                      </a:lnTo>
                      <a:lnTo>
                        <a:pt x="105" y="76"/>
                      </a:lnTo>
                      <a:lnTo>
                        <a:pt x="104" y="76"/>
                      </a:lnTo>
                      <a:lnTo>
                        <a:pt x="100" y="77"/>
                      </a:lnTo>
                      <a:lnTo>
                        <a:pt x="96" y="79"/>
                      </a:lnTo>
                      <a:lnTo>
                        <a:pt x="92" y="80"/>
                      </a:lnTo>
                      <a:lnTo>
                        <a:pt x="90" y="82"/>
                      </a:lnTo>
                      <a:close/>
                      <a:moveTo>
                        <a:pt x="340" y="99"/>
                      </a:moveTo>
                      <a:lnTo>
                        <a:pt x="341" y="105"/>
                      </a:lnTo>
                      <a:lnTo>
                        <a:pt x="342" y="114"/>
                      </a:lnTo>
                      <a:lnTo>
                        <a:pt x="343" y="123"/>
                      </a:lnTo>
                      <a:lnTo>
                        <a:pt x="345" y="128"/>
                      </a:lnTo>
                      <a:lnTo>
                        <a:pt x="342" y="126"/>
                      </a:lnTo>
                      <a:lnTo>
                        <a:pt x="342" y="127"/>
                      </a:lnTo>
                      <a:lnTo>
                        <a:pt x="345" y="129"/>
                      </a:lnTo>
                      <a:lnTo>
                        <a:pt x="343" y="134"/>
                      </a:lnTo>
                      <a:lnTo>
                        <a:pt x="345" y="137"/>
                      </a:lnTo>
                      <a:lnTo>
                        <a:pt x="345" y="143"/>
                      </a:lnTo>
                      <a:lnTo>
                        <a:pt x="343" y="151"/>
                      </a:lnTo>
                      <a:lnTo>
                        <a:pt x="345" y="157"/>
                      </a:lnTo>
                      <a:lnTo>
                        <a:pt x="345" y="164"/>
                      </a:lnTo>
                      <a:lnTo>
                        <a:pt x="343" y="172"/>
                      </a:lnTo>
                      <a:lnTo>
                        <a:pt x="342" y="171"/>
                      </a:lnTo>
                      <a:lnTo>
                        <a:pt x="342" y="167"/>
                      </a:lnTo>
                      <a:lnTo>
                        <a:pt x="342" y="165"/>
                      </a:lnTo>
                      <a:lnTo>
                        <a:pt x="342" y="161"/>
                      </a:lnTo>
                      <a:lnTo>
                        <a:pt x="342" y="157"/>
                      </a:lnTo>
                      <a:lnTo>
                        <a:pt x="342" y="152"/>
                      </a:lnTo>
                      <a:lnTo>
                        <a:pt x="342" y="142"/>
                      </a:lnTo>
                      <a:lnTo>
                        <a:pt x="341" y="134"/>
                      </a:lnTo>
                      <a:lnTo>
                        <a:pt x="337" y="123"/>
                      </a:lnTo>
                      <a:lnTo>
                        <a:pt x="332" y="113"/>
                      </a:lnTo>
                      <a:lnTo>
                        <a:pt x="327" y="106"/>
                      </a:lnTo>
                      <a:lnTo>
                        <a:pt x="324" y="100"/>
                      </a:lnTo>
                      <a:lnTo>
                        <a:pt x="323" y="98"/>
                      </a:lnTo>
                      <a:lnTo>
                        <a:pt x="322" y="96"/>
                      </a:lnTo>
                      <a:lnTo>
                        <a:pt x="318" y="94"/>
                      </a:lnTo>
                      <a:lnTo>
                        <a:pt x="315" y="93"/>
                      </a:lnTo>
                      <a:lnTo>
                        <a:pt x="315" y="87"/>
                      </a:lnTo>
                      <a:lnTo>
                        <a:pt x="318" y="84"/>
                      </a:lnTo>
                      <a:lnTo>
                        <a:pt x="322" y="80"/>
                      </a:lnTo>
                      <a:lnTo>
                        <a:pt x="323" y="79"/>
                      </a:lnTo>
                      <a:lnTo>
                        <a:pt x="324" y="76"/>
                      </a:lnTo>
                      <a:lnTo>
                        <a:pt x="326" y="75"/>
                      </a:lnTo>
                      <a:lnTo>
                        <a:pt x="327" y="72"/>
                      </a:lnTo>
                      <a:lnTo>
                        <a:pt x="328" y="75"/>
                      </a:lnTo>
                      <a:lnTo>
                        <a:pt x="329" y="80"/>
                      </a:lnTo>
                      <a:lnTo>
                        <a:pt x="332" y="84"/>
                      </a:lnTo>
                      <a:lnTo>
                        <a:pt x="333" y="90"/>
                      </a:lnTo>
                      <a:lnTo>
                        <a:pt x="337" y="94"/>
                      </a:lnTo>
                      <a:lnTo>
                        <a:pt x="340" y="98"/>
                      </a:lnTo>
                      <a:lnTo>
                        <a:pt x="340" y="99"/>
                      </a:lnTo>
                      <a:lnTo>
                        <a:pt x="340" y="99"/>
                      </a:lnTo>
                      <a:close/>
                      <a:moveTo>
                        <a:pt x="182" y="183"/>
                      </a:moveTo>
                      <a:lnTo>
                        <a:pt x="184" y="183"/>
                      </a:lnTo>
                      <a:lnTo>
                        <a:pt x="187" y="179"/>
                      </a:lnTo>
                      <a:lnTo>
                        <a:pt x="194" y="171"/>
                      </a:lnTo>
                      <a:lnTo>
                        <a:pt x="199" y="164"/>
                      </a:lnTo>
                      <a:lnTo>
                        <a:pt x="205" y="156"/>
                      </a:lnTo>
                      <a:lnTo>
                        <a:pt x="208" y="153"/>
                      </a:lnTo>
                      <a:lnTo>
                        <a:pt x="206" y="151"/>
                      </a:lnTo>
                      <a:lnTo>
                        <a:pt x="205" y="150"/>
                      </a:lnTo>
                      <a:lnTo>
                        <a:pt x="205" y="147"/>
                      </a:lnTo>
                      <a:lnTo>
                        <a:pt x="204" y="147"/>
                      </a:lnTo>
                      <a:lnTo>
                        <a:pt x="203" y="146"/>
                      </a:lnTo>
                      <a:lnTo>
                        <a:pt x="200" y="146"/>
                      </a:lnTo>
                      <a:lnTo>
                        <a:pt x="198" y="146"/>
                      </a:lnTo>
                      <a:lnTo>
                        <a:pt x="196" y="146"/>
                      </a:lnTo>
                      <a:lnTo>
                        <a:pt x="195" y="146"/>
                      </a:lnTo>
                      <a:lnTo>
                        <a:pt x="192" y="146"/>
                      </a:lnTo>
                      <a:lnTo>
                        <a:pt x="191" y="146"/>
                      </a:lnTo>
                      <a:lnTo>
                        <a:pt x="189" y="146"/>
                      </a:lnTo>
                      <a:lnTo>
                        <a:pt x="185" y="147"/>
                      </a:lnTo>
                      <a:lnTo>
                        <a:pt x="181" y="147"/>
                      </a:lnTo>
                      <a:lnTo>
                        <a:pt x="179" y="150"/>
                      </a:lnTo>
                      <a:lnTo>
                        <a:pt x="176" y="150"/>
                      </a:lnTo>
                      <a:lnTo>
                        <a:pt x="173" y="150"/>
                      </a:lnTo>
                      <a:lnTo>
                        <a:pt x="170" y="150"/>
                      </a:lnTo>
                      <a:lnTo>
                        <a:pt x="168" y="150"/>
                      </a:lnTo>
                      <a:lnTo>
                        <a:pt x="166" y="150"/>
                      </a:lnTo>
                      <a:lnTo>
                        <a:pt x="163" y="150"/>
                      </a:lnTo>
                      <a:lnTo>
                        <a:pt x="165" y="146"/>
                      </a:lnTo>
                      <a:lnTo>
                        <a:pt x="168" y="143"/>
                      </a:lnTo>
                      <a:lnTo>
                        <a:pt x="172" y="141"/>
                      </a:lnTo>
                      <a:lnTo>
                        <a:pt x="176" y="137"/>
                      </a:lnTo>
                      <a:lnTo>
                        <a:pt x="179" y="131"/>
                      </a:lnTo>
                      <a:lnTo>
                        <a:pt x="180" y="128"/>
                      </a:lnTo>
                      <a:lnTo>
                        <a:pt x="182" y="126"/>
                      </a:lnTo>
                      <a:lnTo>
                        <a:pt x="184" y="123"/>
                      </a:lnTo>
                      <a:lnTo>
                        <a:pt x="186" y="122"/>
                      </a:lnTo>
                      <a:lnTo>
                        <a:pt x="190" y="119"/>
                      </a:lnTo>
                      <a:lnTo>
                        <a:pt x="190" y="114"/>
                      </a:lnTo>
                      <a:lnTo>
                        <a:pt x="191" y="110"/>
                      </a:lnTo>
                      <a:lnTo>
                        <a:pt x="191" y="109"/>
                      </a:lnTo>
                      <a:lnTo>
                        <a:pt x="192" y="106"/>
                      </a:lnTo>
                      <a:lnTo>
                        <a:pt x="196" y="101"/>
                      </a:lnTo>
                      <a:lnTo>
                        <a:pt x="203" y="100"/>
                      </a:lnTo>
                      <a:lnTo>
                        <a:pt x="206" y="100"/>
                      </a:lnTo>
                      <a:lnTo>
                        <a:pt x="208" y="100"/>
                      </a:lnTo>
                      <a:lnTo>
                        <a:pt x="210" y="100"/>
                      </a:lnTo>
                      <a:lnTo>
                        <a:pt x="214" y="104"/>
                      </a:lnTo>
                      <a:lnTo>
                        <a:pt x="214" y="105"/>
                      </a:lnTo>
                      <a:lnTo>
                        <a:pt x="218" y="106"/>
                      </a:lnTo>
                      <a:lnTo>
                        <a:pt x="222" y="108"/>
                      </a:lnTo>
                      <a:lnTo>
                        <a:pt x="225" y="108"/>
                      </a:lnTo>
                      <a:lnTo>
                        <a:pt x="227" y="105"/>
                      </a:lnTo>
                      <a:lnTo>
                        <a:pt x="228" y="101"/>
                      </a:lnTo>
                      <a:lnTo>
                        <a:pt x="229" y="99"/>
                      </a:lnTo>
                      <a:lnTo>
                        <a:pt x="228" y="95"/>
                      </a:lnTo>
                      <a:lnTo>
                        <a:pt x="225" y="91"/>
                      </a:lnTo>
                      <a:lnTo>
                        <a:pt x="225" y="87"/>
                      </a:lnTo>
                      <a:lnTo>
                        <a:pt x="225" y="82"/>
                      </a:lnTo>
                      <a:lnTo>
                        <a:pt x="225" y="81"/>
                      </a:lnTo>
                      <a:lnTo>
                        <a:pt x="225" y="79"/>
                      </a:lnTo>
                      <a:lnTo>
                        <a:pt x="224" y="77"/>
                      </a:lnTo>
                      <a:lnTo>
                        <a:pt x="223" y="77"/>
                      </a:lnTo>
                      <a:lnTo>
                        <a:pt x="220" y="79"/>
                      </a:lnTo>
                      <a:lnTo>
                        <a:pt x="215" y="81"/>
                      </a:lnTo>
                      <a:lnTo>
                        <a:pt x="214" y="81"/>
                      </a:lnTo>
                      <a:lnTo>
                        <a:pt x="214" y="80"/>
                      </a:lnTo>
                      <a:lnTo>
                        <a:pt x="218" y="76"/>
                      </a:lnTo>
                      <a:lnTo>
                        <a:pt x="223" y="68"/>
                      </a:lnTo>
                      <a:lnTo>
                        <a:pt x="224" y="65"/>
                      </a:lnTo>
                      <a:lnTo>
                        <a:pt x="223" y="62"/>
                      </a:lnTo>
                      <a:lnTo>
                        <a:pt x="222" y="60"/>
                      </a:lnTo>
                      <a:lnTo>
                        <a:pt x="222" y="55"/>
                      </a:lnTo>
                      <a:lnTo>
                        <a:pt x="222" y="46"/>
                      </a:lnTo>
                      <a:lnTo>
                        <a:pt x="224" y="39"/>
                      </a:lnTo>
                      <a:lnTo>
                        <a:pt x="227" y="36"/>
                      </a:lnTo>
                      <a:lnTo>
                        <a:pt x="231" y="30"/>
                      </a:lnTo>
                      <a:lnTo>
                        <a:pt x="236" y="27"/>
                      </a:lnTo>
                      <a:lnTo>
                        <a:pt x="236" y="25"/>
                      </a:lnTo>
                      <a:lnTo>
                        <a:pt x="238" y="25"/>
                      </a:lnTo>
                      <a:lnTo>
                        <a:pt x="238" y="29"/>
                      </a:lnTo>
                      <a:lnTo>
                        <a:pt x="239" y="29"/>
                      </a:lnTo>
                      <a:lnTo>
                        <a:pt x="242" y="29"/>
                      </a:lnTo>
                      <a:lnTo>
                        <a:pt x="243" y="29"/>
                      </a:lnTo>
                      <a:lnTo>
                        <a:pt x="244" y="27"/>
                      </a:lnTo>
                      <a:lnTo>
                        <a:pt x="244" y="25"/>
                      </a:lnTo>
                      <a:lnTo>
                        <a:pt x="246" y="24"/>
                      </a:lnTo>
                      <a:lnTo>
                        <a:pt x="248" y="24"/>
                      </a:lnTo>
                      <a:lnTo>
                        <a:pt x="251" y="23"/>
                      </a:lnTo>
                      <a:lnTo>
                        <a:pt x="252" y="22"/>
                      </a:lnTo>
                      <a:lnTo>
                        <a:pt x="255" y="22"/>
                      </a:lnTo>
                      <a:lnTo>
                        <a:pt x="256" y="20"/>
                      </a:lnTo>
                      <a:lnTo>
                        <a:pt x="258" y="19"/>
                      </a:lnTo>
                      <a:lnTo>
                        <a:pt x="260" y="20"/>
                      </a:lnTo>
                      <a:lnTo>
                        <a:pt x="260" y="23"/>
                      </a:lnTo>
                      <a:lnTo>
                        <a:pt x="260" y="25"/>
                      </a:lnTo>
                      <a:lnTo>
                        <a:pt x="262" y="27"/>
                      </a:lnTo>
                      <a:lnTo>
                        <a:pt x="263" y="27"/>
                      </a:lnTo>
                      <a:lnTo>
                        <a:pt x="265" y="25"/>
                      </a:lnTo>
                      <a:lnTo>
                        <a:pt x="266" y="25"/>
                      </a:lnTo>
                      <a:lnTo>
                        <a:pt x="269" y="22"/>
                      </a:lnTo>
                      <a:lnTo>
                        <a:pt x="270" y="23"/>
                      </a:lnTo>
                      <a:lnTo>
                        <a:pt x="271" y="23"/>
                      </a:lnTo>
                      <a:lnTo>
                        <a:pt x="272" y="23"/>
                      </a:lnTo>
                      <a:lnTo>
                        <a:pt x="274" y="20"/>
                      </a:lnTo>
                      <a:lnTo>
                        <a:pt x="275" y="19"/>
                      </a:lnTo>
                      <a:lnTo>
                        <a:pt x="275" y="18"/>
                      </a:lnTo>
                      <a:lnTo>
                        <a:pt x="274" y="17"/>
                      </a:lnTo>
                      <a:lnTo>
                        <a:pt x="271" y="17"/>
                      </a:lnTo>
                      <a:lnTo>
                        <a:pt x="269" y="15"/>
                      </a:lnTo>
                      <a:lnTo>
                        <a:pt x="267" y="14"/>
                      </a:lnTo>
                      <a:lnTo>
                        <a:pt x="267" y="11"/>
                      </a:lnTo>
                      <a:lnTo>
                        <a:pt x="269" y="10"/>
                      </a:lnTo>
                      <a:lnTo>
                        <a:pt x="271" y="9"/>
                      </a:lnTo>
                      <a:lnTo>
                        <a:pt x="272" y="9"/>
                      </a:lnTo>
                      <a:lnTo>
                        <a:pt x="274" y="9"/>
                      </a:lnTo>
                      <a:lnTo>
                        <a:pt x="277" y="8"/>
                      </a:lnTo>
                      <a:lnTo>
                        <a:pt x="280" y="8"/>
                      </a:lnTo>
                      <a:lnTo>
                        <a:pt x="280" y="5"/>
                      </a:lnTo>
                      <a:lnTo>
                        <a:pt x="282" y="4"/>
                      </a:lnTo>
                      <a:lnTo>
                        <a:pt x="284" y="3"/>
                      </a:lnTo>
                      <a:lnTo>
                        <a:pt x="282" y="0"/>
                      </a:lnTo>
                      <a:lnTo>
                        <a:pt x="284" y="1"/>
                      </a:lnTo>
                      <a:lnTo>
                        <a:pt x="286" y="3"/>
                      </a:lnTo>
                      <a:lnTo>
                        <a:pt x="293" y="8"/>
                      </a:lnTo>
                      <a:lnTo>
                        <a:pt x="295" y="10"/>
                      </a:lnTo>
                      <a:lnTo>
                        <a:pt x="298" y="14"/>
                      </a:lnTo>
                      <a:lnTo>
                        <a:pt x="300" y="18"/>
                      </a:lnTo>
                      <a:lnTo>
                        <a:pt x="303" y="20"/>
                      </a:lnTo>
                      <a:lnTo>
                        <a:pt x="308" y="24"/>
                      </a:lnTo>
                      <a:lnTo>
                        <a:pt x="310" y="32"/>
                      </a:lnTo>
                      <a:lnTo>
                        <a:pt x="312" y="36"/>
                      </a:lnTo>
                      <a:lnTo>
                        <a:pt x="312" y="39"/>
                      </a:lnTo>
                      <a:lnTo>
                        <a:pt x="312" y="42"/>
                      </a:lnTo>
                      <a:lnTo>
                        <a:pt x="312" y="47"/>
                      </a:lnTo>
                      <a:lnTo>
                        <a:pt x="313" y="49"/>
                      </a:lnTo>
                      <a:lnTo>
                        <a:pt x="314" y="52"/>
                      </a:lnTo>
                      <a:lnTo>
                        <a:pt x="317" y="56"/>
                      </a:lnTo>
                      <a:lnTo>
                        <a:pt x="318" y="61"/>
                      </a:lnTo>
                      <a:lnTo>
                        <a:pt x="319" y="63"/>
                      </a:lnTo>
                      <a:lnTo>
                        <a:pt x="318" y="67"/>
                      </a:lnTo>
                      <a:lnTo>
                        <a:pt x="318" y="70"/>
                      </a:lnTo>
                      <a:lnTo>
                        <a:pt x="319" y="71"/>
                      </a:lnTo>
                      <a:lnTo>
                        <a:pt x="318" y="72"/>
                      </a:lnTo>
                      <a:lnTo>
                        <a:pt x="318" y="75"/>
                      </a:lnTo>
                      <a:lnTo>
                        <a:pt x="317" y="76"/>
                      </a:lnTo>
                      <a:lnTo>
                        <a:pt x="315" y="77"/>
                      </a:lnTo>
                      <a:lnTo>
                        <a:pt x="314" y="79"/>
                      </a:lnTo>
                      <a:lnTo>
                        <a:pt x="314" y="80"/>
                      </a:lnTo>
                      <a:lnTo>
                        <a:pt x="314" y="75"/>
                      </a:lnTo>
                      <a:lnTo>
                        <a:pt x="313" y="71"/>
                      </a:lnTo>
                      <a:lnTo>
                        <a:pt x="312" y="67"/>
                      </a:lnTo>
                      <a:lnTo>
                        <a:pt x="312" y="65"/>
                      </a:lnTo>
                      <a:lnTo>
                        <a:pt x="312" y="61"/>
                      </a:lnTo>
                      <a:lnTo>
                        <a:pt x="312" y="60"/>
                      </a:lnTo>
                      <a:lnTo>
                        <a:pt x="312" y="57"/>
                      </a:lnTo>
                      <a:lnTo>
                        <a:pt x="310" y="60"/>
                      </a:lnTo>
                      <a:lnTo>
                        <a:pt x="312" y="62"/>
                      </a:lnTo>
                      <a:lnTo>
                        <a:pt x="312" y="66"/>
                      </a:lnTo>
                      <a:lnTo>
                        <a:pt x="312" y="71"/>
                      </a:lnTo>
                      <a:lnTo>
                        <a:pt x="312" y="75"/>
                      </a:lnTo>
                      <a:lnTo>
                        <a:pt x="312" y="77"/>
                      </a:lnTo>
                      <a:lnTo>
                        <a:pt x="312" y="82"/>
                      </a:lnTo>
                      <a:lnTo>
                        <a:pt x="312" y="86"/>
                      </a:lnTo>
                      <a:lnTo>
                        <a:pt x="312" y="91"/>
                      </a:lnTo>
                      <a:lnTo>
                        <a:pt x="313" y="95"/>
                      </a:lnTo>
                      <a:lnTo>
                        <a:pt x="317" y="100"/>
                      </a:lnTo>
                      <a:lnTo>
                        <a:pt x="318" y="104"/>
                      </a:lnTo>
                      <a:lnTo>
                        <a:pt x="319" y="108"/>
                      </a:lnTo>
                      <a:lnTo>
                        <a:pt x="322" y="112"/>
                      </a:lnTo>
                      <a:lnTo>
                        <a:pt x="323" y="115"/>
                      </a:lnTo>
                      <a:lnTo>
                        <a:pt x="324" y="120"/>
                      </a:lnTo>
                      <a:lnTo>
                        <a:pt x="326" y="124"/>
                      </a:lnTo>
                      <a:lnTo>
                        <a:pt x="327" y="127"/>
                      </a:lnTo>
                      <a:lnTo>
                        <a:pt x="327" y="132"/>
                      </a:lnTo>
                      <a:lnTo>
                        <a:pt x="328" y="139"/>
                      </a:lnTo>
                      <a:lnTo>
                        <a:pt x="328" y="146"/>
                      </a:lnTo>
                      <a:lnTo>
                        <a:pt x="328" y="151"/>
                      </a:lnTo>
                      <a:lnTo>
                        <a:pt x="329" y="156"/>
                      </a:lnTo>
                      <a:lnTo>
                        <a:pt x="328" y="165"/>
                      </a:lnTo>
                      <a:lnTo>
                        <a:pt x="328" y="172"/>
                      </a:lnTo>
                      <a:lnTo>
                        <a:pt x="328" y="174"/>
                      </a:lnTo>
                      <a:lnTo>
                        <a:pt x="327" y="179"/>
                      </a:lnTo>
                      <a:lnTo>
                        <a:pt x="326" y="183"/>
                      </a:lnTo>
                      <a:lnTo>
                        <a:pt x="324" y="186"/>
                      </a:lnTo>
                      <a:lnTo>
                        <a:pt x="322" y="190"/>
                      </a:lnTo>
                      <a:lnTo>
                        <a:pt x="322" y="194"/>
                      </a:lnTo>
                      <a:lnTo>
                        <a:pt x="318" y="198"/>
                      </a:lnTo>
                      <a:lnTo>
                        <a:pt x="314" y="205"/>
                      </a:lnTo>
                      <a:lnTo>
                        <a:pt x="313" y="210"/>
                      </a:lnTo>
                      <a:lnTo>
                        <a:pt x="310" y="214"/>
                      </a:lnTo>
                      <a:lnTo>
                        <a:pt x="305" y="218"/>
                      </a:lnTo>
                      <a:lnTo>
                        <a:pt x="303" y="224"/>
                      </a:lnTo>
                      <a:lnTo>
                        <a:pt x="301" y="226"/>
                      </a:lnTo>
                      <a:lnTo>
                        <a:pt x="301" y="227"/>
                      </a:lnTo>
                      <a:lnTo>
                        <a:pt x="299" y="232"/>
                      </a:lnTo>
                      <a:lnTo>
                        <a:pt x="298" y="237"/>
                      </a:lnTo>
                      <a:lnTo>
                        <a:pt x="295" y="241"/>
                      </a:lnTo>
                      <a:lnTo>
                        <a:pt x="294" y="243"/>
                      </a:lnTo>
                      <a:lnTo>
                        <a:pt x="290" y="247"/>
                      </a:lnTo>
                      <a:lnTo>
                        <a:pt x="288" y="250"/>
                      </a:lnTo>
                      <a:lnTo>
                        <a:pt x="285" y="251"/>
                      </a:lnTo>
                      <a:lnTo>
                        <a:pt x="284" y="253"/>
                      </a:lnTo>
                      <a:lnTo>
                        <a:pt x="282" y="255"/>
                      </a:lnTo>
                      <a:lnTo>
                        <a:pt x="280" y="255"/>
                      </a:lnTo>
                      <a:lnTo>
                        <a:pt x="277" y="255"/>
                      </a:lnTo>
                      <a:lnTo>
                        <a:pt x="282" y="250"/>
                      </a:lnTo>
                      <a:lnTo>
                        <a:pt x="280" y="250"/>
                      </a:lnTo>
                      <a:lnTo>
                        <a:pt x="280" y="251"/>
                      </a:lnTo>
                      <a:lnTo>
                        <a:pt x="279" y="250"/>
                      </a:lnTo>
                      <a:lnTo>
                        <a:pt x="275" y="253"/>
                      </a:lnTo>
                      <a:lnTo>
                        <a:pt x="274" y="253"/>
                      </a:lnTo>
                      <a:lnTo>
                        <a:pt x="271" y="255"/>
                      </a:lnTo>
                      <a:lnTo>
                        <a:pt x="267" y="256"/>
                      </a:lnTo>
                      <a:lnTo>
                        <a:pt x="265" y="259"/>
                      </a:lnTo>
                      <a:lnTo>
                        <a:pt x="261" y="257"/>
                      </a:lnTo>
                      <a:lnTo>
                        <a:pt x="261" y="260"/>
                      </a:lnTo>
                      <a:lnTo>
                        <a:pt x="260" y="262"/>
                      </a:lnTo>
                      <a:lnTo>
                        <a:pt x="258" y="265"/>
                      </a:lnTo>
                      <a:lnTo>
                        <a:pt x="257" y="269"/>
                      </a:lnTo>
                      <a:lnTo>
                        <a:pt x="256" y="270"/>
                      </a:lnTo>
                      <a:lnTo>
                        <a:pt x="255" y="266"/>
                      </a:lnTo>
                      <a:lnTo>
                        <a:pt x="253" y="257"/>
                      </a:lnTo>
                      <a:lnTo>
                        <a:pt x="251" y="251"/>
                      </a:lnTo>
                      <a:lnTo>
                        <a:pt x="251" y="250"/>
                      </a:lnTo>
                      <a:lnTo>
                        <a:pt x="250" y="248"/>
                      </a:lnTo>
                      <a:lnTo>
                        <a:pt x="250" y="245"/>
                      </a:lnTo>
                      <a:lnTo>
                        <a:pt x="251" y="243"/>
                      </a:lnTo>
                      <a:lnTo>
                        <a:pt x="248" y="245"/>
                      </a:lnTo>
                      <a:lnTo>
                        <a:pt x="248" y="250"/>
                      </a:lnTo>
                      <a:lnTo>
                        <a:pt x="251" y="256"/>
                      </a:lnTo>
                      <a:lnTo>
                        <a:pt x="252" y="259"/>
                      </a:lnTo>
                      <a:lnTo>
                        <a:pt x="253" y="264"/>
                      </a:lnTo>
                      <a:lnTo>
                        <a:pt x="253" y="269"/>
                      </a:lnTo>
                      <a:lnTo>
                        <a:pt x="255" y="274"/>
                      </a:lnTo>
                      <a:lnTo>
                        <a:pt x="255" y="275"/>
                      </a:lnTo>
                      <a:lnTo>
                        <a:pt x="255" y="280"/>
                      </a:lnTo>
                      <a:lnTo>
                        <a:pt x="251" y="288"/>
                      </a:lnTo>
                      <a:lnTo>
                        <a:pt x="248" y="294"/>
                      </a:lnTo>
                      <a:lnTo>
                        <a:pt x="244" y="298"/>
                      </a:lnTo>
                      <a:lnTo>
                        <a:pt x="243" y="303"/>
                      </a:lnTo>
                      <a:lnTo>
                        <a:pt x="241" y="305"/>
                      </a:lnTo>
                      <a:lnTo>
                        <a:pt x="239" y="309"/>
                      </a:lnTo>
                      <a:lnTo>
                        <a:pt x="237" y="313"/>
                      </a:lnTo>
                      <a:lnTo>
                        <a:pt x="231" y="318"/>
                      </a:lnTo>
                      <a:lnTo>
                        <a:pt x="228" y="322"/>
                      </a:lnTo>
                      <a:lnTo>
                        <a:pt x="227" y="324"/>
                      </a:lnTo>
                      <a:lnTo>
                        <a:pt x="224" y="328"/>
                      </a:lnTo>
                      <a:lnTo>
                        <a:pt x="223" y="331"/>
                      </a:lnTo>
                      <a:lnTo>
                        <a:pt x="220" y="333"/>
                      </a:lnTo>
                      <a:lnTo>
                        <a:pt x="213" y="329"/>
                      </a:lnTo>
                      <a:lnTo>
                        <a:pt x="212" y="327"/>
                      </a:lnTo>
                      <a:lnTo>
                        <a:pt x="212" y="321"/>
                      </a:lnTo>
                      <a:lnTo>
                        <a:pt x="212" y="316"/>
                      </a:lnTo>
                      <a:lnTo>
                        <a:pt x="212" y="312"/>
                      </a:lnTo>
                      <a:lnTo>
                        <a:pt x="210" y="312"/>
                      </a:lnTo>
                      <a:lnTo>
                        <a:pt x="212" y="314"/>
                      </a:lnTo>
                      <a:lnTo>
                        <a:pt x="210" y="319"/>
                      </a:lnTo>
                      <a:lnTo>
                        <a:pt x="210" y="322"/>
                      </a:lnTo>
                      <a:lnTo>
                        <a:pt x="209" y="324"/>
                      </a:lnTo>
                      <a:lnTo>
                        <a:pt x="209" y="327"/>
                      </a:lnTo>
                      <a:lnTo>
                        <a:pt x="208" y="324"/>
                      </a:lnTo>
                      <a:lnTo>
                        <a:pt x="206" y="327"/>
                      </a:lnTo>
                      <a:lnTo>
                        <a:pt x="203" y="327"/>
                      </a:lnTo>
                      <a:lnTo>
                        <a:pt x="196" y="327"/>
                      </a:lnTo>
                      <a:lnTo>
                        <a:pt x="192" y="327"/>
                      </a:lnTo>
                      <a:lnTo>
                        <a:pt x="191" y="324"/>
                      </a:lnTo>
                      <a:lnTo>
                        <a:pt x="190" y="323"/>
                      </a:lnTo>
                      <a:lnTo>
                        <a:pt x="189" y="318"/>
                      </a:lnTo>
                      <a:lnTo>
                        <a:pt x="189" y="313"/>
                      </a:lnTo>
                      <a:lnTo>
                        <a:pt x="187" y="308"/>
                      </a:lnTo>
                      <a:lnTo>
                        <a:pt x="187" y="302"/>
                      </a:lnTo>
                      <a:lnTo>
                        <a:pt x="190" y="300"/>
                      </a:lnTo>
                      <a:lnTo>
                        <a:pt x="192" y="299"/>
                      </a:lnTo>
                      <a:lnTo>
                        <a:pt x="195" y="295"/>
                      </a:lnTo>
                      <a:lnTo>
                        <a:pt x="198" y="291"/>
                      </a:lnTo>
                      <a:lnTo>
                        <a:pt x="199" y="286"/>
                      </a:lnTo>
                      <a:lnTo>
                        <a:pt x="200" y="280"/>
                      </a:lnTo>
                      <a:lnTo>
                        <a:pt x="199" y="275"/>
                      </a:lnTo>
                      <a:lnTo>
                        <a:pt x="199" y="272"/>
                      </a:lnTo>
                      <a:lnTo>
                        <a:pt x="199" y="270"/>
                      </a:lnTo>
                      <a:lnTo>
                        <a:pt x="200" y="269"/>
                      </a:lnTo>
                      <a:lnTo>
                        <a:pt x="205" y="267"/>
                      </a:lnTo>
                      <a:lnTo>
                        <a:pt x="212" y="267"/>
                      </a:lnTo>
                      <a:lnTo>
                        <a:pt x="214" y="264"/>
                      </a:lnTo>
                      <a:lnTo>
                        <a:pt x="215" y="260"/>
                      </a:lnTo>
                      <a:lnTo>
                        <a:pt x="215" y="256"/>
                      </a:lnTo>
                      <a:lnTo>
                        <a:pt x="214" y="252"/>
                      </a:lnTo>
                      <a:lnTo>
                        <a:pt x="210" y="248"/>
                      </a:lnTo>
                      <a:lnTo>
                        <a:pt x="206" y="246"/>
                      </a:lnTo>
                      <a:lnTo>
                        <a:pt x="204" y="243"/>
                      </a:lnTo>
                      <a:lnTo>
                        <a:pt x="200" y="241"/>
                      </a:lnTo>
                      <a:lnTo>
                        <a:pt x="198" y="238"/>
                      </a:lnTo>
                      <a:lnTo>
                        <a:pt x="196" y="233"/>
                      </a:lnTo>
                      <a:lnTo>
                        <a:pt x="195" y="228"/>
                      </a:lnTo>
                      <a:lnTo>
                        <a:pt x="198" y="224"/>
                      </a:lnTo>
                      <a:lnTo>
                        <a:pt x="199" y="215"/>
                      </a:lnTo>
                      <a:lnTo>
                        <a:pt x="201" y="212"/>
                      </a:lnTo>
                      <a:lnTo>
                        <a:pt x="203" y="208"/>
                      </a:lnTo>
                      <a:lnTo>
                        <a:pt x="205" y="204"/>
                      </a:lnTo>
                      <a:lnTo>
                        <a:pt x="206" y="200"/>
                      </a:lnTo>
                      <a:lnTo>
                        <a:pt x="206" y="199"/>
                      </a:lnTo>
                      <a:lnTo>
                        <a:pt x="206" y="196"/>
                      </a:lnTo>
                      <a:lnTo>
                        <a:pt x="205" y="195"/>
                      </a:lnTo>
                      <a:lnTo>
                        <a:pt x="203" y="193"/>
                      </a:lnTo>
                      <a:lnTo>
                        <a:pt x="201" y="193"/>
                      </a:lnTo>
                      <a:lnTo>
                        <a:pt x="199" y="190"/>
                      </a:lnTo>
                      <a:lnTo>
                        <a:pt x="198" y="189"/>
                      </a:lnTo>
                      <a:lnTo>
                        <a:pt x="194" y="188"/>
                      </a:lnTo>
                      <a:lnTo>
                        <a:pt x="191" y="188"/>
                      </a:lnTo>
                      <a:lnTo>
                        <a:pt x="187" y="188"/>
                      </a:lnTo>
                      <a:lnTo>
                        <a:pt x="184" y="186"/>
                      </a:lnTo>
                      <a:lnTo>
                        <a:pt x="181" y="184"/>
                      </a:lnTo>
                      <a:lnTo>
                        <a:pt x="182" y="183"/>
                      </a:lnTo>
                      <a:close/>
                      <a:moveTo>
                        <a:pt x="345" y="181"/>
                      </a:moveTo>
                      <a:lnTo>
                        <a:pt x="345" y="183"/>
                      </a:lnTo>
                      <a:lnTo>
                        <a:pt x="345" y="184"/>
                      </a:lnTo>
                      <a:lnTo>
                        <a:pt x="343" y="185"/>
                      </a:lnTo>
                      <a:lnTo>
                        <a:pt x="343" y="186"/>
                      </a:lnTo>
                      <a:lnTo>
                        <a:pt x="342" y="188"/>
                      </a:lnTo>
                      <a:lnTo>
                        <a:pt x="341" y="189"/>
                      </a:lnTo>
                      <a:lnTo>
                        <a:pt x="341" y="190"/>
                      </a:lnTo>
                      <a:lnTo>
                        <a:pt x="340" y="191"/>
                      </a:lnTo>
                      <a:lnTo>
                        <a:pt x="338" y="194"/>
                      </a:lnTo>
                      <a:lnTo>
                        <a:pt x="337" y="191"/>
                      </a:lnTo>
                      <a:lnTo>
                        <a:pt x="337" y="189"/>
                      </a:lnTo>
                      <a:lnTo>
                        <a:pt x="338" y="185"/>
                      </a:lnTo>
                      <a:lnTo>
                        <a:pt x="341" y="183"/>
                      </a:lnTo>
                      <a:lnTo>
                        <a:pt x="341" y="181"/>
                      </a:lnTo>
                      <a:lnTo>
                        <a:pt x="343" y="181"/>
                      </a:lnTo>
                      <a:lnTo>
                        <a:pt x="345" y="181"/>
                      </a:lnTo>
                      <a:lnTo>
                        <a:pt x="345" y="181"/>
                      </a:lnTo>
                      <a:close/>
                      <a:moveTo>
                        <a:pt x="263" y="276"/>
                      </a:moveTo>
                      <a:lnTo>
                        <a:pt x="262" y="275"/>
                      </a:lnTo>
                      <a:lnTo>
                        <a:pt x="260" y="270"/>
                      </a:lnTo>
                      <a:lnTo>
                        <a:pt x="260" y="265"/>
                      </a:lnTo>
                      <a:lnTo>
                        <a:pt x="262" y="261"/>
                      </a:lnTo>
                      <a:lnTo>
                        <a:pt x="265" y="259"/>
                      </a:lnTo>
                      <a:lnTo>
                        <a:pt x="267" y="257"/>
                      </a:lnTo>
                      <a:lnTo>
                        <a:pt x="270" y="256"/>
                      </a:lnTo>
                      <a:lnTo>
                        <a:pt x="274" y="255"/>
                      </a:lnTo>
                      <a:lnTo>
                        <a:pt x="277" y="257"/>
                      </a:lnTo>
                      <a:lnTo>
                        <a:pt x="279" y="259"/>
                      </a:lnTo>
                      <a:lnTo>
                        <a:pt x="277" y="261"/>
                      </a:lnTo>
                      <a:lnTo>
                        <a:pt x="276" y="262"/>
                      </a:lnTo>
                      <a:lnTo>
                        <a:pt x="274" y="265"/>
                      </a:lnTo>
                      <a:lnTo>
                        <a:pt x="272" y="269"/>
                      </a:lnTo>
                      <a:lnTo>
                        <a:pt x="271" y="270"/>
                      </a:lnTo>
                      <a:lnTo>
                        <a:pt x="270" y="271"/>
                      </a:lnTo>
                      <a:lnTo>
                        <a:pt x="269" y="272"/>
                      </a:lnTo>
                      <a:lnTo>
                        <a:pt x="266" y="274"/>
                      </a:lnTo>
                      <a:lnTo>
                        <a:pt x="266" y="275"/>
                      </a:lnTo>
                      <a:lnTo>
                        <a:pt x="265" y="276"/>
                      </a:lnTo>
                      <a:lnTo>
                        <a:pt x="263" y="276"/>
                      </a:lnTo>
                      <a:lnTo>
                        <a:pt x="263" y="276"/>
                      </a:lnTo>
                      <a:lnTo>
                        <a:pt x="263" y="276"/>
                      </a:lnTo>
                      <a:close/>
                      <a:moveTo>
                        <a:pt x="303" y="321"/>
                      </a:moveTo>
                      <a:lnTo>
                        <a:pt x="301" y="322"/>
                      </a:lnTo>
                      <a:lnTo>
                        <a:pt x="301" y="323"/>
                      </a:lnTo>
                      <a:lnTo>
                        <a:pt x="300" y="329"/>
                      </a:lnTo>
                      <a:lnTo>
                        <a:pt x="299" y="331"/>
                      </a:lnTo>
                      <a:lnTo>
                        <a:pt x="299" y="337"/>
                      </a:lnTo>
                      <a:lnTo>
                        <a:pt x="300" y="343"/>
                      </a:lnTo>
                      <a:lnTo>
                        <a:pt x="300" y="349"/>
                      </a:lnTo>
                      <a:lnTo>
                        <a:pt x="301" y="351"/>
                      </a:lnTo>
                      <a:lnTo>
                        <a:pt x="300" y="354"/>
                      </a:lnTo>
                      <a:lnTo>
                        <a:pt x="299" y="352"/>
                      </a:lnTo>
                      <a:lnTo>
                        <a:pt x="298" y="355"/>
                      </a:lnTo>
                      <a:lnTo>
                        <a:pt x="295" y="359"/>
                      </a:lnTo>
                      <a:lnTo>
                        <a:pt x="293" y="360"/>
                      </a:lnTo>
                      <a:lnTo>
                        <a:pt x="293" y="361"/>
                      </a:lnTo>
                      <a:lnTo>
                        <a:pt x="289" y="365"/>
                      </a:lnTo>
                      <a:lnTo>
                        <a:pt x="288" y="371"/>
                      </a:lnTo>
                      <a:lnTo>
                        <a:pt x="288" y="374"/>
                      </a:lnTo>
                      <a:lnTo>
                        <a:pt x="285" y="376"/>
                      </a:lnTo>
                      <a:lnTo>
                        <a:pt x="281" y="379"/>
                      </a:lnTo>
                      <a:lnTo>
                        <a:pt x="279" y="380"/>
                      </a:lnTo>
                      <a:lnTo>
                        <a:pt x="277" y="381"/>
                      </a:lnTo>
                      <a:lnTo>
                        <a:pt x="276" y="383"/>
                      </a:lnTo>
                      <a:lnTo>
                        <a:pt x="271" y="384"/>
                      </a:lnTo>
                      <a:lnTo>
                        <a:pt x="269" y="387"/>
                      </a:lnTo>
                      <a:lnTo>
                        <a:pt x="265" y="387"/>
                      </a:lnTo>
                      <a:lnTo>
                        <a:pt x="262" y="387"/>
                      </a:lnTo>
                      <a:lnTo>
                        <a:pt x="258" y="387"/>
                      </a:lnTo>
                      <a:lnTo>
                        <a:pt x="257" y="383"/>
                      </a:lnTo>
                      <a:lnTo>
                        <a:pt x="257" y="380"/>
                      </a:lnTo>
                      <a:lnTo>
                        <a:pt x="258" y="379"/>
                      </a:lnTo>
                      <a:lnTo>
                        <a:pt x="260" y="378"/>
                      </a:lnTo>
                      <a:lnTo>
                        <a:pt x="257" y="378"/>
                      </a:lnTo>
                      <a:lnTo>
                        <a:pt x="256" y="379"/>
                      </a:lnTo>
                      <a:lnTo>
                        <a:pt x="253" y="379"/>
                      </a:lnTo>
                      <a:lnTo>
                        <a:pt x="253" y="375"/>
                      </a:lnTo>
                      <a:lnTo>
                        <a:pt x="256" y="369"/>
                      </a:lnTo>
                      <a:lnTo>
                        <a:pt x="260" y="364"/>
                      </a:lnTo>
                      <a:lnTo>
                        <a:pt x="263" y="360"/>
                      </a:lnTo>
                      <a:lnTo>
                        <a:pt x="266" y="355"/>
                      </a:lnTo>
                      <a:lnTo>
                        <a:pt x="270" y="351"/>
                      </a:lnTo>
                      <a:lnTo>
                        <a:pt x="274" y="346"/>
                      </a:lnTo>
                      <a:lnTo>
                        <a:pt x="279" y="342"/>
                      </a:lnTo>
                      <a:lnTo>
                        <a:pt x="280" y="342"/>
                      </a:lnTo>
                      <a:lnTo>
                        <a:pt x="282" y="337"/>
                      </a:lnTo>
                      <a:lnTo>
                        <a:pt x="285" y="333"/>
                      </a:lnTo>
                      <a:lnTo>
                        <a:pt x="286" y="329"/>
                      </a:lnTo>
                      <a:lnTo>
                        <a:pt x="285" y="327"/>
                      </a:lnTo>
                      <a:lnTo>
                        <a:pt x="286" y="321"/>
                      </a:lnTo>
                      <a:lnTo>
                        <a:pt x="290" y="317"/>
                      </a:lnTo>
                      <a:lnTo>
                        <a:pt x="293" y="314"/>
                      </a:lnTo>
                      <a:lnTo>
                        <a:pt x="294" y="313"/>
                      </a:lnTo>
                      <a:lnTo>
                        <a:pt x="294" y="312"/>
                      </a:lnTo>
                      <a:lnTo>
                        <a:pt x="294" y="308"/>
                      </a:lnTo>
                      <a:lnTo>
                        <a:pt x="294" y="307"/>
                      </a:lnTo>
                      <a:lnTo>
                        <a:pt x="293" y="307"/>
                      </a:lnTo>
                      <a:lnTo>
                        <a:pt x="293" y="312"/>
                      </a:lnTo>
                      <a:lnTo>
                        <a:pt x="290" y="313"/>
                      </a:lnTo>
                      <a:lnTo>
                        <a:pt x="289" y="314"/>
                      </a:lnTo>
                      <a:lnTo>
                        <a:pt x="288" y="316"/>
                      </a:lnTo>
                      <a:lnTo>
                        <a:pt x="286" y="317"/>
                      </a:lnTo>
                      <a:lnTo>
                        <a:pt x="285" y="318"/>
                      </a:lnTo>
                      <a:lnTo>
                        <a:pt x="285" y="321"/>
                      </a:lnTo>
                      <a:lnTo>
                        <a:pt x="284" y="322"/>
                      </a:lnTo>
                      <a:lnTo>
                        <a:pt x="284" y="327"/>
                      </a:lnTo>
                      <a:lnTo>
                        <a:pt x="284" y="328"/>
                      </a:lnTo>
                      <a:lnTo>
                        <a:pt x="284" y="331"/>
                      </a:lnTo>
                      <a:lnTo>
                        <a:pt x="282" y="333"/>
                      </a:lnTo>
                      <a:lnTo>
                        <a:pt x="282" y="335"/>
                      </a:lnTo>
                      <a:lnTo>
                        <a:pt x="281" y="337"/>
                      </a:lnTo>
                      <a:lnTo>
                        <a:pt x="280" y="338"/>
                      </a:lnTo>
                      <a:lnTo>
                        <a:pt x="279" y="338"/>
                      </a:lnTo>
                      <a:lnTo>
                        <a:pt x="274" y="340"/>
                      </a:lnTo>
                      <a:lnTo>
                        <a:pt x="270" y="343"/>
                      </a:lnTo>
                      <a:lnTo>
                        <a:pt x="269" y="345"/>
                      </a:lnTo>
                      <a:lnTo>
                        <a:pt x="267" y="347"/>
                      </a:lnTo>
                      <a:lnTo>
                        <a:pt x="262" y="350"/>
                      </a:lnTo>
                      <a:lnTo>
                        <a:pt x="258" y="352"/>
                      </a:lnTo>
                      <a:lnTo>
                        <a:pt x="258" y="350"/>
                      </a:lnTo>
                      <a:lnTo>
                        <a:pt x="258" y="349"/>
                      </a:lnTo>
                      <a:lnTo>
                        <a:pt x="257" y="347"/>
                      </a:lnTo>
                      <a:lnTo>
                        <a:pt x="256" y="350"/>
                      </a:lnTo>
                      <a:lnTo>
                        <a:pt x="255" y="354"/>
                      </a:lnTo>
                      <a:lnTo>
                        <a:pt x="252" y="356"/>
                      </a:lnTo>
                      <a:lnTo>
                        <a:pt x="251" y="354"/>
                      </a:lnTo>
                      <a:lnTo>
                        <a:pt x="250" y="351"/>
                      </a:lnTo>
                      <a:lnTo>
                        <a:pt x="248" y="349"/>
                      </a:lnTo>
                      <a:lnTo>
                        <a:pt x="248" y="346"/>
                      </a:lnTo>
                      <a:lnTo>
                        <a:pt x="248" y="345"/>
                      </a:lnTo>
                      <a:lnTo>
                        <a:pt x="248" y="338"/>
                      </a:lnTo>
                      <a:lnTo>
                        <a:pt x="248" y="333"/>
                      </a:lnTo>
                      <a:lnTo>
                        <a:pt x="251" y="328"/>
                      </a:lnTo>
                      <a:lnTo>
                        <a:pt x="251" y="324"/>
                      </a:lnTo>
                      <a:lnTo>
                        <a:pt x="253" y="322"/>
                      </a:lnTo>
                      <a:lnTo>
                        <a:pt x="257" y="319"/>
                      </a:lnTo>
                      <a:lnTo>
                        <a:pt x="263" y="317"/>
                      </a:lnTo>
                      <a:lnTo>
                        <a:pt x="265" y="316"/>
                      </a:lnTo>
                      <a:lnTo>
                        <a:pt x="267" y="314"/>
                      </a:lnTo>
                      <a:lnTo>
                        <a:pt x="270" y="314"/>
                      </a:lnTo>
                      <a:lnTo>
                        <a:pt x="271" y="313"/>
                      </a:lnTo>
                      <a:lnTo>
                        <a:pt x="274" y="312"/>
                      </a:lnTo>
                      <a:lnTo>
                        <a:pt x="274" y="309"/>
                      </a:lnTo>
                      <a:lnTo>
                        <a:pt x="276" y="308"/>
                      </a:lnTo>
                      <a:lnTo>
                        <a:pt x="277" y="307"/>
                      </a:lnTo>
                      <a:lnTo>
                        <a:pt x="279" y="304"/>
                      </a:lnTo>
                      <a:lnTo>
                        <a:pt x="280" y="303"/>
                      </a:lnTo>
                      <a:lnTo>
                        <a:pt x="277" y="304"/>
                      </a:lnTo>
                      <a:lnTo>
                        <a:pt x="277" y="302"/>
                      </a:lnTo>
                      <a:lnTo>
                        <a:pt x="277" y="300"/>
                      </a:lnTo>
                      <a:lnTo>
                        <a:pt x="276" y="300"/>
                      </a:lnTo>
                      <a:lnTo>
                        <a:pt x="277" y="299"/>
                      </a:lnTo>
                      <a:lnTo>
                        <a:pt x="280" y="298"/>
                      </a:lnTo>
                      <a:lnTo>
                        <a:pt x="286" y="294"/>
                      </a:lnTo>
                      <a:lnTo>
                        <a:pt x="293" y="293"/>
                      </a:lnTo>
                      <a:lnTo>
                        <a:pt x="298" y="289"/>
                      </a:lnTo>
                      <a:lnTo>
                        <a:pt x="300" y="288"/>
                      </a:lnTo>
                      <a:lnTo>
                        <a:pt x="301" y="286"/>
                      </a:lnTo>
                      <a:lnTo>
                        <a:pt x="303" y="285"/>
                      </a:lnTo>
                      <a:lnTo>
                        <a:pt x="304" y="284"/>
                      </a:lnTo>
                      <a:lnTo>
                        <a:pt x="307" y="283"/>
                      </a:lnTo>
                      <a:lnTo>
                        <a:pt x="310" y="278"/>
                      </a:lnTo>
                      <a:lnTo>
                        <a:pt x="314" y="276"/>
                      </a:lnTo>
                      <a:lnTo>
                        <a:pt x="317" y="275"/>
                      </a:lnTo>
                      <a:lnTo>
                        <a:pt x="319" y="274"/>
                      </a:lnTo>
                      <a:lnTo>
                        <a:pt x="323" y="271"/>
                      </a:lnTo>
                      <a:lnTo>
                        <a:pt x="326" y="269"/>
                      </a:lnTo>
                      <a:lnTo>
                        <a:pt x="328" y="267"/>
                      </a:lnTo>
                      <a:lnTo>
                        <a:pt x="329" y="269"/>
                      </a:lnTo>
                      <a:lnTo>
                        <a:pt x="329" y="272"/>
                      </a:lnTo>
                      <a:lnTo>
                        <a:pt x="327" y="278"/>
                      </a:lnTo>
                      <a:lnTo>
                        <a:pt x="326" y="283"/>
                      </a:lnTo>
                      <a:lnTo>
                        <a:pt x="323" y="284"/>
                      </a:lnTo>
                      <a:lnTo>
                        <a:pt x="323" y="288"/>
                      </a:lnTo>
                      <a:lnTo>
                        <a:pt x="322" y="293"/>
                      </a:lnTo>
                      <a:lnTo>
                        <a:pt x="322" y="294"/>
                      </a:lnTo>
                      <a:lnTo>
                        <a:pt x="322" y="302"/>
                      </a:lnTo>
                      <a:lnTo>
                        <a:pt x="322" y="305"/>
                      </a:lnTo>
                      <a:lnTo>
                        <a:pt x="322" y="309"/>
                      </a:lnTo>
                      <a:lnTo>
                        <a:pt x="322" y="314"/>
                      </a:lnTo>
                      <a:lnTo>
                        <a:pt x="322" y="318"/>
                      </a:lnTo>
                      <a:lnTo>
                        <a:pt x="319" y="322"/>
                      </a:lnTo>
                      <a:lnTo>
                        <a:pt x="318" y="324"/>
                      </a:lnTo>
                      <a:lnTo>
                        <a:pt x="318" y="321"/>
                      </a:lnTo>
                      <a:lnTo>
                        <a:pt x="317" y="317"/>
                      </a:lnTo>
                      <a:lnTo>
                        <a:pt x="315" y="319"/>
                      </a:lnTo>
                      <a:lnTo>
                        <a:pt x="314" y="322"/>
                      </a:lnTo>
                      <a:lnTo>
                        <a:pt x="313" y="331"/>
                      </a:lnTo>
                      <a:lnTo>
                        <a:pt x="312" y="335"/>
                      </a:lnTo>
                      <a:lnTo>
                        <a:pt x="309" y="337"/>
                      </a:lnTo>
                      <a:lnTo>
                        <a:pt x="308" y="340"/>
                      </a:lnTo>
                      <a:lnTo>
                        <a:pt x="307" y="340"/>
                      </a:lnTo>
                      <a:lnTo>
                        <a:pt x="304" y="340"/>
                      </a:lnTo>
                      <a:lnTo>
                        <a:pt x="303" y="336"/>
                      </a:lnTo>
                      <a:lnTo>
                        <a:pt x="303" y="329"/>
                      </a:lnTo>
                      <a:lnTo>
                        <a:pt x="307" y="322"/>
                      </a:lnTo>
                      <a:lnTo>
                        <a:pt x="308" y="317"/>
                      </a:lnTo>
                      <a:lnTo>
                        <a:pt x="309" y="313"/>
                      </a:lnTo>
                      <a:lnTo>
                        <a:pt x="310" y="312"/>
                      </a:lnTo>
                      <a:lnTo>
                        <a:pt x="309" y="309"/>
                      </a:lnTo>
                      <a:lnTo>
                        <a:pt x="308" y="309"/>
                      </a:lnTo>
                      <a:lnTo>
                        <a:pt x="304" y="317"/>
                      </a:lnTo>
                      <a:lnTo>
                        <a:pt x="303" y="321"/>
                      </a:lnTo>
                      <a:close/>
                      <a:moveTo>
                        <a:pt x="262" y="314"/>
                      </a:moveTo>
                      <a:lnTo>
                        <a:pt x="260" y="314"/>
                      </a:lnTo>
                      <a:lnTo>
                        <a:pt x="262" y="309"/>
                      </a:lnTo>
                      <a:lnTo>
                        <a:pt x="266" y="304"/>
                      </a:lnTo>
                      <a:lnTo>
                        <a:pt x="267" y="302"/>
                      </a:lnTo>
                      <a:lnTo>
                        <a:pt x="267" y="300"/>
                      </a:lnTo>
                      <a:lnTo>
                        <a:pt x="272" y="298"/>
                      </a:lnTo>
                      <a:lnTo>
                        <a:pt x="274" y="299"/>
                      </a:lnTo>
                      <a:lnTo>
                        <a:pt x="274" y="302"/>
                      </a:lnTo>
                      <a:lnTo>
                        <a:pt x="275" y="304"/>
                      </a:lnTo>
                      <a:lnTo>
                        <a:pt x="274" y="307"/>
                      </a:lnTo>
                      <a:lnTo>
                        <a:pt x="272" y="309"/>
                      </a:lnTo>
                      <a:lnTo>
                        <a:pt x="269" y="313"/>
                      </a:lnTo>
                      <a:lnTo>
                        <a:pt x="266" y="313"/>
                      </a:lnTo>
                      <a:lnTo>
                        <a:pt x="262" y="314"/>
                      </a:lnTo>
                      <a:close/>
                      <a:moveTo>
                        <a:pt x="75" y="394"/>
                      </a:moveTo>
                      <a:lnTo>
                        <a:pt x="72" y="394"/>
                      </a:lnTo>
                      <a:lnTo>
                        <a:pt x="72" y="395"/>
                      </a:lnTo>
                      <a:lnTo>
                        <a:pt x="70" y="395"/>
                      </a:lnTo>
                      <a:lnTo>
                        <a:pt x="66" y="395"/>
                      </a:lnTo>
                      <a:lnTo>
                        <a:pt x="64" y="395"/>
                      </a:lnTo>
                      <a:lnTo>
                        <a:pt x="63" y="397"/>
                      </a:lnTo>
                      <a:lnTo>
                        <a:pt x="59" y="395"/>
                      </a:lnTo>
                      <a:lnTo>
                        <a:pt x="57" y="397"/>
                      </a:lnTo>
                      <a:lnTo>
                        <a:pt x="56" y="398"/>
                      </a:lnTo>
                      <a:lnTo>
                        <a:pt x="56" y="395"/>
                      </a:lnTo>
                      <a:lnTo>
                        <a:pt x="57" y="395"/>
                      </a:lnTo>
                      <a:lnTo>
                        <a:pt x="58" y="394"/>
                      </a:lnTo>
                      <a:lnTo>
                        <a:pt x="61" y="395"/>
                      </a:lnTo>
                      <a:lnTo>
                        <a:pt x="62" y="394"/>
                      </a:lnTo>
                      <a:lnTo>
                        <a:pt x="63" y="394"/>
                      </a:lnTo>
                      <a:lnTo>
                        <a:pt x="62" y="392"/>
                      </a:lnTo>
                      <a:lnTo>
                        <a:pt x="61" y="389"/>
                      </a:lnTo>
                      <a:lnTo>
                        <a:pt x="62" y="388"/>
                      </a:lnTo>
                      <a:lnTo>
                        <a:pt x="62" y="387"/>
                      </a:lnTo>
                      <a:lnTo>
                        <a:pt x="61" y="384"/>
                      </a:lnTo>
                      <a:lnTo>
                        <a:pt x="58" y="383"/>
                      </a:lnTo>
                      <a:lnTo>
                        <a:pt x="58" y="379"/>
                      </a:lnTo>
                      <a:lnTo>
                        <a:pt x="59" y="378"/>
                      </a:lnTo>
                      <a:lnTo>
                        <a:pt x="61" y="376"/>
                      </a:lnTo>
                      <a:lnTo>
                        <a:pt x="59" y="375"/>
                      </a:lnTo>
                      <a:lnTo>
                        <a:pt x="61" y="373"/>
                      </a:lnTo>
                      <a:lnTo>
                        <a:pt x="59" y="373"/>
                      </a:lnTo>
                      <a:lnTo>
                        <a:pt x="58" y="371"/>
                      </a:lnTo>
                      <a:lnTo>
                        <a:pt x="59" y="369"/>
                      </a:lnTo>
                      <a:lnTo>
                        <a:pt x="61" y="369"/>
                      </a:lnTo>
                      <a:lnTo>
                        <a:pt x="63" y="368"/>
                      </a:lnTo>
                      <a:lnTo>
                        <a:pt x="64" y="368"/>
                      </a:lnTo>
                      <a:lnTo>
                        <a:pt x="66" y="368"/>
                      </a:lnTo>
                      <a:lnTo>
                        <a:pt x="71" y="368"/>
                      </a:lnTo>
                      <a:lnTo>
                        <a:pt x="72" y="371"/>
                      </a:lnTo>
                      <a:lnTo>
                        <a:pt x="73" y="369"/>
                      </a:lnTo>
                      <a:lnTo>
                        <a:pt x="73" y="368"/>
                      </a:lnTo>
                      <a:lnTo>
                        <a:pt x="72" y="365"/>
                      </a:lnTo>
                      <a:lnTo>
                        <a:pt x="67" y="364"/>
                      </a:lnTo>
                      <a:lnTo>
                        <a:pt x="72" y="362"/>
                      </a:lnTo>
                      <a:lnTo>
                        <a:pt x="75" y="364"/>
                      </a:lnTo>
                      <a:lnTo>
                        <a:pt x="76" y="364"/>
                      </a:lnTo>
                      <a:lnTo>
                        <a:pt x="77" y="365"/>
                      </a:lnTo>
                      <a:lnTo>
                        <a:pt x="77" y="364"/>
                      </a:lnTo>
                      <a:lnTo>
                        <a:pt x="78" y="362"/>
                      </a:lnTo>
                      <a:lnTo>
                        <a:pt x="75" y="359"/>
                      </a:lnTo>
                      <a:lnTo>
                        <a:pt x="73" y="357"/>
                      </a:lnTo>
                      <a:lnTo>
                        <a:pt x="73" y="354"/>
                      </a:lnTo>
                      <a:lnTo>
                        <a:pt x="76" y="352"/>
                      </a:lnTo>
                      <a:lnTo>
                        <a:pt x="78" y="352"/>
                      </a:lnTo>
                      <a:lnTo>
                        <a:pt x="78" y="350"/>
                      </a:lnTo>
                      <a:lnTo>
                        <a:pt x="76" y="350"/>
                      </a:lnTo>
                      <a:lnTo>
                        <a:pt x="73" y="349"/>
                      </a:lnTo>
                      <a:lnTo>
                        <a:pt x="71" y="351"/>
                      </a:lnTo>
                      <a:lnTo>
                        <a:pt x="70" y="350"/>
                      </a:lnTo>
                      <a:lnTo>
                        <a:pt x="70" y="349"/>
                      </a:lnTo>
                      <a:lnTo>
                        <a:pt x="70" y="347"/>
                      </a:lnTo>
                      <a:lnTo>
                        <a:pt x="70" y="345"/>
                      </a:lnTo>
                      <a:lnTo>
                        <a:pt x="72" y="343"/>
                      </a:lnTo>
                      <a:lnTo>
                        <a:pt x="71" y="342"/>
                      </a:lnTo>
                      <a:lnTo>
                        <a:pt x="67" y="342"/>
                      </a:lnTo>
                      <a:lnTo>
                        <a:pt x="64" y="343"/>
                      </a:lnTo>
                      <a:lnTo>
                        <a:pt x="62" y="343"/>
                      </a:lnTo>
                      <a:lnTo>
                        <a:pt x="62" y="342"/>
                      </a:lnTo>
                      <a:lnTo>
                        <a:pt x="61" y="340"/>
                      </a:lnTo>
                      <a:lnTo>
                        <a:pt x="61" y="337"/>
                      </a:lnTo>
                      <a:lnTo>
                        <a:pt x="63" y="336"/>
                      </a:lnTo>
                      <a:lnTo>
                        <a:pt x="63" y="333"/>
                      </a:lnTo>
                      <a:lnTo>
                        <a:pt x="62" y="332"/>
                      </a:lnTo>
                      <a:lnTo>
                        <a:pt x="62" y="329"/>
                      </a:lnTo>
                      <a:lnTo>
                        <a:pt x="62" y="328"/>
                      </a:lnTo>
                      <a:lnTo>
                        <a:pt x="63" y="327"/>
                      </a:lnTo>
                      <a:lnTo>
                        <a:pt x="64" y="327"/>
                      </a:lnTo>
                      <a:lnTo>
                        <a:pt x="67" y="324"/>
                      </a:lnTo>
                      <a:lnTo>
                        <a:pt x="71" y="324"/>
                      </a:lnTo>
                      <a:lnTo>
                        <a:pt x="72" y="327"/>
                      </a:lnTo>
                      <a:lnTo>
                        <a:pt x="73" y="329"/>
                      </a:lnTo>
                      <a:lnTo>
                        <a:pt x="75" y="331"/>
                      </a:lnTo>
                      <a:lnTo>
                        <a:pt x="76" y="332"/>
                      </a:lnTo>
                      <a:lnTo>
                        <a:pt x="75" y="333"/>
                      </a:lnTo>
                      <a:lnTo>
                        <a:pt x="72" y="335"/>
                      </a:lnTo>
                      <a:lnTo>
                        <a:pt x="71" y="333"/>
                      </a:lnTo>
                      <a:lnTo>
                        <a:pt x="71" y="335"/>
                      </a:lnTo>
                      <a:lnTo>
                        <a:pt x="72" y="336"/>
                      </a:lnTo>
                      <a:lnTo>
                        <a:pt x="73" y="337"/>
                      </a:lnTo>
                      <a:lnTo>
                        <a:pt x="76" y="337"/>
                      </a:lnTo>
                      <a:lnTo>
                        <a:pt x="78" y="337"/>
                      </a:lnTo>
                      <a:lnTo>
                        <a:pt x="80" y="338"/>
                      </a:lnTo>
                      <a:lnTo>
                        <a:pt x="81" y="342"/>
                      </a:lnTo>
                      <a:lnTo>
                        <a:pt x="82" y="343"/>
                      </a:lnTo>
                      <a:lnTo>
                        <a:pt x="86" y="345"/>
                      </a:lnTo>
                      <a:lnTo>
                        <a:pt x="87" y="345"/>
                      </a:lnTo>
                      <a:lnTo>
                        <a:pt x="90" y="346"/>
                      </a:lnTo>
                      <a:lnTo>
                        <a:pt x="94" y="347"/>
                      </a:lnTo>
                      <a:lnTo>
                        <a:pt x="94" y="349"/>
                      </a:lnTo>
                      <a:lnTo>
                        <a:pt x="91" y="351"/>
                      </a:lnTo>
                      <a:lnTo>
                        <a:pt x="89" y="354"/>
                      </a:lnTo>
                      <a:lnTo>
                        <a:pt x="87" y="355"/>
                      </a:lnTo>
                      <a:lnTo>
                        <a:pt x="90" y="355"/>
                      </a:lnTo>
                      <a:lnTo>
                        <a:pt x="92" y="357"/>
                      </a:lnTo>
                      <a:lnTo>
                        <a:pt x="95" y="355"/>
                      </a:lnTo>
                      <a:lnTo>
                        <a:pt x="99" y="355"/>
                      </a:lnTo>
                      <a:lnTo>
                        <a:pt x="96" y="359"/>
                      </a:lnTo>
                      <a:lnTo>
                        <a:pt x="95" y="359"/>
                      </a:lnTo>
                      <a:lnTo>
                        <a:pt x="94" y="360"/>
                      </a:lnTo>
                      <a:lnTo>
                        <a:pt x="92" y="361"/>
                      </a:lnTo>
                      <a:lnTo>
                        <a:pt x="91" y="360"/>
                      </a:lnTo>
                      <a:lnTo>
                        <a:pt x="90" y="359"/>
                      </a:lnTo>
                      <a:lnTo>
                        <a:pt x="89" y="359"/>
                      </a:lnTo>
                      <a:lnTo>
                        <a:pt x="87" y="360"/>
                      </a:lnTo>
                      <a:lnTo>
                        <a:pt x="83" y="361"/>
                      </a:lnTo>
                      <a:lnTo>
                        <a:pt x="83" y="362"/>
                      </a:lnTo>
                      <a:lnTo>
                        <a:pt x="85" y="362"/>
                      </a:lnTo>
                      <a:lnTo>
                        <a:pt x="86" y="362"/>
                      </a:lnTo>
                      <a:lnTo>
                        <a:pt x="87" y="362"/>
                      </a:lnTo>
                      <a:lnTo>
                        <a:pt x="90" y="364"/>
                      </a:lnTo>
                      <a:lnTo>
                        <a:pt x="92" y="364"/>
                      </a:lnTo>
                      <a:lnTo>
                        <a:pt x="92" y="365"/>
                      </a:lnTo>
                      <a:lnTo>
                        <a:pt x="95" y="366"/>
                      </a:lnTo>
                      <a:lnTo>
                        <a:pt x="96" y="366"/>
                      </a:lnTo>
                      <a:lnTo>
                        <a:pt x="99" y="365"/>
                      </a:lnTo>
                      <a:lnTo>
                        <a:pt x="101" y="364"/>
                      </a:lnTo>
                      <a:lnTo>
                        <a:pt x="103" y="362"/>
                      </a:lnTo>
                      <a:lnTo>
                        <a:pt x="103" y="360"/>
                      </a:lnTo>
                      <a:lnTo>
                        <a:pt x="103" y="359"/>
                      </a:lnTo>
                      <a:lnTo>
                        <a:pt x="103" y="354"/>
                      </a:lnTo>
                      <a:lnTo>
                        <a:pt x="104" y="352"/>
                      </a:lnTo>
                      <a:lnTo>
                        <a:pt x="106" y="351"/>
                      </a:lnTo>
                      <a:lnTo>
                        <a:pt x="108" y="352"/>
                      </a:lnTo>
                      <a:lnTo>
                        <a:pt x="110" y="352"/>
                      </a:lnTo>
                      <a:lnTo>
                        <a:pt x="111" y="354"/>
                      </a:lnTo>
                      <a:lnTo>
                        <a:pt x="114" y="352"/>
                      </a:lnTo>
                      <a:lnTo>
                        <a:pt x="116" y="352"/>
                      </a:lnTo>
                      <a:lnTo>
                        <a:pt x="119" y="352"/>
                      </a:lnTo>
                      <a:lnTo>
                        <a:pt x="120" y="351"/>
                      </a:lnTo>
                      <a:lnTo>
                        <a:pt x="120" y="355"/>
                      </a:lnTo>
                      <a:lnTo>
                        <a:pt x="118" y="362"/>
                      </a:lnTo>
                      <a:lnTo>
                        <a:pt x="116" y="368"/>
                      </a:lnTo>
                      <a:lnTo>
                        <a:pt x="118" y="375"/>
                      </a:lnTo>
                      <a:lnTo>
                        <a:pt x="120" y="380"/>
                      </a:lnTo>
                      <a:lnTo>
                        <a:pt x="123" y="383"/>
                      </a:lnTo>
                      <a:lnTo>
                        <a:pt x="123" y="384"/>
                      </a:lnTo>
                      <a:lnTo>
                        <a:pt x="122" y="388"/>
                      </a:lnTo>
                      <a:lnTo>
                        <a:pt x="122" y="389"/>
                      </a:lnTo>
                      <a:lnTo>
                        <a:pt x="122" y="390"/>
                      </a:lnTo>
                      <a:lnTo>
                        <a:pt x="120" y="392"/>
                      </a:lnTo>
                      <a:lnTo>
                        <a:pt x="118" y="393"/>
                      </a:lnTo>
                      <a:lnTo>
                        <a:pt x="115" y="397"/>
                      </a:lnTo>
                      <a:lnTo>
                        <a:pt x="111" y="399"/>
                      </a:lnTo>
                      <a:lnTo>
                        <a:pt x="110" y="404"/>
                      </a:lnTo>
                      <a:lnTo>
                        <a:pt x="109" y="407"/>
                      </a:lnTo>
                      <a:lnTo>
                        <a:pt x="109" y="411"/>
                      </a:lnTo>
                      <a:lnTo>
                        <a:pt x="106" y="412"/>
                      </a:lnTo>
                      <a:lnTo>
                        <a:pt x="103" y="411"/>
                      </a:lnTo>
                      <a:lnTo>
                        <a:pt x="100" y="408"/>
                      </a:lnTo>
                      <a:lnTo>
                        <a:pt x="96" y="406"/>
                      </a:lnTo>
                      <a:lnTo>
                        <a:pt x="92" y="399"/>
                      </a:lnTo>
                      <a:lnTo>
                        <a:pt x="89" y="395"/>
                      </a:lnTo>
                      <a:lnTo>
                        <a:pt x="85" y="394"/>
                      </a:lnTo>
                      <a:lnTo>
                        <a:pt x="80" y="393"/>
                      </a:lnTo>
                      <a:lnTo>
                        <a:pt x="77" y="392"/>
                      </a:lnTo>
                      <a:lnTo>
                        <a:pt x="75" y="394"/>
                      </a:lnTo>
                      <a:close/>
                      <a:moveTo>
                        <a:pt x="192" y="349"/>
                      </a:moveTo>
                      <a:lnTo>
                        <a:pt x="190" y="347"/>
                      </a:lnTo>
                      <a:lnTo>
                        <a:pt x="187" y="343"/>
                      </a:lnTo>
                      <a:lnTo>
                        <a:pt x="189" y="337"/>
                      </a:lnTo>
                      <a:lnTo>
                        <a:pt x="192" y="333"/>
                      </a:lnTo>
                      <a:lnTo>
                        <a:pt x="196" y="332"/>
                      </a:lnTo>
                      <a:lnTo>
                        <a:pt x="203" y="331"/>
                      </a:lnTo>
                      <a:lnTo>
                        <a:pt x="208" y="331"/>
                      </a:lnTo>
                      <a:lnTo>
                        <a:pt x="212" y="332"/>
                      </a:lnTo>
                      <a:lnTo>
                        <a:pt x="215" y="336"/>
                      </a:lnTo>
                      <a:lnTo>
                        <a:pt x="215" y="337"/>
                      </a:lnTo>
                      <a:lnTo>
                        <a:pt x="213" y="338"/>
                      </a:lnTo>
                      <a:lnTo>
                        <a:pt x="210" y="338"/>
                      </a:lnTo>
                      <a:lnTo>
                        <a:pt x="209" y="340"/>
                      </a:lnTo>
                      <a:lnTo>
                        <a:pt x="206" y="340"/>
                      </a:lnTo>
                      <a:lnTo>
                        <a:pt x="200" y="346"/>
                      </a:lnTo>
                      <a:lnTo>
                        <a:pt x="198" y="347"/>
                      </a:lnTo>
                      <a:lnTo>
                        <a:pt x="192" y="349"/>
                      </a:lnTo>
                      <a:close/>
                      <a:moveTo>
                        <a:pt x="247" y="343"/>
                      </a:moveTo>
                      <a:lnTo>
                        <a:pt x="247" y="345"/>
                      </a:lnTo>
                      <a:lnTo>
                        <a:pt x="247" y="347"/>
                      </a:lnTo>
                      <a:lnTo>
                        <a:pt x="247" y="350"/>
                      </a:lnTo>
                      <a:lnTo>
                        <a:pt x="247" y="354"/>
                      </a:lnTo>
                      <a:lnTo>
                        <a:pt x="248" y="357"/>
                      </a:lnTo>
                      <a:lnTo>
                        <a:pt x="250" y="359"/>
                      </a:lnTo>
                      <a:lnTo>
                        <a:pt x="251" y="360"/>
                      </a:lnTo>
                      <a:lnTo>
                        <a:pt x="252" y="362"/>
                      </a:lnTo>
                      <a:lnTo>
                        <a:pt x="252" y="365"/>
                      </a:lnTo>
                      <a:lnTo>
                        <a:pt x="248" y="366"/>
                      </a:lnTo>
                      <a:lnTo>
                        <a:pt x="247" y="362"/>
                      </a:lnTo>
                      <a:lnTo>
                        <a:pt x="244" y="357"/>
                      </a:lnTo>
                      <a:lnTo>
                        <a:pt x="244" y="351"/>
                      </a:lnTo>
                      <a:lnTo>
                        <a:pt x="243" y="346"/>
                      </a:lnTo>
                      <a:lnTo>
                        <a:pt x="243" y="343"/>
                      </a:lnTo>
                      <a:lnTo>
                        <a:pt x="247" y="343"/>
                      </a:lnTo>
                      <a:lnTo>
                        <a:pt x="247" y="343"/>
                      </a:lnTo>
                      <a:lnTo>
                        <a:pt x="247" y="343"/>
                      </a:lnTo>
                      <a:close/>
                      <a:moveTo>
                        <a:pt x="161" y="384"/>
                      </a:moveTo>
                      <a:lnTo>
                        <a:pt x="160" y="381"/>
                      </a:lnTo>
                      <a:lnTo>
                        <a:pt x="161" y="378"/>
                      </a:lnTo>
                      <a:lnTo>
                        <a:pt x="162" y="373"/>
                      </a:lnTo>
                      <a:lnTo>
                        <a:pt x="163" y="366"/>
                      </a:lnTo>
                      <a:lnTo>
                        <a:pt x="163" y="364"/>
                      </a:lnTo>
                      <a:lnTo>
                        <a:pt x="165" y="361"/>
                      </a:lnTo>
                      <a:lnTo>
                        <a:pt x="166" y="357"/>
                      </a:lnTo>
                      <a:lnTo>
                        <a:pt x="166" y="352"/>
                      </a:lnTo>
                      <a:lnTo>
                        <a:pt x="166" y="350"/>
                      </a:lnTo>
                      <a:lnTo>
                        <a:pt x="168" y="349"/>
                      </a:lnTo>
                      <a:lnTo>
                        <a:pt x="172" y="347"/>
                      </a:lnTo>
                      <a:lnTo>
                        <a:pt x="175" y="346"/>
                      </a:lnTo>
                      <a:lnTo>
                        <a:pt x="175" y="347"/>
                      </a:lnTo>
                      <a:lnTo>
                        <a:pt x="175" y="350"/>
                      </a:lnTo>
                      <a:lnTo>
                        <a:pt x="173" y="352"/>
                      </a:lnTo>
                      <a:lnTo>
                        <a:pt x="172" y="357"/>
                      </a:lnTo>
                      <a:lnTo>
                        <a:pt x="172" y="361"/>
                      </a:lnTo>
                      <a:lnTo>
                        <a:pt x="170" y="365"/>
                      </a:lnTo>
                      <a:lnTo>
                        <a:pt x="168" y="368"/>
                      </a:lnTo>
                      <a:lnTo>
                        <a:pt x="166" y="373"/>
                      </a:lnTo>
                      <a:lnTo>
                        <a:pt x="163" y="379"/>
                      </a:lnTo>
                      <a:lnTo>
                        <a:pt x="161" y="384"/>
                      </a:lnTo>
                      <a:close/>
                      <a:moveTo>
                        <a:pt x="160" y="407"/>
                      </a:moveTo>
                      <a:lnTo>
                        <a:pt x="160" y="403"/>
                      </a:lnTo>
                      <a:lnTo>
                        <a:pt x="158" y="404"/>
                      </a:lnTo>
                      <a:lnTo>
                        <a:pt x="153" y="406"/>
                      </a:lnTo>
                      <a:lnTo>
                        <a:pt x="153" y="402"/>
                      </a:lnTo>
                      <a:lnTo>
                        <a:pt x="153" y="397"/>
                      </a:lnTo>
                      <a:lnTo>
                        <a:pt x="156" y="394"/>
                      </a:lnTo>
                      <a:lnTo>
                        <a:pt x="158" y="393"/>
                      </a:lnTo>
                      <a:lnTo>
                        <a:pt x="161" y="392"/>
                      </a:lnTo>
                      <a:lnTo>
                        <a:pt x="162" y="389"/>
                      </a:lnTo>
                      <a:lnTo>
                        <a:pt x="163" y="384"/>
                      </a:lnTo>
                      <a:lnTo>
                        <a:pt x="166" y="380"/>
                      </a:lnTo>
                      <a:lnTo>
                        <a:pt x="167" y="378"/>
                      </a:lnTo>
                      <a:lnTo>
                        <a:pt x="170" y="374"/>
                      </a:lnTo>
                      <a:lnTo>
                        <a:pt x="171" y="366"/>
                      </a:lnTo>
                      <a:lnTo>
                        <a:pt x="175" y="361"/>
                      </a:lnTo>
                      <a:lnTo>
                        <a:pt x="177" y="359"/>
                      </a:lnTo>
                      <a:lnTo>
                        <a:pt x="181" y="352"/>
                      </a:lnTo>
                      <a:lnTo>
                        <a:pt x="184" y="349"/>
                      </a:lnTo>
                      <a:lnTo>
                        <a:pt x="189" y="347"/>
                      </a:lnTo>
                      <a:lnTo>
                        <a:pt x="190" y="350"/>
                      </a:lnTo>
                      <a:lnTo>
                        <a:pt x="191" y="352"/>
                      </a:lnTo>
                      <a:lnTo>
                        <a:pt x="191" y="355"/>
                      </a:lnTo>
                      <a:lnTo>
                        <a:pt x="187" y="364"/>
                      </a:lnTo>
                      <a:lnTo>
                        <a:pt x="182" y="371"/>
                      </a:lnTo>
                      <a:lnTo>
                        <a:pt x="180" y="375"/>
                      </a:lnTo>
                      <a:lnTo>
                        <a:pt x="179" y="379"/>
                      </a:lnTo>
                      <a:lnTo>
                        <a:pt x="172" y="383"/>
                      </a:lnTo>
                      <a:lnTo>
                        <a:pt x="166" y="388"/>
                      </a:lnTo>
                      <a:lnTo>
                        <a:pt x="163" y="392"/>
                      </a:lnTo>
                      <a:lnTo>
                        <a:pt x="163" y="395"/>
                      </a:lnTo>
                      <a:lnTo>
                        <a:pt x="162" y="398"/>
                      </a:lnTo>
                      <a:lnTo>
                        <a:pt x="162" y="402"/>
                      </a:lnTo>
                      <a:lnTo>
                        <a:pt x="161" y="404"/>
                      </a:lnTo>
                      <a:lnTo>
                        <a:pt x="160" y="407"/>
                      </a:lnTo>
                      <a:close/>
                      <a:moveTo>
                        <a:pt x="228" y="350"/>
                      </a:moveTo>
                      <a:lnTo>
                        <a:pt x="232" y="352"/>
                      </a:lnTo>
                      <a:lnTo>
                        <a:pt x="232" y="355"/>
                      </a:lnTo>
                      <a:lnTo>
                        <a:pt x="233" y="359"/>
                      </a:lnTo>
                      <a:lnTo>
                        <a:pt x="233" y="360"/>
                      </a:lnTo>
                      <a:lnTo>
                        <a:pt x="234" y="364"/>
                      </a:lnTo>
                      <a:lnTo>
                        <a:pt x="227" y="362"/>
                      </a:lnTo>
                      <a:lnTo>
                        <a:pt x="224" y="362"/>
                      </a:lnTo>
                      <a:lnTo>
                        <a:pt x="223" y="360"/>
                      </a:lnTo>
                      <a:lnTo>
                        <a:pt x="222" y="357"/>
                      </a:lnTo>
                      <a:lnTo>
                        <a:pt x="224" y="352"/>
                      </a:lnTo>
                      <a:lnTo>
                        <a:pt x="228" y="350"/>
                      </a:lnTo>
                      <a:close/>
                      <a:moveTo>
                        <a:pt x="195" y="456"/>
                      </a:moveTo>
                      <a:lnTo>
                        <a:pt x="192" y="454"/>
                      </a:lnTo>
                      <a:lnTo>
                        <a:pt x="191" y="454"/>
                      </a:lnTo>
                      <a:lnTo>
                        <a:pt x="190" y="455"/>
                      </a:lnTo>
                      <a:lnTo>
                        <a:pt x="187" y="451"/>
                      </a:lnTo>
                      <a:lnTo>
                        <a:pt x="185" y="449"/>
                      </a:lnTo>
                      <a:lnTo>
                        <a:pt x="185" y="445"/>
                      </a:lnTo>
                      <a:lnTo>
                        <a:pt x="184" y="444"/>
                      </a:lnTo>
                      <a:lnTo>
                        <a:pt x="182" y="444"/>
                      </a:lnTo>
                      <a:lnTo>
                        <a:pt x="181" y="445"/>
                      </a:lnTo>
                      <a:lnTo>
                        <a:pt x="179" y="447"/>
                      </a:lnTo>
                      <a:lnTo>
                        <a:pt x="177" y="449"/>
                      </a:lnTo>
                      <a:lnTo>
                        <a:pt x="176" y="449"/>
                      </a:lnTo>
                      <a:lnTo>
                        <a:pt x="175" y="451"/>
                      </a:lnTo>
                      <a:lnTo>
                        <a:pt x="176" y="445"/>
                      </a:lnTo>
                      <a:lnTo>
                        <a:pt x="179" y="444"/>
                      </a:lnTo>
                      <a:lnTo>
                        <a:pt x="182" y="440"/>
                      </a:lnTo>
                      <a:lnTo>
                        <a:pt x="185" y="436"/>
                      </a:lnTo>
                      <a:lnTo>
                        <a:pt x="190" y="430"/>
                      </a:lnTo>
                      <a:lnTo>
                        <a:pt x="192" y="426"/>
                      </a:lnTo>
                      <a:lnTo>
                        <a:pt x="195" y="423"/>
                      </a:lnTo>
                      <a:lnTo>
                        <a:pt x="196" y="421"/>
                      </a:lnTo>
                      <a:lnTo>
                        <a:pt x="199" y="418"/>
                      </a:lnTo>
                      <a:lnTo>
                        <a:pt x="203" y="417"/>
                      </a:lnTo>
                      <a:lnTo>
                        <a:pt x="203" y="413"/>
                      </a:lnTo>
                      <a:lnTo>
                        <a:pt x="203" y="412"/>
                      </a:lnTo>
                      <a:lnTo>
                        <a:pt x="204" y="411"/>
                      </a:lnTo>
                      <a:lnTo>
                        <a:pt x="204" y="404"/>
                      </a:lnTo>
                      <a:lnTo>
                        <a:pt x="204" y="403"/>
                      </a:lnTo>
                      <a:lnTo>
                        <a:pt x="205" y="398"/>
                      </a:lnTo>
                      <a:lnTo>
                        <a:pt x="205" y="395"/>
                      </a:lnTo>
                      <a:lnTo>
                        <a:pt x="206" y="393"/>
                      </a:lnTo>
                      <a:lnTo>
                        <a:pt x="206" y="389"/>
                      </a:lnTo>
                      <a:lnTo>
                        <a:pt x="208" y="383"/>
                      </a:lnTo>
                      <a:lnTo>
                        <a:pt x="209" y="379"/>
                      </a:lnTo>
                      <a:lnTo>
                        <a:pt x="209" y="375"/>
                      </a:lnTo>
                      <a:lnTo>
                        <a:pt x="209" y="371"/>
                      </a:lnTo>
                      <a:lnTo>
                        <a:pt x="205" y="365"/>
                      </a:lnTo>
                      <a:lnTo>
                        <a:pt x="205" y="361"/>
                      </a:lnTo>
                      <a:lnTo>
                        <a:pt x="205" y="359"/>
                      </a:lnTo>
                      <a:lnTo>
                        <a:pt x="208" y="357"/>
                      </a:lnTo>
                      <a:lnTo>
                        <a:pt x="212" y="357"/>
                      </a:lnTo>
                      <a:lnTo>
                        <a:pt x="213" y="357"/>
                      </a:lnTo>
                      <a:lnTo>
                        <a:pt x="219" y="362"/>
                      </a:lnTo>
                      <a:lnTo>
                        <a:pt x="224" y="364"/>
                      </a:lnTo>
                      <a:lnTo>
                        <a:pt x="228" y="365"/>
                      </a:lnTo>
                      <a:lnTo>
                        <a:pt x="231" y="366"/>
                      </a:lnTo>
                      <a:lnTo>
                        <a:pt x="234" y="371"/>
                      </a:lnTo>
                      <a:lnTo>
                        <a:pt x="238" y="375"/>
                      </a:lnTo>
                      <a:lnTo>
                        <a:pt x="239" y="378"/>
                      </a:lnTo>
                      <a:lnTo>
                        <a:pt x="241" y="379"/>
                      </a:lnTo>
                      <a:lnTo>
                        <a:pt x="243" y="381"/>
                      </a:lnTo>
                      <a:lnTo>
                        <a:pt x="244" y="383"/>
                      </a:lnTo>
                      <a:lnTo>
                        <a:pt x="246" y="388"/>
                      </a:lnTo>
                      <a:lnTo>
                        <a:pt x="248" y="390"/>
                      </a:lnTo>
                      <a:lnTo>
                        <a:pt x="250" y="392"/>
                      </a:lnTo>
                      <a:lnTo>
                        <a:pt x="250" y="395"/>
                      </a:lnTo>
                      <a:lnTo>
                        <a:pt x="250" y="399"/>
                      </a:lnTo>
                      <a:lnTo>
                        <a:pt x="250" y="402"/>
                      </a:lnTo>
                      <a:lnTo>
                        <a:pt x="250" y="404"/>
                      </a:lnTo>
                      <a:lnTo>
                        <a:pt x="251" y="407"/>
                      </a:lnTo>
                      <a:lnTo>
                        <a:pt x="250" y="408"/>
                      </a:lnTo>
                      <a:lnTo>
                        <a:pt x="250" y="412"/>
                      </a:lnTo>
                      <a:lnTo>
                        <a:pt x="248" y="414"/>
                      </a:lnTo>
                      <a:lnTo>
                        <a:pt x="244" y="418"/>
                      </a:lnTo>
                      <a:lnTo>
                        <a:pt x="242" y="422"/>
                      </a:lnTo>
                      <a:lnTo>
                        <a:pt x="239" y="423"/>
                      </a:lnTo>
                      <a:lnTo>
                        <a:pt x="237" y="425"/>
                      </a:lnTo>
                      <a:lnTo>
                        <a:pt x="237" y="428"/>
                      </a:lnTo>
                      <a:lnTo>
                        <a:pt x="234" y="432"/>
                      </a:lnTo>
                      <a:lnTo>
                        <a:pt x="231" y="435"/>
                      </a:lnTo>
                      <a:lnTo>
                        <a:pt x="227" y="438"/>
                      </a:lnTo>
                      <a:lnTo>
                        <a:pt x="224" y="440"/>
                      </a:lnTo>
                      <a:lnTo>
                        <a:pt x="220" y="442"/>
                      </a:lnTo>
                      <a:lnTo>
                        <a:pt x="215" y="445"/>
                      </a:lnTo>
                      <a:lnTo>
                        <a:pt x="213" y="449"/>
                      </a:lnTo>
                      <a:lnTo>
                        <a:pt x="209" y="450"/>
                      </a:lnTo>
                      <a:lnTo>
                        <a:pt x="206" y="452"/>
                      </a:lnTo>
                      <a:lnTo>
                        <a:pt x="204" y="452"/>
                      </a:lnTo>
                      <a:lnTo>
                        <a:pt x="200" y="454"/>
                      </a:lnTo>
                      <a:lnTo>
                        <a:pt x="198" y="455"/>
                      </a:lnTo>
                      <a:lnTo>
                        <a:pt x="195" y="456"/>
                      </a:lnTo>
                      <a:close/>
                      <a:moveTo>
                        <a:pt x="203" y="361"/>
                      </a:moveTo>
                      <a:lnTo>
                        <a:pt x="204" y="364"/>
                      </a:lnTo>
                      <a:lnTo>
                        <a:pt x="206" y="369"/>
                      </a:lnTo>
                      <a:lnTo>
                        <a:pt x="208" y="374"/>
                      </a:lnTo>
                      <a:lnTo>
                        <a:pt x="208" y="378"/>
                      </a:lnTo>
                      <a:lnTo>
                        <a:pt x="206" y="380"/>
                      </a:lnTo>
                      <a:lnTo>
                        <a:pt x="206" y="383"/>
                      </a:lnTo>
                      <a:lnTo>
                        <a:pt x="206" y="388"/>
                      </a:lnTo>
                      <a:lnTo>
                        <a:pt x="206" y="390"/>
                      </a:lnTo>
                      <a:lnTo>
                        <a:pt x="204" y="389"/>
                      </a:lnTo>
                      <a:lnTo>
                        <a:pt x="200" y="388"/>
                      </a:lnTo>
                      <a:lnTo>
                        <a:pt x="200" y="384"/>
                      </a:lnTo>
                      <a:lnTo>
                        <a:pt x="200" y="381"/>
                      </a:lnTo>
                      <a:lnTo>
                        <a:pt x="199" y="383"/>
                      </a:lnTo>
                      <a:lnTo>
                        <a:pt x="196" y="378"/>
                      </a:lnTo>
                      <a:lnTo>
                        <a:pt x="196" y="374"/>
                      </a:lnTo>
                      <a:lnTo>
                        <a:pt x="198" y="366"/>
                      </a:lnTo>
                      <a:lnTo>
                        <a:pt x="199" y="364"/>
                      </a:lnTo>
                      <a:lnTo>
                        <a:pt x="203" y="361"/>
                      </a:lnTo>
                      <a:close/>
                      <a:moveTo>
                        <a:pt x="263" y="408"/>
                      </a:moveTo>
                      <a:lnTo>
                        <a:pt x="260" y="406"/>
                      </a:lnTo>
                      <a:lnTo>
                        <a:pt x="260" y="403"/>
                      </a:lnTo>
                      <a:lnTo>
                        <a:pt x="262" y="398"/>
                      </a:lnTo>
                      <a:lnTo>
                        <a:pt x="262" y="395"/>
                      </a:lnTo>
                      <a:lnTo>
                        <a:pt x="266" y="392"/>
                      </a:lnTo>
                      <a:lnTo>
                        <a:pt x="271" y="390"/>
                      </a:lnTo>
                      <a:lnTo>
                        <a:pt x="276" y="389"/>
                      </a:lnTo>
                      <a:lnTo>
                        <a:pt x="279" y="388"/>
                      </a:lnTo>
                      <a:lnTo>
                        <a:pt x="286" y="381"/>
                      </a:lnTo>
                      <a:lnTo>
                        <a:pt x="293" y="379"/>
                      </a:lnTo>
                      <a:lnTo>
                        <a:pt x="291" y="380"/>
                      </a:lnTo>
                      <a:lnTo>
                        <a:pt x="286" y="384"/>
                      </a:lnTo>
                      <a:lnTo>
                        <a:pt x="280" y="389"/>
                      </a:lnTo>
                      <a:lnTo>
                        <a:pt x="276" y="393"/>
                      </a:lnTo>
                      <a:lnTo>
                        <a:pt x="271" y="397"/>
                      </a:lnTo>
                      <a:lnTo>
                        <a:pt x="269" y="399"/>
                      </a:lnTo>
                      <a:lnTo>
                        <a:pt x="266" y="404"/>
                      </a:lnTo>
                      <a:lnTo>
                        <a:pt x="265" y="407"/>
                      </a:lnTo>
                      <a:lnTo>
                        <a:pt x="263" y="408"/>
                      </a:lnTo>
                      <a:close/>
                      <a:moveTo>
                        <a:pt x="152" y="492"/>
                      </a:moveTo>
                      <a:lnTo>
                        <a:pt x="149" y="492"/>
                      </a:lnTo>
                      <a:lnTo>
                        <a:pt x="147" y="488"/>
                      </a:lnTo>
                      <a:lnTo>
                        <a:pt x="144" y="488"/>
                      </a:lnTo>
                      <a:lnTo>
                        <a:pt x="141" y="485"/>
                      </a:lnTo>
                      <a:lnTo>
                        <a:pt x="139" y="484"/>
                      </a:lnTo>
                      <a:lnTo>
                        <a:pt x="138" y="482"/>
                      </a:lnTo>
                      <a:lnTo>
                        <a:pt x="138" y="479"/>
                      </a:lnTo>
                      <a:lnTo>
                        <a:pt x="139" y="476"/>
                      </a:lnTo>
                      <a:lnTo>
                        <a:pt x="144" y="476"/>
                      </a:lnTo>
                      <a:lnTo>
                        <a:pt x="146" y="474"/>
                      </a:lnTo>
                      <a:lnTo>
                        <a:pt x="143" y="473"/>
                      </a:lnTo>
                      <a:lnTo>
                        <a:pt x="141" y="471"/>
                      </a:lnTo>
                      <a:lnTo>
                        <a:pt x="143" y="470"/>
                      </a:lnTo>
                      <a:lnTo>
                        <a:pt x="143" y="469"/>
                      </a:lnTo>
                      <a:lnTo>
                        <a:pt x="141" y="466"/>
                      </a:lnTo>
                      <a:lnTo>
                        <a:pt x="141" y="463"/>
                      </a:lnTo>
                      <a:lnTo>
                        <a:pt x="143" y="457"/>
                      </a:lnTo>
                      <a:lnTo>
                        <a:pt x="144" y="455"/>
                      </a:lnTo>
                      <a:lnTo>
                        <a:pt x="148" y="450"/>
                      </a:lnTo>
                      <a:lnTo>
                        <a:pt x="151" y="446"/>
                      </a:lnTo>
                      <a:lnTo>
                        <a:pt x="152" y="441"/>
                      </a:lnTo>
                      <a:lnTo>
                        <a:pt x="153" y="437"/>
                      </a:lnTo>
                      <a:lnTo>
                        <a:pt x="154" y="435"/>
                      </a:lnTo>
                      <a:lnTo>
                        <a:pt x="153" y="431"/>
                      </a:lnTo>
                      <a:lnTo>
                        <a:pt x="153" y="427"/>
                      </a:lnTo>
                      <a:lnTo>
                        <a:pt x="156" y="423"/>
                      </a:lnTo>
                      <a:lnTo>
                        <a:pt x="158" y="419"/>
                      </a:lnTo>
                      <a:lnTo>
                        <a:pt x="160" y="417"/>
                      </a:lnTo>
                      <a:lnTo>
                        <a:pt x="162" y="412"/>
                      </a:lnTo>
                      <a:lnTo>
                        <a:pt x="165" y="411"/>
                      </a:lnTo>
                      <a:lnTo>
                        <a:pt x="167" y="407"/>
                      </a:lnTo>
                      <a:lnTo>
                        <a:pt x="166" y="403"/>
                      </a:lnTo>
                      <a:lnTo>
                        <a:pt x="167" y="398"/>
                      </a:lnTo>
                      <a:lnTo>
                        <a:pt x="168" y="395"/>
                      </a:lnTo>
                      <a:lnTo>
                        <a:pt x="168" y="392"/>
                      </a:lnTo>
                      <a:lnTo>
                        <a:pt x="173" y="389"/>
                      </a:lnTo>
                      <a:lnTo>
                        <a:pt x="176" y="387"/>
                      </a:lnTo>
                      <a:lnTo>
                        <a:pt x="180" y="383"/>
                      </a:lnTo>
                      <a:lnTo>
                        <a:pt x="185" y="381"/>
                      </a:lnTo>
                      <a:lnTo>
                        <a:pt x="189" y="383"/>
                      </a:lnTo>
                      <a:lnTo>
                        <a:pt x="192" y="384"/>
                      </a:lnTo>
                      <a:lnTo>
                        <a:pt x="195" y="387"/>
                      </a:lnTo>
                      <a:lnTo>
                        <a:pt x="194" y="390"/>
                      </a:lnTo>
                      <a:lnTo>
                        <a:pt x="191" y="394"/>
                      </a:lnTo>
                      <a:lnTo>
                        <a:pt x="190" y="398"/>
                      </a:lnTo>
                      <a:lnTo>
                        <a:pt x="189" y="402"/>
                      </a:lnTo>
                      <a:lnTo>
                        <a:pt x="186" y="403"/>
                      </a:lnTo>
                      <a:lnTo>
                        <a:pt x="186" y="406"/>
                      </a:lnTo>
                      <a:lnTo>
                        <a:pt x="185" y="408"/>
                      </a:lnTo>
                      <a:lnTo>
                        <a:pt x="184" y="412"/>
                      </a:lnTo>
                      <a:lnTo>
                        <a:pt x="181" y="417"/>
                      </a:lnTo>
                      <a:lnTo>
                        <a:pt x="179" y="421"/>
                      </a:lnTo>
                      <a:lnTo>
                        <a:pt x="176" y="425"/>
                      </a:lnTo>
                      <a:lnTo>
                        <a:pt x="173" y="431"/>
                      </a:lnTo>
                      <a:lnTo>
                        <a:pt x="170" y="433"/>
                      </a:lnTo>
                      <a:lnTo>
                        <a:pt x="170" y="437"/>
                      </a:lnTo>
                      <a:lnTo>
                        <a:pt x="167" y="441"/>
                      </a:lnTo>
                      <a:lnTo>
                        <a:pt x="166" y="447"/>
                      </a:lnTo>
                      <a:lnTo>
                        <a:pt x="165" y="450"/>
                      </a:lnTo>
                      <a:lnTo>
                        <a:pt x="163" y="454"/>
                      </a:lnTo>
                      <a:lnTo>
                        <a:pt x="163" y="457"/>
                      </a:lnTo>
                      <a:lnTo>
                        <a:pt x="165" y="464"/>
                      </a:lnTo>
                      <a:lnTo>
                        <a:pt x="166" y="466"/>
                      </a:lnTo>
                      <a:lnTo>
                        <a:pt x="167" y="469"/>
                      </a:lnTo>
                      <a:lnTo>
                        <a:pt x="167" y="470"/>
                      </a:lnTo>
                      <a:lnTo>
                        <a:pt x="165" y="473"/>
                      </a:lnTo>
                      <a:lnTo>
                        <a:pt x="163" y="474"/>
                      </a:lnTo>
                      <a:lnTo>
                        <a:pt x="162" y="478"/>
                      </a:lnTo>
                      <a:lnTo>
                        <a:pt x="161" y="480"/>
                      </a:lnTo>
                      <a:lnTo>
                        <a:pt x="161" y="483"/>
                      </a:lnTo>
                      <a:lnTo>
                        <a:pt x="160" y="487"/>
                      </a:lnTo>
                      <a:lnTo>
                        <a:pt x="158" y="488"/>
                      </a:lnTo>
                      <a:lnTo>
                        <a:pt x="156" y="489"/>
                      </a:lnTo>
                      <a:lnTo>
                        <a:pt x="152" y="492"/>
                      </a:lnTo>
                      <a:close/>
                      <a:moveTo>
                        <a:pt x="198" y="390"/>
                      </a:moveTo>
                      <a:lnTo>
                        <a:pt x="198" y="393"/>
                      </a:lnTo>
                      <a:lnTo>
                        <a:pt x="196" y="395"/>
                      </a:lnTo>
                      <a:lnTo>
                        <a:pt x="196" y="397"/>
                      </a:lnTo>
                      <a:lnTo>
                        <a:pt x="194" y="398"/>
                      </a:lnTo>
                      <a:lnTo>
                        <a:pt x="191" y="398"/>
                      </a:lnTo>
                      <a:lnTo>
                        <a:pt x="192" y="395"/>
                      </a:lnTo>
                      <a:lnTo>
                        <a:pt x="194" y="393"/>
                      </a:lnTo>
                      <a:lnTo>
                        <a:pt x="195" y="390"/>
                      </a:lnTo>
                      <a:lnTo>
                        <a:pt x="198" y="390"/>
                      </a:lnTo>
                      <a:lnTo>
                        <a:pt x="198" y="390"/>
                      </a:lnTo>
                      <a:close/>
                      <a:moveTo>
                        <a:pt x="77" y="394"/>
                      </a:moveTo>
                      <a:lnTo>
                        <a:pt x="81" y="394"/>
                      </a:lnTo>
                      <a:lnTo>
                        <a:pt x="85" y="395"/>
                      </a:lnTo>
                      <a:lnTo>
                        <a:pt x="87" y="397"/>
                      </a:lnTo>
                      <a:lnTo>
                        <a:pt x="90" y="399"/>
                      </a:lnTo>
                      <a:lnTo>
                        <a:pt x="92" y="403"/>
                      </a:lnTo>
                      <a:lnTo>
                        <a:pt x="94" y="407"/>
                      </a:lnTo>
                      <a:lnTo>
                        <a:pt x="95" y="409"/>
                      </a:lnTo>
                      <a:lnTo>
                        <a:pt x="95" y="408"/>
                      </a:lnTo>
                      <a:lnTo>
                        <a:pt x="100" y="411"/>
                      </a:lnTo>
                      <a:lnTo>
                        <a:pt x="103" y="413"/>
                      </a:lnTo>
                      <a:lnTo>
                        <a:pt x="104" y="413"/>
                      </a:lnTo>
                      <a:lnTo>
                        <a:pt x="106" y="414"/>
                      </a:lnTo>
                      <a:lnTo>
                        <a:pt x="110" y="412"/>
                      </a:lnTo>
                      <a:lnTo>
                        <a:pt x="111" y="408"/>
                      </a:lnTo>
                      <a:lnTo>
                        <a:pt x="114" y="404"/>
                      </a:lnTo>
                      <a:lnTo>
                        <a:pt x="116" y="399"/>
                      </a:lnTo>
                      <a:lnTo>
                        <a:pt x="119" y="395"/>
                      </a:lnTo>
                      <a:lnTo>
                        <a:pt x="122" y="394"/>
                      </a:lnTo>
                      <a:lnTo>
                        <a:pt x="125" y="393"/>
                      </a:lnTo>
                      <a:lnTo>
                        <a:pt x="130" y="390"/>
                      </a:lnTo>
                      <a:lnTo>
                        <a:pt x="133" y="392"/>
                      </a:lnTo>
                      <a:lnTo>
                        <a:pt x="134" y="394"/>
                      </a:lnTo>
                      <a:lnTo>
                        <a:pt x="135" y="398"/>
                      </a:lnTo>
                      <a:lnTo>
                        <a:pt x="137" y="399"/>
                      </a:lnTo>
                      <a:lnTo>
                        <a:pt x="137" y="402"/>
                      </a:lnTo>
                      <a:lnTo>
                        <a:pt x="137" y="404"/>
                      </a:lnTo>
                      <a:lnTo>
                        <a:pt x="137" y="407"/>
                      </a:lnTo>
                      <a:lnTo>
                        <a:pt x="135" y="409"/>
                      </a:lnTo>
                      <a:lnTo>
                        <a:pt x="135" y="412"/>
                      </a:lnTo>
                      <a:lnTo>
                        <a:pt x="135" y="417"/>
                      </a:lnTo>
                      <a:lnTo>
                        <a:pt x="135" y="421"/>
                      </a:lnTo>
                      <a:lnTo>
                        <a:pt x="134" y="423"/>
                      </a:lnTo>
                      <a:lnTo>
                        <a:pt x="134" y="426"/>
                      </a:lnTo>
                      <a:lnTo>
                        <a:pt x="134" y="427"/>
                      </a:lnTo>
                      <a:lnTo>
                        <a:pt x="134" y="430"/>
                      </a:lnTo>
                      <a:lnTo>
                        <a:pt x="133" y="433"/>
                      </a:lnTo>
                      <a:lnTo>
                        <a:pt x="133" y="435"/>
                      </a:lnTo>
                      <a:lnTo>
                        <a:pt x="132" y="437"/>
                      </a:lnTo>
                      <a:lnTo>
                        <a:pt x="130" y="440"/>
                      </a:lnTo>
                      <a:lnTo>
                        <a:pt x="129" y="442"/>
                      </a:lnTo>
                      <a:lnTo>
                        <a:pt x="129" y="446"/>
                      </a:lnTo>
                      <a:lnTo>
                        <a:pt x="125" y="450"/>
                      </a:lnTo>
                      <a:lnTo>
                        <a:pt x="125" y="451"/>
                      </a:lnTo>
                      <a:lnTo>
                        <a:pt x="124" y="455"/>
                      </a:lnTo>
                      <a:lnTo>
                        <a:pt x="124" y="456"/>
                      </a:lnTo>
                      <a:lnTo>
                        <a:pt x="123" y="460"/>
                      </a:lnTo>
                      <a:lnTo>
                        <a:pt x="122" y="464"/>
                      </a:lnTo>
                      <a:lnTo>
                        <a:pt x="120" y="466"/>
                      </a:lnTo>
                      <a:lnTo>
                        <a:pt x="122" y="466"/>
                      </a:lnTo>
                      <a:lnTo>
                        <a:pt x="122" y="469"/>
                      </a:lnTo>
                      <a:lnTo>
                        <a:pt x="122" y="471"/>
                      </a:lnTo>
                      <a:lnTo>
                        <a:pt x="122" y="475"/>
                      </a:lnTo>
                      <a:lnTo>
                        <a:pt x="122" y="476"/>
                      </a:lnTo>
                      <a:lnTo>
                        <a:pt x="120" y="479"/>
                      </a:lnTo>
                      <a:lnTo>
                        <a:pt x="118" y="480"/>
                      </a:lnTo>
                      <a:lnTo>
                        <a:pt x="116" y="478"/>
                      </a:lnTo>
                      <a:lnTo>
                        <a:pt x="115" y="475"/>
                      </a:lnTo>
                      <a:lnTo>
                        <a:pt x="115" y="470"/>
                      </a:lnTo>
                      <a:lnTo>
                        <a:pt x="115" y="466"/>
                      </a:lnTo>
                      <a:lnTo>
                        <a:pt x="115" y="465"/>
                      </a:lnTo>
                      <a:lnTo>
                        <a:pt x="114" y="463"/>
                      </a:lnTo>
                      <a:lnTo>
                        <a:pt x="114" y="465"/>
                      </a:lnTo>
                      <a:lnTo>
                        <a:pt x="109" y="469"/>
                      </a:lnTo>
                      <a:lnTo>
                        <a:pt x="108" y="470"/>
                      </a:lnTo>
                      <a:lnTo>
                        <a:pt x="110" y="469"/>
                      </a:lnTo>
                      <a:lnTo>
                        <a:pt x="111" y="471"/>
                      </a:lnTo>
                      <a:lnTo>
                        <a:pt x="111" y="473"/>
                      </a:lnTo>
                      <a:lnTo>
                        <a:pt x="111" y="479"/>
                      </a:lnTo>
                      <a:lnTo>
                        <a:pt x="111" y="483"/>
                      </a:lnTo>
                      <a:lnTo>
                        <a:pt x="111" y="484"/>
                      </a:lnTo>
                      <a:lnTo>
                        <a:pt x="110" y="485"/>
                      </a:lnTo>
                      <a:lnTo>
                        <a:pt x="106" y="488"/>
                      </a:lnTo>
                      <a:lnTo>
                        <a:pt x="109" y="487"/>
                      </a:lnTo>
                      <a:lnTo>
                        <a:pt x="114" y="485"/>
                      </a:lnTo>
                      <a:lnTo>
                        <a:pt x="111" y="489"/>
                      </a:lnTo>
                      <a:lnTo>
                        <a:pt x="108" y="493"/>
                      </a:lnTo>
                      <a:lnTo>
                        <a:pt x="103" y="495"/>
                      </a:lnTo>
                      <a:lnTo>
                        <a:pt x="96" y="497"/>
                      </a:lnTo>
                      <a:lnTo>
                        <a:pt x="91" y="499"/>
                      </a:lnTo>
                      <a:lnTo>
                        <a:pt x="86" y="501"/>
                      </a:lnTo>
                      <a:lnTo>
                        <a:pt x="82" y="503"/>
                      </a:lnTo>
                      <a:lnTo>
                        <a:pt x="87" y="502"/>
                      </a:lnTo>
                      <a:lnTo>
                        <a:pt x="91" y="501"/>
                      </a:lnTo>
                      <a:lnTo>
                        <a:pt x="90" y="502"/>
                      </a:lnTo>
                      <a:lnTo>
                        <a:pt x="85" y="508"/>
                      </a:lnTo>
                      <a:lnTo>
                        <a:pt x="80" y="511"/>
                      </a:lnTo>
                      <a:lnTo>
                        <a:pt x="73" y="514"/>
                      </a:lnTo>
                      <a:lnTo>
                        <a:pt x="72" y="514"/>
                      </a:lnTo>
                      <a:lnTo>
                        <a:pt x="71" y="516"/>
                      </a:lnTo>
                      <a:lnTo>
                        <a:pt x="63" y="517"/>
                      </a:lnTo>
                      <a:lnTo>
                        <a:pt x="61" y="518"/>
                      </a:lnTo>
                      <a:lnTo>
                        <a:pt x="58" y="518"/>
                      </a:lnTo>
                      <a:lnTo>
                        <a:pt x="56" y="518"/>
                      </a:lnTo>
                      <a:lnTo>
                        <a:pt x="51" y="518"/>
                      </a:lnTo>
                      <a:lnTo>
                        <a:pt x="45" y="518"/>
                      </a:lnTo>
                      <a:lnTo>
                        <a:pt x="42" y="517"/>
                      </a:lnTo>
                      <a:lnTo>
                        <a:pt x="39" y="517"/>
                      </a:lnTo>
                      <a:lnTo>
                        <a:pt x="35" y="516"/>
                      </a:lnTo>
                      <a:lnTo>
                        <a:pt x="32" y="514"/>
                      </a:lnTo>
                      <a:lnTo>
                        <a:pt x="25" y="513"/>
                      </a:lnTo>
                      <a:lnTo>
                        <a:pt x="21" y="512"/>
                      </a:lnTo>
                      <a:lnTo>
                        <a:pt x="19" y="511"/>
                      </a:lnTo>
                      <a:lnTo>
                        <a:pt x="15" y="508"/>
                      </a:lnTo>
                      <a:lnTo>
                        <a:pt x="13" y="506"/>
                      </a:lnTo>
                      <a:lnTo>
                        <a:pt x="7" y="503"/>
                      </a:lnTo>
                      <a:lnTo>
                        <a:pt x="2" y="497"/>
                      </a:lnTo>
                      <a:lnTo>
                        <a:pt x="1" y="493"/>
                      </a:lnTo>
                      <a:lnTo>
                        <a:pt x="0" y="487"/>
                      </a:lnTo>
                      <a:lnTo>
                        <a:pt x="0" y="485"/>
                      </a:lnTo>
                      <a:lnTo>
                        <a:pt x="0" y="484"/>
                      </a:lnTo>
                      <a:lnTo>
                        <a:pt x="1" y="482"/>
                      </a:lnTo>
                      <a:lnTo>
                        <a:pt x="2" y="478"/>
                      </a:lnTo>
                      <a:lnTo>
                        <a:pt x="5" y="478"/>
                      </a:lnTo>
                      <a:lnTo>
                        <a:pt x="7" y="476"/>
                      </a:lnTo>
                      <a:lnTo>
                        <a:pt x="10" y="476"/>
                      </a:lnTo>
                      <a:lnTo>
                        <a:pt x="10" y="473"/>
                      </a:lnTo>
                      <a:lnTo>
                        <a:pt x="11" y="469"/>
                      </a:lnTo>
                      <a:lnTo>
                        <a:pt x="14" y="466"/>
                      </a:lnTo>
                      <a:lnTo>
                        <a:pt x="18" y="460"/>
                      </a:lnTo>
                      <a:lnTo>
                        <a:pt x="20" y="454"/>
                      </a:lnTo>
                      <a:lnTo>
                        <a:pt x="21" y="451"/>
                      </a:lnTo>
                      <a:lnTo>
                        <a:pt x="25" y="452"/>
                      </a:lnTo>
                      <a:lnTo>
                        <a:pt x="28" y="454"/>
                      </a:lnTo>
                      <a:lnTo>
                        <a:pt x="32" y="454"/>
                      </a:lnTo>
                      <a:lnTo>
                        <a:pt x="34" y="454"/>
                      </a:lnTo>
                      <a:lnTo>
                        <a:pt x="37" y="455"/>
                      </a:lnTo>
                      <a:lnTo>
                        <a:pt x="40" y="456"/>
                      </a:lnTo>
                      <a:lnTo>
                        <a:pt x="43" y="457"/>
                      </a:lnTo>
                      <a:lnTo>
                        <a:pt x="44" y="455"/>
                      </a:lnTo>
                      <a:lnTo>
                        <a:pt x="45" y="454"/>
                      </a:lnTo>
                      <a:lnTo>
                        <a:pt x="45" y="452"/>
                      </a:lnTo>
                      <a:lnTo>
                        <a:pt x="43" y="454"/>
                      </a:lnTo>
                      <a:lnTo>
                        <a:pt x="42" y="451"/>
                      </a:lnTo>
                      <a:lnTo>
                        <a:pt x="44" y="449"/>
                      </a:lnTo>
                      <a:lnTo>
                        <a:pt x="45" y="447"/>
                      </a:lnTo>
                      <a:lnTo>
                        <a:pt x="47" y="446"/>
                      </a:lnTo>
                      <a:lnTo>
                        <a:pt x="48" y="445"/>
                      </a:lnTo>
                      <a:lnTo>
                        <a:pt x="49" y="445"/>
                      </a:lnTo>
                      <a:lnTo>
                        <a:pt x="53" y="447"/>
                      </a:lnTo>
                      <a:lnTo>
                        <a:pt x="57" y="446"/>
                      </a:lnTo>
                      <a:lnTo>
                        <a:pt x="58" y="442"/>
                      </a:lnTo>
                      <a:lnTo>
                        <a:pt x="59" y="438"/>
                      </a:lnTo>
                      <a:lnTo>
                        <a:pt x="61" y="435"/>
                      </a:lnTo>
                      <a:lnTo>
                        <a:pt x="61" y="433"/>
                      </a:lnTo>
                      <a:lnTo>
                        <a:pt x="62" y="432"/>
                      </a:lnTo>
                      <a:lnTo>
                        <a:pt x="61" y="432"/>
                      </a:lnTo>
                      <a:lnTo>
                        <a:pt x="58" y="435"/>
                      </a:lnTo>
                      <a:lnTo>
                        <a:pt x="58" y="437"/>
                      </a:lnTo>
                      <a:lnTo>
                        <a:pt x="57" y="440"/>
                      </a:lnTo>
                      <a:lnTo>
                        <a:pt x="56" y="442"/>
                      </a:lnTo>
                      <a:lnTo>
                        <a:pt x="53" y="445"/>
                      </a:lnTo>
                      <a:lnTo>
                        <a:pt x="51" y="442"/>
                      </a:lnTo>
                      <a:lnTo>
                        <a:pt x="48" y="441"/>
                      </a:lnTo>
                      <a:lnTo>
                        <a:pt x="45" y="445"/>
                      </a:lnTo>
                      <a:lnTo>
                        <a:pt x="43" y="447"/>
                      </a:lnTo>
                      <a:lnTo>
                        <a:pt x="40" y="449"/>
                      </a:lnTo>
                      <a:lnTo>
                        <a:pt x="40" y="451"/>
                      </a:lnTo>
                      <a:lnTo>
                        <a:pt x="40" y="454"/>
                      </a:lnTo>
                      <a:lnTo>
                        <a:pt x="38" y="454"/>
                      </a:lnTo>
                      <a:lnTo>
                        <a:pt x="35" y="451"/>
                      </a:lnTo>
                      <a:lnTo>
                        <a:pt x="32" y="451"/>
                      </a:lnTo>
                      <a:lnTo>
                        <a:pt x="26" y="451"/>
                      </a:lnTo>
                      <a:lnTo>
                        <a:pt x="23" y="450"/>
                      </a:lnTo>
                      <a:lnTo>
                        <a:pt x="21" y="449"/>
                      </a:lnTo>
                      <a:lnTo>
                        <a:pt x="20" y="447"/>
                      </a:lnTo>
                      <a:lnTo>
                        <a:pt x="20" y="446"/>
                      </a:lnTo>
                      <a:lnTo>
                        <a:pt x="19" y="442"/>
                      </a:lnTo>
                      <a:lnTo>
                        <a:pt x="20" y="438"/>
                      </a:lnTo>
                      <a:lnTo>
                        <a:pt x="25" y="436"/>
                      </a:lnTo>
                      <a:lnTo>
                        <a:pt x="26" y="436"/>
                      </a:lnTo>
                      <a:lnTo>
                        <a:pt x="32" y="435"/>
                      </a:lnTo>
                      <a:lnTo>
                        <a:pt x="33" y="435"/>
                      </a:lnTo>
                      <a:lnTo>
                        <a:pt x="35" y="433"/>
                      </a:lnTo>
                      <a:lnTo>
                        <a:pt x="40" y="431"/>
                      </a:lnTo>
                      <a:lnTo>
                        <a:pt x="40" y="427"/>
                      </a:lnTo>
                      <a:lnTo>
                        <a:pt x="37" y="422"/>
                      </a:lnTo>
                      <a:lnTo>
                        <a:pt x="34" y="418"/>
                      </a:lnTo>
                      <a:lnTo>
                        <a:pt x="34" y="417"/>
                      </a:lnTo>
                      <a:lnTo>
                        <a:pt x="34" y="412"/>
                      </a:lnTo>
                      <a:lnTo>
                        <a:pt x="37" y="409"/>
                      </a:lnTo>
                      <a:lnTo>
                        <a:pt x="42" y="403"/>
                      </a:lnTo>
                      <a:lnTo>
                        <a:pt x="45" y="398"/>
                      </a:lnTo>
                      <a:lnTo>
                        <a:pt x="47" y="397"/>
                      </a:lnTo>
                      <a:lnTo>
                        <a:pt x="48" y="397"/>
                      </a:lnTo>
                      <a:lnTo>
                        <a:pt x="52" y="402"/>
                      </a:lnTo>
                      <a:lnTo>
                        <a:pt x="59" y="400"/>
                      </a:lnTo>
                      <a:lnTo>
                        <a:pt x="63" y="398"/>
                      </a:lnTo>
                      <a:lnTo>
                        <a:pt x="71" y="398"/>
                      </a:lnTo>
                      <a:lnTo>
                        <a:pt x="76" y="395"/>
                      </a:lnTo>
                      <a:lnTo>
                        <a:pt x="77" y="394"/>
                      </a:lnTo>
                      <a:close/>
                      <a:moveTo>
                        <a:pt x="298" y="464"/>
                      </a:moveTo>
                      <a:lnTo>
                        <a:pt x="298" y="463"/>
                      </a:lnTo>
                      <a:lnTo>
                        <a:pt x="301" y="459"/>
                      </a:lnTo>
                      <a:lnTo>
                        <a:pt x="304" y="456"/>
                      </a:lnTo>
                      <a:lnTo>
                        <a:pt x="307" y="452"/>
                      </a:lnTo>
                      <a:lnTo>
                        <a:pt x="308" y="450"/>
                      </a:lnTo>
                      <a:lnTo>
                        <a:pt x="309" y="449"/>
                      </a:lnTo>
                      <a:lnTo>
                        <a:pt x="308" y="444"/>
                      </a:lnTo>
                      <a:lnTo>
                        <a:pt x="307" y="440"/>
                      </a:lnTo>
                      <a:lnTo>
                        <a:pt x="304" y="438"/>
                      </a:lnTo>
                      <a:lnTo>
                        <a:pt x="304" y="436"/>
                      </a:lnTo>
                      <a:lnTo>
                        <a:pt x="304" y="435"/>
                      </a:lnTo>
                      <a:lnTo>
                        <a:pt x="307" y="431"/>
                      </a:lnTo>
                      <a:lnTo>
                        <a:pt x="304" y="432"/>
                      </a:lnTo>
                      <a:lnTo>
                        <a:pt x="301" y="432"/>
                      </a:lnTo>
                      <a:lnTo>
                        <a:pt x="300" y="431"/>
                      </a:lnTo>
                      <a:lnTo>
                        <a:pt x="300" y="426"/>
                      </a:lnTo>
                      <a:lnTo>
                        <a:pt x="300" y="423"/>
                      </a:lnTo>
                      <a:lnTo>
                        <a:pt x="299" y="425"/>
                      </a:lnTo>
                      <a:lnTo>
                        <a:pt x="300" y="431"/>
                      </a:lnTo>
                      <a:lnTo>
                        <a:pt x="301" y="433"/>
                      </a:lnTo>
                      <a:lnTo>
                        <a:pt x="303" y="437"/>
                      </a:lnTo>
                      <a:lnTo>
                        <a:pt x="303" y="440"/>
                      </a:lnTo>
                      <a:lnTo>
                        <a:pt x="303" y="447"/>
                      </a:lnTo>
                      <a:lnTo>
                        <a:pt x="303" y="450"/>
                      </a:lnTo>
                      <a:lnTo>
                        <a:pt x="301" y="452"/>
                      </a:lnTo>
                      <a:lnTo>
                        <a:pt x="299" y="451"/>
                      </a:lnTo>
                      <a:lnTo>
                        <a:pt x="298" y="452"/>
                      </a:lnTo>
                      <a:lnTo>
                        <a:pt x="299" y="455"/>
                      </a:lnTo>
                      <a:lnTo>
                        <a:pt x="299" y="456"/>
                      </a:lnTo>
                      <a:lnTo>
                        <a:pt x="296" y="459"/>
                      </a:lnTo>
                      <a:lnTo>
                        <a:pt x="294" y="459"/>
                      </a:lnTo>
                      <a:lnTo>
                        <a:pt x="288" y="459"/>
                      </a:lnTo>
                      <a:lnTo>
                        <a:pt x="285" y="459"/>
                      </a:lnTo>
                      <a:lnTo>
                        <a:pt x="282" y="459"/>
                      </a:lnTo>
                      <a:lnTo>
                        <a:pt x="279" y="459"/>
                      </a:lnTo>
                      <a:lnTo>
                        <a:pt x="274" y="459"/>
                      </a:lnTo>
                      <a:lnTo>
                        <a:pt x="271" y="457"/>
                      </a:lnTo>
                      <a:lnTo>
                        <a:pt x="269" y="457"/>
                      </a:lnTo>
                      <a:lnTo>
                        <a:pt x="269" y="454"/>
                      </a:lnTo>
                      <a:lnTo>
                        <a:pt x="270" y="449"/>
                      </a:lnTo>
                      <a:lnTo>
                        <a:pt x="270" y="446"/>
                      </a:lnTo>
                      <a:lnTo>
                        <a:pt x="271" y="441"/>
                      </a:lnTo>
                      <a:lnTo>
                        <a:pt x="271" y="436"/>
                      </a:lnTo>
                      <a:lnTo>
                        <a:pt x="275" y="423"/>
                      </a:lnTo>
                      <a:lnTo>
                        <a:pt x="279" y="418"/>
                      </a:lnTo>
                      <a:lnTo>
                        <a:pt x="281" y="414"/>
                      </a:lnTo>
                      <a:lnTo>
                        <a:pt x="284" y="412"/>
                      </a:lnTo>
                      <a:lnTo>
                        <a:pt x="284" y="411"/>
                      </a:lnTo>
                      <a:lnTo>
                        <a:pt x="289" y="409"/>
                      </a:lnTo>
                      <a:lnTo>
                        <a:pt x="296" y="408"/>
                      </a:lnTo>
                      <a:lnTo>
                        <a:pt x="301" y="407"/>
                      </a:lnTo>
                      <a:lnTo>
                        <a:pt x="304" y="404"/>
                      </a:lnTo>
                      <a:lnTo>
                        <a:pt x="308" y="402"/>
                      </a:lnTo>
                      <a:lnTo>
                        <a:pt x="309" y="402"/>
                      </a:lnTo>
                      <a:lnTo>
                        <a:pt x="309" y="399"/>
                      </a:lnTo>
                      <a:lnTo>
                        <a:pt x="310" y="397"/>
                      </a:lnTo>
                      <a:lnTo>
                        <a:pt x="312" y="395"/>
                      </a:lnTo>
                      <a:lnTo>
                        <a:pt x="312" y="393"/>
                      </a:lnTo>
                      <a:lnTo>
                        <a:pt x="315" y="395"/>
                      </a:lnTo>
                      <a:lnTo>
                        <a:pt x="318" y="402"/>
                      </a:lnTo>
                      <a:lnTo>
                        <a:pt x="322" y="404"/>
                      </a:lnTo>
                      <a:lnTo>
                        <a:pt x="323" y="408"/>
                      </a:lnTo>
                      <a:lnTo>
                        <a:pt x="326" y="409"/>
                      </a:lnTo>
                      <a:lnTo>
                        <a:pt x="327" y="412"/>
                      </a:lnTo>
                      <a:lnTo>
                        <a:pt x="327" y="418"/>
                      </a:lnTo>
                      <a:lnTo>
                        <a:pt x="324" y="422"/>
                      </a:lnTo>
                      <a:lnTo>
                        <a:pt x="323" y="426"/>
                      </a:lnTo>
                      <a:lnTo>
                        <a:pt x="322" y="428"/>
                      </a:lnTo>
                      <a:lnTo>
                        <a:pt x="319" y="431"/>
                      </a:lnTo>
                      <a:lnTo>
                        <a:pt x="319" y="432"/>
                      </a:lnTo>
                      <a:lnTo>
                        <a:pt x="318" y="435"/>
                      </a:lnTo>
                      <a:lnTo>
                        <a:pt x="315" y="438"/>
                      </a:lnTo>
                      <a:lnTo>
                        <a:pt x="314" y="442"/>
                      </a:lnTo>
                      <a:lnTo>
                        <a:pt x="313" y="447"/>
                      </a:lnTo>
                      <a:lnTo>
                        <a:pt x="312" y="451"/>
                      </a:lnTo>
                      <a:lnTo>
                        <a:pt x="309" y="454"/>
                      </a:lnTo>
                      <a:lnTo>
                        <a:pt x="308" y="455"/>
                      </a:lnTo>
                      <a:lnTo>
                        <a:pt x="303" y="459"/>
                      </a:lnTo>
                      <a:lnTo>
                        <a:pt x="301" y="461"/>
                      </a:lnTo>
                      <a:lnTo>
                        <a:pt x="299" y="463"/>
                      </a:lnTo>
                      <a:lnTo>
                        <a:pt x="298" y="464"/>
                      </a:lnTo>
                      <a:close/>
                      <a:moveTo>
                        <a:pt x="185" y="418"/>
                      </a:moveTo>
                      <a:lnTo>
                        <a:pt x="185" y="414"/>
                      </a:lnTo>
                      <a:lnTo>
                        <a:pt x="187" y="412"/>
                      </a:lnTo>
                      <a:lnTo>
                        <a:pt x="189" y="408"/>
                      </a:lnTo>
                      <a:lnTo>
                        <a:pt x="191" y="406"/>
                      </a:lnTo>
                      <a:lnTo>
                        <a:pt x="191" y="402"/>
                      </a:lnTo>
                      <a:lnTo>
                        <a:pt x="194" y="399"/>
                      </a:lnTo>
                      <a:lnTo>
                        <a:pt x="198" y="398"/>
                      </a:lnTo>
                      <a:lnTo>
                        <a:pt x="199" y="395"/>
                      </a:lnTo>
                      <a:lnTo>
                        <a:pt x="200" y="394"/>
                      </a:lnTo>
                      <a:lnTo>
                        <a:pt x="200" y="397"/>
                      </a:lnTo>
                      <a:lnTo>
                        <a:pt x="203" y="399"/>
                      </a:lnTo>
                      <a:lnTo>
                        <a:pt x="200" y="403"/>
                      </a:lnTo>
                      <a:lnTo>
                        <a:pt x="200" y="399"/>
                      </a:lnTo>
                      <a:lnTo>
                        <a:pt x="199" y="398"/>
                      </a:lnTo>
                      <a:lnTo>
                        <a:pt x="199" y="402"/>
                      </a:lnTo>
                      <a:lnTo>
                        <a:pt x="198" y="404"/>
                      </a:lnTo>
                      <a:lnTo>
                        <a:pt x="195" y="407"/>
                      </a:lnTo>
                      <a:lnTo>
                        <a:pt x="192" y="409"/>
                      </a:lnTo>
                      <a:lnTo>
                        <a:pt x="191" y="412"/>
                      </a:lnTo>
                      <a:lnTo>
                        <a:pt x="191" y="413"/>
                      </a:lnTo>
                      <a:lnTo>
                        <a:pt x="189" y="417"/>
                      </a:lnTo>
                      <a:lnTo>
                        <a:pt x="185" y="418"/>
                      </a:lnTo>
                      <a:close/>
                      <a:moveTo>
                        <a:pt x="304" y="395"/>
                      </a:moveTo>
                      <a:lnTo>
                        <a:pt x="307" y="398"/>
                      </a:lnTo>
                      <a:lnTo>
                        <a:pt x="304" y="399"/>
                      </a:lnTo>
                      <a:lnTo>
                        <a:pt x="303" y="403"/>
                      </a:lnTo>
                      <a:lnTo>
                        <a:pt x="301" y="404"/>
                      </a:lnTo>
                      <a:lnTo>
                        <a:pt x="300" y="406"/>
                      </a:lnTo>
                      <a:lnTo>
                        <a:pt x="296" y="404"/>
                      </a:lnTo>
                      <a:lnTo>
                        <a:pt x="294" y="404"/>
                      </a:lnTo>
                      <a:lnTo>
                        <a:pt x="291" y="404"/>
                      </a:lnTo>
                      <a:lnTo>
                        <a:pt x="289" y="404"/>
                      </a:lnTo>
                      <a:lnTo>
                        <a:pt x="294" y="402"/>
                      </a:lnTo>
                      <a:lnTo>
                        <a:pt x="299" y="398"/>
                      </a:lnTo>
                      <a:lnTo>
                        <a:pt x="301" y="397"/>
                      </a:lnTo>
                      <a:lnTo>
                        <a:pt x="303" y="395"/>
                      </a:lnTo>
                      <a:lnTo>
                        <a:pt x="304" y="395"/>
                      </a:lnTo>
                      <a:lnTo>
                        <a:pt x="304" y="395"/>
                      </a:lnTo>
                      <a:lnTo>
                        <a:pt x="304" y="395"/>
                      </a:lnTo>
                      <a:close/>
                      <a:moveTo>
                        <a:pt x="243" y="423"/>
                      </a:moveTo>
                      <a:lnTo>
                        <a:pt x="247" y="425"/>
                      </a:lnTo>
                      <a:lnTo>
                        <a:pt x="247" y="426"/>
                      </a:lnTo>
                      <a:lnTo>
                        <a:pt x="244" y="428"/>
                      </a:lnTo>
                      <a:lnTo>
                        <a:pt x="243" y="432"/>
                      </a:lnTo>
                      <a:lnTo>
                        <a:pt x="242" y="435"/>
                      </a:lnTo>
                      <a:lnTo>
                        <a:pt x="238" y="435"/>
                      </a:lnTo>
                      <a:lnTo>
                        <a:pt x="238" y="433"/>
                      </a:lnTo>
                      <a:lnTo>
                        <a:pt x="239" y="430"/>
                      </a:lnTo>
                      <a:lnTo>
                        <a:pt x="242" y="427"/>
                      </a:lnTo>
                      <a:lnTo>
                        <a:pt x="242" y="426"/>
                      </a:lnTo>
                      <a:lnTo>
                        <a:pt x="243" y="423"/>
                      </a:lnTo>
                      <a:close/>
                      <a:moveTo>
                        <a:pt x="236" y="440"/>
                      </a:moveTo>
                      <a:lnTo>
                        <a:pt x="234" y="446"/>
                      </a:lnTo>
                      <a:lnTo>
                        <a:pt x="229" y="447"/>
                      </a:lnTo>
                      <a:lnTo>
                        <a:pt x="225" y="449"/>
                      </a:lnTo>
                      <a:lnTo>
                        <a:pt x="223" y="449"/>
                      </a:lnTo>
                      <a:lnTo>
                        <a:pt x="224" y="447"/>
                      </a:lnTo>
                      <a:lnTo>
                        <a:pt x="227" y="444"/>
                      </a:lnTo>
                      <a:lnTo>
                        <a:pt x="229" y="442"/>
                      </a:lnTo>
                      <a:lnTo>
                        <a:pt x="233" y="441"/>
                      </a:lnTo>
                      <a:lnTo>
                        <a:pt x="234" y="440"/>
                      </a:lnTo>
                      <a:lnTo>
                        <a:pt x="236" y="440"/>
                      </a:lnTo>
                      <a:lnTo>
                        <a:pt x="236" y="440"/>
                      </a:lnTo>
                      <a:close/>
                      <a:moveTo>
                        <a:pt x="200" y="474"/>
                      </a:moveTo>
                      <a:lnTo>
                        <a:pt x="200" y="470"/>
                      </a:lnTo>
                      <a:lnTo>
                        <a:pt x="203" y="468"/>
                      </a:lnTo>
                      <a:lnTo>
                        <a:pt x="204" y="465"/>
                      </a:lnTo>
                      <a:lnTo>
                        <a:pt x="206" y="459"/>
                      </a:lnTo>
                      <a:lnTo>
                        <a:pt x="209" y="456"/>
                      </a:lnTo>
                      <a:lnTo>
                        <a:pt x="213" y="455"/>
                      </a:lnTo>
                      <a:lnTo>
                        <a:pt x="215" y="454"/>
                      </a:lnTo>
                      <a:lnTo>
                        <a:pt x="220" y="454"/>
                      </a:lnTo>
                      <a:lnTo>
                        <a:pt x="220" y="456"/>
                      </a:lnTo>
                      <a:lnTo>
                        <a:pt x="219" y="461"/>
                      </a:lnTo>
                      <a:lnTo>
                        <a:pt x="214" y="464"/>
                      </a:lnTo>
                      <a:lnTo>
                        <a:pt x="212" y="466"/>
                      </a:lnTo>
                      <a:lnTo>
                        <a:pt x="209" y="470"/>
                      </a:lnTo>
                      <a:lnTo>
                        <a:pt x="206" y="470"/>
                      </a:lnTo>
                      <a:lnTo>
                        <a:pt x="205" y="471"/>
                      </a:lnTo>
                      <a:lnTo>
                        <a:pt x="203" y="473"/>
                      </a:lnTo>
                      <a:lnTo>
                        <a:pt x="200" y="474"/>
                      </a:lnTo>
                      <a:close/>
                      <a:moveTo>
                        <a:pt x="276" y="461"/>
                      </a:moveTo>
                      <a:lnTo>
                        <a:pt x="279" y="463"/>
                      </a:lnTo>
                      <a:lnTo>
                        <a:pt x="282" y="464"/>
                      </a:lnTo>
                      <a:lnTo>
                        <a:pt x="288" y="464"/>
                      </a:lnTo>
                      <a:lnTo>
                        <a:pt x="286" y="465"/>
                      </a:lnTo>
                      <a:lnTo>
                        <a:pt x="282" y="466"/>
                      </a:lnTo>
                      <a:lnTo>
                        <a:pt x="280" y="469"/>
                      </a:lnTo>
                      <a:lnTo>
                        <a:pt x="277" y="470"/>
                      </a:lnTo>
                      <a:lnTo>
                        <a:pt x="274" y="471"/>
                      </a:lnTo>
                      <a:lnTo>
                        <a:pt x="270" y="473"/>
                      </a:lnTo>
                      <a:lnTo>
                        <a:pt x="266" y="473"/>
                      </a:lnTo>
                      <a:lnTo>
                        <a:pt x="265" y="469"/>
                      </a:lnTo>
                      <a:lnTo>
                        <a:pt x="266" y="466"/>
                      </a:lnTo>
                      <a:lnTo>
                        <a:pt x="267" y="464"/>
                      </a:lnTo>
                      <a:lnTo>
                        <a:pt x="270" y="463"/>
                      </a:lnTo>
                      <a:lnTo>
                        <a:pt x="276" y="461"/>
                      </a:lnTo>
                      <a:close/>
                      <a:moveTo>
                        <a:pt x="206" y="502"/>
                      </a:moveTo>
                      <a:lnTo>
                        <a:pt x="205" y="501"/>
                      </a:lnTo>
                      <a:lnTo>
                        <a:pt x="205" y="498"/>
                      </a:lnTo>
                      <a:lnTo>
                        <a:pt x="205" y="494"/>
                      </a:lnTo>
                      <a:lnTo>
                        <a:pt x="208" y="493"/>
                      </a:lnTo>
                      <a:lnTo>
                        <a:pt x="208" y="495"/>
                      </a:lnTo>
                      <a:lnTo>
                        <a:pt x="209" y="494"/>
                      </a:lnTo>
                      <a:lnTo>
                        <a:pt x="210" y="489"/>
                      </a:lnTo>
                      <a:lnTo>
                        <a:pt x="213" y="487"/>
                      </a:lnTo>
                      <a:lnTo>
                        <a:pt x="215" y="485"/>
                      </a:lnTo>
                      <a:lnTo>
                        <a:pt x="220" y="484"/>
                      </a:lnTo>
                      <a:lnTo>
                        <a:pt x="225" y="482"/>
                      </a:lnTo>
                      <a:lnTo>
                        <a:pt x="228" y="479"/>
                      </a:lnTo>
                      <a:lnTo>
                        <a:pt x="233" y="478"/>
                      </a:lnTo>
                      <a:lnTo>
                        <a:pt x="233" y="479"/>
                      </a:lnTo>
                      <a:lnTo>
                        <a:pt x="233" y="480"/>
                      </a:lnTo>
                      <a:lnTo>
                        <a:pt x="233" y="482"/>
                      </a:lnTo>
                      <a:lnTo>
                        <a:pt x="231" y="484"/>
                      </a:lnTo>
                      <a:lnTo>
                        <a:pt x="229" y="487"/>
                      </a:lnTo>
                      <a:lnTo>
                        <a:pt x="229" y="489"/>
                      </a:lnTo>
                      <a:lnTo>
                        <a:pt x="227" y="493"/>
                      </a:lnTo>
                      <a:lnTo>
                        <a:pt x="224" y="495"/>
                      </a:lnTo>
                      <a:lnTo>
                        <a:pt x="222" y="497"/>
                      </a:lnTo>
                      <a:lnTo>
                        <a:pt x="219" y="499"/>
                      </a:lnTo>
                      <a:lnTo>
                        <a:pt x="214" y="499"/>
                      </a:lnTo>
                      <a:lnTo>
                        <a:pt x="212" y="499"/>
                      </a:lnTo>
                      <a:lnTo>
                        <a:pt x="212" y="501"/>
                      </a:lnTo>
                      <a:lnTo>
                        <a:pt x="209" y="502"/>
                      </a:lnTo>
                      <a:lnTo>
                        <a:pt x="206" y="502"/>
                      </a:lnTo>
                      <a:lnTo>
                        <a:pt x="206" y="502"/>
                      </a:lnTo>
                      <a:close/>
                      <a:moveTo>
                        <a:pt x="251" y="509"/>
                      </a:moveTo>
                      <a:lnTo>
                        <a:pt x="242" y="509"/>
                      </a:lnTo>
                      <a:lnTo>
                        <a:pt x="239" y="506"/>
                      </a:lnTo>
                      <a:lnTo>
                        <a:pt x="238" y="499"/>
                      </a:lnTo>
                      <a:lnTo>
                        <a:pt x="238" y="495"/>
                      </a:lnTo>
                      <a:lnTo>
                        <a:pt x="241" y="494"/>
                      </a:lnTo>
                      <a:lnTo>
                        <a:pt x="243" y="492"/>
                      </a:lnTo>
                      <a:lnTo>
                        <a:pt x="247" y="488"/>
                      </a:lnTo>
                      <a:lnTo>
                        <a:pt x="250" y="485"/>
                      </a:lnTo>
                      <a:lnTo>
                        <a:pt x="253" y="485"/>
                      </a:lnTo>
                      <a:lnTo>
                        <a:pt x="255" y="489"/>
                      </a:lnTo>
                      <a:lnTo>
                        <a:pt x="256" y="489"/>
                      </a:lnTo>
                      <a:lnTo>
                        <a:pt x="258" y="493"/>
                      </a:lnTo>
                      <a:lnTo>
                        <a:pt x="257" y="495"/>
                      </a:lnTo>
                      <a:lnTo>
                        <a:pt x="257" y="498"/>
                      </a:lnTo>
                      <a:lnTo>
                        <a:pt x="257" y="501"/>
                      </a:lnTo>
                      <a:lnTo>
                        <a:pt x="258" y="503"/>
                      </a:lnTo>
                      <a:lnTo>
                        <a:pt x="256" y="507"/>
                      </a:lnTo>
                      <a:lnTo>
                        <a:pt x="251" y="509"/>
                      </a:lnTo>
                      <a:close/>
                      <a:moveTo>
                        <a:pt x="160" y="495"/>
                      </a:moveTo>
                      <a:lnTo>
                        <a:pt x="160" y="497"/>
                      </a:lnTo>
                      <a:lnTo>
                        <a:pt x="160" y="499"/>
                      </a:lnTo>
                      <a:lnTo>
                        <a:pt x="156" y="501"/>
                      </a:lnTo>
                      <a:lnTo>
                        <a:pt x="156" y="503"/>
                      </a:lnTo>
                      <a:lnTo>
                        <a:pt x="154" y="507"/>
                      </a:lnTo>
                      <a:lnTo>
                        <a:pt x="152" y="507"/>
                      </a:lnTo>
                      <a:lnTo>
                        <a:pt x="149" y="506"/>
                      </a:lnTo>
                      <a:lnTo>
                        <a:pt x="149" y="501"/>
                      </a:lnTo>
                      <a:lnTo>
                        <a:pt x="152" y="497"/>
                      </a:lnTo>
                      <a:lnTo>
                        <a:pt x="154" y="495"/>
                      </a:lnTo>
                      <a:lnTo>
                        <a:pt x="156" y="495"/>
                      </a:lnTo>
                      <a:lnTo>
                        <a:pt x="160" y="495"/>
                      </a:lnTo>
                      <a:lnTo>
                        <a:pt x="160" y="495"/>
                      </a:lnTo>
                      <a:close/>
                      <a:moveTo>
                        <a:pt x="189" y="113"/>
                      </a:moveTo>
                      <a:lnTo>
                        <a:pt x="189" y="114"/>
                      </a:lnTo>
                      <a:lnTo>
                        <a:pt x="189" y="117"/>
                      </a:lnTo>
                      <a:lnTo>
                        <a:pt x="187" y="120"/>
                      </a:lnTo>
                      <a:lnTo>
                        <a:pt x="184" y="122"/>
                      </a:lnTo>
                      <a:lnTo>
                        <a:pt x="180" y="124"/>
                      </a:lnTo>
                      <a:lnTo>
                        <a:pt x="179" y="127"/>
                      </a:lnTo>
                      <a:lnTo>
                        <a:pt x="176" y="131"/>
                      </a:lnTo>
                      <a:lnTo>
                        <a:pt x="173" y="134"/>
                      </a:lnTo>
                      <a:lnTo>
                        <a:pt x="172" y="137"/>
                      </a:lnTo>
                      <a:lnTo>
                        <a:pt x="167" y="141"/>
                      </a:lnTo>
                      <a:lnTo>
                        <a:pt x="165" y="143"/>
                      </a:lnTo>
                      <a:lnTo>
                        <a:pt x="162" y="146"/>
                      </a:lnTo>
                      <a:lnTo>
                        <a:pt x="162" y="147"/>
                      </a:lnTo>
                      <a:lnTo>
                        <a:pt x="163" y="151"/>
                      </a:lnTo>
                      <a:lnTo>
                        <a:pt x="166" y="151"/>
                      </a:lnTo>
                      <a:lnTo>
                        <a:pt x="172" y="151"/>
                      </a:lnTo>
                      <a:lnTo>
                        <a:pt x="179" y="151"/>
                      </a:lnTo>
                      <a:lnTo>
                        <a:pt x="184" y="150"/>
                      </a:lnTo>
                      <a:lnTo>
                        <a:pt x="191" y="147"/>
                      </a:lnTo>
                      <a:lnTo>
                        <a:pt x="196" y="147"/>
                      </a:lnTo>
                      <a:lnTo>
                        <a:pt x="200" y="147"/>
                      </a:lnTo>
                      <a:lnTo>
                        <a:pt x="204" y="150"/>
                      </a:lnTo>
                      <a:lnTo>
                        <a:pt x="205" y="152"/>
                      </a:lnTo>
                      <a:lnTo>
                        <a:pt x="205" y="153"/>
                      </a:lnTo>
                      <a:lnTo>
                        <a:pt x="200" y="156"/>
                      </a:lnTo>
                      <a:lnTo>
                        <a:pt x="198" y="160"/>
                      </a:lnTo>
                      <a:lnTo>
                        <a:pt x="194" y="164"/>
                      </a:lnTo>
                      <a:lnTo>
                        <a:pt x="191" y="167"/>
                      </a:lnTo>
                      <a:lnTo>
                        <a:pt x="189" y="170"/>
                      </a:lnTo>
                      <a:lnTo>
                        <a:pt x="185" y="174"/>
                      </a:lnTo>
                      <a:lnTo>
                        <a:pt x="182" y="176"/>
                      </a:lnTo>
                      <a:lnTo>
                        <a:pt x="181" y="179"/>
                      </a:lnTo>
                      <a:lnTo>
                        <a:pt x="180" y="181"/>
                      </a:lnTo>
                      <a:lnTo>
                        <a:pt x="179" y="183"/>
                      </a:lnTo>
                      <a:lnTo>
                        <a:pt x="179" y="185"/>
                      </a:lnTo>
                      <a:lnTo>
                        <a:pt x="180" y="186"/>
                      </a:lnTo>
                      <a:lnTo>
                        <a:pt x="182" y="189"/>
                      </a:lnTo>
                      <a:lnTo>
                        <a:pt x="189" y="189"/>
                      </a:lnTo>
                      <a:lnTo>
                        <a:pt x="194" y="190"/>
                      </a:lnTo>
                      <a:lnTo>
                        <a:pt x="196" y="190"/>
                      </a:lnTo>
                      <a:lnTo>
                        <a:pt x="199" y="191"/>
                      </a:lnTo>
                      <a:lnTo>
                        <a:pt x="200" y="194"/>
                      </a:lnTo>
                      <a:lnTo>
                        <a:pt x="203" y="196"/>
                      </a:lnTo>
                      <a:lnTo>
                        <a:pt x="200" y="199"/>
                      </a:lnTo>
                      <a:lnTo>
                        <a:pt x="199" y="203"/>
                      </a:lnTo>
                      <a:lnTo>
                        <a:pt x="198" y="207"/>
                      </a:lnTo>
                      <a:lnTo>
                        <a:pt x="195" y="214"/>
                      </a:lnTo>
                      <a:lnTo>
                        <a:pt x="195" y="218"/>
                      </a:lnTo>
                      <a:lnTo>
                        <a:pt x="194" y="222"/>
                      </a:lnTo>
                      <a:lnTo>
                        <a:pt x="192" y="227"/>
                      </a:lnTo>
                      <a:lnTo>
                        <a:pt x="192" y="234"/>
                      </a:lnTo>
                      <a:lnTo>
                        <a:pt x="191" y="240"/>
                      </a:lnTo>
                      <a:lnTo>
                        <a:pt x="192" y="243"/>
                      </a:lnTo>
                      <a:lnTo>
                        <a:pt x="195" y="247"/>
                      </a:lnTo>
                      <a:lnTo>
                        <a:pt x="203" y="247"/>
                      </a:lnTo>
                      <a:lnTo>
                        <a:pt x="208" y="250"/>
                      </a:lnTo>
                      <a:lnTo>
                        <a:pt x="212" y="253"/>
                      </a:lnTo>
                      <a:lnTo>
                        <a:pt x="210" y="259"/>
                      </a:lnTo>
                      <a:lnTo>
                        <a:pt x="206" y="261"/>
                      </a:lnTo>
                      <a:lnTo>
                        <a:pt x="199" y="264"/>
                      </a:lnTo>
                      <a:lnTo>
                        <a:pt x="195" y="266"/>
                      </a:lnTo>
                      <a:lnTo>
                        <a:pt x="194" y="272"/>
                      </a:lnTo>
                      <a:lnTo>
                        <a:pt x="194" y="275"/>
                      </a:lnTo>
                      <a:lnTo>
                        <a:pt x="194" y="279"/>
                      </a:lnTo>
                      <a:lnTo>
                        <a:pt x="195" y="281"/>
                      </a:lnTo>
                      <a:lnTo>
                        <a:pt x="195" y="285"/>
                      </a:lnTo>
                      <a:lnTo>
                        <a:pt x="192" y="288"/>
                      </a:lnTo>
                      <a:lnTo>
                        <a:pt x="191" y="289"/>
                      </a:lnTo>
                      <a:lnTo>
                        <a:pt x="190" y="290"/>
                      </a:lnTo>
                      <a:lnTo>
                        <a:pt x="189" y="290"/>
                      </a:lnTo>
                      <a:lnTo>
                        <a:pt x="187" y="290"/>
                      </a:lnTo>
                      <a:lnTo>
                        <a:pt x="182" y="288"/>
                      </a:lnTo>
                      <a:lnTo>
                        <a:pt x="180" y="286"/>
                      </a:lnTo>
                      <a:lnTo>
                        <a:pt x="177" y="285"/>
                      </a:lnTo>
                      <a:lnTo>
                        <a:pt x="172" y="284"/>
                      </a:lnTo>
                      <a:lnTo>
                        <a:pt x="168" y="280"/>
                      </a:lnTo>
                      <a:lnTo>
                        <a:pt x="165" y="275"/>
                      </a:lnTo>
                      <a:lnTo>
                        <a:pt x="162" y="272"/>
                      </a:lnTo>
                      <a:lnTo>
                        <a:pt x="160" y="270"/>
                      </a:lnTo>
                      <a:lnTo>
                        <a:pt x="160" y="271"/>
                      </a:lnTo>
                      <a:lnTo>
                        <a:pt x="161" y="275"/>
                      </a:lnTo>
                      <a:lnTo>
                        <a:pt x="163" y="278"/>
                      </a:lnTo>
                      <a:lnTo>
                        <a:pt x="167" y="281"/>
                      </a:lnTo>
                      <a:lnTo>
                        <a:pt x="173" y="286"/>
                      </a:lnTo>
                      <a:lnTo>
                        <a:pt x="179" y="288"/>
                      </a:lnTo>
                      <a:lnTo>
                        <a:pt x="182" y="289"/>
                      </a:lnTo>
                      <a:lnTo>
                        <a:pt x="185" y="291"/>
                      </a:lnTo>
                      <a:lnTo>
                        <a:pt x="184" y="294"/>
                      </a:lnTo>
                      <a:lnTo>
                        <a:pt x="181" y="303"/>
                      </a:lnTo>
                      <a:lnTo>
                        <a:pt x="181" y="304"/>
                      </a:lnTo>
                      <a:lnTo>
                        <a:pt x="181" y="308"/>
                      </a:lnTo>
                      <a:lnTo>
                        <a:pt x="181" y="310"/>
                      </a:lnTo>
                      <a:lnTo>
                        <a:pt x="180" y="314"/>
                      </a:lnTo>
                      <a:lnTo>
                        <a:pt x="179" y="314"/>
                      </a:lnTo>
                      <a:lnTo>
                        <a:pt x="177" y="314"/>
                      </a:lnTo>
                      <a:lnTo>
                        <a:pt x="176" y="313"/>
                      </a:lnTo>
                      <a:lnTo>
                        <a:pt x="175" y="313"/>
                      </a:lnTo>
                      <a:lnTo>
                        <a:pt x="175" y="310"/>
                      </a:lnTo>
                      <a:lnTo>
                        <a:pt x="173" y="309"/>
                      </a:lnTo>
                      <a:lnTo>
                        <a:pt x="172" y="309"/>
                      </a:lnTo>
                      <a:lnTo>
                        <a:pt x="170" y="309"/>
                      </a:lnTo>
                      <a:lnTo>
                        <a:pt x="168" y="310"/>
                      </a:lnTo>
                      <a:lnTo>
                        <a:pt x="168" y="313"/>
                      </a:lnTo>
                      <a:lnTo>
                        <a:pt x="168" y="314"/>
                      </a:lnTo>
                      <a:lnTo>
                        <a:pt x="167" y="314"/>
                      </a:lnTo>
                      <a:lnTo>
                        <a:pt x="166" y="314"/>
                      </a:lnTo>
                      <a:lnTo>
                        <a:pt x="165" y="310"/>
                      </a:lnTo>
                      <a:lnTo>
                        <a:pt x="163" y="309"/>
                      </a:lnTo>
                      <a:lnTo>
                        <a:pt x="161" y="308"/>
                      </a:lnTo>
                      <a:lnTo>
                        <a:pt x="158" y="304"/>
                      </a:lnTo>
                      <a:lnTo>
                        <a:pt x="160" y="300"/>
                      </a:lnTo>
                      <a:lnTo>
                        <a:pt x="161" y="298"/>
                      </a:lnTo>
                      <a:lnTo>
                        <a:pt x="161" y="295"/>
                      </a:lnTo>
                      <a:lnTo>
                        <a:pt x="160" y="294"/>
                      </a:lnTo>
                      <a:lnTo>
                        <a:pt x="158" y="293"/>
                      </a:lnTo>
                      <a:lnTo>
                        <a:pt x="156" y="291"/>
                      </a:lnTo>
                      <a:lnTo>
                        <a:pt x="156" y="289"/>
                      </a:lnTo>
                      <a:lnTo>
                        <a:pt x="158" y="286"/>
                      </a:lnTo>
                      <a:lnTo>
                        <a:pt x="158" y="285"/>
                      </a:lnTo>
                      <a:lnTo>
                        <a:pt x="158" y="284"/>
                      </a:lnTo>
                      <a:lnTo>
                        <a:pt x="156" y="280"/>
                      </a:lnTo>
                      <a:lnTo>
                        <a:pt x="156" y="278"/>
                      </a:lnTo>
                      <a:lnTo>
                        <a:pt x="156" y="276"/>
                      </a:lnTo>
                      <a:lnTo>
                        <a:pt x="156" y="274"/>
                      </a:lnTo>
                      <a:lnTo>
                        <a:pt x="156" y="271"/>
                      </a:lnTo>
                      <a:lnTo>
                        <a:pt x="158" y="270"/>
                      </a:lnTo>
                      <a:lnTo>
                        <a:pt x="160" y="269"/>
                      </a:lnTo>
                      <a:lnTo>
                        <a:pt x="162" y="265"/>
                      </a:lnTo>
                      <a:lnTo>
                        <a:pt x="165" y="265"/>
                      </a:lnTo>
                      <a:lnTo>
                        <a:pt x="166" y="264"/>
                      </a:lnTo>
                      <a:lnTo>
                        <a:pt x="167" y="262"/>
                      </a:lnTo>
                      <a:lnTo>
                        <a:pt x="168" y="262"/>
                      </a:lnTo>
                      <a:lnTo>
                        <a:pt x="172" y="262"/>
                      </a:lnTo>
                      <a:lnTo>
                        <a:pt x="172" y="260"/>
                      </a:lnTo>
                      <a:lnTo>
                        <a:pt x="173" y="259"/>
                      </a:lnTo>
                      <a:lnTo>
                        <a:pt x="176" y="256"/>
                      </a:lnTo>
                      <a:lnTo>
                        <a:pt x="179" y="253"/>
                      </a:lnTo>
                      <a:lnTo>
                        <a:pt x="179" y="251"/>
                      </a:lnTo>
                      <a:lnTo>
                        <a:pt x="177" y="250"/>
                      </a:lnTo>
                      <a:lnTo>
                        <a:pt x="175" y="248"/>
                      </a:lnTo>
                      <a:lnTo>
                        <a:pt x="172" y="247"/>
                      </a:lnTo>
                      <a:lnTo>
                        <a:pt x="170" y="248"/>
                      </a:lnTo>
                      <a:lnTo>
                        <a:pt x="168" y="246"/>
                      </a:lnTo>
                      <a:lnTo>
                        <a:pt x="170" y="245"/>
                      </a:lnTo>
                      <a:lnTo>
                        <a:pt x="170" y="243"/>
                      </a:lnTo>
                      <a:lnTo>
                        <a:pt x="172" y="242"/>
                      </a:lnTo>
                      <a:lnTo>
                        <a:pt x="172" y="241"/>
                      </a:lnTo>
                      <a:lnTo>
                        <a:pt x="170" y="240"/>
                      </a:lnTo>
                      <a:lnTo>
                        <a:pt x="170" y="236"/>
                      </a:lnTo>
                      <a:lnTo>
                        <a:pt x="170" y="234"/>
                      </a:lnTo>
                      <a:lnTo>
                        <a:pt x="170" y="233"/>
                      </a:lnTo>
                      <a:lnTo>
                        <a:pt x="172" y="232"/>
                      </a:lnTo>
                      <a:lnTo>
                        <a:pt x="172" y="231"/>
                      </a:lnTo>
                      <a:lnTo>
                        <a:pt x="172" y="229"/>
                      </a:lnTo>
                      <a:lnTo>
                        <a:pt x="168" y="229"/>
                      </a:lnTo>
                      <a:lnTo>
                        <a:pt x="167" y="231"/>
                      </a:lnTo>
                      <a:lnTo>
                        <a:pt x="165" y="231"/>
                      </a:lnTo>
                      <a:lnTo>
                        <a:pt x="162" y="228"/>
                      </a:lnTo>
                      <a:lnTo>
                        <a:pt x="162" y="227"/>
                      </a:lnTo>
                      <a:lnTo>
                        <a:pt x="161" y="226"/>
                      </a:lnTo>
                      <a:lnTo>
                        <a:pt x="160" y="226"/>
                      </a:lnTo>
                      <a:lnTo>
                        <a:pt x="158" y="226"/>
                      </a:lnTo>
                      <a:lnTo>
                        <a:pt x="154" y="226"/>
                      </a:lnTo>
                      <a:lnTo>
                        <a:pt x="156" y="224"/>
                      </a:lnTo>
                      <a:lnTo>
                        <a:pt x="156" y="223"/>
                      </a:lnTo>
                      <a:lnTo>
                        <a:pt x="154" y="219"/>
                      </a:lnTo>
                      <a:lnTo>
                        <a:pt x="152" y="221"/>
                      </a:lnTo>
                      <a:lnTo>
                        <a:pt x="152" y="219"/>
                      </a:lnTo>
                      <a:lnTo>
                        <a:pt x="152" y="218"/>
                      </a:lnTo>
                      <a:lnTo>
                        <a:pt x="152" y="217"/>
                      </a:lnTo>
                      <a:lnTo>
                        <a:pt x="152" y="214"/>
                      </a:lnTo>
                      <a:lnTo>
                        <a:pt x="153" y="213"/>
                      </a:lnTo>
                      <a:lnTo>
                        <a:pt x="154" y="212"/>
                      </a:lnTo>
                      <a:lnTo>
                        <a:pt x="154" y="210"/>
                      </a:lnTo>
                      <a:lnTo>
                        <a:pt x="154" y="209"/>
                      </a:lnTo>
                      <a:lnTo>
                        <a:pt x="152" y="209"/>
                      </a:lnTo>
                      <a:lnTo>
                        <a:pt x="147" y="212"/>
                      </a:lnTo>
                      <a:lnTo>
                        <a:pt x="143" y="213"/>
                      </a:lnTo>
                      <a:lnTo>
                        <a:pt x="139" y="214"/>
                      </a:lnTo>
                      <a:lnTo>
                        <a:pt x="139" y="215"/>
                      </a:lnTo>
                      <a:lnTo>
                        <a:pt x="135" y="218"/>
                      </a:lnTo>
                      <a:lnTo>
                        <a:pt x="133" y="219"/>
                      </a:lnTo>
                      <a:lnTo>
                        <a:pt x="132" y="219"/>
                      </a:lnTo>
                      <a:lnTo>
                        <a:pt x="130" y="221"/>
                      </a:lnTo>
                      <a:lnTo>
                        <a:pt x="128" y="221"/>
                      </a:lnTo>
                      <a:lnTo>
                        <a:pt x="125" y="224"/>
                      </a:lnTo>
                      <a:lnTo>
                        <a:pt x="123" y="224"/>
                      </a:lnTo>
                      <a:lnTo>
                        <a:pt x="123" y="223"/>
                      </a:lnTo>
                      <a:lnTo>
                        <a:pt x="124" y="218"/>
                      </a:lnTo>
                      <a:lnTo>
                        <a:pt x="124" y="217"/>
                      </a:lnTo>
                      <a:lnTo>
                        <a:pt x="128" y="215"/>
                      </a:lnTo>
                      <a:lnTo>
                        <a:pt x="128" y="213"/>
                      </a:lnTo>
                      <a:lnTo>
                        <a:pt x="125" y="213"/>
                      </a:lnTo>
                      <a:lnTo>
                        <a:pt x="124" y="213"/>
                      </a:lnTo>
                      <a:lnTo>
                        <a:pt x="122" y="213"/>
                      </a:lnTo>
                      <a:lnTo>
                        <a:pt x="120" y="212"/>
                      </a:lnTo>
                      <a:lnTo>
                        <a:pt x="119" y="210"/>
                      </a:lnTo>
                      <a:lnTo>
                        <a:pt x="118" y="210"/>
                      </a:lnTo>
                      <a:lnTo>
                        <a:pt x="116" y="208"/>
                      </a:lnTo>
                      <a:lnTo>
                        <a:pt x="116" y="204"/>
                      </a:lnTo>
                      <a:lnTo>
                        <a:pt x="114" y="203"/>
                      </a:lnTo>
                      <a:lnTo>
                        <a:pt x="114" y="202"/>
                      </a:lnTo>
                      <a:lnTo>
                        <a:pt x="114" y="200"/>
                      </a:lnTo>
                      <a:lnTo>
                        <a:pt x="114" y="198"/>
                      </a:lnTo>
                      <a:lnTo>
                        <a:pt x="114" y="196"/>
                      </a:lnTo>
                      <a:lnTo>
                        <a:pt x="115" y="195"/>
                      </a:lnTo>
                      <a:lnTo>
                        <a:pt x="114" y="194"/>
                      </a:lnTo>
                      <a:lnTo>
                        <a:pt x="110" y="195"/>
                      </a:lnTo>
                      <a:lnTo>
                        <a:pt x="108" y="194"/>
                      </a:lnTo>
                      <a:lnTo>
                        <a:pt x="109" y="193"/>
                      </a:lnTo>
                      <a:lnTo>
                        <a:pt x="109" y="190"/>
                      </a:lnTo>
                      <a:lnTo>
                        <a:pt x="110" y="188"/>
                      </a:lnTo>
                      <a:lnTo>
                        <a:pt x="113" y="185"/>
                      </a:lnTo>
                      <a:lnTo>
                        <a:pt x="110" y="183"/>
                      </a:lnTo>
                      <a:lnTo>
                        <a:pt x="109" y="181"/>
                      </a:lnTo>
                      <a:lnTo>
                        <a:pt x="109" y="180"/>
                      </a:lnTo>
                      <a:lnTo>
                        <a:pt x="108" y="181"/>
                      </a:lnTo>
                      <a:lnTo>
                        <a:pt x="108" y="183"/>
                      </a:lnTo>
                      <a:lnTo>
                        <a:pt x="106" y="184"/>
                      </a:lnTo>
                      <a:lnTo>
                        <a:pt x="105" y="184"/>
                      </a:lnTo>
                      <a:lnTo>
                        <a:pt x="103" y="183"/>
                      </a:lnTo>
                      <a:lnTo>
                        <a:pt x="101" y="184"/>
                      </a:lnTo>
                      <a:lnTo>
                        <a:pt x="100" y="184"/>
                      </a:lnTo>
                      <a:lnTo>
                        <a:pt x="99" y="184"/>
                      </a:lnTo>
                      <a:lnTo>
                        <a:pt x="96" y="185"/>
                      </a:lnTo>
                      <a:lnTo>
                        <a:pt x="94" y="184"/>
                      </a:lnTo>
                      <a:lnTo>
                        <a:pt x="91" y="184"/>
                      </a:lnTo>
                      <a:lnTo>
                        <a:pt x="90" y="184"/>
                      </a:lnTo>
                      <a:lnTo>
                        <a:pt x="89" y="183"/>
                      </a:lnTo>
                      <a:lnTo>
                        <a:pt x="86" y="184"/>
                      </a:lnTo>
                      <a:lnTo>
                        <a:pt x="86" y="186"/>
                      </a:lnTo>
                      <a:lnTo>
                        <a:pt x="87" y="188"/>
                      </a:lnTo>
                      <a:lnTo>
                        <a:pt x="86" y="188"/>
                      </a:lnTo>
                      <a:lnTo>
                        <a:pt x="85" y="186"/>
                      </a:lnTo>
                      <a:lnTo>
                        <a:pt x="80" y="188"/>
                      </a:lnTo>
                      <a:lnTo>
                        <a:pt x="78" y="188"/>
                      </a:lnTo>
                      <a:lnTo>
                        <a:pt x="77" y="183"/>
                      </a:lnTo>
                      <a:lnTo>
                        <a:pt x="77" y="179"/>
                      </a:lnTo>
                      <a:lnTo>
                        <a:pt x="77" y="174"/>
                      </a:lnTo>
                      <a:lnTo>
                        <a:pt x="78" y="169"/>
                      </a:lnTo>
                      <a:lnTo>
                        <a:pt x="80" y="165"/>
                      </a:lnTo>
                      <a:lnTo>
                        <a:pt x="81" y="160"/>
                      </a:lnTo>
                      <a:lnTo>
                        <a:pt x="83" y="156"/>
                      </a:lnTo>
                      <a:lnTo>
                        <a:pt x="89" y="155"/>
                      </a:lnTo>
                      <a:lnTo>
                        <a:pt x="95" y="157"/>
                      </a:lnTo>
                      <a:lnTo>
                        <a:pt x="101" y="157"/>
                      </a:lnTo>
                      <a:lnTo>
                        <a:pt x="106" y="155"/>
                      </a:lnTo>
                      <a:lnTo>
                        <a:pt x="114" y="150"/>
                      </a:lnTo>
                      <a:lnTo>
                        <a:pt x="114" y="143"/>
                      </a:lnTo>
                      <a:lnTo>
                        <a:pt x="114" y="142"/>
                      </a:lnTo>
                      <a:lnTo>
                        <a:pt x="113" y="137"/>
                      </a:lnTo>
                      <a:lnTo>
                        <a:pt x="114" y="129"/>
                      </a:lnTo>
                      <a:lnTo>
                        <a:pt x="116" y="123"/>
                      </a:lnTo>
                      <a:lnTo>
                        <a:pt x="118" y="115"/>
                      </a:lnTo>
                      <a:lnTo>
                        <a:pt x="123" y="105"/>
                      </a:lnTo>
                      <a:lnTo>
                        <a:pt x="125" y="100"/>
                      </a:lnTo>
                      <a:lnTo>
                        <a:pt x="129" y="98"/>
                      </a:lnTo>
                      <a:lnTo>
                        <a:pt x="132" y="95"/>
                      </a:lnTo>
                      <a:lnTo>
                        <a:pt x="133" y="93"/>
                      </a:lnTo>
                      <a:lnTo>
                        <a:pt x="135" y="89"/>
                      </a:lnTo>
                      <a:lnTo>
                        <a:pt x="137" y="82"/>
                      </a:lnTo>
                      <a:lnTo>
                        <a:pt x="138" y="80"/>
                      </a:lnTo>
                      <a:lnTo>
                        <a:pt x="139" y="75"/>
                      </a:lnTo>
                      <a:lnTo>
                        <a:pt x="139" y="71"/>
                      </a:lnTo>
                      <a:lnTo>
                        <a:pt x="141" y="68"/>
                      </a:lnTo>
                      <a:lnTo>
                        <a:pt x="141" y="65"/>
                      </a:lnTo>
                      <a:lnTo>
                        <a:pt x="144" y="66"/>
                      </a:lnTo>
                      <a:lnTo>
                        <a:pt x="148" y="71"/>
                      </a:lnTo>
                      <a:lnTo>
                        <a:pt x="152" y="72"/>
                      </a:lnTo>
                      <a:lnTo>
                        <a:pt x="157" y="71"/>
                      </a:lnTo>
                      <a:lnTo>
                        <a:pt x="162" y="68"/>
                      </a:lnTo>
                      <a:lnTo>
                        <a:pt x="166" y="66"/>
                      </a:lnTo>
                      <a:lnTo>
                        <a:pt x="170" y="62"/>
                      </a:lnTo>
                      <a:lnTo>
                        <a:pt x="172" y="60"/>
                      </a:lnTo>
                      <a:lnTo>
                        <a:pt x="172" y="55"/>
                      </a:lnTo>
                      <a:lnTo>
                        <a:pt x="172" y="53"/>
                      </a:lnTo>
                      <a:lnTo>
                        <a:pt x="175" y="49"/>
                      </a:lnTo>
                      <a:lnTo>
                        <a:pt x="177" y="53"/>
                      </a:lnTo>
                      <a:lnTo>
                        <a:pt x="180" y="57"/>
                      </a:lnTo>
                      <a:lnTo>
                        <a:pt x="187" y="60"/>
                      </a:lnTo>
                      <a:lnTo>
                        <a:pt x="191" y="61"/>
                      </a:lnTo>
                      <a:lnTo>
                        <a:pt x="196" y="62"/>
                      </a:lnTo>
                      <a:lnTo>
                        <a:pt x="203" y="65"/>
                      </a:lnTo>
                      <a:lnTo>
                        <a:pt x="205" y="66"/>
                      </a:lnTo>
                      <a:lnTo>
                        <a:pt x="209" y="71"/>
                      </a:lnTo>
                      <a:lnTo>
                        <a:pt x="208" y="76"/>
                      </a:lnTo>
                      <a:lnTo>
                        <a:pt x="209" y="79"/>
                      </a:lnTo>
                      <a:lnTo>
                        <a:pt x="210" y="80"/>
                      </a:lnTo>
                      <a:lnTo>
                        <a:pt x="212" y="81"/>
                      </a:lnTo>
                      <a:lnTo>
                        <a:pt x="214" y="84"/>
                      </a:lnTo>
                      <a:lnTo>
                        <a:pt x="219" y="81"/>
                      </a:lnTo>
                      <a:lnTo>
                        <a:pt x="223" y="79"/>
                      </a:lnTo>
                      <a:lnTo>
                        <a:pt x="224" y="81"/>
                      </a:lnTo>
                      <a:lnTo>
                        <a:pt x="223" y="85"/>
                      </a:lnTo>
                      <a:lnTo>
                        <a:pt x="223" y="90"/>
                      </a:lnTo>
                      <a:lnTo>
                        <a:pt x="225" y="94"/>
                      </a:lnTo>
                      <a:lnTo>
                        <a:pt x="227" y="98"/>
                      </a:lnTo>
                      <a:lnTo>
                        <a:pt x="228" y="101"/>
                      </a:lnTo>
                      <a:lnTo>
                        <a:pt x="227" y="105"/>
                      </a:lnTo>
                      <a:lnTo>
                        <a:pt x="223" y="106"/>
                      </a:lnTo>
                      <a:lnTo>
                        <a:pt x="222" y="106"/>
                      </a:lnTo>
                      <a:lnTo>
                        <a:pt x="219" y="105"/>
                      </a:lnTo>
                      <a:lnTo>
                        <a:pt x="215" y="101"/>
                      </a:lnTo>
                      <a:lnTo>
                        <a:pt x="213" y="100"/>
                      </a:lnTo>
                      <a:lnTo>
                        <a:pt x="209" y="99"/>
                      </a:lnTo>
                      <a:lnTo>
                        <a:pt x="206" y="99"/>
                      </a:lnTo>
                      <a:lnTo>
                        <a:pt x="199" y="99"/>
                      </a:lnTo>
                      <a:lnTo>
                        <a:pt x="195" y="100"/>
                      </a:lnTo>
                      <a:lnTo>
                        <a:pt x="191" y="105"/>
                      </a:lnTo>
                      <a:lnTo>
                        <a:pt x="190" y="109"/>
                      </a:lnTo>
                      <a:lnTo>
                        <a:pt x="18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0" name="Freeform 67">
                  <a:extLst>
                    <a:ext uri="{FF2B5EF4-FFF2-40B4-BE49-F238E27FC236}">
                      <a16:creationId xmlns:a16="http://schemas.microsoft.com/office/drawing/2014/main" id="{26E4FC1A-EEFD-46C4-81EF-A2CB03250A4A}"/>
                    </a:ext>
                  </a:extLst>
                </p:cNvPr>
                <p:cNvSpPr>
                  <a:spLocks noEditPoints="1"/>
                </p:cNvSpPr>
                <p:nvPr/>
              </p:nvSpPr>
              <p:spPr bwMode="auto">
                <a:xfrm>
                  <a:off x="3213" y="2606"/>
                  <a:ext cx="282" cy="843"/>
                </a:xfrm>
                <a:custGeom>
                  <a:avLst/>
                  <a:gdLst>
                    <a:gd name="T0" fmla="*/ 36 w 282"/>
                    <a:gd name="T1" fmla="*/ 626 h 843"/>
                    <a:gd name="T2" fmla="*/ 51 w 282"/>
                    <a:gd name="T3" fmla="*/ 499 h 843"/>
                    <a:gd name="T4" fmla="*/ 90 w 282"/>
                    <a:gd name="T5" fmla="*/ 427 h 843"/>
                    <a:gd name="T6" fmla="*/ 126 w 282"/>
                    <a:gd name="T7" fmla="*/ 492 h 843"/>
                    <a:gd name="T8" fmla="*/ 118 w 282"/>
                    <a:gd name="T9" fmla="*/ 596 h 843"/>
                    <a:gd name="T10" fmla="*/ 130 w 282"/>
                    <a:gd name="T11" fmla="*/ 702 h 843"/>
                    <a:gd name="T12" fmla="*/ 161 w 282"/>
                    <a:gd name="T13" fmla="*/ 739 h 843"/>
                    <a:gd name="T14" fmla="*/ 197 w 282"/>
                    <a:gd name="T15" fmla="*/ 719 h 843"/>
                    <a:gd name="T16" fmla="*/ 191 w 282"/>
                    <a:gd name="T17" fmla="*/ 636 h 843"/>
                    <a:gd name="T18" fmla="*/ 121 w 282"/>
                    <a:gd name="T19" fmla="*/ 591 h 843"/>
                    <a:gd name="T20" fmla="*/ 106 w 282"/>
                    <a:gd name="T21" fmla="*/ 693 h 843"/>
                    <a:gd name="T22" fmla="*/ 127 w 282"/>
                    <a:gd name="T23" fmla="*/ 764 h 843"/>
                    <a:gd name="T24" fmla="*/ 120 w 282"/>
                    <a:gd name="T25" fmla="*/ 717 h 843"/>
                    <a:gd name="T26" fmla="*/ 134 w 282"/>
                    <a:gd name="T27" fmla="*/ 656 h 843"/>
                    <a:gd name="T28" fmla="*/ 130 w 282"/>
                    <a:gd name="T29" fmla="*/ 696 h 843"/>
                    <a:gd name="T30" fmla="*/ 191 w 282"/>
                    <a:gd name="T31" fmla="*/ 622 h 843"/>
                    <a:gd name="T32" fmla="*/ 203 w 282"/>
                    <a:gd name="T33" fmla="*/ 720 h 843"/>
                    <a:gd name="T34" fmla="*/ 32 w 282"/>
                    <a:gd name="T35" fmla="*/ 630 h 843"/>
                    <a:gd name="T36" fmla="*/ 18 w 282"/>
                    <a:gd name="T37" fmla="*/ 679 h 843"/>
                    <a:gd name="T38" fmla="*/ 112 w 282"/>
                    <a:gd name="T39" fmla="*/ 791 h 843"/>
                    <a:gd name="T40" fmla="*/ 42 w 282"/>
                    <a:gd name="T41" fmla="*/ 687 h 843"/>
                    <a:gd name="T42" fmla="*/ 56 w 282"/>
                    <a:gd name="T43" fmla="*/ 791 h 843"/>
                    <a:gd name="T44" fmla="*/ 85 w 282"/>
                    <a:gd name="T45" fmla="*/ 743 h 843"/>
                    <a:gd name="T46" fmla="*/ 32 w 282"/>
                    <a:gd name="T47" fmla="*/ 767 h 843"/>
                    <a:gd name="T48" fmla="*/ 23 w 282"/>
                    <a:gd name="T49" fmla="*/ 806 h 843"/>
                    <a:gd name="T50" fmla="*/ 250 w 282"/>
                    <a:gd name="T51" fmla="*/ 195 h 843"/>
                    <a:gd name="T52" fmla="*/ 240 w 282"/>
                    <a:gd name="T53" fmla="*/ 175 h 843"/>
                    <a:gd name="T54" fmla="*/ 253 w 282"/>
                    <a:gd name="T55" fmla="*/ 157 h 843"/>
                    <a:gd name="T56" fmla="*/ 260 w 282"/>
                    <a:gd name="T57" fmla="*/ 142 h 843"/>
                    <a:gd name="T58" fmla="*/ 260 w 282"/>
                    <a:gd name="T59" fmla="*/ 113 h 843"/>
                    <a:gd name="T60" fmla="*/ 204 w 282"/>
                    <a:gd name="T61" fmla="*/ 91 h 843"/>
                    <a:gd name="T62" fmla="*/ 211 w 282"/>
                    <a:gd name="T63" fmla="*/ 70 h 843"/>
                    <a:gd name="T64" fmla="*/ 199 w 282"/>
                    <a:gd name="T65" fmla="*/ 38 h 843"/>
                    <a:gd name="T66" fmla="*/ 177 w 282"/>
                    <a:gd name="T67" fmla="*/ 9 h 843"/>
                    <a:gd name="T68" fmla="*/ 151 w 282"/>
                    <a:gd name="T69" fmla="*/ 10 h 843"/>
                    <a:gd name="T70" fmla="*/ 141 w 282"/>
                    <a:gd name="T71" fmla="*/ 42 h 843"/>
                    <a:gd name="T72" fmla="*/ 126 w 282"/>
                    <a:gd name="T73" fmla="*/ 60 h 843"/>
                    <a:gd name="T74" fmla="*/ 107 w 282"/>
                    <a:gd name="T75" fmla="*/ 70 h 843"/>
                    <a:gd name="T76" fmla="*/ 103 w 282"/>
                    <a:gd name="T77" fmla="*/ 117 h 843"/>
                    <a:gd name="T78" fmla="*/ 84 w 282"/>
                    <a:gd name="T79" fmla="*/ 150 h 843"/>
                    <a:gd name="T80" fmla="*/ 55 w 282"/>
                    <a:gd name="T81" fmla="*/ 175 h 843"/>
                    <a:gd name="T82" fmla="*/ 49 w 282"/>
                    <a:gd name="T83" fmla="*/ 193 h 843"/>
                    <a:gd name="T84" fmla="*/ 31 w 282"/>
                    <a:gd name="T85" fmla="*/ 205 h 843"/>
                    <a:gd name="T86" fmla="*/ 17 w 282"/>
                    <a:gd name="T87" fmla="*/ 254 h 843"/>
                    <a:gd name="T88" fmla="*/ 60 w 282"/>
                    <a:gd name="T89" fmla="*/ 371 h 843"/>
                    <a:gd name="T90" fmla="*/ 101 w 282"/>
                    <a:gd name="T91" fmla="*/ 427 h 843"/>
                    <a:gd name="T92" fmla="*/ 117 w 282"/>
                    <a:gd name="T93" fmla="*/ 509 h 843"/>
                    <a:gd name="T94" fmla="*/ 135 w 282"/>
                    <a:gd name="T95" fmla="*/ 564 h 843"/>
                    <a:gd name="T96" fmla="*/ 140 w 282"/>
                    <a:gd name="T97" fmla="*/ 520 h 843"/>
                    <a:gd name="T98" fmla="*/ 160 w 282"/>
                    <a:gd name="T99" fmla="*/ 594 h 843"/>
                    <a:gd name="T100" fmla="*/ 177 w 282"/>
                    <a:gd name="T101" fmla="*/ 502 h 843"/>
                    <a:gd name="T102" fmla="*/ 156 w 282"/>
                    <a:gd name="T103" fmla="*/ 417 h 843"/>
                    <a:gd name="T104" fmla="*/ 189 w 282"/>
                    <a:gd name="T105" fmla="*/ 522 h 843"/>
                    <a:gd name="T106" fmla="*/ 201 w 282"/>
                    <a:gd name="T107" fmla="*/ 607 h 843"/>
                    <a:gd name="T108" fmla="*/ 207 w 282"/>
                    <a:gd name="T109" fmla="*/ 470 h 843"/>
                    <a:gd name="T110" fmla="*/ 229 w 282"/>
                    <a:gd name="T111" fmla="*/ 364 h 843"/>
                    <a:gd name="T112" fmla="*/ 246 w 282"/>
                    <a:gd name="T113" fmla="*/ 343 h 843"/>
                    <a:gd name="T114" fmla="*/ 275 w 282"/>
                    <a:gd name="T115" fmla="*/ 328 h 843"/>
                    <a:gd name="T116" fmla="*/ 274 w 282"/>
                    <a:gd name="T117" fmla="*/ 286 h 843"/>
                    <a:gd name="T118" fmla="*/ 255 w 282"/>
                    <a:gd name="T119" fmla="*/ 237 h 843"/>
                    <a:gd name="T120" fmla="*/ 254 w 282"/>
                    <a:gd name="T121" fmla="*/ 213 h 843"/>
                    <a:gd name="T122" fmla="*/ 221 w 282"/>
                    <a:gd name="T123" fmla="*/ 19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843">
                      <a:moveTo>
                        <a:pt x="92" y="710"/>
                      </a:moveTo>
                      <a:lnTo>
                        <a:pt x="87" y="710"/>
                      </a:lnTo>
                      <a:lnTo>
                        <a:pt x="78" y="702"/>
                      </a:lnTo>
                      <a:lnTo>
                        <a:pt x="74" y="696"/>
                      </a:lnTo>
                      <a:lnTo>
                        <a:pt x="68" y="686"/>
                      </a:lnTo>
                      <a:lnTo>
                        <a:pt x="61" y="682"/>
                      </a:lnTo>
                      <a:lnTo>
                        <a:pt x="52" y="682"/>
                      </a:lnTo>
                      <a:lnTo>
                        <a:pt x="46" y="683"/>
                      </a:lnTo>
                      <a:lnTo>
                        <a:pt x="41" y="678"/>
                      </a:lnTo>
                      <a:lnTo>
                        <a:pt x="36" y="677"/>
                      </a:lnTo>
                      <a:lnTo>
                        <a:pt x="31" y="672"/>
                      </a:lnTo>
                      <a:lnTo>
                        <a:pt x="31" y="668"/>
                      </a:lnTo>
                      <a:lnTo>
                        <a:pt x="35" y="664"/>
                      </a:lnTo>
                      <a:lnTo>
                        <a:pt x="38" y="662"/>
                      </a:lnTo>
                      <a:lnTo>
                        <a:pt x="46" y="655"/>
                      </a:lnTo>
                      <a:lnTo>
                        <a:pt x="52" y="651"/>
                      </a:lnTo>
                      <a:lnTo>
                        <a:pt x="56" y="641"/>
                      </a:lnTo>
                      <a:lnTo>
                        <a:pt x="51" y="636"/>
                      </a:lnTo>
                      <a:lnTo>
                        <a:pt x="45" y="634"/>
                      </a:lnTo>
                      <a:lnTo>
                        <a:pt x="36" y="627"/>
                      </a:lnTo>
                      <a:lnTo>
                        <a:pt x="36" y="626"/>
                      </a:lnTo>
                      <a:lnTo>
                        <a:pt x="35" y="622"/>
                      </a:lnTo>
                      <a:lnTo>
                        <a:pt x="36" y="617"/>
                      </a:lnTo>
                      <a:lnTo>
                        <a:pt x="41" y="607"/>
                      </a:lnTo>
                      <a:lnTo>
                        <a:pt x="45" y="598"/>
                      </a:lnTo>
                      <a:lnTo>
                        <a:pt x="47" y="589"/>
                      </a:lnTo>
                      <a:lnTo>
                        <a:pt x="51" y="579"/>
                      </a:lnTo>
                      <a:lnTo>
                        <a:pt x="55" y="573"/>
                      </a:lnTo>
                      <a:lnTo>
                        <a:pt x="52" y="566"/>
                      </a:lnTo>
                      <a:lnTo>
                        <a:pt x="49" y="561"/>
                      </a:lnTo>
                      <a:lnTo>
                        <a:pt x="45" y="555"/>
                      </a:lnTo>
                      <a:lnTo>
                        <a:pt x="42" y="549"/>
                      </a:lnTo>
                      <a:lnTo>
                        <a:pt x="37" y="542"/>
                      </a:lnTo>
                      <a:lnTo>
                        <a:pt x="33" y="536"/>
                      </a:lnTo>
                      <a:lnTo>
                        <a:pt x="30" y="531"/>
                      </a:lnTo>
                      <a:lnTo>
                        <a:pt x="27" y="526"/>
                      </a:lnTo>
                      <a:lnTo>
                        <a:pt x="28" y="520"/>
                      </a:lnTo>
                      <a:lnTo>
                        <a:pt x="30" y="516"/>
                      </a:lnTo>
                      <a:lnTo>
                        <a:pt x="33" y="513"/>
                      </a:lnTo>
                      <a:lnTo>
                        <a:pt x="36" y="509"/>
                      </a:lnTo>
                      <a:lnTo>
                        <a:pt x="46" y="503"/>
                      </a:lnTo>
                      <a:lnTo>
                        <a:pt x="51" y="499"/>
                      </a:lnTo>
                      <a:lnTo>
                        <a:pt x="52" y="493"/>
                      </a:lnTo>
                      <a:lnTo>
                        <a:pt x="51" y="482"/>
                      </a:lnTo>
                      <a:lnTo>
                        <a:pt x="50" y="477"/>
                      </a:lnTo>
                      <a:lnTo>
                        <a:pt x="50" y="470"/>
                      </a:lnTo>
                      <a:lnTo>
                        <a:pt x="52" y="466"/>
                      </a:lnTo>
                      <a:lnTo>
                        <a:pt x="56" y="463"/>
                      </a:lnTo>
                      <a:lnTo>
                        <a:pt x="59" y="460"/>
                      </a:lnTo>
                      <a:lnTo>
                        <a:pt x="63" y="458"/>
                      </a:lnTo>
                      <a:lnTo>
                        <a:pt x="63" y="456"/>
                      </a:lnTo>
                      <a:lnTo>
                        <a:pt x="64" y="451"/>
                      </a:lnTo>
                      <a:lnTo>
                        <a:pt x="65" y="447"/>
                      </a:lnTo>
                      <a:lnTo>
                        <a:pt x="66" y="445"/>
                      </a:lnTo>
                      <a:lnTo>
                        <a:pt x="68" y="442"/>
                      </a:lnTo>
                      <a:lnTo>
                        <a:pt x="73" y="433"/>
                      </a:lnTo>
                      <a:lnTo>
                        <a:pt x="74" y="430"/>
                      </a:lnTo>
                      <a:lnTo>
                        <a:pt x="76" y="428"/>
                      </a:lnTo>
                      <a:lnTo>
                        <a:pt x="78" y="428"/>
                      </a:lnTo>
                      <a:lnTo>
                        <a:pt x="80" y="428"/>
                      </a:lnTo>
                      <a:lnTo>
                        <a:pt x="82" y="428"/>
                      </a:lnTo>
                      <a:lnTo>
                        <a:pt x="87" y="427"/>
                      </a:lnTo>
                      <a:lnTo>
                        <a:pt x="90" y="427"/>
                      </a:lnTo>
                      <a:lnTo>
                        <a:pt x="95" y="428"/>
                      </a:lnTo>
                      <a:lnTo>
                        <a:pt x="102" y="431"/>
                      </a:lnTo>
                      <a:lnTo>
                        <a:pt x="104" y="432"/>
                      </a:lnTo>
                      <a:lnTo>
                        <a:pt x="107" y="433"/>
                      </a:lnTo>
                      <a:lnTo>
                        <a:pt x="108" y="439"/>
                      </a:lnTo>
                      <a:lnTo>
                        <a:pt x="111" y="444"/>
                      </a:lnTo>
                      <a:lnTo>
                        <a:pt x="114" y="446"/>
                      </a:lnTo>
                      <a:lnTo>
                        <a:pt x="117" y="450"/>
                      </a:lnTo>
                      <a:lnTo>
                        <a:pt x="118" y="454"/>
                      </a:lnTo>
                      <a:lnTo>
                        <a:pt x="118" y="458"/>
                      </a:lnTo>
                      <a:lnTo>
                        <a:pt x="118" y="461"/>
                      </a:lnTo>
                      <a:lnTo>
                        <a:pt x="117" y="469"/>
                      </a:lnTo>
                      <a:lnTo>
                        <a:pt x="120" y="470"/>
                      </a:lnTo>
                      <a:lnTo>
                        <a:pt x="121" y="471"/>
                      </a:lnTo>
                      <a:lnTo>
                        <a:pt x="123" y="473"/>
                      </a:lnTo>
                      <a:lnTo>
                        <a:pt x="127" y="473"/>
                      </a:lnTo>
                      <a:lnTo>
                        <a:pt x="132" y="473"/>
                      </a:lnTo>
                      <a:lnTo>
                        <a:pt x="135" y="475"/>
                      </a:lnTo>
                      <a:lnTo>
                        <a:pt x="132" y="480"/>
                      </a:lnTo>
                      <a:lnTo>
                        <a:pt x="128" y="487"/>
                      </a:lnTo>
                      <a:lnTo>
                        <a:pt x="126" y="492"/>
                      </a:lnTo>
                      <a:lnTo>
                        <a:pt x="121" y="499"/>
                      </a:lnTo>
                      <a:lnTo>
                        <a:pt x="117" y="503"/>
                      </a:lnTo>
                      <a:lnTo>
                        <a:pt x="112" y="508"/>
                      </a:lnTo>
                      <a:lnTo>
                        <a:pt x="109" y="515"/>
                      </a:lnTo>
                      <a:lnTo>
                        <a:pt x="109" y="517"/>
                      </a:lnTo>
                      <a:lnTo>
                        <a:pt x="108" y="522"/>
                      </a:lnTo>
                      <a:lnTo>
                        <a:pt x="109" y="525"/>
                      </a:lnTo>
                      <a:lnTo>
                        <a:pt x="112" y="523"/>
                      </a:lnTo>
                      <a:lnTo>
                        <a:pt x="118" y="523"/>
                      </a:lnTo>
                      <a:lnTo>
                        <a:pt x="121" y="523"/>
                      </a:lnTo>
                      <a:lnTo>
                        <a:pt x="121" y="527"/>
                      </a:lnTo>
                      <a:lnTo>
                        <a:pt x="116" y="528"/>
                      </a:lnTo>
                      <a:lnTo>
                        <a:pt x="112" y="531"/>
                      </a:lnTo>
                      <a:lnTo>
                        <a:pt x="112" y="537"/>
                      </a:lnTo>
                      <a:lnTo>
                        <a:pt x="112" y="542"/>
                      </a:lnTo>
                      <a:lnTo>
                        <a:pt x="113" y="549"/>
                      </a:lnTo>
                      <a:lnTo>
                        <a:pt x="117" y="558"/>
                      </a:lnTo>
                      <a:lnTo>
                        <a:pt x="120" y="564"/>
                      </a:lnTo>
                      <a:lnTo>
                        <a:pt x="118" y="578"/>
                      </a:lnTo>
                      <a:lnTo>
                        <a:pt x="120" y="589"/>
                      </a:lnTo>
                      <a:lnTo>
                        <a:pt x="118" y="596"/>
                      </a:lnTo>
                      <a:lnTo>
                        <a:pt x="116" y="603"/>
                      </a:lnTo>
                      <a:lnTo>
                        <a:pt x="112" y="607"/>
                      </a:lnTo>
                      <a:lnTo>
                        <a:pt x="107" y="608"/>
                      </a:lnTo>
                      <a:lnTo>
                        <a:pt x="103" y="611"/>
                      </a:lnTo>
                      <a:lnTo>
                        <a:pt x="102" y="617"/>
                      </a:lnTo>
                      <a:lnTo>
                        <a:pt x="103" y="625"/>
                      </a:lnTo>
                      <a:lnTo>
                        <a:pt x="107" y="627"/>
                      </a:lnTo>
                      <a:lnTo>
                        <a:pt x="111" y="634"/>
                      </a:lnTo>
                      <a:lnTo>
                        <a:pt x="109" y="639"/>
                      </a:lnTo>
                      <a:lnTo>
                        <a:pt x="107" y="643"/>
                      </a:lnTo>
                      <a:lnTo>
                        <a:pt x="103" y="650"/>
                      </a:lnTo>
                      <a:lnTo>
                        <a:pt x="101" y="656"/>
                      </a:lnTo>
                      <a:lnTo>
                        <a:pt x="101" y="663"/>
                      </a:lnTo>
                      <a:lnTo>
                        <a:pt x="102" y="669"/>
                      </a:lnTo>
                      <a:lnTo>
                        <a:pt x="103" y="674"/>
                      </a:lnTo>
                      <a:lnTo>
                        <a:pt x="102" y="681"/>
                      </a:lnTo>
                      <a:lnTo>
                        <a:pt x="101" y="687"/>
                      </a:lnTo>
                      <a:lnTo>
                        <a:pt x="97" y="696"/>
                      </a:lnTo>
                      <a:lnTo>
                        <a:pt x="94" y="707"/>
                      </a:lnTo>
                      <a:lnTo>
                        <a:pt x="92" y="710"/>
                      </a:lnTo>
                      <a:close/>
                      <a:moveTo>
                        <a:pt x="130" y="702"/>
                      </a:moveTo>
                      <a:lnTo>
                        <a:pt x="126" y="708"/>
                      </a:lnTo>
                      <a:lnTo>
                        <a:pt x="125" y="708"/>
                      </a:lnTo>
                      <a:lnTo>
                        <a:pt x="122" y="711"/>
                      </a:lnTo>
                      <a:lnTo>
                        <a:pt x="122" y="712"/>
                      </a:lnTo>
                      <a:lnTo>
                        <a:pt x="122" y="715"/>
                      </a:lnTo>
                      <a:lnTo>
                        <a:pt x="125" y="717"/>
                      </a:lnTo>
                      <a:lnTo>
                        <a:pt x="127" y="719"/>
                      </a:lnTo>
                      <a:lnTo>
                        <a:pt x="131" y="724"/>
                      </a:lnTo>
                      <a:lnTo>
                        <a:pt x="132" y="730"/>
                      </a:lnTo>
                      <a:lnTo>
                        <a:pt x="135" y="731"/>
                      </a:lnTo>
                      <a:lnTo>
                        <a:pt x="135" y="732"/>
                      </a:lnTo>
                      <a:lnTo>
                        <a:pt x="139" y="736"/>
                      </a:lnTo>
                      <a:lnTo>
                        <a:pt x="139" y="739"/>
                      </a:lnTo>
                      <a:lnTo>
                        <a:pt x="139" y="741"/>
                      </a:lnTo>
                      <a:lnTo>
                        <a:pt x="141" y="745"/>
                      </a:lnTo>
                      <a:lnTo>
                        <a:pt x="147" y="745"/>
                      </a:lnTo>
                      <a:lnTo>
                        <a:pt x="151" y="744"/>
                      </a:lnTo>
                      <a:lnTo>
                        <a:pt x="156" y="741"/>
                      </a:lnTo>
                      <a:lnTo>
                        <a:pt x="160" y="736"/>
                      </a:lnTo>
                      <a:lnTo>
                        <a:pt x="161" y="736"/>
                      </a:lnTo>
                      <a:lnTo>
                        <a:pt x="161" y="739"/>
                      </a:lnTo>
                      <a:lnTo>
                        <a:pt x="159" y="743"/>
                      </a:lnTo>
                      <a:lnTo>
                        <a:pt x="155" y="749"/>
                      </a:lnTo>
                      <a:lnTo>
                        <a:pt x="154" y="755"/>
                      </a:lnTo>
                      <a:lnTo>
                        <a:pt x="153" y="762"/>
                      </a:lnTo>
                      <a:lnTo>
                        <a:pt x="153" y="767"/>
                      </a:lnTo>
                      <a:lnTo>
                        <a:pt x="159" y="764"/>
                      </a:lnTo>
                      <a:lnTo>
                        <a:pt x="165" y="762"/>
                      </a:lnTo>
                      <a:lnTo>
                        <a:pt x="168" y="759"/>
                      </a:lnTo>
                      <a:lnTo>
                        <a:pt x="170" y="757"/>
                      </a:lnTo>
                      <a:lnTo>
                        <a:pt x="178" y="754"/>
                      </a:lnTo>
                      <a:lnTo>
                        <a:pt x="179" y="754"/>
                      </a:lnTo>
                      <a:lnTo>
                        <a:pt x="184" y="749"/>
                      </a:lnTo>
                      <a:lnTo>
                        <a:pt x="187" y="748"/>
                      </a:lnTo>
                      <a:lnTo>
                        <a:pt x="189" y="746"/>
                      </a:lnTo>
                      <a:lnTo>
                        <a:pt x="191" y="744"/>
                      </a:lnTo>
                      <a:lnTo>
                        <a:pt x="192" y="740"/>
                      </a:lnTo>
                      <a:lnTo>
                        <a:pt x="193" y="738"/>
                      </a:lnTo>
                      <a:lnTo>
                        <a:pt x="196" y="734"/>
                      </a:lnTo>
                      <a:lnTo>
                        <a:pt x="196" y="729"/>
                      </a:lnTo>
                      <a:lnTo>
                        <a:pt x="198" y="725"/>
                      </a:lnTo>
                      <a:lnTo>
                        <a:pt x="197" y="719"/>
                      </a:lnTo>
                      <a:lnTo>
                        <a:pt x="191" y="715"/>
                      </a:lnTo>
                      <a:lnTo>
                        <a:pt x="182" y="710"/>
                      </a:lnTo>
                      <a:lnTo>
                        <a:pt x="178" y="707"/>
                      </a:lnTo>
                      <a:lnTo>
                        <a:pt x="177" y="701"/>
                      </a:lnTo>
                      <a:lnTo>
                        <a:pt x="178" y="696"/>
                      </a:lnTo>
                      <a:lnTo>
                        <a:pt x="180" y="692"/>
                      </a:lnTo>
                      <a:lnTo>
                        <a:pt x="184" y="688"/>
                      </a:lnTo>
                      <a:lnTo>
                        <a:pt x="189" y="686"/>
                      </a:lnTo>
                      <a:lnTo>
                        <a:pt x="193" y="683"/>
                      </a:lnTo>
                      <a:lnTo>
                        <a:pt x="196" y="681"/>
                      </a:lnTo>
                      <a:lnTo>
                        <a:pt x="196" y="679"/>
                      </a:lnTo>
                      <a:lnTo>
                        <a:pt x="194" y="674"/>
                      </a:lnTo>
                      <a:lnTo>
                        <a:pt x="182" y="668"/>
                      </a:lnTo>
                      <a:lnTo>
                        <a:pt x="179" y="665"/>
                      </a:lnTo>
                      <a:lnTo>
                        <a:pt x="175" y="662"/>
                      </a:lnTo>
                      <a:lnTo>
                        <a:pt x="177" y="655"/>
                      </a:lnTo>
                      <a:lnTo>
                        <a:pt x="184" y="653"/>
                      </a:lnTo>
                      <a:lnTo>
                        <a:pt x="189" y="651"/>
                      </a:lnTo>
                      <a:lnTo>
                        <a:pt x="193" y="649"/>
                      </a:lnTo>
                      <a:lnTo>
                        <a:pt x="193" y="641"/>
                      </a:lnTo>
                      <a:lnTo>
                        <a:pt x="191" y="636"/>
                      </a:lnTo>
                      <a:lnTo>
                        <a:pt x="187" y="630"/>
                      </a:lnTo>
                      <a:lnTo>
                        <a:pt x="185" y="625"/>
                      </a:lnTo>
                      <a:lnTo>
                        <a:pt x="184" y="622"/>
                      </a:lnTo>
                      <a:lnTo>
                        <a:pt x="182" y="618"/>
                      </a:lnTo>
                      <a:lnTo>
                        <a:pt x="177" y="613"/>
                      </a:lnTo>
                      <a:lnTo>
                        <a:pt x="170" y="611"/>
                      </a:lnTo>
                      <a:lnTo>
                        <a:pt x="165" y="607"/>
                      </a:lnTo>
                      <a:lnTo>
                        <a:pt x="159" y="598"/>
                      </a:lnTo>
                      <a:lnTo>
                        <a:pt x="154" y="594"/>
                      </a:lnTo>
                      <a:lnTo>
                        <a:pt x="153" y="589"/>
                      </a:lnTo>
                      <a:lnTo>
                        <a:pt x="150" y="582"/>
                      </a:lnTo>
                      <a:lnTo>
                        <a:pt x="147" y="577"/>
                      </a:lnTo>
                      <a:lnTo>
                        <a:pt x="145" y="573"/>
                      </a:lnTo>
                      <a:lnTo>
                        <a:pt x="139" y="566"/>
                      </a:lnTo>
                      <a:lnTo>
                        <a:pt x="135" y="566"/>
                      </a:lnTo>
                      <a:lnTo>
                        <a:pt x="127" y="568"/>
                      </a:lnTo>
                      <a:lnTo>
                        <a:pt x="123" y="569"/>
                      </a:lnTo>
                      <a:lnTo>
                        <a:pt x="123" y="570"/>
                      </a:lnTo>
                      <a:lnTo>
                        <a:pt x="122" y="575"/>
                      </a:lnTo>
                      <a:lnTo>
                        <a:pt x="121" y="583"/>
                      </a:lnTo>
                      <a:lnTo>
                        <a:pt x="121" y="591"/>
                      </a:lnTo>
                      <a:lnTo>
                        <a:pt x="121" y="598"/>
                      </a:lnTo>
                      <a:lnTo>
                        <a:pt x="120" y="603"/>
                      </a:lnTo>
                      <a:lnTo>
                        <a:pt x="117" y="608"/>
                      </a:lnTo>
                      <a:lnTo>
                        <a:pt x="112" y="611"/>
                      </a:lnTo>
                      <a:lnTo>
                        <a:pt x="108" y="612"/>
                      </a:lnTo>
                      <a:lnTo>
                        <a:pt x="104" y="615"/>
                      </a:lnTo>
                      <a:lnTo>
                        <a:pt x="106" y="621"/>
                      </a:lnTo>
                      <a:lnTo>
                        <a:pt x="111" y="625"/>
                      </a:lnTo>
                      <a:lnTo>
                        <a:pt x="116" y="627"/>
                      </a:lnTo>
                      <a:lnTo>
                        <a:pt x="117" y="634"/>
                      </a:lnTo>
                      <a:lnTo>
                        <a:pt x="116" y="640"/>
                      </a:lnTo>
                      <a:lnTo>
                        <a:pt x="112" y="644"/>
                      </a:lnTo>
                      <a:lnTo>
                        <a:pt x="109" y="648"/>
                      </a:lnTo>
                      <a:lnTo>
                        <a:pt x="107" y="653"/>
                      </a:lnTo>
                      <a:lnTo>
                        <a:pt x="106" y="659"/>
                      </a:lnTo>
                      <a:lnTo>
                        <a:pt x="104" y="667"/>
                      </a:lnTo>
                      <a:lnTo>
                        <a:pt x="104" y="672"/>
                      </a:lnTo>
                      <a:lnTo>
                        <a:pt x="106" y="678"/>
                      </a:lnTo>
                      <a:lnTo>
                        <a:pt x="107" y="683"/>
                      </a:lnTo>
                      <a:lnTo>
                        <a:pt x="107" y="686"/>
                      </a:lnTo>
                      <a:lnTo>
                        <a:pt x="106" y="693"/>
                      </a:lnTo>
                      <a:lnTo>
                        <a:pt x="103" y="700"/>
                      </a:lnTo>
                      <a:lnTo>
                        <a:pt x="101" y="705"/>
                      </a:lnTo>
                      <a:lnTo>
                        <a:pt x="99" y="710"/>
                      </a:lnTo>
                      <a:lnTo>
                        <a:pt x="95" y="715"/>
                      </a:lnTo>
                      <a:lnTo>
                        <a:pt x="90" y="717"/>
                      </a:lnTo>
                      <a:lnTo>
                        <a:pt x="88" y="719"/>
                      </a:lnTo>
                      <a:lnTo>
                        <a:pt x="83" y="722"/>
                      </a:lnTo>
                      <a:lnTo>
                        <a:pt x="82" y="726"/>
                      </a:lnTo>
                      <a:lnTo>
                        <a:pt x="87" y="730"/>
                      </a:lnTo>
                      <a:lnTo>
                        <a:pt x="89" y="736"/>
                      </a:lnTo>
                      <a:lnTo>
                        <a:pt x="89" y="740"/>
                      </a:lnTo>
                      <a:lnTo>
                        <a:pt x="89" y="745"/>
                      </a:lnTo>
                      <a:lnTo>
                        <a:pt x="92" y="746"/>
                      </a:lnTo>
                      <a:lnTo>
                        <a:pt x="104" y="751"/>
                      </a:lnTo>
                      <a:lnTo>
                        <a:pt x="109" y="754"/>
                      </a:lnTo>
                      <a:lnTo>
                        <a:pt x="112" y="753"/>
                      </a:lnTo>
                      <a:lnTo>
                        <a:pt x="112" y="757"/>
                      </a:lnTo>
                      <a:lnTo>
                        <a:pt x="114" y="760"/>
                      </a:lnTo>
                      <a:lnTo>
                        <a:pt x="120" y="762"/>
                      </a:lnTo>
                      <a:lnTo>
                        <a:pt x="122" y="763"/>
                      </a:lnTo>
                      <a:lnTo>
                        <a:pt x="127" y="764"/>
                      </a:lnTo>
                      <a:lnTo>
                        <a:pt x="131" y="764"/>
                      </a:lnTo>
                      <a:lnTo>
                        <a:pt x="134" y="763"/>
                      </a:lnTo>
                      <a:lnTo>
                        <a:pt x="135" y="763"/>
                      </a:lnTo>
                      <a:lnTo>
                        <a:pt x="137" y="763"/>
                      </a:lnTo>
                      <a:lnTo>
                        <a:pt x="140" y="763"/>
                      </a:lnTo>
                      <a:lnTo>
                        <a:pt x="144" y="762"/>
                      </a:lnTo>
                      <a:lnTo>
                        <a:pt x="145" y="760"/>
                      </a:lnTo>
                      <a:lnTo>
                        <a:pt x="145" y="759"/>
                      </a:lnTo>
                      <a:lnTo>
                        <a:pt x="144" y="757"/>
                      </a:lnTo>
                      <a:lnTo>
                        <a:pt x="139" y="755"/>
                      </a:lnTo>
                      <a:lnTo>
                        <a:pt x="137" y="748"/>
                      </a:lnTo>
                      <a:lnTo>
                        <a:pt x="136" y="744"/>
                      </a:lnTo>
                      <a:lnTo>
                        <a:pt x="136" y="740"/>
                      </a:lnTo>
                      <a:lnTo>
                        <a:pt x="135" y="739"/>
                      </a:lnTo>
                      <a:lnTo>
                        <a:pt x="132" y="736"/>
                      </a:lnTo>
                      <a:lnTo>
                        <a:pt x="130" y="732"/>
                      </a:lnTo>
                      <a:lnTo>
                        <a:pt x="130" y="729"/>
                      </a:lnTo>
                      <a:lnTo>
                        <a:pt x="128" y="726"/>
                      </a:lnTo>
                      <a:lnTo>
                        <a:pt x="126" y="724"/>
                      </a:lnTo>
                      <a:lnTo>
                        <a:pt x="125" y="722"/>
                      </a:lnTo>
                      <a:lnTo>
                        <a:pt x="120" y="717"/>
                      </a:lnTo>
                      <a:lnTo>
                        <a:pt x="117" y="712"/>
                      </a:lnTo>
                      <a:lnTo>
                        <a:pt x="118" y="708"/>
                      </a:lnTo>
                      <a:lnTo>
                        <a:pt x="122" y="705"/>
                      </a:lnTo>
                      <a:lnTo>
                        <a:pt x="125" y="703"/>
                      </a:lnTo>
                      <a:lnTo>
                        <a:pt x="126" y="700"/>
                      </a:lnTo>
                      <a:lnTo>
                        <a:pt x="126" y="696"/>
                      </a:lnTo>
                      <a:lnTo>
                        <a:pt x="122" y="688"/>
                      </a:lnTo>
                      <a:lnTo>
                        <a:pt x="121" y="684"/>
                      </a:lnTo>
                      <a:lnTo>
                        <a:pt x="120" y="682"/>
                      </a:lnTo>
                      <a:lnTo>
                        <a:pt x="122" y="679"/>
                      </a:lnTo>
                      <a:lnTo>
                        <a:pt x="125" y="677"/>
                      </a:lnTo>
                      <a:lnTo>
                        <a:pt x="130" y="673"/>
                      </a:lnTo>
                      <a:lnTo>
                        <a:pt x="131" y="673"/>
                      </a:lnTo>
                      <a:lnTo>
                        <a:pt x="132" y="672"/>
                      </a:lnTo>
                      <a:lnTo>
                        <a:pt x="134" y="670"/>
                      </a:lnTo>
                      <a:lnTo>
                        <a:pt x="135" y="669"/>
                      </a:lnTo>
                      <a:lnTo>
                        <a:pt x="135" y="668"/>
                      </a:lnTo>
                      <a:lnTo>
                        <a:pt x="135" y="667"/>
                      </a:lnTo>
                      <a:lnTo>
                        <a:pt x="135" y="664"/>
                      </a:lnTo>
                      <a:lnTo>
                        <a:pt x="134" y="659"/>
                      </a:lnTo>
                      <a:lnTo>
                        <a:pt x="134" y="656"/>
                      </a:lnTo>
                      <a:lnTo>
                        <a:pt x="136" y="655"/>
                      </a:lnTo>
                      <a:lnTo>
                        <a:pt x="137" y="653"/>
                      </a:lnTo>
                      <a:lnTo>
                        <a:pt x="137" y="650"/>
                      </a:lnTo>
                      <a:lnTo>
                        <a:pt x="139" y="646"/>
                      </a:lnTo>
                      <a:lnTo>
                        <a:pt x="139" y="641"/>
                      </a:lnTo>
                      <a:lnTo>
                        <a:pt x="140" y="639"/>
                      </a:lnTo>
                      <a:lnTo>
                        <a:pt x="141" y="636"/>
                      </a:lnTo>
                      <a:lnTo>
                        <a:pt x="142" y="635"/>
                      </a:lnTo>
                      <a:lnTo>
                        <a:pt x="142" y="637"/>
                      </a:lnTo>
                      <a:lnTo>
                        <a:pt x="141" y="640"/>
                      </a:lnTo>
                      <a:lnTo>
                        <a:pt x="140" y="644"/>
                      </a:lnTo>
                      <a:lnTo>
                        <a:pt x="140" y="650"/>
                      </a:lnTo>
                      <a:lnTo>
                        <a:pt x="139" y="654"/>
                      </a:lnTo>
                      <a:lnTo>
                        <a:pt x="137" y="658"/>
                      </a:lnTo>
                      <a:lnTo>
                        <a:pt x="137" y="663"/>
                      </a:lnTo>
                      <a:lnTo>
                        <a:pt x="135" y="672"/>
                      </a:lnTo>
                      <a:lnTo>
                        <a:pt x="131" y="674"/>
                      </a:lnTo>
                      <a:lnTo>
                        <a:pt x="126" y="678"/>
                      </a:lnTo>
                      <a:lnTo>
                        <a:pt x="123" y="683"/>
                      </a:lnTo>
                      <a:lnTo>
                        <a:pt x="126" y="689"/>
                      </a:lnTo>
                      <a:lnTo>
                        <a:pt x="130" y="696"/>
                      </a:lnTo>
                      <a:lnTo>
                        <a:pt x="130" y="702"/>
                      </a:lnTo>
                      <a:lnTo>
                        <a:pt x="130" y="702"/>
                      </a:lnTo>
                      <a:close/>
                      <a:moveTo>
                        <a:pt x="213" y="731"/>
                      </a:moveTo>
                      <a:lnTo>
                        <a:pt x="218" y="727"/>
                      </a:lnTo>
                      <a:lnTo>
                        <a:pt x="221" y="724"/>
                      </a:lnTo>
                      <a:lnTo>
                        <a:pt x="223" y="719"/>
                      </a:lnTo>
                      <a:lnTo>
                        <a:pt x="222" y="713"/>
                      </a:lnTo>
                      <a:lnTo>
                        <a:pt x="222" y="711"/>
                      </a:lnTo>
                      <a:lnTo>
                        <a:pt x="220" y="703"/>
                      </a:lnTo>
                      <a:lnTo>
                        <a:pt x="218" y="696"/>
                      </a:lnTo>
                      <a:lnTo>
                        <a:pt x="216" y="688"/>
                      </a:lnTo>
                      <a:lnTo>
                        <a:pt x="215" y="681"/>
                      </a:lnTo>
                      <a:lnTo>
                        <a:pt x="213" y="672"/>
                      </a:lnTo>
                      <a:lnTo>
                        <a:pt x="212" y="664"/>
                      </a:lnTo>
                      <a:lnTo>
                        <a:pt x="211" y="654"/>
                      </a:lnTo>
                      <a:lnTo>
                        <a:pt x="208" y="648"/>
                      </a:lnTo>
                      <a:lnTo>
                        <a:pt x="206" y="639"/>
                      </a:lnTo>
                      <a:lnTo>
                        <a:pt x="203" y="630"/>
                      </a:lnTo>
                      <a:lnTo>
                        <a:pt x="199" y="626"/>
                      </a:lnTo>
                      <a:lnTo>
                        <a:pt x="196" y="624"/>
                      </a:lnTo>
                      <a:lnTo>
                        <a:pt x="191" y="622"/>
                      </a:lnTo>
                      <a:lnTo>
                        <a:pt x="189" y="625"/>
                      </a:lnTo>
                      <a:lnTo>
                        <a:pt x="192" y="630"/>
                      </a:lnTo>
                      <a:lnTo>
                        <a:pt x="193" y="637"/>
                      </a:lnTo>
                      <a:lnTo>
                        <a:pt x="196" y="644"/>
                      </a:lnTo>
                      <a:lnTo>
                        <a:pt x="196" y="649"/>
                      </a:lnTo>
                      <a:lnTo>
                        <a:pt x="192" y="653"/>
                      </a:lnTo>
                      <a:lnTo>
                        <a:pt x="185" y="654"/>
                      </a:lnTo>
                      <a:lnTo>
                        <a:pt x="182" y="658"/>
                      </a:lnTo>
                      <a:lnTo>
                        <a:pt x="180" y="663"/>
                      </a:lnTo>
                      <a:lnTo>
                        <a:pt x="191" y="668"/>
                      </a:lnTo>
                      <a:lnTo>
                        <a:pt x="194" y="672"/>
                      </a:lnTo>
                      <a:lnTo>
                        <a:pt x="198" y="681"/>
                      </a:lnTo>
                      <a:lnTo>
                        <a:pt x="194" y="684"/>
                      </a:lnTo>
                      <a:lnTo>
                        <a:pt x="189" y="688"/>
                      </a:lnTo>
                      <a:lnTo>
                        <a:pt x="183" y="691"/>
                      </a:lnTo>
                      <a:lnTo>
                        <a:pt x="180" y="696"/>
                      </a:lnTo>
                      <a:lnTo>
                        <a:pt x="179" y="703"/>
                      </a:lnTo>
                      <a:lnTo>
                        <a:pt x="185" y="708"/>
                      </a:lnTo>
                      <a:lnTo>
                        <a:pt x="192" y="711"/>
                      </a:lnTo>
                      <a:lnTo>
                        <a:pt x="197" y="715"/>
                      </a:lnTo>
                      <a:lnTo>
                        <a:pt x="203" y="720"/>
                      </a:lnTo>
                      <a:lnTo>
                        <a:pt x="201" y="726"/>
                      </a:lnTo>
                      <a:lnTo>
                        <a:pt x="203" y="732"/>
                      </a:lnTo>
                      <a:lnTo>
                        <a:pt x="206" y="735"/>
                      </a:lnTo>
                      <a:lnTo>
                        <a:pt x="213" y="731"/>
                      </a:lnTo>
                      <a:close/>
                      <a:moveTo>
                        <a:pt x="41" y="686"/>
                      </a:moveTo>
                      <a:lnTo>
                        <a:pt x="40" y="681"/>
                      </a:lnTo>
                      <a:lnTo>
                        <a:pt x="35" y="678"/>
                      </a:lnTo>
                      <a:lnTo>
                        <a:pt x="31" y="674"/>
                      </a:lnTo>
                      <a:lnTo>
                        <a:pt x="28" y="672"/>
                      </a:lnTo>
                      <a:lnTo>
                        <a:pt x="28" y="667"/>
                      </a:lnTo>
                      <a:lnTo>
                        <a:pt x="35" y="662"/>
                      </a:lnTo>
                      <a:lnTo>
                        <a:pt x="42" y="656"/>
                      </a:lnTo>
                      <a:lnTo>
                        <a:pt x="47" y="653"/>
                      </a:lnTo>
                      <a:lnTo>
                        <a:pt x="51" y="649"/>
                      </a:lnTo>
                      <a:lnTo>
                        <a:pt x="51" y="643"/>
                      </a:lnTo>
                      <a:lnTo>
                        <a:pt x="49" y="639"/>
                      </a:lnTo>
                      <a:lnTo>
                        <a:pt x="46" y="636"/>
                      </a:lnTo>
                      <a:lnTo>
                        <a:pt x="41" y="634"/>
                      </a:lnTo>
                      <a:lnTo>
                        <a:pt x="36" y="630"/>
                      </a:lnTo>
                      <a:lnTo>
                        <a:pt x="33" y="629"/>
                      </a:lnTo>
                      <a:lnTo>
                        <a:pt x="32" y="630"/>
                      </a:lnTo>
                      <a:lnTo>
                        <a:pt x="31" y="632"/>
                      </a:lnTo>
                      <a:lnTo>
                        <a:pt x="30" y="637"/>
                      </a:lnTo>
                      <a:lnTo>
                        <a:pt x="28" y="641"/>
                      </a:lnTo>
                      <a:lnTo>
                        <a:pt x="26" y="648"/>
                      </a:lnTo>
                      <a:lnTo>
                        <a:pt x="25" y="650"/>
                      </a:lnTo>
                      <a:lnTo>
                        <a:pt x="22" y="656"/>
                      </a:lnTo>
                      <a:lnTo>
                        <a:pt x="21" y="664"/>
                      </a:lnTo>
                      <a:lnTo>
                        <a:pt x="22" y="673"/>
                      </a:lnTo>
                      <a:lnTo>
                        <a:pt x="27" y="681"/>
                      </a:lnTo>
                      <a:lnTo>
                        <a:pt x="30" y="683"/>
                      </a:lnTo>
                      <a:lnTo>
                        <a:pt x="33" y="686"/>
                      </a:lnTo>
                      <a:lnTo>
                        <a:pt x="37" y="687"/>
                      </a:lnTo>
                      <a:lnTo>
                        <a:pt x="41" y="686"/>
                      </a:lnTo>
                      <a:close/>
                      <a:moveTo>
                        <a:pt x="14" y="738"/>
                      </a:moveTo>
                      <a:lnTo>
                        <a:pt x="16" y="724"/>
                      </a:lnTo>
                      <a:lnTo>
                        <a:pt x="18" y="713"/>
                      </a:lnTo>
                      <a:lnTo>
                        <a:pt x="22" y="707"/>
                      </a:lnTo>
                      <a:lnTo>
                        <a:pt x="23" y="698"/>
                      </a:lnTo>
                      <a:lnTo>
                        <a:pt x="23" y="693"/>
                      </a:lnTo>
                      <a:lnTo>
                        <a:pt x="21" y="686"/>
                      </a:lnTo>
                      <a:lnTo>
                        <a:pt x="18" y="679"/>
                      </a:lnTo>
                      <a:lnTo>
                        <a:pt x="16" y="677"/>
                      </a:lnTo>
                      <a:lnTo>
                        <a:pt x="13" y="683"/>
                      </a:lnTo>
                      <a:lnTo>
                        <a:pt x="13" y="688"/>
                      </a:lnTo>
                      <a:lnTo>
                        <a:pt x="13" y="697"/>
                      </a:lnTo>
                      <a:lnTo>
                        <a:pt x="13" y="707"/>
                      </a:lnTo>
                      <a:lnTo>
                        <a:pt x="12" y="713"/>
                      </a:lnTo>
                      <a:lnTo>
                        <a:pt x="12" y="722"/>
                      </a:lnTo>
                      <a:lnTo>
                        <a:pt x="11" y="727"/>
                      </a:lnTo>
                      <a:lnTo>
                        <a:pt x="11" y="732"/>
                      </a:lnTo>
                      <a:lnTo>
                        <a:pt x="11" y="736"/>
                      </a:lnTo>
                      <a:lnTo>
                        <a:pt x="12" y="739"/>
                      </a:lnTo>
                      <a:lnTo>
                        <a:pt x="14" y="738"/>
                      </a:lnTo>
                      <a:close/>
                      <a:moveTo>
                        <a:pt x="93" y="812"/>
                      </a:moveTo>
                      <a:lnTo>
                        <a:pt x="99" y="811"/>
                      </a:lnTo>
                      <a:lnTo>
                        <a:pt x="104" y="808"/>
                      </a:lnTo>
                      <a:lnTo>
                        <a:pt x="108" y="806"/>
                      </a:lnTo>
                      <a:lnTo>
                        <a:pt x="112" y="805"/>
                      </a:lnTo>
                      <a:lnTo>
                        <a:pt x="116" y="801"/>
                      </a:lnTo>
                      <a:lnTo>
                        <a:pt x="116" y="798"/>
                      </a:lnTo>
                      <a:lnTo>
                        <a:pt x="116" y="797"/>
                      </a:lnTo>
                      <a:lnTo>
                        <a:pt x="112" y="791"/>
                      </a:lnTo>
                      <a:lnTo>
                        <a:pt x="106" y="786"/>
                      </a:lnTo>
                      <a:lnTo>
                        <a:pt x="99" y="779"/>
                      </a:lnTo>
                      <a:lnTo>
                        <a:pt x="92" y="774"/>
                      </a:lnTo>
                      <a:lnTo>
                        <a:pt x="88" y="769"/>
                      </a:lnTo>
                      <a:lnTo>
                        <a:pt x="83" y="762"/>
                      </a:lnTo>
                      <a:lnTo>
                        <a:pt x="78" y="755"/>
                      </a:lnTo>
                      <a:lnTo>
                        <a:pt x="71" y="749"/>
                      </a:lnTo>
                      <a:lnTo>
                        <a:pt x="65" y="740"/>
                      </a:lnTo>
                      <a:lnTo>
                        <a:pt x="65" y="736"/>
                      </a:lnTo>
                      <a:lnTo>
                        <a:pt x="68" y="726"/>
                      </a:lnTo>
                      <a:lnTo>
                        <a:pt x="71" y="720"/>
                      </a:lnTo>
                      <a:lnTo>
                        <a:pt x="74" y="716"/>
                      </a:lnTo>
                      <a:lnTo>
                        <a:pt x="75" y="713"/>
                      </a:lnTo>
                      <a:lnTo>
                        <a:pt x="78" y="710"/>
                      </a:lnTo>
                      <a:lnTo>
                        <a:pt x="75" y="705"/>
                      </a:lnTo>
                      <a:lnTo>
                        <a:pt x="70" y="697"/>
                      </a:lnTo>
                      <a:lnTo>
                        <a:pt x="65" y="692"/>
                      </a:lnTo>
                      <a:lnTo>
                        <a:pt x="61" y="687"/>
                      </a:lnTo>
                      <a:lnTo>
                        <a:pt x="56" y="684"/>
                      </a:lnTo>
                      <a:lnTo>
                        <a:pt x="47" y="686"/>
                      </a:lnTo>
                      <a:lnTo>
                        <a:pt x="42" y="687"/>
                      </a:lnTo>
                      <a:lnTo>
                        <a:pt x="41" y="687"/>
                      </a:lnTo>
                      <a:lnTo>
                        <a:pt x="36" y="693"/>
                      </a:lnTo>
                      <a:lnTo>
                        <a:pt x="32" y="698"/>
                      </a:lnTo>
                      <a:lnTo>
                        <a:pt x="31" y="701"/>
                      </a:lnTo>
                      <a:lnTo>
                        <a:pt x="30" y="707"/>
                      </a:lnTo>
                      <a:lnTo>
                        <a:pt x="27" y="713"/>
                      </a:lnTo>
                      <a:lnTo>
                        <a:pt x="25" y="720"/>
                      </a:lnTo>
                      <a:lnTo>
                        <a:pt x="22" y="727"/>
                      </a:lnTo>
                      <a:lnTo>
                        <a:pt x="21" y="739"/>
                      </a:lnTo>
                      <a:lnTo>
                        <a:pt x="25" y="746"/>
                      </a:lnTo>
                      <a:lnTo>
                        <a:pt x="28" y="754"/>
                      </a:lnTo>
                      <a:lnTo>
                        <a:pt x="32" y="759"/>
                      </a:lnTo>
                      <a:lnTo>
                        <a:pt x="37" y="759"/>
                      </a:lnTo>
                      <a:lnTo>
                        <a:pt x="41" y="758"/>
                      </a:lnTo>
                      <a:lnTo>
                        <a:pt x="40" y="762"/>
                      </a:lnTo>
                      <a:lnTo>
                        <a:pt x="41" y="764"/>
                      </a:lnTo>
                      <a:lnTo>
                        <a:pt x="47" y="772"/>
                      </a:lnTo>
                      <a:lnTo>
                        <a:pt x="51" y="776"/>
                      </a:lnTo>
                      <a:lnTo>
                        <a:pt x="55" y="779"/>
                      </a:lnTo>
                      <a:lnTo>
                        <a:pt x="55" y="786"/>
                      </a:lnTo>
                      <a:lnTo>
                        <a:pt x="56" y="791"/>
                      </a:lnTo>
                      <a:lnTo>
                        <a:pt x="55" y="798"/>
                      </a:lnTo>
                      <a:lnTo>
                        <a:pt x="52" y="806"/>
                      </a:lnTo>
                      <a:lnTo>
                        <a:pt x="61" y="808"/>
                      </a:lnTo>
                      <a:lnTo>
                        <a:pt x="68" y="808"/>
                      </a:lnTo>
                      <a:lnTo>
                        <a:pt x="75" y="807"/>
                      </a:lnTo>
                      <a:lnTo>
                        <a:pt x="78" y="811"/>
                      </a:lnTo>
                      <a:lnTo>
                        <a:pt x="79" y="812"/>
                      </a:lnTo>
                      <a:lnTo>
                        <a:pt x="80" y="815"/>
                      </a:lnTo>
                      <a:lnTo>
                        <a:pt x="93" y="812"/>
                      </a:lnTo>
                      <a:close/>
                      <a:moveTo>
                        <a:pt x="85" y="743"/>
                      </a:moveTo>
                      <a:lnTo>
                        <a:pt x="85" y="738"/>
                      </a:lnTo>
                      <a:lnTo>
                        <a:pt x="82" y="731"/>
                      </a:lnTo>
                      <a:lnTo>
                        <a:pt x="79" y="727"/>
                      </a:lnTo>
                      <a:lnTo>
                        <a:pt x="76" y="726"/>
                      </a:lnTo>
                      <a:lnTo>
                        <a:pt x="74" y="727"/>
                      </a:lnTo>
                      <a:lnTo>
                        <a:pt x="71" y="730"/>
                      </a:lnTo>
                      <a:lnTo>
                        <a:pt x="71" y="738"/>
                      </a:lnTo>
                      <a:lnTo>
                        <a:pt x="76" y="741"/>
                      </a:lnTo>
                      <a:lnTo>
                        <a:pt x="79" y="743"/>
                      </a:lnTo>
                      <a:lnTo>
                        <a:pt x="83" y="744"/>
                      </a:lnTo>
                      <a:lnTo>
                        <a:pt x="85" y="743"/>
                      </a:lnTo>
                      <a:close/>
                      <a:moveTo>
                        <a:pt x="44" y="841"/>
                      </a:moveTo>
                      <a:lnTo>
                        <a:pt x="47" y="841"/>
                      </a:lnTo>
                      <a:lnTo>
                        <a:pt x="52" y="841"/>
                      </a:lnTo>
                      <a:lnTo>
                        <a:pt x="57" y="838"/>
                      </a:lnTo>
                      <a:lnTo>
                        <a:pt x="59" y="834"/>
                      </a:lnTo>
                      <a:lnTo>
                        <a:pt x="56" y="830"/>
                      </a:lnTo>
                      <a:lnTo>
                        <a:pt x="49" y="825"/>
                      </a:lnTo>
                      <a:lnTo>
                        <a:pt x="45" y="821"/>
                      </a:lnTo>
                      <a:lnTo>
                        <a:pt x="41" y="817"/>
                      </a:lnTo>
                      <a:lnTo>
                        <a:pt x="40" y="814"/>
                      </a:lnTo>
                      <a:lnTo>
                        <a:pt x="41" y="807"/>
                      </a:lnTo>
                      <a:lnTo>
                        <a:pt x="45" y="803"/>
                      </a:lnTo>
                      <a:lnTo>
                        <a:pt x="47" y="801"/>
                      </a:lnTo>
                      <a:lnTo>
                        <a:pt x="49" y="797"/>
                      </a:lnTo>
                      <a:lnTo>
                        <a:pt x="50" y="789"/>
                      </a:lnTo>
                      <a:lnTo>
                        <a:pt x="50" y="784"/>
                      </a:lnTo>
                      <a:lnTo>
                        <a:pt x="49" y="782"/>
                      </a:lnTo>
                      <a:lnTo>
                        <a:pt x="46" y="776"/>
                      </a:lnTo>
                      <a:lnTo>
                        <a:pt x="41" y="772"/>
                      </a:lnTo>
                      <a:lnTo>
                        <a:pt x="36" y="769"/>
                      </a:lnTo>
                      <a:lnTo>
                        <a:pt x="32" y="767"/>
                      </a:lnTo>
                      <a:lnTo>
                        <a:pt x="27" y="763"/>
                      </a:lnTo>
                      <a:lnTo>
                        <a:pt x="23" y="760"/>
                      </a:lnTo>
                      <a:lnTo>
                        <a:pt x="21" y="758"/>
                      </a:lnTo>
                      <a:lnTo>
                        <a:pt x="18" y="754"/>
                      </a:lnTo>
                      <a:lnTo>
                        <a:pt x="16" y="751"/>
                      </a:lnTo>
                      <a:lnTo>
                        <a:pt x="8" y="751"/>
                      </a:lnTo>
                      <a:lnTo>
                        <a:pt x="7" y="751"/>
                      </a:lnTo>
                      <a:lnTo>
                        <a:pt x="4" y="758"/>
                      </a:lnTo>
                      <a:lnTo>
                        <a:pt x="3" y="760"/>
                      </a:lnTo>
                      <a:lnTo>
                        <a:pt x="0" y="768"/>
                      </a:lnTo>
                      <a:lnTo>
                        <a:pt x="2" y="772"/>
                      </a:lnTo>
                      <a:lnTo>
                        <a:pt x="3" y="778"/>
                      </a:lnTo>
                      <a:lnTo>
                        <a:pt x="4" y="779"/>
                      </a:lnTo>
                      <a:lnTo>
                        <a:pt x="7" y="788"/>
                      </a:lnTo>
                      <a:lnTo>
                        <a:pt x="11" y="792"/>
                      </a:lnTo>
                      <a:lnTo>
                        <a:pt x="14" y="792"/>
                      </a:lnTo>
                      <a:lnTo>
                        <a:pt x="16" y="793"/>
                      </a:lnTo>
                      <a:lnTo>
                        <a:pt x="16" y="798"/>
                      </a:lnTo>
                      <a:lnTo>
                        <a:pt x="17" y="800"/>
                      </a:lnTo>
                      <a:lnTo>
                        <a:pt x="18" y="803"/>
                      </a:lnTo>
                      <a:lnTo>
                        <a:pt x="23" y="806"/>
                      </a:lnTo>
                      <a:lnTo>
                        <a:pt x="26" y="808"/>
                      </a:lnTo>
                      <a:lnTo>
                        <a:pt x="27" y="811"/>
                      </a:lnTo>
                      <a:lnTo>
                        <a:pt x="27" y="814"/>
                      </a:lnTo>
                      <a:lnTo>
                        <a:pt x="23" y="814"/>
                      </a:lnTo>
                      <a:lnTo>
                        <a:pt x="22" y="819"/>
                      </a:lnTo>
                      <a:lnTo>
                        <a:pt x="21" y="820"/>
                      </a:lnTo>
                      <a:lnTo>
                        <a:pt x="19" y="822"/>
                      </a:lnTo>
                      <a:lnTo>
                        <a:pt x="18" y="822"/>
                      </a:lnTo>
                      <a:lnTo>
                        <a:pt x="17" y="827"/>
                      </a:lnTo>
                      <a:lnTo>
                        <a:pt x="16" y="829"/>
                      </a:lnTo>
                      <a:lnTo>
                        <a:pt x="16" y="830"/>
                      </a:lnTo>
                      <a:lnTo>
                        <a:pt x="17" y="834"/>
                      </a:lnTo>
                      <a:lnTo>
                        <a:pt x="25" y="839"/>
                      </a:lnTo>
                      <a:lnTo>
                        <a:pt x="37" y="843"/>
                      </a:lnTo>
                      <a:lnTo>
                        <a:pt x="44" y="841"/>
                      </a:lnTo>
                      <a:close/>
                      <a:moveTo>
                        <a:pt x="259" y="202"/>
                      </a:moveTo>
                      <a:lnTo>
                        <a:pt x="258" y="199"/>
                      </a:lnTo>
                      <a:lnTo>
                        <a:pt x="256" y="198"/>
                      </a:lnTo>
                      <a:lnTo>
                        <a:pt x="255" y="198"/>
                      </a:lnTo>
                      <a:lnTo>
                        <a:pt x="250" y="197"/>
                      </a:lnTo>
                      <a:lnTo>
                        <a:pt x="250" y="195"/>
                      </a:lnTo>
                      <a:lnTo>
                        <a:pt x="246" y="194"/>
                      </a:lnTo>
                      <a:lnTo>
                        <a:pt x="243" y="194"/>
                      </a:lnTo>
                      <a:lnTo>
                        <a:pt x="241" y="194"/>
                      </a:lnTo>
                      <a:lnTo>
                        <a:pt x="241" y="195"/>
                      </a:lnTo>
                      <a:lnTo>
                        <a:pt x="235" y="197"/>
                      </a:lnTo>
                      <a:lnTo>
                        <a:pt x="234" y="195"/>
                      </a:lnTo>
                      <a:lnTo>
                        <a:pt x="230" y="195"/>
                      </a:lnTo>
                      <a:lnTo>
                        <a:pt x="226" y="195"/>
                      </a:lnTo>
                      <a:lnTo>
                        <a:pt x="225" y="197"/>
                      </a:lnTo>
                      <a:lnTo>
                        <a:pt x="223" y="198"/>
                      </a:lnTo>
                      <a:lnTo>
                        <a:pt x="221" y="195"/>
                      </a:lnTo>
                      <a:lnTo>
                        <a:pt x="220" y="195"/>
                      </a:lnTo>
                      <a:lnTo>
                        <a:pt x="218" y="194"/>
                      </a:lnTo>
                      <a:lnTo>
                        <a:pt x="218" y="191"/>
                      </a:lnTo>
                      <a:lnTo>
                        <a:pt x="220" y="188"/>
                      </a:lnTo>
                      <a:lnTo>
                        <a:pt x="225" y="183"/>
                      </a:lnTo>
                      <a:lnTo>
                        <a:pt x="226" y="183"/>
                      </a:lnTo>
                      <a:lnTo>
                        <a:pt x="234" y="179"/>
                      </a:lnTo>
                      <a:lnTo>
                        <a:pt x="239" y="176"/>
                      </a:lnTo>
                      <a:lnTo>
                        <a:pt x="240" y="176"/>
                      </a:lnTo>
                      <a:lnTo>
                        <a:pt x="240" y="175"/>
                      </a:lnTo>
                      <a:lnTo>
                        <a:pt x="244" y="174"/>
                      </a:lnTo>
                      <a:lnTo>
                        <a:pt x="244" y="172"/>
                      </a:lnTo>
                      <a:lnTo>
                        <a:pt x="245" y="172"/>
                      </a:lnTo>
                      <a:lnTo>
                        <a:pt x="249" y="172"/>
                      </a:lnTo>
                      <a:lnTo>
                        <a:pt x="251" y="176"/>
                      </a:lnTo>
                      <a:lnTo>
                        <a:pt x="253" y="176"/>
                      </a:lnTo>
                      <a:lnTo>
                        <a:pt x="253" y="175"/>
                      </a:lnTo>
                      <a:lnTo>
                        <a:pt x="256" y="176"/>
                      </a:lnTo>
                      <a:lnTo>
                        <a:pt x="259" y="176"/>
                      </a:lnTo>
                      <a:lnTo>
                        <a:pt x="259" y="172"/>
                      </a:lnTo>
                      <a:lnTo>
                        <a:pt x="259" y="171"/>
                      </a:lnTo>
                      <a:lnTo>
                        <a:pt x="260" y="171"/>
                      </a:lnTo>
                      <a:lnTo>
                        <a:pt x="260" y="169"/>
                      </a:lnTo>
                      <a:lnTo>
                        <a:pt x="260" y="166"/>
                      </a:lnTo>
                      <a:lnTo>
                        <a:pt x="260" y="164"/>
                      </a:lnTo>
                      <a:lnTo>
                        <a:pt x="260" y="161"/>
                      </a:lnTo>
                      <a:lnTo>
                        <a:pt x="260" y="157"/>
                      </a:lnTo>
                      <a:lnTo>
                        <a:pt x="259" y="156"/>
                      </a:lnTo>
                      <a:lnTo>
                        <a:pt x="256" y="157"/>
                      </a:lnTo>
                      <a:lnTo>
                        <a:pt x="254" y="157"/>
                      </a:lnTo>
                      <a:lnTo>
                        <a:pt x="253" y="157"/>
                      </a:lnTo>
                      <a:lnTo>
                        <a:pt x="251" y="157"/>
                      </a:lnTo>
                      <a:lnTo>
                        <a:pt x="250" y="157"/>
                      </a:lnTo>
                      <a:lnTo>
                        <a:pt x="249" y="157"/>
                      </a:lnTo>
                      <a:lnTo>
                        <a:pt x="246" y="156"/>
                      </a:lnTo>
                      <a:lnTo>
                        <a:pt x="249" y="152"/>
                      </a:lnTo>
                      <a:lnTo>
                        <a:pt x="249" y="150"/>
                      </a:lnTo>
                      <a:lnTo>
                        <a:pt x="249" y="148"/>
                      </a:lnTo>
                      <a:lnTo>
                        <a:pt x="250" y="147"/>
                      </a:lnTo>
                      <a:lnTo>
                        <a:pt x="249" y="146"/>
                      </a:lnTo>
                      <a:lnTo>
                        <a:pt x="246" y="146"/>
                      </a:lnTo>
                      <a:lnTo>
                        <a:pt x="244" y="143"/>
                      </a:lnTo>
                      <a:lnTo>
                        <a:pt x="243" y="142"/>
                      </a:lnTo>
                      <a:lnTo>
                        <a:pt x="244" y="142"/>
                      </a:lnTo>
                      <a:lnTo>
                        <a:pt x="245" y="142"/>
                      </a:lnTo>
                      <a:lnTo>
                        <a:pt x="246" y="142"/>
                      </a:lnTo>
                      <a:lnTo>
                        <a:pt x="249" y="143"/>
                      </a:lnTo>
                      <a:lnTo>
                        <a:pt x="254" y="142"/>
                      </a:lnTo>
                      <a:lnTo>
                        <a:pt x="255" y="142"/>
                      </a:lnTo>
                      <a:lnTo>
                        <a:pt x="256" y="142"/>
                      </a:lnTo>
                      <a:lnTo>
                        <a:pt x="259" y="142"/>
                      </a:lnTo>
                      <a:lnTo>
                        <a:pt x="260" y="142"/>
                      </a:lnTo>
                      <a:lnTo>
                        <a:pt x="264" y="141"/>
                      </a:lnTo>
                      <a:lnTo>
                        <a:pt x="265" y="138"/>
                      </a:lnTo>
                      <a:lnTo>
                        <a:pt x="265" y="137"/>
                      </a:lnTo>
                      <a:lnTo>
                        <a:pt x="267" y="137"/>
                      </a:lnTo>
                      <a:lnTo>
                        <a:pt x="267" y="136"/>
                      </a:lnTo>
                      <a:lnTo>
                        <a:pt x="265" y="132"/>
                      </a:lnTo>
                      <a:lnTo>
                        <a:pt x="264" y="132"/>
                      </a:lnTo>
                      <a:lnTo>
                        <a:pt x="264" y="129"/>
                      </a:lnTo>
                      <a:lnTo>
                        <a:pt x="263" y="128"/>
                      </a:lnTo>
                      <a:lnTo>
                        <a:pt x="260" y="127"/>
                      </a:lnTo>
                      <a:lnTo>
                        <a:pt x="258" y="127"/>
                      </a:lnTo>
                      <a:lnTo>
                        <a:pt x="254" y="127"/>
                      </a:lnTo>
                      <a:lnTo>
                        <a:pt x="253" y="127"/>
                      </a:lnTo>
                      <a:lnTo>
                        <a:pt x="251" y="127"/>
                      </a:lnTo>
                      <a:lnTo>
                        <a:pt x="251" y="126"/>
                      </a:lnTo>
                      <a:lnTo>
                        <a:pt x="253" y="123"/>
                      </a:lnTo>
                      <a:lnTo>
                        <a:pt x="255" y="120"/>
                      </a:lnTo>
                      <a:lnTo>
                        <a:pt x="256" y="118"/>
                      </a:lnTo>
                      <a:lnTo>
                        <a:pt x="259" y="115"/>
                      </a:lnTo>
                      <a:lnTo>
                        <a:pt x="260" y="114"/>
                      </a:lnTo>
                      <a:lnTo>
                        <a:pt x="260" y="113"/>
                      </a:lnTo>
                      <a:lnTo>
                        <a:pt x="264" y="112"/>
                      </a:lnTo>
                      <a:lnTo>
                        <a:pt x="264" y="109"/>
                      </a:lnTo>
                      <a:lnTo>
                        <a:pt x="260" y="105"/>
                      </a:lnTo>
                      <a:lnTo>
                        <a:pt x="260" y="103"/>
                      </a:lnTo>
                      <a:lnTo>
                        <a:pt x="259" y="100"/>
                      </a:lnTo>
                      <a:lnTo>
                        <a:pt x="256" y="94"/>
                      </a:lnTo>
                      <a:lnTo>
                        <a:pt x="256" y="93"/>
                      </a:lnTo>
                      <a:lnTo>
                        <a:pt x="253" y="96"/>
                      </a:lnTo>
                      <a:lnTo>
                        <a:pt x="251" y="98"/>
                      </a:lnTo>
                      <a:lnTo>
                        <a:pt x="249" y="99"/>
                      </a:lnTo>
                      <a:lnTo>
                        <a:pt x="239" y="99"/>
                      </a:lnTo>
                      <a:lnTo>
                        <a:pt x="235" y="99"/>
                      </a:lnTo>
                      <a:lnTo>
                        <a:pt x="227" y="94"/>
                      </a:lnTo>
                      <a:lnTo>
                        <a:pt x="226" y="93"/>
                      </a:lnTo>
                      <a:lnTo>
                        <a:pt x="223" y="91"/>
                      </a:lnTo>
                      <a:lnTo>
                        <a:pt x="222" y="91"/>
                      </a:lnTo>
                      <a:lnTo>
                        <a:pt x="220" y="91"/>
                      </a:lnTo>
                      <a:lnTo>
                        <a:pt x="212" y="94"/>
                      </a:lnTo>
                      <a:lnTo>
                        <a:pt x="208" y="94"/>
                      </a:lnTo>
                      <a:lnTo>
                        <a:pt x="207" y="94"/>
                      </a:lnTo>
                      <a:lnTo>
                        <a:pt x="204" y="91"/>
                      </a:lnTo>
                      <a:lnTo>
                        <a:pt x="203" y="90"/>
                      </a:lnTo>
                      <a:lnTo>
                        <a:pt x="203" y="88"/>
                      </a:lnTo>
                      <a:lnTo>
                        <a:pt x="198" y="86"/>
                      </a:lnTo>
                      <a:lnTo>
                        <a:pt x="197" y="86"/>
                      </a:lnTo>
                      <a:lnTo>
                        <a:pt x="194" y="84"/>
                      </a:lnTo>
                      <a:lnTo>
                        <a:pt x="193" y="81"/>
                      </a:lnTo>
                      <a:lnTo>
                        <a:pt x="191" y="77"/>
                      </a:lnTo>
                      <a:lnTo>
                        <a:pt x="189" y="75"/>
                      </a:lnTo>
                      <a:lnTo>
                        <a:pt x="189" y="74"/>
                      </a:lnTo>
                      <a:lnTo>
                        <a:pt x="191" y="74"/>
                      </a:lnTo>
                      <a:lnTo>
                        <a:pt x="193" y="74"/>
                      </a:lnTo>
                      <a:lnTo>
                        <a:pt x="196" y="76"/>
                      </a:lnTo>
                      <a:lnTo>
                        <a:pt x="196" y="74"/>
                      </a:lnTo>
                      <a:lnTo>
                        <a:pt x="196" y="72"/>
                      </a:lnTo>
                      <a:lnTo>
                        <a:pt x="196" y="70"/>
                      </a:lnTo>
                      <a:lnTo>
                        <a:pt x="197" y="70"/>
                      </a:lnTo>
                      <a:lnTo>
                        <a:pt x="203" y="70"/>
                      </a:lnTo>
                      <a:lnTo>
                        <a:pt x="204" y="67"/>
                      </a:lnTo>
                      <a:lnTo>
                        <a:pt x="207" y="69"/>
                      </a:lnTo>
                      <a:lnTo>
                        <a:pt x="208" y="70"/>
                      </a:lnTo>
                      <a:lnTo>
                        <a:pt x="211" y="70"/>
                      </a:lnTo>
                      <a:lnTo>
                        <a:pt x="213" y="69"/>
                      </a:lnTo>
                      <a:lnTo>
                        <a:pt x="211" y="63"/>
                      </a:lnTo>
                      <a:lnTo>
                        <a:pt x="210" y="62"/>
                      </a:lnTo>
                      <a:lnTo>
                        <a:pt x="210" y="60"/>
                      </a:lnTo>
                      <a:lnTo>
                        <a:pt x="212" y="60"/>
                      </a:lnTo>
                      <a:lnTo>
                        <a:pt x="216" y="61"/>
                      </a:lnTo>
                      <a:lnTo>
                        <a:pt x="220" y="62"/>
                      </a:lnTo>
                      <a:lnTo>
                        <a:pt x="221" y="61"/>
                      </a:lnTo>
                      <a:lnTo>
                        <a:pt x="221" y="58"/>
                      </a:lnTo>
                      <a:lnTo>
                        <a:pt x="218" y="57"/>
                      </a:lnTo>
                      <a:lnTo>
                        <a:pt x="215" y="56"/>
                      </a:lnTo>
                      <a:lnTo>
                        <a:pt x="213" y="55"/>
                      </a:lnTo>
                      <a:lnTo>
                        <a:pt x="212" y="53"/>
                      </a:lnTo>
                      <a:lnTo>
                        <a:pt x="210" y="52"/>
                      </a:lnTo>
                      <a:lnTo>
                        <a:pt x="207" y="48"/>
                      </a:lnTo>
                      <a:lnTo>
                        <a:pt x="206" y="46"/>
                      </a:lnTo>
                      <a:lnTo>
                        <a:pt x="206" y="44"/>
                      </a:lnTo>
                      <a:lnTo>
                        <a:pt x="204" y="42"/>
                      </a:lnTo>
                      <a:lnTo>
                        <a:pt x="203" y="41"/>
                      </a:lnTo>
                      <a:lnTo>
                        <a:pt x="203" y="39"/>
                      </a:lnTo>
                      <a:lnTo>
                        <a:pt x="199" y="38"/>
                      </a:lnTo>
                      <a:lnTo>
                        <a:pt x="198" y="37"/>
                      </a:lnTo>
                      <a:lnTo>
                        <a:pt x="196" y="36"/>
                      </a:lnTo>
                      <a:lnTo>
                        <a:pt x="194" y="33"/>
                      </a:lnTo>
                      <a:lnTo>
                        <a:pt x="191" y="33"/>
                      </a:lnTo>
                      <a:lnTo>
                        <a:pt x="188" y="32"/>
                      </a:lnTo>
                      <a:lnTo>
                        <a:pt x="185" y="32"/>
                      </a:lnTo>
                      <a:lnTo>
                        <a:pt x="183" y="32"/>
                      </a:lnTo>
                      <a:lnTo>
                        <a:pt x="182" y="32"/>
                      </a:lnTo>
                      <a:lnTo>
                        <a:pt x="180" y="31"/>
                      </a:lnTo>
                      <a:lnTo>
                        <a:pt x="182" y="29"/>
                      </a:lnTo>
                      <a:lnTo>
                        <a:pt x="182" y="27"/>
                      </a:lnTo>
                      <a:lnTo>
                        <a:pt x="183" y="24"/>
                      </a:lnTo>
                      <a:lnTo>
                        <a:pt x="183" y="23"/>
                      </a:lnTo>
                      <a:lnTo>
                        <a:pt x="185" y="15"/>
                      </a:lnTo>
                      <a:lnTo>
                        <a:pt x="188" y="15"/>
                      </a:lnTo>
                      <a:lnTo>
                        <a:pt x="188" y="14"/>
                      </a:lnTo>
                      <a:lnTo>
                        <a:pt x="185" y="12"/>
                      </a:lnTo>
                      <a:lnTo>
                        <a:pt x="183" y="9"/>
                      </a:lnTo>
                      <a:lnTo>
                        <a:pt x="182" y="9"/>
                      </a:lnTo>
                      <a:lnTo>
                        <a:pt x="179" y="9"/>
                      </a:lnTo>
                      <a:lnTo>
                        <a:pt x="177" y="9"/>
                      </a:lnTo>
                      <a:lnTo>
                        <a:pt x="174" y="10"/>
                      </a:lnTo>
                      <a:lnTo>
                        <a:pt x="172" y="10"/>
                      </a:lnTo>
                      <a:lnTo>
                        <a:pt x="170" y="10"/>
                      </a:lnTo>
                      <a:lnTo>
                        <a:pt x="170" y="9"/>
                      </a:lnTo>
                      <a:lnTo>
                        <a:pt x="172" y="6"/>
                      </a:lnTo>
                      <a:lnTo>
                        <a:pt x="174" y="3"/>
                      </a:lnTo>
                      <a:lnTo>
                        <a:pt x="172" y="1"/>
                      </a:lnTo>
                      <a:lnTo>
                        <a:pt x="172" y="0"/>
                      </a:lnTo>
                      <a:lnTo>
                        <a:pt x="169" y="1"/>
                      </a:lnTo>
                      <a:lnTo>
                        <a:pt x="168" y="1"/>
                      </a:lnTo>
                      <a:lnTo>
                        <a:pt x="165" y="3"/>
                      </a:lnTo>
                      <a:lnTo>
                        <a:pt x="163" y="4"/>
                      </a:lnTo>
                      <a:lnTo>
                        <a:pt x="160" y="6"/>
                      </a:lnTo>
                      <a:lnTo>
                        <a:pt x="160" y="9"/>
                      </a:lnTo>
                      <a:lnTo>
                        <a:pt x="159" y="13"/>
                      </a:lnTo>
                      <a:lnTo>
                        <a:pt x="159" y="14"/>
                      </a:lnTo>
                      <a:lnTo>
                        <a:pt x="156" y="14"/>
                      </a:lnTo>
                      <a:lnTo>
                        <a:pt x="154" y="13"/>
                      </a:lnTo>
                      <a:lnTo>
                        <a:pt x="153" y="12"/>
                      </a:lnTo>
                      <a:lnTo>
                        <a:pt x="151" y="10"/>
                      </a:lnTo>
                      <a:lnTo>
                        <a:pt x="151" y="10"/>
                      </a:lnTo>
                      <a:lnTo>
                        <a:pt x="151" y="15"/>
                      </a:lnTo>
                      <a:lnTo>
                        <a:pt x="151" y="17"/>
                      </a:lnTo>
                      <a:lnTo>
                        <a:pt x="153" y="18"/>
                      </a:lnTo>
                      <a:lnTo>
                        <a:pt x="150" y="22"/>
                      </a:lnTo>
                      <a:lnTo>
                        <a:pt x="150" y="23"/>
                      </a:lnTo>
                      <a:lnTo>
                        <a:pt x="149" y="24"/>
                      </a:lnTo>
                      <a:lnTo>
                        <a:pt x="149" y="25"/>
                      </a:lnTo>
                      <a:lnTo>
                        <a:pt x="149" y="28"/>
                      </a:lnTo>
                      <a:lnTo>
                        <a:pt x="147" y="29"/>
                      </a:lnTo>
                      <a:lnTo>
                        <a:pt x="146" y="29"/>
                      </a:lnTo>
                      <a:lnTo>
                        <a:pt x="145" y="32"/>
                      </a:lnTo>
                      <a:lnTo>
                        <a:pt x="141" y="32"/>
                      </a:lnTo>
                      <a:lnTo>
                        <a:pt x="139" y="34"/>
                      </a:lnTo>
                      <a:lnTo>
                        <a:pt x="137" y="38"/>
                      </a:lnTo>
                      <a:lnTo>
                        <a:pt x="137" y="39"/>
                      </a:lnTo>
                      <a:lnTo>
                        <a:pt x="136" y="42"/>
                      </a:lnTo>
                      <a:lnTo>
                        <a:pt x="137" y="42"/>
                      </a:lnTo>
                      <a:lnTo>
                        <a:pt x="139" y="42"/>
                      </a:lnTo>
                      <a:lnTo>
                        <a:pt x="139" y="41"/>
                      </a:lnTo>
                      <a:lnTo>
                        <a:pt x="141" y="41"/>
                      </a:lnTo>
                      <a:lnTo>
                        <a:pt x="141" y="42"/>
                      </a:lnTo>
                      <a:lnTo>
                        <a:pt x="141" y="43"/>
                      </a:lnTo>
                      <a:lnTo>
                        <a:pt x="140" y="44"/>
                      </a:lnTo>
                      <a:lnTo>
                        <a:pt x="139" y="46"/>
                      </a:lnTo>
                      <a:lnTo>
                        <a:pt x="139" y="48"/>
                      </a:lnTo>
                      <a:lnTo>
                        <a:pt x="136" y="50"/>
                      </a:lnTo>
                      <a:lnTo>
                        <a:pt x="135" y="50"/>
                      </a:lnTo>
                      <a:lnTo>
                        <a:pt x="134" y="52"/>
                      </a:lnTo>
                      <a:lnTo>
                        <a:pt x="131" y="52"/>
                      </a:lnTo>
                      <a:lnTo>
                        <a:pt x="131" y="55"/>
                      </a:lnTo>
                      <a:lnTo>
                        <a:pt x="132" y="56"/>
                      </a:lnTo>
                      <a:lnTo>
                        <a:pt x="134" y="56"/>
                      </a:lnTo>
                      <a:lnTo>
                        <a:pt x="136" y="53"/>
                      </a:lnTo>
                      <a:lnTo>
                        <a:pt x="137" y="55"/>
                      </a:lnTo>
                      <a:lnTo>
                        <a:pt x="139" y="56"/>
                      </a:lnTo>
                      <a:lnTo>
                        <a:pt x="139" y="57"/>
                      </a:lnTo>
                      <a:lnTo>
                        <a:pt x="137" y="58"/>
                      </a:lnTo>
                      <a:lnTo>
                        <a:pt x="136" y="60"/>
                      </a:lnTo>
                      <a:lnTo>
                        <a:pt x="134" y="58"/>
                      </a:lnTo>
                      <a:lnTo>
                        <a:pt x="131" y="58"/>
                      </a:lnTo>
                      <a:lnTo>
                        <a:pt x="130" y="60"/>
                      </a:lnTo>
                      <a:lnTo>
                        <a:pt x="126" y="60"/>
                      </a:lnTo>
                      <a:lnTo>
                        <a:pt x="126" y="61"/>
                      </a:lnTo>
                      <a:lnTo>
                        <a:pt x="126" y="62"/>
                      </a:lnTo>
                      <a:lnTo>
                        <a:pt x="130" y="62"/>
                      </a:lnTo>
                      <a:lnTo>
                        <a:pt x="132" y="65"/>
                      </a:lnTo>
                      <a:lnTo>
                        <a:pt x="128" y="67"/>
                      </a:lnTo>
                      <a:lnTo>
                        <a:pt x="126" y="69"/>
                      </a:lnTo>
                      <a:lnTo>
                        <a:pt x="125" y="67"/>
                      </a:lnTo>
                      <a:lnTo>
                        <a:pt x="122" y="67"/>
                      </a:lnTo>
                      <a:lnTo>
                        <a:pt x="122" y="70"/>
                      </a:lnTo>
                      <a:lnTo>
                        <a:pt x="121" y="71"/>
                      </a:lnTo>
                      <a:lnTo>
                        <a:pt x="120" y="72"/>
                      </a:lnTo>
                      <a:lnTo>
                        <a:pt x="117" y="72"/>
                      </a:lnTo>
                      <a:lnTo>
                        <a:pt x="117" y="70"/>
                      </a:lnTo>
                      <a:lnTo>
                        <a:pt x="116" y="67"/>
                      </a:lnTo>
                      <a:lnTo>
                        <a:pt x="114" y="63"/>
                      </a:lnTo>
                      <a:lnTo>
                        <a:pt x="113" y="63"/>
                      </a:lnTo>
                      <a:lnTo>
                        <a:pt x="111" y="65"/>
                      </a:lnTo>
                      <a:lnTo>
                        <a:pt x="111" y="67"/>
                      </a:lnTo>
                      <a:lnTo>
                        <a:pt x="111" y="70"/>
                      </a:lnTo>
                      <a:lnTo>
                        <a:pt x="108" y="71"/>
                      </a:lnTo>
                      <a:lnTo>
                        <a:pt x="107" y="70"/>
                      </a:lnTo>
                      <a:lnTo>
                        <a:pt x="106" y="70"/>
                      </a:lnTo>
                      <a:lnTo>
                        <a:pt x="103" y="70"/>
                      </a:lnTo>
                      <a:lnTo>
                        <a:pt x="101" y="70"/>
                      </a:lnTo>
                      <a:lnTo>
                        <a:pt x="99" y="70"/>
                      </a:lnTo>
                      <a:lnTo>
                        <a:pt x="99" y="71"/>
                      </a:lnTo>
                      <a:lnTo>
                        <a:pt x="95" y="72"/>
                      </a:lnTo>
                      <a:lnTo>
                        <a:pt x="94" y="75"/>
                      </a:lnTo>
                      <a:lnTo>
                        <a:pt x="94" y="76"/>
                      </a:lnTo>
                      <a:lnTo>
                        <a:pt x="94" y="79"/>
                      </a:lnTo>
                      <a:lnTo>
                        <a:pt x="99" y="82"/>
                      </a:lnTo>
                      <a:lnTo>
                        <a:pt x="101" y="84"/>
                      </a:lnTo>
                      <a:lnTo>
                        <a:pt x="103" y="86"/>
                      </a:lnTo>
                      <a:lnTo>
                        <a:pt x="106" y="90"/>
                      </a:lnTo>
                      <a:lnTo>
                        <a:pt x="104" y="94"/>
                      </a:lnTo>
                      <a:lnTo>
                        <a:pt x="104" y="99"/>
                      </a:lnTo>
                      <a:lnTo>
                        <a:pt x="104" y="101"/>
                      </a:lnTo>
                      <a:lnTo>
                        <a:pt x="104" y="108"/>
                      </a:lnTo>
                      <a:lnTo>
                        <a:pt x="104" y="112"/>
                      </a:lnTo>
                      <a:lnTo>
                        <a:pt x="103" y="113"/>
                      </a:lnTo>
                      <a:lnTo>
                        <a:pt x="103" y="114"/>
                      </a:lnTo>
                      <a:lnTo>
                        <a:pt x="103" y="117"/>
                      </a:lnTo>
                      <a:lnTo>
                        <a:pt x="103" y="120"/>
                      </a:lnTo>
                      <a:lnTo>
                        <a:pt x="103" y="123"/>
                      </a:lnTo>
                      <a:lnTo>
                        <a:pt x="103" y="124"/>
                      </a:lnTo>
                      <a:lnTo>
                        <a:pt x="101" y="124"/>
                      </a:lnTo>
                      <a:lnTo>
                        <a:pt x="98" y="124"/>
                      </a:lnTo>
                      <a:lnTo>
                        <a:pt x="95" y="127"/>
                      </a:lnTo>
                      <a:lnTo>
                        <a:pt x="95" y="129"/>
                      </a:lnTo>
                      <a:lnTo>
                        <a:pt x="94" y="132"/>
                      </a:lnTo>
                      <a:lnTo>
                        <a:pt x="93" y="133"/>
                      </a:lnTo>
                      <a:lnTo>
                        <a:pt x="92" y="136"/>
                      </a:lnTo>
                      <a:lnTo>
                        <a:pt x="90" y="137"/>
                      </a:lnTo>
                      <a:lnTo>
                        <a:pt x="89" y="139"/>
                      </a:lnTo>
                      <a:lnTo>
                        <a:pt x="90" y="145"/>
                      </a:lnTo>
                      <a:lnTo>
                        <a:pt x="90" y="147"/>
                      </a:lnTo>
                      <a:lnTo>
                        <a:pt x="90" y="150"/>
                      </a:lnTo>
                      <a:lnTo>
                        <a:pt x="92" y="151"/>
                      </a:lnTo>
                      <a:lnTo>
                        <a:pt x="90" y="152"/>
                      </a:lnTo>
                      <a:lnTo>
                        <a:pt x="88" y="152"/>
                      </a:lnTo>
                      <a:lnTo>
                        <a:pt x="87" y="152"/>
                      </a:lnTo>
                      <a:lnTo>
                        <a:pt x="84" y="151"/>
                      </a:lnTo>
                      <a:lnTo>
                        <a:pt x="84" y="150"/>
                      </a:lnTo>
                      <a:lnTo>
                        <a:pt x="84" y="147"/>
                      </a:lnTo>
                      <a:lnTo>
                        <a:pt x="84" y="142"/>
                      </a:lnTo>
                      <a:lnTo>
                        <a:pt x="84" y="138"/>
                      </a:lnTo>
                      <a:lnTo>
                        <a:pt x="80" y="139"/>
                      </a:lnTo>
                      <a:lnTo>
                        <a:pt x="79" y="143"/>
                      </a:lnTo>
                      <a:lnTo>
                        <a:pt x="78" y="145"/>
                      </a:lnTo>
                      <a:lnTo>
                        <a:pt x="75" y="146"/>
                      </a:lnTo>
                      <a:lnTo>
                        <a:pt x="73" y="143"/>
                      </a:lnTo>
                      <a:lnTo>
                        <a:pt x="70" y="142"/>
                      </a:lnTo>
                      <a:lnTo>
                        <a:pt x="68" y="139"/>
                      </a:lnTo>
                      <a:lnTo>
                        <a:pt x="64" y="139"/>
                      </a:lnTo>
                      <a:lnTo>
                        <a:pt x="63" y="145"/>
                      </a:lnTo>
                      <a:lnTo>
                        <a:pt x="63" y="147"/>
                      </a:lnTo>
                      <a:lnTo>
                        <a:pt x="61" y="151"/>
                      </a:lnTo>
                      <a:lnTo>
                        <a:pt x="60" y="155"/>
                      </a:lnTo>
                      <a:lnTo>
                        <a:pt x="57" y="164"/>
                      </a:lnTo>
                      <a:lnTo>
                        <a:pt x="56" y="166"/>
                      </a:lnTo>
                      <a:lnTo>
                        <a:pt x="54" y="166"/>
                      </a:lnTo>
                      <a:lnTo>
                        <a:pt x="54" y="167"/>
                      </a:lnTo>
                      <a:lnTo>
                        <a:pt x="55" y="170"/>
                      </a:lnTo>
                      <a:lnTo>
                        <a:pt x="55" y="175"/>
                      </a:lnTo>
                      <a:lnTo>
                        <a:pt x="56" y="175"/>
                      </a:lnTo>
                      <a:lnTo>
                        <a:pt x="57" y="176"/>
                      </a:lnTo>
                      <a:lnTo>
                        <a:pt x="56" y="178"/>
                      </a:lnTo>
                      <a:lnTo>
                        <a:pt x="55" y="179"/>
                      </a:lnTo>
                      <a:lnTo>
                        <a:pt x="54" y="178"/>
                      </a:lnTo>
                      <a:lnTo>
                        <a:pt x="51" y="176"/>
                      </a:lnTo>
                      <a:lnTo>
                        <a:pt x="51" y="175"/>
                      </a:lnTo>
                      <a:lnTo>
                        <a:pt x="50" y="174"/>
                      </a:lnTo>
                      <a:lnTo>
                        <a:pt x="47" y="175"/>
                      </a:lnTo>
                      <a:lnTo>
                        <a:pt x="46" y="176"/>
                      </a:lnTo>
                      <a:lnTo>
                        <a:pt x="47" y="176"/>
                      </a:lnTo>
                      <a:lnTo>
                        <a:pt x="49" y="178"/>
                      </a:lnTo>
                      <a:lnTo>
                        <a:pt x="49" y="180"/>
                      </a:lnTo>
                      <a:lnTo>
                        <a:pt x="51" y="183"/>
                      </a:lnTo>
                      <a:lnTo>
                        <a:pt x="54" y="183"/>
                      </a:lnTo>
                      <a:lnTo>
                        <a:pt x="55" y="184"/>
                      </a:lnTo>
                      <a:lnTo>
                        <a:pt x="56" y="186"/>
                      </a:lnTo>
                      <a:lnTo>
                        <a:pt x="56" y="188"/>
                      </a:lnTo>
                      <a:lnTo>
                        <a:pt x="55" y="189"/>
                      </a:lnTo>
                      <a:lnTo>
                        <a:pt x="51" y="191"/>
                      </a:lnTo>
                      <a:lnTo>
                        <a:pt x="49" y="193"/>
                      </a:lnTo>
                      <a:lnTo>
                        <a:pt x="46" y="194"/>
                      </a:lnTo>
                      <a:lnTo>
                        <a:pt x="45" y="193"/>
                      </a:lnTo>
                      <a:lnTo>
                        <a:pt x="41" y="193"/>
                      </a:lnTo>
                      <a:lnTo>
                        <a:pt x="38" y="194"/>
                      </a:lnTo>
                      <a:lnTo>
                        <a:pt x="38" y="195"/>
                      </a:lnTo>
                      <a:lnTo>
                        <a:pt x="40" y="197"/>
                      </a:lnTo>
                      <a:lnTo>
                        <a:pt x="41" y="199"/>
                      </a:lnTo>
                      <a:lnTo>
                        <a:pt x="44" y="202"/>
                      </a:lnTo>
                      <a:lnTo>
                        <a:pt x="41" y="204"/>
                      </a:lnTo>
                      <a:lnTo>
                        <a:pt x="42" y="208"/>
                      </a:lnTo>
                      <a:lnTo>
                        <a:pt x="42" y="209"/>
                      </a:lnTo>
                      <a:lnTo>
                        <a:pt x="42" y="210"/>
                      </a:lnTo>
                      <a:lnTo>
                        <a:pt x="42" y="212"/>
                      </a:lnTo>
                      <a:lnTo>
                        <a:pt x="41" y="213"/>
                      </a:lnTo>
                      <a:lnTo>
                        <a:pt x="40" y="212"/>
                      </a:lnTo>
                      <a:lnTo>
                        <a:pt x="38" y="212"/>
                      </a:lnTo>
                      <a:lnTo>
                        <a:pt x="35" y="210"/>
                      </a:lnTo>
                      <a:lnTo>
                        <a:pt x="33" y="209"/>
                      </a:lnTo>
                      <a:lnTo>
                        <a:pt x="33" y="208"/>
                      </a:lnTo>
                      <a:lnTo>
                        <a:pt x="32" y="208"/>
                      </a:lnTo>
                      <a:lnTo>
                        <a:pt x="31" y="205"/>
                      </a:lnTo>
                      <a:lnTo>
                        <a:pt x="30" y="205"/>
                      </a:lnTo>
                      <a:lnTo>
                        <a:pt x="28" y="208"/>
                      </a:lnTo>
                      <a:lnTo>
                        <a:pt x="27" y="209"/>
                      </a:lnTo>
                      <a:lnTo>
                        <a:pt x="27" y="212"/>
                      </a:lnTo>
                      <a:lnTo>
                        <a:pt x="26" y="213"/>
                      </a:lnTo>
                      <a:lnTo>
                        <a:pt x="26" y="214"/>
                      </a:lnTo>
                      <a:lnTo>
                        <a:pt x="25" y="217"/>
                      </a:lnTo>
                      <a:lnTo>
                        <a:pt x="26" y="219"/>
                      </a:lnTo>
                      <a:lnTo>
                        <a:pt x="27" y="223"/>
                      </a:lnTo>
                      <a:lnTo>
                        <a:pt x="27" y="227"/>
                      </a:lnTo>
                      <a:lnTo>
                        <a:pt x="27" y="228"/>
                      </a:lnTo>
                      <a:lnTo>
                        <a:pt x="27" y="232"/>
                      </a:lnTo>
                      <a:lnTo>
                        <a:pt x="25" y="233"/>
                      </a:lnTo>
                      <a:lnTo>
                        <a:pt x="21" y="236"/>
                      </a:lnTo>
                      <a:lnTo>
                        <a:pt x="18" y="238"/>
                      </a:lnTo>
                      <a:lnTo>
                        <a:pt x="18" y="241"/>
                      </a:lnTo>
                      <a:lnTo>
                        <a:pt x="18" y="243"/>
                      </a:lnTo>
                      <a:lnTo>
                        <a:pt x="18" y="248"/>
                      </a:lnTo>
                      <a:lnTo>
                        <a:pt x="17" y="250"/>
                      </a:lnTo>
                      <a:lnTo>
                        <a:pt x="17" y="252"/>
                      </a:lnTo>
                      <a:lnTo>
                        <a:pt x="17" y="254"/>
                      </a:lnTo>
                      <a:lnTo>
                        <a:pt x="17" y="256"/>
                      </a:lnTo>
                      <a:lnTo>
                        <a:pt x="19" y="259"/>
                      </a:lnTo>
                      <a:lnTo>
                        <a:pt x="25" y="265"/>
                      </a:lnTo>
                      <a:lnTo>
                        <a:pt x="27" y="269"/>
                      </a:lnTo>
                      <a:lnTo>
                        <a:pt x="31" y="274"/>
                      </a:lnTo>
                      <a:lnTo>
                        <a:pt x="32" y="278"/>
                      </a:lnTo>
                      <a:lnTo>
                        <a:pt x="33" y="280"/>
                      </a:lnTo>
                      <a:lnTo>
                        <a:pt x="36" y="283"/>
                      </a:lnTo>
                      <a:lnTo>
                        <a:pt x="41" y="293"/>
                      </a:lnTo>
                      <a:lnTo>
                        <a:pt x="42" y="298"/>
                      </a:lnTo>
                      <a:lnTo>
                        <a:pt x="44" y="307"/>
                      </a:lnTo>
                      <a:lnTo>
                        <a:pt x="46" y="316"/>
                      </a:lnTo>
                      <a:lnTo>
                        <a:pt x="49" y="327"/>
                      </a:lnTo>
                      <a:lnTo>
                        <a:pt x="49" y="333"/>
                      </a:lnTo>
                      <a:lnTo>
                        <a:pt x="50" y="338"/>
                      </a:lnTo>
                      <a:lnTo>
                        <a:pt x="51" y="342"/>
                      </a:lnTo>
                      <a:lnTo>
                        <a:pt x="51" y="347"/>
                      </a:lnTo>
                      <a:lnTo>
                        <a:pt x="54" y="354"/>
                      </a:lnTo>
                      <a:lnTo>
                        <a:pt x="55" y="357"/>
                      </a:lnTo>
                      <a:lnTo>
                        <a:pt x="56" y="362"/>
                      </a:lnTo>
                      <a:lnTo>
                        <a:pt x="60" y="371"/>
                      </a:lnTo>
                      <a:lnTo>
                        <a:pt x="63" y="376"/>
                      </a:lnTo>
                      <a:lnTo>
                        <a:pt x="66" y="383"/>
                      </a:lnTo>
                      <a:lnTo>
                        <a:pt x="70" y="388"/>
                      </a:lnTo>
                      <a:lnTo>
                        <a:pt x="70" y="394"/>
                      </a:lnTo>
                      <a:lnTo>
                        <a:pt x="71" y="401"/>
                      </a:lnTo>
                      <a:lnTo>
                        <a:pt x="71" y="406"/>
                      </a:lnTo>
                      <a:lnTo>
                        <a:pt x="74" y="417"/>
                      </a:lnTo>
                      <a:lnTo>
                        <a:pt x="74" y="420"/>
                      </a:lnTo>
                      <a:lnTo>
                        <a:pt x="75" y="422"/>
                      </a:lnTo>
                      <a:lnTo>
                        <a:pt x="78" y="417"/>
                      </a:lnTo>
                      <a:lnTo>
                        <a:pt x="78" y="414"/>
                      </a:lnTo>
                      <a:lnTo>
                        <a:pt x="79" y="417"/>
                      </a:lnTo>
                      <a:lnTo>
                        <a:pt x="78" y="420"/>
                      </a:lnTo>
                      <a:lnTo>
                        <a:pt x="78" y="422"/>
                      </a:lnTo>
                      <a:lnTo>
                        <a:pt x="78" y="426"/>
                      </a:lnTo>
                      <a:lnTo>
                        <a:pt x="80" y="427"/>
                      </a:lnTo>
                      <a:lnTo>
                        <a:pt x="84" y="426"/>
                      </a:lnTo>
                      <a:lnTo>
                        <a:pt x="88" y="425"/>
                      </a:lnTo>
                      <a:lnTo>
                        <a:pt x="90" y="426"/>
                      </a:lnTo>
                      <a:lnTo>
                        <a:pt x="95" y="426"/>
                      </a:lnTo>
                      <a:lnTo>
                        <a:pt x="101" y="427"/>
                      </a:lnTo>
                      <a:lnTo>
                        <a:pt x="103" y="430"/>
                      </a:lnTo>
                      <a:lnTo>
                        <a:pt x="107" y="432"/>
                      </a:lnTo>
                      <a:lnTo>
                        <a:pt x="109" y="436"/>
                      </a:lnTo>
                      <a:lnTo>
                        <a:pt x="113" y="442"/>
                      </a:lnTo>
                      <a:lnTo>
                        <a:pt x="117" y="447"/>
                      </a:lnTo>
                      <a:lnTo>
                        <a:pt x="120" y="451"/>
                      </a:lnTo>
                      <a:lnTo>
                        <a:pt x="121" y="455"/>
                      </a:lnTo>
                      <a:lnTo>
                        <a:pt x="121" y="460"/>
                      </a:lnTo>
                      <a:lnTo>
                        <a:pt x="121" y="465"/>
                      </a:lnTo>
                      <a:lnTo>
                        <a:pt x="122" y="470"/>
                      </a:lnTo>
                      <a:lnTo>
                        <a:pt x="126" y="471"/>
                      </a:lnTo>
                      <a:lnTo>
                        <a:pt x="130" y="470"/>
                      </a:lnTo>
                      <a:lnTo>
                        <a:pt x="134" y="470"/>
                      </a:lnTo>
                      <a:lnTo>
                        <a:pt x="136" y="471"/>
                      </a:lnTo>
                      <a:lnTo>
                        <a:pt x="137" y="474"/>
                      </a:lnTo>
                      <a:lnTo>
                        <a:pt x="136" y="479"/>
                      </a:lnTo>
                      <a:lnTo>
                        <a:pt x="131" y="489"/>
                      </a:lnTo>
                      <a:lnTo>
                        <a:pt x="126" y="494"/>
                      </a:lnTo>
                      <a:lnTo>
                        <a:pt x="123" y="501"/>
                      </a:lnTo>
                      <a:lnTo>
                        <a:pt x="121" y="506"/>
                      </a:lnTo>
                      <a:lnTo>
                        <a:pt x="117" y="509"/>
                      </a:lnTo>
                      <a:lnTo>
                        <a:pt x="114" y="515"/>
                      </a:lnTo>
                      <a:lnTo>
                        <a:pt x="111" y="517"/>
                      </a:lnTo>
                      <a:lnTo>
                        <a:pt x="109" y="521"/>
                      </a:lnTo>
                      <a:lnTo>
                        <a:pt x="111" y="522"/>
                      </a:lnTo>
                      <a:lnTo>
                        <a:pt x="114" y="522"/>
                      </a:lnTo>
                      <a:lnTo>
                        <a:pt x="117" y="521"/>
                      </a:lnTo>
                      <a:lnTo>
                        <a:pt x="121" y="522"/>
                      </a:lnTo>
                      <a:lnTo>
                        <a:pt x="122" y="525"/>
                      </a:lnTo>
                      <a:lnTo>
                        <a:pt x="121" y="528"/>
                      </a:lnTo>
                      <a:lnTo>
                        <a:pt x="118" y="530"/>
                      </a:lnTo>
                      <a:lnTo>
                        <a:pt x="117" y="530"/>
                      </a:lnTo>
                      <a:lnTo>
                        <a:pt x="117" y="531"/>
                      </a:lnTo>
                      <a:lnTo>
                        <a:pt x="114" y="534"/>
                      </a:lnTo>
                      <a:lnTo>
                        <a:pt x="114" y="540"/>
                      </a:lnTo>
                      <a:lnTo>
                        <a:pt x="117" y="550"/>
                      </a:lnTo>
                      <a:lnTo>
                        <a:pt x="118" y="556"/>
                      </a:lnTo>
                      <a:lnTo>
                        <a:pt x="122" y="564"/>
                      </a:lnTo>
                      <a:lnTo>
                        <a:pt x="123" y="565"/>
                      </a:lnTo>
                      <a:lnTo>
                        <a:pt x="126" y="566"/>
                      </a:lnTo>
                      <a:lnTo>
                        <a:pt x="131" y="566"/>
                      </a:lnTo>
                      <a:lnTo>
                        <a:pt x="135" y="564"/>
                      </a:lnTo>
                      <a:lnTo>
                        <a:pt x="136" y="553"/>
                      </a:lnTo>
                      <a:lnTo>
                        <a:pt x="136" y="544"/>
                      </a:lnTo>
                      <a:lnTo>
                        <a:pt x="135" y="531"/>
                      </a:lnTo>
                      <a:lnTo>
                        <a:pt x="132" y="523"/>
                      </a:lnTo>
                      <a:lnTo>
                        <a:pt x="131" y="520"/>
                      </a:lnTo>
                      <a:lnTo>
                        <a:pt x="132" y="517"/>
                      </a:lnTo>
                      <a:lnTo>
                        <a:pt x="134" y="515"/>
                      </a:lnTo>
                      <a:lnTo>
                        <a:pt x="135" y="515"/>
                      </a:lnTo>
                      <a:lnTo>
                        <a:pt x="140" y="516"/>
                      </a:lnTo>
                      <a:lnTo>
                        <a:pt x="144" y="516"/>
                      </a:lnTo>
                      <a:lnTo>
                        <a:pt x="145" y="508"/>
                      </a:lnTo>
                      <a:lnTo>
                        <a:pt x="146" y="501"/>
                      </a:lnTo>
                      <a:lnTo>
                        <a:pt x="149" y="496"/>
                      </a:lnTo>
                      <a:lnTo>
                        <a:pt x="150" y="497"/>
                      </a:lnTo>
                      <a:lnTo>
                        <a:pt x="150" y="499"/>
                      </a:lnTo>
                      <a:lnTo>
                        <a:pt x="149" y="507"/>
                      </a:lnTo>
                      <a:lnTo>
                        <a:pt x="147" y="509"/>
                      </a:lnTo>
                      <a:lnTo>
                        <a:pt x="147" y="513"/>
                      </a:lnTo>
                      <a:lnTo>
                        <a:pt x="146" y="517"/>
                      </a:lnTo>
                      <a:lnTo>
                        <a:pt x="145" y="520"/>
                      </a:lnTo>
                      <a:lnTo>
                        <a:pt x="140" y="520"/>
                      </a:lnTo>
                      <a:lnTo>
                        <a:pt x="139" y="520"/>
                      </a:lnTo>
                      <a:lnTo>
                        <a:pt x="136" y="518"/>
                      </a:lnTo>
                      <a:lnTo>
                        <a:pt x="136" y="522"/>
                      </a:lnTo>
                      <a:lnTo>
                        <a:pt x="137" y="528"/>
                      </a:lnTo>
                      <a:lnTo>
                        <a:pt x="139" y="531"/>
                      </a:lnTo>
                      <a:lnTo>
                        <a:pt x="139" y="532"/>
                      </a:lnTo>
                      <a:lnTo>
                        <a:pt x="140" y="544"/>
                      </a:lnTo>
                      <a:lnTo>
                        <a:pt x="140" y="546"/>
                      </a:lnTo>
                      <a:lnTo>
                        <a:pt x="140" y="550"/>
                      </a:lnTo>
                      <a:lnTo>
                        <a:pt x="139" y="551"/>
                      </a:lnTo>
                      <a:lnTo>
                        <a:pt x="140" y="556"/>
                      </a:lnTo>
                      <a:lnTo>
                        <a:pt x="141" y="559"/>
                      </a:lnTo>
                      <a:lnTo>
                        <a:pt x="144" y="563"/>
                      </a:lnTo>
                      <a:lnTo>
                        <a:pt x="146" y="569"/>
                      </a:lnTo>
                      <a:lnTo>
                        <a:pt x="147" y="570"/>
                      </a:lnTo>
                      <a:lnTo>
                        <a:pt x="151" y="577"/>
                      </a:lnTo>
                      <a:lnTo>
                        <a:pt x="153" y="579"/>
                      </a:lnTo>
                      <a:lnTo>
                        <a:pt x="154" y="583"/>
                      </a:lnTo>
                      <a:lnTo>
                        <a:pt x="155" y="588"/>
                      </a:lnTo>
                      <a:lnTo>
                        <a:pt x="159" y="592"/>
                      </a:lnTo>
                      <a:lnTo>
                        <a:pt x="160" y="594"/>
                      </a:lnTo>
                      <a:lnTo>
                        <a:pt x="166" y="603"/>
                      </a:lnTo>
                      <a:lnTo>
                        <a:pt x="172" y="606"/>
                      </a:lnTo>
                      <a:lnTo>
                        <a:pt x="175" y="607"/>
                      </a:lnTo>
                      <a:lnTo>
                        <a:pt x="175" y="606"/>
                      </a:lnTo>
                      <a:lnTo>
                        <a:pt x="178" y="598"/>
                      </a:lnTo>
                      <a:lnTo>
                        <a:pt x="183" y="591"/>
                      </a:lnTo>
                      <a:lnTo>
                        <a:pt x="185" y="583"/>
                      </a:lnTo>
                      <a:lnTo>
                        <a:pt x="189" y="578"/>
                      </a:lnTo>
                      <a:lnTo>
                        <a:pt x="187" y="570"/>
                      </a:lnTo>
                      <a:lnTo>
                        <a:pt x="184" y="566"/>
                      </a:lnTo>
                      <a:lnTo>
                        <a:pt x="183" y="555"/>
                      </a:lnTo>
                      <a:lnTo>
                        <a:pt x="184" y="554"/>
                      </a:lnTo>
                      <a:lnTo>
                        <a:pt x="189" y="550"/>
                      </a:lnTo>
                      <a:lnTo>
                        <a:pt x="189" y="545"/>
                      </a:lnTo>
                      <a:lnTo>
                        <a:pt x="189" y="536"/>
                      </a:lnTo>
                      <a:lnTo>
                        <a:pt x="187" y="530"/>
                      </a:lnTo>
                      <a:lnTo>
                        <a:pt x="184" y="522"/>
                      </a:lnTo>
                      <a:lnTo>
                        <a:pt x="182" y="520"/>
                      </a:lnTo>
                      <a:lnTo>
                        <a:pt x="179" y="517"/>
                      </a:lnTo>
                      <a:lnTo>
                        <a:pt x="179" y="508"/>
                      </a:lnTo>
                      <a:lnTo>
                        <a:pt x="177" y="502"/>
                      </a:lnTo>
                      <a:lnTo>
                        <a:pt x="175" y="493"/>
                      </a:lnTo>
                      <a:lnTo>
                        <a:pt x="175" y="485"/>
                      </a:lnTo>
                      <a:lnTo>
                        <a:pt x="177" y="480"/>
                      </a:lnTo>
                      <a:lnTo>
                        <a:pt x="177" y="475"/>
                      </a:lnTo>
                      <a:lnTo>
                        <a:pt x="175" y="470"/>
                      </a:lnTo>
                      <a:lnTo>
                        <a:pt x="169" y="465"/>
                      </a:lnTo>
                      <a:lnTo>
                        <a:pt x="163" y="460"/>
                      </a:lnTo>
                      <a:lnTo>
                        <a:pt x="155" y="455"/>
                      </a:lnTo>
                      <a:lnTo>
                        <a:pt x="154" y="450"/>
                      </a:lnTo>
                      <a:lnTo>
                        <a:pt x="153" y="445"/>
                      </a:lnTo>
                      <a:lnTo>
                        <a:pt x="153" y="436"/>
                      </a:lnTo>
                      <a:lnTo>
                        <a:pt x="153" y="431"/>
                      </a:lnTo>
                      <a:lnTo>
                        <a:pt x="153" y="427"/>
                      </a:lnTo>
                      <a:lnTo>
                        <a:pt x="151" y="418"/>
                      </a:lnTo>
                      <a:lnTo>
                        <a:pt x="154" y="416"/>
                      </a:lnTo>
                      <a:lnTo>
                        <a:pt x="155" y="416"/>
                      </a:lnTo>
                      <a:lnTo>
                        <a:pt x="159" y="414"/>
                      </a:lnTo>
                      <a:lnTo>
                        <a:pt x="161" y="411"/>
                      </a:lnTo>
                      <a:lnTo>
                        <a:pt x="161" y="413"/>
                      </a:lnTo>
                      <a:lnTo>
                        <a:pt x="160" y="414"/>
                      </a:lnTo>
                      <a:lnTo>
                        <a:pt x="156" y="417"/>
                      </a:lnTo>
                      <a:lnTo>
                        <a:pt x="153" y="418"/>
                      </a:lnTo>
                      <a:lnTo>
                        <a:pt x="153" y="421"/>
                      </a:lnTo>
                      <a:lnTo>
                        <a:pt x="153" y="422"/>
                      </a:lnTo>
                      <a:lnTo>
                        <a:pt x="155" y="430"/>
                      </a:lnTo>
                      <a:lnTo>
                        <a:pt x="155" y="435"/>
                      </a:lnTo>
                      <a:lnTo>
                        <a:pt x="155" y="437"/>
                      </a:lnTo>
                      <a:lnTo>
                        <a:pt x="155" y="444"/>
                      </a:lnTo>
                      <a:lnTo>
                        <a:pt x="156" y="446"/>
                      </a:lnTo>
                      <a:lnTo>
                        <a:pt x="159" y="450"/>
                      </a:lnTo>
                      <a:lnTo>
                        <a:pt x="163" y="455"/>
                      </a:lnTo>
                      <a:lnTo>
                        <a:pt x="170" y="463"/>
                      </a:lnTo>
                      <a:lnTo>
                        <a:pt x="178" y="470"/>
                      </a:lnTo>
                      <a:lnTo>
                        <a:pt x="179" y="473"/>
                      </a:lnTo>
                      <a:lnTo>
                        <a:pt x="179" y="482"/>
                      </a:lnTo>
                      <a:lnTo>
                        <a:pt x="179" y="489"/>
                      </a:lnTo>
                      <a:lnTo>
                        <a:pt x="180" y="499"/>
                      </a:lnTo>
                      <a:lnTo>
                        <a:pt x="182" y="503"/>
                      </a:lnTo>
                      <a:lnTo>
                        <a:pt x="182" y="509"/>
                      </a:lnTo>
                      <a:lnTo>
                        <a:pt x="183" y="516"/>
                      </a:lnTo>
                      <a:lnTo>
                        <a:pt x="184" y="518"/>
                      </a:lnTo>
                      <a:lnTo>
                        <a:pt x="189" y="522"/>
                      </a:lnTo>
                      <a:lnTo>
                        <a:pt x="192" y="530"/>
                      </a:lnTo>
                      <a:lnTo>
                        <a:pt x="193" y="536"/>
                      </a:lnTo>
                      <a:lnTo>
                        <a:pt x="193" y="544"/>
                      </a:lnTo>
                      <a:lnTo>
                        <a:pt x="192" y="550"/>
                      </a:lnTo>
                      <a:lnTo>
                        <a:pt x="191" y="554"/>
                      </a:lnTo>
                      <a:lnTo>
                        <a:pt x="185" y="556"/>
                      </a:lnTo>
                      <a:lnTo>
                        <a:pt x="184" y="560"/>
                      </a:lnTo>
                      <a:lnTo>
                        <a:pt x="185" y="565"/>
                      </a:lnTo>
                      <a:lnTo>
                        <a:pt x="191" y="569"/>
                      </a:lnTo>
                      <a:lnTo>
                        <a:pt x="194" y="575"/>
                      </a:lnTo>
                      <a:lnTo>
                        <a:pt x="193" y="582"/>
                      </a:lnTo>
                      <a:lnTo>
                        <a:pt x="191" y="589"/>
                      </a:lnTo>
                      <a:lnTo>
                        <a:pt x="187" y="596"/>
                      </a:lnTo>
                      <a:lnTo>
                        <a:pt x="184" y="598"/>
                      </a:lnTo>
                      <a:lnTo>
                        <a:pt x="182" y="601"/>
                      </a:lnTo>
                      <a:lnTo>
                        <a:pt x="180" y="606"/>
                      </a:lnTo>
                      <a:lnTo>
                        <a:pt x="180" y="608"/>
                      </a:lnTo>
                      <a:lnTo>
                        <a:pt x="182" y="608"/>
                      </a:lnTo>
                      <a:lnTo>
                        <a:pt x="191" y="611"/>
                      </a:lnTo>
                      <a:lnTo>
                        <a:pt x="196" y="608"/>
                      </a:lnTo>
                      <a:lnTo>
                        <a:pt x="201" y="607"/>
                      </a:lnTo>
                      <a:lnTo>
                        <a:pt x="208" y="597"/>
                      </a:lnTo>
                      <a:lnTo>
                        <a:pt x="215" y="591"/>
                      </a:lnTo>
                      <a:lnTo>
                        <a:pt x="220" y="585"/>
                      </a:lnTo>
                      <a:lnTo>
                        <a:pt x="220" y="580"/>
                      </a:lnTo>
                      <a:lnTo>
                        <a:pt x="221" y="572"/>
                      </a:lnTo>
                      <a:lnTo>
                        <a:pt x="220" y="563"/>
                      </a:lnTo>
                      <a:lnTo>
                        <a:pt x="221" y="554"/>
                      </a:lnTo>
                      <a:lnTo>
                        <a:pt x="221" y="551"/>
                      </a:lnTo>
                      <a:lnTo>
                        <a:pt x="221" y="545"/>
                      </a:lnTo>
                      <a:lnTo>
                        <a:pt x="222" y="534"/>
                      </a:lnTo>
                      <a:lnTo>
                        <a:pt x="221" y="526"/>
                      </a:lnTo>
                      <a:lnTo>
                        <a:pt x="218" y="521"/>
                      </a:lnTo>
                      <a:lnTo>
                        <a:pt x="215" y="518"/>
                      </a:lnTo>
                      <a:lnTo>
                        <a:pt x="206" y="508"/>
                      </a:lnTo>
                      <a:lnTo>
                        <a:pt x="204" y="506"/>
                      </a:lnTo>
                      <a:lnTo>
                        <a:pt x="202" y="502"/>
                      </a:lnTo>
                      <a:lnTo>
                        <a:pt x="202" y="496"/>
                      </a:lnTo>
                      <a:lnTo>
                        <a:pt x="202" y="488"/>
                      </a:lnTo>
                      <a:lnTo>
                        <a:pt x="204" y="480"/>
                      </a:lnTo>
                      <a:lnTo>
                        <a:pt x="204" y="474"/>
                      </a:lnTo>
                      <a:lnTo>
                        <a:pt x="207" y="470"/>
                      </a:lnTo>
                      <a:lnTo>
                        <a:pt x="210" y="461"/>
                      </a:lnTo>
                      <a:lnTo>
                        <a:pt x="213" y="452"/>
                      </a:lnTo>
                      <a:lnTo>
                        <a:pt x="216" y="446"/>
                      </a:lnTo>
                      <a:lnTo>
                        <a:pt x="221" y="441"/>
                      </a:lnTo>
                      <a:lnTo>
                        <a:pt x="223" y="433"/>
                      </a:lnTo>
                      <a:lnTo>
                        <a:pt x="226" y="430"/>
                      </a:lnTo>
                      <a:lnTo>
                        <a:pt x="229" y="427"/>
                      </a:lnTo>
                      <a:lnTo>
                        <a:pt x="230" y="423"/>
                      </a:lnTo>
                      <a:lnTo>
                        <a:pt x="235" y="416"/>
                      </a:lnTo>
                      <a:lnTo>
                        <a:pt x="236" y="411"/>
                      </a:lnTo>
                      <a:lnTo>
                        <a:pt x="236" y="406"/>
                      </a:lnTo>
                      <a:lnTo>
                        <a:pt x="230" y="397"/>
                      </a:lnTo>
                      <a:lnTo>
                        <a:pt x="226" y="392"/>
                      </a:lnTo>
                      <a:lnTo>
                        <a:pt x="223" y="389"/>
                      </a:lnTo>
                      <a:lnTo>
                        <a:pt x="222" y="384"/>
                      </a:lnTo>
                      <a:lnTo>
                        <a:pt x="222" y="379"/>
                      </a:lnTo>
                      <a:lnTo>
                        <a:pt x="223" y="374"/>
                      </a:lnTo>
                      <a:lnTo>
                        <a:pt x="225" y="370"/>
                      </a:lnTo>
                      <a:lnTo>
                        <a:pt x="226" y="364"/>
                      </a:lnTo>
                      <a:lnTo>
                        <a:pt x="225" y="362"/>
                      </a:lnTo>
                      <a:lnTo>
                        <a:pt x="229" y="364"/>
                      </a:lnTo>
                      <a:lnTo>
                        <a:pt x="229" y="369"/>
                      </a:lnTo>
                      <a:lnTo>
                        <a:pt x="229" y="371"/>
                      </a:lnTo>
                      <a:lnTo>
                        <a:pt x="231" y="370"/>
                      </a:lnTo>
                      <a:lnTo>
                        <a:pt x="237" y="366"/>
                      </a:lnTo>
                      <a:lnTo>
                        <a:pt x="241" y="362"/>
                      </a:lnTo>
                      <a:lnTo>
                        <a:pt x="249" y="360"/>
                      </a:lnTo>
                      <a:lnTo>
                        <a:pt x="256" y="359"/>
                      </a:lnTo>
                      <a:lnTo>
                        <a:pt x="264" y="356"/>
                      </a:lnTo>
                      <a:lnTo>
                        <a:pt x="269" y="349"/>
                      </a:lnTo>
                      <a:lnTo>
                        <a:pt x="268" y="347"/>
                      </a:lnTo>
                      <a:lnTo>
                        <a:pt x="268" y="346"/>
                      </a:lnTo>
                      <a:lnTo>
                        <a:pt x="267" y="343"/>
                      </a:lnTo>
                      <a:lnTo>
                        <a:pt x="265" y="342"/>
                      </a:lnTo>
                      <a:lnTo>
                        <a:pt x="262" y="342"/>
                      </a:lnTo>
                      <a:lnTo>
                        <a:pt x="260" y="341"/>
                      </a:lnTo>
                      <a:lnTo>
                        <a:pt x="259" y="341"/>
                      </a:lnTo>
                      <a:lnTo>
                        <a:pt x="256" y="341"/>
                      </a:lnTo>
                      <a:lnTo>
                        <a:pt x="255" y="341"/>
                      </a:lnTo>
                      <a:lnTo>
                        <a:pt x="251" y="342"/>
                      </a:lnTo>
                      <a:lnTo>
                        <a:pt x="249" y="343"/>
                      </a:lnTo>
                      <a:lnTo>
                        <a:pt x="246" y="343"/>
                      </a:lnTo>
                      <a:lnTo>
                        <a:pt x="244" y="343"/>
                      </a:lnTo>
                      <a:lnTo>
                        <a:pt x="241" y="342"/>
                      </a:lnTo>
                      <a:lnTo>
                        <a:pt x="239" y="342"/>
                      </a:lnTo>
                      <a:lnTo>
                        <a:pt x="236" y="341"/>
                      </a:lnTo>
                      <a:lnTo>
                        <a:pt x="234" y="340"/>
                      </a:lnTo>
                      <a:lnTo>
                        <a:pt x="230" y="337"/>
                      </a:lnTo>
                      <a:lnTo>
                        <a:pt x="230" y="333"/>
                      </a:lnTo>
                      <a:lnTo>
                        <a:pt x="229" y="331"/>
                      </a:lnTo>
                      <a:lnTo>
                        <a:pt x="229" y="327"/>
                      </a:lnTo>
                      <a:lnTo>
                        <a:pt x="230" y="323"/>
                      </a:lnTo>
                      <a:lnTo>
                        <a:pt x="234" y="319"/>
                      </a:lnTo>
                      <a:lnTo>
                        <a:pt x="237" y="319"/>
                      </a:lnTo>
                      <a:lnTo>
                        <a:pt x="240" y="319"/>
                      </a:lnTo>
                      <a:lnTo>
                        <a:pt x="244" y="319"/>
                      </a:lnTo>
                      <a:lnTo>
                        <a:pt x="250" y="319"/>
                      </a:lnTo>
                      <a:lnTo>
                        <a:pt x="253" y="322"/>
                      </a:lnTo>
                      <a:lnTo>
                        <a:pt x="254" y="322"/>
                      </a:lnTo>
                      <a:lnTo>
                        <a:pt x="258" y="323"/>
                      </a:lnTo>
                      <a:lnTo>
                        <a:pt x="262" y="324"/>
                      </a:lnTo>
                      <a:lnTo>
                        <a:pt x="272" y="327"/>
                      </a:lnTo>
                      <a:lnTo>
                        <a:pt x="275" y="328"/>
                      </a:lnTo>
                      <a:lnTo>
                        <a:pt x="281" y="328"/>
                      </a:lnTo>
                      <a:lnTo>
                        <a:pt x="282" y="327"/>
                      </a:lnTo>
                      <a:lnTo>
                        <a:pt x="282" y="326"/>
                      </a:lnTo>
                      <a:lnTo>
                        <a:pt x="282" y="323"/>
                      </a:lnTo>
                      <a:lnTo>
                        <a:pt x="279" y="319"/>
                      </a:lnTo>
                      <a:lnTo>
                        <a:pt x="277" y="318"/>
                      </a:lnTo>
                      <a:lnTo>
                        <a:pt x="275" y="319"/>
                      </a:lnTo>
                      <a:lnTo>
                        <a:pt x="273" y="319"/>
                      </a:lnTo>
                      <a:lnTo>
                        <a:pt x="269" y="322"/>
                      </a:lnTo>
                      <a:lnTo>
                        <a:pt x="268" y="318"/>
                      </a:lnTo>
                      <a:lnTo>
                        <a:pt x="262" y="318"/>
                      </a:lnTo>
                      <a:lnTo>
                        <a:pt x="256" y="318"/>
                      </a:lnTo>
                      <a:lnTo>
                        <a:pt x="255" y="317"/>
                      </a:lnTo>
                      <a:lnTo>
                        <a:pt x="254" y="316"/>
                      </a:lnTo>
                      <a:lnTo>
                        <a:pt x="255" y="314"/>
                      </a:lnTo>
                      <a:lnTo>
                        <a:pt x="258" y="311"/>
                      </a:lnTo>
                      <a:lnTo>
                        <a:pt x="264" y="307"/>
                      </a:lnTo>
                      <a:lnTo>
                        <a:pt x="265" y="303"/>
                      </a:lnTo>
                      <a:lnTo>
                        <a:pt x="269" y="297"/>
                      </a:lnTo>
                      <a:lnTo>
                        <a:pt x="272" y="293"/>
                      </a:lnTo>
                      <a:lnTo>
                        <a:pt x="274" y="286"/>
                      </a:lnTo>
                      <a:lnTo>
                        <a:pt x="275" y="285"/>
                      </a:lnTo>
                      <a:lnTo>
                        <a:pt x="275" y="283"/>
                      </a:lnTo>
                      <a:lnTo>
                        <a:pt x="277" y="281"/>
                      </a:lnTo>
                      <a:lnTo>
                        <a:pt x="277" y="278"/>
                      </a:lnTo>
                      <a:lnTo>
                        <a:pt x="279" y="274"/>
                      </a:lnTo>
                      <a:lnTo>
                        <a:pt x="279" y="266"/>
                      </a:lnTo>
                      <a:lnTo>
                        <a:pt x="281" y="266"/>
                      </a:lnTo>
                      <a:lnTo>
                        <a:pt x="281" y="264"/>
                      </a:lnTo>
                      <a:lnTo>
                        <a:pt x="279" y="262"/>
                      </a:lnTo>
                      <a:lnTo>
                        <a:pt x="277" y="260"/>
                      </a:lnTo>
                      <a:lnTo>
                        <a:pt x="272" y="259"/>
                      </a:lnTo>
                      <a:lnTo>
                        <a:pt x="272" y="257"/>
                      </a:lnTo>
                      <a:lnTo>
                        <a:pt x="264" y="256"/>
                      </a:lnTo>
                      <a:lnTo>
                        <a:pt x="262" y="256"/>
                      </a:lnTo>
                      <a:lnTo>
                        <a:pt x="254" y="255"/>
                      </a:lnTo>
                      <a:lnTo>
                        <a:pt x="254" y="254"/>
                      </a:lnTo>
                      <a:lnTo>
                        <a:pt x="254" y="252"/>
                      </a:lnTo>
                      <a:lnTo>
                        <a:pt x="254" y="250"/>
                      </a:lnTo>
                      <a:lnTo>
                        <a:pt x="255" y="242"/>
                      </a:lnTo>
                      <a:lnTo>
                        <a:pt x="255" y="241"/>
                      </a:lnTo>
                      <a:lnTo>
                        <a:pt x="255" y="237"/>
                      </a:lnTo>
                      <a:lnTo>
                        <a:pt x="256" y="237"/>
                      </a:lnTo>
                      <a:lnTo>
                        <a:pt x="256" y="235"/>
                      </a:lnTo>
                      <a:lnTo>
                        <a:pt x="256" y="228"/>
                      </a:lnTo>
                      <a:lnTo>
                        <a:pt x="254" y="228"/>
                      </a:lnTo>
                      <a:lnTo>
                        <a:pt x="251" y="227"/>
                      </a:lnTo>
                      <a:lnTo>
                        <a:pt x="243" y="223"/>
                      </a:lnTo>
                      <a:lnTo>
                        <a:pt x="241" y="223"/>
                      </a:lnTo>
                      <a:lnTo>
                        <a:pt x="239" y="221"/>
                      </a:lnTo>
                      <a:lnTo>
                        <a:pt x="237" y="221"/>
                      </a:lnTo>
                      <a:lnTo>
                        <a:pt x="235" y="218"/>
                      </a:lnTo>
                      <a:lnTo>
                        <a:pt x="236" y="217"/>
                      </a:lnTo>
                      <a:lnTo>
                        <a:pt x="235" y="217"/>
                      </a:lnTo>
                      <a:lnTo>
                        <a:pt x="236" y="209"/>
                      </a:lnTo>
                      <a:lnTo>
                        <a:pt x="237" y="207"/>
                      </a:lnTo>
                      <a:lnTo>
                        <a:pt x="240" y="205"/>
                      </a:lnTo>
                      <a:lnTo>
                        <a:pt x="241" y="207"/>
                      </a:lnTo>
                      <a:lnTo>
                        <a:pt x="243" y="208"/>
                      </a:lnTo>
                      <a:lnTo>
                        <a:pt x="245" y="208"/>
                      </a:lnTo>
                      <a:lnTo>
                        <a:pt x="248" y="213"/>
                      </a:lnTo>
                      <a:lnTo>
                        <a:pt x="248" y="217"/>
                      </a:lnTo>
                      <a:lnTo>
                        <a:pt x="254" y="213"/>
                      </a:lnTo>
                      <a:lnTo>
                        <a:pt x="258" y="209"/>
                      </a:lnTo>
                      <a:lnTo>
                        <a:pt x="260" y="208"/>
                      </a:lnTo>
                      <a:lnTo>
                        <a:pt x="262" y="207"/>
                      </a:lnTo>
                      <a:lnTo>
                        <a:pt x="264" y="205"/>
                      </a:lnTo>
                      <a:lnTo>
                        <a:pt x="259" y="202"/>
                      </a:lnTo>
                      <a:lnTo>
                        <a:pt x="258" y="199"/>
                      </a:lnTo>
                      <a:lnTo>
                        <a:pt x="256" y="198"/>
                      </a:lnTo>
                      <a:lnTo>
                        <a:pt x="255" y="198"/>
                      </a:lnTo>
                      <a:lnTo>
                        <a:pt x="250" y="197"/>
                      </a:lnTo>
                      <a:lnTo>
                        <a:pt x="250" y="195"/>
                      </a:lnTo>
                      <a:lnTo>
                        <a:pt x="246" y="194"/>
                      </a:lnTo>
                      <a:lnTo>
                        <a:pt x="243" y="194"/>
                      </a:lnTo>
                      <a:lnTo>
                        <a:pt x="241" y="194"/>
                      </a:lnTo>
                      <a:lnTo>
                        <a:pt x="241" y="195"/>
                      </a:lnTo>
                      <a:lnTo>
                        <a:pt x="235" y="197"/>
                      </a:lnTo>
                      <a:lnTo>
                        <a:pt x="234" y="195"/>
                      </a:lnTo>
                      <a:lnTo>
                        <a:pt x="230" y="195"/>
                      </a:lnTo>
                      <a:lnTo>
                        <a:pt x="226" y="195"/>
                      </a:lnTo>
                      <a:lnTo>
                        <a:pt x="225" y="197"/>
                      </a:lnTo>
                      <a:lnTo>
                        <a:pt x="223" y="198"/>
                      </a:lnTo>
                      <a:lnTo>
                        <a:pt x="221" y="195"/>
                      </a:lnTo>
                      <a:lnTo>
                        <a:pt x="220" y="195"/>
                      </a:lnTo>
                      <a:lnTo>
                        <a:pt x="218" y="194"/>
                      </a:lnTo>
                      <a:lnTo>
                        <a:pt x="218" y="191"/>
                      </a:lnTo>
                      <a:lnTo>
                        <a:pt x="220" y="188"/>
                      </a:lnTo>
                      <a:lnTo>
                        <a:pt x="225" y="183"/>
                      </a:lnTo>
                      <a:lnTo>
                        <a:pt x="226" y="183"/>
                      </a:lnTo>
                      <a:lnTo>
                        <a:pt x="234" y="179"/>
                      </a:lnTo>
                      <a:lnTo>
                        <a:pt x="239" y="176"/>
                      </a:lnTo>
                      <a:lnTo>
                        <a:pt x="240" y="176"/>
                      </a:lnTo>
                      <a:lnTo>
                        <a:pt x="240" y="175"/>
                      </a:lnTo>
                      <a:lnTo>
                        <a:pt x="244" y="174"/>
                      </a:lnTo>
                      <a:lnTo>
                        <a:pt x="244" y="172"/>
                      </a:lnTo>
                      <a:lnTo>
                        <a:pt x="245" y="172"/>
                      </a:lnTo>
                      <a:lnTo>
                        <a:pt x="249" y="172"/>
                      </a:lnTo>
                      <a:lnTo>
                        <a:pt x="259"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1" name="Freeform 68">
                  <a:extLst>
                    <a:ext uri="{FF2B5EF4-FFF2-40B4-BE49-F238E27FC236}">
                      <a16:creationId xmlns:a16="http://schemas.microsoft.com/office/drawing/2014/main" id="{440CABC9-947C-4750-BBA8-68B9774D89DF}"/>
                    </a:ext>
                  </a:extLst>
                </p:cNvPr>
                <p:cNvSpPr>
                  <a:spLocks noEditPoints="1"/>
                </p:cNvSpPr>
                <p:nvPr/>
              </p:nvSpPr>
              <p:spPr bwMode="auto">
                <a:xfrm>
                  <a:off x="3213" y="2606"/>
                  <a:ext cx="282" cy="843"/>
                </a:xfrm>
                <a:custGeom>
                  <a:avLst/>
                  <a:gdLst>
                    <a:gd name="T0" fmla="*/ 36 w 282"/>
                    <a:gd name="T1" fmla="*/ 626 h 843"/>
                    <a:gd name="T2" fmla="*/ 51 w 282"/>
                    <a:gd name="T3" fmla="*/ 499 h 843"/>
                    <a:gd name="T4" fmla="*/ 90 w 282"/>
                    <a:gd name="T5" fmla="*/ 427 h 843"/>
                    <a:gd name="T6" fmla="*/ 126 w 282"/>
                    <a:gd name="T7" fmla="*/ 492 h 843"/>
                    <a:gd name="T8" fmla="*/ 118 w 282"/>
                    <a:gd name="T9" fmla="*/ 596 h 843"/>
                    <a:gd name="T10" fmla="*/ 130 w 282"/>
                    <a:gd name="T11" fmla="*/ 702 h 843"/>
                    <a:gd name="T12" fmla="*/ 161 w 282"/>
                    <a:gd name="T13" fmla="*/ 739 h 843"/>
                    <a:gd name="T14" fmla="*/ 197 w 282"/>
                    <a:gd name="T15" fmla="*/ 719 h 843"/>
                    <a:gd name="T16" fmla="*/ 191 w 282"/>
                    <a:gd name="T17" fmla="*/ 636 h 843"/>
                    <a:gd name="T18" fmla="*/ 121 w 282"/>
                    <a:gd name="T19" fmla="*/ 591 h 843"/>
                    <a:gd name="T20" fmla="*/ 106 w 282"/>
                    <a:gd name="T21" fmla="*/ 693 h 843"/>
                    <a:gd name="T22" fmla="*/ 127 w 282"/>
                    <a:gd name="T23" fmla="*/ 764 h 843"/>
                    <a:gd name="T24" fmla="*/ 120 w 282"/>
                    <a:gd name="T25" fmla="*/ 717 h 843"/>
                    <a:gd name="T26" fmla="*/ 134 w 282"/>
                    <a:gd name="T27" fmla="*/ 656 h 843"/>
                    <a:gd name="T28" fmla="*/ 130 w 282"/>
                    <a:gd name="T29" fmla="*/ 696 h 843"/>
                    <a:gd name="T30" fmla="*/ 191 w 282"/>
                    <a:gd name="T31" fmla="*/ 622 h 843"/>
                    <a:gd name="T32" fmla="*/ 203 w 282"/>
                    <a:gd name="T33" fmla="*/ 720 h 843"/>
                    <a:gd name="T34" fmla="*/ 32 w 282"/>
                    <a:gd name="T35" fmla="*/ 630 h 843"/>
                    <a:gd name="T36" fmla="*/ 18 w 282"/>
                    <a:gd name="T37" fmla="*/ 679 h 843"/>
                    <a:gd name="T38" fmla="*/ 112 w 282"/>
                    <a:gd name="T39" fmla="*/ 791 h 843"/>
                    <a:gd name="T40" fmla="*/ 42 w 282"/>
                    <a:gd name="T41" fmla="*/ 687 h 843"/>
                    <a:gd name="T42" fmla="*/ 56 w 282"/>
                    <a:gd name="T43" fmla="*/ 791 h 843"/>
                    <a:gd name="T44" fmla="*/ 85 w 282"/>
                    <a:gd name="T45" fmla="*/ 743 h 843"/>
                    <a:gd name="T46" fmla="*/ 32 w 282"/>
                    <a:gd name="T47" fmla="*/ 767 h 843"/>
                    <a:gd name="T48" fmla="*/ 23 w 282"/>
                    <a:gd name="T49" fmla="*/ 806 h 843"/>
                    <a:gd name="T50" fmla="*/ 250 w 282"/>
                    <a:gd name="T51" fmla="*/ 195 h 843"/>
                    <a:gd name="T52" fmla="*/ 240 w 282"/>
                    <a:gd name="T53" fmla="*/ 175 h 843"/>
                    <a:gd name="T54" fmla="*/ 253 w 282"/>
                    <a:gd name="T55" fmla="*/ 157 h 843"/>
                    <a:gd name="T56" fmla="*/ 260 w 282"/>
                    <a:gd name="T57" fmla="*/ 142 h 843"/>
                    <a:gd name="T58" fmla="*/ 260 w 282"/>
                    <a:gd name="T59" fmla="*/ 113 h 843"/>
                    <a:gd name="T60" fmla="*/ 204 w 282"/>
                    <a:gd name="T61" fmla="*/ 91 h 843"/>
                    <a:gd name="T62" fmla="*/ 211 w 282"/>
                    <a:gd name="T63" fmla="*/ 70 h 843"/>
                    <a:gd name="T64" fmla="*/ 199 w 282"/>
                    <a:gd name="T65" fmla="*/ 38 h 843"/>
                    <a:gd name="T66" fmla="*/ 177 w 282"/>
                    <a:gd name="T67" fmla="*/ 9 h 843"/>
                    <a:gd name="T68" fmla="*/ 151 w 282"/>
                    <a:gd name="T69" fmla="*/ 10 h 843"/>
                    <a:gd name="T70" fmla="*/ 141 w 282"/>
                    <a:gd name="T71" fmla="*/ 42 h 843"/>
                    <a:gd name="T72" fmla="*/ 126 w 282"/>
                    <a:gd name="T73" fmla="*/ 60 h 843"/>
                    <a:gd name="T74" fmla="*/ 107 w 282"/>
                    <a:gd name="T75" fmla="*/ 70 h 843"/>
                    <a:gd name="T76" fmla="*/ 103 w 282"/>
                    <a:gd name="T77" fmla="*/ 117 h 843"/>
                    <a:gd name="T78" fmla="*/ 84 w 282"/>
                    <a:gd name="T79" fmla="*/ 150 h 843"/>
                    <a:gd name="T80" fmla="*/ 55 w 282"/>
                    <a:gd name="T81" fmla="*/ 175 h 843"/>
                    <a:gd name="T82" fmla="*/ 49 w 282"/>
                    <a:gd name="T83" fmla="*/ 193 h 843"/>
                    <a:gd name="T84" fmla="*/ 31 w 282"/>
                    <a:gd name="T85" fmla="*/ 205 h 843"/>
                    <a:gd name="T86" fmla="*/ 17 w 282"/>
                    <a:gd name="T87" fmla="*/ 254 h 843"/>
                    <a:gd name="T88" fmla="*/ 60 w 282"/>
                    <a:gd name="T89" fmla="*/ 371 h 843"/>
                    <a:gd name="T90" fmla="*/ 101 w 282"/>
                    <a:gd name="T91" fmla="*/ 427 h 843"/>
                    <a:gd name="T92" fmla="*/ 117 w 282"/>
                    <a:gd name="T93" fmla="*/ 509 h 843"/>
                    <a:gd name="T94" fmla="*/ 135 w 282"/>
                    <a:gd name="T95" fmla="*/ 564 h 843"/>
                    <a:gd name="T96" fmla="*/ 140 w 282"/>
                    <a:gd name="T97" fmla="*/ 520 h 843"/>
                    <a:gd name="T98" fmla="*/ 160 w 282"/>
                    <a:gd name="T99" fmla="*/ 594 h 843"/>
                    <a:gd name="T100" fmla="*/ 177 w 282"/>
                    <a:gd name="T101" fmla="*/ 502 h 843"/>
                    <a:gd name="T102" fmla="*/ 156 w 282"/>
                    <a:gd name="T103" fmla="*/ 417 h 843"/>
                    <a:gd name="T104" fmla="*/ 189 w 282"/>
                    <a:gd name="T105" fmla="*/ 522 h 843"/>
                    <a:gd name="T106" fmla="*/ 201 w 282"/>
                    <a:gd name="T107" fmla="*/ 607 h 843"/>
                    <a:gd name="T108" fmla="*/ 207 w 282"/>
                    <a:gd name="T109" fmla="*/ 470 h 843"/>
                    <a:gd name="T110" fmla="*/ 229 w 282"/>
                    <a:gd name="T111" fmla="*/ 364 h 843"/>
                    <a:gd name="T112" fmla="*/ 246 w 282"/>
                    <a:gd name="T113" fmla="*/ 343 h 843"/>
                    <a:gd name="T114" fmla="*/ 275 w 282"/>
                    <a:gd name="T115" fmla="*/ 328 h 843"/>
                    <a:gd name="T116" fmla="*/ 274 w 282"/>
                    <a:gd name="T117" fmla="*/ 286 h 843"/>
                    <a:gd name="T118" fmla="*/ 255 w 282"/>
                    <a:gd name="T119" fmla="*/ 237 h 843"/>
                    <a:gd name="T120" fmla="*/ 254 w 282"/>
                    <a:gd name="T121" fmla="*/ 213 h 843"/>
                    <a:gd name="T122" fmla="*/ 221 w 282"/>
                    <a:gd name="T123" fmla="*/ 19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843">
                      <a:moveTo>
                        <a:pt x="92" y="710"/>
                      </a:moveTo>
                      <a:lnTo>
                        <a:pt x="87" y="710"/>
                      </a:lnTo>
                      <a:lnTo>
                        <a:pt x="78" y="702"/>
                      </a:lnTo>
                      <a:lnTo>
                        <a:pt x="74" y="696"/>
                      </a:lnTo>
                      <a:lnTo>
                        <a:pt x="68" y="686"/>
                      </a:lnTo>
                      <a:lnTo>
                        <a:pt x="61" y="682"/>
                      </a:lnTo>
                      <a:lnTo>
                        <a:pt x="52" y="682"/>
                      </a:lnTo>
                      <a:lnTo>
                        <a:pt x="46" y="683"/>
                      </a:lnTo>
                      <a:lnTo>
                        <a:pt x="41" y="678"/>
                      </a:lnTo>
                      <a:lnTo>
                        <a:pt x="36" y="677"/>
                      </a:lnTo>
                      <a:lnTo>
                        <a:pt x="31" y="672"/>
                      </a:lnTo>
                      <a:lnTo>
                        <a:pt x="31" y="668"/>
                      </a:lnTo>
                      <a:lnTo>
                        <a:pt x="35" y="664"/>
                      </a:lnTo>
                      <a:lnTo>
                        <a:pt x="38" y="662"/>
                      </a:lnTo>
                      <a:lnTo>
                        <a:pt x="46" y="655"/>
                      </a:lnTo>
                      <a:lnTo>
                        <a:pt x="52" y="651"/>
                      </a:lnTo>
                      <a:lnTo>
                        <a:pt x="56" y="641"/>
                      </a:lnTo>
                      <a:lnTo>
                        <a:pt x="51" y="636"/>
                      </a:lnTo>
                      <a:lnTo>
                        <a:pt x="45" y="634"/>
                      </a:lnTo>
                      <a:lnTo>
                        <a:pt x="36" y="627"/>
                      </a:lnTo>
                      <a:lnTo>
                        <a:pt x="36" y="626"/>
                      </a:lnTo>
                      <a:lnTo>
                        <a:pt x="35" y="622"/>
                      </a:lnTo>
                      <a:lnTo>
                        <a:pt x="36" y="617"/>
                      </a:lnTo>
                      <a:lnTo>
                        <a:pt x="41" y="607"/>
                      </a:lnTo>
                      <a:lnTo>
                        <a:pt x="45" y="598"/>
                      </a:lnTo>
                      <a:lnTo>
                        <a:pt x="47" y="589"/>
                      </a:lnTo>
                      <a:lnTo>
                        <a:pt x="51" y="579"/>
                      </a:lnTo>
                      <a:lnTo>
                        <a:pt x="55" y="573"/>
                      </a:lnTo>
                      <a:lnTo>
                        <a:pt x="52" y="566"/>
                      </a:lnTo>
                      <a:lnTo>
                        <a:pt x="49" y="561"/>
                      </a:lnTo>
                      <a:lnTo>
                        <a:pt x="45" y="555"/>
                      </a:lnTo>
                      <a:lnTo>
                        <a:pt x="42" y="549"/>
                      </a:lnTo>
                      <a:lnTo>
                        <a:pt x="37" y="542"/>
                      </a:lnTo>
                      <a:lnTo>
                        <a:pt x="33" y="536"/>
                      </a:lnTo>
                      <a:lnTo>
                        <a:pt x="30" y="531"/>
                      </a:lnTo>
                      <a:lnTo>
                        <a:pt x="27" y="526"/>
                      </a:lnTo>
                      <a:lnTo>
                        <a:pt x="28" y="520"/>
                      </a:lnTo>
                      <a:lnTo>
                        <a:pt x="30" y="516"/>
                      </a:lnTo>
                      <a:lnTo>
                        <a:pt x="33" y="513"/>
                      </a:lnTo>
                      <a:lnTo>
                        <a:pt x="36" y="509"/>
                      </a:lnTo>
                      <a:lnTo>
                        <a:pt x="46" y="503"/>
                      </a:lnTo>
                      <a:lnTo>
                        <a:pt x="51" y="499"/>
                      </a:lnTo>
                      <a:lnTo>
                        <a:pt x="52" y="493"/>
                      </a:lnTo>
                      <a:lnTo>
                        <a:pt x="51" y="482"/>
                      </a:lnTo>
                      <a:lnTo>
                        <a:pt x="50" y="477"/>
                      </a:lnTo>
                      <a:lnTo>
                        <a:pt x="50" y="470"/>
                      </a:lnTo>
                      <a:lnTo>
                        <a:pt x="52" y="466"/>
                      </a:lnTo>
                      <a:lnTo>
                        <a:pt x="56" y="463"/>
                      </a:lnTo>
                      <a:lnTo>
                        <a:pt x="59" y="460"/>
                      </a:lnTo>
                      <a:lnTo>
                        <a:pt x="63" y="458"/>
                      </a:lnTo>
                      <a:lnTo>
                        <a:pt x="63" y="456"/>
                      </a:lnTo>
                      <a:lnTo>
                        <a:pt x="64" y="451"/>
                      </a:lnTo>
                      <a:lnTo>
                        <a:pt x="65" y="447"/>
                      </a:lnTo>
                      <a:lnTo>
                        <a:pt x="66" y="445"/>
                      </a:lnTo>
                      <a:lnTo>
                        <a:pt x="68" y="442"/>
                      </a:lnTo>
                      <a:lnTo>
                        <a:pt x="73" y="433"/>
                      </a:lnTo>
                      <a:lnTo>
                        <a:pt x="74" y="430"/>
                      </a:lnTo>
                      <a:lnTo>
                        <a:pt x="76" y="428"/>
                      </a:lnTo>
                      <a:lnTo>
                        <a:pt x="78" y="428"/>
                      </a:lnTo>
                      <a:lnTo>
                        <a:pt x="80" y="428"/>
                      </a:lnTo>
                      <a:lnTo>
                        <a:pt x="82" y="428"/>
                      </a:lnTo>
                      <a:lnTo>
                        <a:pt x="87" y="427"/>
                      </a:lnTo>
                      <a:lnTo>
                        <a:pt x="90" y="427"/>
                      </a:lnTo>
                      <a:lnTo>
                        <a:pt x="95" y="428"/>
                      </a:lnTo>
                      <a:lnTo>
                        <a:pt x="102" y="431"/>
                      </a:lnTo>
                      <a:lnTo>
                        <a:pt x="104" y="432"/>
                      </a:lnTo>
                      <a:lnTo>
                        <a:pt x="107" y="433"/>
                      </a:lnTo>
                      <a:lnTo>
                        <a:pt x="108" y="439"/>
                      </a:lnTo>
                      <a:lnTo>
                        <a:pt x="111" y="444"/>
                      </a:lnTo>
                      <a:lnTo>
                        <a:pt x="114" y="446"/>
                      </a:lnTo>
                      <a:lnTo>
                        <a:pt x="117" y="450"/>
                      </a:lnTo>
                      <a:lnTo>
                        <a:pt x="118" y="454"/>
                      </a:lnTo>
                      <a:lnTo>
                        <a:pt x="118" y="458"/>
                      </a:lnTo>
                      <a:lnTo>
                        <a:pt x="118" y="461"/>
                      </a:lnTo>
                      <a:lnTo>
                        <a:pt x="117" y="469"/>
                      </a:lnTo>
                      <a:lnTo>
                        <a:pt x="120" y="470"/>
                      </a:lnTo>
                      <a:lnTo>
                        <a:pt x="121" y="471"/>
                      </a:lnTo>
                      <a:lnTo>
                        <a:pt x="123" y="473"/>
                      </a:lnTo>
                      <a:lnTo>
                        <a:pt x="127" y="473"/>
                      </a:lnTo>
                      <a:lnTo>
                        <a:pt x="132" y="473"/>
                      </a:lnTo>
                      <a:lnTo>
                        <a:pt x="135" y="475"/>
                      </a:lnTo>
                      <a:lnTo>
                        <a:pt x="132" y="480"/>
                      </a:lnTo>
                      <a:lnTo>
                        <a:pt x="128" y="487"/>
                      </a:lnTo>
                      <a:lnTo>
                        <a:pt x="126" y="492"/>
                      </a:lnTo>
                      <a:lnTo>
                        <a:pt x="121" y="499"/>
                      </a:lnTo>
                      <a:lnTo>
                        <a:pt x="117" y="503"/>
                      </a:lnTo>
                      <a:lnTo>
                        <a:pt x="112" y="508"/>
                      </a:lnTo>
                      <a:lnTo>
                        <a:pt x="109" y="515"/>
                      </a:lnTo>
                      <a:lnTo>
                        <a:pt x="109" y="517"/>
                      </a:lnTo>
                      <a:lnTo>
                        <a:pt x="108" y="522"/>
                      </a:lnTo>
                      <a:lnTo>
                        <a:pt x="109" y="525"/>
                      </a:lnTo>
                      <a:lnTo>
                        <a:pt x="112" y="523"/>
                      </a:lnTo>
                      <a:lnTo>
                        <a:pt x="118" y="523"/>
                      </a:lnTo>
                      <a:lnTo>
                        <a:pt x="121" y="523"/>
                      </a:lnTo>
                      <a:lnTo>
                        <a:pt x="121" y="527"/>
                      </a:lnTo>
                      <a:lnTo>
                        <a:pt x="116" y="528"/>
                      </a:lnTo>
                      <a:lnTo>
                        <a:pt x="112" y="531"/>
                      </a:lnTo>
                      <a:lnTo>
                        <a:pt x="112" y="537"/>
                      </a:lnTo>
                      <a:lnTo>
                        <a:pt x="112" y="542"/>
                      </a:lnTo>
                      <a:lnTo>
                        <a:pt x="113" y="549"/>
                      </a:lnTo>
                      <a:lnTo>
                        <a:pt x="117" y="558"/>
                      </a:lnTo>
                      <a:lnTo>
                        <a:pt x="120" y="564"/>
                      </a:lnTo>
                      <a:lnTo>
                        <a:pt x="118" y="578"/>
                      </a:lnTo>
                      <a:lnTo>
                        <a:pt x="120" y="589"/>
                      </a:lnTo>
                      <a:lnTo>
                        <a:pt x="118" y="596"/>
                      </a:lnTo>
                      <a:lnTo>
                        <a:pt x="116" y="603"/>
                      </a:lnTo>
                      <a:lnTo>
                        <a:pt x="112" y="607"/>
                      </a:lnTo>
                      <a:lnTo>
                        <a:pt x="107" y="608"/>
                      </a:lnTo>
                      <a:lnTo>
                        <a:pt x="103" y="611"/>
                      </a:lnTo>
                      <a:lnTo>
                        <a:pt x="102" y="617"/>
                      </a:lnTo>
                      <a:lnTo>
                        <a:pt x="103" y="625"/>
                      </a:lnTo>
                      <a:lnTo>
                        <a:pt x="107" y="627"/>
                      </a:lnTo>
                      <a:lnTo>
                        <a:pt x="111" y="634"/>
                      </a:lnTo>
                      <a:lnTo>
                        <a:pt x="109" y="639"/>
                      </a:lnTo>
                      <a:lnTo>
                        <a:pt x="107" y="643"/>
                      </a:lnTo>
                      <a:lnTo>
                        <a:pt x="103" y="650"/>
                      </a:lnTo>
                      <a:lnTo>
                        <a:pt x="101" y="656"/>
                      </a:lnTo>
                      <a:lnTo>
                        <a:pt x="101" y="663"/>
                      </a:lnTo>
                      <a:lnTo>
                        <a:pt x="102" y="669"/>
                      </a:lnTo>
                      <a:lnTo>
                        <a:pt x="103" y="674"/>
                      </a:lnTo>
                      <a:lnTo>
                        <a:pt x="102" y="681"/>
                      </a:lnTo>
                      <a:lnTo>
                        <a:pt x="101" y="687"/>
                      </a:lnTo>
                      <a:lnTo>
                        <a:pt x="97" y="696"/>
                      </a:lnTo>
                      <a:lnTo>
                        <a:pt x="94" y="707"/>
                      </a:lnTo>
                      <a:lnTo>
                        <a:pt x="92" y="710"/>
                      </a:lnTo>
                      <a:moveTo>
                        <a:pt x="130" y="702"/>
                      </a:moveTo>
                      <a:lnTo>
                        <a:pt x="126" y="708"/>
                      </a:lnTo>
                      <a:lnTo>
                        <a:pt x="125" y="708"/>
                      </a:lnTo>
                      <a:lnTo>
                        <a:pt x="122" y="711"/>
                      </a:lnTo>
                      <a:lnTo>
                        <a:pt x="122" y="712"/>
                      </a:lnTo>
                      <a:lnTo>
                        <a:pt x="122" y="715"/>
                      </a:lnTo>
                      <a:lnTo>
                        <a:pt x="125" y="717"/>
                      </a:lnTo>
                      <a:lnTo>
                        <a:pt x="127" y="719"/>
                      </a:lnTo>
                      <a:lnTo>
                        <a:pt x="131" y="724"/>
                      </a:lnTo>
                      <a:lnTo>
                        <a:pt x="132" y="730"/>
                      </a:lnTo>
                      <a:lnTo>
                        <a:pt x="135" y="731"/>
                      </a:lnTo>
                      <a:lnTo>
                        <a:pt x="135" y="732"/>
                      </a:lnTo>
                      <a:lnTo>
                        <a:pt x="139" y="736"/>
                      </a:lnTo>
                      <a:lnTo>
                        <a:pt x="139" y="739"/>
                      </a:lnTo>
                      <a:lnTo>
                        <a:pt x="139" y="741"/>
                      </a:lnTo>
                      <a:lnTo>
                        <a:pt x="141" y="745"/>
                      </a:lnTo>
                      <a:lnTo>
                        <a:pt x="147" y="745"/>
                      </a:lnTo>
                      <a:lnTo>
                        <a:pt x="151" y="744"/>
                      </a:lnTo>
                      <a:lnTo>
                        <a:pt x="156" y="741"/>
                      </a:lnTo>
                      <a:lnTo>
                        <a:pt x="160" y="736"/>
                      </a:lnTo>
                      <a:lnTo>
                        <a:pt x="161" y="736"/>
                      </a:lnTo>
                      <a:lnTo>
                        <a:pt x="161" y="739"/>
                      </a:lnTo>
                      <a:lnTo>
                        <a:pt x="159" y="743"/>
                      </a:lnTo>
                      <a:lnTo>
                        <a:pt x="155" y="749"/>
                      </a:lnTo>
                      <a:lnTo>
                        <a:pt x="154" y="755"/>
                      </a:lnTo>
                      <a:lnTo>
                        <a:pt x="153" y="762"/>
                      </a:lnTo>
                      <a:lnTo>
                        <a:pt x="153" y="767"/>
                      </a:lnTo>
                      <a:lnTo>
                        <a:pt x="159" y="764"/>
                      </a:lnTo>
                      <a:lnTo>
                        <a:pt x="165" y="762"/>
                      </a:lnTo>
                      <a:lnTo>
                        <a:pt x="168" y="759"/>
                      </a:lnTo>
                      <a:lnTo>
                        <a:pt x="170" y="757"/>
                      </a:lnTo>
                      <a:lnTo>
                        <a:pt x="178" y="754"/>
                      </a:lnTo>
                      <a:lnTo>
                        <a:pt x="179" y="754"/>
                      </a:lnTo>
                      <a:lnTo>
                        <a:pt x="184" y="749"/>
                      </a:lnTo>
                      <a:lnTo>
                        <a:pt x="187" y="748"/>
                      </a:lnTo>
                      <a:lnTo>
                        <a:pt x="189" y="746"/>
                      </a:lnTo>
                      <a:lnTo>
                        <a:pt x="191" y="744"/>
                      </a:lnTo>
                      <a:lnTo>
                        <a:pt x="192" y="740"/>
                      </a:lnTo>
                      <a:lnTo>
                        <a:pt x="193" y="738"/>
                      </a:lnTo>
                      <a:lnTo>
                        <a:pt x="196" y="734"/>
                      </a:lnTo>
                      <a:lnTo>
                        <a:pt x="196" y="729"/>
                      </a:lnTo>
                      <a:lnTo>
                        <a:pt x="198" y="725"/>
                      </a:lnTo>
                      <a:lnTo>
                        <a:pt x="197" y="719"/>
                      </a:lnTo>
                      <a:lnTo>
                        <a:pt x="191" y="715"/>
                      </a:lnTo>
                      <a:lnTo>
                        <a:pt x="182" y="710"/>
                      </a:lnTo>
                      <a:lnTo>
                        <a:pt x="178" y="707"/>
                      </a:lnTo>
                      <a:lnTo>
                        <a:pt x="177" y="701"/>
                      </a:lnTo>
                      <a:lnTo>
                        <a:pt x="178" y="696"/>
                      </a:lnTo>
                      <a:lnTo>
                        <a:pt x="180" y="692"/>
                      </a:lnTo>
                      <a:lnTo>
                        <a:pt x="184" y="688"/>
                      </a:lnTo>
                      <a:lnTo>
                        <a:pt x="189" y="686"/>
                      </a:lnTo>
                      <a:lnTo>
                        <a:pt x="193" y="683"/>
                      </a:lnTo>
                      <a:lnTo>
                        <a:pt x="196" y="681"/>
                      </a:lnTo>
                      <a:lnTo>
                        <a:pt x="196" y="679"/>
                      </a:lnTo>
                      <a:lnTo>
                        <a:pt x="194" y="674"/>
                      </a:lnTo>
                      <a:lnTo>
                        <a:pt x="182" y="668"/>
                      </a:lnTo>
                      <a:lnTo>
                        <a:pt x="179" y="665"/>
                      </a:lnTo>
                      <a:lnTo>
                        <a:pt x="175" y="662"/>
                      </a:lnTo>
                      <a:lnTo>
                        <a:pt x="177" y="655"/>
                      </a:lnTo>
                      <a:lnTo>
                        <a:pt x="184" y="653"/>
                      </a:lnTo>
                      <a:lnTo>
                        <a:pt x="189" y="651"/>
                      </a:lnTo>
                      <a:lnTo>
                        <a:pt x="193" y="649"/>
                      </a:lnTo>
                      <a:lnTo>
                        <a:pt x="193" y="641"/>
                      </a:lnTo>
                      <a:lnTo>
                        <a:pt x="191" y="636"/>
                      </a:lnTo>
                      <a:lnTo>
                        <a:pt x="187" y="630"/>
                      </a:lnTo>
                      <a:lnTo>
                        <a:pt x="185" y="625"/>
                      </a:lnTo>
                      <a:lnTo>
                        <a:pt x="184" y="622"/>
                      </a:lnTo>
                      <a:lnTo>
                        <a:pt x="182" y="618"/>
                      </a:lnTo>
                      <a:lnTo>
                        <a:pt x="177" y="613"/>
                      </a:lnTo>
                      <a:lnTo>
                        <a:pt x="170" y="611"/>
                      </a:lnTo>
                      <a:lnTo>
                        <a:pt x="165" y="607"/>
                      </a:lnTo>
                      <a:lnTo>
                        <a:pt x="159" y="598"/>
                      </a:lnTo>
                      <a:lnTo>
                        <a:pt x="154" y="594"/>
                      </a:lnTo>
                      <a:lnTo>
                        <a:pt x="153" y="589"/>
                      </a:lnTo>
                      <a:lnTo>
                        <a:pt x="150" y="582"/>
                      </a:lnTo>
                      <a:lnTo>
                        <a:pt x="147" y="577"/>
                      </a:lnTo>
                      <a:lnTo>
                        <a:pt x="145" y="573"/>
                      </a:lnTo>
                      <a:lnTo>
                        <a:pt x="139" y="566"/>
                      </a:lnTo>
                      <a:lnTo>
                        <a:pt x="135" y="566"/>
                      </a:lnTo>
                      <a:lnTo>
                        <a:pt x="127" y="568"/>
                      </a:lnTo>
                      <a:lnTo>
                        <a:pt x="123" y="569"/>
                      </a:lnTo>
                      <a:lnTo>
                        <a:pt x="123" y="570"/>
                      </a:lnTo>
                      <a:lnTo>
                        <a:pt x="122" y="575"/>
                      </a:lnTo>
                      <a:lnTo>
                        <a:pt x="121" y="583"/>
                      </a:lnTo>
                      <a:lnTo>
                        <a:pt x="121" y="591"/>
                      </a:lnTo>
                      <a:lnTo>
                        <a:pt x="121" y="598"/>
                      </a:lnTo>
                      <a:lnTo>
                        <a:pt x="120" y="603"/>
                      </a:lnTo>
                      <a:lnTo>
                        <a:pt x="117" y="608"/>
                      </a:lnTo>
                      <a:lnTo>
                        <a:pt x="112" y="611"/>
                      </a:lnTo>
                      <a:lnTo>
                        <a:pt x="108" y="612"/>
                      </a:lnTo>
                      <a:lnTo>
                        <a:pt x="104" y="615"/>
                      </a:lnTo>
                      <a:lnTo>
                        <a:pt x="106" y="621"/>
                      </a:lnTo>
                      <a:lnTo>
                        <a:pt x="111" y="625"/>
                      </a:lnTo>
                      <a:lnTo>
                        <a:pt x="116" y="627"/>
                      </a:lnTo>
                      <a:lnTo>
                        <a:pt x="117" y="634"/>
                      </a:lnTo>
                      <a:lnTo>
                        <a:pt x="116" y="640"/>
                      </a:lnTo>
                      <a:lnTo>
                        <a:pt x="112" y="644"/>
                      </a:lnTo>
                      <a:lnTo>
                        <a:pt x="109" y="648"/>
                      </a:lnTo>
                      <a:lnTo>
                        <a:pt x="107" y="653"/>
                      </a:lnTo>
                      <a:lnTo>
                        <a:pt x="106" y="659"/>
                      </a:lnTo>
                      <a:lnTo>
                        <a:pt x="104" y="667"/>
                      </a:lnTo>
                      <a:lnTo>
                        <a:pt x="104" y="672"/>
                      </a:lnTo>
                      <a:lnTo>
                        <a:pt x="106" y="678"/>
                      </a:lnTo>
                      <a:lnTo>
                        <a:pt x="107" y="683"/>
                      </a:lnTo>
                      <a:lnTo>
                        <a:pt x="107" y="686"/>
                      </a:lnTo>
                      <a:lnTo>
                        <a:pt x="106" y="693"/>
                      </a:lnTo>
                      <a:lnTo>
                        <a:pt x="103" y="700"/>
                      </a:lnTo>
                      <a:lnTo>
                        <a:pt x="101" y="705"/>
                      </a:lnTo>
                      <a:lnTo>
                        <a:pt x="99" y="710"/>
                      </a:lnTo>
                      <a:lnTo>
                        <a:pt x="95" y="715"/>
                      </a:lnTo>
                      <a:lnTo>
                        <a:pt x="90" y="717"/>
                      </a:lnTo>
                      <a:lnTo>
                        <a:pt x="88" y="719"/>
                      </a:lnTo>
                      <a:lnTo>
                        <a:pt x="83" y="722"/>
                      </a:lnTo>
                      <a:lnTo>
                        <a:pt x="82" y="726"/>
                      </a:lnTo>
                      <a:lnTo>
                        <a:pt x="87" y="730"/>
                      </a:lnTo>
                      <a:lnTo>
                        <a:pt x="89" y="736"/>
                      </a:lnTo>
                      <a:lnTo>
                        <a:pt x="89" y="740"/>
                      </a:lnTo>
                      <a:lnTo>
                        <a:pt x="89" y="745"/>
                      </a:lnTo>
                      <a:lnTo>
                        <a:pt x="92" y="746"/>
                      </a:lnTo>
                      <a:lnTo>
                        <a:pt x="104" y="751"/>
                      </a:lnTo>
                      <a:lnTo>
                        <a:pt x="109" y="754"/>
                      </a:lnTo>
                      <a:lnTo>
                        <a:pt x="112" y="753"/>
                      </a:lnTo>
                      <a:lnTo>
                        <a:pt x="112" y="757"/>
                      </a:lnTo>
                      <a:lnTo>
                        <a:pt x="114" y="760"/>
                      </a:lnTo>
                      <a:lnTo>
                        <a:pt x="120" y="762"/>
                      </a:lnTo>
                      <a:lnTo>
                        <a:pt x="122" y="763"/>
                      </a:lnTo>
                      <a:lnTo>
                        <a:pt x="127" y="764"/>
                      </a:lnTo>
                      <a:lnTo>
                        <a:pt x="131" y="764"/>
                      </a:lnTo>
                      <a:lnTo>
                        <a:pt x="134" y="763"/>
                      </a:lnTo>
                      <a:lnTo>
                        <a:pt x="135" y="763"/>
                      </a:lnTo>
                      <a:lnTo>
                        <a:pt x="137" y="763"/>
                      </a:lnTo>
                      <a:lnTo>
                        <a:pt x="140" y="763"/>
                      </a:lnTo>
                      <a:lnTo>
                        <a:pt x="144" y="762"/>
                      </a:lnTo>
                      <a:lnTo>
                        <a:pt x="145" y="760"/>
                      </a:lnTo>
                      <a:lnTo>
                        <a:pt x="145" y="759"/>
                      </a:lnTo>
                      <a:lnTo>
                        <a:pt x="144" y="757"/>
                      </a:lnTo>
                      <a:lnTo>
                        <a:pt x="139" y="755"/>
                      </a:lnTo>
                      <a:lnTo>
                        <a:pt x="137" y="748"/>
                      </a:lnTo>
                      <a:lnTo>
                        <a:pt x="136" y="744"/>
                      </a:lnTo>
                      <a:lnTo>
                        <a:pt x="136" y="740"/>
                      </a:lnTo>
                      <a:lnTo>
                        <a:pt x="135" y="739"/>
                      </a:lnTo>
                      <a:lnTo>
                        <a:pt x="132" y="736"/>
                      </a:lnTo>
                      <a:lnTo>
                        <a:pt x="130" y="732"/>
                      </a:lnTo>
                      <a:lnTo>
                        <a:pt x="130" y="729"/>
                      </a:lnTo>
                      <a:lnTo>
                        <a:pt x="128" y="726"/>
                      </a:lnTo>
                      <a:lnTo>
                        <a:pt x="126" y="724"/>
                      </a:lnTo>
                      <a:lnTo>
                        <a:pt x="125" y="722"/>
                      </a:lnTo>
                      <a:lnTo>
                        <a:pt x="120" y="717"/>
                      </a:lnTo>
                      <a:lnTo>
                        <a:pt x="117" y="712"/>
                      </a:lnTo>
                      <a:lnTo>
                        <a:pt x="118" y="708"/>
                      </a:lnTo>
                      <a:lnTo>
                        <a:pt x="122" y="705"/>
                      </a:lnTo>
                      <a:lnTo>
                        <a:pt x="125" y="703"/>
                      </a:lnTo>
                      <a:lnTo>
                        <a:pt x="126" y="700"/>
                      </a:lnTo>
                      <a:lnTo>
                        <a:pt x="126" y="696"/>
                      </a:lnTo>
                      <a:lnTo>
                        <a:pt x="122" y="688"/>
                      </a:lnTo>
                      <a:lnTo>
                        <a:pt x="121" y="684"/>
                      </a:lnTo>
                      <a:lnTo>
                        <a:pt x="120" y="682"/>
                      </a:lnTo>
                      <a:lnTo>
                        <a:pt x="122" y="679"/>
                      </a:lnTo>
                      <a:lnTo>
                        <a:pt x="125" y="677"/>
                      </a:lnTo>
                      <a:lnTo>
                        <a:pt x="130" y="673"/>
                      </a:lnTo>
                      <a:lnTo>
                        <a:pt x="131" y="673"/>
                      </a:lnTo>
                      <a:lnTo>
                        <a:pt x="132" y="672"/>
                      </a:lnTo>
                      <a:lnTo>
                        <a:pt x="134" y="670"/>
                      </a:lnTo>
                      <a:lnTo>
                        <a:pt x="135" y="669"/>
                      </a:lnTo>
                      <a:lnTo>
                        <a:pt x="135" y="668"/>
                      </a:lnTo>
                      <a:lnTo>
                        <a:pt x="135" y="667"/>
                      </a:lnTo>
                      <a:lnTo>
                        <a:pt x="135" y="664"/>
                      </a:lnTo>
                      <a:lnTo>
                        <a:pt x="134" y="659"/>
                      </a:lnTo>
                      <a:lnTo>
                        <a:pt x="134" y="656"/>
                      </a:lnTo>
                      <a:lnTo>
                        <a:pt x="136" y="655"/>
                      </a:lnTo>
                      <a:lnTo>
                        <a:pt x="137" y="653"/>
                      </a:lnTo>
                      <a:lnTo>
                        <a:pt x="137" y="650"/>
                      </a:lnTo>
                      <a:lnTo>
                        <a:pt x="139" y="646"/>
                      </a:lnTo>
                      <a:lnTo>
                        <a:pt x="139" y="641"/>
                      </a:lnTo>
                      <a:lnTo>
                        <a:pt x="140" y="639"/>
                      </a:lnTo>
                      <a:lnTo>
                        <a:pt x="141" y="636"/>
                      </a:lnTo>
                      <a:lnTo>
                        <a:pt x="142" y="635"/>
                      </a:lnTo>
                      <a:lnTo>
                        <a:pt x="142" y="637"/>
                      </a:lnTo>
                      <a:lnTo>
                        <a:pt x="141" y="640"/>
                      </a:lnTo>
                      <a:lnTo>
                        <a:pt x="140" y="644"/>
                      </a:lnTo>
                      <a:lnTo>
                        <a:pt x="140" y="650"/>
                      </a:lnTo>
                      <a:lnTo>
                        <a:pt x="139" y="654"/>
                      </a:lnTo>
                      <a:lnTo>
                        <a:pt x="137" y="658"/>
                      </a:lnTo>
                      <a:lnTo>
                        <a:pt x="137" y="663"/>
                      </a:lnTo>
                      <a:lnTo>
                        <a:pt x="135" y="672"/>
                      </a:lnTo>
                      <a:lnTo>
                        <a:pt x="131" y="674"/>
                      </a:lnTo>
                      <a:lnTo>
                        <a:pt x="126" y="678"/>
                      </a:lnTo>
                      <a:lnTo>
                        <a:pt x="123" y="683"/>
                      </a:lnTo>
                      <a:lnTo>
                        <a:pt x="126" y="689"/>
                      </a:lnTo>
                      <a:lnTo>
                        <a:pt x="130" y="696"/>
                      </a:lnTo>
                      <a:lnTo>
                        <a:pt x="130" y="702"/>
                      </a:lnTo>
                      <a:lnTo>
                        <a:pt x="130" y="702"/>
                      </a:lnTo>
                      <a:moveTo>
                        <a:pt x="213" y="731"/>
                      </a:moveTo>
                      <a:lnTo>
                        <a:pt x="218" y="727"/>
                      </a:lnTo>
                      <a:lnTo>
                        <a:pt x="221" y="724"/>
                      </a:lnTo>
                      <a:lnTo>
                        <a:pt x="223" y="719"/>
                      </a:lnTo>
                      <a:lnTo>
                        <a:pt x="222" y="713"/>
                      </a:lnTo>
                      <a:lnTo>
                        <a:pt x="222" y="711"/>
                      </a:lnTo>
                      <a:lnTo>
                        <a:pt x="220" y="703"/>
                      </a:lnTo>
                      <a:lnTo>
                        <a:pt x="218" y="696"/>
                      </a:lnTo>
                      <a:lnTo>
                        <a:pt x="216" y="688"/>
                      </a:lnTo>
                      <a:lnTo>
                        <a:pt x="215" y="681"/>
                      </a:lnTo>
                      <a:lnTo>
                        <a:pt x="213" y="672"/>
                      </a:lnTo>
                      <a:lnTo>
                        <a:pt x="212" y="664"/>
                      </a:lnTo>
                      <a:lnTo>
                        <a:pt x="211" y="654"/>
                      </a:lnTo>
                      <a:lnTo>
                        <a:pt x="208" y="648"/>
                      </a:lnTo>
                      <a:lnTo>
                        <a:pt x="206" y="639"/>
                      </a:lnTo>
                      <a:lnTo>
                        <a:pt x="203" y="630"/>
                      </a:lnTo>
                      <a:lnTo>
                        <a:pt x="199" y="626"/>
                      </a:lnTo>
                      <a:lnTo>
                        <a:pt x="196" y="624"/>
                      </a:lnTo>
                      <a:lnTo>
                        <a:pt x="191" y="622"/>
                      </a:lnTo>
                      <a:lnTo>
                        <a:pt x="189" y="625"/>
                      </a:lnTo>
                      <a:lnTo>
                        <a:pt x="192" y="630"/>
                      </a:lnTo>
                      <a:lnTo>
                        <a:pt x="193" y="637"/>
                      </a:lnTo>
                      <a:lnTo>
                        <a:pt x="196" y="644"/>
                      </a:lnTo>
                      <a:lnTo>
                        <a:pt x="196" y="649"/>
                      </a:lnTo>
                      <a:lnTo>
                        <a:pt x="192" y="653"/>
                      </a:lnTo>
                      <a:lnTo>
                        <a:pt x="185" y="654"/>
                      </a:lnTo>
                      <a:lnTo>
                        <a:pt x="182" y="658"/>
                      </a:lnTo>
                      <a:lnTo>
                        <a:pt x="180" y="663"/>
                      </a:lnTo>
                      <a:lnTo>
                        <a:pt x="191" y="668"/>
                      </a:lnTo>
                      <a:lnTo>
                        <a:pt x="194" y="672"/>
                      </a:lnTo>
                      <a:lnTo>
                        <a:pt x="198" y="681"/>
                      </a:lnTo>
                      <a:lnTo>
                        <a:pt x="194" y="684"/>
                      </a:lnTo>
                      <a:lnTo>
                        <a:pt x="189" y="688"/>
                      </a:lnTo>
                      <a:lnTo>
                        <a:pt x="183" y="691"/>
                      </a:lnTo>
                      <a:lnTo>
                        <a:pt x="180" y="696"/>
                      </a:lnTo>
                      <a:lnTo>
                        <a:pt x="179" y="703"/>
                      </a:lnTo>
                      <a:lnTo>
                        <a:pt x="185" y="708"/>
                      </a:lnTo>
                      <a:lnTo>
                        <a:pt x="192" y="711"/>
                      </a:lnTo>
                      <a:lnTo>
                        <a:pt x="197" y="715"/>
                      </a:lnTo>
                      <a:lnTo>
                        <a:pt x="203" y="720"/>
                      </a:lnTo>
                      <a:lnTo>
                        <a:pt x="201" y="726"/>
                      </a:lnTo>
                      <a:lnTo>
                        <a:pt x="203" y="732"/>
                      </a:lnTo>
                      <a:lnTo>
                        <a:pt x="206" y="735"/>
                      </a:lnTo>
                      <a:lnTo>
                        <a:pt x="213" y="731"/>
                      </a:lnTo>
                      <a:moveTo>
                        <a:pt x="41" y="686"/>
                      </a:moveTo>
                      <a:lnTo>
                        <a:pt x="40" y="681"/>
                      </a:lnTo>
                      <a:lnTo>
                        <a:pt x="35" y="678"/>
                      </a:lnTo>
                      <a:lnTo>
                        <a:pt x="31" y="674"/>
                      </a:lnTo>
                      <a:lnTo>
                        <a:pt x="28" y="672"/>
                      </a:lnTo>
                      <a:lnTo>
                        <a:pt x="28" y="667"/>
                      </a:lnTo>
                      <a:lnTo>
                        <a:pt x="35" y="662"/>
                      </a:lnTo>
                      <a:lnTo>
                        <a:pt x="42" y="656"/>
                      </a:lnTo>
                      <a:lnTo>
                        <a:pt x="47" y="653"/>
                      </a:lnTo>
                      <a:lnTo>
                        <a:pt x="51" y="649"/>
                      </a:lnTo>
                      <a:lnTo>
                        <a:pt x="51" y="643"/>
                      </a:lnTo>
                      <a:lnTo>
                        <a:pt x="49" y="639"/>
                      </a:lnTo>
                      <a:lnTo>
                        <a:pt x="46" y="636"/>
                      </a:lnTo>
                      <a:lnTo>
                        <a:pt x="41" y="634"/>
                      </a:lnTo>
                      <a:lnTo>
                        <a:pt x="36" y="630"/>
                      </a:lnTo>
                      <a:lnTo>
                        <a:pt x="33" y="629"/>
                      </a:lnTo>
                      <a:lnTo>
                        <a:pt x="32" y="630"/>
                      </a:lnTo>
                      <a:lnTo>
                        <a:pt x="31" y="632"/>
                      </a:lnTo>
                      <a:lnTo>
                        <a:pt x="30" y="637"/>
                      </a:lnTo>
                      <a:lnTo>
                        <a:pt x="28" y="641"/>
                      </a:lnTo>
                      <a:lnTo>
                        <a:pt x="26" y="648"/>
                      </a:lnTo>
                      <a:lnTo>
                        <a:pt x="25" y="650"/>
                      </a:lnTo>
                      <a:lnTo>
                        <a:pt x="22" y="656"/>
                      </a:lnTo>
                      <a:lnTo>
                        <a:pt x="21" y="664"/>
                      </a:lnTo>
                      <a:lnTo>
                        <a:pt x="22" y="673"/>
                      </a:lnTo>
                      <a:lnTo>
                        <a:pt x="27" y="681"/>
                      </a:lnTo>
                      <a:lnTo>
                        <a:pt x="30" y="683"/>
                      </a:lnTo>
                      <a:lnTo>
                        <a:pt x="33" y="686"/>
                      </a:lnTo>
                      <a:lnTo>
                        <a:pt x="37" y="687"/>
                      </a:lnTo>
                      <a:lnTo>
                        <a:pt x="41" y="686"/>
                      </a:lnTo>
                      <a:moveTo>
                        <a:pt x="14" y="738"/>
                      </a:moveTo>
                      <a:lnTo>
                        <a:pt x="16" y="724"/>
                      </a:lnTo>
                      <a:lnTo>
                        <a:pt x="18" y="713"/>
                      </a:lnTo>
                      <a:lnTo>
                        <a:pt x="22" y="707"/>
                      </a:lnTo>
                      <a:lnTo>
                        <a:pt x="23" y="698"/>
                      </a:lnTo>
                      <a:lnTo>
                        <a:pt x="23" y="693"/>
                      </a:lnTo>
                      <a:lnTo>
                        <a:pt x="21" y="686"/>
                      </a:lnTo>
                      <a:lnTo>
                        <a:pt x="18" y="679"/>
                      </a:lnTo>
                      <a:lnTo>
                        <a:pt x="16" y="677"/>
                      </a:lnTo>
                      <a:lnTo>
                        <a:pt x="13" y="683"/>
                      </a:lnTo>
                      <a:lnTo>
                        <a:pt x="13" y="688"/>
                      </a:lnTo>
                      <a:lnTo>
                        <a:pt x="13" y="697"/>
                      </a:lnTo>
                      <a:lnTo>
                        <a:pt x="13" y="707"/>
                      </a:lnTo>
                      <a:lnTo>
                        <a:pt x="12" y="713"/>
                      </a:lnTo>
                      <a:lnTo>
                        <a:pt x="12" y="722"/>
                      </a:lnTo>
                      <a:lnTo>
                        <a:pt x="11" y="727"/>
                      </a:lnTo>
                      <a:lnTo>
                        <a:pt x="11" y="732"/>
                      </a:lnTo>
                      <a:lnTo>
                        <a:pt x="11" y="736"/>
                      </a:lnTo>
                      <a:lnTo>
                        <a:pt x="12" y="739"/>
                      </a:lnTo>
                      <a:lnTo>
                        <a:pt x="14" y="738"/>
                      </a:lnTo>
                      <a:moveTo>
                        <a:pt x="93" y="812"/>
                      </a:moveTo>
                      <a:lnTo>
                        <a:pt x="99" y="811"/>
                      </a:lnTo>
                      <a:lnTo>
                        <a:pt x="104" y="808"/>
                      </a:lnTo>
                      <a:lnTo>
                        <a:pt x="108" y="806"/>
                      </a:lnTo>
                      <a:lnTo>
                        <a:pt x="112" y="805"/>
                      </a:lnTo>
                      <a:lnTo>
                        <a:pt x="116" y="801"/>
                      </a:lnTo>
                      <a:lnTo>
                        <a:pt x="116" y="798"/>
                      </a:lnTo>
                      <a:lnTo>
                        <a:pt x="116" y="797"/>
                      </a:lnTo>
                      <a:lnTo>
                        <a:pt x="112" y="791"/>
                      </a:lnTo>
                      <a:lnTo>
                        <a:pt x="106" y="786"/>
                      </a:lnTo>
                      <a:lnTo>
                        <a:pt x="99" y="779"/>
                      </a:lnTo>
                      <a:lnTo>
                        <a:pt x="92" y="774"/>
                      </a:lnTo>
                      <a:lnTo>
                        <a:pt x="88" y="769"/>
                      </a:lnTo>
                      <a:lnTo>
                        <a:pt x="83" y="762"/>
                      </a:lnTo>
                      <a:lnTo>
                        <a:pt x="78" y="755"/>
                      </a:lnTo>
                      <a:lnTo>
                        <a:pt x="71" y="749"/>
                      </a:lnTo>
                      <a:lnTo>
                        <a:pt x="65" y="740"/>
                      </a:lnTo>
                      <a:lnTo>
                        <a:pt x="65" y="736"/>
                      </a:lnTo>
                      <a:lnTo>
                        <a:pt x="68" y="726"/>
                      </a:lnTo>
                      <a:lnTo>
                        <a:pt x="71" y="720"/>
                      </a:lnTo>
                      <a:lnTo>
                        <a:pt x="74" y="716"/>
                      </a:lnTo>
                      <a:lnTo>
                        <a:pt x="75" y="713"/>
                      </a:lnTo>
                      <a:lnTo>
                        <a:pt x="78" y="710"/>
                      </a:lnTo>
                      <a:lnTo>
                        <a:pt x="75" y="705"/>
                      </a:lnTo>
                      <a:lnTo>
                        <a:pt x="70" y="697"/>
                      </a:lnTo>
                      <a:lnTo>
                        <a:pt x="65" y="692"/>
                      </a:lnTo>
                      <a:lnTo>
                        <a:pt x="61" y="687"/>
                      </a:lnTo>
                      <a:lnTo>
                        <a:pt x="56" y="684"/>
                      </a:lnTo>
                      <a:lnTo>
                        <a:pt x="47" y="686"/>
                      </a:lnTo>
                      <a:lnTo>
                        <a:pt x="42" y="687"/>
                      </a:lnTo>
                      <a:lnTo>
                        <a:pt x="41" y="687"/>
                      </a:lnTo>
                      <a:lnTo>
                        <a:pt x="36" y="693"/>
                      </a:lnTo>
                      <a:lnTo>
                        <a:pt x="32" y="698"/>
                      </a:lnTo>
                      <a:lnTo>
                        <a:pt x="31" y="701"/>
                      </a:lnTo>
                      <a:lnTo>
                        <a:pt x="30" y="707"/>
                      </a:lnTo>
                      <a:lnTo>
                        <a:pt x="27" y="713"/>
                      </a:lnTo>
                      <a:lnTo>
                        <a:pt x="25" y="720"/>
                      </a:lnTo>
                      <a:lnTo>
                        <a:pt x="22" y="727"/>
                      </a:lnTo>
                      <a:lnTo>
                        <a:pt x="21" y="739"/>
                      </a:lnTo>
                      <a:lnTo>
                        <a:pt x="25" y="746"/>
                      </a:lnTo>
                      <a:lnTo>
                        <a:pt x="28" y="754"/>
                      </a:lnTo>
                      <a:lnTo>
                        <a:pt x="32" y="759"/>
                      </a:lnTo>
                      <a:lnTo>
                        <a:pt x="37" y="759"/>
                      </a:lnTo>
                      <a:lnTo>
                        <a:pt x="41" y="758"/>
                      </a:lnTo>
                      <a:lnTo>
                        <a:pt x="40" y="762"/>
                      </a:lnTo>
                      <a:lnTo>
                        <a:pt x="41" y="764"/>
                      </a:lnTo>
                      <a:lnTo>
                        <a:pt x="47" y="772"/>
                      </a:lnTo>
                      <a:lnTo>
                        <a:pt x="51" y="776"/>
                      </a:lnTo>
                      <a:lnTo>
                        <a:pt x="55" y="779"/>
                      </a:lnTo>
                      <a:lnTo>
                        <a:pt x="55" y="786"/>
                      </a:lnTo>
                      <a:lnTo>
                        <a:pt x="56" y="791"/>
                      </a:lnTo>
                      <a:lnTo>
                        <a:pt x="55" y="798"/>
                      </a:lnTo>
                      <a:lnTo>
                        <a:pt x="52" y="806"/>
                      </a:lnTo>
                      <a:lnTo>
                        <a:pt x="61" y="808"/>
                      </a:lnTo>
                      <a:lnTo>
                        <a:pt x="68" y="808"/>
                      </a:lnTo>
                      <a:lnTo>
                        <a:pt x="75" y="807"/>
                      </a:lnTo>
                      <a:lnTo>
                        <a:pt x="78" y="811"/>
                      </a:lnTo>
                      <a:lnTo>
                        <a:pt x="79" y="812"/>
                      </a:lnTo>
                      <a:lnTo>
                        <a:pt x="80" y="815"/>
                      </a:lnTo>
                      <a:lnTo>
                        <a:pt x="93" y="812"/>
                      </a:lnTo>
                      <a:moveTo>
                        <a:pt x="85" y="743"/>
                      </a:moveTo>
                      <a:lnTo>
                        <a:pt x="85" y="738"/>
                      </a:lnTo>
                      <a:lnTo>
                        <a:pt x="82" y="731"/>
                      </a:lnTo>
                      <a:lnTo>
                        <a:pt x="79" y="727"/>
                      </a:lnTo>
                      <a:lnTo>
                        <a:pt x="76" y="726"/>
                      </a:lnTo>
                      <a:lnTo>
                        <a:pt x="74" y="727"/>
                      </a:lnTo>
                      <a:lnTo>
                        <a:pt x="71" y="730"/>
                      </a:lnTo>
                      <a:lnTo>
                        <a:pt x="71" y="738"/>
                      </a:lnTo>
                      <a:lnTo>
                        <a:pt x="76" y="741"/>
                      </a:lnTo>
                      <a:lnTo>
                        <a:pt x="79" y="743"/>
                      </a:lnTo>
                      <a:lnTo>
                        <a:pt x="83" y="744"/>
                      </a:lnTo>
                      <a:lnTo>
                        <a:pt x="85" y="743"/>
                      </a:lnTo>
                      <a:moveTo>
                        <a:pt x="44" y="841"/>
                      </a:moveTo>
                      <a:lnTo>
                        <a:pt x="47" y="841"/>
                      </a:lnTo>
                      <a:lnTo>
                        <a:pt x="52" y="841"/>
                      </a:lnTo>
                      <a:lnTo>
                        <a:pt x="57" y="838"/>
                      </a:lnTo>
                      <a:lnTo>
                        <a:pt x="59" y="834"/>
                      </a:lnTo>
                      <a:lnTo>
                        <a:pt x="56" y="830"/>
                      </a:lnTo>
                      <a:lnTo>
                        <a:pt x="49" y="825"/>
                      </a:lnTo>
                      <a:lnTo>
                        <a:pt x="45" y="821"/>
                      </a:lnTo>
                      <a:lnTo>
                        <a:pt x="41" y="817"/>
                      </a:lnTo>
                      <a:lnTo>
                        <a:pt x="40" y="814"/>
                      </a:lnTo>
                      <a:lnTo>
                        <a:pt x="41" y="807"/>
                      </a:lnTo>
                      <a:lnTo>
                        <a:pt x="45" y="803"/>
                      </a:lnTo>
                      <a:lnTo>
                        <a:pt x="47" y="801"/>
                      </a:lnTo>
                      <a:lnTo>
                        <a:pt x="49" y="797"/>
                      </a:lnTo>
                      <a:lnTo>
                        <a:pt x="50" y="789"/>
                      </a:lnTo>
                      <a:lnTo>
                        <a:pt x="50" y="784"/>
                      </a:lnTo>
                      <a:lnTo>
                        <a:pt x="49" y="782"/>
                      </a:lnTo>
                      <a:lnTo>
                        <a:pt x="46" y="776"/>
                      </a:lnTo>
                      <a:lnTo>
                        <a:pt x="41" y="772"/>
                      </a:lnTo>
                      <a:lnTo>
                        <a:pt x="36" y="769"/>
                      </a:lnTo>
                      <a:lnTo>
                        <a:pt x="32" y="767"/>
                      </a:lnTo>
                      <a:lnTo>
                        <a:pt x="27" y="763"/>
                      </a:lnTo>
                      <a:lnTo>
                        <a:pt x="23" y="760"/>
                      </a:lnTo>
                      <a:lnTo>
                        <a:pt x="21" y="758"/>
                      </a:lnTo>
                      <a:lnTo>
                        <a:pt x="18" y="754"/>
                      </a:lnTo>
                      <a:lnTo>
                        <a:pt x="16" y="751"/>
                      </a:lnTo>
                      <a:lnTo>
                        <a:pt x="8" y="751"/>
                      </a:lnTo>
                      <a:lnTo>
                        <a:pt x="7" y="751"/>
                      </a:lnTo>
                      <a:lnTo>
                        <a:pt x="4" y="758"/>
                      </a:lnTo>
                      <a:lnTo>
                        <a:pt x="3" y="760"/>
                      </a:lnTo>
                      <a:lnTo>
                        <a:pt x="0" y="768"/>
                      </a:lnTo>
                      <a:lnTo>
                        <a:pt x="2" y="772"/>
                      </a:lnTo>
                      <a:lnTo>
                        <a:pt x="3" y="778"/>
                      </a:lnTo>
                      <a:lnTo>
                        <a:pt x="4" y="779"/>
                      </a:lnTo>
                      <a:lnTo>
                        <a:pt x="7" y="788"/>
                      </a:lnTo>
                      <a:lnTo>
                        <a:pt x="11" y="792"/>
                      </a:lnTo>
                      <a:lnTo>
                        <a:pt x="14" y="792"/>
                      </a:lnTo>
                      <a:lnTo>
                        <a:pt x="16" y="793"/>
                      </a:lnTo>
                      <a:lnTo>
                        <a:pt x="16" y="798"/>
                      </a:lnTo>
                      <a:lnTo>
                        <a:pt x="17" y="800"/>
                      </a:lnTo>
                      <a:lnTo>
                        <a:pt x="18" y="803"/>
                      </a:lnTo>
                      <a:lnTo>
                        <a:pt x="23" y="806"/>
                      </a:lnTo>
                      <a:lnTo>
                        <a:pt x="26" y="808"/>
                      </a:lnTo>
                      <a:lnTo>
                        <a:pt x="27" y="811"/>
                      </a:lnTo>
                      <a:lnTo>
                        <a:pt x="27" y="814"/>
                      </a:lnTo>
                      <a:lnTo>
                        <a:pt x="23" y="814"/>
                      </a:lnTo>
                      <a:lnTo>
                        <a:pt x="22" y="819"/>
                      </a:lnTo>
                      <a:lnTo>
                        <a:pt x="21" y="820"/>
                      </a:lnTo>
                      <a:lnTo>
                        <a:pt x="19" y="822"/>
                      </a:lnTo>
                      <a:lnTo>
                        <a:pt x="18" y="822"/>
                      </a:lnTo>
                      <a:lnTo>
                        <a:pt x="17" y="827"/>
                      </a:lnTo>
                      <a:lnTo>
                        <a:pt x="16" y="829"/>
                      </a:lnTo>
                      <a:lnTo>
                        <a:pt x="16" y="830"/>
                      </a:lnTo>
                      <a:lnTo>
                        <a:pt x="17" y="834"/>
                      </a:lnTo>
                      <a:lnTo>
                        <a:pt x="25" y="839"/>
                      </a:lnTo>
                      <a:lnTo>
                        <a:pt x="37" y="843"/>
                      </a:lnTo>
                      <a:lnTo>
                        <a:pt x="44" y="841"/>
                      </a:lnTo>
                      <a:moveTo>
                        <a:pt x="259" y="202"/>
                      </a:moveTo>
                      <a:lnTo>
                        <a:pt x="258" y="199"/>
                      </a:lnTo>
                      <a:lnTo>
                        <a:pt x="256" y="198"/>
                      </a:lnTo>
                      <a:lnTo>
                        <a:pt x="255" y="198"/>
                      </a:lnTo>
                      <a:lnTo>
                        <a:pt x="250" y="197"/>
                      </a:lnTo>
                      <a:lnTo>
                        <a:pt x="250" y="195"/>
                      </a:lnTo>
                      <a:lnTo>
                        <a:pt x="246" y="194"/>
                      </a:lnTo>
                      <a:lnTo>
                        <a:pt x="243" y="194"/>
                      </a:lnTo>
                      <a:lnTo>
                        <a:pt x="241" y="194"/>
                      </a:lnTo>
                      <a:lnTo>
                        <a:pt x="241" y="195"/>
                      </a:lnTo>
                      <a:lnTo>
                        <a:pt x="235" y="197"/>
                      </a:lnTo>
                      <a:lnTo>
                        <a:pt x="234" y="195"/>
                      </a:lnTo>
                      <a:lnTo>
                        <a:pt x="230" y="195"/>
                      </a:lnTo>
                      <a:lnTo>
                        <a:pt x="226" y="195"/>
                      </a:lnTo>
                      <a:lnTo>
                        <a:pt x="225" y="197"/>
                      </a:lnTo>
                      <a:lnTo>
                        <a:pt x="223" y="198"/>
                      </a:lnTo>
                      <a:lnTo>
                        <a:pt x="221" y="195"/>
                      </a:lnTo>
                      <a:lnTo>
                        <a:pt x="220" y="195"/>
                      </a:lnTo>
                      <a:lnTo>
                        <a:pt x="218" y="194"/>
                      </a:lnTo>
                      <a:lnTo>
                        <a:pt x="218" y="191"/>
                      </a:lnTo>
                      <a:lnTo>
                        <a:pt x="220" y="188"/>
                      </a:lnTo>
                      <a:lnTo>
                        <a:pt x="225" y="183"/>
                      </a:lnTo>
                      <a:lnTo>
                        <a:pt x="226" y="183"/>
                      </a:lnTo>
                      <a:lnTo>
                        <a:pt x="234" y="179"/>
                      </a:lnTo>
                      <a:lnTo>
                        <a:pt x="239" y="176"/>
                      </a:lnTo>
                      <a:lnTo>
                        <a:pt x="240" y="176"/>
                      </a:lnTo>
                      <a:lnTo>
                        <a:pt x="240" y="175"/>
                      </a:lnTo>
                      <a:lnTo>
                        <a:pt x="244" y="174"/>
                      </a:lnTo>
                      <a:lnTo>
                        <a:pt x="244" y="172"/>
                      </a:lnTo>
                      <a:lnTo>
                        <a:pt x="245" y="172"/>
                      </a:lnTo>
                      <a:lnTo>
                        <a:pt x="249" y="172"/>
                      </a:lnTo>
                      <a:lnTo>
                        <a:pt x="251" y="176"/>
                      </a:lnTo>
                      <a:lnTo>
                        <a:pt x="253" y="176"/>
                      </a:lnTo>
                      <a:lnTo>
                        <a:pt x="253" y="175"/>
                      </a:lnTo>
                      <a:lnTo>
                        <a:pt x="256" y="176"/>
                      </a:lnTo>
                      <a:lnTo>
                        <a:pt x="259" y="176"/>
                      </a:lnTo>
                      <a:lnTo>
                        <a:pt x="259" y="172"/>
                      </a:lnTo>
                      <a:lnTo>
                        <a:pt x="259" y="171"/>
                      </a:lnTo>
                      <a:lnTo>
                        <a:pt x="260" y="171"/>
                      </a:lnTo>
                      <a:lnTo>
                        <a:pt x="260" y="169"/>
                      </a:lnTo>
                      <a:lnTo>
                        <a:pt x="260" y="166"/>
                      </a:lnTo>
                      <a:lnTo>
                        <a:pt x="260" y="164"/>
                      </a:lnTo>
                      <a:lnTo>
                        <a:pt x="260" y="161"/>
                      </a:lnTo>
                      <a:lnTo>
                        <a:pt x="260" y="157"/>
                      </a:lnTo>
                      <a:lnTo>
                        <a:pt x="259" y="156"/>
                      </a:lnTo>
                      <a:lnTo>
                        <a:pt x="256" y="157"/>
                      </a:lnTo>
                      <a:lnTo>
                        <a:pt x="254" y="157"/>
                      </a:lnTo>
                      <a:lnTo>
                        <a:pt x="253" y="157"/>
                      </a:lnTo>
                      <a:lnTo>
                        <a:pt x="251" y="157"/>
                      </a:lnTo>
                      <a:lnTo>
                        <a:pt x="250" y="157"/>
                      </a:lnTo>
                      <a:lnTo>
                        <a:pt x="249" y="157"/>
                      </a:lnTo>
                      <a:lnTo>
                        <a:pt x="246" y="156"/>
                      </a:lnTo>
                      <a:lnTo>
                        <a:pt x="249" y="152"/>
                      </a:lnTo>
                      <a:lnTo>
                        <a:pt x="249" y="150"/>
                      </a:lnTo>
                      <a:lnTo>
                        <a:pt x="249" y="148"/>
                      </a:lnTo>
                      <a:lnTo>
                        <a:pt x="250" y="147"/>
                      </a:lnTo>
                      <a:lnTo>
                        <a:pt x="249" y="146"/>
                      </a:lnTo>
                      <a:lnTo>
                        <a:pt x="246" y="146"/>
                      </a:lnTo>
                      <a:lnTo>
                        <a:pt x="244" y="143"/>
                      </a:lnTo>
                      <a:lnTo>
                        <a:pt x="243" y="142"/>
                      </a:lnTo>
                      <a:lnTo>
                        <a:pt x="244" y="142"/>
                      </a:lnTo>
                      <a:lnTo>
                        <a:pt x="245" y="142"/>
                      </a:lnTo>
                      <a:lnTo>
                        <a:pt x="246" y="142"/>
                      </a:lnTo>
                      <a:lnTo>
                        <a:pt x="249" y="143"/>
                      </a:lnTo>
                      <a:lnTo>
                        <a:pt x="254" y="142"/>
                      </a:lnTo>
                      <a:lnTo>
                        <a:pt x="255" y="142"/>
                      </a:lnTo>
                      <a:lnTo>
                        <a:pt x="256" y="142"/>
                      </a:lnTo>
                      <a:lnTo>
                        <a:pt x="259" y="142"/>
                      </a:lnTo>
                      <a:lnTo>
                        <a:pt x="260" y="142"/>
                      </a:lnTo>
                      <a:lnTo>
                        <a:pt x="264" y="141"/>
                      </a:lnTo>
                      <a:lnTo>
                        <a:pt x="265" y="138"/>
                      </a:lnTo>
                      <a:lnTo>
                        <a:pt x="265" y="137"/>
                      </a:lnTo>
                      <a:lnTo>
                        <a:pt x="267" y="137"/>
                      </a:lnTo>
                      <a:lnTo>
                        <a:pt x="267" y="136"/>
                      </a:lnTo>
                      <a:lnTo>
                        <a:pt x="265" y="132"/>
                      </a:lnTo>
                      <a:lnTo>
                        <a:pt x="264" y="132"/>
                      </a:lnTo>
                      <a:lnTo>
                        <a:pt x="264" y="129"/>
                      </a:lnTo>
                      <a:lnTo>
                        <a:pt x="263" y="128"/>
                      </a:lnTo>
                      <a:lnTo>
                        <a:pt x="260" y="127"/>
                      </a:lnTo>
                      <a:lnTo>
                        <a:pt x="258" y="127"/>
                      </a:lnTo>
                      <a:lnTo>
                        <a:pt x="254" y="127"/>
                      </a:lnTo>
                      <a:lnTo>
                        <a:pt x="253" y="127"/>
                      </a:lnTo>
                      <a:lnTo>
                        <a:pt x="251" y="127"/>
                      </a:lnTo>
                      <a:lnTo>
                        <a:pt x="251" y="126"/>
                      </a:lnTo>
                      <a:lnTo>
                        <a:pt x="253" y="123"/>
                      </a:lnTo>
                      <a:lnTo>
                        <a:pt x="255" y="120"/>
                      </a:lnTo>
                      <a:lnTo>
                        <a:pt x="256" y="118"/>
                      </a:lnTo>
                      <a:lnTo>
                        <a:pt x="259" y="115"/>
                      </a:lnTo>
                      <a:lnTo>
                        <a:pt x="260" y="114"/>
                      </a:lnTo>
                      <a:lnTo>
                        <a:pt x="260" y="113"/>
                      </a:lnTo>
                      <a:lnTo>
                        <a:pt x="264" y="112"/>
                      </a:lnTo>
                      <a:lnTo>
                        <a:pt x="264" y="109"/>
                      </a:lnTo>
                      <a:lnTo>
                        <a:pt x="260" y="105"/>
                      </a:lnTo>
                      <a:lnTo>
                        <a:pt x="260" y="103"/>
                      </a:lnTo>
                      <a:lnTo>
                        <a:pt x="259" y="100"/>
                      </a:lnTo>
                      <a:lnTo>
                        <a:pt x="256" y="94"/>
                      </a:lnTo>
                      <a:lnTo>
                        <a:pt x="256" y="93"/>
                      </a:lnTo>
                      <a:lnTo>
                        <a:pt x="253" y="96"/>
                      </a:lnTo>
                      <a:lnTo>
                        <a:pt x="251" y="98"/>
                      </a:lnTo>
                      <a:lnTo>
                        <a:pt x="249" y="99"/>
                      </a:lnTo>
                      <a:lnTo>
                        <a:pt x="239" y="99"/>
                      </a:lnTo>
                      <a:lnTo>
                        <a:pt x="235" y="99"/>
                      </a:lnTo>
                      <a:lnTo>
                        <a:pt x="227" y="94"/>
                      </a:lnTo>
                      <a:lnTo>
                        <a:pt x="226" y="93"/>
                      </a:lnTo>
                      <a:lnTo>
                        <a:pt x="223" y="91"/>
                      </a:lnTo>
                      <a:lnTo>
                        <a:pt x="222" y="91"/>
                      </a:lnTo>
                      <a:lnTo>
                        <a:pt x="220" y="91"/>
                      </a:lnTo>
                      <a:lnTo>
                        <a:pt x="212" y="94"/>
                      </a:lnTo>
                      <a:lnTo>
                        <a:pt x="208" y="94"/>
                      </a:lnTo>
                      <a:lnTo>
                        <a:pt x="207" y="94"/>
                      </a:lnTo>
                      <a:lnTo>
                        <a:pt x="204" y="91"/>
                      </a:lnTo>
                      <a:lnTo>
                        <a:pt x="203" y="90"/>
                      </a:lnTo>
                      <a:lnTo>
                        <a:pt x="203" y="88"/>
                      </a:lnTo>
                      <a:lnTo>
                        <a:pt x="198" y="86"/>
                      </a:lnTo>
                      <a:lnTo>
                        <a:pt x="197" y="86"/>
                      </a:lnTo>
                      <a:lnTo>
                        <a:pt x="194" y="84"/>
                      </a:lnTo>
                      <a:lnTo>
                        <a:pt x="193" y="81"/>
                      </a:lnTo>
                      <a:lnTo>
                        <a:pt x="191" y="77"/>
                      </a:lnTo>
                      <a:lnTo>
                        <a:pt x="189" y="75"/>
                      </a:lnTo>
                      <a:lnTo>
                        <a:pt x="189" y="74"/>
                      </a:lnTo>
                      <a:lnTo>
                        <a:pt x="191" y="74"/>
                      </a:lnTo>
                      <a:lnTo>
                        <a:pt x="193" y="74"/>
                      </a:lnTo>
                      <a:lnTo>
                        <a:pt x="196" y="76"/>
                      </a:lnTo>
                      <a:lnTo>
                        <a:pt x="196" y="74"/>
                      </a:lnTo>
                      <a:lnTo>
                        <a:pt x="196" y="72"/>
                      </a:lnTo>
                      <a:lnTo>
                        <a:pt x="196" y="70"/>
                      </a:lnTo>
                      <a:lnTo>
                        <a:pt x="197" y="70"/>
                      </a:lnTo>
                      <a:lnTo>
                        <a:pt x="203" y="70"/>
                      </a:lnTo>
                      <a:lnTo>
                        <a:pt x="204" y="67"/>
                      </a:lnTo>
                      <a:lnTo>
                        <a:pt x="207" y="69"/>
                      </a:lnTo>
                      <a:lnTo>
                        <a:pt x="208" y="70"/>
                      </a:lnTo>
                      <a:lnTo>
                        <a:pt x="211" y="70"/>
                      </a:lnTo>
                      <a:lnTo>
                        <a:pt x="213" y="69"/>
                      </a:lnTo>
                      <a:lnTo>
                        <a:pt x="211" y="63"/>
                      </a:lnTo>
                      <a:lnTo>
                        <a:pt x="210" y="62"/>
                      </a:lnTo>
                      <a:lnTo>
                        <a:pt x="210" y="60"/>
                      </a:lnTo>
                      <a:lnTo>
                        <a:pt x="212" y="60"/>
                      </a:lnTo>
                      <a:lnTo>
                        <a:pt x="216" y="61"/>
                      </a:lnTo>
                      <a:lnTo>
                        <a:pt x="220" y="62"/>
                      </a:lnTo>
                      <a:lnTo>
                        <a:pt x="221" y="61"/>
                      </a:lnTo>
                      <a:lnTo>
                        <a:pt x="221" y="58"/>
                      </a:lnTo>
                      <a:lnTo>
                        <a:pt x="218" y="57"/>
                      </a:lnTo>
                      <a:lnTo>
                        <a:pt x="215" y="56"/>
                      </a:lnTo>
                      <a:lnTo>
                        <a:pt x="213" y="55"/>
                      </a:lnTo>
                      <a:lnTo>
                        <a:pt x="212" y="53"/>
                      </a:lnTo>
                      <a:lnTo>
                        <a:pt x="210" y="52"/>
                      </a:lnTo>
                      <a:lnTo>
                        <a:pt x="207" y="48"/>
                      </a:lnTo>
                      <a:lnTo>
                        <a:pt x="206" y="46"/>
                      </a:lnTo>
                      <a:lnTo>
                        <a:pt x="206" y="44"/>
                      </a:lnTo>
                      <a:lnTo>
                        <a:pt x="204" y="42"/>
                      </a:lnTo>
                      <a:lnTo>
                        <a:pt x="203" y="41"/>
                      </a:lnTo>
                      <a:lnTo>
                        <a:pt x="203" y="39"/>
                      </a:lnTo>
                      <a:lnTo>
                        <a:pt x="199" y="38"/>
                      </a:lnTo>
                      <a:lnTo>
                        <a:pt x="198" y="37"/>
                      </a:lnTo>
                      <a:lnTo>
                        <a:pt x="196" y="36"/>
                      </a:lnTo>
                      <a:lnTo>
                        <a:pt x="194" y="33"/>
                      </a:lnTo>
                      <a:lnTo>
                        <a:pt x="191" y="33"/>
                      </a:lnTo>
                      <a:lnTo>
                        <a:pt x="188" y="32"/>
                      </a:lnTo>
                      <a:lnTo>
                        <a:pt x="185" y="32"/>
                      </a:lnTo>
                      <a:lnTo>
                        <a:pt x="183" y="32"/>
                      </a:lnTo>
                      <a:lnTo>
                        <a:pt x="182" y="32"/>
                      </a:lnTo>
                      <a:lnTo>
                        <a:pt x="180" y="31"/>
                      </a:lnTo>
                      <a:lnTo>
                        <a:pt x="182" y="29"/>
                      </a:lnTo>
                      <a:lnTo>
                        <a:pt x="182" y="27"/>
                      </a:lnTo>
                      <a:lnTo>
                        <a:pt x="183" y="24"/>
                      </a:lnTo>
                      <a:lnTo>
                        <a:pt x="183" y="23"/>
                      </a:lnTo>
                      <a:lnTo>
                        <a:pt x="185" y="15"/>
                      </a:lnTo>
                      <a:lnTo>
                        <a:pt x="188" y="15"/>
                      </a:lnTo>
                      <a:lnTo>
                        <a:pt x="188" y="14"/>
                      </a:lnTo>
                      <a:lnTo>
                        <a:pt x="185" y="12"/>
                      </a:lnTo>
                      <a:lnTo>
                        <a:pt x="183" y="9"/>
                      </a:lnTo>
                      <a:lnTo>
                        <a:pt x="182" y="9"/>
                      </a:lnTo>
                      <a:lnTo>
                        <a:pt x="179" y="9"/>
                      </a:lnTo>
                      <a:lnTo>
                        <a:pt x="177" y="9"/>
                      </a:lnTo>
                      <a:lnTo>
                        <a:pt x="174" y="10"/>
                      </a:lnTo>
                      <a:lnTo>
                        <a:pt x="172" y="10"/>
                      </a:lnTo>
                      <a:lnTo>
                        <a:pt x="170" y="10"/>
                      </a:lnTo>
                      <a:lnTo>
                        <a:pt x="170" y="9"/>
                      </a:lnTo>
                      <a:lnTo>
                        <a:pt x="172" y="6"/>
                      </a:lnTo>
                      <a:lnTo>
                        <a:pt x="174" y="3"/>
                      </a:lnTo>
                      <a:lnTo>
                        <a:pt x="172" y="1"/>
                      </a:lnTo>
                      <a:lnTo>
                        <a:pt x="172" y="0"/>
                      </a:lnTo>
                      <a:lnTo>
                        <a:pt x="169" y="1"/>
                      </a:lnTo>
                      <a:lnTo>
                        <a:pt x="168" y="1"/>
                      </a:lnTo>
                      <a:lnTo>
                        <a:pt x="165" y="3"/>
                      </a:lnTo>
                      <a:lnTo>
                        <a:pt x="163" y="4"/>
                      </a:lnTo>
                      <a:lnTo>
                        <a:pt x="160" y="6"/>
                      </a:lnTo>
                      <a:lnTo>
                        <a:pt x="160" y="9"/>
                      </a:lnTo>
                      <a:lnTo>
                        <a:pt x="159" y="13"/>
                      </a:lnTo>
                      <a:lnTo>
                        <a:pt x="159" y="14"/>
                      </a:lnTo>
                      <a:lnTo>
                        <a:pt x="156" y="14"/>
                      </a:lnTo>
                      <a:lnTo>
                        <a:pt x="154" y="13"/>
                      </a:lnTo>
                      <a:lnTo>
                        <a:pt x="153" y="12"/>
                      </a:lnTo>
                      <a:lnTo>
                        <a:pt x="151" y="10"/>
                      </a:lnTo>
                      <a:lnTo>
                        <a:pt x="151" y="10"/>
                      </a:lnTo>
                      <a:lnTo>
                        <a:pt x="151" y="15"/>
                      </a:lnTo>
                      <a:lnTo>
                        <a:pt x="151" y="17"/>
                      </a:lnTo>
                      <a:lnTo>
                        <a:pt x="153" y="18"/>
                      </a:lnTo>
                      <a:lnTo>
                        <a:pt x="150" y="22"/>
                      </a:lnTo>
                      <a:lnTo>
                        <a:pt x="150" y="23"/>
                      </a:lnTo>
                      <a:lnTo>
                        <a:pt x="149" y="24"/>
                      </a:lnTo>
                      <a:lnTo>
                        <a:pt x="149" y="25"/>
                      </a:lnTo>
                      <a:lnTo>
                        <a:pt x="149" y="28"/>
                      </a:lnTo>
                      <a:lnTo>
                        <a:pt x="147" y="29"/>
                      </a:lnTo>
                      <a:lnTo>
                        <a:pt x="146" y="29"/>
                      </a:lnTo>
                      <a:lnTo>
                        <a:pt x="145" y="32"/>
                      </a:lnTo>
                      <a:lnTo>
                        <a:pt x="141" y="32"/>
                      </a:lnTo>
                      <a:lnTo>
                        <a:pt x="139" y="34"/>
                      </a:lnTo>
                      <a:lnTo>
                        <a:pt x="137" y="38"/>
                      </a:lnTo>
                      <a:lnTo>
                        <a:pt x="137" y="39"/>
                      </a:lnTo>
                      <a:lnTo>
                        <a:pt x="136" y="42"/>
                      </a:lnTo>
                      <a:lnTo>
                        <a:pt x="137" y="42"/>
                      </a:lnTo>
                      <a:lnTo>
                        <a:pt x="139" y="42"/>
                      </a:lnTo>
                      <a:lnTo>
                        <a:pt x="139" y="41"/>
                      </a:lnTo>
                      <a:lnTo>
                        <a:pt x="141" y="41"/>
                      </a:lnTo>
                      <a:lnTo>
                        <a:pt x="141" y="42"/>
                      </a:lnTo>
                      <a:lnTo>
                        <a:pt x="141" y="43"/>
                      </a:lnTo>
                      <a:lnTo>
                        <a:pt x="140" y="44"/>
                      </a:lnTo>
                      <a:lnTo>
                        <a:pt x="139" y="46"/>
                      </a:lnTo>
                      <a:lnTo>
                        <a:pt x="139" y="48"/>
                      </a:lnTo>
                      <a:lnTo>
                        <a:pt x="136" y="50"/>
                      </a:lnTo>
                      <a:lnTo>
                        <a:pt x="135" y="50"/>
                      </a:lnTo>
                      <a:lnTo>
                        <a:pt x="134" y="52"/>
                      </a:lnTo>
                      <a:lnTo>
                        <a:pt x="131" y="52"/>
                      </a:lnTo>
                      <a:lnTo>
                        <a:pt x="131" y="55"/>
                      </a:lnTo>
                      <a:lnTo>
                        <a:pt x="132" y="56"/>
                      </a:lnTo>
                      <a:lnTo>
                        <a:pt x="134" y="56"/>
                      </a:lnTo>
                      <a:lnTo>
                        <a:pt x="136" y="53"/>
                      </a:lnTo>
                      <a:lnTo>
                        <a:pt x="137" y="55"/>
                      </a:lnTo>
                      <a:lnTo>
                        <a:pt x="139" y="56"/>
                      </a:lnTo>
                      <a:lnTo>
                        <a:pt x="139" y="57"/>
                      </a:lnTo>
                      <a:lnTo>
                        <a:pt x="137" y="58"/>
                      </a:lnTo>
                      <a:lnTo>
                        <a:pt x="136" y="60"/>
                      </a:lnTo>
                      <a:lnTo>
                        <a:pt x="134" y="58"/>
                      </a:lnTo>
                      <a:lnTo>
                        <a:pt x="131" y="58"/>
                      </a:lnTo>
                      <a:lnTo>
                        <a:pt x="130" y="60"/>
                      </a:lnTo>
                      <a:lnTo>
                        <a:pt x="126" y="60"/>
                      </a:lnTo>
                      <a:lnTo>
                        <a:pt x="126" y="61"/>
                      </a:lnTo>
                      <a:lnTo>
                        <a:pt x="126" y="62"/>
                      </a:lnTo>
                      <a:lnTo>
                        <a:pt x="130" y="62"/>
                      </a:lnTo>
                      <a:lnTo>
                        <a:pt x="132" y="65"/>
                      </a:lnTo>
                      <a:lnTo>
                        <a:pt x="128" y="67"/>
                      </a:lnTo>
                      <a:lnTo>
                        <a:pt x="126" y="69"/>
                      </a:lnTo>
                      <a:lnTo>
                        <a:pt x="125" y="67"/>
                      </a:lnTo>
                      <a:lnTo>
                        <a:pt x="122" y="67"/>
                      </a:lnTo>
                      <a:lnTo>
                        <a:pt x="122" y="70"/>
                      </a:lnTo>
                      <a:lnTo>
                        <a:pt x="121" y="71"/>
                      </a:lnTo>
                      <a:lnTo>
                        <a:pt x="120" y="72"/>
                      </a:lnTo>
                      <a:lnTo>
                        <a:pt x="117" y="72"/>
                      </a:lnTo>
                      <a:lnTo>
                        <a:pt x="117" y="70"/>
                      </a:lnTo>
                      <a:lnTo>
                        <a:pt x="116" y="67"/>
                      </a:lnTo>
                      <a:lnTo>
                        <a:pt x="114" y="63"/>
                      </a:lnTo>
                      <a:lnTo>
                        <a:pt x="113" y="63"/>
                      </a:lnTo>
                      <a:lnTo>
                        <a:pt x="111" y="65"/>
                      </a:lnTo>
                      <a:lnTo>
                        <a:pt x="111" y="67"/>
                      </a:lnTo>
                      <a:lnTo>
                        <a:pt x="111" y="70"/>
                      </a:lnTo>
                      <a:lnTo>
                        <a:pt x="108" y="71"/>
                      </a:lnTo>
                      <a:lnTo>
                        <a:pt x="107" y="70"/>
                      </a:lnTo>
                      <a:lnTo>
                        <a:pt x="106" y="70"/>
                      </a:lnTo>
                      <a:lnTo>
                        <a:pt x="103" y="70"/>
                      </a:lnTo>
                      <a:lnTo>
                        <a:pt x="101" y="70"/>
                      </a:lnTo>
                      <a:lnTo>
                        <a:pt x="99" y="70"/>
                      </a:lnTo>
                      <a:lnTo>
                        <a:pt x="99" y="71"/>
                      </a:lnTo>
                      <a:lnTo>
                        <a:pt x="95" y="72"/>
                      </a:lnTo>
                      <a:lnTo>
                        <a:pt x="94" y="75"/>
                      </a:lnTo>
                      <a:lnTo>
                        <a:pt x="94" y="76"/>
                      </a:lnTo>
                      <a:lnTo>
                        <a:pt x="94" y="79"/>
                      </a:lnTo>
                      <a:lnTo>
                        <a:pt x="99" y="82"/>
                      </a:lnTo>
                      <a:lnTo>
                        <a:pt x="101" y="84"/>
                      </a:lnTo>
                      <a:lnTo>
                        <a:pt x="103" y="86"/>
                      </a:lnTo>
                      <a:lnTo>
                        <a:pt x="106" y="90"/>
                      </a:lnTo>
                      <a:lnTo>
                        <a:pt x="104" y="94"/>
                      </a:lnTo>
                      <a:lnTo>
                        <a:pt x="104" y="99"/>
                      </a:lnTo>
                      <a:lnTo>
                        <a:pt x="104" y="101"/>
                      </a:lnTo>
                      <a:lnTo>
                        <a:pt x="104" y="108"/>
                      </a:lnTo>
                      <a:lnTo>
                        <a:pt x="104" y="112"/>
                      </a:lnTo>
                      <a:lnTo>
                        <a:pt x="103" y="113"/>
                      </a:lnTo>
                      <a:lnTo>
                        <a:pt x="103" y="114"/>
                      </a:lnTo>
                      <a:lnTo>
                        <a:pt x="103" y="117"/>
                      </a:lnTo>
                      <a:lnTo>
                        <a:pt x="103" y="120"/>
                      </a:lnTo>
                      <a:lnTo>
                        <a:pt x="103" y="123"/>
                      </a:lnTo>
                      <a:lnTo>
                        <a:pt x="103" y="124"/>
                      </a:lnTo>
                      <a:lnTo>
                        <a:pt x="101" y="124"/>
                      </a:lnTo>
                      <a:lnTo>
                        <a:pt x="98" y="124"/>
                      </a:lnTo>
                      <a:lnTo>
                        <a:pt x="95" y="127"/>
                      </a:lnTo>
                      <a:lnTo>
                        <a:pt x="95" y="129"/>
                      </a:lnTo>
                      <a:lnTo>
                        <a:pt x="94" y="132"/>
                      </a:lnTo>
                      <a:lnTo>
                        <a:pt x="93" y="133"/>
                      </a:lnTo>
                      <a:lnTo>
                        <a:pt x="92" y="136"/>
                      </a:lnTo>
                      <a:lnTo>
                        <a:pt x="90" y="137"/>
                      </a:lnTo>
                      <a:lnTo>
                        <a:pt x="89" y="139"/>
                      </a:lnTo>
                      <a:lnTo>
                        <a:pt x="90" y="145"/>
                      </a:lnTo>
                      <a:lnTo>
                        <a:pt x="90" y="147"/>
                      </a:lnTo>
                      <a:lnTo>
                        <a:pt x="90" y="150"/>
                      </a:lnTo>
                      <a:lnTo>
                        <a:pt x="92" y="151"/>
                      </a:lnTo>
                      <a:lnTo>
                        <a:pt x="90" y="152"/>
                      </a:lnTo>
                      <a:lnTo>
                        <a:pt x="88" y="152"/>
                      </a:lnTo>
                      <a:lnTo>
                        <a:pt x="87" y="152"/>
                      </a:lnTo>
                      <a:lnTo>
                        <a:pt x="84" y="151"/>
                      </a:lnTo>
                      <a:lnTo>
                        <a:pt x="84" y="150"/>
                      </a:lnTo>
                      <a:lnTo>
                        <a:pt x="84" y="147"/>
                      </a:lnTo>
                      <a:lnTo>
                        <a:pt x="84" y="142"/>
                      </a:lnTo>
                      <a:lnTo>
                        <a:pt x="84" y="138"/>
                      </a:lnTo>
                      <a:lnTo>
                        <a:pt x="80" y="139"/>
                      </a:lnTo>
                      <a:lnTo>
                        <a:pt x="79" y="143"/>
                      </a:lnTo>
                      <a:lnTo>
                        <a:pt x="78" y="145"/>
                      </a:lnTo>
                      <a:lnTo>
                        <a:pt x="75" y="146"/>
                      </a:lnTo>
                      <a:lnTo>
                        <a:pt x="73" y="143"/>
                      </a:lnTo>
                      <a:lnTo>
                        <a:pt x="70" y="142"/>
                      </a:lnTo>
                      <a:lnTo>
                        <a:pt x="68" y="139"/>
                      </a:lnTo>
                      <a:lnTo>
                        <a:pt x="64" y="139"/>
                      </a:lnTo>
                      <a:lnTo>
                        <a:pt x="63" y="145"/>
                      </a:lnTo>
                      <a:lnTo>
                        <a:pt x="63" y="147"/>
                      </a:lnTo>
                      <a:lnTo>
                        <a:pt x="61" y="151"/>
                      </a:lnTo>
                      <a:lnTo>
                        <a:pt x="60" y="155"/>
                      </a:lnTo>
                      <a:lnTo>
                        <a:pt x="57" y="164"/>
                      </a:lnTo>
                      <a:lnTo>
                        <a:pt x="56" y="166"/>
                      </a:lnTo>
                      <a:lnTo>
                        <a:pt x="54" y="166"/>
                      </a:lnTo>
                      <a:lnTo>
                        <a:pt x="54" y="167"/>
                      </a:lnTo>
                      <a:lnTo>
                        <a:pt x="55" y="170"/>
                      </a:lnTo>
                      <a:lnTo>
                        <a:pt x="55" y="175"/>
                      </a:lnTo>
                      <a:lnTo>
                        <a:pt x="56" y="175"/>
                      </a:lnTo>
                      <a:lnTo>
                        <a:pt x="57" y="176"/>
                      </a:lnTo>
                      <a:lnTo>
                        <a:pt x="56" y="178"/>
                      </a:lnTo>
                      <a:lnTo>
                        <a:pt x="55" y="179"/>
                      </a:lnTo>
                      <a:lnTo>
                        <a:pt x="54" y="178"/>
                      </a:lnTo>
                      <a:lnTo>
                        <a:pt x="51" y="176"/>
                      </a:lnTo>
                      <a:lnTo>
                        <a:pt x="51" y="175"/>
                      </a:lnTo>
                      <a:lnTo>
                        <a:pt x="50" y="174"/>
                      </a:lnTo>
                      <a:lnTo>
                        <a:pt x="47" y="175"/>
                      </a:lnTo>
                      <a:lnTo>
                        <a:pt x="46" y="176"/>
                      </a:lnTo>
                      <a:lnTo>
                        <a:pt x="47" y="176"/>
                      </a:lnTo>
                      <a:lnTo>
                        <a:pt x="49" y="178"/>
                      </a:lnTo>
                      <a:lnTo>
                        <a:pt x="49" y="180"/>
                      </a:lnTo>
                      <a:lnTo>
                        <a:pt x="51" y="183"/>
                      </a:lnTo>
                      <a:lnTo>
                        <a:pt x="54" y="183"/>
                      </a:lnTo>
                      <a:lnTo>
                        <a:pt x="55" y="184"/>
                      </a:lnTo>
                      <a:lnTo>
                        <a:pt x="56" y="186"/>
                      </a:lnTo>
                      <a:lnTo>
                        <a:pt x="56" y="188"/>
                      </a:lnTo>
                      <a:lnTo>
                        <a:pt x="55" y="189"/>
                      </a:lnTo>
                      <a:lnTo>
                        <a:pt x="51" y="191"/>
                      </a:lnTo>
                      <a:lnTo>
                        <a:pt x="49" y="193"/>
                      </a:lnTo>
                      <a:lnTo>
                        <a:pt x="46" y="194"/>
                      </a:lnTo>
                      <a:lnTo>
                        <a:pt x="45" y="193"/>
                      </a:lnTo>
                      <a:lnTo>
                        <a:pt x="41" y="193"/>
                      </a:lnTo>
                      <a:lnTo>
                        <a:pt x="38" y="194"/>
                      </a:lnTo>
                      <a:lnTo>
                        <a:pt x="38" y="195"/>
                      </a:lnTo>
                      <a:lnTo>
                        <a:pt x="40" y="197"/>
                      </a:lnTo>
                      <a:lnTo>
                        <a:pt x="41" y="199"/>
                      </a:lnTo>
                      <a:lnTo>
                        <a:pt x="44" y="202"/>
                      </a:lnTo>
                      <a:lnTo>
                        <a:pt x="41" y="204"/>
                      </a:lnTo>
                      <a:lnTo>
                        <a:pt x="42" y="208"/>
                      </a:lnTo>
                      <a:lnTo>
                        <a:pt x="42" y="209"/>
                      </a:lnTo>
                      <a:lnTo>
                        <a:pt x="42" y="210"/>
                      </a:lnTo>
                      <a:lnTo>
                        <a:pt x="42" y="212"/>
                      </a:lnTo>
                      <a:lnTo>
                        <a:pt x="41" y="213"/>
                      </a:lnTo>
                      <a:lnTo>
                        <a:pt x="40" y="212"/>
                      </a:lnTo>
                      <a:lnTo>
                        <a:pt x="38" y="212"/>
                      </a:lnTo>
                      <a:lnTo>
                        <a:pt x="35" y="210"/>
                      </a:lnTo>
                      <a:lnTo>
                        <a:pt x="33" y="209"/>
                      </a:lnTo>
                      <a:lnTo>
                        <a:pt x="33" y="208"/>
                      </a:lnTo>
                      <a:lnTo>
                        <a:pt x="32" y="208"/>
                      </a:lnTo>
                      <a:lnTo>
                        <a:pt x="31" y="205"/>
                      </a:lnTo>
                      <a:lnTo>
                        <a:pt x="30" y="205"/>
                      </a:lnTo>
                      <a:lnTo>
                        <a:pt x="28" y="208"/>
                      </a:lnTo>
                      <a:lnTo>
                        <a:pt x="27" y="209"/>
                      </a:lnTo>
                      <a:lnTo>
                        <a:pt x="27" y="212"/>
                      </a:lnTo>
                      <a:lnTo>
                        <a:pt x="26" y="213"/>
                      </a:lnTo>
                      <a:lnTo>
                        <a:pt x="26" y="214"/>
                      </a:lnTo>
                      <a:lnTo>
                        <a:pt x="25" y="217"/>
                      </a:lnTo>
                      <a:lnTo>
                        <a:pt x="26" y="219"/>
                      </a:lnTo>
                      <a:lnTo>
                        <a:pt x="27" y="223"/>
                      </a:lnTo>
                      <a:lnTo>
                        <a:pt x="27" y="227"/>
                      </a:lnTo>
                      <a:lnTo>
                        <a:pt x="27" y="228"/>
                      </a:lnTo>
                      <a:lnTo>
                        <a:pt x="27" y="232"/>
                      </a:lnTo>
                      <a:lnTo>
                        <a:pt x="25" y="233"/>
                      </a:lnTo>
                      <a:lnTo>
                        <a:pt x="21" y="236"/>
                      </a:lnTo>
                      <a:lnTo>
                        <a:pt x="18" y="238"/>
                      </a:lnTo>
                      <a:lnTo>
                        <a:pt x="18" y="241"/>
                      </a:lnTo>
                      <a:lnTo>
                        <a:pt x="18" y="243"/>
                      </a:lnTo>
                      <a:lnTo>
                        <a:pt x="18" y="248"/>
                      </a:lnTo>
                      <a:lnTo>
                        <a:pt x="17" y="250"/>
                      </a:lnTo>
                      <a:lnTo>
                        <a:pt x="17" y="252"/>
                      </a:lnTo>
                      <a:lnTo>
                        <a:pt x="17" y="254"/>
                      </a:lnTo>
                      <a:lnTo>
                        <a:pt x="17" y="256"/>
                      </a:lnTo>
                      <a:lnTo>
                        <a:pt x="19" y="259"/>
                      </a:lnTo>
                      <a:lnTo>
                        <a:pt x="25" y="265"/>
                      </a:lnTo>
                      <a:lnTo>
                        <a:pt x="27" y="269"/>
                      </a:lnTo>
                      <a:lnTo>
                        <a:pt x="31" y="274"/>
                      </a:lnTo>
                      <a:lnTo>
                        <a:pt x="32" y="278"/>
                      </a:lnTo>
                      <a:lnTo>
                        <a:pt x="33" y="280"/>
                      </a:lnTo>
                      <a:lnTo>
                        <a:pt x="36" y="283"/>
                      </a:lnTo>
                      <a:lnTo>
                        <a:pt x="41" y="293"/>
                      </a:lnTo>
                      <a:lnTo>
                        <a:pt x="42" y="298"/>
                      </a:lnTo>
                      <a:lnTo>
                        <a:pt x="44" y="307"/>
                      </a:lnTo>
                      <a:lnTo>
                        <a:pt x="46" y="316"/>
                      </a:lnTo>
                      <a:lnTo>
                        <a:pt x="49" y="327"/>
                      </a:lnTo>
                      <a:lnTo>
                        <a:pt x="49" y="333"/>
                      </a:lnTo>
                      <a:lnTo>
                        <a:pt x="50" y="338"/>
                      </a:lnTo>
                      <a:lnTo>
                        <a:pt x="51" y="342"/>
                      </a:lnTo>
                      <a:lnTo>
                        <a:pt x="51" y="347"/>
                      </a:lnTo>
                      <a:lnTo>
                        <a:pt x="54" y="354"/>
                      </a:lnTo>
                      <a:lnTo>
                        <a:pt x="55" y="357"/>
                      </a:lnTo>
                      <a:lnTo>
                        <a:pt x="56" y="362"/>
                      </a:lnTo>
                      <a:lnTo>
                        <a:pt x="60" y="371"/>
                      </a:lnTo>
                      <a:lnTo>
                        <a:pt x="63" y="376"/>
                      </a:lnTo>
                      <a:lnTo>
                        <a:pt x="66" y="383"/>
                      </a:lnTo>
                      <a:lnTo>
                        <a:pt x="70" y="388"/>
                      </a:lnTo>
                      <a:lnTo>
                        <a:pt x="70" y="394"/>
                      </a:lnTo>
                      <a:lnTo>
                        <a:pt x="71" y="401"/>
                      </a:lnTo>
                      <a:lnTo>
                        <a:pt x="71" y="406"/>
                      </a:lnTo>
                      <a:lnTo>
                        <a:pt x="74" y="417"/>
                      </a:lnTo>
                      <a:lnTo>
                        <a:pt x="74" y="420"/>
                      </a:lnTo>
                      <a:lnTo>
                        <a:pt x="75" y="422"/>
                      </a:lnTo>
                      <a:lnTo>
                        <a:pt x="78" y="417"/>
                      </a:lnTo>
                      <a:lnTo>
                        <a:pt x="78" y="414"/>
                      </a:lnTo>
                      <a:lnTo>
                        <a:pt x="79" y="417"/>
                      </a:lnTo>
                      <a:lnTo>
                        <a:pt x="78" y="420"/>
                      </a:lnTo>
                      <a:lnTo>
                        <a:pt x="78" y="422"/>
                      </a:lnTo>
                      <a:lnTo>
                        <a:pt x="78" y="426"/>
                      </a:lnTo>
                      <a:lnTo>
                        <a:pt x="80" y="427"/>
                      </a:lnTo>
                      <a:lnTo>
                        <a:pt x="84" y="426"/>
                      </a:lnTo>
                      <a:lnTo>
                        <a:pt x="88" y="425"/>
                      </a:lnTo>
                      <a:lnTo>
                        <a:pt x="90" y="426"/>
                      </a:lnTo>
                      <a:lnTo>
                        <a:pt x="95" y="426"/>
                      </a:lnTo>
                      <a:lnTo>
                        <a:pt x="101" y="427"/>
                      </a:lnTo>
                      <a:lnTo>
                        <a:pt x="103" y="430"/>
                      </a:lnTo>
                      <a:lnTo>
                        <a:pt x="107" y="432"/>
                      </a:lnTo>
                      <a:lnTo>
                        <a:pt x="109" y="436"/>
                      </a:lnTo>
                      <a:lnTo>
                        <a:pt x="113" y="442"/>
                      </a:lnTo>
                      <a:lnTo>
                        <a:pt x="117" y="447"/>
                      </a:lnTo>
                      <a:lnTo>
                        <a:pt x="120" y="451"/>
                      </a:lnTo>
                      <a:lnTo>
                        <a:pt x="121" y="455"/>
                      </a:lnTo>
                      <a:lnTo>
                        <a:pt x="121" y="460"/>
                      </a:lnTo>
                      <a:lnTo>
                        <a:pt x="121" y="465"/>
                      </a:lnTo>
                      <a:lnTo>
                        <a:pt x="122" y="470"/>
                      </a:lnTo>
                      <a:lnTo>
                        <a:pt x="126" y="471"/>
                      </a:lnTo>
                      <a:lnTo>
                        <a:pt x="130" y="470"/>
                      </a:lnTo>
                      <a:lnTo>
                        <a:pt x="134" y="470"/>
                      </a:lnTo>
                      <a:lnTo>
                        <a:pt x="136" y="471"/>
                      </a:lnTo>
                      <a:lnTo>
                        <a:pt x="137" y="474"/>
                      </a:lnTo>
                      <a:lnTo>
                        <a:pt x="136" y="479"/>
                      </a:lnTo>
                      <a:lnTo>
                        <a:pt x="131" y="489"/>
                      </a:lnTo>
                      <a:lnTo>
                        <a:pt x="126" y="494"/>
                      </a:lnTo>
                      <a:lnTo>
                        <a:pt x="123" y="501"/>
                      </a:lnTo>
                      <a:lnTo>
                        <a:pt x="121" y="506"/>
                      </a:lnTo>
                      <a:lnTo>
                        <a:pt x="117" y="509"/>
                      </a:lnTo>
                      <a:lnTo>
                        <a:pt x="114" y="515"/>
                      </a:lnTo>
                      <a:lnTo>
                        <a:pt x="111" y="517"/>
                      </a:lnTo>
                      <a:lnTo>
                        <a:pt x="109" y="521"/>
                      </a:lnTo>
                      <a:lnTo>
                        <a:pt x="111" y="522"/>
                      </a:lnTo>
                      <a:lnTo>
                        <a:pt x="114" y="522"/>
                      </a:lnTo>
                      <a:lnTo>
                        <a:pt x="117" y="521"/>
                      </a:lnTo>
                      <a:lnTo>
                        <a:pt x="121" y="522"/>
                      </a:lnTo>
                      <a:lnTo>
                        <a:pt x="122" y="525"/>
                      </a:lnTo>
                      <a:lnTo>
                        <a:pt x="121" y="528"/>
                      </a:lnTo>
                      <a:lnTo>
                        <a:pt x="118" y="530"/>
                      </a:lnTo>
                      <a:lnTo>
                        <a:pt x="117" y="530"/>
                      </a:lnTo>
                      <a:lnTo>
                        <a:pt x="117" y="531"/>
                      </a:lnTo>
                      <a:lnTo>
                        <a:pt x="114" y="534"/>
                      </a:lnTo>
                      <a:lnTo>
                        <a:pt x="114" y="540"/>
                      </a:lnTo>
                      <a:lnTo>
                        <a:pt x="117" y="550"/>
                      </a:lnTo>
                      <a:lnTo>
                        <a:pt x="118" y="556"/>
                      </a:lnTo>
                      <a:lnTo>
                        <a:pt x="122" y="564"/>
                      </a:lnTo>
                      <a:lnTo>
                        <a:pt x="123" y="565"/>
                      </a:lnTo>
                      <a:lnTo>
                        <a:pt x="126" y="566"/>
                      </a:lnTo>
                      <a:lnTo>
                        <a:pt x="131" y="566"/>
                      </a:lnTo>
                      <a:lnTo>
                        <a:pt x="135" y="564"/>
                      </a:lnTo>
                      <a:lnTo>
                        <a:pt x="136" y="553"/>
                      </a:lnTo>
                      <a:lnTo>
                        <a:pt x="136" y="544"/>
                      </a:lnTo>
                      <a:lnTo>
                        <a:pt x="135" y="531"/>
                      </a:lnTo>
                      <a:lnTo>
                        <a:pt x="132" y="523"/>
                      </a:lnTo>
                      <a:lnTo>
                        <a:pt x="131" y="520"/>
                      </a:lnTo>
                      <a:lnTo>
                        <a:pt x="132" y="517"/>
                      </a:lnTo>
                      <a:lnTo>
                        <a:pt x="134" y="515"/>
                      </a:lnTo>
                      <a:lnTo>
                        <a:pt x="135" y="515"/>
                      </a:lnTo>
                      <a:lnTo>
                        <a:pt x="140" y="516"/>
                      </a:lnTo>
                      <a:lnTo>
                        <a:pt x="144" y="516"/>
                      </a:lnTo>
                      <a:lnTo>
                        <a:pt x="145" y="508"/>
                      </a:lnTo>
                      <a:lnTo>
                        <a:pt x="146" y="501"/>
                      </a:lnTo>
                      <a:lnTo>
                        <a:pt x="149" y="496"/>
                      </a:lnTo>
                      <a:lnTo>
                        <a:pt x="150" y="497"/>
                      </a:lnTo>
                      <a:lnTo>
                        <a:pt x="150" y="499"/>
                      </a:lnTo>
                      <a:lnTo>
                        <a:pt x="149" y="507"/>
                      </a:lnTo>
                      <a:lnTo>
                        <a:pt x="147" y="509"/>
                      </a:lnTo>
                      <a:lnTo>
                        <a:pt x="147" y="513"/>
                      </a:lnTo>
                      <a:lnTo>
                        <a:pt x="146" y="517"/>
                      </a:lnTo>
                      <a:lnTo>
                        <a:pt x="145" y="520"/>
                      </a:lnTo>
                      <a:lnTo>
                        <a:pt x="140" y="520"/>
                      </a:lnTo>
                      <a:lnTo>
                        <a:pt x="139" y="520"/>
                      </a:lnTo>
                      <a:lnTo>
                        <a:pt x="136" y="518"/>
                      </a:lnTo>
                      <a:lnTo>
                        <a:pt x="136" y="522"/>
                      </a:lnTo>
                      <a:lnTo>
                        <a:pt x="137" y="528"/>
                      </a:lnTo>
                      <a:lnTo>
                        <a:pt x="139" y="531"/>
                      </a:lnTo>
                      <a:lnTo>
                        <a:pt x="139" y="532"/>
                      </a:lnTo>
                      <a:lnTo>
                        <a:pt x="140" y="544"/>
                      </a:lnTo>
                      <a:lnTo>
                        <a:pt x="140" y="546"/>
                      </a:lnTo>
                      <a:lnTo>
                        <a:pt x="140" y="550"/>
                      </a:lnTo>
                      <a:lnTo>
                        <a:pt x="139" y="551"/>
                      </a:lnTo>
                      <a:lnTo>
                        <a:pt x="140" y="556"/>
                      </a:lnTo>
                      <a:lnTo>
                        <a:pt x="141" y="559"/>
                      </a:lnTo>
                      <a:lnTo>
                        <a:pt x="144" y="563"/>
                      </a:lnTo>
                      <a:lnTo>
                        <a:pt x="146" y="569"/>
                      </a:lnTo>
                      <a:lnTo>
                        <a:pt x="147" y="570"/>
                      </a:lnTo>
                      <a:lnTo>
                        <a:pt x="151" y="577"/>
                      </a:lnTo>
                      <a:lnTo>
                        <a:pt x="153" y="579"/>
                      </a:lnTo>
                      <a:lnTo>
                        <a:pt x="154" y="583"/>
                      </a:lnTo>
                      <a:lnTo>
                        <a:pt x="155" y="588"/>
                      </a:lnTo>
                      <a:lnTo>
                        <a:pt x="159" y="592"/>
                      </a:lnTo>
                      <a:lnTo>
                        <a:pt x="160" y="594"/>
                      </a:lnTo>
                      <a:lnTo>
                        <a:pt x="166" y="603"/>
                      </a:lnTo>
                      <a:lnTo>
                        <a:pt x="172" y="606"/>
                      </a:lnTo>
                      <a:lnTo>
                        <a:pt x="175" y="607"/>
                      </a:lnTo>
                      <a:lnTo>
                        <a:pt x="175" y="606"/>
                      </a:lnTo>
                      <a:lnTo>
                        <a:pt x="178" y="598"/>
                      </a:lnTo>
                      <a:lnTo>
                        <a:pt x="183" y="591"/>
                      </a:lnTo>
                      <a:lnTo>
                        <a:pt x="185" y="583"/>
                      </a:lnTo>
                      <a:lnTo>
                        <a:pt x="189" y="578"/>
                      </a:lnTo>
                      <a:lnTo>
                        <a:pt x="187" y="570"/>
                      </a:lnTo>
                      <a:lnTo>
                        <a:pt x="184" y="566"/>
                      </a:lnTo>
                      <a:lnTo>
                        <a:pt x="183" y="555"/>
                      </a:lnTo>
                      <a:lnTo>
                        <a:pt x="184" y="554"/>
                      </a:lnTo>
                      <a:lnTo>
                        <a:pt x="189" y="550"/>
                      </a:lnTo>
                      <a:lnTo>
                        <a:pt x="189" y="545"/>
                      </a:lnTo>
                      <a:lnTo>
                        <a:pt x="189" y="536"/>
                      </a:lnTo>
                      <a:lnTo>
                        <a:pt x="187" y="530"/>
                      </a:lnTo>
                      <a:lnTo>
                        <a:pt x="184" y="522"/>
                      </a:lnTo>
                      <a:lnTo>
                        <a:pt x="182" y="520"/>
                      </a:lnTo>
                      <a:lnTo>
                        <a:pt x="179" y="517"/>
                      </a:lnTo>
                      <a:lnTo>
                        <a:pt x="179" y="508"/>
                      </a:lnTo>
                      <a:lnTo>
                        <a:pt x="177" y="502"/>
                      </a:lnTo>
                      <a:lnTo>
                        <a:pt x="175" y="493"/>
                      </a:lnTo>
                      <a:lnTo>
                        <a:pt x="175" y="485"/>
                      </a:lnTo>
                      <a:lnTo>
                        <a:pt x="177" y="480"/>
                      </a:lnTo>
                      <a:lnTo>
                        <a:pt x="177" y="475"/>
                      </a:lnTo>
                      <a:lnTo>
                        <a:pt x="175" y="470"/>
                      </a:lnTo>
                      <a:lnTo>
                        <a:pt x="169" y="465"/>
                      </a:lnTo>
                      <a:lnTo>
                        <a:pt x="163" y="460"/>
                      </a:lnTo>
                      <a:lnTo>
                        <a:pt x="155" y="455"/>
                      </a:lnTo>
                      <a:lnTo>
                        <a:pt x="154" y="450"/>
                      </a:lnTo>
                      <a:lnTo>
                        <a:pt x="153" y="445"/>
                      </a:lnTo>
                      <a:lnTo>
                        <a:pt x="153" y="436"/>
                      </a:lnTo>
                      <a:lnTo>
                        <a:pt x="153" y="431"/>
                      </a:lnTo>
                      <a:lnTo>
                        <a:pt x="153" y="427"/>
                      </a:lnTo>
                      <a:lnTo>
                        <a:pt x="151" y="418"/>
                      </a:lnTo>
                      <a:lnTo>
                        <a:pt x="154" y="416"/>
                      </a:lnTo>
                      <a:lnTo>
                        <a:pt x="155" y="416"/>
                      </a:lnTo>
                      <a:lnTo>
                        <a:pt x="159" y="414"/>
                      </a:lnTo>
                      <a:lnTo>
                        <a:pt x="161" y="411"/>
                      </a:lnTo>
                      <a:lnTo>
                        <a:pt x="161" y="413"/>
                      </a:lnTo>
                      <a:lnTo>
                        <a:pt x="160" y="414"/>
                      </a:lnTo>
                      <a:lnTo>
                        <a:pt x="156" y="417"/>
                      </a:lnTo>
                      <a:lnTo>
                        <a:pt x="153" y="418"/>
                      </a:lnTo>
                      <a:lnTo>
                        <a:pt x="153" y="421"/>
                      </a:lnTo>
                      <a:lnTo>
                        <a:pt x="153" y="422"/>
                      </a:lnTo>
                      <a:lnTo>
                        <a:pt x="155" y="430"/>
                      </a:lnTo>
                      <a:lnTo>
                        <a:pt x="155" y="435"/>
                      </a:lnTo>
                      <a:lnTo>
                        <a:pt x="155" y="437"/>
                      </a:lnTo>
                      <a:lnTo>
                        <a:pt x="155" y="444"/>
                      </a:lnTo>
                      <a:lnTo>
                        <a:pt x="156" y="446"/>
                      </a:lnTo>
                      <a:lnTo>
                        <a:pt x="159" y="450"/>
                      </a:lnTo>
                      <a:lnTo>
                        <a:pt x="163" y="455"/>
                      </a:lnTo>
                      <a:lnTo>
                        <a:pt x="170" y="463"/>
                      </a:lnTo>
                      <a:lnTo>
                        <a:pt x="178" y="470"/>
                      </a:lnTo>
                      <a:lnTo>
                        <a:pt x="179" y="473"/>
                      </a:lnTo>
                      <a:lnTo>
                        <a:pt x="179" y="482"/>
                      </a:lnTo>
                      <a:lnTo>
                        <a:pt x="179" y="489"/>
                      </a:lnTo>
                      <a:lnTo>
                        <a:pt x="180" y="499"/>
                      </a:lnTo>
                      <a:lnTo>
                        <a:pt x="182" y="503"/>
                      </a:lnTo>
                      <a:lnTo>
                        <a:pt x="182" y="509"/>
                      </a:lnTo>
                      <a:lnTo>
                        <a:pt x="183" y="516"/>
                      </a:lnTo>
                      <a:lnTo>
                        <a:pt x="184" y="518"/>
                      </a:lnTo>
                      <a:lnTo>
                        <a:pt x="189" y="522"/>
                      </a:lnTo>
                      <a:lnTo>
                        <a:pt x="192" y="530"/>
                      </a:lnTo>
                      <a:lnTo>
                        <a:pt x="193" y="536"/>
                      </a:lnTo>
                      <a:lnTo>
                        <a:pt x="193" y="544"/>
                      </a:lnTo>
                      <a:lnTo>
                        <a:pt x="192" y="550"/>
                      </a:lnTo>
                      <a:lnTo>
                        <a:pt x="191" y="554"/>
                      </a:lnTo>
                      <a:lnTo>
                        <a:pt x="185" y="556"/>
                      </a:lnTo>
                      <a:lnTo>
                        <a:pt x="184" y="560"/>
                      </a:lnTo>
                      <a:lnTo>
                        <a:pt x="185" y="565"/>
                      </a:lnTo>
                      <a:lnTo>
                        <a:pt x="191" y="569"/>
                      </a:lnTo>
                      <a:lnTo>
                        <a:pt x="194" y="575"/>
                      </a:lnTo>
                      <a:lnTo>
                        <a:pt x="193" y="582"/>
                      </a:lnTo>
                      <a:lnTo>
                        <a:pt x="191" y="589"/>
                      </a:lnTo>
                      <a:lnTo>
                        <a:pt x="187" y="596"/>
                      </a:lnTo>
                      <a:lnTo>
                        <a:pt x="184" y="598"/>
                      </a:lnTo>
                      <a:lnTo>
                        <a:pt x="182" y="601"/>
                      </a:lnTo>
                      <a:lnTo>
                        <a:pt x="180" y="606"/>
                      </a:lnTo>
                      <a:lnTo>
                        <a:pt x="180" y="608"/>
                      </a:lnTo>
                      <a:lnTo>
                        <a:pt x="182" y="608"/>
                      </a:lnTo>
                      <a:lnTo>
                        <a:pt x="191" y="611"/>
                      </a:lnTo>
                      <a:lnTo>
                        <a:pt x="196" y="608"/>
                      </a:lnTo>
                      <a:lnTo>
                        <a:pt x="201" y="607"/>
                      </a:lnTo>
                      <a:lnTo>
                        <a:pt x="208" y="597"/>
                      </a:lnTo>
                      <a:lnTo>
                        <a:pt x="215" y="591"/>
                      </a:lnTo>
                      <a:lnTo>
                        <a:pt x="220" y="585"/>
                      </a:lnTo>
                      <a:lnTo>
                        <a:pt x="220" y="580"/>
                      </a:lnTo>
                      <a:lnTo>
                        <a:pt x="221" y="572"/>
                      </a:lnTo>
                      <a:lnTo>
                        <a:pt x="220" y="563"/>
                      </a:lnTo>
                      <a:lnTo>
                        <a:pt x="221" y="554"/>
                      </a:lnTo>
                      <a:lnTo>
                        <a:pt x="221" y="551"/>
                      </a:lnTo>
                      <a:lnTo>
                        <a:pt x="221" y="545"/>
                      </a:lnTo>
                      <a:lnTo>
                        <a:pt x="222" y="534"/>
                      </a:lnTo>
                      <a:lnTo>
                        <a:pt x="221" y="526"/>
                      </a:lnTo>
                      <a:lnTo>
                        <a:pt x="218" y="521"/>
                      </a:lnTo>
                      <a:lnTo>
                        <a:pt x="215" y="518"/>
                      </a:lnTo>
                      <a:lnTo>
                        <a:pt x="206" y="508"/>
                      </a:lnTo>
                      <a:lnTo>
                        <a:pt x="204" y="506"/>
                      </a:lnTo>
                      <a:lnTo>
                        <a:pt x="202" y="502"/>
                      </a:lnTo>
                      <a:lnTo>
                        <a:pt x="202" y="496"/>
                      </a:lnTo>
                      <a:lnTo>
                        <a:pt x="202" y="488"/>
                      </a:lnTo>
                      <a:lnTo>
                        <a:pt x="204" y="480"/>
                      </a:lnTo>
                      <a:lnTo>
                        <a:pt x="204" y="474"/>
                      </a:lnTo>
                      <a:lnTo>
                        <a:pt x="207" y="470"/>
                      </a:lnTo>
                      <a:lnTo>
                        <a:pt x="210" y="461"/>
                      </a:lnTo>
                      <a:lnTo>
                        <a:pt x="213" y="452"/>
                      </a:lnTo>
                      <a:lnTo>
                        <a:pt x="216" y="446"/>
                      </a:lnTo>
                      <a:lnTo>
                        <a:pt x="221" y="441"/>
                      </a:lnTo>
                      <a:lnTo>
                        <a:pt x="223" y="433"/>
                      </a:lnTo>
                      <a:lnTo>
                        <a:pt x="226" y="430"/>
                      </a:lnTo>
                      <a:lnTo>
                        <a:pt x="229" y="427"/>
                      </a:lnTo>
                      <a:lnTo>
                        <a:pt x="230" y="423"/>
                      </a:lnTo>
                      <a:lnTo>
                        <a:pt x="235" y="416"/>
                      </a:lnTo>
                      <a:lnTo>
                        <a:pt x="236" y="411"/>
                      </a:lnTo>
                      <a:lnTo>
                        <a:pt x="236" y="406"/>
                      </a:lnTo>
                      <a:lnTo>
                        <a:pt x="230" y="397"/>
                      </a:lnTo>
                      <a:lnTo>
                        <a:pt x="226" y="392"/>
                      </a:lnTo>
                      <a:lnTo>
                        <a:pt x="223" y="389"/>
                      </a:lnTo>
                      <a:lnTo>
                        <a:pt x="222" y="384"/>
                      </a:lnTo>
                      <a:lnTo>
                        <a:pt x="222" y="379"/>
                      </a:lnTo>
                      <a:lnTo>
                        <a:pt x="223" y="374"/>
                      </a:lnTo>
                      <a:lnTo>
                        <a:pt x="225" y="370"/>
                      </a:lnTo>
                      <a:lnTo>
                        <a:pt x="226" y="364"/>
                      </a:lnTo>
                      <a:lnTo>
                        <a:pt x="225" y="362"/>
                      </a:lnTo>
                      <a:lnTo>
                        <a:pt x="229" y="364"/>
                      </a:lnTo>
                      <a:lnTo>
                        <a:pt x="229" y="369"/>
                      </a:lnTo>
                      <a:lnTo>
                        <a:pt x="229" y="371"/>
                      </a:lnTo>
                      <a:lnTo>
                        <a:pt x="231" y="370"/>
                      </a:lnTo>
                      <a:lnTo>
                        <a:pt x="237" y="366"/>
                      </a:lnTo>
                      <a:lnTo>
                        <a:pt x="241" y="362"/>
                      </a:lnTo>
                      <a:lnTo>
                        <a:pt x="249" y="360"/>
                      </a:lnTo>
                      <a:lnTo>
                        <a:pt x="256" y="359"/>
                      </a:lnTo>
                      <a:lnTo>
                        <a:pt x="264" y="356"/>
                      </a:lnTo>
                      <a:lnTo>
                        <a:pt x="269" y="349"/>
                      </a:lnTo>
                      <a:lnTo>
                        <a:pt x="268" y="347"/>
                      </a:lnTo>
                      <a:lnTo>
                        <a:pt x="268" y="346"/>
                      </a:lnTo>
                      <a:lnTo>
                        <a:pt x="267" y="343"/>
                      </a:lnTo>
                      <a:lnTo>
                        <a:pt x="265" y="342"/>
                      </a:lnTo>
                      <a:lnTo>
                        <a:pt x="262" y="342"/>
                      </a:lnTo>
                      <a:lnTo>
                        <a:pt x="260" y="341"/>
                      </a:lnTo>
                      <a:lnTo>
                        <a:pt x="259" y="341"/>
                      </a:lnTo>
                      <a:lnTo>
                        <a:pt x="256" y="341"/>
                      </a:lnTo>
                      <a:lnTo>
                        <a:pt x="255" y="341"/>
                      </a:lnTo>
                      <a:lnTo>
                        <a:pt x="251" y="342"/>
                      </a:lnTo>
                      <a:lnTo>
                        <a:pt x="249" y="343"/>
                      </a:lnTo>
                      <a:lnTo>
                        <a:pt x="246" y="343"/>
                      </a:lnTo>
                      <a:lnTo>
                        <a:pt x="244" y="343"/>
                      </a:lnTo>
                      <a:lnTo>
                        <a:pt x="241" y="342"/>
                      </a:lnTo>
                      <a:lnTo>
                        <a:pt x="239" y="342"/>
                      </a:lnTo>
                      <a:lnTo>
                        <a:pt x="236" y="341"/>
                      </a:lnTo>
                      <a:lnTo>
                        <a:pt x="234" y="340"/>
                      </a:lnTo>
                      <a:lnTo>
                        <a:pt x="230" y="337"/>
                      </a:lnTo>
                      <a:lnTo>
                        <a:pt x="230" y="333"/>
                      </a:lnTo>
                      <a:lnTo>
                        <a:pt x="229" y="331"/>
                      </a:lnTo>
                      <a:lnTo>
                        <a:pt x="229" y="327"/>
                      </a:lnTo>
                      <a:lnTo>
                        <a:pt x="230" y="323"/>
                      </a:lnTo>
                      <a:lnTo>
                        <a:pt x="234" y="319"/>
                      </a:lnTo>
                      <a:lnTo>
                        <a:pt x="237" y="319"/>
                      </a:lnTo>
                      <a:lnTo>
                        <a:pt x="240" y="319"/>
                      </a:lnTo>
                      <a:lnTo>
                        <a:pt x="244" y="319"/>
                      </a:lnTo>
                      <a:lnTo>
                        <a:pt x="250" y="319"/>
                      </a:lnTo>
                      <a:lnTo>
                        <a:pt x="253" y="322"/>
                      </a:lnTo>
                      <a:lnTo>
                        <a:pt x="254" y="322"/>
                      </a:lnTo>
                      <a:lnTo>
                        <a:pt x="258" y="323"/>
                      </a:lnTo>
                      <a:lnTo>
                        <a:pt x="262" y="324"/>
                      </a:lnTo>
                      <a:lnTo>
                        <a:pt x="272" y="327"/>
                      </a:lnTo>
                      <a:lnTo>
                        <a:pt x="275" y="328"/>
                      </a:lnTo>
                      <a:lnTo>
                        <a:pt x="281" y="328"/>
                      </a:lnTo>
                      <a:lnTo>
                        <a:pt x="282" y="327"/>
                      </a:lnTo>
                      <a:lnTo>
                        <a:pt x="282" y="326"/>
                      </a:lnTo>
                      <a:lnTo>
                        <a:pt x="282" y="323"/>
                      </a:lnTo>
                      <a:lnTo>
                        <a:pt x="279" y="319"/>
                      </a:lnTo>
                      <a:lnTo>
                        <a:pt x="277" y="318"/>
                      </a:lnTo>
                      <a:lnTo>
                        <a:pt x="275" y="319"/>
                      </a:lnTo>
                      <a:lnTo>
                        <a:pt x="273" y="319"/>
                      </a:lnTo>
                      <a:lnTo>
                        <a:pt x="269" y="322"/>
                      </a:lnTo>
                      <a:lnTo>
                        <a:pt x="268" y="318"/>
                      </a:lnTo>
                      <a:lnTo>
                        <a:pt x="262" y="318"/>
                      </a:lnTo>
                      <a:lnTo>
                        <a:pt x="256" y="318"/>
                      </a:lnTo>
                      <a:lnTo>
                        <a:pt x="255" y="317"/>
                      </a:lnTo>
                      <a:lnTo>
                        <a:pt x="254" y="316"/>
                      </a:lnTo>
                      <a:lnTo>
                        <a:pt x="255" y="314"/>
                      </a:lnTo>
                      <a:lnTo>
                        <a:pt x="258" y="311"/>
                      </a:lnTo>
                      <a:lnTo>
                        <a:pt x="264" y="307"/>
                      </a:lnTo>
                      <a:lnTo>
                        <a:pt x="265" y="303"/>
                      </a:lnTo>
                      <a:lnTo>
                        <a:pt x="269" y="297"/>
                      </a:lnTo>
                      <a:lnTo>
                        <a:pt x="272" y="293"/>
                      </a:lnTo>
                      <a:lnTo>
                        <a:pt x="274" y="286"/>
                      </a:lnTo>
                      <a:lnTo>
                        <a:pt x="275" y="285"/>
                      </a:lnTo>
                      <a:lnTo>
                        <a:pt x="275" y="283"/>
                      </a:lnTo>
                      <a:lnTo>
                        <a:pt x="277" y="281"/>
                      </a:lnTo>
                      <a:lnTo>
                        <a:pt x="277" y="278"/>
                      </a:lnTo>
                      <a:lnTo>
                        <a:pt x="279" y="274"/>
                      </a:lnTo>
                      <a:lnTo>
                        <a:pt x="279" y="266"/>
                      </a:lnTo>
                      <a:lnTo>
                        <a:pt x="281" y="266"/>
                      </a:lnTo>
                      <a:lnTo>
                        <a:pt x="281" y="264"/>
                      </a:lnTo>
                      <a:lnTo>
                        <a:pt x="279" y="262"/>
                      </a:lnTo>
                      <a:lnTo>
                        <a:pt x="277" y="260"/>
                      </a:lnTo>
                      <a:lnTo>
                        <a:pt x="272" y="259"/>
                      </a:lnTo>
                      <a:lnTo>
                        <a:pt x="272" y="257"/>
                      </a:lnTo>
                      <a:lnTo>
                        <a:pt x="264" y="256"/>
                      </a:lnTo>
                      <a:lnTo>
                        <a:pt x="262" y="256"/>
                      </a:lnTo>
                      <a:lnTo>
                        <a:pt x="254" y="255"/>
                      </a:lnTo>
                      <a:lnTo>
                        <a:pt x="254" y="254"/>
                      </a:lnTo>
                      <a:lnTo>
                        <a:pt x="254" y="252"/>
                      </a:lnTo>
                      <a:lnTo>
                        <a:pt x="254" y="250"/>
                      </a:lnTo>
                      <a:lnTo>
                        <a:pt x="255" y="242"/>
                      </a:lnTo>
                      <a:lnTo>
                        <a:pt x="255" y="241"/>
                      </a:lnTo>
                      <a:lnTo>
                        <a:pt x="255" y="237"/>
                      </a:lnTo>
                      <a:lnTo>
                        <a:pt x="256" y="237"/>
                      </a:lnTo>
                      <a:lnTo>
                        <a:pt x="256" y="235"/>
                      </a:lnTo>
                      <a:lnTo>
                        <a:pt x="256" y="228"/>
                      </a:lnTo>
                      <a:lnTo>
                        <a:pt x="254" y="228"/>
                      </a:lnTo>
                      <a:lnTo>
                        <a:pt x="251" y="227"/>
                      </a:lnTo>
                      <a:lnTo>
                        <a:pt x="243" y="223"/>
                      </a:lnTo>
                      <a:lnTo>
                        <a:pt x="241" y="223"/>
                      </a:lnTo>
                      <a:lnTo>
                        <a:pt x="239" y="221"/>
                      </a:lnTo>
                      <a:lnTo>
                        <a:pt x="237" y="221"/>
                      </a:lnTo>
                      <a:lnTo>
                        <a:pt x="235" y="218"/>
                      </a:lnTo>
                      <a:lnTo>
                        <a:pt x="236" y="217"/>
                      </a:lnTo>
                      <a:lnTo>
                        <a:pt x="235" y="217"/>
                      </a:lnTo>
                      <a:lnTo>
                        <a:pt x="236" y="209"/>
                      </a:lnTo>
                      <a:lnTo>
                        <a:pt x="237" y="207"/>
                      </a:lnTo>
                      <a:lnTo>
                        <a:pt x="240" y="205"/>
                      </a:lnTo>
                      <a:lnTo>
                        <a:pt x="241" y="207"/>
                      </a:lnTo>
                      <a:lnTo>
                        <a:pt x="243" y="208"/>
                      </a:lnTo>
                      <a:lnTo>
                        <a:pt x="245" y="208"/>
                      </a:lnTo>
                      <a:lnTo>
                        <a:pt x="248" y="213"/>
                      </a:lnTo>
                      <a:lnTo>
                        <a:pt x="248" y="217"/>
                      </a:lnTo>
                      <a:lnTo>
                        <a:pt x="254" y="213"/>
                      </a:lnTo>
                      <a:lnTo>
                        <a:pt x="258" y="209"/>
                      </a:lnTo>
                      <a:lnTo>
                        <a:pt x="260" y="208"/>
                      </a:lnTo>
                      <a:lnTo>
                        <a:pt x="262" y="207"/>
                      </a:lnTo>
                      <a:lnTo>
                        <a:pt x="264" y="205"/>
                      </a:lnTo>
                      <a:lnTo>
                        <a:pt x="259" y="202"/>
                      </a:lnTo>
                      <a:lnTo>
                        <a:pt x="258" y="199"/>
                      </a:lnTo>
                      <a:lnTo>
                        <a:pt x="256" y="198"/>
                      </a:lnTo>
                      <a:lnTo>
                        <a:pt x="255" y="198"/>
                      </a:lnTo>
                      <a:lnTo>
                        <a:pt x="250" y="197"/>
                      </a:lnTo>
                      <a:lnTo>
                        <a:pt x="250" y="195"/>
                      </a:lnTo>
                      <a:lnTo>
                        <a:pt x="246" y="194"/>
                      </a:lnTo>
                      <a:lnTo>
                        <a:pt x="243" y="194"/>
                      </a:lnTo>
                      <a:lnTo>
                        <a:pt x="241" y="194"/>
                      </a:lnTo>
                      <a:lnTo>
                        <a:pt x="241" y="195"/>
                      </a:lnTo>
                      <a:lnTo>
                        <a:pt x="235" y="197"/>
                      </a:lnTo>
                      <a:lnTo>
                        <a:pt x="234" y="195"/>
                      </a:lnTo>
                      <a:lnTo>
                        <a:pt x="230" y="195"/>
                      </a:lnTo>
                      <a:lnTo>
                        <a:pt x="226" y="195"/>
                      </a:lnTo>
                      <a:lnTo>
                        <a:pt x="225" y="197"/>
                      </a:lnTo>
                      <a:lnTo>
                        <a:pt x="223" y="198"/>
                      </a:lnTo>
                      <a:lnTo>
                        <a:pt x="221" y="195"/>
                      </a:lnTo>
                      <a:lnTo>
                        <a:pt x="220" y="195"/>
                      </a:lnTo>
                      <a:lnTo>
                        <a:pt x="218" y="194"/>
                      </a:lnTo>
                      <a:lnTo>
                        <a:pt x="218" y="191"/>
                      </a:lnTo>
                      <a:lnTo>
                        <a:pt x="220" y="188"/>
                      </a:lnTo>
                      <a:lnTo>
                        <a:pt x="225" y="183"/>
                      </a:lnTo>
                      <a:lnTo>
                        <a:pt x="226" y="183"/>
                      </a:lnTo>
                      <a:lnTo>
                        <a:pt x="234" y="179"/>
                      </a:lnTo>
                      <a:lnTo>
                        <a:pt x="239" y="176"/>
                      </a:lnTo>
                      <a:lnTo>
                        <a:pt x="240" y="176"/>
                      </a:lnTo>
                      <a:lnTo>
                        <a:pt x="240" y="175"/>
                      </a:lnTo>
                      <a:lnTo>
                        <a:pt x="244" y="174"/>
                      </a:lnTo>
                      <a:lnTo>
                        <a:pt x="244" y="172"/>
                      </a:lnTo>
                      <a:lnTo>
                        <a:pt x="245" y="172"/>
                      </a:lnTo>
                      <a:lnTo>
                        <a:pt x="249" y="17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2" name="Freeform 69">
                  <a:extLst>
                    <a:ext uri="{FF2B5EF4-FFF2-40B4-BE49-F238E27FC236}">
                      <a16:creationId xmlns:a16="http://schemas.microsoft.com/office/drawing/2014/main" id="{2D704E6F-F697-49F0-B654-E29E8CCC6476}"/>
                    </a:ext>
                  </a:extLst>
                </p:cNvPr>
                <p:cNvSpPr>
                  <a:spLocks noEditPoints="1"/>
                </p:cNvSpPr>
                <p:nvPr/>
              </p:nvSpPr>
              <p:spPr bwMode="auto">
                <a:xfrm>
                  <a:off x="3457" y="2942"/>
                  <a:ext cx="296" cy="426"/>
                </a:xfrm>
                <a:custGeom>
                  <a:avLst/>
                  <a:gdLst>
                    <a:gd name="T0" fmla="*/ 204 w 296"/>
                    <a:gd name="T1" fmla="*/ 189 h 426"/>
                    <a:gd name="T2" fmla="*/ 184 w 296"/>
                    <a:gd name="T3" fmla="*/ 239 h 426"/>
                    <a:gd name="T4" fmla="*/ 146 w 296"/>
                    <a:gd name="T5" fmla="*/ 255 h 426"/>
                    <a:gd name="T6" fmla="*/ 109 w 296"/>
                    <a:gd name="T7" fmla="*/ 294 h 426"/>
                    <a:gd name="T8" fmla="*/ 90 w 296"/>
                    <a:gd name="T9" fmla="*/ 332 h 426"/>
                    <a:gd name="T10" fmla="*/ 56 w 296"/>
                    <a:gd name="T11" fmla="*/ 296 h 426"/>
                    <a:gd name="T12" fmla="*/ 104 w 296"/>
                    <a:gd name="T13" fmla="*/ 220 h 426"/>
                    <a:gd name="T14" fmla="*/ 108 w 296"/>
                    <a:gd name="T15" fmla="*/ 179 h 426"/>
                    <a:gd name="T16" fmla="*/ 128 w 296"/>
                    <a:gd name="T17" fmla="*/ 105 h 426"/>
                    <a:gd name="T18" fmla="*/ 149 w 296"/>
                    <a:gd name="T19" fmla="*/ 53 h 426"/>
                    <a:gd name="T20" fmla="*/ 178 w 296"/>
                    <a:gd name="T21" fmla="*/ 4 h 426"/>
                    <a:gd name="T22" fmla="*/ 206 w 296"/>
                    <a:gd name="T23" fmla="*/ 13 h 426"/>
                    <a:gd name="T24" fmla="*/ 197 w 296"/>
                    <a:gd name="T25" fmla="*/ 38 h 426"/>
                    <a:gd name="T26" fmla="*/ 176 w 296"/>
                    <a:gd name="T27" fmla="*/ 62 h 426"/>
                    <a:gd name="T28" fmla="*/ 170 w 296"/>
                    <a:gd name="T29" fmla="*/ 96 h 426"/>
                    <a:gd name="T30" fmla="*/ 153 w 296"/>
                    <a:gd name="T31" fmla="*/ 101 h 426"/>
                    <a:gd name="T32" fmla="*/ 157 w 296"/>
                    <a:gd name="T33" fmla="*/ 108 h 426"/>
                    <a:gd name="T34" fmla="*/ 151 w 296"/>
                    <a:gd name="T35" fmla="*/ 129 h 426"/>
                    <a:gd name="T36" fmla="*/ 159 w 296"/>
                    <a:gd name="T37" fmla="*/ 156 h 426"/>
                    <a:gd name="T38" fmla="*/ 251 w 296"/>
                    <a:gd name="T39" fmla="*/ 334 h 426"/>
                    <a:gd name="T40" fmla="*/ 272 w 296"/>
                    <a:gd name="T41" fmla="*/ 288 h 426"/>
                    <a:gd name="T42" fmla="*/ 291 w 296"/>
                    <a:gd name="T43" fmla="*/ 253 h 426"/>
                    <a:gd name="T44" fmla="*/ 274 w 296"/>
                    <a:gd name="T45" fmla="*/ 239 h 426"/>
                    <a:gd name="T46" fmla="*/ 274 w 296"/>
                    <a:gd name="T47" fmla="*/ 208 h 426"/>
                    <a:gd name="T48" fmla="*/ 282 w 296"/>
                    <a:gd name="T49" fmla="*/ 185 h 426"/>
                    <a:gd name="T50" fmla="*/ 276 w 296"/>
                    <a:gd name="T51" fmla="*/ 166 h 426"/>
                    <a:gd name="T52" fmla="*/ 268 w 296"/>
                    <a:gd name="T53" fmla="*/ 148 h 426"/>
                    <a:gd name="T54" fmla="*/ 242 w 296"/>
                    <a:gd name="T55" fmla="*/ 154 h 426"/>
                    <a:gd name="T56" fmla="*/ 228 w 296"/>
                    <a:gd name="T57" fmla="*/ 133 h 426"/>
                    <a:gd name="T58" fmla="*/ 214 w 296"/>
                    <a:gd name="T59" fmla="*/ 123 h 426"/>
                    <a:gd name="T60" fmla="*/ 197 w 296"/>
                    <a:gd name="T61" fmla="*/ 138 h 426"/>
                    <a:gd name="T62" fmla="*/ 204 w 296"/>
                    <a:gd name="T63" fmla="*/ 165 h 426"/>
                    <a:gd name="T64" fmla="*/ 206 w 296"/>
                    <a:gd name="T65" fmla="*/ 206 h 426"/>
                    <a:gd name="T66" fmla="*/ 195 w 296"/>
                    <a:gd name="T67" fmla="*/ 242 h 426"/>
                    <a:gd name="T68" fmla="*/ 154 w 296"/>
                    <a:gd name="T69" fmla="*/ 257 h 426"/>
                    <a:gd name="T70" fmla="*/ 106 w 296"/>
                    <a:gd name="T71" fmla="*/ 322 h 426"/>
                    <a:gd name="T72" fmla="*/ 78 w 296"/>
                    <a:gd name="T73" fmla="*/ 372 h 426"/>
                    <a:gd name="T74" fmla="*/ 101 w 296"/>
                    <a:gd name="T75" fmla="*/ 426 h 426"/>
                    <a:gd name="T76" fmla="*/ 149 w 296"/>
                    <a:gd name="T77" fmla="*/ 370 h 426"/>
                    <a:gd name="T78" fmla="*/ 170 w 296"/>
                    <a:gd name="T79" fmla="*/ 334 h 426"/>
                    <a:gd name="T80" fmla="*/ 175 w 296"/>
                    <a:gd name="T81" fmla="*/ 312 h 426"/>
                    <a:gd name="T82" fmla="*/ 190 w 296"/>
                    <a:gd name="T83" fmla="*/ 303 h 426"/>
                    <a:gd name="T84" fmla="*/ 184 w 296"/>
                    <a:gd name="T85" fmla="*/ 284 h 426"/>
                    <a:gd name="T86" fmla="*/ 182 w 296"/>
                    <a:gd name="T87" fmla="*/ 263 h 426"/>
                    <a:gd name="T88" fmla="*/ 197 w 296"/>
                    <a:gd name="T89" fmla="*/ 282 h 426"/>
                    <a:gd name="T90" fmla="*/ 206 w 296"/>
                    <a:gd name="T91" fmla="*/ 300 h 426"/>
                    <a:gd name="T92" fmla="*/ 215 w 296"/>
                    <a:gd name="T93" fmla="*/ 303 h 426"/>
                    <a:gd name="T94" fmla="*/ 6 w 296"/>
                    <a:gd name="T95" fmla="*/ 228 h 426"/>
                    <a:gd name="T96" fmla="*/ 12 w 296"/>
                    <a:gd name="T97" fmla="*/ 305 h 426"/>
                    <a:gd name="T98" fmla="*/ 52 w 296"/>
                    <a:gd name="T99" fmla="*/ 327 h 426"/>
                    <a:gd name="T100" fmla="*/ 69 w 296"/>
                    <a:gd name="T101" fmla="*/ 274 h 426"/>
                    <a:gd name="T102" fmla="*/ 90 w 296"/>
                    <a:gd name="T103" fmla="*/ 218 h 426"/>
                    <a:gd name="T104" fmla="*/ 83 w 296"/>
                    <a:gd name="T105" fmla="*/ 181 h 426"/>
                    <a:gd name="T106" fmla="*/ 114 w 296"/>
                    <a:gd name="T107" fmla="*/ 141 h 426"/>
                    <a:gd name="T108" fmla="*/ 109 w 296"/>
                    <a:gd name="T109" fmla="*/ 89 h 426"/>
                    <a:gd name="T110" fmla="*/ 90 w 296"/>
                    <a:gd name="T111" fmla="*/ 100 h 426"/>
                    <a:gd name="T112" fmla="*/ 81 w 296"/>
                    <a:gd name="T113" fmla="*/ 120 h 426"/>
                    <a:gd name="T114" fmla="*/ 78 w 296"/>
                    <a:gd name="T115" fmla="*/ 151 h 426"/>
                    <a:gd name="T116" fmla="*/ 59 w 296"/>
                    <a:gd name="T117" fmla="*/ 182 h 426"/>
                    <a:gd name="T118" fmla="*/ 42 w 296"/>
                    <a:gd name="T119" fmla="*/ 186 h 426"/>
                    <a:gd name="T120" fmla="*/ 39 w 296"/>
                    <a:gd name="T121" fmla="*/ 199 h 426"/>
                    <a:gd name="T122" fmla="*/ 23 w 296"/>
                    <a:gd name="T123" fmla="*/ 21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26">
                      <a:moveTo>
                        <a:pt x="159" y="156"/>
                      </a:moveTo>
                      <a:lnTo>
                        <a:pt x="165" y="160"/>
                      </a:lnTo>
                      <a:lnTo>
                        <a:pt x="168" y="160"/>
                      </a:lnTo>
                      <a:lnTo>
                        <a:pt x="171" y="166"/>
                      </a:lnTo>
                      <a:lnTo>
                        <a:pt x="173" y="167"/>
                      </a:lnTo>
                      <a:lnTo>
                        <a:pt x="176" y="168"/>
                      </a:lnTo>
                      <a:lnTo>
                        <a:pt x="177" y="168"/>
                      </a:lnTo>
                      <a:lnTo>
                        <a:pt x="180" y="170"/>
                      </a:lnTo>
                      <a:lnTo>
                        <a:pt x="186" y="171"/>
                      </a:lnTo>
                      <a:lnTo>
                        <a:pt x="187" y="173"/>
                      </a:lnTo>
                      <a:lnTo>
                        <a:pt x="191" y="175"/>
                      </a:lnTo>
                      <a:lnTo>
                        <a:pt x="194" y="180"/>
                      </a:lnTo>
                      <a:lnTo>
                        <a:pt x="197" y="184"/>
                      </a:lnTo>
                      <a:lnTo>
                        <a:pt x="200" y="185"/>
                      </a:lnTo>
                      <a:lnTo>
                        <a:pt x="203" y="187"/>
                      </a:lnTo>
                      <a:lnTo>
                        <a:pt x="204" y="189"/>
                      </a:lnTo>
                      <a:lnTo>
                        <a:pt x="204" y="190"/>
                      </a:lnTo>
                      <a:lnTo>
                        <a:pt x="204" y="192"/>
                      </a:lnTo>
                      <a:lnTo>
                        <a:pt x="201" y="195"/>
                      </a:lnTo>
                      <a:lnTo>
                        <a:pt x="197" y="201"/>
                      </a:lnTo>
                      <a:lnTo>
                        <a:pt x="195" y="205"/>
                      </a:lnTo>
                      <a:lnTo>
                        <a:pt x="194" y="209"/>
                      </a:lnTo>
                      <a:lnTo>
                        <a:pt x="194" y="210"/>
                      </a:lnTo>
                      <a:lnTo>
                        <a:pt x="192" y="213"/>
                      </a:lnTo>
                      <a:lnTo>
                        <a:pt x="192" y="215"/>
                      </a:lnTo>
                      <a:lnTo>
                        <a:pt x="191" y="223"/>
                      </a:lnTo>
                      <a:lnTo>
                        <a:pt x="191" y="225"/>
                      </a:lnTo>
                      <a:lnTo>
                        <a:pt x="191" y="228"/>
                      </a:lnTo>
                      <a:lnTo>
                        <a:pt x="190" y="232"/>
                      </a:lnTo>
                      <a:lnTo>
                        <a:pt x="189" y="234"/>
                      </a:lnTo>
                      <a:lnTo>
                        <a:pt x="186" y="238"/>
                      </a:lnTo>
                      <a:lnTo>
                        <a:pt x="184" y="239"/>
                      </a:lnTo>
                      <a:lnTo>
                        <a:pt x="178" y="238"/>
                      </a:lnTo>
                      <a:lnTo>
                        <a:pt x="175" y="237"/>
                      </a:lnTo>
                      <a:lnTo>
                        <a:pt x="171" y="234"/>
                      </a:lnTo>
                      <a:lnTo>
                        <a:pt x="167" y="234"/>
                      </a:lnTo>
                      <a:lnTo>
                        <a:pt x="163" y="233"/>
                      </a:lnTo>
                      <a:lnTo>
                        <a:pt x="162" y="234"/>
                      </a:lnTo>
                      <a:lnTo>
                        <a:pt x="158" y="234"/>
                      </a:lnTo>
                      <a:lnTo>
                        <a:pt x="157" y="237"/>
                      </a:lnTo>
                      <a:lnTo>
                        <a:pt x="154" y="238"/>
                      </a:lnTo>
                      <a:lnTo>
                        <a:pt x="154" y="241"/>
                      </a:lnTo>
                      <a:lnTo>
                        <a:pt x="153" y="243"/>
                      </a:lnTo>
                      <a:lnTo>
                        <a:pt x="149" y="246"/>
                      </a:lnTo>
                      <a:lnTo>
                        <a:pt x="148" y="248"/>
                      </a:lnTo>
                      <a:lnTo>
                        <a:pt x="148" y="252"/>
                      </a:lnTo>
                      <a:lnTo>
                        <a:pt x="147" y="252"/>
                      </a:lnTo>
                      <a:lnTo>
                        <a:pt x="146" y="255"/>
                      </a:lnTo>
                      <a:lnTo>
                        <a:pt x="143" y="257"/>
                      </a:lnTo>
                      <a:lnTo>
                        <a:pt x="142" y="260"/>
                      </a:lnTo>
                      <a:lnTo>
                        <a:pt x="138" y="263"/>
                      </a:lnTo>
                      <a:lnTo>
                        <a:pt x="134" y="265"/>
                      </a:lnTo>
                      <a:lnTo>
                        <a:pt x="132" y="268"/>
                      </a:lnTo>
                      <a:lnTo>
                        <a:pt x="128" y="271"/>
                      </a:lnTo>
                      <a:lnTo>
                        <a:pt x="127" y="271"/>
                      </a:lnTo>
                      <a:lnTo>
                        <a:pt x="124" y="274"/>
                      </a:lnTo>
                      <a:lnTo>
                        <a:pt x="123" y="275"/>
                      </a:lnTo>
                      <a:lnTo>
                        <a:pt x="119" y="276"/>
                      </a:lnTo>
                      <a:lnTo>
                        <a:pt x="116" y="279"/>
                      </a:lnTo>
                      <a:lnTo>
                        <a:pt x="114" y="282"/>
                      </a:lnTo>
                      <a:lnTo>
                        <a:pt x="113" y="285"/>
                      </a:lnTo>
                      <a:lnTo>
                        <a:pt x="111" y="288"/>
                      </a:lnTo>
                      <a:lnTo>
                        <a:pt x="109" y="291"/>
                      </a:lnTo>
                      <a:lnTo>
                        <a:pt x="109" y="294"/>
                      </a:lnTo>
                      <a:lnTo>
                        <a:pt x="108" y="299"/>
                      </a:lnTo>
                      <a:lnTo>
                        <a:pt x="105" y="300"/>
                      </a:lnTo>
                      <a:lnTo>
                        <a:pt x="104" y="304"/>
                      </a:lnTo>
                      <a:lnTo>
                        <a:pt x="104" y="305"/>
                      </a:lnTo>
                      <a:lnTo>
                        <a:pt x="102" y="312"/>
                      </a:lnTo>
                      <a:lnTo>
                        <a:pt x="102" y="313"/>
                      </a:lnTo>
                      <a:lnTo>
                        <a:pt x="101" y="314"/>
                      </a:lnTo>
                      <a:lnTo>
                        <a:pt x="99" y="318"/>
                      </a:lnTo>
                      <a:lnTo>
                        <a:pt x="99" y="323"/>
                      </a:lnTo>
                      <a:lnTo>
                        <a:pt x="99" y="329"/>
                      </a:lnTo>
                      <a:lnTo>
                        <a:pt x="99" y="331"/>
                      </a:lnTo>
                      <a:lnTo>
                        <a:pt x="99" y="334"/>
                      </a:lnTo>
                      <a:lnTo>
                        <a:pt x="99" y="336"/>
                      </a:lnTo>
                      <a:lnTo>
                        <a:pt x="97" y="336"/>
                      </a:lnTo>
                      <a:lnTo>
                        <a:pt x="94" y="333"/>
                      </a:lnTo>
                      <a:lnTo>
                        <a:pt x="90" y="332"/>
                      </a:lnTo>
                      <a:lnTo>
                        <a:pt x="90" y="331"/>
                      </a:lnTo>
                      <a:lnTo>
                        <a:pt x="88" y="329"/>
                      </a:lnTo>
                      <a:lnTo>
                        <a:pt x="86" y="329"/>
                      </a:lnTo>
                      <a:lnTo>
                        <a:pt x="82" y="331"/>
                      </a:lnTo>
                      <a:lnTo>
                        <a:pt x="78" y="331"/>
                      </a:lnTo>
                      <a:lnTo>
                        <a:pt x="73" y="329"/>
                      </a:lnTo>
                      <a:lnTo>
                        <a:pt x="72" y="329"/>
                      </a:lnTo>
                      <a:lnTo>
                        <a:pt x="69" y="328"/>
                      </a:lnTo>
                      <a:lnTo>
                        <a:pt x="66" y="324"/>
                      </a:lnTo>
                      <a:lnTo>
                        <a:pt x="63" y="320"/>
                      </a:lnTo>
                      <a:lnTo>
                        <a:pt x="59" y="313"/>
                      </a:lnTo>
                      <a:lnTo>
                        <a:pt x="57" y="305"/>
                      </a:lnTo>
                      <a:lnTo>
                        <a:pt x="54" y="301"/>
                      </a:lnTo>
                      <a:lnTo>
                        <a:pt x="54" y="298"/>
                      </a:lnTo>
                      <a:lnTo>
                        <a:pt x="54" y="296"/>
                      </a:lnTo>
                      <a:lnTo>
                        <a:pt x="56" y="296"/>
                      </a:lnTo>
                      <a:lnTo>
                        <a:pt x="64" y="294"/>
                      </a:lnTo>
                      <a:lnTo>
                        <a:pt x="72" y="290"/>
                      </a:lnTo>
                      <a:lnTo>
                        <a:pt x="77" y="288"/>
                      </a:lnTo>
                      <a:lnTo>
                        <a:pt x="81" y="282"/>
                      </a:lnTo>
                      <a:lnTo>
                        <a:pt x="82" y="279"/>
                      </a:lnTo>
                      <a:lnTo>
                        <a:pt x="83" y="271"/>
                      </a:lnTo>
                      <a:lnTo>
                        <a:pt x="81" y="261"/>
                      </a:lnTo>
                      <a:lnTo>
                        <a:pt x="81" y="255"/>
                      </a:lnTo>
                      <a:lnTo>
                        <a:pt x="80" y="246"/>
                      </a:lnTo>
                      <a:lnTo>
                        <a:pt x="81" y="239"/>
                      </a:lnTo>
                      <a:lnTo>
                        <a:pt x="82" y="234"/>
                      </a:lnTo>
                      <a:lnTo>
                        <a:pt x="85" y="232"/>
                      </a:lnTo>
                      <a:lnTo>
                        <a:pt x="90" y="229"/>
                      </a:lnTo>
                      <a:lnTo>
                        <a:pt x="95" y="225"/>
                      </a:lnTo>
                      <a:lnTo>
                        <a:pt x="99" y="224"/>
                      </a:lnTo>
                      <a:lnTo>
                        <a:pt x="104" y="220"/>
                      </a:lnTo>
                      <a:lnTo>
                        <a:pt x="108" y="217"/>
                      </a:lnTo>
                      <a:lnTo>
                        <a:pt x="110" y="213"/>
                      </a:lnTo>
                      <a:lnTo>
                        <a:pt x="109" y="209"/>
                      </a:lnTo>
                      <a:lnTo>
                        <a:pt x="104" y="204"/>
                      </a:lnTo>
                      <a:lnTo>
                        <a:pt x="101" y="201"/>
                      </a:lnTo>
                      <a:lnTo>
                        <a:pt x="97" y="200"/>
                      </a:lnTo>
                      <a:lnTo>
                        <a:pt x="92" y="199"/>
                      </a:lnTo>
                      <a:lnTo>
                        <a:pt x="87" y="198"/>
                      </a:lnTo>
                      <a:lnTo>
                        <a:pt x="83" y="196"/>
                      </a:lnTo>
                      <a:lnTo>
                        <a:pt x="80" y="195"/>
                      </a:lnTo>
                      <a:lnTo>
                        <a:pt x="77" y="192"/>
                      </a:lnTo>
                      <a:lnTo>
                        <a:pt x="80" y="189"/>
                      </a:lnTo>
                      <a:lnTo>
                        <a:pt x="87" y="187"/>
                      </a:lnTo>
                      <a:lnTo>
                        <a:pt x="95" y="185"/>
                      </a:lnTo>
                      <a:lnTo>
                        <a:pt x="100" y="182"/>
                      </a:lnTo>
                      <a:lnTo>
                        <a:pt x="108" y="179"/>
                      </a:lnTo>
                      <a:lnTo>
                        <a:pt x="111" y="173"/>
                      </a:lnTo>
                      <a:lnTo>
                        <a:pt x="113" y="170"/>
                      </a:lnTo>
                      <a:lnTo>
                        <a:pt x="114" y="163"/>
                      </a:lnTo>
                      <a:lnTo>
                        <a:pt x="115" y="157"/>
                      </a:lnTo>
                      <a:lnTo>
                        <a:pt x="115" y="152"/>
                      </a:lnTo>
                      <a:lnTo>
                        <a:pt x="115" y="148"/>
                      </a:lnTo>
                      <a:lnTo>
                        <a:pt x="119" y="143"/>
                      </a:lnTo>
                      <a:lnTo>
                        <a:pt x="123" y="141"/>
                      </a:lnTo>
                      <a:lnTo>
                        <a:pt x="127" y="138"/>
                      </a:lnTo>
                      <a:lnTo>
                        <a:pt x="129" y="134"/>
                      </a:lnTo>
                      <a:lnTo>
                        <a:pt x="130" y="129"/>
                      </a:lnTo>
                      <a:lnTo>
                        <a:pt x="130" y="125"/>
                      </a:lnTo>
                      <a:lnTo>
                        <a:pt x="130" y="120"/>
                      </a:lnTo>
                      <a:lnTo>
                        <a:pt x="130" y="114"/>
                      </a:lnTo>
                      <a:lnTo>
                        <a:pt x="129" y="109"/>
                      </a:lnTo>
                      <a:lnTo>
                        <a:pt x="128" y="105"/>
                      </a:lnTo>
                      <a:lnTo>
                        <a:pt x="125" y="100"/>
                      </a:lnTo>
                      <a:lnTo>
                        <a:pt x="124" y="96"/>
                      </a:lnTo>
                      <a:lnTo>
                        <a:pt x="123" y="94"/>
                      </a:lnTo>
                      <a:lnTo>
                        <a:pt x="124" y="92"/>
                      </a:lnTo>
                      <a:lnTo>
                        <a:pt x="124" y="91"/>
                      </a:lnTo>
                      <a:lnTo>
                        <a:pt x="125" y="89"/>
                      </a:lnTo>
                      <a:lnTo>
                        <a:pt x="128" y="85"/>
                      </a:lnTo>
                      <a:lnTo>
                        <a:pt x="129" y="84"/>
                      </a:lnTo>
                      <a:lnTo>
                        <a:pt x="133" y="80"/>
                      </a:lnTo>
                      <a:lnTo>
                        <a:pt x="137" y="73"/>
                      </a:lnTo>
                      <a:lnTo>
                        <a:pt x="137" y="72"/>
                      </a:lnTo>
                      <a:lnTo>
                        <a:pt x="140" y="66"/>
                      </a:lnTo>
                      <a:lnTo>
                        <a:pt x="142" y="63"/>
                      </a:lnTo>
                      <a:lnTo>
                        <a:pt x="146" y="59"/>
                      </a:lnTo>
                      <a:lnTo>
                        <a:pt x="147" y="58"/>
                      </a:lnTo>
                      <a:lnTo>
                        <a:pt x="149" y="53"/>
                      </a:lnTo>
                      <a:lnTo>
                        <a:pt x="156" y="48"/>
                      </a:lnTo>
                      <a:lnTo>
                        <a:pt x="159" y="43"/>
                      </a:lnTo>
                      <a:lnTo>
                        <a:pt x="159" y="40"/>
                      </a:lnTo>
                      <a:lnTo>
                        <a:pt x="163" y="38"/>
                      </a:lnTo>
                      <a:lnTo>
                        <a:pt x="168" y="34"/>
                      </a:lnTo>
                      <a:lnTo>
                        <a:pt x="171" y="32"/>
                      </a:lnTo>
                      <a:lnTo>
                        <a:pt x="171" y="30"/>
                      </a:lnTo>
                      <a:lnTo>
                        <a:pt x="173" y="29"/>
                      </a:lnTo>
                      <a:lnTo>
                        <a:pt x="173" y="28"/>
                      </a:lnTo>
                      <a:lnTo>
                        <a:pt x="173" y="24"/>
                      </a:lnTo>
                      <a:lnTo>
                        <a:pt x="173" y="20"/>
                      </a:lnTo>
                      <a:lnTo>
                        <a:pt x="172" y="18"/>
                      </a:lnTo>
                      <a:lnTo>
                        <a:pt x="173" y="16"/>
                      </a:lnTo>
                      <a:lnTo>
                        <a:pt x="173" y="9"/>
                      </a:lnTo>
                      <a:lnTo>
                        <a:pt x="175" y="6"/>
                      </a:lnTo>
                      <a:lnTo>
                        <a:pt x="178" y="4"/>
                      </a:lnTo>
                      <a:lnTo>
                        <a:pt x="186" y="5"/>
                      </a:lnTo>
                      <a:lnTo>
                        <a:pt x="189" y="5"/>
                      </a:lnTo>
                      <a:lnTo>
                        <a:pt x="191" y="6"/>
                      </a:lnTo>
                      <a:lnTo>
                        <a:pt x="195" y="5"/>
                      </a:lnTo>
                      <a:lnTo>
                        <a:pt x="197" y="4"/>
                      </a:lnTo>
                      <a:lnTo>
                        <a:pt x="200" y="2"/>
                      </a:lnTo>
                      <a:lnTo>
                        <a:pt x="204" y="1"/>
                      </a:lnTo>
                      <a:lnTo>
                        <a:pt x="205" y="0"/>
                      </a:lnTo>
                      <a:lnTo>
                        <a:pt x="208" y="0"/>
                      </a:lnTo>
                      <a:lnTo>
                        <a:pt x="209" y="0"/>
                      </a:lnTo>
                      <a:lnTo>
                        <a:pt x="211" y="0"/>
                      </a:lnTo>
                      <a:lnTo>
                        <a:pt x="213" y="0"/>
                      </a:lnTo>
                      <a:lnTo>
                        <a:pt x="213" y="2"/>
                      </a:lnTo>
                      <a:lnTo>
                        <a:pt x="209" y="6"/>
                      </a:lnTo>
                      <a:lnTo>
                        <a:pt x="208" y="9"/>
                      </a:lnTo>
                      <a:lnTo>
                        <a:pt x="206" y="13"/>
                      </a:lnTo>
                      <a:lnTo>
                        <a:pt x="206" y="14"/>
                      </a:lnTo>
                      <a:lnTo>
                        <a:pt x="205" y="15"/>
                      </a:lnTo>
                      <a:lnTo>
                        <a:pt x="206" y="19"/>
                      </a:lnTo>
                      <a:lnTo>
                        <a:pt x="204" y="21"/>
                      </a:lnTo>
                      <a:lnTo>
                        <a:pt x="204" y="23"/>
                      </a:lnTo>
                      <a:lnTo>
                        <a:pt x="203" y="23"/>
                      </a:lnTo>
                      <a:lnTo>
                        <a:pt x="201" y="23"/>
                      </a:lnTo>
                      <a:lnTo>
                        <a:pt x="200" y="23"/>
                      </a:lnTo>
                      <a:lnTo>
                        <a:pt x="200" y="25"/>
                      </a:lnTo>
                      <a:lnTo>
                        <a:pt x="200" y="28"/>
                      </a:lnTo>
                      <a:lnTo>
                        <a:pt x="201" y="29"/>
                      </a:lnTo>
                      <a:lnTo>
                        <a:pt x="201" y="30"/>
                      </a:lnTo>
                      <a:lnTo>
                        <a:pt x="200" y="33"/>
                      </a:lnTo>
                      <a:lnTo>
                        <a:pt x="199" y="34"/>
                      </a:lnTo>
                      <a:lnTo>
                        <a:pt x="199" y="35"/>
                      </a:lnTo>
                      <a:lnTo>
                        <a:pt x="197" y="38"/>
                      </a:lnTo>
                      <a:lnTo>
                        <a:pt x="194" y="40"/>
                      </a:lnTo>
                      <a:lnTo>
                        <a:pt x="194" y="44"/>
                      </a:lnTo>
                      <a:lnTo>
                        <a:pt x="191" y="45"/>
                      </a:lnTo>
                      <a:lnTo>
                        <a:pt x="187" y="45"/>
                      </a:lnTo>
                      <a:lnTo>
                        <a:pt x="185" y="45"/>
                      </a:lnTo>
                      <a:lnTo>
                        <a:pt x="184" y="47"/>
                      </a:lnTo>
                      <a:lnTo>
                        <a:pt x="182" y="48"/>
                      </a:lnTo>
                      <a:lnTo>
                        <a:pt x="184" y="49"/>
                      </a:lnTo>
                      <a:lnTo>
                        <a:pt x="184" y="51"/>
                      </a:lnTo>
                      <a:lnTo>
                        <a:pt x="184" y="52"/>
                      </a:lnTo>
                      <a:lnTo>
                        <a:pt x="182" y="53"/>
                      </a:lnTo>
                      <a:lnTo>
                        <a:pt x="178" y="54"/>
                      </a:lnTo>
                      <a:lnTo>
                        <a:pt x="177" y="56"/>
                      </a:lnTo>
                      <a:lnTo>
                        <a:pt x="176" y="58"/>
                      </a:lnTo>
                      <a:lnTo>
                        <a:pt x="176" y="61"/>
                      </a:lnTo>
                      <a:lnTo>
                        <a:pt x="176" y="62"/>
                      </a:lnTo>
                      <a:lnTo>
                        <a:pt x="176" y="65"/>
                      </a:lnTo>
                      <a:lnTo>
                        <a:pt x="175" y="66"/>
                      </a:lnTo>
                      <a:lnTo>
                        <a:pt x="176" y="73"/>
                      </a:lnTo>
                      <a:lnTo>
                        <a:pt x="176" y="75"/>
                      </a:lnTo>
                      <a:lnTo>
                        <a:pt x="176" y="76"/>
                      </a:lnTo>
                      <a:lnTo>
                        <a:pt x="176" y="77"/>
                      </a:lnTo>
                      <a:lnTo>
                        <a:pt x="175" y="78"/>
                      </a:lnTo>
                      <a:lnTo>
                        <a:pt x="173" y="80"/>
                      </a:lnTo>
                      <a:lnTo>
                        <a:pt x="172" y="81"/>
                      </a:lnTo>
                      <a:lnTo>
                        <a:pt x="172" y="84"/>
                      </a:lnTo>
                      <a:lnTo>
                        <a:pt x="173" y="85"/>
                      </a:lnTo>
                      <a:lnTo>
                        <a:pt x="172" y="89"/>
                      </a:lnTo>
                      <a:lnTo>
                        <a:pt x="172" y="90"/>
                      </a:lnTo>
                      <a:lnTo>
                        <a:pt x="172" y="91"/>
                      </a:lnTo>
                      <a:lnTo>
                        <a:pt x="172" y="94"/>
                      </a:lnTo>
                      <a:lnTo>
                        <a:pt x="170" y="96"/>
                      </a:lnTo>
                      <a:lnTo>
                        <a:pt x="168" y="96"/>
                      </a:lnTo>
                      <a:lnTo>
                        <a:pt x="165" y="95"/>
                      </a:lnTo>
                      <a:lnTo>
                        <a:pt x="165" y="96"/>
                      </a:lnTo>
                      <a:lnTo>
                        <a:pt x="165" y="99"/>
                      </a:lnTo>
                      <a:lnTo>
                        <a:pt x="167" y="100"/>
                      </a:lnTo>
                      <a:lnTo>
                        <a:pt x="167" y="101"/>
                      </a:lnTo>
                      <a:lnTo>
                        <a:pt x="168" y="104"/>
                      </a:lnTo>
                      <a:lnTo>
                        <a:pt x="168" y="105"/>
                      </a:lnTo>
                      <a:lnTo>
                        <a:pt x="168" y="106"/>
                      </a:lnTo>
                      <a:lnTo>
                        <a:pt x="167" y="106"/>
                      </a:lnTo>
                      <a:lnTo>
                        <a:pt x="167" y="105"/>
                      </a:lnTo>
                      <a:lnTo>
                        <a:pt x="163" y="104"/>
                      </a:lnTo>
                      <a:lnTo>
                        <a:pt x="161" y="104"/>
                      </a:lnTo>
                      <a:lnTo>
                        <a:pt x="158" y="104"/>
                      </a:lnTo>
                      <a:lnTo>
                        <a:pt x="156" y="101"/>
                      </a:lnTo>
                      <a:lnTo>
                        <a:pt x="153" y="101"/>
                      </a:lnTo>
                      <a:lnTo>
                        <a:pt x="152" y="99"/>
                      </a:lnTo>
                      <a:lnTo>
                        <a:pt x="149" y="99"/>
                      </a:lnTo>
                      <a:lnTo>
                        <a:pt x="148" y="97"/>
                      </a:lnTo>
                      <a:lnTo>
                        <a:pt x="147" y="99"/>
                      </a:lnTo>
                      <a:lnTo>
                        <a:pt x="147" y="101"/>
                      </a:lnTo>
                      <a:lnTo>
                        <a:pt x="148" y="104"/>
                      </a:lnTo>
                      <a:lnTo>
                        <a:pt x="149" y="104"/>
                      </a:lnTo>
                      <a:lnTo>
                        <a:pt x="151" y="105"/>
                      </a:lnTo>
                      <a:lnTo>
                        <a:pt x="153" y="105"/>
                      </a:lnTo>
                      <a:lnTo>
                        <a:pt x="153" y="106"/>
                      </a:lnTo>
                      <a:lnTo>
                        <a:pt x="154" y="108"/>
                      </a:lnTo>
                      <a:lnTo>
                        <a:pt x="154" y="109"/>
                      </a:lnTo>
                      <a:lnTo>
                        <a:pt x="156" y="110"/>
                      </a:lnTo>
                      <a:lnTo>
                        <a:pt x="156" y="109"/>
                      </a:lnTo>
                      <a:lnTo>
                        <a:pt x="156" y="108"/>
                      </a:lnTo>
                      <a:lnTo>
                        <a:pt x="157" y="108"/>
                      </a:lnTo>
                      <a:lnTo>
                        <a:pt x="158" y="108"/>
                      </a:lnTo>
                      <a:lnTo>
                        <a:pt x="159" y="109"/>
                      </a:lnTo>
                      <a:lnTo>
                        <a:pt x="159" y="111"/>
                      </a:lnTo>
                      <a:lnTo>
                        <a:pt x="159" y="113"/>
                      </a:lnTo>
                      <a:lnTo>
                        <a:pt x="159" y="115"/>
                      </a:lnTo>
                      <a:lnTo>
                        <a:pt x="158" y="119"/>
                      </a:lnTo>
                      <a:lnTo>
                        <a:pt x="157" y="119"/>
                      </a:lnTo>
                      <a:lnTo>
                        <a:pt x="156" y="116"/>
                      </a:lnTo>
                      <a:lnTo>
                        <a:pt x="154" y="116"/>
                      </a:lnTo>
                      <a:lnTo>
                        <a:pt x="153" y="119"/>
                      </a:lnTo>
                      <a:lnTo>
                        <a:pt x="151" y="120"/>
                      </a:lnTo>
                      <a:lnTo>
                        <a:pt x="151" y="122"/>
                      </a:lnTo>
                      <a:lnTo>
                        <a:pt x="151" y="124"/>
                      </a:lnTo>
                      <a:lnTo>
                        <a:pt x="151" y="125"/>
                      </a:lnTo>
                      <a:lnTo>
                        <a:pt x="151" y="128"/>
                      </a:lnTo>
                      <a:lnTo>
                        <a:pt x="151" y="129"/>
                      </a:lnTo>
                      <a:lnTo>
                        <a:pt x="149" y="133"/>
                      </a:lnTo>
                      <a:lnTo>
                        <a:pt x="151" y="135"/>
                      </a:lnTo>
                      <a:lnTo>
                        <a:pt x="153" y="135"/>
                      </a:lnTo>
                      <a:lnTo>
                        <a:pt x="153" y="138"/>
                      </a:lnTo>
                      <a:lnTo>
                        <a:pt x="153" y="141"/>
                      </a:lnTo>
                      <a:lnTo>
                        <a:pt x="154" y="142"/>
                      </a:lnTo>
                      <a:lnTo>
                        <a:pt x="156" y="144"/>
                      </a:lnTo>
                      <a:lnTo>
                        <a:pt x="157" y="146"/>
                      </a:lnTo>
                      <a:lnTo>
                        <a:pt x="158" y="148"/>
                      </a:lnTo>
                      <a:lnTo>
                        <a:pt x="157" y="149"/>
                      </a:lnTo>
                      <a:lnTo>
                        <a:pt x="157" y="151"/>
                      </a:lnTo>
                      <a:lnTo>
                        <a:pt x="158" y="152"/>
                      </a:lnTo>
                      <a:lnTo>
                        <a:pt x="159" y="153"/>
                      </a:lnTo>
                      <a:lnTo>
                        <a:pt x="159" y="156"/>
                      </a:lnTo>
                      <a:lnTo>
                        <a:pt x="159" y="156"/>
                      </a:lnTo>
                      <a:lnTo>
                        <a:pt x="159" y="156"/>
                      </a:lnTo>
                      <a:lnTo>
                        <a:pt x="159" y="156"/>
                      </a:lnTo>
                      <a:close/>
                      <a:moveTo>
                        <a:pt x="236" y="291"/>
                      </a:moveTo>
                      <a:lnTo>
                        <a:pt x="237" y="296"/>
                      </a:lnTo>
                      <a:lnTo>
                        <a:pt x="234" y="300"/>
                      </a:lnTo>
                      <a:lnTo>
                        <a:pt x="233" y="305"/>
                      </a:lnTo>
                      <a:lnTo>
                        <a:pt x="233" y="309"/>
                      </a:lnTo>
                      <a:lnTo>
                        <a:pt x="234" y="313"/>
                      </a:lnTo>
                      <a:lnTo>
                        <a:pt x="237" y="317"/>
                      </a:lnTo>
                      <a:lnTo>
                        <a:pt x="239" y="319"/>
                      </a:lnTo>
                      <a:lnTo>
                        <a:pt x="239" y="328"/>
                      </a:lnTo>
                      <a:lnTo>
                        <a:pt x="242" y="328"/>
                      </a:lnTo>
                      <a:lnTo>
                        <a:pt x="243" y="329"/>
                      </a:lnTo>
                      <a:lnTo>
                        <a:pt x="246" y="328"/>
                      </a:lnTo>
                      <a:lnTo>
                        <a:pt x="248" y="328"/>
                      </a:lnTo>
                      <a:lnTo>
                        <a:pt x="249" y="331"/>
                      </a:lnTo>
                      <a:lnTo>
                        <a:pt x="251" y="334"/>
                      </a:lnTo>
                      <a:lnTo>
                        <a:pt x="252" y="334"/>
                      </a:lnTo>
                      <a:lnTo>
                        <a:pt x="253" y="336"/>
                      </a:lnTo>
                      <a:lnTo>
                        <a:pt x="253" y="334"/>
                      </a:lnTo>
                      <a:lnTo>
                        <a:pt x="255" y="332"/>
                      </a:lnTo>
                      <a:lnTo>
                        <a:pt x="255" y="331"/>
                      </a:lnTo>
                      <a:lnTo>
                        <a:pt x="257" y="327"/>
                      </a:lnTo>
                      <a:lnTo>
                        <a:pt x="257" y="323"/>
                      </a:lnTo>
                      <a:lnTo>
                        <a:pt x="258" y="320"/>
                      </a:lnTo>
                      <a:lnTo>
                        <a:pt x="260" y="318"/>
                      </a:lnTo>
                      <a:lnTo>
                        <a:pt x="260" y="315"/>
                      </a:lnTo>
                      <a:lnTo>
                        <a:pt x="262" y="312"/>
                      </a:lnTo>
                      <a:lnTo>
                        <a:pt x="263" y="305"/>
                      </a:lnTo>
                      <a:lnTo>
                        <a:pt x="266" y="300"/>
                      </a:lnTo>
                      <a:lnTo>
                        <a:pt x="266" y="299"/>
                      </a:lnTo>
                      <a:lnTo>
                        <a:pt x="270" y="291"/>
                      </a:lnTo>
                      <a:lnTo>
                        <a:pt x="272" y="288"/>
                      </a:lnTo>
                      <a:lnTo>
                        <a:pt x="274" y="285"/>
                      </a:lnTo>
                      <a:lnTo>
                        <a:pt x="275" y="284"/>
                      </a:lnTo>
                      <a:lnTo>
                        <a:pt x="279" y="279"/>
                      </a:lnTo>
                      <a:lnTo>
                        <a:pt x="280" y="279"/>
                      </a:lnTo>
                      <a:lnTo>
                        <a:pt x="284" y="276"/>
                      </a:lnTo>
                      <a:lnTo>
                        <a:pt x="287" y="274"/>
                      </a:lnTo>
                      <a:lnTo>
                        <a:pt x="290" y="272"/>
                      </a:lnTo>
                      <a:lnTo>
                        <a:pt x="293" y="268"/>
                      </a:lnTo>
                      <a:lnTo>
                        <a:pt x="294" y="268"/>
                      </a:lnTo>
                      <a:lnTo>
                        <a:pt x="296" y="266"/>
                      </a:lnTo>
                      <a:lnTo>
                        <a:pt x="296" y="263"/>
                      </a:lnTo>
                      <a:lnTo>
                        <a:pt x="296" y="261"/>
                      </a:lnTo>
                      <a:lnTo>
                        <a:pt x="295" y="256"/>
                      </a:lnTo>
                      <a:lnTo>
                        <a:pt x="294" y="253"/>
                      </a:lnTo>
                      <a:lnTo>
                        <a:pt x="293" y="253"/>
                      </a:lnTo>
                      <a:lnTo>
                        <a:pt x="291" y="253"/>
                      </a:lnTo>
                      <a:lnTo>
                        <a:pt x="290" y="252"/>
                      </a:lnTo>
                      <a:lnTo>
                        <a:pt x="289" y="252"/>
                      </a:lnTo>
                      <a:lnTo>
                        <a:pt x="289" y="249"/>
                      </a:lnTo>
                      <a:lnTo>
                        <a:pt x="287" y="248"/>
                      </a:lnTo>
                      <a:lnTo>
                        <a:pt x="285" y="248"/>
                      </a:lnTo>
                      <a:lnTo>
                        <a:pt x="284" y="248"/>
                      </a:lnTo>
                      <a:lnTo>
                        <a:pt x="282" y="249"/>
                      </a:lnTo>
                      <a:lnTo>
                        <a:pt x="282" y="252"/>
                      </a:lnTo>
                      <a:lnTo>
                        <a:pt x="282" y="253"/>
                      </a:lnTo>
                      <a:lnTo>
                        <a:pt x="281" y="253"/>
                      </a:lnTo>
                      <a:lnTo>
                        <a:pt x="280" y="253"/>
                      </a:lnTo>
                      <a:lnTo>
                        <a:pt x="279" y="249"/>
                      </a:lnTo>
                      <a:lnTo>
                        <a:pt x="277" y="248"/>
                      </a:lnTo>
                      <a:lnTo>
                        <a:pt x="275" y="247"/>
                      </a:lnTo>
                      <a:lnTo>
                        <a:pt x="272" y="243"/>
                      </a:lnTo>
                      <a:lnTo>
                        <a:pt x="274" y="239"/>
                      </a:lnTo>
                      <a:lnTo>
                        <a:pt x="275" y="237"/>
                      </a:lnTo>
                      <a:lnTo>
                        <a:pt x="275" y="234"/>
                      </a:lnTo>
                      <a:lnTo>
                        <a:pt x="274" y="233"/>
                      </a:lnTo>
                      <a:lnTo>
                        <a:pt x="272" y="232"/>
                      </a:lnTo>
                      <a:lnTo>
                        <a:pt x="270" y="230"/>
                      </a:lnTo>
                      <a:lnTo>
                        <a:pt x="270" y="228"/>
                      </a:lnTo>
                      <a:lnTo>
                        <a:pt x="272" y="225"/>
                      </a:lnTo>
                      <a:lnTo>
                        <a:pt x="272" y="224"/>
                      </a:lnTo>
                      <a:lnTo>
                        <a:pt x="272" y="223"/>
                      </a:lnTo>
                      <a:lnTo>
                        <a:pt x="270" y="219"/>
                      </a:lnTo>
                      <a:lnTo>
                        <a:pt x="270" y="217"/>
                      </a:lnTo>
                      <a:lnTo>
                        <a:pt x="270" y="215"/>
                      </a:lnTo>
                      <a:lnTo>
                        <a:pt x="270" y="213"/>
                      </a:lnTo>
                      <a:lnTo>
                        <a:pt x="270" y="210"/>
                      </a:lnTo>
                      <a:lnTo>
                        <a:pt x="272" y="209"/>
                      </a:lnTo>
                      <a:lnTo>
                        <a:pt x="274" y="208"/>
                      </a:lnTo>
                      <a:lnTo>
                        <a:pt x="276" y="204"/>
                      </a:lnTo>
                      <a:lnTo>
                        <a:pt x="279" y="204"/>
                      </a:lnTo>
                      <a:lnTo>
                        <a:pt x="280" y="203"/>
                      </a:lnTo>
                      <a:lnTo>
                        <a:pt x="281" y="201"/>
                      </a:lnTo>
                      <a:lnTo>
                        <a:pt x="282" y="201"/>
                      </a:lnTo>
                      <a:lnTo>
                        <a:pt x="286" y="201"/>
                      </a:lnTo>
                      <a:lnTo>
                        <a:pt x="286" y="199"/>
                      </a:lnTo>
                      <a:lnTo>
                        <a:pt x="287" y="198"/>
                      </a:lnTo>
                      <a:lnTo>
                        <a:pt x="290" y="195"/>
                      </a:lnTo>
                      <a:lnTo>
                        <a:pt x="293" y="192"/>
                      </a:lnTo>
                      <a:lnTo>
                        <a:pt x="293" y="190"/>
                      </a:lnTo>
                      <a:lnTo>
                        <a:pt x="291" y="189"/>
                      </a:lnTo>
                      <a:lnTo>
                        <a:pt x="289" y="187"/>
                      </a:lnTo>
                      <a:lnTo>
                        <a:pt x="286" y="186"/>
                      </a:lnTo>
                      <a:lnTo>
                        <a:pt x="284" y="187"/>
                      </a:lnTo>
                      <a:lnTo>
                        <a:pt x="282" y="185"/>
                      </a:lnTo>
                      <a:lnTo>
                        <a:pt x="284" y="184"/>
                      </a:lnTo>
                      <a:lnTo>
                        <a:pt x="284" y="182"/>
                      </a:lnTo>
                      <a:lnTo>
                        <a:pt x="286" y="181"/>
                      </a:lnTo>
                      <a:lnTo>
                        <a:pt x="286" y="180"/>
                      </a:lnTo>
                      <a:lnTo>
                        <a:pt x="284" y="179"/>
                      </a:lnTo>
                      <a:lnTo>
                        <a:pt x="284" y="175"/>
                      </a:lnTo>
                      <a:lnTo>
                        <a:pt x="284" y="173"/>
                      </a:lnTo>
                      <a:lnTo>
                        <a:pt x="284" y="172"/>
                      </a:lnTo>
                      <a:lnTo>
                        <a:pt x="286" y="171"/>
                      </a:lnTo>
                      <a:lnTo>
                        <a:pt x="286" y="170"/>
                      </a:lnTo>
                      <a:lnTo>
                        <a:pt x="286" y="168"/>
                      </a:lnTo>
                      <a:lnTo>
                        <a:pt x="282" y="168"/>
                      </a:lnTo>
                      <a:lnTo>
                        <a:pt x="281" y="170"/>
                      </a:lnTo>
                      <a:lnTo>
                        <a:pt x="279" y="170"/>
                      </a:lnTo>
                      <a:lnTo>
                        <a:pt x="276" y="167"/>
                      </a:lnTo>
                      <a:lnTo>
                        <a:pt x="276" y="166"/>
                      </a:lnTo>
                      <a:lnTo>
                        <a:pt x="275" y="165"/>
                      </a:lnTo>
                      <a:lnTo>
                        <a:pt x="274" y="165"/>
                      </a:lnTo>
                      <a:lnTo>
                        <a:pt x="272" y="165"/>
                      </a:lnTo>
                      <a:lnTo>
                        <a:pt x="268" y="165"/>
                      </a:lnTo>
                      <a:lnTo>
                        <a:pt x="270" y="163"/>
                      </a:lnTo>
                      <a:lnTo>
                        <a:pt x="270" y="162"/>
                      </a:lnTo>
                      <a:lnTo>
                        <a:pt x="268" y="158"/>
                      </a:lnTo>
                      <a:lnTo>
                        <a:pt x="266" y="160"/>
                      </a:lnTo>
                      <a:lnTo>
                        <a:pt x="266" y="158"/>
                      </a:lnTo>
                      <a:lnTo>
                        <a:pt x="266" y="157"/>
                      </a:lnTo>
                      <a:lnTo>
                        <a:pt x="266" y="156"/>
                      </a:lnTo>
                      <a:lnTo>
                        <a:pt x="266" y="153"/>
                      </a:lnTo>
                      <a:lnTo>
                        <a:pt x="267" y="152"/>
                      </a:lnTo>
                      <a:lnTo>
                        <a:pt x="268" y="151"/>
                      </a:lnTo>
                      <a:lnTo>
                        <a:pt x="268" y="149"/>
                      </a:lnTo>
                      <a:lnTo>
                        <a:pt x="268" y="148"/>
                      </a:lnTo>
                      <a:lnTo>
                        <a:pt x="266" y="148"/>
                      </a:lnTo>
                      <a:lnTo>
                        <a:pt x="261" y="151"/>
                      </a:lnTo>
                      <a:lnTo>
                        <a:pt x="257" y="152"/>
                      </a:lnTo>
                      <a:lnTo>
                        <a:pt x="253" y="153"/>
                      </a:lnTo>
                      <a:lnTo>
                        <a:pt x="253" y="154"/>
                      </a:lnTo>
                      <a:lnTo>
                        <a:pt x="249" y="157"/>
                      </a:lnTo>
                      <a:lnTo>
                        <a:pt x="247" y="158"/>
                      </a:lnTo>
                      <a:lnTo>
                        <a:pt x="246" y="158"/>
                      </a:lnTo>
                      <a:lnTo>
                        <a:pt x="244" y="160"/>
                      </a:lnTo>
                      <a:lnTo>
                        <a:pt x="242" y="160"/>
                      </a:lnTo>
                      <a:lnTo>
                        <a:pt x="239" y="163"/>
                      </a:lnTo>
                      <a:lnTo>
                        <a:pt x="237" y="163"/>
                      </a:lnTo>
                      <a:lnTo>
                        <a:pt x="237" y="162"/>
                      </a:lnTo>
                      <a:lnTo>
                        <a:pt x="238" y="157"/>
                      </a:lnTo>
                      <a:lnTo>
                        <a:pt x="238" y="156"/>
                      </a:lnTo>
                      <a:lnTo>
                        <a:pt x="242" y="154"/>
                      </a:lnTo>
                      <a:lnTo>
                        <a:pt x="242" y="152"/>
                      </a:lnTo>
                      <a:lnTo>
                        <a:pt x="239" y="152"/>
                      </a:lnTo>
                      <a:lnTo>
                        <a:pt x="238" y="152"/>
                      </a:lnTo>
                      <a:lnTo>
                        <a:pt x="236" y="152"/>
                      </a:lnTo>
                      <a:lnTo>
                        <a:pt x="234" y="151"/>
                      </a:lnTo>
                      <a:lnTo>
                        <a:pt x="233" y="149"/>
                      </a:lnTo>
                      <a:lnTo>
                        <a:pt x="232" y="149"/>
                      </a:lnTo>
                      <a:lnTo>
                        <a:pt x="230" y="147"/>
                      </a:lnTo>
                      <a:lnTo>
                        <a:pt x="230" y="143"/>
                      </a:lnTo>
                      <a:lnTo>
                        <a:pt x="228" y="142"/>
                      </a:lnTo>
                      <a:lnTo>
                        <a:pt x="228" y="141"/>
                      </a:lnTo>
                      <a:lnTo>
                        <a:pt x="228" y="139"/>
                      </a:lnTo>
                      <a:lnTo>
                        <a:pt x="228" y="137"/>
                      </a:lnTo>
                      <a:lnTo>
                        <a:pt x="228" y="135"/>
                      </a:lnTo>
                      <a:lnTo>
                        <a:pt x="229" y="134"/>
                      </a:lnTo>
                      <a:lnTo>
                        <a:pt x="228" y="133"/>
                      </a:lnTo>
                      <a:lnTo>
                        <a:pt x="224" y="134"/>
                      </a:lnTo>
                      <a:lnTo>
                        <a:pt x="222" y="133"/>
                      </a:lnTo>
                      <a:lnTo>
                        <a:pt x="223" y="132"/>
                      </a:lnTo>
                      <a:lnTo>
                        <a:pt x="223" y="129"/>
                      </a:lnTo>
                      <a:lnTo>
                        <a:pt x="224" y="127"/>
                      </a:lnTo>
                      <a:lnTo>
                        <a:pt x="225" y="124"/>
                      </a:lnTo>
                      <a:lnTo>
                        <a:pt x="224" y="122"/>
                      </a:lnTo>
                      <a:lnTo>
                        <a:pt x="223" y="120"/>
                      </a:lnTo>
                      <a:lnTo>
                        <a:pt x="223" y="119"/>
                      </a:lnTo>
                      <a:lnTo>
                        <a:pt x="222" y="120"/>
                      </a:lnTo>
                      <a:lnTo>
                        <a:pt x="222" y="122"/>
                      </a:lnTo>
                      <a:lnTo>
                        <a:pt x="220" y="123"/>
                      </a:lnTo>
                      <a:lnTo>
                        <a:pt x="219" y="123"/>
                      </a:lnTo>
                      <a:lnTo>
                        <a:pt x="217" y="122"/>
                      </a:lnTo>
                      <a:lnTo>
                        <a:pt x="215" y="123"/>
                      </a:lnTo>
                      <a:lnTo>
                        <a:pt x="214" y="123"/>
                      </a:lnTo>
                      <a:lnTo>
                        <a:pt x="213" y="123"/>
                      </a:lnTo>
                      <a:lnTo>
                        <a:pt x="210" y="124"/>
                      </a:lnTo>
                      <a:lnTo>
                        <a:pt x="208" y="123"/>
                      </a:lnTo>
                      <a:lnTo>
                        <a:pt x="205" y="123"/>
                      </a:lnTo>
                      <a:lnTo>
                        <a:pt x="204" y="123"/>
                      </a:lnTo>
                      <a:lnTo>
                        <a:pt x="203" y="122"/>
                      </a:lnTo>
                      <a:lnTo>
                        <a:pt x="200" y="123"/>
                      </a:lnTo>
                      <a:lnTo>
                        <a:pt x="200" y="125"/>
                      </a:lnTo>
                      <a:lnTo>
                        <a:pt x="201" y="127"/>
                      </a:lnTo>
                      <a:lnTo>
                        <a:pt x="200" y="127"/>
                      </a:lnTo>
                      <a:lnTo>
                        <a:pt x="199" y="125"/>
                      </a:lnTo>
                      <a:lnTo>
                        <a:pt x="194" y="127"/>
                      </a:lnTo>
                      <a:lnTo>
                        <a:pt x="192" y="127"/>
                      </a:lnTo>
                      <a:lnTo>
                        <a:pt x="195" y="135"/>
                      </a:lnTo>
                      <a:lnTo>
                        <a:pt x="197" y="135"/>
                      </a:lnTo>
                      <a:lnTo>
                        <a:pt x="197" y="138"/>
                      </a:lnTo>
                      <a:lnTo>
                        <a:pt x="199" y="142"/>
                      </a:lnTo>
                      <a:lnTo>
                        <a:pt x="199" y="144"/>
                      </a:lnTo>
                      <a:lnTo>
                        <a:pt x="199" y="148"/>
                      </a:lnTo>
                      <a:lnTo>
                        <a:pt x="200" y="152"/>
                      </a:lnTo>
                      <a:lnTo>
                        <a:pt x="199" y="154"/>
                      </a:lnTo>
                      <a:lnTo>
                        <a:pt x="199" y="160"/>
                      </a:lnTo>
                      <a:lnTo>
                        <a:pt x="197" y="165"/>
                      </a:lnTo>
                      <a:lnTo>
                        <a:pt x="197" y="167"/>
                      </a:lnTo>
                      <a:lnTo>
                        <a:pt x="197" y="171"/>
                      </a:lnTo>
                      <a:lnTo>
                        <a:pt x="201" y="172"/>
                      </a:lnTo>
                      <a:lnTo>
                        <a:pt x="204" y="173"/>
                      </a:lnTo>
                      <a:lnTo>
                        <a:pt x="205" y="171"/>
                      </a:lnTo>
                      <a:lnTo>
                        <a:pt x="203" y="170"/>
                      </a:lnTo>
                      <a:lnTo>
                        <a:pt x="201" y="168"/>
                      </a:lnTo>
                      <a:lnTo>
                        <a:pt x="201" y="166"/>
                      </a:lnTo>
                      <a:lnTo>
                        <a:pt x="204" y="165"/>
                      </a:lnTo>
                      <a:lnTo>
                        <a:pt x="203" y="166"/>
                      </a:lnTo>
                      <a:lnTo>
                        <a:pt x="203" y="168"/>
                      </a:lnTo>
                      <a:lnTo>
                        <a:pt x="204" y="170"/>
                      </a:lnTo>
                      <a:lnTo>
                        <a:pt x="205" y="171"/>
                      </a:lnTo>
                      <a:lnTo>
                        <a:pt x="205" y="173"/>
                      </a:lnTo>
                      <a:lnTo>
                        <a:pt x="205" y="179"/>
                      </a:lnTo>
                      <a:lnTo>
                        <a:pt x="206" y="181"/>
                      </a:lnTo>
                      <a:lnTo>
                        <a:pt x="208" y="182"/>
                      </a:lnTo>
                      <a:lnTo>
                        <a:pt x="209" y="186"/>
                      </a:lnTo>
                      <a:lnTo>
                        <a:pt x="210" y="187"/>
                      </a:lnTo>
                      <a:lnTo>
                        <a:pt x="210" y="192"/>
                      </a:lnTo>
                      <a:lnTo>
                        <a:pt x="210" y="195"/>
                      </a:lnTo>
                      <a:lnTo>
                        <a:pt x="210" y="196"/>
                      </a:lnTo>
                      <a:lnTo>
                        <a:pt x="209" y="200"/>
                      </a:lnTo>
                      <a:lnTo>
                        <a:pt x="208" y="203"/>
                      </a:lnTo>
                      <a:lnTo>
                        <a:pt x="206" y="206"/>
                      </a:lnTo>
                      <a:lnTo>
                        <a:pt x="208" y="209"/>
                      </a:lnTo>
                      <a:lnTo>
                        <a:pt x="205" y="209"/>
                      </a:lnTo>
                      <a:lnTo>
                        <a:pt x="203" y="210"/>
                      </a:lnTo>
                      <a:lnTo>
                        <a:pt x="203" y="213"/>
                      </a:lnTo>
                      <a:lnTo>
                        <a:pt x="201" y="215"/>
                      </a:lnTo>
                      <a:lnTo>
                        <a:pt x="201" y="218"/>
                      </a:lnTo>
                      <a:lnTo>
                        <a:pt x="201" y="222"/>
                      </a:lnTo>
                      <a:lnTo>
                        <a:pt x="201" y="227"/>
                      </a:lnTo>
                      <a:lnTo>
                        <a:pt x="204" y="227"/>
                      </a:lnTo>
                      <a:lnTo>
                        <a:pt x="205" y="228"/>
                      </a:lnTo>
                      <a:lnTo>
                        <a:pt x="204" y="228"/>
                      </a:lnTo>
                      <a:lnTo>
                        <a:pt x="201" y="229"/>
                      </a:lnTo>
                      <a:lnTo>
                        <a:pt x="200" y="232"/>
                      </a:lnTo>
                      <a:lnTo>
                        <a:pt x="200" y="234"/>
                      </a:lnTo>
                      <a:lnTo>
                        <a:pt x="197" y="239"/>
                      </a:lnTo>
                      <a:lnTo>
                        <a:pt x="195" y="242"/>
                      </a:lnTo>
                      <a:lnTo>
                        <a:pt x="195" y="243"/>
                      </a:lnTo>
                      <a:lnTo>
                        <a:pt x="192" y="246"/>
                      </a:lnTo>
                      <a:lnTo>
                        <a:pt x="189" y="248"/>
                      </a:lnTo>
                      <a:lnTo>
                        <a:pt x="185" y="252"/>
                      </a:lnTo>
                      <a:lnTo>
                        <a:pt x="184" y="252"/>
                      </a:lnTo>
                      <a:lnTo>
                        <a:pt x="175" y="249"/>
                      </a:lnTo>
                      <a:lnTo>
                        <a:pt x="173" y="248"/>
                      </a:lnTo>
                      <a:lnTo>
                        <a:pt x="171" y="248"/>
                      </a:lnTo>
                      <a:lnTo>
                        <a:pt x="168" y="246"/>
                      </a:lnTo>
                      <a:lnTo>
                        <a:pt x="165" y="244"/>
                      </a:lnTo>
                      <a:lnTo>
                        <a:pt x="162" y="244"/>
                      </a:lnTo>
                      <a:lnTo>
                        <a:pt x="159" y="246"/>
                      </a:lnTo>
                      <a:lnTo>
                        <a:pt x="158" y="248"/>
                      </a:lnTo>
                      <a:lnTo>
                        <a:pt x="158" y="252"/>
                      </a:lnTo>
                      <a:lnTo>
                        <a:pt x="157" y="253"/>
                      </a:lnTo>
                      <a:lnTo>
                        <a:pt x="154" y="257"/>
                      </a:lnTo>
                      <a:lnTo>
                        <a:pt x="154" y="261"/>
                      </a:lnTo>
                      <a:lnTo>
                        <a:pt x="151" y="263"/>
                      </a:lnTo>
                      <a:lnTo>
                        <a:pt x="148" y="267"/>
                      </a:lnTo>
                      <a:lnTo>
                        <a:pt x="144" y="270"/>
                      </a:lnTo>
                      <a:lnTo>
                        <a:pt x="140" y="274"/>
                      </a:lnTo>
                      <a:lnTo>
                        <a:pt x="134" y="277"/>
                      </a:lnTo>
                      <a:lnTo>
                        <a:pt x="130" y="282"/>
                      </a:lnTo>
                      <a:lnTo>
                        <a:pt x="127" y="285"/>
                      </a:lnTo>
                      <a:lnTo>
                        <a:pt x="124" y="288"/>
                      </a:lnTo>
                      <a:lnTo>
                        <a:pt x="120" y="291"/>
                      </a:lnTo>
                      <a:lnTo>
                        <a:pt x="119" y="296"/>
                      </a:lnTo>
                      <a:lnTo>
                        <a:pt x="118" y="300"/>
                      </a:lnTo>
                      <a:lnTo>
                        <a:pt x="114" y="305"/>
                      </a:lnTo>
                      <a:lnTo>
                        <a:pt x="111" y="313"/>
                      </a:lnTo>
                      <a:lnTo>
                        <a:pt x="110" y="317"/>
                      </a:lnTo>
                      <a:lnTo>
                        <a:pt x="106" y="322"/>
                      </a:lnTo>
                      <a:lnTo>
                        <a:pt x="109" y="328"/>
                      </a:lnTo>
                      <a:lnTo>
                        <a:pt x="110" y="331"/>
                      </a:lnTo>
                      <a:lnTo>
                        <a:pt x="110" y="334"/>
                      </a:lnTo>
                      <a:lnTo>
                        <a:pt x="109" y="337"/>
                      </a:lnTo>
                      <a:lnTo>
                        <a:pt x="106" y="343"/>
                      </a:lnTo>
                      <a:lnTo>
                        <a:pt x="104" y="347"/>
                      </a:lnTo>
                      <a:lnTo>
                        <a:pt x="99" y="350"/>
                      </a:lnTo>
                      <a:lnTo>
                        <a:pt x="95" y="350"/>
                      </a:lnTo>
                      <a:lnTo>
                        <a:pt x="90" y="351"/>
                      </a:lnTo>
                      <a:lnTo>
                        <a:pt x="87" y="352"/>
                      </a:lnTo>
                      <a:lnTo>
                        <a:pt x="83" y="352"/>
                      </a:lnTo>
                      <a:lnTo>
                        <a:pt x="81" y="352"/>
                      </a:lnTo>
                      <a:lnTo>
                        <a:pt x="80" y="361"/>
                      </a:lnTo>
                      <a:lnTo>
                        <a:pt x="80" y="364"/>
                      </a:lnTo>
                      <a:lnTo>
                        <a:pt x="78" y="366"/>
                      </a:lnTo>
                      <a:lnTo>
                        <a:pt x="78" y="372"/>
                      </a:lnTo>
                      <a:lnTo>
                        <a:pt x="80" y="376"/>
                      </a:lnTo>
                      <a:lnTo>
                        <a:pt x="80" y="377"/>
                      </a:lnTo>
                      <a:lnTo>
                        <a:pt x="80" y="381"/>
                      </a:lnTo>
                      <a:lnTo>
                        <a:pt x="80" y="386"/>
                      </a:lnTo>
                      <a:lnTo>
                        <a:pt x="82" y="393"/>
                      </a:lnTo>
                      <a:lnTo>
                        <a:pt x="82" y="396"/>
                      </a:lnTo>
                      <a:lnTo>
                        <a:pt x="81" y="400"/>
                      </a:lnTo>
                      <a:lnTo>
                        <a:pt x="81" y="404"/>
                      </a:lnTo>
                      <a:lnTo>
                        <a:pt x="75" y="407"/>
                      </a:lnTo>
                      <a:lnTo>
                        <a:pt x="75" y="410"/>
                      </a:lnTo>
                      <a:lnTo>
                        <a:pt x="80" y="417"/>
                      </a:lnTo>
                      <a:lnTo>
                        <a:pt x="81" y="419"/>
                      </a:lnTo>
                      <a:lnTo>
                        <a:pt x="83" y="422"/>
                      </a:lnTo>
                      <a:lnTo>
                        <a:pt x="87" y="422"/>
                      </a:lnTo>
                      <a:lnTo>
                        <a:pt x="95" y="426"/>
                      </a:lnTo>
                      <a:lnTo>
                        <a:pt x="101" y="426"/>
                      </a:lnTo>
                      <a:lnTo>
                        <a:pt x="105" y="419"/>
                      </a:lnTo>
                      <a:lnTo>
                        <a:pt x="104" y="419"/>
                      </a:lnTo>
                      <a:lnTo>
                        <a:pt x="104" y="418"/>
                      </a:lnTo>
                      <a:lnTo>
                        <a:pt x="109" y="417"/>
                      </a:lnTo>
                      <a:lnTo>
                        <a:pt x="113" y="413"/>
                      </a:lnTo>
                      <a:lnTo>
                        <a:pt x="116" y="409"/>
                      </a:lnTo>
                      <a:lnTo>
                        <a:pt x="119" y="405"/>
                      </a:lnTo>
                      <a:lnTo>
                        <a:pt x="124" y="400"/>
                      </a:lnTo>
                      <a:lnTo>
                        <a:pt x="127" y="395"/>
                      </a:lnTo>
                      <a:lnTo>
                        <a:pt x="130" y="391"/>
                      </a:lnTo>
                      <a:lnTo>
                        <a:pt x="130" y="390"/>
                      </a:lnTo>
                      <a:lnTo>
                        <a:pt x="130" y="385"/>
                      </a:lnTo>
                      <a:lnTo>
                        <a:pt x="129" y="377"/>
                      </a:lnTo>
                      <a:lnTo>
                        <a:pt x="130" y="374"/>
                      </a:lnTo>
                      <a:lnTo>
                        <a:pt x="144" y="370"/>
                      </a:lnTo>
                      <a:lnTo>
                        <a:pt x="149" y="370"/>
                      </a:lnTo>
                      <a:lnTo>
                        <a:pt x="149" y="366"/>
                      </a:lnTo>
                      <a:lnTo>
                        <a:pt x="147" y="364"/>
                      </a:lnTo>
                      <a:lnTo>
                        <a:pt x="146" y="361"/>
                      </a:lnTo>
                      <a:lnTo>
                        <a:pt x="144" y="358"/>
                      </a:lnTo>
                      <a:lnTo>
                        <a:pt x="146" y="353"/>
                      </a:lnTo>
                      <a:lnTo>
                        <a:pt x="147" y="350"/>
                      </a:lnTo>
                      <a:lnTo>
                        <a:pt x="149" y="346"/>
                      </a:lnTo>
                      <a:lnTo>
                        <a:pt x="151" y="342"/>
                      </a:lnTo>
                      <a:lnTo>
                        <a:pt x="153" y="341"/>
                      </a:lnTo>
                      <a:lnTo>
                        <a:pt x="156" y="337"/>
                      </a:lnTo>
                      <a:lnTo>
                        <a:pt x="157" y="334"/>
                      </a:lnTo>
                      <a:lnTo>
                        <a:pt x="159" y="332"/>
                      </a:lnTo>
                      <a:lnTo>
                        <a:pt x="163" y="333"/>
                      </a:lnTo>
                      <a:lnTo>
                        <a:pt x="166" y="334"/>
                      </a:lnTo>
                      <a:lnTo>
                        <a:pt x="170" y="337"/>
                      </a:lnTo>
                      <a:lnTo>
                        <a:pt x="170" y="334"/>
                      </a:lnTo>
                      <a:lnTo>
                        <a:pt x="171" y="334"/>
                      </a:lnTo>
                      <a:lnTo>
                        <a:pt x="172" y="333"/>
                      </a:lnTo>
                      <a:lnTo>
                        <a:pt x="175" y="334"/>
                      </a:lnTo>
                      <a:lnTo>
                        <a:pt x="176" y="333"/>
                      </a:lnTo>
                      <a:lnTo>
                        <a:pt x="177" y="333"/>
                      </a:lnTo>
                      <a:lnTo>
                        <a:pt x="176" y="331"/>
                      </a:lnTo>
                      <a:lnTo>
                        <a:pt x="175" y="328"/>
                      </a:lnTo>
                      <a:lnTo>
                        <a:pt x="176" y="327"/>
                      </a:lnTo>
                      <a:lnTo>
                        <a:pt x="176" y="326"/>
                      </a:lnTo>
                      <a:lnTo>
                        <a:pt x="175" y="323"/>
                      </a:lnTo>
                      <a:lnTo>
                        <a:pt x="172" y="322"/>
                      </a:lnTo>
                      <a:lnTo>
                        <a:pt x="172" y="318"/>
                      </a:lnTo>
                      <a:lnTo>
                        <a:pt x="173" y="317"/>
                      </a:lnTo>
                      <a:lnTo>
                        <a:pt x="175" y="315"/>
                      </a:lnTo>
                      <a:lnTo>
                        <a:pt x="173" y="314"/>
                      </a:lnTo>
                      <a:lnTo>
                        <a:pt x="175" y="312"/>
                      </a:lnTo>
                      <a:lnTo>
                        <a:pt x="173" y="312"/>
                      </a:lnTo>
                      <a:lnTo>
                        <a:pt x="172" y="310"/>
                      </a:lnTo>
                      <a:lnTo>
                        <a:pt x="173" y="308"/>
                      </a:lnTo>
                      <a:lnTo>
                        <a:pt x="175" y="308"/>
                      </a:lnTo>
                      <a:lnTo>
                        <a:pt x="177" y="307"/>
                      </a:lnTo>
                      <a:lnTo>
                        <a:pt x="178" y="307"/>
                      </a:lnTo>
                      <a:lnTo>
                        <a:pt x="180" y="307"/>
                      </a:lnTo>
                      <a:lnTo>
                        <a:pt x="185" y="307"/>
                      </a:lnTo>
                      <a:lnTo>
                        <a:pt x="186" y="310"/>
                      </a:lnTo>
                      <a:lnTo>
                        <a:pt x="187" y="308"/>
                      </a:lnTo>
                      <a:lnTo>
                        <a:pt x="187" y="307"/>
                      </a:lnTo>
                      <a:lnTo>
                        <a:pt x="186" y="304"/>
                      </a:lnTo>
                      <a:lnTo>
                        <a:pt x="182" y="303"/>
                      </a:lnTo>
                      <a:lnTo>
                        <a:pt x="186" y="301"/>
                      </a:lnTo>
                      <a:lnTo>
                        <a:pt x="189" y="303"/>
                      </a:lnTo>
                      <a:lnTo>
                        <a:pt x="190" y="303"/>
                      </a:lnTo>
                      <a:lnTo>
                        <a:pt x="191" y="304"/>
                      </a:lnTo>
                      <a:lnTo>
                        <a:pt x="191" y="303"/>
                      </a:lnTo>
                      <a:lnTo>
                        <a:pt x="192" y="301"/>
                      </a:lnTo>
                      <a:lnTo>
                        <a:pt x="189" y="298"/>
                      </a:lnTo>
                      <a:lnTo>
                        <a:pt x="187" y="296"/>
                      </a:lnTo>
                      <a:lnTo>
                        <a:pt x="187" y="293"/>
                      </a:lnTo>
                      <a:lnTo>
                        <a:pt x="190" y="291"/>
                      </a:lnTo>
                      <a:lnTo>
                        <a:pt x="192" y="291"/>
                      </a:lnTo>
                      <a:lnTo>
                        <a:pt x="192" y="289"/>
                      </a:lnTo>
                      <a:lnTo>
                        <a:pt x="190" y="289"/>
                      </a:lnTo>
                      <a:lnTo>
                        <a:pt x="187" y="288"/>
                      </a:lnTo>
                      <a:lnTo>
                        <a:pt x="185" y="290"/>
                      </a:lnTo>
                      <a:lnTo>
                        <a:pt x="184" y="289"/>
                      </a:lnTo>
                      <a:lnTo>
                        <a:pt x="184" y="288"/>
                      </a:lnTo>
                      <a:lnTo>
                        <a:pt x="184" y="286"/>
                      </a:lnTo>
                      <a:lnTo>
                        <a:pt x="184" y="284"/>
                      </a:lnTo>
                      <a:lnTo>
                        <a:pt x="186" y="282"/>
                      </a:lnTo>
                      <a:lnTo>
                        <a:pt x="185" y="281"/>
                      </a:lnTo>
                      <a:lnTo>
                        <a:pt x="181" y="281"/>
                      </a:lnTo>
                      <a:lnTo>
                        <a:pt x="178" y="282"/>
                      </a:lnTo>
                      <a:lnTo>
                        <a:pt x="176" y="282"/>
                      </a:lnTo>
                      <a:lnTo>
                        <a:pt x="176" y="281"/>
                      </a:lnTo>
                      <a:lnTo>
                        <a:pt x="175" y="280"/>
                      </a:lnTo>
                      <a:lnTo>
                        <a:pt x="175" y="276"/>
                      </a:lnTo>
                      <a:lnTo>
                        <a:pt x="177" y="275"/>
                      </a:lnTo>
                      <a:lnTo>
                        <a:pt x="177" y="272"/>
                      </a:lnTo>
                      <a:lnTo>
                        <a:pt x="176" y="271"/>
                      </a:lnTo>
                      <a:lnTo>
                        <a:pt x="176" y="268"/>
                      </a:lnTo>
                      <a:lnTo>
                        <a:pt x="176" y="267"/>
                      </a:lnTo>
                      <a:lnTo>
                        <a:pt x="177" y="266"/>
                      </a:lnTo>
                      <a:lnTo>
                        <a:pt x="178" y="266"/>
                      </a:lnTo>
                      <a:lnTo>
                        <a:pt x="182" y="263"/>
                      </a:lnTo>
                      <a:lnTo>
                        <a:pt x="185" y="263"/>
                      </a:lnTo>
                      <a:lnTo>
                        <a:pt x="186" y="266"/>
                      </a:lnTo>
                      <a:lnTo>
                        <a:pt x="187" y="268"/>
                      </a:lnTo>
                      <a:lnTo>
                        <a:pt x="189" y="270"/>
                      </a:lnTo>
                      <a:lnTo>
                        <a:pt x="190" y="271"/>
                      </a:lnTo>
                      <a:lnTo>
                        <a:pt x="189" y="272"/>
                      </a:lnTo>
                      <a:lnTo>
                        <a:pt x="186" y="274"/>
                      </a:lnTo>
                      <a:lnTo>
                        <a:pt x="185" y="272"/>
                      </a:lnTo>
                      <a:lnTo>
                        <a:pt x="185" y="274"/>
                      </a:lnTo>
                      <a:lnTo>
                        <a:pt x="186" y="275"/>
                      </a:lnTo>
                      <a:lnTo>
                        <a:pt x="187" y="276"/>
                      </a:lnTo>
                      <a:lnTo>
                        <a:pt x="190" y="276"/>
                      </a:lnTo>
                      <a:lnTo>
                        <a:pt x="192" y="276"/>
                      </a:lnTo>
                      <a:lnTo>
                        <a:pt x="194" y="277"/>
                      </a:lnTo>
                      <a:lnTo>
                        <a:pt x="195" y="281"/>
                      </a:lnTo>
                      <a:lnTo>
                        <a:pt x="197" y="282"/>
                      </a:lnTo>
                      <a:lnTo>
                        <a:pt x="200" y="284"/>
                      </a:lnTo>
                      <a:lnTo>
                        <a:pt x="201" y="284"/>
                      </a:lnTo>
                      <a:lnTo>
                        <a:pt x="204" y="285"/>
                      </a:lnTo>
                      <a:lnTo>
                        <a:pt x="208" y="286"/>
                      </a:lnTo>
                      <a:lnTo>
                        <a:pt x="208" y="288"/>
                      </a:lnTo>
                      <a:lnTo>
                        <a:pt x="205" y="290"/>
                      </a:lnTo>
                      <a:lnTo>
                        <a:pt x="203" y="293"/>
                      </a:lnTo>
                      <a:lnTo>
                        <a:pt x="201" y="295"/>
                      </a:lnTo>
                      <a:lnTo>
                        <a:pt x="204" y="295"/>
                      </a:lnTo>
                      <a:lnTo>
                        <a:pt x="206" y="296"/>
                      </a:lnTo>
                      <a:lnTo>
                        <a:pt x="209" y="295"/>
                      </a:lnTo>
                      <a:lnTo>
                        <a:pt x="213" y="295"/>
                      </a:lnTo>
                      <a:lnTo>
                        <a:pt x="210" y="298"/>
                      </a:lnTo>
                      <a:lnTo>
                        <a:pt x="209" y="298"/>
                      </a:lnTo>
                      <a:lnTo>
                        <a:pt x="208" y="299"/>
                      </a:lnTo>
                      <a:lnTo>
                        <a:pt x="206" y="300"/>
                      </a:lnTo>
                      <a:lnTo>
                        <a:pt x="205" y="299"/>
                      </a:lnTo>
                      <a:lnTo>
                        <a:pt x="204" y="298"/>
                      </a:lnTo>
                      <a:lnTo>
                        <a:pt x="203" y="298"/>
                      </a:lnTo>
                      <a:lnTo>
                        <a:pt x="201" y="299"/>
                      </a:lnTo>
                      <a:lnTo>
                        <a:pt x="197" y="300"/>
                      </a:lnTo>
                      <a:lnTo>
                        <a:pt x="197" y="301"/>
                      </a:lnTo>
                      <a:lnTo>
                        <a:pt x="199" y="301"/>
                      </a:lnTo>
                      <a:lnTo>
                        <a:pt x="200" y="301"/>
                      </a:lnTo>
                      <a:lnTo>
                        <a:pt x="201" y="301"/>
                      </a:lnTo>
                      <a:lnTo>
                        <a:pt x="204" y="303"/>
                      </a:lnTo>
                      <a:lnTo>
                        <a:pt x="206" y="303"/>
                      </a:lnTo>
                      <a:lnTo>
                        <a:pt x="206" y="304"/>
                      </a:lnTo>
                      <a:lnTo>
                        <a:pt x="209" y="305"/>
                      </a:lnTo>
                      <a:lnTo>
                        <a:pt x="210" y="305"/>
                      </a:lnTo>
                      <a:lnTo>
                        <a:pt x="213" y="304"/>
                      </a:lnTo>
                      <a:lnTo>
                        <a:pt x="215" y="303"/>
                      </a:lnTo>
                      <a:lnTo>
                        <a:pt x="217" y="301"/>
                      </a:lnTo>
                      <a:lnTo>
                        <a:pt x="217" y="299"/>
                      </a:lnTo>
                      <a:lnTo>
                        <a:pt x="217" y="298"/>
                      </a:lnTo>
                      <a:lnTo>
                        <a:pt x="217" y="293"/>
                      </a:lnTo>
                      <a:lnTo>
                        <a:pt x="218" y="291"/>
                      </a:lnTo>
                      <a:lnTo>
                        <a:pt x="220" y="290"/>
                      </a:lnTo>
                      <a:lnTo>
                        <a:pt x="222" y="291"/>
                      </a:lnTo>
                      <a:lnTo>
                        <a:pt x="224" y="291"/>
                      </a:lnTo>
                      <a:lnTo>
                        <a:pt x="227" y="293"/>
                      </a:lnTo>
                      <a:lnTo>
                        <a:pt x="228" y="291"/>
                      </a:lnTo>
                      <a:lnTo>
                        <a:pt x="230" y="291"/>
                      </a:lnTo>
                      <a:lnTo>
                        <a:pt x="233" y="291"/>
                      </a:lnTo>
                      <a:lnTo>
                        <a:pt x="234" y="290"/>
                      </a:lnTo>
                      <a:lnTo>
                        <a:pt x="236" y="291"/>
                      </a:lnTo>
                      <a:close/>
                      <a:moveTo>
                        <a:pt x="5" y="224"/>
                      </a:moveTo>
                      <a:lnTo>
                        <a:pt x="6" y="228"/>
                      </a:lnTo>
                      <a:lnTo>
                        <a:pt x="6" y="232"/>
                      </a:lnTo>
                      <a:lnTo>
                        <a:pt x="6" y="237"/>
                      </a:lnTo>
                      <a:lnTo>
                        <a:pt x="6" y="241"/>
                      </a:lnTo>
                      <a:lnTo>
                        <a:pt x="6" y="246"/>
                      </a:lnTo>
                      <a:lnTo>
                        <a:pt x="6" y="249"/>
                      </a:lnTo>
                      <a:lnTo>
                        <a:pt x="5" y="257"/>
                      </a:lnTo>
                      <a:lnTo>
                        <a:pt x="2" y="262"/>
                      </a:lnTo>
                      <a:lnTo>
                        <a:pt x="1" y="267"/>
                      </a:lnTo>
                      <a:lnTo>
                        <a:pt x="0" y="271"/>
                      </a:lnTo>
                      <a:lnTo>
                        <a:pt x="0" y="277"/>
                      </a:lnTo>
                      <a:lnTo>
                        <a:pt x="5" y="284"/>
                      </a:lnTo>
                      <a:lnTo>
                        <a:pt x="7" y="289"/>
                      </a:lnTo>
                      <a:lnTo>
                        <a:pt x="10" y="294"/>
                      </a:lnTo>
                      <a:lnTo>
                        <a:pt x="11" y="298"/>
                      </a:lnTo>
                      <a:lnTo>
                        <a:pt x="12" y="300"/>
                      </a:lnTo>
                      <a:lnTo>
                        <a:pt x="12" y="305"/>
                      </a:lnTo>
                      <a:lnTo>
                        <a:pt x="12" y="309"/>
                      </a:lnTo>
                      <a:lnTo>
                        <a:pt x="16" y="315"/>
                      </a:lnTo>
                      <a:lnTo>
                        <a:pt x="21" y="319"/>
                      </a:lnTo>
                      <a:lnTo>
                        <a:pt x="23" y="322"/>
                      </a:lnTo>
                      <a:lnTo>
                        <a:pt x="25" y="326"/>
                      </a:lnTo>
                      <a:lnTo>
                        <a:pt x="26" y="331"/>
                      </a:lnTo>
                      <a:lnTo>
                        <a:pt x="29" y="334"/>
                      </a:lnTo>
                      <a:lnTo>
                        <a:pt x="31" y="338"/>
                      </a:lnTo>
                      <a:lnTo>
                        <a:pt x="35" y="339"/>
                      </a:lnTo>
                      <a:lnTo>
                        <a:pt x="37" y="342"/>
                      </a:lnTo>
                      <a:lnTo>
                        <a:pt x="38" y="342"/>
                      </a:lnTo>
                      <a:lnTo>
                        <a:pt x="44" y="339"/>
                      </a:lnTo>
                      <a:lnTo>
                        <a:pt x="47" y="337"/>
                      </a:lnTo>
                      <a:lnTo>
                        <a:pt x="50" y="332"/>
                      </a:lnTo>
                      <a:lnTo>
                        <a:pt x="53" y="329"/>
                      </a:lnTo>
                      <a:lnTo>
                        <a:pt x="52" y="327"/>
                      </a:lnTo>
                      <a:lnTo>
                        <a:pt x="52" y="323"/>
                      </a:lnTo>
                      <a:lnTo>
                        <a:pt x="50" y="320"/>
                      </a:lnTo>
                      <a:lnTo>
                        <a:pt x="49" y="317"/>
                      </a:lnTo>
                      <a:lnTo>
                        <a:pt x="45" y="314"/>
                      </a:lnTo>
                      <a:lnTo>
                        <a:pt x="44" y="312"/>
                      </a:lnTo>
                      <a:lnTo>
                        <a:pt x="44" y="307"/>
                      </a:lnTo>
                      <a:lnTo>
                        <a:pt x="44" y="303"/>
                      </a:lnTo>
                      <a:lnTo>
                        <a:pt x="44" y="300"/>
                      </a:lnTo>
                      <a:lnTo>
                        <a:pt x="45" y="296"/>
                      </a:lnTo>
                      <a:lnTo>
                        <a:pt x="49" y="290"/>
                      </a:lnTo>
                      <a:lnTo>
                        <a:pt x="53" y="286"/>
                      </a:lnTo>
                      <a:lnTo>
                        <a:pt x="54" y="285"/>
                      </a:lnTo>
                      <a:lnTo>
                        <a:pt x="59" y="282"/>
                      </a:lnTo>
                      <a:lnTo>
                        <a:pt x="64" y="279"/>
                      </a:lnTo>
                      <a:lnTo>
                        <a:pt x="68" y="276"/>
                      </a:lnTo>
                      <a:lnTo>
                        <a:pt x="69" y="274"/>
                      </a:lnTo>
                      <a:lnTo>
                        <a:pt x="72" y="271"/>
                      </a:lnTo>
                      <a:lnTo>
                        <a:pt x="73" y="270"/>
                      </a:lnTo>
                      <a:lnTo>
                        <a:pt x="73" y="268"/>
                      </a:lnTo>
                      <a:lnTo>
                        <a:pt x="75" y="267"/>
                      </a:lnTo>
                      <a:lnTo>
                        <a:pt x="75" y="263"/>
                      </a:lnTo>
                      <a:lnTo>
                        <a:pt x="75" y="262"/>
                      </a:lnTo>
                      <a:lnTo>
                        <a:pt x="73" y="257"/>
                      </a:lnTo>
                      <a:lnTo>
                        <a:pt x="72" y="253"/>
                      </a:lnTo>
                      <a:lnTo>
                        <a:pt x="71" y="247"/>
                      </a:lnTo>
                      <a:lnTo>
                        <a:pt x="71" y="241"/>
                      </a:lnTo>
                      <a:lnTo>
                        <a:pt x="71" y="237"/>
                      </a:lnTo>
                      <a:lnTo>
                        <a:pt x="73" y="233"/>
                      </a:lnTo>
                      <a:lnTo>
                        <a:pt x="75" y="229"/>
                      </a:lnTo>
                      <a:lnTo>
                        <a:pt x="81" y="224"/>
                      </a:lnTo>
                      <a:lnTo>
                        <a:pt x="86" y="220"/>
                      </a:lnTo>
                      <a:lnTo>
                        <a:pt x="90" y="218"/>
                      </a:lnTo>
                      <a:lnTo>
                        <a:pt x="95" y="215"/>
                      </a:lnTo>
                      <a:lnTo>
                        <a:pt x="99" y="214"/>
                      </a:lnTo>
                      <a:lnTo>
                        <a:pt x="101" y="211"/>
                      </a:lnTo>
                      <a:lnTo>
                        <a:pt x="96" y="210"/>
                      </a:lnTo>
                      <a:lnTo>
                        <a:pt x="83" y="208"/>
                      </a:lnTo>
                      <a:lnTo>
                        <a:pt x="80" y="204"/>
                      </a:lnTo>
                      <a:lnTo>
                        <a:pt x="76" y="201"/>
                      </a:lnTo>
                      <a:lnTo>
                        <a:pt x="75" y="200"/>
                      </a:lnTo>
                      <a:lnTo>
                        <a:pt x="73" y="199"/>
                      </a:lnTo>
                      <a:lnTo>
                        <a:pt x="72" y="194"/>
                      </a:lnTo>
                      <a:lnTo>
                        <a:pt x="72" y="187"/>
                      </a:lnTo>
                      <a:lnTo>
                        <a:pt x="73" y="185"/>
                      </a:lnTo>
                      <a:lnTo>
                        <a:pt x="76" y="184"/>
                      </a:lnTo>
                      <a:lnTo>
                        <a:pt x="80" y="182"/>
                      </a:lnTo>
                      <a:lnTo>
                        <a:pt x="82" y="181"/>
                      </a:lnTo>
                      <a:lnTo>
                        <a:pt x="83" y="181"/>
                      </a:lnTo>
                      <a:lnTo>
                        <a:pt x="85" y="181"/>
                      </a:lnTo>
                      <a:lnTo>
                        <a:pt x="86" y="180"/>
                      </a:lnTo>
                      <a:lnTo>
                        <a:pt x="91" y="180"/>
                      </a:lnTo>
                      <a:lnTo>
                        <a:pt x="97" y="176"/>
                      </a:lnTo>
                      <a:lnTo>
                        <a:pt x="101" y="175"/>
                      </a:lnTo>
                      <a:lnTo>
                        <a:pt x="105" y="172"/>
                      </a:lnTo>
                      <a:lnTo>
                        <a:pt x="106" y="171"/>
                      </a:lnTo>
                      <a:lnTo>
                        <a:pt x="106" y="168"/>
                      </a:lnTo>
                      <a:lnTo>
                        <a:pt x="106" y="167"/>
                      </a:lnTo>
                      <a:lnTo>
                        <a:pt x="106" y="163"/>
                      </a:lnTo>
                      <a:lnTo>
                        <a:pt x="106" y="158"/>
                      </a:lnTo>
                      <a:lnTo>
                        <a:pt x="109" y="152"/>
                      </a:lnTo>
                      <a:lnTo>
                        <a:pt x="109" y="149"/>
                      </a:lnTo>
                      <a:lnTo>
                        <a:pt x="111" y="143"/>
                      </a:lnTo>
                      <a:lnTo>
                        <a:pt x="113" y="142"/>
                      </a:lnTo>
                      <a:lnTo>
                        <a:pt x="114" y="141"/>
                      </a:lnTo>
                      <a:lnTo>
                        <a:pt x="115" y="138"/>
                      </a:lnTo>
                      <a:lnTo>
                        <a:pt x="118" y="135"/>
                      </a:lnTo>
                      <a:lnTo>
                        <a:pt x="119" y="130"/>
                      </a:lnTo>
                      <a:lnTo>
                        <a:pt x="121" y="125"/>
                      </a:lnTo>
                      <a:lnTo>
                        <a:pt x="124" y="120"/>
                      </a:lnTo>
                      <a:lnTo>
                        <a:pt x="125" y="115"/>
                      </a:lnTo>
                      <a:lnTo>
                        <a:pt x="125" y="113"/>
                      </a:lnTo>
                      <a:lnTo>
                        <a:pt x="124" y="109"/>
                      </a:lnTo>
                      <a:lnTo>
                        <a:pt x="121" y="105"/>
                      </a:lnTo>
                      <a:lnTo>
                        <a:pt x="120" y="104"/>
                      </a:lnTo>
                      <a:lnTo>
                        <a:pt x="118" y="99"/>
                      </a:lnTo>
                      <a:lnTo>
                        <a:pt x="116" y="95"/>
                      </a:lnTo>
                      <a:lnTo>
                        <a:pt x="116" y="92"/>
                      </a:lnTo>
                      <a:lnTo>
                        <a:pt x="114" y="91"/>
                      </a:lnTo>
                      <a:lnTo>
                        <a:pt x="110" y="89"/>
                      </a:lnTo>
                      <a:lnTo>
                        <a:pt x="109" y="89"/>
                      </a:lnTo>
                      <a:lnTo>
                        <a:pt x="106" y="90"/>
                      </a:lnTo>
                      <a:lnTo>
                        <a:pt x="106" y="91"/>
                      </a:lnTo>
                      <a:lnTo>
                        <a:pt x="105" y="92"/>
                      </a:lnTo>
                      <a:lnTo>
                        <a:pt x="104" y="91"/>
                      </a:lnTo>
                      <a:lnTo>
                        <a:pt x="102" y="90"/>
                      </a:lnTo>
                      <a:lnTo>
                        <a:pt x="101" y="89"/>
                      </a:lnTo>
                      <a:lnTo>
                        <a:pt x="100" y="86"/>
                      </a:lnTo>
                      <a:lnTo>
                        <a:pt x="97" y="85"/>
                      </a:lnTo>
                      <a:lnTo>
                        <a:pt x="95" y="85"/>
                      </a:lnTo>
                      <a:lnTo>
                        <a:pt x="95" y="89"/>
                      </a:lnTo>
                      <a:lnTo>
                        <a:pt x="95" y="90"/>
                      </a:lnTo>
                      <a:lnTo>
                        <a:pt x="95" y="91"/>
                      </a:lnTo>
                      <a:lnTo>
                        <a:pt x="94" y="94"/>
                      </a:lnTo>
                      <a:lnTo>
                        <a:pt x="91" y="97"/>
                      </a:lnTo>
                      <a:lnTo>
                        <a:pt x="90" y="99"/>
                      </a:lnTo>
                      <a:lnTo>
                        <a:pt x="90" y="100"/>
                      </a:lnTo>
                      <a:lnTo>
                        <a:pt x="90" y="101"/>
                      </a:lnTo>
                      <a:lnTo>
                        <a:pt x="94" y="105"/>
                      </a:lnTo>
                      <a:lnTo>
                        <a:pt x="94" y="106"/>
                      </a:lnTo>
                      <a:lnTo>
                        <a:pt x="95" y="108"/>
                      </a:lnTo>
                      <a:lnTo>
                        <a:pt x="95" y="110"/>
                      </a:lnTo>
                      <a:lnTo>
                        <a:pt x="95" y="111"/>
                      </a:lnTo>
                      <a:lnTo>
                        <a:pt x="94" y="113"/>
                      </a:lnTo>
                      <a:lnTo>
                        <a:pt x="90" y="113"/>
                      </a:lnTo>
                      <a:lnTo>
                        <a:pt x="88" y="111"/>
                      </a:lnTo>
                      <a:lnTo>
                        <a:pt x="87" y="110"/>
                      </a:lnTo>
                      <a:lnTo>
                        <a:pt x="85" y="113"/>
                      </a:lnTo>
                      <a:lnTo>
                        <a:pt x="85" y="114"/>
                      </a:lnTo>
                      <a:lnTo>
                        <a:pt x="85" y="119"/>
                      </a:lnTo>
                      <a:lnTo>
                        <a:pt x="83" y="120"/>
                      </a:lnTo>
                      <a:lnTo>
                        <a:pt x="82" y="120"/>
                      </a:lnTo>
                      <a:lnTo>
                        <a:pt x="81" y="120"/>
                      </a:lnTo>
                      <a:lnTo>
                        <a:pt x="80" y="122"/>
                      </a:lnTo>
                      <a:lnTo>
                        <a:pt x="80" y="124"/>
                      </a:lnTo>
                      <a:lnTo>
                        <a:pt x="78" y="125"/>
                      </a:lnTo>
                      <a:lnTo>
                        <a:pt x="78" y="127"/>
                      </a:lnTo>
                      <a:lnTo>
                        <a:pt x="76" y="127"/>
                      </a:lnTo>
                      <a:lnTo>
                        <a:pt x="75" y="129"/>
                      </a:lnTo>
                      <a:lnTo>
                        <a:pt x="75" y="133"/>
                      </a:lnTo>
                      <a:lnTo>
                        <a:pt x="75" y="134"/>
                      </a:lnTo>
                      <a:lnTo>
                        <a:pt x="73" y="137"/>
                      </a:lnTo>
                      <a:lnTo>
                        <a:pt x="72" y="139"/>
                      </a:lnTo>
                      <a:lnTo>
                        <a:pt x="72" y="141"/>
                      </a:lnTo>
                      <a:lnTo>
                        <a:pt x="73" y="144"/>
                      </a:lnTo>
                      <a:lnTo>
                        <a:pt x="73" y="146"/>
                      </a:lnTo>
                      <a:lnTo>
                        <a:pt x="75" y="148"/>
                      </a:lnTo>
                      <a:lnTo>
                        <a:pt x="76" y="151"/>
                      </a:lnTo>
                      <a:lnTo>
                        <a:pt x="78" y="151"/>
                      </a:lnTo>
                      <a:lnTo>
                        <a:pt x="76" y="154"/>
                      </a:lnTo>
                      <a:lnTo>
                        <a:pt x="75" y="157"/>
                      </a:lnTo>
                      <a:lnTo>
                        <a:pt x="73" y="157"/>
                      </a:lnTo>
                      <a:lnTo>
                        <a:pt x="73" y="160"/>
                      </a:lnTo>
                      <a:lnTo>
                        <a:pt x="72" y="163"/>
                      </a:lnTo>
                      <a:lnTo>
                        <a:pt x="72" y="165"/>
                      </a:lnTo>
                      <a:lnTo>
                        <a:pt x="69" y="171"/>
                      </a:lnTo>
                      <a:lnTo>
                        <a:pt x="66" y="171"/>
                      </a:lnTo>
                      <a:lnTo>
                        <a:pt x="61" y="171"/>
                      </a:lnTo>
                      <a:lnTo>
                        <a:pt x="58" y="171"/>
                      </a:lnTo>
                      <a:lnTo>
                        <a:pt x="58" y="172"/>
                      </a:lnTo>
                      <a:lnTo>
                        <a:pt x="58" y="175"/>
                      </a:lnTo>
                      <a:lnTo>
                        <a:pt x="58" y="179"/>
                      </a:lnTo>
                      <a:lnTo>
                        <a:pt x="58" y="180"/>
                      </a:lnTo>
                      <a:lnTo>
                        <a:pt x="58" y="181"/>
                      </a:lnTo>
                      <a:lnTo>
                        <a:pt x="59" y="182"/>
                      </a:lnTo>
                      <a:lnTo>
                        <a:pt x="57" y="185"/>
                      </a:lnTo>
                      <a:lnTo>
                        <a:pt x="56" y="185"/>
                      </a:lnTo>
                      <a:lnTo>
                        <a:pt x="56" y="186"/>
                      </a:lnTo>
                      <a:lnTo>
                        <a:pt x="56" y="187"/>
                      </a:lnTo>
                      <a:lnTo>
                        <a:pt x="56" y="191"/>
                      </a:lnTo>
                      <a:lnTo>
                        <a:pt x="54" y="191"/>
                      </a:lnTo>
                      <a:lnTo>
                        <a:pt x="53" y="191"/>
                      </a:lnTo>
                      <a:lnTo>
                        <a:pt x="52" y="190"/>
                      </a:lnTo>
                      <a:lnTo>
                        <a:pt x="50" y="189"/>
                      </a:lnTo>
                      <a:lnTo>
                        <a:pt x="50" y="187"/>
                      </a:lnTo>
                      <a:lnTo>
                        <a:pt x="49" y="187"/>
                      </a:lnTo>
                      <a:lnTo>
                        <a:pt x="48" y="190"/>
                      </a:lnTo>
                      <a:lnTo>
                        <a:pt x="45" y="189"/>
                      </a:lnTo>
                      <a:lnTo>
                        <a:pt x="44" y="189"/>
                      </a:lnTo>
                      <a:lnTo>
                        <a:pt x="43" y="187"/>
                      </a:lnTo>
                      <a:lnTo>
                        <a:pt x="42" y="186"/>
                      </a:lnTo>
                      <a:lnTo>
                        <a:pt x="40" y="184"/>
                      </a:lnTo>
                      <a:lnTo>
                        <a:pt x="40" y="181"/>
                      </a:lnTo>
                      <a:lnTo>
                        <a:pt x="40" y="180"/>
                      </a:lnTo>
                      <a:lnTo>
                        <a:pt x="40" y="176"/>
                      </a:lnTo>
                      <a:lnTo>
                        <a:pt x="39" y="176"/>
                      </a:lnTo>
                      <a:lnTo>
                        <a:pt x="38" y="176"/>
                      </a:lnTo>
                      <a:lnTo>
                        <a:pt x="38" y="179"/>
                      </a:lnTo>
                      <a:lnTo>
                        <a:pt x="38" y="181"/>
                      </a:lnTo>
                      <a:lnTo>
                        <a:pt x="38" y="184"/>
                      </a:lnTo>
                      <a:lnTo>
                        <a:pt x="37" y="186"/>
                      </a:lnTo>
                      <a:lnTo>
                        <a:pt x="38" y="187"/>
                      </a:lnTo>
                      <a:lnTo>
                        <a:pt x="38" y="190"/>
                      </a:lnTo>
                      <a:lnTo>
                        <a:pt x="40" y="195"/>
                      </a:lnTo>
                      <a:lnTo>
                        <a:pt x="40" y="198"/>
                      </a:lnTo>
                      <a:lnTo>
                        <a:pt x="40" y="199"/>
                      </a:lnTo>
                      <a:lnTo>
                        <a:pt x="39" y="199"/>
                      </a:lnTo>
                      <a:lnTo>
                        <a:pt x="39" y="200"/>
                      </a:lnTo>
                      <a:lnTo>
                        <a:pt x="38" y="201"/>
                      </a:lnTo>
                      <a:lnTo>
                        <a:pt x="35" y="201"/>
                      </a:lnTo>
                      <a:lnTo>
                        <a:pt x="35" y="204"/>
                      </a:lnTo>
                      <a:lnTo>
                        <a:pt x="35" y="208"/>
                      </a:lnTo>
                      <a:lnTo>
                        <a:pt x="35" y="210"/>
                      </a:lnTo>
                      <a:lnTo>
                        <a:pt x="34" y="211"/>
                      </a:lnTo>
                      <a:lnTo>
                        <a:pt x="33" y="210"/>
                      </a:lnTo>
                      <a:lnTo>
                        <a:pt x="30" y="210"/>
                      </a:lnTo>
                      <a:lnTo>
                        <a:pt x="28" y="209"/>
                      </a:lnTo>
                      <a:lnTo>
                        <a:pt x="26" y="208"/>
                      </a:lnTo>
                      <a:lnTo>
                        <a:pt x="25" y="208"/>
                      </a:lnTo>
                      <a:lnTo>
                        <a:pt x="24" y="209"/>
                      </a:lnTo>
                      <a:lnTo>
                        <a:pt x="24" y="210"/>
                      </a:lnTo>
                      <a:lnTo>
                        <a:pt x="24" y="211"/>
                      </a:lnTo>
                      <a:lnTo>
                        <a:pt x="23" y="213"/>
                      </a:lnTo>
                      <a:lnTo>
                        <a:pt x="21" y="214"/>
                      </a:lnTo>
                      <a:lnTo>
                        <a:pt x="19" y="215"/>
                      </a:lnTo>
                      <a:lnTo>
                        <a:pt x="15" y="217"/>
                      </a:lnTo>
                      <a:lnTo>
                        <a:pt x="12" y="217"/>
                      </a:lnTo>
                      <a:lnTo>
                        <a:pt x="10" y="217"/>
                      </a:lnTo>
                      <a:lnTo>
                        <a:pt x="7" y="218"/>
                      </a:lnTo>
                      <a:lnTo>
                        <a:pt x="5" y="218"/>
                      </a:lnTo>
                      <a:lnTo>
                        <a:pt x="4" y="218"/>
                      </a:lnTo>
                      <a:lnTo>
                        <a:pt x="5"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3" name="Freeform 70">
                  <a:extLst>
                    <a:ext uri="{FF2B5EF4-FFF2-40B4-BE49-F238E27FC236}">
                      <a16:creationId xmlns:a16="http://schemas.microsoft.com/office/drawing/2014/main" id="{14D04D63-046E-4BC0-9F01-A800368AE8B7}"/>
                    </a:ext>
                  </a:extLst>
                </p:cNvPr>
                <p:cNvSpPr>
                  <a:spLocks/>
                </p:cNvSpPr>
                <p:nvPr/>
              </p:nvSpPr>
              <p:spPr bwMode="auto">
                <a:xfrm>
                  <a:off x="4788" y="3000"/>
                  <a:ext cx="375" cy="765"/>
                </a:xfrm>
                <a:custGeom>
                  <a:avLst/>
                  <a:gdLst>
                    <a:gd name="T0" fmla="*/ 329 w 375"/>
                    <a:gd name="T1" fmla="*/ 337 h 765"/>
                    <a:gd name="T2" fmla="*/ 328 w 375"/>
                    <a:gd name="T3" fmla="*/ 422 h 765"/>
                    <a:gd name="T4" fmla="*/ 332 w 375"/>
                    <a:gd name="T5" fmla="*/ 501 h 765"/>
                    <a:gd name="T6" fmla="*/ 353 w 375"/>
                    <a:gd name="T7" fmla="*/ 606 h 765"/>
                    <a:gd name="T8" fmla="*/ 368 w 375"/>
                    <a:gd name="T9" fmla="*/ 681 h 765"/>
                    <a:gd name="T10" fmla="*/ 322 w 375"/>
                    <a:gd name="T11" fmla="*/ 697 h 765"/>
                    <a:gd name="T12" fmla="*/ 310 w 375"/>
                    <a:gd name="T13" fmla="*/ 653 h 765"/>
                    <a:gd name="T14" fmla="*/ 296 w 375"/>
                    <a:gd name="T15" fmla="*/ 617 h 765"/>
                    <a:gd name="T16" fmla="*/ 259 w 375"/>
                    <a:gd name="T17" fmla="*/ 643 h 765"/>
                    <a:gd name="T18" fmla="*/ 226 w 375"/>
                    <a:gd name="T19" fmla="*/ 621 h 765"/>
                    <a:gd name="T20" fmla="*/ 205 w 375"/>
                    <a:gd name="T21" fmla="*/ 587 h 765"/>
                    <a:gd name="T22" fmla="*/ 182 w 375"/>
                    <a:gd name="T23" fmla="*/ 587 h 765"/>
                    <a:gd name="T24" fmla="*/ 163 w 375"/>
                    <a:gd name="T25" fmla="*/ 611 h 765"/>
                    <a:gd name="T26" fmla="*/ 140 w 375"/>
                    <a:gd name="T27" fmla="*/ 612 h 765"/>
                    <a:gd name="T28" fmla="*/ 124 w 375"/>
                    <a:gd name="T29" fmla="*/ 631 h 765"/>
                    <a:gd name="T30" fmla="*/ 106 w 375"/>
                    <a:gd name="T31" fmla="*/ 658 h 765"/>
                    <a:gd name="T32" fmla="*/ 83 w 375"/>
                    <a:gd name="T33" fmla="*/ 678 h 765"/>
                    <a:gd name="T34" fmla="*/ 97 w 375"/>
                    <a:gd name="T35" fmla="*/ 736 h 765"/>
                    <a:gd name="T36" fmla="*/ 78 w 375"/>
                    <a:gd name="T37" fmla="*/ 762 h 765"/>
                    <a:gd name="T38" fmla="*/ 74 w 375"/>
                    <a:gd name="T39" fmla="*/ 735 h 765"/>
                    <a:gd name="T40" fmla="*/ 65 w 375"/>
                    <a:gd name="T41" fmla="*/ 696 h 765"/>
                    <a:gd name="T42" fmla="*/ 48 w 375"/>
                    <a:gd name="T43" fmla="*/ 653 h 765"/>
                    <a:gd name="T44" fmla="*/ 57 w 375"/>
                    <a:gd name="T45" fmla="*/ 620 h 765"/>
                    <a:gd name="T46" fmla="*/ 76 w 375"/>
                    <a:gd name="T47" fmla="*/ 616 h 765"/>
                    <a:gd name="T48" fmla="*/ 101 w 375"/>
                    <a:gd name="T49" fmla="*/ 630 h 765"/>
                    <a:gd name="T50" fmla="*/ 102 w 375"/>
                    <a:gd name="T51" fmla="*/ 610 h 765"/>
                    <a:gd name="T52" fmla="*/ 106 w 375"/>
                    <a:gd name="T53" fmla="*/ 584 h 765"/>
                    <a:gd name="T54" fmla="*/ 76 w 375"/>
                    <a:gd name="T55" fmla="*/ 563 h 765"/>
                    <a:gd name="T56" fmla="*/ 67 w 375"/>
                    <a:gd name="T57" fmla="*/ 534 h 765"/>
                    <a:gd name="T58" fmla="*/ 73 w 375"/>
                    <a:gd name="T59" fmla="*/ 508 h 765"/>
                    <a:gd name="T60" fmla="*/ 53 w 375"/>
                    <a:gd name="T61" fmla="*/ 493 h 765"/>
                    <a:gd name="T62" fmla="*/ 27 w 375"/>
                    <a:gd name="T63" fmla="*/ 470 h 765"/>
                    <a:gd name="T64" fmla="*/ 22 w 375"/>
                    <a:gd name="T65" fmla="*/ 446 h 765"/>
                    <a:gd name="T66" fmla="*/ 35 w 375"/>
                    <a:gd name="T67" fmla="*/ 422 h 765"/>
                    <a:gd name="T68" fmla="*/ 48 w 375"/>
                    <a:gd name="T69" fmla="*/ 412 h 765"/>
                    <a:gd name="T70" fmla="*/ 69 w 375"/>
                    <a:gd name="T71" fmla="*/ 383 h 765"/>
                    <a:gd name="T72" fmla="*/ 88 w 375"/>
                    <a:gd name="T73" fmla="*/ 373 h 765"/>
                    <a:gd name="T74" fmla="*/ 73 w 375"/>
                    <a:gd name="T75" fmla="*/ 342 h 765"/>
                    <a:gd name="T76" fmla="*/ 77 w 375"/>
                    <a:gd name="T77" fmla="*/ 382 h 765"/>
                    <a:gd name="T78" fmla="*/ 52 w 375"/>
                    <a:gd name="T79" fmla="*/ 383 h 765"/>
                    <a:gd name="T80" fmla="*/ 21 w 375"/>
                    <a:gd name="T81" fmla="*/ 366 h 765"/>
                    <a:gd name="T82" fmla="*/ 19 w 375"/>
                    <a:gd name="T83" fmla="*/ 340 h 765"/>
                    <a:gd name="T84" fmla="*/ 6 w 375"/>
                    <a:gd name="T85" fmla="*/ 295 h 765"/>
                    <a:gd name="T86" fmla="*/ 21 w 375"/>
                    <a:gd name="T87" fmla="*/ 276 h 765"/>
                    <a:gd name="T88" fmla="*/ 36 w 375"/>
                    <a:gd name="T89" fmla="*/ 287 h 765"/>
                    <a:gd name="T90" fmla="*/ 67 w 375"/>
                    <a:gd name="T91" fmla="*/ 284 h 765"/>
                    <a:gd name="T92" fmla="*/ 77 w 375"/>
                    <a:gd name="T93" fmla="*/ 265 h 765"/>
                    <a:gd name="T94" fmla="*/ 88 w 375"/>
                    <a:gd name="T95" fmla="*/ 238 h 765"/>
                    <a:gd name="T96" fmla="*/ 82 w 375"/>
                    <a:gd name="T97" fmla="*/ 216 h 765"/>
                    <a:gd name="T98" fmla="*/ 65 w 375"/>
                    <a:gd name="T99" fmla="*/ 191 h 765"/>
                    <a:gd name="T100" fmla="*/ 57 w 375"/>
                    <a:gd name="T101" fmla="*/ 171 h 765"/>
                    <a:gd name="T102" fmla="*/ 63 w 375"/>
                    <a:gd name="T103" fmla="*/ 142 h 765"/>
                    <a:gd name="T104" fmla="*/ 60 w 375"/>
                    <a:gd name="T105" fmla="*/ 109 h 765"/>
                    <a:gd name="T106" fmla="*/ 49 w 375"/>
                    <a:gd name="T107" fmla="*/ 61 h 765"/>
                    <a:gd name="T108" fmla="*/ 54 w 375"/>
                    <a:gd name="T109" fmla="*/ 20 h 765"/>
                    <a:gd name="T110" fmla="*/ 73 w 375"/>
                    <a:gd name="T111" fmla="*/ 0 h 765"/>
                    <a:gd name="T112" fmla="*/ 125 w 375"/>
                    <a:gd name="T113" fmla="*/ 7 h 765"/>
                    <a:gd name="T114" fmla="*/ 201 w 375"/>
                    <a:gd name="T115" fmla="*/ 27 h 765"/>
                    <a:gd name="T116" fmla="*/ 247 w 375"/>
                    <a:gd name="T117" fmla="*/ 88 h 765"/>
                    <a:gd name="T118" fmla="*/ 266 w 375"/>
                    <a:gd name="T119" fmla="*/ 153 h 765"/>
                    <a:gd name="T120" fmla="*/ 295 w 375"/>
                    <a:gd name="T121" fmla="*/ 226 h 765"/>
                    <a:gd name="T122" fmla="*/ 342 w 375"/>
                    <a:gd name="T123" fmla="*/ 30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765">
                      <a:moveTo>
                        <a:pt x="342" y="304"/>
                      </a:moveTo>
                      <a:lnTo>
                        <a:pt x="341" y="311"/>
                      </a:lnTo>
                      <a:lnTo>
                        <a:pt x="337" y="313"/>
                      </a:lnTo>
                      <a:lnTo>
                        <a:pt x="335" y="313"/>
                      </a:lnTo>
                      <a:lnTo>
                        <a:pt x="334" y="313"/>
                      </a:lnTo>
                      <a:lnTo>
                        <a:pt x="333" y="313"/>
                      </a:lnTo>
                      <a:lnTo>
                        <a:pt x="333" y="316"/>
                      </a:lnTo>
                      <a:lnTo>
                        <a:pt x="330" y="317"/>
                      </a:lnTo>
                      <a:lnTo>
                        <a:pt x="329" y="319"/>
                      </a:lnTo>
                      <a:lnTo>
                        <a:pt x="329" y="321"/>
                      </a:lnTo>
                      <a:lnTo>
                        <a:pt x="330" y="323"/>
                      </a:lnTo>
                      <a:lnTo>
                        <a:pt x="332" y="327"/>
                      </a:lnTo>
                      <a:lnTo>
                        <a:pt x="332" y="328"/>
                      </a:lnTo>
                      <a:lnTo>
                        <a:pt x="333" y="330"/>
                      </a:lnTo>
                      <a:lnTo>
                        <a:pt x="333" y="331"/>
                      </a:lnTo>
                      <a:lnTo>
                        <a:pt x="334" y="331"/>
                      </a:lnTo>
                      <a:lnTo>
                        <a:pt x="334" y="332"/>
                      </a:lnTo>
                      <a:lnTo>
                        <a:pt x="334" y="333"/>
                      </a:lnTo>
                      <a:lnTo>
                        <a:pt x="333" y="335"/>
                      </a:lnTo>
                      <a:lnTo>
                        <a:pt x="332" y="336"/>
                      </a:lnTo>
                      <a:lnTo>
                        <a:pt x="329" y="337"/>
                      </a:lnTo>
                      <a:lnTo>
                        <a:pt x="328" y="340"/>
                      </a:lnTo>
                      <a:lnTo>
                        <a:pt x="328" y="347"/>
                      </a:lnTo>
                      <a:lnTo>
                        <a:pt x="327" y="351"/>
                      </a:lnTo>
                      <a:lnTo>
                        <a:pt x="328" y="359"/>
                      </a:lnTo>
                      <a:lnTo>
                        <a:pt x="327" y="366"/>
                      </a:lnTo>
                      <a:lnTo>
                        <a:pt x="328" y="375"/>
                      </a:lnTo>
                      <a:lnTo>
                        <a:pt x="328" y="378"/>
                      </a:lnTo>
                      <a:lnTo>
                        <a:pt x="328" y="379"/>
                      </a:lnTo>
                      <a:lnTo>
                        <a:pt x="329" y="383"/>
                      </a:lnTo>
                      <a:lnTo>
                        <a:pt x="329" y="384"/>
                      </a:lnTo>
                      <a:lnTo>
                        <a:pt x="330" y="388"/>
                      </a:lnTo>
                      <a:lnTo>
                        <a:pt x="330" y="389"/>
                      </a:lnTo>
                      <a:lnTo>
                        <a:pt x="330" y="392"/>
                      </a:lnTo>
                      <a:lnTo>
                        <a:pt x="329" y="394"/>
                      </a:lnTo>
                      <a:lnTo>
                        <a:pt x="328" y="398"/>
                      </a:lnTo>
                      <a:lnTo>
                        <a:pt x="328" y="402"/>
                      </a:lnTo>
                      <a:lnTo>
                        <a:pt x="327" y="406"/>
                      </a:lnTo>
                      <a:lnTo>
                        <a:pt x="327" y="411"/>
                      </a:lnTo>
                      <a:lnTo>
                        <a:pt x="327" y="413"/>
                      </a:lnTo>
                      <a:lnTo>
                        <a:pt x="327" y="418"/>
                      </a:lnTo>
                      <a:lnTo>
                        <a:pt x="328" y="422"/>
                      </a:lnTo>
                      <a:lnTo>
                        <a:pt x="329" y="427"/>
                      </a:lnTo>
                      <a:lnTo>
                        <a:pt x="328" y="433"/>
                      </a:lnTo>
                      <a:lnTo>
                        <a:pt x="327" y="437"/>
                      </a:lnTo>
                      <a:lnTo>
                        <a:pt x="327" y="441"/>
                      </a:lnTo>
                      <a:lnTo>
                        <a:pt x="327" y="446"/>
                      </a:lnTo>
                      <a:lnTo>
                        <a:pt x="327" y="449"/>
                      </a:lnTo>
                      <a:lnTo>
                        <a:pt x="328" y="454"/>
                      </a:lnTo>
                      <a:lnTo>
                        <a:pt x="329" y="456"/>
                      </a:lnTo>
                      <a:lnTo>
                        <a:pt x="330" y="463"/>
                      </a:lnTo>
                      <a:lnTo>
                        <a:pt x="332" y="466"/>
                      </a:lnTo>
                      <a:lnTo>
                        <a:pt x="330" y="469"/>
                      </a:lnTo>
                      <a:lnTo>
                        <a:pt x="330" y="473"/>
                      </a:lnTo>
                      <a:lnTo>
                        <a:pt x="330" y="479"/>
                      </a:lnTo>
                      <a:lnTo>
                        <a:pt x="330" y="483"/>
                      </a:lnTo>
                      <a:lnTo>
                        <a:pt x="329" y="487"/>
                      </a:lnTo>
                      <a:lnTo>
                        <a:pt x="329" y="489"/>
                      </a:lnTo>
                      <a:lnTo>
                        <a:pt x="329" y="492"/>
                      </a:lnTo>
                      <a:lnTo>
                        <a:pt x="330" y="496"/>
                      </a:lnTo>
                      <a:lnTo>
                        <a:pt x="332" y="498"/>
                      </a:lnTo>
                      <a:lnTo>
                        <a:pt x="332" y="499"/>
                      </a:lnTo>
                      <a:lnTo>
                        <a:pt x="332" y="501"/>
                      </a:lnTo>
                      <a:lnTo>
                        <a:pt x="330" y="499"/>
                      </a:lnTo>
                      <a:lnTo>
                        <a:pt x="329" y="499"/>
                      </a:lnTo>
                      <a:lnTo>
                        <a:pt x="329" y="501"/>
                      </a:lnTo>
                      <a:lnTo>
                        <a:pt x="330" y="502"/>
                      </a:lnTo>
                      <a:lnTo>
                        <a:pt x="330" y="506"/>
                      </a:lnTo>
                      <a:lnTo>
                        <a:pt x="332" y="508"/>
                      </a:lnTo>
                      <a:lnTo>
                        <a:pt x="333" y="513"/>
                      </a:lnTo>
                      <a:lnTo>
                        <a:pt x="334" y="518"/>
                      </a:lnTo>
                      <a:lnTo>
                        <a:pt x="339" y="534"/>
                      </a:lnTo>
                      <a:lnTo>
                        <a:pt x="339" y="541"/>
                      </a:lnTo>
                      <a:lnTo>
                        <a:pt x="341" y="550"/>
                      </a:lnTo>
                      <a:lnTo>
                        <a:pt x="342" y="556"/>
                      </a:lnTo>
                      <a:lnTo>
                        <a:pt x="342" y="567"/>
                      </a:lnTo>
                      <a:lnTo>
                        <a:pt x="342" y="570"/>
                      </a:lnTo>
                      <a:lnTo>
                        <a:pt x="344" y="575"/>
                      </a:lnTo>
                      <a:lnTo>
                        <a:pt x="346" y="582"/>
                      </a:lnTo>
                      <a:lnTo>
                        <a:pt x="348" y="586"/>
                      </a:lnTo>
                      <a:lnTo>
                        <a:pt x="348" y="588"/>
                      </a:lnTo>
                      <a:lnTo>
                        <a:pt x="349" y="596"/>
                      </a:lnTo>
                      <a:lnTo>
                        <a:pt x="353" y="601"/>
                      </a:lnTo>
                      <a:lnTo>
                        <a:pt x="353" y="606"/>
                      </a:lnTo>
                      <a:lnTo>
                        <a:pt x="356" y="611"/>
                      </a:lnTo>
                      <a:lnTo>
                        <a:pt x="356" y="615"/>
                      </a:lnTo>
                      <a:lnTo>
                        <a:pt x="356" y="617"/>
                      </a:lnTo>
                      <a:lnTo>
                        <a:pt x="354" y="620"/>
                      </a:lnTo>
                      <a:lnTo>
                        <a:pt x="354" y="622"/>
                      </a:lnTo>
                      <a:lnTo>
                        <a:pt x="356" y="625"/>
                      </a:lnTo>
                      <a:lnTo>
                        <a:pt x="356" y="627"/>
                      </a:lnTo>
                      <a:lnTo>
                        <a:pt x="357" y="629"/>
                      </a:lnTo>
                      <a:lnTo>
                        <a:pt x="360" y="637"/>
                      </a:lnTo>
                      <a:lnTo>
                        <a:pt x="362" y="646"/>
                      </a:lnTo>
                      <a:lnTo>
                        <a:pt x="365" y="651"/>
                      </a:lnTo>
                      <a:lnTo>
                        <a:pt x="366" y="656"/>
                      </a:lnTo>
                      <a:lnTo>
                        <a:pt x="368" y="662"/>
                      </a:lnTo>
                      <a:lnTo>
                        <a:pt x="371" y="665"/>
                      </a:lnTo>
                      <a:lnTo>
                        <a:pt x="373" y="667"/>
                      </a:lnTo>
                      <a:lnTo>
                        <a:pt x="373" y="670"/>
                      </a:lnTo>
                      <a:lnTo>
                        <a:pt x="375" y="673"/>
                      </a:lnTo>
                      <a:lnTo>
                        <a:pt x="375" y="674"/>
                      </a:lnTo>
                      <a:lnTo>
                        <a:pt x="373" y="677"/>
                      </a:lnTo>
                      <a:lnTo>
                        <a:pt x="372" y="679"/>
                      </a:lnTo>
                      <a:lnTo>
                        <a:pt x="368" y="681"/>
                      </a:lnTo>
                      <a:lnTo>
                        <a:pt x="365" y="682"/>
                      </a:lnTo>
                      <a:lnTo>
                        <a:pt x="361" y="682"/>
                      </a:lnTo>
                      <a:lnTo>
                        <a:pt x="357" y="684"/>
                      </a:lnTo>
                      <a:lnTo>
                        <a:pt x="356" y="686"/>
                      </a:lnTo>
                      <a:lnTo>
                        <a:pt x="353" y="687"/>
                      </a:lnTo>
                      <a:lnTo>
                        <a:pt x="349" y="688"/>
                      </a:lnTo>
                      <a:lnTo>
                        <a:pt x="346" y="691"/>
                      </a:lnTo>
                      <a:lnTo>
                        <a:pt x="343" y="693"/>
                      </a:lnTo>
                      <a:lnTo>
                        <a:pt x="341" y="695"/>
                      </a:lnTo>
                      <a:lnTo>
                        <a:pt x="339" y="697"/>
                      </a:lnTo>
                      <a:lnTo>
                        <a:pt x="339" y="701"/>
                      </a:lnTo>
                      <a:lnTo>
                        <a:pt x="337" y="703"/>
                      </a:lnTo>
                      <a:lnTo>
                        <a:pt x="334" y="705"/>
                      </a:lnTo>
                      <a:lnTo>
                        <a:pt x="330" y="703"/>
                      </a:lnTo>
                      <a:lnTo>
                        <a:pt x="328" y="706"/>
                      </a:lnTo>
                      <a:lnTo>
                        <a:pt x="325" y="706"/>
                      </a:lnTo>
                      <a:lnTo>
                        <a:pt x="324" y="706"/>
                      </a:lnTo>
                      <a:lnTo>
                        <a:pt x="324" y="705"/>
                      </a:lnTo>
                      <a:lnTo>
                        <a:pt x="322" y="703"/>
                      </a:lnTo>
                      <a:lnTo>
                        <a:pt x="322" y="701"/>
                      </a:lnTo>
                      <a:lnTo>
                        <a:pt x="322" y="697"/>
                      </a:lnTo>
                      <a:lnTo>
                        <a:pt x="322" y="696"/>
                      </a:lnTo>
                      <a:lnTo>
                        <a:pt x="322" y="693"/>
                      </a:lnTo>
                      <a:lnTo>
                        <a:pt x="322" y="691"/>
                      </a:lnTo>
                      <a:lnTo>
                        <a:pt x="322" y="689"/>
                      </a:lnTo>
                      <a:lnTo>
                        <a:pt x="320" y="688"/>
                      </a:lnTo>
                      <a:lnTo>
                        <a:pt x="320" y="684"/>
                      </a:lnTo>
                      <a:lnTo>
                        <a:pt x="319" y="679"/>
                      </a:lnTo>
                      <a:lnTo>
                        <a:pt x="319" y="678"/>
                      </a:lnTo>
                      <a:lnTo>
                        <a:pt x="318" y="677"/>
                      </a:lnTo>
                      <a:lnTo>
                        <a:pt x="316" y="676"/>
                      </a:lnTo>
                      <a:lnTo>
                        <a:pt x="315" y="673"/>
                      </a:lnTo>
                      <a:lnTo>
                        <a:pt x="315" y="672"/>
                      </a:lnTo>
                      <a:lnTo>
                        <a:pt x="314" y="670"/>
                      </a:lnTo>
                      <a:lnTo>
                        <a:pt x="314" y="667"/>
                      </a:lnTo>
                      <a:lnTo>
                        <a:pt x="314" y="665"/>
                      </a:lnTo>
                      <a:lnTo>
                        <a:pt x="314" y="663"/>
                      </a:lnTo>
                      <a:lnTo>
                        <a:pt x="313" y="660"/>
                      </a:lnTo>
                      <a:lnTo>
                        <a:pt x="311" y="658"/>
                      </a:lnTo>
                      <a:lnTo>
                        <a:pt x="311" y="656"/>
                      </a:lnTo>
                      <a:lnTo>
                        <a:pt x="310" y="655"/>
                      </a:lnTo>
                      <a:lnTo>
                        <a:pt x="310" y="653"/>
                      </a:lnTo>
                      <a:lnTo>
                        <a:pt x="309" y="650"/>
                      </a:lnTo>
                      <a:lnTo>
                        <a:pt x="309" y="649"/>
                      </a:lnTo>
                      <a:lnTo>
                        <a:pt x="309" y="646"/>
                      </a:lnTo>
                      <a:lnTo>
                        <a:pt x="306" y="645"/>
                      </a:lnTo>
                      <a:lnTo>
                        <a:pt x="306" y="643"/>
                      </a:lnTo>
                      <a:lnTo>
                        <a:pt x="306" y="641"/>
                      </a:lnTo>
                      <a:lnTo>
                        <a:pt x="306" y="637"/>
                      </a:lnTo>
                      <a:lnTo>
                        <a:pt x="306" y="635"/>
                      </a:lnTo>
                      <a:lnTo>
                        <a:pt x="305" y="632"/>
                      </a:lnTo>
                      <a:lnTo>
                        <a:pt x="304" y="631"/>
                      </a:lnTo>
                      <a:lnTo>
                        <a:pt x="303" y="629"/>
                      </a:lnTo>
                      <a:lnTo>
                        <a:pt x="303" y="627"/>
                      </a:lnTo>
                      <a:lnTo>
                        <a:pt x="303" y="626"/>
                      </a:lnTo>
                      <a:lnTo>
                        <a:pt x="303" y="625"/>
                      </a:lnTo>
                      <a:lnTo>
                        <a:pt x="304" y="621"/>
                      </a:lnTo>
                      <a:lnTo>
                        <a:pt x="303" y="621"/>
                      </a:lnTo>
                      <a:lnTo>
                        <a:pt x="301" y="621"/>
                      </a:lnTo>
                      <a:lnTo>
                        <a:pt x="300" y="620"/>
                      </a:lnTo>
                      <a:lnTo>
                        <a:pt x="300" y="618"/>
                      </a:lnTo>
                      <a:lnTo>
                        <a:pt x="299" y="617"/>
                      </a:lnTo>
                      <a:lnTo>
                        <a:pt x="296" y="617"/>
                      </a:lnTo>
                      <a:lnTo>
                        <a:pt x="295" y="618"/>
                      </a:lnTo>
                      <a:lnTo>
                        <a:pt x="291" y="618"/>
                      </a:lnTo>
                      <a:lnTo>
                        <a:pt x="289" y="620"/>
                      </a:lnTo>
                      <a:lnTo>
                        <a:pt x="287" y="622"/>
                      </a:lnTo>
                      <a:lnTo>
                        <a:pt x="285" y="626"/>
                      </a:lnTo>
                      <a:lnTo>
                        <a:pt x="283" y="626"/>
                      </a:lnTo>
                      <a:lnTo>
                        <a:pt x="281" y="626"/>
                      </a:lnTo>
                      <a:lnTo>
                        <a:pt x="277" y="626"/>
                      </a:lnTo>
                      <a:lnTo>
                        <a:pt x="275" y="625"/>
                      </a:lnTo>
                      <a:lnTo>
                        <a:pt x="273" y="626"/>
                      </a:lnTo>
                      <a:lnTo>
                        <a:pt x="272" y="627"/>
                      </a:lnTo>
                      <a:lnTo>
                        <a:pt x="272" y="630"/>
                      </a:lnTo>
                      <a:lnTo>
                        <a:pt x="273" y="632"/>
                      </a:lnTo>
                      <a:lnTo>
                        <a:pt x="272" y="634"/>
                      </a:lnTo>
                      <a:lnTo>
                        <a:pt x="272" y="635"/>
                      </a:lnTo>
                      <a:lnTo>
                        <a:pt x="272" y="637"/>
                      </a:lnTo>
                      <a:lnTo>
                        <a:pt x="270" y="640"/>
                      </a:lnTo>
                      <a:lnTo>
                        <a:pt x="267" y="641"/>
                      </a:lnTo>
                      <a:lnTo>
                        <a:pt x="266" y="641"/>
                      </a:lnTo>
                      <a:lnTo>
                        <a:pt x="262" y="641"/>
                      </a:lnTo>
                      <a:lnTo>
                        <a:pt x="259" y="643"/>
                      </a:lnTo>
                      <a:lnTo>
                        <a:pt x="257" y="641"/>
                      </a:lnTo>
                      <a:lnTo>
                        <a:pt x="254" y="641"/>
                      </a:lnTo>
                      <a:lnTo>
                        <a:pt x="252" y="641"/>
                      </a:lnTo>
                      <a:lnTo>
                        <a:pt x="251" y="640"/>
                      </a:lnTo>
                      <a:lnTo>
                        <a:pt x="247" y="637"/>
                      </a:lnTo>
                      <a:lnTo>
                        <a:pt x="244" y="636"/>
                      </a:lnTo>
                      <a:lnTo>
                        <a:pt x="242" y="636"/>
                      </a:lnTo>
                      <a:lnTo>
                        <a:pt x="239" y="636"/>
                      </a:lnTo>
                      <a:lnTo>
                        <a:pt x="238" y="636"/>
                      </a:lnTo>
                      <a:lnTo>
                        <a:pt x="237" y="637"/>
                      </a:lnTo>
                      <a:lnTo>
                        <a:pt x="234" y="637"/>
                      </a:lnTo>
                      <a:lnTo>
                        <a:pt x="230" y="636"/>
                      </a:lnTo>
                      <a:lnTo>
                        <a:pt x="229" y="636"/>
                      </a:lnTo>
                      <a:lnTo>
                        <a:pt x="228" y="635"/>
                      </a:lnTo>
                      <a:lnTo>
                        <a:pt x="226" y="634"/>
                      </a:lnTo>
                      <a:lnTo>
                        <a:pt x="226" y="632"/>
                      </a:lnTo>
                      <a:lnTo>
                        <a:pt x="226" y="631"/>
                      </a:lnTo>
                      <a:lnTo>
                        <a:pt x="225" y="629"/>
                      </a:lnTo>
                      <a:lnTo>
                        <a:pt x="226" y="626"/>
                      </a:lnTo>
                      <a:lnTo>
                        <a:pt x="226" y="625"/>
                      </a:lnTo>
                      <a:lnTo>
                        <a:pt x="226" y="621"/>
                      </a:lnTo>
                      <a:lnTo>
                        <a:pt x="226" y="618"/>
                      </a:lnTo>
                      <a:lnTo>
                        <a:pt x="226" y="616"/>
                      </a:lnTo>
                      <a:lnTo>
                        <a:pt x="226" y="613"/>
                      </a:lnTo>
                      <a:lnTo>
                        <a:pt x="225" y="611"/>
                      </a:lnTo>
                      <a:lnTo>
                        <a:pt x="225" y="610"/>
                      </a:lnTo>
                      <a:lnTo>
                        <a:pt x="225" y="607"/>
                      </a:lnTo>
                      <a:lnTo>
                        <a:pt x="224" y="605"/>
                      </a:lnTo>
                      <a:lnTo>
                        <a:pt x="224" y="603"/>
                      </a:lnTo>
                      <a:lnTo>
                        <a:pt x="223" y="602"/>
                      </a:lnTo>
                      <a:lnTo>
                        <a:pt x="221" y="599"/>
                      </a:lnTo>
                      <a:lnTo>
                        <a:pt x="220" y="598"/>
                      </a:lnTo>
                      <a:lnTo>
                        <a:pt x="218" y="596"/>
                      </a:lnTo>
                      <a:lnTo>
                        <a:pt x="216" y="596"/>
                      </a:lnTo>
                      <a:lnTo>
                        <a:pt x="214" y="596"/>
                      </a:lnTo>
                      <a:lnTo>
                        <a:pt x="213" y="596"/>
                      </a:lnTo>
                      <a:lnTo>
                        <a:pt x="211" y="594"/>
                      </a:lnTo>
                      <a:lnTo>
                        <a:pt x="209" y="592"/>
                      </a:lnTo>
                      <a:lnTo>
                        <a:pt x="207" y="591"/>
                      </a:lnTo>
                      <a:lnTo>
                        <a:pt x="207" y="589"/>
                      </a:lnTo>
                      <a:lnTo>
                        <a:pt x="206" y="588"/>
                      </a:lnTo>
                      <a:lnTo>
                        <a:pt x="205" y="587"/>
                      </a:lnTo>
                      <a:lnTo>
                        <a:pt x="202" y="586"/>
                      </a:lnTo>
                      <a:lnTo>
                        <a:pt x="201" y="586"/>
                      </a:lnTo>
                      <a:lnTo>
                        <a:pt x="200" y="584"/>
                      </a:lnTo>
                      <a:lnTo>
                        <a:pt x="200" y="583"/>
                      </a:lnTo>
                      <a:lnTo>
                        <a:pt x="199" y="582"/>
                      </a:lnTo>
                      <a:lnTo>
                        <a:pt x="197" y="582"/>
                      </a:lnTo>
                      <a:lnTo>
                        <a:pt x="197" y="580"/>
                      </a:lnTo>
                      <a:lnTo>
                        <a:pt x="196" y="580"/>
                      </a:lnTo>
                      <a:lnTo>
                        <a:pt x="195" y="580"/>
                      </a:lnTo>
                      <a:lnTo>
                        <a:pt x="194" y="580"/>
                      </a:lnTo>
                      <a:lnTo>
                        <a:pt x="194" y="582"/>
                      </a:lnTo>
                      <a:lnTo>
                        <a:pt x="192" y="583"/>
                      </a:lnTo>
                      <a:lnTo>
                        <a:pt x="191" y="583"/>
                      </a:lnTo>
                      <a:lnTo>
                        <a:pt x="190" y="582"/>
                      </a:lnTo>
                      <a:lnTo>
                        <a:pt x="187" y="582"/>
                      </a:lnTo>
                      <a:lnTo>
                        <a:pt x="186" y="582"/>
                      </a:lnTo>
                      <a:lnTo>
                        <a:pt x="186" y="583"/>
                      </a:lnTo>
                      <a:lnTo>
                        <a:pt x="186" y="584"/>
                      </a:lnTo>
                      <a:lnTo>
                        <a:pt x="185" y="586"/>
                      </a:lnTo>
                      <a:lnTo>
                        <a:pt x="183" y="587"/>
                      </a:lnTo>
                      <a:lnTo>
                        <a:pt x="182" y="587"/>
                      </a:lnTo>
                      <a:lnTo>
                        <a:pt x="182" y="588"/>
                      </a:lnTo>
                      <a:lnTo>
                        <a:pt x="181" y="589"/>
                      </a:lnTo>
                      <a:lnTo>
                        <a:pt x="180" y="589"/>
                      </a:lnTo>
                      <a:lnTo>
                        <a:pt x="180" y="591"/>
                      </a:lnTo>
                      <a:lnTo>
                        <a:pt x="178" y="591"/>
                      </a:lnTo>
                      <a:lnTo>
                        <a:pt x="177" y="591"/>
                      </a:lnTo>
                      <a:lnTo>
                        <a:pt x="173" y="591"/>
                      </a:lnTo>
                      <a:lnTo>
                        <a:pt x="172" y="591"/>
                      </a:lnTo>
                      <a:lnTo>
                        <a:pt x="171" y="592"/>
                      </a:lnTo>
                      <a:lnTo>
                        <a:pt x="171" y="594"/>
                      </a:lnTo>
                      <a:lnTo>
                        <a:pt x="171" y="596"/>
                      </a:lnTo>
                      <a:lnTo>
                        <a:pt x="169" y="599"/>
                      </a:lnTo>
                      <a:lnTo>
                        <a:pt x="169" y="601"/>
                      </a:lnTo>
                      <a:lnTo>
                        <a:pt x="168" y="602"/>
                      </a:lnTo>
                      <a:lnTo>
                        <a:pt x="168" y="603"/>
                      </a:lnTo>
                      <a:lnTo>
                        <a:pt x="167" y="605"/>
                      </a:lnTo>
                      <a:lnTo>
                        <a:pt x="167" y="606"/>
                      </a:lnTo>
                      <a:lnTo>
                        <a:pt x="167" y="607"/>
                      </a:lnTo>
                      <a:lnTo>
                        <a:pt x="166" y="610"/>
                      </a:lnTo>
                      <a:lnTo>
                        <a:pt x="164" y="611"/>
                      </a:lnTo>
                      <a:lnTo>
                        <a:pt x="163" y="611"/>
                      </a:lnTo>
                      <a:lnTo>
                        <a:pt x="162" y="612"/>
                      </a:lnTo>
                      <a:lnTo>
                        <a:pt x="162" y="613"/>
                      </a:lnTo>
                      <a:lnTo>
                        <a:pt x="163" y="616"/>
                      </a:lnTo>
                      <a:lnTo>
                        <a:pt x="162" y="618"/>
                      </a:lnTo>
                      <a:lnTo>
                        <a:pt x="161" y="618"/>
                      </a:lnTo>
                      <a:lnTo>
                        <a:pt x="158" y="618"/>
                      </a:lnTo>
                      <a:lnTo>
                        <a:pt x="157" y="618"/>
                      </a:lnTo>
                      <a:lnTo>
                        <a:pt x="155" y="617"/>
                      </a:lnTo>
                      <a:lnTo>
                        <a:pt x="154" y="618"/>
                      </a:lnTo>
                      <a:lnTo>
                        <a:pt x="153" y="618"/>
                      </a:lnTo>
                      <a:lnTo>
                        <a:pt x="152" y="618"/>
                      </a:lnTo>
                      <a:lnTo>
                        <a:pt x="150" y="618"/>
                      </a:lnTo>
                      <a:lnTo>
                        <a:pt x="149" y="617"/>
                      </a:lnTo>
                      <a:lnTo>
                        <a:pt x="148" y="616"/>
                      </a:lnTo>
                      <a:lnTo>
                        <a:pt x="147" y="616"/>
                      </a:lnTo>
                      <a:lnTo>
                        <a:pt x="145" y="617"/>
                      </a:lnTo>
                      <a:lnTo>
                        <a:pt x="143" y="617"/>
                      </a:lnTo>
                      <a:lnTo>
                        <a:pt x="143" y="616"/>
                      </a:lnTo>
                      <a:lnTo>
                        <a:pt x="142" y="615"/>
                      </a:lnTo>
                      <a:lnTo>
                        <a:pt x="142" y="613"/>
                      </a:lnTo>
                      <a:lnTo>
                        <a:pt x="140" y="612"/>
                      </a:lnTo>
                      <a:lnTo>
                        <a:pt x="139" y="612"/>
                      </a:lnTo>
                      <a:lnTo>
                        <a:pt x="138" y="611"/>
                      </a:lnTo>
                      <a:lnTo>
                        <a:pt x="135" y="612"/>
                      </a:lnTo>
                      <a:lnTo>
                        <a:pt x="134" y="612"/>
                      </a:lnTo>
                      <a:lnTo>
                        <a:pt x="131" y="612"/>
                      </a:lnTo>
                      <a:lnTo>
                        <a:pt x="129" y="612"/>
                      </a:lnTo>
                      <a:lnTo>
                        <a:pt x="126" y="612"/>
                      </a:lnTo>
                      <a:lnTo>
                        <a:pt x="126" y="613"/>
                      </a:lnTo>
                      <a:lnTo>
                        <a:pt x="126" y="615"/>
                      </a:lnTo>
                      <a:lnTo>
                        <a:pt x="126" y="616"/>
                      </a:lnTo>
                      <a:lnTo>
                        <a:pt x="126" y="617"/>
                      </a:lnTo>
                      <a:lnTo>
                        <a:pt x="126" y="618"/>
                      </a:lnTo>
                      <a:lnTo>
                        <a:pt x="125" y="621"/>
                      </a:lnTo>
                      <a:lnTo>
                        <a:pt x="125" y="622"/>
                      </a:lnTo>
                      <a:lnTo>
                        <a:pt x="125" y="625"/>
                      </a:lnTo>
                      <a:lnTo>
                        <a:pt x="125" y="626"/>
                      </a:lnTo>
                      <a:lnTo>
                        <a:pt x="125" y="627"/>
                      </a:lnTo>
                      <a:lnTo>
                        <a:pt x="125" y="629"/>
                      </a:lnTo>
                      <a:lnTo>
                        <a:pt x="126" y="630"/>
                      </a:lnTo>
                      <a:lnTo>
                        <a:pt x="125" y="631"/>
                      </a:lnTo>
                      <a:lnTo>
                        <a:pt x="124" y="631"/>
                      </a:lnTo>
                      <a:lnTo>
                        <a:pt x="123" y="632"/>
                      </a:lnTo>
                      <a:lnTo>
                        <a:pt x="121" y="634"/>
                      </a:lnTo>
                      <a:lnTo>
                        <a:pt x="120" y="635"/>
                      </a:lnTo>
                      <a:lnTo>
                        <a:pt x="119" y="636"/>
                      </a:lnTo>
                      <a:lnTo>
                        <a:pt x="119" y="637"/>
                      </a:lnTo>
                      <a:lnTo>
                        <a:pt x="117" y="640"/>
                      </a:lnTo>
                      <a:lnTo>
                        <a:pt x="119" y="643"/>
                      </a:lnTo>
                      <a:lnTo>
                        <a:pt x="117" y="644"/>
                      </a:lnTo>
                      <a:lnTo>
                        <a:pt x="117" y="646"/>
                      </a:lnTo>
                      <a:lnTo>
                        <a:pt x="117" y="648"/>
                      </a:lnTo>
                      <a:lnTo>
                        <a:pt x="117" y="649"/>
                      </a:lnTo>
                      <a:lnTo>
                        <a:pt x="119" y="650"/>
                      </a:lnTo>
                      <a:lnTo>
                        <a:pt x="119" y="651"/>
                      </a:lnTo>
                      <a:lnTo>
                        <a:pt x="119" y="655"/>
                      </a:lnTo>
                      <a:lnTo>
                        <a:pt x="117" y="656"/>
                      </a:lnTo>
                      <a:lnTo>
                        <a:pt x="116" y="658"/>
                      </a:lnTo>
                      <a:lnTo>
                        <a:pt x="114" y="658"/>
                      </a:lnTo>
                      <a:lnTo>
                        <a:pt x="112" y="658"/>
                      </a:lnTo>
                      <a:lnTo>
                        <a:pt x="110" y="658"/>
                      </a:lnTo>
                      <a:lnTo>
                        <a:pt x="107" y="658"/>
                      </a:lnTo>
                      <a:lnTo>
                        <a:pt x="106" y="658"/>
                      </a:lnTo>
                      <a:lnTo>
                        <a:pt x="105" y="658"/>
                      </a:lnTo>
                      <a:lnTo>
                        <a:pt x="105" y="659"/>
                      </a:lnTo>
                      <a:lnTo>
                        <a:pt x="105" y="660"/>
                      </a:lnTo>
                      <a:lnTo>
                        <a:pt x="104" y="660"/>
                      </a:lnTo>
                      <a:lnTo>
                        <a:pt x="102" y="662"/>
                      </a:lnTo>
                      <a:lnTo>
                        <a:pt x="101" y="662"/>
                      </a:lnTo>
                      <a:lnTo>
                        <a:pt x="98" y="660"/>
                      </a:lnTo>
                      <a:lnTo>
                        <a:pt x="97" y="660"/>
                      </a:lnTo>
                      <a:lnTo>
                        <a:pt x="96" y="662"/>
                      </a:lnTo>
                      <a:lnTo>
                        <a:pt x="96" y="663"/>
                      </a:lnTo>
                      <a:lnTo>
                        <a:pt x="95" y="664"/>
                      </a:lnTo>
                      <a:lnTo>
                        <a:pt x="93" y="664"/>
                      </a:lnTo>
                      <a:lnTo>
                        <a:pt x="93" y="665"/>
                      </a:lnTo>
                      <a:lnTo>
                        <a:pt x="92" y="669"/>
                      </a:lnTo>
                      <a:lnTo>
                        <a:pt x="90" y="672"/>
                      </a:lnTo>
                      <a:lnTo>
                        <a:pt x="88" y="672"/>
                      </a:lnTo>
                      <a:lnTo>
                        <a:pt x="87" y="672"/>
                      </a:lnTo>
                      <a:lnTo>
                        <a:pt x="87" y="673"/>
                      </a:lnTo>
                      <a:lnTo>
                        <a:pt x="86" y="673"/>
                      </a:lnTo>
                      <a:lnTo>
                        <a:pt x="86" y="674"/>
                      </a:lnTo>
                      <a:lnTo>
                        <a:pt x="83" y="678"/>
                      </a:lnTo>
                      <a:lnTo>
                        <a:pt x="83" y="681"/>
                      </a:lnTo>
                      <a:lnTo>
                        <a:pt x="83" y="684"/>
                      </a:lnTo>
                      <a:lnTo>
                        <a:pt x="83" y="688"/>
                      </a:lnTo>
                      <a:lnTo>
                        <a:pt x="86" y="691"/>
                      </a:lnTo>
                      <a:lnTo>
                        <a:pt x="88" y="693"/>
                      </a:lnTo>
                      <a:lnTo>
                        <a:pt x="90" y="696"/>
                      </a:lnTo>
                      <a:lnTo>
                        <a:pt x="91" y="700"/>
                      </a:lnTo>
                      <a:lnTo>
                        <a:pt x="93" y="702"/>
                      </a:lnTo>
                      <a:lnTo>
                        <a:pt x="95" y="705"/>
                      </a:lnTo>
                      <a:lnTo>
                        <a:pt x="96" y="707"/>
                      </a:lnTo>
                      <a:lnTo>
                        <a:pt x="96" y="711"/>
                      </a:lnTo>
                      <a:lnTo>
                        <a:pt x="96" y="715"/>
                      </a:lnTo>
                      <a:lnTo>
                        <a:pt x="96" y="717"/>
                      </a:lnTo>
                      <a:lnTo>
                        <a:pt x="97" y="722"/>
                      </a:lnTo>
                      <a:lnTo>
                        <a:pt x="97" y="724"/>
                      </a:lnTo>
                      <a:lnTo>
                        <a:pt x="97" y="726"/>
                      </a:lnTo>
                      <a:lnTo>
                        <a:pt x="97" y="729"/>
                      </a:lnTo>
                      <a:lnTo>
                        <a:pt x="97" y="730"/>
                      </a:lnTo>
                      <a:lnTo>
                        <a:pt x="98" y="731"/>
                      </a:lnTo>
                      <a:lnTo>
                        <a:pt x="101" y="734"/>
                      </a:lnTo>
                      <a:lnTo>
                        <a:pt x="97" y="736"/>
                      </a:lnTo>
                      <a:lnTo>
                        <a:pt x="96" y="738"/>
                      </a:lnTo>
                      <a:lnTo>
                        <a:pt x="95" y="739"/>
                      </a:lnTo>
                      <a:lnTo>
                        <a:pt x="95" y="740"/>
                      </a:lnTo>
                      <a:lnTo>
                        <a:pt x="93" y="741"/>
                      </a:lnTo>
                      <a:lnTo>
                        <a:pt x="93" y="744"/>
                      </a:lnTo>
                      <a:lnTo>
                        <a:pt x="92" y="746"/>
                      </a:lnTo>
                      <a:lnTo>
                        <a:pt x="92" y="748"/>
                      </a:lnTo>
                      <a:lnTo>
                        <a:pt x="91" y="749"/>
                      </a:lnTo>
                      <a:lnTo>
                        <a:pt x="91" y="750"/>
                      </a:lnTo>
                      <a:lnTo>
                        <a:pt x="90" y="752"/>
                      </a:lnTo>
                      <a:lnTo>
                        <a:pt x="90" y="753"/>
                      </a:lnTo>
                      <a:lnTo>
                        <a:pt x="88" y="754"/>
                      </a:lnTo>
                      <a:lnTo>
                        <a:pt x="87" y="754"/>
                      </a:lnTo>
                      <a:lnTo>
                        <a:pt x="86" y="754"/>
                      </a:lnTo>
                      <a:lnTo>
                        <a:pt x="86" y="755"/>
                      </a:lnTo>
                      <a:lnTo>
                        <a:pt x="83" y="755"/>
                      </a:lnTo>
                      <a:lnTo>
                        <a:pt x="82" y="757"/>
                      </a:lnTo>
                      <a:lnTo>
                        <a:pt x="81" y="757"/>
                      </a:lnTo>
                      <a:lnTo>
                        <a:pt x="79" y="759"/>
                      </a:lnTo>
                      <a:lnTo>
                        <a:pt x="78" y="760"/>
                      </a:lnTo>
                      <a:lnTo>
                        <a:pt x="78" y="762"/>
                      </a:lnTo>
                      <a:lnTo>
                        <a:pt x="78" y="763"/>
                      </a:lnTo>
                      <a:lnTo>
                        <a:pt x="78" y="764"/>
                      </a:lnTo>
                      <a:lnTo>
                        <a:pt x="77" y="764"/>
                      </a:lnTo>
                      <a:lnTo>
                        <a:pt x="76" y="765"/>
                      </a:lnTo>
                      <a:lnTo>
                        <a:pt x="73" y="765"/>
                      </a:lnTo>
                      <a:lnTo>
                        <a:pt x="73" y="764"/>
                      </a:lnTo>
                      <a:lnTo>
                        <a:pt x="73" y="763"/>
                      </a:lnTo>
                      <a:lnTo>
                        <a:pt x="73" y="760"/>
                      </a:lnTo>
                      <a:lnTo>
                        <a:pt x="74" y="757"/>
                      </a:lnTo>
                      <a:lnTo>
                        <a:pt x="76" y="755"/>
                      </a:lnTo>
                      <a:lnTo>
                        <a:pt x="74" y="754"/>
                      </a:lnTo>
                      <a:lnTo>
                        <a:pt x="72" y="753"/>
                      </a:lnTo>
                      <a:lnTo>
                        <a:pt x="72" y="750"/>
                      </a:lnTo>
                      <a:lnTo>
                        <a:pt x="69" y="748"/>
                      </a:lnTo>
                      <a:lnTo>
                        <a:pt x="69" y="746"/>
                      </a:lnTo>
                      <a:lnTo>
                        <a:pt x="69" y="744"/>
                      </a:lnTo>
                      <a:lnTo>
                        <a:pt x="72" y="744"/>
                      </a:lnTo>
                      <a:lnTo>
                        <a:pt x="72" y="740"/>
                      </a:lnTo>
                      <a:lnTo>
                        <a:pt x="73" y="739"/>
                      </a:lnTo>
                      <a:lnTo>
                        <a:pt x="73" y="736"/>
                      </a:lnTo>
                      <a:lnTo>
                        <a:pt x="74" y="735"/>
                      </a:lnTo>
                      <a:lnTo>
                        <a:pt x="76" y="735"/>
                      </a:lnTo>
                      <a:lnTo>
                        <a:pt x="77" y="733"/>
                      </a:lnTo>
                      <a:lnTo>
                        <a:pt x="77" y="731"/>
                      </a:lnTo>
                      <a:lnTo>
                        <a:pt x="77" y="730"/>
                      </a:lnTo>
                      <a:lnTo>
                        <a:pt x="77" y="726"/>
                      </a:lnTo>
                      <a:lnTo>
                        <a:pt x="78" y="724"/>
                      </a:lnTo>
                      <a:lnTo>
                        <a:pt x="78" y="721"/>
                      </a:lnTo>
                      <a:lnTo>
                        <a:pt x="79" y="720"/>
                      </a:lnTo>
                      <a:lnTo>
                        <a:pt x="79" y="719"/>
                      </a:lnTo>
                      <a:lnTo>
                        <a:pt x="79" y="717"/>
                      </a:lnTo>
                      <a:lnTo>
                        <a:pt x="79" y="715"/>
                      </a:lnTo>
                      <a:lnTo>
                        <a:pt x="79" y="712"/>
                      </a:lnTo>
                      <a:lnTo>
                        <a:pt x="78" y="711"/>
                      </a:lnTo>
                      <a:lnTo>
                        <a:pt x="76" y="711"/>
                      </a:lnTo>
                      <a:lnTo>
                        <a:pt x="74" y="711"/>
                      </a:lnTo>
                      <a:lnTo>
                        <a:pt x="73" y="710"/>
                      </a:lnTo>
                      <a:lnTo>
                        <a:pt x="73" y="708"/>
                      </a:lnTo>
                      <a:lnTo>
                        <a:pt x="73" y="705"/>
                      </a:lnTo>
                      <a:lnTo>
                        <a:pt x="72" y="703"/>
                      </a:lnTo>
                      <a:lnTo>
                        <a:pt x="69" y="701"/>
                      </a:lnTo>
                      <a:lnTo>
                        <a:pt x="65" y="696"/>
                      </a:lnTo>
                      <a:lnTo>
                        <a:pt x="64" y="695"/>
                      </a:lnTo>
                      <a:lnTo>
                        <a:pt x="64" y="692"/>
                      </a:lnTo>
                      <a:lnTo>
                        <a:pt x="63" y="692"/>
                      </a:lnTo>
                      <a:lnTo>
                        <a:pt x="62" y="689"/>
                      </a:lnTo>
                      <a:lnTo>
                        <a:pt x="60" y="687"/>
                      </a:lnTo>
                      <a:lnTo>
                        <a:pt x="60" y="686"/>
                      </a:lnTo>
                      <a:lnTo>
                        <a:pt x="58" y="682"/>
                      </a:lnTo>
                      <a:lnTo>
                        <a:pt x="58" y="679"/>
                      </a:lnTo>
                      <a:lnTo>
                        <a:pt x="57" y="678"/>
                      </a:lnTo>
                      <a:lnTo>
                        <a:pt x="54" y="677"/>
                      </a:lnTo>
                      <a:lnTo>
                        <a:pt x="54" y="674"/>
                      </a:lnTo>
                      <a:lnTo>
                        <a:pt x="53" y="672"/>
                      </a:lnTo>
                      <a:lnTo>
                        <a:pt x="53" y="670"/>
                      </a:lnTo>
                      <a:lnTo>
                        <a:pt x="53" y="669"/>
                      </a:lnTo>
                      <a:lnTo>
                        <a:pt x="52" y="665"/>
                      </a:lnTo>
                      <a:lnTo>
                        <a:pt x="50" y="664"/>
                      </a:lnTo>
                      <a:lnTo>
                        <a:pt x="49" y="663"/>
                      </a:lnTo>
                      <a:lnTo>
                        <a:pt x="48" y="660"/>
                      </a:lnTo>
                      <a:lnTo>
                        <a:pt x="48" y="658"/>
                      </a:lnTo>
                      <a:lnTo>
                        <a:pt x="48" y="655"/>
                      </a:lnTo>
                      <a:lnTo>
                        <a:pt x="48" y="653"/>
                      </a:lnTo>
                      <a:lnTo>
                        <a:pt x="46" y="650"/>
                      </a:lnTo>
                      <a:lnTo>
                        <a:pt x="45" y="648"/>
                      </a:lnTo>
                      <a:lnTo>
                        <a:pt x="45" y="644"/>
                      </a:lnTo>
                      <a:lnTo>
                        <a:pt x="44" y="640"/>
                      </a:lnTo>
                      <a:lnTo>
                        <a:pt x="43" y="637"/>
                      </a:lnTo>
                      <a:lnTo>
                        <a:pt x="41" y="636"/>
                      </a:lnTo>
                      <a:lnTo>
                        <a:pt x="41" y="634"/>
                      </a:lnTo>
                      <a:lnTo>
                        <a:pt x="43" y="631"/>
                      </a:lnTo>
                      <a:lnTo>
                        <a:pt x="41" y="630"/>
                      </a:lnTo>
                      <a:lnTo>
                        <a:pt x="41" y="629"/>
                      </a:lnTo>
                      <a:lnTo>
                        <a:pt x="43" y="627"/>
                      </a:lnTo>
                      <a:lnTo>
                        <a:pt x="44" y="626"/>
                      </a:lnTo>
                      <a:lnTo>
                        <a:pt x="45" y="626"/>
                      </a:lnTo>
                      <a:lnTo>
                        <a:pt x="46" y="627"/>
                      </a:lnTo>
                      <a:lnTo>
                        <a:pt x="48" y="627"/>
                      </a:lnTo>
                      <a:lnTo>
                        <a:pt x="49" y="629"/>
                      </a:lnTo>
                      <a:lnTo>
                        <a:pt x="50" y="629"/>
                      </a:lnTo>
                      <a:lnTo>
                        <a:pt x="52" y="626"/>
                      </a:lnTo>
                      <a:lnTo>
                        <a:pt x="53" y="622"/>
                      </a:lnTo>
                      <a:lnTo>
                        <a:pt x="54" y="621"/>
                      </a:lnTo>
                      <a:lnTo>
                        <a:pt x="57" y="620"/>
                      </a:lnTo>
                      <a:lnTo>
                        <a:pt x="57" y="617"/>
                      </a:lnTo>
                      <a:lnTo>
                        <a:pt x="58" y="616"/>
                      </a:lnTo>
                      <a:lnTo>
                        <a:pt x="58" y="615"/>
                      </a:lnTo>
                      <a:lnTo>
                        <a:pt x="58" y="611"/>
                      </a:lnTo>
                      <a:lnTo>
                        <a:pt x="59" y="610"/>
                      </a:lnTo>
                      <a:lnTo>
                        <a:pt x="59" y="607"/>
                      </a:lnTo>
                      <a:lnTo>
                        <a:pt x="62" y="607"/>
                      </a:lnTo>
                      <a:lnTo>
                        <a:pt x="63" y="610"/>
                      </a:lnTo>
                      <a:lnTo>
                        <a:pt x="65" y="611"/>
                      </a:lnTo>
                      <a:lnTo>
                        <a:pt x="67" y="610"/>
                      </a:lnTo>
                      <a:lnTo>
                        <a:pt x="68" y="610"/>
                      </a:lnTo>
                      <a:lnTo>
                        <a:pt x="69" y="606"/>
                      </a:lnTo>
                      <a:lnTo>
                        <a:pt x="69" y="607"/>
                      </a:lnTo>
                      <a:lnTo>
                        <a:pt x="72" y="610"/>
                      </a:lnTo>
                      <a:lnTo>
                        <a:pt x="72" y="611"/>
                      </a:lnTo>
                      <a:lnTo>
                        <a:pt x="72" y="612"/>
                      </a:lnTo>
                      <a:lnTo>
                        <a:pt x="73" y="613"/>
                      </a:lnTo>
                      <a:lnTo>
                        <a:pt x="74" y="612"/>
                      </a:lnTo>
                      <a:lnTo>
                        <a:pt x="76" y="613"/>
                      </a:lnTo>
                      <a:lnTo>
                        <a:pt x="76" y="615"/>
                      </a:lnTo>
                      <a:lnTo>
                        <a:pt x="76" y="616"/>
                      </a:lnTo>
                      <a:lnTo>
                        <a:pt x="77" y="618"/>
                      </a:lnTo>
                      <a:lnTo>
                        <a:pt x="78" y="621"/>
                      </a:lnTo>
                      <a:lnTo>
                        <a:pt x="78" y="622"/>
                      </a:lnTo>
                      <a:lnTo>
                        <a:pt x="81" y="627"/>
                      </a:lnTo>
                      <a:lnTo>
                        <a:pt x="81" y="629"/>
                      </a:lnTo>
                      <a:lnTo>
                        <a:pt x="81" y="630"/>
                      </a:lnTo>
                      <a:lnTo>
                        <a:pt x="81" y="631"/>
                      </a:lnTo>
                      <a:lnTo>
                        <a:pt x="82" y="631"/>
                      </a:lnTo>
                      <a:lnTo>
                        <a:pt x="83" y="634"/>
                      </a:lnTo>
                      <a:lnTo>
                        <a:pt x="83" y="635"/>
                      </a:lnTo>
                      <a:lnTo>
                        <a:pt x="86" y="635"/>
                      </a:lnTo>
                      <a:lnTo>
                        <a:pt x="88" y="634"/>
                      </a:lnTo>
                      <a:lnTo>
                        <a:pt x="90" y="634"/>
                      </a:lnTo>
                      <a:lnTo>
                        <a:pt x="91" y="634"/>
                      </a:lnTo>
                      <a:lnTo>
                        <a:pt x="92" y="632"/>
                      </a:lnTo>
                      <a:lnTo>
                        <a:pt x="93" y="632"/>
                      </a:lnTo>
                      <a:lnTo>
                        <a:pt x="93" y="631"/>
                      </a:lnTo>
                      <a:lnTo>
                        <a:pt x="95" y="631"/>
                      </a:lnTo>
                      <a:lnTo>
                        <a:pt x="96" y="630"/>
                      </a:lnTo>
                      <a:lnTo>
                        <a:pt x="98" y="630"/>
                      </a:lnTo>
                      <a:lnTo>
                        <a:pt x="101" y="630"/>
                      </a:lnTo>
                      <a:lnTo>
                        <a:pt x="104" y="630"/>
                      </a:lnTo>
                      <a:lnTo>
                        <a:pt x="106" y="630"/>
                      </a:lnTo>
                      <a:lnTo>
                        <a:pt x="107" y="630"/>
                      </a:lnTo>
                      <a:lnTo>
                        <a:pt x="110" y="630"/>
                      </a:lnTo>
                      <a:lnTo>
                        <a:pt x="111" y="630"/>
                      </a:lnTo>
                      <a:lnTo>
                        <a:pt x="111" y="629"/>
                      </a:lnTo>
                      <a:lnTo>
                        <a:pt x="111" y="627"/>
                      </a:lnTo>
                      <a:lnTo>
                        <a:pt x="111" y="626"/>
                      </a:lnTo>
                      <a:lnTo>
                        <a:pt x="110" y="625"/>
                      </a:lnTo>
                      <a:lnTo>
                        <a:pt x="109" y="625"/>
                      </a:lnTo>
                      <a:lnTo>
                        <a:pt x="109" y="622"/>
                      </a:lnTo>
                      <a:lnTo>
                        <a:pt x="109" y="621"/>
                      </a:lnTo>
                      <a:lnTo>
                        <a:pt x="109" y="620"/>
                      </a:lnTo>
                      <a:lnTo>
                        <a:pt x="109" y="617"/>
                      </a:lnTo>
                      <a:lnTo>
                        <a:pt x="109" y="616"/>
                      </a:lnTo>
                      <a:lnTo>
                        <a:pt x="109" y="615"/>
                      </a:lnTo>
                      <a:lnTo>
                        <a:pt x="107" y="615"/>
                      </a:lnTo>
                      <a:lnTo>
                        <a:pt x="105" y="615"/>
                      </a:lnTo>
                      <a:lnTo>
                        <a:pt x="104" y="613"/>
                      </a:lnTo>
                      <a:lnTo>
                        <a:pt x="102" y="612"/>
                      </a:lnTo>
                      <a:lnTo>
                        <a:pt x="102" y="610"/>
                      </a:lnTo>
                      <a:lnTo>
                        <a:pt x="102" y="607"/>
                      </a:lnTo>
                      <a:lnTo>
                        <a:pt x="102" y="606"/>
                      </a:lnTo>
                      <a:lnTo>
                        <a:pt x="101" y="605"/>
                      </a:lnTo>
                      <a:lnTo>
                        <a:pt x="101" y="602"/>
                      </a:lnTo>
                      <a:lnTo>
                        <a:pt x="102" y="601"/>
                      </a:lnTo>
                      <a:lnTo>
                        <a:pt x="104" y="601"/>
                      </a:lnTo>
                      <a:lnTo>
                        <a:pt x="105" y="601"/>
                      </a:lnTo>
                      <a:lnTo>
                        <a:pt x="105" y="599"/>
                      </a:lnTo>
                      <a:lnTo>
                        <a:pt x="105" y="598"/>
                      </a:lnTo>
                      <a:lnTo>
                        <a:pt x="105" y="597"/>
                      </a:lnTo>
                      <a:lnTo>
                        <a:pt x="106" y="597"/>
                      </a:lnTo>
                      <a:lnTo>
                        <a:pt x="107" y="596"/>
                      </a:lnTo>
                      <a:lnTo>
                        <a:pt x="109" y="596"/>
                      </a:lnTo>
                      <a:lnTo>
                        <a:pt x="107" y="594"/>
                      </a:lnTo>
                      <a:lnTo>
                        <a:pt x="107" y="592"/>
                      </a:lnTo>
                      <a:lnTo>
                        <a:pt x="107" y="591"/>
                      </a:lnTo>
                      <a:lnTo>
                        <a:pt x="106" y="589"/>
                      </a:lnTo>
                      <a:lnTo>
                        <a:pt x="107" y="589"/>
                      </a:lnTo>
                      <a:lnTo>
                        <a:pt x="107" y="588"/>
                      </a:lnTo>
                      <a:lnTo>
                        <a:pt x="107" y="587"/>
                      </a:lnTo>
                      <a:lnTo>
                        <a:pt x="106" y="584"/>
                      </a:lnTo>
                      <a:lnTo>
                        <a:pt x="105" y="582"/>
                      </a:lnTo>
                      <a:lnTo>
                        <a:pt x="101" y="580"/>
                      </a:lnTo>
                      <a:lnTo>
                        <a:pt x="97" y="580"/>
                      </a:lnTo>
                      <a:lnTo>
                        <a:pt x="97" y="578"/>
                      </a:lnTo>
                      <a:lnTo>
                        <a:pt x="96" y="574"/>
                      </a:lnTo>
                      <a:lnTo>
                        <a:pt x="96" y="572"/>
                      </a:lnTo>
                      <a:lnTo>
                        <a:pt x="95" y="570"/>
                      </a:lnTo>
                      <a:lnTo>
                        <a:pt x="93" y="569"/>
                      </a:lnTo>
                      <a:lnTo>
                        <a:pt x="92" y="567"/>
                      </a:lnTo>
                      <a:lnTo>
                        <a:pt x="91" y="565"/>
                      </a:lnTo>
                      <a:lnTo>
                        <a:pt x="88" y="565"/>
                      </a:lnTo>
                      <a:lnTo>
                        <a:pt x="87" y="565"/>
                      </a:lnTo>
                      <a:lnTo>
                        <a:pt x="86" y="565"/>
                      </a:lnTo>
                      <a:lnTo>
                        <a:pt x="83" y="565"/>
                      </a:lnTo>
                      <a:lnTo>
                        <a:pt x="82" y="561"/>
                      </a:lnTo>
                      <a:lnTo>
                        <a:pt x="81" y="561"/>
                      </a:lnTo>
                      <a:lnTo>
                        <a:pt x="79" y="563"/>
                      </a:lnTo>
                      <a:lnTo>
                        <a:pt x="79" y="565"/>
                      </a:lnTo>
                      <a:lnTo>
                        <a:pt x="78" y="565"/>
                      </a:lnTo>
                      <a:lnTo>
                        <a:pt x="77" y="563"/>
                      </a:lnTo>
                      <a:lnTo>
                        <a:pt x="76" y="563"/>
                      </a:lnTo>
                      <a:lnTo>
                        <a:pt x="74" y="565"/>
                      </a:lnTo>
                      <a:lnTo>
                        <a:pt x="73" y="563"/>
                      </a:lnTo>
                      <a:lnTo>
                        <a:pt x="72" y="561"/>
                      </a:lnTo>
                      <a:lnTo>
                        <a:pt x="72" y="560"/>
                      </a:lnTo>
                      <a:lnTo>
                        <a:pt x="69" y="559"/>
                      </a:lnTo>
                      <a:lnTo>
                        <a:pt x="69" y="558"/>
                      </a:lnTo>
                      <a:lnTo>
                        <a:pt x="69" y="556"/>
                      </a:lnTo>
                      <a:lnTo>
                        <a:pt x="68" y="555"/>
                      </a:lnTo>
                      <a:lnTo>
                        <a:pt x="67" y="553"/>
                      </a:lnTo>
                      <a:lnTo>
                        <a:pt x="65" y="553"/>
                      </a:lnTo>
                      <a:lnTo>
                        <a:pt x="63" y="551"/>
                      </a:lnTo>
                      <a:lnTo>
                        <a:pt x="63" y="548"/>
                      </a:lnTo>
                      <a:lnTo>
                        <a:pt x="62" y="545"/>
                      </a:lnTo>
                      <a:lnTo>
                        <a:pt x="62" y="544"/>
                      </a:lnTo>
                      <a:lnTo>
                        <a:pt x="62" y="542"/>
                      </a:lnTo>
                      <a:lnTo>
                        <a:pt x="62" y="541"/>
                      </a:lnTo>
                      <a:lnTo>
                        <a:pt x="62" y="540"/>
                      </a:lnTo>
                      <a:lnTo>
                        <a:pt x="63" y="539"/>
                      </a:lnTo>
                      <a:lnTo>
                        <a:pt x="64" y="537"/>
                      </a:lnTo>
                      <a:lnTo>
                        <a:pt x="65" y="536"/>
                      </a:lnTo>
                      <a:lnTo>
                        <a:pt x="67" y="534"/>
                      </a:lnTo>
                      <a:lnTo>
                        <a:pt x="67" y="532"/>
                      </a:lnTo>
                      <a:lnTo>
                        <a:pt x="68" y="531"/>
                      </a:lnTo>
                      <a:lnTo>
                        <a:pt x="69" y="531"/>
                      </a:lnTo>
                      <a:lnTo>
                        <a:pt x="72" y="531"/>
                      </a:lnTo>
                      <a:lnTo>
                        <a:pt x="73" y="531"/>
                      </a:lnTo>
                      <a:lnTo>
                        <a:pt x="73" y="530"/>
                      </a:lnTo>
                      <a:lnTo>
                        <a:pt x="74" y="529"/>
                      </a:lnTo>
                      <a:lnTo>
                        <a:pt x="76" y="529"/>
                      </a:lnTo>
                      <a:lnTo>
                        <a:pt x="76" y="527"/>
                      </a:lnTo>
                      <a:lnTo>
                        <a:pt x="77" y="526"/>
                      </a:lnTo>
                      <a:lnTo>
                        <a:pt x="77" y="525"/>
                      </a:lnTo>
                      <a:lnTo>
                        <a:pt x="78" y="523"/>
                      </a:lnTo>
                      <a:lnTo>
                        <a:pt x="78" y="522"/>
                      </a:lnTo>
                      <a:lnTo>
                        <a:pt x="77" y="518"/>
                      </a:lnTo>
                      <a:lnTo>
                        <a:pt x="76" y="516"/>
                      </a:lnTo>
                      <a:lnTo>
                        <a:pt x="74" y="515"/>
                      </a:lnTo>
                      <a:lnTo>
                        <a:pt x="74" y="513"/>
                      </a:lnTo>
                      <a:lnTo>
                        <a:pt x="74" y="512"/>
                      </a:lnTo>
                      <a:lnTo>
                        <a:pt x="73" y="511"/>
                      </a:lnTo>
                      <a:lnTo>
                        <a:pt x="73" y="510"/>
                      </a:lnTo>
                      <a:lnTo>
                        <a:pt x="73" y="508"/>
                      </a:lnTo>
                      <a:lnTo>
                        <a:pt x="72" y="508"/>
                      </a:lnTo>
                      <a:lnTo>
                        <a:pt x="69" y="507"/>
                      </a:lnTo>
                      <a:lnTo>
                        <a:pt x="69" y="506"/>
                      </a:lnTo>
                      <a:lnTo>
                        <a:pt x="72" y="502"/>
                      </a:lnTo>
                      <a:lnTo>
                        <a:pt x="72" y="501"/>
                      </a:lnTo>
                      <a:lnTo>
                        <a:pt x="73" y="499"/>
                      </a:lnTo>
                      <a:lnTo>
                        <a:pt x="73" y="498"/>
                      </a:lnTo>
                      <a:lnTo>
                        <a:pt x="69" y="497"/>
                      </a:lnTo>
                      <a:lnTo>
                        <a:pt x="68" y="496"/>
                      </a:lnTo>
                      <a:lnTo>
                        <a:pt x="65" y="494"/>
                      </a:lnTo>
                      <a:lnTo>
                        <a:pt x="65" y="496"/>
                      </a:lnTo>
                      <a:lnTo>
                        <a:pt x="64" y="497"/>
                      </a:lnTo>
                      <a:lnTo>
                        <a:pt x="62" y="498"/>
                      </a:lnTo>
                      <a:lnTo>
                        <a:pt x="59" y="501"/>
                      </a:lnTo>
                      <a:lnTo>
                        <a:pt x="58" y="501"/>
                      </a:lnTo>
                      <a:lnTo>
                        <a:pt x="57" y="501"/>
                      </a:lnTo>
                      <a:lnTo>
                        <a:pt x="54" y="499"/>
                      </a:lnTo>
                      <a:lnTo>
                        <a:pt x="57" y="498"/>
                      </a:lnTo>
                      <a:lnTo>
                        <a:pt x="54" y="498"/>
                      </a:lnTo>
                      <a:lnTo>
                        <a:pt x="53" y="497"/>
                      </a:lnTo>
                      <a:lnTo>
                        <a:pt x="53" y="493"/>
                      </a:lnTo>
                      <a:lnTo>
                        <a:pt x="53" y="492"/>
                      </a:lnTo>
                      <a:lnTo>
                        <a:pt x="53" y="489"/>
                      </a:lnTo>
                      <a:lnTo>
                        <a:pt x="53" y="488"/>
                      </a:lnTo>
                      <a:lnTo>
                        <a:pt x="52" y="488"/>
                      </a:lnTo>
                      <a:lnTo>
                        <a:pt x="50" y="487"/>
                      </a:lnTo>
                      <a:lnTo>
                        <a:pt x="50" y="485"/>
                      </a:lnTo>
                      <a:lnTo>
                        <a:pt x="49" y="485"/>
                      </a:lnTo>
                      <a:lnTo>
                        <a:pt x="46" y="484"/>
                      </a:lnTo>
                      <a:lnTo>
                        <a:pt x="44" y="483"/>
                      </a:lnTo>
                      <a:lnTo>
                        <a:pt x="43" y="483"/>
                      </a:lnTo>
                      <a:lnTo>
                        <a:pt x="41" y="480"/>
                      </a:lnTo>
                      <a:lnTo>
                        <a:pt x="38" y="479"/>
                      </a:lnTo>
                      <a:lnTo>
                        <a:pt x="35" y="479"/>
                      </a:lnTo>
                      <a:lnTo>
                        <a:pt x="34" y="478"/>
                      </a:lnTo>
                      <a:lnTo>
                        <a:pt x="33" y="478"/>
                      </a:lnTo>
                      <a:lnTo>
                        <a:pt x="31" y="477"/>
                      </a:lnTo>
                      <a:lnTo>
                        <a:pt x="30" y="474"/>
                      </a:lnTo>
                      <a:lnTo>
                        <a:pt x="30" y="473"/>
                      </a:lnTo>
                      <a:lnTo>
                        <a:pt x="27" y="473"/>
                      </a:lnTo>
                      <a:lnTo>
                        <a:pt x="27" y="472"/>
                      </a:lnTo>
                      <a:lnTo>
                        <a:pt x="27" y="470"/>
                      </a:lnTo>
                      <a:lnTo>
                        <a:pt x="29" y="470"/>
                      </a:lnTo>
                      <a:lnTo>
                        <a:pt x="30" y="469"/>
                      </a:lnTo>
                      <a:lnTo>
                        <a:pt x="31" y="469"/>
                      </a:lnTo>
                      <a:lnTo>
                        <a:pt x="34" y="466"/>
                      </a:lnTo>
                      <a:lnTo>
                        <a:pt x="31" y="465"/>
                      </a:lnTo>
                      <a:lnTo>
                        <a:pt x="30" y="465"/>
                      </a:lnTo>
                      <a:lnTo>
                        <a:pt x="29" y="465"/>
                      </a:lnTo>
                      <a:lnTo>
                        <a:pt x="27" y="463"/>
                      </a:lnTo>
                      <a:lnTo>
                        <a:pt x="29" y="461"/>
                      </a:lnTo>
                      <a:lnTo>
                        <a:pt x="31" y="459"/>
                      </a:lnTo>
                      <a:lnTo>
                        <a:pt x="31" y="458"/>
                      </a:lnTo>
                      <a:lnTo>
                        <a:pt x="33" y="455"/>
                      </a:lnTo>
                      <a:lnTo>
                        <a:pt x="31" y="455"/>
                      </a:lnTo>
                      <a:lnTo>
                        <a:pt x="31" y="454"/>
                      </a:lnTo>
                      <a:lnTo>
                        <a:pt x="29" y="455"/>
                      </a:lnTo>
                      <a:lnTo>
                        <a:pt x="27" y="454"/>
                      </a:lnTo>
                      <a:lnTo>
                        <a:pt x="27" y="453"/>
                      </a:lnTo>
                      <a:lnTo>
                        <a:pt x="29" y="451"/>
                      </a:lnTo>
                      <a:lnTo>
                        <a:pt x="27" y="449"/>
                      </a:lnTo>
                      <a:lnTo>
                        <a:pt x="26" y="447"/>
                      </a:lnTo>
                      <a:lnTo>
                        <a:pt x="22" y="446"/>
                      </a:lnTo>
                      <a:lnTo>
                        <a:pt x="21" y="446"/>
                      </a:lnTo>
                      <a:lnTo>
                        <a:pt x="21" y="444"/>
                      </a:lnTo>
                      <a:lnTo>
                        <a:pt x="22" y="442"/>
                      </a:lnTo>
                      <a:lnTo>
                        <a:pt x="26" y="441"/>
                      </a:lnTo>
                      <a:lnTo>
                        <a:pt x="27" y="440"/>
                      </a:lnTo>
                      <a:lnTo>
                        <a:pt x="29" y="439"/>
                      </a:lnTo>
                      <a:lnTo>
                        <a:pt x="30" y="439"/>
                      </a:lnTo>
                      <a:lnTo>
                        <a:pt x="31" y="436"/>
                      </a:lnTo>
                      <a:lnTo>
                        <a:pt x="33" y="435"/>
                      </a:lnTo>
                      <a:lnTo>
                        <a:pt x="34" y="433"/>
                      </a:lnTo>
                      <a:lnTo>
                        <a:pt x="35" y="431"/>
                      </a:lnTo>
                      <a:lnTo>
                        <a:pt x="35" y="428"/>
                      </a:lnTo>
                      <a:lnTo>
                        <a:pt x="34" y="428"/>
                      </a:lnTo>
                      <a:lnTo>
                        <a:pt x="33" y="428"/>
                      </a:lnTo>
                      <a:lnTo>
                        <a:pt x="31" y="427"/>
                      </a:lnTo>
                      <a:lnTo>
                        <a:pt x="31" y="426"/>
                      </a:lnTo>
                      <a:lnTo>
                        <a:pt x="31" y="425"/>
                      </a:lnTo>
                      <a:lnTo>
                        <a:pt x="33" y="425"/>
                      </a:lnTo>
                      <a:lnTo>
                        <a:pt x="35" y="425"/>
                      </a:lnTo>
                      <a:lnTo>
                        <a:pt x="35" y="423"/>
                      </a:lnTo>
                      <a:lnTo>
                        <a:pt x="35" y="422"/>
                      </a:lnTo>
                      <a:lnTo>
                        <a:pt x="33" y="420"/>
                      </a:lnTo>
                      <a:lnTo>
                        <a:pt x="31" y="418"/>
                      </a:lnTo>
                      <a:lnTo>
                        <a:pt x="31" y="414"/>
                      </a:lnTo>
                      <a:lnTo>
                        <a:pt x="33" y="414"/>
                      </a:lnTo>
                      <a:lnTo>
                        <a:pt x="34" y="414"/>
                      </a:lnTo>
                      <a:lnTo>
                        <a:pt x="35" y="414"/>
                      </a:lnTo>
                      <a:lnTo>
                        <a:pt x="36" y="414"/>
                      </a:lnTo>
                      <a:lnTo>
                        <a:pt x="38" y="414"/>
                      </a:lnTo>
                      <a:lnTo>
                        <a:pt x="38" y="413"/>
                      </a:lnTo>
                      <a:lnTo>
                        <a:pt x="36" y="413"/>
                      </a:lnTo>
                      <a:lnTo>
                        <a:pt x="35" y="413"/>
                      </a:lnTo>
                      <a:lnTo>
                        <a:pt x="34" y="412"/>
                      </a:lnTo>
                      <a:lnTo>
                        <a:pt x="34" y="411"/>
                      </a:lnTo>
                      <a:lnTo>
                        <a:pt x="35" y="411"/>
                      </a:lnTo>
                      <a:lnTo>
                        <a:pt x="36" y="411"/>
                      </a:lnTo>
                      <a:lnTo>
                        <a:pt x="39" y="411"/>
                      </a:lnTo>
                      <a:lnTo>
                        <a:pt x="41" y="411"/>
                      </a:lnTo>
                      <a:lnTo>
                        <a:pt x="43" y="412"/>
                      </a:lnTo>
                      <a:lnTo>
                        <a:pt x="45" y="412"/>
                      </a:lnTo>
                      <a:lnTo>
                        <a:pt x="46" y="412"/>
                      </a:lnTo>
                      <a:lnTo>
                        <a:pt x="48" y="412"/>
                      </a:lnTo>
                      <a:lnTo>
                        <a:pt x="49" y="413"/>
                      </a:lnTo>
                      <a:lnTo>
                        <a:pt x="50" y="413"/>
                      </a:lnTo>
                      <a:lnTo>
                        <a:pt x="52" y="413"/>
                      </a:lnTo>
                      <a:lnTo>
                        <a:pt x="53" y="413"/>
                      </a:lnTo>
                      <a:lnTo>
                        <a:pt x="54" y="413"/>
                      </a:lnTo>
                      <a:lnTo>
                        <a:pt x="57" y="412"/>
                      </a:lnTo>
                      <a:lnTo>
                        <a:pt x="58" y="412"/>
                      </a:lnTo>
                      <a:lnTo>
                        <a:pt x="59" y="412"/>
                      </a:lnTo>
                      <a:lnTo>
                        <a:pt x="60" y="411"/>
                      </a:lnTo>
                      <a:lnTo>
                        <a:pt x="60" y="408"/>
                      </a:lnTo>
                      <a:lnTo>
                        <a:pt x="59" y="407"/>
                      </a:lnTo>
                      <a:lnTo>
                        <a:pt x="59" y="406"/>
                      </a:lnTo>
                      <a:lnTo>
                        <a:pt x="59" y="404"/>
                      </a:lnTo>
                      <a:lnTo>
                        <a:pt x="60" y="398"/>
                      </a:lnTo>
                      <a:lnTo>
                        <a:pt x="62" y="397"/>
                      </a:lnTo>
                      <a:lnTo>
                        <a:pt x="63" y="393"/>
                      </a:lnTo>
                      <a:lnTo>
                        <a:pt x="64" y="390"/>
                      </a:lnTo>
                      <a:lnTo>
                        <a:pt x="65" y="388"/>
                      </a:lnTo>
                      <a:lnTo>
                        <a:pt x="67" y="387"/>
                      </a:lnTo>
                      <a:lnTo>
                        <a:pt x="68" y="384"/>
                      </a:lnTo>
                      <a:lnTo>
                        <a:pt x="69" y="383"/>
                      </a:lnTo>
                      <a:lnTo>
                        <a:pt x="72" y="383"/>
                      </a:lnTo>
                      <a:lnTo>
                        <a:pt x="73" y="384"/>
                      </a:lnTo>
                      <a:lnTo>
                        <a:pt x="73" y="387"/>
                      </a:lnTo>
                      <a:lnTo>
                        <a:pt x="76" y="384"/>
                      </a:lnTo>
                      <a:lnTo>
                        <a:pt x="78" y="384"/>
                      </a:lnTo>
                      <a:lnTo>
                        <a:pt x="79" y="387"/>
                      </a:lnTo>
                      <a:lnTo>
                        <a:pt x="81" y="387"/>
                      </a:lnTo>
                      <a:lnTo>
                        <a:pt x="82" y="384"/>
                      </a:lnTo>
                      <a:lnTo>
                        <a:pt x="81" y="382"/>
                      </a:lnTo>
                      <a:lnTo>
                        <a:pt x="81" y="380"/>
                      </a:lnTo>
                      <a:lnTo>
                        <a:pt x="82" y="378"/>
                      </a:lnTo>
                      <a:lnTo>
                        <a:pt x="83" y="378"/>
                      </a:lnTo>
                      <a:lnTo>
                        <a:pt x="86" y="378"/>
                      </a:lnTo>
                      <a:lnTo>
                        <a:pt x="87" y="379"/>
                      </a:lnTo>
                      <a:lnTo>
                        <a:pt x="88" y="379"/>
                      </a:lnTo>
                      <a:lnTo>
                        <a:pt x="90" y="379"/>
                      </a:lnTo>
                      <a:lnTo>
                        <a:pt x="90" y="378"/>
                      </a:lnTo>
                      <a:lnTo>
                        <a:pt x="91" y="376"/>
                      </a:lnTo>
                      <a:lnTo>
                        <a:pt x="90" y="375"/>
                      </a:lnTo>
                      <a:lnTo>
                        <a:pt x="90" y="374"/>
                      </a:lnTo>
                      <a:lnTo>
                        <a:pt x="88" y="373"/>
                      </a:lnTo>
                      <a:lnTo>
                        <a:pt x="87" y="368"/>
                      </a:lnTo>
                      <a:lnTo>
                        <a:pt x="87" y="366"/>
                      </a:lnTo>
                      <a:lnTo>
                        <a:pt x="87" y="364"/>
                      </a:lnTo>
                      <a:lnTo>
                        <a:pt x="88" y="361"/>
                      </a:lnTo>
                      <a:lnTo>
                        <a:pt x="87" y="360"/>
                      </a:lnTo>
                      <a:lnTo>
                        <a:pt x="86" y="360"/>
                      </a:lnTo>
                      <a:lnTo>
                        <a:pt x="83" y="359"/>
                      </a:lnTo>
                      <a:lnTo>
                        <a:pt x="82" y="355"/>
                      </a:lnTo>
                      <a:lnTo>
                        <a:pt x="81" y="355"/>
                      </a:lnTo>
                      <a:lnTo>
                        <a:pt x="78" y="355"/>
                      </a:lnTo>
                      <a:lnTo>
                        <a:pt x="77" y="357"/>
                      </a:lnTo>
                      <a:lnTo>
                        <a:pt x="76" y="354"/>
                      </a:lnTo>
                      <a:lnTo>
                        <a:pt x="76" y="352"/>
                      </a:lnTo>
                      <a:lnTo>
                        <a:pt x="74" y="351"/>
                      </a:lnTo>
                      <a:lnTo>
                        <a:pt x="73" y="349"/>
                      </a:lnTo>
                      <a:lnTo>
                        <a:pt x="74" y="347"/>
                      </a:lnTo>
                      <a:lnTo>
                        <a:pt x="76" y="346"/>
                      </a:lnTo>
                      <a:lnTo>
                        <a:pt x="76" y="345"/>
                      </a:lnTo>
                      <a:lnTo>
                        <a:pt x="76" y="344"/>
                      </a:lnTo>
                      <a:lnTo>
                        <a:pt x="74" y="342"/>
                      </a:lnTo>
                      <a:lnTo>
                        <a:pt x="73" y="342"/>
                      </a:lnTo>
                      <a:lnTo>
                        <a:pt x="72" y="342"/>
                      </a:lnTo>
                      <a:lnTo>
                        <a:pt x="69" y="344"/>
                      </a:lnTo>
                      <a:lnTo>
                        <a:pt x="68" y="344"/>
                      </a:lnTo>
                      <a:lnTo>
                        <a:pt x="65" y="344"/>
                      </a:lnTo>
                      <a:lnTo>
                        <a:pt x="65" y="346"/>
                      </a:lnTo>
                      <a:lnTo>
                        <a:pt x="67" y="350"/>
                      </a:lnTo>
                      <a:lnTo>
                        <a:pt x="69" y="352"/>
                      </a:lnTo>
                      <a:lnTo>
                        <a:pt x="69" y="355"/>
                      </a:lnTo>
                      <a:lnTo>
                        <a:pt x="72" y="357"/>
                      </a:lnTo>
                      <a:lnTo>
                        <a:pt x="72" y="359"/>
                      </a:lnTo>
                      <a:lnTo>
                        <a:pt x="73" y="361"/>
                      </a:lnTo>
                      <a:lnTo>
                        <a:pt x="73" y="364"/>
                      </a:lnTo>
                      <a:lnTo>
                        <a:pt x="73" y="365"/>
                      </a:lnTo>
                      <a:lnTo>
                        <a:pt x="74" y="369"/>
                      </a:lnTo>
                      <a:lnTo>
                        <a:pt x="76" y="373"/>
                      </a:lnTo>
                      <a:lnTo>
                        <a:pt x="77" y="374"/>
                      </a:lnTo>
                      <a:lnTo>
                        <a:pt x="77" y="375"/>
                      </a:lnTo>
                      <a:lnTo>
                        <a:pt x="77" y="376"/>
                      </a:lnTo>
                      <a:lnTo>
                        <a:pt x="77" y="378"/>
                      </a:lnTo>
                      <a:lnTo>
                        <a:pt x="77" y="379"/>
                      </a:lnTo>
                      <a:lnTo>
                        <a:pt x="77" y="382"/>
                      </a:lnTo>
                      <a:lnTo>
                        <a:pt x="76" y="382"/>
                      </a:lnTo>
                      <a:lnTo>
                        <a:pt x="74" y="382"/>
                      </a:lnTo>
                      <a:lnTo>
                        <a:pt x="74" y="379"/>
                      </a:lnTo>
                      <a:lnTo>
                        <a:pt x="74" y="378"/>
                      </a:lnTo>
                      <a:lnTo>
                        <a:pt x="74" y="376"/>
                      </a:lnTo>
                      <a:lnTo>
                        <a:pt x="73" y="376"/>
                      </a:lnTo>
                      <a:lnTo>
                        <a:pt x="72" y="376"/>
                      </a:lnTo>
                      <a:lnTo>
                        <a:pt x="69" y="378"/>
                      </a:lnTo>
                      <a:lnTo>
                        <a:pt x="68" y="379"/>
                      </a:lnTo>
                      <a:lnTo>
                        <a:pt x="67" y="382"/>
                      </a:lnTo>
                      <a:lnTo>
                        <a:pt x="65" y="383"/>
                      </a:lnTo>
                      <a:lnTo>
                        <a:pt x="64" y="383"/>
                      </a:lnTo>
                      <a:lnTo>
                        <a:pt x="63" y="387"/>
                      </a:lnTo>
                      <a:lnTo>
                        <a:pt x="62" y="387"/>
                      </a:lnTo>
                      <a:lnTo>
                        <a:pt x="62" y="384"/>
                      </a:lnTo>
                      <a:lnTo>
                        <a:pt x="60" y="384"/>
                      </a:lnTo>
                      <a:lnTo>
                        <a:pt x="59" y="384"/>
                      </a:lnTo>
                      <a:lnTo>
                        <a:pt x="57" y="384"/>
                      </a:lnTo>
                      <a:lnTo>
                        <a:pt x="54" y="384"/>
                      </a:lnTo>
                      <a:lnTo>
                        <a:pt x="53" y="384"/>
                      </a:lnTo>
                      <a:lnTo>
                        <a:pt x="52" y="383"/>
                      </a:lnTo>
                      <a:lnTo>
                        <a:pt x="49" y="378"/>
                      </a:lnTo>
                      <a:lnTo>
                        <a:pt x="49" y="376"/>
                      </a:lnTo>
                      <a:lnTo>
                        <a:pt x="48" y="375"/>
                      </a:lnTo>
                      <a:lnTo>
                        <a:pt x="46" y="374"/>
                      </a:lnTo>
                      <a:lnTo>
                        <a:pt x="45" y="374"/>
                      </a:lnTo>
                      <a:lnTo>
                        <a:pt x="44" y="373"/>
                      </a:lnTo>
                      <a:lnTo>
                        <a:pt x="43" y="373"/>
                      </a:lnTo>
                      <a:lnTo>
                        <a:pt x="41" y="374"/>
                      </a:lnTo>
                      <a:lnTo>
                        <a:pt x="39" y="375"/>
                      </a:lnTo>
                      <a:lnTo>
                        <a:pt x="38" y="375"/>
                      </a:lnTo>
                      <a:lnTo>
                        <a:pt x="35" y="375"/>
                      </a:lnTo>
                      <a:lnTo>
                        <a:pt x="34" y="375"/>
                      </a:lnTo>
                      <a:lnTo>
                        <a:pt x="31" y="375"/>
                      </a:lnTo>
                      <a:lnTo>
                        <a:pt x="30" y="376"/>
                      </a:lnTo>
                      <a:lnTo>
                        <a:pt x="29" y="375"/>
                      </a:lnTo>
                      <a:lnTo>
                        <a:pt x="29" y="373"/>
                      </a:lnTo>
                      <a:lnTo>
                        <a:pt x="27" y="370"/>
                      </a:lnTo>
                      <a:lnTo>
                        <a:pt x="27" y="368"/>
                      </a:lnTo>
                      <a:lnTo>
                        <a:pt x="26" y="366"/>
                      </a:lnTo>
                      <a:lnTo>
                        <a:pt x="22" y="366"/>
                      </a:lnTo>
                      <a:lnTo>
                        <a:pt x="21" y="366"/>
                      </a:lnTo>
                      <a:lnTo>
                        <a:pt x="20" y="366"/>
                      </a:lnTo>
                      <a:lnTo>
                        <a:pt x="19" y="366"/>
                      </a:lnTo>
                      <a:lnTo>
                        <a:pt x="17" y="366"/>
                      </a:lnTo>
                      <a:lnTo>
                        <a:pt x="16" y="365"/>
                      </a:lnTo>
                      <a:lnTo>
                        <a:pt x="15" y="365"/>
                      </a:lnTo>
                      <a:lnTo>
                        <a:pt x="15" y="364"/>
                      </a:lnTo>
                      <a:lnTo>
                        <a:pt x="14" y="364"/>
                      </a:lnTo>
                      <a:lnTo>
                        <a:pt x="14" y="361"/>
                      </a:lnTo>
                      <a:lnTo>
                        <a:pt x="15" y="359"/>
                      </a:lnTo>
                      <a:lnTo>
                        <a:pt x="15" y="357"/>
                      </a:lnTo>
                      <a:lnTo>
                        <a:pt x="15" y="355"/>
                      </a:lnTo>
                      <a:lnTo>
                        <a:pt x="15" y="352"/>
                      </a:lnTo>
                      <a:lnTo>
                        <a:pt x="16" y="351"/>
                      </a:lnTo>
                      <a:lnTo>
                        <a:pt x="17" y="351"/>
                      </a:lnTo>
                      <a:lnTo>
                        <a:pt x="19" y="350"/>
                      </a:lnTo>
                      <a:lnTo>
                        <a:pt x="20" y="350"/>
                      </a:lnTo>
                      <a:lnTo>
                        <a:pt x="20" y="349"/>
                      </a:lnTo>
                      <a:lnTo>
                        <a:pt x="20" y="347"/>
                      </a:lnTo>
                      <a:lnTo>
                        <a:pt x="21" y="345"/>
                      </a:lnTo>
                      <a:lnTo>
                        <a:pt x="20" y="342"/>
                      </a:lnTo>
                      <a:lnTo>
                        <a:pt x="19" y="340"/>
                      </a:lnTo>
                      <a:lnTo>
                        <a:pt x="17" y="338"/>
                      </a:lnTo>
                      <a:lnTo>
                        <a:pt x="17" y="337"/>
                      </a:lnTo>
                      <a:lnTo>
                        <a:pt x="17" y="335"/>
                      </a:lnTo>
                      <a:lnTo>
                        <a:pt x="17" y="332"/>
                      </a:lnTo>
                      <a:lnTo>
                        <a:pt x="17" y="331"/>
                      </a:lnTo>
                      <a:lnTo>
                        <a:pt x="16" y="328"/>
                      </a:lnTo>
                      <a:lnTo>
                        <a:pt x="16" y="327"/>
                      </a:lnTo>
                      <a:lnTo>
                        <a:pt x="16" y="323"/>
                      </a:lnTo>
                      <a:lnTo>
                        <a:pt x="16" y="322"/>
                      </a:lnTo>
                      <a:lnTo>
                        <a:pt x="15" y="317"/>
                      </a:lnTo>
                      <a:lnTo>
                        <a:pt x="15" y="316"/>
                      </a:lnTo>
                      <a:lnTo>
                        <a:pt x="15" y="313"/>
                      </a:lnTo>
                      <a:lnTo>
                        <a:pt x="15" y="308"/>
                      </a:lnTo>
                      <a:lnTo>
                        <a:pt x="15" y="307"/>
                      </a:lnTo>
                      <a:lnTo>
                        <a:pt x="15" y="306"/>
                      </a:lnTo>
                      <a:lnTo>
                        <a:pt x="14" y="303"/>
                      </a:lnTo>
                      <a:lnTo>
                        <a:pt x="12" y="302"/>
                      </a:lnTo>
                      <a:lnTo>
                        <a:pt x="10" y="300"/>
                      </a:lnTo>
                      <a:lnTo>
                        <a:pt x="8" y="299"/>
                      </a:lnTo>
                      <a:lnTo>
                        <a:pt x="7" y="298"/>
                      </a:lnTo>
                      <a:lnTo>
                        <a:pt x="6" y="295"/>
                      </a:lnTo>
                      <a:lnTo>
                        <a:pt x="5" y="294"/>
                      </a:lnTo>
                      <a:lnTo>
                        <a:pt x="3" y="294"/>
                      </a:lnTo>
                      <a:lnTo>
                        <a:pt x="2" y="294"/>
                      </a:lnTo>
                      <a:lnTo>
                        <a:pt x="1" y="293"/>
                      </a:lnTo>
                      <a:lnTo>
                        <a:pt x="0" y="289"/>
                      </a:lnTo>
                      <a:lnTo>
                        <a:pt x="1" y="288"/>
                      </a:lnTo>
                      <a:lnTo>
                        <a:pt x="2" y="288"/>
                      </a:lnTo>
                      <a:lnTo>
                        <a:pt x="3" y="287"/>
                      </a:lnTo>
                      <a:lnTo>
                        <a:pt x="5" y="287"/>
                      </a:lnTo>
                      <a:lnTo>
                        <a:pt x="7" y="284"/>
                      </a:lnTo>
                      <a:lnTo>
                        <a:pt x="7" y="283"/>
                      </a:lnTo>
                      <a:lnTo>
                        <a:pt x="7" y="280"/>
                      </a:lnTo>
                      <a:lnTo>
                        <a:pt x="8" y="279"/>
                      </a:lnTo>
                      <a:lnTo>
                        <a:pt x="12" y="279"/>
                      </a:lnTo>
                      <a:lnTo>
                        <a:pt x="14" y="279"/>
                      </a:lnTo>
                      <a:lnTo>
                        <a:pt x="15" y="278"/>
                      </a:lnTo>
                      <a:lnTo>
                        <a:pt x="16" y="278"/>
                      </a:lnTo>
                      <a:lnTo>
                        <a:pt x="19" y="276"/>
                      </a:lnTo>
                      <a:lnTo>
                        <a:pt x="19" y="275"/>
                      </a:lnTo>
                      <a:lnTo>
                        <a:pt x="20" y="276"/>
                      </a:lnTo>
                      <a:lnTo>
                        <a:pt x="21" y="276"/>
                      </a:lnTo>
                      <a:lnTo>
                        <a:pt x="22" y="278"/>
                      </a:lnTo>
                      <a:lnTo>
                        <a:pt x="24" y="278"/>
                      </a:lnTo>
                      <a:lnTo>
                        <a:pt x="26" y="278"/>
                      </a:lnTo>
                      <a:lnTo>
                        <a:pt x="27" y="278"/>
                      </a:lnTo>
                      <a:lnTo>
                        <a:pt x="29" y="276"/>
                      </a:lnTo>
                      <a:lnTo>
                        <a:pt x="30" y="275"/>
                      </a:lnTo>
                      <a:lnTo>
                        <a:pt x="30" y="274"/>
                      </a:lnTo>
                      <a:lnTo>
                        <a:pt x="31" y="274"/>
                      </a:lnTo>
                      <a:lnTo>
                        <a:pt x="33" y="273"/>
                      </a:lnTo>
                      <a:lnTo>
                        <a:pt x="34" y="273"/>
                      </a:lnTo>
                      <a:lnTo>
                        <a:pt x="35" y="273"/>
                      </a:lnTo>
                      <a:lnTo>
                        <a:pt x="35" y="274"/>
                      </a:lnTo>
                      <a:lnTo>
                        <a:pt x="35" y="275"/>
                      </a:lnTo>
                      <a:lnTo>
                        <a:pt x="34" y="276"/>
                      </a:lnTo>
                      <a:lnTo>
                        <a:pt x="34" y="278"/>
                      </a:lnTo>
                      <a:lnTo>
                        <a:pt x="34" y="279"/>
                      </a:lnTo>
                      <a:lnTo>
                        <a:pt x="34" y="280"/>
                      </a:lnTo>
                      <a:lnTo>
                        <a:pt x="34" y="283"/>
                      </a:lnTo>
                      <a:lnTo>
                        <a:pt x="35" y="285"/>
                      </a:lnTo>
                      <a:lnTo>
                        <a:pt x="35" y="287"/>
                      </a:lnTo>
                      <a:lnTo>
                        <a:pt x="36" y="287"/>
                      </a:lnTo>
                      <a:lnTo>
                        <a:pt x="36" y="288"/>
                      </a:lnTo>
                      <a:lnTo>
                        <a:pt x="38" y="289"/>
                      </a:lnTo>
                      <a:lnTo>
                        <a:pt x="39" y="290"/>
                      </a:lnTo>
                      <a:lnTo>
                        <a:pt x="41" y="290"/>
                      </a:lnTo>
                      <a:lnTo>
                        <a:pt x="44" y="290"/>
                      </a:lnTo>
                      <a:lnTo>
                        <a:pt x="45" y="290"/>
                      </a:lnTo>
                      <a:lnTo>
                        <a:pt x="46" y="289"/>
                      </a:lnTo>
                      <a:lnTo>
                        <a:pt x="48" y="289"/>
                      </a:lnTo>
                      <a:lnTo>
                        <a:pt x="50" y="288"/>
                      </a:lnTo>
                      <a:lnTo>
                        <a:pt x="52" y="288"/>
                      </a:lnTo>
                      <a:lnTo>
                        <a:pt x="54" y="288"/>
                      </a:lnTo>
                      <a:lnTo>
                        <a:pt x="57" y="287"/>
                      </a:lnTo>
                      <a:lnTo>
                        <a:pt x="58" y="287"/>
                      </a:lnTo>
                      <a:lnTo>
                        <a:pt x="60" y="287"/>
                      </a:lnTo>
                      <a:lnTo>
                        <a:pt x="62" y="287"/>
                      </a:lnTo>
                      <a:lnTo>
                        <a:pt x="63" y="288"/>
                      </a:lnTo>
                      <a:lnTo>
                        <a:pt x="64" y="288"/>
                      </a:lnTo>
                      <a:lnTo>
                        <a:pt x="64" y="287"/>
                      </a:lnTo>
                      <a:lnTo>
                        <a:pt x="65" y="287"/>
                      </a:lnTo>
                      <a:lnTo>
                        <a:pt x="67" y="285"/>
                      </a:lnTo>
                      <a:lnTo>
                        <a:pt x="67" y="284"/>
                      </a:lnTo>
                      <a:lnTo>
                        <a:pt x="64" y="280"/>
                      </a:lnTo>
                      <a:lnTo>
                        <a:pt x="63" y="279"/>
                      </a:lnTo>
                      <a:lnTo>
                        <a:pt x="63" y="278"/>
                      </a:lnTo>
                      <a:lnTo>
                        <a:pt x="63" y="274"/>
                      </a:lnTo>
                      <a:lnTo>
                        <a:pt x="62" y="273"/>
                      </a:lnTo>
                      <a:lnTo>
                        <a:pt x="60" y="271"/>
                      </a:lnTo>
                      <a:lnTo>
                        <a:pt x="62" y="269"/>
                      </a:lnTo>
                      <a:lnTo>
                        <a:pt x="60" y="268"/>
                      </a:lnTo>
                      <a:lnTo>
                        <a:pt x="60" y="264"/>
                      </a:lnTo>
                      <a:lnTo>
                        <a:pt x="62" y="264"/>
                      </a:lnTo>
                      <a:lnTo>
                        <a:pt x="63" y="265"/>
                      </a:lnTo>
                      <a:lnTo>
                        <a:pt x="65" y="268"/>
                      </a:lnTo>
                      <a:lnTo>
                        <a:pt x="67" y="268"/>
                      </a:lnTo>
                      <a:lnTo>
                        <a:pt x="68" y="268"/>
                      </a:lnTo>
                      <a:lnTo>
                        <a:pt x="69" y="268"/>
                      </a:lnTo>
                      <a:lnTo>
                        <a:pt x="72" y="268"/>
                      </a:lnTo>
                      <a:lnTo>
                        <a:pt x="73" y="269"/>
                      </a:lnTo>
                      <a:lnTo>
                        <a:pt x="74" y="269"/>
                      </a:lnTo>
                      <a:lnTo>
                        <a:pt x="76" y="268"/>
                      </a:lnTo>
                      <a:lnTo>
                        <a:pt x="77" y="268"/>
                      </a:lnTo>
                      <a:lnTo>
                        <a:pt x="77" y="265"/>
                      </a:lnTo>
                      <a:lnTo>
                        <a:pt x="76" y="265"/>
                      </a:lnTo>
                      <a:lnTo>
                        <a:pt x="74" y="264"/>
                      </a:lnTo>
                      <a:lnTo>
                        <a:pt x="73" y="262"/>
                      </a:lnTo>
                      <a:lnTo>
                        <a:pt x="74" y="261"/>
                      </a:lnTo>
                      <a:lnTo>
                        <a:pt x="76" y="261"/>
                      </a:lnTo>
                      <a:lnTo>
                        <a:pt x="78" y="261"/>
                      </a:lnTo>
                      <a:lnTo>
                        <a:pt x="78" y="260"/>
                      </a:lnTo>
                      <a:lnTo>
                        <a:pt x="79" y="260"/>
                      </a:lnTo>
                      <a:lnTo>
                        <a:pt x="81" y="260"/>
                      </a:lnTo>
                      <a:lnTo>
                        <a:pt x="79" y="257"/>
                      </a:lnTo>
                      <a:lnTo>
                        <a:pt x="79" y="256"/>
                      </a:lnTo>
                      <a:lnTo>
                        <a:pt x="81" y="254"/>
                      </a:lnTo>
                      <a:lnTo>
                        <a:pt x="83" y="251"/>
                      </a:lnTo>
                      <a:lnTo>
                        <a:pt x="86" y="250"/>
                      </a:lnTo>
                      <a:lnTo>
                        <a:pt x="88" y="249"/>
                      </a:lnTo>
                      <a:lnTo>
                        <a:pt x="90" y="247"/>
                      </a:lnTo>
                      <a:lnTo>
                        <a:pt x="90" y="246"/>
                      </a:lnTo>
                      <a:lnTo>
                        <a:pt x="91" y="245"/>
                      </a:lnTo>
                      <a:lnTo>
                        <a:pt x="90" y="241"/>
                      </a:lnTo>
                      <a:lnTo>
                        <a:pt x="90" y="240"/>
                      </a:lnTo>
                      <a:lnTo>
                        <a:pt x="88" y="238"/>
                      </a:lnTo>
                      <a:lnTo>
                        <a:pt x="87" y="236"/>
                      </a:lnTo>
                      <a:lnTo>
                        <a:pt x="86" y="236"/>
                      </a:lnTo>
                      <a:lnTo>
                        <a:pt x="86" y="233"/>
                      </a:lnTo>
                      <a:lnTo>
                        <a:pt x="86" y="231"/>
                      </a:lnTo>
                      <a:lnTo>
                        <a:pt x="87" y="228"/>
                      </a:lnTo>
                      <a:lnTo>
                        <a:pt x="90" y="226"/>
                      </a:lnTo>
                      <a:lnTo>
                        <a:pt x="91" y="226"/>
                      </a:lnTo>
                      <a:lnTo>
                        <a:pt x="92" y="224"/>
                      </a:lnTo>
                      <a:lnTo>
                        <a:pt x="92" y="223"/>
                      </a:lnTo>
                      <a:lnTo>
                        <a:pt x="90" y="223"/>
                      </a:lnTo>
                      <a:lnTo>
                        <a:pt x="88" y="223"/>
                      </a:lnTo>
                      <a:lnTo>
                        <a:pt x="87" y="221"/>
                      </a:lnTo>
                      <a:lnTo>
                        <a:pt x="86" y="221"/>
                      </a:lnTo>
                      <a:lnTo>
                        <a:pt x="83" y="221"/>
                      </a:lnTo>
                      <a:lnTo>
                        <a:pt x="83" y="219"/>
                      </a:lnTo>
                      <a:lnTo>
                        <a:pt x="83" y="218"/>
                      </a:lnTo>
                      <a:lnTo>
                        <a:pt x="86" y="218"/>
                      </a:lnTo>
                      <a:lnTo>
                        <a:pt x="86" y="217"/>
                      </a:lnTo>
                      <a:lnTo>
                        <a:pt x="87" y="217"/>
                      </a:lnTo>
                      <a:lnTo>
                        <a:pt x="86" y="214"/>
                      </a:lnTo>
                      <a:lnTo>
                        <a:pt x="82" y="216"/>
                      </a:lnTo>
                      <a:lnTo>
                        <a:pt x="81" y="216"/>
                      </a:lnTo>
                      <a:lnTo>
                        <a:pt x="79" y="214"/>
                      </a:lnTo>
                      <a:lnTo>
                        <a:pt x="78" y="212"/>
                      </a:lnTo>
                      <a:lnTo>
                        <a:pt x="76" y="212"/>
                      </a:lnTo>
                      <a:lnTo>
                        <a:pt x="74" y="212"/>
                      </a:lnTo>
                      <a:lnTo>
                        <a:pt x="73" y="210"/>
                      </a:lnTo>
                      <a:lnTo>
                        <a:pt x="69" y="212"/>
                      </a:lnTo>
                      <a:lnTo>
                        <a:pt x="68" y="212"/>
                      </a:lnTo>
                      <a:lnTo>
                        <a:pt x="67" y="209"/>
                      </a:lnTo>
                      <a:lnTo>
                        <a:pt x="65" y="208"/>
                      </a:lnTo>
                      <a:lnTo>
                        <a:pt x="64" y="205"/>
                      </a:lnTo>
                      <a:lnTo>
                        <a:pt x="64" y="203"/>
                      </a:lnTo>
                      <a:lnTo>
                        <a:pt x="64" y="202"/>
                      </a:lnTo>
                      <a:lnTo>
                        <a:pt x="64" y="200"/>
                      </a:lnTo>
                      <a:lnTo>
                        <a:pt x="62" y="200"/>
                      </a:lnTo>
                      <a:lnTo>
                        <a:pt x="62" y="199"/>
                      </a:lnTo>
                      <a:lnTo>
                        <a:pt x="63" y="199"/>
                      </a:lnTo>
                      <a:lnTo>
                        <a:pt x="63" y="198"/>
                      </a:lnTo>
                      <a:lnTo>
                        <a:pt x="64" y="197"/>
                      </a:lnTo>
                      <a:lnTo>
                        <a:pt x="64" y="195"/>
                      </a:lnTo>
                      <a:lnTo>
                        <a:pt x="65" y="191"/>
                      </a:lnTo>
                      <a:lnTo>
                        <a:pt x="67" y="189"/>
                      </a:lnTo>
                      <a:lnTo>
                        <a:pt x="68" y="188"/>
                      </a:lnTo>
                      <a:lnTo>
                        <a:pt x="67" y="185"/>
                      </a:lnTo>
                      <a:lnTo>
                        <a:pt x="65" y="185"/>
                      </a:lnTo>
                      <a:lnTo>
                        <a:pt x="63" y="184"/>
                      </a:lnTo>
                      <a:lnTo>
                        <a:pt x="62" y="184"/>
                      </a:lnTo>
                      <a:lnTo>
                        <a:pt x="62" y="183"/>
                      </a:lnTo>
                      <a:lnTo>
                        <a:pt x="60" y="183"/>
                      </a:lnTo>
                      <a:lnTo>
                        <a:pt x="59" y="183"/>
                      </a:lnTo>
                      <a:lnTo>
                        <a:pt x="57" y="183"/>
                      </a:lnTo>
                      <a:lnTo>
                        <a:pt x="54" y="183"/>
                      </a:lnTo>
                      <a:lnTo>
                        <a:pt x="54" y="181"/>
                      </a:lnTo>
                      <a:lnTo>
                        <a:pt x="54" y="180"/>
                      </a:lnTo>
                      <a:lnTo>
                        <a:pt x="57" y="179"/>
                      </a:lnTo>
                      <a:lnTo>
                        <a:pt x="59" y="176"/>
                      </a:lnTo>
                      <a:lnTo>
                        <a:pt x="60" y="175"/>
                      </a:lnTo>
                      <a:lnTo>
                        <a:pt x="60" y="174"/>
                      </a:lnTo>
                      <a:lnTo>
                        <a:pt x="62" y="172"/>
                      </a:lnTo>
                      <a:lnTo>
                        <a:pt x="60" y="172"/>
                      </a:lnTo>
                      <a:lnTo>
                        <a:pt x="58" y="171"/>
                      </a:lnTo>
                      <a:lnTo>
                        <a:pt x="57" y="171"/>
                      </a:lnTo>
                      <a:lnTo>
                        <a:pt x="53" y="171"/>
                      </a:lnTo>
                      <a:lnTo>
                        <a:pt x="52" y="170"/>
                      </a:lnTo>
                      <a:lnTo>
                        <a:pt x="50" y="171"/>
                      </a:lnTo>
                      <a:lnTo>
                        <a:pt x="49" y="170"/>
                      </a:lnTo>
                      <a:lnTo>
                        <a:pt x="50" y="166"/>
                      </a:lnTo>
                      <a:lnTo>
                        <a:pt x="50" y="165"/>
                      </a:lnTo>
                      <a:lnTo>
                        <a:pt x="52" y="166"/>
                      </a:lnTo>
                      <a:lnTo>
                        <a:pt x="54" y="166"/>
                      </a:lnTo>
                      <a:lnTo>
                        <a:pt x="57" y="166"/>
                      </a:lnTo>
                      <a:lnTo>
                        <a:pt x="58" y="166"/>
                      </a:lnTo>
                      <a:lnTo>
                        <a:pt x="58" y="165"/>
                      </a:lnTo>
                      <a:lnTo>
                        <a:pt x="59" y="164"/>
                      </a:lnTo>
                      <a:lnTo>
                        <a:pt x="62" y="160"/>
                      </a:lnTo>
                      <a:lnTo>
                        <a:pt x="63" y="160"/>
                      </a:lnTo>
                      <a:lnTo>
                        <a:pt x="64" y="159"/>
                      </a:lnTo>
                      <a:lnTo>
                        <a:pt x="65" y="157"/>
                      </a:lnTo>
                      <a:lnTo>
                        <a:pt x="65" y="152"/>
                      </a:lnTo>
                      <a:lnTo>
                        <a:pt x="63" y="151"/>
                      </a:lnTo>
                      <a:lnTo>
                        <a:pt x="60" y="147"/>
                      </a:lnTo>
                      <a:lnTo>
                        <a:pt x="60" y="146"/>
                      </a:lnTo>
                      <a:lnTo>
                        <a:pt x="63" y="142"/>
                      </a:lnTo>
                      <a:lnTo>
                        <a:pt x="63" y="141"/>
                      </a:lnTo>
                      <a:lnTo>
                        <a:pt x="64" y="141"/>
                      </a:lnTo>
                      <a:lnTo>
                        <a:pt x="64" y="137"/>
                      </a:lnTo>
                      <a:lnTo>
                        <a:pt x="64" y="136"/>
                      </a:lnTo>
                      <a:lnTo>
                        <a:pt x="64" y="134"/>
                      </a:lnTo>
                      <a:lnTo>
                        <a:pt x="62" y="132"/>
                      </a:lnTo>
                      <a:lnTo>
                        <a:pt x="60" y="128"/>
                      </a:lnTo>
                      <a:lnTo>
                        <a:pt x="60" y="126"/>
                      </a:lnTo>
                      <a:lnTo>
                        <a:pt x="60" y="124"/>
                      </a:lnTo>
                      <a:lnTo>
                        <a:pt x="59" y="123"/>
                      </a:lnTo>
                      <a:lnTo>
                        <a:pt x="58" y="123"/>
                      </a:lnTo>
                      <a:lnTo>
                        <a:pt x="57" y="123"/>
                      </a:lnTo>
                      <a:lnTo>
                        <a:pt x="58" y="122"/>
                      </a:lnTo>
                      <a:lnTo>
                        <a:pt x="58" y="121"/>
                      </a:lnTo>
                      <a:lnTo>
                        <a:pt x="60" y="117"/>
                      </a:lnTo>
                      <a:lnTo>
                        <a:pt x="62" y="114"/>
                      </a:lnTo>
                      <a:lnTo>
                        <a:pt x="62" y="113"/>
                      </a:lnTo>
                      <a:lnTo>
                        <a:pt x="62" y="112"/>
                      </a:lnTo>
                      <a:lnTo>
                        <a:pt x="63" y="110"/>
                      </a:lnTo>
                      <a:lnTo>
                        <a:pt x="62" y="109"/>
                      </a:lnTo>
                      <a:lnTo>
                        <a:pt x="60" y="109"/>
                      </a:lnTo>
                      <a:lnTo>
                        <a:pt x="59" y="108"/>
                      </a:lnTo>
                      <a:lnTo>
                        <a:pt x="58" y="105"/>
                      </a:lnTo>
                      <a:lnTo>
                        <a:pt x="57" y="102"/>
                      </a:lnTo>
                      <a:lnTo>
                        <a:pt x="54" y="99"/>
                      </a:lnTo>
                      <a:lnTo>
                        <a:pt x="52" y="96"/>
                      </a:lnTo>
                      <a:lnTo>
                        <a:pt x="50" y="95"/>
                      </a:lnTo>
                      <a:lnTo>
                        <a:pt x="50" y="94"/>
                      </a:lnTo>
                      <a:lnTo>
                        <a:pt x="49" y="90"/>
                      </a:lnTo>
                      <a:lnTo>
                        <a:pt x="49" y="88"/>
                      </a:lnTo>
                      <a:lnTo>
                        <a:pt x="49" y="85"/>
                      </a:lnTo>
                      <a:lnTo>
                        <a:pt x="48" y="83"/>
                      </a:lnTo>
                      <a:lnTo>
                        <a:pt x="46" y="81"/>
                      </a:lnTo>
                      <a:lnTo>
                        <a:pt x="45" y="79"/>
                      </a:lnTo>
                      <a:lnTo>
                        <a:pt x="45" y="76"/>
                      </a:lnTo>
                      <a:lnTo>
                        <a:pt x="46" y="75"/>
                      </a:lnTo>
                      <a:lnTo>
                        <a:pt x="46" y="71"/>
                      </a:lnTo>
                      <a:lnTo>
                        <a:pt x="48" y="69"/>
                      </a:lnTo>
                      <a:lnTo>
                        <a:pt x="49" y="67"/>
                      </a:lnTo>
                      <a:lnTo>
                        <a:pt x="49" y="64"/>
                      </a:lnTo>
                      <a:lnTo>
                        <a:pt x="49" y="62"/>
                      </a:lnTo>
                      <a:lnTo>
                        <a:pt x="49" y="61"/>
                      </a:lnTo>
                      <a:lnTo>
                        <a:pt x="46" y="57"/>
                      </a:lnTo>
                      <a:lnTo>
                        <a:pt x="46" y="55"/>
                      </a:lnTo>
                      <a:lnTo>
                        <a:pt x="46" y="53"/>
                      </a:lnTo>
                      <a:lnTo>
                        <a:pt x="48" y="51"/>
                      </a:lnTo>
                      <a:lnTo>
                        <a:pt x="46" y="48"/>
                      </a:lnTo>
                      <a:lnTo>
                        <a:pt x="48" y="45"/>
                      </a:lnTo>
                      <a:lnTo>
                        <a:pt x="46" y="42"/>
                      </a:lnTo>
                      <a:lnTo>
                        <a:pt x="48" y="42"/>
                      </a:lnTo>
                      <a:lnTo>
                        <a:pt x="49" y="42"/>
                      </a:lnTo>
                      <a:lnTo>
                        <a:pt x="49" y="41"/>
                      </a:lnTo>
                      <a:lnTo>
                        <a:pt x="52" y="41"/>
                      </a:lnTo>
                      <a:lnTo>
                        <a:pt x="53" y="39"/>
                      </a:lnTo>
                      <a:lnTo>
                        <a:pt x="54" y="33"/>
                      </a:lnTo>
                      <a:lnTo>
                        <a:pt x="57" y="32"/>
                      </a:lnTo>
                      <a:lnTo>
                        <a:pt x="57" y="31"/>
                      </a:lnTo>
                      <a:lnTo>
                        <a:pt x="57" y="27"/>
                      </a:lnTo>
                      <a:lnTo>
                        <a:pt x="57" y="26"/>
                      </a:lnTo>
                      <a:lnTo>
                        <a:pt x="57" y="24"/>
                      </a:lnTo>
                      <a:lnTo>
                        <a:pt x="54" y="23"/>
                      </a:lnTo>
                      <a:lnTo>
                        <a:pt x="54" y="22"/>
                      </a:lnTo>
                      <a:lnTo>
                        <a:pt x="54" y="20"/>
                      </a:lnTo>
                      <a:lnTo>
                        <a:pt x="54" y="19"/>
                      </a:lnTo>
                      <a:lnTo>
                        <a:pt x="54" y="17"/>
                      </a:lnTo>
                      <a:lnTo>
                        <a:pt x="54" y="15"/>
                      </a:lnTo>
                      <a:lnTo>
                        <a:pt x="54" y="13"/>
                      </a:lnTo>
                      <a:lnTo>
                        <a:pt x="53" y="13"/>
                      </a:lnTo>
                      <a:lnTo>
                        <a:pt x="52" y="13"/>
                      </a:lnTo>
                      <a:lnTo>
                        <a:pt x="50" y="12"/>
                      </a:lnTo>
                      <a:lnTo>
                        <a:pt x="50" y="10"/>
                      </a:lnTo>
                      <a:lnTo>
                        <a:pt x="52" y="10"/>
                      </a:lnTo>
                      <a:lnTo>
                        <a:pt x="52" y="9"/>
                      </a:lnTo>
                      <a:lnTo>
                        <a:pt x="52" y="8"/>
                      </a:lnTo>
                      <a:lnTo>
                        <a:pt x="52" y="7"/>
                      </a:lnTo>
                      <a:lnTo>
                        <a:pt x="52" y="4"/>
                      </a:lnTo>
                      <a:lnTo>
                        <a:pt x="52" y="3"/>
                      </a:lnTo>
                      <a:lnTo>
                        <a:pt x="54" y="1"/>
                      </a:lnTo>
                      <a:lnTo>
                        <a:pt x="58" y="1"/>
                      </a:lnTo>
                      <a:lnTo>
                        <a:pt x="60" y="1"/>
                      </a:lnTo>
                      <a:lnTo>
                        <a:pt x="63" y="1"/>
                      </a:lnTo>
                      <a:lnTo>
                        <a:pt x="65" y="0"/>
                      </a:lnTo>
                      <a:lnTo>
                        <a:pt x="68" y="0"/>
                      </a:lnTo>
                      <a:lnTo>
                        <a:pt x="73" y="0"/>
                      </a:lnTo>
                      <a:lnTo>
                        <a:pt x="73" y="4"/>
                      </a:lnTo>
                      <a:lnTo>
                        <a:pt x="73" y="7"/>
                      </a:lnTo>
                      <a:lnTo>
                        <a:pt x="73" y="10"/>
                      </a:lnTo>
                      <a:lnTo>
                        <a:pt x="73" y="13"/>
                      </a:lnTo>
                      <a:lnTo>
                        <a:pt x="73" y="15"/>
                      </a:lnTo>
                      <a:lnTo>
                        <a:pt x="78" y="17"/>
                      </a:lnTo>
                      <a:lnTo>
                        <a:pt x="79" y="17"/>
                      </a:lnTo>
                      <a:lnTo>
                        <a:pt x="83" y="17"/>
                      </a:lnTo>
                      <a:lnTo>
                        <a:pt x="87" y="17"/>
                      </a:lnTo>
                      <a:lnTo>
                        <a:pt x="90" y="17"/>
                      </a:lnTo>
                      <a:lnTo>
                        <a:pt x="93" y="17"/>
                      </a:lnTo>
                      <a:lnTo>
                        <a:pt x="96" y="15"/>
                      </a:lnTo>
                      <a:lnTo>
                        <a:pt x="98" y="15"/>
                      </a:lnTo>
                      <a:lnTo>
                        <a:pt x="105" y="12"/>
                      </a:lnTo>
                      <a:lnTo>
                        <a:pt x="107" y="10"/>
                      </a:lnTo>
                      <a:lnTo>
                        <a:pt x="112" y="9"/>
                      </a:lnTo>
                      <a:lnTo>
                        <a:pt x="114" y="8"/>
                      </a:lnTo>
                      <a:lnTo>
                        <a:pt x="117" y="8"/>
                      </a:lnTo>
                      <a:lnTo>
                        <a:pt x="121" y="7"/>
                      </a:lnTo>
                      <a:lnTo>
                        <a:pt x="123" y="7"/>
                      </a:lnTo>
                      <a:lnTo>
                        <a:pt x="125" y="7"/>
                      </a:lnTo>
                      <a:lnTo>
                        <a:pt x="129" y="7"/>
                      </a:lnTo>
                      <a:lnTo>
                        <a:pt x="133" y="7"/>
                      </a:lnTo>
                      <a:lnTo>
                        <a:pt x="136" y="7"/>
                      </a:lnTo>
                      <a:lnTo>
                        <a:pt x="145" y="8"/>
                      </a:lnTo>
                      <a:lnTo>
                        <a:pt x="149" y="9"/>
                      </a:lnTo>
                      <a:lnTo>
                        <a:pt x="154" y="10"/>
                      </a:lnTo>
                      <a:lnTo>
                        <a:pt x="158" y="12"/>
                      </a:lnTo>
                      <a:lnTo>
                        <a:pt x="161" y="12"/>
                      </a:lnTo>
                      <a:lnTo>
                        <a:pt x="163" y="13"/>
                      </a:lnTo>
                      <a:lnTo>
                        <a:pt x="167" y="15"/>
                      </a:lnTo>
                      <a:lnTo>
                        <a:pt x="169" y="15"/>
                      </a:lnTo>
                      <a:lnTo>
                        <a:pt x="173" y="17"/>
                      </a:lnTo>
                      <a:lnTo>
                        <a:pt x="178" y="17"/>
                      </a:lnTo>
                      <a:lnTo>
                        <a:pt x="180" y="18"/>
                      </a:lnTo>
                      <a:lnTo>
                        <a:pt x="183" y="18"/>
                      </a:lnTo>
                      <a:lnTo>
                        <a:pt x="186" y="19"/>
                      </a:lnTo>
                      <a:lnTo>
                        <a:pt x="190" y="19"/>
                      </a:lnTo>
                      <a:lnTo>
                        <a:pt x="192" y="20"/>
                      </a:lnTo>
                      <a:lnTo>
                        <a:pt x="195" y="22"/>
                      </a:lnTo>
                      <a:lnTo>
                        <a:pt x="197" y="24"/>
                      </a:lnTo>
                      <a:lnTo>
                        <a:pt x="201" y="27"/>
                      </a:lnTo>
                      <a:lnTo>
                        <a:pt x="205" y="31"/>
                      </a:lnTo>
                      <a:lnTo>
                        <a:pt x="205" y="32"/>
                      </a:lnTo>
                      <a:lnTo>
                        <a:pt x="207" y="34"/>
                      </a:lnTo>
                      <a:lnTo>
                        <a:pt x="210" y="36"/>
                      </a:lnTo>
                      <a:lnTo>
                        <a:pt x="214" y="42"/>
                      </a:lnTo>
                      <a:lnTo>
                        <a:pt x="216" y="46"/>
                      </a:lnTo>
                      <a:lnTo>
                        <a:pt x="220" y="50"/>
                      </a:lnTo>
                      <a:lnTo>
                        <a:pt x="224" y="53"/>
                      </a:lnTo>
                      <a:lnTo>
                        <a:pt x="228" y="56"/>
                      </a:lnTo>
                      <a:lnTo>
                        <a:pt x="230" y="61"/>
                      </a:lnTo>
                      <a:lnTo>
                        <a:pt x="234" y="65"/>
                      </a:lnTo>
                      <a:lnTo>
                        <a:pt x="235" y="66"/>
                      </a:lnTo>
                      <a:lnTo>
                        <a:pt x="237" y="67"/>
                      </a:lnTo>
                      <a:lnTo>
                        <a:pt x="239" y="70"/>
                      </a:lnTo>
                      <a:lnTo>
                        <a:pt x="240" y="71"/>
                      </a:lnTo>
                      <a:lnTo>
                        <a:pt x="243" y="72"/>
                      </a:lnTo>
                      <a:lnTo>
                        <a:pt x="244" y="76"/>
                      </a:lnTo>
                      <a:lnTo>
                        <a:pt x="245" y="77"/>
                      </a:lnTo>
                      <a:lnTo>
                        <a:pt x="245" y="80"/>
                      </a:lnTo>
                      <a:lnTo>
                        <a:pt x="247" y="84"/>
                      </a:lnTo>
                      <a:lnTo>
                        <a:pt x="247" y="88"/>
                      </a:lnTo>
                      <a:lnTo>
                        <a:pt x="249" y="90"/>
                      </a:lnTo>
                      <a:lnTo>
                        <a:pt x="249" y="91"/>
                      </a:lnTo>
                      <a:lnTo>
                        <a:pt x="252" y="98"/>
                      </a:lnTo>
                      <a:lnTo>
                        <a:pt x="253" y="100"/>
                      </a:lnTo>
                      <a:lnTo>
                        <a:pt x="254" y="105"/>
                      </a:lnTo>
                      <a:lnTo>
                        <a:pt x="254" y="110"/>
                      </a:lnTo>
                      <a:lnTo>
                        <a:pt x="254" y="113"/>
                      </a:lnTo>
                      <a:lnTo>
                        <a:pt x="256" y="119"/>
                      </a:lnTo>
                      <a:lnTo>
                        <a:pt x="256" y="121"/>
                      </a:lnTo>
                      <a:lnTo>
                        <a:pt x="257" y="123"/>
                      </a:lnTo>
                      <a:lnTo>
                        <a:pt x="257" y="127"/>
                      </a:lnTo>
                      <a:lnTo>
                        <a:pt x="258" y="128"/>
                      </a:lnTo>
                      <a:lnTo>
                        <a:pt x="258" y="131"/>
                      </a:lnTo>
                      <a:lnTo>
                        <a:pt x="258" y="134"/>
                      </a:lnTo>
                      <a:lnTo>
                        <a:pt x="259" y="138"/>
                      </a:lnTo>
                      <a:lnTo>
                        <a:pt x="261" y="142"/>
                      </a:lnTo>
                      <a:lnTo>
                        <a:pt x="261" y="143"/>
                      </a:lnTo>
                      <a:lnTo>
                        <a:pt x="261" y="146"/>
                      </a:lnTo>
                      <a:lnTo>
                        <a:pt x="262" y="150"/>
                      </a:lnTo>
                      <a:lnTo>
                        <a:pt x="264" y="151"/>
                      </a:lnTo>
                      <a:lnTo>
                        <a:pt x="266" y="153"/>
                      </a:lnTo>
                      <a:lnTo>
                        <a:pt x="267" y="156"/>
                      </a:lnTo>
                      <a:lnTo>
                        <a:pt x="267" y="157"/>
                      </a:lnTo>
                      <a:lnTo>
                        <a:pt x="266" y="160"/>
                      </a:lnTo>
                      <a:lnTo>
                        <a:pt x="267" y="165"/>
                      </a:lnTo>
                      <a:lnTo>
                        <a:pt x="270" y="170"/>
                      </a:lnTo>
                      <a:lnTo>
                        <a:pt x="271" y="171"/>
                      </a:lnTo>
                      <a:lnTo>
                        <a:pt x="272" y="176"/>
                      </a:lnTo>
                      <a:lnTo>
                        <a:pt x="273" y="179"/>
                      </a:lnTo>
                      <a:lnTo>
                        <a:pt x="273" y="180"/>
                      </a:lnTo>
                      <a:lnTo>
                        <a:pt x="276" y="183"/>
                      </a:lnTo>
                      <a:lnTo>
                        <a:pt x="276" y="186"/>
                      </a:lnTo>
                      <a:lnTo>
                        <a:pt x="277" y="188"/>
                      </a:lnTo>
                      <a:lnTo>
                        <a:pt x="280" y="191"/>
                      </a:lnTo>
                      <a:lnTo>
                        <a:pt x="281" y="195"/>
                      </a:lnTo>
                      <a:lnTo>
                        <a:pt x="281" y="197"/>
                      </a:lnTo>
                      <a:lnTo>
                        <a:pt x="282" y="199"/>
                      </a:lnTo>
                      <a:lnTo>
                        <a:pt x="283" y="202"/>
                      </a:lnTo>
                      <a:lnTo>
                        <a:pt x="285" y="203"/>
                      </a:lnTo>
                      <a:lnTo>
                        <a:pt x="287" y="212"/>
                      </a:lnTo>
                      <a:lnTo>
                        <a:pt x="290" y="219"/>
                      </a:lnTo>
                      <a:lnTo>
                        <a:pt x="295" y="226"/>
                      </a:lnTo>
                      <a:lnTo>
                        <a:pt x="297" y="231"/>
                      </a:lnTo>
                      <a:lnTo>
                        <a:pt x="301" y="238"/>
                      </a:lnTo>
                      <a:lnTo>
                        <a:pt x="304" y="243"/>
                      </a:lnTo>
                      <a:lnTo>
                        <a:pt x="306" y="249"/>
                      </a:lnTo>
                      <a:lnTo>
                        <a:pt x="309" y="254"/>
                      </a:lnTo>
                      <a:lnTo>
                        <a:pt x="310" y="257"/>
                      </a:lnTo>
                      <a:lnTo>
                        <a:pt x="311" y="261"/>
                      </a:lnTo>
                      <a:lnTo>
                        <a:pt x="314" y="265"/>
                      </a:lnTo>
                      <a:lnTo>
                        <a:pt x="315" y="270"/>
                      </a:lnTo>
                      <a:lnTo>
                        <a:pt x="319" y="276"/>
                      </a:lnTo>
                      <a:lnTo>
                        <a:pt x="319" y="278"/>
                      </a:lnTo>
                      <a:lnTo>
                        <a:pt x="322" y="280"/>
                      </a:lnTo>
                      <a:lnTo>
                        <a:pt x="325" y="285"/>
                      </a:lnTo>
                      <a:lnTo>
                        <a:pt x="329" y="290"/>
                      </a:lnTo>
                      <a:lnTo>
                        <a:pt x="333" y="294"/>
                      </a:lnTo>
                      <a:lnTo>
                        <a:pt x="333" y="298"/>
                      </a:lnTo>
                      <a:lnTo>
                        <a:pt x="334" y="299"/>
                      </a:lnTo>
                      <a:lnTo>
                        <a:pt x="335" y="300"/>
                      </a:lnTo>
                      <a:lnTo>
                        <a:pt x="337" y="302"/>
                      </a:lnTo>
                      <a:lnTo>
                        <a:pt x="341" y="304"/>
                      </a:lnTo>
                      <a:lnTo>
                        <a:pt x="342"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4" name="Freeform 71">
                  <a:extLst>
                    <a:ext uri="{FF2B5EF4-FFF2-40B4-BE49-F238E27FC236}">
                      <a16:creationId xmlns:a16="http://schemas.microsoft.com/office/drawing/2014/main" id="{B898FAA1-791E-46BD-9CDE-F9DB150F192D}"/>
                    </a:ext>
                  </a:extLst>
                </p:cNvPr>
                <p:cNvSpPr>
                  <a:spLocks/>
                </p:cNvSpPr>
                <p:nvPr/>
              </p:nvSpPr>
              <p:spPr bwMode="auto">
                <a:xfrm>
                  <a:off x="4708" y="2120"/>
                  <a:ext cx="422" cy="1184"/>
                </a:xfrm>
                <a:custGeom>
                  <a:avLst/>
                  <a:gdLst>
                    <a:gd name="T0" fmla="*/ 110 w 422"/>
                    <a:gd name="T1" fmla="*/ 26 h 1184"/>
                    <a:gd name="T2" fmla="*/ 142 w 422"/>
                    <a:gd name="T3" fmla="*/ 19 h 1184"/>
                    <a:gd name="T4" fmla="*/ 170 w 422"/>
                    <a:gd name="T5" fmla="*/ 58 h 1184"/>
                    <a:gd name="T6" fmla="*/ 181 w 422"/>
                    <a:gd name="T7" fmla="*/ 20 h 1184"/>
                    <a:gd name="T8" fmla="*/ 213 w 422"/>
                    <a:gd name="T9" fmla="*/ 38 h 1184"/>
                    <a:gd name="T10" fmla="*/ 214 w 422"/>
                    <a:gd name="T11" fmla="*/ 74 h 1184"/>
                    <a:gd name="T12" fmla="*/ 223 w 422"/>
                    <a:gd name="T13" fmla="*/ 112 h 1184"/>
                    <a:gd name="T14" fmla="*/ 232 w 422"/>
                    <a:gd name="T15" fmla="*/ 154 h 1184"/>
                    <a:gd name="T16" fmla="*/ 238 w 422"/>
                    <a:gd name="T17" fmla="*/ 178 h 1184"/>
                    <a:gd name="T18" fmla="*/ 248 w 422"/>
                    <a:gd name="T19" fmla="*/ 200 h 1184"/>
                    <a:gd name="T20" fmla="*/ 252 w 422"/>
                    <a:gd name="T21" fmla="*/ 231 h 1184"/>
                    <a:gd name="T22" fmla="*/ 266 w 422"/>
                    <a:gd name="T23" fmla="*/ 249 h 1184"/>
                    <a:gd name="T24" fmla="*/ 270 w 422"/>
                    <a:gd name="T25" fmla="*/ 292 h 1184"/>
                    <a:gd name="T26" fmla="*/ 265 w 422"/>
                    <a:gd name="T27" fmla="*/ 321 h 1184"/>
                    <a:gd name="T28" fmla="*/ 253 w 422"/>
                    <a:gd name="T29" fmla="*/ 353 h 1184"/>
                    <a:gd name="T30" fmla="*/ 258 w 422"/>
                    <a:gd name="T31" fmla="*/ 387 h 1184"/>
                    <a:gd name="T32" fmla="*/ 270 w 422"/>
                    <a:gd name="T33" fmla="*/ 415 h 1184"/>
                    <a:gd name="T34" fmla="*/ 271 w 422"/>
                    <a:gd name="T35" fmla="*/ 471 h 1184"/>
                    <a:gd name="T36" fmla="*/ 265 w 422"/>
                    <a:gd name="T37" fmla="*/ 511 h 1184"/>
                    <a:gd name="T38" fmla="*/ 290 w 422"/>
                    <a:gd name="T39" fmla="*/ 519 h 1184"/>
                    <a:gd name="T40" fmla="*/ 306 w 422"/>
                    <a:gd name="T41" fmla="*/ 533 h 1184"/>
                    <a:gd name="T42" fmla="*/ 319 w 422"/>
                    <a:gd name="T43" fmla="*/ 560 h 1184"/>
                    <a:gd name="T44" fmla="*/ 314 w 422"/>
                    <a:gd name="T45" fmla="*/ 582 h 1184"/>
                    <a:gd name="T46" fmla="*/ 324 w 422"/>
                    <a:gd name="T47" fmla="*/ 614 h 1184"/>
                    <a:gd name="T48" fmla="*/ 348 w 422"/>
                    <a:gd name="T49" fmla="*/ 664 h 1184"/>
                    <a:gd name="T50" fmla="*/ 365 w 422"/>
                    <a:gd name="T51" fmla="*/ 740 h 1184"/>
                    <a:gd name="T52" fmla="*/ 369 w 422"/>
                    <a:gd name="T53" fmla="*/ 774 h 1184"/>
                    <a:gd name="T54" fmla="*/ 377 w 422"/>
                    <a:gd name="T55" fmla="*/ 838 h 1184"/>
                    <a:gd name="T56" fmla="*/ 393 w 422"/>
                    <a:gd name="T57" fmla="*/ 903 h 1184"/>
                    <a:gd name="T58" fmla="*/ 400 w 422"/>
                    <a:gd name="T59" fmla="*/ 989 h 1184"/>
                    <a:gd name="T60" fmla="*/ 379 w 422"/>
                    <a:gd name="T61" fmla="*/ 1023 h 1184"/>
                    <a:gd name="T62" fmla="*/ 400 w 422"/>
                    <a:gd name="T63" fmla="*/ 1069 h 1184"/>
                    <a:gd name="T64" fmla="*/ 405 w 422"/>
                    <a:gd name="T65" fmla="*/ 1120 h 1184"/>
                    <a:gd name="T66" fmla="*/ 421 w 422"/>
                    <a:gd name="T67" fmla="*/ 1173 h 1184"/>
                    <a:gd name="T68" fmla="*/ 375 w 422"/>
                    <a:gd name="T69" fmla="*/ 1106 h 1184"/>
                    <a:gd name="T70" fmla="*/ 341 w 422"/>
                    <a:gd name="T71" fmla="*/ 1026 h 1184"/>
                    <a:gd name="T72" fmla="*/ 320 w 422"/>
                    <a:gd name="T73" fmla="*/ 951 h 1184"/>
                    <a:gd name="T74" fmla="*/ 253 w 422"/>
                    <a:gd name="T75" fmla="*/ 897 h 1184"/>
                    <a:gd name="T76" fmla="*/ 167 w 422"/>
                    <a:gd name="T77" fmla="*/ 897 h 1184"/>
                    <a:gd name="T78" fmla="*/ 126 w 422"/>
                    <a:gd name="T79" fmla="*/ 876 h 1184"/>
                    <a:gd name="T80" fmla="*/ 106 w 422"/>
                    <a:gd name="T81" fmla="*/ 848 h 1184"/>
                    <a:gd name="T82" fmla="*/ 128 w 422"/>
                    <a:gd name="T83" fmla="*/ 823 h 1184"/>
                    <a:gd name="T84" fmla="*/ 116 w 422"/>
                    <a:gd name="T85" fmla="*/ 788 h 1184"/>
                    <a:gd name="T86" fmla="*/ 109 w 422"/>
                    <a:gd name="T87" fmla="*/ 761 h 1184"/>
                    <a:gd name="T88" fmla="*/ 94 w 422"/>
                    <a:gd name="T89" fmla="*/ 732 h 1184"/>
                    <a:gd name="T90" fmla="*/ 71 w 422"/>
                    <a:gd name="T91" fmla="*/ 721 h 1184"/>
                    <a:gd name="T92" fmla="*/ 50 w 422"/>
                    <a:gd name="T93" fmla="*/ 740 h 1184"/>
                    <a:gd name="T94" fmla="*/ 57 w 422"/>
                    <a:gd name="T95" fmla="*/ 785 h 1184"/>
                    <a:gd name="T96" fmla="*/ 29 w 422"/>
                    <a:gd name="T97" fmla="*/ 791 h 1184"/>
                    <a:gd name="T98" fmla="*/ 19 w 422"/>
                    <a:gd name="T99" fmla="*/ 738 h 1184"/>
                    <a:gd name="T100" fmla="*/ 6 w 422"/>
                    <a:gd name="T101" fmla="*/ 696 h 1184"/>
                    <a:gd name="T102" fmla="*/ 14 w 422"/>
                    <a:gd name="T103" fmla="*/ 665 h 1184"/>
                    <a:gd name="T104" fmla="*/ 44 w 422"/>
                    <a:gd name="T105" fmla="*/ 631 h 1184"/>
                    <a:gd name="T106" fmla="*/ 26 w 422"/>
                    <a:gd name="T107" fmla="*/ 542 h 1184"/>
                    <a:gd name="T108" fmla="*/ 73 w 422"/>
                    <a:gd name="T109" fmla="*/ 529 h 1184"/>
                    <a:gd name="T110" fmla="*/ 107 w 422"/>
                    <a:gd name="T111" fmla="*/ 479 h 1184"/>
                    <a:gd name="T112" fmla="*/ 95 w 422"/>
                    <a:gd name="T113" fmla="*/ 420 h 1184"/>
                    <a:gd name="T114" fmla="*/ 137 w 422"/>
                    <a:gd name="T115" fmla="*/ 409 h 1184"/>
                    <a:gd name="T116" fmla="*/ 119 w 422"/>
                    <a:gd name="T117" fmla="*/ 357 h 1184"/>
                    <a:gd name="T118" fmla="*/ 113 w 422"/>
                    <a:gd name="T119" fmla="*/ 301 h 1184"/>
                    <a:gd name="T120" fmla="*/ 81 w 422"/>
                    <a:gd name="T121" fmla="*/ 256 h 1184"/>
                    <a:gd name="T122" fmla="*/ 94 w 422"/>
                    <a:gd name="T123" fmla="*/ 228 h 1184"/>
                    <a:gd name="T124" fmla="*/ 107 w 422"/>
                    <a:gd name="T125" fmla="*/ 15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 h="1184">
                      <a:moveTo>
                        <a:pt x="82" y="60"/>
                      </a:moveTo>
                      <a:lnTo>
                        <a:pt x="82" y="59"/>
                      </a:lnTo>
                      <a:lnTo>
                        <a:pt x="83" y="59"/>
                      </a:lnTo>
                      <a:lnTo>
                        <a:pt x="85" y="57"/>
                      </a:lnTo>
                      <a:lnTo>
                        <a:pt x="85" y="55"/>
                      </a:lnTo>
                      <a:lnTo>
                        <a:pt x="83" y="53"/>
                      </a:lnTo>
                      <a:lnTo>
                        <a:pt x="83" y="52"/>
                      </a:lnTo>
                      <a:lnTo>
                        <a:pt x="83" y="50"/>
                      </a:lnTo>
                      <a:lnTo>
                        <a:pt x="85" y="49"/>
                      </a:lnTo>
                      <a:lnTo>
                        <a:pt x="85" y="45"/>
                      </a:lnTo>
                      <a:lnTo>
                        <a:pt x="86" y="43"/>
                      </a:lnTo>
                      <a:lnTo>
                        <a:pt x="88" y="41"/>
                      </a:lnTo>
                      <a:lnTo>
                        <a:pt x="90" y="41"/>
                      </a:lnTo>
                      <a:lnTo>
                        <a:pt x="92" y="43"/>
                      </a:lnTo>
                      <a:lnTo>
                        <a:pt x="94" y="43"/>
                      </a:lnTo>
                      <a:lnTo>
                        <a:pt x="95" y="44"/>
                      </a:lnTo>
                      <a:lnTo>
                        <a:pt x="96" y="43"/>
                      </a:lnTo>
                      <a:lnTo>
                        <a:pt x="97" y="41"/>
                      </a:lnTo>
                      <a:lnTo>
                        <a:pt x="99" y="40"/>
                      </a:lnTo>
                      <a:lnTo>
                        <a:pt x="101" y="38"/>
                      </a:lnTo>
                      <a:lnTo>
                        <a:pt x="102" y="35"/>
                      </a:lnTo>
                      <a:lnTo>
                        <a:pt x="104" y="34"/>
                      </a:lnTo>
                      <a:lnTo>
                        <a:pt x="107" y="30"/>
                      </a:lnTo>
                      <a:lnTo>
                        <a:pt x="110" y="26"/>
                      </a:lnTo>
                      <a:lnTo>
                        <a:pt x="111" y="25"/>
                      </a:lnTo>
                      <a:lnTo>
                        <a:pt x="113" y="22"/>
                      </a:lnTo>
                      <a:lnTo>
                        <a:pt x="114" y="22"/>
                      </a:lnTo>
                      <a:lnTo>
                        <a:pt x="116" y="20"/>
                      </a:lnTo>
                      <a:lnTo>
                        <a:pt x="119" y="15"/>
                      </a:lnTo>
                      <a:lnTo>
                        <a:pt x="121" y="11"/>
                      </a:lnTo>
                      <a:lnTo>
                        <a:pt x="121" y="10"/>
                      </a:lnTo>
                      <a:lnTo>
                        <a:pt x="123" y="8"/>
                      </a:lnTo>
                      <a:lnTo>
                        <a:pt x="125" y="7"/>
                      </a:lnTo>
                      <a:lnTo>
                        <a:pt x="126" y="6"/>
                      </a:lnTo>
                      <a:lnTo>
                        <a:pt x="129" y="5"/>
                      </a:lnTo>
                      <a:lnTo>
                        <a:pt x="132" y="3"/>
                      </a:lnTo>
                      <a:lnTo>
                        <a:pt x="134" y="1"/>
                      </a:lnTo>
                      <a:lnTo>
                        <a:pt x="138" y="1"/>
                      </a:lnTo>
                      <a:lnTo>
                        <a:pt x="138" y="0"/>
                      </a:lnTo>
                      <a:lnTo>
                        <a:pt x="139" y="1"/>
                      </a:lnTo>
                      <a:lnTo>
                        <a:pt x="139" y="3"/>
                      </a:lnTo>
                      <a:lnTo>
                        <a:pt x="139" y="5"/>
                      </a:lnTo>
                      <a:lnTo>
                        <a:pt x="139" y="7"/>
                      </a:lnTo>
                      <a:lnTo>
                        <a:pt x="138" y="8"/>
                      </a:lnTo>
                      <a:lnTo>
                        <a:pt x="139" y="11"/>
                      </a:lnTo>
                      <a:lnTo>
                        <a:pt x="139" y="14"/>
                      </a:lnTo>
                      <a:lnTo>
                        <a:pt x="140" y="16"/>
                      </a:lnTo>
                      <a:lnTo>
                        <a:pt x="142" y="19"/>
                      </a:lnTo>
                      <a:lnTo>
                        <a:pt x="143" y="21"/>
                      </a:lnTo>
                      <a:lnTo>
                        <a:pt x="144" y="21"/>
                      </a:lnTo>
                      <a:lnTo>
                        <a:pt x="145" y="21"/>
                      </a:lnTo>
                      <a:lnTo>
                        <a:pt x="147" y="20"/>
                      </a:lnTo>
                      <a:lnTo>
                        <a:pt x="148" y="21"/>
                      </a:lnTo>
                      <a:lnTo>
                        <a:pt x="149" y="22"/>
                      </a:lnTo>
                      <a:lnTo>
                        <a:pt x="153" y="22"/>
                      </a:lnTo>
                      <a:lnTo>
                        <a:pt x="156" y="24"/>
                      </a:lnTo>
                      <a:lnTo>
                        <a:pt x="158" y="25"/>
                      </a:lnTo>
                      <a:lnTo>
                        <a:pt x="159" y="26"/>
                      </a:lnTo>
                      <a:lnTo>
                        <a:pt x="162" y="27"/>
                      </a:lnTo>
                      <a:lnTo>
                        <a:pt x="162" y="30"/>
                      </a:lnTo>
                      <a:lnTo>
                        <a:pt x="161" y="33"/>
                      </a:lnTo>
                      <a:lnTo>
                        <a:pt x="162" y="36"/>
                      </a:lnTo>
                      <a:lnTo>
                        <a:pt x="162" y="39"/>
                      </a:lnTo>
                      <a:lnTo>
                        <a:pt x="162" y="40"/>
                      </a:lnTo>
                      <a:lnTo>
                        <a:pt x="162" y="41"/>
                      </a:lnTo>
                      <a:lnTo>
                        <a:pt x="162" y="43"/>
                      </a:lnTo>
                      <a:lnTo>
                        <a:pt x="162" y="45"/>
                      </a:lnTo>
                      <a:lnTo>
                        <a:pt x="162" y="49"/>
                      </a:lnTo>
                      <a:lnTo>
                        <a:pt x="162" y="54"/>
                      </a:lnTo>
                      <a:lnTo>
                        <a:pt x="166" y="57"/>
                      </a:lnTo>
                      <a:lnTo>
                        <a:pt x="167" y="58"/>
                      </a:lnTo>
                      <a:lnTo>
                        <a:pt x="170" y="58"/>
                      </a:lnTo>
                      <a:lnTo>
                        <a:pt x="172" y="58"/>
                      </a:lnTo>
                      <a:lnTo>
                        <a:pt x="172" y="57"/>
                      </a:lnTo>
                      <a:lnTo>
                        <a:pt x="175" y="55"/>
                      </a:lnTo>
                      <a:lnTo>
                        <a:pt x="176" y="53"/>
                      </a:lnTo>
                      <a:lnTo>
                        <a:pt x="177" y="50"/>
                      </a:lnTo>
                      <a:lnTo>
                        <a:pt x="177" y="49"/>
                      </a:lnTo>
                      <a:lnTo>
                        <a:pt x="176" y="45"/>
                      </a:lnTo>
                      <a:lnTo>
                        <a:pt x="177" y="43"/>
                      </a:lnTo>
                      <a:lnTo>
                        <a:pt x="177" y="41"/>
                      </a:lnTo>
                      <a:lnTo>
                        <a:pt x="177" y="40"/>
                      </a:lnTo>
                      <a:lnTo>
                        <a:pt x="178" y="39"/>
                      </a:lnTo>
                      <a:lnTo>
                        <a:pt x="178" y="38"/>
                      </a:lnTo>
                      <a:lnTo>
                        <a:pt x="178" y="36"/>
                      </a:lnTo>
                      <a:lnTo>
                        <a:pt x="181" y="35"/>
                      </a:lnTo>
                      <a:lnTo>
                        <a:pt x="184" y="34"/>
                      </a:lnTo>
                      <a:lnTo>
                        <a:pt x="184" y="33"/>
                      </a:lnTo>
                      <a:lnTo>
                        <a:pt x="182" y="30"/>
                      </a:lnTo>
                      <a:lnTo>
                        <a:pt x="182" y="29"/>
                      </a:lnTo>
                      <a:lnTo>
                        <a:pt x="182" y="27"/>
                      </a:lnTo>
                      <a:lnTo>
                        <a:pt x="181" y="25"/>
                      </a:lnTo>
                      <a:lnTo>
                        <a:pt x="181" y="24"/>
                      </a:lnTo>
                      <a:lnTo>
                        <a:pt x="181" y="22"/>
                      </a:lnTo>
                      <a:lnTo>
                        <a:pt x="181" y="21"/>
                      </a:lnTo>
                      <a:lnTo>
                        <a:pt x="181" y="20"/>
                      </a:lnTo>
                      <a:lnTo>
                        <a:pt x="184" y="19"/>
                      </a:lnTo>
                      <a:lnTo>
                        <a:pt x="185" y="16"/>
                      </a:lnTo>
                      <a:lnTo>
                        <a:pt x="187" y="14"/>
                      </a:lnTo>
                      <a:lnTo>
                        <a:pt x="190" y="12"/>
                      </a:lnTo>
                      <a:lnTo>
                        <a:pt x="192" y="12"/>
                      </a:lnTo>
                      <a:lnTo>
                        <a:pt x="194" y="12"/>
                      </a:lnTo>
                      <a:lnTo>
                        <a:pt x="196" y="12"/>
                      </a:lnTo>
                      <a:lnTo>
                        <a:pt x="199" y="12"/>
                      </a:lnTo>
                      <a:lnTo>
                        <a:pt x="200" y="12"/>
                      </a:lnTo>
                      <a:lnTo>
                        <a:pt x="203" y="12"/>
                      </a:lnTo>
                      <a:lnTo>
                        <a:pt x="204" y="12"/>
                      </a:lnTo>
                      <a:lnTo>
                        <a:pt x="205" y="15"/>
                      </a:lnTo>
                      <a:lnTo>
                        <a:pt x="205" y="20"/>
                      </a:lnTo>
                      <a:lnTo>
                        <a:pt x="205" y="22"/>
                      </a:lnTo>
                      <a:lnTo>
                        <a:pt x="206" y="22"/>
                      </a:lnTo>
                      <a:lnTo>
                        <a:pt x="208" y="24"/>
                      </a:lnTo>
                      <a:lnTo>
                        <a:pt x="209" y="24"/>
                      </a:lnTo>
                      <a:lnTo>
                        <a:pt x="209" y="25"/>
                      </a:lnTo>
                      <a:lnTo>
                        <a:pt x="211" y="26"/>
                      </a:lnTo>
                      <a:lnTo>
                        <a:pt x="213" y="27"/>
                      </a:lnTo>
                      <a:lnTo>
                        <a:pt x="213" y="29"/>
                      </a:lnTo>
                      <a:lnTo>
                        <a:pt x="213" y="30"/>
                      </a:lnTo>
                      <a:lnTo>
                        <a:pt x="213" y="35"/>
                      </a:lnTo>
                      <a:lnTo>
                        <a:pt x="213" y="38"/>
                      </a:lnTo>
                      <a:lnTo>
                        <a:pt x="213" y="40"/>
                      </a:lnTo>
                      <a:lnTo>
                        <a:pt x="213" y="41"/>
                      </a:lnTo>
                      <a:lnTo>
                        <a:pt x="211" y="44"/>
                      </a:lnTo>
                      <a:lnTo>
                        <a:pt x="211" y="45"/>
                      </a:lnTo>
                      <a:lnTo>
                        <a:pt x="208" y="54"/>
                      </a:lnTo>
                      <a:lnTo>
                        <a:pt x="206" y="55"/>
                      </a:lnTo>
                      <a:lnTo>
                        <a:pt x="206" y="57"/>
                      </a:lnTo>
                      <a:lnTo>
                        <a:pt x="204" y="59"/>
                      </a:lnTo>
                      <a:lnTo>
                        <a:pt x="204" y="60"/>
                      </a:lnTo>
                      <a:lnTo>
                        <a:pt x="203" y="63"/>
                      </a:lnTo>
                      <a:lnTo>
                        <a:pt x="203" y="64"/>
                      </a:lnTo>
                      <a:lnTo>
                        <a:pt x="203" y="65"/>
                      </a:lnTo>
                      <a:lnTo>
                        <a:pt x="204" y="67"/>
                      </a:lnTo>
                      <a:lnTo>
                        <a:pt x="205" y="67"/>
                      </a:lnTo>
                      <a:lnTo>
                        <a:pt x="206" y="67"/>
                      </a:lnTo>
                      <a:lnTo>
                        <a:pt x="206" y="69"/>
                      </a:lnTo>
                      <a:lnTo>
                        <a:pt x="205" y="72"/>
                      </a:lnTo>
                      <a:lnTo>
                        <a:pt x="204" y="73"/>
                      </a:lnTo>
                      <a:lnTo>
                        <a:pt x="205" y="74"/>
                      </a:lnTo>
                      <a:lnTo>
                        <a:pt x="206" y="74"/>
                      </a:lnTo>
                      <a:lnTo>
                        <a:pt x="208" y="74"/>
                      </a:lnTo>
                      <a:lnTo>
                        <a:pt x="209" y="74"/>
                      </a:lnTo>
                      <a:lnTo>
                        <a:pt x="211" y="73"/>
                      </a:lnTo>
                      <a:lnTo>
                        <a:pt x="214" y="74"/>
                      </a:lnTo>
                      <a:lnTo>
                        <a:pt x="215" y="76"/>
                      </a:lnTo>
                      <a:lnTo>
                        <a:pt x="216" y="79"/>
                      </a:lnTo>
                      <a:lnTo>
                        <a:pt x="214" y="79"/>
                      </a:lnTo>
                      <a:lnTo>
                        <a:pt x="213" y="81"/>
                      </a:lnTo>
                      <a:lnTo>
                        <a:pt x="213" y="82"/>
                      </a:lnTo>
                      <a:lnTo>
                        <a:pt x="211" y="83"/>
                      </a:lnTo>
                      <a:lnTo>
                        <a:pt x="211" y="88"/>
                      </a:lnTo>
                      <a:lnTo>
                        <a:pt x="211" y="90"/>
                      </a:lnTo>
                      <a:lnTo>
                        <a:pt x="211" y="92"/>
                      </a:lnTo>
                      <a:lnTo>
                        <a:pt x="211" y="96"/>
                      </a:lnTo>
                      <a:lnTo>
                        <a:pt x="214" y="97"/>
                      </a:lnTo>
                      <a:lnTo>
                        <a:pt x="215" y="98"/>
                      </a:lnTo>
                      <a:lnTo>
                        <a:pt x="216" y="100"/>
                      </a:lnTo>
                      <a:lnTo>
                        <a:pt x="218" y="100"/>
                      </a:lnTo>
                      <a:lnTo>
                        <a:pt x="218" y="98"/>
                      </a:lnTo>
                      <a:lnTo>
                        <a:pt x="219" y="98"/>
                      </a:lnTo>
                      <a:lnTo>
                        <a:pt x="220" y="101"/>
                      </a:lnTo>
                      <a:lnTo>
                        <a:pt x="220" y="102"/>
                      </a:lnTo>
                      <a:lnTo>
                        <a:pt x="222" y="102"/>
                      </a:lnTo>
                      <a:lnTo>
                        <a:pt x="222" y="105"/>
                      </a:lnTo>
                      <a:lnTo>
                        <a:pt x="223" y="107"/>
                      </a:lnTo>
                      <a:lnTo>
                        <a:pt x="222" y="111"/>
                      </a:lnTo>
                      <a:lnTo>
                        <a:pt x="223" y="111"/>
                      </a:lnTo>
                      <a:lnTo>
                        <a:pt x="223" y="112"/>
                      </a:lnTo>
                      <a:lnTo>
                        <a:pt x="223" y="114"/>
                      </a:lnTo>
                      <a:lnTo>
                        <a:pt x="223" y="115"/>
                      </a:lnTo>
                      <a:lnTo>
                        <a:pt x="225" y="116"/>
                      </a:lnTo>
                      <a:lnTo>
                        <a:pt x="227" y="120"/>
                      </a:lnTo>
                      <a:lnTo>
                        <a:pt x="227" y="124"/>
                      </a:lnTo>
                      <a:lnTo>
                        <a:pt x="225" y="125"/>
                      </a:lnTo>
                      <a:lnTo>
                        <a:pt x="225" y="126"/>
                      </a:lnTo>
                      <a:lnTo>
                        <a:pt x="225" y="129"/>
                      </a:lnTo>
                      <a:lnTo>
                        <a:pt x="223" y="130"/>
                      </a:lnTo>
                      <a:lnTo>
                        <a:pt x="223" y="131"/>
                      </a:lnTo>
                      <a:lnTo>
                        <a:pt x="223" y="134"/>
                      </a:lnTo>
                      <a:lnTo>
                        <a:pt x="225" y="136"/>
                      </a:lnTo>
                      <a:lnTo>
                        <a:pt x="227" y="136"/>
                      </a:lnTo>
                      <a:lnTo>
                        <a:pt x="228" y="138"/>
                      </a:lnTo>
                      <a:lnTo>
                        <a:pt x="229" y="140"/>
                      </a:lnTo>
                      <a:lnTo>
                        <a:pt x="229" y="141"/>
                      </a:lnTo>
                      <a:lnTo>
                        <a:pt x="229" y="143"/>
                      </a:lnTo>
                      <a:lnTo>
                        <a:pt x="229" y="144"/>
                      </a:lnTo>
                      <a:lnTo>
                        <a:pt x="229" y="147"/>
                      </a:lnTo>
                      <a:lnTo>
                        <a:pt x="229" y="148"/>
                      </a:lnTo>
                      <a:lnTo>
                        <a:pt x="230" y="148"/>
                      </a:lnTo>
                      <a:lnTo>
                        <a:pt x="232" y="149"/>
                      </a:lnTo>
                      <a:lnTo>
                        <a:pt x="232" y="152"/>
                      </a:lnTo>
                      <a:lnTo>
                        <a:pt x="232" y="154"/>
                      </a:lnTo>
                      <a:lnTo>
                        <a:pt x="232" y="155"/>
                      </a:lnTo>
                      <a:lnTo>
                        <a:pt x="232" y="157"/>
                      </a:lnTo>
                      <a:lnTo>
                        <a:pt x="232" y="158"/>
                      </a:lnTo>
                      <a:lnTo>
                        <a:pt x="230" y="158"/>
                      </a:lnTo>
                      <a:lnTo>
                        <a:pt x="232" y="159"/>
                      </a:lnTo>
                      <a:lnTo>
                        <a:pt x="232" y="160"/>
                      </a:lnTo>
                      <a:lnTo>
                        <a:pt x="230" y="162"/>
                      </a:lnTo>
                      <a:lnTo>
                        <a:pt x="229" y="162"/>
                      </a:lnTo>
                      <a:lnTo>
                        <a:pt x="230" y="164"/>
                      </a:lnTo>
                      <a:lnTo>
                        <a:pt x="233" y="167"/>
                      </a:lnTo>
                      <a:lnTo>
                        <a:pt x="234" y="168"/>
                      </a:lnTo>
                      <a:lnTo>
                        <a:pt x="235" y="169"/>
                      </a:lnTo>
                      <a:lnTo>
                        <a:pt x="234" y="171"/>
                      </a:lnTo>
                      <a:lnTo>
                        <a:pt x="233" y="171"/>
                      </a:lnTo>
                      <a:lnTo>
                        <a:pt x="230" y="171"/>
                      </a:lnTo>
                      <a:lnTo>
                        <a:pt x="229" y="173"/>
                      </a:lnTo>
                      <a:lnTo>
                        <a:pt x="230" y="173"/>
                      </a:lnTo>
                      <a:lnTo>
                        <a:pt x="232" y="174"/>
                      </a:lnTo>
                      <a:lnTo>
                        <a:pt x="233" y="174"/>
                      </a:lnTo>
                      <a:lnTo>
                        <a:pt x="234" y="174"/>
                      </a:lnTo>
                      <a:lnTo>
                        <a:pt x="234" y="176"/>
                      </a:lnTo>
                      <a:lnTo>
                        <a:pt x="237" y="176"/>
                      </a:lnTo>
                      <a:lnTo>
                        <a:pt x="238" y="177"/>
                      </a:lnTo>
                      <a:lnTo>
                        <a:pt x="238" y="178"/>
                      </a:lnTo>
                      <a:lnTo>
                        <a:pt x="237" y="179"/>
                      </a:lnTo>
                      <a:lnTo>
                        <a:pt x="235" y="179"/>
                      </a:lnTo>
                      <a:lnTo>
                        <a:pt x="234" y="179"/>
                      </a:lnTo>
                      <a:lnTo>
                        <a:pt x="235" y="182"/>
                      </a:lnTo>
                      <a:lnTo>
                        <a:pt x="235" y="185"/>
                      </a:lnTo>
                      <a:lnTo>
                        <a:pt x="237" y="183"/>
                      </a:lnTo>
                      <a:lnTo>
                        <a:pt x="238" y="183"/>
                      </a:lnTo>
                      <a:lnTo>
                        <a:pt x="238" y="185"/>
                      </a:lnTo>
                      <a:lnTo>
                        <a:pt x="237" y="186"/>
                      </a:lnTo>
                      <a:lnTo>
                        <a:pt x="237" y="188"/>
                      </a:lnTo>
                      <a:lnTo>
                        <a:pt x="237" y="190"/>
                      </a:lnTo>
                      <a:lnTo>
                        <a:pt x="238" y="192"/>
                      </a:lnTo>
                      <a:lnTo>
                        <a:pt x="238" y="197"/>
                      </a:lnTo>
                      <a:lnTo>
                        <a:pt x="241" y="197"/>
                      </a:lnTo>
                      <a:lnTo>
                        <a:pt x="241" y="200"/>
                      </a:lnTo>
                      <a:lnTo>
                        <a:pt x="242" y="200"/>
                      </a:lnTo>
                      <a:lnTo>
                        <a:pt x="242" y="198"/>
                      </a:lnTo>
                      <a:lnTo>
                        <a:pt x="243" y="197"/>
                      </a:lnTo>
                      <a:lnTo>
                        <a:pt x="244" y="196"/>
                      </a:lnTo>
                      <a:lnTo>
                        <a:pt x="246" y="196"/>
                      </a:lnTo>
                      <a:lnTo>
                        <a:pt x="246" y="197"/>
                      </a:lnTo>
                      <a:lnTo>
                        <a:pt x="247" y="197"/>
                      </a:lnTo>
                      <a:lnTo>
                        <a:pt x="247" y="198"/>
                      </a:lnTo>
                      <a:lnTo>
                        <a:pt x="248" y="200"/>
                      </a:lnTo>
                      <a:lnTo>
                        <a:pt x="248" y="202"/>
                      </a:lnTo>
                      <a:lnTo>
                        <a:pt x="248" y="204"/>
                      </a:lnTo>
                      <a:lnTo>
                        <a:pt x="248" y="206"/>
                      </a:lnTo>
                      <a:lnTo>
                        <a:pt x="248" y="207"/>
                      </a:lnTo>
                      <a:lnTo>
                        <a:pt x="247" y="209"/>
                      </a:lnTo>
                      <a:lnTo>
                        <a:pt x="248" y="209"/>
                      </a:lnTo>
                      <a:lnTo>
                        <a:pt x="249" y="211"/>
                      </a:lnTo>
                      <a:lnTo>
                        <a:pt x="251" y="211"/>
                      </a:lnTo>
                      <a:lnTo>
                        <a:pt x="252" y="212"/>
                      </a:lnTo>
                      <a:lnTo>
                        <a:pt x="253" y="212"/>
                      </a:lnTo>
                      <a:lnTo>
                        <a:pt x="253" y="214"/>
                      </a:lnTo>
                      <a:lnTo>
                        <a:pt x="253" y="215"/>
                      </a:lnTo>
                      <a:lnTo>
                        <a:pt x="252" y="218"/>
                      </a:lnTo>
                      <a:lnTo>
                        <a:pt x="251" y="220"/>
                      </a:lnTo>
                      <a:lnTo>
                        <a:pt x="251" y="221"/>
                      </a:lnTo>
                      <a:lnTo>
                        <a:pt x="251" y="223"/>
                      </a:lnTo>
                      <a:lnTo>
                        <a:pt x="252" y="224"/>
                      </a:lnTo>
                      <a:lnTo>
                        <a:pt x="253" y="224"/>
                      </a:lnTo>
                      <a:lnTo>
                        <a:pt x="253" y="226"/>
                      </a:lnTo>
                      <a:lnTo>
                        <a:pt x="252" y="228"/>
                      </a:lnTo>
                      <a:lnTo>
                        <a:pt x="251" y="229"/>
                      </a:lnTo>
                      <a:lnTo>
                        <a:pt x="251" y="230"/>
                      </a:lnTo>
                      <a:lnTo>
                        <a:pt x="251" y="231"/>
                      </a:lnTo>
                      <a:lnTo>
                        <a:pt x="252" y="231"/>
                      </a:lnTo>
                      <a:lnTo>
                        <a:pt x="253" y="231"/>
                      </a:lnTo>
                      <a:lnTo>
                        <a:pt x="253" y="230"/>
                      </a:lnTo>
                      <a:lnTo>
                        <a:pt x="257" y="230"/>
                      </a:lnTo>
                      <a:lnTo>
                        <a:pt x="258" y="230"/>
                      </a:lnTo>
                      <a:lnTo>
                        <a:pt x="258" y="231"/>
                      </a:lnTo>
                      <a:lnTo>
                        <a:pt x="257" y="233"/>
                      </a:lnTo>
                      <a:lnTo>
                        <a:pt x="253" y="234"/>
                      </a:lnTo>
                      <a:lnTo>
                        <a:pt x="253" y="235"/>
                      </a:lnTo>
                      <a:lnTo>
                        <a:pt x="253" y="237"/>
                      </a:lnTo>
                      <a:lnTo>
                        <a:pt x="253" y="238"/>
                      </a:lnTo>
                      <a:lnTo>
                        <a:pt x="256" y="240"/>
                      </a:lnTo>
                      <a:lnTo>
                        <a:pt x="257" y="240"/>
                      </a:lnTo>
                      <a:lnTo>
                        <a:pt x="258" y="240"/>
                      </a:lnTo>
                      <a:lnTo>
                        <a:pt x="260" y="238"/>
                      </a:lnTo>
                      <a:lnTo>
                        <a:pt x="261" y="237"/>
                      </a:lnTo>
                      <a:lnTo>
                        <a:pt x="261" y="235"/>
                      </a:lnTo>
                      <a:lnTo>
                        <a:pt x="262" y="237"/>
                      </a:lnTo>
                      <a:lnTo>
                        <a:pt x="262" y="240"/>
                      </a:lnTo>
                      <a:lnTo>
                        <a:pt x="263" y="240"/>
                      </a:lnTo>
                      <a:lnTo>
                        <a:pt x="265" y="242"/>
                      </a:lnTo>
                      <a:lnTo>
                        <a:pt x="266" y="244"/>
                      </a:lnTo>
                      <a:lnTo>
                        <a:pt x="265" y="245"/>
                      </a:lnTo>
                      <a:lnTo>
                        <a:pt x="267" y="247"/>
                      </a:lnTo>
                      <a:lnTo>
                        <a:pt x="266" y="249"/>
                      </a:lnTo>
                      <a:lnTo>
                        <a:pt x="266" y="250"/>
                      </a:lnTo>
                      <a:lnTo>
                        <a:pt x="265" y="252"/>
                      </a:lnTo>
                      <a:lnTo>
                        <a:pt x="265" y="256"/>
                      </a:lnTo>
                      <a:lnTo>
                        <a:pt x="263" y="261"/>
                      </a:lnTo>
                      <a:lnTo>
                        <a:pt x="262" y="263"/>
                      </a:lnTo>
                      <a:lnTo>
                        <a:pt x="261" y="264"/>
                      </a:lnTo>
                      <a:lnTo>
                        <a:pt x="258" y="266"/>
                      </a:lnTo>
                      <a:lnTo>
                        <a:pt x="260" y="268"/>
                      </a:lnTo>
                      <a:lnTo>
                        <a:pt x="258" y="268"/>
                      </a:lnTo>
                      <a:lnTo>
                        <a:pt x="260" y="271"/>
                      </a:lnTo>
                      <a:lnTo>
                        <a:pt x="261" y="272"/>
                      </a:lnTo>
                      <a:lnTo>
                        <a:pt x="261" y="271"/>
                      </a:lnTo>
                      <a:lnTo>
                        <a:pt x="262" y="271"/>
                      </a:lnTo>
                      <a:lnTo>
                        <a:pt x="263" y="271"/>
                      </a:lnTo>
                      <a:lnTo>
                        <a:pt x="265" y="271"/>
                      </a:lnTo>
                      <a:lnTo>
                        <a:pt x="265" y="272"/>
                      </a:lnTo>
                      <a:lnTo>
                        <a:pt x="266" y="275"/>
                      </a:lnTo>
                      <a:lnTo>
                        <a:pt x="266" y="276"/>
                      </a:lnTo>
                      <a:lnTo>
                        <a:pt x="267" y="277"/>
                      </a:lnTo>
                      <a:lnTo>
                        <a:pt x="270" y="280"/>
                      </a:lnTo>
                      <a:lnTo>
                        <a:pt x="270" y="283"/>
                      </a:lnTo>
                      <a:lnTo>
                        <a:pt x="270" y="290"/>
                      </a:lnTo>
                      <a:lnTo>
                        <a:pt x="267" y="291"/>
                      </a:lnTo>
                      <a:lnTo>
                        <a:pt x="270" y="292"/>
                      </a:lnTo>
                      <a:lnTo>
                        <a:pt x="271" y="294"/>
                      </a:lnTo>
                      <a:lnTo>
                        <a:pt x="272" y="295"/>
                      </a:lnTo>
                      <a:lnTo>
                        <a:pt x="274" y="297"/>
                      </a:lnTo>
                      <a:lnTo>
                        <a:pt x="276" y="302"/>
                      </a:lnTo>
                      <a:lnTo>
                        <a:pt x="275" y="305"/>
                      </a:lnTo>
                      <a:lnTo>
                        <a:pt x="274" y="304"/>
                      </a:lnTo>
                      <a:lnTo>
                        <a:pt x="272" y="305"/>
                      </a:lnTo>
                      <a:lnTo>
                        <a:pt x="274" y="306"/>
                      </a:lnTo>
                      <a:lnTo>
                        <a:pt x="274" y="307"/>
                      </a:lnTo>
                      <a:lnTo>
                        <a:pt x="275" y="307"/>
                      </a:lnTo>
                      <a:lnTo>
                        <a:pt x="275" y="309"/>
                      </a:lnTo>
                      <a:lnTo>
                        <a:pt x="276" y="309"/>
                      </a:lnTo>
                      <a:lnTo>
                        <a:pt x="277" y="310"/>
                      </a:lnTo>
                      <a:lnTo>
                        <a:pt x="279" y="311"/>
                      </a:lnTo>
                      <a:lnTo>
                        <a:pt x="279" y="313"/>
                      </a:lnTo>
                      <a:lnTo>
                        <a:pt x="279" y="315"/>
                      </a:lnTo>
                      <a:lnTo>
                        <a:pt x="279" y="316"/>
                      </a:lnTo>
                      <a:lnTo>
                        <a:pt x="280" y="318"/>
                      </a:lnTo>
                      <a:lnTo>
                        <a:pt x="280" y="320"/>
                      </a:lnTo>
                      <a:lnTo>
                        <a:pt x="275" y="321"/>
                      </a:lnTo>
                      <a:lnTo>
                        <a:pt x="274" y="321"/>
                      </a:lnTo>
                      <a:lnTo>
                        <a:pt x="271" y="321"/>
                      </a:lnTo>
                      <a:lnTo>
                        <a:pt x="266" y="321"/>
                      </a:lnTo>
                      <a:lnTo>
                        <a:pt x="265" y="321"/>
                      </a:lnTo>
                      <a:lnTo>
                        <a:pt x="262" y="321"/>
                      </a:lnTo>
                      <a:lnTo>
                        <a:pt x="261" y="323"/>
                      </a:lnTo>
                      <a:lnTo>
                        <a:pt x="258" y="323"/>
                      </a:lnTo>
                      <a:lnTo>
                        <a:pt x="256" y="323"/>
                      </a:lnTo>
                      <a:lnTo>
                        <a:pt x="253" y="323"/>
                      </a:lnTo>
                      <a:lnTo>
                        <a:pt x="251" y="323"/>
                      </a:lnTo>
                      <a:lnTo>
                        <a:pt x="252" y="328"/>
                      </a:lnTo>
                      <a:lnTo>
                        <a:pt x="252" y="330"/>
                      </a:lnTo>
                      <a:lnTo>
                        <a:pt x="252" y="332"/>
                      </a:lnTo>
                      <a:lnTo>
                        <a:pt x="253" y="333"/>
                      </a:lnTo>
                      <a:lnTo>
                        <a:pt x="253" y="334"/>
                      </a:lnTo>
                      <a:lnTo>
                        <a:pt x="253" y="335"/>
                      </a:lnTo>
                      <a:lnTo>
                        <a:pt x="253" y="337"/>
                      </a:lnTo>
                      <a:lnTo>
                        <a:pt x="253" y="338"/>
                      </a:lnTo>
                      <a:lnTo>
                        <a:pt x="253" y="339"/>
                      </a:lnTo>
                      <a:lnTo>
                        <a:pt x="253" y="342"/>
                      </a:lnTo>
                      <a:lnTo>
                        <a:pt x="253" y="343"/>
                      </a:lnTo>
                      <a:lnTo>
                        <a:pt x="253" y="345"/>
                      </a:lnTo>
                      <a:lnTo>
                        <a:pt x="253" y="347"/>
                      </a:lnTo>
                      <a:lnTo>
                        <a:pt x="253" y="348"/>
                      </a:lnTo>
                      <a:lnTo>
                        <a:pt x="252" y="349"/>
                      </a:lnTo>
                      <a:lnTo>
                        <a:pt x="252" y="351"/>
                      </a:lnTo>
                      <a:lnTo>
                        <a:pt x="252" y="352"/>
                      </a:lnTo>
                      <a:lnTo>
                        <a:pt x="253" y="353"/>
                      </a:lnTo>
                      <a:lnTo>
                        <a:pt x="256" y="354"/>
                      </a:lnTo>
                      <a:lnTo>
                        <a:pt x="257" y="354"/>
                      </a:lnTo>
                      <a:lnTo>
                        <a:pt x="258" y="357"/>
                      </a:lnTo>
                      <a:lnTo>
                        <a:pt x="256" y="357"/>
                      </a:lnTo>
                      <a:lnTo>
                        <a:pt x="256" y="359"/>
                      </a:lnTo>
                      <a:lnTo>
                        <a:pt x="256" y="361"/>
                      </a:lnTo>
                      <a:lnTo>
                        <a:pt x="256" y="362"/>
                      </a:lnTo>
                      <a:lnTo>
                        <a:pt x="256" y="363"/>
                      </a:lnTo>
                      <a:lnTo>
                        <a:pt x="257" y="364"/>
                      </a:lnTo>
                      <a:lnTo>
                        <a:pt x="258" y="367"/>
                      </a:lnTo>
                      <a:lnTo>
                        <a:pt x="258" y="370"/>
                      </a:lnTo>
                      <a:lnTo>
                        <a:pt x="260" y="371"/>
                      </a:lnTo>
                      <a:lnTo>
                        <a:pt x="258" y="375"/>
                      </a:lnTo>
                      <a:lnTo>
                        <a:pt x="258" y="376"/>
                      </a:lnTo>
                      <a:lnTo>
                        <a:pt x="257" y="378"/>
                      </a:lnTo>
                      <a:lnTo>
                        <a:pt x="258" y="378"/>
                      </a:lnTo>
                      <a:lnTo>
                        <a:pt x="258" y="380"/>
                      </a:lnTo>
                      <a:lnTo>
                        <a:pt x="258" y="381"/>
                      </a:lnTo>
                      <a:lnTo>
                        <a:pt x="257" y="382"/>
                      </a:lnTo>
                      <a:lnTo>
                        <a:pt x="256" y="385"/>
                      </a:lnTo>
                      <a:lnTo>
                        <a:pt x="256" y="386"/>
                      </a:lnTo>
                      <a:lnTo>
                        <a:pt x="257" y="386"/>
                      </a:lnTo>
                      <a:lnTo>
                        <a:pt x="257" y="387"/>
                      </a:lnTo>
                      <a:lnTo>
                        <a:pt x="258" y="387"/>
                      </a:lnTo>
                      <a:lnTo>
                        <a:pt x="260" y="390"/>
                      </a:lnTo>
                      <a:lnTo>
                        <a:pt x="261" y="391"/>
                      </a:lnTo>
                      <a:lnTo>
                        <a:pt x="261" y="394"/>
                      </a:lnTo>
                      <a:lnTo>
                        <a:pt x="260" y="395"/>
                      </a:lnTo>
                      <a:lnTo>
                        <a:pt x="260" y="396"/>
                      </a:lnTo>
                      <a:lnTo>
                        <a:pt x="258" y="397"/>
                      </a:lnTo>
                      <a:lnTo>
                        <a:pt x="258" y="399"/>
                      </a:lnTo>
                      <a:lnTo>
                        <a:pt x="258" y="400"/>
                      </a:lnTo>
                      <a:lnTo>
                        <a:pt x="257" y="401"/>
                      </a:lnTo>
                      <a:lnTo>
                        <a:pt x="257" y="405"/>
                      </a:lnTo>
                      <a:lnTo>
                        <a:pt x="257" y="406"/>
                      </a:lnTo>
                      <a:lnTo>
                        <a:pt x="258" y="406"/>
                      </a:lnTo>
                      <a:lnTo>
                        <a:pt x="260" y="408"/>
                      </a:lnTo>
                      <a:lnTo>
                        <a:pt x="260" y="409"/>
                      </a:lnTo>
                      <a:lnTo>
                        <a:pt x="260" y="410"/>
                      </a:lnTo>
                      <a:lnTo>
                        <a:pt x="261" y="410"/>
                      </a:lnTo>
                      <a:lnTo>
                        <a:pt x="262" y="410"/>
                      </a:lnTo>
                      <a:lnTo>
                        <a:pt x="263" y="413"/>
                      </a:lnTo>
                      <a:lnTo>
                        <a:pt x="263" y="414"/>
                      </a:lnTo>
                      <a:lnTo>
                        <a:pt x="265" y="414"/>
                      </a:lnTo>
                      <a:lnTo>
                        <a:pt x="265" y="415"/>
                      </a:lnTo>
                      <a:lnTo>
                        <a:pt x="266" y="415"/>
                      </a:lnTo>
                      <a:lnTo>
                        <a:pt x="267" y="416"/>
                      </a:lnTo>
                      <a:lnTo>
                        <a:pt x="270" y="415"/>
                      </a:lnTo>
                      <a:lnTo>
                        <a:pt x="270" y="419"/>
                      </a:lnTo>
                      <a:lnTo>
                        <a:pt x="271" y="420"/>
                      </a:lnTo>
                      <a:lnTo>
                        <a:pt x="272" y="423"/>
                      </a:lnTo>
                      <a:lnTo>
                        <a:pt x="272" y="427"/>
                      </a:lnTo>
                      <a:lnTo>
                        <a:pt x="274" y="429"/>
                      </a:lnTo>
                      <a:lnTo>
                        <a:pt x="274" y="430"/>
                      </a:lnTo>
                      <a:lnTo>
                        <a:pt x="275" y="430"/>
                      </a:lnTo>
                      <a:lnTo>
                        <a:pt x="275" y="434"/>
                      </a:lnTo>
                      <a:lnTo>
                        <a:pt x="275" y="437"/>
                      </a:lnTo>
                      <a:lnTo>
                        <a:pt x="275" y="438"/>
                      </a:lnTo>
                      <a:lnTo>
                        <a:pt x="275" y="439"/>
                      </a:lnTo>
                      <a:lnTo>
                        <a:pt x="275" y="441"/>
                      </a:lnTo>
                      <a:lnTo>
                        <a:pt x="274" y="443"/>
                      </a:lnTo>
                      <a:lnTo>
                        <a:pt x="271" y="446"/>
                      </a:lnTo>
                      <a:lnTo>
                        <a:pt x="271" y="447"/>
                      </a:lnTo>
                      <a:lnTo>
                        <a:pt x="271" y="452"/>
                      </a:lnTo>
                      <a:lnTo>
                        <a:pt x="271" y="456"/>
                      </a:lnTo>
                      <a:lnTo>
                        <a:pt x="270" y="458"/>
                      </a:lnTo>
                      <a:lnTo>
                        <a:pt x="270" y="461"/>
                      </a:lnTo>
                      <a:lnTo>
                        <a:pt x="267" y="465"/>
                      </a:lnTo>
                      <a:lnTo>
                        <a:pt x="270" y="465"/>
                      </a:lnTo>
                      <a:lnTo>
                        <a:pt x="270" y="466"/>
                      </a:lnTo>
                      <a:lnTo>
                        <a:pt x="271" y="468"/>
                      </a:lnTo>
                      <a:lnTo>
                        <a:pt x="271" y="471"/>
                      </a:lnTo>
                      <a:lnTo>
                        <a:pt x="271" y="473"/>
                      </a:lnTo>
                      <a:lnTo>
                        <a:pt x="270" y="475"/>
                      </a:lnTo>
                      <a:lnTo>
                        <a:pt x="271" y="479"/>
                      </a:lnTo>
                      <a:lnTo>
                        <a:pt x="270" y="479"/>
                      </a:lnTo>
                      <a:lnTo>
                        <a:pt x="267" y="481"/>
                      </a:lnTo>
                      <a:lnTo>
                        <a:pt x="267" y="482"/>
                      </a:lnTo>
                      <a:lnTo>
                        <a:pt x="266" y="484"/>
                      </a:lnTo>
                      <a:lnTo>
                        <a:pt x="266" y="485"/>
                      </a:lnTo>
                      <a:lnTo>
                        <a:pt x="266" y="487"/>
                      </a:lnTo>
                      <a:lnTo>
                        <a:pt x="266" y="489"/>
                      </a:lnTo>
                      <a:lnTo>
                        <a:pt x="266" y="491"/>
                      </a:lnTo>
                      <a:lnTo>
                        <a:pt x="266" y="494"/>
                      </a:lnTo>
                      <a:lnTo>
                        <a:pt x="266" y="495"/>
                      </a:lnTo>
                      <a:lnTo>
                        <a:pt x="267" y="496"/>
                      </a:lnTo>
                      <a:lnTo>
                        <a:pt x="267" y="498"/>
                      </a:lnTo>
                      <a:lnTo>
                        <a:pt x="267" y="499"/>
                      </a:lnTo>
                      <a:lnTo>
                        <a:pt x="266" y="500"/>
                      </a:lnTo>
                      <a:lnTo>
                        <a:pt x="266" y="501"/>
                      </a:lnTo>
                      <a:lnTo>
                        <a:pt x="266" y="503"/>
                      </a:lnTo>
                      <a:lnTo>
                        <a:pt x="265" y="504"/>
                      </a:lnTo>
                      <a:lnTo>
                        <a:pt x="265" y="506"/>
                      </a:lnTo>
                      <a:lnTo>
                        <a:pt x="265" y="509"/>
                      </a:lnTo>
                      <a:lnTo>
                        <a:pt x="265" y="510"/>
                      </a:lnTo>
                      <a:lnTo>
                        <a:pt x="265" y="511"/>
                      </a:lnTo>
                      <a:lnTo>
                        <a:pt x="265" y="513"/>
                      </a:lnTo>
                      <a:lnTo>
                        <a:pt x="266" y="513"/>
                      </a:lnTo>
                      <a:lnTo>
                        <a:pt x="267" y="513"/>
                      </a:lnTo>
                      <a:lnTo>
                        <a:pt x="270" y="513"/>
                      </a:lnTo>
                      <a:lnTo>
                        <a:pt x="271" y="513"/>
                      </a:lnTo>
                      <a:lnTo>
                        <a:pt x="272" y="513"/>
                      </a:lnTo>
                      <a:lnTo>
                        <a:pt x="274" y="513"/>
                      </a:lnTo>
                      <a:lnTo>
                        <a:pt x="275" y="513"/>
                      </a:lnTo>
                      <a:lnTo>
                        <a:pt x="276" y="511"/>
                      </a:lnTo>
                      <a:lnTo>
                        <a:pt x="277" y="511"/>
                      </a:lnTo>
                      <a:lnTo>
                        <a:pt x="279" y="511"/>
                      </a:lnTo>
                      <a:lnTo>
                        <a:pt x="279" y="513"/>
                      </a:lnTo>
                      <a:lnTo>
                        <a:pt x="280" y="514"/>
                      </a:lnTo>
                      <a:lnTo>
                        <a:pt x="280" y="515"/>
                      </a:lnTo>
                      <a:lnTo>
                        <a:pt x="280" y="518"/>
                      </a:lnTo>
                      <a:lnTo>
                        <a:pt x="280" y="520"/>
                      </a:lnTo>
                      <a:lnTo>
                        <a:pt x="281" y="520"/>
                      </a:lnTo>
                      <a:lnTo>
                        <a:pt x="282" y="520"/>
                      </a:lnTo>
                      <a:lnTo>
                        <a:pt x="285" y="520"/>
                      </a:lnTo>
                      <a:lnTo>
                        <a:pt x="286" y="520"/>
                      </a:lnTo>
                      <a:lnTo>
                        <a:pt x="287" y="520"/>
                      </a:lnTo>
                      <a:lnTo>
                        <a:pt x="289" y="520"/>
                      </a:lnTo>
                      <a:lnTo>
                        <a:pt x="290" y="520"/>
                      </a:lnTo>
                      <a:lnTo>
                        <a:pt x="290" y="519"/>
                      </a:lnTo>
                      <a:lnTo>
                        <a:pt x="291" y="518"/>
                      </a:lnTo>
                      <a:lnTo>
                        <a:pt x="293" y="518"/>
                      </a:lnTo>
                      <a:lnTo>
                        <a:pt x="293" y="519"/>
                      </a:lnTo>
                      <a:lnTo>
                        <a:pt x="290" y="522"/>
                      </a:lnTo>
                      <a:lnTo>
                        <a:pt x="291" y="525"/>
                      </a:lnTo>
                      <a:lnTo>
                        <a:pt x="293" y="527"/>
                      </a:lnTo>
                      <a:lnTo>
                        <a:pt x="294" y="527"/>
                      </a:lnTo>
                      <a:lnTo>
                        <a:pt x="294" y="528"/>
                      </a:lnTo>
                      <a:lnTo>
                        <a:pt x="295" y="529"/>
                      </a:lnTo>
                      <a:lnTo>
                        <a:pt x="296" y="532"/>
                      </a:lnTo>
                      <a:lnTo>
                        <a:pt x="296" y="533"/>
                      </a:lnTo>
                      <a:lnTo>
                        <a:pt x="298" y="533"/>
                      </a:lnTo>
                      <a:lnTo>
                        <a:pt x="298" y="534"/>
                      </a:lnTo>
                      <a:lnTo>
                        <a:pt x="298" y="538"/>
                      </a:lnTo>
                      <a:lnTo>
                        <a:pt x="300" y="539"/>
                      </a:lnTo>
                      <a:lnTo>
                        <a:pt x="301" y="541"/>
                      </a:lnTo>
                      <a:lnTo>
                        <a:pt x="301" y="539"/>
                      </a:lnTo>
                      <a:lnTo>
                        <a:pt x="303" y="539"/>
                      </a:lnTo>
                      <a:lnTo>
                        <a:pt x="304" y="539"/>
                      </a:lnTo>
                      <a:lnTo>
                        <a:pt x="304" y="538"/>
                      </a:lnTo>
                      <a:lnTo>
                        <a:pt x="304" y="536"/>
                      </a:lnTo>
                      <a:lnTo>
                        <a:pt x="305" y="536"/>
                      </a:lnTo>
                      <a:lnTo>
                        <a:pt x="305" y="534"/>
                      </a:lnTo>
                      <a:lnTo>
                        <a:pt x="306" y="533"/>
                      </a:lnTo>
                      <a:lnTo>
                        <a:pt x="308" y="534"/>
                      </a:lnTo>
                      <a:lnTo>
                        <a:pt x="309" y="536"/>
                      </a:lnTo>
                      <a:lnTo>
                        <a:pt x="309" y="539"/>
                      </a:lnTo>
                      <a:lnTo>
                        <a:pt x="309" y="541"/>
                      </a:lnTo>
                      <a:lnTo>
                        <a:pt x="309" y="542"/>
                      </a:lnTo>
                      <a:lnTo>
                        <a:pt x="309" y="543"/>
                      </a:lnTo>
                      <a:lnTo>
                        <a:pt x="309" y="544"/>
                      </a:lnTo>
                      <a:lnTo>
                        <a:pt x="310" y="544"/>
                      </a:lnTo>
                      <a:lnTo>
                        <a:pt x="310" y="546"/>
                      </a:lnTo>
                      <a:lnTo>
                        <a:pt x="312" y="546"/>
                      </a:lnTo>
                      <a:lnTo>
                        <a:pt x="314" y="547"/>
                      </a:lnTo>
                      <a:lnTo>
                        <a:pt x="315" y="547"/>
                      </a:lnTo>
                      <a:lnTo>
                        <a:pt x="315" y="548"/>
                      </a:lnTo>
                      <a:lnTo>
                        <a:pt x="314" y="549"/>
                      </a:lnTo>
                      <a:lnTo>
                        <a:pt x="312" y="551"/>
                      </a:lnTo>
                      <a:lnTo>
                        <a:pt x="312" y="553"/>
                      </a:lnTo>
                      <a:lnTo>
                        <a:pt x="312" y="555"/>
                      </a:lnTo>
                      <a:lnTo>
                        <a:pt x="314" y="555"/>
                      </a:lnTo>
                      <a:lnTo>
                        <a:pt x="315" y="555"/>
                      </a:lnTo>
                      <a:lnTo>
                        <a:pt x="317" y="555"/>
                      </a:lnTo>
                      <a:lnTo>
                        <a:pt x="318" y="556"/>
                      </a:lnTo>
                      <a:lnTo>
                        <a:pt x="318" y="557"/>
                      </a:lnTo>
                      <a:lnTo>
                        <a:pt x="319" y="558"/>
                      </a:lnTo>
                      <a:lnTo>
                        <a:pt x="319" y="560"/>
                      </a:lnTo>
                      <a:lnTo>
                        <a:pt x="318" y="560"/>
                      </a:lnTo>
                      <a:lnTo>
                        <a:pt x="317" y="560"/>
                      </a:lnTo>
                      <a:lnTo>
                        <a:pt x="315" y="560"/>
                      </a:lnTo>
                      <a:lnTo>
                        <a:pt x="315" y="561"/>
                      </a:lnTo>
                      <a:lnTo>
                        <a:pt x="317" y="562"/>
                      </a:lnTo>
                      <a:lnTo>
                        <a:pt x="317" y="563"/>
                      </a:lnTo>
                      <a:lnTo>
                        <a:pt x="318" y="566"/>
                      </a:lnTo>
                      <a:lnTo>
                        <a:pt x="315" y="566"/>
                      </a:lnTo>
                      <a:lnTo>
                        <a:pt x="315" y="565"/>
                      </a:lnTo>
                      <a:lnTo>
                        <a:pt x="314" y="565"/>
                      </a:lnTo>
                      <a:lnTo>
                        <a:pt x="312" y="565"/>
                      </a:lnTo>
                      <a:lnTo>
                        <a:pt x="312" y="566"/>
                      </a:lnTo>
                      <a:lnTo>
                        <a:pt x="314" y="566"/>
                      </a:lnTo>
                      <a:lnTo>
                        <a:pt x="314" y="568"/>
                      </a:lnTo>
                      <a:lnTo>
                        <a:pt x="315" y="568"/>
                      </a:lnTo>
                      <a:lnTo>
                        <a:pt x="317" y="571"/>
                      </a:lnTo>
                      <a:lnTo>
                        <a:pt x="318" y="574"/>
                      </a:lnTo>
                      <a:lnTo>
                        <a:pt x="317" y="575"/>
                      </a:lnTo>
                      <a:lnTo>
                        <a:pt x="315" y="576"/>
                      </a:lnTo>
                      <a:lnTo>
                        <a:pt x="315" y="577"/>
                      </a:lnTo>
                      <a:lnTo>
                        <a:pt x="315" y="579"/>
                      </a:lnTo>
                      <a:lnTo>
                        <a:pt x="315" y="580"/>
                      </a:lnTo>
                      <a:lnTo>
                        <a:pt x="314" y="580"/>
                      </a:lnTo>
                      <a:lnTo>
                        <a:pt x="314" y="582"/>
                      </a:lnTo>
                      <a:lnTo>
                        <a:pt x="315" y="582"/>
                      </a:lnTo>
                      <a:lnTo>
                        <a:pt x="317" y="582"/>
                      </a:lnTo>
                      <a:lnTo>
                        <a:pt x="317" y="584"/>
                      </a:lnTo>
                      <a:lnTo>
                        <a:pt x="317" y="585"/>
                      </a:lnTo>
                      <a:lnTo>
                        <a:pt x="318" y="586"/>
                      </a:lnTo>
                      <a:lnTo>
                        <a:pt x="318" y="587"/>
                      </a:lnTo>
                      <a:lnTo>
                        <a:pt x="320" y="586"/>
                      </a:lnTo>
                      <a:lnTo>
                        <a:pt x="320" y="589"/>
                      </a:lnTo>
                      <a:lnTo>
                        <a:pt x="320" y="590"/>
                      </a:lnTo>
                      <a:lnTo>
                        <a:pt x="320" y="591"/>
                      </a:lnTo>
                      <a:lnTo>
                        <a:pt x="322" y="593"/>
                      </a:lnTo>
                      <a:lnTo>
                        <a:pt x="323" y="593"/>
                      </a:lnTo>
                      <a:lnTo>
                        <a:pt x="323" y="594"/>
                      </a:lnTo>
                      <a:lnTo>
                        <a:pt x="323" y="598"/>
                      </a:lnTo>
                      <a:lnTo>
                        <a:pt x="323" y="599"/>
                      </a:lnTo>
                      <a:lnTo>
                        <a:pt x="323" y="600"/>
                      </a:lnTo>
                      <a:lnTo>
                        <a:pt x="323" y="601"/>
                      </a:lnTo>
                      <a:lnTo>
                        <a:pt x="323" y="603"/>
                      </a:lnTo>
                      <a:lnTo>
                        <a:pt x="324" y="604"/>
                      </a:lnTo>
                      <a:lnTo>
                        <a:pt x="324" y="605"/>
                      </a:lnTo>
                      <a:lnTo>
                        <a:pt x="324" y="606"/>
                      </a:lnTo>
                      <a:lnTo>
                        <a:pt x="325" y="608"/>
                      </a:lnTo>
                      <a:lnTo>
                        <a:pt x="324" y="610"/>
                      </a:lnTo>
                      <a:lnTo>
                        <a:pt x="324" y="614"/>
                      </a:lnTo>
                      <a:lnTo>
                        <a:pt x="325" y="614"/>
                      </a:lnTo>
                      <a:lnTo>
                        <a:pt x="325" y="615"/>
                      </a:lnTo>
                      <a:lnTo>
                        <a:pt x="324" y="618"/>
                      </a:lnTo>
                      <a:lnTo>
                        <a:pt x="325" y="618"/>
                      </a:lnTo>
                      <a:lnTo>
                        <a:pt x="327" y="619"/>
                      </a:lnTo>
                      <a:lnTo>
                        <a:pt x="327" y="620"/>
                      </a:lnTo>
                      <a:lnTo>
                        <a:pt x="327" y="623"/>
                      </a:lnTo>
                      <a:lnTo>
                        <a:pt x="325" y="623"/>
                      </a:lnTo>
                      <a:lnTo>
                        <a:pt x="325" y="624"/>
                      </a:lnTo>
                      <a:lnTo>
                        <a:pt x="327" y="625"/>
                      </a:lnTo>
                      <a:lnTo>
                        <a:pt x="332" y="625"/>
                      </a:lnTo>
                      <a:lnTo>
                        <a:pt x="332" y="628"/>
                      </a:lnTo>
                      <a:lnTo>
                        <a:pt x="333" y="628"/>
                      </a:lnTo>
                      <a:lnTo>
                        <a:pt x="334" y="628"/>
                      </a:lnTo>
                      <a:lnTo>
                        <a:pt x="334" y="629"/>
                      </a:lnTo>
                      <a:lnTo>
                        <a:pt x="333" y="631"/>
                      </a:lnTo>
                      <a:lnTo>
                        <a:pt x="334" y="633"/>
                      </a:lnTo>
                      <a:lnTo>
                        <a:pt x="336" y="637"/>
                      </a:lnTo>
                      <a:lnTo>
                        <a:pt x="338" y="641"/>
                      </a:lnTo>
                      <a:lnTo>
                        <a:pt x="341" y="644"/>
                      </a:lnTo>
                      <a:lnTo>
                        <a:pt x="342" y="650"/>
                      </a:lnTo>
                      <a:lnTo>
                        <a:pt x="346" y="653"/>
                      </a:lnTo>
                      <a:lnTo>
                        <a:pt x="347" y="658"/>
                      </a:lnTo>
                      <a:lnTo>
                        <a:pt x="348" y="664"/>
                      </a:lnTo>
                      <a:lnTo>
                        <a:pt x="350" y="666"/>
                      </a:lnTo>
                      <a:lnTo>
                        <a:pt x="352" y="672"/>
                      </a:lnTo>
                      <a:lnTo>
                        <a:pt x="353" y="676"/>
                      </a:lnTo>
                      <a:lnTo>
                        <a:pt x="353" y="679"/>
                      </a:lnTo>
                      <a:lnTo>
                        <a:pt x="355" y="680"/>
                      </a:lnTo>
                      <a:lnTo>
                        <a:pt x="357" y="685"/>
                      </a:lnTo>
                      <a:lnTo>
                        <a:pt x="357" y="689"/>
                      </a:lnTo>
                      <a:lnTo>
                        <a:pt x="360" y="694"/>
                      </a:lnTo>
                      <a:lnTo>
                        <a:pt x="360" y="699"/>
                      </a:lnTo>
                      <a:lnTo>
                        <a:pt x="361" y="704"/>
                      </a:lnTo>
                      <a:lnTo>
                        <a:pt x="362" y="705"/>
                      </a:lnTo>
                      <a:lnTo>
                        <a:pt x="362" y="708"/>
                      </a:lnTo>
                      <a:lnTo>
                        <a:pt x="362" y="710"/>
                      </a:lnTo>
                      <a:lnTo>
                        <a:pt x="362" y="713"/>
                      </a:lnTo>
                      <a:lnTo>
                        <a:pt x="363" y="718"/>
                      </a:lnTo>
                      <a:lnTo>
                        <a:pt x="365" y="721"/>
                      </a:lnTo>
                      <a:lnTo>
                        <a:pt x="365" y="723"/>
                      </a:lnTo>
                      <a:lnTo>
                        <a:pt x="365" y="728"/>
                      </a:lnTo>
                      <a:lnTo>
                        <a:pt x="365" y="732"/>
                      </a:lnTo>
                      <a:lnTo>
                        <a:pt x="365" y="733"/>
                      </a:lnTo>
                      <a:lnTo>
                        <a:pt x="365" y="734"/>
                      </a:lnTo>
                      <a:lnTo>
                        <a:pt x="365" y="736"/>
                      </a:lnTo>
                      <a:lnTo>
                        <a:pt x="366" y="738"/>
                      </a:lnTo>
                      <a:lnTo>
                        <a:pt x="365" y="740"/>
                      </a:lnTo>
                      <a:lnTo>
                        <a:pt x="363" y="740"/>
                      </a:lnTo>
                      <a:lnTo>
                        <a:pt x="362" y="740"/>
                      </a:lnTo>
                      <a:lnTo>
                        <a:pt x="361" y="740"/>
                      </a:lnTo>
                      <a:lnTo>
                        <a:pt x="360" y="740"/>
                      </a:lnTo>
                      <a:lnTo>
                        <a:pt x="360" y="742"/>
                      </a:lnTo>
                      <a:lnTo>
                        <a:pt x="360" y="743"/>
                      </a:lnTo>
                      <a:lnTo>
                        <a:pt x="360" y="745"/>
                      </a:lnTo>
                      <a:lnTo>
                        <a:pt x="357" y="747"/>
                      </a:lnTo>
                      <a:lnTo>
                        <a:pt x="357" y="748"/>
                      </a:lnTo>
                      <a:lnTo>
                        <a:pt x="357" y="750"/>
                      </a:lnTo>
                      <a:lnTo>
                        <a:pt x="361" y="750"/>
                      </a:lnTo>
                      <a:lnTo>
                        <a:pt x="361" y="751"/>
                      </a:lnTo>
                      <a:lnTo>
                        <a:pt x="362" y="752"/>
                      </a:lnTo>
                      <a:lnTo>
                        <a:pt x="362" y="753"/>
                      </a:lnTo>
                      <a:lnTo>
                        <a:pt x="362" y="756"/>
                      </a:lnTo>
                      <a:lnTo>
                        <a:pt x="363" y="757"/>
                      </a:lnTo>
                      <a:lnTo>
                        <a:pt x="366" y="759"/>
                      </a:lnTo>
                      <a:lnTo>
                        <a:pt x="367" y="762"/>
                      </a:lnTo>
                      <a:lnTo>
                        <a:pt x="367" y="767"/>
                      </a:lnTo>
                      <a:lnTo>
                        <a:pt x="367" y="769"/>
                      </a:lnTo>
                      <a:lnTo>
                        <a:pt x="367" y="770"/>
                      </a:lnTo>
                      <a:lnTo>
                        <a:pt x="369" y="771"/>
                      </a:lnTo>
                      <a:lnTo>
                        <a:pt x="369" y="772"/>
                      </a:lnTo>
                      <a:lnTo>
                        <a:pt x="369" y="774"/>
                      </a:lnTo>
                      <a:lnTo>
                        <a:pt x="369" y="776"/>
                      </a:lnTo>
                      <a:lnTo>
                        <a:pt x="369" y="778"/>
                      </a:lnTo>
                      <a:lnTo>
                        <a:pt x="370" y="778"/>
                      </a:lnTo>
                      <a:lnTo>
                        <a:pt x="372" y="778"/>
                      </a:lnTo>
                      <a:lnTo>
                        <a:pt x="372" y="779"/>
                      </a:lnTo>
                      <a:lnTo>
                        <a:pt x="371" y="780"/>
                      </a:lnTo>
                      <a:lnTo>
                        <a:pt x="371" y="781"/>
                      </a:lnTo>
                      <a:lnTo>
                        <a:pt x="371" y="783"/>
                      </a:lnTo>
                      <a:lnTo>
                        <a:pt x="371" y="785"/>
                      </a:lnTo>
                      <a:lnTo>
                        <a:pt x="370" y="785"/>
                      </a:lnTo>
                      <a:lnTo>
                        <a:pt x="370" y="786"/>
                      </a:lnTo>
                      <a:lnTo>
                        <a:pt x="371" y="789"/>
                      </a:lnTo>
                      <a:lnTo>
                        <a:pt x="371" y="791"/>
                      </a:lnTo>
                      <a:lnTo>
                        <a:pt x="371" y="793"/>
                      </a:lnTo>
                      <a:lnTo>
                        <a:pt x="371" y="795"/>
                      </a:lnTo>
                      <a:lnTo>
                        <a:pt x="372" y="803"/>
                      </a:lnTo>
                      <a:lnTo>
                        <a:pt x="375" y="812"/>
                      </a:lnTo>
                      <a:lnTo>
                        <a:pt x="375" y="814"/>
                      </a:lnTo>
                      <a:lnTo>
                        <a:pt x="375" y="816"/>
                      </a:lnTo>
                      <a:lnTo>
                        <a:pt x="376" y="823"/>
                      </a:lnTo>
                      <a:lnTo>
                        <a:pt x="376" y="824"/>
                      </a:lnTo>
                      <a:lnTo>
                        <a:pt x="376" y="828"/>
                      </a:lnTo>
                      <a:lnTo>
                        <a:pt x="376" y="831"/>
                      </a:lnTo>
                      <a:lnTo>
                        <a:pt x="377" y="838"/>
                      </a:lnTo>
                      <a:lnTo>
                        <a:pt x="377" y="840"/>
                      </a:lnTo>
                      <a:lnTo>
                        <a:pt x="379" y="846"/>
                      </a:lnTo>
                      <a:lnTo>
                        <a:pt x="379" y="852"/>
                      </a:lnTo>
                      <a:lnTo>
                        <a:pt x="379" y="854"/>
                      </a:lnTo>
                      <a:lnTo>
                        <a:pt x="380" y="860"/>
                      </a:lnTo>
                      <a:lnTo>
                        <a:pt x="379" y="860"/>
                      </a:lnTo>
                      <a:lnTo>
                        <a:pt x="380" y="862"/>
                      </a:lnTo>
                      <a:lnTo>
                        <a:pt x="380" y="866"/>
                      </a:lnTo>
                      <a:lnTo>
                        <a:pt x="381" y="867"/>
                      </a:lnTo>
                      <a:lnTo>
                        <a:pt x="381" y="870"/>
                      </a:lnTo>
                      <a:lnTo>
                        <a:pt x="384" y="874"/>
                      </a:lnTo>
                      <a:lnTo>
                        <a:pt x="384" y="875"/>
                      </a:lnTo>
                      <a:lnTo>
                        <a:pt x="385" y="878"/>
                      </a:lnTo>
                      <a:lnTo>
                        <a:pt x="385" y="880"/>
                      </a:lnTo>
                      <a:lnTo>
                        <a:pt x="385" y="883"/>
                      </a:lnTo>
                      <a:lnTo>
                        <a:pt x="386" y="884"/>
                      </a:lnTo>
                      <a:lnTo>
                        <a:pt x="386" y="885"/>
                      </a:lnTo>
                      <a:lnTo>
                        <a:pt x="386" y="888"/>
                      </a:lnTo>
                      <a:lnTo>
                        <a:pt x="389" y="892"/>
                      </a:lnTo>
                      <a:lnTo>
                        <a:pt x="390" y="895"/>
                      </a:lnTo>
                      <a:lnTo>
                        <a:pt x="390" y="898"/>
                      </a:lnTo>
                      <a:lnTo>
                        <a:pt x="390" y="899"/>
                      </a:lnTo>
                      <a:lnTo>
                        <a:pt x="391" y="900"/>
                      </a:lnTo>
                      <a:lnTo>
                        <a:pt x="393" y="903"/>
                      </a:lnTo>
                      <a:lnTo>
                        <a:pt x="393" y="904"/>
                      </a:lnTo>
                      <a:lnTo>
                        <a:pt x="393" y="907"/>
                      </a:lnTo>
                      <a:lnTo>
                        <a:pt x="391" y="916"/>
                      </a:lnTo>
                      <a:lnTo>
                        <a:pt x="390" y="921"/>
                      </a:lnTo>
                      <a:lnTo>
                        <a:pt x="391" y="926"/>
                      </a:lnTo>
                      <a:lnTo>
                        <a:pt x="393" y="928"/>
                      </a:lnTo>
                      <a:lnTo>
                        <a:pt x="393" y="930"/>
                      </a:lnTo>
                      <a:lnTo>
                        <a:pt x="393" y="933"/>
                      </a:lnTo>
                      <a:lnTo>
                        <a:pt x="395" y="936"/>
                      </a:lnTo>
                      <a:lnTo>
                        <a:pt x="395" y="941"/>
                      </a:lnTo>
                      <a:lnTo>
                        <a:pt x="396" y="945"/>
                      </a:lnTo>
                      <a:lnTo>
                        <a:pt x="398" y="945"/>
                      </a:lnTo>
                      <a:lnTo>
                        <a:pt x="398" y="951"/>
                      </a:lnTo>
                      <a:lnTo>
                        <a:pt x="398" y="957"/>
                      </a:lnTo>
                      <a:lnTo>
                        <a:pt x="396" y="961"/>
                      </a:lnTo>
                      <a:lnTo>
                        <a:pt x="398" y="964"/>
                      </a:lnTo>
                      <a:lnTo>
                        <a:pt x="398" y="966"/>
                      </a:lnTo>
                      <a:lnTo>
                        <a:pt x="398" y="973"/>
                      </a:lnTo>
                      <a:lnTo>
                        <a:pt x="398" y="975"/>
                      </a:lnTo>
                      <a:lnTo>
                        <a:pt x="399" y="978"/>
                      </a:lnTo>
                      <a:lnTo>
                        <a:pt x="399" y="979"/>
                      </a:lnTo>
                      <a:lnTo>
                        <a:pt x="399" y="980"/>
                      </a:lnTo>
                      <a:lnTo>
                        <a:pt x="400" y="988"/>
                      </a:lnTo>
                      <a:lnTo>
                        <a:pt x="400" y="989"/>
                      </a:lnTo>
                      <a:lnTo>
                        <a:pt x="400" y="992"/>
                      </a:lnTo>
                      <a:lnTo>
                        <a:pt x="402" y="994"/>
                      </a:lnTo>
                      <a:lnTo>
                        <a:pt x="404" y="995"/>
                      </a:lnTo>
                      <a:lnTo>
                        <a:pt x="405" y="995"/>
                      </a:lnTo>
                      <a:lnTo>
                        <a:pt x="407" y="999"/>
                      </a:lnTo>
                      <a:lnTo>
                        <a:pt x="405" y="1004"/>
                      </a:lnTo>
                      <a:lnTo>
                        <a:pt x="405" y="1007"/>
                      </a:lnTo>
                      <a:lnTo>
                        <a:pt x="405" y="1009"/>
                      </a:lnTo>
                      <a:lnTo>
                        <a:pt x="407" y="1011"/>
                      </a:lnTo>
                      <a:lnTo>
                        <a:pt x="407" y="1016"/>
                      </a:lnTo>
                      <a:lnTo>
                        <a:pt x="407" y="1017"/>
                      </a:lnTo>
                      <a:lnTo>
                        <a:pt x="404" y="1017"/>
                      </a:lnTo>
                      <a:lnTo>
                        <a:pt x="400" y="1020"/>
                      </a:lnTo>
                      <a:lnTo>
                        <a:pt x="398" y="1018"/>
                      </a:lnTo>
                      <a:lnTo>
                        <a:pt x="396" y="1017"/>
                      </a:lnTo>
                      <a:lnTo>
                        <a:pt x="394" y="1016"/>
                      </a:lnTo>
                      <a:lnTo>
                        <a:pt x="391" y="1016"/>
                      </a:lnTo>
                      <a:lnTo>
                        <a:pt x="389" y="1016"/>
                      </a:lnTo>
                      <a:lnTo>
                        <a:pt x="386" y="1017"/>
                      </a:lnTo>
                      <a:lnTo>
                        <a:pt x="384" y="1018"/>
                      </a:lnTo>
                      <a:lnTo>
                        <a:pt x="381" y="1018"/>
                      </a:lnTo>
                      <a:lnTo>
                        <a:pt x="379" y="1020"/>
                      </a:lnTo>
                      <a:lnTo>
                        <a:pt x="379" y="1021"/>
                      </a:lnTo>
                      <a:lnTo>
                        <a:pt x="379" y="1023"/>
                      </a:lnTo>
                      <a:lnTo>
                        <a:pt x="380" y="1023"/>
                      </a:lnTo>
                      <a:lnTo>
                        <a:pt x="380" y="1026"/>
                      </a:lnTo>
                      <a:lnTo>
                        <a:pt x="381" y="1028"/>
                      </a:lnTo>
                      <a:lnTo>
                        <a:pt x="383" y="1031"/>
                      </a:lnTo>
                      <a:lnTo>
                        <a:pt x="384" y="1032"/>
                      </a:lnTo>
                      <a:lnTo>
                        <a:pt x="385" y="1033"/>
                      </a:lnTo>
                      <a:lnTo>
                        <a:pt x="386" y="1035"/>
                      </a:lnTo>
                      <a:lnTo>
                        <a:pt x="386" y="1036"/>
                      </a:lnTo>
                      <a:lnTo>
                        <a:pt x="389" y="1039"/>
                      </a:lnTo>
                      <a:lnTo>
                        <a:pt x="390" y="1044"/>
                      </a:lnTo>
                      <a:lnTo>
                        <a:pt x="391" y="1046"/>
                      </a:lnTo>
                      <a:lnTo>
                        <a:pt x="391" y="1047"/>
                      </a:lnTo>
                      <a:lnTo>
                        <a:pt x="393" y="1050"/>
                      </a:lnTo>
                      <a:lnTo>
                        <a:pt x="394" y="1052"/>
                      </a:lnTo>
                      <a:lnTo>
                        <a:pt x="395" y="1055"/>
                      </a:lnTo>
                      <a:lnTo>
                        <a:pt x="396" y="1056"/>
                      </a:lnTo>
                      <a:lnTo>
                        <a:pt x="396" y="1059"/>
                      </a:lnTo>
                      <a:lnTo>
                        <a:pt x="396" y="1063"/>
                      </a:lnTo>
                      <a:lnTo>
                        <a:pt x="396" y="1064"/>
                      </a:lnTo>
                      <a:lnTo>
                        <a:pt x="398" y="1065"/>
                      </a:lnTo>
                      <a:lnTo>
                        <a:pt x="398" y="1066"/>
                      </a:lnTo>
                      <a:lnTo>
                        <a:pt x="399" y="1066"/>
                      </a:lnTo>
                      <a:lnTo>
                        <a:pt x="399" y="1068"/>
                      </a:lnTo>
                      <a:lnTo>
                        <a:pt x="400" y="1069"/>
                      </a:lnTo>
                      <a:lnTo>
                        <a:pt x="400" y="1074"/>
                      </a:lnTo>
                      <a:lnTo>
                        <a:pt x="398" y="1075"/>
                      </a:lnTo>
                      <a:lnTo>
                        <a:pt x="398" y="1077"/>
                      </a:lnTo>
                      <a:lnTo>
                        <a:pt x="396" y="1079"/>
                      </a:lnTo>
                      <a:lnTo>
                        <a:pt x="396" y="1080"/>
                      </a:lnTo>
                      <a:lnTo>
                        <a:pt x="398" y="1083"/>
                      </a:lnTo>
                      <a:lnTo>
                        <a:pt x="399" y="1085"/>
                      </a:lnTo>
                      <a:lnTo>
                        <a:pt x="400" y="1085"/>
                      </a:lnTo>
                      <a:lnTo>
                        <a:pt x="400" y="1088"/>
                      </a:lnTo>
                      <a:lnTo>
                        <a:pt x="400" y="1090"/>
                      </a:lnTo>
                      <a:lnTo>
                        <a:pt x="400" y="1094"/>
                      </a:lnTo>
                      <a:lnTo>
                        <a:pt x="400" y="1097"/>
                      </a:lnTo>
                      <a:lnTo>
                        <a:pt x="402" y="1099"/>
                      </a:lnTo>
                      <a:lnTo>
                        <a:pt x="402" y="1101"/>
                      </a:lnTo>
                      <a:lnTo>
                        <a:pt x="404" y="1103"/>
                      </a:lnTo>
                      <a:lnTo>
                        <a:pt x="405" y="1104"/>
                      </a:lnTo>
                      <a:lnTo>
                        <a:pt x="407" y="1106"/>
                      </a:lnTo>
                      <a:lnTo>
                        <a:pt x="407" y="1107"/>
                      </a:lnTo>
                      <a:lnTo>
                        <a:pt x="408" y="1108"/>
                      </a:lnTo>
                      <a:lnTo>
                        <a:pt x="408" y="1111"/>
                      </a:lnTo>
                      <a:lnTo>
                        <a:pt x="405" y="1112"/>
                      </a:lnTo>
                      <a:lnTo>
                        <a:pt x="405" y="1116"/>
                      </a:lnTo>
                      <a:lnTo>
                        <a:pt x="405" y="1118"/>
                      </a:lnTo>
                      <a:lnTo>
                        <a:pt x="405" y="1120"/>
                      </a:lnTo>
                      <a:lnTo>
                        <a:pt x="407" y="1120"/>
                      </a:lnTo>
                      <a:lnTo>
                        <a:pt x="407" y="1122"/>
                      </a:lnTo>
                      <a:lnTo>
                        <a:pt x="408" y="1127"/>
                      </a:lnTo>
                      <a:lnTo>
                        <a:pt x="408" y="1134"/>
                      </a:lnTo>
                      <a:lnTo>
                        <a:pt x="409" y="1137"/>
                      </a:lnTo>
                      <a:lnTo>
                        <a:pt x="409" y="1139"/>
                      </a:lnTo>
                      <a:lnTo>
                        <a:pt x="410" y="1140"/>
                      </a:lnTo>
                      <a:lnTo>
                        <a:pt x="410" y="1141"/>
                      </a:lnTo>
                      <a:lnTo>
                        <a:pt x="412" y="1142"/>
                      </a:lnTo>
                      <a:lnTo>
                        <a:pt x="412" y="1144"/>
                      </a:lnTo>
                      <a:lnTo>
                        <a:pt x="410" y="1145"/>
                      </a:lnTo>
                      <a:lnTo>
                        <a:pt x="409" y="1148"/>
                      </a:lnTo>
                      <a:lnTo>
                        <a:pt x="409" y="1149"/>
                      </a:lnTo>
                      <a:lnTo>
                        <a:pt x="409" y="1150"/>
                      </a:lnTo>
                      <a:lnTo>
                        <a:pt x="409" y="1151"/>
                      </a:lnTo>
                      <a:lnTo>
                        <a:pt x="410" y="1151"/>
                      </a:lnTo>
                      <a:lnTo>
                        <a:pt x="412" y="1153"/>
                      </a:lnTo>
                      <a:lnTo>
                        <a:pt x="413" y="1154"/>
                      </a:lnTo>
                      <a:lnTo>
                        <a:pt x="415" y="1160"/>
                      </a:lnTo>
                      <a:lnTo>
                        <a:pt x="417" y="1165"/>
                      </a:lnTo>
                      <a:lnTo>
                        <a:pt x="417" y="1168"/>
                      </a:lnTo>
                      <a:lnTo>
                        <a:pt x="419" y="1170"/>
                      </a:lnTo>
                      <a:lnTo>
                        <a:pt x="419" y="1172"/>
                      </a:lnTo>
                      <a:lnTo>
                        <a:pt x="421" y="1173"/>
                      </a:lnTo>
                      <a:lnTo>
                        <a:pt x="421" y="1178"/>
                      </a:lnTo>
                      <a:lnTo>
                        <a:pt x="422" y="1184"/>
                      </a:lnTo>
                      <a:lnTo>
                        <a:pt x="422" y="1184"/>
                      </a:lnTo>
                      <a:lnTo>
                        <a:pt x="421" y="1184"/>
                      </a:lnTo>
                      <a:lnTo>
                        <a:pt x="417" y="1182"/>
                      </a:lnTo>
                      <a:lnTo>
                        <a:pt x="415" y="1180"/>
                      </a:lnTo>
                      <a:lnTo>
                        <a:pt x="414" y="1179"/>
                      </a:lnTo>
                      <a:lnTo>
                        <a:pt x="413" y="1178"/>
                      </a:lnTo>
                      <a:lnTo>
                        <a:pt x="413" y="1174"/>
                      </a:lnTo>
                      <a:lnTo>
                        <a:pt x="409" y="1170"/>
                      </a:lnTo>
                      <a:lnTo>
                        <a:pt x="405" y="1165"/>
                      </a:lnTo>
                      <a:lnTo>
                        <a:pt x="402" y="1160"/>
                      </a:lnTo>
                      <a:lnTo>
                        <a:pt x="399" y="1158"/>
                      </a:lnTo>
                      <a:lnTo>
                        <a:pt x="399" y="1156"/>
                      </a:lnTo>
                      <a:lnTo>
                        <a:pt x="395" y="1150"/>
                      </a:lnTo>
                      <a:lnTo>
                        <a:pt x="394" y="1145"/>
                      </a:lnTo>
                      <a:lnTo>
                        <a:pt x="391" y="1141"/>
                      </a:lnTo>
                      <a:lnTo>
                        <a:pt x="390" y="1137"/>
                      </a:lnTo>
                      <a:lnTo>
                        <a:pt x="389" y="1134"/>
                      </a:lnTo>
                      <a:lnTo>
                        <a:pt x="386" y="1129"/>
                      </a:lnTo>
                      <a:lnTo>
                        <a:pt x="384" y="1123"/>
                      </a:lnTo>
                      <a:lnTo>
                        <a:pt x="381" y="1118"/>
                      </a:lnTo>
                      <a:lnTo>
                        <a:pt x="377" y="1111"/>
                      </a:lnTo>
                      <a:lnTo>
                        <a:pt x="375" y="1106"/>
                      </a:lnTo>
                      <a:lnTo>
                        <a:pt x="370" y="1099"/>
                      </a:lnTo>
                      <a:lnTo>
                        <a:pt x="367" y="1092"/>
                      </a:lnTo>
                      <a:lnTo>
                        <a:pt x="365" y="1083"/>
                      </a:lnTo>
                      <a:lnTo>
                        <a:pt x="363" y="1082"/>
                      </a:lnTo>
                      <a:lnTo>
                        <a:pt x="362" y="1079"/>
                      </a:lnTo>
                      <a:lnTo>
                        <a:pt x="361" y="1077"/>
                      </a:lnTo>
                      <a:lnTo>
                        <a:pt x="361" y="1075"/>
                      </a:lnTo>
                      <a:lnTo>
                        <a:pt x="360" y="1071"/>
                      </a:lnTo>
                      <a:lnTo>
                        <a:pt x="357" y="1068"/>
                      </a:lnTo>
                      <a:lnTo>
                        <a:pt x="356" y="1066"/>
                      </a:lnTo>
                      <a:lnTo>
                        <a:pt x="356" y="1063"/>
                      </a:lnTo>
                      <a:lnTo>
                        <a:pt x="353" y="1060"/>
                      </a:lnTo>
                      <a:lnTo>
                        <a:pt x="353" y="1059"/>
                      </a:lnTo>
                      <a:lnTo>
                        <a:pt x="352" y="1056"/>
                      </a:lnTo>
                      <a:lnTo>
                        <a:pt x="351" y="1051"/>
                      </a:lnTo>
                      <a:lnTo>
                        <a:pt x="350" y="1050"/>
                      </a:lnTo>
                      <a:lnTo>
                        <a:pt x="347" y="1045"/>
                      </a:lnTo>
                      <a:lnTo>
                        <a:pt x="346" y="1040"/>
                      </a:lnTo>
                      <a:lnTo>
                        <a:pt x="347" y="1037"/>
                      </a:lnTo>
                      <a:lnTo>
                        <a:pt x="347" y="1036"/>
                      </a:lnTo>
                      <a:lnTo>
                        <a:pt x="346" y="1033"/>
                      </a:lnTo>
                      <a:lnTo>
                        <a:pt x="344" y="1031"/>
                      </a:lnTo>
                      <a:lnTo>
                        <a:pt x="342" y="1030"/>
                      </a:lnTo>
                      <a:lnTo>
                        <a:pt x="341" y="1026"/>
                      </a:lnTo>
                      <a:lnTo>
                        <a:pt x="341" y="1023"/>
                      </a:lnTo>
                      <a:lnTo>
                        <a:pt x="341" y="1022"/>
                      </a:lnTo>
                      <a:lnTo>
                        <a:pt x="339" y="1018"/>
                      </a:lnTo>
                      <a:lnTo>
                        <a:pt x="338" y="1014"/>
                      </a:lnTo>
                      <a:lnTo>
                        <a:pt x="338" y="1011"/>
                      </a:lnTo>
                      <a:lnTo>
                        <a:pt x="338" y="1008"/>
                      </a:lnTo>
                      <a:lnTo>
                        <a:pt x="337" y="1007"/>
                      </a:lnTo>
                      <a:lnTo>
                        <a:pt x="337" y="1003"/>
                      </a:lnTo>
                      <a:lnTo>
                        <a:pt x="336" y="1001"/>
                      </a:lnTo>
                      <a:lnTo>
                        <a:pt x="336" y="999"/>
                      </a:lnTo>
                      <a:lnTo>
                        <a:pt x="334" y="993"/>
                      </a:lnTo>
                      <a:lnTo>
                        <a:pt x="334" y="990"/>
                      </a:lnTo>
                      <a:lnTo>
                        <a:pt x="334" y="985"/>
                      </a:lnTo>
                      <a:lnTo>
                        <a:pt x="333" y="980"/>
                      </a:lnTo>
                      <a:lnTo>
                        <a:pt x="332" y="978"/>
                      </a:lnTo>
                      <a:lnTo>
                        <a:pt x="329" y="971"/>
                      </a:lnTo>
                      <a:lnTo>
                        <a:pt x="329" y="970"/>
                      </a:lnTo>
                      <a:lnTo>
                        <a:pt x="327" y="968"/>
                      </a:lnTo>
                      <a:lnTo>
                        <a:pt x="327" y="964"/>
                      </a:lnTo>
                      <a:lnTo>
                        <a:pt x="325" y="960"/>
                      </a:lnTo>
                      <a:lnTo>
                        <a:pt x="325" y="957"/>
                      </a:lnTo>
                      <a:lnTo>
                        <a:pt x="324" y="956"/>
                      </a:lnTo>
                      <a:lnTo>
                        <a:pt x="323" y="952"/>
                      </a:lnTo>
                      <a:lnTo>
                        <a:pt x="320" y="951"/>
                      </a:lnTo>
                      <a:lnTo>
                        <a:pt x="319" y="950"/>
                      </a:lnTo>
                      <a:lnTo>
                        <a:pt x="317" y="947"/>
                      </a:lnTo>
                      <a:lnTo>
                        <a:pt x="315" y="946"/>
                      </a:lnTo>
                      <a:lnTo>
                        <a:pt x="314" y="945"/>
                      </a:lnTo>
                      <a:lnTo>
                        <a:pt x="310" y="941"/>
                      </a:lnTo>
                      <a:lnTo>
                        <a:pt x="308" y="936"/>
                      </a:lnTo>
                      <a:lnTo>
                        <a:pt x="304" y="933"/>
                      </a:lnTo>
                      <a:lnTo>
                        <a:pt x="300" y="930"/>
                      </a:lnTo>
                      <a:lnTo>
                        <a:pt x="296" y="926"/>
                      </a:lnTo>
                      <a:lnTo>
                        <a:pt x="294" y="922"/>
                      </a:lnTo>
                      <a:lnTo>
                        <a:pt x="290" y="916"/>
                      </a:lnTo>
                      <a:lnTo>
                        <a:pt x="287" y="914"/>
                      </a:lnTo>
                      <a:lnTo>
                        <a:pt x="285" y="912"/>
                      </a:lnTo>
                      <a:lnTo>
                        <a:pt x="285" y="911"/>
                      </a:lnTo>
                      <a:lnTo>
                        <a:pt x="281" y="907"/>
                      </a:lnTo>
                      <a:lnTo>
                        <a:pt x="277" y="904"/>
                      </a:lnTo>
                      <a:lnTo>
                        <a:pt x="275" y="902"/>
                      </a:lnTo>
                      <a:lnTo>
                        <a:pt x="272" y="900"/>
                      </a:lnTo>
                      <a:lnTo>
                        <a:pt x="270" y="899"/>
                      </a:lnTo>
                      <a:lnTo>
                        <a:pt x="266" y="899"/>
                      </a:lnTo>
                      <a:lnTo>
                        <a:pt x="263" y="898"/>
                      </a:lnTo>
                      <a:lnTo>
                        <a:pt x="260" y="898"/>
                      </a:lnTo>
                      <a:lnTo>
                        <a:pt x="258" y="897"/>
                      </a:lnTo>
                      <a:lnTo>
                        <a:pt x="253" y="897"/>
                      </a:lnTo>
                      <a:lnTo>
                        <a:pt x="249" y="895"/>
                      </a:lnTo>
                      <a:lnTo>
                        <a:pt x="247" y="895"/>
                      </a:lnTo>
                      <a:lnTo>
                        <a:pt x="243" y="893"/>
                      </a:lnTo>
                      <a:lnTo>
                        <a:pt x="241" y="892"/>
                      </a:lnTo>
                      <a:lnTo>
                        <a:pt x="238" y="892"/>
                      </a:lnTo>
                      <a:lnTo>
                        <a:pt x="234" y="890"/>
                      </a:lnTo>
                      <a:lnTo>
                        <a:pt x="229" y="889"/>
                      </a:lnTo>
                      <a:lnTo>
                        <a:pt x="225" y="888"/>
                      </a:lnTo>
                      <a:lnTo>
                        <a:pt x="216" y="887"/>
                      </a:lnTo>
                      <a:lnTo>
                        <a:pt x="213" y="887"/>
                      </a:lnTo>
                      <a:lnTo>
                        <a:pt x="209" y="887"/>
                      </a:lnTo>
                      <a:lnTo>
                        <a:pt x="205" y="887"/>
                      </a:lnTo>
                      <a:lnTo>
                        <a:pt x="203" y="887"/>
                      </a:lnTo>
                      <a:lnTo>
                        <a:pt x="201" y="887"/>
                      </a:lnTo>
                      <a:lnTo>
                        <a:pt x="197" y="888"/>
                      </a:lnTo>
                      <a:lnTo>
                        <a:pt x="194" y="888"/>
                      </a:lnTo>
                      <a:lnTo>
                        <a:pt x="192" y="889"/>
                      </a:lnTo>
                      <a:lnTo>
                        <a:pt x="187" y="890"/>
                      </a:lnTo>
                      <a:lnTo>
                        <a:pt x="185" y="892"/>
                      </a:lnTo>
                      <a:lnTo>
                        <a:pt x="178" y="895"/>
                      </a:lnTo>
                      <a:lnTo>
                        <a:pt x="176" y="895"/>
                      </a:lnTo>
                      <a:lnTo>
                        <a:pt x="173" y="897"/>
                      </a:lnTo>
                      <a:lnTo>
                        <a:pt x="170" y="897"/>
                      </a:lnTo>
                      <a:lnTo>
                        <a:pt x="167" y="897"/>
                      </a:lnTo>
                      <a:lnTo>
                        <a:pt x="163" y="897"/>
                      </a:lnTo>
                      <a:lnTo>
                        <a:pt x="159" y="897"/>
                      </a:lnTo>
                      <a:lnTo>
                        <a:pt x="158" y="897"/>
                      </a:lnTo>
                      <a:lnTo>
                        <a:pt x="153" y="895"/>
                      </a:lnTo>
                      <a:lnTo>
                        <a:pt x="153" y="893"/>
                      </a:lnTo>
                      <a:lnTo>
                        <a:pt x="153" y="890"/>
                      </a:lnTo>
                      <a:lnTo>
                        <a:pt x="153" y="887"/>
                      </a:lnTo>
                      <a:lnTo>
                        <a:pt x="153" y="884"/>
                      </a:lnTo>
                      <a:lnTo>
                        <a:pt x="153" y="880"/>
                      </a:lnTo>
                      <a:lnTo>
                        <a:pt x="148" y="880"/>
                      </a:lnTo>
                      <a:lnTo>
                        <a:pt x="145" y="880"/>
                      </a:lnTo>
                      <a:lnTo>
                        <a:pt x="143" y="881"/>
                      </a:lnTo>
                      <a:lnTo>
                        <a:pt x="140" y="881"/>
                      </a:lnTo>
                      <a:lnTo>
                        <a:pt x="138" y="881"/>
                      </a:lnTo>
                      <a:lnTo>
                        <a:pt x="134" y="881"/>
                      </a:lnTo>
                      <a:lnTo>
                        <a:pt x="132" y="883"/>
                      </a:lnTo>
                      <a:lnTo>
                        <a:pt x="130" y="881"/>
                      </a:lnTo>
                      <a:lnTo>
                        <a:pt x="128" y="881"/>
                      </a:lnTo>
                      <a:lnTo>
                        <a:pt x="126" y="881"/>
                      </a:lnTo>
                      <a:lnTo>
                        <a:pt x="125" y="880"/>
                      </a:lnTo>
                      <a:lnTo>
                        <a:pt x="124" y="880"/>
                      </a:lnTo>
                      <a:lnTo>
                        <a:pt x="125" y="878"/>
                      </a:lnTo>
                      <a:lnTo>
                        <a:pt x="125" y="876"/>
                      </a:lnTo>
                      <a:lnTo>
                        <a:pt x="126" y="876"/>
                      </a:lnTo>
                      <a:lnTo>
                        <a:pt x="128" y="876"/>
                      </a:lnTo>
                      <a:lnTo>
                        <a:pt x="129" y="875"/>
                      </a:lnTo>
                      <a:lnTo>
                        <a:pt x="128" y="874"/>
                      </a:lnTo>
                      <a:lnTo>
                        <a:pt x="128" y="873"/>
                      </a:lnTo>
                      <a:lnTo>
                        <a:pt x="129" y="871"/>
                      </a:lnTo>
                      <a:lnTo>
                        <a:pt x="129" y="870"/>
                      </a:lnTo>
                      <a:lnTo>
                        <a:pt x="128" y="870"/>
                      </a:lnTo>
                      <a:lnTo>
                        <a:pt x="125" y="869"/>
                      </a:lnTo>
                      <a:lnTo>
                        <a:pt x="121" y="870"/>
                      </a:lnTo>
                      <a:lnTo>
                        <a:pt x="118" y="870"/>
                      </a:lnTo>
                      <a:lnTo>
                        <a:pt x="118" y="869"/>
                      </a:lnTo>
                      <a:lnTo>
                        <a:pt x="115" y="867"/>
                      </a:lnTo>
                      <a:lnTo>
                        <a:pt x="115" y="866"/>
                      </a:lnTo>
                      <a:lnTo>
                        <a:pt x="114" y="862"/>
                      </a:lnTo>
                      <a:lnTo>
                        <a:pt x="113" y="861"/>
                      </a:lnTo>
                      <a:lnTo>
                        <a:pt x="113" y="859"/>
                      </a:lnTo>
                      <a:lnTo>
                        <a:pt x="110" y="857"/>
                      </a:lnTo>
                      <a:lnTo>
                        <a:pt x="109" y="857"/>
                      </a:lnTo>
                      <a:lnTo>
                        <a:pt x="109" y="856"/>
                      </a:lnTo>
                      <a:lnTo>
                        <a:pt x="107" y="855"/>
                      </a:lnTo>
                      <a:lnTo>
                        <a:pt x="106" y="854"/>
                      </a:lnTo>
                      <a:lnTo>
                        <a:pt x="106" y="852"/>
                      </a:lnTo>
                      <a:lnTo>
                        <a:pt x="106" y="851"/>
                      </a:lnTo>
                      <a:lnTo>
                        <a:pt x="106" y="848"/>
                      </a:lnTo>
                      <a:lnTo>
                        <a:pt x="107" y="848"/>
                      </a:lnTo>
                      <a:lnTo>
                        <a:pt x="109" y="847"/>
                      </a:lnTo>
                      <a:lnTo>
                        <a:pt x="110" y="846"/>
                      </a:lnTo>
                      <a:lnTo>
                        <a:pt x="113" y="845"/>
                      </a:lnTo>
                      <a:lnTo>
                        <a:pt x="114" y="843"/>
                      </a:lnTo>
                      <a:lnTo>
                        <a:pt x="115" y="841"/>
                      </a:lnTo>
                      <a:lnTo>
                        <a:pt x="115" y="840"/>
                      </a:lnTo>
                      <a:lnTo>
                        <a:pt x="115" y="838"/>
                      </a:lnTo>
                      <a:lnTo>
                        <a:pt x="115" y="837"/>
                      </a:lnTo>
                      <a:lnTo>
                        <a:pt x="115" y="836"/>
                      </a:lnTo>
                      <a:lnTo>
                        <a:pt x="116" y="836"/>
                      </a:lnTo>
                      <a:lnTo>
                        <a:pt x="118" y="836"/>
                      </a:lnTo>
                      <a:lnTo>
                        <a:pt x="119" y="833"/>
                      </a:lnTo>
                      <a:lnTo>
                        <a:pt x="121" y="832"/>
                      </a:lnTo>
                      <a:lnTo>
                        <a:pt x="123" y="832"/>
                      </a:lnTo>
                      <a:lnTo>
                        <a:pt x="125" y="831"/>
                      </a:lnTo>
                      <a:lnTo>
                        <a:pt x="126" y="831"/>
                      </a:lnTo>
                      <a:lnTo>
                        <a:pt x="126" y="829"/>
                      </a:lnTo>
                      <a:lnTo>
                        <a:pt x="128" y="829"/>
                      </a:lnTo>
                      <a:lnTo>
                        <a:pt x="129" y="828"/>
                      </a:lnTo>
                      <a:lnTo>
                        <a:pt x="129" y="826"/>
                      </a:lnTo>
                      <a:lnTo>
                        <a:pt x="129" y="824"/>
                      </a:lnTo>
                      <a:lnTo>
                        <a:pt x="128" y="824"/>
                      </a:lnTo>
                      <a:lnTo>
                        <a:pt x="128" y="823"/>
                      </a:lnTo>
                      <a:lnTo>
                        <a:pt x="129" y="822"/>
                      </a:lnTo>
                      <a:lnTo>
                        <a:pt x="129" y="821"/>
                      </a:lnTo>
                      <a:lnTo>
                        <a:pt x="128" y="818"/>
                      </a:lnTo>
                      <a:lnTo>
                        <a:pt x="126" y="817"/>
                      </a:lnTo>
                      <a:lnTo>
                        <a:pt x="125" y="817"/>
                      </a:lnTo>
                      <a:lnTo>
                        <a:pt x="125" y="816"/>
                      </a:lnTo>
                      <a:lnTo>
                        <a:pt x="124" y="816"/>
                      </a:lnTo>
                      <a:lnTo>
                        <a:pt x="125" y="814"/>
                      </a:lnTo>
                      <a:lnTo>
                        <a:pt x="125" y="812"/>
                      </a:lnTo>
                      <a:lnTo>
                        <a:pt x="125" y="810"/>
                      </a:lnTo>
                      <a:lnTo>
                        <a:pt x="125" y="809"/>
                      </a:lnTo>
                      <a:lnTo>
                        <a:pt x="125" y="808"/>
                      </a:lnTo>
                      <a:lnTo>
                        <a:pt x="124" y="805"/>
                      </a:lnTo>
                      <a:lnTo>
                        <a:pt x="125" y="802"/>
                      </a:lnTo>
                      <a:lnTo>
                        <a:pt x="124" y="800"/>
                      </a:lnTo>
                      <a:lnTo>
                        <a:pt x="124" y="799"/>
                      </a:lnTo>
                      <a:lnTo>
                        <a:pt x="123" y="798"/>
                      </a:lnTo>
                      <a:lnTo>
                        <a:pt x="123" y="797"/>
                      </a:lnTo>
                      <a:lnTo>
                        <a:pt x="121" y="794"/>
                      </a:lnTo>
                      <a:lnTo>
                        <a:pt x="119" y="793"/>
                      </a:lnTo>
                      <a:lnTo>
                        <a:pt x="118" y="791"/>
                      </a:lnTo>
                      <a:lnTo>
                        <a:pt x="118" y="789"/>
                      </a:lnTo>
                      <a:lnTo>
                        <a:pt x="118" y="788"/>
                      </a:lnTo>
                      <a:lnTo>
                        <a:pt x="116" y="788"/>
                      </a:lnTo>
                      <a:lnTo>
                        <a:pt x="116" y="786"/>
                      </a:lnTo>
                      <a:lnTo>
                        <a:pt x="116" y="785"/>
                      </a:lnTo>
                      <a:lnTo>
                        <a:pt x="116" y="784"/>
                      </a:lnTo>
                      <a:lnTo>
                        <a:pt x="116" y="783"/>
                      </a:lnTo>
                      <a:lnTo>
                        <a:pt x="116" y="781"/>
                      </a:lnTo>
                      <a:lnTo>
                        <a:pt x="116" y="780"/>
                      </a:lnTo>
                      <a:lnTo>
                        <a:pt x="116" y="779"/>
                      </a:lnTo>
                      <a:lnTo>
                        <a:pt x="116" y="778"/>
                      </a:lnTo>
                      <a:lnTo>
                        <a:pt x="116" y="776"/>
                      </a:lnTo>
                      <a:lnTo>
                        <a:pt x="115" y="774"/>
                      </a:lnTo>
                      <a:lnTo>
                        <a:pt x="115" y="772"/>
                      </a:lnTo>
                      <a:lnTo>
                        <a:pt x="115" y="771"/>
                      </a:lnTo>
                      <a:lnTo>
                        <a:pt x="114" y="770"/>
                      </a:lnTo>
                      <a:lnTo>
                        <a:pt x="113" y="770"/>
                      </a:lnTo>
                      <a:lnTo>
                        <a:pt x="113" y="769"/>
                      </a:lnTo>
                      <a:lnTo>
                        <a:pt x="111" y="769"/>
                      </a:lnTo>
                      <a:lnTo>
                        <a:pt x="110" y="769"/>
                      </a:lnTo>
                      <a:lnTo>
                        <a:pt x="110" y="767"/>
                      </a:lnTo>
                      <a:lnTo>
                        <a:pt x="110" y="765"/>
                      </a:lnTo>
                      <a:lnTo>
                        <a:pt x="109" y="765"/>
                      </a:lnTo>
                      <a:lnTo>
                        <a:pt x="109" y="764"/>
                      </a:lnTo>
                      <a:lnTo>
                        <a:pt x="109" y="762"/>
                      </a:lnTo>
                      <a:lnTo>
                        <a:pt x="107" y="762"/>
                      </a:lnTo>
                      <a:lnTo>
                        <a:pt x="109" y="761"/>
                      </a:lnTo>
                      <a:lnTo>
                        <a:pt x="110" y="761"/>
                      </a:lnTo>
                      <a:lnTo>
                        <a:pt x="109" y="759"/>
                      </a:lnTo>
                      <a:lnTo>
                        <a:pt x="109" y="757"/>
                      </a:lnTo>
                      <a:lnTo>
                        <a:pt x="109" y="756"/>
                      </a:lnTo>
                      <a:lnTo>
                        <a:pt x="109" y="755"/>
                      </a:lnTo>
                      <a:lnTo>
                        <a:pt x="109" y="753"/>
                      </a:lnTo>
                      <a:lnTo>
                        <a:pt x="107" y="753"/>
                      </a:lnTo>
                      <a:lnTo>
                        <a:pt x="106" y="753"/>
                      </a:lnTo>
                      <a:lnTo>
                        <a:pt x="104" y="753"/>
                      </a:lnTo>
                      <a:lnTo>
                        <a:pt x="104" y="752"/>
                      </a:lnTo>
                      <a:lnTo>
                        <a:pt x="104" y="751"/>
                      </a:lnTo>
                      <a:lnTo>
                        <a:pt x="106" y="750"/>
                      </a:lnTo>
                      <a:lnTo>
                        <a:pt x="107" y="748"/>
                      </a:lnTo>
                      <a:lnTo>
                        <a:pt x="107" y="745"/>
                      </a:lnTo>
                      <a:lnTo>
                        <a:pt x="106" y="742"/>
                      </a:lnTo>
                      <a:lnTo>
                        <a:pt x="104" y="740"/>
                      </a:lnTo>
                      <a:lnTo>
                        <a:pt x="102" y="738"/>
                      </a:lnTo>
                      <a:lnTo>
                        <a:pt x="101" y="737"/>
                      </a:lnTo>
                      <a:lnTo>
                        <a:pt x="100" y="737"/>
                      </a:lnTo>
                      <a:lnTo>
                        <a:pt x="99" y="736"/>
                      </a:lnTo>
                      <a:lnTo>
                        <a:pt x="96" y="736"/>
                      </a:lnTo>
                      <a:lnTo>
                        <a:pt x="95" y="734"/>
                      </a:lnTo>
                      <a:lnTo>
                        <a:pt x="94" y="733"/>
                      </a:lnTo>
                      <a:lnTo>
                        <a:pt x="94" y="732"/>
                      </a:lnTo>
                      <a:lnTo>
                        <a:pt x="92" y="732"/>
                      </a:lnTo>
                      <a:lnTo>
                        <a:pt x="92" y="733"/>
                      </a:lnTo>
                      <a:lnTo>
                        <a:pt x="90" y="732"/>
                      </a:lnTo>
                      <a:lnTo>
                        <a:pt x="90" y="729"/>
                      </a:lnTo>
                      <a:lnTo>
                        <a:pt x="92" y="728"/>
                      </a:lnTo>
                      <a:lnTo>
                        <a:pt x="92" y="726"/>
                      </a:lnTo>
                      <a:lnTo>
                        <a:pt x="94" y="724"/>
                      </a:lnTo>
                      <a:lnTo>
                        <a:pt x="94" y="723"/>
                      </a:lnTo>
                      <a:lnTo>
                        <a:pt x="94" y="721"/>
                      </a:lnTo>
                      <a:lnTo>
                        <a:pt x="92" y="721"/>
                      </a:lnTo>
                      <a:lnTo>
                        <a:pt x="88" y="721"/>
                      </a:lnTo>
                      <a:lnTo>
                        <a:pt x="87" y="719"/>
                      </a:lnTo>
                      <a:lnTo>
                        <a:pt x="86" y="719"/>
                      </a:lnTo>
                      <a:lnTo>
                        <a:pt x="86" y="718"/>
                      </a:lnTo>
                      <a:lnTo>
                        <a:pt x="85" y="718"/>
                      </a:lnTo>
                      <a:lnTo>
                        <a:pt x="83" y="719"/>
                      </a:lnTo>
                      <a:lnTo>
                        <a:pt x="82" y="718"/>
                      </a:lnTo>
                      <a:lnTo>
                        <a:pt x="81" y="719"/>
                      </a:lnTo>
                      <a:lnTo>
                        <a:pt x="80" y="719"/>
                      </a:lnTo>
                      <a:lnTo>
                        <a:pt x="77" y="719"/>
                      </a:lnTo>
                      <a:lnTo>
                        <a:pt x="75" y="721"/>
                      </a:lnTo>
                      <a:lnTo>
                        <a:pt x="73" y="722"/>
                      </a:lnTo>
                      <a:lnTo>
                        <a:pt x="72" y="722"/>
                      </a:lnTo>
                      <a:lnTo>
                        <a:pt x="71" y="721"/>
                      </a:lnTo>
                      <a:lnTo>
                        <a:pt x="69" y="718"/>
                      </a:lnTo>
                      <a:lnTo>
                        <a:pt x="69" y="717"/>
                      </a:lnTo>
                      <a:lnTo>
                        <a:pt x="69" y="714"/>
                      </a:lnTo>
                      <a:lnTo>
                        <a:pt x="69" y="713"/>
                      </a:lnTo>
                      <a:lnTo>
                        <a:pt x="68" y="713"/>
                      </a:lnTo>
                      <a:lnTo>
                        <a:pt x="66" y="717"/>
                      </a:lnTo>
                      <a:lnTo>
                        <a:pt x="64" y="719"/>
                      </a:lnTo>
                      <a:lnTo>
                        <a:pt x="63" y="722"/>
                      </a:lnTo>
                      <a:lnTo>
                        <a:pt x="62" y="722"/>
                      </a:lnTo>
                      <a:lnTo>
                        <a:pt x="59" y="722"/>
                      </a:lnTo>
                      <a:lnTo>
                        <a:pt x="57" y="722"/>
                      </a:lnTo>
                      <a:lnTo>
                        <a:pt x="56" y="723"/>
                      </a:lnTo>
                      <a:lnTo>
                        <a:pt x="54" y="723"/>
                      </a:lnTo>
                      <a:lnTo>
                        <a:pt x="54" y="724"/>
                      </a:lnTo>
                      <a:lnTo>
                        <a:pt x="53" y="726"/>
                      </a:lnTo>
                      <a:lnTo>
                        <a:pt x="53" y="727"/>
                      </a:lnTo>
                      <a:lnTo>
                        <a:pt x="52" y="729"/>
                      </a:lnTo>
                      <a:lnTo>
                        <a:pt x="52" y="733"/>
                      </a:lnTo>
                      <a:lnTo>
                        <a:pt x="50" y="733"/>
                      </a:lnTo>
                      <a:lnTo>
                        <a:pt x="50" y="734"/>
                      </a:lnTo>
                      <a:lnTo>
                        <a:pt x="49" y="736"/>
                      </a:lnTo>
                      <a:lnTo>
                        <a:pt x="49" y="737"/>
                      </a:lnTo>
                      <a:lnTo>
                        <a:pt x="49" y="738"/>
                      </a:lnTo>
                      <a:lnTo>
                        <a:pt x="50" y="740"/>
                      </a:lnTo>
                      <a:lnTo>
                        <a:pt x="52" y="741"/>
                      </a:lnTo>
                      <a:lnTo>
                        <a:pt x="53" y="742"/>
                      </a:lnTo>
                      <a:lnTo>
                        <a:pt x="53" y="743"/>
                      </a:lnTo>
                      <a:lnTo>
                        <a:pt x="54" y="745"/>
                      </a:lnTo>
                      <a:lnTo>
                        <a:pt x="54" y="747"/>
                      </a:lnTo>
                      <a:lnTo>
                        <a:pt x="54" y="748"/>
                      </a:lnTo>
                      <a:lnTo>
                        <a:pt x="56" y="748"/>
                      </a:lnTo>
                      <a:lnTo>
                        <a:pt x="56" y="750"/>
                      </a:lnTo>
                      <a:lnTo>
                        <a:pt x="54" y="751"/>
                      </a:lnTo>
                      <a:lnTo>
                        <a:pt x="54" y="753"/>
                      </a:lnTo>
                      <a:lnTo>
                        <a:pt x="54" y="756"/>
                      </a:lnTo>
                      <a:lnTo>
                        <a:pt x="53" y="757"/>
                      </a:lnTo>
                      <a:lnTo>
                        <a:pt x="54" y="759"/>
                      </a:lnTo>
                      <a:lnTo>
                        <a:pt x="57" y="762"/>
                      </a:lnTo>
                      <a:lnTo>
                        <a:pt x="58" y="765"/>
                      </a:lnTo>
                      <a:lnTo>
                        <a:pt x="58" y="766"/>
                      </a:lnTo>
                      <a:lnTo>
                        <a:pt x="59" y="770"/>
                      </a:lnTo>
                      <a:lnTo>
                        <a:pt x="59" y="776"/>
                      </a:lnTo>
                      <a:lnTo>
                        <a:pt x="58" y="776"/>
                      </a:lnTo>
                      <a:lnTo>
                        <a:pt x="57" y="779"/>
                      </a:lnTo>
                      <a:lnTo>
                        <a:pt x="56" y="780"/>
                      </a:lnTo>
                      <a:lnTo>
                        <a:pt x="57" y="783"/>
                      </a:lnTo>
                      <a:lnTo>
                        <a:pt x="57" y="784"/>
                      </a:lnTo>
                      <a:lnTo>
                        <a:pt x="57" y="785"/>
                      </a:lnTo>
                      <a:lnTo>
                        <a:pt x="56" y="785"/>
                      </a:lnTo>
                      <a:lnTo>
                        <a:pt x="56" y="788"/>
                      </a:lnTo>
                      <a:lnTo>
                        <a:pt x="54" y="791"/>
                      </a:lnTo>
                      <a:lnTo>
                        <a:pt x="52" y="791"/>
                      </a:lnTo>
                      <a:lnTo>
                        <a:pt x="50" y="791"/>
                      </a:lnTo>
                      <a:lnTo>
                        <a:pt x="48" y="794"/>
                      </a:lnTo>
                      <a:lnTo>
                        <a:pt x="47" y="795"/>
                      </a:lnTo>
                      <a:lnTo>
                        <a:pt x="44" y="797"/>
                      </a:lnTo>
                      <a:lnTo>
                        <a:pt x="44" y="798"/>
                      </a:lnTo>
                      <a:lnTo>
                        <a:pt x="42" y="800"/>
                      </a:lnTo>
                      <a:lnTo>
                        <a:pt x="40" y="800"/>
                      </a:lnTo>
                      <a:lnTo>
                        <a:pt x="39" y="800"/>
                      </a:lnTo>
                      <a:lnTo>
                        <a:pt x="38" y="799"/>
                      </a:lnTo>
                      <a:lnTo>
                        <a:pt x="36" y="799"/>
                      </a:lnTo>
                      <a:lnTo>
                        <a:pt x="34" y="799"/>
                      </a:lnTo>
                      <a:lnTo>
                        <a:pt x="30" y="800"/>
                      </a:lnTo>
                      <a:lnTo>
                        <a:pt x="29" y="800"/>
                      </a:lnTo>
                      <a:lnTo>
                        <a:pt x="29" y="799"/>
                      </a:lnTo>
                      <a:lnTo>
                        <a:pt x="28" y="799"/>
                      </a:lnTo>
                      <a:lnTo>
                        <a:pt x="28" y="798"/>
                      </a:lnTo>
                      <a:lnTo>
                        <a:pt x="28" y="797"/>
                      </a:lnTo>
                      <a:lnTo>
                        <a:pt x="29" y="795"/>
                      </a:lnTo>
                      <a:lnTo>
                        <a:pt x="29" y="793"/>
                      </a:lnTo>
                      <a:lnTo>
                        <a:pt x="29" y="791"/>
                      </a:lnTo>
                      <a:lnTo>
                        <a:pt x="30" y="789"/>
                      </a:lnTo>
                      <a:lnTo>
                        <a:pt x="30" y="786"/>
                      </a:lnTo>
                      <a:lnTo>
                        <a:pt x="29" y="786"/>
                      </a:lnTo>
                      <a:lnTo>
                        <a:pt x="30" y="785"/>
                      </a:lnTo>
                      <a:lnTo>
                        <a:pt x="30" y="784"/>
                      </a:lnTo>
                      <a:lnTo>
                        <a:pt x="29" y="784"/>
                      </a:lnTo>
                      <a:lnTo>
                        <a:pt x="28" y="783"/>
                      </a:lnTo>
                      <a:lnTo>
                        <a:pt x="28" y="781"/>
                      </a:lnTo>
                      <a:lnTo>
                        <a:pt x="28" y="779"/>
                      </a:lnTo>
                      <a:lnTo>
                        <a:pt x="28" y="776"/>
                      </a:lnTo>
                      <a:lnTo>
                        <a:pt x="28" y="774"/>
                      </a:lnTo>
                      <a:lnTo>
                        <a:pt x="26" y="770"/>
                      </a:lnTo>
                      <a:lnTo>
                        <a:pt x="26" y="767"/>
                      </a:lnTo>
                      <a:lnTo>
                        <a:pt x="26" y="762"/>
                      </a:lnTo>
                      <a:lnTo>
                        <a:pt x="24" y="757"/>
                      </a:lnTo>
                      <a:lnTo>
                        <a:pt x="23" y="755"/>
                      </a:lnTo>
                      <a:lnTo>
                        <a:pt x="23" y="753"/>
                      </a:lnTo>
                      <a:lnTo>
                        <a:pt x="23" y="751"/>
                      </a:lnTo>
                      <a:lnTo>
                        <a:pt x="23" y="750"/>
                      </a:lnTo>
                      <a:lnTo>
                        <a:pt x="21" y="748"/>
                      </a:lnTo>
                      <a:lnTo>
                        <a:pt x="20" y="745"/>
                      </a:lnTo>
                      <a:lnTo>
                        <a:pt x="20" y="742"/>
                      </a:lnTo>
                      <a:lnTo>
                        <a:pt x="20" y="740"/>
                      </a:lnTo>
                      <a:lnTo>
                        <a:pt x="19" y="738"/>
                      </a:lnTo>
                      <a:lnTo>
                        <a:pt x="17" y="738"/>
                      </a:lnTo>
                      <a:lnTo>
                        <a:pt x="15" y="733"/>
                      </a:lnTo>
                      <a:lnTo>
                        <a:pt x="14" y="732"/>
                      </a:lnTo>
                      <a:lnTo>
                        <a:pt x="14" y="729"/>
                      </a:lnTo>
                      <a:lnTo>
                        <a:pt x="12" y="728"/>
                      </a:lnTo>
                      <a:lnTo>
                        <a:pt x="11" y="727"/>
                      </a:lnTo>
                      <a:lnTo>
                        <a:pt x="10" y="727"/>
                      </a:lnTo>
                      <a:lnTo>
                        <a:pt x="11" y="726"/>
                      </a:lnTo>
                      <a:lnTo>
                        <a:pt x="12" y="726"/>
                      </a:lnTo>
                      <a:lnTo>
                        <a:pt x="12" y="723"/>
                      </a:lnTo>
                      <a:lnTo>
                        <a:pt x="11" y="721"/>
                      </a:lnTo>
                      <a:lnTo>
                        <a:pt x="10" y="719"/>
                      </a:lnTo>
                      <a:lnTo>
                        <a:pt x="9" y="718"/>
                      </a:lnTo>
                      <a:lnTo>
                        <a:pt x="9" y="717"/>
                      </a:lnTo>
                      <a:lnTo>
                        <a:pt x="10" y="714"/>
                      </a:lnTo>
                      <a:lnTo>
                        <a:pt x="7" y="712"/>
                      </a:lnTo>
                      <a:lnTo>
                        <a:pt x="7" y="710"/>
                      </a:lnTo>
                      <a:lnTo>
                        <a:pt x="9" y="709"/>
                      </a:lnTo>
                      <a:lnTo>
                        <a:pt x="9" y="708"/>
                      </a:lnTo>
                      <a:lnTo>
                        <a:pt x="9" y="707"/>
                      </a:lnTo>
                      <a:lnTo>
                        <a:pt x="9" y="705"/>
                      </a:lnTo>
                      <a:lnTo>
                        <a:pt x="7" y="703"/>
                      </a:lnTo>
                      <a:lnTo>
                        <a:pt x="7" y="698"/>
                      </a:lnTo>
                      <a:lnTo>
                        <a:pt x="6" y="696"/>
                      </a:lnTo>
                      <a:lnTo>
                        <a:pt x="7" y="696"/>
                      </a:lnTo>
                      <a:lnTo>
                        <a:pt x="7" y="695"/>
                      </a:lnTo>
                      <a:lnTo>
                        <a:pt x="7" y="694"/>
                      </a:lnTo>
                      <a:lnTo>
                        <a:pt x="9" y="691"/>
                      </a:lnTo>
                      <a:lnTo>
                        <a:pt x="10" y="689"/>
                      </a:lnTo>
                      <a:lnTo>
                        <a:pt x="10" y="688"/>
                      </a:lnTo>
                      <a:lnTo>
                        <a:pt x="7" y="684"/>
                      </a:lnTo>
                      <a:lnTo>
                        <a:pt x="6" y="683"/>
                      </a:lnTo>
                      <a:lnTo>
                        <a:pt x="4" y="681"/>
                      </a:lnTo>
                      <a:lnTo>
                        <a:pt x="0" y="680"/>
                      </a:lnTo>
                      <a:lnTo>
                        <a:pt x="2" y="679"/>
                      </a:lnTo>
                      <a:lnTo>
                        <a:pt x="2" y="677"/>
                      </a:lnTo>
                      <a:lnTo>
                        <a:pt x="0" y="676"/>
                      </a:lnTo>
                      <a:lnTo>
                        <a:pt x="0" y="675"/>
                      </a:lnTo>
                      <a:lnTo>
                        <a:pt x="2" y="672"/>
                      </a:lnTo>
                      <a:lnTo>
                        <a:pt x="2" y="670"/>
                      </a:lnTo>
                      <a:lnTo>
                        <a:pt x="2" y="667"/>
                      </a:lnTo>
                      <a:lnTo>
                        <a:pt x="2" y="666"/>
                      </a:lnTo>
                      <a:lnTo>
                        <a:pt x="4" y="666"/>
                      </a:lnTo>
                      <a:lnTo>
                        <a:pt x="5" y="666"/>
                      </a:lnTo>
                      <a:lnTo>
                        <a:pt x="7" y="665"/>
                      </a:lnTo>
                      <a:lnTo>
                        <a:pt x="10" y="665"/>
                      </a:lnTo>
                      <a:lnTo>
                        <a:pt x="11" y="665"/>
                      </a:lnTo>
                      <a:lnTo>
                        <a:pt x="14" y="665"/>
                      </a:lnTo>
                      <a:lnTo>
                        <a:pt x="15" y="664"/>
                      </a:lnTo>
                      <a:lnTo>
                        <a:pt x="19" y="664"/>
                      </a:lnTo>
                      <a:lnTo>
                        <a:pt x="20" y="662"/>
                      </a:lnTo>
                      <a:lnTo>
                        <a:pt x="20" y="658"/>
                      </a:lnTo>
                      <a:lnTo>
                        <a:pt x="20" y="655"/>
                      </a:lnTo>
                      <a:lnTo>
                        <a:pt x="20" y="653"/>
                      </a:lnTo>
                      <a:lnTo>
                        <a:pt x="20" y="651"/>
                      </a:lnTo>
                      <a:lnTo>
                        <a:pt x="20" y="647"/>
                      </a:lnTo>
                      <a:lnTo>
                        <a:pt x="21" y="647"/>
                      </a:lnTo>
                      <a:lnTo>
                        <a:pt x="24" y="647"/>
                      </a:lnTo>
                      <a:lnTo>
                        <a:pt x="28" y="647"/>
                      </a:lnTo>
                      <a:lnTo>
                        <a:pt x="30" y="647"/>
                      </a:lnTo>
                      <a:lnTo>
                        <a:pt x="33" y="646"/>
                      </a:lnTo>
                      <a:lnTo>
                        <a:pt x="34" y="647"/>
                      </a:lnTo>
                      <a:lnTo>
                        <a:pt x="35" y="646"/>
                      </a:lnTo>
                      <a:lnTo>
                        <a:pt x="36" y="644"/>
                      </a:lnTo>
                      <a:lnTo>
                        <a:pt x="38" y="643"/>
                      </a:lnTo>
                      <a:lnTo>
                        <a:pt x="42" y="639"/>
                      </a:lnTo>
                      <a:lnTo>
                        <a:pt x="40" y="636"/>
                      </a:lnTo>
                      <a:lnTo>
                        <a:pt x="40" y="634"/>
                      </a:lnTo>
                      <a:lnTo>
                        <a:pt x="42" y="633"/>
                      </a:lnTo>
                      <a:lnTo>
                        <a:pt x="42" y="632"/>
                      </a:lnTo>
                      <a:lnTo>
                        <a:pt x="43" y="632"/>
                      </a:lnTo>
                      <a:lnTo>
                        <a:pt x="44" y="631"/>
                      </a:lnTo>
                      <a:lnTo>
                        <a:pt x="44" y="628"/>
                      </a:lnTo>
                      <a:lnTo>
                        <a:pt x="43" y="624"/>
                      </a:lnTo>
                      <a:lnTo>
                        <a:pt x="42" y="622"/>
                      </a:lnTo>
                      <a:lnTo>
                        <a:pt x="40" y="619"/>
                      </a:lnTo>
                      <a:lnTo>
                        <a:pt x="38" y="615"/>
                      </a:lnTo>
                      <a:lnTo>
                        <a:pt x="36" y="613"/>
                      </a:lnTo>
                      <a:lnTo>
                        <a:pt x="35" y="609"/>
                      </a:lnTo>
                      <a:lnTo>
                        <a:pt x="34" y="606"/>
                      </a:lnTo>
                      <a:lnTo>
                        <a:pt x="30" y="603"/>
                      </a:lnTo>
                      <a:lnTo>
                        <a:pt x="29" y="599"/>
                      </a:lnTo>
                      <a:lnTo>
                        <a:pt x="29" y="595"/>
                      </a:lnTo>
                      <a:lnTo>
                        <a:pt x="29" y="591"/>
                      </a:lnTo>
                      <a:lnTo>
                        <a:pt x="29" y="587"/>
                      </a:lnTo>
                      <a:lnTo>
                        <a:pt x="29" y="585"/>
                      </a:lnTo>
                      <a:lnTo>
                        <a:pt x="30" y="584"/>
                      </a:lnTo>
                      <a:lnTo>
                        <a:pt x="30" y="579"/>
                      </a:lnTo>
                      <a:lnTo>
                        <a:pt x="33" y="571"/>
                      </a:lnTo>
                      <a:lnTo>
                        <a:pt x="33" y="566"/>
                      </a:lnTo>
                      <a:lnTo>
                        <a:pt x="33" y="562"/>
                      </a:lnTo>
                      <a:lnTo>
                        <a:pt x="33" y="558"/>
                      </a:lnTo>
                      <a:lnTo>
                        <a:pt x="30" y="555"/>
                      </a:lnTo>
                      <a:lnTo>
                        <a:pt x="30" y="549"/>
                      </a:lnTo>
                      <a:lnTo>
                        <a:pt x="29" y="547"/>
                      </a:lnTo>
                      <a:lnTo>
                        <a:pt x="26" y="542"/>
                      </a:lnTo>
                      <a:lnTo>
                        <a:pt x="34" y="541"/>
                      </a:lnTo>
                      <a:lnTo>
                        <a:pt x="38" y="541"/>
                      </a:lnTo>
                      <a:lnTo>
                        <a:pt x="39" y="541"/>
                      </a:lnTo>
                      <a:lnTo>
                        <a:pt x="40" y="539"/>
                      </a:lnTo>
                      <a:lnTo>
                        <a:pt x="43" y="538"/>
                      </a:lnTo>
                      <a:lnTo>
                        <a:pt x="47" y="538"/>
                      </a:lnTo>
                      <a:lnTo>
                        <a:pt x="48" y="538"/>
                      </a:lnTo>
                      <a:lnTo>
                        <a:pt x="49" y="538"/>
                      </a:lnTo>
                      <a:lnTo>
                        <a:pt x="50" y="539"/>
                      </a:lnTo>
                      <a:lnTo>
                        <a:pt x="52" y="541"/>
                      </a:lnTo>
                      <a:lnTo>
                        <a:pt x="53" y="541"/>
                      </a:lnTo>
                      <a:lnTo>
                        <a:pt x="54" y="539"/>
                      </a:lnTo>
                      <a:lnTo>
                        <a:pt x="57" y="539"/>
                      </a:lnTo>
                      <a:lnTo>
                        <a:pt x="58" y="539"/>
                      </a:lnTo>
                      <a:lnTo>
                        <a:pt x="59" y="539"/>
                      </a:lnTo>
                      <a:lnTo>
                        <a:pt x="63" y="539"/>
                      </a:lnTo>
                      <a:lnTo>
                        <a:pt x="66" y="538"/>
                      </a:lnTo>
                      <a:lnTo>
                        <a:pt x="68" y="538"/>
                      </a:lnTo>
                      <a:lnTo>
                        <a:pt x="68" y="536"/>
                      </a:lnTo>
                      <a:lnTo>
                        <a:pt x="69" y="536"/>
                      </a:lnTo>
                      <a:lnTo>
                        <a:pt x="69" y="534"/>
                      </a:lnTo>
                      <a:lnTo>
                        <a:pt x="71" y="533"/>
                      </a:lnTo>
                      <a:lnTo>
                        <a:pt x="72" y="530"/>
                      </a:lnTo>
                      <a:lnTo>
                        <a:pt x="73" y="529"/>
                      </a:lnTo>
                      <a:lnTo>
                        <a:pt x="75" y="528"/>
                      </a:lnTo>
                      <a:lnTo>
                        <a:pt x="75" y="527"/>
                      </a:lnTo>
                      <a:lnTo>
                        <a:pt x="77" y="524"/>
                      </a:lnTo>
                      <a:lnTo>
                        <a:pt x="77" y="522"/>
                      </a:lnTo>
                      <a:lnTo>
                        <a:pt x="78" y="518"/>
                      </a:lnTo>
                      <a:lnTo>
                        <a:pt x="78" y="515"/>
                      </a:lnTo>
                      <a:lnTo>
                        <a:pt x="80" y="513"/>
                      </a:lnTo>
                      <a:lnTo>
                        <a:pt x="80" y="511"/>
                      </a:lnTo>
                      <a:lnTo>
                        <a:pt x="82" y="510"/>
                      </a:lnTo>
                      <a:lnTo>
                        <a:pt x="83" y="506"/>
                      </a:lnTo>
                      <a:lnTo>
                        <a:pt x="85" y="505"/>
                      </a:lnTo>
                      <a:lnTo>
                        <a:pt x="87" y="504"/>
                      </a:lnTo>
                      <a:lnTo>
                        <a:pt x="88" y="504"/>
                      </a:lnTo>
                      <a:lnTo>
                        <a:pt x="92" y="503"/>
                      </a:lnTo>
                      <a:lnTo>
                        <a:pt x="96" y="500"/>
                      </a:lnTo>
                      <a:lnTo>
                        <a:pt x="97" y="499"/>
                      </a:lnTo>
                      <a:lnTo>
                        <a:pt x="100" y="499"/>
                      </a:lnTo>
                      <a:lnTo>
                        <a:pt x="102" y="498"/>
                      </a:lnTo>
                      <a:lnTo>
                        <a:pt x="104" y="495"/>
                      </a:lnTo>
                      <a:lnTo>
                        <a:pt x="107" y="489"/>
                      </a:lnTo>
                      <a:lnTo>
                        <a:pt x="107" y="485"/>
                      </a:lnTo>
                      <a:lnTo>
                        <a:pt x="107" y="484"/>
                      </a:lnTo>
                      <a:lnTo>
                        <a:pt x="107" y="481"/>
                      </a:lnTo>
                      <a:lnTo>
                        <a:pt x="107" y="479"/>
                      </a:lnTo>
                      <a:lnTo>
                        <a:pt x="104" y="473"/>
                      </a:lnTo>
                      <a:lnTo>
                        <a:pt x="102" y="472"/>
                      </a:lnTo>
                      <a:lnTo>
                        <a:pt x="101" y="470"/>
                      </a:lnTo>
                      <a:lnTo>
                        <a:pt x="100" y="467"/>
                      </a:lnTo>
                      <a:lnTo>
                        <a:pt x="100" y="466"/>
                      </a:lnTo>
                      <a:lnTo>
                        <a:pt x="100" y="465"/>
                      </a:lnTo>
                      <a:lnTo>
                        <a:pt x="99" y="461"/>
                      </a:lnTo>
                      <a:lnTo>
                        <a:pt x="99" y="457"/>
                      </a:lnTo>
                      <a:lnTo>
                        <a:pt x="99" y="454"/>
                      </a:lnTo>
                      <a:lnTo>
                        <a:pt x="97" y="453"/>
                      </a:lnTo>
                      <a:lnTo>
                        <a:pt x="96" y="449"/>
                      </a:lnTo>
                      <a:lnTo>
                        <a:pt x="94" y="443"/>
                      </a:lnTo>
                      <a:lnTo>
                        <a:pt x="90" y="441"/>
                      </a:lnTo>
                      <a:lnTo>
                        <a:pt x="88" y="435"/>
                      </a:lnTo>
                      <a:lnTo>
                        <a:pt x="87" y="430"/>
                      </a:lnTo>
                      <a:lnTo>
                        <a:pt x="86" y="428"/>
                      </a:lnTo>
                      <a:lnTo>
                        <a:pt x="85" y="427"/>
                      </a:lnTo>
                      <a:lnTo>
                        <a:pt x="85" y="424"/>
                      </a:lnTo>
                      <a:lnTo>
                        <a:pt x="85" y="421"/>
                      </a:lnTo>
                      <a:lnTo>
                        <a:pt x="86" y="421"/>
                      </a:lnTo>
                      <a:lnTo>
                        <a:pt x="87" y="420"/>
                      </a:lnTo>
                      <a:lnTo>
                        <a:pt x="90" y="420"/>
                      </a:lnTo>
                      <a:lnTo>
                        <a:pt x="92" y="421"/>
                      </a:lnTo>
                      <a:lnTo>
                        <a:pt x="95" y="420"/>
                      </a:lnTo>
                      <a:lnTo>
                        <a:pt x="97" y="420"/>
                      </a:lnTo>
                      <a:lnTo>
                        <a:pt x="99" y="420"/>
                      </a:lnTo>
                      <a:lnTo>
                        <a:pt x="100" y="419"/>
                      </a:lnTo>
                      <a:lnTo>
                        <a:pt x="102" y="419"/>
                      </a:lnTo>
                      <a:lnTo>
                        <a:pt x="106" y="416"/>
                      </a:lnTo>
                      <a:lnTo>
                        <a:pt x="107" y="415"/>
                      </a:lnTo>
                      <a:lnTo>
                        <a:pt x="109" y="415"/>
                      </a:lnTo>
                      <a:lnTo>
                        <a:pt x="110" y="414"/>
                      </a:lnTo>
                      <a:lnTo>
                        <a:pt x="111" y="413"/>
                      </a:lnTo>
                      <a:lnTo>
                        <a:pt x="114" y="411"/>
                      </a:lnTo>
                      <a:lnTo>
                        <a:pt x="114" y="410"/>
                      </a:lnTo>
                      <a:lnTo>
                        <a:pt x="115" y="410"/>
                      </a:lnTo>
                      <a:lnTo>
                        <a:pt x="118" y="409"/>
                      </a:lnTo>
                      <a:lnTo>
                        <a:pt x="119" y="409"/>
                      </a:lnTo>
                      <a:lnTo>
                        <a:pt x="121" y="409"/>
                      </a:lnTo>
                      <a:lnTo>
                        <a:pt x="123" y="410"/>
                      </a:lnTo>
                      <a:lnTo>
                        <a:pt x="124" y="410"/>
                      </a:lnTo>
                      <a:lnTo>
                        <a:pt x="125" y="411"/>
                      </a:lnTo>
                      <a:lnTo>
                        <a:pt x="128" y="410"/>
                      </a:lnTo>
                      <a:lnTo>
                        <a:pt x="130" y="410"/>
                      </a:lnTo>
                      <a:lnTo>
                        <a:pt x="132" y="410"/>
                      </a:lnTo>
                      <a:lnTo>
                        <a:pt x="133" y="410"/>
                      </a:lnTo>
                      <a:lnTo>
                        <a:pt x="134" y="409"/>
                      </a:lnTo>
                      <a:lnTo>
                        <a:pt x="137" y="409"/>
                      </a:lnTo>
                      <a:lnTo>
                        <a:pt x="138" y="409"/>
                      </a:lnTo>
                      <a:lnTo>
                        <a:pt x="140" y="406"/>
                      </a:lnTo>
                      <a:lnTo>
                        <a:pt x="142" y="405"/>
                      </a:lnTo>
                      <a:lnTo>
                        <a:pt x="142" y="402"/>
                      </a:lnTo>
                      <a:lnTo>
                        <a:pt x="142" y="401"/>
                      </a:lnTo>
                      <a:lnTo>
                        <a:pt x="140" y="399"/>
                      </a:lnTo>
                      <a:lnTo>
                        <a:pt x="138" y="396"/>
                      </a:lnTo>
                      <a:lnTo>
                        <a:pt x="138" y="394"/>
                      </a:lnTo>
                      <a:lnTo>
                        <a:pt x="137" y="392"/>
                      </a:lnTo>
                      <a:lnTo>
                        <a:pt x="134" y="387"/>
                      </a:lnTo>
                      <a:lnTo>
                        <a:pt x="134" y="386"/>
                      </a:lnTo>
                      <a:lnTo>
                        <a:pt x="133" y="383"/>
                      </a:lnTo>
                      <a:lnTo>
                        <a:pt x="132" y="382"/>
                      </a:lnTo>
                      <a:lnTo>
                        <a:pt x="130" y="380"/>
                      </a:lnTo>
                      <a:lnTo>
                        <a:pt x="129" y="377"/>
                      </a:lnTo>
                      <a:lnTo>
                        <a:pt x="129" y="376"/>
                      </a:lnTo>
                      <a:lnTo>
                        <a:pt x="129" y="375"/>
                      </a:lnTo>
                      <a:lnTo>
                        <a:pt x="129" y="371"/>
                      </a:lnTo>
                      <a:lnTo>
                        <a:pt x="128" y="370"/>
                      </a:lnTo>
                      <a:lnTo>
                        <a:pt x="126" y="368"/>
                      </a:lnTo>
                      <a:lnTo>
                        <a:pt x="125" y="366"/>
                      </a:lnTo>
                      <a:lnTo>
                        <a:pt x="124" y="366"/>
                      </a:lnTo>
                      <a:lnTo>
                        <a:pt x="124" y="364"/>
                      </a:lnTo>
                      <a:lnTo>
                        <a:pt x="119" y="357"/>
                      </a:lnTo>
                      <a:lnTo>
                        <a:pt x="119" y="356"/>
                      </a:lnTo>
                      <a:lnTo>
                        <a:pt x="118" y="353"/>
                      </a:lnTo>
                      <a:lnTo>
                        <a:pt x="118" y="351"/>
                      </a:lnTo>
                      <a:lnTo>
                        <a:pt x="116" y="349"/>
                      </a:lnTo>
                      <a:lnTo>
                        <a:pt x="116" y="348"/>
                      </a:lnTo>
                      <a:lnTo>
                        <a:pt x="116" y="347"/>
                      </a:lnTo>
                      <a:lnTo>
                        <a:pt x="115" y="343"/>
                      </a:lnTo>
                      <a:lnTo>
                        <a:pt x="115" y="340"/>
                      </a:lnTo>
                      <a:lnTo>
                        <a:pt x="114" y="339"/>
                      </a:lnTo>
                      <a:lnTo>
                        <a:pt x="114" y="338"/>
                      </a:lnTo>
                      <a:lnTo>
                        <a:pt x="114" y="337"/>
                      </a:lnTo>
                      <a:lnTo>
                        <a:pt x="114" y="335"/>
                      </a:lnTo>
                      <a:lnTo>
                        <a:pt x="114" y="334"/>
                      </a:lnTo>
                      <a:lnTo>
                        <a:pt x="113" y="330"/>
                      </a:lnTo>
                      <a:lnTo>
                        <a:pt x="113" y="328"/>
                      </a:lnTo>
                      <a:lnTo>
                        <a:pt x="113" y="321"/>
                      </a:lnTo>
                      <a:lnTo>
                        <a:pt x="113" y="318"/>
                      </a:lnTo>
                      <a:lnTo>
                        <a:pt x="113" y="316"/>
                      </a:lnTo>
                      <a:lnTo>
                        <a:pt x="113" y="313"/>
                      </a:lnTo>
                      <a:lnTo>
                        <a:pt x="113" y="311"/>
                      </a:lnTo>
                      <a:lnTo>
                        <a:pt x="113" y="310"/>
                      </a:lnTo>
                      <a:lnTo>
                        <a:pt x="113" y="309"/>
                      </a:lnTo>
                      <a:lnTo>
                        <a:pt x="113" y="305"/>
                      </a:lnTo>
                      <a:lnTo>
                        <a:pt x="113" y="301"/>
                      </a:lnTo>
                      <a:lnTo>
                        <a:pt x="113" y="296"/>
                      </a:lnTo>
                      <a:lnTo>
                        <a:pt x="113" y="294"/>
                      </a:lnTo>
                      <a:lnTo>
                        <a:pt x="113" y="288"/>
                      </a:lnTo>
                      <a:lnTo>
                        <a:pt x="113" y="283"/>
                      </a:lnTo>
                      <a:lnTo>
                        <a:pt x="111" y="281"/>
                      </a:lnTo>
                      <a:lnTo>
                        <a:pt x="111" y="280"/>
                      </a:lnTo>
                      <a:lnTo>
                        <a:pt x="111" y="277"/>
                      </a:lnTo>
                      <a:lnTo>
                        <a:pt x="111" y="275"/>
                      </a:lnTo>
                      <a:lnTo>
                        <a:pt x="110" y="273"/>
                      </a:lnTo>
                      <a:lnTo>
                        <a:pt x="109" y="273"/>
                      </a:lnTo>
                      <a:lnTo>
                        <a:pt x="106" y="272"/>
                      </a:lnTo>
                      <a:lnTo>
                        <a:pt x="104" y="271"/>
                      </a:lnTo>
                      <a:lnTo>
                        <a:pt x="101" y="268"/>
                      </a:lnTo>
                      <a:lnTo>
                        <a:pt x="100" y="267"/>
                      </a:lnTo>
                      <a:lnTo>
                        <a:pt x="97" y="266"/>
                      </a:lnTo>
                      <a:lnTo>
                        <a:pt x="95" y="264"/>
                      </a:lnTo>
                      <a:lnTo>
                        <a:pt x="94" y="264"/>
                      </a:lnTo>
                      <a:lnTo>
                        <a:pt x="90" y="263"/>
                      </a:lnTo>
                      <a:lnTo>
                        <a:pt x="88" y="261"/>
                      </a:lnTo>
                      <a:lnTo>
                        <a:pt x="87" y="259"/>
                      </a:lnTo>
                      <a:lnTo>
                        <a:pt x="86" y="259"/>
                      </a:lnTo>
                      <a:lnTo>
                        <a:pt x="85" y="258"/>
                      </a:lnTo>
                      <a:lnTo>
                        <a:pt x="82" y="257"/>
                      </a:lnTo>
                      <a:lnTo>
                        <a:pt x="81" y="256"/>
                      </a:lnTo>
                      <a:lnTo>
                        <a:pt x="80" y="256"/>
                      </a:lnTo>
                      <a:lnTo>
                        <a:pt x="77" y="252"/>
                      </a:lnTo>
                      <a:lnTo>
                        <a:pt x="75" y="250"/>
                      </a:lnTo>
                      <a:lnTo>
                        <a:pt x="73" y="250"/>
                      </a:lnTo>
                      <a:lnTo>
                        <a:pt x="72" y="249"/>
                      </a:lnTo>
                      <a:lnTo>
                        <a:pt x="71" y="249"/>
                      </a:lnTo>
                      <a:lnTo>
                        <a:pt x="69" y="248"/>
                      </a:lnTo>
                      <a:lnTo>
                        <a:pt x="68" y="248"/>
                      </a:lnTo>
                      <a:lnTo>
                        <a:pt x="68" y="247"/>
                      </a:lnTo>
                      <a:lnTo>
                        <a:pt x="69" y="244"/>
                      </a:lnTo>
                      <a:lnTo>
                        <a:pt x="71" y="244"/>
                      </a:lnTo>
                      <a:lnTo>
                        <a:pt x="72" y="243"/>
                      </a:lnTo>
                      <a:lnTo>
                        <a:pt x="73" y="243"/>
                      </a:lnTo>
                      <a:lnTo>
                        <a:pt x="75" y="240"/>
                      </a:lnTo>
                      <a:lnTo>
                        <a:pt x="77" y="238"/>
                      </a:lnTo>
                      <a:lnTo>
                        <a:pt x="80" y="237"/>
                      </a:lnTo>
                      <a:lnTo>
                        <a:pt x="82" y="235"/>
                      </a:lnTo>
                      <a:lnTo>
                        <a:pt x="83" y="235"/>
                      </a:lnTo>
                      <a:lnTo>
                        <a:pt x="85" y="234"/>
                      </a:lnTo>
                      <a:lnTo>
                        <a:pt x="87" y="233"/>
                      </a:lnTo>
                      <a:lnTo>
                        <a:pt x="88" y="231"/>
                      </a:lnTo>
                      <a:lnTo>
                        <a:pt x="90" y="229"/>
                      </a:lnTo>
                      <a:lnTo>
                        <a:pt x="94" y="229"/>
                      </a:lnTo>
                      <a:lnTo>
                        <a:pt x="94" y="228"/>
                      </a:lnTo>
                      <a:lnTo>
                        <a:pt x="96" y="224"/>
                      </a:lnTo>
                      <a:lnTo>
                        <a:pt x="97" y="224"/>
                      </a:lnTo>
                      <a:lnTo>
                        <a:pt x="100" y="221"/>
                      </a:lnTo>
                      <a:lnTo>
                        <a:pt x="102" y="220"/>
                      </a:lnTo>
                      <a:lnTo>
                        <a:pt x="104" y="219"/>
                      </a:lnTo>
                      <a:lnTo>
                        <a:pt x="107" y="218"/>
                      </a:lnTo>
                      <a:lnTo>
                        <a:pt x="110" y="215"/>
                      </a:lnTo>
                      <a:lnTo>
                        <a:pt x="110" y="214"/>
                      </a:lnTo>
                      <a:lnTo>
                        <a:pt x="111" y="212"/>
                      </a:lnTo>
                      <a:lnTo>
                        <a:pt x="114" y="209"/>
                      </a:lnTo>
                      <a:lnTo>
                        <a:pt x="115" y="207"/>
                      </a:lnTo>
                      <a:lnTo>
                        <a:pt x="118" y="204"/>
                      </a:lnTo>
                      <a:lnTo>
                        <a:pt x="118" y="201"/>
                      </a:lnTo>
                      <a:lnTo>
                        <a:pt x="116" y="200"/>
                      </a:lnTo>
                      <a:lnTo>
                        <a:pt x="116" y="198"/>
                      </a:lnTo>
                      <a:lnTo>
                        <a:pt x="118" y="196"/>
                      </a:lnTo>
                      <a:lnTo>
                        <a:pt x="118" y="192"/>
                      </a:lnTo>
                      <a:lnTo>
                        <a:pt x="116" y="187"/>
                      </a:lnTo>
                      <a:lnTo>
                        <a:pt x="115" y="183"/>
                      </a:lnTo>
                      <a:lnTo>
                        <a:pt x="114" y="178"/>
                      </a:lnTo>
                      <a:lnTo>
                        <a:pt x="113" y="172"/>
                      </a:lnTo>
                      <a:lnTo>
                        <a:pt x="110" y="163"/>
                      </a:lnTo>
                      <a:lnTo>
                        <a:pt x="109" y="159"/>
                      </a:lnTo>
                      <a:lnTo>
                        <a:pt x="107" y="154"/>
                      </a:lnTo>
                      <a:lnTo>
                        <a:pt x="106" y="149"/>
                      </a:lnTo>
                      <a:lnTo>
                        <a:pt x="104" y="147"/>
                      </a:lnTo>
                      <a:lnTo>
                        <a:pt x="104" y="145"/>
                      </a:lnTo>
                      <a:lnTo>
                        <a:pt x="104" y="143"/>
                      </a:lnTo>
                      <a:lnTo>
                        <a:pt x="104" y="140"/>
                      </a:lnTo>
                      <a:lnTo>
                        <a:pt x="104" y="136"/>
                      </a:lnTo>
                      <a:lnTo>
                        <a:pt x="102" y="133"/>
                      </a:lnTo>
                      <a:lnTo>
                        <a:pt x="101" y="129"/>
                      </a:lnTo>
                      <a:lnTo>
                        <a:pt x="100" y="125"/>
                      </a:lnTo>
                      <a:lnTo>
                        <a:pt x="97" y="119"/>
                      </a:lnTo>
                      <a:lnTo>
                        <a:pt x="95" y="115"/>
                      </a:lnTo>
                      <a:lnTo>
                        <a:pt x="94" y="107"/>
                      </a:lnTo>
                      <a:lnTo>
                        <a:pt x="92" y="101"/>
                      </a:lnTo>
                      <a:lnTo>
                        <a:pt x="88" y="97"/>
                      </a:lnTo>
                      <a:lnTo>
                        <a:pt x="87" y="90"/>
                      </a:lnTo>
                      <a:lnTo>
                        <a:pt x="85" y="83"/>
                      </a:lnTo>
                      <a:lnTo>
                        <a:pt x="83" y="79"/>
                      </a:lnTo>
                      <a:lnTo>
                        <a:pt x="82" y="74"/>
                      </a:lnTo>
                      <a:lnTo>
                        <a:pt x="81" y="71"/>
                      </a:lnTo>
                      <a:lnTo>
                        <a:pt x="81" y="69"/>
                      </a:lnTo>
                      <a:lnTo>
                        <a:pt x="82" y="60"/>
                      </a:lnTo>
                      <a:lnTo>
                        <a:pt x="8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5" name="Freeform 72">
                  <a:extLst>
                    <a:ext uri="{FF2B5EF4-FFF2-40B4-BE49-F238E27FC236}">
                      <a16:creationId xmlns:a16="http://schemas.microsoft.com/office/drawing/2014/main" id="{802E7C78-A21B-4572-AF9F-02B55C2486FC}"/>
                    </a:ext>
                  </a:extLst>
                </p:cNvPr>
                <p:cNvSpPr>
                  <a:spLocks/>
                </p:cNvSpPr>
                <p:nvPr/>
              </p:nvSpPr>
              <p:spPr bwMode="auto">
                <a:xfrm>
                  <a:off x="4581" y="2131"/>
                  <a:ext cx="269" cy="663"/>
                </a:xfrm>
                <a:custGeom>
                  <a:avLst/>
                  <a:gdLst>
                    <a:gd name="T0" fmla="*/ 23 w 269"/>
                    <a:gd name="T1" fmla="*/ 460 h 663"/>
                    <a:gd name="T2" fmla="*/ 41 w 269"/>
                    <a:gd name="T3" fmla="*/ 451 h 663"/>
                    <a:gd name="T4" fmla="*/ 38 w 269"/>
                    <a:gd name="T5" fmla="*/ 427 h 663"/>
                    <a:gd name="T6" fmla="*/ 52 w 269"/>
                    <a:gd name="T7" fmla="*/ 430 h 663"/>
                    <a:gd name="T8" fmla="*/ 62 w 269"/>
                    <a:gd name="T9" fmla="*/ 418 h 663"/>
                    <a:gd name="T10" fmla="*/ 61 w 269"/>
                    <a:gd name="T11" fmla="*/ 404 h 663"/>
                    <a:gd name="T12" fmla="*/ 57 w 269"/>
                    <a:gd name="T13" fmla="*/ 385 h 663"/>
                    <a:gd name="T14" fmla="*/ 53 w 269"/>
                    <a:gd name="T15" fmla="*/ 365 h 663"/>
                    <a:gd name="T16" fmla="*/ 46 w 269"/>
                    <a:gd name="T17" fmla="*/ 346 h 663"/>
                    <a:gd name="T18" fmla="*/ 42 w 269"/>
                    <a:gd name="T19" fmla="*/ 327 h 663"/>
                    <a:gd name="T20" fmla="*/ 33 w 269"/>
                    <a:gd name="T21" fmla="*/ 312 h 663"/>
                    <a:gd name="T22" fmla="*/ 20 w 269"/>
                    <a:gd name="T23" fmla="*/ 293 h 663"/>
                    <a:gd name="T24" fmla="*/ 27 w 269"/>
                    <a:gd name="T25" fmla="*/ 271 h 663"/>
                    <a:gd name="T26" fmla="*/ 44 w 269"/>
                    <a:gd name="T27" fmla="*/ 257 h 663"/>
                    <a:gd name="T28" fmla="*/ 63 w 269"/>
                    <a:gd name="T29" fmla="*/ 238 h 663"/>
                    <a:gd name="T30" fmla="*/ 72 w 269"/>
                    <a:gd name="T31" fmla="*/ 217 h 663"/>
                    <a:gd name="T32" fmla="*/ 95 w 269"/>
                    <a:gd name="T33" fmla="*/ 200 h 663"/>
                    <a:gd name="T34" fmla="*/ 109 w 269"/>
                    <a:gd name="T35" fmla="*/ 191 h 663"/>
                    <a:gd name="T36" fmla="*/ 131 w 269"/>
                    <a:gd name="T37" fmla="*/ 193 h 663"/>
                    <a:gd name="T38" fmla="*/ 131 w 269"/>
                    <a:gd name="T39" fmla="*/ 172 h 663"/>
                    <a:gd name="T40" fmla="*/ 148 w 269"/>
                    <a:gd name="T41" fmla="*/ 161 h 663"/>
                    <a:gd name="T42" fmla="*/ 144 w 269"/>
                    <a:gd name="T43" fmla="*/ 144 h 663"/>
                    <a:gd name="T44" fmla="*/ 142 w 269"/>
                    <a:gd name="T45" fmla="*/ 127 h 663"/>
                    <a:gd name="T46" fmla="*/ 138 w 269"/>
                    <a:gd name="T47" fmla="*/ 96 h 663"/>
                    <a:gd name="T48" fmla="*/ 132 w 269"/>
                    <a:gd name="T49" fmla="*/ 68 h 663"/>
                    <a:gd name="T50" fmla="*/ 127 w 269"/>
                    <a:gd name="T51" fmla="*/ 37 h 663"/>
                    <a:gd name="T52" fmla="*/ 137 w 269"/>
                    <a:gd name="T53" fmla="*/ 14 h 663"/>
                    <a:gd name="T54" fmla="*/ 157 w 269"/>
                    <a:gd name="T55" fmla="*/ 11 h 663"/>
                    <a:gd name="T56" fmla="*/ 175 w 269"/>
                    <a:gd name="T57" fmla="*/ 43 h 663"/>
                    <a:gd name="T58" fmla="*/ 208 w 269"/>
                    <a:gd name="T59" fmla="*/ 49 h 663"/>
                    <a:gd name="T60" fmla="*/ 228 w 269"/>
                    <a:gd name="T61" fmla="*/ 118 h 663"/>
                    <a:gd name="T62" fmla="*/ 243 w 269"/>
                    <a:gd name="T63" fmla="*/ 176 h 663"/>
                    <a:gd name="T64" fmla="*/ 229 w 269"/>
                    <a:gd name="T65" fmla="*/ 209 h 663"/>
                    <a:gd name="T66" fmla="*/ 202 w 269"/>
                    <a:gd name="T67" fmla="*/ 229 h 663"/>
                    <a:gd name="T68" fmla="*/ 208 w 269"/>
                    <a:gd name="T69" fmla="*/ 245 h 663"/>
                    <a:gd name="T70" fmla="*/ 236 w 269"/>
                    <a:gd name="T71" fmla="*/ 262 h 663"/>
                    <a:gd name="T72" fmla="*/ 240 w 269"/>
                    <a:gd name="T73" fmla="*/ 300 h 663"/>
                    <a:gd name="T74" fmla="*/ 243 w 269"/>
                    <a:gd name="T75" fmla="*/ 336 h 663"/>
                    <a:gd name="T76" fmla="*/ 256 w 269"/>
                    <a:gd name="T77" fmla="*/ 365 h 663"/>
                    <a:gd name="T78" fmla="*/ 267 w 269"/>
                    <a:gd name="T79" fmla="*/ 395 h 663"/>
                    <a:gd name="T80" fmla="*/ 242 w 269"/>
                    <a:gd name="T81" fmla="*/ 399 h 663"/>
                    <a:gd name="T82" fmla="*/ 217 w 269"/>
                    <a:gd name="T83" fmla="*/ 409 h 663"/>
                    <a:gd name="T84" fmla="*/ 226 w 269"/>
                    <a:gd name="T85" fmla="*/ 446 h 663"/>
                    <a:gd name="T86" fmla="*/ 229 w 269"/>
                    <a:gd name="T87" fmla="*/ 487 h 663"/>
                    <a:gd name="T88" fmla="*/ 204 w 269"/>
                    <a:gd name="T89" fmla="*/ 511 h 663"/>
                    <a:gd name="T90" fmla="*/ 185 w 269"/>
                    <a:gd name="T91" fmla="*/ 528 h 663"/>
                    <a:gd name="T92" fmla="*/ 153 w 269"/>
                    <a:gd name="T93" fmla="*/ 531 h 663"/>
                    <a:gd name="T94" fmla="*/ 156 w 269"/>
                    <a:gd name="T95" fmla="*/ 588 h 663"/>
                    <a:gd name="T96" fmla="*/ 167 w 269"/>
                    <a:gd name="T97" fmla="*/ 623 h 663"/>
                    <a:gd name="T98" fmla="*/ 147 w 269"/>
                    <a:gd name="T99" fmla="*/ 642 h 663"/>
                    <a:gd name="T100" fmla="*/ 129 w 269"/>
                    <a:gd name="T101" fmla="*/ 659 h 663"/>
                    <a:gd name="T102" fmla="*/ 104 w 269"/>
                    <a:gd name="T103" fmla="*/ 659 h 663"/>
                    <a:gd name="T104" fmla="*/ 105 w 269"/>
                    <a:gd name="T105" fmla="*/ 626 h 663"/>
                    <a:gd name="T106" fmla="*/ 100 w 269"/>
                    <a:gd name="T107" fmla="*/ 614 h 663"/>
                    <a:gd name="T108" fmla="*/ 81 w 269"/>
                    <a:gd name="T109" fmla="*/ 620 h 663"/>
                    <a:gd name="T110" fmla="*/ 77 w 269"/>
                    <a:gd name="T111" fmla="*/ 608 h 663"/>
                    <a:gd name="T112" fmla="*/ 62 w 269"/>
                    <a:gd name="T113" fmla="*/ 598 h 663"/>
                    <a:gd name="T114" fmla="*/ 47 w 269"/>
                    <a:gd name="T115" fmla="*/ 612 h 663"/>
                    <a:gd name="T116" fmla="*/ 33 w 269"/>
                    <a:gd name="T117" fmla="*/ 588 h 663"/>
                    <a:gd name="T118" fmla="*/ 27 w 269"/>
                    <a:gd name="T119" fmla="*/ 563 h 663"/>
                    <a:gd name="T120" fmla="*/ 8 w 269"/>
                    <a:gd name="T121" fmla="*/ 547 h 663"/>
                    <a:gd name="T122" fmla="*/ 6 w 269"/>
                    <a:gd name="T123" fmla="*/ 518 h 663"/>
                    <a:gd name="T124" fmla="*/ 3 w 269"/>
                    <a:gd name="T125" fmla="*/ 488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663">
                      <a:moveTo>
                        <a:pt x="0" y="478"/>
                      </a:moveTo>
                      <a:lnTo>
                        <a:pt x="1" y="478"/>
                      </a:lnTo>
                      <a:lnTo>
                        <a:pt x="3" y="478"/>
                      </a:lnTo>
                      <a:lnTo>
                        <a:pt x="4" y="478"/>
                      </a:lnTo>
                      <a:lnTo>
                        <a:pt x="4" y="476"/>
                      </a:lnTo>
                      <a:lnTo>
                        <a:pt x="4" y="475"/>
                      </a:lnTo>
                      <a:lnTo>
                        <a:pt x="5" y="474"/>
                      </a:lnTo>
                      <a:lnTo>
                        <a:pt x="8" y="471"/>
                      </a:lnTo>
                      <a:lnTo>
                        <a:pt x="13" y="470"/>
                      </a:lnTo>
                      <a:lnTo>
                        <a:pt x="14" y="470"/>
                      </a:lnTo>
                      <a:lnTo>
                        <a:pt x="16" y="469"/>
                      </a:lnTo>
                      <a:lnTo>
                        <a:pt x="19" y="468"/>
                      </a:lnTo>
                      <a:lnTo>
                        <a:pt x="22" y="462"/>
                      </a:lnTo>
                      <a:lnTo>
                        <a:pt x="23" y="460"/>
                      </a:lnTo>
                      <a:lnTo>
                        <a:pt x="25" y="457"/>
                      </a:lnTo>
                      <a:lnTo>
                        <a:pt x="29" y="455"/>
                      </a:lnTo>
                      <a:lnTo>
                        <a:pt x="32" y="450"/>
                      </a:lnTo>
                      <a:lnTo>
                        <a:pt x="34" y="450"/>
                      </a:lnTo>
                      <a:lnTo>
                        <a:pt x="34" y="449"/>
                      </a:lnTo>
                      <a:lnTo>
                        <a:pt x="33" y="446"/>
                      </a:lnTo>
                      <a:lnTo>
                        <a:pt x="34" y="445"/>
                      </a:lnTo>
                      <a:lnTo>
                        <a:pt x="35" y="445"/>
                      </a:lnTo>
                      <a:lnTo>
                        <a:pt x="35" y="446"/>
                      </a:lnTo>
                      <a:lnTo>
                        <a:pt x="35" y="447"/>
                      </a:lnTo>
                      <a:lnTo>
                        <a:pt x="35" y="450"/>
                      </a:lnTo>
                      <a:lnTo>
                        <a:pt x="37" y="454"/>
                      </a:lnTo>
                      <a:lnTo>
                        <a:pt x="41" y="454"/>
                      </a:lnTo>
                      <a:lnTo>
                        <a:pt x="41" y="451"/>
                      </a:lnTo>
                      <a:lnTo>
                        <a:pt x="42" y="450"/>
                      </a:lnTo>
                      <a:lnTo>
                        <a:pt x="42" y="447"/>
                      </a:lnTo>
                      <a:lnTo>
                        <a:pt x="42" y="446"/>
                      </a:lnTo>
                      <a:lnTo>
                        <a:pt x="42" y="445"/>
                      </a:lnTo>
                      <a:lnTo>
                        <a:pt x="42" y="442"/>
                      </a:lnTo>
                      <a:lnTo>
                        <a:pt x="42" y="441"/>
                      </a:lnTo>
                      <a:lnTo>
                        <a:pt x="41" y="440"/>
                      </a:lnTo>
                      <a:lnTo>
                        <a:pt x="38" y="438"/>
                      </a:lnTo>
                      <a:lnTo>
                        <a:pt x="38" y="435"/>
                      </a:lnTo>
                      <a:lnTo>
                        <a:pt x="38" y="433"/>
                      </a:lnTo>
                      <a:lnTo>
                        <a:pt x="37" y="431"/>
                      </a:lnTo>
                      <a:lnTo>
                        <a:pt x="37" y="430"/>
                      </a:lnTo>
                      <a:lnTo>
                        <a:pt x="37" y="428"/>
                      </a:lnTo>
                      <a:lnTo>
                        <a:pt x="38" y="427"/>
                      </a:lnTo>
                      <a:lnTo>
                        <a:pt x="41" y="427"/>
                      </a:lnTo>
                      <a:lnTo>
                        <a:pt x="42" y="427"/>
                      </a:lnTo>
                      <a:lnTo>
                        <a:pt x="43" y="427"/>
                      </a:lnTo>
                      <a:lnTo>
                        <a:pt x="44" y="427"/>
                      </a:lnTo>
                      <a:lnTo>
                        <a:pt x="44" y="428"/>
                      </a:lnTo>
                      <a:lnTo>
                        <a:pt x="44" y="427"/>
                      </a:lnTo>
                      <a:lnTo>
                        <a:pt x="46" y="427"/>
                      </a:lnTo>
                      <a:lnTo>
                        <a:pt x="47" y="427"/>
                      </a:lnTo>
                      <a:lnTo>
                        <a:pt x="47" y="428"/>
                      </a:lnTo>
                      <a:lnTo>
                        <a:pt x="47" y="430"/>
                      </a:lnTo>
                      <a:lnTo>
                        <a:pt x="47" y="431"/>
                      </a:lnTo>
                      <a:lnTo>
                        <a:pt x="49" y="431"/>
                      </a:lnTo>
                      <a:lnTo>
                        <a:pt x="52" y="431"/>
                      </a:lnTo>
                      <a:lnTo>
                        <a:pt x="52" y="430"/>
                      </a:lnTo>
                      <a:lnTo>
                        <a:pt x="53" y="430"/>
                      </a:lnTo>
                      <a:lnTo>
                        <a:pt x="56" y="428"/>
                      </a:lnTo>
                      <a:lnTo>
                        <a:pt x="57" y="427"/>
                      </a:lnTo>
                      <a:lnTo>
                        <a:pt x="58" y="428"/>
                      </a:lnTo>
                      <a:lnTo>
                        <a:pt x="58" y="426"/>
                      </a:lnTo>
                      <a:lnTo>
                        <a:pt x="60" y="426"/>
                      </a:lnTo>
                      <a:lnTo>
                        <a:pt x="62" y="424"/>
                      </a:lnTo>
                      <a:lnTo>
                        <a:pt x="62" y="423"/>
                      </a:lnTo>
                      <a:lnTo>
                        <a:pt x="62" y="421"/>
                      </a:lnTo>
                      <a:lnTo>
                        <a:pt x="61" y="419"/>
                      </a:lnTo>
                      <a:lnTo>
                        <a:pt x="61" y="418"/>
                      </a:lnTo>
                      <a:lnTo>
                        <a:pt x="61" y="417"/>
                      </a:lnTo>
                      <a:lnTo>
                        <a:pt x="62" y="417"/>
                      </a:lnTo>
                      <a:lnTo>
                        <a:pt x="62" y="418"/>
                      </a:lnTo>
                      <a:lnTo>
                        <a:pt x="63" y="418"/>
                      </a:lnTo>
                      <a:lnTo>
                        <a:pt x="65" y="417"/>
                      </a:lnTo>
                      <a:lnTo>
                        <a:pt x="65" y="414"/>
                      </a:lnTo>
                      <a:lnTo>
                        <a:pt x="66" y="414"/>
                      </a:lnTo>
                      <a:lnTo>
                        <a:pt x="67" y="413"/>
                      </a:lnTo>
                      <a:lnTo>
                        <a:pt x="67" y="410"/>
                      </a:lnTo>
                      <a:lnTo>
                        <a:pt x="67" y="409"/>
                      </a:lnTo>
                      <a:lnTo>
                        <a:pt x="66" y="408"/>
                      </a:lnTo>
                      <a:lnTo>
                        <a:pt x="65" y="405"/>
                      </a:lnTo>
                      <a:lnTo>
                        <a:pt x="62" y="408"/>
                      </a:lnTo>
                      <a:lnTo>
                        <a:pt x="61" y="408"/>
                      </a:lnTo>
                      <a:lnTo>
                        <a:pt x="60" y="408"/>
                      </a:lnTo>
                      <a:lnTo>
                        <a:pt x="60" y="405"/>
                      </a:lnTo>
                      <a:lnTo>
                        <a:pt x="61" y="404"/>
                      </a:lnTo>
                      <a:lnTo>
                        <a:pt x="61" y="402"/>
                      </a:lnTo>
                      <a:lnTo>
                        <a:pt x="60" y="399"/>
                      </a:lnTo>
                      <a:lnTo>
                        <a:pt x="60" y="398"/>
                      </a:lnTo>
                      <a:lnTo>
                        <a:pt x="60" y="397"/>
                      </a:lnTo>
                      <a:lnTo>
                        <a:pt x="58" y="397"/>
                      </a:lnTo>
                      <a:lnTo>
                        <a:pt x="57" y="395"/>
                      </a:lnTo>
                      <a:lnTo>
                        <a:pt x="57" y="391"/>
                      </a:lnTo>
                      <a:lnTo>
                        <a:pt x="58" y="390"/>
                      </a:lnTo>
                      <a:lnTo>
                        <a:pt x="58" y="389"/>
                      </a:lnTo>
                      <a:lnTo>
                        <a:pt x="58" y="386"/>
                      </a:lnTo>
                      <a:lnTo>
                        <a:pt x="58" y="385"/>
                      </a:lnTo>
                      <a:lnTo>
                        <a:pt x="58" y="384"/>
                      </a:lnTo>
                      <a:lnTo>
                        <a:pt x="57" y="384"/>
                      </a:lnTo>
                      <a:lnTo>
                        <a:pt x="57" y="385"/>
                      </a:lnTo>
                      <a:lnTo>
                        <a:pt x="56" y="386"/>
                      </a:lnTo>
                      <a:lnTo>
                        <a:pt x="53" y="385"/>
                      </a:lnTo>
                      <a:lnTo>
                        <a:pt x="53" y="383"/>
                      </a:lnTo>
                      <a:lnTo>
                        <a:pt x="56" y="381"/>
                      </a:lnTo>
                      <a:lnTo>
                        <a:pt x="56" y="380"/>
                      </a:lnTo>
                      <a:lnTo>
                        <a:pt x="57" y="380"/>
                      </a:lnTo>
                      <a:lnTo>
                        <a:pt x="57" y="379"/>
                      </a:lnTo>
                      <a:lnTo>
                        <a:pt x="56" y="376"/>
                      </a:lnTo>
                      <a:lnTo>
                        <a:pt x="56" y="375"/>
                      </a:lnTo>
                      <a:lnTo>
                        <a:pt x="56" y="374"/>
                      </a:lnTo>
                      <a:lnTo>
                        <a:pt x="53" y="372"/>
                      </a:lnTo>
                      <a:lnTo>
                        <a:pt x="52" y="371"/>
                      </a:lnTo>
                      <a:lnTo>
                        <a:pt x="53" y="367"/>
                      </a:lnTo>
                      <a:lnTo>
                        <a:pt x="53" y="365"/>
                      </a:lnTo>
                      <a:lnTo>
                        <a:pt x="53" y="361"/>
                      </a:lnTo>
                      <a:lnTo>
                        <a:pt x="52" y="359"/>
                      </a:lnTo>
                      <a:lnTo>
                        <a:pt x="51" y="356"/>
                      </a:lnTo>
                      <a:lnTo>
                        <a:pt x="49" y="355"/>
                      </a:lnTo>
                      <a:lnTo>
                        <a:pt x="48" y="355"/>
                      </a:lnTo>
                      <a:lnTo>
                        <a:pt x="47" y="355"/>
                      </a:lnTo>
                      <a:lnTo>
                        <a:pt x="47" y="353"/>
                      </a:lnTo>
                      <a:lnTo>
                        <a:pt x="47" y="352"/>
                      </a:lnTo>
                      <a:lnTo>
                        <a:pt x="47" y="351"/>
                      </a:lnTo>
                      <a:lnTo>
                        <a:pt x="48" y="351"/>
                      </a:lnTo>
                      <a:lnTo>
                        <a:pt x="48" y="350"/>
                      </a:lnTo>
                      <a:lnTo>
                        <a:pt x="47" y="348"/>
                      </a:lnTo>
                      <a:lnTo>
                        <a:pt x="47" y="346"/>
                      </a:lnTo>
                      <a:lnTo>
                        <a:pt x="46" y="346"/>
                      </a:lnTo>
                      <a:lnTo>
                        <a:pt x="44" y="345"/>
                      </a:lnTo>
                      <a:lnTo>
                        <a:pt x="43" y="342"/>
                      </a:lnTo>
                      <a:lnTo>
                        <a:pt x="42" y="341"/>
                      </a:lnTo>
                      <a:lnTo>
                        <a:pt x="43" y="340"/>
                      </a:lnTo>
                      <a:lnTo>
                        <a:pt x="44" y="340"/>
                      </a:lnTo>
                      <a:lnTo>
                        <a:pt x="43" y="338"/>
                      </a:lnTo>
                      <a:lnTo>
                        <a:pt x="43" y="337"/>
                      </a:lnTo>
                      <a:lnTo>
                        <a:pt x="42" y="336"/>
                      </a:lnTo>
                      <a:lnTo>
                        <a:pt x="42" y="334"/>
                      </a:lnTo>
                      <a:lnTo>
                        <a:pt x="43" y="334"/>
                      </a:lnTo>
                      <a:lnTo>
                        <a:pt x="43" y="332"/>
                      </a:lnTo>
                      <a:lnTo>
                        <a:pt x="43" y="329"/>
                      </a:lnTo>
                      <a:lnTo>
                        <a:pt x="42" y="328"/>
                      </a:lnTo>
                      <a:lnTo>
                        <a:pt x="42" y="327"/>
                      </a:lnTo>
                      <a:lnTo>
                        <a:pt x="41" y="327"/>
                      </a:lnTo>
                      <a:lnTo>
                        <a:pt x="41" y="326"/>
                      </a:lnTo>
                      <a:lnTo>
                        <a:pt x="38" y="323"/>
                      </a:lnTo>
                      <a:lnTo>
                        <a:pt x="38" y="322"/>
                      </a:lnTo>
                      <a:lnTo>
                        <a:pt x="38" y="321"/>
                      </a:lnTo>
                      <a:lnTo>
                        <a:pt x="38" y="319"/>
                      </a:lnTo>
                      <a:lnTo>
                        <a:pt x="37" y="321"/>
                      </a:lnTo>
                      <a:lnTo>
                        <a:pt x="35" y="321"/>
                      </a:lnTo>
                      <a:lnTo>
                        <a:pt x="34" y="319"/>
                      </a:lnTo>
                      <a:lnTo>
                        <a:pt x="35" y="317"/>
                      </a:lnTo>
                      <a:lnTo>
                        <a:pt x="35" y="315"/>
                      </a:lnTo>
                      <a:lnTo>
                        <a:pt x="35" y="314"/>
                      </a:lnTo>
                      <a:lnTo>
                        <a:pt x="34" y="313"/>
                      </a:lnTo>
                      <a:lnTo>
                        <a:pt x="33" y="312"/>
                      </a:lnTo>
                      <a:lnTo>
                        <a:pt x="33" y="310"/>
                      </a:lnTo>
                      <a:lnTo>
                        <a:pt x="32" y="310"/>
                      </a:lnTo>
                      <a:lnTo>
                        <a:pt x="30" y="309"/>
                      </a:lnTo>
                      <a:lnTo>
                        <a:pt x="30" y="308"/>
                      </a:lnTo>
                      <a:lnTo>
                        <a:pt x="30" y="307"/>
                      </a:lnTo>
                      <a:lnTo>
                        <a:pt x="30" y="305"/>
                      </a:lnTo>
                      <a:lnTo>
                        <a:pt x="30" y="304"/>
                      </a:lnTo>
                      <a:lnTo>
                        <a:pt x="29" y="302"/>
                      </a:lnTo>
                      <a:lnTo>
                        <a:pt x="29" y="300"/>
                      </a:lnTo>
                      <a:lnTo>
                        <a:pt x="28" y="299"/>
                      </a:lnTo>
                      <a:lnTo>
                        <a:pt x="27" y="298"/>
                      </a:lnTo>
                      <a:lnTo>
                        <a:pt x="23" y="296"/>
                      </a:lnTo>
                      <a:lnTo>
                        <a:pt x="22" y="295"/>
                      </a:lnTo>
                      <a:lnTo>
                        <a:pt x="20" y="293"/>
                      </a:lnTo>
                      <a:lnTo>
                        <a:pt x="20" y="291"/>
                      </a:lnTo>
                      <a:lnTo>
                        <a:pt x="20" y="290"/>
                      </a:lnTo>
                      <a:lnTo>
                        <a:pt x="20" y="289"/>
                      </a:lnTo>
                      <a:lnTo>
                        <a:pt x="20" y="285"/>
                      </a:lnTo>
                      <a:lnTo>
                        <a:pt x="19" y="284"/>
                      </a:lnTo>
                      <a:lnTo>
                        <a:pt x="20" y="283"/>
                      </a:lnTo>
                      <a:lnTo>
                        <a:pt x="22" y="281"/>
                      </a:lnTo>
                      <a:lnTo>
                        <a:pt x="22" y="280"/>
                      </a:lnTo>
                      <a:lnTo>
                        <a:pt x="23" y="279"/>
                      </a:lnTo>
                      <a:lnTo>
                        <a:pt x="23" y="276"/>
                      </a:lnTo>
                      <a:lnTo>
                        <a:pt x="23" y="275"/>
                      </a:lnTo>
                      <a:lnTo>
                        <a:pt x="25" y="275"/>
                      </a:lnTo>
                      <a:lnTo>
                        <a:pt x="25" y="272"/>
                      </a:lnTo>
                      <a:lnTo>
                        <a:pt x="27" y="271"/>
                      </a:lnTo>
                      <a:lnTo>
                        <a:pt x="28" y="270"/>
                      </a:lnTo>
                      <a:lnTo>
                        <a:pt x="29" y="270"/>
                      </a:lnTo>
                      <a:lnTo>
                        <a:pt x="30" y="270"/>
                      </a:lnTo>
                      <a:lnTo>
                        <a:pt x="32" y="269"/>
                      </a:lnTo>
                      <a:lnTo>
                        <a:pt x="33" y="267"/>
                      </a:lnTo>
                      <a:lnTo>
                        <a:pt x="34" y="267"/>
                      </a:lnTo>
                      <a:lnTo>
                        <a:pt x="34" y="266"/>
                      </a:lnTo>
                      <a:lnTo>
                        <a:pt x="37" y="264"/>
                      </a:lnTo>
                      <a:lnTo>
                        <a:pt x="41" y="264"/>
                      </a:lnTo>
                      <a:lnTo>
                        <a:pt x="42" y="262"/>
                      </a:lnTo>
                      <a:lnTo>
                        <a:pt x="42" y="261"/>
                      </a:lnTo>
                      <a:lnTo>
                        <a:pt x="41" y="260"/>
                      </a:lnTo>
                      <a:lnTo>
                        <a:pt x="42" y="257"/>
                      </a:lnTo>
                      <a:lnTo>
                        <a:pt x="44" y="257"/>
                      </a:lnTo>
                      <a:lnTo>
                        <a:pt x="47" y="257"/>
                      </a:lnTo>
                      <a:lnTo>
                        <a:pt x="48" y="255"/>
                      </a:lnTo>
                      <a:lnTo>
                        <a:pt x="48" y="252"/>
                      </a:lnTo>
                      <a:lnTo>
                        <a:pt x="51" y="251"/>
                      </a:lnTo>
                      <a:lnTo>
                        <a:pt x="52" y="248"/>
                      </a:lnTo>
                      <a:lnTo>
                        <a:pt x="52" y="247"/>
                      </a:lnTo>
                      <a:lnTo>
                        <a:pt x="56" y="246"/>
                      </a:lnTo>
                      <a:lnTo>
                        <a:pt x="57" y="246"/>
                      </a:lnTo>
                      <a:lnTo>
                        <a:pt x="58" y="246"/>
                      </a:lnTo>
                      <a:lnTo>
                        <a:pt x="60" y="245"/>
                      </a:lnTo>
                      <a:lnTo>
                        <a:pt x="61" y="245"/>
                      </a:lnTo>
                      <a:lnTo>
                        <a:pt x="61" y="239"/>
                      </a:lnTo>
                      <a:lnTo>
                        <a:pt x="62" y="238"/>
                      </a:lnTo>
                      <a:lnTo>
                        <a:pt x="63" y="238"/>
                      </a:lnTo>
                      <a:lnTo>
                        <a:pt x="65" y="238"/>
                      </a:lnTo>
                      <a:lnTo>
                        <a:pt x="66" y="237"/>
                      </a:lnTo>
                      <a:lnTo>
                        <a:pt x="66" y="236"/>
                      </a:lnTo>
                      <a:lnTo>
                        <a:pt x="67" y="236"/>
                      </a:lnTo>
                      <a:lnTo>
                        <a:pt x="70" y="234"/>
                      </a:lnTo>
                      <a:lnTo>
                        <a:pt x="70" y="232"/>
                      </a:lnTo>
                      <a:lnTo>
                        <a:pt x="70" y="229"/>
                      </a:lnTo>
                      <a:lnTo>
                        <a:pt x="67" y="226"/>
                      </a:lnTo>
                      <a:lnTo>
                        <a:pt x="67" y="224"/>
                      </a:lnTo>
                      <a:lnTo>
                        <a:pt x="71" y="223"/>
                      </a:lnTo>
                      <a:lnTo>
                        <a:pt x="72" y="222"/>
                      </a:lnTo>
                      <a:lnTo>
                        <a:pt x="71" y="219"/>
                      </a:lnTo>
                      <a:lnTo>
                        <a:pt x="71" y="218"/>
                      </a:lnTo>
                      <a:lnTo>
                        <a:pt x="72" y="217"/>
                      </a:lnTo>
                      <a:lnTo>
                        <a:pt x="74" y="213"/>
                      </a:lnTo>
                      <a:lnTo>
                        <a:pt x="75" y="213"/>
                      </a:lnTo>
                      <a:lnTo>
                        <a:pt x="77" y="213"/>
                      </a:lnTo>
                      <a:lnTo>
                        <a:pt x="80" y="213"/>
                      </a:lnTo>
                      <a:lnTo>
                        <a:pt x="81" y="212"/>
                      </a:lnTo>
                      <a:lnTo>
                        <a:pt x="82" y="212"/>
                      </a:lnTo>
                      <a:lnTo>
                        <a:pt x="82" y="210"/>
                      </a:lnTo>
                      <a:lnTo>
                        <a:pt x="87" y="209"/>
                      </a:lnTo>
                      <a:lnTo>
                        <a:pt x="89" y="207"/>
                      </a:lnTo>
                      <a:lnTo>
                        <a:pt x="90" y="205"/>
                      </a:lnTo>
                      <a:lnTo>
                        <a:pt x="90" y="204"/>
                      </a:lnTo>
                      <a:lnTo>
                        <a:pt x="91" y="203"/>
                      </a:lnTo>
                      <a:lnTo>
                        <a:pt x="93" y="203"/>
                      </a:lnTo>
                      <a:lnTo>
                        <a:pt x="95" y="200"/>
                      </a:lnTo>
                      <a:lnTo>
                        <a:pt x="96" y="198"/>
                      </a:lnTo>
                      <a:lnTo>
                        <a:pt x="96" y="196"/>
                      </a:lnTo>
                      <a:lnTo>
                        <a:pt x="98" y="195"/>
                      </a:lnTo>
                      <a:lnTo>
                        <a:pt x="98" y="194"/>
                      </a:lnTo>
                      <a:lnTo>
                        <a:pt x="100" y="194"/>
                      </a:lnTo>
                      <a:lnTo>
                        <a:pt x="101" y="194"/>
                      </a:lnTo>
                      <a:lnTo>
                        <a:pt x="103" y="194"/>
                      </a:lnTo>
                      <a:lnTo>
                        <a:pt x="104" y="194"/>
                      </a:lnTo>
                      <a:lnTo>
                        <a:pt x="104" y="193"/>
                      </a:lnTo>
                      <a:lnTo>
                        <a:pt x="104" y="191"/>
                      </a:lnTo>
                      <a:lnTo>
                        <a:pt x="105" y="191"/>
                      </a:lnTo>
                      <a:lnTo>
                        <a:pt x="105" y="190"/>
                      </a:lnTo>
                      <a:lnTo>
                        <a:pt x="108" y="190"/>
                      </a:lnTo>
                      <a:lnTo>
                        <a:pt x="109" y="191"/>
                      </a:lnTo>
                      <a:lnTo>
                        <a:pt x="110" y="191"/>
                      </a:lnTo>
                      <a:lnTo>
                        <a:pt x="112" y="191"/>
                      </a:lnTo>
                      <a:lnTo>
                        <a:pt x="115" y="191"/>
                      </a:lnTo>
                      <a:lnTo>
                        <a:pt x="117" y="190"/>
                      </a:lnTo>
                      <a:lnTo>
                        <a:pt x="118" y="191"/>
                      </a:lnTo>
                      <a:lnTo>
                        <a:pt x="119" y="191"/>
                      </a:lnTo>
                      <a:lnTo>
                        <a:pt x="120" y="193"/>
                      </a:lnTo>
                      <a:lnTo>
                        <a:pt x="122" y="193"/>
                      </a:lnTo>
                      <a:lnTo>
                        <a:pt x="123" y="193"/>
                      </a:lnTo>
                      <a:lnTo>
                        <a:pt x="124" y="191"/>
                      </a:lnTo>
                      <a:lnTo>
                        <a:pt x="125" y="193"/>
                      </a:lnTo>
                      <a:lnTo>
                        <a:pt x="127" y="194"/>
                      </a:lnTo>
                      <a:lnTo>
                        <a:pt x="129" y="194"/>
                      </a:lnTo>
                      <a:lnTo>
                        <a:pt x="131" y="193"/>
                      </a:lnTo>
                      <a:lnTo>
                        <a:pt x="131" y="191"/>
                      </a:lnTo>
                      <a:lnTo>
                        <a:pt x="132" y="190"/>
                      </a:lnTo>
                      <a:lnTo>
                        <a:pt x="132" y="189"/>
                      </a:lnTo>
                      <a:lnTo>
                        <a:pt x="132" y="187"/>
                      </a:lnTo>
                      <a:lnTo>
                        <a:pt x="131" y="186"/>
                      </a:lnTo>
                      <a:lnTo>
                        <a:pt x="131" y="182"/>
                      </a:lnTo>
                      <a:lnTo>
                        <a:pt x="129" y="181"/>
                      </a:lnTo>
                      <a:lnTo>
                        <a:pt x="129" y="180"/>
                      </a:lnTo>
                      <a:lnTo>
                        <a:pt x="127" y="179"/>
                      </a:lnTo>
                      <a:lnTo>
                        <a:pt x="127" y="177"/>
                      </a:lnTo>
                      <a:lnTo>
                        <a:pt x="129" y="176"/>
                      </a:lnTo>
                      <a:lnTo>
                        <a:pt x="129" y="175"/>
                      </a:lnTo>
                      <a:lnTo>
                        <a:pt x="129" y="174"/>
                      </a:lnTo>
                      <a:lnTo>
                        <a:pt x="131" y="172"/>
                      </a:lnTo>
                      <a:lnTo>
                        <a:pt x="133" y="172"/>
                      </a:lnTo>
                      <a:lnTo>
                        <a:pt x="134" y="172"/>
                      </a:lnTo>
                      <a:lnTo>
                        <a:pt x="134" y="171"/>
                      </a:lnTo>
                      <a:lnTo>
                        <a:pt x="134" y="168"/>
                      </a:lnTo>
                      <a:lnTo>
                        <a:pt x="136" y="167"/>
                      </a:lnTo>
                      <a:lnTo>
                        <a:pt x="137" y="166"/>
                      </a:lnTo>
                      <a:lnTo>
                        <a:pt x="139" y="166"/>
                      </a:lnTo>
                      <a:lnTo>
                        <a:pt x="141" y="163"/>
                      </a:lnTo>
                      <a:lnTo>
                        <a:pt x="142" y="163"/>
                      </a:lnTo>
                      <a:lnTo>
                        <a:pt x="146" y="163"/>
                      </a:lnTo>
                      <a:lnTo>
                        <a:pt x="147" y="163"/>
                      </a:lnTo>
                      <a:lnTo>
                        <a:pt x="147" y="165"/>
                      </a:lnTo>
                      <a:lnTo>
                        <a:pt x="148" y="163"/>
                      </a:lnTo>
                      <a:lnTo>
                        <a:pt x="148" y="161"/>
                      </a:lnTo>
                      <a:lnTo>
                        <a:pt x="147" y="160"/>
                      </a:lnTo>
                      <a:lnTo>
                        <a:pt x="147" y="158"/>
                      </a:lnTo>
                      <a:lnTo>
                        <a:pt x="147" y="157"/>
                      </a:lnTo>
                      <a:lnTo>
                        <a:pt x="148" y="156"/>
                      </a:lnTo>
                      <a:lnTo>
                        <a:pt x="148" y="153"/>
                      </a:lnTo>
                      <a:lnTo>
                        <a:pt x="147" y="153"/>
                      </a:lnTo>
                      <a:lnTo>
                        <a:pt x="147" y="152"/>
                      </a:lnTo>
                      <a:lnTo>
                        <a:pt x="147" y="151"/>
                      </a:lnTo>
                      <a:lnTo>
                        <a:pt x="147" y="149"/>
                      </a:lnTo>
                      <a:lnTo>
                        <a:pt x="148" y="148"/>
                      </a:lnTo>
                      <a:lnTo>
                        <a:pt x="147" y="147"/>
                      </a:lnTo>
                      <a:lnTo>
                        <a:pt x="146" y="146"/>
                      </a:lnTo>
                      <a:lnTo>
                        <a:pt x="144" y="146"/>
                      </a:lnTo>
                      <a:lnTo>
                        <a:pt x="144" y="144"/>
                      </a:lnTo>
                      <a:lnTo>
                        <a:pt x="144" y="143"/>
                      </a:lnTo>
                      <a:lnTo>
                        <a:pt x="142" y="142"/>
                      </a:lnTo>
                      <a:lnTo>
                        <a:pt x="142" y="141"/>
                      </a:lnTo>
                      <a:lnTo>
                        <a:pt x="139" y="141"/>
                      </a:lnTo>
                      <a:lnTo>
                        <a:pt x="138" y="137"/>
                      </a:lnTo>
                      <a:lnTo>
                        <a:pt x="138" y="136"/>
                      </a:lnTo>
                      <a:lnTo>
                        <a:pt x="139" y="133"/>
                      </a:lnTo>
                      <a:lnTo>
                        <a:pt x="141" y="133"/>
                      </a:lnTo>
                      <a:lnTo>
                        <a:pt x="142" y="133"/>
                      </a:lnTo>
                      <a:lnTo>
                        <a:pt x="142" y="132"/>
                      </a:lnTo>
                      <a:lnTo>
                        <a:pt x="144" y="132"/>
                      </a:lnTo>
                      <a:lnTo>
                        <a:pt x="142" y="130"/>
                      </a:lnTo>
                      <a:lnTo>
                        <a:pt x="142" y="129"/>
                      </a:lnTo>
                      <a:lnTo>
                        <a:pt x="142" y="127"/>
                      </a:lnTo>
                      <a:lnTo>
                        <a:pt x="141" y="125"/>
                      </a:lnTo>
                      <a:lnTo>
                        <a:pt x="139" y="122"/>
                      </a:lnTo>
                      <a:lnTo>
                        <a:pt x="139" y="119"/>
                      </a:lnTo>
                      <a:lnTo>
                        <a:pt x="139" y="118"/>
                      </a:lnTo>
                      <a:lnTo>
                        <a:pt x="139" y="117"/>
                      </a:lnTo>
                      <a:lnTo>
                        <a:pt x="139" y="115"/>
                      </a:lnTo>
                      <a:lnTo>
                        <a:pt x="141" y="114"/>
                      </a:lnTo>
                      <a:lnTo>
                        <a:pt x="141" y="111"/>
                      </a:lnTo>
                      <a:lnTo>
                        <a:pt x="141" y="106"/>
                      </a:lnTo>
                      <a:lnTo>
                        <a:pt x="139" y="104"/>
                      </a:lnTo>
                      <a:lnTo>
                        <a:pt x="139" y="101"/>
                      </a:lnTo>
                      <a:lnTo>
                        <a:pt x="139" y="100"/>
                      </a:lnTo>
                      <a:lnTo>
                        <a:pt x="138" y="98"/>
                      </a:lnTo>
                      <a:lnTo>
                        <a:pt x="138" y="96"/>
                      </a:lnTo>
                      <a:lnTo>
                        <a:pt x="138" y="94"/>
                      </a:lnTo>
                      <a:lnTo>
                        <a:pt x="138" y="92"/>
                      </a:lnTo>
                      <a:lnTo>
                        <a:pt x="137" y="92"/>
                      </a:lnTo>
                      <a:lnTo>
                        <a:pt x="137" y="91"/>
                      </a:lnTo>
                      <a:lnTo>
                        <a:pt x="138" y="90"/>
                      </a:lnTo>
                      <a:lnTo>
                        <a:pt x="138" y="89"/>
                      </a:lnTo>
                      <a:lnTo>
                        <a:pt x="138" y="86"/>
                      </a:lnTo>
                      <a:lnTo>
                        <a:pt x="138" y="82"/>
                      </a:lnTo>
                      <a:lnTo>
                        <a:pt x="138" y="79"/>
                      </a:lnTo>
                      <a:lnTo>
                        <a:pt x="136" y="72"/>
                      </a:lnTo>
                      <a:lnTo>
                        <a:pt x="134" y="70"/>
                      </a:lnTo>
                      <a:lnTo>
                        <a:pt x="133" y="70"/>
                      </a:lnTo>
                      <a:lnTo>
                        <a:pt x="133" y="68"/>
                      </a:lnTo>
                      <a:lnTo>
                        <a:pt x="132" y="68"/>
                      </a:lnTo>
                      <a:lnTo>
                        <a:pt x="131" y="67"/>
                      </a:lnTo>
                      <a:lnTo>
                        <a:pt x="131" y="65"/>
                      </a:lnTo>
                      <a:lnTo>
                        <a:pt x="132" y="63"/>
                      </a:lnTo>
                      <a:lnTo>
                        <a:pt x="133" y="62"/>
                      </a:lnTo>
                      <a:lnTo>
                        <a:pt x="134" y="58"/>
                      </a:lnTo>
                      <a:lnTo>
                        <a:pt x="134" y="54"/>
                      </a:lnTo>
                      <a:lnTo>
                        <a:pt x="133" y="53"/>
                      </a:lnTo>
                      <a:lnTo>
                        <a:pt x="132" y="52"/>
                      </a:lnTo>
                      <a:lnTo>
                        <a:pt x="131" y="49"/>
                      </a:lnTo>
                      <a:lnTo>
                        <a:pt x="132" y="48"/>
                      </a:lnTo>
                      <a:lnTo>
                        <a:pt x="132" y="46"/>
                      </a:lnTo>
                      <a:lnTo>
                        <a:pt x="131" y="42"/>
                      </a:lnTo>
                      <a:lnTo>
                        <a:pt x="129" y="39"/>
                      </a:lnTo>
                      <a:lnTo>
                        <a:pt x="127" y="37"/>
                      </a:lnTo>
                      <a:lnTo>
                        <a:pt x="125" y="34"/>
                      </a:lnTo>
                      <a:lnTo>
                        <a:pt x="127" y="33"/>
                      </a:lnTo>
                      <a:lnTo>
                        <a:pt x="129" y="32"/>
                      </a:lnTo>
                      <a:lnTo>
                        <a:pt x="131" y="30"/>
                      </a:lnTo>
                      <a:lnTo>
                        <a:pt x="132" y="29"/>
                      </a:lnTo>
                      <a:lnTo>
                        <a:pt x="133" y="28"/>
                      </a:lnTo>
                      <a:lnTo>
                        <a:pt x="134" y="27"/>
                      </a:lnTo>
                      <a:lnTo>
                        <a:pt x="136" y="24"/>
                      </a:lnTo>
                      <a:lnTo>
                        <a:pt x="136" y="23"/>
                      </a:lnTo>
                      <a:lnTo>
                        <a:pt x="137" y="22"/>
                      </a:lnTo>
                      <a:lnTo>
                        <a:pt x="137" y="19"/>
                      </a:lnTo>
                      <a:lnTo>
                        <a:pt x="136" y="16"/>
                      </a:lnTo>
                      <a:lnTo>
                        <a:pt x="136" y="15"/>
                      </a:lnTo>
                      <a:lnTo>
                        <a:pt x="137" y="14"/>
                      </a:lnTo>
                      <a:lnTo>
                        <a:pt x="137" y="13"/>
                      </a:lnTo>
                      <a:lnTo>
                        <a:pt x="137" y="10"/>
                      </a:lnTo>
                      <a:lnTo>
                        <a:pt x="137" y="9"/>
                      </a:lnTo>
                      <a:lnTo>
                        <a:pt x="137" y="8"/>
                      </a:lnTo>
                      <a:lnTo>
                        <a:pt x="138" y="4"/>
                      </a:lnTo>
                      <a:lnTo>
                        <a:pt x="141" y="1"/>
                      </a:lnTo>
                      <a:lnTo>
                        <a:pt x="142" y="0"/>
                      </a:lnTo>
                      <a:lnTo>
                        <a:pt x="147" y="0"/>
                      </a:lnTo>
                      <a:lnTo>
                        <a:pt x="150" y="0"/>
                      </a:lnTo>
                      <a:lnTo>
                        <a:pt x="152" y="0"/>
                      </a:lnTo>
                      <a:lnTo>
                        <a:pt x="153" y="1"/>
                      </a:lnTo>
                      <a:lnTo>
                        <a:pt x="153" y="4"/>
                      </a:lnTo>
                      <a:lnTo>
                        <a:pt x="156" y="8"/>
                      </a:lnTo>
                      <a:lnTo>
                        <a:pt x="157" y="11"/>
                      </a:lnTo>
                      <a:lnTo>
                        <a:pt x="160" y="16"/>
                      </a:lnTo>
                      <a:lnTo>
                        <a:pt x="160" y="18"/>
                      </a:lnTo>
                      <a:lnTo>
                        <a:pt x="161" y="23"/>
                      </a:lnTo>
                      <a:lnTo>
                        <a:pt x="161" y="27"/>
                      </a:lnTo>
                      <a:lnTo>
                        <a:pt x="163" y="29"/>
                      </a:lnTo>
                      <a:lnTo>
                        <a:pt x="165" y="33"/>
                      </a:lnTo>
                      <a:lnTo>
                        <a:pt x="167" y="37"/>
                      </a:lnTo>
                      <a:lnTo>
                        <a:pt x="167" y="38"/>
                      </a:lnTo>
                      <a:lnTo>
                        <a:pt x="169" y="39"/>
                      </a:lnTo>
                      <a:lnTo>
                        <a:pt x="171" y="41"/>
                      </a:lnTo>
                      <a:lnTo>
                        <a:pt x="170" y="42"/>
                      </a:lnTo>
                      <a:lnTo>
                        <a:pt x="171" y="43"/>
                      </a:lnTo>
                      <a:lnTo>
                        <a:pt x="174" y="43"/>
                      </a:lnTo>
                      <a:lnTo>
                        <a:pt x="175" y="43"/>
                      </a:lnTo>
                      <a:lnTo>
                        <a:pt x="177" y="42"/>
                      </a:lnTo>
                      <a:lnTo>
                        <a:pt x="180" y="42"/>
                      </a:lnTo>
                      <a:lnTo>
                        <a:pt x="181" y="42"/>
                      </a:lnTo>
                      <a:lnTo>
                        <a:pt x="184" y="44"/>
                      </a:lnTo>
                      <a:lnTo>
                        <a:pt x="185" y="46"/>
                      </a:lnTo>
                      <a:lnTo>
                        <a:pt x="189" y="47"/>
                      </a:lnTo>
                      <a:lnTo>
                        <a:pt x="191" y="48"/>
                      </a:lnTo>
                      <a:lnTo>
                        <a:pt x="195" y="49"/>
                      </a:lnTo>
                      <a:lnTo>
                        <a:pt x="199" y="52"/>
                      </a:lnTo>
                      <a:lnTo>
                        <a:pt x="202" y="53"/>
                      </a:lnTo>
                      <a:lnTo>
                        <a:pt x="204" y="53"/>
                      </a:lnTo>
                      <a:lnTo>
                        <a:pt x="205" y="53"/>
                      </a:lnTo>
                      <a:lnTo>
                        <a:pt x="207" y="52"/>
                      </a:lnTo>
                      <a:lnTo>
                        <a:pt x="208" y="49"/>
                      </a:lnTo>
                      <a:lnTo>
                        <a:pt x="209" y="49"/>
                      </a:lnTo>
                      <a:lnTo>
                        <a:pt x="208" y="58"/>
                      </a:lnTo>
                      <a:lnTo>
                        <a:pt x="208" y="60"/>
                      </a:lnTo>
                      <a:lnTo>
                        <a:pt x="209" y="63"/>
                      </a:lnTo>
                      <a:lnTo>
                        <a:pt x="210" y="68"/>
                      </a:lnTo>
                      <a:lnTo>
                        <a:pt x="212" y="72"/>
                      </a:lnTo>
                      <a:lnTo>
                        <a:pt x="214" y="79"/>
                      </a:lnTo>
                      <a:lnTo>
                        <a:pt x="215" y="86"/>
                      </a:lnTo>
                      <a:lnTo>
                        <a:pt x="219" y="90"/>
                      </a:lnTo>
                      <a:lnTo>
                        <a:pt x="221" y="96"/>
                      </a:lnTo>
                      <a:lnTo>
                        <a:pt x="222" y="104"/>
                      </a:lnTo>
                      <a:lnTo>
                        <a:pt x="224" y="108"/>
                      </a:lnTo>
                      <a:lnTo>
                        <a:pt x="227" y="114"/>
                      </a:lnTo>
                      <a:lnTo>
                        <a:pt x="228" y="118"/>
                      </a:lnTo>
                      <a:lnTo>
                        <a:pt x="229" y="122"/>
                      </a:lnTo>
                      <a:lnTo>
                        <a:pt x="231" y="125"/>
                      </a:lnTo>
                      <a:lnTo>
                        <a:pt x="231" y="129"/>
                      </a:lnTo>
                      <a:lnTo>
                        <a:pt x="231" y="132"/>
                      </a:lnTo>
                      <a:lnTo>
                        <a:pt x="231" y="134"/>
                      </a:lnTo>
                      <a:lnTo>
                        <a:pt x="231" y="136"/>
                      </a:lnTo>
                      <a:lnTo>
                        <a:pt x="233" y="138"/>
                      </a:lnTo>
                      <a:lnTo>
                        <a:pt x="234" y="143"/>
                      </a:lnTo>
                      <a:lnTo>
                        <a:pt x="236" y="148"/>
                      </a:lnTo>
                      <a:lnTo>
                        <a:pt x="237" y="152"/>
                      </a:lnTo>
                      <a:lnTo>
                        <a:pt x="240" y="161"/>
                      </a:lnTo>
                      <a:lnTo>
                        <a:pt x="241" y="167"/>
                      </a:lnTo>
                      <a:lnTo>
                        <a:pt x="242" y="172"/>
                      </a:lnTo>
                      <a:lnTo>
                        <a:pt x="243" y="176"/>
                      </a:lnTo>
                      <a:lnTo>
                        <a:pt x="245" y="181"/>
                      </a:lnTo>
                      <a:lnTo>
                        <a:pt x="245" y="185"/>
                      </a:lnTo>
                      <a:lnTo>
                        <a:pt x="243" y="187"/>
                      </a:lnTo>
                      <a:lnTo>
                        <a:pt x="243" y="189"/>
                      </a:lnTo>
                      <a:lnTo>
                        <a:pt x="245" y="190"/>
                      </a:lnTo>
                      <a:lnTo>
                        <a:pt x="245" y="193"/>
                      </a:lnTo>
                      <a:lnTo>
                        <a:pt x="242" y="196"/>
                      </a:lnTo>
                      <a:lnTo>
                        <a:pt x="241" y="198"/>
                      </a:lnTo>
                      <a:lnTo>
                        <a:pt x="238" y="201"/>
                      </a:lnTo>
                      <a:lnTo>
                        <a:pt x="237" y="203"/>
                      </a:lnTo>
                      <a:lnTo>
                        <a:pt x="237" y="204"/>
                      </a:lnTo>
                      <a:lnTo>
                        <a:pt x="234" y="207"/>
                      </a:lnTo>
                      <a:lnTo>
                        <a:pt x="231" y="208"/>
                      </a:lnTo>
                      <a:lnTo>
                        <a:pt x="229" y="209"/>
                      </a:lnTo>
                      <a:lnTo>
                        <a:pt x="227" y="210"/>
                      </a:lnTo>
                      <a:lnTo>
                        <a:pt x="224" y="213"/>
                      </a:lnTo>
                      <a:lnTo>
                        <a:pt x="223" y="213"/>
                      </a:lnTo>
                      <a:lnTo>
                        <a:pt x="221" y="217"/>
                      </a:lnTo>
                      <a:lnTo>
                        <a:pt x="221" y="218"/>
                      </a:lnTo>
                      <a:lnTo>
                        <a:pt x="217" y="218"/>
                      </a:lnTo>
                      <a:lnTo>
                        <a:pt x="215" y="220"/>
                      </a:lnTo>
                      <a:lnTo>
                        <a:pt x="214" y="222"/>
                      </a:lnTo>
                      <a:lnTo>
                        <a:pt x="212" y="223"/>
                      </a:lnTo>
                      <a:lnTo>
                        <a:pt x="210" y="224"/>
                      </a:lnTo>
                      <a:lnTo>
                        <a:pt x="209" y="224"/>
                      </a:lnTo>
                      <a:lnTo>
                        <a:pt x="207" y="226"/>
                      </a:lnTo>
                      <a:lnTo>
                        <a:pt x="204" y="227"/>
                      </a:lnTo>
                      <a:lnTo>
                        <a:pt x="202" y="229"/>
                      </a:lnTo>
                      <a:lnTo>
                        <a:pt x="200" y="232"/>
                      </a:lnTo>
                      <a:lnTo>
                        <a:pt x="199" y="232"/>
                      </a:lnTo>
                      <a:lnTo>
                        <a:pt x="198" y="233"/>
                      </a:lnTo>
                      <a:lnTo>
                        <a:pt x="196" y="233"/>
                      </a:lnTo>
                      <a:lnTo>
                        <a:pt x="195" y="236"/>
                      </a:lnTo>
                      <a:lnTo>
                        <a:pt x="195" y="237"/>
                      </a:lnTo>
                      <a:lnTo>
                        <a:pt x="196" y="237"/>
                      </a:lnTo>
                      <a:lnTo>
                        <a:pt x="198" y="238"/>
                      </a:lnTo>
                      <a:lnTo>
                        <a:pt x="199" y="238"/>
                      </a:lnTo>
                      <a:lnTo>
                        <a:pt x="200" y="239"/>
                      </a:lnTo>
                      <a:lnTo>
                        <a:pt x="202" y="239"/>
                      </a:lnTo>
                      <a:lnTo>
                        <a:pt x="204" y="241"/>
                      </a:lnTo>
                      <a:lnTo>
                        <a:pt x="207" y="245"/>
                      </a:lnTo>
                      <a:lnTo>
                        <a:pt x="208" y="245"/>
                      </a:lnTo>
                      <a:lnTo>
                        <a:pt x="209" y="246"/>
                      </a:lnTo>
                      <a:lnTo>
                        <a:pt x="212" y="247"/>
                      </a:lnTo>
                      <a:lnTo>
                        <a:pt x="213" y="248"/>
                      </a:lnTo>
                      <a:lnTo>
                        <a:pt x="214" y="248"/>
                      </a:lnTo>
                      <a:lnTo>
                        <a:pt x="215" y="250"/>
                      </a:lnTo>
                      <a:lnTo>
                        <a:pt x="217" y="252"/>
                      </a:lnTo>
                      <a:lnTo>
                        <a:pt x="221" y="253"/>
                      </a:lnTo>
                      <a:lnTo>
                        <a:pt x="222" y="253"/>
                      </a:lnTo>
                      <a:lnTo>
                        <a:pt x="224" y="255"/>
                      </a:lnTo>
                      <a:lnTo>
                        <a:pt x="227" y="256"/>
                      </a:lnTo>
                      <a:lnTo>
                        <a:pt x="228" y="257"/>
                      </a:lnTo>
                      <a:lnTo>
                        <a:pt x="231" y="260"/>
                      </a:lnTo>
                      <a:lnTo>
                        <a:pt x="233" y="261"/>
                      </a:lnTo>
                      <a:lnTo>
                        <a:pt x="236" y="262"/>
                      </a:lnTo>
                      <a:lnTo>
                        <a:pt x="237" y="262"/>
                      </a:lnTo>
                      <a:lnTo>
                        <a:pt x="238" y="264"/>
                      </a:lnTo>
                      <a:lnTo>
                        <a:pt x="238" y="266"/>
                      </a:lnTo>
                      <a:lnTo>
                        <a:pt x="238" y="269"/>
                      </a:lnTo>
                      <a:lnTo>
                        <a:pt x="238" y="270"/>
                      </a:lnTo>
                      <a:lnTo>
                        <a:pt x="240" y="272"/>
                      </a:lnTo>
                      <a:lnTo>
                        <a:pt x="240" y="277"/>
                      </a:lnTo>
                      <a:lnTo>
                        <a:pt x="240" y="283"/>
                      </a:lnTo>
                      <a:lnTo>
                        <a:pt x="240" y="285"/>
                      </a:lnTo>
                      <a:lnTo>
                        <a:pt x="240" y="290"/>
                      </a:lnTo>
                      <a:lnTo>
                        <a:pt x="240" y="294"/>
                      </a:lnTo>
                      <a:lnTo>
                        <a:pt x="240" y="298"/>
                      </a:lnTo>
                      <a:lnTo>
                        <a:pt x="240" y="299"/>
                      </a:lnTo>
                      <a:lnTo>
                        <a:pt x="240" y="300"/>
                      </a:lnTo>
                      <a:lnTo>
                        <a:pt x="240" y="302"/>
                      </a:lnTo>
                      <a:lnTo>
                        <a:pt x="240" y="305"/>
                      </a:lnTo>
                      <a:lnTo>
                        <a:pt x="240" y="307"/>
                      </a:lnTo>
                      <a:lnTo>
                        <a:pt x="240" y="310"/>
                      </a:lnTo>
                      <a:lnTo>
                        <a:pt x="240" y="317"/>
                      </a:lnTo>
                      <a:lnTo>
                        <a:pt x="240" y="319"/>
                      </a:lnTo>
                      <a:lnTo>
                        <a:pt x="241" y="323"/>
                      </a:lnTo>
                      <a:lnTo>
                        <a:pt x="241" y="324"/>
                      </a:lnTo>
                      <a:lnTo>
                        <a:pt x="241" y="326"/>
                      </a:lnTo>
                      <a:lnTo>
                        <a:pt x="241" y="327"/>
                      </a:lnTo>
                      <a:lnTo>
                        <a:pt x="241" y="328"/>
                      </a:lnTo>
                      <a:lnTo>
                        <a:pt x="242" y="329"/>
                      </a:lnTo>
                      <a:lnTo>
                        <a:pt x="242" y="332"/>
                      </a:lnTo>
                      <a:lnTo>
                        <a:pt x="243" y="336"/>
                      </a:lnTo>
                      <a:lnTo>
                        <a:pt x="243" y="337"/>
                      </a:lnTo>
                      <a:lnTo>
                        <a:pt x="243" y="338"/>
                      </a:lnTo>
                      <a:lnTo>
                        <a:pt x="245" y="340"/>
                      </a:lnTo>
                      <a:lnTo>
                        <a:pt x="245" y="342"/>
                      </a:lnTo>
                      <a:lnTo>
                        <a:pt x="246" y="345"/>
                      </a:lnTo>
                      <a:lnTo>
                        <a:pt x="246" y="346"/>
                      </a:lnTo>
                      <a:lnTo>
                        <a:pt x="251" y="353"/>
                      </a:lnTo>
                      <a:lnTo>
                        <a:pt x="251" y="355"/>
                      </a:lnTo>
                      <a:lnTo>
                        <a:pt x="252" y="355"/>
                      </a:lnTo>
                      <a:lnTo>
                        <a:pt x="253" y="357"/>
                      </a:lnTo>
                      <a:lnTo>
                        <a:pt x="255" y="359"/>
                      </a:lnTo>
                      <a:lnTo>
                        <a:pt x="256" y="360"/>
                      </a:lnTo>
                      <a:lnTo>
                        <a:pt x="256" y="364"/>
                      </a:lnTo>
                      <a:lnTo>
                        <a:pt x="256" y="365"/>
                      </a:lnTo>
                      <a:lnTo>
                        <a:pt x="256" y="366"/>
                      </a:lnTo>
                      <a:lnTo>
                        <a:pt x="257" y="369"/>
                      </a:lnTo>
                      <a:lnTo>
                        <a:pt x="259" y="371"/>
                      </a:lnTo>
                      <a:lnTo>
                        <a:pt x="260" y="372"/>
                      </a:lnTo>
                      <a:lnTo>
                        <a:pt x="261" y="375"/>
                      </a:lnTo>
                      <a:lnTo>
                        <a:pt x="261" y="376"/>
                      </a:lnTo>
                      <a:lnTo>
                        <a:pt x="264" y="381"/>
                      </a:lnTo>
                      <a:lnTo>
                        <a:pt x="265" y="383"/>
                      </a:lnTo>
                      <a:lnTo>
                        <a:pt x="265" y="385"/>
                      </a:lnTo>
                      <a:lnTo>
                        <a:pt x="267" y="388"/>
                      </a:lnTo>
                      <a:lnTo>
                        <a:pt x="269" y="390"/>
                      </a:lnTo>
                      <a:lnTo>
                        <a:pt x="269" y="391"/>
                      </a:lnTo>
                      <a:lnTo>
                        <a:pt x="269" y="394"/>
                      </a:lnTo>
                      <a:lnTo>
                        <a:pt x="267" y="395"/>
                      </a:lnTo>
                      <a:lnTo>
                        <a:pt x="265" y="398"/>
                      </a:lnTo>
                      <a:lnTo>
                        <a:pt x="264" y="398"/>
                      </a:lnTo>
                      <a:lnTo>
                        <a:pt x="261" y="398"/>
                      </a:lnTo>
                      <a:lnTo>
                        <a:pt x="260" y="399"/>
                      </a:lnTo>
                      <a:lnTo>
                        <a:pt x="259" y="399"/>
                      </a:lnTo>
                      <a:lnTo>
                        <a:pt x="257" y="399"/>
                      </a:lnTo>
                      <a:lnTo>
                        <a:pt x="255" y="399"/>
                      </a:lnTo>
                      <a:lnTo>
                        <a:pt x="252" y="400"/>
                      </a:lnTo>
                      <a:lnTo>
                        <a:pt x="251" y="399"/>
                      </a:lnTo>
                      <a:lnTo>
                        <a:pt x="250" y="399"/>
                      </a:lnTo>
                      <a:lnTo>
                        <a:pt x="248" y="398"/>
                      </a:lnTo>
                      <a:lnTo>
                        <a:pt x="246" y="398"/>
                      </a:lnTo>
                      <a:lnTo>
                        <a:pt x="245" y="398"/>
                      </a:lnTo>
                      <a:lnTo>
                        <a:pt x="242" y="399"/>
                      </a:lnTo>
                      <a:lnTo>
                        <a:pt x="241" y="399"/>
                      </a:lnTo>
                      <a:lnTo>
                        <a:pt x="241" y="400"/>
                      </a:lnTo>
                      <a:lnTo>
                        <a:pt x="238" y="402"/>
                      </a:lnTo>
                      <a:lnTo>
                        <a:pt x="237" y="403"/>
                      </a:lnTo>
                      <a:lnTo>
                        <a:pt x="236" y="404"/>
                      </a:lnTo>
                      <a:lnTo>
                        <a:pt x="234" y="404"/>
                      </a:lnTo>
                      <a:lnTo>
                        <a:pt x="233" y="405"/>
                      </a:lnTo>
                      <a:lnTo>
                        <a:pt x="229" y="408"/>
                      </a:lnTo>
                      <a:lnTo>
                        <a:pt x="227" y="408"/>
                      </a:lnTo>
                      <a:lnTo>
                        <a:pt x="226" y="409"/>
                      </a:lnTo>
                      <a:lnTo>
                        <a:pt x="224" y="409"/>
                      </a:lnTo>
                      <a:lnTo>
                        <a:pt x="222" y="409"/>
                      </a:lnTo>
                      <a:lnTo>
                        <a:pt x="219" y="410"/>
                      </a:lnTo>
                      <a:lnTo>
                        <a:pt x="217" y="409"/>
                      </a:lnTo>
                      <a:lnTo>
                        <a:pt x="214" y="409"/>
                      </a:lnTo>
                      <a:lnTo>
                        <a:pt x="213" y="410"/>
                      </a:lnTo>
                      <a:lnTo>
                        <a:pt x="212" y="410"/>
                      </a:lnTo>
                      <a:lnTo>
                        <a:pt x="212" y="413"/>
                      </a:lnTo>
                      <a:lnTo>
                        <a:pt x="212" y="416"/>
                      </a:lnTo>
                      <a:lnTo>
                        <a:pt x="213" y="417"/>
                      </a:lnTo>
                      <a:lnTo>
                        <a:pt x="214" y="419"/>
                      </a:lnTo>
                      <a:lnTo>
                        <a:pt x="215" y="424"/>
                      </a:lnTo>
                      <a:lnTo>
                        <a:pt x="217" y="430"/>
                      </a:lnTo>
                      <a:lnTo>
                        <a:pt x="221" y="432"/>
                      </a:lnTo>
                      <a:lnTo>
                        <a:pt x="223" y="438"/>
                      </a:lnTo>
                      <a:lnTo>
                        <a:pt x="224" y="442"/>
                      </a:lnTo>
                      <a:lnTo>
                        <a:pt x="226" y="443"/>
                      </a:lnTo>
                      <a:lnTo>
                        <a:pt x="226" y="446"/>
                      </a:lnTo>
                      <a:lnTo>
                        <a:pt x="226" y="450"/>
                      </a:lnTo>
                      <a:lnTo>
                        <a:pt x="227" y="454"/>
                      </a:lnTo>
                      <a:lnTo>
                        <a:pt x="227" y="455"/>
                      </a:lnTo>
                      <a:lnTo>
                        <a:pt x="227" y="456"/>
                      </a:lnTo>
                      <a:lnTo>
                        <a:pt x="228" y="459"/>
                      </a:lnTo>
                      <a:lnTo>
                        <a:pt x="229" y="461"/>
                      </a:lnTo>
                      <a:lnTo>
                        <a:pt x="231" y="462"/>
                      </a:lnTo>
                      <a:lnTo>
                        <a:pt x="234" y="468"/>
                      </a:lnTo>
                      <a:lnTo>
                        <a:pt x="234" y="470"/>
                      </a:lnTo>
                      <a:lnTo>
                        <a:pt x="234" y="473"/>
                      </a:lnTo>
                      <a:lnTo>
                        <a:pt x="234" y="474"/>
                      </a:lnTo>
                      <a:lnTo>
                        <a:pt x="234" y="478"/>
                      </a:lnTo>
                      <a:lnTo>
                        <a:pt x="231" y="484"/>
                      </a:lnTo>
                      <a:lnTo>
                        <a:pt x="229" y="487"/>
                      </a:lnTo>
                      <a:lnTo>
                        <a:pt x="227" y="488"/>
                      </a:lnTo>
                      <a:lnTo>
                        <a:pt x="224" y="488"/>
                      </a:lnTo>
                      <a:lnTo>
                        <a:pt x="223" y="489"/>
                      </a:lnTo>
                      <a:lnTo>
                        <a:pt x="219" y="492"/>
                      </a:lnTo>
                      <a:lnTo>
                        <a:pt x="215" y="493"/>
                      </a:lnTo>
                      <a:lnTo>
                        <a:pt x="214" y="493"/>
                      </a:lnTo>
                      <a:lnTo>
                        <a:pt x="212" y="494"/>
                      </a:lnTo>
                      <a:lnTo>
                        <a:pt x="210" y="495"/>
                      </a:lnTo>
                      <a:lnTo>
                        <a:pt x="209" y="499"/>
                      </a:lnTo>
                      <a:lnTo>
                        <a:pt x="207" y="500"/>
                      </a:lnTo>
                      <a:lnTo>
                        <a:pt x="207" y="502"/>
                      </a:lnTo>
                      <a:lnTo>
                        <a:pt x="205" y="504"/>
                      </a:lnTo>
                      <a:lnTo>
                        <a:pt x="205" y="507"/>
                      </a:lnTo>
                      <a:lnTo>
                        <a:pt x="204" y="511"/>
                      </a:lnTo>
                      <a:lnTo>
                        <a:pt x="204" y="513"/>
                      </a:lnTo>
                      <a:lnTo>
                        <a:pt x="202" y="516"/>
                      </a:lnTo>
                      <a:lnTo>
                        <a:pt x="202" y="517"/>
                      </a:lnTo>
                      <a:lnTo>
                        <a:pt x="200" y="518"/>
                      </a:lnTo>
                      <a:lnTo>
                        <a:pt x="199" y="519"/>
                      </a:lnTo>
                      <a:lnTo>
                        <a:pt x="198" y="522"/>
                      </a:lnTo>
                      <a:lnTo>
                        <a:pt x="196" y="523"/>
                      </a:lnTo>
                      <a:lnTo>
                        <a:pt x="196" y="525"/>
                      </a:lnTo>
                      <a:lnTo>
                        <a:pt x="195" y="525"/>
                      </a:lnTo>
                      <a:lnTo>
                        <a:pt x="195" y="527"/>
                      </a:lnTo>
                      <a:lnTo>
                        <a:pt x="193" y="527"/>
                      </a:lnTo>
                      <a:lnTo>
                        <a:pt x="190" y="528"/>
                      </a:lnTo>
                      <a:lnTo>
                        <a:pt x="186" y="528"/>
                      </a:lnTo>
                      <a:lnTo>
                        <a:pt x="185" y="528"/>
                      </a:lnTo>
                      <a:lnTo>
                        <a:pt x="184" y="528"/>
                      </a:lnTo>
                      <a:lnTo>
                        <a:pt x="181" y="528"/>
                      </a:lnTo>
                      <a:lnTo>
                        <a:pt x="180" y="530"/>
                      </a:lnTo>
                      <a:lnTo>
                        <a:pt x="179" y="530"/>
                      </a:lnTo>
                      <a:lnTo>
                        <a:pt x="177" y="528"/>
                      </a:lnTo>
                      <a:lnTo>
                        <a:pt x="176" y="527"/>
                      </a:lnTo>
                      <a:lnTo>
                        <a:pt x="175" y="527"/>
                      </a:lnTo>
                      <a:lnTo>
                        <a:pt x="174" y="527"/>
                      </a:lnTo>
                      <a:lnTo>
                        <a:pt x="170" y="527"/>
                      </a:lnTo>
                      <a:lnTo>
                        <a:pt x="167" y="528"/>
                      </a:lnTo>
                      <a:lnTo>
                        <a:pt x="166" y="530"/>
                      </a:lnTo>
                      <a:lnTo>
                        <a:pt x="165" y="530"/>
                      </a:lnTo>
                      <a:lnTo>
                        <a:pt x="161" y="530"/>
                      </a:lnTo>
                      <a:lnTo>
                        <a:pt x="153" y="531"/>
                      </a:lnTo>
                      <a:lnTo>
                        <a:pt x="156" y="536"/>
                      </a:lnTo>
                      <a:lnTo>
                        <a:pt x="157" y="538"/>
                      </a:lnTo>
                      <a:lnTo>
                        <a:pt x="157" y="544"/>
                      </a:lnTo>
                      <a:lnTo>
                        <a:pt x="160" y="547"/>
                      </a:lnTo>
                      <a:lnTo>
                        <a:pt x="160" y="551"/>
                      </a:lnTo>
                      <a:lnTo>
                        <a:pt x="160" y="555"/>
                      </a:lnTo>
                      <a:lnTo>
                        <a:pt x="160" y="560"/>
                      </a:lnTo>
                      <a:lnTo>
                        <a:pt x="157" y="568"/>
                      </a:lnTo>
                      <a:lnTo>
                        <a:pt x="157" y="573"/>
                      </a:lnTo>
                      <a:lnTo>
                        <a:pt x="156" y="574"/>
                      </a:lnTo>
                      <a:lnTo>
                        <a:pt x="156" y="576"/>
                      </a:lnTo>
                      <a:lnTo>
                        <a:pt x="156" y="580"/>
                      </a:lnTo>
                      <a:lnTo>
                        <a:pt x="156" y="584"/>
                      </a:lnTo>
                      <a:lnTo>
                        <a:pt x="156" y="588"/>
                      </a:lnTo>
                      <a:lnTo>
                        <a:pt x="157" y="592"/>
                      </a:lnTo>
                      <a:lnTo>
                        <a:pt x="161" y="595"/>
                      </a:lnTo>
                      <a:lnTo>
                        <a:pt x="162" y="598"/>
                      </a:lnTo>
                      <a:lnTo>
                        <a:pt x="163" y="602"/>
                      </a:lnTo>
                      <a:lnTo>
                        <a:pt x="165" y="604"/>
                      </a:lnTo>
                      <a:lnTo>
                        <a:pt x="167" y="608"/>
                      </a:lnTo>
                      <a:lnTo>
                        <a:pt x="169" y="611"/>
                      </a:lnTo>
                      <a:lnTo>
                        <a:pt x="170" y="613"/>
                      </a:lnTo>
                      <a:lnTo>
                        <a:pt x="171" y="617"/>
                      </a:lnTo>
                      <a:lnTo>
                        <a:pt x="171" y="620"/>
                      </a:lnTo>
                      <a:lnTo>
                        <a:pt x="170" y="621"/>
                      </a:lnTo>
                      <a:lnTo>
                        <a:pt x="169" y="621"/>
                      </a:lnTo>
                      <a:lnTo>
                        <a:pt x="169" y="622"/>
                      </a:lnTo>
                      <a:lnTo>
                        <a:pt x="167" y="623"/>
                      </a:lnTo>
                      <a:lnTo>
                        <a:pt x="167" y="625"/>
                      </a:lnTo>
                      <a:lnTo>
                        <a:pt x="169" y="628"/>
                      </a:lnTo>
                      <a:lnTo>
                        <a:pt x="165" y="632"/>
                      </a:lnTo>
                      <a:lnTo>
                        <a:pt x="163" y="633"/>
                      </a:lnTo>
                      <a:lnTo>
                        <a:pt x="162" y="635"/>
                      </a:lnTo>
                      <a:lnTo>
                        <a:pt x="161" y="636"/>
                      </a:lnTo>
                      <a:lnTo>
                        <a:pt x="160" y="635"/>
                      </a:lnTo>
                      <a:lnTo>
                        <a:pt x="157" y="636"/>
                      </a:lnTo>
                      <a:lnTo>
                        <a:pt x="155" y="636"/>
                      </a:lnTo>
                      <a:lnTo>
                        <a:pt x="151" y="636"/>
                      </a:lnTo>
                      <a:lnTo>
                        <a:pt x="148" y="636"/>
                      </a:lnTo>
                      <a:lnTo>
                        <a:pt x="147" y="636"/>
                      </a:lnTo>
                      <a:lnTo>
                        <a:pt x="147" y="640"/>
                      </a:lnTo>
                      <a:lnTo>
                        <a:pt x="147" y="642"/>
                      </a:lnTo>
                      <a:lnTo>
                        <a:pt x="147" y="644"/>
                      </a:lnTo>
                      <a:lnTo>
                        <a:pt x="147" y="647"/>
                      </a:lnTo>
                      <a:lnTo>
                        <a:pt x="147" y="651"/>
                      </a:lnTo>
                      <a:lnTo>
                        <a:pt x="146" y="653"/>
                      </a:lnTo>
                      <a:lnTo>
                        <a:pt x="142" y="653"/>
                      </a:lnTo>
                      <a:lnTo>
                        <a:pt x="141" y="654"/>
                      </a:lnTo>
                      <a:lnTo>
                        <a:pt x="138" y="654"/>
                      </a:lnTo>
                      <a:lnTo>
                        <a:pt x="137" y="654"/>
                      </a:lnTo>
                      <a:lnTo>
                        <a:pt x="134" y="654"/>
                      </a:lnTo>
                      <a:lnTo>
                        <a:pt x="132" y="655"/>
                      </a:lnTo>
                      <a:lnTo>
                        <a:pt x="131" y="655"/>
                      </a:lnTo>
                      <a:lnTo>
                        <a:pt x="129" y="655"/>
                      </a:lnTo>
                      <a:lnTo>
                        <a:pt x="129" y="656"/>
                      </a:lnTo>
                      <a:lnTo>
                        <a:pt x="129" y="659"/>
                      </a:lnTo>
                      <a:lnTo>
                        <a:pt x="127" y="659"/>
                      </a:lnTo>
                      <a:lnTo>
                        <a:pt x="124" y="658"/>
                      </a:lnTo>
                      <a:lnTo>
                        <a:pt x="122" y="659"/>
                      </a:lnTo>
                      <a:lnTo>
                        <a:pt x="120" y="659"/>
                      </a:lnTo>
                      <a:lnTo>
                        <a:pt x="119" y="659"/>
                      </a:lnTo>
                      <a:lnTo>
                        <a:pt x="117" y="658"/>
                      </a:lnTo>
                      <a:lnTo>
                        <a:pt x="117" y="659"/>
                      </a:lnTo>
                      <a:lnTo>
                        <a:pt x="115" y="659"/>
                      </a:lnTo>
                      <a:lnTo>
                        <a:pt x="114" y="663"/>
                      </a:lnTo>
                      <a:lnTo>
                        <a:pt x="112" y="663"/>
                      </a:lnTo>
                      <a:lnTo>
                        <a:pt x="110" y="663"/>
                      </a:lnTo>
                      <a:lnTo>
                        <a:pt x="108" y="661"/>
                      </a:lnTo>
                      <a:lnTo>
                        <a:pt x="105" y="659"/>
                      </a:lnTo>
                      <a:lnTo>
                        <a:pt x="104" y="659"/>
                      </a:lnTo>
                      <a:lnTo>
                        <a:pt x="101" y="658"/>
                      </a:lnTo>
                      <a:lnTo>
                        <a:pt x="101" y="654"/>
                      </a:lnTo>
                      <a:lnTo>
                        <a:pt x="100" y="651"/>
                      </a:lnTo>
                      <a:lnTo>
                        <a:pt x="98" y="649"/>
                      </a:lnTo>
                      <a:lnTo>
                        <a:pt x="98" y="646"/>
                      </a:lnTo>
                      <a:lnTo>
                        <a:pt x="98" y="642"/>
                      </a:lnTo>
                      <a:lnTo>
                        <a:pt x="100" y="640"/>
                      </a:lnTo>
                      <a:lnTo>
                        <a:pt x="100" y="639"/>
                      </a:lnTo>
                      <a:lnTo>
                        <a:pt x="100" y="636"/>
                      </a:lnTo>
                      <a:lnTo>
                        <a:pt x="103" y="633"/>
                      </a:lnTo>
                      <a:lnTo>
                        <a:pt x="104" y="631"/>
                      </a:lnTo>
                      <a:lnTo>
                        <a:pt x="104" y="628"/>
                      </a:lnTo>
                      <a:lnTo>
                        <a:pt x="105" y="627"/>
                      </a:lnTo>
                      <a:lnTo>
                        <a:pt x="105" y="626"/>
                      </a:lnTo>
                      <a:lnTo>
                        <a:pt x="104" y="626"/>
                      </a:lnTo>
                      <a:lnTo>
                        <a:pt x="103" y="626"/>
                      </a:lnTo>
                      <a:lnTo>
                        <a:pt x="101" y="626"/>
                      </a:lnTo>
                      <a:lnTo>
                        <a:pt x="100" y="625"/>
                      </a:lnTo>
                      <a:lnTo>
                        <a:pt x="98" y="623"/>
                      </a:lnTo>
                      <a:lnTo>
                        <a:pt x="101" y="622"/>
                      </a:lnTo>
                      <a:lnTo>
                        <a:pt x="103" y="623"/>
                      </a:lnTo>
                      <a:lnTo>
                        <a:pt x="104" y="622"/>
                      </a:lnTo>
                      <a:lnTo>
                        <a:pt x="103" y="621"/>
                      </a:lnTo>
                      <a:lnTo>
                        <a:pt x="103" y="620"/>
                      </a:lnTo>
                      <a:lnTo>
                        <a:pt x="103" y="618"/>
                      </a:lnTo>
                      <a:lnTo>
                        <a:pt x="103" y="614"/>
                      </a:lnTo>
                      <a:lnTo>
                        <a:pt x="101" y="614"/>
                      </a:lnTo>
                      <a:lnTo>
                        <a:pt x="100" y="614"/>
                      </a:lnTo>
                      <a:lnTo>
                        <a:pt x="98" y="614"/>
                      </a:lnTo>
                      <a:lnTo>
                        <a:pt x="96" y="614"/>
                      </a:lnTo>
                      <a:lnTo>
                        <a:pt x="95" y="614"/>
                      </a:lnTo>
                      <a:lnTo>
                        <a:pt x="94" y="614"/>
                      </a:lnTo>
                      <a:lnTo>
                        <a:pt x="93" y="614"/>
                      </a:lnTo>
                      <a:lnTo>
                        <a:pt x="93" y="617"/>
                      </a:lnTo>
                      <a:lnTo>
                        <a:pt x="91" y="617"/>
                      </a:lnTo>
                      <a:lnTo>
                        <a:pt x="90" y="617"/>
                      </a:lnTo>
                      <a:lnTo>
                        <a:pt x="89" y="618"/>
                      </a:lnTo>
                      <a:lnTo>
                        <a:pt x="87" y="620"/>
                      </a:lnTo>
                      <a:lnTo>
                        <a:pt x="86" y="620"/>
                      </a:lnTo>
                      <a:lnTo>
                        <a:pt x="85" y="621"/>
                      </a:lnTo>
                      <a:lnTo>
                        <a:pt x="82" y="621"/>
                      </a:lnTo>
                      <a:lnTo>
                        <a:pt x="81" y="620"/>
                      </a:lnTo>
                      <a:lnTo>
                        <a:pt x="82" y="618"/>
                      </a:lnTo>
                      <a:lnTo>
                        <a:pt x="85" y="614"/>
                      </a:lnTo>
                      <a:lnTo>
                        <a:pt x="85" y="613"/>
                      </a:lnTo>
                      <a:lnTo>
                        <a:pt x="86" y="612"/>
                      </a:lnTo>
                      <a:lnTo>
                        <a:pt x="86" y="609"/>
                      </a:lnTo>
                      <a:lnTo>
                        <a:pt x="86" y="608"/>
                      </a:lnTo>
                      <a:lnTo>
                        <a:pt x="85" y="608"/>
                      </a:lnTo>
                      <a:lnTo>
                        <a:pt x="82" y="609"/>
                      </a:lnTo>
                      <a:lnTo>
                        <a:pt x="81" y="611"/>
                      </a:lnTo>
                      <a:lnTo>
                        <a:pt x="80" y="612"/>
                      </a:lnTo>
                      <a:lnTo>
                        <a:pt x="79" y="611"/>
                      </a:lnTo>
                      <a:lnTo>
                        <a:pt x="79" y="609"/>
                      </a:lnTo>
                      <a:lnTo>
                        <a:pt x="77" y="609"/>
                      </a:lnTo>
                      <a:lnTo>
                        <a:pt x="77" y="608"/>
                      </a:lnTo>
                      <a:lnTo>
                        <a:pt x="76" y="607"/>
                      </a:lnTo>
                      <a:lnTo>
                        <a:pt x="75" y="606"/>
                      </a:lnTo>
                      <a:lnTo>
                        <a:pt x="74" y="606"/>
                      </a:lnTo>
                      <a:lnTo>
                        <a:pt x="72" y="607"/>
                      </a:lnTo>
                      <a:lnTo>
                        <a:pt x="71" y="608"/>
                      </a:lnTo>
                      <a:lnTo>
                        <a:pt x="70" y="609"/>
                      </a:lnTo>
                      <a:lnTo>
                        <a:pt x="67" y="608"/>
                      </a:lnTo>
                      <a:lnTo>
                        <a:pt x="70" y="607"/>
                      </a:lnTo>
                      <a:lnTo>
                        <a:pt x="70" y="604"/>
                      </a:lnTo>
                      <a:lnTo>
                        <a:pt x="70" y="602"/>
                      </a:lnTo>
                      <a:lnTo>
                        <a:pt x="70" y="599"/>
                      </a:lnTo>
                      <a:lnTo>
                        <a:pt x="67" y="599"/>
                      </a:lnTo>
                      <a:lnTo>
                        <a:pt x="65" y="599"/>
                      </a:lnTo>
                      <a:lnTo>
                        <a:pt x="62" y="598"/>
                      </a:lnTo>
                      <a:lnTo>
                        <a:pt x="61" y="598"/>
                      </a:lnTo>
                      <a:lnTo>
                        <a:pt x="60" y="598"/>
                      </a:lnTo>
                      <a:lnTo>
                        <a:pt x="58" y="597"/>
                      </a:lnTo>
                      <a:lnTo>
                        <a:pt x="57" y="598"/>
                      </a:lnTo>
                      <a:lnTo>
                        <a:pt x="53" y="599"/>
                      </a:lnTo>
                      <a:lnTo>
                        <a:pt x="53" y="602"/>
                      </a:lnTo>
                      <a:lnTo>
                        <a:pt x="52" y="603"/>
                      </a:lnTo>
                      <a:lnTo>
                        <a:pt x="52" y="606"/>
                      </a:lnTo>
                      <a:lnTo>
                        <a:pt x="51" y="607"/>
                      </a:lnTo>
                      <a:lnTo>
                        <a:pt x="49" y="608"/>
                      </a:lnTo>
                      <a:lnTo>
                        <a:pt x="49" y="609"/>
                      </a:lnTo>
                      <a:lnTo>
                        <a:pt x="48" y="612"/>
                      </a:lnTo>
                      <a:lnTo>
                        <a:pt x="47" y="613"/>
                      </a:lnTo>
                      <a:lnTo>
                        <a:pt x="47" y="612"/>
                      </a:lnTo>
                      <a:lnTo>
                        <a:pt x="46" y="612"/>
                      </a:lnTo>
                      <a:lnTo>
                        <a:pt x="46" y="609"/>
                      </a:lnTo>
                      <a:lnTo>
                        <a:pt x="44" y="607"/>
                      </a:lnTo>
                      <a:lnTo>
                        <a:pt x="43" y="604"/>
                      </a:lnTo>
                      <a:lnTo>
                        <a:pt x="42" y="603"/>
                      </a:lnTo>
                      <a:lnTo>
                        <a:pt x="41" y="602"/>
                      </a:lnTo>
                      <a:lnTo>
                        <a:pt x="38" y="599"/>
                      </a:lnTo>
                      <a:lnTo>
                        <a:pt x="37" y="598"/>
                      </a:lnTo>
                      <a:lnTo>
                        <a:pt x="37" y="597"/>
                      </a:lnTo>
                      <a:lnTo>
                        <a:pt x="35" y="595"/>
                      </a:lnTo>
                      <a:lnTo>
                        <a:pt x="34" y="593"/>
                      </a:lnTo>
                      <a:lnTo>
                        <a:pt x="34" y="590"/>
                      </a:lnTo>
                      <a:lnTo>
                        <a:pt x="33" y="589"/>
                      </a:lnTo>
                      <a:lnTo>
                        <a:pt x="33" y="588"/>
                      </a:lnTo>
                      <a:lnTo>
                        <a:pt x="32" y="584"/>
                      </a:lnTo>
                      <a:lnTo>
                        <a:pt x="32" y="583"/>
                      </a:lnTo>
                      <a:lnTo>
                        <a:pt x="30" y="582"/>
                      </a:lnTo>
                      <a:lnTo>
                        <a:pt x="30" y="579"/>
                      </a:lnTo>
                      <a:lnTo>
                        <a:pt x="30" y="576"/>
                      </a:lnTo>
                      <a:lnTo>
                        <a:pt x="30" y="574"/>
                      </a:lnTo>
                      <a:lnTo>
                        <a:pt x="29" y="573"/>
                      </a:lnTo>
                      <a:lnTo>
                        <a:pt x="28" y="571"/>
                      </a:lnTo>
                      <a:lnTo>
                        <a:pt x="28" y="569"/>
                      </a:lnTo>
                      <a:lnTo>
                        <a:pt x="27" y="568"/>
                      </a:lnTo>
                      <a:lnTo>
                        <a:pt x="27" y="565"/>
                      </a:lnTo>
                      <a:lnTo>
                        <a:pt x="25" y="565"/>
                      </a:lnTo>
                      <a:lnTo>
                        <a:pt x="25" y="564"/>
                      </a:lnTo>
                      <a:lnTo>
                        <a:pt x="27" y="563"/>
                      </a:lnTo>
                      <a:lnTo>
                        <a:pt x="27" y="561"/>
                      </a:lnTo>
                      <a:lnTo>
                        <a:pt x="27" y="560"/>
                      </a:lnTo>
                      <a:lnTo>
                        <a:pt x="27" y="559"/>
                      </a:lnTo>
                      <a:lnTo>
                        <a:pt x="25" y="557"/>
                      </a:lnTo>
                      <a:lnTo>
                        <a:pt x="23" y="554"/>
                      </a:lnTo>
                      <a:lnTo>
                        <a:pt x="20" y="552"/>
                      </a:lnTo>
                      <a:lnTo>
                        <a:pt x="20" y="551"/>
                      </a:lnTo>
                      <a:lnTo>
                        <a:pt x="19" y="550"/>
                      </a:lnTo>
                      <a:lnTo>
                        <a:pt x="18" y="550"/>
                      </a:lnTo>
                      <a:lnTo>
                        <a:pt x="16" y="550"/>
                      </a:lnTo>
                      <a:lnTo>
                        <a:pt x="15" y="550"/>
                      </a:lnTo>
                      <a:lnTo>
                        <a:pt x="14" y="547"/>
                      </a:lnTo>
                      <a:lnTo>
                        <a:pt x="13" y="547"/>
                      </a:lnTo>
                      <a:lnTo>
                        <a:pt x="8" y="547"/>
                      </a:lnTo>
                      <a:lnTo>
                        <a:pt x="6" y="546"/>
                      </a:lnTo>
                      <a:lnTo>
                        <a:pt x="6" y="544"/>
                      </a:lnTo>
                      <a:lnTo>
                        <a:pt x="6" y="540"/>
                      </a:lnTo>
                      <a:lnTo>
                        <a:pt x="6" y="538"/>
                      </a:lnTo>
                      <a:lnTo>
                        <a:pt x="6" y="536"/>
                      </a:lnTo>
                      <a:lnTo>
                        <a:pt x="8" y="535"/>
                      </a:lnTo>
                      <a:lnTo>
                        <a:pt x="9" y="533"/>
                      </a:lnTo>
                      <a:lnTo>
                        <a:pt x="6" y="532"/>
                      </a:lnTo>
                      <a:lnTo>
                        <a:pt x="5" y="530"/>
                      </a:lnTo>
                      <a:lnTo>
                        <a:pt x="5" y="527"/>
                      </a:lnTo>
                      <a:lnTo>
                        <a:pt x="6" y="525"/>
                      </a:lnTo>
                      <a:lnTo>
                        <a:pt x="8" y="523"/>
                      </a:lnTo>
                      <a:lnTo>
                        <a:pt x="8" y="521"/>
                      </a:lnTo>
                      <a:lnTo>
                        <a:pt x="6" y="518"/>
                      </a:lnTo>
                      <a:lnTo>
                        <a:pt x="8" y="516"/>
                      </a:lnTo>
                      <a:lnTo>
                        <a:pt x="8" y="514"/>
                      </a:lnTo>
                      <a:lnTo>
                        <a:pt x="9" y="513"/>
                      </a:lnTo>
                      <a:lnTo>
                        <a:pt x="9" y="509"/>
                      </a:lnTo>
                      <a:lnTo>
                        <a:pt x="8" y="508"/>
                      </a:lnTo>
                      <a:lnTo>
                        <a:pt x="8" y="507"/>
                      </a:lnTo>
                      <a:lnTo>
                        <a:pt x="6" y="506"/>
                      </a:lnTo>
                      <a:lnTo>
                        <a:pt x="6" y="503"/>
                      </a:lnTo>
                      <a:lnTo>
                        <a:pt x="6" y="502"/>
                      </a:lnTo>
                      <a:lnTo>
                        <a:pt x="6" y="500"/>
                      </a:lnTo>
                      <a:lnTo>
                        <a:pt x="5" y="499"/>
                      </a:lnTo>
                      <a:lnTo>
                        <a:pt x="4" y="494"/>
                      </a:lnTo>
                      <a:lnTo>
                        <a:pt x="4" y="490"/>
                      </a:lnTo>
                      <a:lnTo>
                        <a:pt x="3" y="488"/>
                      </a:lnTo>
                      <a:lnTo>
                        <a:pt x="1" y="485"/>
                      </a:lnTo>
                      <a:lnTo>
                        <a:pt x="0" y="484"/>
                      </a:lnTo>
                      <a:lnTo>
                        <a:pt x="0" y="479"/>
                      </a:lnTo>
                      <a:lnTo>
                        <a:pt x="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6" name="Freeform 73">
                  <a:extLst>
                    <a:ext uri="{FF2B5EF4-FFF2-40B4-BE49-F238E27FC236}">
                      <a16:creationId xmlns:a16="http://schemas.microsoft.com/office/drawing/2014/main" id="{160C17E0-1DF0-471A-BDB6-5E12C324C31F}"/>
                    </a:ext>
                  </a:extLst>
                </p:cNvPr>
                <p:cNvSpPr>
                  <a:spLocks/>
                </p:cNvSpPr>
                <p:nvPr/>
              </p:nvSpPr>
              <p:spPr bwMode="auto">
                <a:xfrm>
                  <a:off x="3813" y="2544"/>
                  <a:ext cx="32" cy="47"/>
                </a:xfrm>
                <a:custGeom>
                  <a:avLst/>
                  <a:gdLst>
                    <a:gd name="T0" fmla="*/ 29 w 32"/>
                    <a:gd name="T1" fmla="*/ 47 h 47"/>
                    <a:gd name="T2" fmla="*/ 27 w 32"/>
                    <a:gd name="T3" fmla="*/ 43 h 47"/>
                    <a:gd name="T4" fmla="*/ 24 w 32"/>
                    <a:gd name="T5" fmla="*/ 37 h 47"/>
                    <a:gd name="T6" fmla="*/ 21 w 32"/>
                    <a:gd name="T7" fmla="*/ 33 h 47"/>
                    <a:gd name="T8" fmla="*/ 18 w 32"/>
                    <a:gd name="T9" fmla="*/ 29 h 47"/>
                    <a:gd name="T10" fmla="*/ 18 w 32"/>
                    <a:gd name="T11" fmla="*/ 33 h 47"/>
                    <a:gd name="T12" fmla="*/ 18 w 32"/>
                    <a:gd name="T13" fmla="*/ 34 h 47"/>
                    <a:gd name="T14" fmla="*/ 20 w 32"/>
                    <a:gd name="T15" fmla="*/ 38 h 47"/>
                    <a:gd name="T16" fmla="*/ 18 w 32"/>
                    <a:gd name="T17" fmla="*/ 38 h 47"/>
                    <a:gd name="T18" fmla="*/ 15 w 32"/>
                    <a:gd name="T19" fmla="*/ 36 h 47"/>
                    <a:gd name="T20" fmla="*/ 13 w 32"/>
                    <a:gd name="T21" fmla="*/ 30 h 47"/>
                    <a:gd name="T22" fmla="*/ 10 w 32"/>
                    <a:gd name="T23" fmla="*/ 27 h 47"/>
                    <a:gd name="T24" fmla="*/ 9 w 32"/>
                    <a:gd name="T25" fmla="*/ 25 h 47"/>
                    <a:gd name="T26" fmla="*/ 8 w 32"/>
                    <a:gd name="T27" fmla="*/ 22 h 47"/>
                    <a:gd name="T28" fmla="*/ 5 w 32"/>
                    <a:gd name="T29" fmla="*/ 18 h 47"/>
                    <a:gd name="T30" fmla="*/ 0 w 32"/>
                    <a:gd name="T31" fmla="*/ 14 h 47"/>
                    <a:gd name="T32" fmla="*/ 1 w 32"/>
                    <a:gd name="T33" fmla="*/ 13 h 47"/>
                    <a:gd name="T34" fmla="*/ 1 w 32"/>
                    <a:gd name="T35" fmla="*/ 10 h 47"/>
                    <a:gd name="T36" fmla="*/ 5 w 32"/>
                    <a:gd name="T37" fmla="*/ 8 h 47"/>
                    <a:gd name="T38" fmla="*/ 8 w 32"/>
                    <a:gd name="T39" fmla="*/ 6 h 47"/>
                    <a:gd name="T40" fmla="*/ 10 w 32"/>
                    <a:gd name="T41" fmla="*/ 4 h 47"/>
                    <a:gd name="T42" fmla="*/ 11 w 32"/>
                    <a:gd name="T43" fmla="*/ 1 h 47"/>
                    <a:gd name="T44" fmla="*/ 13 w 32"/>
                    <a:gd name="T45" fmla="*/ 3 h 47"/>
                    <a:gd name="T46" fmla="*/ 15 w 32"/>
                    <a:gd name="T47" fmla="*/ 3 h 47"/>
                    <a:gd name="T48" fmla="*/ 18 w 32"/>
                    <a:gd name="T49" fmla="*/ 1 h 47"/>
                    <a:gd name="T50" fmla="*/ 23 w 32"/>
                    <a:gd name="T51" fmla="*/ 1 h 47"/>
                    <a:gd name="T52" fmla="*/ 27 w 32"/>
                    <a:gd name="T53" fmla="*/ 0 h 47"/>
                    <a:gd name="T54" fmla="*/ 27 w 32"/>
                    <a:gd name="T55" fmla="*/ 1 h 47"/>
                    <a:gd name="T56" fmla="*/ 27 w 32"/>
                    <a:gd name="T57" fmla="*/ 5 h 47"/>
                    <a:gd name="T58" fmla="*/ 24 w 32"/>
                    <a:gd name="T59" fmla="*/ 10 h 47"/>
                    <a:gd name="T60" fmla="*/ 24 w 32"/>
                    <a:gd name="T61" fmla="*/ 11 h 47"/>
                    <a:gd name="T62" fmla="*/ 27 w 32"/>
                    <a:gd name="T63" fmla="*/ 8 h 47"/>
                    <a:gd name="T64" fmla="*/ 28 w 32"/>
                    <a:gd name="T65" fmla="*/ 10 h 47"/>
                    <a:gd name="T66" fmla="*/ 29 w 32"/>
                    <a:gd name="T67" fmla="*/ 14 h 47"/>
                    <a:gd name="T68" fmla="*/ 30 w 32"/>
                    <a:gd name="T69" fmla="*/ 17 h 47"/>
                    <a:gd name="T70" fmla="*/ 30 w 32"/>
                    <a:gd name="T71" fmla="*/ 20 h 47"/>
                    <a:gd name="T72" fmla="*/ 32 w 32"/>
                    <a:gd name="T73" fmla="*/ 28 h 47"/>
                    <a:gd name="T74" fmla="*/ 32 w 32"/>
                    <a:gd name="T75" fmla="*/ 33 h 47"/>
                    <a:gd name="T76" fmla="*/ 32 w 32"/>
                    <a:gd name="T77" fmla="*/ 41 h 47"/>
                    <a:gd name="T78" fmla="*/ 30 w 32"/>
                    <a:gd name="T79" fmla="*/ 47 h 47"/>
                    <a:gd name="T80" fmla="*/ 29 w 32"/>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47">
                      <a:moveTo>
                        <a:pt x="29" y="47"/>
                      </a:moveTo>
                      <a:lnTo>
                        <a:pt x="27" y="43"/>
                      </a:lnTo>
                      <a:lnTo>
                        <a:pt x="24" y="37"/>
                      </a:lnTo>
                      <a:lnTo>
                        <a:pt x="21" y="33"/>
                      </a:lnTo>
                      <a:lnTo>
                        <a:pt x="18" y="29"/>
                      </a:lnTo>
                      <a:lnTo>
                        <a:pt x="18" y="33"/>
                      </a:lnTo>
                      <a:lnTo>
                        <a:pt x="18" y="34"/>
                      </a:lnTo>
                      <a:lnTo>
                        <a:pt x="20" y="38"/>
                      </a:lnTo>
                      <a:lnTo>
                        <a:pt x="18" y="38"/>
                      </a:lnTo>
                      <a:lnTo>
                        <a:pt x="15" y="36"/>
                      </a:lnTo>
                      <a:lnTo>
                        <a:pt x="13" y="30"/>
                      </a:lnTo>
                      <a:lnTo>
                        <a:pt x="10" y="27"/>
                      </a:lnTo>
                      <a:lnTo>
                        <a:pt x="9" y="25"/>
                      </a:lnTo>
                      <a:lnTo>
                        <a:pt x="8" y="22"/>
                      </a:lnTo>
                      <a:lnTo>
                        <a:pt x="5" y="18"/>
                      </a:lnTo>
                      <a:lnTo>
                        <a:pt x="0" y="14"/>
                      </a:lnTo>
                      <a:lnTo>
                        <a:pt x="1" y="13"/>
                      </a:lnTo>
                      <a:lnTo>
                        <a:pt x="1" y="10"/>
                      </a:lnTo>
                      <a:lnTo>
                        <a:pt x="5" y="8"/>
                      </a:lnTo>
                      <a:lnTo>
                        <a:pt x="8" y="6"/>
                      </a:lnTo>
                      <a:lnTo>
                        <a:pt x="10" y="4"/>
                      </a:lnTo>
                      <a:lnTo>
                        <a:pt x="11" y="1"/>
                      </a:lnTo>
                      <a:lnTo>
                        <a:pt x="13" y="3"/>
                      </a:lnTo>
                      <a:lnTo>
                        <a:pt x="15" y="3"/>
                      </a:lnTo>
                      <a:lnTo>
                        <a:pt x="18" y="1"/>
                      </a:lnTo>
                      <a:lnTo>
                        <a:pt x="23" y="1"/>
                      </a:lnTo>
                      <a:lnTo>
                        <a:pt x="27" y="0"/>
                      </a:lnTo>
                      <a:lnTo>
                        <a:pt x="27" y="1"/>
                      </a:lnTo>
                      <a:lnTo>
                        <a:pt x="27" y="5"/>
                      </a:lnTo>
                      <a:lnTo>
                        <a:pt x="24" y="10"/>
                      </a:lnTo>
                      <a:lnTo>
                        <a:pt x="24" y="11"/>
                      </a:lnTo>
                      <a:lnTo>
                        <a:pt x="27" y="8"/>
                      </a:lnTo>
                      <a:lnTo>
                        <a:pt x="28" y="10"/>
                      </a:lnTo>
                      <a:lnTo>
                        <a:pt x="29" y="14"/>
                      </a:lnTo>
                      <a:lnTo>
                        <a:pt x="30" y="17"/>
                      </a:lnTo>
                      <a:lnTo>
                        <a:pt x="30" y="20"/>
                      </a:lnTo>
                      <a:lnTo>
                        <a:pt x="32" y="28"/>
                      </a:lnTo>
                      <a:lnTo>
                        <a:pt x="32" y="33"/>
                      </a:lnTo>
                      <a:lnTo>
                        <a:pt x="32" y="41"/>
                      </a:lnTo>
                      <a:lnTo>
                        <a:pt x="30" y="47"/>
                      </a:lnTo>
                      <a:lnTo>
                        <a:pt x="29" y="4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7" name="Freeform 74">
                  <a:extLst>
                    <a:ext uri="{FF2B5EF4-FFF2-40B4-BE49-F238E27FC236}">
                      <a16:creationId xmlns:a16="http://schemas.microsoft.com/office/drawing/2014/main" id="{B377F0B1-83AF-4C74-AB90-165B38BA4A93}"/>
                    </a:ext>
                  </a:extLst>
                </p:cNvPr>
                <p:cNvSpPr>
                  <a:spLocks/>
                </p:cNvSpPr>
                <p:nvPr/>
              </p:nvSpPr>
              <p:spPr bwMode="auto">
                <a:xfrm>
                  <a:off x="3794" y="2550"/>
                  <a:ext cx="32" cy="49"/>
                </a:xfrm>
                <a:custGeom>
                  <a:avLst/>
                  <a:gdLst>
                    <a:gd name="T0" fmla="*/ 0 w 32"/>
                    <a:gd name="T1" fmla="*/ 5 h 49"/>
                    <a:gd name="T2" fmla="*/ 2 w 32"/>
                    <a:gd name="T3" fmla="*/ 2 h 49"/>
                    <a:gd name="T4" fmla="*/ 4 w 32"/>
                    <a:gd name="T5" fmla="*/ 0 h 49"/>
                    <a:gd name="T6" fmla="*/ 9 w 32"/>
                    <a:gd name="T7" fmla="*/ 0 h 49"/>
                    <a:gd name="T8" fmla="*/ 11 w 32"/>
                    <a:gd name="T9" fmla="*/ 0 h 49"/>
                    <a:gd name="T10" fmla="*/ 14 w 32"/>
                    <a:gd name="T11" fmla="*/ 0 h 49"/>
                    <a:gd name="T12" fmla="*/ 15 w 32"/>
                    <a:gd name="T13" fmla="*/ 0 h 49"/>
                    <a:gd name="T14" fmla="*/ 15 w 32"/>
                    <a:gd name="T15" fmla="*/ 7 h 49"/>
                    <a:gd name="T16" fmla="*/ 15 w 32"/>
                    <a:gd name="T17" fmla="*/ 11 h 49"/>
                    <a:gd name="T18" fmla="*/ 15 w 32"/>
                    <a:gd name="T19" fmla="*/ 14 h 49"/>
                    <a:gd name="T20" fmla="*/ 18 w 32"/>
                    <a:gd name="T21" fmla="*/ 21 h 49"/>
                    <a:gd name="T22" fmla="*/ 20 w 32"/>
                    <a:gd name="T23" fmla="*/ 27 h 49"/>
                    <a:gd name="T24" fmla="*/ 24 w 32"/>
                    <a:gd name="T25" fmla="*/ 31 h 49"/>
                    <a:gd name="T26" fmla="*/ 27 w 32"/>
                    <a:gd name="T27" fmla="*/ 36 h 49"/>
                    <a:gd name="T28" fmla="*/ 29 w 32"/>
                    <a:gd name="T29" fmla="*/ 38 h 49"/>
                    <a:gd name="T30" fmla="*/ 32 w 32"/>
                    <a:gd name="T31" fmla="*/ 40 h 49"/>
                    <a:gd name="T32" fmla="*/ 30 w 32"/>
                    <a:gd name="T33" fmla="*/ 43 h 49"/>
                    <a:gd name="T34" fmla="*/ 30 w 32"/>
                    <a:gd name="T35" fmla="*/ 45 h 49"/>
                    <a:gd name="T36" fmla="*/ 29 w 32"/>
                    <a:gd name="T37" fmla="*/ 45 h 49"/>
                    <a:gd name="T38" fmla="*/ 28 w 32"/>
                    <a:gd name="T39" fmla="*/ 49 h 49"/>
                    <a:gd name="T40" fmla="*/ 24 w 32"/>
                    <a:gd name="T41" fmla="*/ 43 h 49"/>
                    <a:gd name="T42" fmla="*/ 18 w 32"/>
                    <a:gd name="T43" fmla="*/ 38 h 49"/>
                    <a:gd name="T44" fmla="*/ 15 w 32"/>
                    <a:gd name="T45" fmla="*/ 37 h 49"/>
                    <a:gd name="T46" fmla="*/ 13 w 32"/>
                    <a:gd name="T47" fmla="*/ 35 h 49"/>
                    <a:gd name="T48" fmla="*/ 11 w 32"/>
                    <a:gd name="T49" fmla="*/ 36 h 49"/>
                    <a:gd name="T50" fmla="*/ 10 w 32"/>
                    <a:gd name="T51" fmla="*/ 36 h 49"/>
                    <a:gd name="T52" fmla="*/ 6 w 32"/>
                    <a:gd name="T53" fmla="*/ 30 h 49"/>
                    <a:gd name="T54" fmla="*/ 5 w 32"/>
                    <a:gd name="T55" fmla="*/ 26 h 49"/>
                    <a:gd name="T56" fmla="*/ 5 w 32"/>
                    <a:gd name="T57" fmla="*/ 23 h 49"/>
                    <a:gd name="T58" fmla="*/ 4 w 32"/>
                    <a:gd name="T59" fmla="*/ 22 h 49"/>
                    <a:gd name="T60" fmla="*/ 4 w 32"/>
                    <a:gd name="T61" fmla="*/ 19 h 49"/>
                    <a:gd name="T62" fmla="*/ 2 w 32"/>
                    <a:gd name="T63" fmla="*/ 14 h 49"/>
                    <a:gd name="T64" fmla="*/ 0 w 32"/>
                    <a:gd name="T65" fmla="*/ 11 h 49"/>
                    <a:gd name="T66" fmla="*/ 0 w 32"/>
                    <a:gd name="T67" fmla="*/ 9 h 49"/>
                    <a:gd name="T68" fmla="*/ 0 w 32"/>
                    <a:gd name="T6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9">
                      <a:moveTo>
                        <a:pt x="0" y="5"/>
                      </a:moveTo>
                      <a:lnTo>
                        <a:pt x="2" y="2"/>
                      </a:lnTo>
                      <a:lnTo>
                        <a:pt x="4" y="0"/>
                      </a:lnTo>
                      <a:lnTo>
                        <a:pt x="9" y="0"/>
                      </a:lnTo>
                      <a:lnTo>
                        <a:pt x="11" y="0"/>
                      </a:lnTo>
                      <a:lnTo>
                        <a:pt x="14" y="0"/>
                      </a:lnTo>
                      <a:lnTo>
                        <a:pt x="15" y="0"/>
                      </a:lnTo>
                      <a:lnTo>
                        <a:pt x="15" y="7"/>
                      </a:lnTo>
                      <a:lnTo>
                        <a:pt x="15" y="11"/>
                      </a:lnTo>
                      <a:lnTo>
                        <a:pt x="15" y="14"/>
                      </a:lnTo>
                      <a:lnTo>
                        <a:pt x="18" y="21"/>
                      </a:lnTo>
                      <a:lnTo>
                        <a:pt x="20" y="27"/>
                      </a:lnTo>
                      <a:lnTo>
                        <a:pt x="24" y="31"/>
                      </a:lnTo>
                      <a:lnTo>
                        <a:pt x="27" y="36"/>
                      </a:lnTo>
                      <a:lnTo>
                        <a:pt x="29" y="38"/>
                      </a:lnTo>
                      <a:lnTo>
                        <a:pt x="32" y="40"/>
                      </a:lnTo>
                      <a:lnTo>
                        <a:pt x="30" y="43"/>
                      </a:lnTo>
                      <a:lnTo>
                        <a:pt x="30" y="45"/>
                      </a:lnTo>
                      <a:lnTo>
                        <a:pt x="29" y="45"/>
                      </a:lnTo>
                      <a:lnTo>
                        <a:pt x="28" y="49"/>
                      </a:lnTo>
                      <a:lnTo>
                        <a:pt x="24" y="43"/>
                      </a:lnTo>
                      <a:lnTo>
                        <a:pt x="18" y="38"/>
                      </a:lnTo>
                      <a:lnTo>
                        <a:pt x="15" y="37"/>
                      </a:lnTo>
                      <a:lnTo>
                        <a:pt x="13" y="35"/>
                      </a:lnTo>
                      <a:lnTo>
                        <a:pt x="11" y="36"/>
                      </a:lnTo>
                      <a:lnTo>
                        <a:pt x="10" y="36"/>
                      </a:lnTo>
                      <a:lnTo>
                        <a:pt x="6" y="30"/>
                      </a:lnTo>
                      <a:lnTo>
                        <a:pt x="5" y="26"/>
                      </a:lnTo>
                      <a:lnTo>
                        <a:pt x="5" y="23"/>
                      </a:lnTo>
                      <a:lnTo>
                        <a:pt x="4" y="22"/>
                      </a:lnTo>
                      <a:lnTo>
                        <a:pt x="4" y="19"/>
                      </a:lnTo>
                      <a:lnTo>
                        <a:pt x="2" y="14"/>
                      </a:lnTo>
                      <a:lnTo>
                        <a:pt x="0" y="11"/>
                      </a:lnTo>
                      <a:lnTo>
                        <a:pt x="0" y="9"/>
                      </a:lnTo>
                      <a:lnTo>
                        <a:pt x="0" y="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8" name="Freeform 75">
                  <a:extLst>
                    <a:ext uri="{FF2B5EF4-FFF2-40B4-BE49-F238E27FC236}">
                      <a16:creationId xmlns:a16="http://schemas.microsoft.com/office/drawing/2014/main" id="{FD3B6F83-AD7C-4F86-BFE4-F2C2DAFA1622}"/>
                    </a:ext>
                  </a:extLst>
                </p:cNvPr>
                <p:cNvSpPr>
                  <a:spLocks/>
                </p:cNvSpPr>
                <p:nvPr/>
              </p:nvSpPr>
              <p:spPr bwMode="auto">
                <a:xfrm>
                  <a:off x="3708" y="2558"/>
                  <a:ext cx="71" cy="56"/>
                </a:xfrm>
                <a:custGeom>
                  <a:avLst/>
                  <a:gdLst>
                    <a:gd name="T0" fmla="*/ 21 w 71"/>
                    <a:gd name="T1" fmla="*/ 1 h 56"/>
                    <a:gd name="T2" fmla="*/ 24 w 71"/>
                    <a:gd name="T3" fmla="*/ 1 h 56"/>
                    <a:gd name="T4" fmla="*/ 29 w 71"/>
                    <a:gd name="T5" fmla="*/ 1 h 56"/>
                    <a:gd name="T6" fmla="*/ 38 w 71"/>
                    <a:gd name="T7" fmla="*/ 0 h 56"/>
                    <a:gd name="T8" fmla="*/ 40 w 71"/>
                    <a:gd name="T9" fmla="*/ 1 h 56"/>
                    <a:gd name="T10" fmla="*/ 44 w 71"/>
                    <a:gd name="T11" fmla="*/ 1 h 56"/>
                    <a:gd name="T12" fmla="*/ 50 w 71"/>
                    <a:gd name="T13" fmla="*/ 4 h 56"/>
                    <a:gd name="T14" fmla="*/ 54 w 71"/>
                    <a:gd name="T15" fmla="*/ 5 h 56"/>
                    <a:gd name="T16" fmla="*/ 58 w 71"/>
                    <a:gd name="T17" fmla="*/ 6 h 56"/>
                    <a:gd name="T18" fmla="*/ 61 w 71"/>
                    <a:gd name="T19" fmla="*/ 8 h 56"/>
                    <a:gd name="T20" fmla="*/ 63 w 71"/>
                    <a:gd name="T21" fmla="*/ 8 h 56"/>
                    <a:gd name="T22" fmla="*/ 67 w 71"/>
                    <a:gd name="T23" fmla="*/ 9 h 56"/>
                    <a:gd name="T24" fmla="*/ 69 w 71"/>
                    <a:gd name="T25" fmla="*/ 9 h 56"/>
                    <a:gd name="T26" fmla="*/ 71 w 71"/>
                    <a:gd name="T27" fmla="*/ 14 h 56"/>
                    <a:gd name="T28" fmla="*/ 67 w 71"/>
                    <a:gd name="T29" fmla="*/ 19 h 56"/>
                    <a:gd name="T30" fmla="*/ 63 w 71"/>
                    <a:gd name="T31" fmla="*/ 22 h 56"/>
                    <a:gd name="T32" fmla="*/ 63 w 71"/>
                    <a:gd name="T33" fmla="*/ 20 h 56"/>
                    <a:gd name="T34" fmla="*/ 57 w 71"/>
                    <a:gd name="T35" fmla="*/ 22 h 56"/>
                    <a:gd name="T36" fmla="*/ 48 w 71"/>
                    <a:gd name="T37" fmla="*/ 23 h 56"/>
                    <a:gd name="T38" fmla="*/ 38 w 71"/>
                    <a:gd name="T39" fmla="*/ 24 h 56"/>
                    <a:gd name="T40" fmla="*/ 28 w 71"/>
                    <a:gd name="T41" fmla="*/ 27 h 56"/>
                    <a:gd name="T42" fmla="*/ 19 w 71"/>
                    <a:gd name="T43" fmla="*/ 30 h 56"/>
                    <a:gd name="T44" fmla="*/ 17 w 71"/>
                    <a:gd name="T45" fmla="*/ 41 h 56"/>
                    <a:gd name="T46" fmla="*/ 19 w 71"/>
                    <a:gd name="T47" fmla="*/ 47 h 56"/>
                    <a:gd name="T48" fmla="*/ 23 w 71"/>
                    <a:gd name="T49" fmla="*/ 49 h 56"/>
                    <a:gd name="T50" fmla="*/ 24 w 71"/>
                    <a:gd name="T51" fmla="*/ 53 h 56"/>
                    <a:gd name="T52" fmla="*/ 21 w 71"/>
                    <a:gd name="T53" fmla="*/ 56 h 56"/>
                    <a:gd name="T54" fmla="*/ 16 w 71"/>
                    <a:gd name="T55" fmla="*/ 51 h 56"/>
                    <a:gd name="T56" fmla="*/ 14 w 71"/>
                    <a:gd name="T57" fmla="*/ 49 h 56"/>
                    <a:gd name="T58" fmla="*/ 15 w 71"/>
                    <a:gd name="T59" fmla="*/ 47 h 56"/>
                    <a:gd name="T60" fmla="*/ 14 w 71"/>
                    <a:gd name="T61" fmla="*/ 43 h 56"/>
                    <a:gd name="T62" fmla="*/ 11 w 71"/>
                    <a:gd name="T63" fmla="*/ 38 h 56"/>
                    <a:gd name="T64" fmla="*/ 10 w 71"/>
                    <a:gd name="T65" fmla="*/ 34 h 56"/>
                    <a:gd name="T66" fmla="*/ 9 w 71"/>
                    <a:gd name="T67" fmla="*/ 28 h 56"/>
                    <a:gd name="T68" fmla="*/ 6 w 71"/>
                    <a:gd name="T69" fmla="*/ 24 h 56"/>
                    <a:gd name="T70" fmla="*/ 4 w 71"/>
                    <a:gd name="T71" fmla="*/ 20 h 56"/>
                    <a:gd name="T72" fmla="*/ 1 w 71"/>
                    <a:gd name="T73" fmla="*/ 18 h 56"/>
                    <a:gd name="T74" fmla="*/ 0 w 71"/>
                    <a:gd name="T75" fmla="*/ 15 h 56"/>
                    <a:gd name="T76" fmla="*/ 0 w 71"/>
                    <a:gd name="T77" fmla="*/ 11 h 56"/>
                    <a:gd name="T78" fmla="*/ 1 w 71"/>
                    <a:gd name="T79" fmla="*/ 6 h 56"/>
                    <a:gd name="T80" fmla="*/ 2 w 71"/>
                    <a:gd name="T81" fmla="*/ 3 h 56"/>
                    <a:gd name="T82" fmla="*/ 6 w 71"/>
                    <a:gd name="T83" fmla="*/ 1 h 56"/>
                    <a:gd name="T84" fmla="*/ 11 w 71"/>
                    <a:gd name="T85" fmla="*/ 0 h 56"/>
                    <a:gd name="T86" fmla="*/ 16 w 71"/>
                    <a:gd name="T87" fmla="*/ 1 h 56"/>
                    <a:gd name="T88" fmla="*/ 19 w 71"/>
                    <a:gd name="T8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56">
                      <a:moveTo>
                        <a:pt x="19" y="1"/>
                      </a:moveTo>
                      <a:lnTo>
                        <a:pt x="21" y="1"/>
                      </a:lnTo>
                      <a:lnTo>
                        <a:pt x="23" y="1"/>
                      </a:lnTo>
                      <a:lnTo>
                        <a:pt x="24" y="1"/>
                      </a:lnTo>
                      <a:lnTo>
                        <a:pt x="26" y="1"/>
                      </a:lnTo>
                      <a:lnTo>
                        <a:pt x="29" y="1"/>
                      </a:lnTo>
                      <a:lnTo>
                        <a:pt x="33" y="0"/>
                      </a:lnTo>
                      <a:lnTo>
                        <a:pt x="38" y="0"/>
                      </a:lnTo>
                      <a:lnTo>
                        <a:pt x="39" y="0"/>
                      </a:lnTo>
                      <a:lnTo>
                        <a:pt x="40" y="1"/>
                      </a:lnTo>
                      <a:lnTo>
                        <a:pt x="42" y="1"/>
                      </a:lnTo>
                      <a:lnTo>
                        <a:pt x="44" y="1"/>
                      </a:lnTo>
                      <a:lnTo>
                        <a:pt x="45" y="3"/>
                      </a:lnTo>
                      <a:lnTo>
                        <a:pt x="50" y="4"/>
                      </a:lnTo>
                      <a:lnTo>
                        <a:pt x="52" y="4"/>
                      </a:lnTo>
                      <a:lnTo>
                        <a:pt x="54" y="5"/>
                      </a:lnTo>
                      <a:lnTo>
                        <a:pt x="57" y="5"/>
                      </a:lnTo>
                      <a:lnTo>
                        <a:pt x="58" y="6"/>
                      </a:lnTo>
                      <a:lnTo>
                        <a:pt x="59" y="8"/>
                      </a:lnTo>
                      <a:lnTo>
                        <a:pt x="61" y="8"/>
                      </a:lnTo>
                      <a:lnTo>
                        <a:pt x="62" y="8"/>
                      </a:lnTo>
                      <a:lnTo>
                        <a:pt x="63" y="8"/>
                      </a:lnTo>
                      <a:lnTo>
                        <a:pt x="66" y="8"/>
                      </a:lnTo>
                      <a:lnTo>
                        <a:pt x="67" y="9"/>
                      </a:lnTo>
                      <a:lnTo>
                        <a:pt x="68" y="9"/>
                      </a:lnTo>
                      <a:lnTo>
                        <a:pt x="69" y="9"/>
                      </a:lnTo>
                      <a:lnTo>
                        <a:pt x="71" y="13"/>
                      </a:lnTo>
                      <a:lnTo>
                        <a:pt x="71" y="14"/>
                      </a:lnTo>
                      <a:lnTo>
                        <a:pt x="69" y="16"/>
                      </a:lnTo>
                      <a:lnTo>
                        <a:pt x="67" y="19"/>
                      </a:lnTo>
                      <a:lnTo>
                        <a:pt x="63" y="19"/>
                      </a:lnTo>
                      <a:lnTo>
                        <a:pt x="63" y="22"/>
                      </a:lnTo>
                      <a:lnTo>
                        <a:pt x="62" y="22"/>
                      </a:lnTo>
                      <a:lnTo>
                        <a:pt x="63" y="20"/>
                      </a:lnTo>
                      <a:lnTo>
                        <a:pt x="59" y="22"/>
                      </a:lnTo>
                      <a:lnTo>
                        <a:pt x="57" y="22"/>
                      </a:lnTo>
                      <a:lnTo>
                        <a:pt x="52" y="23"/>
                      </a:lnTo>
                      <a:lnTo>
                        <a:pt x="48" y="23"/>
                      </a:lnTo>
                      <a:lnTo>
                        <a:pt x="43" y="23"/>
                      </a:lnTo>
                      <a:lnTo>
                        <a:pt x="38" y="24"/>
                      </a:lnTo>
                      <a:lnTo>
                        <a:pt x="33" y="24"/>
                      </a:lnTo>
                      <a:lnTo>
                        <a:pt x="28" y="27"/>
                      </a:lnTo>
                      <a:lnTo>
                        <a:pt x="23" y="28"/>
                      </a:lnTo>
                      <a:lnTo>
                        <a:pt x="19" y="30"/>
                      </a:lnTo>
                      <a:lnTo>
                        <a:pt x="16" y="33"/>
                      </a:lnTo>
                      <a:lnTo>
                        <a:pt x="17" y="41"/>
                      </a:lnTo>
                      <a:lnTo>
                        <a:pt x="19" y="44"/>
                      </a:lnTo>
                      <a:lnTo>
                        <a:pt x="19" y="47"/>
                      </a:lnTo>
                      <a:lnTo>
                        <a:pt x="21" y="48"/>
                      </a:lnTo>
                      <a:lnTo>
                        <a:pt x="23" y="49"/>
                      </a:lnTo>
                      <a:lnTo>
                        <a:pt x="24" y="52"/>
                      </a:lnTo>
                      <a:lnTo>
                        <a:pt x="24" y="53"/>
                      </a:lnTo>
                      <a:lnTo>
                        <a:pt x="23" y="56"/>
                      </a:lnTo>
                      <a:lnTo>
                        <a:pt x="21" y="56"/>
                      </a:lnTo>
                      <a:lnTo>
                        <a:pt x="17" y="53"/>
                      </a:lnTo>
                      <a:lnTo>
                        <a:pt x="16" y="51"/>
                      </a:lnTo>
                      <a:lnTo>
                        <a:pt x="14" y="51"/>
                      </a:lnTo>
                      <a:lnTo>
                        <a:pt x="14" y="49"/>
                      </a:lnTo>
                      <a:lnTo>
                        <a:pt x="14" y="48"/>
                      </a:lnTo>
                      <a:lnTo>
                        <a:pt x="15" y="47"/>
                      </a:lnTo>
                      <a:lnTo>
                        <a:pt x="14" y="46"/>
                      </a:lnTo>
                      <a:lnTo>
                        <a:pt x="14" y="43"/>
                      </a:lnTo>
                      <a:lnTo>
                        <a:pt x="11" y="41"/>
                      </a:lnTo>
                      <a:lnTo>
                        <a:pt x="11" y="38"/>
                      </a:lnTo>
                      <a:lnTo>
                        <a:pt x="11" y="37"/>
                      </a:lnTo>
                      <a:lnTo>
                        <a:pt x="10" y="34"/>
                      </a:lnTo>
                      <a:lnTo>
                        <a:pt x="10" y="32"/>
                      </a:lnTo>
                      <a:lnTo>
                        <a:pt x="9" y="28"/>
                      </a:lnTo>
                      <a:lnTo>
                        <a:pt x="7" y="27"/>
                      </a:lnTo>
                      <a:lnTo>
                        <a:pt x="6" y="24"/>
                      </a:lnTo>
                      <a:lnTo>
                        <a:pt x="6" y="22"/>
                      </a:lnTo>
                      <a:lnTo>
                        <a:pt x="4" y="20"/>
                      </a:lnTo>
                      <a:lnTo>
                        <a:pt x="1" y="19"/>
                      </a:lnTo>
                      <a:lnTo>
                        <a:pt x="1" y="18"/>
                      </a:lnTo>
                      <a:lnTo>
                        <a:pt x="0" y="16"/>
                      </a:lnTo>
                      <a:lnTo>
                        <a:pt x="0" y="15"/>
                      </a:lnTo>
                      <a:lnTo>
                        <a:pt x="0" y="14"/>
                      </a:lnTo>
                      <a:lnTo>
                        <a:pt x="0" y="11"/>
                      </a:lnTo>
                      <a:lnTo>
                        <a:pt x="1" y="8"/>
                      </a:lnTo>
                      <a:lnTo>
                        <a:pt x="1" y="6"/>
                      </a:lnTo>
                      <a:lnTo>
                        <a:pt x="1" y="4"/>
                      </a:lnTo>
                      <a:lnTo>
                        <a:pt x="2" y="3"/>
                      </a:lnTo>
                      <a:lnTo>
                        <a:pt x="4" y="1"/>
                      </a:lnTo>
                      <a:lnTo>
                        <a:pt x="6" y="1"/>
                      </a:lnTo>
                      <a:lnTo>
                        <a:pt x="10" y="0"/>
                      </a:lnTo>
                      <a:lnTo>
                        <a:pt x="11" y="0"/>
                      </a:lnTo>
                      <a:lnTo>
                        <a:pt x="14" y="0"/>
                      </a:lnTo>
                      <a:lnTo>
                        <a:pt x="16" y="1"/>
                      </a:lnTo>
                      <a:lnTo>
                        <a:pt x="17" y="1"/>
                      </a:lnTo>
                      <a:lnTo>
                        <a:pt x="19" y="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39" name="Freeform 76">
                  <a:extLst>
                    <a:ext uri="{FF2B5EF4-FFF2-40B4-BE49-F238E27FC236}">
                      <a16:creationId xmlns:a16="http://schemas.microsoft.com/office/drawing/2014/main" id="{2E325CC4-B66F-4D50-AE11-3D9543428722}"/>
                    </a:ext>
                  </a:extLst>
                </p:cNvPr>
                <p:cNvSpPr>
                  <a:spLocks/>
                </p:cNvSpPr>
                <p:nvPr/>
              </p:nvSpPr>
              <p:spPr bwMode="auto">
                <a:xfrm>
                  <a:off x="3862" y="2567"/>
                  <a:ext cx="43" cy="58"/>
                </a:xfrm>
                <a:custGeom>
                  <a:avLst/>
                  <a:gdLst>
                    <a:gd name="T0" fmla="*/ 31 w 43"/>
                    <a:gd name="T1" fmla="*/ 58 h 58"/>
                    <a:gd name="T2" fmla="*/ 27 w 43"/>
                    <a:gd name="T3" fmla="*/ 57 h 58"/>
                    <a:gd name="T4" fmla="*/ 24 w 43"/>
                    <a:gd name="T5" fmla="*/ 56 h 58"/>
                    <a:gd name="T6" fmla="*/ 22 w 43"/>
                    <a:gd name="T7" fmla="*/ 52 h 58"/>
                    <a:gd name="T8" fmla="*/ 19 w 43"/>
                    <a:gd name="T9" fmla="*/ 48 h 58"/>
                    <a:gd name="T10" fmla="*/ 18 w 43"/>
                    <a:gd name="T11" fmla="*/ 43 h 58"/>
                    <a:gd name="T12" fmla="*/ 17 w 43"/>
                    <a:gd name="T13" fmla="*/ 42 h 58"/>
                    <a:gd name="T14" fmla="*/ 13 w 43"/>
                    <a:gd name="T15" fmla="*/ 38 h 58"/>
                    <a:gd name="T16" fmla="*/ 12 w 43"/>
                    <a:gd name="T17" fmla="*/ 35 h 58"/>
                    <a:gd name="T18" fmla="*/ 10 w 43"/>
                    <a:gd name="T19" fmla="*/ 29 h 58"/>
                    <a:gd name="T20" fmla="*/ 8 w 43"/>
                    <a:gd name="T21" fmla="*/ 25 h 58"/>
                    <a:gd name="T22" fmla="*/ 7 w 43"/>
                    <a:gd name="T23" fmla="*/ 20 h 58"/>
                    <a:gd name="T24" fmla="*/ 7 w 43"/>
                    <a:gd name="T25" fmla="*/ 15 h 58"/>
                    <a:gd name="T26" fmla="*/ 4 w 43"/>
                    <a:gd name="T27" fmla="*/ 10 h 58"/>
                    <a:gd name="T28" fmla="*/ 2 w 43"/>
                    <a:gd name="T29" fmla="*/ 7 h 58"/>
                    <a:gd name="T30" fmla="*/ 4 w 43"/>
                    <a:gd name="T31" fmla="*/ 7 h 58"/>
                    <a:gd name="T32" fmla="*/ 4 w 43"/>
                    <a:gd name="T33" fmla="*/ 6 h 58"/>
                    <a:gd name="T34" fmla="*/ 2 w 43"/>
                    <a:gd name="T35" fmla="*/ 5 h 58"/>
                    <a:gd name="T36" fmla="*/ 0 w 43"/>
                    <a:gd name="T37" fmla="*/ 4 h 58"/>
                    <a:gd name="T38" fmla="*/ 0 w 43"/>
                    <a:gd name="T39" fmla="*/ 0 h 58"/>
                    <a:gd name="T40" fmla="*/ 3 w 43"/>
                    <a:gd name="T41" fmla="*/ 0 h 58"/>
                    <a:gd name="T42" fmla="*/ 7 w 43"/>
                    <a:gd name="T43" fmla="*/ 0 h 58"/>
                    <a:gd name="T44" fmla="*/ 9 w 43"/>
                    <a:gd name="T45" fmla="*/ 4 h 58"/>
                    <a:gd name="T46" fmla="*/ 12 w 43"/>
                    <a:gd name="T47" fmla="*/ 5 h 58"/>
                    <a:gd name="T48" fmla="*/ 13 w 43"/>
                    <a:gd name="T49" fmla="*/ 7 h 58"/>
                    <a:gd name="T50" fmla="*/ 17 w 43"/>
                    <a:gd name="T51" fmla="*/ 10 h 58"/>
                    <a:gd name="T52" fmla="*/ 19 w 43"/>
                    <a:gd name="T53" fmla="*/ 14 h 58"/>
                    <a:gd name="T54" fmla="*/ 22 w 43"/>
                    <a:gd name="T55" fmla="*/ 18 h 58"/>
                    <a:gd name="T56" fmla="*/ 26 w 43"/>
                    <a:gd name="T57" fmla="*/ 20 h 58"/>
                    <a:gd name="T58" fmla="*/ 28 w 43"/>
                    <a:gd name="T59" fmla="*/ 23 h 58"/>
                    <a:gd name="T60" fmla="*/ 31 w 43"/>
                    <a:gd name="T61" fmla="*/ 25 h 58"/>
                    <a:gd name="T62" fmla="*/ 31 w 43"/>
                    <a:gd name="T63" fmla="*/ 26 h 58"/>
                    <a:gd name="T64" fmla="*/ 28 w 43"/>
                    <a:gd name="T65" fmla="*/ 29 h 58"/>
                    <a:gd name="T66" fmla="*/ 26 w 43"/>
                    <a:gd name="T67" fmla="*/ 28 h 58"/>
                    <a:gd name="T68" fmla="*/ 27 w 43"/>
                    <a:gd name="T69" fmla="*/ 32 h 58"/>
                    <a:gd name="T70" fmla="*/ 27 w 43"/>
                    <a:gd name="T71" fmla="*/ 33 h 58"/>
                    <a:gd name="T72" fmla="*/ 28 w 43"/>
                    <a:gd name="T73" fmla="*/ 35 h 58"/>
                    <a:gd name="T74" fmla="*/ 31 w 43"/>
                    <a:gd name="T75" fmla="*/ 37 h 58"/>
                    <a:gd name="T76" fmla="*/ 26 w 43"/>
                    <a:gd name="T77" fmla="*/ 37 h 58"/>
                    <a:gd name="T78" fmla="*/ 23 w 43"/>
                    <a:gd name="T79" fmla="*/ 37 h 58"/>
                    <a:gd name="T80" fmla="*/ 22 w 43"/>
                    <a:gd name="T81" fmla="*/ 37 h 58"/>
                    <a:gd name="T82" fmla="*/ 27 w 43"/>
                    <a:gd name="T83" fmla="*/ 39 h 58"/>
                    <a:gd name="T84" fmla="*/ 31 w 43"/>
                    <a:gd name="T85" fmla="*/ 39 h 58"/>
                    <a:gd name="T86" fmla="*/ 35 w 43"/>
                    <a:gd name="T87" fmla="*/ 39 h 58"/>
                    <a:gd name="T88" fmla="*/ 37 w 43"/>
                    <a:gd name="T89" fmla="*/ 42 h 58"/>
                    <a:gd name="T90" fmla="*/ 41 w 43"/>
                    <a:gd name="T91" fmla="*/ 47 h 58"/>
                    <a:gd name="T92" fmla="*/ 42 w 43"/>
                    <a:gd name="T93" fmla="*/ 49 h 58"/>
                    <a:gd name="T94" fmla="*/ 42 w 43"/>
                    <a:gd name="T95" fmla="*/ 52 h 58"/>
                    <a:gd name="T96" fmla="*/ 43 w 43"/>
                    <a:gd name="T97" fmla="*/ 54 h 58"/>
                    <a:gd name="T98" fmla="*/ 43 w 43"/>
                    <a:gd name="T99" fmla="*/ 56 h 58"/>
                    <a:gd name="T100" fmla="*/ 41 w 43"/>
                    <a:gd name="T101" fmla="*/ 54 h 58"/>
                    <a:gd name="T102" fmla="*/ 40 w 43"/>
                    <a:gd name="T103" fmla="*/ 54 h 58"/>
                    <a:gd name="T104" fmla="*/ 33 w 43"/>
                    <a:gd name="T105" fmla="*/ 51 h 58"/>
                    <a:gd name="T106" fmla="*/ 31 w 43"/>
                    <a:gd name="T107" fmla="*/ 49 h 58"/>
                    <a:gd name="T108" fmla="*/ 31 w 43"/>
                    <a:gd name="T109" fmla="*/ 51 h 58"/>
                    <a:gd name="T110" fmla="*/ 28 w 43"/>
                    <a:gd name="T111" fmla="*/ 52 h 58"/>
                    <a:gd name="T112" fmla="*/ 28 w 43"/>
                    <a:gd name="T113" fmla="*/ 54 h 58"/>
                    <a:gd name="T114" fmla="*/ 31 w 43"/>
                    <a:gd name="T11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58">
                      <a:moveTo>
                        <a:pt x="31" y="58"/>
                      </a:moveTo>
                      <a:lnTo>
                        <a:pt x="27" y="57"/>
                      </a:lnTo>
                      <a:lnTo>
                        <a:pt x="24" y="56"/>
                      </a:lnTo>
                      <a:lnTo>
                        <a:pt x="22" y="52"/>
                      </a:lnTo>
                      <a:lnTo>
                        <a:pt x="19" y="48"/>
                      </a:lnTo>
                      <a:lnTo>
                        <a:pt x="18" y="43"/>
                      </a:lnTo>
                      <a:lnTo>
                        <a:pt x="17" y="42"/>
                      </a:lnTo>
                      <a:lnTo>
                        <a:pt x="13" y="38"/>
                      </a:lnTo>
                      <a:lnTo>
                        <a:pt x="12" y="35"/>
                      </a:lnTo>
                      <a:lnTo>
                        <a:pt x="10" y="29"/>
                      </a:lnTo>
                      <a:lnTo>
                        <a:pt x="8" y="25"/>
                      </a:lnTo>
                      <a:lnTo>
                        <a:pt x="7" y="20"/>
                      </a:lnTo>
                      <a:lnTo>
                        <a:pt x="7" y="15"/>
                      </a:lnTo>
                      <a:lnTo>
                        <a:pt x="4" y="10"/>
                      </a:lnTo>
                      <a:lnTo>
                        <a:pt x="2" y="7"/>
                      </a:lnTo>
                      <a:lnTo>
                        <a:pt x="4" y="7"/>
                      </a:lnTo>
                      <a:lnTo>
                        <a:pt x="4" y="6"/>
                      </a:lnTo>
                      <a:lnTo>
                        <a:pt x="2" y="5"/>
                      </a:lnTo>
                      <a:lnTo>
                        <a:pt x="0" y="4"/>
                      </a:lnTo>
                      <a:lnTo>
                        <a:pt x="0" y="0"/>
                      </a:lnTo>
                      <a:lnTo>
                        <a:pt x="3" y="0"/>
                      </a:lnTo>
                      <a:lnTo>
                        <a:pt x="7" y="0"/>
                      </a:lnTo>
                      <a:lnTo>
                        <a:pt x="9" y="4"/>
                      </a:lnTo>
                      <a:lnTo>
                        <a:pt x="12" y="5"/>
                      </a:lnTo>
                      <a:lnTo>
                        <a:pt x="13" y="7"/>
                      </a:lnTo>
                      <a:lnTo>
                        <a:pt x="17" y="10"/>
                      </a:lnTo>
                      <a:lnTo>
                        <a:pt x="19" y="14"/>
                      </a:lnTo>
                      <a:lnTo>
                        <a:pt x="22" y="18"/>
                      </a:lnTo>
                      <a:lnTo>
                        <a:pt x="26" y="20"/>
                      </a:lnTo>
                      <a:lnTo>
                        <a:pt x="28" y="23"/>
                      </a:lnTo>
                      <a:lnTo>
                        <a:pt x="31" y="25"/>
                      </a:lnTo>
                      <a:lnTo>
                        <a:pt x="31" y="26"/>
                      </a:lnTo>
                      <a:lnTo>
                        <a:pt x="28" y="29"/>
                      </a:lnTo>
                      <a:lnTo>
                        <a:pt x="26" y="28"/>
                      </a:lnTo>
                      <a:lnTo>
                        <a:pt x="27" y="32"/>
                      </a:lnTo>
                      <a:lnTo>
                        <a:pt x="27" y="33"/>
                      </a:lnTo>
                      <a:lnTo>
                        <a:pt x="28" y="35"/>
                      </a:lnTo>
                      <a:lnTo>
                        <a:pt x="31" y="37"/>
                      </a:lnTo>
                      <a:lnTo>
                        <a:pt x="26" y="37"/>
                      </a:lnTo>
                      <a:lnTo>
                        <a:pt x="23" y="37"/>
                      </a:lnTo>
                      <a:lnTo>
                        <a:pt x="22" y="37"/>
                      </a:lnTo>
                      <a:lnTo>
                        <a:pt x="27" y="39"/>
                      </a:lnTo>
                      <a:lnTo>
                        <a:pt x="31" y="39"/>
                      </a:lnTo>
                      <a:lnTo>
                        <a:pt x="35" y="39"/>
                      </a:lnTo>
                      <a:lnTo>
                        <a:pt x="37" y="42"/>
                      </a:lnTo>
                      <a:lnTo>
                        <a:pt x="41" y="47"/>
                      </a:lnTo>
                      <a:lnTo>
                        <a:pt x="42" y="49"/>
                      </a:lnTo>
                      <a:lnTo>
                        <a:pt x="42" y="52"/>
                      </a:lnTo>
                      <a:lnTo>
                        <a:pt x="43" y="54"/>
                      </a:lnTo>
                      <a:lnTo>
                        <a:pt x="43" y="56"/>
                      </a:lnTo>
                      <a:lnTo>
                        <a:pt x="41" y="54"/>
                      </a:lnTo>
                      <a:lnTo>
                        <a:pt x="40" y="54"/>
                      </a:lnTo>
                      <a:lnTo>
                        <a:pt x="33" y="51"/>
                      </a:lnTo>
                      <a:lnTo>
                        <a:pt x="31" y="49"/>
                      </a:lnTo>
                      <a:lnTo>
                        <a:pt x="31" y="51"/>
                      </a:lnTo>
                      <a:lnTo>
                        <a:pt x="28" y="52"/>
                      </a:lnTo>
                      <a:lnTo>
                        <a:pt x="28" y="54"/>
                      </a:lnTo>
                      <a:lnTo>
                        <a:pt x="31" y="5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0" name="Freeform 77">
                  <a:extLst>
                    <a:ext uri="{FF2B5EF4-FFF2-40B4-BE49-F238E27FC236}">
                      <a16:creationId xmlns:a16="http://schemas.microsoft.com/office/drawing/2014/main" id="{6C3C05D7-C9DC-4B2B-AC8A-0F4A369AFDE4}"/>
                    </a:ext>
                  </a:extLst>
                </p:cNvPr>
                <p:cNvSpPr>
                  <a:spLocks/>
                </p:cNvSpPr>
                <p:nvPr/>
              </p:nvSpPr>
              <p:spPr bwMode="auto">
                <a:xfrm>
                  <a:off x="3777" y="2581"/>
                  <a:ext cx="17" cy="7"/>
                </a:xfrm>
                <a:custGeom>
                  <a:avLst/>
                  <a:gdLst>
                    <a:gd name="T0" fmla="*/ 7 w 17"/>
                    <a:gd name="T1" fmla="*/ 4 h 7"/>
                    <a:gd name="T2" fmla="*/ 8 w 17"/>
                    <a:gd name="T3" fmla="*/ 4 h 7"/>
                    <a:gd name="T4" fmla="*/ 9 w 17"/>
                    <a:gd name="T5" fmla="*/ 4 h 7"/>
                    <a:gd name="T6" fmla="*/ 13 w 17"/>
                    <a:gd name="T7" fmla="*/ 1 h 7"/>
                    <a:gd name="T8" fmla="*/ 14 w 17"/>
                    <a:gd name="T9" fmla="*/ 0 h 7"/>
                    <a:gd name="T10" fmla="*/ 17 w 17"/>
                    <a:gd name="T11" fmla="*/ 0 h 7"/>
                    <a:gd name="T12" fmla="*/ 17 w 17"/>
                    <a:gd name="T13" fmla="*/ 1 h 7"/>
                    <a:gd name="T14" fmla="*/ 16 w 17"/>
                    <a:gd name="T15" fmla="*/ 6 h 7"/>
                    <a:gd name="T16" fmla="*/ 13 w 17"/>
                    <a:gd name="T17" fmla="*/ 7 h 7"/>
                    <a:gd name="T18" fmla="*/ 8 w 17"/>
                    <a:gd name="T19" fmla="*/ 7 h 7"/>
                    <a:gd name="T20" fmla="*/ 6 w 17"/>
                    <a:gd name="T21" fmla="*/ 7 h 7"/>
                    <a:gd name="T22" fmla="*/ 3 w 17"/>
                    <a:gd name="T23" fmla="*/ 7 h 7"/>
                    <a:gd name="T24" fmla="*/ 0 w 17"/>
                    <a:gd name="T25" fmla="*/ 6 h 7"/>
                    <a:gd name="T26" fmla="*/ 7 w 17"/>
                    <a:gd name="T2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7">
                      <a:moveTo>
                        <a:pt x="7" y="4"/>
                      </a:moveTo>
                      <a:lnTo>
                        <a:pt x="8" y="4"/>
                      </a:lnTo>
                      <a:lnTo>
                        <a:pt x="9" y="4"/>
                      </a:lnTo>
                      <a:lnTo>
                        <a:pt x="13" y="1"/>
                      </a:lnTo>
                      <a:lnTo>
                        <a:pt x="14" y="0"/>
                      </a:lnTo>
                      <a:lnTo>
                        <a:pt x="17" y="0"/>
                      </a:lnTo>
                      <a:lnTo>
                        <a:pt x="17" y="1"/>
                      </a:lnTo>
                      <a:lnTo>
                        <a:pt x="16" y="6"/>
                      </a:lnTo>
                      <a:lnTo>
                        <a:pt x="13" y="7"/>
                      </a:lnTo>
                      <a:lnTo>
                        <a:pt x="8" y="7"/>
                      </a:lnTo>
                      <a:lnTo>
                        <a:pt x="6" y="7"/>
                      </a:lnTo>
                      <a:lnTo>
                        <a:pt x="3" y="7"/>
                      </a:lnTo>
                      <a:lnTo>
                        <a:pt x="0" y="6"/>
                      </a:lnTo>
                      <a:lnTo>
                        <a:pt x="7" y="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1" name="Freeform 78">
                  <a:extLst>
                    <a:ext uri="{FF2B5EF4-FFF2-40B4-BE49-F238E27FC236}">
                      <a16:creationId xmlns:a16="http://schemas.microsoft.com/office/drawing/2014/main" id="{4D7CB537-0A51-424E-BB8C-739BF31DD070}"/>
                    </a:ext>
                  </a:extLst>
                </p:cNvPr>
                <p:cNvSpPr>
                  <a:spLocks/>
                </p:cNvSpPr>
                <p:nvPr/>
              </p:nvSpPr>
              <p:spPr bwMode="auto">
                <a:xfrm>
                  <a:off x="3727" y="2586"/>
                  <a:ext cx="72" cy="139"/>
                </a:xfrm>
                <a:custGeom>
                  <a:avLst/>
                  <a:gdLst>
                    <a:gd name="T0" fmla="*/ 48 w 72"/>
                    <a:gd name="T1" fmla="*/ 9 h 139"/>
                    <a:gd name="T2" fmla="*/ 52 w 72"/>
                    <a:gd name="T3" fmla="*/ 13 h 139"/>
                    <a:gd name="T4" fmla="*/ 56 w 72"/>
                    <a:gd name="T5" fmla="*/ 15 h 139"/>
                    <a:gd name="T6" fmla="*/ 59 w 72"/>
                    <a:gd name="T7" fmla="*/ 19 h 139"/>
                    <a:gd name="T8" fmla="*/ 66 w 72"/>
                    <a:gd name="T9" fmla="*/ 19 h 139"/>
                    <a:gd name="T10" fmla="*/ 69 w 72"/>
                    <a:gd name="T11" fmla="*/ 15 h 139"/>
                    <a:gd name="T12" fmla="*/ 71 w 72"/>
                    <a:gd name="T13" fmla="*/ 19 h 139"/>
                    <a:gd name="T14" fmla="*/ 67 w 72"/>
                    <a:gd name="T15" fmla="*/ 24 h 139"/>
                    <a:gd name="T16" fmla="*/ 64 w 72"/>
                    <a:gd name="T17" fmla="*/ 30 h 139"/>
                    <a:gd name="T18" fmla="*/ 62 w 72"/>
                    <a:gd name="T19" fmla="*/ 38 h 139"/>
                    <a:gd name="T20" fmla="*/ 59 w 72"/>
                    <a:gd name="T21" fmla="*/ 45 h 139"/>
                    <a:gd name="T22" fmla="*/ 56 w 72"/>
                    <a:gd name="T23" fmla="*/ 49 h 139"/>
                    <a:gd name="T24" fmla="*/ 50 w 72"/>
                    <a:gd name="T25" fmla="*/ 52 h 139"/>
                    <a:gd name="T26" fmla="*/ 44 w 72"/>
                    <a:gd name="T27" fmla="*/ 53 h 139"/>
                    <a:gd name="T28" fmla="*/ 39 w 72"/>
                    <a:gd name="T29" fmla="*/ 59 h 139"/>
                    <a:gd name="T30" fmla="*/ 39 w 72"/>
                    <a:gd name="T31" fmla="*/ 64 h 139"/>
                    <a:gd name="T32" fmla="*/ 43 w 72"/>
                    <a:gd name="T33" fmla="*/ 67 h 139"/>
                    <a:gd name="T34" fmla="*/ 48 w 72"/>
                    <a:gd name="T35" fmla="*/ 67 h 139"/>
                    <a:gd name="T36" fmla="*/ 52 w 72"/>
                    <a:gd name="T37" fmla="*/ 70 h 139"/>
                    <a:gd name="T38" fmla="*/ 49 w 72"/>
                    <a:gd name="T39" fmla="*/ 75 h 139"/>
                    <a:gd name="T40" fmla="*/ 42 w 72"/>
                    <a:gd name="T41" fmla="*/ 78 h 139"/>
                    <a:gd name="T42" fmla="*/ 35 w 72"/>
                    <a:gd name="T43" fmla="*/ 90 h 139"/>
                    <a:gd name="T44" fmla="*/ 29 w 72"/>
                    <a:gd name="T45" fmla="*/ 97 h 139"/>
                    <a:gd name="T46" fmla="*/ 26 w 72"/>
                    <a:gd name="T47" fmla="*/ 111 h 139"/>
                    <a:gd name="T48" fmla="*/ 25 w 72"/>
                    <a:gd name="T49" fmla="*/ 121 h 139"/>
                    <a:gd name="T50" fmla="*/ 26 w 72"/>
                    <a:gd name="T51" fmla="*/ 125 h 139"/>
                    <a:gd name="T52" fmla="*/ 26 w 72"/>
                    <a:gd name="T53" fmla="*/ 129 h 139"/>
                    <a:gd name="T54" fmla="*/ 31 w 72"/>
                    <a:gd name="T55" fmla="*/ 135 h 139"/>
                    <a:gd name="T56" fmla="*/ 33 w 72"/>
                    <a:gd name="T57" fmla="*/ 138 h 139"/>
                    <a:gd name="T58" fmla="*/ 23 w 72"/>
                    <a:gd name="T59" fmla="*/ 138 h 139"/>
                    <a:gd name="T60" fmla="*/ 12 w 72"/>
                    <a:gd name="T61" fmla="*/ 137 h 139"/>
                    <a:gd name="T62" fmla="*/ 10 w 72"/>
                    <a:gd name="T63" fmla="*/ 125 h 139"/>
                    <a:gd name="T64" fmla="*/ 12 w 72"/>
                    <a:gd name="T65" fmla="*/ 118 h 139"/>
                    <a:gd name="T66" fmla="*/ 14 w 72"/>
                    <a:gd name="T67" fmla="*/ 109 h 139"/>
                    <a:gd name="T68" fmla="*/ 14 w 72"/>
                    <a:gd name="T69" fmla="*/ 102 h 139"/>
                    <a:gd name="T70" fmla="*/ 11 w 72"/>
                    <a:gd name="T71" fmla="*/ 96 h 139"/>
                    <a:gd name="T72" fmla="*/ 11 w 72"/>
                    <a:gd name="T73" fmla="*/ 89 h 139"/>
                    <a:gd name="T74" fmla="*/ 16 w 72"/>
                    <a:gd name="T75" fmla="*/ 75 h 139"/>
                    <a:gd name="T76" fmla="*/ 16 w 72"/>
                    <a:gd name="T77" fmla="*/ 70 h 139"/>
                    <a:gd name="T78" fmla="*/ 19 w 72"/>
                    <a:gd name="T79" fmla="*/ 66 h 139"/>
                    <a:gd name="T80" fmla="*/ 26 w 72"/>
                    <a:gd name="T81" fmla="*/ 63 h 139"/>
                    <a:gd name="T82" fmla="*/ 33 w 72"/>
                    <a:gd name="T83" fmla="*/ 63 h 139"/>
                    <a:gd name="T84" fmla="*/ 35 w 72"/>
                    <a:gd name="T85" fmla="*/ 58 h 139"/>
                    <a:gd name="T86" fmla="*/ 31 w 72"/>
                    <a:gd name="T87" fmla="*/ 51 h 139"/>
                    <a:gd name="T88" fmla="*/ 24 w 72"/>
                    <a:gd name="T89" fmla="*/ 44 h 139"/>
                    <a:gd name="T90" fmla="*/ 14 w 72"/>
                    <a:gd name="T91" fmla="*/ 33 h 139"/>
                    <a:gd name="T92" fmla="*/ 9 w 72"/>
                    <a:gd name="T93" fmla="*/ 25 h 139"/>
                    <a:gd name="T94" fmla="*/ 5 w 72"/>
                    <a:gd name="T95" fmla="*/ 19 h 139"/>
                    <a:gd name="T96" fmla="*/ 0 w 72"/>
                    <a:gd name="T97" fmla="*/ 9 h 139"/>
                    <a:gd name="T98" fmla="*/ 6 w 72"/>
                    <a:gd name="T99" fmla="*/ 6 h 139"/>
                    <a:gd name="T100" fmla="*/ 11 w 72"/>
                    <a:gd name="T101" fmla="*/ 2 h 139"/>
                    <a:gd name="T102" fmla="*/ 20 w 72"/>
                    <a:gd name="T103" fmla="*/ 0 h 139"/>
                    <a:gd name="T104" fmla="*/ 33 w 72"/>
                    <a:gd name="T105" fmla="*/ 2 h 139"/>
                    <a:gd name="T106" fmla="*/ 44 w 72"/>
                    <a:gd name="T107" fmla="*/ 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139">
                      <a:moveTo>
                        <a:pt x="44" y="4"/>
                      </a:moveTo>
                      <a:lnTo>
                        <a:pt x="48" y="7"/>
                      </a:lnTo>
                      <a:lnTo>
                        <a:pt x="48" y="9"/>
                      </a:lnTo>
                      <a:lnTo>
                        <a:pt x="49" y="10"/>
                      </a:lnTo>
                      <a:lnTo>
                        <a:pt x="50" y="13"/>
                      </a:lnTo>
                      <a:lnTo>
                        <a:pt x="52" y="13"/>
                      </a:lnTo>
                      <a:lnTo>
                        <a:pt x="53" y="14"/>
                      </a:lnTo>
                      <a:lnTo>
                        <a:pt x="54" y="14"/>
                      </a:lnTo>
                      <a:lnTo>
                        <a:pt x="56" y="15"/>
                      </a:lnTo>
                      <a:lnTo>
                        <a:pt x="58" y="15"/>
                      </a:lnTo>
                      <a:lnTo>
                        <a:pt x="58" y="18"/>
                      </a:lnTo>
                      <a:lnTo>
                        <a:pt x="59" y="19"/>
                      </a:lnTo>
                      <a:lnTo>
                        <a:pt x="63" y="20"/>
                      </a:lnTo>
                      <a:lnTo>
                        <a:pt x="64" y="20"/>
                      </a:lnTo>
                      <a:lnTo>
                        <a:pt x="66" y="19"/>
                      </a:lnTo>
                      <a:lnTo>
                        <a:pt x="67" y="18"/>
                      </a:lnTo>
                      <a:lnTo>
                        <a:pt x="68" y="16"/>
                      </a:lnTo>
                      <a:lnTo>
                        <a:pt x="69" y="15"/>
                      </a:lnTo>
                      <a:lnTo>
                        <a:pt x="71" y="15"/>
                      </a:lnTo>
                      <a:lnTo>
                        <a:pt x="72" y="18"/>
                      </a:lnTo>
                      <a:lnTo>
                        <a:pt x="71" y="19"/>
                      </a:lnTo>
                      <a:lnTo>
                        <a:pt x="69" y="21"/>
                      </a:lnTo>
                      <a:lnTo>
                        <a:pt x="68" y="23"/>
                      </a:lnTo>
                      <a:lnTo>
                        <a:pt x="67" y="24"/>
                      </a:lnTo>
                      <a:lnTo>
                        <a:pt x="66" y="25"/>
                      </a:lnTo>
                      <a:lnTo>
                        <a:pt x="64" y="29"/>
                      </a:lnTo>
                      <a:lnTo>
                        <a:pt x="64" y="30"/>
                      </a:lnTo>
                      <a:lnTo>
                        <a:pt x="64" y="33"/>
                      </a:lnTo>
                      <a:lnTo>
                        <a:pt x="63" y="35"/>
                      </a:lnTo>
                      <a:lnTo>
                        <a:pt x="62" y="38"/>
                      </a:lnTo>
                      <a:lnTo>
                        <a:pt x="62" y="43"/>
                      </a:lnTo>
                      <a:lnTo>
                        <a:pt x="59" y="44"/>
                      </a:lnTo>
                      <a:lnTo>
                        <a:pt x="59" y="45"/>
                      </a:lnTo>
                      <a:lnTo>
                        <a:pt x="57" y="47"/>
                      </a:lnTo>
                      <a:lnTo>
                        <a:pt x="57" y="48"/>
                      </a:lnTo>
                      <a:lnTo>
                        <a:pt x="56" y="49"/>
                      </a:lnTo>
                      <a:lnTo>
                        <a:pt x="54" y="51"/>
                      </a:lnTo>
                      <a:lnTo>
                        <a:pt x="52" y="51"/>
                      </a:lnTo>
                      <a:lnTo>
                        <a:pt x="50" y="52"/>
                      </a:lnTo>
                      <a:lnTo>
                        <a:pt x="49" y="53"/>
                      </a:lnTo>
                      <a:lnTo>
                        <a:pt x="49" y="52"/>
                      </a:lnTo>
                      <a:lnTo>
                        <a:pt x="44" y="53"/>
                      </a:lnTo>
                      <a:lnTo>
                        <a:pt x="43" y="54"/>
                      </a:lnTo>
                      <a:lnTo>
                        <a:pt x="40" y="58"/>
                      </a:lnTo>
                      <a:lnTo>
                        <a:pt x="39" y="59"/>
                      </a:lnTo>
                      <a:lnTo>
                        <a:pt x="39" y="61"/>
                      </a:lnTo>
                      <a:lnTo>
                        <a:pt x="38" y="63"/>
                      </a:lnTo>
                      <a:lnTo>
                        <a:pt x="39" y="64"/>
                      </a:lnTo>
                      <a:lnTo>
                        <a:pt x="39" y="66"/>
                      </a:lnTo>
                      <a:lnTo>
                        <a:pt x="42" y="67"/>
                      </a:lnTo>
                      <a:lnTo>
                        <a:pt x="43" y="67"/>
                      </a:lnTo>
                      <a:lnTo>
                        <a:pt x="44" y="67"/>
                      </a:lnTo>
                      <a:lnTo>
                        <a:pt x="47" y="66"/>
                      </a:lnTo>
                      <a:lnTo>
                        <a:pt x="48" y="67"/>
                      </a:lnTo>
                      <a:lnTo>
                        <a:pt x="49" y="67"/>
                      </a:lnTo>
                      <a:lnTo>
                        <a:pt x="50" y="68"/>
                      </a:lnTo>
                      <a:lnTo>
                        <a:pt x="52" y="70"/>
                      </a:lnTo>
                      <a:lnTo>
                        <a:pt x="50" y="73"/>
                      </a:lnTo>
                      <a:lnTo>
                        <a:pt x="50" y="75"/>
                      </a:lnTo>
                      <a:lnTo>
                        <a:pt x="49" y="75"/>
                      </a:lnTo>
                      <a:lnTo>
                        <a:pt x="47" y="76"/>
                      </a:lnTo>
                      <a:lnTo>
                        <a:pt x="43" y="76"/>
                      </a:lnTo>
                      <a:lnTo>
                        <a:pt x="42" y="78"/>
                      </a:lnTo>
                      <a:lnTo>
                        <a:pt x="40" y="80"/>
                      </a:lnTo>
                      <a:lnTo>
                        <a:pt x="38" y="83"/>
                      </a:lnTo>
                      <a:lnTo>
                        <a:pt x="35" y="90"/>
                      </a:lnTo>
                      <a:lnTo>
                        <a:pt x="34" y="92"/>
                      </a:lnTo>
                      <a:lnTo>
                        <a:pt x="31" y="95"/>
                      </a:lnTo>
                      <a:lnTo>
                        <a:pt x="29" y="97"/>
                      </a:lnTo>
                      <a:lnTo>
                        <a:pt x="26" y="104"/>
                      </a:lnTo>
                      <a:lnTo>
                        <a:pt x="26" y="108"/>
                      </a:lnTo>
                      <a:lnTo>
                        <a:pt x="26" y="111"/>
                      </a:lnTo>
                      <a:lnTo>
                        <a:pt x="28" y="116"/>
                      </a:lnTo>
                      <a:lnTo>
                        <a:pt x="25" y="120"/>
                      </a:lnTo>
                      <a:lnTo>
                        <a:pt x="25" y="121"/>
                      </a:lnTo>
                      <a:lnTo>
                        <a:pt x="25" y="123"/>
                      </a:lnTo>
                      <a:lnTo>
                        <a:pt x="26" y="124"/>
                      </a:lnTo>
                      <a:lnTo>
                        <a:pt x="26" y="125"/>
                      </a:lnTo>
                      <a:lnTo>
                        <a:pt x="26" y="127"/>
                      </a:lnTo>
                      <a:lnTo>
                        <a:pt x="26" y="128"/>
                      </a:lnTo>
                      <a:lnTo>
                        <a:pt x="26" y="129"/>
                      </a:lnTo>
                      <a:lnTo>
                        <a:pt x="28" y="132"/>
                      </a:lnTo>
                      <a:lnTo>
                        <a:pt x="28" y="134"/>
                      </a:lnTo>
                      <a:lnTo>
                        <a:pt x="31" y="135"/>
                      </a:lnTo>
                      <a:lnTo>
                        <a:pt x="33" y="135"/>
                      </a:lnTo>
                      <a:lnTo>
                        <a:pt x="34" y="138"/>
                      </a:lnTo>
                      <a:lnTo>
                        <a:pt x="33" y="138"/>
                      </a:lnTo>
                      <a:lnTo>
                        <a:pt x="28" y="138"/>
                      </a:lnTo>
                      <a:lnTo>
                        <a:pt x="25" y="138"/>
                      </a:lnTo>
                      <a:lnTo>
                        <a:pt x="23" y="138"/>
                      </a:lnTo>
                      <a:lnTo>
                        <a:pt x="20" y="138"/>
                      </a:lnTo>
                      <a:lnTo>
                        <a:pt x="17" y="139"/>
                      </a:lnTo>
                      <a:lnTo>
                        <a:pt x="12" y="137"/>
                      </a:lnTo>
                      <a:lnTo>
                        <a:pt x="11" y="133"/>
                      </a:lnTo>
                      <a:lnTo>
                        <a:pt x="10" y="128"/>
                      </a:lnTo>
                      <a:lnTo>
                        <a:pt x="10" y="125"/>
                      </a:lnTo>
                      <a:lnTo>
                        <a:pt x="11" y="123"/>
                      </a:lnTo>
                      <a:lnTo>
                        <a:pt x="12" y="119"/>
                      </a:lnTo>
                      <a:lnTo>
                        <a:pt x="12" y="118"/>
                      </a:lnTo>
                      <a:lnTo>
                        <a:pt x="14" y="113"/>
                      </a:lnTo>
                      <a:lnTo>
                        <a:pt x="14" y="111"/>
                      </a:lnTo>
                      <a:lnTo>
                        <a:pt x="14" y="109"/>
                      </a:lnTo>
                      <a:lnTo>
                        <a:pt x="14" y="106"/>
                      </a:lnTo>
                      <a:lnTo>
                        <a:pt x="14" y="105"/>
                      </a:lnTo>
                      <a:lnTo>
                        <a:pt x="14" y="102"/>
                      </a:lnTo>
                      <a:lnTo>
                        <a:pt x="12" y="100"/>
                      </a:lnTo>
                      <a:lnTo>
                        <a:pt x="12" y="99"/>
                      </a:lnTo>
                      <a:lnTo>
                        <a:pt x="11" y="96"/>
                      </a:lnTo>
                      <a:lnTo>
                        <a:pt x="11" y="95"/>
                      </a:lnTo>
                      <a:lnTo>
                        <a:pt x="11" y="91"/>
                      </a:lnTo>
                      <a:lnTo>
                        <a:pt x="11" y="89"/>
                      </a:lnTo>
                      <a:lnTo>
                        <a:pt x="12" y="85"/>
                      </a:lnTo>
                      <a:lnTo>
                        <a:pt x="14" y="77"/>
                      </a:lnTo>
                      <a:lnTo>
                        <a:pt x="16" y="75"/>
                      </a:lnTo>
                      <a:lnTo>
                        <a:pt x="17" y="73"/>
                      </a:lnTo>
                      <a:lnTo>
                        <a:pt x="16" y="72"/>
                      </a:lnTo>
                      <a:lnTo>
                        <a:pt x="16" y="70"/>
                      </a:lnTo>
                      <a:lnTo>
                        <a:pt x="17" y="67"/>
                      </a:lnTo>
                      <a:lnTo>
                        <a:pt x="19" y="67"/>
                      </a:lnTo>
                      <a:lnTo>
                        <a:pt x="19" y="66"/>
                      </a:lnTo>
                      <a:lnTo>
                        <a:pt x="21" y="64"/>
                      </a:lnTo>
                      <a:lnTo>
                        <a:pt x="24" y="64"/>
                      </a:lnTo>
                      <a:lnTo>
                        <a:pt x="26" y="63"/>
                      </a:lnTo>
                      <a:lnTo>
                        <a:pt x="29" y="64"/>
                      </a:lnTo>
                      <a:lnTo>
                        <a:pt x="31" y="64"/>
                      </a:lnTo>
                      <a:lnTo>
                        <a:pt x="33" y="63"/>
                      </a:lnTo>
                      <a:lnTo>
                        <a:pt x="33" y="62"/>
                      </a:lnTo>
                      <a:lnTo>
                        <a:pt x="34" y="59"/>
                      </a:lnTo>
                      <a:lnTo>
                        <a:pt x="35" y="58"/>
                      </a:lnTo>
                      <a:lnTo>
                        <a:pt x="34" y="56"/>
                      </a:lnTo>
                      <a:lnTo>
                        <a:pt x="33" y="53"/>
                      </a:lnTo>
                      <a:lnTo>
                        <a:pt x="31" y="51"/>
                      </a:lnTo>
                      <a:lnTo>
                        <a:pt x="28" y="48"/>
                      </a:lnTo>
                      <a:lnTo>
                        <a:pt x="26" y="47"/>
                      </a:lnTo>
                      <a:lnTo>
                        <a:pt x="24" y="44"/>
                      </a:lnTo>
                      <a:lnTo>
                        <a:pt x="23" y="40"/>
                      </a:lnTo>
                      <a:lnTo>
                        <a:pt x="17" y="37"/>
                      </a:lnTo>
                      <a:lnTo>
                        <a:pt x="14" y="33"/>
                      </a:lnTo>
                      <a:lnTo>
                        <a:pt x="11" y="29"/>
                      </a:lnTo>
                      <a:lnTo>
                        <a:pt x="10" y="28"/>
                      </a:lnTo>
                      <a:lnTo>
                        <a:pt x="9" y="25"/>
                      </a:lnTo>
                      <a:lnTo>
                        <a:pt x="9" y="23"/>
                      </a:lnTo>
                      <a:lnTo>
                        <a:pt x="6" y="21"/>
                      </a:lnTo>
                      <a:lnTo>
                        <a:pt x="5" y="19"/>
                      </a:lnTo>
                      <a:lnTo>
                        <a:pt x="4" y="16"/>
                      </a:lnTo>
                      <a:lnTo>
                        <a:pt x="0" y="13"/>
                      </a:lnTo>
                      <a:lnTo>
                        <a:pt x="0" y="9"/>
                      </a:lnTo>
                      <a:lnTo>
                        <a:pt x="4" y="9"/>
                      </a:lnTo>
                      <a:lnTo>
                        <a:pt x="5" y="7"/>
                      </a:lnTo>
                      <a:lnTo>
                        <a:pt x="6" y="6"/>
                      </a:lnTo>
                      <a:lnTo>
                        <a:pt x="9" y="5"/>
                      </a:lnTo>
                      <a:lnTo>
                        <a:pt x="10" y="4"/>
                      </a:lnTo>
                      <a:lnTo>
                        <a:pt x="11" y="2"/>
                      </a:lnTo>
                      <a:lnTo>
                        <a:pt x="14" y="1"/>
                      </a:lnTo>
                      <a:lnTo>
                        <a:pt x="16" y="1"/>
                      </a:lnTo>
                      <a:lnTo>
                        <a:pt x="20" y="0"/>
                      </a:lnTo>
                      <a:lnTo>
                        <a:pt x="23" y="0"/>
                      </a:lnTo>
                      <a:lnTo>
                        <a:pt x="28" y="1"/>
                      </a:lnTo>
                      <a:lnTo>
                        <a:pt x="33" y="2"/>
                      </a:lnTo>
                      <a:lnTo>
                        <a:pt x="38" y="4"/>
                      </a:lnTo>
                      <a:lnTo>
                        <a:pt x="43" y="4"/>
                      </a:lnTo>
                      <a:lnTo>
                        <a:pt x="44" y="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2" name="Freeform 79">
                  <a:extLst>
                    <a:ext uri="{FF2B5EF4-FFF2-40B4-BE49-F238E27FC236}">
                      <a16:creationId xmlns:a16="http://schemas.microsoft.com/office/drawing/2014/main" id="{2A1567EE-3C43-4E48-9601-D291EFFC73B6}"/>
                    </a:ext>
                  </a:extLst>
                </p:cNvPr>
                <p:cNvSpPr>
                  <a:spLocks/>
                </p:cNvSpPr>
                <p:nvPr/>
              </p:nvSpPr>
              <p:spPr bwMode="auto">
                <a:xfrm>
                  <a:off x="3795" y="2586"/>
                  <a:ext cx="17" cy="7"/>
                </a:xfrm>
                <a:custGeom>
                  <a:avLst/>
                  <a:gdLst>
                    <a:gd name="T0" fmla="*/ 13 w 17"/>
                    <a:gd name="T1" fmla="*/ 7 h 7"/>
                    <a:gd name="T2" fmla="*/ 9 w 17"/>
                    <a:gd name="T3" fmla="*/ 6 h 7"/>
                    <a:gd name="T4" fmla="*/ 4 w 17"/>
                    <a:gd name="T5" fmla="*/ 6 h 7"/>
                    <a:gd name="T6" fmla="*/ 1 w 17"/>
                    <a:gd name="T7" fmla="*/ 6 h 7"/>
                    <a:gd name="T8" fmla="*/ 0 w 17"/>
                    <a:gd name="T9" fmla="*/ 5 h 7"/>
                    <a:gd name="T10" fmla="*/ 1 w 17"/>
                    <a:gd name="T11" fmla="*/ 2 h 7"/>
                    <a:gd name="T12" fmla="*/ 3 w 17"/>
                    <a:gd name="T13" fmla="*/ 0 h 7"/>
                    <a:gd name="T14" fmla="*/ 5 w 17"/>
                    <a:gd name="T15" fmla="*/ 1 h 7"/>
                    <a:gd name="T16" fmla="*/ 12 w 17"/>
                    <a:gd name="T17" fmla="*/ 2 h 7"/>
                    <a:gd name="T18" fmla="*/ 14 w 17"/>
                    <a:gd name="T19" fmla="*/ 4 h 7"/>
                    <a:gd name="T20" fmla="*/ 17 w 17"/>
                    <a:gd name="T21" fmla="*/ 6 h 7"/>
                    <a:gd name="T22" fmla="*/ 13 w 17"/>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13" y="7"/>
                      </a:moveTo>
                      <a:lnTo>
                        <a:pt x="9" y="6"/>
                      </a:lnTo>
                      <a:lnTo>
                        <a:pt x="4" y="6"/>
                      </a:lnTo>
                      <a:lnTo>
                        <a:pt x="1" y="6"/>
                      </a:lnTo>
                      <a:lnTo>
                        <a:pt x="0" y="5"/>
                      </a:lnTo>
                      <a:lnTo>
                        <a:pt x="1" y="2"/>
                      </a:lnTo>
                      <a:lnTo>
                        <a:pt x="3" y="0"/>
                      </a:lnTo>
                      <a:lnTo>
                        <a:pt x="5" y="1"/>
                      </a:lnTo>
                      <a:lnTo>
                        <a:pt x="12" y="2"/>
                      </a:lnTo>
                      <a:lnTo>
                        <a:pt x="14" y="4"/>
                      </a:lnTo>
                      <a:lnTo>
                        <a:pt x="17" y="6"/>
                      </a:lnTo>
                      <a:lnTo>
                        <a:pt x="13" y="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3" name="Freeform 80">
                  <a:extLst>
                    <a:ext uri="{FF2B5EF4-FFF2-40B4-BE49-F238E27FC236}">
                      <a16:creationId xmlns:a16="http://schemas.microsoft.com/office/drawing/2014/main" id="{249E3252-E0FF-4659-934C-AB70196F3794}"/>
                    </a:ext>
                  </a:extLst>
                </p:cNvPr>
                <p:cNvSpPr>
                  <a:spLocks/>
                </p:cNvSpPr>
                <p:nvPr/>
              </p:nvSpPr>
              <p:spPr bwMode="auto">
                <a:xfrm>
                  <a:off x="3771" y="2590"/>
                  <a:ext cx="18" cy="11"/>
                </a:xfrm>
                <a:custGeom>
                  <a:avLst/>
                  <a:gdLst>
                    <a:gd name="T0" fmla="*/ 0 w 18"/>
                    <a:gd name="T1" fmla="*/ 0 h 11"/>
                    <a:gd name="T2" fmla="*/ 6 w 18"/>
                    <a:gd name="T3" fmla="*/ 1 h 11"/>
                    <a:gd name="T4" fmla="*/ 10 w 18"/>
                    <a:gd name="T5" fmla="*/ 2 h 11"/>
                    <a:gd name="T6" fmla="*/ 13 w 18"/>
                    <a:gd name="T7" fmla="*/ 2 h 11"/>
                    <a:gd name="T8" fmla="*/ 18 w 18"/>
                    <a:gd name="T9" fmla="*/ 2 h 11"/>
                    <a:gd name="T10" fmla="*/ 18 w 18"/>
                    <a:gd name="T11" fmla="*/ 3 h 11"/>
                    <a:gd name="T12" fmla="*/ 18 w 18"/>
                    <a:gd name="T13" fmla="*/ 6 h 11"/>
                    <a:gd name="T14" fmla="*/ 14 w 18"/>
                    <a:gd name="T15" fmla="*/ 10 h 11"/>
                    <a:gd name="T16" fmla="*/ 14 w 18"/>
                    <a:gd name="T17" fmla="*/ 11 h 11"/>
                    <a:gd name="T18" fmla="*/ 12 w 18"/>
                    <a:gd name="T19" fmla="*/ 11 h 11"/>
                    <a:gd name="T20" fmla="*/ 10 w 18"/>
                    <a:gd name="T21" fmla="*/ 10 h 11"/>
                    <a:gd name="T22" fmla="*/ 9 w 18"/>
                    <a:gd name="T23" fmla="*/ 10 h 11"/>
                    <a:gd name="T24" fmla="*/ 8 w 18"/>
                    <a:gd name="T25" fmla="*/ 9 h 11"/>
                    <a:gd name="T26" fmla="*/ 6 w 18"/>
                    <a:gd name="T27" fmla="*/ 9 h 11"/>
                    <a:gd name="T28" fmla="*/ 5 w 18"/>
                    <a:gd name="T29" fmla="*/ 6 h 11"/>
                    <a:gd name="T30" fmla="*/ 4 w 18"/>
                    <a:gd name="T31" fmla="*/ 5 h 11"/>
                    <a:gd name="T32" fmla="*/ 4 w 18"/>
                    <a:gd name="T33" fmla="*/ 3 h 11"/>
                    <a:gd name="T34" fmla="*/ 0 w 18"/>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1">
                      <a:moveTo>
                        <a:pt x="0" y="0"/>
                      </a:moveTo>
                      <a:lnTo>
                        <a:pt x="6" y="1"/>
                      </a:lnTo>
                      <a:lnTo>
                        <a:pt x="10" y="2"/>
                      </a:lnTo>
                      <a:lnTo>
                        <a:pt x="13" y="2"/>
                      </a:lnTo>
                      <a:lnTo>
                        <a:pt x="18" y="2"/>
                      </a:lnTo>
                      <a:lnTo>
                        <a:pt x="18" y="3"/>
                      </a:lnTo>
                      <a:lnTo>
                        <a:pt x="18" y="6"/>
                      </a:lnTo>
                      <a:lnTo>
                        <a:pt x="14" y="10"/>
                      </a:lnTo>
                      <a:lnTo>
                        <a:pt x="14" y="11"/>
                      </a:lnTo>
                      <a:lnTo>
                        <a:pt x="12" y="11"/>
                      </a:lnTo>
                      <a:lnTo>
                        <a:pt x="10" y="10"/>
                      </a:lnTo>
                      <a:lnTo>
                        <a:pt x="9" y="10"/>
                      </a:lnTo>
                      <a:lnTo>
                        <a:pt x="8" y="9"/>
                      </a:lnTo>
                      <a:lnTo>
                        <a:pt x="6" y="9"/>
                      </a:lnTo>
                      <a:lnTo>
                        <a:pt x="5" y="6"/>
                      </a:lnTo>
                      <a:lnTo>
                        <a:pt x="4" y="5"/>
                      </a:lnTo>
                      <a:lnTo>
                        <a:pt x="4" y="3"/>
                      </a:lnTo>
                      <a:lnTo>
                        <a:pt x="0"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4" name="Freeform 81">
                  <a:extLst>
                    <a:ext uri="{FF2B5EF4-FFF2-40B4-BE49-F238E27FC236}">
                      <a16:creationId xmlns:a16="http://schemas.microsoft.com/office/drawing/2014/main" id="{D473FB87-27E0-48BF-BC7A-749EACE0F598}"/>
                    </a:ext>
                  </a:extLst>
                </p:cNvPr>
                <p:cNvSpPr>
                  <a:spLocks/>
                </p:cNvSpPr>
                <p:nvPr/>
              </p:nvSpPr>
              <p:spPr bwMode="auto">
                <a:xfrm>
                  <a:off x="3824" y="2592"/>
                  <a:ext cx="24" cy="28"/>
                </a:xfrm>
                <a:custGeom>
                  <a:avLst/>
                  <a:gdLst>
                    <a:gd name="T0" fmla="*/ 24 w 24"/>
                    <a:gd name="T1" fmla="*/ 28 h 28"/>
                    <a:gd name="T2" fmla="*/ 21 w 24"/>
                    <a:gd name="T3" fmla="*/ 26 h 28"/>
                    <a:gd name="T4" fmla="*/ 17 w 24"/>
                    <a:gd name="T5" fmla="*/ 23 h 28"/>
                    <a:gd name="T6" fmla="*/ 16 w 24"/>
                    <a:gd name="T7" fmla="*/ 22 h 28"/>
                    <a:gd name="T8" fmla="*/ 13 w 24"/>
                    <a:gd name="T9" fmla="*/ 18 h 28"/>
                    <a:gd name="T10" fmla="*/ 5 w 24"/>
                    <a:gd name="T11" fmla="*/ 12 h 28"/>
                    <a:gd name="T12" fmla="*/ 3 w 24"/>
                    <a:gd name="T13" fmla="*/ 9 h 28"/>
                    <a:gd name="T14" fmla="*/ 2 w 24"/>
                    <a:gd name="T15" fmla="*/ 7 h 28"/>
                    <a:gd name="T16" fmla="*/ 0 w 24"/>
                    <a:gd name="T17" fmla="*/ 3 h 28"/>
                    <a:gd name="T18" fmla="*/ 2 w 24"/>
                    <a:gd name="T19" fmla="*/ 0 h 28"/>
                    <a:gd name="T20" fmla="*/ 4 w 24"/>
                    <a:gd name="T21" fmla="*/ 1 h 28"/>
                    <a:gd name="T22" fmla="*/ 5 w 24"/>
                    <a:gd name="T23" fmla="*/ 3 h 28"/>
                    <a:gd name="T24" fmla="*/ 7 w 24"/>
                    <a:gd name="T25" fmla="*/ 4 h 28"/>
                    <a:gd name="T26" fmla="*/ 10 w 24"/>
                    <a:gd name="T27" fmla="*/ 7 h 28"/>
                    <a:gd name="T28" fmla="*/ 12 w 24"/>
                    <a:gd name="T29" fmla="*/ 9 h 28"/>
                    <a:gd name="T30" fmla="*/ 14 w 24"/>
                    <a:gd name="T31" fmla="*/ 12 h 28"/>
                    <a:gd name="T32" fmla="*/ 17 w 24"/>
                    <a:gd name="T33" fmla="*/ 14 h 28"/>
                    <a:gd name="T34" fmla="*/ 19 w 24"/>
                    <a:gd name="T35" fmla="*/ 15 h 28"/>
                    <a:gd name="T36" fmla="*/ 19 w 24"/>
                    <a:gd name="T37" fmla="*/ 18 h 28"/>
                    <a:gd name="T38" fmla="*/ 23 w 24"/>
                    <a:gd name="T39" fmla="*/ 22 h 28"/>
                    <a:gd name="T40" fmla="*/ 24 w 24"/>
                    <a:gd name="T41" fmla="*/ 24 h 28"/>
                    <a:gd name="T42" fmla="*/ 24 w 24"/>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8">
                      <a:moveTo>
                        <a:pt x="24" y="28"/>
                      </a:moveTo>
                      <a:lnTo>
                        <a:pt x="21" y="26"/>
                      </a:lnTo>
                      <a:lnTo>
                        <a:pt x="17" y="23"/>
                      </a:lnTo>
                      <a:lnTo>
                        <a:pt x="16" y="22"/>
                      </a:lnTo>
                      <a:lnTo>
                        <a:pt x="13" y="18"/>
                      </a:lnTo>
                      <a:lnTo>
                        <a:pt x="5" y="12"/>
                      </a:lnTo>
                      <a:lnTo>
                        <a:pt x="3" y="9"/>
                      </a:lnTo>
                      <a:lnTo>
                        <a:pt x="2" y="7"/>
                      </a:lnTo>
                      <a:lnTo>
                        <a:pt x="0" y="3"/>
                      </a:lnTo>
                      <a:lnTo>
                        <a:pt x="2" y="0"/>
                      </a:lnTo>
                      <a:lnTo>
                        <a:pt x="4" y="1"/>
                      </a:lnTo>
                      <a:lnTo>
                        <a:pt x="5" y="3"/>
                      </a:lnTo>
                      <a:lnTo>
                        <a:pt x="7" y="4"/>
                      </a:lnTo>
                      <a:lnTo>
                        <a:pt x="10" y="7"/>
                      </a:lnTo>
                      <a:lnTo>
                        <a:pt x="12" y="9"/>
                      </a:lnTo>
                      <a:lnTo>
                        <a:pt x="14" y="12"/>
                      </a:lnTo>
                      <a:lnTo>
                        <a:pt x="17" y="14"/>
                      </a:lnTo>
                      <a:lnTo>
                        <a:pt x="19" y="15"/>
                      </a:lnTo>
                      <a:lnTo>
                        <a:pt x="19" y="18"/>
                      </a:lnTo>
                      <a:lnTo>
                        <a:pt x="23" y="22"/>
                      </a:lnTo>
                      <a:lnTo>
                        <a:pt x="24" y="24"/>
                      </a:lnTo>
                      <a:lnTo>
                        <a:pt x="24" y="2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5" name="Freeform 82">
                  <a:extLst>
                    <a:ext uri="{FF2B5EF4-FFF2-40B4-BE49-F238E27FC236}">
                      <a16:creationId xmlns:a16="http://schemas.microsoft.com/office/drawing/2014/main" id="{D39E6311-E7C6-452C-AE65-AE40CC514EF6}"/>
                    </a:ext>
                  </a:extLst>
                </p:cNvPr>
                <p:cNvSpPr>
                  <a:spLocks/>
                </p:cNvSpPr>
                <p:nvPr/>
              </p:nvSpPr>
              <p:spPr bwMode="auto">
                <a:xfrm>
                  <a:off x="3893" y="2593"/>
                  <a:ext cx="38" cy="37"/>
                </a:xfrm>
                <a:custGeom>
                  <a:avLst/>
                  <a:gdLst>
                    <a:gd name="T0" fmla="*/ 38 w 38"/>
                    <a:gd name="T1" fmla="*/ 37 h 37"/>
                    <a:gd name="T2" fmla="*/ 35 w 38"/>
                    <a:gd name="T3" fmla="*/ 37 h 37"/>
                    <a:gd name="T4" fmla="*/ 33 w 38"/>
                    <a:gd name="T5" fmla="*/ 33 h 37"/>
                    <a:gd name="T6" fmla="*/ 31 w 38"/>
                    <a:gd name="T7" fmla="*/ 31 h 37"/>
                    <a:gd name="T8" fmla="*/ 26 w 38"/>
                    <a:gd name="T9" fmla="*/ 27 h 37"/>
                    <a:gd name="T10" fmla="*/ 21 w 38"/>
                    <a:gd name="T11" fmla="*/ 22 h 37"/>
                    <a:gd name="T12" fmla="*/ 18 w 38"/>
                    <a:gd name="T13" fmla="*/ 18 h 37"/>
                    <a:gd name="T14" fmla="*/ 12 w 38"/>
                    <a:gd name="T15" fmla="*/ 16 h 37"/>
                    <a:gd name="T16" fmla="*/ 9 w 38"/>
                    <a:gd name="T17" fmla="*/ 14 h 37"/>
                    <a:gd name="T18" fmla="*/ 5 w 38"/>
                    <a:gd name="T19" fmla="*/ 12 h 37"/>
                    <a:gd name="T20" fmla="*/ 0 w 38"/>
                    <a:gd name="T21" fmla="*/ 8 h 37"/>
                    <a:gd name="T22" fmla="*/ 0 w 38"/>
                    <a:gd name="T23" fmla="*/ 6 h 37"/>
                    <a:gd name="T24" fmla="*/ 0 w 38"/>
                    <a:gd name="T25" fmla="*/ 2 h 37"/>
                    <a:gd name="T26" fmla="*/ 1 w 38"/>
                    <a:gd name="T27" fmla="*/ 0 h 37"/>
                    <a:gd name="T28" fmla="*/ 4 w 38"/>
                    <a:gd name="T29" fmla="*/ 0 h 37"/>
                    <a:gd name="T30" fmla="*/ 6 w 38"/>
                    <a:gd name="T31" fmla="*/ 3 h 37"/>
                    <a:gd name="T32" fmla="*/ 9 w 38"/>
                    <a:gd name="T33" fmla="*/ 6 h 37"/>
                    <a:gd name="T34" fmla="*/ 11 w 38"/>
                    <a:gd name="T35" fmla="*/ 7 h 37"/>
                    <a:gd name="T36" fmla="*/ 16 w 38"/>
                    <a:gd name="T37" fmla="*/ 9 h 37"/>
                    <a:gd name="T38" fmla="*/ 19 w 38"/>
                    <a:gd name="T39" fmla="*/ 11 h 37"/>
                    <a:gd name="T40" fmla="*/ 20 w 38"/>
                    <a:gd name="T41" fmla="*/ 12 h 37"/>
                    <a:gd name="T42" fmla="*/ 21 w 38"/>
                    <a:gd name="T43" fmla="*/ 13 h 37"/>
                    <a:gd name="T44" fmla="*/ 23 w 38"/>
                    <a:gd name="T45" fmla="*/ 14 h 37"/>
                    <a:gd name="T46" fmla="*/ 24 w 38"/>
                    <a:gd name="T47" fmla="*/ 16 h 37"/>
                    <a:gd name="T48" fmla="*/ 25 w 38"/>
                    <a:gd name="T49" fmla="*/ 17 h 37"/>
                    <a:gd name="T50" fmla="*/ 26 w 38"/>
                    <a:gd name="T51" fmla="*/ 18 h 37"/>
                    <a:gd name="T52" fmla="*/ 29 w 38"/>
                    <a:gd name="T53" fmla="*/ 21 h 37"/>
                    <a:gd name="T54" fmla="*/ 30 w 38"/>
                    <a:gd name="T55" fmla="*/ 23 h 37"/>
                    <a:gd name="T56" fmla="*/ 33 w 38"/>
                    <a:gd name="T57" fmla="*/ 27 h 37"/>
                    <a:gd name="T58" fmla="*/ 37 w 38"/>
                    <a:gd name="T59" fmla="*/ 32 h 37"/>
                    <a:gd name="T60" fmla="*/ 38 w 38"/>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7">
                      <a:moveTo>
                        <a:pt x="38" y="37"/>
                      </a:moveTo>
                      <a:lnTo>
                        <a:pt x="35" y="37"/>
                      </a:lnTo>
                      <a:lnTo>
                        <a:pt x="33" y="33"/>
                      </a:lnTo>
                      <a:lnTo>
                        <a:pt x="31" y="31"/>
                      </a:lnTo>
                      <a:lnTo>
                        <a:pt x="26" y="27"/>
                      </a:lnTo>
                      <a:lnTo>
                        <a:pt x="21" y="22"/>
                      </a:lnTo>
                      <a:lnTo>
                        <a:pt x="18" y="18"/>
                      </a:lnTo>
                      <a:lnTo>
                        <a:pt x="12" y="16"/>
                      </a:lnTo>
                      <a:lnTo>
                        <a:pt x="9" y="14"/>
                      </a:lnTo>
                      <a:lnTo>
                        <a:pt x="5" y="12"/>
                      </a:lnTo>
                      <a:lnTo>
                        <a:pt x="0" y="8"/>
                      </a:lnTo>
                      <a:lnTo>
                        <a:pt x="0" y="6"/>
                      </a:lnTo>
                      <a:lnTo>
                        <a:pt x="0" y="2"/>
                      </a:lnTo>
                      <a:lnTo>
                        <a:pt x="1" y="0"/>
                      </a:lnTo>
                      <a:lnTo>
                        <a:pt x="4" y="0"/>
                      </a:lnTo>
                      <a:lnTo>
                        <a:pt x="6" y="3"/>
                      </a:lnTo>
                      <a:lnTo>
                        <a:pt x="9" y="6"/>
                      </a:lnTo>
                      <a:lnTo>
                        <a:pt x="11" y="7"/>
                      </a:lnTo>
                      <a:lnTo>
                        <a:pt x="16" y="9"/>
                      </a:lnTo>
                      <a:lnTo>
                        <a:pt x="19" y="11"/>
                      </a:lnTo>
                      <a:lnTo>
                        <a:pt x="20" y="12"/>
                      </a:lnTo>
                      <a:lnTo>
                        <a:pt x="21" y="13"/>
                      </a:lnTo>
                      <a:lnTo>
                        <a:pt x="23" y="14"/>
                      </a:lnTo>
                      <a:lnTo>
                        <a:pt x="24" y="16"/>
                      </a:lnTo>
                      <a:lnTo>
                        <a:pt x="25" y="17"/>
                      </a:lnTo>
                      <a:lnTo>
                        <a:pt x="26" y="18"/>
                      </a:lnTo>
                      <a:lnTo>
                        <a:pt x="29" y="21"/>
                      </a:lnTo>
                      <a:lnTo>
                        <a:pt x="30" y="23"/>
                      </a:lnTo>
                      <a:lnTo>
                        <a:pt x="33" y="27"/>
                      </a:lnTo>
                      <a:lnTo>
                        <a:pt x="37" y="32"/>
                      </a:lnTo>
                      <a:lnTo>
                        <a:pt x="38" y="3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6" name="Freeform 83">
                  <a:extLst>
                    <a:ext uri="{FF2B5EF4-FFF2-40B4-BE49-F238E27FC236}">
                      <a16:creationId xmlns:a16="http://schemas.microsoft.com/office/drawing/2014/main" id="{C03E71ED-6774-41C8-8554-5C708F0B5B35}"/>
                    </a:ext>
                  </a:extLst>
                </p:cNvPr>
                <p:cNvSpPr>
                  <a:spLocks/>
                </p:cNvSpPr>
                <p:nvPr/>
              </p:nvSpPr>
              <p:spPr bwMode="auto">
                <a:xfrm>
                  <a:off x="3848" y="2595"/>
                  <a:ext cx="8" cy="16"/>
                </a:xfrm>
                <a:custGeom>
                  <a:avLst/>
                  <a:gdLst>
                    <a:gd name="T0" fmla="*/ 7 w 8"/>
                    <a:gd name="T1" fmla="*/ 16 h 16"/>
                    <a:gd name="T2" fmla="*/ 4 w 8"/>
                    <a:gd name="T3" fmla="*/ 14 h 16"/>
                    <a:gd name="T4" fmla="*/ 3 w 8"/>
                    <a:gd name="T5" fmla="*/ 10 h 16"/>
                    <a:gd name="T6" fmla="*/ 2 w 8"/>
                    <a:gd name="T7" fmla="*/ 9 h 16"/>
                    <a:gd name="T8" fmla="*/ 2 w 8"/>
                    <a:gd name="T9" fmla="*/ 7 h 16"/>
                    <a:gd name="T10" fmla="*/ 0 w 8"/>
                    <a:gd name="T11" fmla="*/ 5 h 16"/>
                    <a:gd name="T12" fmla="*/ 2 w 8"/>
                    <a:gd name="T13" fmla="*/ 4 h 16"/>
                    <a:gd name="T14" fmla="*/ 0 w 8"/>
                    <a:gd name="T15" fmla="*/ 4 h 16"/>
                    <a:gd name="T16" fmla="*/ 2 w 8"/>
                    <a:gd name="T17" fmla="*/ 0 h 16"/>
                    <a:gd name="T18" fmla="*/ 3 w 8"/>
                    <a:gd name="T19" fmla="*/ 0 h 16"/>
                    <a:gd name="T20" fmla="*/ 5 w 8"/>
                    <a:gd name="T21" fmla="*/ 1 h 16"/>
                    <a:gd name="T22" fmla="*/ 7 w 8"/>
                    <a:gd name="T23" fmla="*/ 5 h 16"/>
                    <a:gd name="T24" fmla="*/ 7 w 8"/>
                    <a:gd name="T25" fmla="*/ 6 h 16"/>
                    <a:gd name="T26" fmla="*/ 8 w 8"/>
                    <a:gd name="T27" fmla="*/ 9 h 16"/>
                    <a:gd name="T28" fmla="*/ 8 w 8"/>
                    <a:gd name="T29" fmla="*/ 10 h 16"/>
                    <a:gd name="T30" fmla="*/ 7 w 8"/>
                    <a:gd name="T31" fmla="*/ 10 h 16"/>
                    <a:gd name="T32" fmla="*/ 5 w 8"/>
                    <a:gd name="T33" fmla="*/ 11 h 16"/>
                    <a:gd name="T34" fmla="*/ 5 w 8"/>
                    <a:gd name="T35" fmla="*/ 14 h 16"/>
                    <a:gd name="T36" fmla="*/ 7 w 8"/>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6">
                      <a:moveTo>
                        <a:pt x="7" y="16"/>
                      </a:moveTo>
                      <a:lnTo>
                        <a:pt x="4" y="14"/>
                      </a:lnTo>
                      <a:lnTo>
                        <a:pt x="3" y="10"/>
                      </a:lnTo>
                      <a:lnTo>
                        <a:pt x="2" y="9"/>
                      </a:lnTo>
                      <a:lnTo>
                        <a:pt x="2" y="7"/>
                      </a:lnTo>
                      <a:lnTo>
                        <a:pt x="0" y="5"/>
                      </a:lnTo>
                      <a:lnTo>
                        <a:pt x="2" y="4"/>
                      </a:lnTo>
                      <a:lnTo>
                        <a:pt x="0" y="4"/>
                      </a:lnTo>
                      <a:lnTo>
                        <a:pt x="2" y="0"/>
                      </a:lnTo>
                      <a:lnTo>
                        <a:pt x="3" y="0"/>
                      </a:lnTo>
                      <a:lnTo>
                        <a:pt x="5" y="1"/>
                      </a:lnTo>
                      <a:lnTo>
                        <a:pt x="7" y="5"/>
                      </a:lnTo>
                      <a:lnTo>
                        <a:pt x="7" y="6"/>
                      </a:lnTo>
                      <a:lnTo>
                        <a:pt x="8" y="9"/>
                      </a:lnTo>
                      <a:lnTo>
                        <a:pt x="8" y="10"/>
                      </a:lnTo>
                      <a:lnTo>
                        <a:pt x="7" y="10"/>
                      </a:lnTo>
                      <a:lnTo>
                        <a:pt x="5" y="11"/>
                      </a:lnTo>
                      <a:lnTo>
                        <a:pt x="5" y="14"/>
                      </a:lnTo>
                      <a:lnTo>
                        <a:pt x="7" y="1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7" name="Freeform 84">
                  <a:extLst>
                    <a:ext uri="{FF2B5EF4-FFF2-40B4-BE49-F238E27FC236}">
                      <a16:creationId xmlns:a16="http://schemas.microsoft.com/office/drawing/2014/main" id="{032FDB1E-48A1-451C-BD87-9CFC247FBB6B}"/>
                    </a:ext>
                  </a:extLst>
                </p:cNvPr>
                <p:cNvSpPr>
                  <a:spLocks/>
                </p:cNvSpPr>
                <p:nvPr/>
              </p:nvSpPr>
              <p:spPr bwMode="auto">
                <a:xfrm>
                  <a:off x="3715" y="2611"/>
                  <a:ext cx="43" cy="38"/>
                </a:xfrm>
                <a:custGeom>
                  <a:avLst/>
                  <a:gdLst>
                    <a:gd name="T0" fmla="*/ 29 w 43"/>
                    <a:gd name="T1" fmla="*/ 38 h 38"/>
                    <a:gd name="T2" fmla="*/ 29 w 43"/>
                    <a:gd name="T3" fmla="*/ 37 h 38"/>
                    <a:gd name="T4" fmla="*/ 29 w 43"/>
                    <a:gd name="T5" fmla="*/ 36 h 38"/>
                    <a:gd name="T6" fmla="*/ 28 w 43"/>
                    <a:gd name="T7" fmla="*/ 33 h 38"/>
                    <a:gd name="T8" fmla="*/ 28 w 43"/>
                    <a:gd name="T9" fmla="*/ 29 h 38"/>
                    <a:gd name="T10" fmla="*/ 26 w 43"/>
                    <a:gd name="T11" fmla="*/ 28 h 38"/>
                    <a:gd name="T12" fmla="*/ 26 w 43"/>
                    <a:gd name="T13" fmla="*/ 27 h 38"/>
                    <a:gd name="T14" fmla="*/ 24 w 43"/>
                    <a:gd name="T15" fmla="*/ 26 h 38"/>
                    <a:gd name="T16" fmla="*/ 23 w 43"/>
                    <a:gd name="T17" fmla="*/ 24 h 38"/>
                    <a:gd name="T18" fmla="*/ 22 w 43"/>
                    <a:gd name="T19" fmla="*/ 22 h 38"/>
                    <a:gd name="T20" fmla="*/ 19 w 43"/>
                    <a:gd name="T21" fmla="*/ 20 h 38"/>
                    <a:gd name="T22" fmla="*/ 17 w 43"/>
                    <a:gd name="T23" fmla="*/ 20 h 38"/>
                    <a:gd name="T24" fmla="*/ 16 w 43"/>
                    <a:gd name="T25" fmla="*/ 19 h 38"/>
                    <a:gd name="T26" fmla="*/ 12 w 43"/>
                    <a:gd name="T27" fmla="*/ 18 h 38"/>
                    <a:gd name="T28" fmla="*/ 9 w 43"/>
                    <a:gd name="T29" fmla="*/ 18 h 38"/>
                    <a:gd name="T30" fmla="*/ 7 w 43"/>
                    <a:gd name="T31" fmla="*/ 18 h 38"/>
                    <a:gd name="T32" fmla="*/ 3 w 43"/>
                    <a:gd name="T33" fmla="*/ 15 h 38"/>
                    <a:gd name="T34" fmla="*/ 0 w 43"/>
                    <a:gd name="T35" fmla="*/ 13 h 38"/>
                    <a:gd name="T36" fmla="*/ 0 w 43"/>
                    <a:gd name="T37" fmla="*/ 12 h 38"/>
                    <a:gd name="T38" fmla="*/ 0 w 43"/>
                    <a:gd name="T39" fmla="*/ 10 h 38"/>
                    <a:gd name="T40" fmla="*/ 0 w 43"/>
                    <a:gd name="T41" fmla="*/ 8 h 38"/>
                    <a:gd name="T42" fmla="*/ 3 w 43"/>
                    <a:gd name="T43" fmla="*/ 5 h 38"/>
                    <a:gd name="T44" fmla="*/ 3 w 43"/>
                    <a:gd name="T45" fmla="*/ 4 h 38"/>
                    <a:gd name="T46" fmla="*/ 4 w 43"/>
                    <a:gd name="T47" fmla="*/ 0 h 38"/>
                    <a:gd name="T48" fmla="*/ 5 w 43"/>
                    <a:gd name="T49" fmla="*/ 0 h 38"/>
                    <a:gd name="T50" fmla="*/ 7 w 43"/>
                    <a:gd name="T51" fmla="*/ 0 h 38"/>
                    <a:gd name="T52" fmla="*/ 9 w 43"/>
                    <a:gd name="T53" fmla="*/ 0 h 38"/>
                    <a:gd name="T54" fmla="*/ 10 w 43"/>
                    <a:gd name="T55" fmla="*/ 3 h 38"/>
                    <a:gd name="T56" fmla="*/ 14 w 43"/>
                    <a:gd name="T57" fmla="*/ 4 h 38"/>
                    <a:gd name="T58" fmla="*/ 17 w 43"/>
                    <a:gd name="T59" fmla="*/ 4 h 38"/>
                    <a:gd name="T60" fmla="*/ 17 w 43"/>
                    <a:gd name="T61" fmla="*/ 3 h 38"/>
                    <a:gd name="T62" fmla="*/ 19 w 43"/>
                    <a:gd name="T63" fmla="*/ 3 h 38"/>
                    <a:gd name="T64" fmla="*/ 21 w 43"/>
                    <a:gd name="T65" fmla="*/ 5 h 38"/>
                    <a:gd name="T66" fmla="*/ 19 w 43"/>
                    <a:gd name="T67" fmla="*/ 5 h 38"/>
                    <a:gd name="T68" fmla="*/ 23 w 43"/>
                    <a:gd name="T69" fmla="*/ 9 h 38"/>
                    <a:gd name="T70" fmla="*/ 26 w 43"/>
                    <a:gd name="T71" fmla="*/ 13 h 38"/>
                    <a:gd name="T72" fmla="*/ 29 w 43"/>
                    <a:gd name="T73" fmla="*/ 18 h 38"/>
                    <a:gd name="T74" fmla="*/ 31 w 43"/>
                    <a:gd name="T75" fmla="*/ 19 h 38"/>
                    <a:gd name="T76" fmla="*/ 35 w 43"/>
                    <a:gd name="T77" fmla="*/ 22 h 38"/>
                    <a:gd name="T78" fmla="*/ 35 w 43"/>
                    <a:gd name="T79" fmla="*/ 23 h 38"/>
                    <a:gd name="T80" fmla="*/ 38 w 43"/>
                    <a:gd name="T81" fmla="*/ 27 h 38"/>
                    <a:gd name="T82" fmla="*/ 43 w 43"/>
                    <a:gd name="T83" fmla="*/ 34 h 38"/>
                    <a:gd name="T84" fmla="*/ 43 w 43"/>
                    <a:gd name="T85" fmla="*/ 36 h 38"/>
                    <a:gd name="T86" fmla="*/ 40 w 43"/>
                    <a:gd name="T87" fmla="*/ 37 h 38"/>
                    <a:gd name="T88" fmla="*/ 38 w 43"/>
                    <a:gd name="T89" fmla="*/ 37 h 38"/>
                    <a:gd name="T90" fmla="*/ 37 w 43"/>
                    <a:gd name="T91" fmla="*/ 36 h 38"/>
                    <a:gd name="T92" fmla="*/ 33 w 43"/>
                    <a:gd name="T93" fmla="*/ 37 h 38"/>
                    <a:gd name="T94" fmla="*/ 29 w 43"/>
                    <a:gd name="T9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38">
                      <a:moveTo>
                        <a:pt x="29" y="38"/>
                      </a:moveTo>
                      <a:lnTo>
                        <a:pt x="29" y="37"/>
                      </a:lnTo>
                      <a:lnTo>
                        <a:pt x="29" y="36"/>
                      </a:lnTo>
                      <a:lnTo>
                        <a:pt x="28" y="33"/>
                      </a:lnTo>
                      <a:lnTo>
                        <a:pt x="28" y="29"/>
                      </a:lnTo>
                      <a:lnTo>
                        <a:pt x="26" y="28"/>
                      </a:lnTo>
                      <a:lnTo>
                        <a:pt x="26" y="27"/>
                      </a:lnTo>
                      <a:lnTo>
                        <a:pt x="24" y="26"/>
                      </a:lnTo>
                      <a:lnTo>
                        <a:pt x="23" y="24"/>
                      </a:lnTo>
                      <a:lnTo>
                        <a:pt x="22" y="22"/>
                      </a:lnTo>
                      <a:lnTo>
                        <a:pt x="19" y="20"/>
                      </a:lnTo>
                      <a:lnTo>
                        <a:pt x="17" y="20"/>
                      </a:lnTo>
                      <a:lnTo>
                        <a:pt x="16" y="19"/>
                      </a:lnTo>
                      <a:lnTo>
                        <a:pt x="12" y="18"/>
                      </a:lnTo>
                      <a:lnTo>
                        <a:pt x="9" y="18"/>
                      </a:lnTo>
                      <a:lnTo>
                        <a:pt x="7" y="18"/>
                      </a:lnTo>
                      <a:lnTo>
                        <a:pt x="3" y="15"/>
                      </a:lnTo>
                      <a:lnTo>
                        <a:pt x="0" y="13"/>
                      </a:lnTo>
                      <a:lnTo>
                        <a:pt x="0" y="12"/>
                      </a:lnTo>
                      <a:lnTo>
                        <a:pt x="0" y="10"/>
                      </a:lnTo>
                      <a:lnTo>
                        <a:pt x="0" y="8"/>
                      </a:lnTo>
                      <a:lnTo>
                        <a:pt x="3" y="5"/>
                      </a:lnTo>
                      <a:lnTo>
                        <a:pt x="3" y="4"/>
                      </a:lnTo>
                      <a:lnTo>
                        <a:pt x="4" y="0"/>
                      </a:lnTo>
                      <a:lnTo>
                        <a:pt x="5" y="0"/>
                      </a:lnTo>
                      <a:lnTo>
                        <a:pt x="7" y="0"/>
                      </a:lnTo>
                      <a:lnTo>
                        <a:pt x="9" y="0"/>
                      </a:lnTo>
                      <a:lnTo>
                        <a:pt x="10" y="3"/>
                      </a:lnTo>
                      <a:lnTo>
                        <a:pt x="14" y="4"/>
                      </a:lnTo>
                      <a:lnTo>
                        <a:pt x="17" y="4"/>
                      </a:lnTo>
                      <a:lnTo>
                        <a:pt x="17" y="3"/>
                      </a:lnTo>
                      <a:lnTo>
                        <a:pt x="19" y="3"/>
                      </a:lnTo>
                      <a:lnTo>
                        <a:pt x="21" y="5"/>
                      </a:lnTo>
                      <a:lnTo>
                        <a:pt x="19" y="5"/>
                      </a:lnTo>
                      <a:lnTo>
                        <a:pt x="23" y="9"/>
                      </a:lnTo>
                      <a:lnTo>
                        <a:pt x="26" y="13"/>
                      </a:lnTo>
                      <a:lnTo>
                        <a:pt x="29" y="18"/>
                      </a:lnTo>
                      <a:lnTo>
                        <a:pt x="31" y="19"/>
                      </a:lnTo>
                      <a:lnTo>
                        <a:pt x="35" y="22"/>
                      </a:lnTo>
                      <a:lnTo>
                        <a:pt x="35" y="23"/>
                      </a:lnTo>
                      <a:lnTo>
                        <a:pt x="38" y="27"/>
                      </a:lnTo>
                      <a:lnTo>
                        <a:pt x="43" y="34"/>
                      </a:lnTo>
                      <a:lnTo>
                        <a:pt x="43" y="36"/>
                      </a:lnTo>
                      <a:lnTo>
                        <a:pt x="40" y="37"/>
                      </a:lnTo>
                      <a:lnTo>
                        <a:pt x="38" y="37"/>
                      </a:lnTo>
                      <a:lnTo>
                        <a:pt x="37" y="36"/>
                      </a:lnTo>
                      <a:lnTo>
                        <a:pt x="33" y="37"/>
                      </a:lnTo>
                      <a:lnTo>
                        <a:pt x="29" y="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8" name="Freeform 85">
                  <a:extLst>
                    <a:ext uri="{FF2B5EF4-FFF2-40B4-BE49-F238E27FC236}">
                      <a16:creationId xmlns:a16="http://schemas.microsoft.com/office/drawing/2014/main" id="{6FFA13D1-0BDB-4F70-981D-875012AD0E43}"/>
                    </a:ext>
                  </a:extLst>
                </p:cNvPr>
                <p:cNvSpPr>
                  <a:spLocks/>
                </p:cNvSpPr>
                <p:nvPr/>
              </p:nvSpPr>
              <p:spPr bwMode="auto">
                <a:xfrm>
                  <a:off x="3909" y="2614"/>
                  <a:ext cx="13" cy="15"/>
                </a:xfrm>
                <a:custGeom>
                  <a:avLst/>
                  <a:gdLst>
                    <a:gd name="T0" fmla="*/ 9 w 13"/>
                    <a:gd name="T1" fmla="*/ 15 h 15"/>
                    <a:gd name="T2" fmla="*/ 8 w 13"/>
                    <a:gd name="T3" fmla="*/ 12 h 15"/>
                    <a:gd name="T4" fmla="*/ 5 w 13"/>
                    <a:gd name="T5" fmla="*/ 12 h 15"/>
                    <a:gd name="T6" fmla="*/ 4 w 13"/>
                    <a:gd name="T7" fmla="*/ 11 h 15"/>
                    <a:gd name="T8" fmla="*/ 3 w 13"/>
                    <a:gd name="T9" fmla="*/ 11 h 15"/>
                    <a:gd name="T10" fmla="*/ 2 w 13"/>
                    <a:gd name="T11" fmla="*/ 10 h 15"/>
                    <a:gd name="T12" fmla="*/ 0 w 13"/>
                    <a:gd name="T13" fmla="*/ 9 h 15"/>
                    <a:gd name="T14" fmla="*/ 2 w 13"/>
                    <a:gd name="T15" fmla="*/ 9 h 15"/>
                    <a:gd name="T16" fmla="*/ 3 w 13"/>
                    <a:gd name="T17" fmla="*/ 9 h 15"/>
                    <a:gd name="T18" fmla="*/ 5 w 13"/>
                    <a:gd name="T19" fmla="*/ 7 h 15"/>
                    <a:gd name="T20" fmla="*/ 4 w 13"/>
                    <a:gd name="T21" fmla="*/ 5 h 15"/>
                    <a:gd name="T22" fmla="*/ 2 w 13"/>
                    <a:gd name="T23" fmla="*/ 4 h 15"/>
                    <a:gd name="T24" fmla="*/ 0 w 13"/>
                    <a:gd name="T25" fmla="*/ 1 h 15"/>
                    <a:gd name="T26" fmla="*/ 0 w 13"/>
                    <a:gd name="T27" fmla="*/ 0 h 15"/>
                    <a:gd name="T28" fmla="*/ 2 w 13"/>
                    <a:gd name="T29" fmla="*/ 0 h 15"/>
                    <a:gd name="T30" fmla="*/ 3 w 13"/>
                    <a:gd name="T31" fmla="*/ 1 h 15"/>
                    <a:gd name="T32" fmla="*/ 4 w 13"/>
                    <a:gd name="T33" fmla="*/ 2 h 15"/>
                    <a:gd name="T34" fmla="*/ 5 w 13"/>
                    <a:gd name="T35" fmla="*/ 5 h 15"/>
                    <a:gd name="T36" fmla="*/ 8 w 13"/>
                    <a:gd name="T37" fmla="*/ 6 h 15"/>
                    <a:gd name="T38" fmla="*/ 10 w 13"/>
                    <a:gd name="T39" fmla="*/ 7 h 15"/>
                    <a:gd name="T40" fmla="*/ 10 w 13"/>
                    <a:gd name="T41" fmla="*/ 9 h 15"/>
                    <a:gd name="T42" fmla="*/ 13 w 13"/>
                    <a:gd name="T43" fmla="*/ 11 h 15"/>
                    <a:gd name="T44" fmla="*/ 10 w 13"/>
                    <a:gd name="T45" fmla="*/ 12 h 15"/>
                    <a:gd name="T46" fmla="*/ 9 w 13"/>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5">
                      <a:moveTo>
                        <a:pt x="9" y="15"/>
                      </a:moveTo>
                      <a:lnTo>
                        <a:pt x="8" y="12"/>
                      </a:lnTo>
                      <a:lnTo>
                        <a:pt x="5" y="12"/>
                      </a:lnTo>
                      <a:lnTo>
                        <a:pt x="4" y="11"/>
                      </a:lnTo>
                      <a:lnTo>
                        <a:pt x="3" y="11"/>
                      </a:lnTo>
                      <a:lnTo>
                        <a:pt x="2" y="10"/>
                      </a:lnTo>
                      <a:lnTo>
                        <a:pt x="0" y="9"/>
                      </a:lnTo>
                      <a:lnTo>
                        <a:pt x="2" y="9"/>
                      </a:lnTo>
                      <a:lnTo>
                        <a:pt x="3" y="9"/>
                      </a:lnTo>
                      <a:lnTo>
                        <a:pt x="5" y="7"/>
                      </a:lnTo>
                      <a:lnTo>
                        <a:pt x="4" y="5"/>
                      </a:lnTo>
                      <a:lnTo>
                        <a:pt x="2" y="4"/>
                      </a:lnTo>
                      <a:lnTo>
                        <a:pt x="0" y="1"/>
                      </a:lnTo>
                      <a:lnTo>
                        <a:pt x="0" y="0"/>
                      </a:lnTo>
                      <a:lnTo>
                        <a:pt x="2" y="0"/>
                      </a:lnTo>
                      <a:lnTo>
                        <a:pt x="3" y="1"/>
                      </a:lnTo>
                      <a:lnTo>
                        <a:pt x="4" y="2"/>
                      </a:lnTo>
                      <a:lnTo>
                        <a:pt x="5" y="5"/>
                      </a:lnTo>
                      <a:lnTo>
                        <a:pt x="8" y="6"/>
                      </a:lnTo>
                      <a:lnTo>
                        <a:pt x="10" y="7"/>
                      </a:lnTo>
                      <a:lnTo>
                        <a:pt x="10" y="9"/>
                      </a:lnTo>
                      <a:lnTo>
                        <a:pt x="13" y="11"/>
                      </a:lnTo>
                      <a:lnTo>
                        <a:pt x="10" y="12"/>
                      </a:lnTo>
                      <a:lnTo>
                        <a:pt x="9" y="1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49" name="Freeform 86">
                  <a:extLst>
                    <a:ext uri="{FF2B5EF4-FFF2-40B4-BE49-F238E27FC236}">
                      <a16:creationId xmlns:a16="http://schemas.microsoft.com/office/drawing/2014/main" id="{BF178028-DADF-44D7-BEAC-F31546CD7C6D}"/>
                    </a:ext>
                  </a:extLst>
                </p:cNvPr>
                <p:cNvSpPr>
                  <a:spLocks/>
                </p:cNvSpPr>
                <p:nvPr/>
              </p:nvSpPr>
              <p:spPr bwMode="auto">
                <a:xfrm>
                  <a:off x="3894" y="2619"/>
                  <a:ext cx="34" cy="29"/>
                </a:xfrm>
                <a:custGeom>
                  <a:avLst/>
                  <a:gdLst>
                    <a:gd name="T0" fmla="*/ 33 w 34"/>
                    <a:gd name="T1" fmla="*/ 29 h 29"/>
                    <a:gd name="T2" fmla="*/ 28 w 34"/>
                    <a:gd name="T3" fmla="*/ 26 h 29"/>
                    <a:gd name="T4" fmla="*/ 23 w 34"/>
                    <a:gd name="T5" fmla="*/ 25 h 29"/>
                    <a:gd name="T6" fmla="*/ 20 w 34"/>
                    <a:gd name="T7" fmla="*/ 23 h 29"/>
                    <a:gd name="T8" fmla="*/ 15 w 34"/>
                    <a:gd name="T9" fmla="*/ 19 h 29"/>
                    <a:gd name="T10" fmla="*/ 14 w 34"/>
                    <a:gd name="T11" fmla="*/ 15 h 29"/>
                    <a:gd name="T12" fmla="*/ 11 w 34"/>
                    <a:gd name="T13" fmla="*/ 15 h 29"/>
                    <a:gd name="T14" fmla="*/ 9 w 34"/>
                    <a:gd name="T15" fmla="*/ 15 h 29"/>
                    <a:gd name="T16" fmla="*/ 6 w 34"/>
                    <a:gd name="T17" fmla="*/ 12 h 29"/>
                    <a:gd name="T18" fmla="*/ 3 w 34"/>
                    <a:gd name="T19" fmla="*/ 10 h 29"/>
                    <a:gd name="T20" fmla="*/ 0 w 34"/>
                    <a:gd name="T21" fmla="*/ 5 h 29"/>
                    <a:gd name="T22" fmla="*/ 0 w 34"/>
                    <a:gd name="T23" fmla="*/ 2 h 29"/>
                    <a:gd name="T24" fmla="*/ 0 w 34"/>
                    <a:gd name="T25" fmla="*/ 0 h 29"/>
                    <a:gd name="T26" fmla="*/ 1 w 34"/>
                    <a:gd name="T27" fmla="*/ 0 h 29"/>
                    <a:gd name="T28" fmla="*/ 5 w 34"/>
                    <a:gd name="T29" fmla="*/ 2 h 29"/>
                    <a:gd name="T30" fmla="*/ 8 w 34"/>
                    <a:gd name="T31" fmla="*/ 4 h 29"/>
                    <a:gd name="T32" fmla="*/ 11 w 34"/>
                    <a:gd name="T33" fmla="*/ 5 h 29"/>
                    <a:gd name="T34" fmla="*/ 14 w 34"/>
                    <a:gd name="T35" fmla="*/ 6 h 29"/>
                    <a:gd name="T36" fmla="*/ 17 w 34"/>
                    <a:gd name="T37" fmla="*/ 7 h 29"/>
                    <a:gd name="T38" fmla="*/ 19 w 34"/>
                    <a:gd name="T39" fmla="*/ 7 h 29"/>
                    <a:gd name="T40" fmla="*/ 20 w 34"/>
                    <a:gd name="T41" fmla="*/ 10 h 29"/>
                    <a:gd name="T42" fmla="*/ 23 w 34"/>
                    <a:gd name="T43" fmla="*/ 11 h 29"/>
                    <a:gd name="T44" fmla="*/ 25 w 34"/>
                    <a:gd name="T45" fmla="*/ 12 h 29"/>
                    <a:gd name="T46" fmla="*/ 29 w 34"/>
                    <a:gd name="T47" fmla="*/ 14 h 29"/>
                    <a:gd name="T48" fmla="*/ 32 w 34"/>
                    <a:gd name="T49" fmla="*/ 15 h 29"/>
                    <a:gd name="T50" fmla="*/ 33 w 34"/>
                    <a:gd name="T51" fmla="*/ 16 h 29"/>
                    <a:gd name="T52" fmla="*/ 33 w 34"/>
                    <a:gd name="T53" fmla="*/ 18 h 29"/>
                    <a:gd name="T54" fmla="*/ 33 w 34"/>
                    <a:gd name="T55" fmla="*/ 19 h 29"/>
                    <a:gd name="T56" fmla="*/ 32 w 34"/>
                    <a:gd name="T57" fmla="*/ 18 h 29"/>
                    <a:gd name="T58" fmla="*/ 30 w 34"/>
                    <a:gd name="T59" fmla="*/ 18 h 29"/>
                    <a:gd name="T60" fmla="*/ 28 w 34"/>
                    <a:gd name="T61" fmla="*/ 15 h 29"/>
                    <a:gd name="T62" fmla="*/ 29 w 34"/>
                    <a:gd name="T63" fmla="*/ 18 h 29"/>
                    <a:gd name="T64" fmla="*/ 32 w 34"/>
                    <a:gd name="T65" fmla="*/ 20 h 29"/>
                    <a:gd name="T66" fmla="*/ 33 w 34"/>
                    <a:gd name="T67" fmla="*/ 23 h 29"/>
                    <a:gd name="T68" fmla="*/ 34 w 34"/>
                    <a:gd name="T69" fmla="*/ 26 h 29"/>
                    <a:gd name="T70" fmla="*/ 34 w 34"/>
                    <a:gd name="T71" fmla="*/ 28 h 29"/>
                    <a:gd name="T72" fmla="*/ 33 w 34"/>
                    <a:gd name="T7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29">
                      <a:moveTo>
                        <a:pt x="33" y="29"/>
                      </a:moveTo>
                      <a:lnTo>
                        <a:pt x="28" y="26"/>
                      </a:lnTo>
                      <a:lnTo>
                        <a:pt x="23" y="25"/>
                      </a:lnTo>
                      <a:lnTo>
                        <a:pt x="20" y="23"/>
                      </a:lnTo>
                      <a:lnTo>
                        <a:pt x="15" y="19"/>
                      </a:lnTo>
                      <a:lnTo>
                        <a:pt x="14" y="15"/>
                      </a:lnTo>
                      <a:lnTo>
                        <a:pt x="11" y="15"/>
                      </a:lnTo>
                      <a:lnTo>
                        <a:pt x="9" y="15"/>
                      </a:lnTo>
                      <a:lnTo>
                        <a:pt x="6" y="12"/>
                      </a:lnTo>
                      <a:lnTo>
                        <a:pt x="3" y="10"/>
                      </a:lnTo>
                      <a:lnTo>
                        <a:pt x="0" y="5"/>
                      </a:lnTo>
                      <a:lnTo>
                        <a:pt x="0" y="2"/>
                      </a:lnTo>
                      <a:lnTo>
                        <a:pt x="0" y="0"/>
                      </a:lnTo>
                      <a:lnTo>
                        <a:pt x="1" y="0"/>
                      </a:lnTo>
                      <a:lnTo>
                        <a:pt x="5" y="2"/>
                      </a:lnTo>
                      <a:lnTo>
                        <a:pt x="8" y="4"/>
                      </a:lnTo>
                      <a:lnTo>
                        <a:pt x="11" y="5"/>
                      </a:lnTo>
                      <a:lnTo>
                        <a:pt x="14" y="6"/>
                      </a:lnTo>
                      <a:lnTo>
                        <a:pt x="17" y="7"/>
                      </a:lnTo>
                      <a:lnTo>
                        <a:pt x="19" y="7"/>
                      </a:lnTo>
                      <a:lnTo>
                        <a:pt x="20" y="10"/>
                      </a:lnTo>
                      <a:lnTo>
                        <a:pt x="23" y="11"/>
                      </a:lnTo>
                      <a:lnTo>
                        <a:pt x="25" y="12"/>
                      </a:lnTo>
                      <a:lnTo>
                        <a:pt x="29" y="14"/>
                      </a:lnTo>
                      <a:lnTo>
                        <a:pt x="32" y="15"/>
                      </a:lnTo>
                      <a:lnTo>
                        <a:pt x="33" y="16"/>
                      </a:lnTo>
                      <a:lnTo>
                        <a:pt x="33" y="18"/>
                      </a:lnTo>
                      <a:lnTo>
                        <a:pt x="33" y="19"/>
                      </a:lnTo>
                      <a:lnTo>
                        <a:pt x="32" y="18"/>
                      </a:lnTo>
                      <a:lnTo>
                        <a:pt x="30" y="18"/>
                      </a:lnTo>
                      <a:lnTo>
                        <a:pt x="28" y="15"/>
                      </a:lnTo>
                      <a:lnTo>
                        <a:pt x="29" y="18"/>
                      </a:lnTo>
                      <a:lnTo>
                        <a:pt x="32" y="20"/>
                      </a:lnTo>
                      <a:lnTo>
                        <a:pt x="33" y="23"/>
                      </a:lnTo>
                      <a:lnTo>
                        <a:pt x="34" y="26"/>
                      </a:lnTo>
                      <a:lnTo>
                        <a:pt x="34" y="28"/>
                      </a:lnTo>
                      <a:lnTo>
                        <a:pt x="33" y="2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0" name="Freeform 87">
                  <a:extLst>
                    <a:ext uri="{FF2B5EF4-FFF2-40B4-BE49-F238E27FC236}">
                      <a16:creationId xmlns:a16="http://schemas.microsoft.com/office/drawing/2014/main" id="{2E1F7DCB-DE24-49CE-914C-A9AE26496512}"/>
                    </a:ext>
                  </a:extLst>
                </p:cNvPr>
                <p:cNvSpPr>
                  <a:spLocks/>
                </p:cNvSpPr>
                <p:nvPr/>
              </p:nvSpPr>
              <p:spPr bwMode="auto">
                <a:xfrm>
                  <a:off x="3776" y="2630"/>
                  <a:ext cx="10" cy="14"/>
                </a:xfrm>
                <a:custGeom>
                  <a:avLst/>
                  <a:gdLst>
                    <a:gd name="T0" fmla="*/ 0 w 10"/>
                    <a:gd name="T1" fmla="*/ 9 h 14"/>
                    <a:gd name="T2" fmla="*/ 1 w 10"/>
                    <a:gd name="T3" fmla="*/ 8 h 14"/>
                    <a:gd name="T4" fmla="*/ 3 w 10"/>
                    <a:gd name="T5" fmla="*/ 7 h 14"/>
                    <a:gd name="T6" fmla="*/ 5 w 10"/>
                    <a:gd name="T7" fmla="*/ 7 h 14"/>
                    <a:gd name="T8" fmla="*/ 7 w 10"/>
                    <a:gd name="T9" fmla="*/ 5 h 14"/>
                    <a:gd name="T10" fmla="*/ 8 w 10"/>
                    <a:gd name="T11" fmla="*/ 4 h 14"/>
                    <a:gd name="T12" fmla="*/ 8 w 10"/>
                    <a:gd name="T13" fmla="*/ 3 h 14"/>
                    <a:gd name="T14" fmla="*/ 10 w 10"/>
                    <a:gd name="T15" fmla="*/ 1 h 14"/>
                    <a:gd name="T16" fmla="*/ 10 w 10"/>
                    <a:gd name="T17" fmla="*/ 0 h 14"/>
                    <a:gd name="T18" fmla="*/ 10 w 10"/>
                    <a:gd name="T19" fmla="*/ 3 h 14"/>
                    <a:gd name="T20" fmla="*/ 9 w 10"/>
                    <a:gd name="T21" fmla="*/ 5 h 14"/>
                    <a:gd name="T22" fmla="*/ 8 w 10"/>
                    <a:gd name="T23" fmla="*/ 8 h 14"/>
                    <a:gd name="T24" fmla="*/ 7 w 10"/>
                    <a:gd name="T25" fmla="*/ 13 h 14"/>
                    <a:gd name="T26" fmla="*/ 4 w 10"/>
                    <a:gd name="T27" fmla="*/ 14 h 14"/>
                    <a:gd name="T28" fmla="*/ 3 w 10"/>
                    <a:gd name="T29" fmla="*/ 13 h 14"/>
                    <a:gd name="T30" fmla="*/ 1 w 10"/>
                    <a:gd name="T31" fmla="*/ 10 h 14"/>
                    <a:gd name="T32" fmla="*/ 1 w 10"/>
                    <a:gd name="T33" fmla="*/ 9 h 14"/>
                    <a:gd name="T34" fmla="*/ 0 w 10"/>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0" y="9"/>
                      </a:moveTo>
                      <a:lnTo>
                        <a:pt x="1" y="8"/>
                      </a:lnTo>
                      <a:lnTo>
                        <a:pt x="3" y="7"/>
                      </a:lnTo>
                      <a:lnTo>
                        <a:pt x="5" y="7"/>
                      </a:lnTo>
                      <a:lnTo>
                        <a:pt x="7" y="5"/>
                      </a:lnTo>
                      <a:lnTo>
                        <a:pt x="8" y="4"/>
                      </a:lnTo>
                      <a:lnTo>
                        <a:pt x="8" y="3"/>
                      </a:lnTo>
                      <a:lnTo>
                        <a:pt x="10" y="1"/>
                      </a:lnTo>
                      <a:lnTo>
                        <a:pt x="10" y="0"/>
                      </a:lnTo>
                      <a:lnTo>
                        <a:pt x="10" y="3"/>
                      </a:lnTo>
                      <a:lnTo>
                        <a:pt x="9" y="5"/>
                      </a:lnTo>
                      <a:lnTo>
                        <a:pt x="8" y="8"/>
                      </a:lnTo>
                      <a:lnTo>
                        <a:pt x="7" y="13"/>
                      </a:lnTo>
                      <a:lnTo>
                        <a:pt x="4" y="14"/>
                      </a:lnTo>
                      <a:lnTo>
                        <a:pt x="3" y="13"/>
                      </a:lnTo>
                      <a:lnTo>
                        <a:pt x="1" y="10"/>
                      </a:lnTo>
                      <a:lnTo>
                        <a:pt x="1" y="9"/>
                      </a:lnTo>
                      <a:lnTo>
                        <a:pt x="0" y="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1" name="Freeform 88">
                  <a:extLst>
                    <a:ext uri="{FF2B5EF4-FFF2-40B4-BE49-F238E27FC236}">
                      <a16:creationId xmlns:a16="http://schemas.microsoft.com/office/drawing/2014/main" id="{C693C8BF-ACDF-48FC-A8C0-9AED64F3E2B3}"/>
                    </a:ext>
                  </a:extLst>
                </p:cNvPr>
                <p:cNvSpPr>
                  <a:spLocks/>
                </p:cNvSpPr>
                <p:nvPr/>
              </p:nvSpPr>
              <p:spPr bwMode="auto">
                <a:xfrm>
                  <a:off x="3857" y="2631"/>
                  <a:ext cx="48" cy="31"/>
                </a:xfrm>
                <a:custGeom>
                  <a:avLst/>
                  <a:gdLst>
                    <a:gd name="T0" fmla="*/ 36 w 48"/>
                    <a:gd name="T1" fmla="*/ 31 h 31"/>
                    <a:gd name="T2" fmla="*/ 31 w 48"/>
                    <a:gd name="T3" fmla="*/ 30 h 31"/>
                    <a:gd name="T4" fmla="*/ 28 w 48"/>
                    <a:gd name="T5" fmla="*/ 30 h 31"/>
                    <a:gd name="T6" fmla="*/ 23 w 48"/>
                    <a:gd name="T7" fmla="*/ 25 h 31"/>
                    <a:gd name="T8" fmla="*/ 22 w 48"/>
                    <a:gd name="T9" fmla="*/ 22 h 31"/>
                    <a:gd name="T10" fmla="*/ 18 w 48"/>
                    <a:gd name="T11" fmla="*/ 23 h 31"/>
                    <a:gd name="T12" fmla="*/ 17 w 48"/>
                    <a:gd name="T13" fmla="*/ 21 h 31"/>
                    <a:gd name="T14" fmla="*/ 15 w 48"/>
                    <a:gd name="T15" fmla="*/ 23 h 31"/>
                    <a:gd name="T16" fmla="*/ 15 w 48"/>
                    <a:gd name="T17" fmla="*/ 25 h 31"/>
                    <a:gd name="T18" fmla="*/ 14 w 48"/>
                    <a:gd name="T19" fmla="*/ 25 h 31"/>
                    <a:gd name="T20" fmla="*/ 10 w 48"/>
                    <a:gd name="T21" fmla="*/ 28 h 31"/>
                    <a:gd name="T22" fmla="*/ 8 w 48"/>
                    <a:gd name="T23" fmla="*/ 27 h 31"/>
                    <a:gd name="T24" fmla="*/ 5 w 48"/>
                    <a:gd name="T25" fmla="*/ 27 h 31"/>
                    <a:gd name="T26" fmla="*/ 3 w 48"/>
                    <a:gd name="T27" fmla="*/ 25 h 31"/>
                    <a:gd name="T28" fmla="*/ 0 w 48"/>
                    <a:gd name="T29" fmla="*/ 22 h 31"/>
                    <a:gd name="T30" fmla="*/ 0 w 48"/>
                    <a:gd name="T31" fmla="*/ 19 h 31"/>
                    <a:gd name="T32" fmla="*/ 0 w 48"/>
                    <a:gd name="T33" fmla="*/ 18 h 31"/>
                    <a:gd name="T34" fmla="*/ 0 w 48"/>
                    <a:gd name="T35" fmla="*/ 16 h 31"/>
                    <a:gd name="T36" fmla="*/ 0 w 48"/>
                    <a:gd name="T37" fmla="*/ 13 h 31"/>
                    <a:gd name="T38" fmla="*/ 0 w 48"/>
                    <a:gd name="T39" fmla="*/ 9 h 31"/>
                    <a:gd name="T40" fmla="*/ 0 w 48"/>
                    <a:gd name="T41" fmla="*/ 6 h 31"/>
                    <a:gd name="T42" fmla="*/ 0 w 48"/>
                    <a:gd name="T43" fmla="*/ 3 h 31"/>
                    <a:gd name="T44" fmla="*/ 2 w 48"/>
                    <a:gd name="T45" fmla="*/ 0 h 31"/>
                    <a:gd name="T46" fmla="*/ 3 w 48"/>
                    <a:gd name="T47" fmla="*/ 0 h 31"/>
                    <a:gd name="T48" fmla="*/ 5 w 48"/>
                    <a:gd name="T49" fmla="*/ 2 h 31"/>
                    <a:gd name="T50" fmla="*/ 5 w 48"/>
                    <a:gd name="T51" fmla="*/ 0 h 31"/>
                    <a:gd name="T52" fmla="*/ 7 w 48"/>
                    <a:gd name="T53" fmla="*/ 0 h 31"/>
                    <a:gd name="T54" fmla="*/ 8 w 48"/>
                    <a:gd name="T55" fmla="*/ 2 h 31"/>
                    <a:gd name="T56" fmla="*/ 9 w 48"/>
                    <a:gd name="T57" fmla="*/ 2 h 31"/>
                    <a:gd name="T58" fmla="*/ 10 w 48"/>
                    <a:gd name="T59" fmla="*/ 2 h 31"/>
                    <a:gd name="T60" fmla="*/ 14 w 48"/>
                    <a:gd name="T61" fmla="*/ 2 h 31"/>
                    <a:gd name="T62" fmla="*/ 17 w 48"/>
                    <a:gd name="T63" fmla="*/ 3 h 31"/>
                    <a:gd name="T64" fmla="*/ 18 w 48"/>
                    <a:gd name="T65" fmla="*/ 4 h 31"/>
                    <a:gd name="T66" fmla="*/ 23 w 48"/>
                    <a:gd name="T67" fmla="*/ 6 h 31"/>
                    <a:gd name="T68" fmla="*/ 28 w 48"/>
                    <a:gd name="T69" fmla="*/ 9 h 31"/>
                    <a:gd name="T70" fmla="*/ 32 w 48"/>
                    <a:gd name="T71" fmla="*/ 13 h 31"/>
                    <a:gd name="T72" fmla="*/ 37 w 48"/>
                    <a:gd name="T73" fmla="*/ 17 h 31"/>
                    <a:gd name="T74" fmla="*/ 43 w 48"/>
                    <a:gd name="T75" fmla="*/ 21 h 31"/>
                    <a:gd name="T76" fmla="*/ 47 w 48"/>
                    <a:gd name="T77" fmla="*/ 23 h 31"/>
                    <a:gd name="T78" fmla="*/ 48 w 48"/>
                    <a:gd name="T79" fmla="*/ 25 h 31"/>
                    <a:gd name="T80" fmla="*/ 47 w 48"/>
                    <a:gd name="T81" fmla="*/ 28 h 31"/>
                    <a:gd name="T82" fmla="*/ 45 w 48"/>
                    <a:gd name="T83" fmla="*/ 31 h 31"/>
                    <a:gd name="T84" fmla="*/ 36 w 48"/>
                    <a:gd name="T8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1">
                      <a:moveTo>
                        <a:pt x="36" y="31"/>
                      </a:moveTo>
                      <a:lnTo>
                        <a:pt x="31" y="30"/>
                      </a:lnTo>
                      <a:lnTo>
                        <a:pt x="28" y="30"/>
                      </a:lnTo>
                      <a:lnTo>
                        <a:pt x="23" y="25"/>
                      </a:lnTo>
                      <a:lnTo>
                        <a:pt x="22" y="22"/>
                      </a:lnTo>
                      <a:lnTo>
                        <a:pt x="18" y="23"/>
                      </a:lnTo>
                      <a:lnTo>
                        <a:pt x="17" y="21"/>
                      </a:lnTo>
                      <a:lnTo>
                        <a:pt x="15" y="23"/>
                      </a:lnTo>
                      <a:lnTo>
                        <a:pt x="15" y="25"/>
                      </a:lnTo>
                      <a:lnTo>
                        <a:pt x="14" y="25"/>
                      </a:lnTo>
                      <a:lnTo>
                        <a:pt x="10" y="28"/>
                      </a:lnTo>
                      <a:lnTo>
                        <a:pt x="8" y="27"/>
                      </a:lnTo>
                      <a:lnTo>
                        <a:pt x="5" y="27"/>
                      </a:lnTo>
                      <a:lnTo>
                        <a:pt x="3" y="25"/>
                      </a:lnTo>
                      <a:lnTo>
                        <a:pt x="0" y="22"/>
                      </a:lnTo>
                      <a:lnTo>
                        <a:pt x="0" y="19"/>
                      </a:lnTo>
                      <a:lnTo>
                        <a:pt x="0" y="18"/>
                      </a:lnTo>
                      <a:lnTo>
                        <a:pt x="0" y="16"/>
                      </a:lnTo>
                      <a:lnTo>
                        <a:pt x="0" y="13"/>
                      </a:lnTo>
                      <a:lnTo>
                        <a:pt x="0" y="9"/>
                      </a:lnTo>
                      <a:lnTo>
                        <a:pt x="0" y="6"/>
                      </a:lnTo>
                      <a:lnTo>
                        <a:pt x="0" y="3"/>
                      </a:lnTo>
                      <a:lnTo>
                        <a:pt x="2" y="0"/>
                      </a:lnTo>
                      <a:lnTo>
                        <a:pt x="3" y="0"/>
                      </a:lnTo>
                      <a:lnTo>
                        <a:pt x="5" y="2"/>
                      </a:lnTo>
                      <a:lnTo>
                        <a:pt x="5" y="0"/>
                      </a:lnTo>
                      <a:lnTo>
                        <a:pt x="7" y="0"/>
                      </a:lnTo>
                      <a:lnTo>
                        <a:pt x="8" y="2"/>
                      </a:lnTo>
                      <a:lnTo>
                        <a:pt x="9" y="2"/>
                      </a:lnTo>
                      <a:lnTo>
                        <a:pt x="10" y="2"/>
                      </a:lnTo>
                      <a:lnTo>
                        <a:pt x="14" y="2"/>
                      </a:lnTo>
                      <a:lnTo>
                        <a:pt x="17" y="3"/>
                      </a:lnTo>
                      <a:lnTo>
                        <a:pt x="18" y="4"/>
                      </a:lnTo>
                      <a:lnTo>
                        <a:pt x="23" y="6"/>
                      </a:lnTo>
                      <a:lnTo>
                        <a:pt x="28" y="9"/>
                      </a:lnTo>
                      <a:lnTo>
                        <a:pt x="32" y="13"/>
                      </a:lnTo>
                      <a:lnTo>
                        <a:pt x="37" y="17"/>
                      </a:lnTo>
                      <a:lnTo>
                        <a:pt x="43" y="21"/>
                      </a:lnTo>
                      <a:lnTo>
                        <a:pt x="47" y="23"/>
                      </a:lnTo>
                      <a:lnTo>
                        <a:pt x="48" y="25"/>
                      </a:lnTo>
                      <a:lnTo>
                        <a:pt x="47" y="28"/>
                      </a:lnTo>
                      <a:lnTo>
                        <a:pt x="45" y="31"/>
                      </a:lnTo>
                      <a:lnTo>
                        <a:pt x="36" y="3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2" name="Freeform 89">
                  <a:extLst>
                    <a:ext uri="{FF2B5EF4-FFF2-40B4-BE49-F238E27FC236}">
                      <a16:creationId xmlns:a16="http://schemas.microsoft.com/office/drawing/2014/main" id="{F92A594F-DC21-4EFD-B7E8-E9EA807B460A}"/>
                    </a:ext>
                  </a:extLst>
                </p:cNvPr>
                <p:cNvSpPr>
                  <a:spLocks/>
                </p:cNvSpPr>
                <p:nvPr/>
              </p:nvSpPr>
              <p:spPr bwMode="auto">
                <a:xfrm>
                  <a:off x="3766" y="2642"/>
                  <a:ext cx="10" cy="10"/>
                </a:xfrm>
                <a:custGeom>
                  <a:avLst/>
                  <a:gdLst>
                    <a:gd name="T0" fmla="*/ 5 w 10"/>
                    <a:gd name="T1" fmla="*/ 0 h 10"/>
                    <a:gd name="T2" fmla="*/ 8 w 10"/>
                    <a:gd name="T3" fmla="*/ 2 h 10"/>
                    <a:gd name="T4" fmla="*/ 8 w 10"/>
                    <a:gd name="T5" fmla="*/ 5 h 10"/>
                    <a:gd name="T6" fmla="*/ 10 w 10"/>
                    <a:gd name="T7" fmla="*/ 7 h 10"/>
                    <a:gd name="T8" fmla="*/ 9 w 10"/>
                    <a:gd name="T9" fmla="*/ 10 h 10"/>
                    <a:gd name="T10" fmla="*/ 9 w 10"/>
                    <a:gd name="T11" fmla="*/ 8 h 10"/>
                    <a:gd name="T12" fmla="*/ 8 w 10"/>
                    <a:gd name="T13" fmla="*/ 8 h 10"/>
                    <a:gd name="T14" fmla="*/ 4 w 10"/>
                    <a:gd name="T15" fmla="*/ 10 h 10"/>
                    <a:gd name="T16" fmla="*/ 1 w 10"/>
                    <a:gd name="T17" fmla="*/ 8 h 10"/>
                    <a:gd name="T18" fmla="*/ 0 w 10"/>
                    <a:gd name="T19" fmla="*/ 7 h 10"/>
                    <a:gd name="T20" fmla="*/ 1 w 10"/>
                    <a:gd name="T21" fmla="*/ 5 h 10"/>
                    <a:gd name="T22" fmla="*/ 4 w 10"/>
                    <a:gd name="T23" fmla="*/ 2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lnTo>
                        <a:pt x="8" y="2"/>
                      </a:lnTo>
                      <a:lnTo>
                        <a:pt x="8" y="5"/>
                      </a:lnTo>
                      <a:lnTo>
                        <a:pt x="10" y="7"/>
                      </a:lnTo>
                      <a:lnTo>
                        <a:pt x="9" y="10"/>
                      </a:lnTo>
                      <a:lnTo>
                        <a:pt x="9" y="8"/>
                      </a:lnTo>
                      <a:lnTo>
                        <a:pt x="8" y="8"/>
                      </a:lnTo>
                      <a:lnTo>
                        <a:pt x="4" y="10"/>
                      </a:lnTo>
                      <a:lnTo>
                        <a:pt x="1" y="8"/>
                      </a:lnTo>
                      <a:lnTo>
                        <a:pt x="0" y="7"/>
                      </a:lnTo>
                      <a:lnTo>
                        <a:pt x="1" y="5"/>
                      </a:lnTo>
                      <a:lnTo>
                        <a:pt x="4" y="2"/>
                      </a:lnTo>
                      <a:lnTo>
                        <a:pt x="5"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3" name="Freeform 90">
                  <a:extLst>
                    <a:ext uri="{FF2B5EF4-FFF2-40B4-BE49-F238E27FC236}">
                      <a16:creationId xmlns:a16="http://schemas.microsoft.com/office/drawing/2014/main" id="{B55B71C1-74E6-4443-BC5D-2169B534380C}"/>
                    </a:ext>
                  </a:extLst>
                </p:cNvPr>
                <p:cNvSpPr>
                  <a:spLocks/>
                </p:cNvSpPr>
                <p:nvPr/>
              </p:nvSpPr>
              <p:spPr bwMode="auto">
                <a:xfrm>
                  <a:off x="3756" y="2593"/>
                  <a:ext cx="95" cy="142"/>
                </a:xfrm>
                <a:custGeom>
                  <a:avLst/>
                  <a:gdLst>
                    <a:gd name="T0" fmla="*/ 24 w 95"/>
                    <a:gd name="T1" fmla="*/ 65 h 142"/>
                    <a:gd name="T2" fmla="*/ 21 w 95"/>
                    <a:gd name="T3" fmla="*/ 60 h 142"/>
                    <a:gd name="T4" fmla="*/ 20 w 95"/>
                    <a:gd name="T5" fmla="*/ 56 h 142"/>
                    <a:gd name="T6" fmla="*/ 15 w 95"/>
                    <a:gd name="T7" fmla="*/ 49 h 142"/>
                    <a:gd name="T8" fmla="*/ 23 w 95"/>
                    <a:gd name="T9" fmla="*/ 52 h 142"/>
                    <a:gd name="T10" fmla="*/ 28 w 95"/>
                    <a:gd name="T11" fmla="*/ 47 h 142"/>
                    <a:gd name="T12" fmla="*/ 33 w 95"/>
                    <a:gd name="T13" fmla="*/ 42 h 142"/>
                    <a:gd name="T14" fmla="*/ 34 w 95"/>
                    <a:gd name="T15" fmla="*/ 33 h 142"/>
                    <a:gd name="T16" fmla="*/ 37 w 95"/>
                    <a:gd name="T17" fmla="*/ 25 h 142"/>
                    <a:gd name="T18" fmla="*/ 39 w 95"/>
                    <a:gd name="T19" fmla="*/ 21 h 142"/>
                    <a:gd name="T20" fmla="*/ 43 w 95"/>
                    <a:gd name="T21" fmla="*/ 13 h 142"/>
                    <a:gd name="T22" fmla="*/ 42 w 95"/>
                    <a:gd name="T23" fmla="*/ 7 h 142"/>
                    <a:gd name="T24" fmla="*/ 38 w 95"/>
                    <a:gd name="T25" fmla="*/ 8 h 142"/>
                    <a:gd name="T26" fmla="*/ 34 w 95"/>
                    <a:gd name="T27" fmla="*/ 12 h 142"/>
                    <a:gd name="T28" fmla="*/ 33 w 95"/>
                    <a:gd name="T29" fmla="*/ 7 h 142"/>
                    <a:gd name="T30" fmla="*/ 35 w 95"/>
                    <a:gd name="T31" fmla="*/ 0 h 142"/>
                    <a:gd name="T32" fmla="*/ 47 w 95"/>
                    <a:gd name="T33" fmla="*/ 0 h 142"/>
                    <a:gd name="T34" fmla="*/ 57 w 95"/>
                    <a:gd name="T35" fmla="*/ 2 h 142"/>
                    <a:gd name="T36" fmla="*/ 63 w 95"/>
                    <a:gd name="T37" fmla="*/ 8 h 142"/>
                    <a:gd name="T38" fmla="*/ 66 w 95"/>
                    <a:gd name="T39" fmla="*/ 13 h 142"/>
                    <a:gd name="T40" fmla="*/ 77 w 95"/>
                    <a:gd name="T41" fmla="*/ 18 h 142"/>
                    <a:gd name="T42" fmla="*/ 86 w 95"/>
                    <a:gd name="T43" fmla="*/ 26 h 142"/>
                    <a:gd name="T44" fmla="*/ 94 w 95"/>
                    <a:gd name="T45" fmla="*/ 38 h 142"/>
                    <a:gd name="T46" fmla="*/ 94 w 95"/>
                    <a:gd name="T47" fmla="*/ 54 h 142"/>
                    <a:gd name="T48" fmla="*/ 94 w 95"/>
                    <a:gd name="T49" fmla="*/ 65 h 142"/>
                    <a:gd name="T50" fmla="*/ 95 w 95"/>
                    <a:gd name="T51" fmla="*/ 73 h 142"/>
                    <a:gd name="T52" fmla="*/ 94 w 95"/>
                    <a:gd name="T53" fmla="*/ 80 h 142"/>
                    <a:gd name="T54" fmla="*/ 91 w 95"/>
                    <a:gd name="T55" fmla="*/ 84 h 142"/>
                    <a:gd name="T56" fmla="*/ 85 w 95"/>
                    <a:gd name="T57" fmla="*/ 87 h 142"/>
                    <a:gd name="T58" fmla="*/ 78 w 95"/>
                    <a:gd name="T59" fmla="*/ 85 h 142"/>
                    <a:gd name="T60" fmla="*/ 82 w 95"/>
                    <a:gd name="T61" fmla="*/ 83 h 142"/>
                    <a:gd name="T62" fmla="*/ 75 w 95"/>
                    <a:gd name="T63" fmla="*/ 84 h 142"/>
                    <a:gd name="T64" fmla="*/ 80 w 95"/>
                    <a:gd name="T65" fmla="*/ 80 h 142"/>
                    <a:gd name="T66" fmla="*/ 72 w 95"/>
                    <a:gd name="T67" fmla="*/ 83 h 142"/>
                    <a:gd name="T68" fmla="*/ 66 w 95"/>
                    <a:gd name="T69" fmla="*/ 84 h 142"/>
                    <a:gd name="T70" fmla="*/ 57 w 95"/>
                    <a:gd name="T71" fmla="*/ 82 h 142"/>
                    <a:gd name="T72" fmla="*/ 49 w 95"/>
                    <a:gd name="T73" fmla="*/ 84 h 142"/>
                    <a:gd name="T74" fmla="*/ 42 w 95"/>
                    <a:gd name="T75" fmla="*/ 89 h 142"/>
                    <a:gd name="T76" fmla="*/ 40 w 95"/>
                    <a:gd name="T77" fmla="*/ 99 h 142"/>
                    <a:gd name="T78" fmla="*/ 38 w 95"/>
                    <a:gd name="T79" fmla="*/ 109 h 142"/>
                    <a:gd name="T80" fmla="*/ 37 w 95"/>
                    <a:gd name="T81" fmla="*/ 118 h 142"/>
                    <a:gd name="T82" fmla="*/ 34 w 95"/>
                    <a:gd name="T83" fmla="*/ 127 h 142"/>
                    <a:gd name="T84" fmla="*/ 37 w 95"/>
                    <a:gd name="T85" fmla="*/ 132 h 142"/>
                    <a:gd name="T86" fmla="*/ 33 w 95"/>
                    <a:gd name="T87" fmla="*/ 141 h 142"/>
                    <a:gd name="T88" fmla="*/ 23 w 95"/>
                    <a:gd name="T89" fmla="*/ 140 h 142"/>
                    <a:gd name="T90" fmla="*/ 11 w 95"/>
                    <a:gd name="T91" fmla="*/ 135 h 142"/>
                    <a:gd name="T92" fmla="*/ 5 w 95"/>
                    <a:gd name="T93" fmla="*/ 126 h 142"/>
                    <a:gd name="T94" fmla="*/ 9 w 95"/>
                    <a:gd name="T95" fmla="*/ 122 h 142"/>
                    <a:gd name="T96" fmla="*/ 6 w 95"/>
                    <a:gd name="T97" fmla="*/ 117 h 142"/>
                    <a:gd name="T98" fmla="*/ 0 w 95"/>
                    <a:gd name="T99" fmla="*/ 109 h 142"/>
                    <a:gd name="T100" fmla="*/ 2 w 95"/>
                    <a:gd name="T101" fmla="*/ 104 h 142"/>
                    <a:gd name="T102" fmla="*/ 5 w 95"/>
                    <a:gd name="T103" fmla="*/ 101 h 142"/>
                    <a:gd name="T104" fmla="*/ 6 w 95"/>
                    <a:gd name="T105" fmla="*/ 97 h 142"/>
                    <a:gd name="T106" fmla="*/ 4 w 95"/>
                    <a:gd name="T107" fmla="*/ 90 h 142"/>
                    <a:gd name="T108" fmla="*/ 7 w 95"/>
                    <a:gd name="T109" fmla="*/ 85 h 142"/>
                    <a:gd name="T110" fmla="*/ 10 w 95"/>
                    <a:gd name="T111" fmla="*/ 78 h 142"/>
                    <a:gd name="T112" fmla="*/ 14 w 95"/>
                    <a:gd name="T113" fmla="*/ 73 h 142"/>
                    <a:gd name="T114" fmla="*/ 21 w 95"/>
                    <a:gd name="T11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42">
                      <a:moveTo>
                        <a:pt x="23" y="68"/>
                      </a:moveTo>
                      <a:lnTo>
                        <a:pt x="24" y="66"/>
                      </a:lnTo>
                      <a:lnTo>
                        <a:pt x="24" y="65"/>
                      </a:lnTo>
                      <a:lnTo>
                        <a:pt x="24" y="63"/>
                      </a:lnTo>
                      <a:lnTo>
                        <a:pt x="23" y="61"/>
                      </a:lnTo>
                      <a:lnTo>
                        <a:pt x="21" y="60"/>
                      </a:lnTo>
                      <a:lnTo>
                        <a:pt x="20" y="59"/>
                      </a:lnTo>
                      <a:lnTo>
                        <a:pt x="19" y="59"/>
                      </a:lnTo>
                      <a:lnTo>
                        <a:pt x="20" y="56"/>
                      </a:lnTo>
                      <a:lnTo>
                        <a:pt x="18" y="54"/>
                      </a:lnTo>
                      <a:lnTo>
                        <a:pt x="18" y="51"/>
                      </a:lnTo>
                      <a:lnTo>
                        <a:pt x="15" y="49"/>
                      </a:lnTo>
                      <a:lnTo>
                        <a:pt x="18" y="49"/>
                      </a:lnTo>
                      <a:lnTo>
                        <a:pt x="21" y="51"/>
                      </a:lnTo>
                      <a:lnTo>
                        <a:pt x="23" y="52"/>
                      </a:lnTo>
                      <a:lnTo>
                        <a:pt x="24" y="54"/>
                      </a:lnTo>
                      <a:lnTo>
                        <a:pt x="27" y="52"/>
                      </a:lnTo>
                      <a:lnTo>
                        <a:pt x="28" y="47"/>
                      </a:lnTo>
                      <a:lnTo>
                        <a:pt x="30" y="45"/>
                      </a:lnTo>
                      <a:lnTo>
                        <a:pt x="30" y="44"/>
                      </a:lnTo>
                      <a:lnTo>
                        <a:pt x="33" y="42"/>
                      </a:lnTo>
                      <a:lnTo>
                        <a:pt x="33" y="37"/>
                      </a:lnTo>
                      <a:lnTo>
                        <a:pt x="34" y="36"/>
                      </a:lnTo>
                      <a:lnTo>
                        <a:pt x="34" y="33"/>
                      </a:lnTo>
                      <a:lnTo>
                        <a:pt x="35" y="30"/>
                      </a:lnTo>
                      <a:lnTo>
                        <a:pt x="37" y="26"/>
                      </a:lnTo>
                      <a:lnTo>
                        <a:pt x="37" y="25"/>
                      </a:lnTo>
                      <a:lnTo>
                        <a:pt x="38" y="23"/>
                      </a:lnTo>
                      <a:lnTo>
                        <a:pt x="38" y="21"/>
                      </a:lnTo>
                      <a:lnTo>
                        <a:pt x="39" y="21"/>
                      </a:lnTo>
                      <a:lnTo>
                        <a:pt x="40" y="17"/>
                      </a:lnTo>
                      <a:lnTo>
                        <a:pt x="42" y="16"/>
                      </a:lnTo>
                      <a:lnTo>
                        <a:pt x="43" y="13"/>
                      </a:lnTo>
                      <a:lnTo>
                        <a:pt x="44" y="12"/>
                      </a:lnTo>
                      <a:lnTo>
                        <a:pt x="44" y="9"/>
                      </a:lnTo>
                      <a:lnTo>
                        <a:pt x="42" y="7"/>
                      </a:lnTo>
                      <a:lnTo>
                        <a:pt x="40" y="7"/>
                      </a:lnTo>
                      <a:lnTo>
                        <a:pt x="39" y="7"/>
                      </a:lnTo>
                      <a:lnTo>
                        <a:pt x="38" y="8"/>
                      </a:lnTo>
                      <a:lnTo>
                        <a:pt x="37" y="9"/>
                      </a:lnTo>
                      <a:lnTo>
                        <a:pt x="35" y="11"/>
                      </a:lnTo>
                      <a:lnTo>
                        <a:pt x="34" y="12"/>
                      </a:lnTo>
                      <a:lnTo>
                        <a:pt x="33" y="9"/>
                      </a:lnTo>
                      <a:lnTo>
                        <a:pt x="33" y="8"/>
                      </a:lnTo>
                      <a:lnTo>
                        <a:pt x="33" y="7"/>
                      </a:lnTo>
                      <a:lnTo>
                        <a:pt x="34" y="3"/>
                      </a:lnTo>
                      <a:lnTo>
                        <a:pt x="35" y="2"/>
                      </a:lnTo>
                      <a:lnTo>
                        <a:pt x="35" y="0"/>
                      </a:lnTo>
                      <a:lnTo>
                        <a:pt x="39" y="0"/>
                      </a:lnTo>
                      <a:lnTo>
                        <a:pt x="42" y="0"/>
                      </a:lnTo>
                      <a:lnTo>
                        <a:pt x="47" y="0"/>
                      </a:lnTo>
                      <a:lnTo>
                        <a:pt x="52" y="2"/>
                      </a:lnTo>
                      <a:lnTo>
                        <a:pt x="54" y="2"/>
                      </a:lnTo>
                      <a:lnTo>
                        <a:pt x="57" y="2"/>
                      </a:lnTo>
                      <a:lnTo>
                        <a:pt x="58" y="2"/>
                      </a:lnTo>
                      <a:lnTo>
                        <a:pt x="62" y="3"/>
                      </a:lnTo>
                      <a:lnTo>
                        <a:pt x="63" y="8"/>
                      </a:lnTo>
                      <a:lnTo>
                        <a:pt x="66" y="11"/>
                      </a:lnTo>
                      <a:lnTo>
                        <a:pt x="67" y="12"/>
                      </a:lnTo>
                      <a:lnTo>
                        <a:pt x="66" y="13"/>
                      </a:lnTo>
                      <a:lnTo>
                        <a:pt x="71" y="14"/>
                      </a:lnTo>
                      <a:lnTo>
                        <a:pt x="73" y="17"/>
                      </a:lnTo>
                      <a:lnTo>
                        <a:pt x="77" y="18"/>
                      </a:lnTo>
                      <a:lnTo>
                        <a:pt x="78" y="21"/>
                      </a:lnTo>
                      <a:lnTo>
                        <a:pt x="82" y="23"/>
                      </a:lnTo>
                      <a:lnTo>
                        <a:pt x="86" y="26"/>
                      </a:lnTo>
                      <a:lnTo>
                        <a:pt x="89" y="28"/>
                      </a:lnTo>
                      <a:lnTo>
                        <a:pt x="92" y="32"/>
                      </a:lnTo>
                      <a:lnTo>
                        <a:pt x="94" y="38"/>
                      </a:lnTo>
                      <a:lnTo>
                        <a:pt x="94" y="42"/>
                      </a:lnTo>
                      <a:lnTo>
                        <a:pt x="94" y="47"/>
                      </a:lnTo>
                      <a:lnTo>
                        <a:pt x="94" y="54"/>
                      </a:lnTo>
                      <a:lnTo>
                        <a:pt x="94" y="57"/>
                      </a:lnTo>
                      <a:lnTo>
                        <a:pt x="94" y="61"/>
                      </a:lnTo>
                      <a:lnTo>
                        <a:pt x="94" y="65"/>
                      </a:lnTo>
                      <a:lnTo>
                        <a:pt x="94" y="68"/>
                      </a:lnTo>
                      <a:lnTo>
                        <a:pt x="94" y="70"/>
                      </a:lnTo>
                      <a:lnTo>
                        <a:pt x="95" y="73"/>
                      </a:lnTo>
                      <a:lnTo>
                        <a:pt x="95" y="74"/>
                      </a:lnTo>
                      <a:lnTo>
                        <a:pt x="95" y="76"/>
                      </a:lnTo>
                      <a:lnTo>
                        <a:pt x="94" y="80"/>
                      </a:lnTo>
                      <a:lnTo>
                        <a:pt x="92" y="82"/>
                      </a:lnTo>
                      <a:lnTo>
                        <a:pt x="92" y="83"/>
                      </a:lnTo>
                      <a:lnTo>
                        <a:pt x="91" y="84"/>
                      </a:lnTo>
                      <a:lnTo>
                        <a:pt x="89" y="85"/>
                      </a:lnTo>
                      <a:lnTo>
                        <a:pt x="86" y="87"/>
                      </a:lnTo>
                      <a:lnTo>
                        <a:pt x="85" y="87"/>
                      </a:lnTo>
                      <a:lnTo>
                        <a:pt x="82" y="87"/>
                      </a:lnTo>
                      <a:lnTo>
                        <a:pt x="80" y="85"/>
                      </a:lnTo>
                      <a:lnTo>
                        <a:pt x="78" y="85"/>
                      </a:lnTo>
                      <a:lnTo>
                        <a:pt x="80" y="84"/>
                      </a:lnTo>
                      <a:lnTo>
                        <a:pt x="84" y="83"/>
                      </a:lnTo>
                      <a:lnTo>
                        <a:pt x="82" y="83"/>
                      </a:lnTo>
                      <a:lnTo>
                        <a:pt x="80" y="84"/>
                      </a:lnTo>
                      <a:lnTo>
                        <a:pt x="78" y="84"/>
                      </a:lnTo>
                      <a:lnTo>
                        <a:pt x="75" y="84"/>
                      </a:lnTo>
                      <a:lnTo>
                        <a:pt x="77" y="83"/>
                      </a:lnTo>
                      <a:lnTo>
                        <a:pt x="80" y="82"/>
                      </a:lnTo>
                      <a:lnTo>
                        <a:pt x="80" y="80"/>
                      </a:lnTo>
                      <a:lnTo>
                        <a:pt x="78" y="82"/>
                      </a:lnTo>
                      <a:lnTo>
                        <a:pt x="75" y="83"/>
                      </a:lnTo>
                      <a:lnTo>
                        <a:pt x="72" y="83"/>
                      </a:lnTo>
                      <a:lnTo>
                        <a:pt x="71" y="83"/>
                      </a:lnTo>
                      <a:lnTo>
                        <a:pt x="70" y="84"/>
                      </a:lnTo>
                      <a:lnTo>
                        <a:pt x="66" y="84"/>
                      </a:lnTo>
                      <a:lnTo>
                        <a:pt x="62" y="83"/>
                      </a:lnTo>
                      <a:lnTo>
                        <a:pt x="59" y="82"/>
                      </a:lnTo>
                      <a:lnTo>
                        <a:pt x="57" y="82"/>
                      </a:lnTo>
                      <a:lnTo>
                        <a:pt x="54" y="82"/>
                      </a:lnTo>
                      <a:lnTo>
                        <a:pt x="53" y="83"/>
                      </a:lnTo>
                      <a:lnTo>
                        <a:pt x="49" y="84"/>
                      </a:lnTo>
                      <a:lnTo>
                        <a:pt x="48" y="84"/>
                      </a:lnTo>
                      <a:lnTo>
                        <a:pt x="43" y="87"/>
                      </a:lnTo>
                      <a:lnTo>
                        <a:pt x="42" y="89"/>
                      </a:lnTo>
                      <a:lnTo>
                        <a:pt x="42" y="93"/>
                      </a:lnTo>
                      <a:lnTo>
                        <a:pt x="40" y="97"/>
                      </a:lnTo>
                      <a:lnTo>
                        <a:pt x="40" y="99"/>
                      </a:lnTo>
                      <a:lnTo>
                        <a:pt x="40" y="102"/>
                      </a:lnTo>
                      <a:lnTo>
                        <a:pt x="39" y="104"/>
                      </a:lnTo>
                      <a:lnTo>
                        <a:pt x="38" y="109"/>
                      </a:lnTo>
                      <a:lnTo>
                        <a:pt x="38" y="112"/>
                      </a:lnTo>
                      <a:lnTo>
                        <a:pt x="37" y="114"/>
                      </a:lnTo>
                      <a:lnTo>
                        <a:pt x="37" y="118"/>
                      </a:lnTo>
                      <a:lnTo>
                        <a:pt x="37" y="121"/>
                      </a:lnTo>
                      <a:lnTo>
                        <a:pt x="34" y="125"/>
                      </a:lnTo>
                      <a:lnTo>
                        <a:pt x="34" y="127"/>
                      </a:lnTo>
                      <a:lnTo>
                        <a:pt x="35" y="128"/>
                      </a:lnTo>
                      <a:lnTo>
                        <a:pt x="37" y="130"/>
                      </a:lnTo>
                      <a:lnTo>
                        <a:pt x="37" y="132"/>
                      </a:lnTo>
                      <a:lnTo>
                        <a:pt x="35" y="135"/>
                      </a:lnTo>
                      <a:lnTo>
                        <a:pt x="34" y="137"/>
                      </a:lnTo>
                      <a:lnTo>
                        <a:pt x="33" y="141"/>
                      </a:lnTo>
                      <a:lnTo>
                        <a:pt x="30" y="142"/>
                      </a:lnTo>
                      <a:lnTo>
                        <a:pt x="27" y="141"/>
                      </a:lnTo>
                      <a:lnTo>
                        <a:pt x="23" y="140"/>
                      </a:lnTo>
                      <a:lnTo>
                        <a:pt x="20" y="137"/>
                      </a:lnTo>
                      <a:lnTo>
                        <a:pt x="15" y="137"/>
                      </a:lnTo>
                      <a:lnTo>
                        <a:pt x="11" y="135"/>
                      </a:lnTo>
                      <a:lnTo>
                        <a:pt x="7" y="131"/>
                      </a:lnTo>
                      <a:lnTo>
                        <a:pt x="5" y="130"/>
                      </a:lnTo>
                      <a:lnTo>
                        <a:pt x="5" y="126"/>
                      </a:lnTo>
                      <a:lnTo>
                        <a:pt x="6" y="126"/>
                      </a:lnTo>
                      <a:lnTo>
                        <a:pt x="7" y="125"/>
                      </a:lnTo>
                      <a:lnTo>
                        <a:pt x="9" y="122"/>
                      </a:lnTo>
                      <a:lnTo>
                        <a:pt x="9" y="121"/>
                      </a:lnTo>
                      <a:lnTo>
                        <a:pt x="9" y="120"/>
                      </a:lnTo>
                      <a:lnTo>
                        <a:pt x="6" y="117"/>
                      </a:lnTo>
                      <a:lnTo>
                        <a:pt x="5" y="114"/>
                      </a:lnTo>
                      <a:lnTo>
                        <a:pt x="2" y="111"/>
                      </a:lnTo>
                      <a:lnTo>
                        <a:pt x="0" y="109"/>
                      </a:lnTo>
                      <a:lnTo>
                        <a:pt x="2" y="107"/>
                      </a:lnTo>
                      <a:lnTo>
                        <a:pt x="4" y="106"/>
                      </a:lnTo>
                      <a:lnTo>
                        <a:pt x="2" y="104"/>
                      </a:lnTo>
                      <a:lnTo>
                        <a:pt x="2" y="102"/>
                      </a:lnTo>
                      <a:lnTo>
                        <a:pt x="4" y="102"/>
                      </a:lnTo>
                      <a:lnTo>
                        <a:pt x="5" y="101"/>
                      </a:lnTo>
                      <a:lnTo>
                        <a:pt x="5" y="98"/>
                      </a:lnTo>
                      <a:lnTo>
                        <a:pt x="5" y="97"/>
                      </a:lnTo>
                      <a:lnTo>
                        <a:pt x="6" y="97"/>
                      </a:lnTo>
                      <a:lnTo>
                        <a:pt x="6" y="92"/>
                      </a:lnTo>
                      <a:lnTo>
                        <a:pt x="5" y="92"/>
                      </a:lnTo>
                      <a:lnTo>
                        <a:pt x="4" y="90"/>
                      </a:lnTo>
                      <a:lnTo>
                        <a:pt x="5" y="88"/>
                      </a:lnTo>
                      <a:lnTo>
                        <a:pt x="6" y="87"/>
                      </a:lnTo>
                      <a:lnTo>
                        <a:pt x="7" y="85"/>
                      </a:lnTo>
                      <a:lnTo>
                        <a:pt x="7" y="84"/>
                      </a:lnTo>
                      <a:lnTo>
                        <a:pt x="9" y="82"/>
                      </a:lnTo>
                      <a:lnTo>
                        <a:pt x="10" y="78"/>
                      </a:lnTo>
                      <a:lnTo>
                        <a:pt x="10" y="76"/>
                      </a:lnTo>
                      <a:lnTo>
                        <a:pt x="11" y="74"/>
                      </a:lnTo>
                      <a:lnTo>
                        <a:pt x="14" y="73"/>
                      </a:lnTo>
                      <a:lnTo>
                        <a:pt x="19" y="70"/>
                      </a:lnTo>
                      <a:lnTo>
                        <a:pt x="20" y="70"/>
                      </a:lnTo>
                      <a:lnTo>
                        <a:pt x="21" y="68"/>
                      </a:lnTo>
                      <a:lnTo>
                        <a:pt x="23" y="6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4" name="Freeform 91">
                  <a:extLst>
                    <a:ext uri="{FF2B5EF4-FFF2-40B4-BE49-F238E27FC236}">
                      <a16:creationId xmlns:a16="http://schemas.microsoft.com/office/drawing/2014/main" id="{098CBE79-2F31-4F5F-A03A-5FFF6F544347}"/>
                    </a:ext>
                  </a:extLst>
                </p:cNvPr>
                <p:cNvSpPr>
                  <a:spLocks/>
                </p:cNvSpPr>
                <p:nvPr/>
              </p:nvSpPr>
              <p:spPr bwMode="auto">
                <a:xfrm>
                  <a:off x="3798" y="2661"/>
                  <a:ext cx="121" cy="143"/>
                </a:xfrm>
                <a:custGeom>
                  <a:avLst/>
                  <a:gdLst>
                    <a:gd name="T0" fmla="*/ 59 w 121"/>
                    <a:gd name="T1" fmla="*/ 6 h 143"/>
                    <a:gd name="T2" fmla="*/ 67 w 121"/>
                    <a:gd name="T3" fmla="*/ 1 h 143"/>
                    <a:gd name="T4" fmla="*/ 74 w 121"/>
                    <a:gd name="T5" fmla="*/ 0 h 143"/>
                    <a:gd name="T6" fmla="*/ 81 w 121"/>
                    <a:gd name="T7" fmla="*/ 0 h 143"/>
                    <a:gd name="T8" fmla="*/ 82 w 121"/>
                    <a:gd name="T9" fmla="*/ 3 h 143"/>
                    <a:gd name="T10" fmla="*/ 96 w 121"/>
                    <a:gd name="T11" fmla="*/ 5 h 143"/>
                    <a:gd name="T12" fmla="*/ 111 w 121"/>
                    <a:gd name="T13" fmla="*/ 2 h 143"/>
                    <a:gd name="T14" fmla="*/ 116 w 121"/>
                    <a:gd name="T15" fmla="*/ 3 h 143"/>
                    <a:gd name="T16" fmla="*/ 121 w 121"/>
                    <a:gd name="T17" fmla="*/ 14 h 143"/>
                    <a:gd name="T18" fmla="*/ 121 w 121"/>
                    <a:gd name="T19" fmla="*/ 22 h 143"/>
                    <a:gd name="T20" fmla="*/ 119 w 121"/>
                    <a:gd name="T21" fmla="*/ 29 h 143"/>
                    <a:gd name="T22" fmla="*/ 119 w 121"/>
                    <a:gd name="T23" fmla="*/ 35 h 143"/>
                    <a:gd name="T24" fmla="*/ 115 w 121"/>
                    <a:gd name="T25" fmla="*/ 35 h 143"/>
                    <a:gd name="T26" fmla="*/ 105 w 121"/>
                    <a:gd name="T27" fmla="*/ 39 h 143"/>
                    <a:gd name="T28" fmla="*/ 101 w 121"/>
                    <a:gd name="T29" fmla="*/ 46 h 143"/>
                    <a:gd name="T30" fmla="*/ 91 w 121"/>
                    <a:gd name="T31" fmla="*/ 52 h 143"/>
                    <a:gd name="T32" fmla="*/ 86 w 121"/>
                    <a:gd name="T33" fmla="*/ 59 h 143"/>
                    <a:gd name="T34" fmla="*/ 80 w 121"/>
                    <a:gd name="T35" fmla="*/ 65 h 143"/>
                    <a:gd name="T36" fmla="*/ 74 w 121"/>
                    <a:gd name="T37" fmla="*/ 73 h 143"/>
                    <a:gd name="T38" fmla="*/ 71 w 121"/>
                    <a:gd name="T39" fmla="*/ 74 h 143"/>
                    <a:gd name="T40" fmla="*/ 64 w 121"/>
                    <a:gd name="T41" fmla="*/ 74 h 143"/>
                    <a:gd name="T42" fmla="*/ 58 w 121"/>
                    <a:gd name="T43" fmla="*/ 78 h 143"/>
                    <a:gd name="T44" fmla="*/ 55 w 121"/>
                    <a:gd name="T45" fmla="*/ 78 h 143"/>
                    <a:gd name="T46" fmla="*/ 54 w 121"/>
                    <a:gd name="T47" fmla="*/ 81 h 143"/>
                    <a:gd name="T48" fmla="*/ 45 w 121"/>
                    <a:gd name="T49" fmla="*/ 73 h 143"/>
                    <a:gd name="T50" fmla="*/ 38 w 121"/>
                    <a:gd name="T51" fmla="*/ 65 h 143"/>
                    <a:gd name="T52" fmla="*/ 33 w 121"/>
                    <a:gd name="T53" fmla="*/ 65 h 143"/>
                    <a:gd name="T54" fmla="*/ 26 w 121"/>
                    <a:gd name="T55" fmla="*/ 62 h 143"/>
                    <a:gd name="T56" fmla="*/ 36 w 121"/>
                    <a:gd name="T57" fmla="*/ 68 h 143"/>
                    <a:gd name="T58" fmla="*/ 44 w 121"/>
                    <a:gd name="T59" fmla="*/ 74 h 143"/>
                    <a:gd name="T60" fmla="*/ 47 w 121"/>
                    <a:gd name="T61" fmla="*/ 79 h 143"/>
                    <a:gd name="T62" fmla="*/ 58 w 121"/>
                    <a:gd name="T63" fmla="*/ 87 h 143"/>
                    <a:gd name="T64" fmla="*/ 62 w 121"/>
                    <a:gd name="T65" fmla="*/ 93 h 143"/>
                    <a:gd name="T66" fmla="*/ 61 w 121"/>
                    <a:gd name="T67" fmla="*/ 103 h 143"/>
                    <a:gd name="T68" fmla="*/ 58 w 121"/>
                    <a:gd name="T69" fmla="*/ 114 h 143"/>
                    <a:gd name="T70" fmla="*/ 55 w 121"/>
                    <a:gd name="T71" fmla="*/ 126 h 143"/>
                    <a:gd name="T72" fmla="*/ 50 w 121"/>
                    <a:gd name="T73" fmla="*/ 136 h 143"/>
                    <a:gd name="T74" fmla="*/ 43 w 121"/>
                    <a:gd name="T75" fmla="*/ 142 h 143"/>
                    <a:gd name="T76" fmla="*/ 39 w 121"/>
                    <a:gd name="T77" fmla="*/ 143 h 143"/>
                    <a:gd name="T78" fmla="*/ 36 w 121"/>
                    <a:gd name="T79" fmla="*/ 135 h 143"/>
                    <a:gd name="T80" fmla="*/ 33 w 121"/>
                    <a:gd name="T81" fmla="*/ 126 h 143"/>
                    <a:gd name="T82" fmla="*/ 29 w 121"/>
                    <a:gd name="T83" fmla="*/ 114 h 143"/>
                    <a:gd name="T84" fmla="*/ 24 w 121"/>
                    <a:gd name="T85" fmla="*/ 102 h 143"/>
                    <a:gd name="T86" fmla="*/ 20 w 121"/>
                    <a:gd name="T87" fmla="*/ 90 h 143"/>
                    <a:gd name="T88" fmla="*/ 15 w 121"/>
                    <a:gd name="T89" fmla="*/ 79 h 143"/>
                    <a:gd name="T90" fmla="*/ 5 w 121"/>
                    <a:gd name="T91" fmla="*/ 73 h 143"/>
                    <a:gd name="T92" fmla="*/ 1 w 121"/>
                    <a:gd name="T93" fmla="*/ 64 h 143"/>
                    <a:gd name="T94" fmla="*/ 0 w 121"/>
                    <a:gd name="T95" fmla="*/ 53 h 143"/>
                    <a:gd name="T96" fmla="*/ 2 w 121"/>
                    <a:gd name="T97" fmla="*/ 41 h 143"/>
                    <a:gd name="T98" fmla="*/ 2 w 121"/>
                    <a:gd name="T99" fmla="*/ 34 h 143"/>
                    <a:gd name="T100" fmla="*/ 6 w 121"/>
                    <a:gd name="T101" fmla="*/ 25 h 143"/>
                    <a:gd name="T102" fmla="*/ 14 w 121"/>
                    <a:gd name="T103" fmla="*/ 21 h 143"/>
                    <a:gd name="T104" fmla="*/ 23 w 121"/>
                    <a:gd name="T105" fmla="*/ 21 h 143"/>
                    <a:gd name="T106" fmla="*/ 29 w 121"/>
                    <a:gd name="T107" fmla="*/ 21 h 143"/>
                    <a:gd name="T108" fmla="*/ 39 w 121"/>
                    <a:gd name="T109" fmla="*/ 22 h 143"/>
                    <a:gd name="T110" fmla="*/ 49 w 121"/>
                    <a:gd name="T111" fmla="*/ 21 h 143"/>
                    <a:gd name="T112" fmla="*/ 58 w 121"/>
                    <a:gd name="T113"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143">
                      <a:moveTo>
                        <a:pt x="58" y="10"/>
                      </a:moveTo>
                      <a:lnTo>
                        <a:pt x="59" y="8"/>
                      </a:lnTo>
                      <a:lnTo>
                        <a:pt x="59" y="6"/>
                      </a:lnTo>
                      <a:lnTo>
                        <a:pt x="61" y="5"/>
                      </a:lnTo>
                      <a:lnTo>
                        <a:pt x="66" y="2"/>
                      </a:lnTo>
                      <a:lnTo>
                        <a:pt x="67" y="1"/>
                      </a:lnTo>
                      <a:lnTo>
                        <a:pt x="69" y="1"/>
                      </a:lnTo>
                      <a:lnTo>
                        <a:pt x="73" y="0"/>
                      </a:lnTo>
                      <a:lnTo>
                        <a:pt x="74" y="0"/>
                      </a:lnTo>
                      <a:lnTo>
                        <a:pt x="77" y="0"/>
                      </a:lnTo>
                      <a:lnTo>
                        <a:pt x="80" y="0"/>
                      </a:lnTo>
                      <a:lnTo>
                        <a:pt x="81" y="0"/>
                      </a:lnTo>
                      <a:lnTo>
                        <a:pt x="80" y="1"/>
                      </a:lnTo>
                      <a:lnTo>
                        <a:pt x="77" y="2"/>
                      </a:lnTo>
                      <a:lnTo>
                        <a:pt x="82" y="3"/>
                      </a:lnTo>
                      <a:lnTo>
                        <a:pt x="87" y="5"/>
                      </a:lnTo>
                      <a:lnTo>
                        <a:pt x="91" y="5"/>
                      </a:lnTo>
                      <a:lnTo>
                        <a:pt x="96" y="5"/>
                      </a:lnTo>
                      <a:lnTo>
                        <a:pt x="100" y="5"/>
                      </a:lnTo>
                      <a:lnTo>
                        <a:pt x="106" y="3"/>
                      </a:lnTo>
                      <a:lnTo>
                        <a:pt x="111" y="2"/>
                      </a:lnTo>
                      <a:lnTo>
                        <a:pt x="114" y="2"/>
                      </a:lnTo>
                      <a:lnTo>
                        <a:pt x="114" y="1"/>
                      </a:lnTo>
                      <a:lnTo>
                        <a:pt x="116" y="3"/>
                      </a:lnTo>
                      <a:lnTo>
                        <a:pt x="119" y="5"/>
                      </a:lnTo>
                      <a:lnTo>
                        <a:pt x="120" y="10"/>
                      </a:lnTo>
                      <a:lnTo>
                        <a:pt x="121" y="14"/>
                      </a:lnTo>
                      <a:lnTo>
                        <a:pt x="121" y="17"/>
                      </a:lnTo>
                      <a:lnTo>
                        <a:pt x="121" y="20"/>
                      </a:lnTo>
                      <a:lnTo>
                        <a:pt x="121" y="22"/>
                      </a:lnTo>
                      <a:lnTo>
                        <a:pt x="120" y="24"/>
                      </a:lnTo>
                      <a:lnTo>
                        <a:pt x="119" y="27"/>
                      </a:lnTo>
                      <a:lnTo>
                        <a:pt x="119" y="29"/>
                      </a:lnTo>
                      <a:lnTo>
                        <a:pt x="119" y="30"/>
                      </a:lnTo>
                      <a:lnTo>
                        <a:pt x="119" y="33"/>
                      </a:lnTo>
                      <a:lnTo>
                        <a:pt x="119" y="35"/>
                      </a:lnTo>
                      <a:lnTo>
                        <a:pt x="118" y="35"/>
                      </a:lnTo>
                      <a:lnTo>
                        <a:pt x="116" y="35"/>
                      </a:lnTo>
                      <a:lnTo>
                        <a:pt x="115" y="35"/>
                      </a:lnTo>
                      <a:lnTo>
                        <a:pt x="113" y="35"/>
                      </a:lnTo>
                      <a:lnTo>
                        <a:pt x="110" y="35"/>
                      </a:lnTo>
                      <a:lnTo>
                        <a:pt x="105" y="39"/>
                      </a:lnTo>
                      <a:lnTo>
                        <a:pt x="104" y="43"/>
                      </a:lnTo>
                      <a:lnTo>
                        <a:pt x="102" y="44"/>
                      </a:lnTo>
                      <a:lnTo>
                        <a:pt x="101" y="46"/>
                      </a:lnTo>
                      <a:lnTo>
                        <a:pt x="100" y="48"/>
                      </a:lnTo>
                      <a:lnTo>
                        <a:pt x="96" y="49"/>
                      </a:lnTo>
                      <a:lnTo>
                        <a:pt x="91" y="52"/>
                      </a:lnTo>
                      <a:lnTo>
                        <a:pt x="88" y="54"/>
                      </a:lnTo>
                      <a:lnTo>
                        <a:pt x="87" y="57"/>
                      </a:lnTo>
                      <a:lnTo>
                        <a:pt x="86" y="59"/>
                      </a:lnTo>
                      <a:lnTo>
                        <a:pt x="85" y="62"/>
                      </a:lnTo>
                      <a:lnTo>
                        <a:pt x="82" y="64"/>
                      </a:lnTo>
                      <a:lnTo>
                        <a:pt x="80" y="65"/>
                      </a:lnTo>
                      <a:lnTo>
                        <a:pt x="77" y="68"/>
                      </a:lnTo>
                      <a:lnTo>
                        <a:pt x="76" y="72"/>
                      </a:lnTo>
                      <a:lnTo>
                        <a:pt x="74" y="73"/>
                      </a:lnTo>
                      <a:lnTo>
                        <a:pt x="73" y="74"/>
                      </a:lnTo>
                      <a:lnTo>
                        <a:pt x="72" y="74"/>
                      </a:lnTo>
                      <a:lnTo>
                        <a:pt x="71" y="74"/>
                      </a:lnTo>
                      <a:lnTo>
                        <a:pt x="69" y="74"/>
                      </a:lnTo>
                      <a:lnTo>
                        <a:pt x="66" y="76"/>
                      </a:lnTo>
                      <a:lnTo>
                        <a:pt x="64" y="74"/>
                      </a:lnTo>
                      <a:lnTo>
                        <a:pt x="64" y="73"/>
                      </a:lnTo>
                      <a:lnTo>
                        <a:pt x="62" y="76"/>
                      </a:lnTo>
                      <a:lnTo>
                        <a:pt x="58" y="78"/>
                      </a:lnTo>
                      <a:lnTo>
                        <a:pt x="57" y="78"/>
                      </a:lnTo>
                      <a:lnTo>
                        <a:pt x="54" y="77"/>
                      </a:lnTo>
                      <a:lnTo>
                        <a:pt x="55" y="78"/>
                      </a:lnTo>
                      <a:lnTo>
                        <a:pt x="57" y="79"/>
                      </a:lnTo>
                      <a:lnTo>
                        <a:pt x="55" y="81"/>
                      </a:lnTo>
                      <a:lnTo>
                        <a:pt x="54" y="81"/>
                      </a:lnTo>
                      <a:lnTo>
                        <a:pt x="52" y="79"/>
                      </a:lnTo>
                      <a:lnTo>
                        <a:pt x="49" y="76"/>
                      </a:lnTo>
                      <a:lnTo>
                        <a:pt x="45" y="73"/>
                      </a:lnTo>
                      <a:lnTo>
                        <a:pt x="43" y="69"/>
                      </a:lnTo>
                      <a:lnTo>
                        <a:pt x="39" y="67"/>
                      </a:lnTo>
                      <a:lnTo>
                        <a:pt x="38" y="65"/>
                      </a:lnTo>
                      <a:lnTo>
                        <a:pt x="38" y="67"/>
                      </a:lnTo>
                      <a:lnTo>
                        <a:pt x="35" y="67"/>
                      </a:lnTo>
                      <a:lnTo>
                        <a:pt x="33" y="65"/>
                      </a:lnTo>
                      <a:lnTo>
                        <a:pt x="30" y="64"/>
                      </a:lnTo>
                      <a:lnTo>
                        <a:pt x="28" y="60"/>
                      </a:lnTo>
                      <a:lnTo>
                        <a:pt x="26" y="62"/>
                      </a:lnTo>
                      <a:lnTo>
                        <a:pt x="28" y="64"/>
                      </a:lnTo>
                      <a:lnTo>
                        <a:pt x="30" y="65"/>
                      </a:lnTo>
                      <a:lnTo>
                        <a:pt x="36" y="68"/>
                      </a:lnTo>
                      <a:lnTo>
                        <a:pt x="39" y="69"/>
                      </a:lnTo>
                      <a:lnTo>
                        <a:pt x="43" y="73"/>
                      </a:lnTo>
                      <a:lnTo>
                        <a:pt x="44" y="74"/>
                      </a:lnTo>
                      <a:lnTo>
                        <a:pt x="47" y="78"/>
                      </a:lnTo>
                      <a:lnTo>
                        <a:pt x="45" y="77"/>
                      </a:lnTo>
                      <a:lnTo>
                        <a:pt x="47" y="79"/>
                      </a:lnTo>
                      <a:lnTo>
                        <a:pt x="50" y="81"/>
                      </a:lnTo>
                      <a:lnTo>
                        <a:pt x="53" y="82"/>
                      </a:lnTo>
                      <a:lnTo>
                        <a:pt x="58" y="87"/>
                      </a:lnTo>
                      <a:lnTo>
                        <a:pt x="61" y="90"/>
                      </a:lnTo>
                      <a:lnTo>
                        <a:pt x="61" y="92"/>
                      </a:lnTo>
                      <a:lnTo>
                        <a:pt x="62" y="93"/>
                      </a:lnTo>
                      <a:lnTo>
                        <a:pt x="62" y="96"/>
                      </a:lnTo>
                      <a:lnTo>
                        <a:pt x="62" y="98"/>
                      </a:lnTo>
                      <a:lnTo>
                        <a:pt x="61" y="103"/>
                      </a:lnTo>
                      <a:lnTo>
                        <a:pt x="59" y="107"/>
                      </a:lnTo>
                      <a:lnTo>
                        <a:pt x="58" y="111"/>
                      </a:lnTo>
                      <a:lnTo>
                        <a:pt x="58" y="114"/>
                      </a:lnTo>
                      <a:lnTo>
                        <a:pt x="57" y="119"/>
                      </a:lnTo>
                      <a:lnTo>
                        <a:pt x="57" y="121"/>
                      </a:lnTo>
                      <a:lnTo>
                        <a:pt x="55" y="126"/>
                      </a:lnTo>
                      <a:lnTo>
                        <a:pt x="54" y="131"/>
                      </a:lnTo>
                      <a:lnTo>
                        <a:pt x="53" y="134"/>
                      </a:lnTo>
                      <a:lnTo>
                        <a:pt x="50" y="136"/>
                      </a:lnTo>
                      <a:lnTo>
                        <a:pt x="50" y="139"/>
                      </a:lnTo>
                      <a:lnTo>
                        <a:pt x="44" y="142"/>
                      </a:lnTo>
                      <a:lnTo>
                        <a:pt x="43" y="142"/>
                      </a:lnTo>
                      <a:lnTo>
                        <a:pt x="42" y="143"/>
                      </a:lnTo>
                      <a:lnTo>
                        <a:pt x="40" y="143"/>
                      </a:lnTo>
                      <a:lnTo>
                        <a:pt x="39" y="143"/>
                      </a:lnTo>
                      <a:lnTo>
                        <a:pt x="39" y="142"/>
                      </a:lnTo>
                      <a:lnTo>
                        <a:pt x="38" y="139"/>
                      </a:lnTo>
                      <a:lnTo>
                        <a:pt x="36" y="135"/>
                      </a:lnTo>
                      <a:lnTo>
                        <a:pt x="35" y="131"/>
                      </a:lnTo>
                      <a:lnTo>
                        <a:pt x="35" y="128"/>
                      </a:lnTo>
                      <a:lnTo>
                        <a:pt x="33" y="126"/>
                      </a:lnTo>
                      <a:lnTo>
                        <a:pt x="31" y="124"/>
                      </a:lnTo>
                      <a:lnTo>
                        <a:pt x="30" y="120"/>
                      </a:lnTo>
                      <a:lnTo>
                        <a:pt x="29" y="114"/>
                      </a:lnTo>
                      <a:lnTo>
                        <a:pt x="28" y="110"/>
                      </a:lnTo>
                      <a:lnTo>
                        <a:pt x="26" y="106"/>
                      </a:lnTo>
                      <a:lnTo>
                        <a:pt x="24" y="102"/>
                      </a:lnTo>
                      <a:lnTo>
                        <a:pt x="23" y="97"/>
                      </a:lnTo>
                      <a:lnTo>
                        <a:pt x="21" y="93"/>
                      </a:lnTo>
                      <a:lnTo>
                        <a:pt x="20" y="90"/>
                      </a:lnTo>
                      <a:lnTo>
                        <a:pt x="17" y="88"/>
                      </a:lnTo>
                      <a:lnTo>
                        <a:pt x="16" y="83"/>
                      </a:lnTo>
                      <a:lnTo>
                        <a:pt x="15" y="79"/>
                      </a:lnTo>
                      <a:lnTo>
                        <a:pt x="12" y="77"/>
                      </a:lnTo>
                      <a:lnTo>
                        <a:pt x="9" y="76"/>
                      </a:lnTo>
                      <a:lnTo>
                        <a:pt x="5" y="73"/>
                      </a:lnTo>
                      <a:lnTo>
                        <a:pt x="1" y="68"/>
                      </a:lnTo>
                      <a:lnTo>
                        <a:pt x="2" y="65"/>
                      </a:lnTo>
                      <a:lnTo>
                        <a:pt x="1" y="64"/>
                      </a:lnTo>
                      <a:lnTo>
                        <a:pt x="1" y="60"/>
                      </a:lnTo>
                      <a:lnTo>
                        <a:pt x="0" y="57"/>
                      </a:lnTo>
                      <a:lnTo>
                        <a:pt x="0" y="53"/>
                      </a:lnTo>
                      <a:lnTo>
                        <a:pt x="0" y="52"/>
                      </a:lnTo>
                      <a:lnTo>
                        <a:pt x="0" y="49"/>
                      </a:lnTo>
                      <a:lnTo>
                        <a:pt x="2" y="41"/>
                      </a:lnTo>
                      <a:lnTo>
                        <a:pt x="2" y="39"/>
                      </a:lnTo>
                      <a:lnTo>
                        <a:pt x="2" y="35"/>
                      </a:lnTo>
                      <a:lnTo>
                        <a:pt x="2" y="34"/>
                      </a:lnTo>
                      <a:lnTo>
                        <a:pt x="2" y="33"/>
                      </a:lnTo>
                      <a:lnTo>
                        <a:pt x="2" y="29"/>
                      </a:lnTo>
                      <a:lnTo>
                        <a:pt x="6" y="25"/>
                      </a:lnTo>
                      <a:lnTo>
                        <a:pt x="9" y="24"/>
                      </a:lnTo>
                      <a:lnTo>
                        <a:pt x="11" y="21"/>
                      </a:lnTo>
                      <a:lnTo>
                        <a:pt x="14" y="21"/>
                      </a:lnTo>
                      <a:lnTo>
                        <a:pt x="16" y="21"/>
                      </a:lnTo>
                      <a:lnTo>
                        <a:pt x="20" y="21"/>
                      </a:lnTo>
                      <a:lnTo>
                        <a:pt x="23" y="21"/>
                      </a:lnTo>
                      <a:lnTo>
                        <a:pt x="24" y="21"/>
                      </a:lnTo>
                      <a:lnTo>
                        <a:pt x="28" y="20"/>
                      </a:lnTo>
                      <a:lnTo>
                        <a:pt x="29" y="21"/>
                      </a:lnTo>
                      <a:lnTo>
                        <a:pt x="31" y="21"/>
                      </a:lnTo>
                      <a:lnTo>
                        <a:pt x="35" y="22"/>
                      </a:lnTo>
                      <a:lnTo>
                        <a:pt x="39" y="22"/>
                      </a:lnTo>
                      <a:lnTo>
                        <a:pt x="43" y="22"/>
                      </a:lnTo>
                      <a:lnTo>
                        <a:pt x="45" y="21"/>
                      </a:lnTo>
                      <a:lnTo>
                        <a:pt x="49" y="21"/>
                      </a:lnTo>
                      <a:lnTo>
                        <a:pt x="52" y="20"/>
                      </a:lnTo>
                      <a:lnTo>
                        <a:pt x="55" y="16"/>
                      </a:lnTo>
                      <a:lnTo>
                        <a:pt x="58" y="12"/>
                      </a:lnTo>
                      <a:lnTo>
                        <a:pt x="58" y="1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5" name="Freeform 92">
                  <a:extLst>
                    <a:ext uri="{FF2B5EF4-FFF2-40B4-BE49-F238E27FC236}">
                      <a16:creationId xmlns:a16="http://schemas.microsoft.com/office/drawing/2014/main" id="{0BAF6D27-EB31-42DB-9C1A-A1D38CE7F26F}"/>
                    </a:ext>
                  </a:extLst>
                </p:cNvPr>
                <p:cNvSpPr>
                  <a:spLocks/>
                </p:cNvSpPr>
                <p:nvPr/>
              </p:nvSpPr>
              <p:spPr bwMode="auto">
                <a:xfrm>
                  <a:off x="3900" y="2675"/>
                  <a:ext cx="45" cy="34"/>
                </a:xfrm>
                <a:custGeom>
                  <a:avLst/>
                  <a:gdLst>
                    <a:gd name="T0" fmla="*/ 45 w 45"/>
                    <a:gd name="T1" fmla="*/ 13 h 34"/>
                    <a:gd name="T2" fmla="*/ 42 w 45"/>
                    <a:gd name="T3" fmla="*/ 15 h 34"/>
                    <a:gd name="T4" fmla="*/ 40 w 45"/>
                    <a:gd name="T5" fmla="*/ 16 h 34"/>
                    <a:gd name="T6" fmla="*/ 38 w 45"/>
                    <a:gd name="T7" fmla="*/ 17 h 34"/>
                    <a:gd name="T8" fmla="*/ 37 w 45"/>
                    <a:gd name="T9" fmla="*/ 19 h 34"/>
                    <a:gd name="T10" fmla="*/ 33 w 45"/>
                    <a:gd name="T11" fmla="*/ 17 h 34"/>
                    <a:gd name="T12" fmla="*/ 32 w 45"/>
                    <a:gd name="T13" fmla="*/ 15 h 34"/>
                    <a:gd name="T14" fmla="*/ 31 w 45"/>
                    <a:gd name="T15" fmla="*/ 15 h 34"/>
                    <a:gd name="T16" fmla="*/ 30 w 45"/>
                    <a:gd name="T17" fmla="*/ 15 h 34"/>
                    <a:gd name="T18" fmla="*/ 30 w 45"/>
                    <a:gd name="T19" fmla="*/ 16 h 34"/>
                    <a:gd name="T20" fmla="*/ 30 w 45"/>
                    <a:gd name="T21" fmla="*/ 19 h 34"/>
                    <a:gd name="T22" fmla="*/ 27 w 45"/>
                    <a:gd name="T23" fmla="*/ 22 h 34"/>
                    <a:gd name="T24" fmla="*/ 26 w 45"/>
                    <a:gd name="T25" fmla="*/ 22 h 34"/>
                    <a:gd name="T26" fmla="*/ 24 w 45"/>
                    <a:gd name="T27" fmla="*/ 24 h 34"/>
                    <a:gd name="T28" fmla="*/ 23 w 45"/>
                    <a:gd name="T29" fmla="*/ 22 h 34"/>
                    <a:gd name="T30" fmla="*/ 22 w 45"/>
                    <a:gd name="T31" fmla="*/ 22 h 34"/>
                    <a:gd name="T32" fmla="*/ 19 w 45"/>
                    <a:gd name="T33" fmla="*/ 25 h 34"/>
                    <a:gd name="T34" fmla="*/ 19 w 45"/>
                    <a:gd name="T35" fmla="*/ 27 h 34"/>
                    <a:gd name="T36" fmla="*/ 17 w 45"/>
                    <a:gd name="T37" fmla="*/ 29 h 34"/>
                    <a:gd name="T38" fmla="*/ 16 w 45"/>
                    <a:gd name="T39" fmla="*/ 29 h 34"/>
                    <a:gd name="T40" fmla="*/ 13 w 45"/>
                    <a:gd name="T41" fmla="*/ 30 h 34"/>
                    <a:gd name="T42" fmla="*/ 12 w 45"/>
                    <a:gd name="T43" fmla="*/ 31 h 34"/>
                    <a:gd name="T44" fmla="*/ 11 w 45"/>
                    <a:gd name="T45" fmla="*/ 32 h 34"/>
                    <a:gd name="T46" fmla="*/ 9 w 45"/>
                    <a:gd name="T47" fmla="*/ 34 h 34"/>
                    <a:gd name="T48" fmla="*/ 5 w 45"/>
                    <a:gd name="T49" fmla="*/ 34 h 34"/>
                    <a:gd name="T50" fmla="*/ 4 w 45"/>
                    <a:gd name="T51" fmla="*/ 34 h 34"/>
                    <a:gd name="T52" fmla="*/ 2 w 45"/>
                    <a:gd name="T53" fmla="*/ 34 h 34"/>
                    <a:gd name="T54" fmla="*/ 0 w 45"/>
                    <a:gd name="T55" fmla="*/ 34 h 34"/>
                    <a:gd name="T56" fmla="*/ 2 w 45"/>
                    <a:gd name="T57" fmla="*/ 31 h 34"/>
                    <a:gd name="T58" fmla="*/ 3 w 45"/>
                    <a:gd name="T59" fmla="*/ 30 h 34"/>
                    <a:gd name="T60" fmla="*/ 3 w 45"/>
                    <a:gd name="T61" fmla="*/ 29 h 34"/>
                    <a:gd name="T62" fmla="*/ 5 w 45"/>
                    <a:gd name="T63" fmla="*/ 25 h 34"/>
                    <a:gd name="T64" fmla="*/ 9 w 45"/>
                    <a:gd name="T65" fmla="*/ 24 h 34"/>
                    <a:gd name="T66" fmla="*/ 12 w 45"/>
                    <a:gd name="T67" fmla="*/ 22 h 34"/>
                    <a:gd name="T68" fmla="*/ 14 w 45"/>
                    <a:gd name="T69" fmla="*/ 22 h 34"/>
                    <a:gd name="T70" fmla="*/ 17 w 45"/>
                    <a:gd name="T71" fmla="*/ 22 h 34"/>
                    <a:gd name="T72" fmla="*/ 18 w 45"/>
                    <a:gd name="T73" fmla="*/ 22 h 34"/>
                    <a:gd name="T74" fmla="*/ 19 w 45"/>
                    <a:gd name="T75" fmla="*/ 20 h 34"/>
                    <a:gd name="T76" fmla="*/ 18 w 45"/>
                    <a:gd name="T77" fmla="*/ 16 h 34"/>
                    <a:gd name="T78" fmla="*/ 18 w 45"/>
                    <a:gd name="T79" fmla="*/ 15 h 34"/>
                    <a:gd name="T80" fmla="*/ 19 w 45"/>
                    <a:gd name="T81" fmla="*/ 11 h 34"/>
                    <a:gd name="T82" fmla="*/ 23 w 45"/>
                    <a:gd name="T83" fmla="*/ 10 h 34"/>
                    <a:gd name="T84" fmla="*/ 24 w 45"/>
                    <a:gd name="T85" fmla="*/ 10 h 34"/>
                    <a:gd name="T86" fmla="*/ 26 w 45"/>
                    <a:gd name="T87" fmla="*/ 8 h 34"/>
                    <a:gd name="T88" fmla="*/ 24 w 45"/>
                    <a:gd name="T89" fmla="*/ 8 h 34"/>
                    <a:gd name="T90" fmla="*/ 23 w 45"/>
                    <a:gd name="T91" fmla="*/ 7 h 34"/>
                    <a:gd name="T92" fmla="*/ 23 w 45"/>
                    <a:gd name="T93" fmla="*/ 3 h 34"/>
                    <a:gd name="T94" fmla="*/ 23 w 45"/>
                    <a:gd name="T95" fmla="*/ 2 h 34"/>
                    <a:gd name="T96" fmla="*/ 24 w 45"/>
                    <a:gd name="T97" fmla="*/ 0 h 34"/>
                    <a:gd name="T98" fmla="*/ 27 w 45"/>
                    <a:gd name="T99" fmla="*/ 1 h 34"/>
                    <a:gd name="T100" fmla="*/ 31 w 45"/>
                    <a:gd name="T101" fmla="*/ 2 h 34"/>
                    <a:gd name="T102" fmla="*/ 35 w 45"/>
                    <a:gd name="T103" fmla="*/ 5 h 34"/>
                    <a:gd name="T104" fmla="*/ 40 w 45"/>
                    <a:gd name="T105" fmla="*/ 6 h 34"/>
                    <a:gd name="T106" fmla="*/ 42 w 45"/>
                    <a:gd name="T107" fmla="*/ 8 h 34"/>
                    <a:gd name="T108" fmla="*/ 45 w 45"/>
                    <a:gd name="T10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4">
                      <a:moveTo>
                        <a:pt x="45" y="13"/>
                      </a:moveTo>
                      <a:lnTo>
                        <a:pt x="42" y="15"/>
                      </a:lnTo>
                      <a:lnTo>
                        <a:pt x="40" y="16"/>
                      </a:lnTo>
                      <a:lnTo>
                        <a:pt x="38" y="17"/>
                      </a:lnTo>
                      <a:lnTo>
                        <a:pt x="37" y="19"/>
                      </a:lnTo>
                      <a:lnTo>
                        <a:pt x="33" y="17"/>
                      </a:lnTo>
                      <a:lnTo>
                        <a:pt x="32" y="15"/>
                      </a:lnTo>
                      <a:lnTo>
                        <a:pt x="31" y="15"/>
                      </a:lnTo>
                      <a:lnTo>
                        <a:pt x="30" y="15"/>
                      </a:lnTo>
                      <a:lnTo>
                        <a:pt x="30" y="16"/>
                      </a:lnTo>
                      <a:lnTo>
                        <a:pt x="30" y="19"/>
                      </a:lnTo>
                      <a:lnTo>
                        <a:pt x="27" y="22"/>
                      </a:lnTo>
                      <a:lnTo>
                        <a:pt x="26" y="22"/>
                      </a:lnTo>
                      <a:lnTo>
                        <a:pt x="24" y="24"/>
                      </a:lnTo>
                      <a:lnTo>
                        <a:pt x="23" y="22"/>
                      </a:lnTo>
                      <a:lnTo>
                        <a:pt x="22" y="22"/>
                      </a:lnTo>
                      <a:lnTo>
                        <a:pt x="19" y="25"/>
                      </a:lnTo>
                      <a:lnTo>
                        <a:pt x="19" y="27"/>
                      </a:lnTo>
                      <a:lnTo>
                        <a:pt x="17" y="29"/>
                      </a:lnTo>
                      <a:lnTo>
                        <a:pt x="16" y="29"/>
                      </a:lnTo>
                      <a:lnTo>
                        <a:pt x="13" y="30"/>
                      </a:lnTo>
                      <a:lnTo>
                        <a:pt x="12" y="31"/>
                      </a:lnTo>
                      <a:lnTo>
                        <a:pt x="11" y="32"/>
                      </a:lnTo>
                      <a:lnTo>
                        <a:pt x="9" y="34"/>
                      </a:lnTo>
                      <a:lnTo>
                        <a:pt x="5" y="34"/>
                      </a:lnTo>
                      <a:lnTo>
                        <a:pt x="4" y="34"/>
                      </a:lnTo>
                      <a:lnTo>
                        <a:pt x="2" y="34"/>
                      </a:lnTo>
                      <a:lnTo>
                        <a:pt x="0" y="34"/>
                      </a:lnTo>
                      <a:lnTo>
                        <a:pt x="2" y="31"/>
                      </a:lnTo>
                      <a:lnTo>
                        <a:pt x="3" y="30"/>
                      </a:lnTo>
                      <a:lnTo>
                        <a:pt x="3" y="29"/>
                      </a:lnTo>
                      <a:lnTo>
                        <a:pt x="5" y="25"/>
                      </a:lnTo>
                      <a:lnTo>
                        <a:pt x="9" y="24"/>
                      </a:lnTo>
                      <a:lnTo>
                        <a:pt x="12" y="22"/>
                      </a:lnTo>
                      <a:lnTo>
                        <a:pt x="14" y="22"/>
                      </a:lnTo>
                      <a:lnTo>
                        <a:pt x="17" y="22"/>
                      </a:lnTo>
                      <a:lnTo>
                        <a:pt x="18" y="22"/>
                      </a:lnTo>
                      <a:lnTo>
                        <a:pt x="19" y="20"/>
                      </a:lnTo>
                      <a:lnTo>
                        <a:pt x="18" y="16"/>
                      </a:lnTo>
                      <a:lnTo>
                        <a:pt x="18" y="15"/>
                      </a:lnTo>
                      <a:lnTo>
                        <a:pt x="19" y="11"/>
                      </a:lnTo>
                      <a:lnTo>
                        <a:pt x="23" y="10"/>
                      </a:lnTo>
                      <a:lnTo>
                        <a:pt x="24" y="10"/>
                      </a:lnTo>
                      <a:lnTo>
                        <a:pt x="26" y="8"/>
                      </a:lnTo>
                      <a:lnTo>
                        <a:pt x="24" y="8"/>
                      </a:lnTo>
                      <a:lnTo>
                        <a:pt x="23" y="7"/>
                      </a:lnTo>
                      <a:lnTo>
                        <a:pt x="23" y="3"/>
                      </a:lnTo>
                      <a:lnTo>
                        <a:pt x="23" y="2"/>
                      </a:lnTo>
                      <a:lnTo>
                        <a:pt x="24" y="0"/>
                      </a:lnTo>
                      <a:lnTo>
                        <a:pt x="27" y="1"/>
                      </a:lnTo>
                      <a:lnTo>
                        <a:pt x="31" y="2"/>
                      </a:lnTo>
                      <a:lnTo>
                        <a:pt x="35" y="5"/>
                      </a:lnTo>
                      <a:lnTo>
                        <a:pt x="40" y="6"/>
                      </a:lnTo>
                      <a:lnTo>
                        <a:pt x="42" y="8"/>
                      </a:lnTo>
                      <a:lnTo>
                        <a:pt x="45" y="1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6" name="Freeform 93">
                  <a:extLst>
                    <a:ext uri="{FF2B5EF4-FFF2-40B4-BE49-F238E27FC236}">
                      <a16:creationId xmlns:a16="http://schemas.microsoft.com/office/drawing/2014/main" id="{88E64843-08A9-45A9-BE8B-1DA95491886F}"/>
                    </a:ext>
                  </a:extLst>
                </p:cNvPr>
                <p:cNvSpPr>
                  <a:spLocks/>
                </p:cNvSpPr>
                <p:nvPr/>
              </p:nvSpPr>
              <p:spPr bwMode="auto">
                <a:xfrm>
                  <a:off x="3727" y="2678"/>
                  <a:ext cx="10" cy="35"/>
                </a:xfrm>
                <a:custGeom>
                  <a:avLst/>
                  <a:gdLst>
                    <a:gd name="T0" fmla="*/ 0 w 10"/>
                    <a:gd name="T1" fmla="*/ 2 h 35"/>
                    <a:gd name="T2" fmla="*/ 0 w 10"/>
                    <a:gd name="T3" fmla="*/ 4 h 35"/>
                    <a:gd name="T4" fmla="*/ 2 w 10"/>
                    <a:gd name="T5" fmla="*/ 7 h 35"/>
                    <a:gd name="T6" fmla="*/ 2 w 10"/>
                    <a:gd name="T7" fmla="*/ 10 h 35"/>
                    <a:gd name="T8" fmla="*/ 2 w 10"/>
                    <a:gd name="T9" fmla="*/ 14 h 35"/>
                    <a:gd name="T10" fmla="*/ 2 w 10"/>
                    <a:gd name="T11" fmla="*/ 19 h 35"/>
                    <a:gd name="T12" fmla="*/ 2 w 10"/>
                    <a:gd name="T13" fmla="*/ 26 h 35"/>
                    <a:gd name="T14" fmla="*/ 2 w 10"/>
                    <a:gd name="T15" fmla="*/ 27 h 35"/>
                    <a:gd name="T16" fmla="*/ 2 w 10"/>
                    <a:gd name="T17" fmla="*/ 28 h 35"/>
                    <a:gd name="T18" fmla="*/ 4 w 10"/>
                    <a:gd name="T19" fmla="*/ 33 h 35"/>
                    <a:gd name="T20" fmla="*/ 5 w 10"/>
                    <a:gd name="T21" fmla="*/ 35 h 35"/>
                    <a:gd name="T22" fmla="*/ 6 w 10"/>
                    <a:gd name="T23" fmla="*/ 35 h 35"/>
                    <a:gd name="T24" fmla="*/ 7 w 10"/>
                    <a:gd name="T25" fmla="*/ 32 h 35"/>
                    <a:gd name="T26" fmla="*/ 6 w 10"/>
                    <a:gd name="T27" fmla="*/ 29 h 35"/>
                    <a:gd name="T28" fmla="*/ 5 w 10"/>
                    <a:gd name="T29" fmla="*/ 27 h 35"/>
                    <a:gd name="T30" fmla="*/ 6 w 10"/>
                    <a:gd name="T31" fmla="*/ 26 h 35"/>
                    <a:gd name="T32" fmla="*/ 7 w 10"/>
                    <a:gd name="T33" fmla="*/ 26 h 35"/>
                    <a:gd name="T34" fmla="*/ 10 w 10"/>
                    <a:gd name="T35" fmla="*/ 24 h 35"/>
                    <a:gd name="T36" fmla="*/ 10 w 10"/>
                    <a:gd name="T37" fmla="*/ 19 h 35"/>
                    <a:gd name="T38" fmla="*/ 9 w 10"/>
                    <a:gd name="T39" fmla="*/ 17 h 35"/>
                    <a:gd name="T40" fmla="*/ 10 w 10"/>
                    <a:gd name="T41" fmla="*/ 14 h 35"/>
                    <a:gd name="T42" fmla="*/ 10 w 10"/>
                    <a:gd name="T43" fmla="*/ 10 h 35"/>
                    <a:gd name="T44" fmla="*/ 9 w 10"/>
                    <a:gd name="T45" fmla="*/ 5 h 35"/>
                    <a:gd name="T46" fmla="*/ 6 w 10"/>
                    <a:gd name="T47" fmla="*/ 3 h 35"/>
                    <a:gd name="T48" fmla="*/ 5 w 10"/>
                    <a:gd name="T49" fmla="*/ 2 h 35"/>
                    <a:gd name="T50" fmla="*/ 0 w 10"/>
                    <a:gd name="T51" fmla="*/ 0 h 35"/>
                    <a:gd name="T52" fmla="*/ 0 w 1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35">
                      <a:moveTo>
                        <a:pt x="0" y="2"/>
                      </a:moveTo>
                      <a:lnTo>
                        <a:pt x="0" y="4"/>
                      </a:lnTo>
                      <a:lnTo>
                        <a:pt x="2" y="7"/>
                      </a:lnTo>
                      <a:lnTo>
                        <a:pt x="2" y="10"/>
                      </a:lnTo>
                      <a:lnTo>
                        <a:pt x="2" y="14"/>
                      </a:lnTo>
                      <a:lnTo>
                        <a:pt x="2" y="19"/>
                      </a:lnTo>
                      <a:lnTo>
                        <a:pt x="2" y="26"/>
                      </a:lnTo>
                      <a:lnTo>
                        <a:pt x="2" y="27"/>
                      </a:lnTo>
                      <a:lnTo>
                        <a:pt x="2" y="28"/>
                      </a:lnTo>
                      <a:lnTo>
                        <a:pt x="4" y="33"/>
                      </a:lnTo>
                      <a:lnTo>
                        <a:pt x="5" y="35"/>
                      </a:lnTo>
                      <a:lnTo>
                        <a:pt x="6" y="35"/>
                      </a:lnTo>
                      <a:lnTo>
                        <a:pt x="7" y="32"/>
                      </a:lnTo>
                      <a:lnTo>
                        <a:pt x="6" y="29"/>
                      </a:lnTo>
                      <a:lnTo>
                        <a:pt x="5" y="27"/>
                      </a:lnTo>
                      <a:lnTo>
                        <a:pt x="6" y="26"/>
                      </a:lnTo>
                      <a:lnTo>
                        <a:pt x="7" y="26"/>
                      </a:lnTo>
                      <a:lnTo>
                        <a:pt x="10" y="24"/>
                      </a:lnTo>
                      <a:lnTo>
                        <a:pt x="10" y="19"/>
                      </a:lnTo>
                      <a:lnTo>
                        <a:pt x="9" y="17"/>
                      </a:lnTo>
                      <a:lnTo>
                        <a:pt x="10" y="14"/>
                      </a:lnTo>
                      <a:lnTo>
                        <a:pt x="10" y="10"/>
                      </a:lnTo>
                      <a:lnTo>
                        <a:pt x="9" y="5"/>
                      </a:lnTo>
                      <a:lnTo>
                        <a:pt x="6" y="3"/>
                      </a:lnTo>
                      <a:lnTo>
                        <a:pt x="5"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7" name="Freeform 94">
                  <a:extLst>
                    <a:ext uri="{FF2B5EF4-FFF2-40B4-BE49-F238E27FC236}">
                      <a16:creationId xmlns:a16="http://schemas.microsoft.com/office/drawing/2014/main" id="{750B4DE9-F5BF-4758-BE4C-6D1E56358AE4}"/>
                    </a:ext>
                  </a:extLst>
                </p:cNvPr>
                <p:cNvSpPr>
                  <a:spLocks/>
                </p:cNvSpPr>
                <p:nvPr/>
              </p:nvSpPr>
              <p:spPr bwMode="auto">
                <a:xfrm>
                  <a:off x="3727" y="2678"/>
                  <a:ext cx="10" cy="35"/>
                </a:xfrm>
                <a:custGeom>
                  <a:avLst/>
                  <a:gdLst>
                    <a:gd name="T0" fmla="*/ 5 w 10"/>
                    <a:gd name="T1" fmla="*/ 35 h 35"/>
                    <a:gd name="T2" fmla="*/ 4 w 10"/>
                    <a:gd name="T3" fmla="*/ 33 h 35"/>
                    <a:gd name="T4" fmla="*/ 2 w 10"/>
                    <a:gd name="T5" fmla="*/ 28 h 35"/>
                    <a:gd name="T6" fmla="*/ 2 w 10"/>
                    <a:gd name="T7" fmla="*/ 27 h 35"/>
                    <a:gd name="T8" fmla="*/ 2 w 10"/>
                    <a:gd name="T9" fmla="*/ 26 h 35"/>
                    <a:gd name="T10" fmla="*/ 2 w 10"/>
                    <a:gd name="T11" fmla="*/ 19 h 35"/>
                    <a:gd name="T12" fmla="*/ 2 w 10"/>
                    <a:gd name="T13" fmla="*/ 14 h 35"/>
                    <a:gd name="T14" fmla="*/ 2 w 10"/>
                    <a:gd name="T15" fmla="*/ 10 h 35"/>
                    <a:gd name="T16" fmla="*/ 2 w 10"/>
                    <a:gd name="T17" fmla="*/ 7 h 35"/>
                    <a:gd name="T18" fmla="*/ 0 w 10"/>
                    <a:gd name="T19" fmla="*/ 4 h 35"/>
                    <a:gd name="T20" fmla="*/ 0 w 10"/>
                    <a:gd name="T21" fmla="*/ 2 h 35"/>
                    <a:gd name="T22" fmla="*/ 0 w 10"/>
                    <a:gd name="T23" fmla="*/ 0 h 35"/>
                    <a:gd name="T24" fmla="*/ 5 w 10"/>
                    <a:gd name="T25" fmla="*/ 2 h 35"/>
                    <a:gd name="T26" fmla="*/ 6 w 10"/>
                    <a:gd name="T27" fmla="*/ 3 h 35"/>
                    <a:gd name="T28" fmla="*/ 9 w 10"/>
                    <a:gd name="T29" fmla="*/ 5 h 35"/>
                    <a:gd name="T30" fmla="*/ 10 w 10"/>
                    <a:gd name="T31" fmla="*/ 10 h 35"/>
                    <a:gd name="T32" fmla="*/ 10 w 10"/>
                    <a:gd name="T33" fmla="*/ 14 h 35"/>
                    <a:gd name="T34" fmla="*/ 9 w 10"/>
                    <a:gd name="T35" fmla="*/ 17 h 35"/>
                    <a:gd name="T36" fmla="*/ 10 w 10"/>
                    <a:gd name="T37" fmla="*/ 19 h 35"/>
                    <a:gd name="T38" fmla="*/ 10 w 10"/>
                    <a:gd name="T39" fmla="*/ 24 h 35"/>
                    <a:gd name="T40" fmla="*/ 7 w 10"/>
                    <a:gd name="T41" fmla="*/ 26 h 35"/>
                    <a:gd name="T42" fmla="*/ 6 w 10"/>
                    <a:gd name="T43" fmla="*/ 26 h 35"/>
                    <a:gd name="T44" fmla="*/ 5 w 10"/>
                    <a:gd name="T45" fmla="*/ 27 h 35"/>
                    <a:gd name="T46" fmla="*/ 6 w 10"/>
                    <a:gd name="T47" fmla="*/ 29 h 35"/>
                    <a:gd name="T48" fmla="*/ 7 w 10"/>
                    <a:gd name="T49" fmla="*/ 32 h 35"/>
                    <a:gd name="T50" fmla="*/ 6 w 10"/>
                    <a:gd name="T51" fmla="*/ 35 h 35"/>
                    <a:gd name="T52" fmla="*/ 5 w 10"/>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35">
                      <a:moveTo>
                        <a:pt x="5" y="35"/>
                      </a:moveTo>
                      <a:lnTo>
                        <a:pt x="4" y="33"/>
                      </a:lnTo>
                      <a:lnTo>
                        <a:pt x="2" y="28"/>
                      </a:lnTo>
                      <a:lnTo>
                        <a:pt x="2" y="27"/>
                      </a:lnTo>
                      <a:lnTo>
                        <a:pt x="2" y="26"/>
                      </a:lnTo>
                      <a:lnTo>
                        <a:pt x="2" y="19"/>
                      </a:lnTo>
                      <a:lnTo>
                        <a:pt x="2" y="14"/>
                      </a:lnTo>
                      <a:lnTo>
                        <a:pt x="2" y="10"/>
                      </a:lnTo>
                      <a:lnTo>
                        <a:pt x="2" y="7"/>
                      </a:lnTo>
                      <a:lnTo>
                        <a:pt x="0" y="4"/>
                      </a:lnTo>
                      <a:lnTo>
                        <a:pt x="0" y="2"/>
                      </a:lnTo>
                      <a:lnTo>
                        <a:pt x="0" y="0"/>
                      </a:lnTo>
                      <a:lnTo>
                        <a:pt x="5" y="2"/>
                      </a:lnTo>
                      <a:lnTo>
                        <a:pt x="6" y="3"/>
                      </a:lnTo>
                      <a:lnTo>
                        <a:pt x="9" y="5"/>
                      </a:lnTo>
                      <a:lnTo>
                        <a:pt x="10" y="10"/>
                      </a:lnTo>
                      <a:lnTo>
                        <a:pt x="10" y="14"/>
                      </a:lnTo>
                      <a:lnTo>
                        <a:pt x="9" y="17"/>
                      </a:lnTo>
                      <a:lnTo>
                        <a:pt x="10" y="19"/>
                      </a:lnTo>
                      <a:lnTo>
                        <a:pt x="10" y="24"/>
                      </a:lnTo>
                      <a:lnTo>
                        <a:pt x="7" y="26"/>
                      </a:lnTo>
                      <a:lnTo>
                        <a:pt x="6" y="26"/>
                      </a:lnTo>
                      <a:lnTo>
                        <a:pt x="5" y="27"/>
                      </a:lnTo>
                      <a:lnTo>
                        <a:pt x="6" y="29"/>
                      </a:lnTo>
                      <a:lnTo>
                        <a:pt x="7" y="32"/>
                      </a:lnTo>
                      <a:lnTo>
                        <a:pt x="6" y="35"/>
                      </a:lnTo>
                      <a:lnTo>
                        <a:pt x="5" y="3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8" name="Freeform 95">
                  <a:extLst>
                    <a:ext uri="{FF2B5EF4-FFF2-40B4-BE49-F238E27FC236}">
                      <a16:creationId xmlns:a16="http://schemas.microsoft.com/office/drawing/2014/main" id="{1F9ECA38-BA69-46A3-97CD-D52690F81725}"/>
                    </a:ext>
                  </a:extLst>
                </p:cNvPr>
                <p:cNvSpPr>
                  <a:spLocks/>
                </p:cNvSpPr>
                <p:nvPr/>
              </p:nvSpPr>
              <p:spPr bwMode="auto">
                <a:xfrm>
                  <a:off x="3755" y="2683"/>
                  <a:ext cx="7" cy="19"/>
                </a:xfrm>
                <a:custGeom>
                  <a:avLst/>
                  <a:gdLst>
                    <a:gd name="T0" fmla="*/ 3 w 7"/>
                    <a:gd name="T1" fmla="*/ 2 h 19"/>
                    <a:gd name="T2" fmla="*/ 0 w 7"/>
                    <a:gd name="T3" fmla="*/ 11 h 19"/>
                    <a:gd name="T4" fmla="*/ 0 w 7"/>
                    <a:gd name="T5" fmla="*/ 12 h 19"/>
                    <a:gd name="T6" fmla="*/ 0 w 7"/>
                    <a:gd name="T7" fmla="*/ 14 h 19"/>
                    <a:gd name="T8" fmla="*/ 1 w 7"/>
                    <a:gd name="T9" fmla="*/ 19 h 19"/>
                    <a:gd name="T10" fmla="*/ 3 w 7"/>
                    <a:gd name="T11" fmla="*/ 17 h 19"/>
                    <a:gd name="T12" fmla="*/ 5 w 7"/>
                    <a:gd name="T13" fmla="*/ 16 h 19"/>
                    <a:gd name="T14" fmla="*/ 3 w 7"/>
                    <a:gd name="T15" fmla="*/ 14 h 19"/>
                    <a:gd name="T16" fmla="*/ 3 w 7"/>
                    <a:gd name="T17" fmla="*/ 12 h 19"/>
                    <a:gd name="T18" fmla="*/ 5 w 7"/>
                    <a:gd name="T19" fmla="*/ 12 h 19"/>
                    <a:gd name="T20" fmla="*/ 6 w 7"/>
                    <a:gd name="T21" fmla="*/ 11 h 19"/>
                    <a:gd name="T22" fmla="*/ 6 w 7"/>
                    <a:gd name="T23" fmla="*/ 8 h 19"/>
                    <a:gd name="T24" fmla="*/ 6 w 7"/>
                    <a:gd name="T25" fmla="*/ 7 h 19"/>
                    <a:gd name="T26" fmla="*/ 7 w 7"/>
                    <a:gd name="T27" fmla="*/ 7 h 19"/>
                    <a:gd name="T28" fmla="*/ 7 w 7"/>
                    <a:gd name="T29" fmla="*/ 2 h 19"/>
                    <a:gd name="T30" fmla="*/ 6 w 7"/>
                    <a:gd name="T31" fmla="*/ 2 h 19"/>
                    <a:gd name="T32" fmla="*/ 5 w 7"/>
                    <a:gd name="T33" fmla="*/ 0 h 19"/>
                    <a:gd name="T34" fmla="*/ 3 w 7"/>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9">
                      <a:moveTo>
                        <a:pt x="3" y="2"/>
                      </a:moveTo>
                      <a:lnTo>
                        <a:pt x="0" y="11"/>
                      </a:lnTo>
                      <a:lnTo>
                        <a:pt x="0" y="12"/>
                      </a:lnTo>
                      <a:lnTo>
                        <a:pt x="0" y="14"/>
                      </a:lnTo>
                      <a:lnTo>
                        <a:pt x="1" y="19"/>
                      </a:lnTo>
                      <a:lnTo>
                        <a:pt x="3" y="17"/>
                      </a:lnTo>
                      <a:lnTo>
                        <a:pt x="5" y="16"/>
                      </a:lnTo>
                      <a:lnTo>
                        <a:pt x="3" y="14"/>
                      </a:lnTo>
                      <a:lnTo>
                        <a:pt x="3" y="12"/>
                      </a:lnTo>
                      <a:lnTo>
                        <a:pt x="5" y="12"/>
                      </a:lnTo>
                      <a:lnTo>
                        <a:pt x="6" y="11"/>
                      </a:lnTo>
                      <a:lnTo>
                        <a:pt x="6" y="8"/>
                      </a:lnTo>
                      <a:lnTo>
                        <a:pt x="6" y="7"/>
                      </a:lnTo>
                      <a:lnTo>
                        <a:pt x="7" y="7"/>
                      </a:lnTo>
                      <a:lnTo>
                        <a:pt x="7" y="2"/>
                      </a:lnTo>
                      <a:lnTo>
                        <a:pt x="6" y="2"/>
                      </a:lnTo>
                      <a:lnTo>
                        <a:pt x="5" y="0"/>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9" name="Freeform 96">
                  <a:extLst>
                    <a:ext uri="{FF2B5EF4-FFF2-40B4-BE49-F238E27FC236}">
                      <a16:creationId xmlns:a16="http://schemas.microsoft.com/office/drawing/2014/main" id="{AA6C1B4E-69C3-4B6A-BE8B-F04D531F6074}"/>
                    </a:ext>
                  </a:extLst>
                </p:cNvPr>
                <p:cNvSpPr>
                  <a:spLocks/>
                </p:cNvSpPr>
                <p:nvPr/>
              </p:nvSpPr>
              <p:spPr bwMode="auto">
                <a:xfrm>
                  <a:off x="3755" y="2683"/>
                  <a:ext cx="7" cy="19"/>
                </a:xfrm>
                <a:custGeom>
                  <a:avLst/>
                  <a:gdLst>
                    <a:gd name="T0" fmla="*/ 5 w 7"/>
                    <a:gd name="T1" fmla="*/ 0 h 19"/>
                    <a:gd name="T2" fmla="*/ 6 w 7"/>
                    <a:gd name="T3" fmla="*/ 2 h 19"/>
                    <a:gd name="T4" fmla="*/ 7 w 7"/>
                    <a:gd name="T5" fmla="*/ 2 h 19"/>
                    <a:gd name="T6" fmla="*/ 7 w 7"/>
                    <a:gd name="T7" fmla="*/ 7 h 19"/>
                    <a:gd name="T8" fmla="*/ 6 w 7"/>
                    <a:gd name="T9" fmla="*/ 7 h 19"/>
                    <a:gd name="T10" fmla="*/ 6 w 7"/>
                    <a:gd name="T11" fmla="*/ 8 h 19"/>
                    <a:gd name="T12" fmla="*/ 6 w 7"/>
                    <a:gd name="T13" fmla="*/ 11 h 19"/>
                    <a:gd name="T14" fmla="*/ 5 w 7"/>
                    <a:gd name="T15" fmla="*/ 12 h 19"/>
                    <a:gd name="T16" fmla="*/ 3 w 7"/>
                    <a:gd name="T17" fmla="*/ 12 h 19"/>
                    <a:gd name="T18" fmla="*/ 3 w 7"/>
                    <a:gd name="T19" fmla="*/ 14 h 19"/>
                    <a:gd name="T20" fmla="*/ 5 w 7"/>
                    <a:gd name="T21" fmla="*/ 16 h 19"/>
                    <a:gd name="T22" fmla="*/ 3 w 7"/>
                    <a:gd name="T23" fmla="*/ 17 h 19"/>
                    <a:gd name="T24" fmla="*/ 1 w 7"/>
                    <a:gd name="T25" fmla="*/ 19 h 19"/>
                    <a:gd name="T26" fmla="*/ 0 w 7"/>
                    <a:gd name="T27" fmla="*/ 14 h 19"/>
                    <a:gd name="T28" fmla="*/ 0 w 7"/>
                    <a:gd name="T29" fmla="*/ 12 h 19"/>
                    <a:gd name="T30" fmla="*/ 0 w 7"/>
                    <a:gd name="T31" fmla="*/ 11 h 19"/>
                    <a:gd name="T32" fmla="*/ 3 w 7"/>
                    <a:gd name="T33" fmla="*/ 2 h 19"/>
                    <a:gd name="T34" fmla="*/ 5 w 7"/>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9">
                      <a:moveTo>
                        <a:pt x="5" y="0"/>
                      </a:moveTo>
                      <a:lnTo>
                        <a:pt x="6" y="2"/>
                      </a:lnTo>
                      <a:lnTo>
                        <a:pt x="7" y="2"/>
                      </a:lnTo>
                      <a:lnTo>
                        <a:pt x="7" y="7"/>
                      </a:lnTo>
                      <a:lnTo>
                        <a:pt x="6" y="7"/>
                      </a:lnTo>
                      <a:lnTo>
                        <a:pt x="6" y="8"/>
                      </a:lnTo>
                      <a:lnTo>
                        <a:pt x="6" y="11"/>
                      </a:lnTo>
                      <a:lnTo>
                        <a:pt x="5" y="12"/>
                      </a:lnTo>
                      <a:lnTo>
                        <a:pt x="3" y="12"/>
                      </a:lnTo>
                      <a:lnTo>
                        <a:pt x="3" y="14"/>
                      </a:lnTo>
                      <a:lnTo>
                        <a:pt x="5" y="16"/>
                      </a:lnTo>
                      <a:lnTo>
                        <a:pt x="3" y="17"/>
                      </a:lnTo>
                      <a:lnTo>
                        <a:pt x="1" y="19"/>
                      </a:lnTo>
                      <a:lnTo>
                        <a:pt x="0" y="14"/>
                      </a:lnTo>
                      <a:lnTo>
                        <a:pt x="0" y="12"/>
                      </a:lnTo>
                      <a:lnTo>
                        <a:pt x="0" y="11"/>
                      </a:lnTo>
                      <a:lnTo>
                        <a:pt x="3" y="2"/>
                      </a:lnTo>
                      <a:lnTo>
                        <a:pt x="5"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0" name="Freeform 97">
                  <a:extLst>
                    <a:ext uri="{FF2B5EF4-FFF2-40B4-BE49-F238E27FC236}">
                      <a16:creationId xmlns:a16="http://schemas.microsoft.com/office/drawing/2014/main" id="{2BB3E33D-564E-4B06-A272-9F68E7BB8B86}"/>
                    </a:ext>
                  </a:extLst>
                </p:cNvPr>
                <p:cNvSpPr>
                  <a:spLocks/>
                </p:cNvSpPr>
                <p:nvPr/>
              </p:nvSpPr>
              <p:spPr bwMode="auto">
                <a:xfrm>
                  <a:off x="3909" y="2688"/>
                  <a:ext cx="50" cy="50"/>
                </a:xfrm>
                <a:custGeom>
                  <a:avLst/>
                  <a:gdLst>
                    <a:gd name="T0" fmla="*/ 2 w 50"/>
                    <a:gd name="T1" fmla="*/ 19 h 50"/>
                    <a:gd name="T2" fmla="*/ 4 w 50"/>
                    <a:gd name="T3" fmla="*/ 17 h 50"/>
                    <a:gd name="T4" fmla="*/ 8 w 50"/>
                    <a:gd name="T5" fmla="*/ 16 h 50"/>
                    <a:gd name="T6" fmla="*/ 10 w 50"/>
                    <a:gd name="T7" fmla="*/ 12 h 50"/>
                    <a:gd name="T8" fmla="*/ 14 w 50"/>
                    <a:gd name="T9" fmla="*/ 9 h 50"/>
                    <a:gd name="T10" fmla="*/ 17 w 50"/>
                    <a:gd name="T11" fmla="*/ 9 h 50"/>
                    <a:gd name="T12" fmla="*/ 21 w 50"/>
                    <a:gd name="T13" fmla="*/ 6 h 50"/>
                    <a:gd name="T14" fmla="*/ 21 w 50"/>
                    <a:gd name="T15" fmla="*/ 2 h 50"/>
                    <a:gd name="T16" fmla="*/ 23 w 50"/>
                    <a:gd name="T17" fmla="*/ 2 h 50"/>
                    <a:gd name="T18" fmla="*/ 28 w 50"/>
                    <a:gd name="T19" fmla="*/ 6 h 50"/>
                    <a:gd name="T20" fmla="*/ 31 w 50"/>
                    <a:gd name="T21" fmla="*/ 3 h 50"/>
                    <a:gd name="T22" fmla="*/ 36 w 50"/>
                    <a:gd name="T23" fmla="*/ 0 h 50"/>
                    <a:gd name="T24" fmla="*/ 41 w 50"/>
                    <a:gd name="T25" fmla="*/ 8 h 50"/>
                    <a:gd name="T26" fmla="*/ 45 w 50"/>
                    <a:gd name="T27" fmla="*/ 16 h 50"/>
                    <a:gd name="T28" fmla="*/ 46 w 50"/>
                    <a:gd name="T29" fmla="*/ 23 h 50"/>
                    <a:gd name="T30" fmla="*/ 48 w 50"/>
                    <a:gd name="T31" fmla="*/ 32 h 50"/>
                    <a:gd name="T32" fmla="*/ 47 w 50"/>
                    <a:gd name="T33" fmla="*/ 38 h 50"/>
                    <a:gd name="T34" fmla="*/ 48 w 50"/>
                    <a:gd name="T35" fmla="*/ 45 h 50"/>
                    <a:gd name="T36" fmla="*/ 48 w 50"/>
                    <a:gd name="T37" fmla="*/ 50 h 50"/>
                    <a:gd name="T38" fmla="*/ 46 w 50"/>
                    <a:gd name="T39" fmla="*/ 46 h 50"/>
                    <a:gd name="T40" fmla="*/ 41 w 50"/>
                    <a:gd name="T41" fmla="*/ 45 h 50"/>
                    <a:gd name="T42" fmla="*/ 37 w 50"/>
                    <a:gd name="T43" fmla="*/ 38 h 50"/>
                    <a:gd name="T44" fmla="*/ 37 w 50"/>
                    <a:gd name="T45" fmla="*/ 30 h 50"/>
                    <a:gd name="T46" fmla="*/ 37 w 50"/>
                    <a:gd name="T47" fmla="*/ 21 h 50"/>
                    <a:gd name="T48" fmla="*/ 37 w 50"/>
                    <a:gd name="T49" fmla="*/ 17 h 50"/>
                    <a:gd name="T50" fmla="*/ 38 w 50"/>
                    <a:gd name="T51" fmla="*/ 14 h 50"/>
                    <a:gd name="T52" fmla="*/ 34 w 50"/>
                    <a:gd name="T53" fmla="*/ 18 h 50"/>
                    <a:gd name="T54" fmla="*/ 32 w 50"/>
                    <a:gd name="T55" fmla="*/ 17 h 50"/>
                    <a:gd name="T56" fmla="*/ 28 w 50"/>
                    <a:gd name="T57" fmla="*/ 16 h 50"/>
                    <a:gd name="T58" fmla="*/ 21 w 50"/>
                    <a:gd name="T59" fmla="*/ 16 h 50"/>
                    <a:gd name="T60" fmla="*/ 17 w 50"/>
                    <a:gd name="T61" fmla="*/ 19 h 50"/>
                    <a:gd name="T62" fmla="*/ 14 w 50"/>
                    <a:gd name="T63" fmla="*/ 23 h 50"/>
                    <a:gd name="T64" fmla="*/ 9 w 50"/>
                    <a:gd name="T65" fmla="*/ 23 h 50"/>
                    <a:gd name="T66" fmla="*/ 3 w 50"/>
                    <a:gd name="T6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0">
                      <a:moveTo>
                        <a:pt x="0" y="21"/>
                      </a:moveTo>
                      <a:lnTo>
                        <a:pt x="2" y="19"/>
                      </a:lnTo>
                      <a:lnTo>
                        <a:pt x="3" y="18"/>
                      </a:lnTo>
                      <a:lnTo>
                        <a:pt x="4" y="17"/>
                      </a:lnTo>
                      <a:lnTo>
                        <a:pt x="7" y="16"/>
                      </a:lnTo>
                      <a:lnTo>
                        <a:pt x="8" y="16"/>
                      </a:lnTo>
                      <a:lnTo>
                        <a:pt x="10" y="14"/>
                      </a:lnTo>
                      <a:lnTo>
                        <a:pt x="10" y="12"/>
                      </a:lnTo>
                      <a:lnTo>
                        <a:pt x="13" y="9"/>
                      </a:lnTo>
                      <a:lnTo>
                        <a:pt x="14" y="9"/>
                      </a:lnTo>
                      <a:lnTo>
                        <a:pt x="15" y="11"/>
                      </a:lnTo>
                      <a:lnTo>
                        <a:pt x="17" y="9"/>
                      </a:lnTo>
                      <a:lnTo>
                        <a:pt x="18" y="9"/>
                      </a:lnTo>
                      <a:lnTo>
                        <a:pt x="21" y="6"/>
                      </a:lnTo>
                      <a:lnTo>
                        <a:pt x="21" y="3"/>
                      </a:lnTo>
                      <a:lnTo>
                        <a:pt x="21" y="2"/>
                      </a:lnTo>
                      <a:lnTo>
                        <a:pt x="22" y="2"/>
                      </a:lnTo>
                      <a:lnTo>
                        <a:pt x="23" y="2"/>
                      </a:lnTo>
                      <a:lnTo>
                        <a:pt x="24" y="4"/>
                      </a:lnTo>
                      <a:lnTo>
                        <a:pt x="28" y="6"/>
                      </a:lnTo>
                      <a:lnTo>
                        <a:pt x="29" y="4"/>
                      </a:lnTo>
                      <a:lnTo>
                        <a:pt x="31" y="3"/>
                      </a:lnTo>
                      <a:lnTo>
                        <a:pt x="33" y="2"/>
                      </a:lnTo>
                      <a:lnTo>
                        <a:pt x="36" y="0"/>
                      </a:lnTo>
                      <a:lnTo>
                        <a:pt x="40" y="6"/>
                      </a:lnTo>
                      <a:lnTo>
                        <a:pt x="41" y="8"/>
                      </a:lnTo>
                      <a:lnTo>
                        <a:pt x="43" y="12"/>
                      </a:lnTo>
                      <a:lnTo>
                        <a:pt x="45" y="16"/>
                      </a:lnTo>
                      <a:lnTo>
                        <a:pt x="46" y="19"/>
                      </a:lnTo>
                      <a:lnTo>
                        <a:pt x="46" y="23"/>
                      </a:lnTo>
                      <a:lnTo>
                        <a:pt x="47" y="27"/>
                      </a:lnTo>
                      <a:lnTo>
                        <a:pt x="48" y="32"/>
                      </a:lnTo>
                      <a:lnTo>
                        <a:pt x="47" y="35"/>
                      </a:lnTo>
                      <a:lnTo>
                        <a:pt x="47" y="38"/>
                      </a:lnTo>
                      <a:lnTo>
                        <a:pt x="48" y="41"/>
                      </a:lnTo>
                      <a:lnTo>
                        <a:pt x="48" y="45"/>
                      </a:lnTo>
                      <a:lnTo>
                        <a:pt x="50" y="49"/>
                      </a:lnTo>
                      <a:lnTo>
                        <a:pt x="48" y="50"/>
                      </a:lnTo>
                      <a:lnTo>
                        <a:pt x="47" y="47"/>
                      </a:lnTo>
                      <a:lnTo>
                        <a:pt x="46" y="46"/>
                      </a:lnTo>
                      <a:lnTo>
                        <a:pt x="45" y="46"/>
                      </a:lnTo>
                      <a:lnTo>
                        <a:pt x="41" y="45"/>
                      </a:lnTo>
                      <a:lnTo>
                        <a:pt x="40" y="42"/>
                      </a:lnTo>
                      <a:lnTo>
                        <a:pt x="37" y="38"/>
                      </a:lnTo>
                      <a:lnTo>
                        <a:pt x="37" y="33"/>
                      </a:lnTo>
                      <a:lnTo>
                        <a:pt x="37" y="30"/>
                      </a:lnTo>
                      <a:lnTo>
                        <a:pt x="37" y="23"/>
                      </a:lnTo>
                      <a:lnTo>
                        <a:pt x="37" y="21"/>
                      </a:lnTo>
                      <a:lnTo>
                        <a:pt x="36" y="19"/>
                      </a:lnTo>
                      <a:lnTo>
                        <a:pt x="37" y="17"/>
                      </a:lnTo>
                      <a:lnTo>
                        <a:pt x="38" y="16"/>
                      </a:lnTo>
                      <a:lnTo>
                        <a:pt x="38" y="14"/>
                      </a:lnTo>
                      <a:lnTo>
                        <a:pt x="36" y="17"/>
                      </a:lnTo>
                      <a:lnTo>
                        <a:pt x="34" y="18"/>
                      </a:lnTo>
                      <a:lnTo>
                        <a:pt x="33" y="18"/>
                      </a:lnTo>
                      <a:lnTo>
                        <a:pt x="32" y="17"/>
                      </a:lnTo>
                      <a:lnTo>
                        <a:pt x="31" y="16"/>
                      </a:lnTo>
                      <a:lnTo>
                        <a:pt x="28" y="16"/>
                      </a:lnTo>
                      <a:lnTo>
                        <a:pt x="24" y="17"/>
                      </a:lnTo>
                      <a:lnTo>
                        <a:pt x="21" y="16"/>
                      </a:lnTo>
                      <a:lnTo>
                        <a:pt x="18" y="17"/>
                      </a:lnTo>
                      <a:lnTo>
                        <a:pt x="17" y="19"/>
                      </a:lnTo>
                      <a:lnTo>
                        <a:pt x="15" y="22"/>
                      </a:lnTo>
                      <a:lnTo>
                        <a:pt x="14" y="23"/>
                      </a:lnTo>
                      <a:lnTo>
                        <a:pt x="13" y="25"/>
                      </a:lnTo>
                      <a:lnTo>
                        <a:pt x="9" y="23"/>
                      </a:lnTo>
                      <a:lnTo>
                        <a:pt x="7" y="22"/>
                      </a:lnTo>
                      <a:lnTo>
                        <a:pt x="3" y="21"/>
                      </a:lnTo>
                      <a:lnTo>
                        <a:pt x="0" y="2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1" name="Freeform 98">
                  <a:extLst>
                    <a:ext uri="{FF2B5EF4-FFF2-40B4-BE49-F238E27FC236}">
                      <a16:creationId xmlns:a16="http://schemas.microsoft.com/office/drawing/2014/main" id="{D443D14E-33EF-4032-9C01-DC97F49FDFDD}"/>
                    </a:ext>
                  </a:extLst>
                </p:cNvPr>
                <p:cNvSpPr>
                  <a:spLocks/>
                </p:cNvSpPr>
                <p:nvPr/>
              </p:nvSpPr>
              <p:spPr bwMode="auto">
                <a:xfrm>
                  <a:off x="3752" y="2702"/>
                  <a:ext cx="11" cy="19"/>
                </a:xfrm>
                <a:custGeom>
                  <a:avLst/>
                  <a:gdLst>
                    <a:gd name="T0" fmla="*/ 0 w 11"/>
                    <a:gd name="T1" fmla="*/ 4 h 19"/>
                    <a:gd name="T2" fmla="*/ 0 w 11"/>
                    <a:gd name="T3" fmla="*/ 5 h 19"/>
                    <a:gd name="T4" fmla="*/ 0 w 11"/>
                    <a:gd name="T5" fmla="*/ 7 h 19"/>
                    <a:gd name="T6" fmla="*/ 1 w 11"/>
                    <a:gd name="T7" fmla="*/ 8 h 19"/>
                    <a:gd name="T8" fmla="*/ 1 w 11"/>
                    <a:gd name="T9" fmla="*/ 9 h 19"/>
                    <a:gd name="T10" fmla="*/ 1 w 11"/>
                    <a:gd name="T11" fmla="*/ 11 h 19"/>
                    <a:gd name="T12" fmla="*/ 1 w 11"/>
                    <a:gd name="T13" fmla="*/ 12 h 19"/>
                    <a:gd name="T14" fmla="*/ 1 w 11"/>
                    <a:gd name="T15" fmla="*/ 13 h 19"/>
                    <a:gd name="T16" fmla="*/ 3 w 11"/>
                    <a:gd name="T17" fmla="*/ 16 h 19"/>
                    <a:gd name="T18" fmla="*/ 3 w 11"/>
                    <a:gd name="T19" fmla="*/ 18 h 19"/>
                    <a:gd name="T20" fmla="*/ 6 w 11"/>
                    <a:gd name="T21" fmla="*/ 19 h 19"/>
                    <a:gd name="T22" fmla="*/ 8 w 11"/>
                    <a:gd name="T23" fmla="*/ 19 h 19"/>
                    <a:gd name="T24" fmla="*/ 6 w 11"/>
                    <a:gd name="T25" fmla="*/ 18 h 19"/>
                    <a:gd name="T26" fmla="*/ 8 w 11"/>
                    <a:gd name="T27" fmla="*/ 17 h 19"/>
                    <a:gd name="T28" fmla="*/ 9 w 11"/>
                    <a:gd name="T29" fmla="*/ 16 h 19"/>
                    <a:gd name="T30" fmla="*/ 10 w 11"/>
                    <a:gd name="T31" fmla="*/ 13 h 19"/>
                    <a:gd name="T32" fmla="*/ 11 w 11"/>
                    <a:gd name="T33" fmla="*/ 12 h 19"/>
                    <a:gd name="T34" fmla="*/ 10 w 11"/>
                    <a:gd name="T35" fmla="*/ 9 h 19"/>
                    <a:gd name="T36" fmla="*/ 6 w 11"/>
                    <a:gd name="T37" fmla="*/ 5 h 19"/>
                    <a:gd name="T38" fmla="*/ 3 w 11"/>
                    <a:gd name="T39" fmla="*/ 0 h 19"/>
                    <a:gd name="T40" fmla="*/ 0 w 11"/>
                    <a:gd name="T4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9">
                      <a:moveTo>
                        <a:pt x="0" y="4"/>
                      </a:moveTo>
                      <a:lnTo>
                        <a:pt x="0" y="5"/>
                      </a:lnTo>
                      <a:lnTo>
                        <a:pt x="0" y="7"/>
                      </a:lnTo>
                      <a:lnTo>
                        <a:pt x="1" y="8"/>
                      </a:lnTo>
                      <a:lnTo>
                        <a:pt x="1" y="9"/>
                      </a:lnTo>
                      <a:lnTo>
                        <a:pt x="1" y="11"/>
                      </a:lnTo>
                      <a:lnTo>
                        <a:pt x="1" y="12"/>
                      </a:lnTo>
                      <a:lnTo>
                        <a:pt x="1" y="13"/>
                      </a:lnTo>
                      <a:lnTo>
                        <a:pt x="3" y="16"/>
                      </a:lnTo>
                      <a:lnTo>
                        <a:pt x="3" y="18"/>
                      </a:lnTo>
                      <a:lnTo>
                        <a:pt x="6" y="19"/>
                      </a:lnTo>
                      <a:lnTo>
                        <a:pt x="8" y="19"/>
                      </a:lnTo>
                      <a:lnTo>
                        <a:pt x="6" y="18"/>
                      </a:lnTo>
                      <a:lnTo>
                        <a:pt x="8" y="17"/>
                      </a:lnTo>
                      <a:lnTo>
                        <a:pt x="9" y="16"/>
                      </a:lnTo>
                      <a:lnTo>
                        <a:pt x="10" y="13"/>
                      </a:lnTo>
                      <a:lnTo>
                        <a:pt x="11" y="12"/>
                      </a:lnTo>
                      <a:lnTo>
                        <a:pt x="10" y="9"/>
                      </a:lnTo>
                      <a:lnTo>
                        <a:pt x="6" y="5"/>
                      </a:lnTo>
                      <a:lnTo>
                        <a:pt x="3"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2" name="Freeform 99">
                  <a:extLst>
                    <a:ext uri="{FF2B5EF4-FFF2-40B4-BE49-F238E27FC236}">
                      <a16:creationId xmlns:a16="http://schemas.microsoft.com/office/drawing/2014/main" id="{6965B3A2-73D9-4402-B0AE-5D43886E1CAE}"/>
                    </a:ext>
                  </a:extLst>
                </p:cNvPr>
                <p:cNvSpPr>
                  <a:spLocks/>
                </p:cNvSpPr>
                <p:nvPr/>
              </p:nvSpPr>
              <p:spPr bwMode="auto">
                <a:xfrm>
                  <a:off x="3752" y="2702"/>
                  <a:ext cx="11" cy="19"/>
                </a:xfrm>
                <a:custGeom>
                  <a:avLst/>
                  <a:gdLst>
                    <a:gd name="T0" fmla="*/ 3 w 11"/>
                    <a:gd name="T1" fmla="*/ 0 h 19"/>
                    <a:gd name="T2" fmla="*/ 6 w 11"/>
                    <a:gd name="T3" fmla="*/ 5 h 19"/>
                    <a:gd name="T4" fmla="*/ 10 w 11"/>
                    <a:gd name="T5" fmla="*/ 9 h 19"/>
                    <a:gd name="T6" fmla="*/ 11 w 11"/>
                    <a:gd name="T7" fmla="*/ 12 h 19"/>
                    <a:gd name="T8" fmla="*/ 10 w 11"/>
                    <a:gd name="T9" fmla="*/ 13 h 19"/>
                    <a:gd name="T10" fmla="*/ 9 w 11"/>
                    <a:gd name="T11" fmla="*/ 16 h 19"/>
                    <a:gd name="T12" fmla="*/ 8 w 11"/>
                    <a:gd name="T13" fmla="*/ 17 h 19"/>
                    <a:gd name="T14" fmla="*/ 6 w 11"/>
                    <a:gd name="T15" fmla="*/ 18 h 19"/>
                    <a:gd name="T16" fmla="*/ 8 w 11"/>
                    <a:gd name="T17" fmla="*/ 19 h 19"/>
                    <a:gd name="T18" fmla="*/ 6 w 11"/>
                    <a:gd name="T19" fmla="*/ 19 h 19"/>
                    <a:gd name="T20" fmla="*/ 3 w 11"/>
                    <a:gd name="T21" fmla="*/ 18 h 19"/>
                    <a:gd name="T22" fmla="*/ 3 w 11"/>
                    <a:gd name="T23" fmla="*/ 16 h 19"/>
                    <a:gd name="T24" fmla="*/ 1 w 11"/>
                    <a:gd name="T25" fmla="*/ 13 h 19"/>
                    <a:gd name="T26" fmla="*/ 1 w 11"/>
                    <a:gd name="T27" fmla="*/ 12 h 19"/>
                    <a:gd name="T28" fmla="*/ 1 w 11"/>
                    <a:gd name="T29" fmla="*/ 11 h 19"/>
                    <a:gd name="T30" fmla="*/ 1 w 11"/>
                    <a:gd name="T31" fmla="*/ 9 h 19"/>
                    <a:gd name="T32" fmla="*/ 1 w 11"/>
                    <a:gd name="T33" fmla="*/ 8 h 19"/>
                    <a:gd name="T34" fmla="*/ 0 w 11"/>
                    <a:gd name="T35" fmla="*/ 7 h 19"/>
                    <a:gd name="T36" fmla="*/ 0 w 11"/>
                    <a:gd name="T37" fmla="*/ 5 h 19"/>
                    <a:gd name="T38" fmla="*/ 0 w 11"/>
                    <a:gd name="T39" fmla="*/ 4 h 19"/>
                    <a:gd name="T40" fmla="*/ 3 w 11"/>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9">
                      <a:moveTo>
                        <a:pt x="3" y="0"/>
                      </a:moveTo>
                      <a:lnTo>
                        <a:pt x="6" y="5"/>
                      </a:lnTo>
                      <a:lnTo>
                        <a:pt x="10" y="9"/>
                      </a:lnTo>
                      <a:lnTo>
                        <a:pt x="11" y="12"/>
                      </a:lnTo>
                      <a:lnTo>
                        <a:pt x="10" y="13"/>
                      </a:lnTo>
                      <a:lnTo>
                        <a:pt x="9" y="16"/>
                      </a:lnTo>
                      <a:lnTo>
                        <a:pt x="8" y="17"/>
                      </a:lnTo>
                      <a:lnTo>
                        <a:pt x="6" y="18"/>
                      </a:lnTo>
                      <a:lnTo>
                        <a:pt x="8" y="19"/>
                      </a:lnTo>
                      <a:lnTo>
                        <a:pt x="6" y="19"/>
                      </a:lnTo>
                      <a:lnTo>
                        <a:pt x="3" y="18"/>
                      </a:lnTo>
                      <a:lnTo>
                        <a:pt x="3" y="16"/>
                      </a:lnTo>
                      <a:lnTo>
                        <a:pt x="1" y="13"/>
                      </a:lnTo>
                      <a:lnTo>
                        <a:pt x="1" y="12"/>
                      </a:lnTo>
                      <a:lnTo>
                        <a:pt x="1" y="11"/>
                      </a:lnTo>
                      <a:lnTo>
                        <a:pt x="1" y="9"/>
                      </a:lnTo>
                      <a:lnTo>
                        <a:pt x="1" y="8"/>
                      </a:lnTo>
                      <a:lnTo>
                        <a:pt x="0" y="7"/>
                      </a:lnTo>
                      <a:lnTo>
                        <a:pt x="0" y="5"/>
                      </a:lnTo>
                      <a:lnTo>
                        <a:pt x="0" y="4"/>
                      </a:lnTo>
                      <a:lnTo>
                        <a:pt x="3"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3" name="Freeform 100">
                  <a:extLst>
                    <a:ext uri="{FF2B5EF4-FFF2-40B4-BE49-F238E27FC236}">
                      <a16:creationId xmlns:a16="http://schemas.microsoft.com/office/drawing/2014/main" id="{1537714F-881D-4FDC-9EA6-1F53232E3656}"/>
                    </a:ext>
                  </a:extLst>
                </p:cNvPr>
                <p:cNvSpPr>
                  <a:spLocks/>
                </p:cNvSpPr>
                <p:nvPr/>
              </p:nvSpPr>
              <p:spPr bwMode="auto">
                <a:xfrm>
                  <a:off x="3924" y="2706"/>
                  <a:ext cx="17" cy="22"/>
                </a:xfrm>
                <a:custGeom>
                  <a:avLst/>
                  <a:gdLst>
                    <a:gd name="T0" fmla="*/ 8 w 17"/>
                    <a:gd name="T1" fmla="*/ 22 h 22"/>
                    <a:gd name="T2" fmla="*/ 6 w 17"/>
                    <a:gd name="T3" fmla="*/ 22 h 22"/>
                    <a:gd name="T4" fmla="*/ 6 w 17"/>
                    <a:gd name="T5" fmla="*/ 18 h 22"/>
                    <a:gd name="T6" fmla="*/ 7 w 17"/>
                    <a:gd name="T7" fmla="*/ 17 h 22"/>
                    <a:gd name="T8" fmla="*/ 4 w 17"/>
                    <a:gd name="T9" fmla="*/ 13 h 22"/>
                    <a:gd name="T10" fmla="*/ 3 w 17"/>
                    <a:gd name="T11" fmla="*/ 12 h 22"/>
                    <a:gd name="T12" fmla="*/ 0 w 17"/>
                    <a:gd name="T13" fmla="*/ 9 h 22"/>
                    <a:gd name="T14" fmla="*/ 2 w 17"/>
                    <a:gd name="T15" fmla="*/ 7 h 22"/>
                    <a:gd name="T16" fmla="*/ 2 w 17"/>
                    <a:gd name="T17" fmla="*/ 4 h 22"/>
                    <a:gd name="T18" fmla="*/ 3 w 17"/>
                    <a:gd name="T19" fmla="*/ 1 h 22"/>
                    <a:gd name="T20" fmla="*/ 6 w 17"/>
                    <a:gd name="T21" fmla="*/ 0 h 22"/>
                    <a:gd name="T22" fmla="*/ 9 w 17"/>
                    <a:gd name="T23" fmla="*/ 0 h 22"/>
                    <a:gd name="T24" fmla="*/ 14 w 17"/>
                    <a:gd name="T25" fmla="*/ 0 h 22"/>
                    <a:gd name="T26" fmla="*/ 16 w 17"/>
                    <a:gd name="T27" fmla="*/ 1 h 22"/>
                    <a:gd name="T28" fmla="*/ 17 w 17"/>
                    <a:gd name="T29" fmla="*/ 4 h 22"/>
                    <a:gd name="T30" fmla="*/ 17 w 17"/>
                    <a:gd name="T31" fmla="*/ 13 h 22"/>
                    <a:gd name="T32" fmla="*/ 17 w 17"/>
                    <a:gd name="T33" fmla="*/ 15 h 22"/>
                    <a:gd name="T34" fmla="*/ 16 w 17"/>
                    <a:gd name="T35" fmla="*/ 17 h 22"/>
                    <a:gd name="T36" fmla="*/ 14 w 17"/>
                    <a:gd name="T37" fmla="*/ 19 h 22"/>
                    <a:gd name="T38" fmla="*/ 11 w 17"/>
                    <a:gd name="T39" fmla="*/ 22 h 22"/>
                    <a:gd name="T40" fmla="*/ 8 w 17"/>
                    <a:gd name="T4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2">
                      <a:moveTo>
                        <a:pt x="8" y="22"/>
                      </a:moveTo>
                      <a:lnTo>
                        <a:pt x="6" y="22"/>
                      </a:lnTo>
                      <a:lnTo>
                        <a:pt x="6" y="18"/>
                      </a:lnTo>
                      <a:lnTo>
                        <a:pt x="7" y="17"/>
                      </a:lnTo>
                      <a:lnTo>
                        <a:pt x="4" y="13"/>
                      </a:lnTo>
                      <a:lnTo>
                        <a:pt x="3" y="12"/>
                      </a:lnTo>
                      <a:lnTo>
                        <a:pt x="0" y="9"/>
                      </a:lnTo>
                      <a:lnTo>
                        <a:pt x="2" y="7"/>
                      </a:lnTo>
                      <a:lnTo>
                        <a:pt x="2" y="4"/>
                      </a:lnTo>
                      <a:lnTo>
                        <a:pt x="3" y="1"/>
                      </a:lnTo>
                      <a:lnTo>
                        <a:pt x="6" y="0"/>
                      </a:lnTo>
                      <a:lnTo>
                        <a:pt x="9" y="0"/>
                      </a:lnTo>
                      <a:lnTo>
                        <a:pt x="14" y="0"/>
                      </a:lnTo>
                      <a:lnTo>
                        <a:pt x="16" y="1"/>
                      </a:lnTo>
                      <a:lnTo>
                        <a:pt x="17" y="4"/>
                      </a:lnTo>
                      <a:lnTo>
                        <a:pt x="17" y="13"/>
                      </a:lnTo>
                      <a:lnTo>
                        <a:pt x="17" y="15"/>
                      </a:lnTo>
                      <a:lnTo>
                        <a:pt x="16" y="17"/>
                      </a:lnTo>
                      <a:lnTo>
                        <a:pt x="14" y="19"/>
                      </a:lnTo>
                      <a:lnTo>
                        <a:pt x="11" y="22"/>
                      </a:lnTo>
                      <a:lnTo>
                        <a:pt x="8" y="2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4" name="Freeform 101">
                  <a:extLst>
                    <a:ext uri="{FF2B5EF4-FFF2-40B4-BE49-F238E27FC236}">
                      <a16:creationId xmlns:a16="http://schemas.microsoft.com/office/drawing/2014/main" id="{46B5FDEC-171E-4E1B-92D2-55AE98D0C35E}"/>
                    </a:ext>
                  </a:extLst>
                </p:cNvPr>
                <p:cNvSpPr>
                  <a:spLocks/>
                </p:cNvSpPr>
                <p:nvPr/>
              </p:nvSpPr>
              <p:spPr bwMode="auto">
                <a:xfrm>
                  <a:off x="3875" y="2710"/>
                  <a:ext cx="52" cy="28"/>
                </a:xfrm>
                <a:custGeom>
                  <a:avLst/>
                  <a:gdLst>
                    <a:gd name="T0" fmla="*/ 8 w 52"/>
                    <a:gd name="T1" fmla="*/ 28 h 28"/>
                    <a:gd name="T2" fmla="*/ 6 w 52"/>
                    <a:gd name="T3" fmla="*/ 28 h 28"/>
                    <a:gd name="T4" fmla="*/ 5 w 52"/>
                    <a:gd name="T5" fmla="*/ 27 h 28"/>
                    <a:gd name="T6" fmla="*/ 4 w 52"/>
                    <a:gd name="T7" fmla="*/ 27 h 28"/>
                    <a:gd name="T8" fmla="*/ 0 w 52"/>
                    <a:gd name="T9" fmla="*/ 28 h 28"/>
                    <a:gd name="T10" fmla="*/ 3 w 52"/>
                    <a:gd name="T11" fmla="*/ 25 h 28"/>
                    <a:gd name="T12" fmla="*/ 4 w 52"/>
                    <a:gd name="T13" fmla="*/ 24 h 28"/>
                    <a:gd name="T14" fmla="*/ 4 w 52"/>
                    <a:gd name="T15" fmla="*/ 23 h 28"/>
                    <a:gd name="T16" fmla="*/ 4 w 52"/>
                    <a:gd name="T17" fmla="*/ 20 h 28"/>
                    <a:gd name="T18" fmla="*/ 6 w 52"/>
                    <a:gd name="T19" fmla="*/ 19 h 28"/>
                    <a:gd name="T20" fmla="*/ 9 w 52"/>
                    <a:gd name="T21" fmla="*/ 16 h 28"/>
                    <a:gd name="T22" fmla="*/ 10 w 52"/>
                    <a:gd name="T23" fmla="*/ 14 h 28"/>
                    <a:gd name="T24" fmla="*/ 11 w 52"/>
                    <a:gd name="T25" fmla="*/ 11 h 28"/>
                    <a:gd name="T26" fmla="*/ 11 w 52"/>
                    <a:gd name="T27" fmla="*/ 10 h 28"/>
                    <a:gd name="T28" fmla="*/ 13 w 52"/>
                    <a:gd name="T29" fmla="*/ 9 h 28"/>
                    <a:gd name="T30" fmla="*/ 14 w 52"/>
                    <a:gd name="T31" fmla="*/ 5 h 28"/>
                    <a:gd name="T32" fmla="*/ 18 w 52"/>
                    <a:gd name="T33" fmla="*/ 4 h 28"/>
                    <a:gd name="T34" fmla="*/ 20 w 52"/>
                    <a:gd name="T35" fmla="*/ 3 h 28"/>
                    <a:gd name="T36" fmla="*/ 23 w 52"/>
                    <a:gd name="T37" fmla="*/ 0 h 28"/>
                    <a:gd name="T38" fmla="*/ 23 w 52"/>
                    <a:gd name="T39" fmla="*/ 1 h 28"/>
                    <a:gd name="T40" fmla="*/ 24 w 52"/>
                    <a:gd name="T41" fmla="*/ 1 h 28"/>
                    <a:gd name="T42" fmla="*/ 28 w 52"/>
                    <a:gd name="T43" fmla="*/ 1 h 28"/>
                    <a:gd name="T44" fmla="*/ 34 w 52"/>
                    <a:gd name="T45" fmla="*/ 1 h 28"/>
                    <a:gd name="T46" fmla="*/ 38 w 52"/>
                    <a:gd name="T47" fmla="*/ 1 h 28"/>
                    <a:gd name="T48" fmla="*/ 41 w 52"/>
                    <a:gd name="T49" fmla="*/ 3 h 28"/>
                    <a:gd name="T50" fmla="*/ 43 w 52"/>
                    <a:gd name="T51" fmla="*/ 4 h 28"/>
                    <a:gd name="T52" fmla="*/ 49 w 52"/>
                    <a:gd name="T53" fmla="*/ 8 h 28"/>
                    <a:gd name="T54" fmla="*/ 51 w 52"/>
                    <a:gd name="T55" fmla="*/ 8 h 28"/>
                    <a:gd name="T56" fmla="*/ 52 w 52"/>
                    <a:gd name="T57" fmla="*/ 9 h 28"/>
                    <a:gd name="T58" fmla="*/ 52 w 52"/>
                    <a:gd name="T59" fmla="*/ 10 h 28"/>
                    <a:gd name="T60" fmla="*/ 52 w 52"/>
                    <a:gd name="T61" fmla="*/ 13 h 28"/>
                    <a:gd name="T62" fmla="*/ 52 w 52"/>
                    <a:gd name="T63" fmla="*/ 14 h 28"/>
                    <a:gd name="T64" fmla="*/ 52 w 52"/>
                    <a:gd name="T65" fmla="*/ 15 h 28"/>
                    <a:gd name="T66" fmla="*/ 52 w 52"/>
                    <a:gd name="T67" fmla="*/ 16 h 28"/>
                    <a:gd name="T68" fmla="*/ 52 w 52"/>
                    <a:gd name="T69" fmla="*/ 19 h 28"/>
                    <a:gd name="T70" fmla="*/ 49 w 52"/>
                    <a:gd name="T71" fmla="*/ 19 h 28"/>
                    <a:gd name="T72" fmla="*/ 48 w 52"/>
                    <a:gd name="T73" fmla="*/ 20 h 28"/>
                    <a:gd name="T74" fmla="*/ 44 w 52"/>
                    <a:gd name="T75" fmla="*/ 20 h 28"/>
                    <a:gd name="T76" fmla="*/ 42 w 52"/>
                    <a:gd name="T77" fmla="*/ 23 h 28"/>
                    <a:gd name="T78" fmla="*/ 41 w 52"/>
                    <a:gd name="T79" fmla="*/ 23 h 28"/>
                    <a:gd name="T80" fmla="*/ 39 w 52"/>
                    <a:gd name="T81" fmla="*/ 20 h 28"/>
                    <a:gd name="T82" fmla="*/ 37 w 52"/>
                    <a:gd name="T83" fmla="*/ 23 h 28"/>
                    <a:gd name="T84" fmla="*/ 33 w 52"/>
                    <a:gd name="T85" fmla="*/ 24 h 28"/>
                    <a:gd name="T86" fmla="*/ 29 w 52"/>
                    <a:gd name="T87" fmla="*/ 25 h 28"/>
                    <a:gd name="T88" fmla="*/ 25 w 52"/>
                    <a:gd name="T89" fmla="*/ 27 h 28"/>
                    <a:gd name="T90" fmla="*/ 23 w 52"/>
                    <a:gd name="T91" fmla="*/ 27 h 28"/>
                    <a:gd name="T92" fmla="*/ 19 w 52"/>
                    <a:gd name="T93" fmla="*/ 27 h 28"/>
                    <a:gd name="T94" fmla="*/ 18 w 52"/>
                    <a:gd name="T95" fmla="*/ 28 h 28"/>
                    <a:gd name="T96" fmla="*/ 15 w 52"/>
                    <a:gd name="T97" fmla="*/ 28 h 28"/>
                    <a:gd name="T98" fmla="*/ 13 w 52"/>
                    <a:gd name="T99" fmla="*/ 28 h 28"/>
                    <a:gd name="T100" fmla="*/ 11 w 52"/>
                    <a:gd name="T101" fmla="*/ 28 h 28"/>
                    <a:gd name="T102" fmla="*/ 10 w 52"/>
                    <a:gd name="T103" fmla="*/ 28 h 28"/>
                    <a:gd name="T104" fmla="*/ 9 w 52"/>
                    <a:gd name="T105" fmla="*/ 28 h 28"/>
                    <a:gd name="T106" fmla="*/ 8 w 52"/>
                    <a:gd name="T10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28">
                      <a:moveTo>
                        <a:pt x="8" y="28"/>
                      </a:moveTo>
                      <a:lnTo>
                        <a:pt x="6" y="28"/>
                      </a:lnTo>
                      <a:lnTo>
                        <a:pt x="5" y="27"/>
                      </a:lnTo>
                      <a:lnTo>
                        <a:pt x="4" y="27"/>
                      </a:lnTo>
                      <a:lnTo>
                        <a:pt x="0" y="28"/>
                      </a:lnTo>
                      <a:lnTo>
                        <a:pt x="3" y="25"/>
                      </a:lnTo>
                      <a:lnTo>
                        <a:pt x="4" y="24"/>
                      </a:lnTo>
                      <a:lnTo>
                        <a:pt x="4" y="23"/>
                      </a:lnTo>
                      <a:lnTo>
                        <a:pt x="4" y="20"/>
                      </a:lnTo>
                      <a:lnTo>
                        <a:pt x="6" y="19"/>
                      </a:lnTo>
                      <a:lnTo>
                        <a:pt x="9" y="16"/>
                      </a:lnTo>
                      <a:lnTo>
                        <a:pt x="10" y="14"/>
                      </a:lnTo>
                      <a:lnTo>
                        <a:pt x="11" y="11"/>
                      </a:lnTo>
                      <a:lnTo>
                        <a:pt x="11" y="10"/>
                      </a:lnTo>
                      <a:lnTo>
                        <a:pt x="13" y="9"/>
                      </a:lnTo>
                      <a:lnTo>
                        <a:pt x="14" y="5"/>
                      </a:lnTo>
                      <a:lnTo>
                        <a:pt x="18" y="4"/>
                      </a:lnTo>
                      <a:lnTo>
                        <a:pt x="20" y="3"/>
                      </a:lnTo>
                      <a:lnTo>
                        <a:pt x="23" y="0"/>
                      </a:lnTo>
                      <a:lnTo>
                        <a:pt x="23" y="1"/>
                      </a:lnTo>
                      <a:lnTo>
                        <a:pt x="24" y="1"/>
                      </a:lnTo>
                      <a:lnTo>
                        <a:pt x="28" y="1"/>
                      </a:lnTo>
                      <a:lnTo>
                        <a:pt x="34" y="1"/>
                      </a:lnTo>
                      <a:lnTo>
                        <a:pt x="38" y="1"/>
                      </a:lnTo>
                      <a:lnTo>
                        <a:pt x="41" y="3"/>
                      </a:lnTo>
                      <a:lnTo>
                        <a:pt x="43" y="4"/>
                      </a:lnTo>
                      <a:lnTo>
                        <a:pt x="49" y="8"/>
                      </a:lnTo>
                      <a:lnTo>
                        <a:pt x="51" y="8"/>
                      </a:lnTo>
                      <a:lnTo>
                        <a:pt x="52" y="9"/>
                      </a:lnTo>
                      <a:lnTo>
                        <a:pt x="52" y="10"/>
                      </a:lnTo>
                      <a:lnTo>
                        <a:pt x="52" y="13"/>
                      </a:lnTo>
                      <a:lnTo>
                        <a:pt x="52" y="14"/>
                      </a:lnTo>
                      <a:lnTo>
                        <a:pt x="52" y="15"/>
                      </a:lnTo>
                      <a:lnTo>
                        <a:pt x="52" y="16"/>
                      </a:lnTo>
                      <a:lnTo>
                        <a:pt x="52" y="19"/>
                      </a:lnTo>
                      <a:lnTo>
                        <a:pt x="49" y="19"/>
                      </a:lnTo>
                      <a:lnTo>
                        <a:pt x="48" y="20"/>
                      </a:lnTo>
                      <a:lnTo>
                        <a:pt x="44" y="20"/>
                      </a:lnTo>
                      <a:lnTo>
                        <a:pt x="42" y="23"/>
                      </a:lnTo>
                      <a:lnTo>
                        <a:pt x="41" y="23"/>
                      </a:lnTo>
                      <a:lnTo>
                        <a:pt x="39" y="20"/>
                      </a:lnTo>
                      <a:lnTo>
                        <a:pt x="37" y="23"/>
                      </a:lnTo>
                      <a:lnTo>
                        <a:pt x="33" y="24"/>
                      </a:lnTo>
                      <a:lnTo>
                        <a:pt x="29" y="25"/>
                      </a:lnTo>
                      <a:lnTo>
                        <a:pt x="25" y="27"/>
                      </a:lnTo>
                      <a:lnTo>
                        <a:pt x="23" y="27"/>
                      </a:lnTo>
                      <a:lnTo>
                        <a:pt x="19" y="27"/>
                      </a:lnTo>
                      <a:lnTo>
                        <a:pt x="18" y="28"/>
                      </a:lnTo>
                      <a:lnTo>
                        <a:pt x="15" y="28"/>
                      </a:lnTo>
                      <a:lnTo>
                        <a:pt x="13" y="28"/>
                      </a:lnTo>
                      <a:lnTo>
                        <a:pt x="11" y="28"/>
                      </a:lnTo>
                      <a:lnTo>
                        <a:pt x="10" y="28"/>
                      </a:lnTo>
                      <a:lnTo>
                        <a:pt x="9" y="28"/>
                      </a:lnTo>
                      <a:lnTo>
                        <a:pt x="8" y="2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5" name="Freeform 102">
                  <a:extLst>
                    <a:ext uri="{FF2B5EF4-FFF2-40B4-BE49-F238E27FC236}">
                      <a16:creationId xmlns:a16="http://schemas.microsoft.com/office/drawing/2014/main" id="{10CBAC90-28E3-486E-9F4E-982066D89805}"/>
                    </a:ext>
                  </a:extLst>
                </p:cNvPr>
                <p:cNvSpPr>
                  <a:spLocks/>
                </p:cNvSpPr>
                <p:nvPr/>
              </p:nvSpPr>
              <p:spPr bwMode="auto">
                <a:xfrm>
                  <a:off x="3748" y="2728"/>
                  <a:ext cx="33" cy="26"/>
                </a:xfrm>
                <a:custGeom>
                  <a:avLst/>
                  <a:gdLst>
                    <a:gd name="T0" fmla="*/ 0 w 33"/>
                    <a:gd name="T1" fmla="*/ 1 h 26"/>
                    <a:gd name="T2" fmla="*/ 2 w 33"/>
                    <a:gd name="T3" fmla="*/ 0 h 26"/>
                    <a:gd name="T4" fmla="*/ 3 w 33"/>
                    <a:gd name="T5" fmla="*/ 0 h 26"/>
                    <a:gd name="T6" fmla="*/ 5 w 33"/>
                    <a:gd name="T7" fmla="*/ 0 h 26"/>
                    <a:gd name="T8" fmla="*/ 8 w 33"/>
                    <a:gd name="T9" fmla="*/ 1 h 26"/>
                    <a:gd name="T10" fmla="*/ 10 w 33"/>
                    <a:gd name="T11" fmla="*/ 2 h 26"/>
                    <a:gd name="T12" fmla="*/ 12 w 33"/>
                    <a:gd name="T13" fmla="*/ 2 h 26"/>
                    <a:gd name="T14" fmla="*/ 14 w 33"/>
                    <a:gd name="T15" fmla="*/ 5 h 26"/>
                    <a:gd name="T16" fmla="*/ 17 w 33"/>
                    <a:gd name="T17" fmla="*/ 7 h 26"/>
                    <a:gd name="T18" fmla="*/ 18 w 33"/>
                    <a:gd name="T19" fmla="*/ 9 h 26"/>
                    <a:gd name="T20" fmla="*/ 19 w 33"/>
                    <a:gd name="T21" fmla="*/ 10 h 26"/>
                    <a:gd name="T22" fmla="*/ 22 w 33"/>
                    <a:gd name="T23" fmla="*/ 11 h 26"/>
                    <a:gd name="T24" fmla="*/ 23 w 33"/>
                    <a:gd name="T25" fmla="*/ 12 h 26"/>
                    <a:gd name="T26" fmla="*/ 23 w 33"/>
                    <a:gd name="T27" fmla="*/ 14 h 26"/>
                    <a:gd name="T28" fmla="*/ 26 w 33"/>
                    <a:gd name="T29" fmla="*/ 15 h 26"/>
                    <a:gd name="T30" fmla="*/ 28 w 33"/>
                    <a:gd name="T31" fmla="*/ 16 h 26"/>
                    <a:gd name="T32" fmla="*/ 31 w 33"/>
                    <a:gd name="T33" fmla="*/ 17 h 26"/>
                    <a:gd name="T34" fmla="*/ 32 w 33"/>
                    <a:gd name="T35" fmla="*/ 20 h 26"/>
                    <a:gd name="T36" fmla="*/ 33 w 33"/>
                    <a:gd name="T37" fmla="*/ 21 h 26"/>
                    <a:gd name="T38" fmla="*/ 31 w 33"/>
                    <a:gd name="T39" fmla="*/ 24 h 26"/>
                    <a:gd name="T40" fmla="*/ 32 w 33"/>
                    <a:gd name="T41" fmla="*/ 25 h 26"/>
                    <a:gd name="T42" fmla="*/ 32 w 33"/>
                    <a:gd name="T43" fmla="*/ 26 h 26"/>
                    <a:gd name="T44" fmla="*/ 29 w 33"/>
                    <a:gd name="T45" fmla="*/ 26 h 26"/>
                    <a:gd name="T46" fmla="*/ 26 w 33"/>
                    <a:gd name="T47" fmla="*/ 25 h 26"/>
                    <a:gd name="T48" fmla="*/ 21 w 33"/>
                    <a:gd name="T49" fmla="*/ 24 h 26"/>
                    <a:gd name="T50" fmla="*/ 17 w 33"/>
                    <a:gd name="T51" fmla="*/ 23 h 26"/>
                    <a:gd name="T52" fmla="*/ 12 w 33"/>
                    <a:gd name="T53" fmla="*/ 16 h 26"/>
                    <a:gd name="T54" fmla="*/ 7 w 33"/>
                    <a:gd name="T55" fmla="*/ 12 h 26"/>
                    <a:gd name="T56" fmla="*/ 5 w 33"/>
                    <a:gd name="T57" fmla="*/ 7 h 26"/>
                    <a:gd name="T58" fmla="*/ 2 w 33"/>
                    <a:gd name="T59" fmla="*/ 2 h 26"/>
                    <a:gd name="T60" fmla="*/ 0 w 33"/>
                    <a:gd name="T61"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26">
                      <a:moveTo>
                        <a:pt x="0" y="1"/>
                      </a:moveTo>
                      <a:lnTo>
                        <a:pt x="2" y="0"/>
                      </a:lnTo>
                      <a:lnTo>
                        <a:pt x="3" y="0"/>
                      </a:lnTo>
                      <a:lnTo>
                        <a:pt x="5" y="0"/>
                      </a:lnTo>
                      <a:lnTo>
                        <a:pt x="8" y="1"/>
                      </a:lnTo>
                      <a:lnTo>
                        <a:pt x="10" y="2"/>
                      </a:lnTo>
                      <a:lnTo>
                        <a:pt x="12" y="2"/>
                      </a:lnTo>
                      <a:lnTo>
                        <a:pt x="14" y="5"/>
                      </a:lnTo>
                      <a:lnTo>
                        <a:pt x="17" y="7"/>
                      </a:lnTo>
                      <a:lnTo>
                        <a:pt x="18" y="9"/>
                      </a:lnTo>
                      <a:lnTo>
                        <a:pt x="19" y="10"/>
                      </a:lnTo>
                      <a:lnTo>
                        <a:pt x="22" y="11"/>
                      </a:lnTo>
                      <a:lnTo>
                        <a:pt x="23" y="12"/>
                      </a:lnTo>
                      <a:lnTo>
                        <a:pt x="23" y="14"/>
                      </a:lnTo>
                      <a:lnTo>
                        <a:pt x="26" y="15"/>
                      </a:lnTo>
                      <a:lnTo>
                        <a:pt x="28" y="16"/>
                      </a:lnTo>
                      <a:lnTo>
                        <a:pt x="31" y="17"/>
                      </a:lnTo>
                      <a:lnTo>
                        <a:pt x="32" y="20"/>
                      </a:lnTo>
                      <a:lnTo>
                        <a:pt x="33" y="21"/>
                      </a:lnTo>
                      <a:lnTo>
                        <a:pt x="31" y="24"/>
                      </a:lnTo>
                      <a:lnTo>
                        <a:pt x="32" y="25"/>
                      </a:lnTo>
                      <a:lnTo>
                        <a:pt x="32" y="26"/>
                      </a:lnTo>
                      <a:lnTo>
                        <a:pt x="29" y="26"/>
                      </a:lnTo>
                      <a:lnTo>
                        <a:pt x="26" y="25"/>
                      </a:lnTo>
                      <a:lnTo>
                        <a:pt x="21" y="24"/>
                      </a:lnTo>
                      <a:lnTo>
                        <a:pt x="17" y="23"/>
                      </a:lnTo>
                      <a:lnTo>
                        <a:pt x="12" y="16"/>
                      </a:lnTo>
                      <a:lnTo>
                        <a:pt x="7" y="12"/>
                      </a:lnTo>
                      <a:lnTo>
                        <a:pt x="5" y="7"/>
                      </a:lnTo>
                      <a:lnTo>
                        <a:pt x="2" y="2"/>
                      </a:lnTo>
                      <a:lnTo>
                        <a:pt x="0" y="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6" name="Freeform 103">
                  <a:extLst>
                    <a:ext uri="{FF2B5EF4-FFF2-40B4-BE49-F238E27FC236}">
                      <a16:creationId xmlns:a16="http://schemas.microsoft.com/office/drawing/2014/main" id="{A67DF6C2-C008-4A58-B914-CA3660800E6A}"/>
                    </a:ext>
                  </a:extLst>
                </p:cNvPr>
                <p:cNvSpPr>
                  <a:spLocks/>
                </p:cNvSpPr>
                <p:nvPr/>
              </p:nvSpPr>
              <p:spPr bwMode="auto">
                <a:xfrm>
                  <a:off x="3790" y="2734"/>
                  <a:ext cx="25" cy="23"/>
                </a:xfrm>
                <a:custGeom>
                  <a:avLst/>
                  <a:gdLst>
                    <a:gd name="T0" fmla="*/ 25 w 25"/>
                    <a:gd name="T1" fmla="*/ 22 h 23"/>
                    <a:gd name="T2" fmla="*/ 23 w 25"/>
                    <a:gd name="T3" fmla="*/ 22 h 23"/>
                    <a:gd name="T4" fmla="*/ 22 w 25"/>
                    <a:gd name="T5" fmla="*/ 22 h 23"/>
                    <a:gd name="T6" fmla="*/ 20 w 25"/>
                    <a:gd name="T7" fmla="*/ 23 h 23"/>
                    <a:gd name="T8" fmla="*/ 18 w 25"/>
                    <a:gd name="T9" fmla="*/ 23 h 23"/>
                    <a:gd name="T10" fmla="*/ 15 w 25"/>
                    <a:gd name="T11" fmla="*/ 20 h 23"/>
                    <a:gd name="T12" fmla="*/ 9 w 25"/>
                    <a:gd name="T13" fmla="*/ 15 h 23"/>
                    <a:gd name="T14" fmla="*/ 6 w 25"/>
                    <a:gd name="T15" fmla="*/ 10 h 23"/>
                    <a:gd name="T16" fmla="*/ 3 w 25"/>
                    <a:gd name="T17" fmla="*/ 10 h 23"/>
                    <a:gd name="T18" fmla="*/ 4 w 25"/>
                    <a:gd name="T19" fmla="*/ 14 h 23"/>
                    <a:gd name="T20" fmla="*/ 6 w 25"/>
                    <a:gd name="T21" fmla="*/ 15 h 23"/>
                    <a:gd name="T22" fmla="*/ 9 w 25"/>
                    <a:gd name="T23" fmla="*/ 17 h 23"/>
                    <a:gd name="T24" fmla="*/ 8 w 25"/>
                    <a:gd name="T25" fmla="*/ 17 h 23"/>
                    <a:gd name="T26" fmla="*/ 5 w 25"/>
                    <a:gd name="T27" fmla="*/ 15 h 23"/>
                    <a:gd name="T28" fmla="*/ 4 w 25"/>
                    <a:gd name="T29" fmla="*/ 17 h 23"/>
                    <a:gd name="T30" fmla="*/ 1 w 25"/>
                    <a:gd name="T31" fmla="*/ 17 h 23"/>
                    <a:gd name="T32" fmla="*/ 0 w 25"/>
                    <a:gd name="T33" fmla="*/ 17 h 23"/>
                    <a:gd name="T34" fmla="*/ 0 w 25"/>
                    <a:gd name="T35" fmla="*/ 11 h 23"/>
                    <a:gd name="T36" fmla="*/ 3 w 25"/>
                    <a:gd name="T37" fmla="*/ 8 h 23"/>
                    <a:gd name="T38" fmla="*/ 4 w 25"/>
                    <a:gd name="T39" fmla="*/ 5 h 23"/>
                    <a:gd name="T40" fmla="*/ 5 w 25"/>
                    <a:gd name="T41" fmla="*/ 3 h 23"/>
                    <a:gd name="T42" fmla="*/ 6 w 25"/>
                    <a:gd name="T43" fmla="*/ 0 h 23"/>
                    <a:gd name="T44" fmla="*/ 8 w 25"/>
                    <a:gd name="T45" fmla="*/ 0 h 23"/>
                    <a:gd name="T46" fmla="*/ 9 w 25"/>
                    <a:gd name="T47" fmla="*/ 1 h 23"/>
                    <a:gd name="T48" fmla="*/ 13 w 25"/>
                    <a:gd name="T49" fmla="*/ 3 h 23"/>
                    <a:gd name="T50" fmla="*/ 17 w 25"/>
                    <a:gd name="T51" fmla="*/ 4 h 23"/>
                    <a:gd name="T52" fmla="*/ 19 w 25"/>
                    <a:gd name="T53" fmla="*/ 6 h 23"/>
                    <a:gd name="T54" fmla="*/ 22 w 25"/>
                    <a:gd name="T55" fmla="*/ 9 h 23"/>
                    <a:gd name="T56" fmla="*/ 24 w 25"/>
                    <a:gd name="T57" fmla="*/ 14 h 23"/>
                    <a:gd name="T58" fmla="*/ 24 w 25"/>
                    <a:gd name="T59" fmla="*/ 18 h 23"/>
                    <a:gd name="T60" fmla="*/ 25 w 25"/>
                    <a:gd name="T61" fmla="*/ 20 h 23"/>
                    <a:gd name="T62" fmla="*/ 25 w 25"/>
                    <a:gd name="T6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23">
                      <a:moveTo>
                        <a:pt x="25" y="22"/>
                      </a:moveTo>
                      <a:lnTo>
                        <a:pt x="23" y="22"/>
                      </a:lnTo>
                      <a:lnTo>
                        <a:pt x="22" y="22"/>
                      </a:lnTo>
                      <a:lnTo>
                        <a:pt x="20" y="23"/>
                      </a:lnTo>
                      <a:lnTo>
                        <a:pt x="18" y="23"/>
                      </a:lnTo>
                      <a:lnTo>
                        <a:pt x="15" y="20"/>
                      </a:lnTo>
                      <a:lnTo>
                        <a:pt x="9" y="15"/>
                      </a:lnTo>
                      <a:lnTo>
                        <a:pt x="6" y="10"/>
                      </a:lnTo>
                      <a:lnTo>
                        <a:pt x="3" y="10"/>
                      </a:lnTo>
                      <a:lnTo>
                        <a:pt x="4" y="14"/>
                      </a:lnTo>
                      <a:lnTo>
                        <a:pt x="6" y="15"/>
                      </a:lnTo>
                      <a:lnTo>
                        <a:pt x="9" y="17"/>
                      </a:lnTo>
                      <a:lnTo>
                        <a:pt x="8" y="17"/>
                      </a:lnTo>
                      <a:lnTo>
                        <a:pt x="5" y="15"/>
                      </a:lnTo>
                      <a:lnTo>
                        <a:pt x="4" y="17"/>
                      </a:lnTo>
                      <a:lnTo>
                        <a:pt x="1" y="17"/>
                      </a:lnTo>
                      <a:lnTo>
                        <a:pt x="0" y="17"/>
                      </a:lnTo>
                      <a:lnTo>
                        <a:pt x="0" y="11"/>
                      </a:lnTo>
                      <a:lnTo>
                        <a:pt x="3" y="8"/>
                      </a:lnTo>
                      <a:lnTo>
                        <a:pt x="4" y="5"/>
                      </a:lnTo>
                      <a:lnTo>
                        <a:pt x="5" y="3"/>
                      </a:lnTo>
                      <a:lnTo>
                        <a:pt x="6" y="0"/>
                      </a:lnTo>
                      <a:lnTo>
                        <a:pt x="8" y="0"/>
                      </a:lnTo>
                      <a:lnTo>
                        <a:pt x="9" y="1"/>
                      </a:lnTo>
                      <a:lnTo>
                        <a:pt x="13" y="3"/>
                      </a:lnTo>
                      <a:lnTo>
                        <a:pt x="17" y="4"/>
                      </a:lnTo>
                      <a:lnTo>
                        <a:pt x="19" y="6"/>
                      </a:lnTo>
                      <a:lnTo>
                        <a:pt x="22" y="9"/>
                      </a:lnTo>
                      <a:lnTo>
                        <a:pt x="24" y="14"/>
                      </a:lnTo>
                      <a:lnTo>
                        <a:pt x="24" y="18"/>
                      </a:lnTo>
                      <a:lnTo>
                        <a:pt x="25" y="20"/>
                      </a:lnTo>
                      <a:lnTo>
                        <a:pt x="25" y="2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7" name="Freeform 104">
                  <a:extLst>
                    <a:ext uri="{FF2B5EF4-FFF2-40B4-BE49-F238E27FC236}">
                      <a16:creationId xmlns:a16="http://schemas.microsoft.com/office/drawing/2014/main" id="{88042048-B36F-4C57-9849-5D3B1804BBCA}"/>
                    </a:ext>
                  </a:extLst>
                </p:cNvPr>
                <p:cNvSpPr>
                  <a:spLocks/>
                </p:cNvSpPr>
                <p:nvPr/>
              </p:nvSpPr>
              <p:spPr bwMode="auto">
                <a:xfrm>
                  <a:off x="3970" y="2734"/>
                  <a:ext cx="18" cy="24"/>
                </a:xfrm>
                <a:custGeom>
                  <a:avLst/>
                  <a:gdLst>
                    <a:gd name="T0" fmla="*/ 18 w 18"/>
                    <a:gd name="T1" fmla="*/ 24 h 24"/>
                    <a:gd name="T2" fmla="*/ 15 w 18"/>
                    <a:gd name="T3" fmla="*/ 23 h 24"/>
                    <a:gd name="T4" fmla="*/ 14 w 18"/>
                    <a:gd name="T5" fmla="*/ 20 h 24"/>
                    <a:gd name="T6" fmla="*/ 14 w 18"/>
                    <a:gd name="T7" fmla="*/ 22 h 24"/>
                    <a:gd name="T8" fmla="*/ 13 w 18"/>
                    <a:gd name="T9" fmla="*/ 22 h 24"/>
                    <a:gd name="T10" fmla="*/ 11 w 18"/>
                    <a:gd name="T11" fmla="*/ 22 h 24"/>
                    <a:gd name="T12" fmla="*/ 9 w 18"/>
                    <a:gd name="T13" fmla="*/ 23 h 24"/>
                    <a:gd name="T14" fmla="*/ 6 w 18"/>
                    <a:gd name="T15" fmla="*/ 23 h 24"/>
                    <a:gd name="T16" fmla="*/ 4 w 18"/>
                    <a:gd name="T17" fmla="*/ 22 h 24"/>
                    <a:gd name="T18" fmla="*/ 4 w 18"/>
                    <a:gd name="T19" fmla="*/ 18 h 24"/>
                    <a:gd name="T20" fmla="*/ 3 w 18"/>
                    <a:gd name="T21" fmla="*/ 15 h 24"/>
                    <a:gd name="T22" fmla="*/ 1 w 18"/>
                    <a:gd name="T23" fmla="*/ 10 h 24"/>
                    <a:gd name="T24" fmla="*/ 1 w 18"/>
                    <a:gd name="T25" fmla="*/ 5 h 24"/>
                    <a:gd name="T26" fmla="*/ 0 w 18"/>
                    <a:gd name="T27" fmla="*/ 1 h 24"/>
                    <a:gd name="T28" fmla="*/ 0 w 18"/>
                    <a:gd name="T29" fmla="*/ 0 h 24"/>
                    <a:gd name="T30" fmla="*/ 3 w 18"/>
                    <a:gd name="T31" fmla="*/ 1 h 24"/>
                    <a:gd name="T32" fmla="*/ 8 w 18"/>
                    <a:gd name="T33" fmla="*/ 3 h 24"/>
                    <a:gd name="T34" fmla="*/ 9 w 18"/>
                    <a:gd name="T35" fmla="*/ 5 h 24"/>
                    <a:gd name="T36" fmla="*/ 11 w 18"/>
                    <a:gd name="T37" fmla="*/ 6 h 24"/>
                    <a:gd name="T38" fmla="*/ 13 w 18"/>
                    <a:gd name="T39" fmla="*/ 10 h 24"/>
                    <a:gd name="T40" fmla="*/ 15 w 18"/>
                    <a:gd name="T41" fmla="*/ 11 h 24"/>
                    <a:gd name="T42" fmla="*/ 15 w 18"/>
                    <a:gd name="T43" fmla="*/ 15 h 24"/>
                    <a:gd name="T44" fmla="*/ 18 w 18"/>
                    <a:gd name="T45" fmla="*/ 18 h 24"/>
                    <a:gd name="T46" fmla="*/ 18 w 18"/>
                    <a:gd name="T47" fmla="*/ 22 h 24"/>
                    <a:gd name="T48" fmla="*/ 18 w 18"/>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4">
                      <a:moveTo>
                        <a:pt x="18" y="24"/>
                      </a:moveTo>
                      <a:lnTo>
                        <a:pt x="15" y="23"/>
                      </a:lnTo>
                      <a:lnTo>
                        <a:pt x="14" y="20"/>
                      </a:lnTo>
                      <a:lnTo>
                        <a:pt x="14" y="22"/>
                      </a:lnTo>
                      <a:lnTo>
                        <a:pt x="13" y="22"/>
                      </a:lnTo>
                      <a:lnTo>
                        <a:pt x="11" y="22"/>
                      </a:lnTo>
                      <a:lnTo>
                        <a:pt x="9" y="23"/>
                      </a:lnTo>
                      <a:lnTo>
                        <a:pt x="6" y="23"/>
                      </a:lnTo>
                      <a:lnTo>
                        <a:pt x="4" y="22"/>
                      </a:lnTo>
                      <a:lnTo>
                        <a:pt x="4" y="18"/>
                      </a:lnTo>
                      <a:lnTo>
                        <a:pt x="3" y="15"/>
                      </a:lnTo>
                      <a:lnTo>
                        <a:pt x="1" y="10"/>
                      </a:lnTo>
                      <a:lnTo>
                        <a:pt x="1" y="5"/>
                      </a:lnTo>
                      <a:lnTo>
                        <a:pt x="0" y="1"/>
                      </a:lnTo>
                      <a:lnTo>
                        <a:pt x="0" y="0"/>
                      </a:lnTo>
                      <a:lnTo>
                        <a:pt x="3" y="1"/>
                      </a:lnTo>
                      <a:lnTo>
                        <a:pt x="8" y="3"/>
                      </a:lnTo>
                      <a:lnTo>
                        <a:pt x="9" y="5"/>
                      </a:lnTo>
                      <a:lnTo>
                        <a:pt x="11" y="6"/>
                      </a:lnTo>
                      <a:lnTo>
                        <a:pt x="13" y="10"/>
                      </a:lnTo>
                      <a:lnTo>
                        <a:pt x="15" y="11"/>
                      </a:lnTo>
                      <a:lnTo>
                        <a:pt x="15" y="15"/>
                      </a:lnTo>
                      <a:lnTo>
                        <a:pt x="18" y="18"/>
                      </a:lnTo>
                      <a:lnTo>
                        <a:pt x="18" y="22"/>
                      </a:lnTo>
                      <a:lnTo>
                        <a:pt x="18" y="2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8" name="Freeform 105">
                  <a:extLst>
                    <a:ext uri="{FF2B5EF4-FFF2-40B4-BE49-F238E27FC236}">
                      <a16:creationId xmlns:a16="http://schemas.microsoft.com/office/drawing/2014/main" id="{EAACBC87-6752-474B-90BE-223AC35E45B6}"/>
                    </a:ext>
                  </a:extLst>
                </p:cNvPr>
                <p:cNvSpPr>
                  <a:spLocks/>
                </p:cNvSpPr>
                <p:nvPr/>
              </p:nvSpPr>
              <p:spPr bwMode="auto">
                <a:xfrm>
                  <a:off x="3808" y="2756"/>
                  <a:ext cx="29" cy="67"/>
                </a:xfrm>
                <a:custGeom>
                  <a:avLst/>
                  <a:gdLst>
                    <a:gd name="T0" fmla="*/ 0 w 29"/>
                    <a:gd name="T1" fmla="*/ 1 h 67"/>
                    <a:gd name="T2" fmla="*/ 2 w 29"/>
                    <a:gd name="T3" fmla="*/ 1 h 67"/>
                    <a:gd name="T4" fmla="*/ 4 w 29"/>
                    <a:gd name="T5" fmla="*/ 0 h 67"/>
                    <a:gd name="T6" fmla="*/ 5 w 29"/>
                    <a:gd name="T7" fmla="*/ 0 h 67"/>
                    <a:gd name="T8" fmla="*/ 7 w 29"/>
                    <a:gd name="T9" fmla="*/ 0 h 67"/>
                    <a:gd name="T10" fmla="*/ 7 w 29"/>
                    <a:gd name="T11" fmla="*/ 1 h 67"/>
                    <a:gd name="T12" fmla="*/ 11 w 29"/>
                    <a:gd name="T13" fmla="*/ 8 h 67"/>
                    <a:gd name="T14" fmla="*/ 13 w 29"/>
                    <a:gd name="T15" fmla="*/ 12 h 67"/>
                    <a:gd name="T16" fmla="*/ 14 w 29"/>
                    <a:gd name="T17" fmla="*/ 16 h 67"/>
                    <a:gd name="T18" fmla="*/ 16 w 29"/>
                    <a:gd name="T19" fmla="*/ 21 h 67"/>
                    <a:gd name="T20" fmla="*/ 18 w 29"/>
                    <a:gd name="T21" fmla="*/ 25 h 67"/>
                    <a:gd name="T22" fmla="*/ 18 w 29"/>
                    <a:gd name="T23" fmla="*/ 28 h 67"/>
                    <a:gd name="T24" fmla="*/ 19 w 29"/>
                    <a:gd name="T25" fmla="*/ 30 h 67"/>
                    <a:gd name="T26" fmla="*/ 20 w 29"/>
                    <a:gd name="T27" fmla="*/ 33 h 67"/>
                    <a:gd name="T28" fmla="*/ 21 w 29"/>
                    <a:gd name="T29" fmla="*/ 40 h 67"/>
                    <a:gd name="T30" fmla="*/ 23 w 29"/>
                    <a:gd name="T31" fmla="*/ 41 h 67"/>
                    <a:gd name="T32" fmla="*/ 25 w 29"/>
                    <a:gd name="T33" fmla="*/ 45 h 67"/>
                    <a:gd name="T34" fmla="*/ 25 w 29"/>
                    <a:gd name="T35" fmla="*/ 48 h 67"/>
                    <a:gd name="T36" fmla="*/ 26 w 29"/>
                    <a:gd name="T37" fmla="*/ 52 h 67"/>
                    <a:gd name="T38" fmla="*/ 28 w 29"/>
                    <a:gd name="T39" fmla="*/ 55 h 67"/>
                    <a:gd name="T40" fmla="*/ 29 w 29"/>
                    <a:gd name="T41" fmla="*/ 59 h 67"/>
                    <a:gd name="T42" fmla="*/ 29 w 29"/>
                    <a:gd name="T43" fmla="*/ 62 h 67"/>
                    <a:gd name="T44" fmla="*/ 29 w 29"/>
                    <a:gd name="T45" fmla="*/ 66 h 67"/>
                    <a:gd name="T46" fmla="*/ 28 w 29"/>
                    <a:gd name="T47" fmla="*/ 67 h 67"/>
                    <a:gd name="T48" fmla="*/ 26 w 29"/>
                    <a:gd name="T49" fmla="*/ 60 h 67"/>
                    <a:gd name="T50" fmla="*/ 25 w 29"/>
                    <a:gd name="T51" fmla="*/ 54 h 67"/>
                    <a:gd name="T52" fmla="*/ 20 w 29"/>
                    <a:gd name="T53" fmla="*/ 44 h 67"/>
                    <a:gd name="T54" fmla="*/ 18 w 29"/>
                    <a:gd name="T55" fmla="*/ 38 h 67"/>
                    <a:gd name="T56" fmla="*/ 14 w 29"/>
                    <a:gd name="T57" fmla="*/ 29 h 67"/>
                    <a:gd name="T58" fmla="*/ 11 w 29"/>
                    <a:gd name="T59" fmla="*/ 24 h 67"/>
                    <a:gd name="T60" fmla="*/ 11 w 29"/>
                    <a:gd name="T61" fmla="*/ 21 h 67"/>
                    <a:gd name="T62" fmla="*/ 7 w 29"/>
                    <a:gd name="T63" fmla="*/ 15 h 67"/>
                    <a:gd name="T64" fmla="*/ 5 w 29"/>
                    <a:gd name="T65" fmla="*/ 11 h 67"/>
                    <a:gd name="T66" fmla="*/ 2 w 29"/>
                    <a:gd name="T67" fmla="*/ 3 h 67"/>
                    <a:gd name="T68" fmla="*/ 0 w 29"/>
                    <a:gd name="T6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67">
                      <a:moveTo>
                        <a:pt x="0" y="1"/>
                      </a:moveTo>
                      <a:lnTo>
                        <a:pt x="2" y="1"/>
                      </a:lnTo>
                      <a:lnTo>
                        <a:pt x="4" y="0"/>
                      </a:lnTo>
                      <a:lnTo>
                        <a:pt x="5" y="0"/>
                      </a:lnTo>
                      <a:lnTo>
                        <a:pt x="7" y="0"/>
                      </a:lnTo>
                      <a:lnTo>
                        <a:pt x="7" y="1"/>
                      </a:lnTo>
                      <a:lnTo>
                        <a:pt x="11" y="8"/>
                      </a:lnTo>
                      <a:lnTo>
                        <a:pt x="13" y="12"/>
                      </a:lnTo>
                      <a:lnTo>
                        <a:pt x="14" y="16"/>
                      </a:lnTo>
                      <a:lnTo>
                        <a:pt x="16" y="21"/>
                      </a:lnTo>
                      <a:lnTo>
                        <a:pt x="18" y="25"/>
                      </a:lnTo>
                      <a:lnTo>
                        <a:pt x="18" y="28"/>
                      </a:lnTo>
                      <a:lnTo>
                        <a:pt x="19" y="30"/>
                      </a:lnTo>
                      <a:lnTo>
                        <a:pt x="20" y="33"/>
                      </a:lnTo>
                      <a:lnTo>
                        <a:pt x="21" y="40"/>
                      </a:lnTo>
                      <a:lnTo>
                        <a:pt x="23" y="41"/>
                      </a:lnTo>
                      <a:lnTo>
                        <a:pt x="25" y="45"/>
                      </a:lnTo>
                      <a:lnTo>
                        <a:pt x="25" y="48"/>
                      </a:lnTo>
                      <a:lnTo>
                        <a:pt x="26" y="52"/>
                      </a:lnTo>
                      <a:lnTo>
                        <a:pt x="28" y="55"/>
                      </a:lnTo>
                      <a:lnTo>
                        <a:pt x="29" y="59"/>
                      </a:lnTo>
                      <a:lnTo>
                        <a:pt x="29" y="62"/>
                      </a:lnTo>
                      <a:lnTo>
                        <a:pt x="29" y="66"/>
                      </a:lnTo>
                      <a:lnTo>
                        <a:pt x="28" y="67"/>
                      </a:lnTo>
                      <a:lnTo>
                        <a:pt x="26" y="60"/>
                      </a:lnTo>
                      <a:lnTo>
                        <a:pt x="25" y="54"/>
                      </a:lnTo>
                      <a:lnTo>
                        <a:pt x="20" y="44"/>
                      </a:lnTo>
                      <a:lnTo>
                        <a:pt x="18" y="38"/>
                      </a:lnTo>
                      <a:lnTo>
                        <a:pt x="14" y="29"/>
                      </a:lnTo>
                      <a:lnTo>
                        <a:pt x="11" y="24"/>
                      </a:lnTo>
                      <a:lnTo>
                        <a:pt x="11" y="21"/>
                      </a:lnTo>
                      <a:lnTo>
                        <a:pt x="7" y="15"/>
                      </a:lnTo>
                      <a:lnTo>
                        <a:pt x="5" y="11"/>
                      </a:lnTo>
                      <a:lnTo>
                        <a:pt x="2" y="3"/>
                      </a:lnTo>
                      <a:lnTo>
                        <a:pt x="0" y="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9" name="Freeform 106">
                  <a:extLst>
                    <a:ext uri="{FF2B5EF4-FFF2-40B4-BE49-F238E27FC236}">
                      <a16:creationId xmlns:a16="http://schemas.microsoft.com/office/drawing/2014/main" id="{9B052DA3-3801-4EA2-B5C0-69D3CBB8D1D7}"/>
                    </a:ext>
                  </a:extLst>
                </p:cNvPr>
                <p:cNvSpPr>
                  <a:spLocks/>
                </p:cNvSpPr>
                <p:nvPr/>
              </p:nvSpPr>
              <p:spPr bwMode="auto">
                <a:xfrm>
                  <a:off x="3838" y="2801"/>
                  <a:ext cx="12" cy="12"/>
                </a:xfrm>
                <a:custGeom>
                  <a:avLst/>
                  <a:gdLst>
                    <a:gd name="T0" fmla="*/ 3 w 12"/>
                    <a:gd name="T1" fmla="*/ 12 h 12"/>
                    <a:gd name="T2" fmla="*/ 2 w 12"/>
                    <a:gd name="T3" fmla="*/ 10 h 12"/>
                    <a:gd name="T4" fmla="*/ 2 w 12"/>
                    <a:gd name="T5" fmla="*/ 8 h 12"/>
                    <a:gd name="T6" fmla="*/ 0 w 12"/>
                    <a:gd name="T7" fmla="*/ 4 h 12"/>
                    <a:gd name="T8" fmla="*/ 2 w 12"/>
                    <a:gd name="T9" fmla="*/ 4 h 12"/>
                    <a:gd name="T10" fmla="*/ 3 w 12"/>
                    <a:gd name="T11" fmla="*/ 3 h 12"/>
                    <a:gd name="T12" fmla="*/ 7 w 12"/>
                    <a:gd name="T13" fmla="*/ 2 h 12"/>
                    <a:gd name="T14" fmla="*/ 9 w 12"/>
                    <a:gd name="T15" fmla="*/ 0 h 12"/>
                    <a:gd name="T16" fmla="*/ 12 w 12"/>
                    <a:gd name="T17" fmla="*/ 0 h 12"/>
                    <a:gd name="T18" fmla="*/ 12 w 12"/>
                    <a:gd name="T19" fmla="*/ 2 h 12"/>
                    <a:gd name="T20" fmla="*/ 12 w 12"/>
                    <a:gd name="T21" fmla="*/ 4 h 12"/>
                    <a:gd name="T22" fmla="*/ 12 w 12"/>
                    <a:gd name="T23" fmla="*/ 8 h 12"/>
                    <a:gd name="T24" fmla="*/ 10 w 12"/>
                    <a:gd name="T25" fmla="*/ 9 h 12"/>
                    <a:gd name="T26" fmla="*/ 9 w 12"/>
                    <a:gd name="T27" fmla="*/ 10 h 12"/>
                    <a:gd name="T28" fmla="*/ 5 w 12"/>
                    <a:gd name="T29" fmla="*/ 12 h 12"/>
                    <a:gd name="T30" fmla="*/ 3 w 12"/>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3" y="12"/>
                      </a:moveTo>
                      <a:lnTo>
                        <a:pt x="2" y="10"/>
                      </a:lnTo>
                      <a:lnTo>
                        <a:pt x="2" y="8"/>
                      </a:lnTo>
                      <a:lnTo>
                        <a:pt x="0" y="4"/>
                      </a:lnTo>
                      <a:lnTo>
                        <a:pt x="2" y="4"/>
                      </a:lnTo>
                      <a:lnTo>
                        <a:pt x="3" y="3"/>
                      </a:lnTo>
                      <a:lnTo>
                        <a:pt x="7" y="2"/>
                      </a:lnTo>
                      <a:lnTo>
                        <a:pt x="9" y="0"/>
                      </a:lnTo>
                      <a:lnTo>
                        <a:pt x="12" y="0"/>
                      </a:lnTo>
                      <a:lnTo>
                        <a:pt x="12" y="2"/>
                      </a:lnTo>
                      <a:lnTo>
                        <a:pt x="12" y="4"/>
                      </a:lnTo>
                      <a:lnTo>
                        <a:pt x="12" y="8"/>
                      </a:lnTo>
                      <a:lnTo>
                        <a:pt x="10" y="9"/>
                      </a:lnTo>
                      <a:lnTo>
                        <a:pt x="9" y="10"/>
                      </a:lnTo>
                      <a:lnTo>
                        <a:pt x="5" y="12"/>
                      </a:lnTo>
                      <a:lnTo>
                        <a:pt x="3" y="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0" name="Freeform 107">
                  <a:extLst>
                    <a:ext uri="{FF2B5EF4-FFF2-40B4-BE49-F238E27FC236}">
                      <a16:creationId xmlns:a16="http://schemas.microsoft.com/office/drawing/2014/main" id="{909D7530-B047-4CFF-8811-C9415F61D3B8}"/>
                    </a:ext>
                  </a:extLst>
                </p:cNvPr>
                <p:cNvSpPr>
                  <a:spLocks/>
                </p:cNvSpPr>
                <p:nvPr/>
              </p:nvSpPr>
              <p:spPr bwMode="auto">
                <a:xfrm>
                  <a:off x="3634" y="2751"/>
                  <a:ext cx="203" cy="210"/>
                </a:xfrm>
                <a:custGeom>
                  <a:avLst/>
                  <a:gdLst>
                    <a:gd name="T0" fmla="*/ 109 w 203"/>
                    <a:gd name="T1" fmla="*/ 79 h 210"/>
                    <a:gd name="T2" fmla="*/ 110 w 203"/>
                    <a:gd name="T3" fmla="*/ 60 h 210"/>
                    <a:gd name="T4" fmla="*/ 121 w 203"/>
                    <a:gd name="T5" fmla="*/ 38 h 210"/>
                    <a:gd name="T6" fmla="*/ 135 w 203"/>
                    <a:gd name="T7" fmla="*/ 27 h 210"/>
                    <a:gd name="T8" fmla="*/ 151 w 203"/>
                    <a:gd name="T9" fmla="*/ 16 h 210"/>
                    <a:gd name="T10" fmla="*/ 114 w 203"/>
                    <a:gd name="T11" fmla="*/ 16 h 210"/>
                    <a:gd name="T12" fmla="*/ 135 w 203"/>
                    <a:gd name="T13" fmla="*/ 5 h 210"/>
                    <a:gd name="T14" fmla="*/ 166 w 203"/>
                    <a:gd name="T15" fmla="*/ 8 h 210"/>
                    <a:gd name="T16" fmla="*/ 174 w 203"/>
                    <a:gd name="T17" fmla="*/ 21 h 210"/>
                    <a:gd name="T18" fmla="*/ 178 w 203"/>
                    <a:gd name="T19" fmla="*/ 27 h 210"/>
                    <a:gd name="T20" fmla="*/ 188 w 203"/>
                    <a:gd name="T21" fmla="*/ 49 h 210"/>
                    <a:gd name="T22" fmla="*/ 180 w 203"/>
                    <a:gd name="T23" fmla="*/ 63 h 210"/>
                    <a:gd name="T24" fmla="*/ 170 w 203"/>
                    <a:gd name="T25" fmla="*/ 78 h 210"/>
                    <a:gd name="T26" fmla="*/ 156 w 203"/>
                    <a:gd name="T27" fmla="*/ 81 h 210"/>
                    <a:gd name="T28" fmla="*/ 149 w 203"/>
                    <a:gd name="T29" fmla="*/ 97 h 210"/>
                    <a:gd name="T30" fmla="*/ 157 w 203"/>
                    <a:gd name="T31" fmla="*/ 96 h 210"/>
                    <a:gd name="T32" fmla="*/ 171 w 203"/>
                    <a:gd name="T33" fmla="*/ 81 h 210"/>
                    <a:gd name="T34" fmla="*/ 181 w 203"/>
                    <a:gd name="T35" fmla="*/ 65 h 210"/>
                    <a:gd name="T36" fmla="*/ 199 w 203"/>
                    <a:gd name="T37" fmla="*/ 79 h 210"/>
                    <a:gd name="T38" fmla="*/ 202 w 203"/>
                    <a:gd name="T39" fmla="*/ 103 h 210"/>
                    <a:gd name="T40" fmla="*/ 194 w 203"/>
                    <a:gd name="T41" fmla="*/ 120 h 210"/>
                    <a:gd name="T42" fmla="*/ 170 w 203"/>
                    <a:gd name="T43" fmla="*/ 128 h 210"/>
                    <a:gd name="T44" fmla="*/ 170 w 203"/>
                    <a:gd name="T45" fmla="*/ 155 h 210"/>
                    <a:gd name="T46" fmla="*/ 160 w 203"/>
                    <a:gd name="T47" fmla="*/ 167 h 210"/>
                    <a:gd name="T48" fmla="*/ 155 w 203"/>
                    <a:gd name="T49" fmla="*/ 190 h 210"/>
                    <a:gd name="T50" fmla="*/ 150 w 203"/>
                    <a:gd name="T51" fmla="*/ 205 h 210"/>
                    <a:gd name="T52" fmla="*/ 121 w 203"/>
                    <a:gd name="T53" fmla="*/ 186 h 210"/>
                    <a:gd name="T54" fmla="*/ 107 w 203"/>
                    <a:gd name="T55" fmla="*/ 178 h 210"/>
                    <a:gd name="T56" fmla="*/ 105 w 203"/>
                    <a:gd name="T57" fmla="*/ 163 h 210"/>
                    <a:gd name="T58" fmla="*/ 103 w 203"/>
                    <a:gd name="T59" fmla="*/ 182 h 210"/>
                    <a:gd name="T60" fmla="*/ 90 w 203"/>
                    <a:gd name="T61" fmla="*/ 197 h 210"/>
                    <a:gd name="T62" fmla="*/ 75 w 203"/>
                    <a:gd name="T63" fmla="*/ 190 h 210"/>
                    <a:gd name="T64" fmla="*/ 67 w 203"/>
                    <a:gd name="T65" fmla="*/ 198 h 210"/>
                    <a:gd name="T66" fmla="*/ 56 w 203"/>
                    <a:gd name="T67" fmla="*/ 195 h 210"/>
                    <a:gd name="T68" fmla="*/ 42 w 203"/>
                    <a:gd name="T69" fmla="*/ 206 h 210"/>
                    <a:gd name="T70" fmla="*/ 29 w 203"/>
                    <a:gd name="T71" fmla="*/ 202 h 210"/>
                    <a:gd name="T72" fmla="*/ 31 w 203"/>
                    <a:gd name="T73" fmla="*/ 191 h 210"/>
                    <a:gd name="T74" fmla="*/ 12 w 203"/>
                    <a:gd name="T75" fmla="*/ 196 h 210"/>
                    <a:gd name="T76" fmla="*/ 8 w 203"/>
                    <a:gd name="T77" fmla="*/ 177 h 210"/>
                    <a:gd name="T78" fmla="*/ 26 w 203"/>
                    <a:gd name="T79" fmla="*/ 172 h 210"/>
                    <a:gd name="T80" fmla="*/ 41 w 203"/>
                    <a:gd name="T81" fmla="*/ 164 h 210"/>
                    <a:gd name="T82" fmla="*/ 56 w 203"/>
                    <a:gd name="T83" fmla="*/ 152 h 210"/>
                    <a:gd name="T84" fmla="*/ 59 w 203"/>
                    <a:gd name="T85" fmla="*/ 139 h 210"/>
                    <a:gd name="T86" fmla="*/ 74 w 203"/>
                    <a:gd name="T87" fmla="*/ 135 h 210"/>
                    <a:gd name="T88" fmla="*/ 84 w 203"/>
                    <a:gd name="T89" fmla="*/ 126 h 210"/>
                    <a:gd name="T90" fmla="*/ 99 w 203"/>
                    <a:gd name="T91" fmla="*/ 131 h 210"/>
                    <a:gd name="T92" fmla="*/ 105 w 203"/>
                    <a:gd name="T93" fmla="*/ 131 h 210"/>
                    <a:gd name="T94" fmla="*/ 103 w 203"/>
                    <a:gd name="T95" fmla="*/ 117 h 210"/>
                    <a:gd name="T96" fmla="*/ 98 w 203"/>
                    <a:gd name="T97" fmla="*/ 107 h 210"/>
                    <a:gd name="T98" fmla="*/ 104 w 203"/>
                    <a:gd name="T99" fmla="*/ 105 h 210"/>
                    <a:gd name="T100" fmla="*/ 113 w 203"/>
                    <a:gd name="T101" fmla="*/ 114 h 210"/>
                    <a:gd name="T102" fmla="*/ 124 w 203"/>
                    <a:gd name="T103" fmla="*/ 111 h 210"/>
                    <a:gd name="T104" fmla="*/ 112 w 203"/>
                    <a:gd name="T105" fmla="*/ 105 h 210"/>
                    <a:gd name="T106" fmla="*/ 102 w 203"/>
                    <a:gd name="T107" fmla="*/ 98 h 210"/>
                    <a:gd name="T108" fmla="*/ 93 w 203"/>
                    <a:gd name="T109" fmla="*/ 93 h 210"/>
                    <a:gd name="T110" fmla="*/ 103 w 203"/>
                    <a:gd name="T111" fmla="*/ 9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10">
                      <a:moveTo>
                        <a:pt x="113" y="91"/>
                      </a:moveTo>
                      <a:lnTo>
                        <a:pt x="116" y="87"/>
                      </a:lnTo>
                      <a:lnTo>
                        <a:pt x="116" y="86"/>
                      </a:lnTo>
                      <a:lnTo>
                        <a:pt x="114" y="83"/>
                      </a:lnTo>
                      <a:lnTo>
                        <a:pt x="112" y="82"/>
                      </a:lnTo>
                      <a:lnTo>
                        <a:pt x="112" y="79"/>
                      </a:lnTo>
                      <a:lnTo>
                        <a:pt x="109" y="79"/>
                      </a:lnTo>
                      <a:lnTo>
                        <a:pt x="107" y="76"/>
                      </a:lnTo>
                      <a:lnTo>
                        <a:pt x="104" y="78"/>
                      </a:lnTo>
                      <a:lnTo>
                        <a:pt x="102" y="78"/>
                      </a:lnTo>
                      <a:lnTo>
                        <a:pt x="100" y="76"/>
                      </a:lnTo>
                      <a:lnTo>
                        <a:pt x="102" y="73"/>
                      </a:lnTo>
                      <a:lnTo>
                        <a:pt x="104" y="67"/>
                      </a:lnTo>
                      <a:lnTo>
                        <a:pt x="110" y="60"/>
                      </a:lnTo>
                      <a:lnTo>
                        <a:pt x="114" y="57"/>
                      </a:lnTo>
                      <a:lnTo>
                        <a:pt x="116" y="52"/>
                      </a:lnTo>
                      <a:lnTo>
                        <a:pt x="116" y="48"/>
                      </a:lnTo>
                      <a:lnTo>
                        <a:pt x="116" y="45"/>
                      </a:lnTo>
                      <a:lnTo>
                        <a:pt x="116" y="44"/>
                      </a:lnTo>
                      <a:lnTo>
                        <a:pt x="117" y="43"/>
                      </a:lnTo>
                      <a:lnTo>
                        <a:pt x="121" y="38"/>
                      </a:lnTo>
                      <a:lnTo>
                        <a:pt x="124" y="35"/>
                      </a:lnTo>
                      <a:lnTo>
                        <a:pt x="124" y="33"/>
                      </a:lnTo>
                      <a:lnTo>
                        <a:pt x="126" y="29"/>
                      </a:lnTo>
                      <a:lnTo>
                        <a:pt x="124" y="26"/>
                      </a:lnTo>
                      <a:lnTo>
                        <a:pt x="126" y="22"/>
                      </a:lnTo>
                      <a:lnTo>
                        <a:pt x="131" y="22"/>
                      </a:lnTo>
                      <a:lnTo>
                        <a:pt x="135" y="27"/>
                      </a:lnTo>
                      <a:lnTo>
                        <a:pt x="137" y="31"/>
                      </a:lnTo>
                      <a:lnTo>
                        <a:pt x="140" y="35"/>
                      </a:lnTo>
                      <a:lnTo>
                        <a:pt x="145" y="31"/>
                      </a:lnTo>
                      <a:lnTo>
                        <a:pt x="147" y="27"/>
                      </a:lnTo>
                      <a:lnTo>
                        <a:pt x="150" y="22"/>
                      </a:lnTo>
                      <a:lnTo>
                        <a:pt x="151" y="20"/>
                      </a:lnTo>
                      <a:lnTo>
                        <a:pt x="151" y="16"/>
                      </a:lnTo>
                      <a:lnTo>
                        <a:pt x="147" y="13"/>
                      </a:lnTo>
                      <a:lnTo>
                        <a:pt x="142" y="11"/>
                      </a:lnTo>
                      <a:lnTo>
                        <a:pt x="135" y="11"/>
                      </a:lnTo>
                      <a:lnTo>
                        <a:pt x="128" y="11"/>
                      </a:lnTo>
                      <a:lnTo>
                        <a:pt x="124" y="12"/>
                      </a:lnTo>
                      <a:lnTo>
                        <a:pt x="119" y="15"/>
                      </a:lnTo>
                      <a:lnTo>
                        <a:pt x="114" y="16"/>
                      </a:lnTo>
                      <a:lnTo>
                        <a:pt x="112" y="15"/>
                      </a:lnTo>
                      <a:lnTo>
                        <a:pt x="113" y="11"/>
                      </a:lnTo>
                      <a:lnTo>
                        <a:pt x="113" y="7"/>
                      </a:lnTo>
                      <a:lnTo>
                        <a:pt x="117" y="2"/>
                      </a:lnTo>
                      <a:lnTo>
                        <a:pt x="119" y="0"/>
                      </a:lnTo>
                      <a:lnTo>
                        <a:pt x="126" y="1"/>
                      </a:lnTo>
                      <a:lnTo>
                        <a:pt x="135" y="5"/>
                      </a:lnTo>
                      <a:lnTo>
                        <a:pt x="141" y="6"/>
                      </a:lnTo>
                      <a:lnTo>
                        <a:pt x="147" y="3"/>
                      </a:lnTo>
                      <a:lnTo>
                        <a:pt x="152" y="2"/>
                      </a:lnTo>
                      <a:lnTo>
                        <a:pt x="157" y="3"/>
                      </a:lnTo>
                      <a:lnTo>
                        <a:pt x="160" y="3"/>
                      </a:lnTo>
                      <a:lnTo>
                        <a:pt x="162" y="6"/>
                      </a:lnTo>
                      <a:lnTo>
                        <a:pt x="166" y="8"/>
                      </a:lnTo>
                      <a:lnTo>
                        <a:pt x="170" y="13"/>
                      </a:lnTo>
                      <a:lnTo>
                        <a:pt x="171" y="15"/>
                      </a:lnTo>
                      <a:lnTo>
                        <a:pt x="170" y="15"/>
                      </a:lnTo>
                      <a:lnTo>
                        <a:pt x="170" y="16"/>
                      </a:lnTo>
                      <a:lnTo>
                        <a:pt x="171" y="16"/>
                      </a:lnTo>
                      <a:lnTo>
                        <a:pt x="173" y="19"/>
                      </a:lnTo>
                      <a:lnTo>
                        <a:pt x="174" y="21"/>
                      </a:lnTo>
                      <a:lnTo>
                        <a:pt x="175" y="22"/>
                      </a:lnTo>
                      <a:lnTo>
                        <a:pt x="174" y="20"/>
                      </a:lnTo>
                      <a:lnTo>
                        <a:pt x="174" y="17"/>
                      </a:lnTo>
                      <a:lnTo>
                        <a:pt x="175" y="19"/>
                      </a:lnTo>
                      <a:lnTo>
                        <a:pt x="176" y="21"/>
                      </a:lnTo>
                      <a:lnTo>
                        <a:pt x="178" y="24"/>
                      </a:lnTo>
                      <a:lnTo>
                        <a:pt x="178" y="27"/>
                      </a:lnTo>
                      <a:lnTo>
                        <a:pt x="176" y="26"/>
                      </a:lnTo>
                      <a:lnTo>
                        <a:pt x="178" y="30"/>
                      </a:lnTo>
                      <a:lnTo>
                        <a:pt x="180" y="33"/>
                      </a:lnTo>
                      <a:lnTo>
                        <a:pt x="181" y="35"/>
                      </a:lnTo>
                      <a:lnTo>
                        <a:pt x="184" y="39"/>
                      </a:lnTo>
                      <a:lnTo>
                        <a:pt x="187" y="44"/>
                      </a:lnTo>
                      <a:lnTo>
                        <a:pt x="188" y="49"/>
                      </a:lnTo>
                      <a:lnTo>
                        <a:pt x="188" y="52"/>
                      </a:lnTo>
                      <a:lnTo>
                        <a:pt x="188" y="53"/>
                      </a:lnTo>
                      <a:lnTo>
                        <a:pt x="188" y="54"/>
                      </a:lnTo>
                      <a:lnTo>
                        <a:pt x="187" y="58"/>
                      </a:lnTo>
                      <a:lnTo>
                        <a:pt x="185" y="58"/>
                      </a:lnTo>
                      <a:lnTo>
                        <a:pt x="181" y="60"/>
                      </a:lnTo>
                      <a:lnTo>
                        <a:pt x="180" y="63"/>
                      </a:lnTo>
                      <a:lnTo>
                        <a:pt x="180" y="65"/>
                      </a:lnTo>
                      <a:lnTo>
                        <a:pt x="179" y="71"/>
                      </a:lnTo>
                      <a:lnTo>
                        <a:pt x="176" y="73"/>
                      </a:lnTo>
                      <a:lnTo>
                        <a:pt x="176" y="74"/>
                      </a:lnTo>
                      <a:lnTo>
                        <a:pt x="175" y="76"/>
                      </a:lnTo>
                      <a:lnTo>
                        <a:pt x="173" y="78"/>
                      </a:lnTo>
                      <a:lnTo>
                        <a:pt x="170" y="78"/>
                      </a:lnTo>
                      <a:lnTo>
                        <a:pt x="169" y="78"/>
                      </a:lnTo>
                      <a:lnTo>
                        <a:pt x="165" y="78"/>
                      </a:lnTo>
                      <a:lnTo>
                        <a:pt x="162" y="79"/>
                      </a:lnTo>
                      <a:lnTo>
                        <a:pt x="161" y="79"/>
                      </a:lnTo>
                      <a:lnTo>
                        <a:pt x="159" y="79"/>
                      </a:lnTo>
                      <a:lnTo>
                        <a:pt x="157" y="81"/>
                      </a:lnTo>
                      <a:lnTo>
                        <a:pt x="156" y="81"/>
                      </a:lnTo>
                      <a:lnTo>
                        <a:pt x="156" y="82"/>
                      </a:lnTo>
                      <a:lnTo>
                        <a:pt x="157" y="86"/>
                      </a:lnTo>
                      <a:lnTo>
                        <a:pt x="157" y="87"/>
                      </a:lnTo>
                      <a:lnTo>
                        <a:pt x="159" y="90"/>
                      </a:lnTo>
                      <a:lnTo>
                        <a:pt x="156" y="93"/>
                      </a:lnTo>
                      <a:lnTo>
                        <a:pt x="151" y="95"/>
                      </a:lnTo>
                      <a:lnTo>
                        <a:pt x="149" y="97"/>
                      </a:lnTo>
                      <a:lnTo>
                        <a:pt x="147" y="98"/>
                      </a:lnTo>
                      <a:lnTo>
                        <a:pt x="146" y="101"/>
                      </a:lnTo>
                      <a:lnTo>
                        <a:pt x="147" y="105"/>
                      </a:lnTo>
                      <a:lnTo>
                        <a:pt x="150" y="105"/>
                      </a:lnTo>
                      <a:lnTo>
                        <a:pt x="150" y="102"/>
                      </a:lnTo>
                      <a:lnTo>
                        <a:pt x="152" y="98"/>
                      </a:lnTo>
                      <a:lnTo>
                        <a:pt x="157" y="96"/>
                      </a:lnTo>
                      <a:lnTo>
                        <a:pt x="160" y="92"/>
                      </a:lnTo>
                      <a:lnTo>
                        <a:pt x="160" y="90"/>
                      </a:lnTo>
                      <a:lnTo>
                        <a:pt x="159" y="86"/>
                      </a:lnTo>
                      <a:lnTo>
                        <a:pt x="157" y="83"/>
                      </a:lnTo>
                      <a:lnTo>
                        <a:pt x="164" y="83"/>
                      </a:lnTo>
                      <a:lnTo>
                        <a:pt x="166" y="82"/>
                      </a:lnTo>
                      <a:lnTo>
                        <a:pt x="171" y="81"/>
                      </a:lnTo>
                      <a:lnTo>
                        <a:pt x="175" y="79"/>
                      </a:lnTo>
                      <a:lnTo>
                        <a:pt x="175" y="78"/>
                      </a:lnTo>
                      <a:lnTo>
                        <a:pt x="178" y="76"/>
                      </a:lnTo>
                      <a:lnTo>
                        <a:pt x="178" y="74"/>
                      </a:lnTo>
                      <a:lnTo>
                        <a:pt x="179" y="72"/>
                      </a:lnTo>
                      <a:lnTo>
                        <a:pt x="180" y="68"/>
                      </a:lnTo>
                      <a:lnTo>
                        <a:pt x="181" y="65"/>
                      </a:lnTo>
                      <a:lnTo>
                        <a:pt x="181" y="63"/>
                      </a:lnTo>
                      <a:lnTo>
                        <a:pt x="185" y="59"/>
                      </a:lnTo>
                      <a:lnTo>
                        <a:pt x="188" y="59"/>
                      </a:lnTo>
                      <a:lnTo>
                        <a:pt x="193" y="64"/>
                      </a:lnTo>
                      <a:lnTo>
                        <a:pt x="194" y="71"/>
                      </a:lnTo>
                      <a:lnTo>
                        <a:pt x="197" y="76"/>
                      </a:lnTo>
                      <a:lnTo>
                        <a:pt x="199" y="79"/>
                      </a:lnTo>
                      <a:lnTo>
                        <a:pt x="200" y="83"/>
                      </a:lnTo>
                      <a:lnTo>
                        <a:pt x="203" y="88"/>
                      </a:lnTo>
                      <a:lnTo>
                        <a:pt x="203" y="92"/>
                      </a:lnTo>
                      <a:lnTo>
                        <a:pt x="203" y="93"/>
                      </a:lnTo>
                      <a:lnTo>
                        <a:pt x="203" y="97"/>
                      </a:lnTo>
                      <a:lnTo>
                        <a:pt x="202" y="101"/>
                      </a:lnTo>
                      <a:lnTo>
                        <a:pt x="202" y="103"/>
                      </a:lnTo>
                      <a:lnTo>
                        <a:pt x="202" y="105"/>
                      </a:lnTo>
                      <a:lnTo>
                        <a:pt x="200" y="106"/>
                      </a:lnTo>
                      <a:lnTo>
                        <a:pt x="200" y="109"/>
                      </a:lnTo>
                      <a:lnTo>
                        <a:pt x="200" y="110"/>
                      </a:lnTo>
                      <a:lnTo>
                        <a:pt x="199" y="114"/>
                      </a:lnTo>
                      <a:lnTo>
                        <a:pt x="197" y="117"/>
                      </a:lnTo>
                      <a:lnTo>
                        <a:pt x="194" y="120"/>
                      </a:lnTo>
                      <a:lnTo>
                        <a:pt x="192" y="121"/>
                      </a:lnTo>
                      <a:lnTo>
                        <a:pt x="188" y="121"/>
                      </a:lnTo>
                      <a:lnTo>
                        <a:pt x="185" y="121"/>
                      </a:lnTo>
                      <a:lnTo>
                        <a:pt x="180" y="121"/>
                      </a:lnTo>
                      <a:lnTo>
                        <a:pt x="178" y="121"/>
                      </a:lnTo>
                      <a:lnTo>
                        <a:pt x="173" y="124"/>
                      </a:lnTo>
                      <a:lnTo>
                        <a:pt x="170" y="128"/>
                      </a:lnTo>
                      <a:lnTo>
                        <a:pt x="166" y="131"/>
                      </a:lnTo>
                      <a:lnTo>
                        <a:pt x="164" y="135"/>
                      </a:lnTo>
                      <a:lnTo>
                        <a:pt x="164" y="140"/>
                      </a:lnTo>
                      <a:lnTo>
                        <a:pt x="165" y="145"/>
                      </a:lnTo>
                      <a:lnTo>
                        <a:pt x="166" y="149"/>
                      </a:lnTo>
                      <a:lnTo>
                        <a:pt x="170" y="153"/>
                      </a:lnTo>
                      <a:lnTo>
                        <a:pt x="170" y="155"/>
                      </a:lnTo>
                      <a:lnTo>
                        <a:pt x="169" y="157"/>
                      </a:lnTo>
                      <a:lnTo>
                        <a:pt x="169" y="158"/>
                      </a:lnTo>
                      <a:lnTo>
                        <a:pt x="165" y="160"/>
                      </a:lnTo>
                      <a:lnTo>
                        <a:pt x="164" y="163"/>
                      </a:lnTo>
                      <a:lnTo>
                        <a:pt x="162" y="164"/>
                      </a:lnTo>
                      <a:lnTo>
                        <a:pt x="161" y="166"/>
                      </a:lnTo>
                      <a:lnTo>
                        <a:pt x="160" y="167"/>
                      </a:lnTo>
                      <a:lnTo>
                        <a:pt x="156" y="171"/>
                      </a:lnTo>
                      <a:lnTo>
                        <a:pt x="156" y="174"/>
                      </a:lnTo>
                      <a:lnTo>
                        <a:pt x="156" y="177"/>
                      </a:lnTo>
                      <a:lnTo>
                        <a:pt x="155" y="179"/>
                      </a:lnTo>
                      <a:lnTo>
                        <a:pt x="155" y="182"/>
                      </a:lnTo>
                      <a:lnTo>
                        <a:pt x="155" y="186"/>
                      </a:lnTo>
                      <a:lnTo>
                        <a:pt x="155" y="190"/>
                      </a:lnTo>
                      <a:lnTo>
                        <a:pt x="156" y="192"/>
                      </a:lnTo>
                      <a:lnTo>
                        <a:pt x="157" y="193"/>
                      </a:lnTo>
                      <a:lnTo>
                        <a:pt x="157" y="195"/>
                      </a:lnTo>
                      <a:lnTo>
                        <a:pt x="157" y="197"/>
                      </a:lnTo>
                      <a:lnTo>
                        <a:pt x="155" y="200"/>
                      </a:lnTo>
                      <a:lnTo>
                        <a:pt x="151" y="205"/>
                      </a:lnTo>
                      <a:lnTo>
                        <a:pt x="150" y="205"/>
                      </a:lnTo>
                      <a:lnTo>
                        <a:pt x="147" y="200"/>
                      </a:lnTo>
                      <a:lnTo>
                        <a:pt x="145" y="195"/>
                      </a:lnTo>
                      <a:lnTo>
                        <a:pt x="140" y="192"/>
                      </a:lnTo>
                      <a:lnTo>
                        <a:pt x="133" y="191"/>
                      </a:lnTo>
                      <a:lnTo>
                        <a:pt x="131" y="190"/>
                      </a:lnTo>
                      <a:lnTo>
                        <a:pt x="127" y="190"/>
                      </a:lnTo>
                      <a:lnTo>
                        <a:pt x="121" y="186"/>
                      </a:lnTo>
                      <a:lnTo>
                        <a:pt x="119" y="183"/>
                      </a:lnTo>
                      <a:lnTo>
                        <a:pt x="119" y="186"/>
                      </a:lnTo>
                      <a:lnTo>
                        <a:pt x="117" y="182"/>
                      </a:lnTo>
                      <a:lnTo>
                        <a:pt x="114" y="179"/>
                      </a:lnTo>
                      <a:lnTo>
                        <a:pt x="113" y="178"/>
                      </a:lnTo>
                      <a:lnTo>
                        <a:pt x="110" y="177"/>
                      </a:lnTo>
                      <a:lnTo>
                        <a:pt x="107" y="178"/>
                      </a:lnTo>
                      <a:lnTo>
                        <a:pt x="107" y="179"/>
                      </a:lnTo>
                      <a:lnTo>
                        <a:pt x="105" y="181"/>
                      </a:lnTo>
                      <a:lnTo>
                        <a:pt x="103" y="179"/>
                      </a:lnTo>
                      <a:lnTo>
                        <a:pt x="102" y="177"/>
                      </a:lnTo>
                      <a:lnTo>
                        <a:pt x="105" y="174"/>
                      </a:lnTo>
                      <a:lnTo>
                        <a:pt x="109" y="169"/>
                      </a:lnTo>
                      <a:lnTo>
                        <a:pt x="105" y="163"/>
                      </a:lnTo>
                      <a:lnTo>
                        <a:pt x="102" y="162"/>
                      </a:lnTo>
                      <a:lnTo>
                        <a:pt x="104" y="164"/>
                      </a:lnTo>
                      <a:lnTo>
                        <a:pt x="102" y="172"/>
                      </a:lnTo>
                      <a:lnTo>
                        <a:pt x="99" y="176"/>
                      </a:lnTo>
                      <a:lnTo>
                        <a:pt x="99" y="178"/>
                      </a:lnTo>
                      <a:lnTo>
                        <a:pt x="102" y="179"/>
                      </a:lnTo>
                      <a:lnTo>
                        <a:pt x="103" y="182"/>
                      </a:lnTo>
                      <a:lnTo>
                        <a:pt x="104" y="186"/>
                      </a:lnTo>
                      <a:lnTo>
                        <a:pt x="103" y="190"/>
                      </a:lnTo>
                      <a:lnTo>
                        <a:pt x="100" y="192"/>
                      </a:lnTo>
                      <a:lnTo>
                        <a:pt x="98" y="193"/>
                      </a:lnTo>
                      <a:lnTo>
                        <a:pt x="95" y="195"/>
                      </a:lnTo>
                      <a:lnTo>
                        <a:pt x="91" y="197"/>
                      </a:lnTo>
                      <a:lnTo>
                        <a:pt x="90" y="197"/>
                      </a:lnTo>
                      <a:lnTo>
                        <a:pt x="89" y="197"/>
                      </a:lnTo>
                      <a:lnTo>
                        <a:pt x="85" y="195"/>
                      </a:lnTo>
                      <a:lnTo>
                        <a:pt x="84" y="192"/>
                      </a:lnTo>
                      <a:lnTo>
                        <a:pt x="83" y="191"/>
                      </a:lnTo>
                      <a:lnTo>
                        <a:pt x="80" y="187"/>
                      </a:lnTo>
                      <a:lnTo>
                        <a:pt x="75" y="187"/>
                      </a:lnTo>
                      <a:lnTo>
                        <a:pt x="75" y="190"/>
                      </a:lnTo>
                      <a:lnTo>
                        <a:pt x="74" y="191"/>
                      </a:lnTo>
                      <a:lnTo>
                        <a:pt x="74" y="192"/>
                      </a:lnTo>
                      <a:lnTo>
                        <a:pt x="72" y="192"/>
                      </a:lnTo>
                      <a:lnTo>
                        <a:pt x="72" y="195"/>
                      </a:lnTo>
                      <a:lnTo>
                        <a:pt x="69" y="196"/>
                      </a:lnTo>
                      <a:lnTo>
                        <a:pt x="67" y="197"/>
                      </a:lnTo>
                      <a:lnTo>
                        <a:pt x="67" y="198"/>
                      </a:lnTo>
                      <a:lnTo>
                        <a:pt x="66" y="200"/>
                      </a:lnTo>
                      <a:lnTo>
                        <a:pt x="62" y="198"/>
                      </a:lnTo>
                      <a:lnTo>
                        <a:pt x="60" y="198"/>
                      </a:lnTo>
                      <a:lnTo>
                        <a:pt x="59" y="198"/>
                      </a:lnTo>
                      <a:lnTo>
                        <a:pt x="57" y="198"/>
                      </a:lnTo>
                      <a:lnTo>
                        <a:pt x="56" y="197"/>
                      </a:lnTo>
                      <a:lnTo>
                        <a:pt x="56" y="195"/>
                      </a:lnTo>
                      <a:lnTo>
                        <a:pt x="55" y="196"/>
                      </a:lnTo>
                      <a:lnTo>
                        <a:pt x="55" y="197"/>
                      </a:lnTo>
                      <a:lnTo>
                        <a:pt x="52" y="200"/>
                      </a:lnTo>
                      <a:lnTo>
                        <a:pt x="51" y="202"/>
                      </a:lnTo>
                      <a:lnTo>
                        <a:pt x="48" y="205"/>
                      </a:lnTo>
                      <a:lnTo>
                        <a:pt x="45" y="205"/>
                      </a:lnTo>
                      <a:lnTo>
                        <a:pt x="42" y="206"/>
                      </a:lnTo>
                      <a:lnTo>
                        <a:pt x="41" y="206"/>
                      </a:lnTo>
                      <a:lnTo>
                        <a:pt x="37" y="207"/>
                      </a:lnTo>
                      <a:lnTo>
                        <a:pt x="33" y="209"/>
                      </a:lnTo>
                      <a:lnTo>
                        <a:pt x="29" y="210"/>
                      </a:lnTo>
                      <a:lnTo>
                        <a:pt x="28" y="206"/>
                      </a:lnTo>
                      <a:lnTo>
                        <a:pt x="29" y="205"/>
                      </a:lnTo>
                      <a:lnTo>
                        <a:pt x="29" y="202"/>
                      </a:lnTo>
                      <a:lnTo>
                        <a:pt x="31" y="200"/>
                      </a:lnTo>
                      <a:lnTo>
                        <a:pt x="32" y="197"/>
                      </a:lnTo>
                      <a:lnTo>
                        <a:pt x="36" y="193"/>
                      </a:lnTo>
                      <a:lnTo>
                        <a:pt x="36" y="191"/>
                      </a:lnTo>
                      <a:lnTo>
                        <a:pt x="33" y="191"/>
                      </a:lnTo>
                      <a:lnTo>
                        <a:pt x="32" y="191"/>
                      </a:lnTo>
                      <a:lnTo>
                        <a:pt x="31" y="191"/>
                      </a:lnTo>
                      <a:lnTo>
                        <a:pt x="28" y="191"/>
                      </a:lnTo>
                      <a:lnTo>
                        <a:pt x="27" y="192"/>
                      </a:lnTo>
                      <a:lnTo>
                        <a:pt x="23" y="193"/>
                      </a:lnTo>
                      <a:lnTo>
                        <a:pt x="20" y="195"/>
                      </a:lnTo>
                      <a:lnTo>
                        <a:pt x="18" y="196"/>
                      </a:lnTo>
                      <a:lnTo>
                        <a:pt x="14" y="197"/>
                      </a:lnTo>
                      <a:lnTo>
                        <a:pt x="12" y="196"/>
                      </a:lnTo>
                      <a:lnTo>
                        <a:pt x="9" y="196"/>
                      </a:lnTo>
                      <a:lnTo>
                        <a:pt x="1" y="195"/>
                      </a:lnTo>
                      <a:lnTo>
                        <a:pt x="0" y="192"/>
                      </a:lnTo>
                      <a:lnTo>
                        <a:pt x="3" y="190"/>
                      </a:lnTo>
                      <a:lnTo>
                        <a:pt x="7" y="183"/>
                      </a:lnTo>
                      <a:lnTo>
                        <a:pt x="8" y="181"/>
                      </a:lnTo>
                      <a:lnTo>
                        <a:pt x="8" y="177"/>
                      </a:lnTo>
                      <a:lnTo>
                        <a:pt x="10" y="174"/>
                      </a:lnTo>
                      <a:lnTo>
                        <a:pt x="10" y="176"/>
                      </a:lnTo>
                      <a:lnTo>
                        <a:pt x="10" y="181"/>
                      </a:lnTo>
                      <a:lnTo>
                        <a:pt x="15" y="178"/>
                      </a:lnTo>
                      <a:lnTo>
                        <a:pt x="20" y="176"/>
                      </a:lnTo>
                      <a:lnTo>
                        <a:pt x="23" y="174"/>
                      </a:lnTo>
                      <a:lnTo>
                        <a:pt x="26" y="172"/>
                      </a:lnTo>
                      <a:lnTo>
                        <a:pt x="27" y="172"/>
                      </a:lnTo>
                      <a:lnTo>
                        <a:pt x="29" y="169"/>
                      </a:lnTo>
                      <a:lnTo>
                        <a:pt x="33" y="167"/>
                      </a:lnTo>
                      <a:lnTo>
                        <a:pt x="36" y="167"/>
                      </a:lnTo>
                      <a:lnTo>
                        <a:pt x="38" y="166"/>
                      </a:lnTo>
                      <a:lnTo>
                        <a:pt x="40" y="164"/>
                      </a:lnTo>
                      <a:lnTo>
                        <a:pt x="41" y="164"/>
                      </a:lnTo>
                      <a:lnTo>
                        <a:pt x="43" y="163"/>
                      </a:lnTo>
                      <a:lnTo>
                        <a:pt x="46" y="160"/>
                      </a:lnTo>
                      <a:lnTo>
                        <a:pt x="48" y="157"/>
                      </a:lnTo>
                      <a:lnTo>
                        <a:pt x="51" y="155"/>
                      </a:lnTo>
                      <a:lnTo>
                        <a:pt x="52" y="154"/>
                      </a:lnTo>
                      <a:lnTo>
                        <a:pt x="53" y="153"/>
                      </a:lnTo>
                      <a:lnTo>
                        <a:pt x="56" y="152"/>
                      </a:lnTo>
                      <a:lnTo>
                        <a:pt x="57" y="150"/>
                      </a:lnTo>
                      <a:lnTo>
                        <a:pt x="59" y="149"/>
                      </a:lnTo>
                      <a:lnTo>
                        <a:pt x="59" y="147"/>
                      </a:lnTo>
                      <a:lnTo>
                        <a:pt x="60" y="145"/>
                      </a:lnTo>
                      <a:lnTo>
                        <a:pt x="59" y="143"/>
                      </a:lnTo>
                      <a:lnTo>
                        <a:pt x="57" y="140"/>
                      </a:lnTo>
                      <a:lnTo>
                        <a:pt x="59" y="139"/>
                      </a:lnTo>
                      <a:lnTo>
                        <a:pt x="61" y="138"/>
                      </a:lnTo>
                      <a:lnTo>
                        <a:pt x="62" y="136"/>
                      </a:lnTo>
                      <a:lnTo>
                        <a:pt x="67" y="138"/>
                      </a:lnTo>
                      <a:lnTo>
                        <a:pt x="70" y="140"/>
                      </a:lnTo>
                      <a:lnTo>
                        <a:pt x="72" y="138"/>
                      </a:lnTo>
                      <a:lnTo>
                        <a:pt x="74" y="136"/>
                      </a:lnTo>
                      <a:lnTo>
                        <a:pt x="74" y="135"/>
                      </a:lnTo>
                      <a:lnTo>
                        <a:pt x="74" y="133"/>
                      </a:lnTo>
                      <a:lnTo>
                        <a:pt x="74" y="131"/>
                      </a:lnTo>
                      <a:lnTo>
                        <a:pt x="75" y="130"/>
                      </a:lnTo>
                      <a:lnTo>
                        <a:pt x="76" y="130"/>
                      </a:lnTo>
                      <a:lnTo>
                        <a:pt x="80" y="130"/>
                      </a:lnTo>
                      <a:lnTo>
                        <a:pt x="83" y="128"/>
                      </a:lnTo>
                      <a:lnTo>
                        <a:pt x="84" y="126"/>
                      </a:lnTo>
                      <a:lnTo>
                        <a:pt x="86" y="125"/>
                      </a:lnTo>
                      <a:lnTo>
                        <a:pt x="89" y="125"/>
                      </a:lnTo>
                      <a:lnTo>
                        <a:pt x="93" y="128"/>
                      </a:lnTo>
                      <a:lnTo>
                        <a:pt x="95" y="130"/>
                      </a:lnTo>
                      <a:lnTo>
                        <a:pt x="97" y="130"/>
                      </a:lnTo>
                      <a:lnTo>
                        <a:pt x="98" y="130"/>
                      </a:lnTo>
                      <a:lnTo>
                        <a:pt x="99" y="131"/>
                      </a:lnTo>
                      <a:lnTo>
                        <a:pt x="100" y="131"/>
                      </a:lnTo>
                      <a:lnTo>
                        <a:pt x="100" y="133"/>
                      </a:lnTo>
                      <a:lnTo>
                        <a:pt x="102" y="134"/>
                      </a:lnTo>
                      <a:lnTo>
                        <a:pt x="102" y="135"/>
                      </a:lnTo>
                      <a:lnTo>
                        <a:pt x="103" y="135"/>
                      </a:lnTo>
                      <a:lnTo>
                        <a:pt x="105" y="133"/>
                      </a:lnTo>
                      <a:lnTo>
                        <a:pt x="105" y="131"/>
                      </a:lnTo>
                      <a:lnTo>
                        <a:pt x="107" y="128"/>
                      </a:lnTo>
                      <a:lnTo>
                        <a:pt x="107" y="126"/>
                      </a:lnTo>
                      <a:lnTo>
                        <a:pt x="107" y="125"/>
                      </a:lnTo>
                      <a:lnTo>
                        <a:pt x="107" y="122"/>
                      </a:lnTo>
                      <a:lnTo>
                        <a:pt x="105" y="121"/>
                      </a:lnTo>
                      <a:lnTo>
                        <a:pt x="104" y="119"/>
                      </a:lnTo>
                      <a:lnTo>
                        <a:pt x="103" y="117"/>
                      </a:lnTo>
                      <a:lnTo>
                        <a:pt x="102" y="114"/>
                      </a:lnTo>
                      <a:lnTo>
                        <a:pt x="100" y="112"/>
                      </a:lnTo>
                      <a:lnTo>
                        <a:pt x="99" y="111"/>
                      </a:lnTo>
                      <a:lnTo>
                        <a:pt x="98" y="111"/>
                      </a:lnTo>
                      <a:lnTo>
                        <a:pt x="97" y="110"/>
                      </a:lnTo>
                      <a:lnTo>
                        <a:pt x="97" y="109"/>
                      </a:lnTo>
                      <a:lnTo>
                        <a:pt x="98" y="107"/>
                      </a:lnTo>
                      <a:lnTo>
                        <a:pt x="98" y="106"/>
                      </a:lnTo>
                      <a:lnTo>
                        <a:pt x="99" y="106"/>
                      </a:lnTo>
                      <a:lnTo>
                        <a:pt x="99" y="105"/>
                      </a:lnTo>
                      <a:lnTo>
                        <a:pt x="100" y="105"/>
                      </a:lnTo>
                      <a:lnTo>
                        <a:pt x="100" y="103"/>
                      </a:lnTo>
                      <a:lnTo>
                        <a:pt x="102" y="103"/>
                      </a:lnTo>
                      <a:lnTo>
                        <a:pt x="104" y="105"/>
                      </a:lnTo>
                      <a:lnTo>
                        <a:pt x="105" y="106"/>
                      </a:lnTo>
                      <a:lnTo>
                        <a:pt x="107" y="107"/>
                      </a:lnTo>
                      <a:lnTo>
                        <a:pt x="107" y="109"/>
                      </a:lnTo>
                      <a:lnTo>
                        <a:pt x="107" y="110"/>
                      </a:lnTo>
                      <a:lnTo>
                        <a:pt x="109" y="111"/>
                      </a:lnTo>
                      <a:lnTo>
                        <a:pt x="110" y="112"/>
                      </a:lnTo>
                      <a:lnTo>
                        <a:pt x="113" y="114"/>
                      </a:lnTo>
                      <a:lnTo>
                        <a:pt x="114" y="116"/>
                      </a:lnTo>
                      <a:lnTo>
                        <a:pt x="116" y="114"/>
                      </a:lnTo>
                      <a:lnTo>
                        <a:pt x="117" y="114"/>
                      </a:lnTo>
                      <a:lnTo>
                        <a:pt x="118" y="114"/>
                      </a:lnTo>
                      <a:lnTo>
                        <a:pt x="119" y="114"/>
                      </a:lnTo>
                      <a:lnTo>
                        <a:pt x="121" y="112"/>
                      </a:lnTo>
                      <a:lnTo>
                        <a:pt x="124" y="111"/>
                      </a:lnTo>
                      <a:lnTo>
                        <a:pt x="124" y="109"/>
                      </a:lnTo>
                      <a:lnTo>
                        <a:pt x="122" y="107"/>
                      </a:lnTo>
                      <a:lnTo>
                        <a:pt x="119" y="106"/>
                      </a:lnTo>
                      <a:lnTo>
                        <a:pt x="117" y="107"/>
                      </a:lnTo>
                      <a:lnTo>
                        <a:pt x="117" y="109"/>
                      </a:lnTo>
                      <a:lnTo>
                        <a:pt x="114" y="106"/>
                      </a:lnTo>
                      <a:lnTo>
                        <a:pt x="112" y="105"/>
                      </a:lnTo>
                      <a:lnTo>
                        <a:pt x="112" y="103"/>
                      </a:lnTo>
                      <a:lnTo>
                        <a:pt x="113" y="101"/>
                      </a:lnTo>
                      <a:lnTo>
                        <a:pt x="110" y="98"/>
                      </a:lnTo>
                      <a:lnTo>
                        <a:pt x="107" y="97"/>
                      </a:lnTo>
                      <a:lnTo>
                        <a:pt x="104" y="98"/>
                      </a:lnTo>
                      <a:lnTo>
                        <a:pt x="104" y="101"/>
                      </a:lnTo>
                      <a:lnTo>
                        <a:pt x="102" y="98"/>
                      </a:lnTo>
                      <a:lnTo>
                        <a:pt x="100" y="97"/>
                      </a:lnTo>
                      <a:lnTo>
                        <a:pt x="99" y="97"/>
                      </a:lnTo>
                      <a:lnTo>
                        <a:pt x="97" y="97"/>
                      </a:lnTo>
                      <a:lnTo>
                        <a:pt x="95" y="97"/>
                      </a:lnTo>
                      <a:lnTo>
                        <a:pt x="93" y="97"/>
                      </a:lnTo>
                      <a:lnTo>
                        <a:pt x="93" y="95"/>
                      </a:lnTo>
                      <a:lnTo>
                        <a:pt x="93" y="93"/>
                      </a:lnTo>
                      <a:lnTo>
                        <a:pt x="95" y="93"/>
                      </a:lnTo>
                      <a:lnTo>
                        <a:pt x="97" y="93"/>
                      </a:lnTo>
                      <a:lnTo>
                        <a:pt x="99" y="95"/>
                      </a:lnTo>
                      <a:lnTo>
                        <a:pt x="100" y="93"/>
                      </a:lnTo>
                      <a:lnTo>
                        <a:pt x="100" y="92"/>
                      </a:lnTo>
                      <a:lnTo>
                        <a:pt x="103" y="91"/>
                      </a:lnTo>
                      <a:lnTo>
                        <a:pt x="103" y="90"/>
                      </a:lnTo>
                      <a:lnTo>
                        <a:pt x="104" y="88"/>
                      </a:lnTo>
                      <a:lnTo>
                        <a:pt x="105" y="88"/>
                      </a:lnTo>
                      <a:lnTo>
                        <a:pt x="110" y="90"/>
                      </a:lnTo>
                      <a:lnTo>
                        <a:pt x="112" y="91"/>
                      </a:lnTo>
                      <a:lnTo>
                        <a:pt x="113" y="9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1" name="Freeform 108">
                  <a:extLst>
                    <a:ext uri="{FF2B5EF4-FFF2-40B4-BE49-F238E27FC236}">
                      <a16:creationId xmlns:a16="http://schemas.microsoft.com/office/drawing/2014/main" id="{CB009F55-D639-4E43-ADC0-6839BFF494F1}"/>
                    </a:ext>
                  </a:extLst>
                </p:cNvPr>
                <p:cNvSpPr>
                  <a:spLocks/>
                </p:cNvSpPr>
                <p:nvPr/>
              </p:nvSpPr>
              <p:spPr bwMode="auto">
                <a:xfrm>
                  <a:off x="3628" y="2816"/>
                  <a:ext cx="130" cy="116"/>
                </a:xfrm>
                <a:custGeom>
                  <a:avLst/>
                  <a:gdLst>
                    <a:gd name="T0" fmla="*/ 33 w 130"/>
                    <a:gd name="T1" fmla="*/ 23 h 116"/>
                    <a:gd name="T2" fmla="*/ 42 w 130"/>
                    <a:gd name="T3" fmla="*/ 26 h 116"/>
                    <a:gd name="T4" fmla="*/ 57 w 130"/>
                    <a:gd name="T5" fmla="*/ 21 h 116"/>
                    <a:gd name="T6" fmla="*/ 67 w 130"/>
                    <a:gd name="T7" fmla="*/ 13 h 116"/>
                    <a:gd name="T8" fmla="*/ 76 w 130"/>
                    <a:gd name="T9" fmla="*/ 0 h 116"/>
                    <a:gd name="T10" fmla="*/ 86 w 130"/>
                    <a:gd name="T11" fmla="*/ 8 h 116"/>
                    <a:gd name="T12" fmla="*/ 104 w 130"/>
                    <a:gd name="T13" fmla="*/ 16 h 116"/>
                    <a:gd name="T14" fmla="*/ 106 w 130"/>
                    <a:gd name="T15" fmla="*/ 11 h 116"/>
                    <a:gd name="T16" fmla="*/ 115 w 130"/>
                    <a:gd name="T17" fmla="*/ 14 h 116"/>
                    <a:gd name="T18" fmla="*/ 122 w 130"/>
                    <a:gd name="T19" fmla="*/ 21 h 116"/>
                    <a:gd name="T20" fmla="*/ 116 w 130"/>
                    <a:gd name="T21" fmla="*/ 25 h 116"/>
                    <a:gd name="T22" fmla="*/ 109 w 130"/>
                    <a:gd name="T23" fmla="*/ 26 h 116"/>
                    <a:gd name="T24" fmla="*/ 103 w 130"/>
                    <a:gd name="T25" fmla="*/ 28 h 116"/>
                    <a:gd name="T26" fmla="*/ 99 w 130"/>
                    <a:gd name="T27" fmla="*/ 32 h 116"/>
                    <a:gd name="T28" fmla="*/ 106 w 130"/>
                    <a:gd name="T29" fmla="*/ 32 h 116"/>
                    <a:gd name="T30" fmla="*/ 113 w 130"/>
                    <a:gd name="T31" fmla="*/ 32 h 116"/>
                    <a:gd name="T32" fmla="*/ 118 w 130"/>
                    <a:gd name="T33" fmla="*/ 40 h 116"/>
                    <a:gd name="T34" fmla="*/ 125 w 130"/>
                    <a:gd name="T35" fmla="*/ 41 h 116"/>
                    <a:gd name="T36" fmla="*/ 127 w 130"/>
                    <a:gd name="T37" fmla="*/ 47 h 116"/>
                    <a:gd name="T38" fmla="*/ 122 w 130"/>
                    <a:gd name="T39" fmla="*/ 49 h 116"/>
                    <a:gd name="T40" fmla="*/ 115 w 130"/>
                    <a:gd name="T41" fmla="*/ 46 h 116"/>
                    <a:gd name="T42" fmla="*/ 111 w 130"/>
                    <a:gd name="T43" fmla="*/ 41 h 116"/>
                    <a:gd name="T44" fmla="*/ 106 w 130"/>
                    <a:gd name="T45" fmla="*/ 40 h 116"/>
                    <a:gd name="T46" fmla="*/ 104 w 130"/>
                    <a:gd name="T47" fmla="*/ 42 h 116"/>
                    <a:gd name="T48" fmla="*/ 105 w 130"/>
                    <a:gd name="T49" fmla="*/ 46 h 116"/>
                    <a:gd name="T50" fmla="*/ 110 w 130"/>
                    <a:gd name="T51" fmla="*/ 54 h 116"/>
                    <a:gd name="T52" fmla="*/ 113 w 130"/>
                    <a:gd name="T53" fmla="*/ 61 h 116"/>
                    <a:gd name="T54" fmla="*/ 109 w 130"/>
                    <a:gd name="T55" fmla="*/ 70 h 116"/>
                    <a:gd name="T56" fmla="*/ 106 w 130"/>
                    <a:gd name="T57" fmla="*/ 66 h 116"/>
                    <a:gd name="T58" fmla="*/ 101 w 130"/>
                    <a:gd name="T59" fmla="*/ 65 h 116"/>
                    <a:gd name="T60" fmla="*/ 90 w 130"/>
                    <a:gd name="T61" fmla="*/ 61 h 116"/>
                    <a:gd name="T62" fmla="*/ 81 w 130"/>
                    <a:gd name="T63" fmla="*/ 65 h 116"/>
                    <a:gd name="T64" fmla="*/ 80 w 130"/>
                    <a:gd name="T65" fmla="*/ 71 h 116"/>
                    <a:gd name="T66" fmla="*/ 68 w 130"/>
                    <a:gd name="T67" fmla="*/ 71 h 116"/>
                    <a:gd name="T68" fmla="*/ 65 w 130"/>
                    <a:gd name="T69" fmla="*/ 78 h 116"/>
                    <a:gd name="T70" fmla="*/ 63 w 130"/>
                    <a:gd name="T71" fmla="*/ 85 h 116"/>
                    <a:gd name="T72" fmla="*/ 57 w 130"/>
                    <a:gd name="T73" fmla="*/ 90 h 116"/>
                    <a:gd name="T74" fmla="*/ 47 w 130"/>
                    <a:gd name="T75" fmla="*/ 99 h 116"/>
                    <a:gd name="T76" fmla="*/ 39 w 130"/>
                    <a:gd name="T77" fmla="*/ 102 h 116"/>
                    <a:gd name="T78" fmla="*/ 29 w 130"/>
                    <a:gd name="T79" fmla="*/ 109 h 116"/>
                    <a:gd name="T80" fmla="*/ 16 w 130"/>
                    <a:gd name="T81" fmla="*/ 111 h 116"/>
                    <a:gd name="T82" fmla="*/ 18 w 130"/>
                    <a:gd name="T83" fmla="*/ 102 h 116"/>
                    <a:gd name="T84" fmla="*/ 7 w 130"/>
                    <a:gd name="T85" fmla="*/ 98 h 116"/>
                    <a:gd name="T86" fmla="*/ 6 w 130"/>
                    <a:gd name="T87" fmla="*/ 89 h 116"/>
                    <a:gd name="T88" fmla="*/ 7 w 130"/>
                    <a:gd name="T89" fmla="*/ 80 h 116"/>
                    <a:gd name="T90" fmla="*/ 11 w 130"/>
                    <a:gd name="T91" fmla="*/ 70 h 116"/>
                    <a:gd name="T92" fmla="*/ 14 w 130"/>
                    <a:gd name="T93" fmla="*/ 56 h 116"/>
                    <a:gd name="T94" fmla="*/ 2 w 130"/>
                    <a:gd name="T95" fmla="*/ 42 h 116"/>
                    <a:gd name="T96" fmla="*/ 1 w 130"/>
                    <a:gd name="T97" fmla="*/ 25 h 116"/>
                    <a:gd name="T98" fmla="*/ 15 w 130"/>
                    <a:gd name="T99"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 h="116">
                      <a:moveTo>
                        <a:pt x="23" y="22"/>
                      </a:moveTo>
                      <a:lnTo>
                        <a:pt x="24" y="22"/>
                      </a:lnTo>
                      <a:lnTo>
                        <a:pt x="30" y="23"/>
                      </a:lnTo>
                      <a:lnTo>
                        <a:pt x="33" y="23"/>
                      </a:lnTo>
                      <a:lnTo>
                        <a:pt x="35" y="25"/>
                      </a:lnTo>
                      <a:lnTo>
                        <a:pt x="37" y="26"/>
                      </a:lnTo>
                      <a:lnTo>
                        <a:pt x="39" y="26"/>
                      </a:lnTo>
                      <a:lnTo>
                        <a:pt x="42" y="26"/>
                      </a:lnTo>
                      <a:lnTo>
                        <a:pt x="44" y="25"/>
                      </a:lnTo>
                      <a:lnTo>
                        <a:pt x="49" y="22"/>
                      </a:lnTo>
                      <a:lnTo>
                        <a:pt x="53" y="21"/>
                      </a:lnTo>
                      <a:lnTo>
                        <a:pt x="57" y="21"/>
                      </a:lnTo>
                      <a:lnTo>
                        <a:pt x="59" y="21"/>
                      </a:lnTo>
                      <a:lnTo>
                        <a:pt x="63" y="21"/>
                      </a:lnTo>
                      <a:lnTo>
                        <a:pt x="65" y="18"/>
                      </a:lnTo>
                      <a:lnTo>
                        <a:pt x="67" y="13"/>
                      </a:lnTo>
                      <a:lnTo>
                        <a:pt x="68" y="9"/>
                      </a:lnTo>
                      <a:lnTo>
                        <a:pt x="71" y="6"/>
                      </a:lnTo>
                      <a:lnTo>
                        <a:pt x="72" y="2"/>
                      </a:lnTo>
                      <a:lnTo>
                        <a:pt x="76" y="0"/>
                      </a:lnTo>
                      <a:lnTo>
                        <a:pt x="77" y="3"/>
                      </a:lnTo>
                      <a:lnTo>
                        <a:pt x="80" y="8"/>
                      </a:lnTo>
                      <a:lnTo>
                        <a:pt x="84" y="8"/>
                      </a:lnTo>
                      <a:lnTo>
                        <a:pt x="86" y="8"/>
                      </a:lnTo>
                      <a:lnTo>
                        <a:pt x="89" y="8"/>
                      </a:lnTo>
                      <a:lnTo>
                        <a:pt x="96" y="11"/>
                      </a:lnTo>
                      <a:lnTo>
                        <a:pt x="99" y="14"/>
                      </a:lnTo>
                      <a:lnTo>
                        <a:pt x="104" y="16"/>
                      </a:lnTo>
                      <a:lnTo>
                        <a:pt x="108" y="14"/>
                      </a:lnTo>
                      <a:lnTo>
                        <a:pt x="110" y="13"/>
                      </a:lnTo>
                      <a:lnTo>
                        <a:pt x="108" y="13"/>
                      </a:lnTo>
                      <a:lnTo>
                        <a:pt x="106" y="11"/>
                      </a:lnTo>
                      <a:lnTo>
                        <a:pt x="108" y="13"/>
                      </a:lnTo>
                      <a:lnTo>
                        <a:pt x="110" y="13"/>
                      </a:lnTo>
                      <a:lnTo>
                        <a:pt x="113" y="11"/>
                      </a:lnTo>
                      <a:lnTo>
                        <a:pt x="115" y="14"/>
                      </a:lnTo>
                      <a:lnTo>
                        <a:pt x="118" y="14"/>
                      </a:lnTo>
                      <a:lnTo>
                        <a:pt x="118" y="17"/>
                      </a:lnTo>
                      <a:lnTo>
                        <a:pt x="120" y="18"/>
                      </a:lnTo>
                      <a:lnTo>
                        <a:pt x="122" y="21"/>
                      </a:lnTo>
                      <a:lnTo>
                        <a:pt x="122" y="22"/>
                      </a:lnTo>
                      <a:lnTo>
                        <a:pt x="119" y="26"/>
                      </a:lnTo>
                      <a:lnTo>
                        <a:pt x="118" y="26"/>
                      </a:lnTo>
                      <a:lnTo>
                        <a:pt x="116" y="25"/>
                      </a:lnTo>
                      <a:lnTo>
                        <a:pt x="111" y="23"/>
                      </a:lnTo>
                      <a:lnTo>
                        <a:pt x="110" y="23"/>
                      </a:lnTo>
                      <a:lnTo>
                        <a:pt x="109" y="25"/>
                      </a:lnTo>
                      <a:lnTo>
                        <a:pt x="109" y="26"/>
                      </a:lnTo>
                      <a:lnTo>
                        <a:pt x="106" y="27"/>
                      </a:lnTo>
                      <a:lnTo>
                        <a:pt x="106" y="28"/>
                      </a:lnTo>
                      <a:lnTo>
                        <a:pt x="105" y="30"/>
                      </a:lnTo>
                      <a:lnTo>
                        <a:pt x="103" y="28"/>
                      </a:lnTo>
                      <a:lnTo>
                        <a:pt x="101" y="28"/>
                      </a:lnTo>
                      <a:lnTo>
                        <a:pt x="99" y="28"/>
                      </a:lnTo>
                      <a:lnTo>
                        <a:pt x="99" y="30"/>
                      </a:lnTo>
                      <a:lnTo>
                        <a:pt x="99" y="32"/>
                      </a:lnTo>
                      <a:lnTo>
                        <a:pt x="101" y="32"/>
                      </a:lnTo>
                      <a:lnTo>
                        <a:pt x="103" y="32"/>
                      </a:lnTo>
                      <a:lnTo>
                        <a:pt x="105" y="32"/>
                      </a:lnTo>
                      <a:lnTo>
                        <a:pt x="106" y="32"/>
                      </a:lnTo>
                      <a:lnTo>
                        <a:pt x="108" y="33"/>
                      </a:lnTo>
                      <a:lnTo>
                        <a:pt x="110" y="36"/>
                      </a:lnTo>
                      <a:lnTo>
                        <a:pt x="110" y="33"/>
                      </a:lnTo>
                      <a:lnTo>
                        <a:pt x="113" y="32"/>
                      </a:lnTo>
                      <a:lnTo>
                        <a:pt x="116" y="33"/>
                      </a:lnTo>
                      <a:lnTo>
                        <a:pt x="119" y="36"/>
                      </a:lnTo>
                      <a:lnTo>
                        <a:pt x="118" y="38"/>
                      </a:lnTo>
                      <a:lnTo>
                        <a:pt x="118" y="40"/>
                      </a:lnTo>
                      <a:lnTo>
                        <a:pt x="120" y="41"/>
                      </a:lnTo>
                      <a:lnTo>
                        <a:pt x="123" y="44"/>
                      </a:lnTo>
                      <a:lnTo>
                        <a:pt x="123" y="42"/>
                      </a:lnTo>
                      <a:lnTo>
                        <a:pt x="125" y="41"/>
                      </a:lnTo>
                      <a:lnTo>
                        <a:pt x="128" y="42"/>
                      </a:lnTo>
                      <a:lnTo>
                        <a:pt x="130" y="44"/>
                      </a:lnTo>
                      <a:lnTo>
                        <a:pt x="130" y="46"/>
                      </a:lnTo>
                      <a:lnTo>
                        <a:pt x="127" y="47"/>
                      </a:lnTo>
                      <a:lnTo>
                        <a:pt x="125" y="49"/>
                      </a:lnTo>
                      <a:lnTo>
                        <a:pt x="124" y="49"/>
                      </a:lnTo>
                      <a:lnTo>
                        <a:pt x="123" y="49"/>
                      </a:lnTo>
                      <a:lnTo>
                        <a:pt x="122" y="49"/>
                      </a:lnTo>
                      <a:lnTo>
                        <a:pt x="120" y="51"/>
                      </a:lnTo>
                      <a:lnTo>
                        <a:pt x="119" y="49"/>
                      </a:lnTo>
                      <a:lnTo>
                        <a:pt x="116" y="47"/>
                      </a:lnTo>
                      <a:lnTo>
                        <a:pt x="115" y="46"/>
                      </a:lnTo>
                      <a:lnTo>
                        <a:pt x="113" y="45"/>
                      </a:lnTo>
                      <a:lnTo>
                        <a:pt x="113" y="44"/>
                      </a:lnTo>
                      <a:lnTo>
                        <a:pt x="113" y="42"/>
                      </a:lnTo>
                      <a:lnTo>
                        <a:pt x="111" y="41"/>
                      </a:lnTo>
                      <a:lnTo>
                        <a:pt x="110" y="40"/>
                      </a:lnTo>
                      <a:lnTo>
                        <a:pt x="108" y="38"/>
                      </a:lnTo>
                      <a:lnTo>
                        <a:pt x="106" y="38"/>
                      </a:lnTo>
                      <a:lnTo>
                        <a:pt x="106" y="40"/>
                      </a:lnTo>
                      <a:lnTo>
                        <a:pt x="105" y="40"/>
                      </a:lnTo>
                      <a:lnTo>
                        <a:pt x="105" y="41"/>
                      </a:lnTo>
                      <a:lnTo>
                        <a:pt x="104" y="41"/>
                      </a:lnTo>
                      <a:lnTo>
                        <a:pt x="104" y="42"/>
                      </a:lnTo>
                      <a:lnTo>
                        <a:pt x="103" y="44"/>
                      </a:lnTo>
                      <a:lnTo>
                        <a:pt x="103" y="45"/>
                      </a:lnTo>
                      <a:lnTo>
                        <a:pt x="104" y="46"/>
                      </a:lnTo>
                      <a:lnTo>
                        <a:pt x="105" y="46"/>
                      </a:lnTo>
                      <a:lnTo>
                        <a:pt x="106" y="47"/>
                      </a:lnTo>
                      <a:lnTo>
                        <a:pt x="108" y="49"/>
                      </a:lnTo>
                      <a:lnTo>
                        <a:pt x="109" y="52"/>
                      </a:lnTo>
                      <a:lnTo>
                        <a:pt x="110" y="54"/>
                      </a:lnTo>
                      <a:lnTo>
                        <a:pt x="111" y="56"/>
                      </a:lnTo>
                      <a:lnTo>
                        <a:pt x="113" y="57"/>
                      </a:lnTo>
                      <a:lnTo>
                        <a:pt x="113" y="60"/>
                      </a:lnTo>
                      <a:lnTo>
                        <a:pt x="113" y="61"/>
                      </a:lnTo>
                      <a:lnTo>
                        <a:pt x="113" y="63"/>
                      </a:lnTo>
                      <a:lnTo>
                        <a:pt x="111" y="66"/>
                      </a:lnTo>
                      <a:lnTo>
                        <a:pt x="111" y="68"/>
                      </a:lnTo>
                      <a:lnTo>
                        <a:pt x="109" y="70"/>
                      </a:lnTo>
                      <a:lnTo>
                        <a:pt x="108" y="70"/>
                      </a:lnTo>
                      <a:lnTo>
                        <a:pt x="108" y="69"/>
                      </a:lnTo>
                      <a:lnTo>
                        <a:pt x="106" y="68"/>
                      </a:lnTo>
                      <a:lnTo>
                        <a:pt x="106" y="66"/>
                      </a:lnTo>
                      <a:lnTo>
                        <a:pt x="105" y="66"/>
                      </a:lnTo>
                      <a:lnTo>
                        <a:pt x="104" y="65"/>
                      </a:lnTo>
                      <a:lnTo>
                        <a:pt x="103" y="65"/>
                      </a:lnTo>
                      <a:lnTo>
                        <a:pt x="101" y="65"/>
                      </a:lnTo>
                      <a:lnTo>
                        <a:pt x="99" y="63"/>
                      </a:lnTo>
                      <a:lnTo>
                        <a:pt x="95" y="60"/>
                      </a:lnTo>
                      <a:lnTo>
                        <a:pt x="92" y="60"/>
                      </a:lnTo>
                      <a:lnTo>
                        <a:pt x="90" y="61"/>
                      </a:lnTo>
                      <a:lnTo>
                        <a:pt x="89" y="63"/>
                      </a:lnTo>
                      <a:lnTo>
                        <a:pt x="86" y="65"/>
                      </a:lnTo>
                      <a:lnTo>
                        <a:pt x="82" y="65"/>
                      </a:lnTo>
                      <a:lnTo>
                        <a:pt x="81" y="65"/>
                      </a:lnTo>
                      <a:lnTo>
                        <a:pt x="80" y="66"/>
                      </a:lnTo>
                      <a:lnTo>
                        <a:pt x="80" y="68"/>
                      </a:lnTo>
                      <a:lnTo>
                        <a:pt x="80" y="70"/>
                      </a:lnTo>
                      <a:lnTo>
                        <a:pt x="80" y="71"/>
                      </a:lnTo>
                      <a:lnTo>
                        <a:pt x="78" y="73"/>
                      </a:lnTo>
                      <a:lnTo>
                        <a:pt x="76" y="75"/>
                      </a:lnTo>
                      <a:lnTo>
                        <a:pt x="73" y="73"/>
                      </a:lnTo>
                      <a:lnTo>
                        <a:pt x="68" y="71"/>
                      </a:lnTo>
                      <a:lnTo>
                        <a:pt x="67" y="73"/>
                      </a:lnTo>
                      <a:lnTo>
                        <a:pt x="65" y="74"/>
                      </a:lnTo>
                      <a:lnTo>
                        <a:pt x="63" y="75"/>
                      </a:lnTo>
                      <a:lnTo>
                        <a:pt x="65" y="78"/>
                      </a:lnTo>
                      <a:lnTo>
                        <a:pt x="66" y="80"/>
                      </a:lnTo>
                      <a:lnTo>
                        <a:pt x="65" y="82"/>
                      </a:lnTo>
                      <a:lnTo>
                        <a:pt x="65" y="84"/>
                      </a:lnTo>
                      <a:lnTo>
                        <a:pt x="63" y="85"/>
                      </a:lnTo>
                      <a:lnTo>
                        <a:pt x="62" y="87"/>
                      </a:lnTo>
                      <a:lnTo>
                        <a:pt x="59" y="88"/>
                      </a:lnTo>
                      <a:lnTo>
                        <a:pt x="58" y="89"/>
                      </a:lnTo>
                      <a:lnTo>
                        <a:pt x="57" y="90"/>
                      </a:lnTo>
                      <a:lnTo>
                        <a:pt x="54" y="92"/>
                      </a:lnTo>
                      <a:lnTo>
                        <a:pt x="52" y="95"/>
                      </a:lnTo>
                      <a:lnTo>
                        <a:pt x="49" y="98"/>
                      </a:lnTo>
                      <a:lnTo>
                        <a:pt x="47" y="99"/>
                      </a:lnTo>
                      <a:lnTo>
                        <a:pt x="46" y="99"/>
                      </a:lnTo>
                      <a:lnTo>
                        <a:pt x="44" y="101"/>
                      </a:lnTo>
                      <a:lnTo>
                        <a:pt x="42" y="102"/>
                      </a:lnTo>
                      <a:lnTo>
                        <a:pt x="39" y="102"/>
                      </a:lnTo>
                      <a:lnTo>
                        <a:pt x="35" y="104"/>
                      </a:lnTo>
                      <a:lnTo>
                        <a:pt x="33" y="107"/>
                      </a:lnTo>
                      <a:lnTo>
                        <a:pt x="32" y="107"/>
                      </a:lnTo>
                      <a:lnTo>
                        <a:pt x="29" y="109"/>
                      </a:lnTo>
                      <a:lnTo>
                        <a:pt x="26" y="111"/>
                      </a:lnTo>
                      <a:lnTo>
                        <a:pt x="21" y="113"/>
                      </a:lnTo>
                      <a:lnTo>
                        <a:pt x="16" y="116"/>
                      </a:lnTo>
                      <a:lnTo>
                        <a:pt x="16" y="111"/>
                      </a:lnTo>
                      <a:lnTo>
                        <a:pt x="16" y="109"/>
                      </a:lnTo>
                      <a:lnTo>
                        <a:pt x="19" y="104"/>
                      </a:lnTo>
                      <a:lnTo>
                        <a:pt x="19" y="103"/>
                      </a:lnTo>
                      <a:lnTo>
                        <a:pt x="18" y="102"/>
                      </a:lnTo>
                      <a:lnTo>
                        <a:pt x="14" y="99"/>
                      </a:lnTo>
                      <a:lnTo>
                        <a:pt x="11" y="99"/>
                      </a:lnTo>
                      <a:lnTo>
                        <a:pt x="9" y="99"/>
                      </a:lnTo>
                      <a:lnTo>
                        <a:pt x="7" y="98"/>
                      </a:lnTo>
                      <a:lnTo>
                        <a:pt x="7" y="97"/>
                      </a:lnTo>
                      <a:lnTo>
                        <a:pt x="7" y="95"/>
                      </a:lnTo>
                      <a:lnTo>
                        <a:pt x="6" y="92"/>
                      </a:lnTo>
                      <a:lnTo>
                        <a:pt x="6" y="89"/>
                      </a:lnTo>
                      <a:lnTo>
                        <a:pt x="6" y="85"/>
                      </a:lnTo>
                      <a:lnTo>
                        <a:pt x="6" y="84"/>
                      </a:lnTo>
                      <a:lnTo>
                        <a:pt x="6" y="83"/>
                      </a:lnTo>
                      <a:lnTo>
                        <a:pt x="7" y="80"/>
                      </a:lnTo>
                      <a:lnTo>
                        <a:pt x="9" y="76"/>
                      </a:lnTo>
                      <a:lnTo>
                        <a:pt x="11" y="75"/>
                      </a:lnTo>
                      <a:lnTo>
                        <a:pt x="11" y="73"/>
                      </a:lnTo>
                      <a:lnTo>
                        <a:pt x="11" y="70"/>
                      </a:lnTo>
                      <a:lnTo>
                        <a:pt x="14" y="66"/>
                      </a:lnTo>
                      <a:lnTo>
                        <a:pt x="15" y="63"/>
                      </a:lnTo>
                      <a:lnTo>
                        <a:pt x="15" y="60"/>
                      </a:lnTo>
                      <a:lnTo>
                        <a:pt x="14" y="56"/>
                      </a:lnTo>
                      <a:lnTo>
                        <a:pt x="9" y="55"/>
                      </a:lnTo>
                      <a:lnTo>
                        <a:pt x="5" y="54"/>
                      </a:lnTo>
                      <a:lnTo>
                        <a:pt x="2" y="46"/>
                      </a:lnTo>
                      <a:lnTo>
                        <a:pt x="2" y="42"/>
                      </a:lnTo>
                      <a:lnTo>
                        <a:pt x="1" y="32"/>
                      </a:lnTo>
                      <a:lnTo>
                        <a:pt x="0" y="27"/>
                      </a:lnTo>
                      <a:lnTo>
                        <a:pt x="0" y="26"/>
                      </a:lnTo>
                      <a:lnTo>
                        <a:pt x="1" y="25"/>
                      </a:lnTo>
                      <a:lnTo>
                        <a:pt x="4" y="27"/>
                      </a:lnTo>
                      <a:lnTo>
                        <a:pt x="6" y="27"/>
                      </a:lnTo>
                      <a:lnTo>
                        <a:pt x="11" y="26"/>
                      </a:lnTo>
                      <a:lnTo>
                        <a:pt x="15" y="25"/>
                      </a:lnTo>
                      <a:lnTo>
                        <a:pt x="19" y="22"/>
                      </a:lnTo>
                      <a:lnTo>
                        <a:pt x="23" y="2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2" name="Freeform 109">
                  <a:extLst>
                    <a:ext uri="{FF2B5EF4-FFF2-40B4-BE49-F238E27FC236}">
                      <a16:creationId xmlns:a16="http://schemas.microsoft.com/office/drawing/2014/main" id="{3D8C9C4E-ACA7-4D6B-ACFE-D1BCAF22FD79}"/>
                    </a:ext>
                  </a:extLst>
                </p:cNvPr>
                <p:cNvSpPr>
                  <a:spLocks/>
                </p:cNvSpPr>
                <p:nvPr/>
              </p:nvSpPr>
              <p:spPr bwMode="auto">
                <a:xfrm>
                  <a:off x="4391" y="2854"/>
                  <a:ext cx="105" cy="161"/>
                </a:xfrm>
                <a:custGeom>
                  <a:avLst/>
                  <a:gdLst>
                    <a:gd name="T0" fmla="*/ 61 w 105"/>
                    <a:gd name="T1" fmla="*/ 161 h 161"/>
                    <a:gd name="T2" fmla="*/ 54 w 105"/>
                    <a:gd name="T3" fmla="*/ 158 h 161"/>
                    <a:gd name="T4" fmla="*/ 48 w 105"/>
                    <a:gd name="T5" fmla="*/ 155 h 161"/>
                    <a:gd name="T6" fmla="*/ 44 w 105"/>
                    <a:gd name="T7" fmla="*/ 151 h 161"/>
                    <a:gd name="T8" fmla="*/ 40 w 105"/>
                    <a:gd name="T9" fmla="*/ 147 h 161"/>
                    <a:gd name="T10" fmla="*/ 38 w 105"/>
                    <a:gd name="T11" fmla="*/ 140 h 161"/>
                    <a:gd name="T12" fmla="*/ 37 w 105"/>
                    <a:gd name="T13" fmla="*/ 136 h 161"/>
                    <a:gd name="T14" fmla="*/ 33 w 105"/>
                    <a:gd name="T15" fmla="*/ 133 h 161"/>
                    <a:gd name="T16" fmla="*/ 32 w 105"/>
                    <a:gd name="T17" fmla="*/ 128 h 161"/>
                    <a:gd name="T18" fmla="*/ 28 w 105"/>
                    <a:gd name="T19" fmla="*/ 125 h 161"/>
                    <a:gd name="T20" fmla="*/ 25 w 105"/>
                    <a:gd name="T21" fmla="*/ 121 h 161"/>
                    <a:gd name="T22" fmla="*/ 23 w 105"/>
                    <a:gd name="T23" fmla="*/ 118 h 161"/>
                    <a:gd name="T24" fmla="*/ 14 w 105"/>
                    <a:gd name="T25" fmla="*/ 107 h 161"/>
                    <a:gd name="T26" fmla="*/ 11 w 105"/>
                    <a:gd name="T27" fmla="*/ 102 h 161"/>
                    <a:gd name="T28" fmla="*/ 9 w 105"/>
                    <a:gd name="T29" fmla="*/ 94 h 161"/>
                    <a:gd name="T30" fmla="*/ 2 w 105"/>
                    <a:gd name="T31" fmla="*/ 82 h 161"/>
                    <a:gd name="T32" fmla="*/ 1 w 105"/>
                    <a:gd name="T33" fmla="*/ 75 h 161"/>
                    <a:gd name="T34" fmla="*/ 0 w 105"/>
                    <a:gd name="T35" fmla="*/ 71 h 161"/>
                    <a:gd name="T36" fmla="*/ 0 w 105"/>
                    <a:gd name="T37" fmla="*/ 64 h 161"/>
                    <a:gd name="T38" fmla="*/ 1 w 105"/>
                    <a:gd name="T39" fmla="*/ 54 h 161"/>
                    <a:gd name="T40" fmla="*/ 4 w 105"/>
                    <a:gd name="T41" fmla="*/ 47 h 161"/>
                    <a:gd name="T42" fmla="*/ 5 w 105"/>
                    <a:gd name="T43" fmla="*/ 44 h 161"/>
                    <a:gd name="T44" fmla="*/ 7 w 105"/>
                    <a:gd name="T45" fmla="*/ 38 h 161"/>
                    <a:gd name="T46" fmla="*/ 10 w 105"/>
                    <a:gd name="T47" fmla="*/ 35 h 161"/>
                    <a:gd name="T48" fmla="*/ 14 w 105"/>
                    <a:gd name="T49" fmla="*/ 28 h 161"/>
                    <a:gd name="T50" fmla="*/ 19 w 105"/>
                    <a:gd name="T51" fmla="*/ 21 h 161"/>
                    <a:gd name="T52" fmla="*/ 24 w 105"/>
                    <a:gd name="T53" fmla="*/ 18 h 161"/>
                    <a:gd name="T54" fmla="*/ 26 w 105"/>
                    <a:gd name="T55" fmla="*/ 14 h 161"/>
                    <a:gd name="T56" fmla="*/ 30 w 105"/>
                    <a:gd name="T57" fmla="*/ 8 h 161"/>
                    <a:gd name="T58" fmla="*/ 37 w 105"/>
                    <a:gd name="T59" fmla="*/ 2 h 161"/>
                    <a:gd name="T60" fmla="*/ 39 w 105"/>
                    <a:gd name="T61" fmla="*/ 2 h 161"/>
                    <a:gd name="T62" fmla="*/ 43 w 105"/>
                    <a:gd name="T63" fmla="*/ 4 h 161"/>
                    <a:gd name="T64" fmla="*/ 46 w 105"/>
                    <a:gd name="T65" fmla="*/ 7 h 161"/>
                    <a:gd name="T66" fmla="*/ 48 w 105"/>
                    <a:gd name="T67" fmla="*/ 13 h 161"/>
                    <a:gd name="T68" fmla="*/ 53 w 105"/>
                    <a:gd name="T69" fmla="*/ 18 h 161"/>
                    <a:gd name="T70" fmla="*/ 57 w 105"/>
                    <a:gd name="T71" fmla="*/ 22 h 161"/>
                    <a:gd name="T72" fmla="*/ 61 w 105"/>
                    <a:gd name="T73" fmla="*/ 28 h 161"/>
                    <a:gd name="T74" fmla="*/ 63 w 105"/>
                    <a:gd name="T75" fmla="*/ 33 h 161"/>
                    <a:gd name="T76" fmla="*/ 65 w 105"/>
                    <a:gd name="T77" fmla="*/ 37 h 161"/>
                    <a:gd name="T78" fmla="*/ 68 w 105"/>
                    <a:gd name="T79" fmla="*/ 44 h 161"/>
                    <a:gd name="T80" fmla="*/ 70 w 105"/>
                    <a:gd name="T81" fmla="*/ 46 h 161"/>
                    <a:gd name="T82" fmla="*/ 72 w 105"/>
                    <a:gd name="T83" fmla="*/ 51 h 161"/>
                    <a:gd name="T84" fmla="*/ 76 w 105"/>
                    <a:gd name="T85" fmla="*/ 57 h 161"/>
                    <a:gd name="T86" fmla="*/ 78 w 105"/>
                    <a:gd name="T87" fmla="*/ 63 h 161"/>
                    <a:gd name="T88" fmla="*/ 85 w 105"/>
                    <a:gd name="T89" fmla="*/ 68 h 161"/>
                    <a:gd name="T90" fmla="*/ 89 w 105"/>
                    <a:gd name="T91" fmla="*/ 74 h 161"/>
                    <a:gd name="T92" fmla="*/ 92 w 105"/>
                    <a:gd name="T93" fmla="*/ 78 h 161"/>
                    <a:gd name="T94" fmla="*/ 94 w 105"/>
                    <a:gd name="T95" fmla="*/ 82 h 161"/>
                    <a:gd name="T96" fmla="*/ 97 w 105"/>
                    <a:gd name="T97" fmla="*/ 87 h 161"/>
                    <a:gd name="T98" fmla="*/ 100 w 105"/>
                    <a:gd name="T99" fmla="*/ 93 h 161"/>
                    <a:gd name="T100" fmla="*/ 101 w 105"/>
                    <a:gd name="T101" fmla="*/ 99 h 161"/>
                    <a:gd name="T102" fmla="*/ 104 w 105"/>
                    <a:gd name="T103" fmla="*/ 109 h 161"/>
                    <a:gd name="T104" fmla="*/ 105 w 105"/>
                    <a:gd name="T105" fmla="*/ 120 h 161"/>
                    <a:gd name="T106" fmla="*/ 105 w 105"/>
                    <a:gd name="T107" fmla="*/ 126 h 161"/>
                    <a:gd name="T108" fmla="*/ 105 w 105"/>
                    <a:gd name="T109" fmla="*/ 130 h 161"/>
                    <a:gd name="T110" fmla="*/ 104 w 105"/>
                    <a:gd name="T111" fmla="*/ 136 h 161"/>
                    <a:gd name="T112" fmla="*/ 101 w 105"/>
                    <a:gd name="T113" fmla="*/ 140 h 161"/>
                    <a:gd name="T114" fmla="*/ 97 w 105"/>
                    <a:gd name="T115" fmla="*/ 146 h 161"/>
                    <a:gd name="T116" fmla="*/ 91 w 105"/>
                    <a:gd name="T117" fmla="*/ 150 h 161"/>
                    <a:gd name="T118" fmla="*/ 86 w 105"/>
                    <a:gd name="T119" fmla="*/ 154 h 161"/>
                    <a:gd name="T120" fmla="*/ 81 w 105"/>
                    <a:gd name="T121" fmla="*/ 156 h 161"/>
                    <a:gd name="T122" fmla="*/ 73 w 105"/>
                    <a:gd name="T123" fmla="*/ 159 h 161"/>
                    <a:gd name="T124" fmla="*/ 67 w 105"/>
                    <a:gd name="T1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61">
                      <a:moveTo>
                        <a:pt x="63" y="161"/>
                      </a:moveTo>
                      <a:lnTo>
                        <a:pt x="61" y="161"/>
                      </a:lnTo>
                      <a:lnTo>
                        <a:pt x="57" y="159"/>
                      </a:lnTo>
                      <a:lnTo>
                        <a:pt x="54" y="158"/>
                      </a:lnTo>
                      <a:lnTo>
                        <a:pt x="52" y="156"/>
                      </a:lnTo>
                      <a:lnTo>
                        <a:pt x="48" y="155"/>
                      </a:lnTo>
                      <a:lnTo>
                        <a:pt x="47" y="154"/>
                      </a:lnTo>
                      <a:lnTo>
                        <a:pt x="44" y="151"/>
                      </a:lnTo>
                      <a:lnTo>
                        <a:pt x="43" y="149"/>
                      </a:lnTo>
                      <a:lnTo>
                        <a:pt x="40" y="147"/>
                      </a:lnTo>
                      <a:lnTo>
                        <a:pt x="39" y="144"/>
                      </a:lnTo>
                      <a:lnTo>
                        <a:pt x="38" y="140"/>
                      </a:lnTo>
                      <a:lnTo>
                        <a:pt x="37" y="137"/>
                      </a:lnTo>
                      <a:lnTo>
                        <a:pt x="37" y="136"/>
                      </a:lnTo>
                      <a:lnTo>
                        <a:pt x="34" y="135"/>
                      </a:lnTo>
                      <a:lnTo>
                        <a:pt x="33" y="133"/>
                      </a:lnTo>
                      <a:lnTo>
                        <a:pt x="33" y="132"/>
                      </a:lnTo>
                      <a:lnTo>
                        <a:pt x="32" y="128"/>
                      </a:lnTo>
                      <a:lnTo>
                        <a:pt x="30" y="127"/>
                      </a:lnTo>
                      <a:lnTo>
                        <a:pt x="28" y="125"/>
                      </a:lnTo>
                      <a:lnTo>
                        <a:pt x="26" y="122"/>
                      </a:lnTo>
                      <a:lnTo>
                        <a:pt x="25" y="121"/>
                      </a:lnTo>
                      <a:lnTo>
                        <a:pt x="24" y="120"/>
                      </a:lnTo>
                      <a:lnTo>
                        <a:pt x="23" y="118"/>
                      </a:lnTo>
                      <a:lnTo>
                        <a:pt x="21" y="114"/>
                      </a:lnTo>
                      <a:lnTo>
                        <a:pt x="14" y="107"/>
                      </a:lnTo>
                      <a:lnTo>
                        <a:pt x="13" y="104"/>
                      </a:lnTo>
                      <a:lnTo>
                        <a:pt x="11" y="102"/>
                      </a:lnTo>
                      <a:lnTo>
                        <a:pt x="10" y="98"/>
                      </a:lnTo>
                      <a:lnTo>
                        <a:pt x="9" y="94"/>
                      </a:lnTo>
                      <a:lnTo>
                        <a:pt x="5" y="90"/>
                      </a:lnTo>
                      <a:lnTo>
                        <a:pt x="2" y="82"/>
                      </a:lnTo>
                      <a:lnTo>
                        <a:pt x="1" y="78"/>
                      </a:lnTo>
                      <a:lnTo>
                        <a:pt x="1" y="75"/>
                      </a:lnTo>
                      <a:lnTo>
                        <a:pt x="0" y="74"/>
                      </a:lnTo>
                      <a:lnTo>
                        <a:pt x="0" y="71"/>
                      </a:lnTo>
                      <a:lnTo>
                        <a:pt x="0" y="68"/>
                      </a:lnTo>
                      <a:lnTo>
                        <a:pt x="0" y="64"/>
                      </a:lnTo>
                      <a:lnTo>
                        <a:pt x="0" y="60"/>
                      </a:lnTo>
                      <a:lnTo>
                        <a:pt x="1" y="54"/>
                      </a:lnTo>
                      <a:lnTo>
                        <a:pt x="2" y="51"/>
                      </a:lnTo>
                      <a:lnTo>
                        <a:pt x="4" y="47"/>
                      </a:lnTo>
                      <a:lnTo>
                        <a:pt x="5" y="45"/>
                      </a:lnTo>
                      <a:lnTo>
                        <a:pt x="5" y="44"/>
                      </a:lnTo>
                      <a:lnTo>
                        <a:pt x="5" y="40"/>
                      </a:lnTo>
                      <a:lnTo>
                        <a:pt x="7" y="38"/>
                      </a:lnTo>
                      <a:lnTo>
                        <a:pt x="9" y="37"/>
                      </a:lnTo>
                      <a:lnTo>
                        <a:pt x="10" y="35"/>
                      </a:lnTo>
                      <a:lnTo>
                        <a:pt x="11" y="31"/>
                      </a:lnTo>
                      <a:lnTo>
                        <a:pt x="14" y="28"/>
                      </a:lnTo>
                      <a:lnTo>
                        <a:pt x="16" y="25"/>
                      </a:lnTo>
                      <a:lnTo>
                        <a:pt x="19" y="21"/>
                      </a:lnTo>
                      <a:lnTo>
                        <a:pt x="23" y="19"/>
                      </a:lnTo>
                      <a:lnTo>
                        <a:pt x="24" y="18"/>
                      </a:lnTo>
                      <a:lnTo>
                        <a:pt x="25" y="16"/>
                      </a:lnTo>
                      <a:lnTo>
                        <a:pt x="26" y="14"/>
                      </a:lnTo>
                      <a:lnTo>
                        <a:pt x="28" y="11"/>
                      </a:lnTo>
                      <a:lnTo>
                        <a:pt x="30" y="8"/>
                      </a:lnTo>
                      <a:lnTo>
                        <a:pt x="33" y="6"/>
                      </a:lnTo>
                      <a:lnTo>
                        <a:pt x="37" y="2"/>
                      </a:lnTo>
                      <a:lnTo>
                        <a:pt x="38" y="0"/>
                      </a:lnTo>
                      <a:lnTo>
                        <a:pt x="39" y="2"/>
                      </a:lnTo>
                      <a:lnTo>
                        <a:pt x="40" y="2"/>
                      </a:lnTo>
                      <a:lnTo>
                        <a:pt x="43" y="4"/>
                      </a:lnTo>
                      <a:lnTo>
                        <a:pt x="44" y="7"/>
                      </a:lnTo>
                      <a:lnTo>
                        <a:pt x="46" y="7"/>
                      </a:lnTo>
                      <a:lnTo>
                        <a:pt x="47" y="9"/>
                      </a:lnTo>
                      <a:lnTo>
                        <a:pt x="48" y="13"/>
                      </a:lnTo>
                      <a:lnTo>
                        <a:pt x="52" y="16"/>
                      </a:lnTo>
                      <a:lnTo>
                        <a:pt x="53" y="18"/>
                      </a:lnTo>
                      <a:lnTo>
                        <a:pt x="56" y="19"/>
                      </a:lnTo>
                      <a:lnTo>
                        <a:pt x="57" y="22"/>
                      </a:lnTo>
                      <a:lnTo>
                        <a:pt x="58" y="25"/>
                      </a:lnTo>
                      <a:lnTo>
                        <a:pt x="61" y="28"/>
                      </a:lnTo>
                      <a:lnTo>
                        <a:pt x="62" y="31"/>
                      </a:lnTo>
                      <a:lnTo>
                        <a:pt x="63" y="33"/>
                      </a:lnTo>
                      <a:lnTo>
                        <a:pt x="63" y="35"/>
                      </a:lnTo>
                      <a:lnTo>
                        <a:pt x="65" y="37"/>
                      </a:lnTo>
                      <a:lnTo>
                        <a:pt x="67" y="40"/>
                      </a:lnTo>
                      <a:lnTo>
                        <a:pt x="68" y="44"/>
                      </a:lnTo>
                      <a:lnTo>
                        <a:pt x="70" y="45"/>
                      </a:lnTo>
                      <a:lnTo>
                        <a:pt x="70" y="46"/>
                      </a:lnTo>
                      <a:lnTo>
                        <a:pt x="71" y="47"/>
                      </a:lnTo>
                      <a:lnTo>
                        <a:pt x="72" y="51"/>
                      </a:lnTo>
                      <a:lnTo>
                        <a:pt x="73" y="54"/>
                      </a:lnTo>
                      <a:lnTo>
                        <a:pt x="76" y="57"/>
                      </a:lnTo>
                      <a:lnTo>
                        <a:pt x="77" y="60"/>
                      </a:lnTo>
                      <a:lnTo>
                        <a:pt x="78" y="63"/>
                      </a:lnTo>
                      <a:lnTo>
                        <a:pt x="82" y="65"/>
                      </a:lnTo>
                      <a:lnTo>
                        <a:pt x="85" y="68"/>
                      </a:lnTo>
                      <a:lnTo>
                        <a:pt x="86" y="71"/>
                      </a:lnTo>
                      <a:lnTo>
                        <a:pt x="89" y="74"/>
                      </a:lnTo>
                      <a:lnTo>
                        <a:pt x="90" y="76"/>
                      </a:lnTo>
                      <a:lnTo>
                        <a:pt x="92" y="78"/>
                      </a:lnTo>
                      <a:lnTo>
                        <a:pt x="94" y="79"/>
                      </a:lnTo>
                      <a:lnTo>
                        <a:pt x="94" y="82"/>
                      </a:lnTo>
                      <a:lnTo>
                        <a:pt x="96" y="83"/>
                      </a:lnTo>
                      <a:lnTo>
                        <a:pt x="97" y="87"/>
                      </a:lnTo>
                      <a:lnTo>
                        <a:pt x="99" y="90"/>
                      </a:lnTo>
                      <a:lnTo>
                        <a:pt x="100" y="93"/>
                      </a:lnTo>
                      <a:lnTo>
                        <a:pt x="101" y="95"/>
                      </a:lnTo>
                      <a:lnTo>
                        <a:pt x="101" y="99"/>
                      </a:lnTo>
                      <a:lnTo>
                        <a:pt x="103" y="106"/>
                      </a:lnTo>
                      <a:lnTo>
                        <a:pt x="104" y="109"/>
                      </a:lnTo>
                      <a:lnTo>
                        <a:pt x="105" y="114"/>
                      </a:lnTo>
                      <a:lnTo>
                        <a:pt x="105" y="120"/>
                      </a:lnTo>
                      <a:lnTo>
                        <a:pt x="105" y="125"/>
                      </a:lnTo>
                      <a:lnTo>
                        <a:pt x="105" y="126"/>
                      </a:lnTo>
                      <a:lnTo>
                        <a:pt x="105" y="127"/>
                      </a:lnTo>
                      <a:lnTo>
                        <a:pt x="105" y="130"/>
                      </a:lnTo>
                      <a:lnTo>
                        <a:pt x="105" y="133"/>
                      </a:lnTo>
                      <a:lnTo>
                        <a:pt x="104" y="136"/>
                      </a:lnTo>
                      <a:lnTo>
                        <a:pt x="103" y="139"/>
                      </a:lnTo>
                      <a:lnTo>
                        <a:pt x="101" y="140"/>
                      </a:lnTo>
                      <a:lnTo>
                        <a:pt x="99" y="142"/>
                      </a:lnTo>
                      <a:lnTo>
                        <a:pt x="97" y="146"/>
                      </a:lnTo>
                      <a:lnTo>
                        <a:pt x="94" y="149"/>
                      </a:lnTo>
                      <a:lnTo>
                        <a:pt x="91" y="150"/>
                      </a:lnTo>
                      <a:lnTo>
                        <a:pt x="89" y="153"/>
                      </a:lnTo>
                      <a:lnTo>
                        <a:pt x="86" y="154"/>
                      </a:lnTo>
                      <a:lnTo>
                        <a:pt x="84" y="155"/>
                      </a:lnTo>
                      <a:lnTo>
                        <a:pt x="81" y="156"/>
                      </a:lnTo>
                      <a:lnTo>
                        <a:pt x="76" y="158"/>
                      </a:lnTo>
                      <a:lnTo>
                        <a:pt x="73" y="159"/>
                      </a:lnTo>
                      <a:lnTo>
                        <a:pt x="71" y="161"/>
                      </a:lnTo>
                      <a:lnTo>
                        <a:pt x="67" y="161"/>
                      </a:lnTo>
                      <a:lnTo>
                        <a:pt x="63" y="16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3" name="Freeform 110">
                  <a:extLst>
                    <a:ext uri="{FF2B5EF4-FFF2-40B4-BE49-F238E27FC236}">
                      <a16:creationId xmlns:a16="http://schemas.microsoft.com/office/drawing/2014/main" id="{2F36462B-D3EB-411C-9946-5CF920B71C7B}"/>
                    </a:ext>
                  </a:extLst>
                </p:cNvPr>
                <p:cNvSpPr>
                  <a:spLocks/>
                </p:cNvSpPr>
                <p:nvPr/>
              </p:nvSpPr>
              <p:spPr bwMode="auto">
                <a:xfrm>
                  <a:off x="4035" y="2865"/>
                  <a:ext cx="10" cy="19"/>
                </a:xfrm>
                <a:custGeom>
                  <a:avLst/>
                  <a:gdLst>
                    <a:gd name="T0" fmla="*/ 10 w 10"/>
                    <a:gd name="T1" fmla="*/ 19 h 19"/>
                    <a:gd name="T2" fmla="*/ 9 w 10"/>
                    <a:gd name="T3" fmla="*/ 17 h 19"/>
                    <a:gd name="T4" fmla="*/ 9 w 10"/>
                    <a:gd name="T5" fmla="*/ 16 h 19"/>
                    <a:gd name="T6" fmla="*/ 6 w 10"/>
                    <a:gd name="T7" fmla="*/ 11 h 19"/>
                    <a:gd name="T8" fmla="*/ 2 w 10"/>
                    <a:gd name="T9" fmla="*/ 10 h 19"/>
                    <a:gd name="T10" fmla="*/ 1 w 10"/>
                    <a:gd name="T11" fmla="*/ 8 h 19"/>
                    <a:gd name="T12" fmla="*/ 0 w 10"/>
                    <a:gd name="T13" fmla="*/ 6 h 19"/>
                    <a:gd name="T14" fmla="*/ 1 w 10"/>
                    <a:gd name="T15" fmla="*/ 3 h 19"/>
                    <a:gd name="T16" fmla="*/ 4 w 10"/>
                    <a:gd name="T17" fmla="*/ 0 h 19"/>
                    <a:gd name="T18" fmla="*/ 6 w 10"/>
                    <a:gd name="T19" fmla="*/ 0 h 19"/>
                    <a:gd name="T20" fmla="*/ 6 w 10"/>
                    <a:gd name="T21" fmla="*/ 2 h 19"/>
                    <a:gd name="T22" fmla="*/ 7 w 10"/>
                    <a:gd name="T23" fmla="*/ 5 h 19"/>
                    <a:gd name="T24" fmla="*/ 9 w 10"/>
                    <a:gd name="T25" fmla="*/ 6 h 19"/>
                    <a:gd name="T26" fmla="*/ 9 w 10"/>
                    <a:gd name="T27" fmla="*/ 8 h 19"/>
                    <a:gd name="T28" fmla="*/ 9 w 10"/>
                    <a:gd name="T29" fmla="*/ 11 h 19"/>
                    <a:gd name="T30" fmla="*/ 9 w 10"/>
                    <a:gd name="T31" fmla="*/ 14 h 19"/>
                    <a:gd name="T32" fmla="*/ 9 w 10"/>
                    <a:gd name="T33" fmla="*/ 16 h 19"/>
                    <a:gd name="T34" fmla="*/ 10 w 10"/>
                    <a:gd name="T35" fmla="*/ 17 h 19"/>
                    <a:gd name="T36" fmla="*/ 10 w 10"/>
                    <a:gd name="T3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9">
                      <a:moveTo>
                        <a:pt x="10" y="19"/>
                      </a:moveTo>
                      <a:lnTo>
                        <a:pt x="9" y="17"/>
                      </a:lnTo>
                      <a:lnTo>
                        <a:pt x="9" y="16"/>
                      </a:lnTo>
                      <a:lnTo>
                        <a:pt x="6" y="11"/>
                      </a:lnTo>
                      <a:lnTo>
                        <a:pt x="2" y="10"/>
                      </a:lnTo>
                      <a:lnTo>
                        <a:pt x="1" y="8"/>
                      </a:lnTo>
                      <a:lnTo>
                        <a:pt x="0" y="6"/>
                      </a:lnTo>
                      <a:lnTo>
                        <a:pt x="1" y="3"/>
                      </a:lnTo>
                      <a:lnTo>
                        <a:pt x="4" y="0"/>
                      </a:lnTo>
                      <a:lnTo>
                        <a:pt x="6" y="0"/>
                      </a:lnTo>
                      <a:lnTo>
                        <a:pt x="6" y="2"/>
                      </a:lnTo>
                      <a:lnTo>
                        <a:pt x="7" y="5"/>
                      </a:lnTo>
                      <a:lnTo>
                        <a:pt x="9" y="6"/>
                      </a:lnTo>
                      <a:lnTo>
                        <a:pt x="9" y="8"/>
                      </a:lnTo>
                      <a:lnTo>
                        <a:pt x="9" y="11"/>
                      </a:lnTo>
                      <a:lnTo>
                        <a:pt x="9" y="14"/>
                      </a:lnTo>
                      <a:lnTo>
                        <a:pt x="9" y="16"/>
                      </a:lnTo>
                      <a:lnTo>
                        <a:pt x="10" y="17"/>
                      </a:lnTo>
                      <a:lnTo>
                        <a:pt x="10" y="1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4" name="Freeform 111">
                  <a:extLst>
                    <a:ext uri="{FF2B5EF4-FFF2-40B4-BE49-F238E27FC236}">
                      <a16:creationId xmlns:a16="http://schemas.microsoft.com/office/drawing/2014/main" id="{C710B427-D792-43AF-B299-DF5F9A85AA8C}"/>
                    </a:ext>
                  </a:extLst>
                </p:cNvPr>
                <p:cNvSpPr>
                  <a:spLocks/>
                </p:cNvSpPr>
                <p:nvPr/>
              </p:nvSpPr>
              <p:spPr bwMode="auto">
                <a:xfrm>
                  <a:off x="3800" y="2870"/>
                  <a:ext cx="55" cy="39"/>
                </a:xfrm>
                <a:custGeom>
                  <a:avLst/>
                  <a:gdLst>
                    <a:gd name="T0" fmla="*/ 7 w 55"/>
                    <a:gd name="T1" fmla="*/ 36 h 39"/>
                    <a:gd name="T2" fmla="*/ 7 w 55"/>
                    <a:gd name="T3" fmla="*/ 34 h 39"/>
                    <a:gd name="T4" fmla="*/ 5 w 55"/>
                    <a:gd name="T5" fmla="*/ 30 h 39"/>
                    <a:gd name="T6" fmla="*/ 4 w 55"/>
                    <a:gd name="T7" fmla="*/ 28 h 39"/>
                    <a:gd name="T8" fmla="*/ 0 w 55"/>
                    <a:gd name="T9" fmla="*/ 24 h 39"/>
                    <a:gd name="T10" fmla="*/ 0 w 55"/>
                    <a:gd name="T11" fmla="*/ 20 h 39"/>
                    <a:gd name="T12" fmla="*/ 3 w 55"/>
                    <a:gd name="T13" fmla="*/ 16 h 39"/>
                    <a:gd name="T14" fmla="*/ 4 w 55"/>
                    <a:gd name="T15" fmla="*/ 14 h 39"/>
                    <a:gd name="T16" fmla="*/ 7 w 55"/>
                    <a:gd name="T17" fmla="*/ 11 h 39"/>
                    <a:gd name="T18" fmla="*/ 9 w 55"/>
                    <a:gd name="T19" fmla="*/ 7 h 39"/>
                    <a:gd name="T20" fmla="*/ 13 w 55"/>
                    <a:gd name="T21" fmla="*/ 5 h 39"/>
                    <a:gd name="T22" fmla="*/ 19 w 55"/>
                    <a:gd name="T23" fmla="*/ 5 h 39"/>
                    <a:gd name="T24" fmla="*/ 26 w 55"/>
                    <a:gd name="T25" fmla="*/ 6 h 39"/>
                    <a:gd name="T26" fmla="*/ 29 w 55"/>
                    <a:gd name="T27" fmla="*/ 3 h 39"/>
                    <a:gd name="T28" fmla="*/ 33 w 55"/>
                    <a:gd name="T29" fmla="*/ 1 h 39"/>
                    <a:gd name="T30" fmla="*/ 37 w 55"/>
                    <a:gd name="T31" fmla="*/ 0 h 39"/>
                    <a:gd name="T32" fmla="*/ 41 w 55"/>
                    <a:gd name="T33" fmla="*/ 2 h 39"/>
                    <a:gd name="T34" fmla="*/ 45 w 55"/>
                    <a:gd name="T35" fmla="*/ 6 h 39"/>
                    <a:gd name="T36" fmla="*/ 50 w 55"/>
                    <a:gd name="T37" fmla="*/ 9 h 39"/>
                    <a:gd name="T38" fmla="*/ 53 w 55"/>
                    <a:gd name="T39" fmla="*/ 11 h 39"/>
                    <a:gd name="T40" fmla="*/ 55 w 55"/>
                    <a:gd name="T41" fmla="*/ 14 h 39"/>
                    <a:gd name="T42" fmla="*/ 53 w 55"/>
                    <a:gd name="T43" fmla="*/ 15 h 39"/>
                    <a:gd name="T44" fmla="*/ 51 w 55"/>
                    <a:gd name="T45" fmla="*/ 16 h 39"/>
                    <a:gd name="T46" fmla="*/ 51 w 55"/>
                    <a:gd name="T47" fmla="*/ 19 h 39"/>
                    <a:gd name="T48" fmla="*/ 48 w 55"/>
                    <a:gd name="T49" fmla="*/ 19 h 39"/>
                    <a:gd name="T50" fmla="*/ 45 w 55"/>
                    <a:gd name="T51" fmla="*/ 20 h 39"/>
                    <a:gd name="T52" fmla="*/ 43 w 55"/>
                    <a:gd name="T53" fmla="*/ 20 h 39"/>
                    <a:gd name="T54" fmla="*/ 42 w 55"/>
                    <a:gd name="T55" fmla="*/ 20 h 39"/>
                    <a:gd name="T56" fmla="*/ 40 w 55"/>
                    <a:gd name="T57" fmla="*/ 21 h 39"/>
                    <a:gd name="T58" fmla="*/ 38 w 55"/>
                    <a:gd name="T59" fmla="*/ 22 h 39"/>
                    <a:gd name="T60" fmla="*/ 38 w 55"/>
                    <a:gd name="T61" fmla="*/ 24 h 39"/>
                    <a:gd name="T62" fmla="*/ 40 w 55"/>
                    <a:gd name="T63" fmla="*/ 26 h 39"/>
                    <a:gd name="T64" fmla="*/ 42 w 55"/>
                    <a:gd name="T65" fmla="*/ 28 h 39"/>
                    <a:gd name="T66" fmla="*/ 45 w 55"/>
                    <a:gd name="T67" fmla="*/ 28 h 39"/>
                    <a:gd name="T68" fmla="*/ 47 w 55"/>
                    <a:gd name="T69" fmla="*/ 29 h 39"/>
                    <a:gd name="T70" fmla="*/ 47 w 55"/>
                    <a:gd name="T71" fmla="*/ 30 h 39"/>
                    <a:gd name="T72" fmla="*/ 45 w 55"/>
                    <a:gd name="T73" fmla="*/ 31 h 39"/>
                    <a:gd name="T74" fmla="*/ 43 w 55"/>
                    <a:gd name="T75" fmla="*/ 34 h 39"/>
                    <a:gd name="T76" fmla="*/ 42 w 55"/>
                    <a:gd name="T77" fmla="*/ 34 h 39"/>
                    <a:gd name="T78" fmla="*/ 41 w 55"/>
                    <a:gd name="T79" fmla="*/ 34 h 39"/>
                    <a:gd name="T80" fmla="*/ 40 w 55"/>
                    <a:gd name="T81" fmla="*/ 33 h 39"/>
                    <a:gd name="T82" fmla="*/ 37 w 55"/>
                    <a:gd name="T83" fmla="*/ 36 h 39"/>
                    <a:gd name="T84" fmla="*/ 36 w 55"/>
                    <a:gd name="T85" fmla="*/ 36 h 39"/>
                    <a:gd name="T86" fmla="*/ 34 w 55"/>
                    <a:gd name="T87" fmla="*/ 38 h 39"/>
                    <a:gd name="T88" fmla="*/ 33 w 55"/>
                    <a:gd name="T89" fmla="*/ 38 h 39"/>
                    <a:gd name="T90" fmla="*/ 31 w 55"/>
                    <a:gd name="T91" fmla="*/ 36 h 39"/>
                    <a:gd name="T92" fmla="*/ 31 w 55"/>
                    <a:gd name="T93" fmla="*/ 34 h 39"/>
                    <a:gd name="T94" fmla="*/ 31 w 55"/>
                    <a:gd name="T95" fmla="*/ 31 h 39"/>
                    <a:gd name="T96" fmla="*/ 29 w 55"/>
                    <a:gd name="T97" fmla="*/ 30 h 39"/>
                    <a:gd name="T98" fmla="*/ 27 w 55"/>
                    <a:gd name="T99" fmla="*/ 31 h 39"/>
                    <a:gd name="T100" fmla="*/ 26 w 55"/>
                    <a:gd name="T101" fmla="*/ 33 h 39"/>
                    <a:gd name="T102" fmla="*/ 23 w 55"/>
                    <a:gd name="T103" fmla="*/ 33 h 39"/>
                    <a:gd name="T104" fmla="*/ 22 w 55"/>
                    <a:gd name="T105" fmla="*/ 34 h 39"/>
                    <a:gd name="T106" fmla="*/ 19 w 55"/>
                    <a:gd name="T107" fmla="*/ 35 h 39"/>
                    <a:gd name="T108" fmla="*/ 18 w 55"/>
                    <a:gd name="T109" fmla="*/ 35 h 39"/>
                    <a:gd name="T110" fmla="*/ 15 w 55"/>
                    <a:gd name="T111" fmla="*/ 36 h 39"/>
                    <a:gd name="T112" fmla="*/ 15 w 55"/>
                    <a:gd name="T113" fmla="*/ 38 h 39"/>
                    <a:gd name="T114" fmla="*/ 14 w 55"/>
                    <a:gd name="T115" fmla="*/ 39 h 39"/>
                    <a:gd name="T116" fmla="*/ 13 w 55"/>
                    <a:gd name="T117" fmla="*/ 39 h 39"/>
                    <a:gd name="T118" fmla="*/ 10 w 55"/>
                    <a:gd name="T119" fmla="*/ 39 h 39"/>
                    <a:gd name="T120" fmla="*/ 9 w 55"/>
                    <a:gd name="T121" fmla="*/ 39 h 39"/>
                    <a:gd name="T122" fmla="*/ 9 w 55"/>
                    <a:gd name="T123" fmla="*/ 36 h 39"/>
                    <a:gd name="T124" fmla="*/ 7 w 55"/>
                    <a:gd name="T125"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39">
                      <a:moveTo>
                        <a:pt x="7" y="36"/>
                      </a:moveTo>
                      <a:lnTo>
                        <a:pt x="7" y="34"/>
                      </a:lnTo>
                      <a:lnTo>
                        <a:pt x="5" y="30"/>
                      </a:lnTo>
                      <a:lnTo>
                        <a:pt x="4" y="28"/>
                      </a:lnTo>
                      <a:lnTo>
                        <a:pt x="0" y="24"/>
                      </a:lnTo>
                      <a:lnTo>
                        <a:pt x="0" y="20"/>
                      </a:lnTo>
                      <a:lnTo>
                        <a:pt x="3" y="16"/>
                      </a:lnTo>
                      <a:lnTo>
                        <a:pt x="4" y="14"/>
                      </a:lnTo>
                      <a:lnTo>
                        <a:pt x="7" y="11"/>
                      </a:lnTo>
                      <a:lnTo>
                        <a:pt x="9" y="7"/>
                      </a:lnTo>
                      <a:lnTo>
                        <a:pt x="13" y="5"/>
                      </a:lnTo>
                      <a:lnTo>
                        <a:pt x="19" y="5"/>
                      </a:lnTo>
                      <a:lnTo>
                        <a:pt x="26" y="6"/>
                      </a:lnTo>
                      <a:lnTo>
                        <a:pt x="29" y="3"/>
                      </a:lnTo>
                      <a:lnTo>
                        <a:pt x="33" y="1"/>
                      </a:lnTo>
                      <a:lnTo>
                        <a:pt x="37" y="0"/>
                      </a:lnTo>
                      <a:lnTo>
                        <a:pt x="41" y="2"/>
                      </a:lnTo>
                      <a:lnTo>
                        <a:pt x="45" y="6"/>
                      </a:lnTo>
                      <a:lnTo>
                        <a:pt x="50" y="9"/>
                      </a:lnTo>
                      <a:lnTo>
                        <a:pt x="53" y="11"/>
                      </a:lnTo>
                      <a:lnTo>
                        <a:pt x="55" y="14"/>
                      </a:lnTo>
                      <a:lnTo>
                        <a:pt x="53" y="15"/>
                      </a:lnTo>
                      <a:lnTo>
                        <a:pt x="51" y="16"/>
                      </a:lnTo>
                      <a:lnTo>
                        <a:pt x="51" y="19"/>
                      </a:lnTo>
                      <a:lnTo>
                        <a:pt x="48" y="19"/>
                      </a:lnTo>
                      <a:lnTo>
                        <a:pt x="45" y="20"/>
                      </a:lnTo>
                      <a:lnTo>
                        <a:pt x="43" y="20"/>
                      </a:lnTo>
                      <a:lnTo>
                        <a:pt x="42" y="20"/>
                      </a:lnTo>
                      <a:lnTo>
                        <a:pt x="40" y="21"/>
                      </a:lnTo>
                      <a:lnTo>
                        <a:pt x="38" y="22"/>
                      </a:lnTo>
                      <a:lnTo>
                        <a:pt x="38" y="24"/>
                      </a:lnTo>
                      <a:lnTo>
                        <a:pt x="40" y="26"/>
                      </a:lnTo>
                      <a:lnTo>
                        <a:pt x="42" y="28"/>
                      </a:lnTo>
                      <a:lnTo>
                        <a:pt x="45" y="28"/>
                      </a:lnTo>
                      <a:lnTo>
                        <a:pt x="47" y="29"/>
                      </a:lnTo>
                      <a:lnTo>
                        <a:pt x="47" y="30"/>
                      </a:lnTo>
                      <a:lnTo>
                        <a:pt x="45" y="31"/>
                      </a:lnTo>
                      <a:lnTo>
                        <a:pt x="43" y="34"/>
                      </a:lnTo>
                      <a:lnTo>
                        <a:pt x="42" y="34"/>
                      </a:lnTo>
                      <a:lnTo>
                        <a:pt x="41" y="34"/>
                      </a:lnTo>
                      <a:lnTo>
                        <a:pt x="40" y="33"/>
                      </a:lnTo>
                      <a:lnTo>
                        <a:pt x="37" y="36"/>
                      </a:lnTo>
                      <a:lnTo>
                        <a:pt x="36" y="36"/>
                      </a:lnTo>
                      <a:lnTo>
                        <a:pt x="34" y="38"/>
                      </a:lnTo>
                      <a:lnTo>
                        <a:pt x="33" y="38"/>
                      </a:lnTo>
                      <a:lnTo>
                        <a:pt x="31" y="36"/>
                      </a:lnTo>
                      <a:lnTo>
                        <a:pt x="31" y="34"/>
                      </a:lnTo>
                      <a:lnTo>
                        <a:pt x="31" y="31"/>
                      </a:lnTo>
                      <a:lnTo>
                        <a:pt x="29" y="30"/>
                      </a:lnTo>
                      <a:lnTo>
                        <a:pt x="27" y="31"/>
                      </a:lnTo>
                      <a:lnTo>
                        <a:pt x="26" y="33"/>
                      </a:lnTo>
                      <a:lnTo>
                        <a:pt x="23" y="33"/>
                      </a:lnTo>
                      <a:lnTo>
                        <a:pt x="22" y="34"/>
                      </a:lnTo>
                      <a:lnTo>
                        <a:pt x="19" y="35"/>
                      </a:lnTo>
                      <a:lnTo>
                        <a:pt x="18" y="35"/>
                      </a:lnTo>
                      <a:lnTo>
                        <a:pt x="15" y="36"/>
                      </a:lnTo>
                      <a:lnTo>
                        <a:pt x="15" y="38"/>
                      </a:lnTo>
                      <a:lnTo>
                        <a:pt x="14" y="39"/>
                      </a:lnTo>
                      <a:lnTo>
                        <a:pt x="13" y="39"/>
                      </a:lnTo>
                      <a:lnTo>
                        <a:pt x="10" y="39"/>
                      </a:lnTo>
                      <a:lnTo>
                        <a:pt x="9" y="39"/>
                      </a:lnTo>
                      <a:lnTo>
                        <a:pt x="9" y="36"/>
                      </a:lnTo>
                      <a:lnTo>
                        <a:pt x="7" y="3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5" name="Freeform 112">
                  <a:extLst>
                    <a:ext uri="{FF2B5EF4-FFF2-40B4-BE49-F238E27FC236}">
                      <a16:creationId xmlns:a16="http://schemas.microsoft.com/office/drawing/2014/main" id="{4C6327CC-81F2-4623-96F1-4BBEA83F7C19}"/>
                    </a:ext>
                  </a:extLst>
                </p:cNvPr>
                <p:cNvSpPr>
                  <a:spLocks/>
                </p:cNvSpPr>
                <p:nvPr/>
              </p:nvSpPr>
              <p:spPr bwMode="auto">
                <a:xfrm>
                  <a:off x="3867" y="2887"/>
                  <a:ext cx="17" cy="17"/>
                </a:xfrm>
                <a:custGeom>
                  <a:avLst/>
                  <a:gdLst>
                    <a:gd name="T0" fmla="*/ 12 w 17"/>
                    <a:gd name="T1" fmla="*/ 17 h 17"/>
                    <a:gd name="T2" fmla="*/ 11 w 17"/>
                    <a:gd name="T3" fmla="*/ 14 h 17"/>
                    <a:gd name="T4" fmla="*/ 8 w 17"/>
                    <a:gd name="T5" fmla="*/ 12 h 17"/>
                    <a:gd name="T6" fmla="*/ 7 w 17"/>
                    <a:gd name="T7" fmla="*/ 11 h 17"/>
                    <a:gd name="T8" fmla="*/ 5 w 17"/>
                    <a:gd name="T9" fmla="*/ 9 h 17"/>
                    <a:gd name="T10" fmla="*/ 3 w 17"/>
                    <a:gd name="T11" fmla="*/ 7 h 17"/>
                    <a:gd name="T12" fmla="*/ 2 w 17"/>
                    <a:gd name="T13" fmla="*/ 4 h 17"/>
                    <a:gd name="T14" fmla="*/ 0 w 17"/>
                    <a:gd name="T15" fmla="*/ 2 h 17"/>
                    <a:gd name="T16" fmla="*/ 2 w 17"/>
                    <a:gd name="T17" fmla="*/ 0 h 17"/>
                    <a:gd name="T18" fmla="*/ 3 w 17"/>
                    <a:gd name="T19" fmla="*/ 2 h 17"/>
                    <a:gd name="T20" fmla="*/ 5 w 17"/>
                    <a:gd name="T21" fmla="*/ 3 h 17"/>
                    <a:gd name="T22" fmla="*/ 8 w 17"/>
                    <a:gd name="T23" fmla="*/ 4 h 17"/>
                    <a:gd name="T24" fmla="*/ 11 w 17"/>
                    <a:gd name="T25" fmla="*/ 4 h 17"/>
                    <a:gd name="T26" fmla="*/ 12 w 17"/>
                    <a:gd name="T27" fmla="*/ 4 h 17"/>
                    <a:gd name="T28" fmla="*/ 13 w 17"/>
                    <a:gd name="T29" fmla="*/ 5 h 17"/>
                    <a:gd name="T30" fmla="*/ 14 w 17"/>
                    <a:gd name="T31" fmla="*/ 7 h 17"/>
                    <a:gd name="T32" fmla="*/ 17 w 17"/>
                    <a:gd name="T33" fmla="*/ 9 h 17"/>
                    <a:gd name="T34" fmla="*/ 16 w 17"/>
                    <a:gd name="T35" fmla="*/ 12 h 17"/>
                    <a:gd name="T36" fmla="*/ 16 w 17"/>
                    <a:gd name="T37" fmla="*/ 13 h 17"/>
                    <a:gd name="T38" fmla="*/ 14 w 17"/>
                    <a:gd name="T39" fmla="*/ 13 h 17"/>
                    <a:gd name="T40" fmla="*/ 13 w 17"/>
                    <a:gd name="T41" fmla="*/ 14 h 17"/>
                    <a:gd name="T42" fmla="*/ 12 w 17"/>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12" y="17"/>
                      </a:moveTo>
                      <a:lnTo>
                        <a:pt x="11" y="14"/>
                      </a:lnTo>
                      <a:lnTo>
                        <a:pt x="8" y="12"/>
                      </a:lnTo>
                      <a:lnTo>
                        <a:pt x="7" y="11"/>
                      </a:lnTo>
                      <a:lnTo>
                        <a:pt x="5" y="9"/>
                      </a:lnTo>
                      <a:lnTo>
                        <a:pt x="3" y="7"/>
                      </a:lnTo>
                      <a:lnTo>
                        <a:pt x="2" y="4"/>
                      </a:lnTo>
                      <a:lnTo>
                        <a:pt x="0" y="2"/>
                      </a:lnTo>
                      <a:lnTo>
                        <a:pt x="2" y="0"/>
                      </a:lnTo>
                      <a:lnTo>
                        <a:pt x="3" y="2"/>
                      </a:lnTo>
                      <a:lnTo>
                        <a:pt x="5" y="3"/>
                      </a:lnTo>
                      <a:lnTo>
                        <a:pt x="8" y="4"/>
                      </a:lnTo>
                      <a:lnTo>
                        <a:pt x="11" y="4"/>
                      </a:lnTo>
                      <a:lnTo>
                        <a:pt x="12" y="4"/>
                      </a:lnTo>
                      <a:lnTo>
                        <a:pt x="13" y="5"/>
                      </a:lnTo>
                      <a:lnTo>
                        <a:pt x="14" y="7"/>
                      </a:lnTo>
                      <a:lnTo>
                        <a:pt x="17" y="9"/>
                      </a:lnTo>
                      <a:lnTo>
                        <a:pt x="16" y="12"/>
                      </a:lnTo>
                      <a:lnTo>
                        <a:pt x="16" y="13"/>
                      </a:lnTo>
                      <a:lnTo>
                        <a:pt x="14" y="13"/>
                      </a:lnTo>
                      <a:lnTo>
                        <a:pt x="13" y="14"/>
                      </a:lnTo>
                      <a:lnTo>
                        <a:pt x="1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6" name="Freeform 113">
                  <a:extLst>
                    <a:ext uri="{FF2B5EF4-FFF2-40B4-BE49-F238E27FC236}">
                      <a16:creationId xmlns:a16="http://schemas.microsoft.com/office/drawing/2014/main" id="{411DC85B-3F61-498A-AD77-1BF1B02A2B9C}"/>
                    </a:ext>
                  </a:extLst>
                </p:cNvPr>
                <p:cNvSpPr>
                  <a:spLocks/>
                </p:cNvSpPr>
                <p:nvPr/>
              </p:nvSpPr>
              <p:spPr bwMode="auto">
                <a:xfrm>
                  <a:off x="4094" y="2915"/>
                  <a:ext cx="37" cy="42"/>
                </a:xfrm>
                <a:custGeom>
                  <a:avLst/>
                  <a:gdLst>
                    <a:gd name="T0" fmla="*/ 18 w 37"/>
                    <a:gd name="T1" fmla="*/ 42 h 42"/>
                    <a:gd name="T2" fmla="*/ 13 w 37"/>
                    <a:gd name="T3" fmla="*/ 41 h 42"/>
                    <a:gd name="T4" fmla="*/ 13 w 37"/>
                    <a:gd name="T5" fmla="*/ 37 h 42"/>
                    <a:gd name="T6" fmla="*/ 9 w 37"/>
                    <a:gd name="T7" fmla="*/ 31 h 42"/>
                    <a:gd name="T8" fmla="*/ 4 w 37"/>
                    <a:gd name="T9" fmla="*/ 22 h 42"/>
                    <a:gd name="T10" fmla="*/ 0 w 37"/>
                    <a:gd name="T11" fmla="*/ 13 h 42"/>
                    <a:gd name="T12" fmla="*/ 3 w 37"/>
                    <a:gd name="T13" fmla="*/ 10 h 42"/>
                    <a:gd name="T14" fmla="*/ 7 w 37"/>
                    <a:gd name="T15" fmla="*/ 8 h 42"/>
                    <a:gd name="T16" fmla="*/ 9 w 37"/>
                    <a:gd name="T17" fmla="*/ 5 h 42"/>
                    <a:gd name="T18" fmla="*/ 13 w 37"/>
                    <a:gd name="T19" fmla="*/ 4 h 42"/>
                    <a:gd name="T20" fmla="*/ 16 w 37"/>
                    <a:gd name="T21" fmla="*/ 3 h 42"/>
                    <a:gd name="T22" fmla="*/ 19 w 37"/>
                    <a:gd name="T23" fmla="*/ 2 h 42"/>
                    <a:gd name="T24" fmla="*/ 26 w 37"/>
                    <a:gd name="T25" fmla="*/ 2 h 42"/>
                    <a:gd name="T26" fmla="*/ 28 w 37"/>
                    <a:gd name="T27" fmla="*/ 2 h 42"/>
                    <a:gd name="T28" fmla="*/ 31 w 37"/>
                    <a:gd name="T29" fmla="*/ 2 h 42"/>
                    <a:gd name="T30" fmla="*/ 33 w 37"/>
                    <a:gd name="T31" fmla="*/ 0 h 42"/>
                    <a:gd name="T32" fmla="*/ 37 w 37"/>
                    <a:gd name="T33" fmla="*/ 2 h 42"/>
                    <a:gd name="T34" fmla="*/ 37 w 37"/>
                    <a:gd name="T35" fmla="*/ 4 h 42"/>
                    <a:gd name="T36" fmla="*/ 32 w 37"/>
                    <a:gd name="T37" fmla="*/ 7 h 42"/>
                    <a:gd name="T38" fmla="*/ 28 w 37"/>
                    <a:gd name="T39" fmla="*/ 10 h 42"/>
                    <a:gd name="T40" fmla="*/ 27 w 37"/>
                    <a:gd name="T41" fmla="*/ 15 h 42"/>
                    <a:gd name="T42" fmla="*/ 27 w 37"/>
                    <a:gd name="T43" fmla="*/ 19 h 42"/>
                    <a:gd name="T44" fmla="*/ 26 w 37"/>
                    <a:gd name="T45" fmla="*/ 23 h 42"/>
                    <a:gd name="T46" fmla="*/ 24 w 37"/>
                    <a:gd name="T47" fmla="*/ 27 h 42"/>
                    <a:gd name="T48" fmla="*/ 23 w 37"/>
                    <a:gd name="T49" fmla="*/ 31 h 42"/>
                    <a:gd name="T50" fmla="*/ 22 w 37"/>
                    <a:gd name="T51" fmla="*/ 37 h 42"/>
                    <a:gd name="T52" fmla="*/ 22 w 37"/>
                    <a:gd name="T53" fmla="*/ 41 h 42"/>
                    <a:gd name="T54" fmla="*/ 18 w 37"/>
                    <a:gd name="T5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42">
                      <a:moveTo>
                        <a:pt x="18" y="42"/>
                      </a:moveTo>
                      <a:lnTo>
                        <a:pt x="13" y="41"/>
                      </a:lnTo>
                      <a:lnTo>
                        <a:pt x="13" y="37"/>
                      </a:lnTo>
                      <a:lnTo>
                        <a:pt x="9" y="31"/>
                      </a:lnTo>
                      <a:lnTo>
                        <a:pt x="4" y="22"/>
                      </a:lnTo>
                      <a:lnTo>
                        <a:pt x="0" y="13"/>
                      </a:lnTo>
                      <a:lnTo>
                        <a:pt x="3" y="10"/>
                      </a:lnTo>
                      <a:lnTo>
                        <a:pt x="7" y="8"/>
                      </a:lnTo>
                      <a:lnTo>
                        <a:pt x="9" y="5"/>
                      </a:lnTo>
                      <a:lnTo>
                        <a:pt x="13" y="4"/>
                      </a:lnTo>
                      <a:lnTo>
                        <a:pt x="16" y="3"/>
                      </a:lnTo>
                      <a:lnTo>
                        <a:pt x="19" y="2"/>
                      </a:lnTo>
                      <a:lnTo>
                        <a:pt x="26" y="2"/>
                      </a:lnTo>
                      <a:lnTo>
                        <a:pt x="28" y="2"/>
                      </a:lnTo>
                      <a:lnTo>
                        <a:pt x="31" y="2"/>
                      </a:lnTo>
                      <a:lnTo>
                        <a:pt x="33" y="0"/>
                      </a:lnTo>
                      <a:lnTo>
                        <a:pt x="37" y="2"/>
                      </a:lnTo>
                      <a:lnTo>
                        <a:pt x="37" y="4"/>
                      </a:lnTo>
                      <a:lnTo>
                        <a:pt x="32" y="7"/>
                      </a:lnTo>
                      <a:lnTo>
                        <a:pt x="28" y="10"/>
                      </a:lnTo>
                      <a:lnTo>
                        <a:pt x="27" y="15"/>
                      </a:lnTo>
                      <a:lnTo>
                        <a:pt x="27" y="19"/>
                      </a:lnTo>
                      <a:lnTo>
                        <a:pt x="26" y="23"/>
                      </a:lnTo>
                      <a:lnTo>
                        <a:pt x="24" y="27"/>
                      </a:lnTo>
                      <a:lnTo>
                        <a:pt x="23" y="31"/>
                      </a:lnTo>
                      <a:lnTo>
                        <a:pt x="22" y="37"/>
                      </a:lnTo>
                      <a:lnTo>
                        <a:pt x="22" y="41"/>
                      </a:lnTo>
                      <a:lnTo>
                        <a:pt x="18" y="4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7" name="Freeform 114">
                  <a:extLst>
                    <a:ext uri="{FF2B5EF4-FFF2-40B4-BE49-F238E27FC236}">
                      <a16:creationId xmlns:a16="http://schemas.microsoft.com/office/drawing/2014/main" id="{1A79C27F-71AC-4AF2-A1CA-0FABB7774240}"/>
                    </a:ext>
                  </a:extLst>
                </p:cNvPr>
                <p:cNvSpPr>
                  <a:spLocks/>
                </p:cNvSpPr>
                <p:nvPr/>
              </p:nvSpPr>
              <p:spPr bwMode="auto">
                <a:xfrm>
                  <a:off x="4085" y="2918"/>
                  <a:ext cx="11" cy="20"/>
                </a:xfrm>
                <a:custGeom>
                  <a:avLst/>
                  <a:gdLst>
                    <a:gd name="T0" fmla="*/ 5 w 11"/>
                    <a:gd name="T1" fmla="*/ 20 h 20"/>
                    <a:gd name="T2" fmla="*/ 4 w 11"/>
                    <a:gd name="T3" fmla="*/ 20 h 20"/>
                    <a:gd name="T4" fmla="*/ 3 w 11"/>
                    <a:gd name="T5" fmla="*/ 18 h 20"/>
                    <a:gd name="T6" fmla="*/ 3 w 11"/>
                    <a:gd name="T7" fmla="*/ 12 h 20"/>
                    <a:gd name="T8" fmla="*/ 3 w 11"/>
                    <a:gd name="T9" fmla="*/ 9 h 20"/>
                    <a:gd name="T10" fmla="*/ 2 w 11"/>
                    <a:gd name="T11" fmla="*/ 7 h 20"/>
                    <a:gd name="T12" fmla="*/ 0 w 11"/>
                    <a:gd name="T13" fmla="*/ 4 h 20"/>
                    <a:gd name="T14" fmla="*/ 2 w 11"/>
                    <a:gd name="T15" fmla="*/ 0 h 20"/>
                    <a:gd name="T16" fmla="*/ 4 w 11"/>
                    <a:gd name="T17" fmla="*/ 2 h 20"/>
                    <a:gd name="T18" fmla="*/ 4 w 11"/>
                    <a:gd name="T19" fmla="*/ 4 h 20"/>
                    <a:gd name="T20" fmla="*/ 5 w 11"/>
                    <a:gd name="T21" fmla="*/ 7 h 20"/>
                    <a:gd name="T22" fmla="*/ 9 w 11"/>
                    <a:gd name="T23" fmla="*/ 12 h 20"/>
                    <a:gd name="T24" fmla="*/ 9 w 11"/>
                    <a:gd name="T25" fmla="*/ 14 h 20"/>
                    <a:gd name="T26" fmla="*/ 11 w 11"/>
                    <a:gd name="T27" fmla="*/ 18 h 20"/>
                    <a:gd name="T28" fmla="*/ 8 w 11"/>
                    <a:gd name="T29" fmla="*/ 20 h 20"/>
                    <a:gd name="T30" fmla="*/ 5 w 1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0">
                      <a:moveTo>
                        <a:pt x="5" y="20"/>
                      </a:moveTo>
                      <a:lnTo>
                        <a:pt x="4" y="20"/>
                      </a:lnTo>
                      <a:lnTo>
                        <a:pt x="3" y="18"/>
                      </a:lnTo>
                      <a:lnTo>
                        <a:pt x="3" y="12"/>
                      </a:lnTo>
                      <a:lnTo>
                        <a:pt x="3" y="9"/>
                      </a:lnTo>
                      <a:lnTo>
                        <a:pt x="2" y="7"/>
                      </a:lnTo>
                      <a:lnTo>
                        <a:pt x="0" y="4"/>
                      </a:lnTo>
                      <a:lnTo>
                        <a:pt x="2" y="0"/>
                      </a:lnTo>
                      <a:lnTo>
                        <a:pt x="4" y="2"/>
                      </a:lnTo>
                      <a:lnTo>
                        <a:pt x="4" y="4"/>
                      </a:lnTo>
                      <a:lnTo>
                        <a:pt x="5" y="7"/>
                      </a:lnTo>
                      <a:lnTo>
                        <a:pt x="9" y="12"/>
                      </a:lnTo>
                      <a:lnTo>
                        <a:pt x="9" y="14"/>
                      </a:lnTo>
                      <a:lnTo>
                        <a:pt x="11" y="18"/>
                      </a:lnTo>
                      <a:lnTo>
                        <a:pt x="8" y="20"/>
                      </a:lnTo>
                      <a:lnTo>
                        <a:pt x="5" y="2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8" name="Freeform 115">
                  <a:extLst>
                    <a:ext uri="{FF2B5EF4-FFF2-40B4-BE49-F238E27FC236}">
                      <a16:creationId xmlns:a16="http://schemas.microsoft.com/office/drawing/2014/main" id="{7C07B52F-CAAB-45C1-B449-BA5EE5650E7C}"/>
                    </a:ext>
                  </a:extLst>
                </p:cNvPr>
                <p:cNvSpPr>
                  <a:spLocks/>
                </p:cNvSpPr>
                <p:nvPr/>
              </p:nvSpPr>
              <p:spPr bwMode="auto">
                <a:xfrm>
                  <a:off x="4145" y="2928"/>
                  <a:ext cx="110" cy="303"/>
                </a:xfrm>
                <a:custGeom>
                  <a:avLst/>
                  <a:gdLst>
                    <a:gd name="T0" fmla="*/ 34 w 110"/>
                    <a:gd name="T1" fmla="*/ 300 h 303"/>
                    <a:gd name="T2" fmla="*/ 28 w 110"/>
                    <a:gd name="T3" fmla="*/ 295 h 303"/>
                    <a:gd name="T4" fmla="*/ 20 w 110"/>
                    <a:gd name="T5" fmla="*/ 293 h 303"/>
                    <a:gd name="T6" fmla="*/ 6 w 110"/>
                    <a:gd name="T7" fmla="*/ 285 h 303"/>
                    <a:gd name="T8" fmla="*/ 1 w 110"/>
                    <a:gd name="T9" fmla="*/ 272 h 303"/>
                    <a:gd name="T10" fmla="*/ 13 w 110"/>
                    <a:gd name="T11" fmla="*/ 248 h 303"/>
                    <a:gd name="T12" fmla="*/ 15 w 110"/>
                    <a:gd name="T13" fmla="*/ 237 h 303"/>
                    <a:gd name="T14" fmla="*/ 20 w 110"/>
                    <a:gd name="T15" fmla="*/ 213 h 303"/>
                    <a:gd name="T16" fmla="*/ 18 w 110"/>
                    <a:gd name="T17" fmla="*/ 193 h 303"/>
                    <a:gd name="T18" fmla="*/ 20 w 110"/>
                    <a:gd name="T19" fmla="*/ 174 h 303"/>
                    <a:gd name="T20" fmla="*/ 23 w 110"/>
                    <a:gd name="T21" fmla="*/ 153 h 303"/>
                    <a:gd name="T22" fmla="*/ 23 w 110"/>
                    <a:gd name="T23" fmla="*/ 138 h 303"/>
                    <a:gd name="T24" fmla="*/ 23 w 110"/>
                    <a:gd name="T25" fmla="*/ 124 h 303"/>
                    <a:gd name="T26" fmla="*/ 23 w 110"/>
                    <a:gd name="T27" fmla="*/ 108 h 303"/>
                    <a:gd name="T28" fmla="*/ 22 w 110"/>
                    <a:gd name="T29" fmla="*/ 85 h 303"/>
                    <a:gd name="T30" fmla="*/ 27 w 110"/>
                    <a:gd name="T31" fmla="*/ 70 h 303"/>
                    <a:gd name="T32" fmla="*/ 30 w 110"/>
                    <a:gd name="T33" fmla="*/ 52 h 303"/>
                    <a:gd name="T34" fmla="*/ 27 w 110"/>
                    <a:gd name="T35" fmla="*/ 38 h 303"/>
                    <a:gd name="T36" fmla="*/ 20 w 110"/>
                    <a:gd name="T37" fmla="*/ 21 h 303"/>
                    <a:gd name="T38" fmla="*/ 25 w 110"/>
                    <a:gd name="T39" fmla="*/ 4 h 303"/>
                    <a:gd name="T40" fmla="*/ 46 w 110"/>
                    <a:gd name="T41" fmla="*/ 1 h 303"/>
                    <a:gd name="T42" fmla="*/ 62 w 110"/>
                    <a:gd name="T43" fmla="*/ 10 h 303"/>
                    <a:gd name="T44" fmla="*/ 68 w 110"/>
                    <a:gd name="T45" fmla="*/ 24 h 303"/>
                    <a:gd name="T46" fmla="*/ 68 w 110"/>
                    <a:gd name="T47" fmla="*/ 38 h 303"/>
                    <a:gd name="T48" fmla="*/ 68 w 110"/>
                    <a:gd name="T49" fmla="*/ 48 h 303"/>
                    <a:gd name="T50" fmla="*/ 65 w 110"/>
                    <a:gd name="T51" fmla="*/ 63 h 303"/>
                    <a:gd name="T52" fmla="*/ 72 w 110"/>
                    <a:gd name="T53" fmla="*/ 82 h 303"/>
                    <a:gd name="T54" fmla="*/ 80 w 110"/>
                    <a:gd name="T55" fmla="*/ 94 h 303"/>
                    <a:gd name="T56" fmla="*/ 85 w 110"/>
                    <a:gd name="T57" fmla="*/ 103 h 303"/>
                    <a:gd name="T58" fmla="*/ 90 w 110"/>
                    <a:gd name="T59" fmla="*/ 109 h 303"/>
                    <a:gd name="T60" fmla="*/ 98 w 110"/>
                    <a:gd name="T61" fmla="*/ 120 h 303"/>
                    <a:gd name="T62" fmla="*/ 105 w 110"/>
                    <a:gd name="T63" fmla="*/ 134 h 303"/>
                    <a:gd name="T64" fmla="*/ 110 w 110"/>
                    <a:gd name="T65" fmla="*/ 147 h 303"/>
                    <a:gd name="T66" fmla="*/ 110 w 110"/>
                    <a:gd name="T67" fmla="*/ 160 h 303"/>
                    <a:gd name="T68" fmla="*/ 108 w 110"/>
                    <a:gd name="T69" fmla="*/ 177 h 303"/>
                    <a:gd name="T70" fmla="*/ 100 w 110"/>
                    <a:gd name="T71" fmla="*/ 194 h 303"/>
                    <a:gd name="T72" fmla="*/ 96 w 110"/>
                    <a:gd name="T73" fmla="*/ 204 h 303"/>
                    <a:gd name="T74" fmla="*/ 93 w 110"/>
                    <a:gd name="T75" fmla="*/ 218 h 303"/>
                    <a:gd name="T76" fmla="*/ 77 w 110"/>
                    <a:gd name="T77" fmla="*/ 231 h 303"/>
                    <a:gd name="T78" fmla="*/ 79 w 110"/>
                    <a:gd name="T79" fmla="*/ 241 h 303"/>
                    <a:gd name="T80" fmla="*/ 71 w 110"/>
                    <a:gd name="T81" fmla="*/ 260 h 303"/>
                    <a:gd name="T82" fmla="*/ 66 w 110"/>
                    <a:gd name="T83" fmla="*/ 270 h 303"/>
                    <a:gd name="T84" fmla="*/ 62 w 110"/>
                    <a:gd name="T85" fmla="*/ 282 h 303"/>
                    <a:gd name="T86" fmla="*/ 48 w 110"/>
                    <a:gd name="T87" fmla="*/ 282 h 303"/>
                    <a:gd name="T88" fmla="*/ 44 w 110"/>
                    <a:gd name="T89" fmla="*/ 272 h 303"/>
                    <a:gd name="T90" fmla="*/ 56 w 110"/>
                    <a:gd name="T91" fmla="*/ 263 h 303"/>
                    <a:gd name="T92" fmla="*/ 46 w 110"/>
                    <a:gd name="T93" fmla="*/ 269 h 303"/>
                    <a:gd name="T94" fmla="*/ 32 w 110"/>
                    <a:gd name="T95" fmla="*/ 286 h 303"/>
                    <a:gd name="T96" fmla="*/ 35 w 110"/>
                    <a:gd name="T97" fmla="*/ 293 h 303"/>
                    <a:gd name="T98" fmla="*/ 44 w 110"/>
                    <a:gd name="T99" fmla="*/ 30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303">
                      <a:moveTo>
                        <a:pt x="39" y="303"/>
                      </a:moveTo>
                      <a:lnTo>
                        <a:pt x="39" y="300"/>
                      </a:lnTo>
                      <a:lnTo>
                        <a:pt x="38" y="298"/>
                      </a:lnTo>
                      <a:lnTo>
                        <a:pt x="34" y="300"/>
                      </a:lnTo>
                      <a:lnTo>
                        <a:pt x="32" y="300"/>
                      </a:lnTo>
                      <a:lnTo>
                        <a:pt x="32" y="298"/>
                      </a:lnTo>
                      <a:lnTo>
                        <a:pt x="32" y="293"/>
                      </a:lnTo>
                      <a:lnTo>
                        <a:pt x="28" y="295"/>
                      </a:lnTo>
                      <a:lnTo>
                        <a:pt x="27" y="296"/>
                      </a:lnTo>
                      <a:lnTo>
                        <a:pt x="24" y="298"/>
                      </a:lnTo>
                      <a:lnTo>
                        <a:pt x="22" y="296"/>
                      </a:lnTo>
                      <a:lnTo>
                        <a:pt x="20" y="293"/>
                      </a:lnTo>
                      <a:lnTo>
                        <a:pt x="18" y="290"/>
                      </a:lnTo>
                      <a:lnTo>
                        <a:pt x="15" y="289"/>
                      </a:lnTo>
                      <a:lnTo>
                        <a:pt x="8" y="286"/>
                      </a:lnTo>
                      <a:lnTo>
                        <a:pt x="6" y="285"/>
                      </a:lnTo>
                      <a:lnTo>
                        <a:pt x="4" y="282"/>
                      </a:lnTo>
                      <a:lnTo>
                        <a:pt x="1" y="280"/>
                      </a:lnTo>
                      <a:lnTo>
                        <a:pt x="0" y="276"/>
                      </a:lnTo>
                      <a:lnTo>
                        <a:pt x="1" y="272"/>
                      </a:lnTo>
                      <a:lnTo>
                        <a:pt x="4" y="269"/>
                      </a:lnTo>
                      <a:lnTo>
                        <a:pt x="8" y="261"/>
                      </a:lnTo>
                      <a:lnTo>
                        <a:pt x="9" y="258"/>
                      </a:lnTo>
                      <a:lnTo>
                        <a:pt x="13" y="248"/>
                      </a:lnTo>
                      <a:lnTo>
                        <a:pt x="13" y="247"/>
                      </a:lnTo>
                      <a:lnTo>
                        <a:pt x="15" y="243"/>
                      </a:lnTo>
                      <a:lnTo>
                        <a:pt x="15" y="241"/>
                      </a:lnTo>
                      <a:lnTo>
                        <a:pt x="15" y="237"/>
                      </a:lnTo>
                      <a:lnTo>
                        <a:pt x="16" y="229"/>
                      </a:lnTo>
                      <a:lnTo>
                        <a:pt x="18" y="223"/>
                      </a:lnTo>
                      <a:lnTo>
                        <a:pt x="19" y="219"/>
                      </a:lnTo>
                      <a:lnTo>
                        <a:pt x="20" y="213"/>
                      </a:lnTo>
                      <a:lnTo>
                        <a:pt x="20" y="206"/>
                      </a:lnTo>
                      <a:lnTo>
                        <a:pt x="19" y="199"/>
                      </a:lnTo>
                      <a:lnTo>
                        <a:pt x="19" y="196"/>
                      </a:lnTo>
                      <a:lnTo>
                        <a:pt x="18" y="193"/>
                      </a:lnTo>
                      <a:lnTo>
                        <a:pt x="18" y="189"/>
                      </a:lnTo>
                      <a:lnTo>
                        <a:pt x="19" y="185"/>
                      </a:lnTo>
                      <a:lnTo>
                        <a:pt x="19" y="180"/>
                      </a:lnTo>
                      <a:lnTo>
                        <a:pt x="20" y="174"/>
                      </a:lnTo>
                      <a:lnTo>
                        <a:pt x="20" y="167"/>
                      </a:lnTo>
                      <a:lnTo>
                        <a:pt x="22" y="163"/>
                      </a:lnTo>
                      <a:lnTo>
                        <a:pt x="23" y="157"/>
                      </a:lnTo>
                      <a:lnTo>
                        <a:pt x="23" y="153"/>
                      </a:lnTo>
                      <a:lnTo>
                        <a:pt x="23" y="149"/>
                      </a:lnTo>
                      <a:lnTo>
                        <a:pt x="24" y="148"/>
                      </a:lnTo>
                      <a:lnTo>
                        <a:pt x="23" y="143"/>
                      </a:lnTo>
                      <a:lnTo>
                        <a:pt x="23" y="138"/>
                      </a:lnTo>
                      <a:lnTo>
                        <a:pt x="23" y="134"/>
                      </a:lnTo>
                      <a:lnTo>
                        <a:pt x="23" y="129"/>
                      </a:lnTo>
                      <a:lnTo>
                        <a:pt x="23" y="125"/>
                      </a:lnTo>
                      <a:lnTo>
                        <a:pt x="23" y="124"/>
                      </a:lnTo>
                      <a:lnTo>
                        <a:pt x="24" y="122"/>
                      </a:lnTo>
                      <a:lnTo>
                        <a:pt x="23" y="120"/>
                      </a:lnTo>
                      <a:lnTo>
                        <a:pt x="23" y="118"/>
                      </a:lnTo>
                      <a:lnTo>
                        <a:pt x="23" y="108"/>
                      </a:lnTo>
                      <a:lnTo>
                        <a:pt x="23" y="100"/>
                      </a:lnTo>
                      <a:lnTo>
                        <a:pt x="23" y="96"/>
                      </a:lnTo>
                      <a:lnTo>
                        <a:pt x="23" y="91"/>
                      </a:lnTo>
                      <a:lnTo>
                        <a:pt x="22" y="85"/>
                      </a:lnTo>
                      <a:lnTo>
                        <a:pt x="23" y="80"/>
                      </a:lnTo>
                      <a:lnTo>
                        <a:pt x="24" y="79"/>
                      </a:lnTo>
                      <a:lnTo>
                        <a:pt x="25" y="76"/>
                      </a:lnTo>
                      <a:lnTo>
                        <a:pt x="27" y="70"/>
                      </a:lnTo>
                      <a:lnTo>
                        <a:pt x="28" y="65"/>
                      </a:lnTo>
                      <a:lnTo>
                        <a:pt x="28" y="62"/>
                      </a:lnTo>
                      <a:lnTo>
                        <a:pt x="30" y="58"/>
                      </a:lnTo>
                      <a:lnTo>
                        <a:pt x="30" y="52"/>
                      </a:lnTo>
                      <a:lnTo>
                        <a:pt x="28" y="48"/>
                      </a:lnTo>
                      <a:lnTo>
                        <a:pt x="28" y="46"/>
                      </a:lnTo>
                      <a:lnTo>
                        <a:pt x="27" y="43"/>
                      </a:lnTo>
                      <a:lnTo>
                        <a:pt x="27" y="38"/>
                      </a:lnTo>
                      <a:lnTo>
                        <a:pt x="25" y="33"/>
                      </a:lnTo>
                      <a:lnTo>
                        <a:pt x="23" y="30"/>
                      </a:lnTo>
                      <a:lnTo>
                        <a:pt x="20" y="24"/>
                      </a:lnTo>
                      <a:lnTo>
                        <a:pt x="20" y="21"/>
                      </a:lnTo>
                      <a:lnTo>
                        <a:pt x="19" y="16"/>
                      </a:lnTo>
                      <a:lnTo>
                        <a:pt x="20" y="10"/>
                      </a:lnTo>
                      <a:lnTo>
                        <a:pt x="24" y="6"/>
                      </a:lnTo>
                      <a:lnTo>
                        <a:pt x="25" y="4"/>
                      </a:lnTo>
                      <a:lnTo>
                        <a:pt x="30" y="1"/>
                      </a:lnTo>
                      <a:lnTo>
                        <a:pt x="35" y="0"/>
                      </a:lnTo>
                      <a:lnTo>
                        <a:pt x="39" y="0"/>
                      </a:lnTo>
                      <a:lnTo>
                        <a:pt x="46" y="1"/>
                      </a:lnTo>
                      <a:lnTo>
                        <a:pt x="49" y="2"/>
                      </a:lnTo>
                      <a:lnTo>
                        <a:pt x="53" y="5"/>
                      </a:lnTo>
                      <a:lnTo>
                        <a:pt x="57" y="8"/>
                      </a:lnTo>
                      <a:lnTo>
                        <a:pt x="62" y="10"/>
                      </a:lnTo>
                      <a:lnTo>
                        <a:pt x="65" y="14"/>
                      </a:lnTo>
                      <a:lnTo>
                        <a:pt x="66" y="18"/>
                      </a:lnTo>
                      <a:lnTo>
                        <a:pt x="67" y="21"/>
                      </a:lnTo>
                      <a:lnTo>
                        <a:pt x="68" y="24"/>
                      </a:lnTo>
                      <a:lnTo>
                        <a:pt x="68" y="29"/>
                      </a:lnTo>
                      <a:lnTo>
                        <a:pt x="68" y="32"/>
                      </a:lnTo>
                      <a:lnTo>
                        <a:pt x="68" y="35"/>
                      </a:lnTo>
                      <a:lnTo>
                        <a:pt x="68" y="38"/>
                      </a:lnTo>
                      <a:lnTo>
                        <a:pt x="70" y="44"/>
                      </a:lnTo>
                      <a:lnTo>
                        <a:pt x="70" y="46"/>
                      </a:lnTo>
                      <a:lnTo>
                        <a:pt x="68" y="46"/>
                      </a:lnTo>
                      <a:lnTo>
                        <a:pt x="68" y="48"/>
                      </a:lnTo>
                      <a:lnTo>
                        <a:pt x="67" y="52"/>
                      </a:lnTo>
                      <a:lnTo>
                        <a:pt x="66" y="56"/>
                      </a:lnTo>
                      <a:lnTo>
                        <a:pt x="66" y="59"/>
                      </a:lnTo>
                      <a:lnTo>
                        <a:pt x="65" y="63"/>
                      </a:lnTo>
                      <a:lnTo>
                        <a:pt x="66" y="68"/>
                      </a:lnTo>
                      <a:lnTo>
                        <a:pt x="67" y="76"/>
                      </a:lnTo>
                      <a:lnTo>
                        <a:pt x="71" y="80"/>
                      </a:lnTo>
                      <a:lnTo>
                        <a:pt x="72" y="82"/>
                      </a:lnTo>
                      <a:lnTo>
                        <a:pt x="75" y="85"/>
                      </a:lnTo>
                      <a:lnTo>
                        <a:pt x="77" y="89"/>
                      </a:lnTo>
                      <a:lnTo>
                        <a:pt x="79" y="91"/>
                      </a:lnTo>
                      <a:lnTo>
                        <a:pt x="80" y="94"/>
                      </a:lnTo>
                      <a:lnTo>
                        <a:pt x="80" y="96"/>
                      </a:lnTo>
                      <a:lnTo>
                        <a:pt x="82" y="96"/>
                      </a:lnTo>
                      <a:lnTo>
                        <a:pt x="84" y="99"/>
                      </a:lnTo>
                      <a:lnTo>
                        <a:pt x="85" y="103"/>
                      </a:lnTo>
                      <a:lnTo>
                        <a:pt x="86" y="105"/>
                      </a:lnTo>
                      <a:lnTo>
                        <a:pt x="87" y="106"/>
                      </a:lnTo>
                      <a:lnTo>
                        <a:pt x="87" y="108"/>
                      </a:lnTo>
                      <a:lnTo>
                        <a:pt x="90" y="109"/>
                      </a:lnTo>
                      <a:lnTo>
                        <a:pt x="93" y="111"/>
                      </a:lnTo>
                      <a:lnTo>
                        <a:pt x="94" y="113"/>
                      </a:lnTo>
                      <a:lnTo>
                        <a:pt x="95" y="117"/>
                      </a:lnTo>
                      <a:lnTo>
                        <a:pt x="98" y="120"/>
                      </a:lnTo>
                      <a:lnTo>
                        <a:pt x="99" y="124"/>
                      </a:lnTo>
                      <a:lnTo>
                        <a:pt x="100" y="128"/>
                      </a:lnTo>
                      <a:lnTo>
                        <a:pt x="101" y="132"/>
                      </a:lnTo>
                      <a:lnTo>
                        <a:pt x="105" y="134"/>
                      </a:lnTo>
                      <a:lnTo>
                        <a:pt x="106" y="137"/>
                      </a:lnTo>
                      <a:lnTo>
                        <a:pt x="109" y="139"/>
                      </a:lnTo>
                      <a:lnTo>
                        <a:pt x="110" y="142"/>
                      </a:lnTo>
                      <a:lnTo>
                        <a:pt x="110" y="147"/>
                      </a:lnTo>
                      <a:lnTo>
                        <a:pt x="110" y="149"/>
                      </a:lnTo>
                      <a:lnTo>
                        <a:pt x="110" y="153"/>
                      </a:lnTo>
                      <a:lnTo>
                        <a:pt x="110" y="157"/>
                      </a:lnTo>
                      <a:lnTo>
                        <a:pt x="110" y="160"/>
                      </a:lnTo>
                      <a:lnTo>
                        <a:pt x="109" y="165"/>
                      </a:lnTo>
                      <a:lnTo>
                        <a:pt x="108" y="168"/>
                      </a:lnTo>
                      <a:lnTo>
                        <a:pt x="109" y="172"/>
                      </a:lnTo>
                      <a:lnTo>
                        <a:pt x="108" y="177"/>
                      </a:lnTo>
                      <a:lnTo>
                        <a:pt x="108" y="181"/>
                      </a:lnTo>
                      <a:lnTo>
                        <a:pt x="106" y="184"/>
                      </a:lnTo>
                      <a:lnTo>
                        <a:pt x="103" y="187"/>
                      </a:lnTo>
                      <a:lnTo>
                        <a:pt x="100" y="194"/>
                      </a:lnTo>
                      <a:lnTo>
                        <a:pt x="100" y="195"/>
                      </a:lnTo>
                      <a:lnTo>
                        <a:pt x="98" y="198"/>
                      </a:lnTo>
                      <a:lnTo>
                        <a:pt x="98" y="199"/>
                      </a:lnTo>
                      <a:lnTo>
                        <a:pt x="96" y="204"/>
                      </a:lnTo>
                      <a:lnTo>
                        <a:pt x="96" y="208"/>
                      </a:lnTo>
                      <a:lnTo>
                        <a:pt x="95" y="212"/>
                      </a:lnTo>
                      <a:lnTo>
                        <a:pt x="94" y="215"/>
                      </a:lnTo>
                      <a:lnTo>
                        <a:pt x="93" y="218"/>
                      </a:lnTo>
                      <a:lnTo>
                        <a:pt x="91" y="222"/>
                      </a:lnTo>
                      <a:lnTo>
                        <a:pt x="87" y="224"/>
                      </a:lnTo>
                      <a:lnTo>
                        <a:pt x="81" y="228"/>
                      </a:lnTo>
                      <a:lnTo>
                        <a:pt x="77" y="231"/>
                      </a:lnTo>
                      <a:lnTo>
                        <a:pt x="76" y="232"/>
                      </a:lnTo>
                      <a:lnTo>
                        <a:pt x="76" y="236"/>
                      </a:lnTo>
                      <a:lnTo>
                        <a:pt x="80" y="238"/>
                      </a:lnTo>
                      <a:lnTo>
                        <a:pt x="79" y="241"/>
                      </a:lnTo>
                      <a:lnTo>
                        <a:pt x="75" y="244"/>
                      </a:lnTo>
                      <a:lnTo>
                        <a:pt x="72" y="247"/>
                      </a:lnTo>
                      <a:lnTo>
                        <a:pt x="72" y="253"/>
                      </a:lnTo>
                      <a:lnTo>
                        <a:pt x="71" y="260"/>
                      </a:lnTo>
                      <a:lnTo>
                        <a:pt x="71" y="261"/>
                      </a:lnTo>
                      <a:lnTo>
                        <a:pt x="71" y="266"/>
                      </a:lnTo>
                      <a:lnTo>
                        <a:pt x="68" y="269"/>
                      </a:lnTo>
                      <a:lnTo>
                        <a:pt x="66" y="270"/>
                      </a:lnTo>
                      <a:lnTo>
                        <a:pt x="63" y="274"/>
                      </a:lnTo>
                      <a:lnTo>
                        <a:pt x="62" y="275"/>
                      </a:lnTo>
                      <a:lnTo>
                        <a:pt x="63" y="280"/>
                      </a:lnTo>
                      <a:lnTo>
                        <a:pt x="62" y="282"/>
                      </a:lnTo>
                      <a:lnTo>
                        <a:pt x="60" y="284"/>
                      </a:lnTo>
                      <a:lnTo>
                        <a:pt x="54" y="284"/>
                      </a:lnTo>
                      <a:lnTo>
                        <a:pt x="51" y="286"/>
                      </a:lnTo>
                      <a:lnTo>
                        <a:pt x="48" y="282"/>
                      </a:lnTo>
                      <a:lnTo>
                        <a:pt x="47" y="280"/>
                      </a:lnTo>
                      <a:lnTo>
                        <a:pt x="47" y="277"/>
                      </a:lnTo>
                      <a:lnTo>
                        <a:pt x="44" y="275"/>
                      </a:lnTo>
                      <a:lnTo>
                        <a:pt x="44" y="272"/>
                      </a:lnTo>
                      <a:lnTo>
                        <a:pt x="46" y="271"/>
                      </a:lnTo>
                      <a:lnTo>
                        <a:pt x="49" y="269"/>
                      </a:lnTo>
                      <a:lnTo>
                        <a:pt x="53" y="267"/>
                      </a:lnTo>
                      <a:lnTo>
                        <a:pt x="56" y="263"/>
                      </a:lnTo>
                      <a:lnTo>
                        <a:pt x="52" y="263"/>
                      </a:lnTo>
                      <a:lnTo>
                        <a:pt x="49" y="266"/>
                      </a:lnTo>
                      <a:lnTo>
                        <a:pt x="48" y="263"/>
                      </a:lnTo>
                      <a:lnTo>
                        <a:pt x="46" y="269"/>
                      </a:lnTo>
                      <a:lnTo>
                        <a:pt x="39" y="274"/>
                      </a:lnTo>
                      <a:lnTo>
                        <a:pt x="37" y="277"/>
                      </a:lnTo>
                      <a:lnTo>
                        <a:pt x="34" y="282"/>
                      </a:lnTo>
                      <a:lnTo>
                        <a:pt x="32" y="286"/>
                      </a:lnTo>
                      <a:lnTo>
                        <a:pt x="30" y="288"/>
                      </a:lnTo>
                      <a:lnTo>
                        <a:pt x="33" y="289"/>
                      </a:lnTo>
                      <a:lnTo>
                        <a:pt x="35" y="289"/>
                      </a:lnTo>
                      <a:lnTo>
                        <a:pt x="35" y="293"/>
                      </a:lnTo>
                      <a:lnTo>
                        <a:pt x="35" y="296"/>
                      </a:lnTo>
                      <a:lnTo>
                        <a:pt x="38" y="296"/>
                      </a:lnTo>
                      <a:lnTo>
                        <a:pt x="41" y="299"/>
                      </a:lnTo>
                      <a:lnTo>
                        <a:pt x="44" y="300"/>
                      </a:lnTo>
                      <a:lnTo>
                        <a:pt x="39" y="30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9" name="Freeform 116">
                  <a:extLst>
                    <a:ext uri="{FF2B5EF4-FFF2-40B4-BE49-F238E27FC236}">
                      <a16:creationId xmlns:a16="http://schemas.microsoft.com/office/drawing/2014/main" id="{8EE07665-615E-45F0-B3B3-39760AB235FD}"/>
                    </a:ext>
                  </a:extLst>
                </p:cNvPr>
                <p:cNvSpPr>
                  <a:spLocks/>
                </p:cNvSpPr>
                <p:nvPr/>
              </p:nvSpPr>
              <p:spPr bwMode="auto">
                <a:xfrm>
                  <a:off x="3439" y="2928"/>
                  <a:ext cx="68" cy="77"/>
                </a:xfrm>
                <a:custGeom>
                  <a:avLst/>
                  <a:gdLst>
                    <a:gd name="T0" fmla="*/ 11 w 68"/>
                    <a:gd name="T1" fmla="*/ 46 h 77"/>
                    <a:gd name="T2" fmla="*/ 15 w 68"/>
                    <a:gd name="T3" fmla="*/ 44 h 77"/>
                    <a:gd name="T4" fmla="*/ 19 w 68"/>
                    <a:gd name="T5" fmla="*/ 40 h 77"/>
                    <a:gd name="T6" fmla="*/ 23 w 68"/>
                    <a:gd name="T7" fmla="*/ 39 h 77"/>
                    <a:gd name="T8" fmla="*/ 27 w 68"/>
                    <a:gd name="T9" fmla="*/ 39 h 77"/>
                    <a:gd name="T10" fmla="*/ 30 w 68"/>
                    <a:gd name="T11" fmla="*/ 39 h 77"/>
                    <a:gd name="T12" fmla="*/ 32 w 68"/>
                    <a:gd name="T13" fmla="*/ 40 h 77"/>
                    <a:gd name="T14" fmla="*/ 37 w 68"/>
                    <a:gd name="T15" fmla="*/ 37 h 77"/>
                    <a:gd name="T16" fmla="*/ 42 w 68"/>
                    <a:gd name="T17" fmla="*/ 33 h 77"/>
                    <a:gd name="T18" fmla="*/ 44 w 68"/>
                    <a:gd name="T19" fmla="*/ 30 h 77"/>
                    <a:gd name="T20" fmla="*/ 44 w 68"/>
                    <a:gd name="T21" fmla="*/ 25 h 77"/>
                    <a:gd name="T22" fmla="*/ 43 w 68"/>
                    <a:gd name="T23" fmla="*/ 23 h 77"/>
                    <a:gd name="T24" fmla="*/ 39 w 68"/>
                    <a:gd name="T25" fmla="*/ 19 h 77"/>
                    <a:gd name="T26" fmla="*/ 30 w 68"/>
                    <a:gd name="T27" fmla="*/ 18 h 77"/>
                    <a:gd name="T28" fmla="*/ 25 w 68"/>
                    <a:gd name="T29" fmla="*/ 19 h 77"/>
                    <a:gd name="T30" fmla="*/ 18 w 68"/>
                    <a:gd name="T31" fmla="*/ 19 h 77"/>
                    <a:gd name="T32" fmla="*/ 13 w 68"/>
                    <a:gd name="T33" fmla="*/ 18 h 77"/>
                    <a:gd name="T34" fmla="*/ 8 w 68"/>
                    <a:gd name="T35" fmla="*/ 13 h 77"/>
                    <a:gd name="T36" fmla="*/ 5 w 68"/>
                    <a:gd name="T37" fmla="*/ 9 h 77"/>
                    <a:gd name="T38" fmla="*/ 5 w 68"/>
                    <a:gd name="T39" fmla="*/ 5 h 77"/>
                    <a:gd name="T40" fmla="*/ 9 w 68"/>
                    <a:gd name="T41" fmla="*/ 2 h 77"/>
                    <a:gd name="T42" fmla="*/ 13 w 68"/>
                    <a:gd name="T43" fmla="*/ 1 h 77"/>
                    <a:gd name="T44" fmla="*/ 18 w 68"/>
                    <a:gd name="T45" fmla="*/ 0 h 77"/>
                    <a:gd name="T46" fmla="*/ 24 w 68"/>
                    <a:gd name="T47" fmla="*/ 1 h 77"/>
                    <a:gd name="T48" fmla="*/ 30 w 68"/>
                    <a:gd name="T49" fmla="*/ 4 h 77"/>
                    <a:gd name="T50" fmla="*/ 33 w 68"/>
                    <a:gd name="T51" fmla="*/ 5 h 77"/>
                    <a:gd name="T52" fmla="*/ 39 w 68"/>
                    <a:gd name="T53" fmla="*/ 6 h 77"/>
                    <a:gd name="T54" fmla="*/ 42 w 68"/>
                    <a:gd name="T55" fmla="*/ 6 h 77"/>
                    <a:gd name="T56" fmla="*/ 48 w 68"/>
                    <a:gd name="T57" fmla="*/ 9 h 77"/>
                    <a:gd name="T58" fmla="*/ 55 w 68"/>
                    <a:gd name="T59" fmla="*/ 9 h 77"/>
                    <a:gd name="T60" fmla="*/ 56 w 68"/>
                    <a:gd name="T61" fmla="*/ 6 h 77"/>
                    <a:gd name="T62" fmla="*/ 58 w 68"/>
                    <a:gd name="T63" fmla="*/ 9 h 77"/>
                    <a:gd name="T64" fmla="*/ 67 w 68"/>
                    <a:gd name="T65" fmla="*/ 8 h 77"/>
                    <a:gd name="T66" fmla="*/ 67 w 68"/>
                    <a:gd name="T67" fmla="*/ 15 h 77"/>
                    <a:gd name="T68" fmla="*/ 62 w 68"/>
                    <a:gd name="T69" fmla="*/ 28 h 77"/>
                    <a:gd name="T70" fmla="*/ 58 w 68"/>
                    <a:gd name="T71" fmla="*/ 37 h 77"/>
                    <a:gd name="T72" fmla="*/ 47 w 68"/>
                    <a:gd name="T73" fmla="*/ 44 h 77"/>
                    <a:gd name="T74" fmla="*/ 42 w 68"/>
                    <a:gd name="T75" fmla="*/ 48 h 77"/>
                    <a:gd name="T76" fmla="*/ 30 w 68"/>
                    <a:gd name="T77" fmla="*/ 62 h 77"/>
                    <a:gd name="T78" fmla="*/ 23 w 68"/>
                    <a:gd name="T79" fmla="*/ 72 h 77"/>
                    <a:gd name="T80" fmla="*/ 15 w 68"/>
                    <a:gd name="T81" fmla="*/ 77 h 77"/>
                    <a:gd name="T82" fmla="*/ 9 w 68"/>
                    <a:gd name="T83" fmla="*/ 75 h 77"/>
                    <a:gd name="T84" fmla="*/ 0 w 68"/>
                    <a:gd name="T85" fmla="*/ 66 h 77"/>
                    <a:gd name="T86" fmla="*/ 1 w 68"/>
                    <a:gd name="T87" fmla="*/ 56 h 77"/>
                    <a:gd name="T88" fmla="*/ 4 w 68"/>
                    <a:gd name="T89" fmla="*/ 53 h 77"/>
                    <a:gd name="T90" fmla="*/ 8 w 68"/>
                    <a:gd name="T91"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77">
                      <a:moveTo>
                        <a:pt x="9" y="47"/>
                      </a:moveTo>
                      <a:lnTo>
                        <a:pt x="11" y="46"/>
                      </a:lnTo>
                      <a:lnTo>
                        <a:pt x="14" y="46"/>
                      </a:lnTo>
                      <a:lnTo>
                        <a:pt x="15" y="44"/>
                      </a:lnTo>
                      <a:lnTo>
                        <a:pt x="18" y="43"/>
                      </a:lnTo>
                      <a:lnTo>
                        <a:pt x="19" y="40"/>
                      </a:lnTo>
                      <a:lnTo>
                        <a:pt x="20" y="40"/>
                      </a:lnTo>
                      <a:lnTo>
                        <a:pt x="23" y="39"/>
                      </a:lnTo>
                      <a:lnTo>
                        <a:pt x="24" y="39"/>
                      </a:lnTo>
                      <a:lnTo>
                        <a:pt x="27" y="39"/>
                      </a:lnTo>
                      <a:lnTo>
                        <a:pt x="29" y="39"/>
                      </a:lnTo>
                      <a:lnTo>
                        <a:pt x="30" y="39"/>
                      </a:lnTo>
                      <a:lnTo>
                        <a:pt x="30" y="40"/>
                      </a:lnTo>
                      <a:lnTo>
                        <a:pt x="32" y="40"/>
                      </a:lnTo>
                      <a:lnTo>
                        <a:pt x="37" y="39"/>
                      </a:lnTo>
                      <a:lnTo>
                        <a:pt x="37" y="37"/>
                      </a:lnTo>
                      <a:lnTo>
                        <a:pt x="38" y="35"/>
                      </a:lnTo>
                      <a:lnTo>
                        <a:pt x="42" y="33"/>
                      </a:lnTo>
                      <a:lnTo>
                        <a:pt x="43" y="32"/>
                      </a:lnTo>
                      <a:lnTo>
                        <a:pt x="44" y="30"/>
                      </a:lnTo>
                      <a:lnTo>
                        <a:pt x="44" y="29"/>
                      </a:lnTo>
                      <a:lnTo>
                        <a:pt x="44" y="25"/>
                      </a:lnTo>
                      <a:lnTo>
                        <a:pt x="44" y="24"/>
                      </a:lnTo>
                      <a:lnTo>
                        <a:pt x="43" y="23"/>
                      </a:lnTo>
                      <a:lnTo>
                        <a:pt x="42" y="20"/>
                      </a:lnTo>
                      <a:lnTo>
                        <a:pt x="39" y="19"/>
                      </a:lnTo>
                      <a:lnTo>
                        <a:pt x="33" y="18"/>
                      </a:lnTo>
                      <a:lnTo>
                        <a:pt x="30" y="18"/>
                      </a:lnTo>
                      <a:lnTo>
                        <a:pt x="27" y="18"/>
                      </a:lnTo>
                      <a:lnTo>
                        <a:pt x="25" y="19"/>
                      </a:lnTo>
                      <a:lnTo>
                        <a:pt x="23" y="19"/>
                      </a:lnTo>
                      <a:lnTo>
                        <a:pt x="18" y="19"/>
                      </a:lnTo>
                      <a:lnTo>
                        <a:pt x="15" y="19"/>
                      </a:lnTo>
                      <a:lnTo>
                        <a:pt x="13" y="18"/>
                      </a:lnTo>
                      <a:lnTo>
                        <a:pt x="10" y="16"/>
                      </a:lnTo>
                      <a:lnTo>
                        <a:pt x="8" y="13"/>
                      </a:lnTo>
                      <a:lnTo>
                        <a:pt x="5" y="10"/>
                      </a:lnTo>
                      <a:lnTo>
                        <a:pt x="5" y="9"/>
                      </a:lnTo>
                      <a:lnTo>
                        <a:pt x="5" y="8"/>
                      </a:lnTo>
                      <a:lnTo>
                        <a:pt x="5" y="5"/>
                      </a:lnTo>
                      <a:lnTo>
                        <a:pt x="8" y="2"/>
                      </a:lnTo>
                      <a:lnTo>
                        <a:pt x="9" y="2"/>
                      </a:lnTo>
                      <a:lnTo>
                        <a:pt x="10" y="1"/>
                      </a:lnTo>
                      <a:lnTo>
                        <a:pt x="13" y="1"/>
                      </a:lnTo>
                      <a:lnTo>
                        <a:pt x="15" y="0"/>
                      </a:lnTo>
                      <a:lnTo>
                        <a:pt x="18" y="0"/>
                      </a:lnTo>
                      <a:lnTo>
                        <a:pt x="23" y="1"/>
                      </a:lnTo>
                      <a:lnTo>
                        <a:pt x="24" y="1"/>
                      </a:lnTo>
                      <a:lnTo>
                        <a:pt x="28" y="2"/>
                      </a:lnTo>
                      <a:lnTo>
                        <a:pt x="30" y="4"/>
                      </a:lnTo>
                      <a:lnTo>
                        <a:pt x="32" y="5"/>
                      </a:lnTo>
                      <a:lnTo>
                        <a:pt x="33" y="5"/>
                      </a:lnTo>
                      <a:lnTo>
                        <a:pt x="37" y="5"/>
                      </a:lnTo>
                      <a:lnTo>
                        <a:pt x="39" y="6"/>
                      </a:lnTo>
                      <a:lnTo>
                        <a:pt x="41" y="6"/>
                      </a:lnTo>
                      <a:lnTo>
                        <a:pt x="42" y="6"/>
                      </a:lnTo>
                      <a:lnTo>
                        <a:pt x="46" y="8"/>
                      </a:lnTo>
                      <a:lnTo>
                        <a:pt x="48" y="9"/>
                      </a:lnTo>
                      <a:lnTo>
                        <a:pt x="49" y="9"/>
                      </a:lnTo>
                      <a:lnTo>
                        <a:pt x="55" y="9"/>
                      </a:lnTo>
                      <a:lnTo>
                        <a:pt x="55" y="6"/>
                      </a:lnTo>
                      <a:lnTo>
                        <a:pt x="56" y="6"/>
                      </a:lnTo>
                      <a:lnTo>
                        <a:pt x="57" y="8"/>
                      </a:lnTo>
                      <a:lnTo>
                        <a:pt x="58" y="9"/>
                      </a:lnTo>
                      <a:lnTo>
                        <a:pt x="61" y="9"/>
                      </a:lnTo>
                      <a:lnTo>
                        <a:pt x="67" y="8"/>
                      </a:lnTo>
                      <a:lnTo>
                        <a:pt x="68" y="10"/>
                      </a:lnTo>
                      <a:lnTo>
                        <a:pt x="67" y="15"/>
                      </a:lnTo>
                      <a:lnTo>
                        <a:pt x="65" y="21"/>
                      </a:lnTo>
                      <a:lnTo>
                        <a:pt x="62" y="28"/>
                      </a:lnTo>
                      <a:lnTo>
                        <a:pt x="62" y="33"/>
                      </a:lnTo>
                      <a:lnTo>
                        <a:pt x="58" y="37"/>
                      </a:lnTo>
                      <a:lnTo>
                        <a:pt x="52" y="39"/>
                      </a:lnTo>
                      <a:lnTo>
                        <a:pt x="47" y="44"/>
                      </a:lnTo>
                      <a:lnTo>
                        <a:pt x="46" y="46"/>
                      </a:lnTo>
                      <a:lnTo>
                        <a:pt x="42" y="48"/>
                      </a:lnTo>
                      <a:lnTo>
                        <a:pt x="37" y="56"/>
                      </a:lnTo>
                      <a:lnTo>
                        <a:pt x="30" y="62"/>
                      </a:lnTo>
                      <a:lnTo>
                        <a:pt x="27" y="66"/>
                      </a:lnTo>
                      <a:lnTo>
                        <a:pt x="23" y="72"/>
                      </a:lnTo>
                      <a:lnTo>
                        <a:pt x="18" y="76"/>
                      </a:lnTo>
                      <a:lnTo>
                        <a:pt x="15" y="77"/>
                      </a:lnTo>
                      <a:lnTo>
                        <a:pt x="13" y="77"/>
                      </a:lnTo>
                      <a:lnTo>
                        <a:pt x="9" y="75"/>
                      </a:lnTo>
                      <a:lnTo>
                        <a:pt x="4" y="68"/>
                      </a:lnTo>
                      <a:lnTo>
                        <a:pt x="0" y="66"/>
                      </a:lnTo>
                      <a:lnTo>
                        <a:pt x="0" y="59"/>
                      </a:lnTo>
                      <a:lnTo>
                        <a:pt x="1" y="56"/>
                      </a:lnTo>
                      <a:lnTo>
                        <a:pt x="3" y="53"/>
                      </a:lnTo>
                      <a:lnTo>
                        <a:pt x="4" y="53"/>
                      </a:lnTo>
                      <a:lnTo>
                        <a:pt x="5" y="49"/>
                      </a:lnTo>
                      <a:lnTo>
                        <a:pt x="8" y="48"/>
                      </a:lnTo>
                      <a:lnTo>
                        <a:pt x="9" y="4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0" name="Freeform 117">
                  <a:extLst>
                    <a:ext uri="{FF2B5EF4-FFF2-40B4-BE49-F238E27FC236}">
                      <a16:creationId xmlns:a16="http://schemas.microsoft.com/office/drawing/2014/main" id="{6C2F52EF-675C-4151-83DD-8C521DB82899}"/>
                    </a:ext>
                  </a:extLst>
                </p:cNvPr>
                <p:cNvSpPr>
                  <a:spLocks/>
                </p:cNvSpPr>
                <p:nvPr/>
              </p:nvSpPr>
              <p:spPr bwMode="auto">
                <a:xfrm>
                  <a:off x="3917" y="2932"/>
                  <a:ext cx="14" cy="29"/>
                </a:xfrm>
                <a:custGeom>
                  <a:avLst/>
                  <a:gdLst>
                    <a:gd name="T0" fmla="*/ 11 w 14"/>
                    <a:gd name="T1" fmla="*/ 29 h 29"/>
                    <a:gd name="T2" fmla="*/ 9 w 14"/>
                    <a:gd name="T3" fmla="*/ 25 h 29"/>
                    <a:gd name="T4" fmla="*/ 5 w 14"/>
                    <a:gd name="T5" fmla="*/ 19 h 29"/>
                    <a:gd name="T6" fmla="*/ 1 w 14"/>
                    <a:gd name="T7" fmla="*/ 12 h 29"/>
                    <a:gd name="T8" fmla="*/ 0 w 14"/>
                    <a:gd name="T9" fmla="*/ 6 h 29"/>
                    <a:gd name="T10" fmla="*/ 0 w 14"/>
                    <a:gd name="T11" fmla="*/ 2 h 29"/>
                    <a:gd name="T12" fmla="*/ 1 w 14"/>
                    <a:gd name="T13" fmla="*/ 0 h 29"/>
                    <a:gd name="T14" fmla="*/ 2 w 14"/>
                    <a:gd name="T15" fmla="*/ 6 h 29"/>
                    <a:gd name="T16" fmla="*/ 9 w 14"/>
                    <a:gd name="T17" fmla="*/ 11 h 29"/>
                    <a:gd name="T18" fmla="*/ 10 w 14"/>
                    <a:gd name="T19" fmla="*/ 14 h 29"/>
                    <a:gd name="T20" fmla="*/ 11 w 14"/>
                    <a:gd name="T21" fmla="*/ 16 h 29"/>
                    <a:gd name="T22" fmla="*/ 13 w 14"/>
                    <a:gd name="T23" fmla="*/ 17 h 29"/>
                    <a:gd name="T24" fmla="*/ 14 w 14"/>
                    <a:gd name="T25" fmla="*/ 20 h 29"/>
                    <a:gd name="T26" fmla="*/ 14 w 14"/>
                    <a:gd name="T27" fmla="*/ 25 h 29"/>
                    <a:gd name="T28" fmla="*/ 14 w 14"/>
                    <a:gd name="T29" fmla="*/ 26 h 29"/>
                    <a:gd name="T30" fmla="*/ 13 w 14"/>
                    <a:gd name="T31" fmla="*/ 28 h 29"/>
                    <a:gd name="T32" fmla="*/ 11 w 14"/>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9">
                      <a:moveTo>
                        <a:pt x="11" y="29"/>
                      </a:moveTo>
                      <a:lnTo>
                        <a:pt x="9" y="25"/>
                      </a:lnTo>
                      <a:lnTo>
                        <a:pt x="5" y="19"/>
                      </a:lnTo>
                      <a:lnTo>
                        <a:pt x="1" y="12"/>
                      </a:lnTo>
                      <a:lnTo>
                        <a:pt x="0" y="6"/>
                      </a:lnTo>
                      <a:lnTo>
                        <a:pt x="0" y="2"/>
                      </a:lnTo>
                      <a:lnTo>
                        <a:pt x="1" y="0"/>
                      </a:lnTo>
                      <a:lnTo>
                        <a:pt x="2" y="6"/>
                      </a:lnTo>
                      <a:lnTo>
                        <a:pt x="9" y="11"/>
                      </a:lnTo>
                      <a:lnTo>
                        <a:pt x="10" y="14"/>
                      </a:lnTo>
                      <a:lnTo>
                        <a:pt x="11" y="16"/>
                      </a:lnTo>
                      <a:lnTo>
                        <a:pt x="13" y="17"/>
                      </a:lnTo>
                      <a:lnTo>
                        <a:pt x="14" y="20"/>
                      </a:lnTo>
                      <a:lnTo>
                        <a:pt x="14" y="25"/>
                      </a:lnTo>
                      <a:lnTo>
                        <a:pt x="14" y="26"/>
                      </a:lnTo>
                      <a:lnTo>
                        <a:pt x="13" y="28"/>
                      </a:lnTo>
                      <a:lnTo>
                        <a:pt x="11" y="2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1" name="Freeform 118">
                  <a:extLst>
                    <a:ext uri="{FF2B5EF4-FFF2-40B4-BE49-F238E27FC236}">
                      <a16:creationId xmlns:a16="http://schemas.microsoft.com/office/drawing/2014/main" id="{2917053B-BA14-463D-BF1D-D1E2BD3C3352}"/>
                    </a:ext>
                  </a:extLst>
                </p:cNvPr>
                <p:cNvSpPr>
                  <a:spLocks/>
                </p:cNvSpPr>
                <p:nvPr/>
              </p:nvSpPr>
              <p:spPr bwMode="auto">
                <a:xfrm>
                  <a:off x="4145" y="2933"/>
                  <a:ext cx="10" cy="10"/>
                </a:xfrm>
                <a:custGeom>
                  <a:avLst/>
                  <a:gdLst>
                    <a:gd name="T0" fmla="*/ 0 w 10"/>
                    <a:gd name="T1" fmla="*/ 10 h 10"/>
                    <a:gd name="T2" fmla="*/ 0 w 10"/>
                    <a:gd name="T3" fmla="*/ 9 h 10"/>
                    <a:gd name="T4" fmla="*/ 3 w 10"/>
                    <a:gd name="T5" fmla="*/ 5 h 10"/>
                    <a:gd name="T6" fmla="*/ 4 w 10"/>
                    <a:gd name="T7" fmla="*/ 3 h 10"/>
                    <a:gd name="T8" fmla="*/ 5 w 10"/>
                    <a:gd name="T9" fmla="*/ 3 h 10"/>
                    <a:gd name="T10" fmla="*/ 6 w 10"/>
                    <a:gd name="T11" fmla="*/ 1 h 10"/>
                    <a:gd name="T12" fmla="*/ 8 w 10"/>
                    <a:gd name="T13" fmla="*/ 1 h 10"/>
                    <a:gd name="T14" fmla="*/ 10 w 10"/>
                    <a:gd name="T15" fmla="*/ 0 h 10"/>
                    <a:gd name="T16" fmla="*/ 10 w 10"/>
                    <a:gd name="T17" fmla="*/ 4 h 10"/>
                    <a:gd name="T18" fmla="*/ 6 w 10"/>
                    <a:gd name="T19" fmla="*/ 8 h 10"/>
                    <a:gd name="T20" fmla="*/ 3 w 10"/>
                    <a:gd name="T21" fmla="*/ 9 h 10"/>
                    <a:gd name="T22" fmla="*/ 0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0" y="10"/>
                      </a:moveTo>
                      <a:lnTo>
                        <a:pt x="0" y="9"/>
                      </a:lnTo>
                      <a:lnTo>
                        <a:pt x="3" y="5"/>
                      </a:lnTo>
                      <a:lnTo>
                        <a:pt x="4" y="3"/>
                      </a:lnTo>
                      <a:lnTo>
                        <a:pt x="5" y="3"/>
                      </a:lnTo>
                      <a:lnTo>
                        <a:pt x="6" y="1"/>
                      </a:lnTo>
                      <a:lnTo>
                        <a:pt x="8" y="1"/>
                      </a:lnTo>
                      <a:lnTo>
                        <a:pt x="10" y="0"/>
                      </a:lnTo>
                      <a:lnTo>
                        <a:pt x="10" y="4"/>
                      </a:lnTo>
                      <a:lnTo>
                        <a:pt x="6" y="8"/>
                      </a:lnTo>
                      <a:lnTo>
                        <a:pt x="3" y="9"/>
                      </a:lnTo>
                      <a:lnTo>
                        <a:pt x="0" y="1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2" name="Freeform 119">
                  <a:extLst>
                    <a:ext uri="{FF2B5EF4-FFF2-40B4-BE49-F238E27FC236}">
                      <a16:creationId xmlns:a16="http://schemas.microsoft.com/office/drawing/2014/main" id="{02C6FA3D-27E1-4DC3-AC01-B00BB10DE14B}"/>
                    </a:ext>
                  </a:extLst>
                </p:cNvPr>
                <p:cNvSpPr>
                  <a:spLocks/>
                </p:cNvSpPr>
                <p:nvPr/>
              </p:nvSpPr>
              <p:spPr bwMode="auto">
                <a:xfrm>
                  <a:off x="4222" y="2938"/>
                  <a:ext cx="48" cy="72"/>
                </a:xfrm>
                <a:custGeom>
                  <a:avLst/>
                  <a:gdLst>
                    <a:gd name="T0" fmla="*/ 32 w 48"/>
                    <a:gd name="T1" fmla="*/ 72 h 72"/>
                    <a:gd name="T2" fmla="*/ 31 w 48"/>
                    <a:gd name="T3" fmla="*/ 70 h 72"/>
                    <a:gd name="T4" fmla="*/ 28 w 48"/>
                    <a:gd name="T5" fmla="*/ 65 h 72"/>
                    <a:gd name="T6" fmla="*/ 24 w 48"/>
                    <a:gd name="T7" fmla="*/ 56 h 72"/>
                    <a:gd name="T8" fmla="*/ 21 w 48"/>
                    <a:gd name="T9" fmla="*/ 51 h 72"/>
                    <a:gd name="T10" fmla="*/ 17 w 48"/>
                    <a:gd name="T11" fmla="*/ 44 h 72"/>
                    <a:gd name="T12" fmla="*/ 14 w 48"/>
                    <a:gd name="T13" fmla="*/ 41 h 72"/>
                    <a:gd name="T14" fmla="*/ 10 w 48"/>
                    <a:gd name="T15" fmla="*/ 33 h 72"/>
                    <a:gd name="T16" fmla="*/ 8 w 48"/>
                    <a:gd name="T17" fmla="*/ 27 h 72"/>
                    <a:gd name="T18" fmla="*/ 5 w 48"/>
                    <a:gd name="T19" fmla="*/ 18 h 72"/>
                    <a:gd name="T20" fmla="*/ 3 w 48"/>
                    <a:gd name="T21" fmla="*/ 10 h 72"/>
                    <a:gd name="T22" fmla="*/ 0 w 48"/>
                    <a:gd name="T23" fmla="*/ 5 h 72"/>
                    <a:gd name="T24" fmla="*/ 2 w 48"/>
                    <a:gd name="T25" fmla="*/ 3 h 72"/>
                    <a:gd name="T26" fmla="*/ 2 w 48"/>
                    <a:gd name="T27" fmla="*/ 0 h 72"/>
                    <a:gd name="T28" fmla="*/ 5 w 48"/>
                    <a:gd name="T29" fmla="*/ 0 h 72"/>
                    <a:gd name="T30" fmla="*/ 10 w 48"/>
                    <a:gd name="T31" fmla="*/ 4 h 72"/>
                    <a:gd name="T32" fmla="*/ 19 w 48"/>
                    <a:gd name="T33" fmla="*/ 9 h 72"/>
                    <a:gd name="T34" fmla="*/ 24 w 48"/>
                    <a:gd name="T35" fmla="*/ 11 h 72"/>
                    <a:gd name="T36" fmla="*/ 29 w 48"/>
                    <a:gd name="T37" fmla="*/ 15 h 72"/>
                    <a:gd name="T38" fmla="*/ 35 w 48"/>
                    <a:gd name="T39" fmla="*/ 20 h 72"/>
                    <a:gd name="T40" fmla="*/ 38 w 48"/>
                    <a:gd name="T41" fmla="*/ 25 h 72"/>
                    <a:gd name="T42" fmla="*/ 43 w 48"/>
                    <a:gd name="T43" fmla="*/ 33 h 72"/>
                    <a:gd name="T44" fmla="*/ 46 w 48"/>
                    <a:gd name="T45" fmla="*/ 38 h 72"/>
                    <a:gd name="T46" fmla="*/ 48 w 48"/>
                    <a:gd name="T47" fmla="*/ 42 h 72"/>
                    <a:gd name="T48" fmla="*/ 47 w 48"/>
                    <a:gd name="T49" fmla="*/ 48 h 72"/>
                    <a:gd name="T50" fmla="*/ 48 w 48"/>
                    <a:gd name="T51" fmla="*/ 52 h 72"/>
                    <a:gd name="T52" fmla="*/ 47 w 48"/>
                    <a:gd name="T53" fmla="*/ 60 h 72"/>
                    <a:gd name="T54" fmla="*/ 46 w 48"/>
                    <a:gd name="T55" fmla="*/ 66 h 72"/>
                    <a:gd name="T56" fmla="*/ 41 w 48"/>
                    <a:gd name="T57" fmla="*/ 71 h 72"/>
                    <a:gd name="T58" fmla="*/ 32 w 48"/>
                    <a:gd name="T5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72">
                      <a:moveTo>
                        <a:pt x="32" y="72"/>
                      </a:moveTo>
                      <a:lnTo>
                        <a:pt x="31" y="70"/>
                      </a:lnTo>
                      <a:lnTo>
                        <a:pt x="28" y="65"/>
                      </a:lnTo>
                      <a:lnTo>
                        <a:pt x="24" y="56"/>
                      </a:lnTo>
                      <a:lnTo>
                        <a:pt x="21" y="51"/>
                      </a:lnTo>
                      <a:lnTo>
                        <a:pt x="17" y="44"/>
                      </a:lnTo>
                      <a:lnTo>
                        <a:pt x="14" y="41"/>
                      </a:lnTo>
                      <a:lnTo>
                        <a:pt x="10" y="33"/>
                      </a:lnTo>
                      <a:lnTo>
                        <a:pt x="8" y="27"/>
                      </a:lnTo>
                      <a:lnTo>
                        <a:pt x="5" y="18"/>
                      </a:lnTo>
                      <a:lnTo>
                        <a:pt x="3" y="10"/>
                      </a:lnTo>
                      <a:lnTo>
                        <a:pt x="0" y="5"/>
                      </a:lnTo>
                      <a:lnTo>
                        <a:pt x="2" y="3"/>
                      </a:lnTo>
                      <a:lnTo>
                        <a:pt x="2" y="0"/>
                      </a:lnTo>
                      <a:lnTo>
                        <a:pt x="5" y="0"/>
                      </a:lnTo>
                      <a:lnTo>
                        <a:pt x="10" y="4"/>
                      </a:lnTo>
                      <a:lnTo>
                        <a:pt x="19" y="9"/>
                      </a:lnTo>
                      <a:lnTo>
                        <a:pt x="24" y="11"/>
                      </a:lnTo>
                      <a:lnTo>
                        <a:pt x="29" y="15"/>
                      </a:lnTo>
                      <a:lnTo>
                        <a:pt x="35" y="20"/>
                      </a:lnTo>
                      <a:lnTo>
                        <a:pt x="38" y="25"/>
                      </a:lnTo>
                      <a:lnTo>
                        <a:pt x="43" y="33"/>
                      </a:lnTo>
                      <a:lnTo>
                        <a:pt x="46" y="38"/>
                      </a:lnTo>
                      <a:lnTo>
                        <a:pt x="48" y="42"/>
                      </a:lnTo>
                      <a:lnTo>
                        <a:pt x="47" y="48"/>
                      </a:lnTo>
                      <a:lnTo>
                        <a:pt x="48" y="52"/>
                      </a:lnTo>
                      <a:lnTo>
                        <a:pt x="47" y="60"/>
                      </a:lnTo>
                      <a:lnTo>
                        <a:pt x="46" y="66"/>
                      </a:lnTo>
                      <a:lnTo>
                        <a:pt x="41" y="71"/>
                      </a:lnTo>
                      <a:lnTo>
                        <a:pt x="32" y="7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3" name="Freeform 120">
                  <a:extLst>
                    <a:ext uri="{FF2B5EF4-FFF2-40B4-BE49-F238E27FC236}">
                      <a16:creationId xmlns:a16="http://schemas.microsoft.com/office/drawing/2014/main" id="{0009244B-25F6-4157-A774-6676A57C6C30}"/>
                    </a:ext>
                  </a:extLst>
                </p:cNvPr>
                <p:cNvSpPr>
                  <a:spLocks/>
                </p:cNvSpPr>
                <p:nvPr/>
              </p:nvSpPr>
              <p:spPr bwMode="auto">
                <a:xfrm>
                  <a:off x="3912" y="2943"/>
                  <a:ext cx="16" cy="37"/>
                </a:xfrm>
                <a:custGeom>
                  <a:avLst/>
                  <a:gdLst>
                    <a:gd name="T0" fmla="*/ 6 w 16"/>
                    <a:gd name="T1" fmla="*/ 37 h 37"/>
                    <a:gd name="T2" fmla="*/ 4 w 16"/>
                    <a:gd name="T3" fmla="*/ 33 h 37"/>
                    <a:gd name="T4" fmla="*/ 1 w 16"/>
                    <a:gd name="T5" fmla="*/ 23 h 37"/>
                    <a:gd name="T6" fmla="*/ 0 w 16"/>
                    <a:gd name="T7" fmla="*/ 14 h 37"/>
                    <a:gd name="T8" fmla="*/ 1 w 16"/>
                    <a:gd name="T9" fmla="*/ 6 h 37"/>
                    <a:gd name="T10" fmla="*/ 2 w 16"/>
                    <a:gd name="T11" fmla="*/ 3 h 37"/>
                    <a:gd name="T12" fmla="*/ 4 w 16"/>
                    <a:gd name="T13" fmla="*/ 0 h 37"/>
                    <a:gd name="T14" fmla="*/ 5 w 16"/>
                    <a:gd name="T15" fmla="*/ 4 h 37"/>
                    <a:gd name="T16" fmla="*/ 7 w 16"/>
                    <a:gd name="T17" fmla="*/ 9 h 37"/>
                    <a:gd name="T18" fmla="*/ 10 w 16"/>
                    <a:gd name="T19" fmla="*/ 13 h 37"/>
                    <a:gd name="T20" fmla="*/ 12 w 16"/>
                    <a:gd name="T21" fmla="*/ 18 h 37"/>
                    <a:gd name="T22" fmla="*/ 14 w 16"/>
                    <a:gd name="T23" fmla="*/ 20 h 37"/>
                    <a:gd name="T24" fmla="*/ 16 w 16"/>
                    <a:gd name="T25" fmla="*/ 23 h 37"/>
                    <a:gd name="T26" fmla="*/ 16 w 16"/>
                    <a:gd name="T27" fmla="*/ 25 h 37"/>
                    <a:gd name="T28" fmla="*/ 14 w 16"/>
                    <a:gd name="T29" fmla="*/ 25 h 37"/>
                    <a:gd name="T30" fmla="*/ 12 w 16"/>
                    <a:gd name="T31" fmla="*/ 22 h 37"/>
                    <a:gd name="T32" fmla="*/ 11 w 16"/>
                    <a:gd name="T33" fmla="*/ 20 h 37"/>
                    <a:gd name="T34" fmla="*/ 10 w 16"/>
                    <a:gd name="T35" fmla="*/ 20 h 37"/>
                    <a:gd name="T36" fmla="*/ 7 w 16"/>
                    <a:gd name="T37" fmla="*/ 22 h 37"/>
                    <a:gd name="T38" fmla="*/ 7 w 16"/>
                    <a:gd name="T39" fmla="*/ 24 h 37"/>
                    <a:gd name="T40" fmla="*/ 5 w 16"/>
                    <a:gd name="T41" fmla="*/ 23 h 37"/>
                    <a:gd name="T42" fmla="*/ 4 w 16"/>
                    <a:gd name="T43" fmla="*/ 20 h 37"/>
                    <a:gd name="T44" fmla="*/ 5 w 16"/>
                    <a:gd name="T45" fmla="*/ 28 h 37"/>
                    <a:gd name="T46" fmla="*/ 6 w 16"/>
                    <a:gd name="T47" fmla="*/ 31 h 37"/>
                    <a:gd name="T48" fmla="*/ 6 w 16"/>
                    <a:gd name="T49" fmla="*/ 33 h 37"/>
                    <a:gd name="T50" fmla="*/ 6 w 16"/>
                    <a:gd name="T5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37">
                      <a:moveTo>
                        <a:pt x="6" y="37"/>
                      </a:moveTo>
                      <a:lnTo>
                        <a:pt x="4" y="33"/>
                      </a:lnTo>
                      <a:lnTo>
                        <a:pt x="1" y="23"/>
                      </a:lnTo>
                      <a:lnTo>
                        <a:pt x="0" y="14"/>
                      </a:lnTo>
                      <a:lnTo>
                        <a:pt x="1" y="6"/>
                      </a:lnTo>
                      <a:lnTo>
                        <a:pt x="2" y="3"/>
                      </a:lnTo>
                      <a:lnTo>
                        <a:pt x="4" y="0"/>
                      </a:lnTo>
                      <a:lnTo>
                        <a:pt x="5" y="4"/>
                      </a:lnTo>
                      <a:lnTo>
                        <a:pt x="7" y="9"/>
                      </a:lnTo>
                      <a:lnTo>
                        <a:pt x="10" y="13"/>
                      </a:lnTo>
                      <a:lnTo>
                        <a:pt x="12" y="18"/>
                      </a:lnTo>
                      <a:lnTo>
                        <a:pt x="14" y="20"/>
                      </a:lnTo>
                      <a:lnTo>
                        <a:pt x="16" y="23"/>
                      </a:lnTo>
                      <a:lnTo>
                        <a:pt x="16" y="25"/>
                      </a:lnTo>
                      <a:lnTo>
                        <a:pt x="14" y="25"/>
                      </a:lnTo>
                      <a:lnTo>
                        <a:pt x="12" y="22"/>
                      </a:lnTo>
                      <a:lnTo>
                        <a:pt x="11" y="20"/>
                      </a:lnTo>
                      <a:lnTo>
                        <a:pt x="10" y="20"/>
                      </a:lnTo>
                      <a:lnTo>
                        <a:pt x="7" y="22"/>
                      </a:lnTo>
                      <a:lnTo>
                        <a:pt x="7" y="24"/>
                      </a:lnTo>
                      <a:lnTo>
                        <a:pt x="5" y="23"/>
                      </a:lnTo>
                      <a:lnTo>
                        <a:pt x="4" y="20"/>
                      </a:lnTo>
                      <a:lnTo>
                        <a:pt x="5" y="28"/>
                      </a:lnTo>
                      <a:lnTo>
                        <a:pt x="6" y="31"/>
                      </a:lnTo>
                      <a:lnTo>
                        <a:pt x="6" y="33"/>
                      </a:lnTo>
                      <a:lnTo>
                        <a:pt x="6" y="3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4" name="Freeform 121">
                  <a:extLst>
                    <a:ext uri="{FF2B5EF4-FFF2-40B4-BE49-F238E27FC236}">
                      <a16:creationId xmlns:a16="http://schemas.microsoft.com/office/drawing/2014/main" id="{B2214DA6-B33E-4DCB-B151-AED8D1A436E9}"/>
                    </a:ext>
                  </a:extLst>
                </p:cNvPr>
                <p:cNvSpPr>
                  <a:spLocks/>
                </p:cNvSpPr>
                <p:nvPr/>
              </p:nvSpPr>
              <p:spPr bwMode="auto">
                <a:xfrm>
                  <a:off x="4142" y="2944"/>
                  <a:ext cx="13" cy="8"/>
                </a:xfrm>
                <a:custGeom>
                  <a:avLst/>
                  <a:gdLst>
                    <a:gd name="T0" fmla="*/ 8 w 13"/>
                    <a:gd name="T1" fmla="*/ 8 h 8"/>
                    <a:gd name="T2" fmla="*/ 4 w 13"/>
                    <a:gd name="T3" fmla="*/ 8 h 8"/>
                    <a:gd name="T4" fmla="*/ 3 w 13"/>
                    <a:gd name="T5" fmla="*/ 7 h 8"/>
                    <a:gd name="T6" fmla="*/ 0 w 13"/>
                    <a:gd name="T7" fmla="*/ 4 h 8"/>
                    <a:gd name="T8" fmla="*/ 4 w 13"/>
                    <a:gd name="T9" fmla="*/ 4 h 8"/>
                    <a:gd name="T10" fmla="*/ 7 w 13"/>
                    <a:gd name="T11" fmla="*/ 3 h 8"/>
                    <a:gd name="T12" fmla="*/ 8 w 13"/>
                    <a:gd name="T13" fmla="*/ 2 h 8"/>
                    <a:gd name="T14" fmla="*/ 9 w 13"/>
                    <a:gd name="T15" fmla="*/ 0 h 8"/>
                    <a:gd name="T16" fmla="*/ 11 w 13"/>
                    <a:gd name="T17" fmla="*/ 0 h 8"/>
                    <a:gd name="T18" fmla="*/ 12 w 13"/>
                    <a:gd name="T19" fmla="*/ 3 h 8"/>
                    <a:gd name="T20" fmla="*/ 13 w 13"/>
                    <a:gd name="T21" fmla="*/ 5 h 8"/>
                    <a:gd name="T22" fmla="*/ 13 w 13"/>
                    <a:gd name="T23" fmla="*/ 8 h 8"/>
                    <a:gd name="T24" fmla="*/ 12 w 13"/>
                    <a:gd name="T25" fmla="*/ 8 h 8"/>
                    <a:gd name="T26" fmla="*/ 8 w 13"/>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8">
                      <a:moveTo>
                        <a:pt x="8" y="8"/>
                      </a:moveTo>
                      <a:lnTo>
                        <a:pt x="4" y="8"/>
                      </a:lnTo>
                      <a:lnTo>
                        <a:pt x="3" y="7"/>
                      </a:lnTo>
                      <a:lnTo>
                        <a:pt x="0" y="4"/>
                      </a:lnTo>
                      <a:lnTo>
                        <a:pt x="4" y="4"/>
                      </a:lnTo>
                      <a:lnTo>
                        <a:pt x="7" y="3"/>
                      </a:lnTo>
                      <a:lnTo>
                        <a:pt x="8" y="2"/>
                      </a:lnTo>
                      <a:lnTo>
                        <a:pt x="9" y="0"/>
                      </a:lnTo>
                      <a:lnTo>
                        <a:pt x="11" y="0"/>
                      </a:lnTo>
                      <a:lnTo>
                        <a:pt x="12" y="3"/>
                      </a:lnTo>
                      <a:lnTo>
                        <a:pt x="13" y="5"/>
                      </a:lnTo>
                      <a:lnTo>
                        <a:pt x="13" y="8"/>
                      </a:lnTo>
                      <a:lnTo>
                        <a:pt x="12" y="8"/>
                      </a:lnTo>
                      <a:lnTo>
                        <a:pt x="8" y="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5" name="Freeform 122">
                  <a:extLst>
                    <a:ext uri="{FF2B5EF4-FFF2-40B4-BE49-F238E27FC236}">
                      <a16:creationId xmlns:a16="http://schemas.microsoft.com/office/drawing/2014/main" id="{CF391D7D-4B70-482B-8F7C-58CF3B2245B4}"/>
                    </a:ext>
                  </a:extLst>
                </p:cNvPr>
                <p:cNvSpPr>
                  <a:spLocks/>
                </p:cNvSpPr>
                <p:nvPr/>
              </p:nvSpPr>
              <p:spPr bwMode="auto">
                <a:xfrm>
                  <a:off x="3604" y="2946"/>
                  <a:ext cx="102" cy="171"/>
                </a:xfrm>
                <a:custGeom>
                  <a:avLst/>
                  <a:gdLst>
                    <a:gd name="T0" fmla="*/ 71 w 102"/>
                    <a:gd name="T1" fmla="*/ 11 h 171"/>
                    <a:gd name="T2" fmla="*/ 81 w 102"/>
                    <a:gd name="T3" fmla="*/ 7 h 171"/>
                    <a:gd name="T4" fmla="*/ 86 w 102"/>
                    <a:gd name="T5" fmla="*/ 0 h 171"/>
                    <a:gd name="T6" fmla="*/ 90 w 102"/>
                    <a:gd name="T7" fmla="*/ 3 h 171"/>
                    <a:gd name="T8" fmla="*/ 97 w 102"/>
                    <a:gd name="T9" fmla="*/ 2 h 171"/>
                    <a:gd name="T10" fmla="*/ 101 w 102"/>
                    <a:gd name="T11" fmla="*/ 3 h 171"/>
                    <a:gd name="T12" fmla="*/ 100 w 102"/>
                    <a:gd name="T13" fmla="*/ 16 h 171"/>
                    <a:gd name="T14" fmla="*/ 90 w 102"/>
                    <a:gd name="T15" fmla="*/ 30 h 171"/>
                    <a:gd name="T16" fmla="*/ 81 w 102"/>
                    <a:gd name="T17" fmla="*/ 44 h 171"/>
                    <a:gd name="T18" fmla="*/ 77 w 102"/>
                    <a:gd name="T19" fmla="*/ 52 h 171"/>
                    <a:gd name="T20" fmla="*/ 75 w 102"/>
                    <a:gd name="T21" fmla="*/ 64 h 171"/>
                    <a:gd name="T22" fmla="*/ 73 w 102"/>
                    <a:gd name="T23" fmla="*/ 74 h 171"/>
                    <a:gd name="T24" fmla="*/ 72 w 102"/>
                    <a:gd name="T25" fmla="*/ 82 h 171"/>
                    <a:gd name="T26" fmla="*/ 67 w 102"/>
                    <a:gd name="T27" fmla="*/ 87 h 171"/>
                    <a:gd name="T28" fmla="*/ 58 w 102"/>
                    <a:gd name="T29" fmla="*/ 85 h 171"/>
                    <a:gd name="T30" fmla="*/ 56 w 102"/>
                    <a:gd name="T31" fmla="*/ 76 h 171"/>
                    <a:gd name="T32" fmla="*/ 48 w 102"/>
                    <a:gd name="T33" fmla="*/ 86 h 171"/>
                    <a:gd name="T34" fmla="*/ 42 w 102"/>
                    <a:gd name="T35" fmla="*/ 93 h 171"/>
                    <a:gd name="T36" fmla="*/ 38 w 102"/>
                    <a:gd name="T37" fmla="*/ 114 h 171"/>
                    <a:gd name="T38" fmla="*/ 42 w 102"/>
                    <a:gd name="T39" fmla="*/ 134 h 171"/>
                    <a:gd name="T40" fmla="*/ 44 w 102"/>
                    <a:gd name="T41" fmla="*/ 149 h 171"/>
                    <a:gd name="T42" fmla="*/ 42 w 102"/>
                    <a:gd name="T43" fmla="*/ 163 h 171"/>
                    <a:gd name="T44" fmla="*/ 33 w 102"/>
                    <a:gd name="T45" fmla="*/ 166 h 171"/>
                    <a:gd name="T46" fmla="*/ 24 w 102"/>
                    <a:gd name="T47" fmla="*/ 162 h 171"/>
                    <a:gd name="T48" fmla="*/ 12 w 102"/>
                    <a:gd name="T49" fmla="*/ 149 h 171"/>
                    <a:gd name="T50" fmla="*/ 11 w 102"/>
                    <a:gd name="T51" fmla="*/ 144 h 171"/>
                    <a:gd name="T52" fmla="*/ 6 w 102"/>
                    <a:gd name="T53" fmla="*/ 137 h 171"/>
                    <a:gd name="T54" fmla="*/ 2 w 102"/>
                    <a:gd name="T55" fmla="*/ 129 h 171"/>
                    <a:gd name="T56" fmla="*/ 4 w 102"/>
                    <a:gd name="T57" fmla="*/ 120 h 171"/>
                    <a:gd name="T58" fmla="*/ 7 w 102"/>
                    <a:gd name="T59" fmla="*/ 114 h 171"/>
                    <a:gd name="T60" fmla="*/ 12 w 102"/>
                    <a:gd name="T61" fmla="*/ 111 h 171"/>
                    <a:gd name="T62" fmla="*/ 11 w 102"/>
                    <a:gd name="T63" fmla="*/ 104 h 171"/>
                    <a:gd name="T64" fmla="*/ 9 w 102"/>
                    <a:gd name="T65" fmla="*/ 106 h 171"/>
                    <a:gd name="T66" fmla="*/ 6 w 102"/>
                    <a:gd name="T67" fmla="*/ 101 h 171"/>
                    <a:gd name="T68" fmla="*/ 0 w 102"/>
                    <a:gd name="T69" fmla="*/ 99 h 171"/>
                    <a:gd name="T70" fmla="*/ 4 w 102"/>
                    <a:gd name="T71" fmla="*/ 95 h 171"/>
                    <a:gd name="T72" fmla="*/ 14 w 102"/>
                    <a:gd name="T73" fmla="*/ 100 h 171"/>
                    <a:gd name="T74" fmla="*/ 21 w 102"/>
                    <a:gd name="T75" fmla="*/ 102 h 171"/>
                    <a:gd name="T76" fmla="*/ 19 w 102"/>
                    <a:gd name="T77" fmla="*/ 96 h 171"/>
                    <a:gd name="T78" fmla="*/ 21 w 102"/>
                    <a:gd name="T79" fmla="*/ 92 h 171"/>
                    <a:gd name="T80" fmla="*/ 25 w 102"/>
                    <a:gd name="T81" fmla="*/ 86 h 171"/>
                    <a:gd name="T82" fmla="*/ 25 w 102"/>
                    <a:gd name="T83" fmla="*/ 77 h 171"/>
                    <a:gd name="T84" fmla="*/ 29 w 102"/>
                    <a:gd name="T85" fmla="*/ 72 h 171"/>
                    <a:gd name="T86" fmla="*/ 29 w 102"/>
                    <a:gd name="T87" fmla="*/ 61 h 171"/>
                    <a:gd name="T88" fmla="*/ 30 w 102"/>
                    <a:gd name="T89" fmla="*/ 52 h 171"/>
                    <a:gd name="T90" fmla="*/ 37 w 102"/>
                    <a:gd name="T91" fmla="*/ 47 h 171"/>
                    <a:gd name="T92" fmla="*/ 38 w 102"/>
                    <a:gd name="T93" fmla="*/ 41 h 171"/>
                    <a:gd name="T94" fmla="*/ 47 w 102"/>
                    <a:gd name="T95" fmla="*/ 36 h 171"/>
                    <a:gd name="T96" fmla="*/ 53 w 102"/>
                    <a:gd name="T97" fmla="*/ 29 h 171"/>
                    <a:gd name="T98" fmla="*/ 53 w 102"/>
                    <a:gd name="T99" fmla="*/ 21 h 171"/>
                    <a:gd name="T100" fmla="*/ 57 w 102"/>
                    <a:gd name="T101" fmla="*/ 1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71">
                      <a:moveTo>
                        <a:pt x="59" y="15"/>
                      </a:moveTo>
                      <a:lnTo>
                        <a:pt x="63" y="14"/>
                      </a:lnTo>
                      <a:lnTo>
                        <a:pt x="67" y="12"/>
                      </a:lnTo>
                      <a:lnTo>
                        <a:pt x="71" y="11"/>
                      </a:lnTo>
                      <a:lnTo>
                        <a:pt x="72" y="11"/>
                      </a:lnTo>
                      <a:lnTo>
                        <a:pt x="75" y="10"/>
                      </a:lnTo>
                      <a:lnTo>
                        <a:pt x="78" y="10"/>
                      </a:lnTo>
                      <a:lnTo>
                        <a:pt x="81" y="7"/>
                      </a:lnTo>
                      <a:lnTo>
                        <a:pt x="82" y="5"/>
                      </a:lnTo>
                      <a:lnTo>
                        <a:pt x="85" y="2"/>
                      </a:lnTo>
                      <a:lnTo>
                        <a:pt x="85" y="1"/>
                      </a:lnTo>
                      <a:lnTo>
                        <a:pt x="86" y="0"/>
                      </a:lnTo>
                      <a:lnTo>
                        <a:pt x="86" y="2"/>
                      </a:lnTo>
                      <a:lnTo>
                        <a:pt x="87" y="3"/>
                      </a:lnTo>
                      <a:lnTo>
                        <a:pt x="89" y="3"/>
                      </a:lnTo>
                      <a:lnTo>
                        <a:pt x="90" y="3"/>
                      </a:lnTo>
                      <a:lnTo>
                        <a:pt x="92" y="3"/>
                      </a:lnTo>
                      <a:lnTo>
                        <a:pt x="96" y="5"/>
                      </a:lnTo>
                      <a:lnTo>
                        <a:pt x="97" y="3"/>
                      </a:lnTo>
                      <a:lnTo>
                        <a:pt x="97" y="2"/>
                      </a:lnTo>
                      <a:lnTo>
                        <a:pt x="99" y="1"/>
                      </a:lnTo>
                      <a:lnTo>
                        <a:pt x="102" y="0"/>
                      </a:lnTo>
                      <a:lnTo>
                        <a:pt x="102" y="1"/>
                      </a:lnTo>
                      <a:lnTo>
                        <a:pt x="101" y="3"/>
                      </a:lnTo>
                      <a:lnTo>
                        <a:pt x="101" y="6"/>
                      </a:lnTo>
                      <a:lnTo>
                        <a:pt x="101" y="11"/>
                      </a:lnTo>
                      <a:lnTo>
                        <a:pt x="101" y="14"/>
                      </a:lnTo>
                      <a:lnTo>
                        <a:pt x="100" y="16"/>
                      </a:lnTo>
                      <a:lnTo>
                        <a:pt x="99" y="20"/>
                      </a:lnTo>
                      <a:lnTo>
                        <a:pt x="96" y="25"/>
                      </a:lnTo>
                      <a:lnTo>
                        <a:pt x="92" y="26"/>
                      </a:lnTo>
                      <a:lnTo>
                        <a:pt x="90" y="30"/>
                      </a:lnTo>
                      <a:lnTo>
                        <a:pt x="89" y="34"/>
                      </a:lnTo>
                      <a:lnTo>
                        <a:pt x="85" y="36"/>
                      </a:lnTo>
                      <a:lnTo>
                        <a:pt x="82" y="41"/>
                      </a:lnTo>
                      <a:lnTo>
                        <a:pt x="81" y="44"/>
                      </a:lnTo>
                      <a:lnTo>
                        <a:pt x="78" y="47"/>
                      </a:lnTo>
                      <a:lnTo>
                        <a:pt x="78" y="48"/>
                      </a:lnTo>
                      <a:lnTo>
                        <a:pt x="78" y="49"/>
                      </a:lnTo>
                      <a:lnTo>
                        <a:pt x="77" y="52"/>
                      </a:lnTo>
                      <a:lnTo>
                        <a:pt x="77" y="58"/>
                      </a:lnTo>
                      <a:lnTo>
                        <a:pt x="76" y="61"/>
                      </a:lnTo>
                      <a:lnTo>
                        <a:pt x="76" y="62"/>
                      </a:lnTo>
                      <a:lnTo>
                        <a:pt x="75" y="64"/>
                      </a:lnTo>
                      <a:lnTo>
                        <a:pt x="75" y="66"/>
                      </a:lnTo>
                      <a:lnTo>
                        <a:pt x="73" y="69"/>
                      </a:lnTo>
                      <a:lnTo>
                        <a:pt x="73" y="72"/>
                      </a:lnTo>
                      <a:lnTo>
                        <a:pt x="73" y="74"/>
                      </a:lnTo>
                      <a:lnTo>
                        <a:pt x="73" y="77"/>
                      </a:lnTo>
                      <a:lnTo>
                        <a:pt x="73" y="78"/>
                      </a:lnTo>
                      <a:lnTo>
                        <a:pt x="73" y="80"/>
                      </a:lnTo>
                      <a:lnTo>
                        <a:pt x="72" y="82"/>
                      </a:lnTo>
                      <a:lnTo>
                        <a:pt x="72" y="85"/>
                      </a:lnTo>
                      <a:lnTo>
                        <a:pt x="71" y="85"/>
                      </a:lnTo>
                      <a:lnTo>
                        <a:pt x="70" y="86"/>
                      </a:lnTo>
                      <a:lnTo>
                        <a:pt x="67" y="87"/>
                      </a:lnTo>
                      <a:lnTo>
                        <a:pt x="66" y="87"/>
                      </a:lnTo>
                      <a:lnTo>
                        <a:pt x="61" y="86"/>
                      </a:lnTo>
                      <a:lnTo>
                        <a:pt x="59" y="85"/>
                      </a:lnTo>
                      <a:lnTo>
                        <a:pt x="58" y="85"/>
                      </a:lnTo>
                      <a:lnTo>
                        <a:pt x="58" y="81"/>
                      </a:lnTo>
                      <a:lnTo>
                        <a:pt x="57" y="80"/>
                      </a:lnTo>
                      <a:lnTo>
                        <a:pt x="57" y="77"/>
                      </a:lnTo>
                      <a:lnTo>
                        <a:pt x="56" y="76"/>
                      </a:lnTo>
                      <a:lnTo>
                        <a:pt x="56" y="77"/>
                      </a:lnTo>
                      <a:lnTo>
                        <a:pt x="56" y="81"/>
                      </a:lnTo>
                      <a:lnTo>
                        <a:pt x="53" y="82"/>
                      </a:lnTo>
                      <a:lnTo>
                        <a:pt x="48" y="86"/>
                      </a:lnTo>
                      <a:lnTo>
                        <a:pt x="47" y="87"/>
                      </a:lnTo>
                      <a:lnTo>
                        <a:pt x="45" y="88"/>
                      </a:lnTo>
                      <a:lnTo>
                        <a:pt x="44" y="90"/>
                      </a:lnTo>
                      <a:lnTo>
                        <a:pt x="42" y="93"/>
                      </a:lnTo>
                      <a:lnTo>
                        <a:pt x="40" y="100"/>
                      </a:lnTo>
                      <a:lnTo>
                        <a:pt x="39" y="104"/>
                      </a:lnTo>
                      <a:lnTo>
                        <a:pt x="39" y="107"/>
                      </a:lnTo>
                      <a:lnTo>
                        <a:pt x="38" y="114"/>
                      </a:lnTo>
                      <a:lnTo>
                        <a:pt x="38" y="121"/>
                      </a:lnTo>
                      <a:lnTo>
                        <a:pt x="40" y="129"/>
                      </a:lnTo>
                      <a:lnTo>
                        <a:pt x="40" y="131"/>
                      </a:lnTo>
                      <a:lnTo>
                        <a:pt x="42" y="134"/>
                      </a:lnTo>
                      <a:lnTo>
                        <a:pt x="43" y="138"/>
                      </a:lnTo>
                      <a:lnTo>
                        <a:pt x="44" y="140"/>
                      </a:lnTo>
                      <a:lnTo>
                        <a:pt x="44" y="144"/>
                      </a:lnTo>
                      <a:lnTo>
                        <a:pt x="44" y="149"/>
                      </a:lnTo>
                      <a:lnTo>
                        <a:pt x="43" y="150"/>
                      </a:lnTo>
                      <a:lnTo>
                        <a:pt x="43" y="153"/>
                      </a:lnTo>
                      <a:lnTo>
                        <a:pt x="42" y="159"/>
                      </a:lnTo>
                      <a:lnTo>
                        <a:pt x="42" y="163"/>
                      </a:lnTo>
                      <a:lnTo>
                        <a:pt x="44" y="171"/>
                      </a:lnTo>
                      <a:lnTo>
                        <a:pt x="40" y="169"/>
                      </a:lnTo>
                      <a:lnTo>
                        <a:pt x="39" y="167"/>
                      </a:lnTo>
                      <a:lnTo>
                        <a:pt x="33" y="166"/>
                      </a:lnTo>
                      <a:lnTo>
                        <a:pt x="30" y="164"/>
                      </a:lnTo>
                      <a:lnTo>
                        <a:pt x="29" y="164"/>
                      </a:lnTo>
                      <a:lnTo>
                        <a:pt x="26" y="163"/>
                      </a:lnTo>
                      <a:lnTo>
                        <a:pt x="24" y="162"/>
                      </a:lnTo>
                      <a:lnTo>
                        <a:pt x="21" y="156"/>
                      </a:lnTo>
                      <a:lnTo>
                        <a:pt x="18" y="156"/>
                      </a:lnTo>
                      <a:lnTo>
                        <a:pt x="12" y="152"/>
                      </a:lnTo>
                      <a:lnTo>
                        <a:pt x="12" y="149"/>
                      </a:lnTo>
                      <a:lnTo>
                        <a:pt x="11" y="148"/>
                      </a:lnTo>
                      <a:lnTo>
                        <a:pt x="10" y="147"/>
                      </a:lnTo>
                      <a:lnTo>
                        <a:pt x="10" y="145"/>
                      </a:lnTo>
                      <a:lnTo>
                        <a:pt x="11" y="144"/>
                      </a:lnTo>
                      <a:lnTo>
                        <a:pt x="10" y="142"/>
                      </a:lnTo>
                      <a:lnTo>
                        <a:pt x="9" y="140"/>
                      </a:lnTo>
                      <a:lnTo>
                        <a:pt x="7" y="138"/>
                      </a:lnTo>
                      <a:lnTo>
                        <a:pt x="6" y="137"/>
                      </a:lnTo>
                      <a:lnTo>
                        <a:pt x="6" y="134"/>
                      </a:lnTo>
                      <a:lnTo>
                        <a:pt x="6" y="131"/>
                      </a:lnTo>
                      <a:lnTo>
                        <a:pt x="4" y="131"/>
                      </a:lnTo>
                      <a:lnTo>
                        <a:pt x="2" y="129"/>
                      </a:lnTo>
                      <a:lnTo>
                        <a:pt x="4" y="125"/>
                      </a:lnTo>
                      <a:lnTo>
                        <a:pt x="4" y="124"/>
                      </a:lnTo>
                      <a:lnTo>
                        <a:pt x="4" y="121"/>
                      </a:lnTo>
                      <a:lnTo>
                        <a:pt x="4" y="120"/>
                      </a:lnTo>
                      <a:lnTo>
                        <a:pt x="4" y="118"/>
                      </a:lnTo>
                      <a:lnTo>
                        <a:pt x="4" y="116"/>
                      </a:lnTo>
                      <a:lnTo>
                        <a:pt x="6" y="115"/>
                      </a:lnTo>
                      <a:lnTo>
                        <a:pt x="7" y="114"/>
                      </a:lnTo>
                      <a:lnTo>
                        <a:pt x="9" y="114"/>
                      </a:lnTo>
                      <a:lnTo>
                        <a:pt x="10" y="115"/>
                      </a:lnTo>
                      <a:lnTo>
                        <a:pt x="11" y="115"/>
                      </a:lnTo>
                      <a:lnTo>
                        <a:pt x="12" y="111"/>
                      </a:lnTo>
                      <a:lnTo>
                        <a:pt x="12" y="109"/>
                      </a:lnTo>
                      <a:lnTo>
                        <a:pt x="12" y="107"/>
                      </a:lnTo>
                      <a:lnTo>
                        <a:pt x="12" y="105"/>
                      </a:lnTo>
                      <a:lnTo>
                        <a:pt x="11" y="104"/>
                      </a:lnTo>
                      <a:lnTo>
                        <a:pt x="10" y="104"/>
                      </a:lnTo>
                      <a:lnTo>
                        <a:pt x="9" y="104"/>
                      </a:lnTo>
                      <a:lnTo>
                        <a:pt x="9" y="105"/>
                      </a:lnTo>
                      <a:lnTo>
                        <a:pt x="9" y="106"/>
                      </a:lnTo>
                      <a:lnTo>
                        <a:pt x="7" y="105"/>
                      </a:lnTo>
                      <a:lnTo>
                        <a:pt x="7" y="104"/>
                      </a:lnTo>
                      <a:lnTo>
                        <a:pt x="6" y="102"/>
                      </a:lnTo>
                      <a:lnTo>
                        <a:pt x="6" y="101"/>
                      </a:lnTo>
                      <a:lnTo>
                        <a:pt x="4" y="101"/>
                      </a:lnTo>
                      <a:lnTo>
                        <a:pt x="2" y="100"/>
                      </a:lnTo>
                      <a:lnTo>
                        <a:pt x="1" y="100"/>
                      </a:lnTo>
                      <a:lnTo>
                        <a:pt x="0" y="99"/>
                      </a:lnTo>
                      <a:lnTo>
                        <a:pt x="0" y="95"/>
                      </a:lnTo>
                      <a:lnTo>
                        <a:pt x="1" y="93"/>
                      </a:lnTo>
                      <a:lnTo>
                        <a:pt x="2" y="95"/>
                      </a:lnTo>
                      <a:lnTo>
                        <a:pt x="4" y="95"/>
                      </a:lnTo>
                      <a:lnTo>
                        <a:pt x="6" y="99"/>
                      </a:lnTo>
                      <a:lnTo>
                        <a:pt x="9" y="99"/>
                      </a:lnTo>
                      <a:lnTo>
                        <a:pt x="11" y="100"/>
                      </a:lnTo>
                      <a:lnTo>
                        <a:pt x="14" y="100"/>
                      </a:lnTo>
                      <a:lnTo>
                        <a:pt x="16" y="100"/>
                      </a:lnTo>
                      <a:lnTo>
                        <a:pt x="19" y="101"/>
                      </a:lnTo>
                      <a:lnTo>
                        <a:pt x="19" y="102"/>
                      </a:lnTo>
                      <a:lnTo>
                        <a:pt x="21" y="102"/>
                      </a:lnTo>
                      <a:lnTo>
                        <a:pt x="21" y="101"/>
                      </a:lnTo>
                      <a:lnTo>
                        <a:pt x="21" y="100"/>
                      </a:lnTo>
                      <a:lnTo>
                        <a:pt x="19" y="99"/>
                      </a:lnTo>
                      <a:lnTo>
                        <a:pt x="19" y="96"/>
                      </a:lnTo>
                      <a:lnTo>
                        <a:pt x="18" y="95"/>
                      </a:lnTo>
                      <a:lnTo>
                        <a:pt x="18" y="92"/>
                      </a:lnTo>
                      <a:lnTo>
                        <a:pt x="18" y="91"/>
                      </a:lnTo>
                      <a:lnTo>
                        <a:pt x="21" y="92"/>
                      </a:lnTo>
                      <a:lnTo>
                        <a:pt x="23" y="92"/>
                      </a:lnTo>
                      <a:lnTo>
                        <a:pt x="25" y="90"/>
                      </a:lnTo>
                      <a:lnTo>
                        <a:pt x="25" y="87"/>
                      </a:lnTo>
                      <a:lnTo>
                        <a:pt x="25" y="86"/>
                      </a:lnTo>
                      <a:lnTo>
                        <a:pt x="25" y="85"/>
                      </a:lnTo>
                      <a:lnTo>
                        <a:pt x="26" y="81"/>
                      </a:lnTo>
                      <a:lnTo>
                        <a:pt x="25" y="80"/>
                      </a:lnTo>
                      <a:lnTo>
                        <a:pt x="25" y="77"/>
                      </a:lnTo>
                      <a:lnTo>
                        <a:pt x="26" y="76"/>
                      </a:lnTo>
                      <a:lnTo>
                        <a:pt x="28" y="74"/>
                      </a:lnTo>
                      <a:lnTo>
                        <a:pt x="29" y="73"/>
                      </a:lnTo>
                      <a:lnTo>
                        <a:pt x="29" y="72"/>
                      </a:lnTo>
                      <a:lnTo>
                        <a:pt x="29" y="71"/>
                      </a:lnTo>
                      <a:lnTo>
                        <a:pt x="29" y="69"/>
                      </a:lnTo>
                      <a:lnTo>
                        <a:pt x="28" y="62"/>
                      </a:lnTo>
                      <a:lnTo>
                        <a:pt x="29" y="61"/>
                      </a:lnTo>
                      <a:lnTo>
                        <a:pt x="29" y="58"/>
                      </a:lnTo>
                      <a:lnTo>
                        <a:pt x="29" y="57"/>
                      </a:lnTo>
                      <a:lnTo>
                        <a:pt x="29" y="54"/>
                      </a:lnTo>
                      <a:lnTo>
                        <a:pt x="30" y="52"/>
                      </a:lnTo>
                      <a:lnTo>
                        <a:pt x="31" y="50"/>
                      </a:lnTo>
                      <a:lnTo>
                        <a:pt x="35" y="49"/>
                      </a:lnTo>
                      <a:lnTo>
                        <a:pt x="37" y="48"/>
                      </a:lnTo>
                      <a:lnTo>
                        <a:pt x="37" y="47"/>
                      </a:lnTo>
                      <a:lnTo>
                        <a:pt x="37" y="45"/>
                      </a:lnTo>
                      <a:lnTo>
                        <a:pt x="35" y="44"/>
                      </a:lnTo>
                      <a:lnTo>
                        <a:pt x="37" y="43"/>
                      </a:lnTo>
                      <a:lnTo>
                        <a:pt x="38" y="41"/>
                      </a:lnTo>
                      <a:lnTo>
                        <a:pt x="40" y="41"/>
                      </a:lnTo>
                      <a:lnTo>
                        <a:pt x="44" y="41"/>
                      </a:lnTo>
                      <a:lnTo>
                        <a:pt x="47" y="40"/>
                      </a:lnTo>
                      <a:lnTo>
                        <a:pt x="47" y="36"/>
                      </a:lnTo>
                      <a:lnTo>
                        <a:pt x="50" y="34"/>
                      </a:lnTo>
                      <a:lnTo>
                        <a:pt x="52" y="31"/>
                      </a:lnTo>
                      <a:lnTo>
                        <a:pt x="52" y="30"/>
                      </a:lnTo>
                      <a:lnTo>
                        <a:pt x="53" y="29"/>
                      </a:lnTo>
                      <a:lnTo>
                        <a:pt x="54" y="26"/>
                      </a:lnTo>
                      <a:lnTo>
                        <a:pt x="54" y="25"/>
                      </a:lnTo>
                      <a:lnTo>
                        <a:pt x="53" y="22"/>
                      </a:lnTo>
                      <a:lnTo>
                        <a:pt x="53" y="21"/>
                      </a:lnTo>
                      <a:lnTo>
                        <a:pt x="53" y="19"/>
                      </a:lnTo>
                      <a:lnTo>
                        <a:pt x="54" y="19"/>
                      </a:lnTo>
                      <a:lnTo>
                        <a:pt x="56" y="19"/>
                      </a:lnTo>
                      <a:lnTo>
                        <a:pt x="57" y="19"/>
                      </a:lnTo>
                      <a:lnTo>
                        <a:pt x="57" y="17"/>
                      </a:lnTo>
                      <a:lnTo>
                        <a:pt x="59" y="1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6" name="Freeform 123">
                  <a:extLst>
                    <a:ext uri="{FF2B5EF4-FFF2-40B4-BE49-F238E27FC236}">
                      <a16:creationId xmlns:a16="http://schemas.microsoft.com/office/drawing/2014/main" id="{4927D9CB-D3A6-430A-8342-17812D603F05}"/>
                    </a:ext>
                  </a:extLst>
                </p:cNvPr>
                <p:cNvSpPr>
                  <a:spLocks/>
                </p:cNvSpPr>
                <p:nvPr/>
              </p:nvSpPr>
              <p:spPr bwMode="auto">
                <a:xfrm>
                  <a:off x="3886" y="2953"/>
                  <a:ext cx="30" cy="100"/>
                </a:xfrm>
                <a:custGeom>
                  <a:avLst/>
                  <a:gdLst>
                    <a:gd name="T0" fmla="*/ 25 w 30"/>
                    <a:gd name="T1" fmla="*/ 27 h 100"/>
                    <a:gd name="T2" fmla="*/ 26 w 30"/>
                    <a:gd name="T3" fmla="*/ 33 h 100"/>
                    <a:gd name="T4" fmla="*/ 27 w 30"/>
                    <a:gd name="T5" fmla="*/ 42 h 100"/>
                    <a:gd name="T6" fmla="*/ 28 w 30"/>
                    <a:gd name="T7" fmla="*/ 51 h 100"/>
                    <a:gd name="T8" fmla="*/ 30 w 30"/>
                    <a:gd name="T9" fmla="*/ 56 h 100"/>
                    <a:gd name="T10" fmla="*/ 27 w 30"/>
                    <a:gd name="T11" fmla="*/ 54 h 100"/>
                    <a:gd name="T12" fmla="*/ 27 w 30"/>
                    <a:gd name="T13" fmla="*/ 55 h 100"/>
                    <a:gd name="T14" fmla="*/ 30 w 30"/>
                    <a:gd name="T15" fmla="*/ 57 h 100"/>
                    <a:gd name="T16" fmla="*/ 28 w 30"/>
                    <a:gd name="T17" fmla="*/ 62 h 100"/>
                    <a:gd name="T18" fmla="*/ 30 w 30"/>
                    <a:gd name="T19" fmla="*/ 65 h 100"/>
                    <a:gd name="T20" fmla="*/ 30 w 30"/>
                    <a:gd name="T21" fmla="*/ 71 h 100"/>
                    <a:gd name="T22" fmla="*/ 28 w 30"/>
                    <a:gd name="T23" fmla="*/ 79 h 100"/>
                    <a:gd name="T24" fmla="*/ 30 w 30"/>
                    <a:gd name="T25" fmla="*/ 85 h 100"/>
                    <a:gd name="T26" fmla="*/ 30 w 30"/>
                    <a:gd name="T27" fmla="*/ 92 h 100"/>
                    <a:gd name="T28" fmla="*/ 28 w 30"/>
                    <a:gd name="T29" fmla="*/ 100 h 100"/>
                    <a:gd name="T30" fmla="*/ 27 w 30"/>
                    <a:gd name="T31" fmla="*/ 99 h 100"/>
                    <a:gd name="T32" fmla="*/ 27 w 30"/>
                    <a:gd name="T33" fmla="*/ 95 h 100"/>
                    <a:gd name="T34" fmla="*/ 27 w 30"/>
                    <a:gd name="T35" fmla="*/ 93 h 100"/>
                    <a:gd name="T36" fmla="*/ 27 w 30"/>
                    <a:gd name="T37" fmla="*/ 89 h 100"/>
                    <a:gd name="T38" fmla="*/ 27 w 30"/>
                    <a:gd name="T39" fmla="*/ 85 h 100"/>
                    <a:gd name="T40" fmla="*/ 27 w 30"/>
                    <a:gd name="T41" fmla="*/ 80 h 100"/>
                    <a:gd name="T42" fmla="*/ 27 w 30"/>
                    <a:gd name="T43" fmla="*/ 70 h 100"/>
                    <a:gd name="T44" fmla="*/ 26 w 30"/>
                    <a:gd name="T45" fmla="*/ 62 h 100"/>
                    <a:gd name="T46" fmla="*/ 22 w 30"/>
                    <a:gd name="T47" fmla="*/ 51 h 100"/>
                    <a:gd name="T48" fmla="*/ 17 w 30"/>
                    <a:gd name="T49" fmla="*/ 41 h 100"/>
                    <a:gd name="T50" fmla="*/ 12 w 30"/>
                    <a:gd name="T51" fmla="*/ 34 h 100"/>
                    <a:gd name="T52" fmla="*/ 9 w 30"/>
                    <a:gd name="T53" fmla="*/ 28 h 100"/>
                    <a:gd name="T54" fmla="*/ 8 w 30"/>
                    <a:gd name="T55" fmla="*/ 26 h 100"/>
                    <a:gd name="T56" fmla="*/ 7 w 30"/>
                    <a:gd name="T57" fmla="*/ 24 h 100"/>
                    <a:gd name="T58" fmla="*/ 3 w 30"/>
                    <a:gd name="T59" fmla="*/ 22 h 100"/>
                    <a:gd name="T60" fmla="*/ 0 w 30"/>
                    <a:gd name="T61" fmla="*/ 21 h 100"/>
                    <a:gd name="T62" fmla="*/ 0 w 30"/>
                    <a:gd name="T63" fmla="*/ 15 h 100"/>
                    <a:gd name="T64" fmla="*/ 3 w 30"/>
                    <a:gd name="T65" fmla="*/ 12 h 100"/>
                    <a:gd name="T66" fmla="*/ 7 w 30"/>
                    <a:gd name="T67" fmla="*/ 8 h 100"/>
                    <a:gd name="T68" fmla="*/ 8 w 30"/>
                    <a:gd name="T69" fmla="*/ 7 h 100"/>
                    <a:gd name="T70" fmla="*/ 9 w 30"/>
                    <a:gd name="T71" fmla="*/ 4 h 100"/>
                    <a:gd name="T72" fmla="*/ 11 w 30"/>
                    <a:gd name="T73" fmla="*/ 3 h 100"/>
                    <a:gd name="T74" fmla="*/ 12 w 30"/>
                    <a:gd name="T75" fmla="*/ 0 h 100"/>
                    <a:gd name="T76" fmla="*/ 13 w 30"/>
                    <a:gd name="T77" fmla="*/ 3 h 100"/>
                    <a:gd name="T78" fmla="*/ 14 w 30"/>
                    <a:gd name="T79" fmla="*/ 8 h 100"/>
                    <a:gd name="T80" fmla="*/ 17 w 30"/>
                    <a:gd name="T81" fmla="*/ 12 h 100"/>
                    <a:gd name="T82" fmla="*/ 18 w 30"/>
                    <a:gd name="T83" fmla="*/ 18 h 100"/>
                    <a:gd name="T84" fmla="*/ 22 w 30"/>
                    <a:gd name="T85" fmla="*/ 22 h 100"/>
                    <a:gd name="T86" fmla="*/ 25 w 30"/>
                    <a:gd name="T87" fmla="*/ 26 h 100"/>
                    <a:gd name="T88" fmla="*/ 25 w 30"/>
                    <a:gd name="T8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100">
                      <a:moveTo>
                        <a:pt x="25" y="27"/>
                      </a:moveTo>
                      <a:lnTo>
                        <a:pt x="26" y="33"/>
                      </a:lnTo>
                      <a:lnTo>
                        <a:pt x="27" y="42"/>
                      </a:lnTo>
                      <a:lnTo>
                        <a:pt x="28" y="51"/>
                      </a:lnTo>
                      <a:lnTo>
                        <a:pt x="30" y="56"/>
                      </a:lnTo>
                      <a:lnTo>
                        <a:pt x="27" y="54"/>
                      </a:lnTo>
                      <a:lnTo>
                        <a:pt x="27" y="55"/>
                      </a:lnTo>
                      <a:lnTo>
                        <a:pt x="30" y="57"/>
                      </a:lnTo>
                      <a:lnTo>
                        <a:pt x="28" y="62"/>
                      </a:lnTo>
                      <a:lnTo>
                        <a:pt x="30" y="65"/>
                      </a:lnTo>
                      <a:lnTo>
                        <a:pt x="30" y="71"/>
                      </a:lnTo>
                      <a:lnTo>
                        <a:pt x="28" y="79"/>
                      </a:lnTo>
                      <a:lnTo>
                        <a:pt x="30" y="85"/>
                      </a:lnTo>
                      <a:lnTo>
                        <a:pt x="30" y="92"/>
                      </a:lnTo>
                      <a:lnTo>
                        <a:pt x="28" y="100"/>
                      </a:lnTo>
                      <a:lnTo>
                        <a:pt x="27" y="99"/>
                      </a:lnTo>
                      <a:lnTo>
                        <a:pt x="27" y="95"/>
                      </a:lnTo>
                      <a:lnTo>
                        <a:pt x="27" y="93"/>
                      </a:lnTo>
                      <a:lnTo>
                        <a:pt x="27" y="89"/>
                      </a:lnTo>
                      <a:lnTo>
                        <a:pt x="27" y="85"/>
                      </a:lnTo>
                      <a:lnTo>
                        <a:pt x="27" y="80"/>
                      </a:lnTo>
                      <a:lnTo>
                        <a:pt x="27" y="70"/>
                      </a:lnTo>
                      <a:lnTo>
                        <a:pt x="26" y="62"/>
                      </a:lnTo>
                      <a:lnTo>
                        <a:pt x="22" y="51"/>
                      </a:lnTo>
                      <a:lnTo>
                        <a:pt x="17" y="41"/>
                      </a:lnTo>
                      <a:lnTo>
                        <a:pt x="12" y="34"/>
                      </a:lnTo>
                      <a:lnTo>
                        <a:pt x="9" y="28"/>
                      </a:lnTo>
                      <a:lnTo>
                        <a:pt x="8" y="26"/>
                      </a:lnTo>
                      <a:lnTo>
                        <a:pt x="7" y="24"/>
                      </a:lnTo>
                      <a:lnTo>
                        <a:pt x="3" y="22"/>
                      </a:lnTo>
                      <a:lnTo>
                        <a:pt x="0" y="21"/>
                      </a:lnTo>
                      <a:lnTo>
                        <a:pt x="0" y="15"/>
                      </a:lnTo>
                      <a:lnTo>
                        <a:pt x="3" y="12"/>
                      </a:lnTo>
                      <a:lnTo>
                        <a:pt x="7" y="8"/>
                      </a:lnTo>
                      <a:lnTo>
                        <a:pt x="8" y="7"/>
                      </a:lnTo>
                      <a:lnTo>
                        <a:pt x="9" y="4"/>
                      </a:lnTo>
                      <a:lnTo>
                        <a:pt x="11" y="3"/>
                      </a:lnTo>
                      <a:lnTo>
                        <a:pt x="12" y="0"/>
                      </a:lnTo>
                      <a:lnTo>
                        <a:pt x="13" y="3"/>
                      </a:lnTo>
                      <a:lnTo>
                        <a:pt x="14" y="8"/>
                      </a:lnTo>
                      <a:lnTo>
                        <a:pt x="17" y="12"/>
                      </a:lnTo>
                      <a:lnTo>
                        <a:pt x="18" y="18"/>
                      </a:lnTo>
                      <a:lnTo>
                        <a:pt x="22" y="22"/>
                      </a:lnTo>
                      <a:lnTo>
                        <a:pt x="25" y="26"/>
                      </a:lnTo>
                      <a:lnTo>
                        <a:pt x="25" y="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7" name="Freeform 124">
                  <a:extLst>
                    <a:ext uri="{FF2B5EF4-FFF2-40B4-BE49-F238E27FC236}">
                      <a16:creationId xmlns:a16="http://schemas.microsoft.com/office/drawing/2014/main" id="{F376BC49-024E-4EB3-A342-8CFEA1CD4AE7}"/>
                    </a:ext>
                  </a:extLst>
                </p:cNvPr>
                <p:cNvSpPr>
                  <a:spLocks/>
                </p:cNvSpPr>
                <p:nvPr/>
              </p:nvSpPr>
              <p:spPr bwMode="auto">
                <a:xfrm>
                  <a:off x="3911" y="2980"/>
                  <a:ext cx="6" cy="15"/>
                </a:xfrm>
                <a:custGeom>
                  <a:avLst/>
                  <a:gdLst>
                    <a:gd name="T0" fmla="*/ 1 w 6"/>
                    <a:gd name="T1" fmla="*/ 6 h 15"/>
                    <a:gd name="T2" fmla="*/ 2 w 6"/>
                    <a:gd name="T3" fmla="*/ 15 h 15"/>
                    <a:gd name="T4" fmla="*/ 5 w 6"/>
                    <a:gd name="T5" fmla="*/ 14 h 15"/>
                    <a:gd name="T6" fmla="*/ 6 w 6"/>
                    <a:gd name="T7" fmla="*/ 11 h 15"/>
                    <a:gd name="T8" fmla="*/ 6 w 6"/>
                    <a:gd name="T9" fmla="*/ 9 h 15"/>
                    <a:gd name="T10" fmla="*/ 3 w 6"/>
                    <a:gd name="T11" fmla="*/ 4 h 15"/>
                    <a:gd name="T12" fmla="*/ 0 w 6"/>
                    <a:gd name="T13" fmla="*/ 0 h 15"/>
                    <a:gd name="T14" fmla="*/ 1 w 6"/>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1" y="6"/>
                      </a:moveTo>
                      <a:lnTo>
                        <a:pt x="2" y="15"/>
                      </a:lnTo>
                      <a:lnTo>
                        <a:pt x="5" y="14"/>
                      </a:lnTo>
                      <a:lnTo>
                        <a:pt x="6" y="11"/>
                      </a:lnTo>
                      <a:lnTo>
                        <a:pt x="6" y="9"/>
                      </a:lnTo>
                      <a:lnTo>
                        <a:pt x="3" y="4"/>
                      </a:lnTo>
                      <a:lnTo>
                        <a:pt x="0" y="0"/>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8" name="Freeform 125">
                  <a:extLst>
                    <a:ext uri="{FF2B5EF4-FFF2-40B4-BE49-F238E27FC236}">
                      <a16:creationId xmlns:a16="http://schemas.microsoft.com/office/drawing/2014/main" id="{C6B9D44D-ACE8-418B-94C4-ABE0A1E030B1}"/>
                    </a:ext>
                  </a:extLst>
                </p:cNvPr>
                <p:cNvSpPr>
                  <a:spLocks/>
                </p:cNvSpPr>
                <p:nvPr/>
              </p:nvSpPr>
              <p:spPr bwMode="auto">
                <a:xfrm>
                  <a:off x="3911" y="2980"/>
                  <a:ext cx="6" cy="15"/>
                </a:xfrm>
                <a:custGeom>
                  <a:avLst/>
                  <a:gdLst>
                    <a:gd name="T0" fmla="*/ 0 w 6"/>
                    <a:gd name="T1" fmla="*/ 0 h 15"/>
                    <a:gd name="T2" fmla="*/ 3 w 6"/>
                    <a:gd name="T3" fmla="*/ 4 h 15"/>
                    <a:gd name="T4" fmla="*/ 6 w 6"/>
                    <a:gd name="T5" fmla="*/ 9 h 15"/>
                    <a:gd name="T6" fmla="*/ 6 w 6"/>
                    <a:gd name="T7" fmla="*/ 11 h 15"/>
                    <a:gd name="T8" fmla="*/ 5 w 6"/>
                    <a:gd name="T9" fmla="*/ 14 h 15"/>
                    <a:gd name="T10" fmla="*/ 2 w 6"/>
                    <a:gd name="T11" fmla="*/ 15 h 15"/>
                    <a:gd name="T12" fmla="*/ 1 w 6"/>
                    <a:gd name="T13" fmla="*/ 6 h 15"/>
                    <a:gd name="T14" fmla="*/ 0 w 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0" y="0"/>
                      </a:moveTo>
                      <a:lnTo>
                        <a:pt x="3" y="4"/>
                      </a:lnTo>
                      <a:lnTo>
                        <a:pt x="6" y="9"/>
                      </a:lnTo>
                      <a:lnTo>
                        <a:pt x="6" y="11"/>
                      </a:lnTo>
                      <a:lnTo>
                        <a:pt x="5" y="14"/>
                      </a:lnTo>
                      <a:lnTo>
                        <a:pt x="2" y="15"/>
                      </a:lnTo>
                      <a:lnTo>
                        <a:pt x="1" y="6"/>
                      </a:lnTo>
                      <a:lnTo>
                        <a:pt x="0"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89" name="Freeform 126">
                  <a:extLst>
                    <a:ext uri="{FF2B5EF4-FFF2-40B4-BE49-F238E27FC236}">
                      <a16:creationId xmlns:a16="http://schemas.microsoft.com/office/drawing/2014/main" id="{4832C541-0EE4-483E-B087-22F2B569D0E5}"/>
                    </a:ext>
                  </a:extLst>
                </p:cNvPr>
                <p:cNvSpPr>
                  <a:spLocks/>
                </p:cNvSpPr>
                <p:nvPr/>
              </p:nvSpPr>
              <p:spPr bwMode="auto">
                <a:xfrm>
                  <a:off x="4212" y="2980"/>
                  <a:ext cx="33" cy="59"/>
                </a:xfrm>
                <a:custGeom>
                  <a:avLst/>
                  <a:gdLst>
                    <a:gd name="T0" fmla="*/ 31 w 33"/>
                    <a:gd name="T1" fmla="*/ 59 h 59"/>
                    <a:gd name="T2" fmla="*/ 27 w 33"/>
                    <a:gd name="T3" fmla="*/ 57 h 59"/>
                    <a:gd name="T4" fmla="*/ 24 w 33"/>
                    <a:gd name="T5" fmla="*/ 52 h 59"/>
                    <a:gd name="T6" fmla="*/ 19 w 33"/>
                    <a:gd name="T7" fmla="*/ 44 h 59"/>
                    <a:gd name="T8" fmla="*/ 17 w 33"/>
                    <a:gd name="T9" fmla="*/ 37 h 59"/>
                    <a:gd name="T10" fmla="*/ 14 w 33"/>
                    <a:gd name="T11" fmla="*/ 32 h 59"/>
                    <a:gd name="T12" fmla="*/ 12 w 33"/>
                    <a:gd name="T13" fmla="*/ 28 h 59"/>
                    <a:gd name="T14" fmla="*/ 8 w 33"/>
                    <a:gd name="T15" fmla="*/ 24 h 59"/>
                    <a:gd name="T16" fmla="*/ 3 w 33"/>
                    <a:gd name="T17" fmla="*/ 18 h 59"/>
                    <a:gd name="T18" fmla="*/ 1 w 33"/>
                    <a:gd name="T19" fmla="*/ 15 h 59"/>
                    <a:gd name="T20" fmla="*/ 0 w 33"/>
                    <a:gd name="T21" fmla="*/ 9 h 59"/>
                    <a:gd name="T22" fmla="*/ 1 w 33"/>
                    <a:gd name="T23" fmla="*/ 6 h 59"/>
                    <a:gd name="T24" fmla="*/ 5 w 33"/>
                    <a:gd name="T25" fmla="*/ 0 h 59"/>
                    <a:gd name="T26" fmla="*/ 8 w 33"/>
                    <a:gd name="T27" fmla="*/ 1 h 59"/>
                    <a:gd name="T28" fmla="*/ 9 w 33"/>
                    <a:gd name="T29" fmla="*/ 4 h 59"/>
                    <a:gd name="T30" fmla="*/ 12 w 33"/>
                    <a:gd name="T31" fmla="*/ 9 h 59"/>
                    <a:gd name="T32" fmla="*/ 13 w 33"/>
                    <a:gd name="T33" fmla="*/ 13 h 59"/>
                    <a:gd name="T34" fmla="*/ 15 w 33"/>
                    <a:gd name="T35" fmla="*/ 16 h 59"/>
                    <a:gd name="T36" fmla="*/ 18 w 33"/>
                    <a:gd name="T37" fmla="*/ 21 h 59"/>
                    <a:gd name="T38" fmla="*/ 19 w 33"/>
                    <a:gd name="T39" fmla="*/ 25 h 59"/>
                    <a:gd name="T40" fmla="*/ 23 w 33"/>
                    <a:gd name="T41" fmla="*/ 29 h 59"/>
                    <a:gd name="T42" fmla="*/ 26 w 33"/>
                    <a:gd name="T43" fmla="*/ 33 h 59"/>
                    <a:gd name="T44" fmla="*/ 26 w 33"/>
                    <a:gd name="T45" fmla="*/ 37 h 59"/>
                    <a:gd name="T46" fmla="*/ 26 w 33"/>
                    <a:gd name="T47" fmla="*/ 38 h 59"/>
                    <a:gd name="T48" fmla="*/ 27 w 33"/>
                    <a:gd name="T49" fmla="*/ 43 h 59"/>
                    <a:gd name="T50" fmla="*/ 28 w 33"/>
                    <a:gd name="T51" fmla="*/ 46 h 59"/>
                    <a:gd name="T52" fmla="*/ 28 w 33"/>
                    <a:gd name="T53" fmla="*/ 48 h 59"/>
                    <a:gd name="T54" fmla="*/ 31 w 33"/>
                    <a:gd name="T55" fmla="*/ 52 h 59"/>
                    <a:gd name="T56" fmla="*/ 32 w 33"/>
                    <a:gd name="T57" fmla="*/ 54 h 59"/>
                    <a:gd name="T58" fmla="*/ 33 w 33"/>
                    <a:gd name="T59" fmla="*/ 56 h 59"/>
                    <a:gd name="T60" fmla="*/ 33 w 33"/>
                    <a:gd name="T61" fmla="*/ 58 h 59"/>
                    <a:gd name="T62" fmla="*/ 31 w 33"/>
                    <a:gd name="T6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59">
                      <a:moveTo>
                        <a:pt x="31" y="59"/>
                      </a:moveTo>
                      <a:lnTo>
                        <a:pt x="27" y="57"/>
                      </a:lnTo>
                      <a:lnTo>
                        <a:pt x="24" y="52"/>
                      </a:lnTo>
                      <a:lnTo>
                        <a:pt x="19" y="44"/>
                      </a:lnTo>
                      <a:lnTo>
                        <a:pt x="17" y="37"/>
                      </a:lnTo>
                      <a:lnTo>
                        <a:pt x="14" y="32"/>
                      </a:lnTo>
                      <a:lnTo>
                        <a:pt x="12" y="28"/>
                      </a:lnTo>
                      <a:lnTo>
                        <a:pt x="8" y="24"/>
                      </a:lnTo>
                      <a:lnTo>
                        <a:pt x="3" y="18"/>
                      </a:lnTo>
                      <a:lnTo>
                        <a:pt x="1" y="15"/>
                      </a:lnTo>
                      <a:lnTo>
                        <a:pt x="0" y="9"/>
                      </a:lnTo>
                      <a:lnTo>
                        <a:pt x="1" y="6"/>
                      </a:lnTo>
                      <a:lnTo>
                        <a:pt x="5" y="0"/>
                      </a:lnTo>
                      <a:lnTo>
                        <a:pt x="8" y="1"/>
                      </a:lnTo>
                      <a:lnTo>
                        <a:pt x="9" y="4"/>
                      </a:lnTo>
                      <a:lnTo>
                        <a:pt x="12" y="9"/>
                      </a:lnTo>
                      <a:lnTo>
                        <a:pt x="13" y="13"/>
                      </a:lnTo>
                      <a:lnTo>
                        <a:pt x="15" y="16"/>
                      </a:lnTo>
                      <a:lnTo>
                        <a:pt x="18" y="21"/>
                      </a:lnTo>
                      <a:lnTo>
                        <a:pt x="19" y="25"/>
                      </a:lnTo>
                      <a:lnTo>
                        <a:pt x="23" y="29"/>
                      </a:lnTo>
                      <a:lnTo>
                        <a:pt x="26" y="33"/>
                      </a:lnTo>
                      <a:lnTo>
                        <a:pt x="26" y="37"/>
                      </a:lnTo>
                      <a:lnTo>
                        <a:pt x="26" y="38"/>
                      </a:lnTo>
                      <a:lnTo>
                        <a:pt x="27" y="43"/>
                      </a:lnTo>
                      <a:lnTo>
                        <a:pt x="28" y="46"/>
                      </a:lnTo>
                      <a:lnTo>
                        <a:pt x="28" y="48"/>
                      </a:lnTo>
                      <a:lnTo>
                        <a:pt x="31" y="52"/>
                      </a:lnTo>
                      <a:lnTo>
                        <a:pt x="32" y="54"/>
                      </a:lnTo>
                      <a:lnTo>
                        <a:pt x="33" y="56"/>
                      </a:lnTo>
                      <a:lnTo>
                        <a:pt x="33" y="58"/>
                      </a:lnTo>
                      <a:lnTo>
                        <a:pt x="31" y="5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0" name="Freeform 127">
                  <a:extLst>
                    <a:ext uri="{FF2B5EF4-FFF2-40B4-BE49-F238E27FC236}">
                      <a16:creationId xmlns:a16="http://schemas.microsoft.com/office/drawing/2014/main" id="{13353441-2243-4738-9156-47A50528B222}"/>
                    </a:ext>
                  </a:extLst>
                </p:cNvPr>
                <p:cNvSpPr>
                  <a:spLocks/>
                </p:cNvSpPr>
                <p:nvPr/>
              </p:nvSpPr>
              <p:spPr bwMode="auto">
                <a:xfrm>
                  <a:off x="4064" y="2986"/>
                  <a:ext cx="13" cy="21"/>
                </a:xfrm>
                <a:custGeom>
                  <a:avLst/>
                  <a:gdLst>
                    <a:gd name="T0" fmla="*/ 5 w 13"/>
                    <a:gd name="T1" fmla="*/ 21 h 21"/>
                    <a:gd name="T2" fmla="*/ 4 w 13"/>
                    <a:gd name="T3" fmla="*/ 21 h 21"/>
                    <a:gd name="T4" fmla="*/ 2 w 13"/>
                    <a:gd name="T5" fmla="*/ 19 h 21"/>
                    <a:gd name="T6" fmla="*/ 1 w 13"/>
                    <a:gd name="T7" fmla="*/ 18 h 21"/>
                    <a:gd name="T8" fmla="*/ 1 w 13"/>
                    <a:gd name="T9" fmla="*/ 14 h 21"/>
                    <a:gd name="T10" fmla="*/ 1 w 13"/>
                    <a:gd name="T11" fmla="*/ 12 h 21"/>
                    <a:gd name="T12" fmla="*/ 0 w 13"/>
                    <a:gd name="T13" fmla="*/ 9 h 21"/>
                    <a:gd name="T14" fmla="*/ 2 w 13"/>
                    <a:gd name="T15" fmla="*/ 8 h 21"/>
                    <a:gd name="T16" fmla="*/ 4 w 13"/>
                    <a:gd name="T17" fmla="*/ 5 h 21"/>
                    <a:gd name="T18" fmla="*/ 5 w 13"/>
                    <a:gd name="T19" fmla="*/ 3 h 21"/>
                    <a:gd name="T20" fmla="*/ 7 w 13"/>
                    <a:gd name="T21" fmla="*/ 0 h 21"/>
                    <a:gd name="T22" fmla="*/ 10 w 13"/>
                    <a:gd name="T23" fmla="*/ 0 h 21"/>
                    <a:gd name="T24" fmla="*/ 9 w 13"/>
                    <a:gd name="T25" fmla="*/ 1 h 21"/>
                    <a:gd name="T26" fmla="*/ 10 w 13"/>
                    <a:gd name="T27" fmla="*/ 3 h 21"/>
                    <a:gd name="T28" fmla="*/ 10 w 13"/>
                    <a:gd name="T29" fmla="*/ 5 h 21"/>
                    <a:gd name="T30" fmla="*/ 11 w 13"/>
                    <a:gd name="T31" fmla="*/ 8 h 21"/>
                    <a:gd name="T32" fmla="*/ 13 w 13"/>
                    <a:gd name="T33" fmla="*/ 10 h 21"/>
                    <a:gd name="T34" fmla="*/ 13 w 13"/>
                    <a:gd name="T35" fmla="*/ 12 h 21"/>
                    <a:gd name="T36" fmla="*/ 11 w 13"/>
                    <a:gd name="T37" fmla="*/ 12 h 21"/>
                    <a:gd name="T38" fmla="*/ 10 w 13"/>
                    <a:gd name="T39" fmla="*/ 9 h 21"/>
                    <a:gd name="T40" fmla="*/ 9 w 13"/>
                    <a:gd name="T41" fmla="*/ 9 h 21"/>
                    <a:gd name="T42" fmla="*/ 9 w 13"/>
                    <a:gd name="T43" fmla="*/ 10 h 21"/>
                    <a:gd name="T44" fmla="*/ 7 w 13"/>
                    <a:gd name="T45" fmla="*/ 12 h 21"/>
                    <a:gd name="T46" fmla="*/ 5 w 13"/>
                    <a:gd name="T47" fmla="*/ 14 h 21"/>
                    <a:gd name="T48" fmla="*/ 5 w 13"/>
                    <a:gd name="T49" fmla="*/ 18 h 21"/>
                    <a:gd name="T50" fmla="*/ 5 w 13"/>
                    <a:gd name="T5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21">
                      <a:moveTo>
                        <a:pt x="5" y="21"/>
                      </a:moveTo>
                      <a:lnTo>
                        <a:pt x="4" y="21"/>
                      </a:lnTo>
                      <a:lnTo>
                        <a:pt x="2" y="19"/>
                      </a:lnTo>
                      <a:lnTo>
                        <a:pt x="1" y="18"/>
                      </a:lnTo>
                      <a:lnTo>
                        <a:pt x="1" y="14"/>
                      </a:lnTo>
                      <a:lnTo>
                        <a:pt x="1" y="12"/>
                      </a:lnTo>
                      <a:lnTo>
                        <a:pt x="0" y="9"/>
                      </a:lnTo>
                      <a:lnTo>
                        <a:pt x="2" y="8"/>
                      </a:lnTo>
                      <a:lnTo>
                        <a:pt x="4" y="5"/>
                      </a:lnTo>
                      <a:lnTo>
                        <a:pt x="5" y="3"/>
                      </a:lnTo>
                      <a:lnTo>
                        <a:pt x="7" y="0"/>
                      </a:lnTo>
                      <a:lnTo>
                        <a:pt x="10" y="0"/>
                      </a:lnTo>
                      <a:lnTo>
                        <a:pt x="9" y="1"/>
                      </a:lnTo>
                      <a:lnTo>
                        <a:pt x="10" y="3"/>
                      </a:lnTo>
                      <a:lnTo>
                        <a:pt x="10" y="5"/>
                      </a:lnTo>
                      <a:lnTo>
                        <a:pt x="11" y="8"/>
                      </a:lnTo>
                      <a:lnTo>
                        <a:pt x="13" y="10"/>
                      </a:lnTo>
                      <a:lnTo>
                        <a:pt x="13" y="12"/>
                      </a:lnTo>
                      <a:lnTo>
                        <a:pt x="11" y="12"/>
                      </a:lnTo>
                      <a:lnTo>
                        <a:pt x="10" y="9"/>
                      </a:lnTo>
                      <a:lnTo>
                        <a:pt x="9" y="9"/>
                      </a:lnTo>
                      <a:lnTo>
                        <a:pt x="9" y="10"/>
                      </a:lnTo>
                      <a:lnTo>
                        <a:pt x="7" y="12"/>
                      </a:lnTo>
                      <a:lnTo>
                        <a:pt x="5" y="14"/>
                      </a:lnTo>
                      <a:lnTo>
                        <a:pt x="5" y="18"/>
                      </a:lnTo>
                      <a:lnTo>
                        <a:pt x="5" y="2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1" name="Freeform 128">
                  <a:extLst>
                    <a:ext uri="{FF2B5EF4-FFF2-40B4-BE49-F238E27FC236}">
                      <a16:creationId xmlns:a16="http://schemas.microsoft.com/office/drawing/2014/main" id="{F5F7A1D9-41EC-4439-9256-F1CEA69075E2}"/>
                    </a:ext>
                  </a:extLst>
                </p:cNvPr>
                <p:cNvSpPr>
                  <a:spLocks/>
                </p:cNvSpPr>
                <p:nvPr/>
              </p:nvSpPr>
              <p:spPr bwMode="auto">
                <a:xfrm>
                  <a:off x="3917" y="2993"/>
                  <a:ext cx="13" cy="31"/>
                </a:xfrm>
                <a:custGeom>
                  <a:avLst/>
                  <a:gdLst>
                    <a:gd name="T0" fmla="*/ 0 w 13"/>
                    <a:gd name="T1" fmla="*/ 3 h 31"/>
                    <a:gd name="T2" fmla="*/ 0 w 13"/>
                    <a:gd name="T3" fmla="*/ 1 h 31"/>
                    <a:gd name="T4" fmla="*/ 0 w 13"/>
                    <a:gd name="T5" fmla="*/ 0 h 31"/>
                    <a:gd name="T6" fmla="*/ 2 w 13"/>
                    <a:gd name="T7" fmla="*/ 1 h 31"/>
                    <a:gd name="T8" fmla="*/ 6 w 13"/>
                    <a:gd name="T9" fmla="*/ 5 h 31"/>
                    <a:gd name="T10" fmla="*/ 7 w 13"/>
                    <a:gd name="T11" fmla="*/ 8 h 31"/>
                    <a:gd name="T12" fmla="*/ 9 w 13"/>
                    <a:gd name="T13" fmla="*/ 11 h 31"/>
                    <a:gd name="T14" fmla="*/ 10 w 13"/>
                    <a:gd name="T15" fmla="*/ 15 h 31"/>
                    <a:gd name="T16" fmla="*/ 10 w 13"/>
                    <a:gd name="T17" fmla="*/ 16 h 31"/>
                    <a:gd name="T18" fmla="*/ 11 w 13"/>
                    <a:gd name="T19" fmla="*/ 20 h 31"/>
                    <a:gd name="T20" fmla="*/ 11 w 13"/>
                    <a:gd name="T21" fmla="*/ 25 h 31"/>
                    <a:gd name="T22" fmla="*/ 11 w 13"/>
                    <a:gd name="T23" fmla="*/ 27 h 31"/>
                    <a:gd name="T24" fmla="*/ 13 w 13"/>
                    <a:gd name="T25" fmla="*/ 31 h 31"/>
                    <a:gd name="T26" fmla="*/ 11 w 13"/>
                    <a:gd name="T27" fmla="*/ 31 h 31"/>
                    <a:gd name="T28" fmla="*/ 9 w 13"/>
                    <a:gd name="T29" fmla="*/ 31 h 31"/>
                    <a:gd name="T30" fmla="*/ 7 w 13"/>
                    <a:gd name="T31" fmla="*/ 30 h 31"/>
                    <a:gd name="T32" fmla="*/ 6 w 13"/>
                    <a:gd name="T33" fmla="*/ 26 h 31"/>
                    <a:gd name="T34" fmla="*/ 6 w 13"/>
                    <a:gd name="T35" fmla="*/ 24 h 31"/>
                    <a:gd name="T36" fmla="*/ 5 w 13"/>
                    <a:gd name="T37" fmla="*/ 19 h 31"/>
                    <a:gd name="T38" fmla="*/ 2 w 13"/>
                    <a:gd name="T39" fmla="*/ 14 h 31"/>
                    <a:gd name="T40" fmla="*/ 2 w 13"/>
                    <a:gd name="T41" fmla="*/ 8 h 31"/>
                    <a:gd name="T42" fmla="*/ 0 w 13"/>
                    <a:gd name="T4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31">
                      <a:moveTo>
                        <a:pt x="0" y="3"/>
                      </a:moveTo>
                      <a:lnTo>
                        <a:pt x="0" y="1"/>
                      </a:lnTo>
                      <a:lnTo>
                        <a:pt x="0" y="0"/>
                      </a:lnTo>
                      <a:lnTo>
                        <a:pt x="2" y="1"/>
                      </a:lnTo>
                      <a:lnTo>
                        <a:pt x="6" y="5"/>
                      </a:lnTo>
                      <a:lnTo>
                        <a:pt x="7" y="8"/>
                      </a:lnTo>
                      <a:lnTo>
                        <a:pt x="9" y="11"/>
                      </a:lnTo>
                      <a:lnTo>
                        <a:pt x="10" y="15"/>
                      </a:lnTo>
                      <a:lnTo>
                        <a:pt x="10" y="16"/>
                      </a:lnTo>
                      <a:lnTo>
                        <a:pt x="11" y="20"/>
                      </a:lnTo>
                      <a:lnTo>
                        <a:pt x="11" y="25"/>
                      </a:lnTo>
                      <a:lnTo>
                        <a:pt x="11" y="27"/>
                      </a:lnTo>
                      <a:lnTo>
                        <a:pt x="13" y="31"/>
                      </a:lnTo>
                      <a:lnTo>
                        <a:pt x="11" y="31"/>
                      </a:lnTo>
                      <a:lnTo>
                        <a:pt x="9" y="31"/>
                      </a:lnTo>
                      <a:lnTo>
                        <a:pt x="7" y="30"/>
                      </a:lnTo>
                      <a:lnTo>
                        <a:pt x="6" y="26"/>
                      </a:lnTo>
                      <a:lnTo>
                        <a:pt x="6" y="24"/>
                      </a:lnTo>
                      <a:lnTo>
                        <a:pt x="5" y="19"/>
                      </a:lnTo>
                      <a:lnTo>
                        <a:pt x="2" y="14"/>
                      </a:lnTo>
                      <a:lnTo>
                        <a:pt x="2" y="8"/>
                      </a:lnTo>
                      <a:lnTo>
                        <a:pt x="0" y="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2" name="Freeform 129">
                  <a:extLst>
                    <a:ext uri="{FF2B5EF4-FFF2-40B4-BE49-F238E27FC236}">
                      <a16:creationId xmlns:a16="http://schemas.microsoft.com/office/drawing/2014/main" id="{5E8E9B7C-C6C4-401E-8B93-369321FC7574}"/>
                    </a:ext>
                  </a:extLst>
                </p:cNvPr>
                <p:cNvSpPr>
                  <a:spLocks/>
                </p:cNvSpPr>
                <p:nvPr/>
              </p:nvSpPr>
              <p:spPr bwMode="auto">
                <a:xfrm>
                  <a:off x="3913" y="2994"/>
                  <a:ext cx="6" cy="15"/>
                </a:xfrm>
                <a:custGeom>
                  <a:avLst/>
                  <a:gdLst>
                    <a:gd name="T0" fmla="*/ 0 w 6"/>
                    <a:gd name="T1" fmla="*/ 1 h 15"/>
                    <a:gd name="T2" fmla="*/ 3 w 6"/>
                    <a:gd name="T3" fmla="*/ 0 h 15"/>
                    <a:gd name="T4" fmla="*/ 4 w 6"/>
                    <a:gd name="T5" fmla="*/ 2 h 15"/>
                    <a:gd name="T6" fmla="*/ 4 w 6"/>
                    <a:gd name="T7" fmla="*/ 6 h 15"/>
                    <a:gd name="T8" fmla="*/ 6 w 6"/>
                    <a:gd name="T9" fmla="*/ 10 h 15"/>
                    <a:gd name="T10" fmla="*/ 6 w 6"/>
                    <a:gd name="T11" fmla="*/ 13 h 15"/>
                    <a:gd name="T12" fmla="*/ 5 w 6"/>
                    <a:gd name="T13" fmla="*/ 15 h 15"/>
                    <a:gd name="T14" fmla="*/ 3 w 6"/>
                    <a:gd name="T15" fmla="*/ 15 h 15"/>
                    <a:gd name="T16" fmla="*/ 1 w 6"/>
                    <a:gd name="T17" fmla="*/ 10 h 15"/>
                    <a:gd name="T18" fmla="*/ 0 w 6"/>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0" y="1"/>
                      </a:moveTo>
                      <a:lnTo>
                        <a:pt x="3" y="0"/>
                      </a:lnTo>
                      <a:lnTo>
                        <a:pt x="4" y="2"/>
                      </a:lnTo>
                      <a:lnTo>
                        <a:pt x="4" y="6"/>
                      </a:lnTo>
                      <a:lnTo>
                        <a:pt x="6" y="10"/>
                      </a:lnTo>
                      <a:lnTo>
                        <a:pt x="6" y="13"/>
                      </a:lnTo>
                      <a:lnTo>
                        <a:pt x="5" y="15"/>
                      </a:lnTo>
                      <a:lnTo>
                        <a:pt x="3" y="15"/>
                      </a:lnTo>
                      <a:lnTo>
                        <a:pt x="1" y="10"/>
                      </a:lnTo>
                      <a:lnTo>
                        <a:pt x="0" y="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3" name="Freeform 130">
                  <a:extLst>
                    <a:ext uri="{FF2B5EF4-FFF2-40B4-BE49-F238E27FC236}">
                      <a16:creationId xmlns:a16="http://schemas.microsoft.com/office/drawing/2014/main" id="{B0D25AF6-B84F-4577-ADCC-D1A59EA310A0}"/>
                    </a:ext>
                  </a:extLst>
                </p:cNvPr>
                <p:cNvSpPr>
                  <a:spLocks/>
                </p:cNvSpPr>
                <p:nvPr/>
              </p:nvSpPr>
              <p:spPr bwMode="auto">
                <a:xfrm>
                  <a:off x="3914" y="3010"/>
                  <a:ext cx="8" cy="43"/>
                </a:xfrm>
                <a:custGeom>
                  <a:avLst/>
                  <a:gdLst>
                    <a:gd name="T0" fmla="*/ 0 w 8"/>
                    <a:gd name="T1" fmla="*/ 43 h 43"/>
                    <a:gd name="T2" fmla="*/ 2 w 8"/>
                    <a:gd name="T3" fmla="*/ 35 h 43"/>
                    <a:gd name="T4" fmla="*/ 2 w 8"/>
                    <a:gd name="T5" fmla="*/ 28 h 43"/>
                    <a:gd name="T6" fmla="*/ 0 w 8"/>
                    <a:gd name="T7" fmla="*/ 22 h 43"/>
                    <a:gd name="T8" fmla="*/ 2 w 8"/>
                    <a:gd name="T9" fmla="*/ 14 h 43"/>
                    <a:gd name="T10" fmla="*/ 2 w 8"/>
                    <a:gd name="T11" fmla="*/ 8 h 43"/>
                    <a:gd name="T12" fmla="*/ 0 w 8"/>
                    <a:gd name="T13" fmla="*/ 5 h 43"/>
                    <a:gd name="T14" fmla="*/ 2 w 8"/>
                    <a:gd name="T15" fmla="*/ 0 h 43"/>
                    <a:gd name="T16" fmla="*/ 3 w 8"/>
                    <a:gd name="T17" fmla="*/ 2 h 43"/>
                    <a:gd name="T18" fmla="*/ 4 w 8"/>
                    <a:gd name="T19" fmla="*/ 7 h 43"/>
                    <a:gd name="T20" fmla="*/ 5 w 8"/>
                    <a:gd name="T21" fmla="*/ 12 h 43"/>
                    <a:gd name="T22" fmla="*/ 5 w 8"/>
                    <a:gd name="T23" fmla="*/ 18 h 43"/>
                    <a:gd name="T24" fmla="*/ 5 w 8"/>
                    <a:gd name="T25" fmla="*/ 23 h 43"/>
                    <a:gd name="T26" fmla="*/ 8 w 8"/>
                    <a:gd name="T27" fmla="*/ 24 h 43"/>
                    <a:gd name="T28" fmla="*/ 5 w 8"/>
                    <a:gd name="T29" fmla="*/ 29 h 43"/>
                    <a:gd name="T30" fmla="*/ 5 w 8"/>
                    <a:gd name="T31" fmla="*/ 38 h 43"/>
                    <a:gd name="T32" fmla="*/ 4 w 8"/>
                    <a:gd name="T33" fmla="*/ 41 h 43"/>
                    <a:gd name="T34" fmla="*/ 2 w 8"/>
                    <a:gd name="T35" fmla="*/ 43 h 43"/>
                    <a:gd name="T36" fmla="*/ 0 w 8"/>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43">
                      <a:moveTo>
                        <a:pt x="0" y="43"/>
                      </a:moveTo>
                      <a:lnTo>
                        <a:pt x="2" y="35"/>
                      </a:lnTo>
                      <a:lnTo>
                        <a:pt x="2" y="28"/>
                      </a:lnTo>
                      <a:lnTo>
                        <a:pt x="0" y="22"/>
                      </a:lnTo>
                      <a:lnTo>
                        <a:pt x="2" y="14"/>
                      </a:lnTo>
                      <a:lnTo>
                        <a:pt x="2" y="8"/>
                      </a:lnTo>
                      <a:lnTo>
                        <a:pt x="0" y="5"/>
                      </a:lnTo>
                      <a:lnTo>
                        <a:pt x="2" y="0"/>
                      </a:lnTo>
                      <a:lnTo>
                        <a:pt x="3" y="2"/>
                      </a:lnTo>
                      <a:lnTo>
                        <a:pt x="4" y="7"/>
                      </a:lnTo>
                      <a:lnTo>
                        <a:pt x="5" y="12"/>
                      </a:lnTo>
                      <a:lnTo>
                        <a:pt x="5" y="18"/>
                      </a:lnTo>
                      <a:lnTo>
                        <a:pt x="5" y="23"/>
                      </a:lnTo>
                      <a:lnTo>
                        <a:pt x="8" y="24"/>
                      </a:lnTo>
                      <a:lnTo>
                        <a:pt x="5" y="29"/>
                      </a:lnTo>
                      <a:lnTo>
                        <a:pt x="5" y="38"/>
                      </a:lnTo>
                      <a:lnTo>
                        <a:pt x="4" y="41"/>
                      </a:lnTo>
                      <a:lnTo>
                        <a:pt x="2" y="43"/>
                      </a:lnTo>
                      <a:lnTo>
                        <a:pt x="0" y="4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4" name="Freeform 131">
                  <a:extLst>
                    <a:ext uri="{FF2B5EF4-FFF2-40B4-BE49-F238E27FC236}">
                      <a16:creationId xmlns:a16="http://schemas.microsoft.com/office/drawing/2014/main" id="{C7D86C38-BA1A-413D-8386-5D23597AAACC}"/>
                    </a:ext>
                  </a:extLst>
                </p:cNvPr>
                <p:cNvSpPr>
                  <a:spLocks/>
                </p:cNvSpPr>
                <p:nvPr/>
              </p:nvSpPr>
              <p:spPr bwMode="auto">
                <a:xfrm>
                  <a:off x="4101" y="3013"/>
                  <a:ext cx="33" cy="99"/>
                </a:xfrm>
                <a:custGeom>
                  <a:avLst/>
                  <a:gdLst>
                    <a:gd name="T0" fmla="*/ 3 w 33"/>
                    <a:gd name="T1" fmla="*/ 99 h 99"/>
                    <a:gd name="T2" fmla="*/ 1 w 33"/>
                    <a:gd name="T3" fmla="*/ 97 h 99"/>
                    <a:gd name="T4" fmla="*/ 0 w 33"/>
                    <a:gd name="T5" fmla="*/ 94 h 99"/>
                    <a:gd name="T6" fmla="*/ 1 w 33"/>
                    <a:gd name="T7" fmla="*/ 91 h 99"/>
                    <a:gd name="T8" fmla="*/ 2 w 33"/>
                    <a:gd name="T9" fmla="*/ 87 h 99"/>
                    <a:gd name="T10" fmla="*/ 3 w 33"/>
                    <a:gd name="T11" fmla="*/ 85 h 99"/>
                    <a:gd name="T12" fmla="*/ 5 w 33"/>
                    <a:gd name="T13" fmla="*/ 80 h 99"/>
                    <a:gd name="T14" fmla="*/ 6 w 33"/>
                    <a:gd name="T15" fmla="*/ 77 h 99"/>
                    <a:gd name="T16" fmla="*/ 7 w 33"/>
                    <a:gd name="T17" fmla="*/ 71 h 99"/>
                    <a:gd name="T18" fmla="*/ 9 w 33"/>
                    <a:gd name="T19" fmla="*/ 68 h 99"/>
                    <a:gd name="T20" fmla="*/ 9 w 33"/>
                    <a:gd name="T21" fmla="*/ 66 h 99"/>
                    <a:gd name="T22" fmla="*/ 10 w 33"/>
                    <a:gd name="T23" fmla="*/ 63 h 99"/>
                    <a:gd name="T24" fmla="*/ 10 w 33"/>
                    <a:gd name="T25" fmla="*/ 59 h 99"/>
                    <a:gd name="T26" fmla="*/ 11 w 33"/>
                    <a:gd name="T27" fmla="*/ 56 h 99"/>
                    <a:gd name="T28" fmla="*/ 12 w 33"/>
                    <a:gd name="T29" fmla="*/ 53 h 99"/>
                    <a:gd name="T30" fmla="*/ 12 w 33"/>
                    <a:gd name="T31" fmla="*/ 51 h 99"/>
                    <a:gd name="T32" fmla="*/ 15 w 33"/>
                    <a:gd name="T33" fmla="*/ 47 h 99"/>
                    <a:gd name="T34" fmla="*/ 15 w 33"/>
                    <a:gd name="T35" fmla="*/ 40 h 99"/>
                    <a:gd name="T36" fmla="*/ 15 w 33"/>
                    <a:gd name="T37" fmla="*/ 35 h 99"/>
                    <a:gd name="T38" fmla="*/ 15 w 33"/>
                    <a:gd name="T39" fmla="*/ 29 h 99"/>
                    <a:gd name="T40" fmla="*/ 15 w 33"/>
                    <a:gd name="T41" fmla="*/ 25 h 99"/>
                    <a:gd name="T42" fmla="*/ 15 w 33"/>
                    <a:gd name="T43" fmla="*/ 19 h 99"/>
                    <a:gd name="T44" fmla="*/ 15 w 33"/>
                    <a:gd name="T45" fmla="*/ 13 h 99"/>
                    <a:gd name="T46" fmla="*/ 15 w 33"/>
                    <a:gd name="T47" fmla="*/ 7 h 99"/>
                    <a:gd name="T48" fmla="*/ 15 w 33"/>
                    <a:gd name="T49" fmla="*/ 4 h 99"/>
                    <a:gd name="T50" fmla="*/ 17 w 33"/>
                    <a:gd name="T51" fmla="*/ 2 h 99"/>
                    <a:gd name="T52" fmla="*/ 20 w 33"/>
                    <a:gd name="T53" fmla="*/ 0 h 99"/>
                    <a:gd name="T54" fmla="*/ 22 w 33"/>
                    <a:gd name="T55" fmla="*/ 2 h 99"/>
                    <a:gd name="T56" fmla="*/ 25 w 33"/>
                    <a:gd name="T57" fmla="*/ 4 h 99"/>
                    <a:gd name="T58" fmla="*/ 25 w 33"/>
                    <a:gd name="T59" fmla="*/ 6 h 99"/>
                    <a:gd name="T60" fmla="*/ 26 w 33"/>
                    <a:gd name="T61" fmla="*/ 7 h 99"/>
                    <a:gd name="T62" fmla="*/ 28 w 33"/>
                    <a:gd name="T63" fmla="*/ 11 h 99"/>
                    <a:gd name="T64" fmla="*/ 30 w 33"/>
                    <a:gd name="T65" fmla="*/ 18 h 99"/>
                    <a:gd name="T66" fmla="*/ 31 w 33"/>
                    <a:gd name="T67" fmla="*/ 23 h 99"/>
                    <a:gd name="T68" fmla="*/ 31 w 33"/>
                    <a:gd name="T69" fmla="*/ 26 h 99"/>
                    <a:gd name="T70" fmla="*/ 33 w 33"/>
                    <a:gd name="T71" fmla="*/ 33 h 99"/>
                    <a:gd name="T72" fmla="*/ 31 w 33"/>
                    <a:gd name="T73" fmla="*/ 37 h 99"/>
                    <a:gd name="T74" fmla="*/ 31 w 33"/>
                    <a:gd name="T75" fmla="*/ 40 h 99"/>
                    <a:gd name="T76" fmla="*/ 31 w 33"/>
                    <a:gd name="T77" fmla="*/ 47 h 99"/>
                    <a:gd name="T78" fmla="*/ 31 w 33"/>
                    <a:gd name="T79" fmla="*/ 52 h 99"/>
                    <a:gd name="T80" fmla="*/ 30 w 33"/>
                    <a:gd name="T81" fmla="*/ 54 h 99"/>
                    <a:gd name="T82" fmla="*/ 31 w 33"/>
                    <a:gd name="T83" fmla="*/ 59 h 99"/>
                    <a:gd name="T84" fmla="*/ 30 w 33"/>
                    <a:gd name="T85" fmla="*/ 63 h 99"/>
                    <a:gd name="T86" fmla="*/ 30 w 33"/>
                    <a:gd name="T87" fmla="*/ 66 h 99"/>
                    <a:gd name="T88" fmla="*/ 28 w 33"/>
                    <a:gd name="T89" fmla="*/ 67 h 99"/>
                    <a:gd name="T90" fmla="*/ 25 w 33"/>
                    <a:gd name="T91" fmla="*/ 70 h 99"/>
                    <a:gd name="T92" fmla="*/ 24 w 33"/>
                    <a:gd name="T93" fmla="*/ 71 h 99"/>
                    <a:gd name="T94" fmla="*/ 22 w 33"/>
                    <a:gd name="T95" fmla="*/ 72 h 99"/>
                    <a:gd name="T96" fmla="*/ 21 w 33"/>
                    <a:gd name="T97" fmla="*/ 75 h 99"/>
                    <a:gd name="T98" fmla="*/ 15 w 33"/>
                    <a:gd name="T99" fmla="*/ 82 h 99"/>
                    <a:gd name="T100" fmla="*/ 12 w 33"/>
                    <a:gd name="T101" fmla="*/ 87 h 99"/>
                    <a:gd name="T102" fmla="*/ 11 w 33"/>
                    <a:gd name="T103" fmla="*/ 95 h 99"/>
                    <a:gd name="T104" fmla="*/ 9 w 33"/>
                    <a:gd name="T105" fmla="*/ 97 h 99"/>
                    <a:gd name="T106" fmla="*/ 7 w 33"/>
                    <a:gd name="T107" fmla="*/ 99 h 99"/>
                    <a:gd name="T108" fmla="*/ 3 w 33"/>
                    <a:gd name="T10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 h="99">
                      <a:moveTo>
                        <a:pt x="3" y="99"/>
                      </a:moveTo>
                      <a:lnTo>
                        <a:pt x="1" y="97"/>
                      </a:lnTo>
                      <a:lnTo>
                        <a:pt x="0" y="94"/>
                      </a:lnTo>
                      <a:lnTo>
                        <a:pt x="1" y="91"/>
                      </a:lnTo>
                      <a:lnTo>
                        <a:pt x="2" y="87"/>
                      </a:lnTo>
                      <a:lnTo>
                        <a:pt x="3" y="85"/>
                      </a:lnTo>
                      <a:lnTo>
                        <a:pt x="5" y="80"/>
                      </a:lnTo>
                      <a:lnTo>
                        <a:pt x="6" y="77"/>
                      </a:lnTo>
                      <a:lnTo>
                        <a:pt x="7" y="71"/>
                      </a:lnTo>
                      <a:lnTo>
                        <a:pt x="9" y="68"/>
                      </a:lnTo>
                      <a:lnTo>
                        <a:pt x="9" y="66"/>
                      </a:lnTo>
                      <a:lnTo>
                        <a:pt x="10" y="63"/>
                      </a:lnTo>
                      <a:lnTo>
                        <a:pt x="10" y="59"/>
                      </a:lnTo>
                      <a:lnTo>
                        <a:pt x="11" y="56"/>
                      </a:lnTo>
                      <a:lnTo>
                        <a:pt x="12" y="53"/>
                      </a:lnTo>
                      <a:lnTo>
                        <a:pt x="12" y="51"/>
                      </a:lnTo>
                      <a:lnTo>
                        <a:pt x="15" y="47"/>
                      </a:lnTo>
                      <a:lnTo>
                        <a:pt x="15" y="40"/>
                      </a:lnTo>
                      <a:lnTo>
                        <a:pt x="15" y="35"/>
                      </a:lnTo>
                      <a:lnTo>
                        <a:pt x="15" y="29"/>
                      </a:lnTo>
                      <a:lnTo>
                        <a:pt x="15" y="25"/>
                      </a:lnTo>
                      <a:lnTo>
                        <a:pt x="15" y="19"/>
                      </a:lnTo>
                      <a:lnTo>
                        <a:pt x="15" y="13"/>
                      </a:lnTo>
                      <a:lnTo>
                        <a:pt x="15" y="7"/>
                      </a:lnTo>
                      <a:lnTo>
                        <a:pt x="15" y="4"/>
                      </a:lnTo>
                      <a:lnTo>
                        <a:pt x="17" y="2"/>
                      </a:lnTo>
                      <a:lnTo>
                        <a:pt x="20" y="0"/>
                      </a:lnTo>
                      <a:lnTo>
                        <a:pt x="22" y="2"/>
                      </a:lnTo>
                      <a:lnTo>
                        <a:pt x="25" y="4"/>
                      </a:lnTo>
                      <a:lnTo>
                        <a:pt x="25" y="6"/>
                      </a:lnTo>
                      <a:lnTo>
                        <a:pt x="26" y="7"/>
                      </a:lnTo>
                      <a:lnTo>
                        <a:pt x="28" y="11"/>
                      </a:lnTo>
                      <a:lnTo>
                        <a:pt x="30" y="18"/>
                      </a:lnTo>
                      <a:lnTo>
                        <a:pt x="31" y="23"/>
                      </a:lnTo>
                      <a:lnTo>
                        <a:pt x="31" y="26"/>
                      </a:lnTo>
                      <a:lnTo>
                        <a:pt x="33" y="33"/>
                      </a:lnTo>
                      <a:lnTo>
                        <a:pt x="31" y="37"/>
                      </a:lnTo>
                      <a:lnTo>
                        <a:pt x="31" y="40"/>
                      </a:lnTo>
                      <a:lnTo>
                        <a:pt x="31" y="47"/>
                      </a:lnTo>
                      <a:lnTo>
                        <a:pt x="31" y="52"/>
                      </a:lnTo>
                      <a:lnTo>
                        <a:pt x="30" y="54"/>
                      </a:lnTo>
                      <a:lnTo>
                        <a:pt x="31" y="59"/>
                      </a:lnTo>
                      <a:lnTo>
                        <a:pt x="30" y="63"/>
                      </a:lnTo>
                      <a:lnTo>
                        <a:pt x="30" y="66"/>
                      </a:lnTo>
                      <a:lnTo>
                        <a:pt x="28" y="67"/>
                      </a:lnTo>
                      <a:lnTo>
                        <a:pt x="25" y="70"/>
                      </a:lnTo>
                      <a:lnTo>
                        <a:pt x="24" y="71"/>
                      </a:lnTo>
                      <a:lnTo>
                        <a:pt x="22" y="72"/>
                      </a:lnTo>
                      <a:lnTo>
                        <a:pt x="21" y="75"/>
                      </a:lnTo>
                      <a:lnTo>
                        <a:pt x="15" y="82"/>
                      </a:lnTo>
                      <a:lnTo>
                        <a:pt x="12" y="87"/>
                      </a:lnTo>
                      <a:lnTo>
                        <a:pt x="11" y="95"/>
                      </a:lnTo>
                      <a:lnTo>
                        <a:pt x="9" y="97"/>
                      </a:lnTo>
                      <a:lnTo>
                        <a:pt x="7" y="99"/>
                      </a:lnTo>
                      <a:lnTo>
                        <a:pt x="3" y="9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5" name="Freeform 132">
                  <a:extLst>
                    <a:ext uri="{FF2B5EF4-FFF2-40B4-BE49-F238E27FC236}">
                      <a16:creationId xmlns:a16="http://schemas.microsoft.com/office/drawing/2014/main" id="{62EBF8DE-6E2F-4F82-B2A5-EE141FBC98DE}"/>
                    </a:ext>
                  </a:extLst>
                </p:cNvPr>
                <p:cNvSpPr>
                  <a:spLocks/>
                </p:cNvSpPr>
                <p:nvPr/>
              </p:nvSpPr>
              <p:spPr bwMode="auto">
                <a:xfrm>
                  <a:off x="3154" y="3027"/>
                  <a:ext cx="37" cy="72"/>
                </a:xfrm>
                <a:custGeom>
                  <a:avLst/>
                  <a:gdLst>
                    <a:gd name="T0" fmla="*/ 1 w 37"/>
                    <a:gd name="T1" fmla="*/ 72 h 72"/>
                    <a:gd name="T2" fmla="*/ 0 w 37"/>
                    <a:gd name="T3" fmla="*/ 68 h 72"/>
                    <a:gd name="T4" fmla="*/ 1 w 37"/>
                    <a:gd name="T5" fmla="*/ 61 h 72"/>
                    <a:gd name="T6" fmla="*/ 4 w 37"/>
                    <a:gd name="T7" fmla="*/ 56 h 72"/>
                    <a:gd name="T8" fmla="*/ 5 w 37"/>
                    <a:gd name="T9" fmla="*/ 50 h 72"/>
                    <a:gd name="T10" fmla="*/ 7 w 37"/>
                    <a:gd name="T11" fmla="*/ 45 h 72"/>
                    <a:gd name="T12" fmla="*/ 6 w 37"/>
                    <a:gd name="T13" fmla="*/ 42 h 72"/>
                    <a:gd name="T14" fmla="*/ 4 w 37"/>
                    <a:gd name="T15" fmla="*/ 38 h 72"/>
                    <a:gd name="T16" fmla="*/ 1 w 37"/>
                    <a:gd name="T17" fmla="*/ 34 h 72"/>
                    <a:gd name="T18" fmla="*/ 0 w 37"/>
                    <a:gd name="T19" fmla="*/ 25 h 72"/>
                    <a:gd name="T20" fmla="*/ 2 w 37"/>
                    <a:gd name="T21" fmla="*/ 19 h 72"/>
                    <a:gd name="T22" fmla="*/ 4 w 37"/>
                    <a:gd name="T23" fmla="*/ 12 h 72"/>
                    <a:gd name="T24" fmla="*/ 6 w 37"/>
                    <a:gd name="T25" fmla="*/ 6 h 72"/>
                    <a:gd name="T26" fmla="*/ 7 w 37"/>
                    <a:gd name="T27" fmla="*/ 4 h 72"/>
                    <a:gd name="T28" fmla="*/ 11 w 37"/>
                    <a:gd name="T29" fmla="*/ 0 h 72"/>
                    <a:gd name="T30" fmla="*/ 13 w 37"/>
                    <a:gd name="T31" fmla="*/ 4 h 72"/>
                    <a:gd name="T32" fmla="*/ 14 w 37"/>
                    <a:gd name="T33" fmla="*/ 9 h 72"/>
                    <a:gd name="T34" fmla="*/ 18 w 37"/>
                    <a:gd name="T35" fmla="*/ 20 h 72"/>
                    <a:gd name="T36" fmla="*/ 21 w 37"/>
                    <a:gd name="T37" fmla="*/ 23 h 72"/>
                    <a:gd name="T38" fmla="*/ 23 w 37"/>
                    <a:gd name="T39" fmla="*/ 24 h 72"/>
                    <a:gd name="T40" fmla="*/ 26 w 37"/>
                    <a:gd name="T41" fmla="*/ 26 h 72"/>
                    <a:gd name="T42" fmla="*/ 26 w 37"/>
                    <a:gd name="T43" fmla="*/ 28 h 72"/>
                    <a:gd name="T44" fmla="*/ 28 w 37"/>
                    <a:gd name="T45" fmla="*/ 33 h 72"/>
                    <a:gd name="T46" fmla="*/ 29 w 37"/>
                    <a:gd name="T47" fmla="*/ 35 h 72"/>
                    <a:gd name="T48" fmla="*/ 30 w 37"/>
                    <a:gd name="T49" fmla="*/ 35 h 72"/>
                    <a:gd name="T50" fmla="*/ 32 w 37"/>
                    <a:gd name="T51" fmla="*/ 39 h 72"/>
                    <a:gd name="T52" fmla="*/ 33 w 37"/>
                    <a:gd name="T53" fmla="*/ 40 h 72"/>
                    <a:gd name="T54" fmla="*/ 34 w 37"/>
                    <a:gd name="T55" fmla="*/ 43 h 72"/>
                    <a:gd name="T56" fmla="*/ 35 w 37"/>
                    <a:gd name="T57" fmla="*/ 49 h 72"/>
                    <a:gd name="T58" fmla="*/ 37 w 37"/>
                    <a:gd name="T59" fmla="*/ 52 h 72"/>
                    <a:gd name="T60" fmla="*/ 35 w 37"/>
                    <a:gd name="T61" fmla="*/ 56 h 72"/>
                    <a:gd name="T62" fmla="*/ 34 w 37"/>
                    <a:gd name="T63" fmla="*/ 59 h 72"/>
                    <a:gd name="T64" fmla="*/ 32 w 37"/>
                    <a:gd name="T65" fmla="*/ 63 h 72"/>
                    <a:gd name="T66" fmla="*/ 28 w 37"/>
                    <a:gd name="T67" fmla="*/ 64 h 72"/>
                    <a:gd name="T68" fmla="*/ 23 w 37"/>
                    <a:gd name="T69" fmla="*/ 67 h 72"/>
                    <a:gd name="T70" fmla="*/ 20 w 37"/>
                    <a:gd name="T71" fmla="*/ 67 h 72"/>
                    <a:gd name="T72" fmla="*/ 18 w 37"/>
                    <a:gd name="T73" fmla="*/ 67 h 72"/>
                    <a:gd name="T74" fmla="*/ 14 w 37"/>
                    <a:gd name="T75" fmla="*/ 68 h 72"/>
                    <a:gd name="T76" fmla="*/ 10 w 37"/>
                    <a:gd name="T77" fmla="*/ 69 h 72"/>
                    <a:gd name="T78" fmla="*/ 6 w 37"/>
                    <a:gd name="T79" fmla="*/ 71 h 72"/>
                    <a:gd name="T80" fmla="*/ 2 w 37"/>
                    <a:gd name="T81" fmla="*/ 72 h 72"/>
                    <a:gd name="T82" fmla="*/ 1 w 37"/>
                    <a:gd name="T8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 h="72">
                      <a:moveTo>
                        <a:pt x="1" y="72"/>
                      </a:moveTo>
                      <a:lnTo>
                        <a:pt x="0" y="68"/>
                      </a:lnTo>
                      <a:lnTo>
                        <a:pt x="1" y="61"/>
                      </a:lnTo>
                      <a:lnTo>
                        <a:pt x="4" y="56"/>
                      </a:lnTo>
                      <a:lnTo>
                        <a:pt x="5" y="50"/>
                      </a:lnTo>
                      <a:lnTo>
                        <a:pt x="7" y="45"/>
                      </a:lnTo>
                      <a:lnTo>
                        <a:pt x="6" y="42"/>
                      </a:lnTo>
                      <a:lnTo>
                        <a:pt x="4" y="38"/>
                      </a:lnTo>
                      <a:lnTo>
                        <a:pt x="1" y="34"/>
                      </a:lnTo>
                      <a:lnTo>
                        <a:pt x="0" y="25"/>
                      </a:lnTo>
                      <a:lnTo>
                        <a:pt x="2" y="19"/>
                      </a:lnTo>
                      <a:lnTo>
                        <a:pt x="4" y="12"/>
                      </a:lnTo>
                      <a:lnTo>
                        <a:pt x="6" y="6"/>
                      </a:lnTo>
                      <a:lnTo>
                        <a:pt x="7" y="4"/>
                      </a:lnTo>
                      <a:lnTo>
                        <a:pt x="11" y="0"/>
                      </a:lnTo>
                      <a:lnTo>
                        <a:pt x="13" y="4"/>
                      </a:lnTo>
                      <a:lnTo>
                        <a:pt x="14" y="9"/>
                      </a:lnTo>
                      <a:lnTo>
                        <a:pt x="18" y="20"/>
                      </a:lnTo>
                      <a:lnTo>
                        <a:pt x="21" y="23"/>
                      </a:lnTo>
                      <a:lnTo>
                        <a:pt x="23" y="24"/>
                      </a:lnTo>
                      <a:lnTo>
                        <a:pt x="26" y="26"/>
                      </a:lnTo>
                      <a:lnTo>
                        <a:pt x="26" y="28"/>
                      </a:lnTo>
                      <a:lnTo>
                        <a:pt x="28" y="33"/>
                      </a:lnTo>
                      <a:lnTo>
                        <a:pt x="29" y="35"/>
                      </a:lnTo>
                      <a:lnTo>
                        <a:pt x="30" y="35"/>
                      </a:lnTo>
                      <a:lnTo>
                        <a:pt x="32" y="39"/>
                      </a:lnTo>
                      <a:lnTo>
                        <a:pt x="33" y="40"/>
                      </a:lnTo>
                      <a:lnTo>
                        <a:pt x="34" y="43"/>
                      </a:lnTo>
                      <a:lnTo>
                        <a:pt x="35" y="49"/>
                      </a:lnTo>
                      <a:lnTo>
                        <a:pt x="37" y="52"/>
                      </a:lnTo>
                      <a:lnTo>
                        <a:pt x="35" y="56"/>
                      </a:lnTo>
                      <a:lnTo>
                        <a:pt x="34" y="59"/>
                      </a:lnTo>
                      <a:lnTo>
                        <a:pt x="32" y="63"/>
                      </a:lnTo>
                      <a:lnTo>
                        <a:pt x="28" y="64"/>
                      </a:lnTo>
                      <a:lnTo>
                        <a:pt x="23" y="67"/>
                      </a:lnTo>
                      <a:lnTo>
                        <a:pt x="20" y="67"/>
                      </a:lnTo>
                      <a:lnTo>
                        <a:pt x="18" y="67"/>
                      </a:lnTo>
                      <a:lnTo>
                        <a:pt x="14" y="68"/>
                      </a:lnTo>
                      <a:lnTo>
                        <a:pt x="10" y="69"/>
                      </a:lnTo>
                      <a:lnTo>
                        <a:pt x="6" y="71"/>
                      </a:lnTo>
                      <a:lnTo>
                        <a:pt x="2" y="72"/>
                      </a:lnTo>
                      <a:lnTo>
                        <a:pt x="1" y="7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6" name="Freeform 133">
                  <a:extLst>
                    <a:ext uri="{FF2B5EF4-FFF2-40B4-BE49-F238E27FC236}">
                      <a16:creationId xmlns:a16="http://schemas.microsoft.com/office/drawing/2014/main" id="{6DBE7D41-F359-49A8-9533-FA06B762C394}"/>
                    </a:ext>
                  </a:extLst>
                </p:cNvPr>
                <p:cNvSpPr>
                  <a:spLocks/>
                </p:cNvSpPr>
                <p:nvPr/>
              </p:nvSpPr>
              <p:spPr bwMode="auto">
                <a:xfrm>
                  <a:off x="4061" y="3028"/>
                  <a:ext cx="10" cy="18"/>
                </a:xfrm>
                <a:custGeom>
                  <a:avLst/>
                  <a:gdLst>
                    <a:gd name="T0" fmla="*/ 10 w 10"/>
                    <a:gd name="T1" fmla="*/ 18 h 18"/>
                    <a:gd name="T2" fmla="*/ 8 w 10"/>
                    <a:gd name="T3" fmla="*/ 17 h 18"/>
                    <a:gd name="T4" fmla="*/ 7 w 10"/>
                    <a:gd name="T5" fmla="*/ 14 h 18"/>
                    <a:gd name="T6" fmla="*/ 7 w 10"/>
                    <a:gd name="T7" fmla="*/ 17 h 18"/>
                    <a:gd name="T8" fmla="*/ 4 w 10"/>
                    <a:gd name="T9" fmla="*/ 18 h 18"/>
                    <a:gd name="T10" fmla="*/ 2 w 10"/>
                    <a:gd name="T11" fmla="*/ 11 h 18"/>
                    <a:gd name="T12" fmla="*/ 2 w 10"/>
                    <a:gd name="T13" fmla="*/ 8 h 18"/>
                    <a:gd name="T14" fmla="*/ 0 w 10"/>
                    <a:gd name="T15" fmla="*/ 3 h 18"/>
                    <a:gd name="T16" fmla="*/ 3 w 10"/>
                    <a:gd name="T17" fmla="*/ 0 h 18"/>
                    <a:gd name="T18" fmla="*/ 4 w 10"/>
                    <a:gd name="T19" fmla="*/ 5 h 18"/>
                    <a:gd name="T20" fmla="*/ 5 w 10"/>
                    <a:gd name="T21" fmla="*/ 6 h 18"/>
                    <a:gd name="T22" fmla="*/ 8 w 10"/>
                    <a:gd name="T23" fmla="*/ 9 h 18"/>
                    <a:gd name="T24" fmla="*/ 8 w 10"/>
                    <a:gd name="T25" fmla="*/ 10 h 18"/>
                    <a:gd name="T26" fmla="*/ 10 w 10"/>
                    <a:gd name="T27" fmla="*/ 14 h 18"/>
                    <a:gd name="T28" fmla="*/ 10 w 10"/>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0" y="18"/>
                      </a:moveTo>
                      <a:lnTo>
                        <a:pt x="8" y="17"/>
                      </a:lnTo>
                      <a:lnTo>
                        <a:pt x="7" y="14"/>
                      </a:lnTo>
                      <a:lnTo>
                        <a:pt x="7" y="17"/>
                      </a:lnTo>
                      <a:lnTo>
                        <a:pt x="4" y="18"/>
                      </a:lnTo>
                      <a:lnTo>
                        <a:pt x="2" y="11"/>
                      </a:lnTo>
                      <a:lnTo>
                        <a:pt x="2" y="8"/>
                      </a:lnTo>
                      <a:lnTo>
                        <a:pt x="0" y="3"/>
                      </a:lnTo>
                      <a:lnTo>
                        <a:pt x="3" y="0"/>
                      </a:lnTo>
                      <a:lnTo>
                        <a:pt x="4" y="5"/>
                      </a:lnTo>
                      <a:lnTo>
                        <a:pt x="5" y="6"/>
                      </a:lnTo>
                      <a:lnTo>
                        <a:pt x="8" y="9"/>
                      </a:lnTo>
                      <a:lnTo>
                        <a:pt x="8" y="10"/>
                      </a:lnTo>
                      <a:lnTo>
                        <a:pt x="10" y="14"/>
                      </a:lnTo>
                      <a:lnTo>
                        <a:pt x="10" y="1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7" name="Freeform 134">
                  <a:extLst>
                    <a:ext uri="{FF2B5EF4-FFF2-40B4-BE49-F238E27FC236}">
                      <a16:creationId xmlns:a16="http://schemas.microsoft.com/office/drawing/2014/main" id="{70753B2C-7056-44D2-AA73-6F6281A909AA}"/>
                    </a:ext>
                  </a:extLst>
                </p:cNvPr>
                <p:cNvSpPr>
                  <a:spLocks/>
                </p:cNvSpPr>
                <p:nvPr/>
              </p:nvSpPr>
              <p:spPr bwMode="auto">
                <a:xfrm>
                  <a:off x="3734" y="2881"/>
                  <a:ext cx="166" cy="333"/>
                </a:xfrm>
                <a:custGeom>
                  <a:avLst/>
                  <a:gdLst>
                    <a:gd name="T0" fmla="*/ 36 w 166"/>
                    <a:gd name="T1" fmla="*/ 164 h 333"/>
                    <a:gd name="T2" fmla="*/ 42 w 166"/>
                    <a:gd name="T3" fmla="*/ 147 h 333"/>
                    <a:gd name="T4" fmla="*/ 33 w 166"/>
                    <a:gd name="T5" fmla="*/ 146 h 333"/>
                    <a:gd name="T6" fmla="*/ 22 w 166"/>
                    <a:gd name="T7" fmla="*/ 147 h 333"/>
                    <a:gd name="T8" fmla="*/ 7 w 166"/>
                    <a:gd name="T9" fmla="*/ 150 h 333"/>
                    <a:gd name="T10" fmla="*/ 5 w 166"/>
                    <a:gd name="T11" fmla="*/ 143 h 333"/>
                    <a:gd name="T12" fmla="*/ 19 w 166"/>
                    <a:gd name="T13" fmla="*/ 126 h 333"/>
                    <a:gd name="T14" fmla="*/ 28 w 166"/>
                    <a:gd name="T15" fmla="*/ 110 h 333"/>
                    <a:gd name="T16" fmla="*/ 43 w 166"/>
                    <a:gd name="T17" fmla="*/ 100 h 333"/>
                    <a:gd name="T18" fmla="*/ 55 w 166"/>
                    <a:gd name="T19" fmla="*/ 106 h 333"/>
                    <a:gd name="T20" fmla="*/ 66 w 166"/>
                    <a:gd name="T21" fmla="*/ 99 h 333"/>
                    <a:gd name="T22" fmla="*/ 62 w 166"/>
                    <a:gd name="T23" fmla="*/ 81 h 333"/>
                    <a:gd name="T24" fmla="*/ 52 w 166"/>
                    <a:gd name="T25" fmla="*/ 81 h 333"/>
                    <a:gd name="T26" fmla="*/ 61 w 166"/>
                    <a:gd name="T27" fmla="*/ 65 h 333"/>
                    <a:gd name="T28" fmla="*/ 61 w 166"/>
                    <a:gd name="T29" fmla="*/ 39 h 333"/>
                    <a:gd name="T30" fmla="*/ 75 w 166"/>
                    <a:gd name="T31" fmla="*/ 25 h 333"/>
                    <a:gd name="T32" fmla="*/ 81 w 166"/>
                    <a:gd name="T33" fmla="*/ 27 h 333"/>
                    <a:gd name="T34" fmla="*/ 89 w 166"/>
                    <a:gd name="T35" fmla="*/ 22 h 333"/>
                    <a:gd name="T36" fmla="*/ 97 w 166"/>
                    <a:gd name="T37" fmla="*/ 23 h 333"/>
                    <a:gd name="T38" fmla="*/ 103 w 166"/>
                    <a:gd name="T39" fmla="*/ 25 h 333"/>
                    <a:gd name="T40" fmla="*/ 111 w 166"/>
                    <a:gd name="T41" fmla="*/ 20 h 333"/>
                    <a:gd name="T42" fmla="*/ 106 w 166"/>
                    <a:gd name="T43" fmla="*/ 15 h 333"/>
                    <a:gd name="T44" fmla="*/ 109 w 166"/>
                    <a:gd name="T45" fmla="*/ 9 h 333"/>
                    <a:gd name="T46" fmla="*/ 119 w 166"/>
                    <a:gd name="T47" fmla="*/ 4 h 333"/>
                    <a:gd name="T48" fmla="*/ 130 w 166"/>
                    <a:gd name="T49" fmla="*/ 8 h 333"/>
                    <a:gd name="T50" fmla="*/ 145 w 166"/>
                    <a:gd name="T51" fmla="*/ 24 h 333"/>
                    <a:gd name="T52" fmla="*/ 149 w 166"/>
                    <a:gd name="T53" fmla="*/ 47 h 333"/>
                    <a:gd name="T54" fmla="*/ 156 w 166"/>
                    <a:gd name="T55" fmla="*/ 63 h 333"/>
                    <a:gd name="T56" fmla="*/ 155 w 166"/>
                    <a:gd name="T57" fmla="*/ 75 h 333"/>
                    <a:gd name="T58" fmla="*/ 151 w 166"/>
                    <a:gd name="T59" fmla="*/ 75 h 333"/>
                    <a:gd name="T60" fmla="*/ 149 w 166"/>
                    <a:gd name="T61" fmla="*/ 60 h 333"/>
                    <a:gd name="T62" fmla="*/ 149 w 166"/>
                    <a:gd name="T63" fmla="*/ 71 h 333"/>
                    <a:gd name="T64" fmla="*/ 149 w 166"/>
                    <a:gd name="T65" fmla="*/ 91 h 333"/>
                    <a:gd name="T66" fmla="*/ 159 w 166"/>
                    <a:gd name="T67" fmla="*/ 112 h 333"/>
                    <a:gd name="T68" fmla="*/ 164 w 166"/>
                    <a:gd name="T69" fmla="*/ 132 h 333"/>
                    <a:gd name="T70" fmla="*/ 165 w 166"/>
                    <a:gd name="T71" fmla="*/ 165 h 333"/>
                    <a:gd name="T72" fmla="*/ 161 w 166"/>
                    <a:gd name="T73" fmla="*/ 186 h 333"/>
                    <a:gd name="T74" fmla="*/ 150 w 166"/>
                    <a:gd name="T75" fmla="*/ 210 h 333"/>
                    <a:gd name="T76" fmla="*/ 138 w 166"/>
                    <a:gd name="T77" fmla="*/ 227 h 333"/>
                    <a:gd name="T78" fmla="*/ 128 w 166"/>
                    <a:gd name="T79" fmla="*/ 247 h 333"/>
                    <a:gd name="T80" fmla="*/ 117 w 166"/>
                    <a:gd name="T81" fmla="*/ 255 h 333"/>
                    <a:gd name="T82" fmla="*/ 116 w 166"/>
                    <a:gd name="T83" fmla="*/ 250 h 333"/>
                    <a:gd name="T84" fmla="*/ 102 w 166"/>
                    <a:gd name="T85" fmla="*/ 259 h 333"/>
                    <a:gd name="T86" fmla="*/ 94 w 166"/>
                    <a:gd name="T87" fmla="*/ 269 h 333"/>
                    <a:gd name="T88" fmla="*/ 88 w 166"/>
                    <a:gd name="T89" fmla="*/ 250 h 333"/>
                    <a:gd name="T90" fmla="*/ 85 w 166"/>
                    <a:gd name="T91" fmla="*/ 250 h 333"/>
                    <a:gd name="T92" fmla="*/ 92 w 166"/>
                    <a:gd name="T93" fmla="*/ 274 h 333"/>
                    <a:gd name="T94" fmla="*/ 81 w 166"/>
                    <a:gd name="T95" fmla="*/ 298 h 333"/>
                    <a:gd name="T96" fmla="*/ 69 w 166"/>
                    <a:gd name="T97" fmla="*/ 318 h 333"/>
                    <a:gd name="T98" fmla="*/ 57 w 166"/>
                    <a:gd name="T99" fmla="*/ 333 h 333"/>
                    <a:gd name="T100" fmla="*/ 49 w 166"/>
                    <a:gd name="T101" fmla="*/ 310 h 333"/>
                    <a:gd name="T102" fmla="*/ 46 w 166"/>
                    <a:gd name="T103" fmla="*/ 324 h 333"/>
                    <a:gd name="T104" fmla="*/ 33 w 166"/>
                    <a:gd name="T105" fmla="*/ 327 h 333"/>
                    <a:gd name="T106" fmla="*/ 26 w 166"/>
                    <a:gd name="T107" fmla="*/ 313 h 333"/>
                    <a:gd name="T108" fmla="*/ 32 w 166"/>
                    <a:gd name="T109" fmla="*/ 295 h 333"/>
                    <a:gd name="T110" fmla="*/ 36 w 166"/>
                    <a:gd name="T111" fmla="*/ 272 h 333"/>
                    <a:gd name="T112" fmla="*/ 51 w 166"/>
                    <a:gd name="T113" fmla="*/ 264 h 333"/>
                    <a:gd name="T114" fmla="*/ 43 w 166"/>
                    <a:gd name="T115" fmla="*/ 246 h 333"/>
                    <a:gd name="T116" fmla="*/ 32 w 166"/>
                    <a:gd name="T117" fmla="*/ 228 h 333"/>
                    <a:gd name="T118" fmla="*/ 42 w 166"/>
                    <a:gd name="T119" fmla="*/ 204 h 333"/>
                    <a:gd name="T120" fmla="*/ 40 w 166"/>
                    <a:gd name="T121" fmla="*/ 191 h 333"/>
                    <a:gd name="T122" fmla="*/ 28 w 166"/>
                    <a:gd name="T123" fmla="*/ 18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333">
                      <a:moveTo>
                        <a:pt x="19" y="183"/>
                      </a:moveTo>
                      <a:lnTo>
                        <a:pt x="21" y="183"/>
                      </a:lnTo>
                      <a:lnTo>
                        <a:pt x="24" y="179"/>
                      </a:lnTo>
                      <a:lnTo>
                        <a:pt x="31" y="171"/>
                      </a:lnTo>
                      <a:lnTo>
                        <a:pt x="36" y="164"/>
                      </a:lnTo>
                      <a:lnTo>
                        <a:pt x="42" y="156"/>
                      </a:lnTo>
                      <a:lnTo>
                        <a:pt x="45" y="153"/>
                      </a:lnTo>
                      <a:lnTo>
                        <a:pt x="43" y="151"/>
                      </a:lnTo>
                      <a:lnTo>
                        <a:pt x="42" y="150"/>
                      </a:lnTo>
                      <a:lnTo>
                        <a:pt x="42" y="147"/>
                      </a:lnTo>
                      <a:lnTo>
                        <a:pt x="41" y="147"/>
                      </a:lnTo>
                      <a:lnTo>
                        <a:pt x="40" y="146"/>
                      </a:lnTo>
                      <a:lnTo>
                        <a:pt x="37" y="146"/>
                      </a:lnTo>
                      <a:lnTo>
                        <a:pt x="35" y="146"/>
                      </a:lnTo>
                      <a:lnTo>
                        <a:pt x="33" y="146"/>
                      </a:lnTo>
                      <a:lnTo>
                        <a:pt x="32" y="146"/>
                      </a:lnTo>
                      <a:lnTo>
                        <a:pt x="29" y="146"/>
                      </a:lnTo>
                      <a:lnTo>
                        <a:pt x="28" y="146"/>
                      </a:lnTo>
                      <a:lnTo>
                        <a:pt x="26" y="146"/>
                      </a:lnTo>
                      <a:lnTo>
                        <a:pt x="22" y="147"/>
                      </a:lnTo>
                      <a:lnTo>
                        <a:pt x="18" y="147"/>
                      </a:lnTo>
                      <a:lnTo>
                        <a:pt x="16" y="150"/>
                      </a:lnTo>
                      <a:lnTo>
                        <a:pt x="13" y="150"/>
                      </a:lnTo>
                      <a:lnTo>
                        <a:pt x="10" y="150"/>
                      </a:lnTo>
                      <a:lnTo>
                        <a:pt x="7" y="150"/>
                      </a:lnTo>
                      <a:lnTo>
                        <a:pt x="5" y="150"/>
                      </a:lnTo>
                      <a:lnTo>
                        <a:pt x="3" y="150"/>
                      </a:lnTo>
                      <a:lnTo>
                        <a:pt x="0" y="150"/>
                      </a:lnTo>
                      <a:lnTo>
                        <a:pt x="2" y="146"/>
                      </a:lnTo>
                      <a:lnTo>
                        <a:pt x="5" y="143"/>
                      </a:lnTo>
                      <a:lnTo>
                        <a:pt x="9" y="141"/>
                      </a:lnTo>
                      <a:lnTo>
                        <a:pt x="13" y="137"/>
                      </a:lnTo>
                      <a:lnTo>
                        <a:pt x="16" y="131"/>
                      </a:lnTo>
                      <a:lnTo>
                        <a:pt x="17" y="128"/>
                      </a:lnTo>
                      <a:lnTo>
                        <a:pt x="19" y="126"/>
                      </a:lnTo>
                      <a:lnTo>
                        <a:pt x="21" y="123"/>
                      </a:lnTo>
                      <a:lnTo>
                        <a:pt x="24" y="122"/>
                      </a:lnTo>
                      <a:lnTo>
                        <a:pt x="27" y="119"/>
                      </a:lnTo>
                      <a:lnTo>
                        <a:pt x="27" y="114"/>
                      </a:lnTo>
                      <a:lnTo>
                        <a:pt x="28" y="110"/>
                      </a:lnTo>
                      <a:lnTo>
                        <a:pt x="28" y="109"/>
                      </a:lnTo>
                      <a:lnTo>
                        <a:pt x="29" y="106"/>
                      </a:lnTo>
                      <a:lnTo>
                        <a:pt x="33" y="101"/>
                      </a:lnTo>
                      <a:lnTo>
                        <a:pt x="40" y="100"/>
                      </a:lnTo>
                      <a:lnTo>
                        <a:pt x="43" y="100"/>
                      </a:lnTo>
                      <a:lnTo>
                        <a:pt x="45" y="100"/>
                      </a:lnTo>
                      <a:lnTo>
                        <a:pt x="47" y="100"/>
                      </a:lnTo>
                      <a:lnTo>
                        <a:pt x="51" y="103"/>
                      </a:lnTo>
                      <a:lnTo>
                        <a:pt x="51" y="105"/>
                      </a:lnTo>
                      <a:lnTo>
                        <a:pt x="55" y="106"/>
                      </a:lnTo>
                      <a:lnTo>
                        <a:pt x="59" y="108"/>
                      </a:lnTo>
                      <a:lnTo>
                        <a:pt x="62" y="108"/>
                      </a:lnTo>
                      <a:lnTo>
                        <a:pt x="64" y="105"/>
                      </a:lnTo>
                      <a:lnTo>
                        <a:pt x="65" y="101"/>
                      </a:lnTo>
                      <a:lnTo>
                        <a:pt x="66" y="99"/>
                      </a:lnTo>
                      <a:lnTo>
                        <a:pt x="65" y="95"/>
                      </a:lnTo>
                      <a:lnTo>
                        <a:pt x="62" y="91"/>
                      </a:lnTo>
                      <a:lnTo>
                        <a:pt x="62" y="87"/>
                      </a:lnTo>
                      <a:lnTo>
                        <a:pt x="62" y="82"/>
                      </a:lnTo>
                      <a:lnTo>
                        <a:pt x="62" y="81"/>
                      </a:lnTo>
                      <a:lnTo>
                        <a:pt x="62" y="79"/>
                      </a:lnTo>
                      <a:lnTo>
                        <a:pt x="61" y="77"/>
                      </a:lnTo>
                      <a:lnTo>
                        <a:pt x="60" y="77"/>
                      </a:lnTo>
                      <a:lnTo>
                        <a:pt x="57" y="79"/>
                      </a:lnTo>
                      <a:lnTo>
                        <a:pt x="52" y="81"/>
                      </a:lnTo>
                      <a:lnTo>
                        <a:pt x="51" y="81"/>
                      </a:lnTo>
                      <a:lnTo>
                        <a:pt x="51" y="80"/>
                      </a:lnTo>
                      <a:lnTo>
                        <a:pt x="55" y="76"/>
                      </a:lnTo>
                      <a:lnTo>
                        <a:pt x="60" y="68"/>
                      </a:lnTo>
                      <a:lnTo>
                        <a:pt x="61" y="65"/>
                      </a:lnTo>
                      <a:lnTo>
                        <a:pt x="60" y="62"/>
                      </a:lnTo>
                      <a:lnTo>
                        <a:pt x="59" y="60"/>
                      </a:lnTo>
                      <a:lnTo>
                        <a:pt x="59" y="55"/>
                      </a:lnTo>
                      <a:lnTo>
                        <a:pt x="59" y="46"/>
                      </a:lnTo>
                      <a:lnTo>
                        <a:pt x="61" y="39"/>
                      </a:lnTo>
                      <a:lnTo>
                        <a:pt x="64" y="36"/>
                      </a:lnTo>
                      <a:lnTo>
                        <a:pt x="69" y="30"/>
                      </a:lnTo>
                      <a:lnTo>
                        <a:pt x="73" y="27"/>
                      </a:lnTo>
                      <a:lnTo>
                        <a:pt x="73" y="25"/>
                      </a:lnTo>
                      <a:lnTo>
                        <a:pt x="75" y="25"/>
                      </a:lnTo>
                      <a:lnTo>
                        <a:pt x="75" y="28"/>
                      </a:lnTo>
                      <a:lnTo>
                        <a:pt x="76" y="28"/>
                      </a:lnTo>
                      <a:lnTo>
                        <a:pt x="79" y="28"/>
                      </a:lnTo>
                      <a:lnTo>
                        <a:pt x="80" y="28"/>
                      </a:lnTo>
                      <a:lnTo>
                        <a:pt x="81" y="27"/>
                      </a:lnTo>
                      <a:lnTo>
                        <a:pt x="81" y="25"/>
                      </a:lnTo>
                      <a:lnTo>
                        <a:pt x="84" y="24"/>
                      </a:lnTo>
                      <a:lnTo>
                        <a:pt x="85" y="24"/>
                      </a:lnTo>
                      <a:lnTo>
                        <a:pt x="88" y="23"/>
                      </a:lnTo>
                      <a:lnTo>
                        <a:pt x="89" y="22"/>
                      </a:lnTo>
                      <a:lnTo>
                        <a:pt x="92" y="22"/>
                      </a:lnTo>
                      <a:lnTo>
                        <a:pt x="93" y="20"/>
                      </a:lnTo>
                      <a:lnTo>
                        <a:pt x="95" y="19"/>
                      </a:lnTo>
                      <a:lnTo>
                        <a:pt x="97" y="20"/>
                      </a:lnTo>
                      <a:lnTo>
                        <a:pt x="97" y="23"/>
                      </a:lnTo>
                      <a:lnTo>
                        <a:pt x="97" y="25"/>
                      </a:lnTo>
                      <a:lnTo>
                        <a:pt x="99" y="27"/>
                      </a:lnTo>
                      <a:lnTo>
                        <a:pt x="100" y="27"/>
                      </a:lnTo>
                      <a:lnTo>
                        <a:pt x="102" y="25"/>
                      </a:lnTo>
                      <a:lnTo>
                        <a:pt x="103" y="25"/>
                      </a:lnTo>
                      <a:lnTo>
                        <a:pt x="106" y="22"/>
                      </a:lnTo>
                      <a:lnTo>
                        <a:pt x="107" y="23"/>
                      </a:lnTo>
                      <a:lnTo>
                        <a:pt x="108" y="23"/>
                      </a:lnTo>
                      <a:lnTo>
                        <a:pt x="109" y="23"/>
                      </a:lnTo>
                      <a:lnTo>
                        <a:pt x="111" y="20"/>
                      </a:lnTo>
                      <a:lnTo>
                        <a:pt x="113" y="19"/>
                      </a:lnTo>
                      <a:lnTo>
                        <a:pt x="113" y="18"/>
                      </a:lnTo>
                      <a:lnTo>
                        <a:pt x="111" y="17"/>
                      </a:lnTo>
                      <a:lnTo>
                        <a:pt x="108" y="17"/>
                      </a:lnTo>
                      <a:lnTo>
                        <a:pt x="106" y="15"/>
                      </a:lnTo>
                      <a:lnTo>
                        <a:pt x="104" y="13"/>
                      </a:lnTo>
                      <a:lnTo>
                        <a:pt x="104" y="11"/>
                      </a:lnTo>
                      <a:lnTo>
                        <a:pt x="106" y="10"/>
                      </a:lnTo>
                      <a:lnTo>
                        <a:pt x="108" y="9"/>
                      </a:lnTo>
                      <a:lnTo>
                        <a:pt x="109" y="9"/>
                      </a:lnTo>
                      <a:lnTo>
                        <a:pt x="111" y="9"/>
                      </a:lnTo>
                      <a:lnTo>
                        <a:pt x="114" y="8"/>
                      </a:lnTo>
                      <a:lnTo>
                        <a:pt x="117" y="8"/>
                      </a:lnTo>
                      <a:lnTo>
                        <a:pt x="117" y="5"/>
                      </a:lnTo>
                      <a:lnTo>
                        <a:pt x="119" y="4"/>
                      </a:lnTo>
                      <a:lnTo>
                        <a:pt x="121" y="3"/>
                      </a:lnTo>
                      <a:lnTo>
                        <a:pt x="119" y="0"/>
                      </a:lnTo>
                      <a:lnTo>
                        <a:pt x="121" y="1"/>
                      </a:lnTo>
                      <a:lnTo>
                        <a:pt x="123" y="3"/>
                      </a:lnTo>
                      <a:lnTo>
                        <a:pt x="130" y="8"/>
                      </a:lnTo>
                      <a:lnTo>
                        <a:pt x="132" y="10"/>
                      </a:lnTo>
                      <a:lnTo>
                        <a:pt x="135" y="13"/>
                      </a:lnTo>
                      <a:lnTo>
                        <a:pt x="137" y="18"/>
                      </a:lnTo>
                      <a:lnTo>
                        <a:pt x="140" y="20"/>
                      </a:lnTo>
                      <a:lnTo>
                        <a:pt x="145" y="24"/>
                      </a:lnTo>
                      <a:lnTo>
                        <a:pt x="147" y="32"/>
                      </a:lnTo>
                      <a:lnTo>
                        <a:pt x="149" y="36"/>
                      </a:lnTo>
                      <a:lnTo>
                        <a:pt x="149" y="39"/>
                      </a:lnTo>
                      <a:lnTo>
                        <a:pt x="149" y="42"/>
                      </a:lnTo>
                      <a:lnTo>
                        <a:pt x="149" y="47"/>
                      </a:lnTo>
                      <a:lnTo>
                        <a:pt x="150" y="49"/>
                      </a:lnTo>
                      <a:lnTo>
                        <a:pt x="151" y="52"/>
                      </a:lnTo>
                      <a:lnTo>
                        <a:pt x="154" y="56"/>
                      </a:lnTo>
                      <a:lnTo>
                        <a:pt x="155" y="61"/>
                      </a:lnTo>
                      <a:lnTo>
                        <a:pt x="156" y="63"/>
                      </a:lnTo>
                      <a:lnTo>
                        <a:pt x="155" y="67"/>
                      </a:lnTo>
                      <a:lnTo>
                        <a:pt x="155" y="70"/>
                      </a:lnTo>
                      <a:lnTo>
                        <a:pt x="156" y="71"/>
                      </a:lnTo>
                      <a:lnTo>
                        <a:pt x="155" y="72"/>
                      </a:lnTo>
                      <a:lnTo>
                        <a:pt x="155" y="75"/>
                      </a:lnTo>
                      <a:lnTo>
                        <a:pt x="154" y="76"/>
                      </a:lnTo>
                      <a:lnTo>
                        <a:pt x="152" y="77"/>
                      </a:lnTo>
                      <a:lnTo>
                        <a:pt x="151" y="79"/>
                      </a:lnTo>
                      <a:lnTo>
                        <a:pt x="151" y="80"/>
                      </a:lnTo>
                      <a:lnTo>
                        <a:pt x="151" y="75"/>
                      </a:lnTo>
                      <a:lnTo>
                        <a:pt x="150" y="71"/>
                      </a:lnTo>
                      <a:lnTo>
                        <a:pt x="149" y="67"/>
                      </a:lnTo>
                      <a:lnTo>
                        <a:pt x="149" y="65"/>
                      </a:lnTo>
                      <a:lnTo>
                        <a:pt x="149" y="61"/>
                      </a:lnTo>
                      <a:lnTo>
                        <a:pt x="149" y="60"/>
                      </a:lnTo>
                      <a:lnTo>
                        <a:pt x="149" y="57"/>
                      </a:lnTo>
                      <a:lnTo>
                        <a:pt x="147" y="60"/>
                      </a:lnTo>
                      <a:lnTo>
                        <a:pt x="149" y="62"/>
                      </a:lnTo>
                      <a:lnTo>
                        <a:pt x="149" y="66"/>
                      </a:lnTo>
                      <a:lnTo>
                        <a:pt x="149" y="71"/>
                      </a:lnTo>
                      <a:lnTo>
                        <a:pt x="149" y="75"/>
                      </a:lnTo>
                      <a:lnTo>
                        <a:pt x="149" y="77"/>
                      </a:lnTo>
                      <a:lnTo>
                        <a:pt x="149" y="82"/>
                      </a:lnTo>
                      <a:lnTo>
                        <a:pt x="149" y="86"/>
                      </a:lnTo>
                      <a:lnTo>
                        <a:pt x="149" y="91"/>
                      </a:lnTo>
                      <a:lnTo>
                        <a:pt x="150" y="95"/>
                      </a:lnTo>
                      <a:lnTo>
                        <a:pt x="154" y="100"/>
                      </a:lnTo>
                      <a:lnTo>
                        <a:pt x="155" y="103"/>
                      </a:lnTo>
                      <a:lnTo>
                        <a:pt x="156" y="108"/>
                      </a:lnTo>
                      <a:lnTo>
                        <a:pt x="159" y="112"/>
                      </a:lnTo>
                      <a:lnTo>
                        <a:pt x="160" y="115"/>
                      </a:lnTo>
                      <a:lnTo>
                        <a:pt x="161" y="120"/>
                      </a:lnTo>
                      <a:lnTo>
                        <a:pt x="163" y="124"/>
                      </a:lnTo>
                      <a:lnTo>
                        <a:pt x="164" y="127"/>
                      </a:lnTo>
                      <a:lnTo>
                        <a:pt x="164" y="132"/>
                      </a:lnTo>
                      <a:lnTo>
                        <a:pt x="165" y="139"/>
                      </a:lnTo>
                      <a:lnTo>
                        <a:pt x="165" y="146"/>
                      </a:lnTo>
                      <a:lnTo>
                        <a:pt x="165" y="151"/>
                      </a:lnTo>
                      <a:lnTo>
                        <a:pt x="166" y="156"/>
                      </a:lnTo>
                      <a:lnTo>
                        <a:pt x="165" y="165"/>
                      </a:lnTo>
                      <a:lnTo>
                        <a:pt x="165" y="172"/>
                      </a:lnTo>
                      <a:lnTo>
                        <a:pt x="165" y="174"/>
                      </a:lnTo>
                      <a:lnTo>
                        <a:pt x="164" y="179"/>
                      </a:lnTo>
                      <a:lnTo>
                        <a:pt x="163" y="183"/>
                      </a:lnTo>
                      <a:lnTo>
                        <a:pt x="161" y="186"/>
                      </a:lnTo>
                      <a:lnTo>
                        <a:pt x="159" y="190"/>
                      </a:lnTo>
                      <a:lnTo>
                        <a:pt x="159" y="194"/>
                      </a:lnTo>
                      <a:lnTo>
                        <a:pt x="155" y="198"/>
                      </a:lnTo>
                      <a:lnTo>
                        <a:pt x="151" y="205"/>
                      </a:lnTo>
                      <a:lnTo>
                        <a:pt x="150" y="210"/>
                      </a:lnTo>
                      <a:lnTo>
                        <a:pt x="147" y="214"/>
                      </a:lnTo>
                      <a:lnTo>
                        <a:pt x="144" y="218"/>
                      </a:lnTo>
                      <a:lnTo>
                        <a:pt x="140" y="224"/>
                      </a:lnTo>
                      <a:lnTo>
                        <a:pt x="138" y="226"/>
                      </a:lnTo>
                      <a:lnTo>
                        <a:pt x="138" y="227"/>
                      </a:lnTo>
                      <a:lnTo>
                        <a:pt x="136" y="232"/>
                      </a:lnTo>
                      <a:lnTo>
                        <a:pt x="135" y="238"/>
                      </a:lnTo>
                      <a:lnTo>
                        <a:pt x="132" y="241"/>
                      </a:lnTo>
                      <a:lnTo>
                        <a:pt x="131" y="243"/>
                      </a:lnTo>
                      <a:lnTo>
                        <a:pt x="128" y="247"/>
                      </a:lnTo>
                      <a:lnTo>
                        <a:pt x="125" y="250"/>
                      </a:lnTo>
                      <a:lnTo>
                        <a:pt x="122" y="251"/>
                      </a:lnTo>
                      <a:lnTo>
                        <a:pt x="121" y="253"/>
                      </a:lnTo>
                      <a:lnTo>
                        <a:pt x="119" y="255"/>
                      </a:lnTo>
                      <a:lnTo>
                        <a:pt x="117" y="255"/>
                      </a:lnTo>
                      <a:lnTo>
                        <a:pt x="114" y="255"/>
                      </a:lnTo>
                      <a:lnTo>
                        <a:pt x="119" y="250"/>
                      </a:lnTo>
                      <a:lnTo>
                        <a:pt x="117" y="250"/>
                      </a:lnTo>
                      <a:lnTo>
                        <a:pt x="117" y="251"/>
                      </a:lnTo>
                      <a:lnTo>
                        <a:pt x="116" y="250"/>
                      </a:lnTo>
                      <a:lnTo>
                        <a:pt x="113" y="253"/>
                      </a:lnTo>
                      <a:lnTo>
                        <a:pt x="111" y="253"/>
                      </a:lnTo>
                      <a:lnTo>
                        <a:pt x="108" y="255"/>
                      </a:lnTo>
                      <a:lnTo>
                        <a:pt x="104" y="256"/>
                      </a:lnTo>
                      <a:lnTo>
                        <a:pt x="102" y="259"/>
                      </a:lnTo>
                      <a:lnTo>
                        <a:pt x="99" y="257"/>
                      </a:lnTo>
                      <a:lnTo>
                        <a:pt x="99" y="260"/>
                      </a:lnTo>
                      <a:lnTo>
                        <a:pt x="97" y="262"/>
                      </a:lnTo>
                      <a:lnTo>
                        <a:pt x="95" y="265"/>
                      </a:lnTo>
                      <a:lnTo>
                        <a:pt x="94" y="269"/>
                      </a:lnTo>
                      <a:lnTo>
                        <a:pt x="93" y="270"/>
                      </a:lnTo>
                      <a:lnTo>
                        <a:pt x="92" y="266"/>
                      </a:lnTo>
                      <a:lnTo>
                        <a:pt x="90" y="257"/>
                      </a:lnTo>
                      <a:lnTo>
                        <a:pt x="88" y="251"/>
                      </a:lnTo>
                      <a:lnTo>
                        <a:pt x="88" y="250"/>
                      </a:lnTo>
                      <a:lnTo>
                        <a:pt x="87" y="248"/>
                      </a:lnTo>
                      <a:lnTo>
                        <a:pt x="87" y="245"/>
                      </a:lnTo>
                      <a:lnTo>
                        <a:pt x="88" y="243"/>
                      </a:lnTo>
                      <a:lnTo>
                        <a:pt x="85" y="245"/>
                      </a:lnTo>
                      <a:lnTo>
                        <a:pt x="85" y="250"/>
                      </a:lnTo>
                      <a:lnTo>
                        <a:pt x="88" y="256"/>
                      </a:lnTo>
                      <a:lnTo>
                        <a:pt x="89" y="259"/>
                      </a:lnTo>
                      <a:lnTo>
                        <a:pt x="90" y="264"/>
                      </a:lnTo>
                      <a:lnTo>
                        <a:pt x="90" y="269"/>
                      </a:lnTo>
                      <a:lnTo>
                        <a:pt x="92" y="274"/>
                      </a:lnTo>
                      <a:lnTo>
                        <a:pt x="92" y="275"/>
                      </a:lnTo>
                      <a:lnTo>
                        <a:pt x="92" y="280"/>
                      </a:lnTo>
                      <a:lnTo>
                        <a:pt x="88" y="288"/>
                      </a:lnTo>
                      <a:lnTo>
                        <a:pt x="85" y="294"/>
                      </a:lnTo>
                      <a:lnTo>
                        <a:pt x="81" y="298"/>
                      </a:lnTo>
                      <a:lnTo>
                        <a:pt x="80" y="303"/>
                      </a:lnTo>
                      <a:lnTo>
                        <a:pt x="78" y="305"/>
                      </a:lnTo>
                      <a:lnTo>
                        <a:pt x="76" y="309"/>
                      </a:lnTo>
                      <a:lnTo>
                        <a:pt x="74" y="313"/>
                      </a:lnTo>
                      <a:lnTo>
                        <a:pt x="69" y="318"/>
                      </a:lnTo>
                      <a:lnTo>
                        <a:pt x="65" y="322"/>
                      </a:lnTo>
                      <a:lnTo>
                        <a:pt x="64" y="324"/>
                      </a:lnTo>
                      <a:lnTo>
                        <a:pt x="61" y="328"/>
                      </a:lnTo>
                      <a:lnTo>
                        <a:pt x="60" y="331"/>
                      </a:lnTo>
                      <a:lnTo>
                        <a:pt x="57" y="333"/>
                      </a:lnTo>
                      <a:lnTo>
                        <a:pt x="50" y="329"/>
                      </a:lnTo>
                      <a:lnTo>
                        <a:pt x="49" y="327"/>
                      </a:lnTo>
                      <a:lnTo>
                        <a:pt x="49" y="321"/>
                      </a:lnTo>
                      <a:lnTo>
                        <a:pt x="49" y="316"/>
                      </a:lnTo>
                      <a:lnTo>
                        <a:pt x="49" y="310"/>
                      </a:lnTo>
                      <a:lnTo>
                        <a:pt x="47" y="310"/>
                      </a:lnTo>
                      <a:lnTo>
                        <a:pt x="49" y="314"/>
                      </a:lnTo>
                      <a:lnTo>
                        <a:pt x="47" y="319"/>
                      </a:lnTo>
                      <a:lnTo>
                        <a:pt x="47" y="322"/>
                      </a:lnTo>
                      <a:lnTo>
                        <a:pt x="46" y="324"/>
                      </a:lnTo>
                      <a:lnTo>
                        <a:pt x="46" y="327"/>
                      </a:lnTo>
                      <a:lnTo>
                        <a:pt x="45" y="324"/>
                      </a:lnTo>
                      <a:lnTo>
                        <a:pt x="43" y="327"/>
                      </a:lnTo>
                      <a:lnTo>
                        <a:pt x="40" y="327"/>
                      </a:lnTo>
                      <a:lnTo>
                        <a:pt x="33" y="327"/>
                      </a:lnTo>
                      <a:lnTo>
                        <a:pt x="29" y="327"/>
                      </a:lnTo>
                      <a:lnTo>
                        <a:pt x="28" y="324"/>
                      </a:lnTo>
                      <a:lnTo>
                        <a:pt x="27" y="323"/>
                      </a:lnTo>
                      <a:lnTo>
                        <a:pt x="26" y="318"/>
                      </a:lnTo>
                      <a:lnTo>
                        <a:pt x="26" y="313"/>
                      </a:lnTo>
                      <a:lnTo>
                        <a:pt x="24" y="308"/>
                      </a:lnTo>
                      <a:lnTo>
                        <a:pt x="24" y="302"/>
                      </a:lnTo>
                      <a:lnTo>
                        <a:pt x="27" y="300"/>
                      </a:lnTo>
                      <a:lnTo>
                        <a:pt x="29" y="299"/>
                      </a:lnTo>
                      <a:lnTo>
                        <a:pt x="32" y="295"/>
                      </a:lnTo>
                      <a:lnTo>
                        <a:pt x="35" y="291"/>
                      </a:lnTo>
                      <a:lnTo>
                        <a:pt x="36" y="286"/>
                      </a:lnTo>
                      <a:lnTo>
                        <a:pt x="37" y="280"/>
                      </a:lnTo>
                      <a:lnTo>
                        <a:pt x="36" y="275"/>
                      </a:lnTo>
                      <a:lnTo>
                        <a:pt x="36" y="272"/>
                      </a:lnTo>
                      <a:lnTo>
                        <a:pt x="36" y="270"/>
                      </a:lnTo>
                      <a:lnTo>
                        <a:pt x="37" y="269"/>
                      </a:lnTo>
                      <a:lnTo>
                        <a:pt x="42" y="266"/>
                      </a:lnTo>
                      <a:lnTo>
                        <a:pt x="49" y="266"/>
                      </a:lnTo>
                      <a:lnTo>
                        <a:pt x="51" y="264"/>
                      </a:lnTo>
                      <a:lnTo>
                        <a:pt x="52" y="260"/>
                      </a:lnTo>
                      <a:lnTo>
                        <a:pt x="52" y="256"/>
                      </a:lnTo>
                      <a:lnTo>
                        <a:pt x="51" y="251"/>
                      </a:lnTo>
                      <a:lnTo>
                        <a:pt x="47" y="248"/>
                      </a:lnTo>
                      <a:lnTo>
                        <a:pt x="43" y="246"/>
                      </a:lnTo>
                      <a:lnTo>
                        <a:pt x="41" y="243"/>
                      </a:lnTo>
                      <a:lnTo>
                        <a:pt x="37" y="241"/>
                      </a:lnTo>
                      <a:lnTo>
                        <a:pt x="35" y="238"/>
                      </a:lnTo>
                      <a:lnTo>
                        <a:pt x="33" y="233"/>
                      </a:lnTo>
                      <a:lnTo>
                        <a:pt x="32" y="228"/>
                      </a:lnTo>
                      <a:lnTo>
                        <a:pt x="35" y="224"/>
                      </a:lnTo>
                      <a:lnTo>
                        <a:pt x="36" y="215"/>
                      </a:lnTo>
                      <a:lnTo>
                        <a:pt x="37" y="212"/>
                      </a:lnTo>
                      <a:lnTo>
                        <a:pt x="40" y="207"/>
                      </a:lnTo>
                      <a:lnTo>
                        <a:pt x="42" y="204"/>
                      </a:lnTo>
                      <a:lnTo>
                        <a:pt x="43" y="200"/>
                      </a:lnTo>
                      <a:lnTo>
                        <a:pt x="43" y="199"/>
                      </a:lnTo>
                      <a:lnTo>
                        <a:pt x="43" y="196"/>
                      </a:lnTo>
                      <a:lnTo>
                        <a:pt x="42" y="195"/>
                      </a:lnTo>
                      <a:lnTo>
                        <a:pt x="40" y="191"/>
                      </a:lnTo>
                      <a:lnTo>
                        <a:pt x="37" y="191"/>
                      </a:lnTo>
                      <a:lnTo>
                        <a:pt x="36" y="190"/>
                      </a:lnTo>
                      <a:lnTo>
                        <a:pt x="35" y="189"/>
                      </a:lnTo>
                      <a:lnTo>
                        <a:pt x="31" y="188"/>
                      </a:lnTo>
                      <a:lnTo>
                        <a:pt x="28" y="188"/>
                      </a:lnTo>
                      <a:lnTo>
                        <a:pt x="24" y="188"/>
                      </a:lnTo>
                      <a:lnTo>
                        <a:pt x="21" y="186"/>
                      </a:lnTo>
                      <a:lnTo>
                        <a:pt x="18" y="184"/>
                      </a:lnTo>
                      <a:lnTo>
                        <a:pt x="19" y="18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8" name="Freeform 135">
                  <a:extLst>
                    <a:ext uri="{FF2B5EF4-FFF2-40B4-BE49-F238E27FC236}">
                      <a16:creationId xmlns:a16="http://schemas.microsoft.com/office/drawing/2014/main" id="{C4CD85E8-BD9A-4FC1-87BD-C6A90FD43F71}"/>
                    </a:ext>
                  </a:extLst>
                </p:cNvPr>
                <p:cNvSpPr>
                  <a:spLocks/>
                </p:cNvSpPr>
                <p:nvPr/>
              </p:nvSpPr>
              <p:spPr bwMode="auto">
                <a:xfrm>
                  <a:off x="3240" y="3033"/>
                  <a:ext cx="108" cy="283"/>
                </a:xfrm>
                <a:custGeom>
                  <a:avLst/>
                  <a:gdLst>
                    <a:gd name="T0" fmla="*/ 60 w 108"/>
                    <a:gd name="T1" fmla="*/ 283 h 283"/>
                    <a:gd name="T2" fmla="*/ 47 w 108"/>
                    <a:gd name="T3" fmla="*/ 269 h 283"/>
                    <a:gd name="T4" fmla="*/ 34 w 108"/>
                    <a:gd name="T5" fmla="*/ 255 h 283"/>
                    <a:gd name="T6" fmla="*/ 19 w 108"/>
                    <a:gd name="T7" fmla="*/ 256 h 283"/>
                    <a:gd name="T8" fmla="*/ 9 w 108"/>
                    <a:gd name="T9" fmla="*/ 250 h 283"/>
                    <a:gd name="T10" fmla="*/ 4 w 108"/>
                    <a:gd name="T11" fmla="*/ 241 h 283"/>
                    <a:gd name="T12" fmla="*/ 13 w 108"/>
                    <a:gd name="T13" fmla="*/ 235 h 283"/>
                    <a:gd name="T14" fmla="*/ 25 w 108"/>
                    <a:gd name="T15" fmla="*/ 224 h 283"/>
                    <a:gd name="T16" fmla="*/ 24 w 108"/>
                    <a:gd name="T17" fmla="*/ 209 h 283"/>
                    <a:gd name="T18" fmla="*/ 9 w 108"/>
                    <a:gd name="T19" fmla="*/ 200 h 283"/>
                    <a:gd name="T20" fmla="*/ 8 w 108"/>
                    <a:gd name="T21" fmla="*/ 195 h 283"/>
                    <a:gd name="T22" fmla="*/ 14 w 108"/>
                    <a:gd name="T23" fmla="*/ 180 h 283"/>
                    <a:gd name="T24" fmla="*/ 20 w 108"/>
                    <a:gd name="T25" fmla="*/ 162 h 283"/>
                    <a:gd name="T26" fmla="*/ 28 w 108"/>
                    <a:gd name="T27" fmla="*/ 146 h 283"/>
                    <a:gd name="T28" fmla="*/ 22 w 108"/>
                    <a:gd name="T29" fmla="*/ 134 h 283"/>
                    <a:gd name="T30" fmla="*/ 15 w 108"/>
                    <a:gd name="T31" fmla="*/ 122 h 283"/>
                    <a:gd name="T32" fmla="*/ 6 w 108"/>
                    <a:gd name="T33" fmla="*/ 109 h 283"/>
                    <a:gd name="T34" fmla="*/ 0 w 108"/>
                    <a:gd name="T35" fmla="*/ 99 h 283"/>
                    <a:gd name="T36" fmla="*/ 3 w 108"/>
                    <a:gd name="T37" fmla="*/ 89 h 283"/>
                    <a:gd name="T38" fmla="*/ 9 w 108"/>
                    <a:gd name="T39" fmla="*/ 82 h 283"/>
                    <a:gd name="T40" fmla="*/ 24 w 108"/>
                    <a:gd name="T41" fmla="*/ 72 h 283"/>
                    <a:gd name="T42" fmla="*/ 24 w 108"/>
                    <a:gd name="T43" fmla="*/ 55 h 283"/>
                    <a:gd name="T44" fmla="*/ 23 w 108"/>
                    <a:gd name="T45" fmla="*/ 43 h 283"/>
                    <a:gd name="T46" fmla="*/ 29 w 108"/>
                    <a:gd name="T47" fmla="*/ 36 h 283"/>
                    <a:gd name="T48" fmla="*/ 36 w 108"/>
                    <a:gd name="T49" fmla="*/ 31 h 283"/>
                    <a:gd name="T50" fmla="*/ 37 w 108"/>
                    <a:gd name="T51" fmla="*/ 24 h 283"/>
                    <a:gd name="T52" fmla="*/ 39 w 108"/>
                    <a:gd name="T53" fmla="*/ 18 h 283"/>
                    <a:gd name="T54" fmla="*/ 46 w 108"/>
                    <a:gd name="T55" fmla="*/ 6 h 283"/>
                    <a:gd name="T56" fmla="*/ 49 w 108"/>
                    <a:gd name="T57" fmla="*/ 1 h 283"/>
                    <a:gd name="T58" fmla="*/ 53 w 108"/>
                    <a:gd name="T59" fmla="*/ 1 h 283"/>
                    <a:gd name="T60" fmla="*/ 60 w 108"/>
                    <a:gd name="T61" fmla="*/ 0 h 283"/>
                    <a:gd name="T62" fmla="*/ 68 w 108"/>
                    <a:gd name="T63" fmla="*/ 1 h 283"/>
                    <a:gd name="T64" fmla="*/ 77 w 108"/>
                    <a:gd name="T65" fmla="*/ 5 h 283"/>
                    <a:gd name="T66" fmla="*/ 81 w 108"/>
                    <a:gd name="T67" fmla="*/ 12 h 283"/>
                    <a:gd name="T68" fmla="*/ 87 w 108"/>
                    <a:gd name="T69" fmla="*/ 19 h 283"/>
                    <a:gd name="T70" fmla="*/ 91 w 108"/>
                    <a:gd name="T71" fmla="*/ 27 h 283"/>
                    <a:gd name="T72" fmla="*/ 91 w 108"/>
                    <a:gd name="T73" fmla="*/ 34 h 283"/>
                    <a:gd name="T74" fmla="*/ 93 w 108"/>
                    <a:gd name="T75" fmla="*/ 43 h 283"/>
                    <a:gd name="T76" fmla="*/ 96 w 108"/>
                    <a:gd name="T77" fmla="*/ 46 h 283"/>
                    <a:gd name="T78" fmla="*/ 105 w 108"/>
                    <a:gd name="T79" fmla="*/ 46 h 283"/>
                    <a:gd name="T80" fmla="*/ 105 w 108"/>
                    <a:gd name="T81" fmla="*/ 53 h 283"/>
                    <a:gd name="T82" fmla="*/ 99 w 108"/>
                    <a:gd name="T83" fmla="*/ 65 h 283"/>
                    <a:gd name="T84" fmla="*/ 90 w 108"/>
                    <a:gd name="T85" fmla="*/ 76 h 283"/>
                    <a:gd name="T86" fmla="*/ 82 w 108"/>
                    <a:gd name="T87" fmla="*/ 88 h 283"/>
                    <a:gd name="T88" fmla="*/ 81 w 108"/>
                    <a:gd name="T89" fmla="*/ 95 h 283"/>
                    <a:gd name="T90" fmla="*/ 85 w 108"/>
                    <a:gd name="T91" fmla="*/ 96 h 283"/>
                    <a:gd name="T92" fmla="*/ 94 w 108"/>
                    <a:gd name="T93" fmla="*/ 96 h 283"/>
                    <a:gd name="T94" fmla="*/ 89 w 108"/>
                    <a:gd name="T95" fmla="*/ 101 h 283"/>
                    <a:gd name="T96" fmla="*/ 85 w 108"/>
                    <a:gd name="T97" fmla="*/ 110 h 283"/>
                    <a:gd name="T98" fmla="*/ 87 w 108"/>
                    <a:gd name="T99" fmla="*/ 122 h 283"/>
                    <a:gd name="T100" fmla="*/ 93 w 108"/>
                    <a:gd name="T101" fmla="*/ 137 h 283"/>
                    <a:gd name="T102" fmla="*/ 93 w 108"/>
                    <a:gd name="T103" fmla="*/ 162 h 283"/>
                    <a:gd name="T104" fmla="*/ 89 w 108"/>
                    <a:gd name="T105" fmla="*/ 176 h 283"/>
                    <a:gd name="T106" fmla="*/ 80 w 108"/>
                    <a:gd name="T107" fmla="*/ 181 h 283"/>
                    <a:gd name="T108" fmla="*/ 75 w 108"/>
                    <a:gd name="T109" fmla="*/ 190 h 283"/>
                    <a:gd name="T110" fmla="*/ 80 w 108"/>
                    <a:gd name="T111" fmla="*/ 200 h 283"/>
                    <a:gd name="T112" fmla="*/ 82 w 108"/>
                    <a:gd name="T113" fmla="*/ 212 h 283"/>
                    <a:gd name="T114" fmla="*/ 76 w 108"/>
                    <a:gd name="T115" fmla="*/ 223 h 283"/>
                    <a:gd name="T116" fmla="*/ 74 w 108"/>
                    <a:gd name="T117" fmla="*/ 236 h 283"/>
                    <a:gd name="T118" fmla="*/ 76 w 108"/>
                    <a:gd name="T119" fmla="*/ 247 h 283"/>
                    <a:gd name="T120" fmla="*/ 74 w 108"/>
                    <a:gd name="T121" fmla="*/ 260 h 283"/>
                    <a:gd name="T122" fmla="*/ 67 w 108"/>
                    <a:gd name="T123" fmla="*/ 28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283">
                      <a:moveTo>
                        <a:pt x="65" y="283"/>
                      </a:moveTo>
                      <a:lnTo>
                        <a:pt x="60" y="283"/>
                      </a:lnTo>
                      <a:lnTo>
                        <a:pt x="51" y="275"/>
                      </a:lnTo>
                      <a:lnTo>
                        <a:pt x="47" y="269"/>
                      </a:lnTo>
                      <a:lnTo>
                        <a:pt x="41" y="259"/>
                      </a:lnTo>
                      <a:lnTo>
                        <a:pt x="34" y="255"/>
                      </a:lnTo>
                      <a:lnTo>
                        <a:pt x="25" y="255"/>
                      </a:lnTo>
                      <a:lnTo>
                        <a:pt x="19" y="256"/>
                      </a:lnTo>
                      <a:lnTo>
                        <a:pt x="14" y="251"/>
                      </a:lnTo>
                      <a:lnTo>
                        <a:pt x="9" y="250"/>
                      </a:lnTo>
                      <a:lnTo>
                        <a:pt x="4" y="245"/>
                      </a:lnTo>
                      <a:lnTo>
                        <a:pt x="4" y="241"/>
                      </a:lnTo>
                      <a:lnTo>
                        <a:pt x="8" y="237"/>
                      </a:lnTo>
                      <a:lnTo>
                        <a:pt x="13" y="235"/>
                      </a:lnTo>
                      <a:lnTo>
                        <a:pt x="19" y="228"/>
                      </a:lnTo>
                      <a:lnTo>
                        <a:pt x="25" y="224"/>
                      </a:lnTo>
                      <a:lnTo>
                        <a:pt x="29" y="214"/>
                      </a:lnTo>
                      <a:lnTo>
                        <a:pt x="24" y="209"/>
                      </a:lnTo>
                      <a:lnTo>
                        <a:pt x="18" y="207"/>
                      </a:lnTo>
                      <a:lnTo>
                        <a:pt x="9" y="200"/>
                      </a:lnTo>
                      <a:lnTo>
                        <a:pt x="9" y="199"/>
                      </a:lnTo>
                      <a:lnTo>
                        <a:pt x="8" y="195"/>
                      </a:lnTo>
                      <a:lnTo>
                        <a:pt x="9" y="190"/>
                      </a:lnTo>
                      <a:lnTo>
                        <a:pt x="14" y="180"/>
                      </a:lnTo>
                      <a:lnTo>
                        <a:pt x="18" y="171"/>
                      </a:lnTo>
                      <a:lnTo>
                        <a:pt x="20" y="162"/>
                      </a:lnTo>
                      <a:lnTo>
                        <a:pt x="24" y="152"/>
                      </a:lnTo>
                      <a:lnTo>
                        <a:pt x="28" y="146"/>
                      </a:lnTo>
                      <a:lnTo>
                        <a:pt x="25" y="139"/>
                      </a:lnTo>
                      <a:lnTo>
                        <a:pt x="22" y="134"/>
                      </a:lnTo>
                      <a:lnTo>
                        <a:pt x="18" y="128"/>
                      </a:lnTo>
                      <a:lnTo>
                        <a:pt x="15" y="122"/>
                      </a:lnTo>
                      <a:lnTo>
                        <a:pt x="10" y="114"/>
                      </a:lnTo>
                      <a:lnTo>
                        <a:pt x="6" y="109"/>
                      </a:lnTo>
                      <a:lnTo>
                        <a:pt x="3" y="104"/>
                      </a:lnTo>
                      <a:lnTo>
                        <a:pt x="0" y="99"/>
                      </a:lnTo>
                      <a:lnTo>
                        <a:pt x="1" y="93"/>
                      </a:lnTo>
                      <a:lnTo>
                        <a:pt x="3" y="89"/>
                      </a:lnTo>
                      <a:lnTo>
                        <a:pt x="6" y="86"/>
                      </a:lnTo>
                      <a:lnTo>
                        <a:pt x="9" y="82"/>
                      </a:lnTo>
                      <a:lnTo>
                        <a:pt x="19" y="76"/>
                      </a:lnTo>
                      <a:lnTo>
                        <a:pt x="24" y="72"/>
                      </a:lnTo>
                      <a:lnTo>
                        <a:pt x="25" y="66"/>
                      </a:lnTo>
                      <a:lnTo>
                        <a:pt x="24" y="55"/>
                      </a:lnTo>
                      <a:lnTo>
                        <a:pt x="23" y="50"/>
                      </a:lnTo>
                      <a:lnTo>
                        <a:pt x="23" y="43"/>
                      </a:lnTo>
                      <a:lnTo>
                        <a:pt x="25" y="39"/>
                      </a:lnTo>
                      <a:lnTo>
                        <a:pt x="29" y="36"/>
                      </a:lnTo>
                      <a:lnTo>
                        <a:pt x="32" y="33"/>
                      </a:lnTo>
                      <a:lnTo>
                        <a:pt x="36" y="31"/>
                      </a:lnTo>
                      <a:lnTo>
                        <a:pt x="36" y="29"/>
                      </a:lnTo>
                      <a:lnTo>
                        <a:pt x="37" y="24"/>
                      </a:lnTo>
                      <a:lnTo>
                        <a:pt x="38" y="20"/>
                      </a:lnTo>
                      <a:lnTo>
                        <a:pt x="39" y="18"/>
                      </a:lnTo>
                      <a:lnTo>
                        <a:pt x="41" y="15"/>
                      </a:lnTo>
                      <a:lnTo>
                        <a:pt x="46" y="6"/>
                      </a:lnTo>
                      <a:lnTo>
                        <a:pt x="47" y="3"/>
                      </a:lnTo>
                      <a:lnTo>
                        <a:pt x="49" y="1"/>
                      </a:lnTo>
                      <a:lnTo>
                        <a:pt x="51" y="1"/>
                      </a:lnTo>
                      <a:lnTo>
                        <a:pt x="53" y="1"/>
                      </a:lnTo>
                      <a:lnTo>
                        <a:pt x="55" y="1"/>
                      </a:lnTo>
                      <a:lnTo>
                        <a:pt x="60" y="0"/>
                      </a:lnTo>
                      <a:lnTo>
                        <a:pt x="63" y="0"/>
                      </a:lnTo>
                      <a:lnTo>
                        <a:pt x="68" y="1"/>
                      </a:lnTo>
                      <a:lnTo>
                        <a:pt x="75" y="4"/>
                      </a:lnTo>
                      <a:lnTo>
                        <a:pt x="77" y="5"/>
                      </a:lnTo>
                      <a:lnTo>
                        <a:pt x="80" y="6"/>
                      </a:lnTo>
                      <a:lnTo>
                        <a:pt x="81" y="12"/>
                      </a:lnTo>
                      <a:lnTo>
                        <a:pt x="84" y="17"/>
                      </a:lnTo>
                      <a:lnTo>
                        <a:pt x="87" y="19"/>
                      </a:lnTo>
                      <a:lnTo>
                        <a:pt x="90" y="23"/>
                      </a:lnTo>
                      <a:lnTo>
                        <a:pt x="91" y="27"/>
                      </a:lnTo>
                      <a:lnTo>
                        <a:pt x="91" y="31"/>
                      </a:lnTo>
                      <a:lnTo>
                        <a:pt x="91" y="34"/>
                      </a:lnTo>
                      <a:lnTo>
                        <a:pt x="90" y="42"/>
                      </a:lnTo>
                      <a:lnTo>
                        <a:pt x="93" y="43"/>
                      </a:lnTo>
                      <a:lnTo>
                        <a:pt x="94" y="44"/>
                      </a:lnTo>
                      <a:lnTo>
                        <a:pt x="96" y="46"/>
                      </a:lnTo>
                      <a:lnTo>
                        <a:pt x="100" y="46"/>
                      </a:lnTo>
                      <a:lnTo>
                        <a:pt x="105" y="46"/>
                      </a:lnTo>
                      <a:lnTo>
                        <a:pt x="108" y="48"/>
                      </a:lnTo>
                      <a:lnTo>
                        <a:pt x="105" y="53"/>
                      </a:lnTo>
                      <a:lnTo>
                        <a:pt x="103" y="60"/>
                      </a:lnTo>
                      <a:lnTo>
                        <a:pt x="99" y="65"/>
                      </a:lnTo>
                      <a:lnTo>
                        <a:pt x="94" y="72"/>
                      </a:lnTo>
                      <a:lnTo>
                        <a:pt x="90" y="76"/>
                      </a:lnTo>
                      <a:lnTo>
                        <a:pt x="85" y="81"/>
                      </a:lnTo>
                      <a:lnTo>
                        <a:pt x="82" y="88"/>
                      </a:lnTo>
                      <a:lnTo>
                        <a:pt x="82" y="90"/>
                      </a:lnTo>
                      <a:lnTo>
                        <a:pt x="81" y="95"/>
                      </a:lnTo>
                      <a:lnTo>
                        <a:pt x="82" y="98"/>
                      </a:lnTo>
                      <a:lnTo>
                        <a:pt x="85" y="96"/>
                      </a:lnTo>
                      <a:lnTo>
                        <a:pt x="91" y="96"/>
                      </a:lnTo>
                      <a:lnTo>
                        <a:pt x="94" y="96"/>
                      </a:lnTo>
                      <a:lnTo>
                        <a:pt x="94" y="99"/>
                      </a:lnTo>
                      <a:lnTo>
                        <a:pt x="89" y="101"/>
                      </a:lnTo>
                      <a:lnTo>
                        <a:pt x="85" y="104"/>
                      </a:lnTo>
                      <a:lnTo>
                        <a:pt x="85" y="110"/>
                      </a:lnTo>
                      <a:lnTo>
                        <a:pt x="85" y="114"/>
                      </a:lnTo>
                      <a:lnTo>
                        <a:pt x="87" y="122"/>
                      </a:lnTo>
                      <a:lnTo>
                        <a:pt x="90" y="131"/>
                      </a:lnTo>
                      <a:lnTo>
                        <a:pt x="93" y="137"/>
                      </a:lnTo>
                      <a:lnTo>
                        <a:pt x="91" y="151"/>
                      </a:lnTo>
                      <a:lnTo>
                        <a:pt x="93" y="162"/>
                      </a:lnTo>
                      <a:lnTo>
                        <a:pt x="91" y="169"/>
                      </a:lnTo>
                      <a:lnTo>
                        <a:pt x="89" y="176"/>
                      </a:lnTo>
                      <a:lnTo>
                        <a:pt x="85" y="180"/>
                      </a:lnTo>
                      <a:lnTo>
                        <a:pt x="80" y="181"/>
                      </a:lnTo>
                      <a:lnTo>
                        <a:pt x="76" y="184"/>
                      </a:lnTo>
                      <a:lnTo>
                        <a:pt x="75" y="190"/>
                      </a:lnTo>
                      <a:lnTo>
                        <a:pt x="76" y="198"/>
                      </a:lnTo>
                      <a:lnTo>
                        <a:pt x="80" y="200"/>
                      </a:lnTo>
                      <a:lnTo>
                        <a:pt x="84" y="207"/>
                      </a:lnTo>
                      <a:lnTo>
                        <a:pt x="82" y="212"/>
                      </a:lnTo>
                      <a:lnTo>
                        <a:pt x="80" y="216"/>
                      </a:lnTo>
                      <a:lnTo>
                        <a:pt x="76" y="223"/>
                      </a:lnTo>
                      <a:lnTo>
                        <a:pt x="74" y="229"/>
                      </a:lnTo>
                      <a:lnTo>
                        <a:pt x="74" y="236"/>
                      </a:lnTo>
                      <a:lnTo>
                        <a:pt x="75" y="242"/>
                      </a:lnTo>
                      <a:lnTo>
                        <a:pt x="76" y="247"/>
                      </a:lnTo>
                      <a:lnTo>
                        <a:pt x="75" y="254"/>
                      </a:lnTo>
                      <a:lnTo>
                        <a:pt x="74" y="260"/>
                      </a:lnTo>
                      <a:lnTo>
                        <a:pt x="70" y="269"/>
                      </a:lnTo>
                      <a:lnTo>
                        <a:pt x="67" y="280"/>
                      </a:lnTo>
                      <a:lnTo>
                        <a:pt x="65" y="28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99" name="Freeform 136">
                  <a:extLst>
                    <a:ext uri="{FF2B5EF4-FFF2-40B4-BE49-F238E27FC236}">
                      <a16:creationId xmlns:a16="http://schemas.microsoft.com/office/drawing/2014/main" id="{D4434761-7CE8-4637-ABF4-9473517D8E23}"/>
                    </a:ext>
                  </a:extLst>
                </p:cNvPr>
                <p:cNvSpPr>
                  <a:spLocks/>
                </p:cNvSpPr>
                <p:nvPr/>
              </p:nvSpPr>
              <p:spPr bwMode="auto">
                <a:xfrm>
                  <a:off x="4077" y="3036"/>
                  <a:ext cx="3" cy="19"/>
                </a:xfrm>
                <a:custGeom>
                  <a:avLst/>
                  <a:gdLst>
                    <a:gd name="T0" fmla="*/ 0 w 3"/>
                    <a:gd name="T1" fmla="*/ 19 h 19"/>
                    <a:gd name="T2" fmla="*/ 0 w 3"/>
                    <a:gd name="T3" fmla="*/ 16 h 19"/>
                    <a:gd name="T4" fmla="*/ 0 w 3"/>
                    <a:gd name="T5" fmla="*/ 11 h 19"/>
                    <a:gd name="T6" fmla="*/ 1 w 3"/>
                    <a:gd name="T7" fmla="*/ 5 h 19"/>
                    <a:gd name="T8" fmla="*/ 1 w 3"/>
                    <a:gd name="T9" fmla="*/ 2 h 19"/>
                    <a:gd name="T10" fmla="*/ 3 w 3"/>
                    <a:gd name="T11" fmla="*/ 0 h 19"/>
                    <a:gd name="T12" fmla="*/ 3 w 3"/>
                    <a:gd name="T13" fmla="*/ 2 h 19"/>
                    <a:gd name="T14" fmla="*/ 3 w 3"/>
                    <a:gd name="T15" fmla="*/ 6 h 19"/>
                    <a:gd name="T16" fmla="*/ 3 w 3"/>
                    <a:gd name="T17" fmla="*/ 11 h 19"/>
                    <a:gd name="T18" fmla="*/ 3 w 3"/>
                    <a:gd name="T19" fmla="*/ 12 h 19"/>
                    <a:gd name="T20" fmla="*/ 3 w 3"/>
                    <a:gd name="T21" fmla="*/ 15 h 19"/>
                    <a:gd name="T22" fmla="*/ 2 w 3"/>
                    <a:gd name="T23" fmla="*/ 16 h 19"/>
                    <a:gd name="T24" fmla="*/ 1 w 3"/>
                    <a:gd name="T25" fmla="*/ 17 h 19"/>
                    <a:gd name="T26" fmla="*/ 0 w 3"/>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9">
                      <a:moveTo>
                        <a:pt x="0" y="19"/>
                      </a:moveTo>
                      <a:lnTo>
                        <a:pt x="0" y="16"/>
                      </a:lnTo>
                      <a:lnTo>
                        <a:pt x="0" y="11"/>
                      </a:lnTo>
                      <a:lnTo>
                        <a:pt x="1" y="5"/>
                      </a:lnTo>
                      <a:lnTo>
                        <a:pt x="1" y="2"/>
                      </a:lnTo>
                      <a:lnTo>
                        <a:pt x="3" y="0"/>
                      </a:lnTo>
                      <a:lnTo>
                        <a:pt x="3" y="2"/>
                      </a:lnTo>
                      <a:lnTo>
                        <a:pt x="3" y="6"/>
                      </a:lnTo>
                      <a:lnTo>
                        <a:pt x="3" y="11"/>
                      </a:lnTo>
                      <a:lnTo>
                        <a:pt x="3" y="12"/>
                      </a:lnTo>
                      <a:lnTo>
                        <a:pt x="3" y="15"/>
                      </a:lnTo>
                      <a:lnTo>
                        <a:pt x="2" y="16"/>
                      </a:lnTo>
                      <a:lnTo>
                        <a:pt x="1" y="17"/>
                      </a:lnTo>
                      <a:lnTo>
                        <a:pt x="0" y="1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0" name="Freeform 137">
                  <a:extLst>
                    <a:ext uri="{FF2B5EF4-FFF2-40B4-BE49-F238E27FC236}">
                      <a16:creationId xmlns:a16="http://schemas.microsoft.com/office/drawing/2014/main" id="{82C8D104-9CC0-4F6D-87A7-AF7D9E552C0F}"/>
                    </a:ext>
                  </a:extLst>
                </p:cNvPr>
                <p:cNvSpPr>
                  <a:spLocks/>
                </p:cNvSpPr>
                <p:nvPr/>
              </p:nvSpPr>
              <p:spPr bwMode="auto">
                <a:xfrm>
                  <a:off x="4136" y="3060"/>
                  <a:ext cx="5" cy="20"/>
                </a:xfrm>
                <a:custGeom>
                  <a:avLst/>
                  <a:gdLst>
                    <a:gd name="T0" fmla="*/ 1 w 5"/>
                    <a:gd name="T1" fmla="*/ 20 h 20"/>
                    <a:gd name="T2" fmla="*/ 0 w 5"/>
                    <a:gd name="T3" fmla="*/ 19 h 20"/>
                    <a:gd name="T4" fmla="*/ 0 w 5"/>
                    <a:gd name="T5" fmla="*/ 15 h 20"/>
                    <a:gd name="T6" fmla="*/ 1 w 5"/>
                    <a:gd name="T7" fmla="*/ 11 h 20"/>
                    <a:gd name="T8" fmla="*/ 1 w 5"/>
                    <a:gd name="T9" fmla="*/ 7 h 20"/>
                    <a:gd name="T10" fmla="*/ 3 w 5"/>
                    <a:gd name="T11" fmla="*/ 1 h 20"/>
                    <a:gd name="T12" fmla="*/ 5 w 5"/>
                    <a:gd name="T13" fmla="*/ 0 h 20"/>
                    <a:gd name="T14" fmla="*/ 5 w 5"/>
                    <a:gd name="T15" fmla="*/ 2 h 20"/>
                    <a:gd name="T16" fmla="*/ 5 w 5"/>
                    <a:gd name="T17" fmla="*/ 4 h 20"/>
                    <a:gd name="T18" fmla="*/ 4 w 5"/>
                    <a:gd name="T19" fmla="*/ 6 h 20"/>
                    <a:gd name="T20" fmla="*/ 4 w 5"/>
                    <a:gd name="T21" fmla="*/ 7 h 20"/>
                    <a:gd name="T22" fmla="*/ 4 w 5"/>
                    <a:gd name="T23" fmla="*/ 10 h 20"/>
                    <a:gd name="T24" fmla="*/ 4 w 5"/>
                    <a:gd name="T25" fmla="*/ 11 h 20"/>
                    <a:gd name="T26" fmla="*/ 3 w 5"/>
                    <a:gd name="T27" fmla="*/ 15 h 20"/>
                    <a:gd name="T28" fmla="*/ 3 w 5"/>
                    <a:gd name="T29" fmla="*/ 17 h 20"/>
                    <a:gd name="T30" fmla="*/ 1 w 5"/>
                    <a:gd name="T31" fmla="*/ 19 h 20"/>
                    <a:gd name="T32" fmla="*/ 1 w 5"/>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20">
                      <a:moveTo>
                        <a:pt x="1" y="20"/>
                      </a:moveTo>
                      <a:lnTo>
                        <a:pt x="0" y="19"/>
                      </a:lnTo>
                      <a:lnTo>
                        <a:pt x="0" y="15"/>
                      </a:lnTo>
                      <a:lnTo>
                        <a:pt x="1" y="11"/>
                      </a:lnTo>
                      <a:lnTo>
                        <a:pt x="1" y="7"/>
                      </a:lnTo>
                      <a:lnTo>
                        <a:pt x="3" y="1"/>
                      </a:lnTo>
                      <a:lnTo>
                        <a:pt x="5" y="0"/>
                      </a:lnTo>
                      <a:lnTo>
                        <a:pt x="5" y="2"/>
                      </a:lnTo>
                      <a:lnTo>
                        <a:pt x="5" y="4"/>
                      </a:lnTo>
                      <a:lnTo>
                        <a:pt x="4" y="6"/>
                      </a:lnTo>
                      <a:lnTo>
                        <a:pt x="4" y="7"/>
                      </a:lnTo>
                      <a:lnTo>
                        <a:pt x="4" y="10"/>
                      </a:lnTo>
                      <a:lnTo>
                        <a:pt x="4" y="11"/>
                      </a:lnTo>
                      <a:lnTo>
                        <a:pt x="3" y="15"/>
                      </a:lnTo>
                      <a:lnTo>
                        <a:pt x="3" y="17"/>
                      </a:lnTo>
                      <a:lnTo>
                        <a:pt x="1" y="19"/>
                      </a:lnTo>
                      <a:lnTo>
                        <a:pt x="1" y="2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1" name="Freeform 138">
                  <a:extLst>
                    <a:ext uri="{FF2B5EF4-FFF2-40B4-BE49-F238E27FC236}">
                      <a16:creationId xmlns:a16="http://schemas.microsoft.com/office/drawing/2014/main" id="{9DA76D90-89BD-4F09-AE86-D66C8BFE6A85}"/>
                    </a:ext>
                  </a:extLst>
                </p:cNvPr>
                <p:cNvSpPr>
                  <a:spLocks/>
                </p:cNvSpPr>
                <p:nvPr/>
              </p:nvSpPr>
              <p:spPr bwMode="auto">
                <a:xfrm>
                  <a:off x="3908" y="3062"/>
                  <a:ext cx="8" cy="13"/>
                </a:xfrm>
                <a:custGeom>
                  <a:avLst/>
                  <a:gdLst>
                    <a:gd name="T0" fmla="*/ 1 w 8"/>
                    <a:gd name="T1" fmla="*/ 13 h 13"/>
                    <a:gd name="T2" fmla="*/ 0 w 8"/>
                    <a:gd name="T3" fmla="*/ 10 h 13"/>
                    <a:gd name="T4" fmla="*/ 0 w 8"/>
                    <a:gd name="T5" fmla="*/ 8 h 13"/>
                    <a:gd name="T6" fmla="*/ 1 w 8"/>
                    <a:gd name="T7" fmla="*/ 4 h 13"/>
                    <a:gd name="T8" fmla="*/ 4 w 8"/>
                    <a:gd name="T9" fmla="*/ 2 h 13"/>
                    <a:gd name="T10" fmla="*/ 4 w 8"/>
                    <a:gd name="T11" fmla="*/ 0 h 13"/>
                    <a:gd name="T12" fmla="*/ 6 w 8"/>
                    <a:gd name="T13" fmla="*/ 0 h 13"/>
                    <a:gd name="T14" fmla="*/ 8 w 8"/>
                    <a:gd name="T15" fmla="*/ 0 h 13"/>
                    <a:gd name="T16" fmla="*/ 8 w 8"/>
                    <a:gd name="T17" fmla="*/ 2 h 13"/>
                    <a:gd name="T18" fmla="*/ 8 w 8"/>
                    <a:gd name="T19" fmla="*/ 3 h 13"/>
                    <a:gd name="T20" fmla="*/ 6 w 8"/>
                    <a:gd name="T21" fmla="*/ 4 h 13"/>
                    <a:gd name="T22" fmla="*/ 6 w 8"/>
                    <a:gd name="T23" fmla="*/ 5 h 13"/>
                    <a:gd name="T24" fmla="*/ 5 w 8"/>
                    <a:gd name="T25" fmla="*/ 7 h 13"/>
                    <a:gd name="T26" fmla="*/ 4 w 8"/>
                    <a:gd name="T27" fmla="*/ 8 h 13"/>
                    <a:gd name="T28" fmla="*/ 4 w 8"/>
                    <a:gd name="T29" fmla="*/ 9 h 13"/>
                    <a:gd name="T30" fmla="*/ 3 w 8"/>
                    <a:gd name="T31" fmla="*/ 10 h 13"/>
                    <a:gd name="T32" fmla="*/ 1 w 8"/>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3">
                      <a:moveTo>
                        <a:pt x="1" y="13"/>
                      </a:moveTo>
                      <a:lnTo>
                        <a:pt x="0" y="10"/>
                      </a:lnTo>
                      <a:lnTo>
                        <a:pt x="0" y="8"/>
                      </a:lnTo>
                      <a:lnTo>
                        <a:pt x="1" y="4"/>
                      </a:lnTo>
                      <a:lnTo>
                        <a:pt x="4" y="2"/>
                      </a:lnTo>
                      <a:lnTo>
                        <a:pt x="4" y="0"/>
                      </a:lnTo>
                      <a:lnTo>
                        <a:pt x="6" y="0"/>
                      </a:lnTo>
                      <a:lnTo>
                        <a:pt x="8" y="0"/>
                      </a:lnTo>
                      <a:lnTo>
                        <a:pt x="8" y="2"/>
                      </a:lnTo>
                      <a:lnTo>
                        <a:pt x="8" y="3"/>
                      </a:lnTo>
                      <a:lnTo>
                        <a:pt x="6" y="4"/>
                      </a:lnTo>
                      <a:lnTo>
                        <a:pt x="6" y="5"/>
                      </a:lnTo>
                      <a:lnTo>
                        <a:pt x="5" y="7"/>
                      </a:lnTo>
                      <a:lnTo>
                        <a:pt x="4" y="8"/>
                      </a:lnTo>
                      <a:lnTo>
                        <a:pt x="4" y="9"/>
                      </a:lnTo>
                      <a:lnTo>
                        <a:pt x="3" y="10"/>
                      </a:lnTo>
                      <a:lnTo>
                        <a:pt x="1" y="1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2" name="Freeform 139">
                  <a:extLst>
                    <a:ext uri="{FF2B5EF4-FFF2-40B4-BE49-F238E27FC236}">
                      <a16:creationId xmlns:a16="http://schemas.microsoft.com/office/drawing/2014/main" id="{82A45799-3712-4401-BE75-C105D4EA30E1}"/>
                    </a:ext>
                  </a:extLst>
                </p:cNvPr>
                <p:cNvSpPr>
                  <a:spLocks/>
                </p:cNvSpPr>
                <p:nvPr/>
              </p:nvSpPr>
              <p:spPr bwMode="auto">
                <a:xfrm>
                  <a:off x="3922" y="3072"/>
                  <a:ext cx="13" cy="23"/>
                </a:xfrm>
                <a:custGeom>
                  <a:avLst/>
                  <a:gdLst>
                    <a:gd name="T0" fmla="*/ 0 w 13"/>
                    <a:gd name="T1" fmla="*/ 23 h 23"/>
                    <a:gd name="T2" fmla="*/ 1 w 13"/>
                    <a:gd name="T3" fmla="*/ 21 h 23"/>
                    <a:gd name="T4" fmla="*/ 2 w 13"/>
                    <a:gd name="T5" fmla="*/ 18 h 23"/>
                    <a:gd name="T6" fmla="*/ 1 w 13"/>
                    <a:gd name="T7" fmla="*/ 16 h 23"/>
                    <a:gd name="T8" fmla="*/ 1 w 13"/>
                    <a:gd name="T9" fmla="*/ 12 h 23"/>
                    <a:gd name="T10" fmla="*/ 2 w 13"/>
                    <a:gd name="T11" fmla="*/ 11 h 23"/>
                    <a:gd name="T12" fmla="*/ 4 w 13"/>
                    <a:gd name="T13" fmla="*/ 7 h 23"/>
                    <a:gd name="T14" fmla="*/ 5 w 13"/>
                    <a:gd name="T15" fmla="*/ 5 h 23"/>
                    <a:gd name="T16" fmla="*/ 5 w 13"/>
                    <a:gd name="T17" fmla="*/ 3 h 23"/>
                    <a:gd name="T18" fmla="*/ 6 w 13"/>
                    <a:gd name="T19" fmla="*/ 0 h 23"/>
                    <a:gd name="T20" fmla="*/ 8 w 13"/>
                    <a:gd name="T21" fmla="*/ 4 h 23"/>
                    <a:gd name="T22" fmla="*/ 11 w 13"/>
                    <a:gd name="T23" fmla="*/ 4 h 23"/>
                    <a:gd name="T24" fmla="*/ 13 w 13"/>
                    <a:gd name="T25" fmla="*/ 5 h 23"/>
                    <a:gd name="T26" fmla="*/ 13 w 13"/>
                    <a:gd name="T27" fmla="*/ 8 h 23"/>
                    <a:gd name="T28" fmla="*/ 11 w 13"/>
                    <a:gd name="T29" fmla="*/ 8 h 23"/>
                    <a:gd name="T30" fmla="*/ 10 w 13"/>
                    <a:gd name="T31" fmla="*/ 8 h 23"/>
                    <a:gd name="T32" fmla="*/ 9 w 13"/>
                    <a:gd name="T33" fmla="*/ 8 h 23"/>
                    <a:gd name="T34" fmla="*/ 8 w 13"/>
                    <a:gd name="T35" fmla="*/ 9 h 23"/>
                    <a:gd name="T36" fmla="*/ 6 w 13"/>
                    <a:gd name="T37" fmla="*/ 12 h 23"/>
                    <a:gd name="T38" fmla="*/ 6 w 13"/>
                    <a:gd name="T39" fmla="*/ 14 h 23"/>
                    <a:gd name="T40" fmla="*/ 5 w 13"/>
                    <a:gd name="T41" fmla="*/ 18 h 23"/>
                    <a:gd name="T42" fmla="*/ 4 w 13"/>
                    <a:gd name="T43" fmla="*/ 22 h 23"/>
                    <a:gd name="T44" fmla="*/ 4 w 13"/>
                    <a:gd name="T45" fmla="*/ 23 h 23"/>
                    <a:gd name="T46" fmla="*/ 0 w 13"/>
                    <a:gd name="T4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3">
                      <a:moveTo>
                        <a:pt x="0" y="23"/>
                      </a:moveTo>
                      <a:lnTo>
                        <a:pt x="1" y="21"/>
                      </a:lnTo>
                      <a:lnTo>
                        <a:pt x="2" y="18"/>
                      </a:lnTo>
                      <a:lnTo>
                        <a:pt x="1" y="16"/>
                      </a:lnTo>
                      <a:lnTo>
                        <a:pt x="1" y="12"/>
                      </a:lnTo>
                      <a:lnTo>
                        <a:pt x="2" y="11"/>
                      </a:lnTo>
                      <a:lnTo>
                        <a:pt x="4" y="7"/>
                      </a:lnTo>
                      <a:lnTo>
                        <a:pt x="5" y="5"/>
                      </a:lnTo>
                      <a:lnTo>
                        <a:pt x="5" y="3"/>
                      </a:lnTo>
                      <a:lnTo>
                        <a:pt x="6" y="0"/>
                      </a:lnTo>
                      <a:lnTo>
                        <a:pt x="8" y="4"/>
                      </a:lnTo>
                      <a:lnTo>
                        <a:pt x="11" y="4"/>
                      </a:lnTo>
                      <a:lnTo>
                        <a:pt x="13" y="5"/>
                      </a:lnTo>
                      <a:lnTo>
                        <a:pt x="13" y="8"/>
                      </a:lnTo>
                      <a:lnTo>
                        <a:pt x="11" y="8"/>
                      </a:lnTo>
                      <a:lnTo>
                        <a:pt x="10" y="8"/>
                      </a:lnTo>
                      <a:lnTo>
                        <a:pt x="9" y="8"/>
                      </a:lnTo>
                      <a:lnTo>
                        <a:pt x="8" y="9"/>
                      </a:lnTo>
                      <a:lnTo>
                        <a:pt x="6" y="12"/>
                      </a:lnTo>
                      <a:lnTo>
                        <a:pt x="6" y="14"/>
                      </a:lnTo>
                      <a:lnTo>
                        <a:pt x="5" y="18"/>
                      </a:lnTo>
                      <a:lnTo>
                        <a:pt x="4" y="22"/>
                      </a:lnTo>
                      <a:lnTo>
                        <a:pt x="4" y="23"/>
                      </a:lnTo>
                      <a:lnTo>
                        <a:pt x="0" y="2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3" name="Freeform 140">
                  <a:extLst>
                    <a:ext uri="{FF2B5EF4-FFF2-40B4-BE49-F238E27FC236}">
                      <a16:creationId xmlns:a16="http://schemas.microsoft.com/office/drawing/2014/main" id="{7371B72C-1C98-4CF5-B78E-F3E8D90A716E}"/>
                    </a:ext>
                  </a:extLst>
                </p:cNvPr>
                <p:cNvSpPr>
                  <a:spLocks/>
                </p:cNvSpPr>
                <p:nvPr/>
              </p:nvSpPr>
              <p:spPr bwMode="auto">
                <a:xfrm>
                  <a:off x="4120" y="3083"/>
                  <a:ext cx="17" cy="55"/>
                </a:xfrm>
                <a:custGeom>
                  <a:avLst/>
                  <a:gdLst>
                    <a:gd name="T0" fmla="*/ 7 w 17"/>
                    <a:gd name="T1" fmla="*/ 55 h 55"/>
                    <a:gd name="T2" fmla="*/ 6 w 17"/>
                    <a:gd name="T3" fmla="*/ 53 h 55"/>
                    <a:gd name="T4" fmla="*/ 5 w 17"/>
                    <a:gd name="T5" fmla="*/ 46 h 55"/>
                    <a:gd name="T6" fmla="*/ 3 w 17"/>
                    <a:gd name="T7" fmla="*/ 39 h 55"/>
                    <a:gd name="T8" fmla="*/ 3 w 17"/>
                    <a:gd name="T9" fmla="*/ 36 h 55"/>
                    <a:gd name="T10" fmla="*/ 2 w 17"/>
                    <a:gd name="T11" fmla="*/ 32 h 55"/>
                    <a:gd name="T12" fmla="*/ 1 w 17"/>
                    <a:gd name="T13" fmla="*/ 31 h 55"/>
                    <a:gd name="T14" fmla="*/ 1 w 17"/>
                    <a:gd name="T15" fmla="*/ 29 h 55"/>
                    <a:gd name="T16" fmla="*/ 1 w 17"/>
                    <a:gd name="T17" fmla="*/ 26 h 55"/>
                    <a:gd name="T18" fmla="*/ 1 w 17"/>
                    <a:gd name="T19" fmla="*/ 24 h 55"/>
                    <a:gd name="T20" fmla="*/ 0 w 17"/>
                    <a:gd name="T21" fmla="*/ 22 h 55"/>
                    <a:gd name="T22" fmla="*/ 0 w 17"/>
                    <a:gd name="T23" fmla="*/ 15 h 55"/>
                    <a:gd name="T24" fmla="*/ 3 w 17"/>
                    <a:gd name="T25" fmla="*/ 8 h 55"/>
                    <a:gd name="T26" fmla="*/ 7 w 17"/>
                    <a:gd name="T27" fmla="*/ 3 h 55"/>
                    <a:gd name="T28" fmla="*/ 11 w 17"/>
                    <a:gd name="T29" fmla="*/ 1 h 55"/>
                    <a:gd name="T30" fmla="*/ 14 w 17"/>
                    <a:gd name="T31" fmla="*/ 0 h 55"/>
                    <a:gd name="T32" fmla="*/ 15 w 17"/>
                    <a:gd name="T33" fmla="*/ 2 h 55"/>
                    <a:gd name="T34" fmla="*/ 16 w 17"/>
                    <a:gd name="T35" fmla="*/ 5 h 55"/>
                    <a:gd name="T36" fmla="*/ 16 w 17"/>
                    <a:gd name="T37" fmla="*/ 8 h 55"/>
                    <a:gd name="T38" fmla="*/ 16 w 17"/>
                    <a:gd name="T39" fmla="*/ 12 h 55"/>
                    <a:gd name="T40" fmla="*/ 16 w 17"/>
                    <a:gd name="T41" fmla="*/ 16 h 55"/>
                    <a:gd name="T42" fmla="*/ 17 w 17"/>
                    <a:gd name="T43" fmla="*/ 21 h 55"/>
                    <a:gd name="T44" fmla="*/ 15 w 17"/>
                    <a:gd name="T45" fmla="*/ 26 h 55"/>
                    <a:gd name="T46" fmla="*/ 14 w 17"/>
                    <a:gd name="T47" fmla="*/ 31 h 55"/>
                    <a:gd name="T48" fmla="*/ 14 w 17"/>
                    <a:gd name="T49" fmla="*/ 36 h 55"/>
                    <a:gd name="T50" fmla="*/ 14 w 17"/>
                    <a:gd name="T51" fmla="*/ 40 h 55"/>
                    <a:gd name="T52" fmla="*/ 14 w 17"/>
                    <a:gd name="T53" fmla="*/ 44 h 55"/>
                    <a:gd name="T54" fmla="*/ 14 w 17"/>
                    <a:gd name="T55" fmla="*/ 46 h 55"/>
                    <a:gd name="T56" fmla="*/ 14 w 17"/>
                    <a:gd name="T57" fmla="*/ 51 h 55"/>
                    <a:gd name="T58" fmla="*/ 12 w 17"/>
                    <a:gd name="T59" fmla="*/ 53 h 55"/>
                    <a:gd name="T60" fmla="*/ 9 w 17"/>
                    <a:gd name="T61" fmla="*/ 55 h 55"/>
                    <a:gd name="T62" fmla="*/ 7 w 17"/>
                    <a:gd name="T6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55">
                      <a:moveTo>
                        <a:pt x="7" y="55"/>
                      </a:moveTo>
                      <a:lnTo>
                        <a:pt x="6" y="53"/>
                      </a:lnTo>
                      <a:lnTo>
                        <a:pt x="5" y="46"/>
                      </a:lnTo>
                      <a:lnTo>
                        <a:pt x="3" y="39"/>
                      </a:lnTo>
                      <a:lnTo>
                        <a:pt x="3" y="36"/>
                      </a:lnTo>
                      <a:lnTo>
                        <a:pt x="2" y="32"/>
                      </a:lnTo>
                      <a:lnTo>
                        <a:pt x="1" y="31"/>
                      </a:lnTo>
                      <a:lnTo>
                        <a:pt x="1" y="29"/>
                      </a:lnTo>
                      <a:lnTo>
                        <a:pt x="1" y="26"/>
                      </a:lnTo>
                      <a:lnTo>
                        <a:pt x="1" y="24"/>
                      </a:lnTo>
                      <a:lnTo>
                        <a:pt x="0" y="22"/>
                      </a:lnTo>
                      <a:lnTo>
                        <a:pt x="0" y="15"/>
                      </a:lnTo>
                      <a:lnTo>
                        <a:pt x="3" y="8"/>
                      </a:lnTo>
                      <a:lnTo>
                        <a:pt x="7" y="3"/>
                      </a:lnTo>
                      <a:lnTo>
                        <a:pt x="11" y="1"/>
                      </a:lnTo>
                      <a:lnTo>
                        <a:pt x="14" y="0"/>
                      </a:lnTo>
                      <a:lnTo>
                        <a:pt x="15" y="2"/>
                      </a:lnTo>
                      <a:lnTo>
                        <a:pt x="16" y="5"/>
                      </a:lnTo>
                      <a:lnTo>
                        <a:pt x="16" y="8"/>
                      </a:lnTo>
                      <a:lnTo>
                        <a:pt x="16" y="12"/>
                      </a:lnTo>
                      <a:lnTo>
                        <a:pt x="16" y="16"/>
                      </a:lnTo>
                      <a:lnTo>
                        <a:pt x="17" y="21"/>
                      </a:lnTo>
                      <a:lnTo>
                        <a:pt x="15" y="26"/>
                      </a:lnTo>
                      <a:lnTo>
                        <a:pt x="14" y="31"/>
                      </a:lnTo>
                      <a:lnTo>
                        <a:pt x="14" y="36"/>
                      </a:lnTo>
                      <a:lnTo>
                        <a:pt x="14" y="40"/>
                      </a:lnTo>
                      <a:lnTo>
                        <a:pt x="14" y="44"/>
                      </a:lnTo>
                      <a:lnTo>
                        <a:pt x="14" y="46"/>
                      </a:lnTo>
                      <a:lnTo>
                        <a:pt x="14" y="51"/>
                      </a:lnTo>
                      <a:lnTo>
                        <a:pt x="12" y="53"/>
                      </a:lnTo>
                      <a:lnTo>
                        <a:pt x="9" y="55"/>
                      </a:lnTo>
                      <a:lnTo>
                        <a:pt x="7" y="5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4" name="Freeform 141">
                  <a:extLst>
                    <a:ext uri="{FF2B5EF4-FFF2-40B4-BE49-F238E27FC236}">
                      <a16:creationId xmlns:a16="http://schemas.microsoft.com/office/drawing/2014/main" id="{FAE328FF-DFBD-4FE8-AFD9-DDEBFB31A7B3}"/>
                    </a:ext>
                  </a:extLst>
                </p:cNvPr>
                <p:cNvSpPr>
                  <a:spLocks/>
                </p:cNvSpPr>
                <p:nvPr/>
              </p:nvSpPr>
              <p:spPr bwMode="auto">
                <a:xfrm>
                  <a:off x="3851" y="2739"/>
                  <a:ext cx="214" cy="532"/>
                </a:xfrm>
                <a:custGeom>
                  <a:avLst/>
                  <a:gdLst>
                    <a:gd name="T0" fmla="*/ 44 w 214"/>
                    <a:gd name="T1" fmla="*/ 150 h 532"/>
                    <a:gd name="T2" fmla="*/ 20 w 214"/>
                    <a:gd name="T3" fmla="*/ 122 h 532"/>
                    <a:gd name="T4" fmla="*/ 18 w 214"/>
                    <a:gd name="T5" fmla="*/ 136 h 532"/>
                    <a:gd name="T6" fmla="*/ 2 w 214"/>
                    <a:gd name="T7" fmla="*/ 121 h 532"/>
                    <a:gd name="T8" fmla="*/ 9 w 214"/>
                    <a:gd name="T9" fmla="*/ 93 h 532"/>
                    <a:gd name="T10" fmla="*/ 16 w 214"/>
                    <a:gd name="T11" fmla="*/ 61 h 532"/>
                    <a:gd name="T12" fmla="*/ 15 w 214"/>
                    <a:gd name="T13" fmla="*/ 39 h 532"/>
                    <a:gd name="T14" fmla="*/ 27 w 214"/>
                    <a:gd name="T15" fmla="*/ 14 h 532"/>
                    <a:gd name="T16" fmla="*/ 38 w 214"/>
                    <a:gd name="T17" fmla="*/ 5 h 532"/>
                    <a:gd name="T18" fmla="*/ 71 w 214"/>
                    <a:gd name="T19" fmla="*/ 3 h 532"/>
                    <a:gd name="T20" fmla="*/ 92 w 214"/>
                    <a:gd name="T21" fmla="*/ 5 h 532"/>
                    <a:gd name="T22" fmla="*/ 101 w 214"/>
                    <a:gd name="T23" fmla="*/ 31 h 532"/>
                    <a:gd name="T24" fmla="*/ 122 w 214"/>
                    <a:gd name="T25" fmla="*/ 66 h 532"/>
                    <a:gd name="T26" fmla="*/ 142 w 214"/>
                    <a:gd name="T27" fmla="*/ 85 h 532"/>
                    <a:gd name="T28" fmla="*/ 165 w 214"/>
                    <a:gd name="T29" fmla="*/ 94 h 532"/>
                    <a:gd name="T30" fmla="*/ 177 w 214"/>
                    <a:gd name="T31" fmla="*/ 108 h 532"/>
                    <a:gd name="T32" fmla="*/ 179 w 214"/>
                    <a:gd name="T33" fmla="*/ 133 h 532"/>
                    <a:gd name="T34" fmla="*/ 172 w 214"/>
                    <a:gd name="T35" fmla="*/ 129 h 532"/>
                    <a:gd name="T36" fmla="*/ 157 w 214"/>
                    <a:gd name="T37" fmla="*/ 115 h 532"/>
                    <a:gd name="T38" fmla="*/ 142 w 214"/>
                    <a:gd name="T39" fmla="*/ 98 h 532"/>
                    <a:gd name="T40" fmla="*/ 152 w 214"/>
                    <a:gd name="T41" fmla="*/ 124 h 532"/>
                    <a:gd name="T42" fmla="*/ 179 w 214"/>
                    <a:gd name="T43" fmla="*/ 166 h 532"/>
                    <a:gd name="T44" fmla="*/ 209 w 214"/>
                    <a:gd name="T45" fmla="*/ 208 h 532"/>
                    <a:gd name="T46" fmla="*/ 207 w 214"/>
                    <a:gd name="T47" fmla="*/ 237 h 532"/>
                    <a:gd name="T48" fmla="*/ 199 w 214"/>
                    <a:gd name="T49" fmla="*/ 274 h 532"/>
                    <a:gd name="T50" fmla="*/ 200 w 214"/>
                    <a:gd name="T51" fmla="*/ 295 h 532"/>
                    <a:gd name="T52" fmla="*/ 196 w 214"/>
                    <a:gd name="T53" fmla="*/ 311 h 532"/>
                    <a:gd name="T54" fmla="*/ 194 w 214"/>
                    <a:gd name="T55" fmla="*/ 325 h 532"/>
                    <a:gd name="T56" fmla="*/ 190 w 214"/>
                    <a:gd name="T57" fmla="*/ 361 h 532"/>
                    <a:gd name="T58" fmla="*/ 185 w 214"/>
                    <a:gd name="T59" fmla="*/ 383 h 532"/>
                    <a:gd name="T60" fmla="*/ 181 w 214"/>
                    <a:gd name="T61" fmla="*/ 398 h 532"/>
                    <a:gd name="T62" fmla="*/ 177 w 214"/>
                    <a:gd name="T63" fmla="*/ 426 h 532"/>
                    <a:gd name="T64" fmla="*/ 163 w 214"/>
                    <a:gd name="T65" fmla="*/ 450 h 532"/>
                    <a:gd name="T66" fmla="*/ 141 w 214"/>
                    <a:gd name="T67" fmla="*/ 482 h 532"/>
                    <a:gd name="T68" fmla="*/ 123 w 214"/>
                    <a:gd name="T69" fmla="*/ 492 h 532"/>
                    <a:gd name="T70" fmla="*/ 113 w 214"/>
                    <a:gd name="T71" fmla="*/ 497 h 532"/>
                    <a:gd name="T72" fmla="*/ 84 w 214"/>
                    <a:gd name="T73" fmla="*/ 526 h 532"/>
                    <a:gd name="T74" fmla="*/ 87 w 214"/>
                    <a:gd name="T75" fmla="*/ 515 h 532"/>
                    <a:gd name="T76" fmla="*/ 76 w 214"/>
                    <a:gd name="T77" fmla="*/ 492 h 532"/>
                    <a:gd name="T78" fmla="*/ 77 w 214"/>
                    <a:gd name="T79" fmla="*/ 521 h 532"/>
                    <a:gd name="T80" fmla="*/ 58 w 214"/>
                    <a:gd name="T81" fmla="*/ 532 h 532"/>
                    <a:gd name="T82" fmla="*/ 65 w 214"/>
                    <a:gd name="T83" fmla="*/ 504 h 532"/>
                    <a:gd name="T84" fmla="*/ 81 w 214"/>
                    <a:gd name="T85" fmla="*/ 471 h 532"/>
                    <a:gd name="T86" fmla="*/ 91 w 214"/>
                    <a:gd name="T87" fmla="*/ 449 h 532"/>
                    <a:gd name="T88" fmla="*/ 76 w 214"/>
                    <a:gd name="T89" fmla="*/ 475 h 532"/>
                    <a:gd name="T90" fmla="*/ 62 w 214"/>
                    <a:gd name="T91" fmla="*/ 497 h 532"/>
                    <a:gd name="T92" fmla="*/ 47 w 214"/>
                    <a:gd name="T93" fmla="*/ 510 h 532"/>
                    <a:gd name="T94" fmla="*/ 42 w 214"/>
                    <a:gd name="T95" fmla="*/ 482 h 532"/>
                    <a:gd name="T96" fmla="*/ 63 w 214"/>
                    <a:gd name="T97" fmla="*/ 437 h 532"/>
                    <a:gd name="T98" fmla="*/ 54 w 214"/>
                    <a:gd name="T99" fmla="*/ 444 h 532"/>
                    <a:gd name="T100" fmla="*/ 58 w 214"/>
                    <a:gd name="T101" fmla="*/ 404 h 532"/>
                    <a:gd name="T102" fmla="*/ 79 w 214"/>
                    <a:gd name="T103" fmla="*/ 360 h 532"/>
                    <a:gd name="T104" fmla="*/ 87 w 214"/>
                    <a:gd name="T105" fmla="*/ 311 h 532"/>
                    <a:gd name="T106" fmla="*/ 89 w 214"/>
                    <a:gd name="T107" fmla="*/ 276 h 532"/>
                    <a:gd name="T108" fmla="*/ 82 w 214"/>
                    <a:gd name="T109" fmla="*/ 226 h 532"/>
                    <a:gd name="T110" fmla="*/ 81 w 214"/>
                    <a:gd name="T111" fmla="*/ 202 h 532"/>
                    <a:gd name="T112" fmla="*/ 68 w 214"/>
                    <a:gd name="T113" fmla="*/ 174 h 532"/>
                    <a:gd name="T114" fmla="*/ 53 w 214"/>
                    <a:gd name="T115" fmla="*/ 151 h 532"/>
                    <a:gd name="T116" fmla="*/ 47 w 214"/>
                    <a:gd name="T117" fmla="*/ 109 h 532"/>
                    <a:gd name="T118" fmla="*/ 42 w 214"/>
                    <a:gd name="T119" fmla="*/ 12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532">
                      <a:moveTo>
                        <a:pt x="47" y="143"/>
                      </a:moveTo>
                      <a:lnTo>
                        <a:pt x="49" y="150"/>
                      </a:lnTo>
                      <a:lnTo>
                        <a:pt x="53" y="153"/>
                      </a:lnTo>
                      <a:lnTo>
                        <a:pt x="57" y="157"/>
                      </a:lnTo>
                      <a:lnTo>
                        <a:pt x="58" y="161"/>
                      </a:lnTo>
                      <a:lnTo>
                        <a:pt x="53" y="159"/>
                      </a:lnTo>
                      <a:lnTo>
                        <a:pt x="51" y="155"/>
                      </a:lnTo>
                      <a:lnTo>
                        <a:pt x="48" y="153"/>
                      </a:lnTo>
                      <a:lnTo>
                        <a:pt x="44" y="150"/>
                      </a:lnTo>
                      <a:lnTo>
                        <a:pt x="37" y="145"/>
                      </a:lnTo>
                      <a:lnTo>
                        <a:pt x="33" y="138"/>
                      </a:lnTo>
                      <a:lnTo>
                        <a:pt x="32" y="134"/>
                      </a:lnTo>
                      <a:lnTo>
                        <a:pt x="30" y="132"/>
                      </a:lnTo>
                      <a:lnTo>
                        <a:pt x="28" y="129"/>
                      </a:lnTo>
                      <a:lnTo>
                        <a:pt x="24" y="126"/>
                      </a:lnTo>
                      <a:lnTo>
                        <a:pt x="21" y="124"/>
                      </a:lnTo>
                      <a:lnTo>
                        <a:pt x="20" y="123"/>
                      </a:lnTo>
                      <a:lnTo>
                        <a:pt x="20" y="122"/>
                      </a:lnTo>
                      <a:lnTo>
                        <a:pt x="19" y="122"/>
                      </a:lnTo>
                      <a:lnTo>
                        <a:pt x="18" y="121"/>
                      </a:lnTo>
                      <a:lnTo>
                        <a:pt x="19" y="123"/>
                      </a:lnTo>
                      <a:lnTo>
                        <a:pt x="21" y="128"/>
                      </a:lnTo>
                      <a:lnTo>
                        <a:pt x="24" y="131"/>
                      </a:lnTo>
                      <a:lnTo>
                        <a:pt x="28" y="133"/>
                      </a:lnTo>
                      <a:lnTo>
                        <a:pt x="29" y="137"/>
                      </a:lnTo>
                      <a:lnTo>
                        <a:pt x="27" y="137"/>
                      </a:lnTo>
                      <a:lnTo>
                        <a:pt x="18" y="136"/>
                      </a:lnTo>
                      <a:lnTo>
                        <a:pt x="14" y="136"/>
                      </a:lnTo>
                      <a:lnTo>
                        <a:pt x="9" y="134"/>
                      </a:lnTo>
                      <a:lnTo>
                        <a:pt x="6" y="134"/>
                      </a:lnTo>
                      <a:lnTo>
                        <a:pt x="4" y="134"/>
                      </a:lnTo>
                      <a:lnTo>
                        <a:pt x="2" y="133"/>
                      </a:lnTo>
                      <a:lnTo>
                        <a:pt x="1" y="133"/>
                      </a:lnTo>
                      <a:lnTo>
                        <a:pt x="0" y="128"/>
                      </a:lnTo>
                      <a:lnTo>
                        <a:pt x="1" y="122"/>
                      </a:lnTo>
                      <a:lnTo>
                        <a:pt x="2" y="121"/>
                      </a:lnTo>
                      <a:lnTo>
                        <a:pt x="4" y="117"/>
                      </a:lnTo>
                      <a:lnTo>
                        <a:pt x="5" y="114"/>
                      </a:lnTo>
                      <a:lnTo>
                        <a:pt x="6" y="109"/>
                      </a:lnTo>
                      <a:lnTo>
                        <a:pt x="8" y="108"/>
                      </a:lnTo>
                      <a:lnTo>
                        <a:pt x="9" y="103"/>
                      </a:lnTo>
                      <a:lnTo>
                        <a:pt x="8" y="102"/>
                      </a:lnTo>
                      <a:lnTo>
                        <a:pt x="8" y="99"/>
                      </a:lnTo>
                      <a:lnTo>
                        <a:pt x="8" y="95"/>
                      </a:lnTo>
                      <a:lnTo>
                        <a:pt x="9" y="93"/>
                      </a:lnTo>
                      <a:lnTo>
                        <a:pt x="9" y="90"/>
                      </a:lnTo>
                      <a:lnTo>
                        <a:pt x="11" y="88"/>
                      </a:lnTo>
                      <a:lnTo>
                        <a:pt x="11" y="84"/>
                      </a:lnTo>
                      <a:lnTo>
                        <a:pt x="11" y="80"/>
                      </a:lnTo>
                      <a:lnTo>
                        <a:pt x="14" y="76"/>
                      </a:lnTo>
                      <a:lnTo>
                        <a:pt x="14" y="74"/>
                      </a:lnTo>
                      <a:lnTo>
                        <a:pt x="14" y="71"/>
                      </a:lnTo>
                      <a:lnTo>
                        <a:pt x="15" y="66"/>
                      </a:lnTo>
                      <a:lnTo>
                        <a:pt x="16" y="61"/>
                      </a:lnTo>
                      <a:lnTo>
                        <a:pt x="18" y="57"/>
                      </a:lnTo>
                      <a:lnTo>
                        <a:pt x="18" y="56"/>
                      </a:lnTo>
                      <a:lnTo>
                        <a:pt x="16" y="57"/>
                      </a:lnTo>
                      <a:lnTo>
                        <a:pt x="16" y="55"/>
                      </a:lnTo>
                      <a:lnTo>
                        <a:pt x="16" y="46"/>
                      </a:lnTo>
                      <a:lnTo>
                        <a:pt x="16" y="45"/>
                      </a:lnTo>
                      <a:lnTo>
                        <a:pt x="15" y="43"/>
                      </a:lnTo>
                      <a:lnTo>
                        <a:pt x="15" y="42"/>
                      </a:lnTo>
                      <a:lnTo>
                        <a:pt x="15" y="39"/>
                      </a:lnTo>
                      <a:lnTo>
                        <a:pt x="15" y="36"/>
                      </a:lnTo>
                      <a:lnTo>
                        <a:pt x="16" y="33"/>
                      </a:lnTo>
                      <a:lnTo>
                        <a:pt x="18" y="32"/>
                      </a:lnTo>
                      <a:lnTo>
                        <a:pt x="18" y="29"/>
                      </a:lnTo>
                      <a:lnTo>
                        <a:pt x="19" y="27"/>
                      </a:lnTo>
                      <a:lnTo>
                        <a:pt x="20" y="24"/>
                      </a:lnTo>
                      <a:lnTo>
                        <a:pt x="23" y="19"/>
                      </a:lnTo>
                      <a:lnTo>
                        <a:pt x="24" y="17"/>
                      </a:lnTo>
                      <a:lnTo>
                        <a:pt x="27" y="14"/>
                      </a:lnTo>
                      <a:lnTo>
                        <a:pt x="28" y="13"/>
                      </a:lnTo>
                      <a:lnTo>
                        <a:pt x="30" y="13"/>
                      </a:lnTo>
                      <a:lnTo>
                        <a:pt x="29" y="12"/>
                      </a:lnTo>
                      <a:lnTo>
                        <a:pt x="27" y="10"/>
                      </a:lnTo>
                      <a:lnTo>
                        <a:pt x="29" y="6"/>
                      </a:lnTo>
                      <a:lnTo>
                        <a:pt x="32" y="6"/>
                      </a:lnTo>
                      <a:lnTo>
                        <a:pt x="33" y="5"/>
                      </a:lnTo>
                      <a:lnTo>
                        <a:pt x="35" y="5"/>
                      </a:lnTo>
                      <a:lnTo>
                        <a:pt x="38" y="5"/>
                      </a:lnTo>
                      <a:lnTo>
                        <a:pt x="42" y="6"/>
                      </a:lnTo>
                      <a:lnTo>
                        <a:pt x="43" y="9"/>
                      </a:lnTo>
                      <a:lnTo>
                        <a:pt x="46" y="10"/>
                      </a:lnTo>
                      <a:lnTo>
                        <a:pt x="47" y="9"/>
                      </a:lnTo>
                      <a:lnTo>
                        <a:pt x="49" y="9"/>
                      </a:lnTo>
                      <a:lnTo>
                        <a:pt x="58" y="5"/>
                      </a:lnTo>
                      <a:lnTo>
                        <a:pt x="61" y="5"/>
                      </a:lnTo>
                      <a:lnTo>
                        <a:pt x="66" y="4"/>
                      </a:lnTo>
                      <a:lnTo>
                        <a:pt x="71" y="3"/>
                      </a:lnTo>
                      <a:lnTo>
                        <a:pt x="73" y="3"/>
                      </a:lnTo>
                      <a:lnTo>
                        <a:pt x="77" y="3"/>
                      </a:lnTo>
                      <a:lnTo>
                        <a:pt x="79" y="3"/>
                      </a:lnTo>
                      <a:lnTo>
                        <a:pt x="81" y="1"/>
                      </a:lnTo>
                      <a:lnTo>
                        <a:pt x="86" y="0"/>
                      </a:lnTo>
                      <a:lnTo>
                        <a:pt x="89" y="1"/>
                      </a:lnTo>
                      <a:lnTo>
                        <a:pt x="90" y="1"/>
                      </a:lnTo>
                      <a:lnTo>
                        <a:pt x="91" y="4"/>
                      </a:lnTo>
                      <a:lnTo>
                        <a:pt x="92" y="5"/>
                      </a:lnTo>
                      <a:lnTo>
                        <a:pt x="94" y="9"/>
                      </a:lnTo>
                      <a:lnTo>
                        <a:pt x="95" y="13"/>
                      </a:lnTo>
                      <a:lnTo>
                        <a:pt x="95" y="15"/>
                      </a:lnTo>
                      <a:lnTo>
                        <a:pt x="95" y="17"/>
                      </a:lnTo>
                      <a:lnTo>
                        <a:pt x="98" y="20"/>
                      </a:lnTo>
                      <a:lnTo>
                        <a:pt x="98" y="22"/>
                      </a:lnTo>
                      <a:lnTo>
                        <a:pt x="99" y="27"/>
                      </a:lnTo>
                      <a:lnTo>
                        <a:pt x="101" y="28"/>
                      </a:lnTo>
                      <a:lnTo>
                        <a:pt x="101" y="31"/>
                      </a:lnTo>
                      <a:lnTo>
                        <a:pt x="103" y="34"/>
                      </a:lnTo>
                      <a:lnTo>
                        <a:pt x="103" y="38"/>
                      </a:lnTo>
                      <a:lnTo>
                        <a:pt x="104" y="39"/>
                      </a:lnTo>
                      <a:lnTo>
                        <a:pt x="106" y="47"/>
                      </a:lnTo>
                      <a:lnTo>
                        <a:pt x="109" y="51"/>
                      </a:lnTo>
                      <a:lnTo>
                        <a:pt x="111" y="57"/>
                      </a:lnTo>
                      <a:lnTo>
                        <a:pt x="114" y="61"/>
                      </a:lnTo>
                      <a:lnTo>
                        <a:pt x="119" y="65"/>
                      </a:lnTo>
                      <a:lnTo>
                        <a:pt x="122" y="66"/>
                      </a:lnTo>
                      <a:lnTo>
                        <a:pt x="125" y="70"/>
                      </a:lnTo>
                      <a:lnTo>
                        <a:pt x="128" y="72"/>
                      </a:lnTo>
                      <a:lnTo>
                        <a:pt x="132" y="75"/>
                      </a:lnTo>
                      <a:lnTo>
                        <a:pt x="134" y="77"/>
                      </a:lnTo>
                      <a:lnTo>
                        <a:pt x="136" y="79"/>
                      </a:lnTo>
                      <a:lnTo>
                        <a:pt x="138" y="83"/>
                      </a:lnTo>
                      <a:lnTo>
                        <a:pt x="138" y="84"/>
                      </a:lnTo>
                      <a:lnTo>
                        <a:pt x="139" y="84"/>
                      </a:lnTo>
                      <a:lnTo>
                        <a:pt x="142" y="85"/>
                      </a:lnTo>
                      <a:lnTo>
                        <a:pt x="143" y="86"/>
                      </a:lnTo>
                      <a:lnTo>
                        <a:pt x="143" y="88"/>
                      </a:lnTo>
                      <a:lnTo>
                        <a:pt x="147" y="86"/>
                      </a:lnTo>
                      <a:lnTo>
                        <a:pt x="151" y="88"/>
                      </a:lnTo>
                      <a:lnTo>
                        <a:pt x="152" y="88"/>
                      </a:lnTo>
                      <a:lnTo>
                        <a:pt x="153" y="89"/>
                      </a:lnTo>
                      <a:lnTo>
                        <a:pt x="158" y="91"/>
                      </a:lnTo>
                      <a:lnTo>
                        <a:pt x="161" y="93"/>
                      </a:lnTo>
                      <a:lnTo>
                        <a:pt x="165" y="94"/>
                      </a:lnTo>
                      <a:lnTo>
                        <a:pt x="166" y="95"/>
                      </a:lnTo>
                      <a:lnTo>
                        <a:pt x="167" y="98"/>
                      </a:lnTo>
                      <a:lnTo>
                        <a:pt x="169" y="100"/>
                      </a:lnTo>
                      <a:lnTo>
                        <a:pt x="170" y="102"/>
                      </a:lnTo>
                      <a:lnTo>
                        <a:pt x="171" y="102"/>
                      </a:lnTo>
                      <a:lnTo>
                        <a:pt x="171" y="103"/>
                      </a:lnTo>
                      <a:lnTo>
                        <a:pt x="176" y="105"/>
                      </a:lnTo>
                      <a:lnTo>
                        <a:pt x="176" y="107"/>
                      </a:lnTo>
                      <a:lnTo>
                        <a:pt x="177" y="108"/>
                      </a:lnTo>
                      <a:lnTo>
                        <a:pt x="181" y="113"/>
                      </a:lnTo>
                      <a:lnTo>
                        <a:pt x="182" y="114"/>
                      </a:lnTo>
                      <a:lnTo>
                        <a:pt x="184" y="115"/>
                      </a:lnTo>
                      <a:lnTo>
                        <a:pt x="182" y="117"/>
                      </a:lnTo>
                      <a:lnTo>
                        <a:pt x="181" y="119"/>
                      </a:lnTo>
                      <a:lnTo>
                        <a:pt x="180" y="123"/>
                      </a:lnTo>
                      <a:lnTo>
                        <a:pt x="180" y="124"/>
                      </a:lnTo>
                      <a:lnTo>
                        <a:pt x="180" y="131"/>
                      </a:lnTo>
                      <a:lnTo>
                        <a:pt x="179" y="133"/>
                      </a:lnTo>
                      <a:lnTo>
                        <a:pt x="181" y="137"/>
                      </a:lnTo>
                      <a:lnTo>
                        <a:pt x="182" y="142"/>
                      </a:lnTo>
                      <a:lnTo>
                        <a:pt x="182" y="146"/>
                      </a:lnTo>
                      <a:lnTo>
                        <a:pt x="182" y="150"/>
                      </a:lnTo>
                      <a:lnTo>
                        <a:pt x="181" y="147"/>
                      </a:lnTo>
                      <a:lnTo>
                        <a:pt x="180" y="145"/>
                      </a:lnTo>
                      <a:lnTo>
                        <a:pt x="174" y="136"/>
                      </a:lnTo>
                      <a:lnTo>
                        <a:pt x="172" y="132"/>
                      </a:lnTo>
                      <a:lnTo>
                        <a:pt x="172" y="129"/>
                      </a:lnTo>
                      <a:lnTo>
                        <a:pt x="170" y="124"/>
                      </a:lnTo>
                      <a:lnTo>
                        <a:pt x="169" y="121"/>
                      </a:lnTo>
                      <a:lnTo>
                        <a:pt x="167" y="119"/>
                      </a:lnTo>
                      <a:lnTo>
                        <a:pt x="165" y="121"/>
                      </a:lnTo>
                      <a:lnTo>
                        <a:pt x="165" y="122"/>
                      </a:lnTo>
                      <a:lnTo>
                        <a:pt x="162" y="121"/>
                      </a:lnTo>
                      <a:lnTo>
                        <a:pt x="161" y="119"/>
                      </a:lnTo>
                      <a:lnTo>
                        <a:pt x="157" y="119"/>
                      </a:lnTo>
                      <a:lnTo>
                        <a:pt x="157" y="115"/>
                      </a:lnTo>
                      <a:lnTo>
                        <a:pt x="157" y="113"/>
                      </a:lnTo>
                      <a:lnTo>
                        <a:pt x="156" y="114"/>
                      </a:lnTo>
                      <a:lnTo>
                        <a:pt x="150" y="108"/>
                      </a:lnTo>
                      <a:lnTo>
                        <a:pt x="148" y="107"/>
                      </a:lnTo>
                      <a:lnTo>
                        <a:pt x="148" y="105"/>
                      </a:lnTo>
                      <a:lnTo>
                        <a:pt x="147" y="104"/>
                      </a:lnTo>
                      <a:lnTo>
                        <a:pt x="143" y="102"/>
                      </a:lnTo>
                      <a:lnTo>
                        <a:pt x="143" y="99"/>
                      </a:lnTo>
                      <a:lnTo>
                        <a:pt x="142" y="98"/>
                      </a:lnTo>
                      <a:lnTo>
                        <a:pt x="142" y="94"/>
                      </a:lnTo>
                      <a:lnTo>
                        <a:pt x="141" y="93"/>
                      </a:lnTo>
                      <a:lnTo>
                        <a:pt x="138" y="91"/>
                      </a:lnTo>
                      <a:lnTo>
                        <a:pt x="141" y="99"/>
                      </a:lnTo>
                      <a:lnTo>
                        <a:pt x="142" y="103"/>
                      </a:lnTo>
                      <a:lnTo>
                        <a:pt x="143" y="105"/>
                      </a:lnTo>
                      <a:lnTo>
                        <a:pt x="147" y="110"/>
                      </a:lnTo>
                      <a:lnTo>
                        <a:pt x="150" y="117"/>
                      </a:lnTo>
                      <a:lnTo>
                        <a:pt x="152" y="124"/>
                      </a:lnTo>
                      <a:lnTo>
                        <a:pt x="155" y="129"/>
                      </a:lnTo>
                      <a:lnTo>
                        <a:pt x="157" y="134"/>
                      </a:lnTo>
                      <a:lnTo>
                        <a:pt x="161" y="140"/>
                      </a:lnTo>
                      <a:lnTo>
                        <a:pt x="165" y="145"/>
                      </a:lnTo>
                      <a:lnTo>
                        <a:pt x="167" y="147"/>
                      </a:lnTo>
                      <a:lnTo>
                        <a:pt x="169" y="150"/>
                      </a:lnTo>
                      <a:lnTo>
                        <a:pt x="171" y="155"/>
                      </a:lnTo>
                      <a:lnTo>
                        <a:pt x="174" y="161"/>
                      </a:lnTo>
                      <a:lnTo>
                        <a:pt x="179" y="166"/>
                      </a:lnTo>
                      <a:lnTo>
                        <a:pt x="182" y="172"/>
                      </a:lnTo>
                      <a:lnTo>
                        <a:pt x="188" y="176"/>
                      </a:lnTo>
                      <a:lnTo>
                        <a:pt x="193" y="181"/>
                      </a:lnTo>
                      <a:lnTo>
                        <a:pt x="195" y="186"/>
                      </a:lnTo>
                      <a:lnTo>
                        <a:pt x="203" y="194"/>
                      </a:lnTo>
                      <a:lnTo>
                        <a:pt x="207" y="197"/>
                      </a:lnTo>
                      <a:lnTo>
                        <a:pt x="208" y="202"/>
                      </a:lnTo>
                      <a:lnTo>
                        <a:pt x="208" y="205"/>
                      </a:lnTo>
                      <a:lnTo>
                        <a:pt x="209" y="208"/>
                      </a:lnTo>
                      <a:lnTo>
                        <a:pt x="210" y="210"/>
                      </a:lnTo>
                      <a:lnTo>
                        <a:pt x="210" y="213"/>
                      </a:lnTo>
                      <a:lnTo>
                        <a:pt x="213" y="214"/>
                      </a:lnTo>
                      <a:lnTo>
                        <a:pt x="214" y="218"/>
                      </a:lnTo>
                      <a:lnTo>
                        <a:pt x="213" y="222"/>
                      </a:lnTo>
                      <a:lnTo>
                        <a:pt x="210" y="224"/>
                      </a:lnTo>
                      <a:lnTo>
                        <a:pt x="209" y="228"/>
                      </a:lnTo>
                      <a:lnTo>
                        <a:pt x="208" y="233"/>
                      </a:lnTo>
                      <a:lnTo>
                        <a:pt x="207" y="237"/>
                      </a:lnTo>
                      <a:lnTo>
                        <a:pt x="207" y="242"/>
                      </a:lnTo>
                      <a:lnTo>
                        <a:pt x="205" y="247"/>
                      </a:lnTo>
                      <a:lnTo>
                        <a:pt x="205" y="252"/>
                      </a:lnTo>
                      <a:lnTo>
                        <a:pt x="205" y="255"/>
                      </a:lnTo>
                      <a:lnTo>
                        <a:pt x="205" y="259"/>
                      </a:lnTo>
                      <a:lnTo>
                        <a:pt x="203" y="262"/>
                      </a:lnTo>
                      <a:lnTo>
                        <a:pt x="203" y="265"/>
                      </a:lnTo>
                      <a:lnTo>
                        <a:pt x="201" y="268"/>
                      </a:lnTo>
                      <a:lnTo>
                        <a:pt x="199" y="274"/>
                      </a:lnTo>
                      <a:lnTo>
                        <a:pt x="198" y="280"/>
                      </a:lnTo>
                      <a:lnTo>
                        <a:pt x="196" y="283"/>
                      </a:lnTo>
                      <a:lnTo>
                        <a:pt x="198" y="287"/>
                      </a:lnTo>
                      <a:lnTo>
                        <a:pt x="199" y="292"/>
                      </a:lnTo>
                      <a:lnTo>
                        <a:pt x="198" y="292"/>
                      </a:lnTo>
                      <a:lnTo>
                        <a:pt x="199" y="293"/>
                      </a:lnTo>
                      <a:lnTo>
                        <a:pt x="198" y="294"/>
                      </a:lnTo>
                      <a:lnTo>
                        <a:pt x="199" y="295"/>
                      </a:lnTo>
                      <a:lnTo>
                        <a:pt x="200" y="295"/>
                      </a:lnTo>
                      <a:lnTo>
                        <a:pt x="200" y="298"/>
                      </a:lnTo>
                      <a:lnTo>
                        <a:pt x="201" y="302"/>
                      </a:lnTo>
                      <a:lnTo>
                        <a:pt x="201" y="306"/>
                      </a:lnTo>
                      <a:lnTo>
                        <a:pt x="201" y="307"/>
                      </a:lnTo>
                      <a:lnTo>
                        <a:pt x="201" y="308"/>
                      </a:lnTo>
                      <a:lnTo>
                        <a:pt x="201" y="312"/>
                      </a:lnTo>
                      <a:lnTo>
                        <a:pt x="200" y="312"/>
                      </a:lnTo>
                      <a:lnTo>
                        <a:pt x="199" y="312"/>
                      </a:lnTo>
                      <a:lnTo>
                        <a:pt x="196" y="311"/>
                      </a:lnTo>
                      <a:lnTo>
                        <a:pt x="193" y="311"/>
                      </a:lnTo>
                      <a:lnTo>
                        <a:pt x="191" y="311"/>
                      </a:lnTo>
                      <a:lnTo>
                        <a:pt x="196" y="313"/>
                      </a:lnTo>
                      <a:lnTo>
                        <a:pt x="199" y="313"/>
                      </a:lnTo>
                      <a:lnTo>
                        <a:pt x="199" y="317"/>
                      </a:lnTo>
                      <a:lnTo>
                        <a:pt x="196" y="318"/>
                      </a:lnTo>
                      <a:lnTo>
                        <a:pt x="195" y="322"/>
                      </a:lnTo>
                      <a:lnTo>
                        <a:pt x="194" y="323"/>
                      </a:lnTo>
                      <a:lnTo>
                        <a:pt x="194" y="325"/>
                      </a:lnTo>
                      <a:lnTo>
                        <a:pt x="194" y="328"/>
                      </a:lnTo>
                      <a:lnTo>
                        <a:pt x="194" y="330"/>
                      </a:lnTo>
                      <a:lnTo>
                        <a:pt x="194" y="336"/>
                      </a:lnTo>
                      <a:lnTo>
                        <a:pt x="194" y="340"/>
                      </a:lnTo>
                      <a:lnTo>
                        <a:pt x="194" y="345"/>
                      </a:lnTo>
                      <a:lnTo>
                        <a:pt x="193" y="356"/>
                      </a:lnTo>
                      <a:lnTo>
                        <a:pt x="191" y="359"/>
                      </a:lnTo>
                      <a:lnTo>
                        <a:pt x="191" y="360"/>
                      </a:lnTo>
                      <a:lnTo>
                        <a:pt x="190" y="361"/>
                      </a:lnTo>
                      <a:lnTo>
                        <a:pt x="190" y="365"/>
                      </a:lnTo>
                      <a:lnTo>
                        <a:pt x="188" y="369"/>
                      </a:lnTo>
                      <a:lnTo>
                        <a:pt x="186" y="370"/>
                      </a:lnTo>
                      <a:lnTo>
                        <a:pt x="188" y="373"/>
                      </a:lnTo>
                      <a:lnTo>
                        <a:pt x="186" y="374"/>
                      </a:lnTo>
                      <a:lnTo>
                        <a:pt x="186" y="375"/>
                      </a:lnTo>
                      <a:lnTo>
                        <a:pt x="186" y="376"/>
                      </a:lnTo>
                      <a:lnTo>
                        <a:pt x="185" y="380"/>
                      </a:lnTo>
                      <a:lnTo>
                        <a:pt x="185" y="383"/>
                      </a:lnTo>
                      <a:lnTo>
                        <a:pt x="184" y="384"/>
                      </a:lnTo>
                      <a:lnTo>
                        <a:pt x="184" y="389"/>
                      </a:lnTo>
                      <a:lnTo>
                        <a:pt x="184" y="390"/>
                      </a:lnTo>
                      <a:lnTo>
                        <a:pt x="184" y="392"/>
                      </a:lnTo>
                      <a:lnTo>
                        <a:pt x="182" y="395"/>
                      </a:lnTo>
                      <a:lnTo>
                        <a:pt x="180" y="393"/>
                      </a:lnTo>
                      <a:lnTo>
                        <a:pt x="179" y="393"/>
                      </a:lnTo>
                      <a:lnTo>
                        <a:pt x="179" y="397"/>
                      </a:lnTo>
                      <a:lnTo>
                        <a:pt x="181" y="398"/>
                      </a:lnTo>
                      <a:lnTo>
                        <a:pt x="179" y="399"/>
                      </a:lnTo>
                      <a:lnTo>
                        <a:pt x="180" y="402"/>
                      </a:lnTo>
                      <a:lnTo>
                        <a:pt x="179" y="406"/>
                      </a:lnTo>
                      <a:lnTo>
                        <a:pt x="181" y="411"/>
                      </a:lnTo>
                      <a:lnTo>
                        <a:pt x="181" y="413"/>
                      </a:lnTo>
                      <a:lnTo>
                        <a:pt x="181" y="416"/>
                      </a:lnTo>
                      <a:lnTo>
                        <a:pt x="181" y="418"/>
                      </a:lnTo>
                      <a:lnTo>
                        <a:pt x="180" y="421"/>
                      </a:lnTo>
                      <a:lnTo>
                        <a:pt x="177" y="426"/>
                      </a:lnTo>
                      <a:lnTo>
                        <a:pt x="176" y="428"/>
                      </a:lnTo>
                      <a:lnTo>
                        <a:pt x="174" y="430"/>
                      </a:lnTo>
                      <a:lnTo>
                        <a:pt x="171" y="432"/>
                      </a:lnTo>
                      <a:lnTo>
                        <a:pt x="170" y="435"/>
                      </a:lnTo>
                      <a:lnTo>
                        <a:pt x="169" y="437"/>
                      </a:lnTo>
                      <a:lnTo>
                        <a:pt x="167" y="442"/>
                      </a:lnTo>
                      <a:lnTo>
                        <a:pt x="166" y="445"/>
                      </a:lnTo>
                      <a:lnTo>
                        <a:pt x="165" y="447"/>
                      </a:lnTo>
                      <a:lnTo>
                        <a:pt x="163" y="450"/>
                      </a:lnTo>
                      <a:lnTo>
                        <a:pt x="161" y="452"/>
                      </a:lnTo>
                      <a:lnTo>
                        <a:pt x="158" y="458"/>
                      </a:lnTo>
                      <a:lnTo>
                        <a:pt x="157" y="459"/>
                      </a:lnTo>
                      <a:lnTo>
                        <a:pt x="156" y="460"/>
                      </a:lnTo>
                      <a:lnTo>
                        <a:pt x="153" y="463"/>
                      </a:lnTo>
                      <a:lnTo>
                        <a:pt x="151" y="470"/>
                      </a:lnTo>
                      <a:lnTo>
                        <a:pt x="147" y="474"/>
                      </a:lnTo>
                      <a:lnTo>
                        <a:pt x="143" y="477"/>
                      </a:lnTo>
                      <a:lnTo>
                        <a:pt x="141" y="482"/>
                      </a:lnTo>
                      <a:lnTo>
                        <a:pt x="137" y="485"/>
                      </a:lnTo>
                      <a:lnTo>
                        <a:pt x="133" y="488"/>
                      </a:lnTo>
                      <a:lnTo>
                        <a:pt x="130" y="491"/>
                      </a:lnTo>
                      <a:lnTo>
                        <a:pt x="127" y="492"/>
                      </a:lnTo>
                      <a:lnTo>
                        <a:pt x="125" y="493"/>
                      </a:lnTo>
                      <a:lnTo>
                        <a:pt x="123" y="496"/>
                      </a:lnTo>
                      <a:lnTo>
                        <a:pt x="120" y="497"/>
                      </a:lnTo>
                      <a:lnTo>
                        <a:pt x="120" y="494"/>
                      </a:lnTo>
                      <a:lnTo>
                        <a:pt x="123" y="492"/>
                      </a:lnTo>
                      <a:lnTo>
                        <a:pt x="125" y="488"/>
                      </a:lnTo>
                      <a:lnTo>
                        <a:pt x="122" y="489"/>
                      </a:lnTo>
                      <a:lnTo>
                        <a:pt x="120" y="493"/>
                      </a:lnTo>
                      <a:lnTo>
                        <a:pt x="118" y="497"/>
                      </a:lnTo>
                      <a:lnTo>
                        <a:pt x="117" y="497"/>
                      </a:lnTo>
                      <a:lnTo>
                        <a:pt x="117" y="496"/>
                      </a:lnTo>
                      <a:lnTo>
                        <a:pt x="117" y="493"/>
                      </a:lnTo>
                      <a:lnTo>
                        <a:pt x="114" y="489"/>
                      </a:lnTo>
                      <a:lnTo>
                        <a:pt x="113" y="497"/>
                      </a:lnTo>
                      <a:lnTo>
                        <a:pt x="111" y="502"/>
                      </a:lnTo>
                      <a:lnTo>
                        <a:pt x="109" y="504"/>
                      </a:lnTo>
                      <a:lnTo>
                        <a:pt x="105" y="510"/>
                      </a:lnTo>
                      <a:lnTo>
                        <a:pt x="101" y="516"/>
                      </a:lnTo>
                      <a:lnTo>
                        <a:pt x="99" y="517"/>
                      </a:lnTo>
                      <a:lnTo>
                        <a:pt x="95" y="518"/>
                      </a:lnTo>
                      <a:lnTo>
                        <a:pt x="91" y="521"/>
                      </a:lnTo>
                      <a:lnTo>
                        <a:pt x="89" y="523"/>
                      </a:lnTo>
                      <a:lnTo>
                        <a:pt x="84" y="526"/>
                      </a:lnTo>
                      <a:lnTo>
                        <a:pt x="84" y="529"/>
                      </a:lnTo>
                      <a:lnTo>
                        <a:pt x="82" y="530"/>
                      </a:lnTo>
                      <a:lnTo>
                        <a:pt x="81" y="530"/>
                      </a:lnTo>
                      <a:lnTo>
                        <a:pt x="79" y="529"/>
                      </a:lnTo>
                      <a:lnTo>
                        <a:pt x="81" y="522"/>
                      </a:lnTo>
                      <a:lnTo>
                        <a:pt x="82" y="518"/>
                      </a:lnTo>
                      <a:lnTo>
                        <a:pt x="87" y="517"/>
                      </a:lnTo>
                      <a:lnTo>
                        <a:pt x="90" y="516"/>
                      </a:lnTo>
                      <a:lnTo>
                        <a:pt x="87" y="515"/>
                      </a:lnTo>
                      <a:lnTo>
                        <a:pt x="84" y="515"/>
                      </a:lnTo>
                      <a:lnTo>
                        <a:pt x="81" y="515"/>
                      </a:lnTo>
                      <a:lnTo>
                        <a:pt x="80" y="515"/>
                      </a:lnTo>
                      <a:lnTo>
                        <a:pt x="79" y="510"/>
                      </a:lnTo>
                      <a:lnTo>
                        <a:pt x="77" y="507"/>
                      </a:lnTo>
                      <a:lnTo>
                        <a:pt x="76" y="504"/>
                      </a:lnTo>
                      <a:lnTo>
                        <a:pt x="76" y="501"/>
                      </a:lnTo>
                      <a:lnTo>
                        <a:pt x="76" y="496"/>
                      </a:lnTo>
                      <a:lnTo>
                        <a:pt x="76" y="492"/>
                      </a:lnTo>
                      <a:lnTo>
                        <a:pt x="77" y="489"/>
                      </a:lnTo>
                      <a:lnTo>
                        <a:pt x="76" y="489"/>
                      </a:lnTo>
                      <a:lnTo>
                        <a:pt x="75" y="496"/>
                      </a:lnTo>
                      <a:lnTo>
                        <a:pt x="75" y="502"/>
                      </a:lnTo>
                      <a:lnTo>
                        <a:pt x="75" y="507"/>
                      </a:lnTo>
                      <a:lnTo>
                        <a:pt x="75" y="512"/>
                      </a:lnTo>
                      <a:lnTo>
                        <a:pt x="77" y="515"/>
                      </a:lnTo>
                      <a:lnTo>
                        <a:pt x="79" y="518"/>
                      </a:lnTo>
                      <a:lnTo>
                        <a:pt x="77" y="521"/>
                      </a:lnTo>
                      <a:lnTo>
                        <a:pt x="76" y="523"/>
                      </a:lnTo>
                      <a:lnTo>
                        <a:pt x="75" y="525"/>
                      </a:lnTo>
                      <a:lnTo>
                        <a:pt x="72" y="529"/>
                      </a:lnTo>
                      <a:lnTo>
                        <a:pt x="72" y="530"/>
                      </a:lnTo>
                      <a:lnTo>
                        <a:pt x="68" y="531"/>
                      </a:lnTo>
                      <a:lnTo>
                        <a:pt x="67" y="532"/>
                      </a:lnTo>
                      <a:lnTo>
                        <a:pt x="63" y="532"/>
                      </a:lnTo>
                      <a:lnTo>
                        <a:pt x="61" y="532"/>
                      </a:lnTo>
                      <a:lnTo>
                        <a:pt x="58" y="532"/>
                      </a:lnTo>
                      <a:lnTo>
                        <a:pt x="57" y="531"/>
                      </a:lnTo>
                      <a:lnTo>
                        <a:pt x="58" y="530"/>
                      </a:lnTo>
                      <a:lnTo>
                        <a:pt x="60" y="529"/>
                      </a:lnTo>
                      <a:lnTo>
                        <a:pt x="57" y="526"/>
                      </a:lnTo>
                      <a:lnTo>
                        <a:pt x="54" y="523"/>
                      </a:lnTo>
                      <a:lnTo>
                        <a:pt x="54" y="521"/>
                      </a:lnTo>
                      <a:lnTo>
                        <a:pt x="58" y="516"/>
                      </a:lnTo>
                      <a:lnTo>
                        <a:pt x="62" y="510"/>
                      </a:lnTo>
                      <a:lnTo>
                        <a:pt x="65" y="504"/>
                      </a:lnTo>
                      <a:lnTo>
                        <a:pt x="66" y="499"/>
                      </a:lnTo>
                      <a:lnTo>
                        <a:pt x="68" y="492"/>
                      </a:lnTo>
                      <a:lnTo>
                        <a:pt x="71" y="489"/>
                      </a:lnTo>
                      <a:lnTo>
                        <a:pt x="72" y="485"/>
                      </a:lnTo>
                      <a:lnTo>
                        <a:pt x="75" y="482"/>
                      </a:lnTo>
                      <a:lnTo>
                        <a:pt x="77" y="479"/>
                      </a:lnTo>
                      <a:lnTo>
                        <a:pt x="79" y="475"/>
                      </a:lnTo>
                      <a:lnTo>
                        <a:pt x="80" y="475"/>
                      </a:lnTo>
                      <a:lnTo>
                        <a:pt x="81" y="471"/>
                      </a:lnTo>
                      <a:lnTo>
                        <a:pt x="82" y="470"/>
                      </a:lnTo>
                      <a:lnTo>
                        <a:pt x="84" y="466"/>
                      </a:lnTo>
                      <a:lnTo>
                        <a:pt x="87" y="464"/>
                      </a:lnTo>
                      <a:lnTo>
                        <a:pt x="89" y="461"/>
                      </a:lnTo>
                      <a:lnTo>
                        <a:pt x="90" y="459"/>
                      </a:lnTo>
                      <a:lnTo>
                        <a:pt x="91" y="458"/>
                      </a:lnTo>
                      <a:lnTo>
                        <a:pt x="92" y="456"/>
                      </a:lnTo>
                      <a:lnTo>
                        <a:pt x="92" y="452"/>
                      </a:lnTo>
                      <a:lnTo>
                        <a:pt x="91" y="449"/>
                      </a:lnTo>
                      <a:lnTo>
                        <a:pt x="91" y="451"/>
                      </a:lnTo>
                      <a:lnTo>
                        <a:pt x="91" y="455"/>
                      </a:lnTo>
                      <a:lnTo>
                        <a:pt x="90" y="458"/>
                      </a:lnTo>
                      <a:lnTo>
                        <a:pt x="87" y="459"/>
                      </a:lnTo>
                      <a:lnTo>
                        <a:pt x="86" y="460"/>
                      </a:lnTo>
                      <a:lnTo>
                        <a:pt x="84" y="461"/>
                      </a:lnTo>
                      <a:lnTo>
                        <a:pt x="81" y="469"/>
                      </a:lnTo>
                      <a:lnTo>
                        <a:pt x="79" y="473"/>
                      </a:lnTo>
                      <a:lnTo>
                        <a:pt x="76" y="475"/>
                      </a:lnTo>
                      <a:lnTo>
                        <a:pt x="72" y="477"/>
                      </a:lnTo>
                      <a:lnTo>
                        <a:pt x="68" y="480"/>
                      </a:lnTo>
                      <a:lnTo>
                        <a:pt x="67" y="482"/>
                      </a:lnTo>
                      <a:lnTo>
                        <a:pt x="67" y="484"/>
                      </a:lnTo>
                      <a:lnTo>
                        <a:pt x="66" y="488"/>
                      </a:lnTo>
                      <a:lnTo>
                        <a:pt x="65" y="491"/>
                      </a:lnTo>
                      <a:lnTo>
                        <a:pt x="63" y="494"/>
                      </a:lnTo>
                      <a:lnTo>
                        <a:pt x="63" y="497"/>
                      </a:lnTo>
                      <a:lnTo>
                        <a:pt x="62" y="497"/>
                      </a:lnTo>
                      <a:lnTo>
                        <a:pt x="62" y="499"/>
                      </a:lnTo>
                      <a:lnTo>
                        <a:pt x="61" y="503"/>
                      </a:lnTo>
                      <a:lnTo>
                        <a:pt x="60" y="507"/>
                      </a:lnTo>
                      <a:lnTo>
                        <a:pt x="58" y="510"/>
                      </a:lnTo>
                      <a:lnTo>
                        <a:pt x="54" y="511"/>
                      </a:lnTo>
                      <a:lnTo>
                        <a:pt x="52" y="512"/>
                      </a:lnTo>
                      <a:lnTo>
                        <a:pt x="49" y="515"/>
                      </a:lnTo>
                      <a:lnTo>
                        <a:pt x="49" y="512"/>
                      </a:lnTo>
                      <a:lnTo>
                        <a:pt x="47" y="510"/>
                      </a:lnTo>
                      <a:lnTo>
                        <a:pt x="46" y="508"/>
                      </a:lnTo>
                      <a:lnTo>
                        <a:pt x="44" y="507"/>
                      </a:lnTo>
                      <a:lnTo>
                        <a:pt x="43" y="506"/>
                      </a:lnTo>
                      <a:lnTo>
                        <a:pt x="43" y="503"/>
                      </a:lnTo>
                      <a:lnTo>
                        <a:pt x="39" y="502"/>
                      </a:lnTo>
                      <a:lnTo>
                        <a:pt x="38" y="499"/>
                      </a:lnTo>
                      <a:lnTo>
                        <a:pt x="39" y="491"/>
                      </a:lnTo>
                      <a:lnTo>
                        <a:pt x="39" y="487"/>
                      </a:lnTo>
                      <a:lnTo>
                        <a:pt x="42" y="482"/>
                      </a:lnTo>
                      <a:lnTo>
                        <a:pt x="43" y="475"/>
                      </a:lnTo>
                      <a:lnTo>
                        <a:pt x="46" y="471"/>
                      </a:lnTo>
                      <a:lnTo>
                        <a:pt x="48" y="464"/>
                      </a:lnTo>
                      <a:lnTo>
                        <a:pt x="49" y="459"/>
                      </a:lnTo>
                      <a:lnTo>
                        <a:pt x="51" y="455"/>
                      </a:lnTo>
                      <a:lnTo>
                        <a:pt x="52" y="450"/>
                      </a:lnTo>
                      <a:lnTo>
                        <a:pt x="57" y="445"/>
                      </a:lnTo>
                      <a:lnTo>
                        <a:pt x="61" y="441"/>
                      </a:lnTo>
                      <a:lnTo>
                        <a:pt x="63" y="437"/>
                      </a:lnTo>
                      <a:lnTo>
                        <a:pt x="67" y="433"/>
                      </a:lnTo>
                      <a:lnTo>
                        <a:pt x="67" y="432"/>
                      </a:lnTo>
                      <a:lnTo>
                        <a:pt x="66" y="432"/>
                      </a:lnTo>
                      <a:lnTo>
                        <a:pt x="63" y="435"/>
                      </a:lnTo>
                      <a:lnTo>
                        <a:pt x="62" y="436"/>
                      </a:lnTo>
                      <a:lnTo>
                        <a:pt x="61" y="437"/>
                      </a:lnTo>
                      <a:lnTo>
                        <a:pt x="58" y="441"/>
                      </a:lnTo>
                      <a:lnTo>
                        <a:pt x="57" y="444"/>
                      </a:lnTo>
                      <a:lnTo>
                        <a:pt x="54" y="444"/>
                      </a:lnTo>
                      <a:lnTo>
                        <a:pt x="53" y="444"/>
                      </a:lnTo>
                      <a:lnTo>
                        <a:pt x="52" y="440"/>
                      </a:lnTo>
                      <a:lnTo>
                        <a:pt x="51" y="436"/>
                      </a:lnTo>
                      <a:lnTo>
                        <a:pt x="52" y="427"/>
                      </a:lnTo>
                      <a:lnTo>
                        <a:pt x="53" y="421"/>
                      </a:lnTo>
                      <a:lnTo>
                        <a:pt x="54" y="417"/>
                      </a:lnTo>
                      <a:lnTo>
                        <a:pt x="54" y="414"/>
                      </a:lnTo>
                      <a:lnTo>
                        <a:pt x="57" y="407"/>
                      </a:lnTo>
                      <a:lnTo>
                        <a:pt x="58" y="404"/>
                      </a:lnTo>
                      <a:lnTo>
                        <a:pt x="58" y="401"/>
                      </a:lnTo>
                      <a:lnTo>
                        <a:pt x="60" y="397"/>
                      </a:lnTo>
                      <a:lnTo>
                        <a:pt x="63" y="390"/>
                      </a:lnTo>
                      <a:lnTo>
                        <a:pt x="66" y="387"/>
                      </a:lnTo>
                      <a:lnTo>
                        <a:pt x="67" y="383"/>
                      </a:lnTo>
                      <a:lnTo>
                        <a:pt x="71" y="376"/>
                      </a:lnTo>
                      <a:lnTo>
                        <a:pt x="75" y="370"/>
                      </a:lnTo>
                      <a:lnTo>
                        <a:pt x="77" y="366"/>
                      </a:lnTo>
                      <a:lnTo>
                        <a:pt x="79" y="360"/>
                      </a:lnTo>
                      <a:lnTo>
                        <a:pt x="80" y="356"/>
                      </a:lnTo>
                      <a:lnTo>
                        <a:pt x="82" y="351"/>
                      </a:lnTo>
                      <a:lnTo>
                        <a:pt x="86" y="346"/>
                      </a:lnTo>
                      <a:lnTo>
                        <a:pt x="89" y="338"/>
                      </a:lnTo>
                      <a:lnTo>
                        <a:pt x="87" y="332"/>
                      </a:lnTo>
                      <a:lnTo>
                        <a:pt x="87" y="326"/>
                      </a:lnTo>
                      <a:lnTo>
                        <a:pt x="87" y="318"/>
                      </a:lnTo>
                      <a:lnTo>
                        <a:pt x="89" y="313"/>
                      </a:lnTo>
                      <a:lnTo>
                        <a:pt x="87" y="311"/>
                      </a:lnTo>
                      <a:lnTo>
                        <a:pt x="89" y="308"/>
                      </a:lnTo>
                      <a:lnTo>
                        <a:pt x="89" y="307"/>
                      </a:lnTo>
                      <a:lnTo>
                        <a:pt x="89" y="302"/>
                      </a:lnTo>
                      <a:lnTo>
                        <a:pt x="90" y="295"/>
                      </a:lnTo>
                      <a:lnTo>
                        <a:pt x="90" y="292"/>
                      </a:lnTo>
                      <a:lnTo>
                        <a:pt x="90" y="287"/>
                      </a:lnTo>
                      <a:lnTo>
                        <a:pt x="90" y="284"/>
                      </a:lnTo>
                      <a:lnTo>
                        <a:pt x="90" y="280"/>
                      </a:lnTo>
                      <a:lnTo>
                        <a:pt x="89" y="276"/>
                      </a:lnTo>
                      <a:lnTo>
                        <a:pt x="89" y="271"/>
                      </a:lnTo>
                      <a:lnTo>
                        <a:pt x="89" y="264"/>
                      </a:lnTo>
                      <a:lnTo>
                        <a:pt x="87" y="259"/>
                      </a:lnTo>
                      <a:lnTo>
                        <a:pt x="87" y="257"/>
                      </a:lnTo>
                      <a:lnTo>
                        <a:pt x="86" y="254"/>
                      </a:lnTo>
                      <a:lnTo>
                        <a:pt x="86" y="250"/>
                      </a:lnTo>
                      <a:lnTo>
                        <a:pt x="84" y="245"/>
                      </a:lnTo>
                      <a:lnTo>
                        <a:pt x="81" y="233"/>
                      </a:lnTo>
                      <a:lnTo>
                        <a:pt x="82" y="226"/>
                      </a:lnTo>
                      <a:lnTo>
                        <a:pt x="82" y="222"/>
                      </a:lnTo>
                      <a:lnTo>
                        <a:pt x="82" y="219"/>
                      </a:lnTo>
                      <a:lnTo>
                        <a:pt x="82" y="214"/>
                      </a:lnTo>
                      <a:lnTo>
                        <a:pt x="84" y="210"/>
                      </a:lnTo>
                      <a:lnTo>
                        <a:pt x="84" y="207"/>
                      </a:lnTo>
                      <a:lnTo>
                        <a:pt x="84" y="204"/>
                      </a:lnTo>
                      <a:lnTo>
                        <a:pt x="84" y="203"/>
                      </a:lnTo>
                      <a:lnTo>
                        <a:pt x="81" y="199"/>
                      </a:lnTo>
                      <a:lnTo>
                        <a:pt x="81" y="202"/>
                      </a:lnTo>
                      <a:lnTo>
                        <a:pt x="80" y="202"/>
                      </a:lnTo>
                      <a:lnTo>
                        <a:pt x="77" y="198"/>
                      </a:lnTo>
                      <a:lnTo>
                        <a:pt x="75" y="193"/>
                      </a:lnTo>
                      <a:lnTo>
                        <a:pt x="73" y="190"/>
                      </a:lnTo>
                      <a:lnTo>
                        <a:pt x="72" y="184"/>
                      </a:lnTo>
                      <a:lnTo>
                        <a:pt x="71" y="180"/>
                      </a:lnTo>
                      <a:lnTo>
                        <a:pt x="72" y="180"/>
                      </a:lnTo>
                      <a:lnTo>
                        <a:pt x="71" y="179"/>
                      </a:lnTo>
                      <a:lnTo>
                        <a:pt x="68" y="174"/>
                      </a:lnTo>
                      <a:lnTo>
                        <a:pt x="67" y="167"/>
                      </a:lnTo>
                      <a:lnTo>
                        <a:pt x="65" y="164"/>
                      </a:lnTo>
                      <a:lnTo>
                        <a:pt x="65" y="161"/>
                      </a:lnTo>
                      <a:lnTo>
                        <a:pt x="61" y="159"/>
                      </a:lnTo>
                      <a:lnTo>
                        <a:pt x="61" y="155"/>
                      </a:lnTo>
                      <a:lnTo>
                        <a:pt x="60" y="153"/>
                      </a:lnTo>
                      <a:lnTo>
                        <a:pt x="58" y="153"/>
                      </a:lnTo>
                      <a:lnTo>
                        <a:pt x="57" y="153"/>
                      </a:lnTo>
                      <a:lnTo>
                        <a:pt x="53" y="151"/>
                      </a:lnTo>
                      <a:lnTo>
                        <a:pt x="51" y="145"/>
                      </a:lnTo>
                      <a:lnTo>
                        <a:pt x="49" y="137"/>
                      </a:lnTo>
                      <a:lnTo>
                        <a:pt x="48" y="132"/>
                      </a:lnTo>
                      <a:lnTo>
                        <a:pt x="48" y="128"/>
                      </a:lnTo>
                      <a:lnTo>
                        <a:pt x="46" y="123"/>
                      </a:lnTo>
                      <a:lnTo>
                        <a:pt x="44" y="122"/>
                      </a:lnTo>
                      <a:lnTo>
                        <a:pt x="46" y="118"/>
                      </a:lnTo>
                      <a:lnTo>
                        <a:pt x="47" y="114"/>
                      </a:lnTo>
                      <a:lnTo>
                        <a:pt x="47" y="109"/>
                      </a:lnTo>
                      <a:lnTo>
                        <a:pt x="48" y="104"/>
                      </a:lnTo>
                      <a:lnTo>
                        <a:pt x="47" y="107"/>
                      </a:lnTo>
                      <a:lnTo>
                        <a:pt x="46" y="109"/>
                      </a:lnTo>
                      <a:lnTo>
                        <a:pt x="46" y="113"/>
                      </a:lnTo>
                      <a:lnTo>
                        <a:pt x="44" y="115"/>
                      </a:lnTo>
                      <a:lnTo>
                        <a:pt x="44" y="119"/>
                      </a:lnTo>
                      <a:lnTo>
                        <a:pt x="42" y="121"/>
                      </a:lnTo>
                      <a:lnTo>
                        <a:pt x="38" y="121"/>
                      </a:lnTo>
                      <a:lnTo>
                        <a:pt x="42" y="122"/>
                      </a:lnTo>
                      <a:lnTo>
                        <a:pt x="44" y="126"/>
                      </a:lnTo>
                      <a:lnTo>
                        <a:pt x="47" y="131"/>
                      </a:lnTo>
                      <a:lnTo>
                        <a:pt x="47" y="133"/>
                      </a:lnTo>
                      <a:lnTo>
                        <a:pt x="48" y="136"/>
                      </a:lnTo>
                      <a:lnTo>
                        <a:pt x="48" y="138"/>
                      </a:lnTo>
                      <a:lnTo>
                        <a:pt x="47" y="138"/>
                      </a:lnTo>
                      <a:lnTo>
                        <a:pt x="47" y="14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5" name="Freeform 142">
                  <a:extLst>
                    <a:ext uri="{FF2B5EF4-FFF2-40B4-BE49-F238E27FC236}">
                      <a16:creationId xmlns:a16="http://schemas.microsoft.com/office/drawing/2014/main" id="{1C1DBB37-DE93-4057-83B9-16635394E742}"/>
                    </a:ext>
                  </a:extLst>
                </p:cNvPr>
                <p:cNvSpPr>
                  <a:spLocks/>
                </p:cNvSpPr>
                <p:nvPr/>
              </p:nvSpPr>
              <p:spPr bwMode="auto">
                <a:xfrm>
                  <a:off x="3903" y="3095"/>
                  <a:ext cx="23" cy="34"/>
                </a:xfrm>
                <a:custGeom>
                  <a:avLst/>
                  <a:gdLst>
                    <a:gd name="T0" fmla="*/ 19 w 23"/>
                    <a:gd name="T1" fmla="*/ 0 h 34"/>
                    <a:gd name="T2" fmla="*/ 23 w 23"/>
                    <a:gd name="T3" fmla="*/ 0 h 34"/>
                    <a:gd name="T4" fmla="*/ 23 w 23"/>
                    <a:gd name="T5" fmla="*/ 1 h 34"/>
                    <a:gd name="T6" fmla="*/ 21 w 23"/>
                    <a:gd name="T7" fmla="*/ 3 h 34"/>
                    <a:gd name="T8" fmla="*/ 20 w 23"/>
                    <a:gd name="T9" fmla="*/ 7 h 34"/>
                    <a:gd name="T10" fmla="*/ 19 w 23"/>
                    <a:gd name="T11" fmla="*/ 12 h 34"/>
                    <a:gd name="T12" fmla="*/ 15 w 23"/>
                    <a:gd name="T13" fmla="*/ 14 h 34"/>
                    <a:gd name="T14" fmla="*/ 14 w 23"/>
                    <a:gd name="T15" fmla="*/ 17 h 34"/>
                    <a:gd name="T16" fmla="*/ 11 w 23"/>
                    <a:gd name="T17" fmla="*/ 20 h 34"/>
                    <a:gd name="T18" fmla="*/ 10 w 23"/>
                    <a:gd name="T19" fmla="*/ 24 h 34"/>
                    <a:gd name="T20" fmla="*/ 8 w 23"/>
                    <a:gd name="T21" fmla="*/ 28 h 34"/>
                    <a:gd name="T22" fmla="*/ 5 w 23"/>
                    <a:gd name="T23" fmla="*/ 31 h 34"/>
                    <a:gd name="T24" fmla="*/ 2 w 23"/>
                    <a:gd name="T25" fmla="*/ 32 h 34"/>
                    <a:gd name="T26" fmla="*/ 1 w 23"/>
                    <a:gd name="T27" fmla="*/ 34 h 34"/>
                    <a:gd name="T28" fmla="*/ 0 w 23"/>
                    <a:gd name="T29" fmla="*/ 33 h 34"/>
                    <a:gd name="T30" fmla="*/ 1 w 23"/>
                    <a:gd name="T31" fmla="*/ 31 h 34"/>
                    <a:gd name="T32" fmla="*/ 2 w 23"/>
                    <a:gd name="T33" fmla="*/ 27 h 34"/>
                    <a:gd name="T34" fmla="*/ 5 w 23"/>
                    <a:gd name="T35" fmla="*/ 26 h 34"/>
                    <a:gd name="T36" fmla="*/ 8 w 23"/>
                    <a:gd name="T37" fmla="*/ 22 h 34"/>
                    <a:gd name="T38" fmla="*/ 10 w 23"/>
                    <a:gd name="T39" fmla="*/ 19 h 34"/>
                    <a:gd name="T40" fmla="*/ 10 w 23"/>
                    <a:gd name="T41" fmla="*/ 17 h 34"/>
                    <a:gd name="T42" fmla="*/ 11 w 23"/>
                    <a:gd name="T43" fmla="*/ 14 h 34"/>
                    <a:gd name="T44" fmla="*/ 11 w 23"/>
                    <a:gd name="T45" fmla="*/ 12 h 34"/>
                    <a:gd name="T46" fmla="*/ 13 w 23"/>
                    <a:gd name="T47" fmla="*/ 9 h 34"/>
                    <a:gd name="T48" fmla="*/ 14 w 23"/>
                    <a:gd name="T49" fmla="*/ 7 h 34"/>
                    <a:gd name="T50" fmla="*/ 19 w 23"/>
                    <a:gd name="T51" fmla="*/ 1 h 34"/>
                    <a:gd name="T52" fmla="*/ 19 w 23"/>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4">
                      <a:moveTo>
                        <a:pt x="19" y="0"/>
                      </a:moveTo>
                      <a:lnTo>
                        <a:pt x="23" y="0"/>
                      </a:lnTo>
                      <a:lnTo>
                        <a:pt x="23" y="1"/>
                      </a:lnTo>
                      <a:lnTo>
                        <a:pt x="21" y="3"/>
                      </a:lnTo>
                      <a:lnTo>
                        <a:pt x="20" y="7"/>
                      </a:lnTo>
                      <a:lnTo>
                        <a:pt x="19" y="12"/>
                      </a:lnTo>
                      <a:lnTo>
                        <a:pt x="15" y="14"/>
                      </a:lnTo>
                      <a:lnTo>
                        <a:pt x="14" y="17"/>
                      </a:lnTo>
                      <a:lnTo>
                        <a:pt x="11" y="20"/>
                      </a:lnTo>
                      <a:lnTo>
                        <a:pt x="10" y="24"/>
                      </a:lnTo>
                      <a:lnTo>
                        <a:pt x="8" y="28"/>
                      </a:lnTo>
                      <a:lnTo>
                        <a:pt x="5" y="31"/>
                      </a:lnTo>
                      <a:lnTo>
                        <a:pt x="2" y="32"/>
                      </a:lnTo>
                      <a:lnTo>
                        <a:pt x="1" y="34"/>
                      </a:lnTo>
                      <a:lnTo>
                        <a:pt x="0" y="33"/>
                      </a:lnTo>
                      <a:lnTo>
                        <a:pt x="1" y="31"/>
                      </a:lnTo>
                      <a:lnTo>
                        <a:pt x="2" y="27"/>
                      </a:lnTo>
                      <a:lnTo>
                        <a:pt x="5" y="26"/>
                      </a:lnTo>
                      <a:lnTo>
                        <a:pt x="8" y="22"/>
                      </a:lnTo>
                      <a:lnTo>
                        <a:pt x="10" y="19"/>
                      </a:lnTo>
                      <a:lnTo>
                        <a:pt x="10" y="17"/>
                      </a:lnTo>
                      <a:lnTo>
                        <a:pt x="11" y="14"/>
                      </a:lnTo>
                      <a:lnTo>
                        <a:pt x="11" y="12"/>
                      </a:lnTo>
                      <a:lnTo>
                        <a:pt x="13" y="9"/>
                      </a:lnTo>
                      <a:lnTo>
                        <a:pt x="14" y="7"/>
                      </a:lnTo>
                      <a:lnTo>
                        <a:pt x="19" y="1"/>
                      </a:lnTo>
                      <a:lnTo>
                        <a:pt x="19"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6" name="Freeform 143">
                  <a:extLst>
                    <a:ext uri="{FF2B5EF4-FFF2-40B4-BE49-F238E27FC236}">
                      <a16:creationId xmlns:a16="http://schemas.microsoft.com/office/drawing/2014/main" id="{98B1A141-2262-40BA-B3B0-97ABBB77D064}"/>
                    </a:ext>
                  </a:extLst>
                </p:cNvPr>
                <p:cNvSpPr>
                  <a:spLocks/>
                </p:cNvSpPr>
                <p:nvPr/>
              </p:nvSpPr>
              <p:spPr bwMode="auto">
                <a:xfrm>
                  <a:off x="3511" y="2942"/>
                  <a:ext cx="159" cy="336"/>
                </a:xfrm>
                <a:custGeom>
                  <a:avLst/>
                  <a:gdLst>
                    <a:gd name="T0" fmla="*/ 119 w 159"/>
                    <a:gd name="T1" fmla="*/ 167 h 336"/>
                    <a:gd name="T2" fmla="*/ 133 w 159"/>
                    <a:gd name="T3" fmla="*/ 173 h 336"/>
                    <a:gd name="T4" fmla="*/ 149 w 159"/>
                    <a:gd name="T5" fmla="*/ 187 h 336"/>
                    <a:gd name="T6" fmla="*/ 143 w 159"/>
                    <a:gd name="T7" fmla="*/ 201 h 336"/>
                    <a:gd name="T8" fmla="*/ 138 w 159"/>
                    <a:gd name="T9" fmla="*/ 215 h 336"/>
                    <a:gd name="T10" fmla="*/ 135 w 159"/>
                    <a:gd name="T11" fmla="*/ 234 h 336"/>
                    <a:gd name="T12" fmla="*/ 117 w 159"/>
                    <a:gd name="T13" fmla="*/ 234 h 336"/>
                    <a:gd name="T14" fmla="*/ 103 w 159"/>
                    <a:gd name="T15" fmla="*/ 237 h 336"/>
                    <a:gd name="T16" fmla="*/ 94 w 159"/>
                    <a:gd name="T17" fmla="*/ 248 h 336"/>
                    <a:gd name="T18" fmla="*/ 88 w 159"/>
                    <a:gd name="T19" fmla="*/ 260 h 336"/>
                    <a:gd name="T20" fmla="*/ 73 w 159"/>
                    <a:gd name="T21" fmla="*/ 271 h 336"/>
                    <a:gd name="T22" fmla="*/ 60 w 159"/>
                    <a:gd name="T23" fmla="*/ 282 h 336"/>
                    <a:gd name="T24" fmla="*/ 52 w 159"/>
                    <a:gd name="T25" fmla="*/ 299 h 336"/>
                    <a:gd name="T26" fmla="*/ 48 w 159"/>
                    <a:gd name="T27" fmla="*/ 313 h 336"/>
                    <a:gd name="T28" fmla="*/ 45 w 159"/>
                    <a:gd name="T29" fmla="*/ 331 h 336"/>
                    <a:gd name="T30" fmla="*/ 36 w 159"/>
                    <a:gd name="T31" fmla="*/ 332 h 336"/>
                    <a:gd name="T32" fmla="*/ 24 w 159"/>
                    <a:gd name="T33" fmla="*/ 331 h 336"/>
                    <a:gd name="T34" fmla="*/ 8 w 159"/>
                    <a:gd name="T35" fmla="*/ 320 h 336"/>
                    <a:gd name="T36" fmla="*/ 0 w 159"/>
                    <a:gd name="T37" fmla="*/ 296 h 336"/>
                    <a:gd name="T38" fmla="*/ 27 w 159"/>
                    <a:gd name="T39" fmla="*/ 282 h 336"/>
                    <a:gd name="T40" fmla="*/ 26 w 159"/>
                    <a:gd name="T41" fmla="*/ 246 h 336"/>
                    <a:gd name="T42" fmla="*/ 41 w 159"/>
                    <a:gd name="T43" fmla="*/ 225 h 336"/>
                    <a:gd name="T44" fmla="*/ 55 w 159"/>
                    <a:gd name="T45" fmla="*/ 209 h 336"/>
                    <a:gd name="T46" fmla="*/ 33 w 159"/>
                    <a:gd name="T47" fmla="*/ 198 h 336"/>
                    <a:gd name="T48" fmla="*/ 33 w 159"/>
                    <a:gd name="T49" fmla="*/ 187 h 336"/>
                    <a:gd name="T50" fmla="*/ 59 w 159"/>
                    <a:gd name="T51" fmla="*/ 170 h 336"/>
                    <a:gd name="T52" fmla="*/ 65 w 159"/>
                    <a:gd name="T53" fmla="*/ 143 h 336"/>
                    <a:gd name="T54" fmla="*/ 76 w 159"/>
                    <a:gd name="T55" fmla="*/ 125 h 336"/>
                    <a:gd name="T56" fmla="*/ 71 w 159"/>
                    <a:gd name="T57" fmla="*/ 100 h 336"/>
                    <a:gd name="T58" fmla="*/ 71 w 159"/>
                    <a:gd name="T59" fmla="*/ 89 h 336"/>
                    <a:gd name="T60" fmla="*/ 81 w 159"/>
                    <a:gd name="T61" fmla="*/ 71 h 336"/>
                    <a:gd name="T62" fmla="*/ 95 w 159"/>
                    <a:gd name="T63" fmla="*/ 53 h 336"/>
                    <a:gd name="T64" fmla="*/ 114 w 159"/>
                    <a:gd name="T65" fmla="*/ 34 h 336"/>
                    <a:gd name="T66" fmla="*/ 119 w 159"/>
                    <a:gd name="T67" fmla="*/ 24 h 336"/>
                    <a:gd name="T68" fmla="*/ 121 w 159"/>
                    <a:gd name="T69" fmla="*/ 6 h 336"/>
                    <a:gd name="T70" fmla="*/ 141 w 159"/>
                    <a:gd name="T71" fmla="*/ 5 h 336"/>
                    <a:gd name="T72" fmla="*/ 154 w 159"/>
                    <a:gd name="T73" fmla="*/ 0 h 336"/>
                    <a:gd name="T74" fmla="*/ 155 w 159"/>
                    <a:gd name="T75" fmla="*/ 6 h 336"/>
                    <a:gd name="T76" fmla="*/ 152 w 159"/>
                    <a:gd name="T77" fmla="*/ 19 h 336"/>
                    <a:gd name="T78" fmla="*/ 146 w 159"/>
                    <a:gd name="T79" fmla="*/ 23 h 336"/>
                    <a:gd name="T80" fmla="*/ 146 w 159"/>
                    <a:gd name="T81" fmla="*/ 33 h 336"/>
                    <a:gd name="T82" fmla="*/ 140 w 159"/>
                    <a:gd name="T83" fmla="*/ 44 h 336"/>
                    <a:gd name="T84" fmla="*/ 128 w 159"/>
                    <a:gd name="T85" fmla="*/ 48 h 336"/>
                    <a:gd name="T86" fmla="*/ 124 w 159"/>
                    <a:gd name="T87" fmla="*/ 54 h 336"/>
                    <a:gd name="T88" fmla="*/ 122 w 159"/>
                    <a:gd name="T89" fmla="*/ 65 h 336"/>
                    <a:gd name="T90" fmla="*/ 122 w 159"/>
                    <a:gd name="T91" fmla="*/ 77 h 336"/>
                    <a:gd name="T92" fmla="*/ 119 w 159"/>
                    <a:gd name="T93" fmla="*/ 85 h 336"/>
                    <a:gd name="T94" fmla="*/ 116 w 159"/>
                    <a:gd name="T95" fmla="*/ 96 h 336"/>
                    <a:gd name="T96" fmla="*/ 112 w 159"/>
                    <a:gd name="T97" fmla="*/ 100 h 336"/>
                    <a:gd name="T98" fmla="*/ 112 w 159"/>
                    <a:gd name="T99" fmla="*/ 106 h 336"/>
                    <a:gd name="T100" fmla="*/ 102 w 159"/>
                    <a:gd name="T101" fmla="*/ 103 h 336"/>
                    <a:gd name="T102" fmla="*/ 93 w 159"/>
                    <a:gd name="T103" fmla="*/ 99 h 336"/>
                    <a:gd name="T104" fmla="*/ 99 w 159"/>
                    <a:gd name="T105" fmla="*/ 105 h 336"/>
                    <a:gd name="T106" fmla="*/ 102 w 159"/>
                    <a:gd name="T107" fmla="*/ 109 h 336"/>
                    <a:gd name="T108" fmla="*/ 105 w 159"/>
                    <a:gd name="T109" fmla="*/ 111 h 336"/>
                    <a:gd name="T110" fmla="*/ 102 w 159"/>
                    <a:gd name="T111" fmla="*/ 118 h 336"/>
                    <a:gd name="T112" fmla="*/ 97 w 159"/>
                    <a:gd name="T113" fmla="*/ 124 h 336"/>
                    <a:gd name="T114" fmla="*/ 97 w 159"/>
                    <a:gd name="T115" fmla="*/ 135 h 336"/>
                    <a:gd name="T116" fmla="*/ 102 w 159"/>
                    <a:gd name="T117" fmla="*/ 144 h 336"/>
                    <a:gd name="T118" fmla="*/ 104 w 159"/>
                    <a:gd name="T119" fmla="*/ 15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336">
                      <a:moveTo>
                        <a:pt x="105" y="156"/>
                      </a:moveTo>
                      <a:lnTo>
                        <a:pt x="111" y="160"/>
                      </a:lnTo>
                      <a:lnTo>
                        <a:pt x="114" y="160"/>
                      </a:lnTo>
                      <a:lnTo>
                        <a:pt x="117" y="166"/>
                      </a:lnTo>
                      <a:lnTo>
                        <a:pt x="119" y="167"/>
                      </a:lnTo>
                      <a:lnTo>
                        <a:pt x="122" y="168"/>
                      </a:lnTo>
                      <a:lnTo>
                        <a:pt x="123" y="168"/>
                      </a:lnTo>
                      <a:lnTo>
                        <a:pt x="126" y="170"/>
                      </a:lnTo>
                      <a:lnTo>
                        <a:pt x="132" y="171"/>
                      </a:lnTo>
                      <a:lnTo>
                        <a:pt x="133" y="173"/>
                      </a:lnTo>
                      <a:lnTo>
                        <a:pt x="137" y="175"/>
                      </a:lnTo>
                      <a:lnTo>
                        <a:pt x="140" y="180"/>
                      </a:lnTo>
                      <a:lnTo>
                        <a:pt x="143" y="184"/>
                      </a:lnTo>
                      <a:lnTo>
                        <a:pt x="146" y="185"/>
                      </a:lnTo>
                      <a:lnTo>
                        <a:pt x="149" y="187"/>
                      </a:lnTo>
                      <a:lnTo>
                        <a:pt x="150" y="189"/>
                      </a:lnTo>
                      <a:lnTo>
                        <a:pt x="150" y="190"/>
                      </a:lnTo>
                      <a:lnTo>
                        <a:pt x="150" y="192"/>
                      </a:lnTo>
                      <a:lnTo>
                        <a:pt x="147" y="195"/>
                      </a:lnTo>
                      <a:lnTo>
                        <a:pt x="143" y="201"/>
                      </a:lnTo>
                      <a:lnTo>
                        <a:pt x="141" y="205"/>
                      </a:lnTo>
                      <a:lnTo>
                        <a:pt x="140" y="209"/>
                      </a:lnTo>
                      <a:lnTo>
                        <a:pt x="140" y="210"/>
                      </a:lnTo>
                      <a:lnTo>
                        <a:pt x="138" y="213"/>
                      </a:lnTo>
                      <a:lnTo>
                        <a:pt x="138" y="215"/>
                      </a:lnTo>
                      <a:lnTo>
                        <a:pt x="137" y="223"/>
                      </a:lnTo>
                      <a:lnTo>
                        <a:pt x="137" y="225"/>
                      </a:lnTo>
                      <a:lnTo>
                        <a:pt x="137" y="228"/>
                      </a:lnTo>
                      <a:lnTo>
                        <a:pt x="136" y="232"/>
                      </a:lnTo>
                      <a:lnTo>
                        <a:pt x="135" y="234"/>
                      </a:lnTo>
                      <a:lnTo>
                        <a:pt x="132" y="238"/>
                      </a:lnTo>
                      <a:lnTo>
                        <a:pt x="130" y="239"/>
                      </a:lnTo>
                      <a:lnTo>
                        <a:pt x="124" y="238"/>
                      </a:lnTo>
                      <a:lnTo>
                        <a:pt x="121" y="237"/>
                      </a:lnTo>
                      <a:lnTo>
                        <a:pt x="117" y="234"/>
                      </a:lnTo>
                      <a:lnTo>
                        <a:pt x="112" y="234"/>
                      </a:lnTo>
                      <a:lnTo>
                        <a:pt x="109" y="233"/>
                      </a:lnTo>
                      <a:lnTo>
                        <a:pt x="108" y="234"/>
                      </a:lnTo>
                      <a:lnTo>
                        <a:pt x="104" y="234"/>
                      </a:lnTo>
                      <a:lnTo>
                        <a:pt x="103" y="237"/>
                      </a:lnTo>
                      <a:lnTo>
                        <a:pt x="100" y="238"/>
                      </a:lnTo>
                      <a:lnTo>
                        <a:pt x="100" y="241"/>
                      </a:lnTo>
                      <a:lnTo>
                        <a:pt x="99" y="243"/>
                      </a:lnTo>
                      <a:lnTo>
                        <a:pt x="95" y="246"/>
                      </a:lnTo>
                      <a:lnTo>
                        <a:pt x="94" y="248"/>
                      </a:lnTo>
                      <a:lnTo>
                        <a:pt x="94" y="252"/>
                      </a:lnTo>
                      <a:lnTo>
                        <a:pt x="93" y="252"/>
                      </a:lnTo>
                      <a:lnTo>
                        <a:pt x="92" y="255"/>
                      </a:lnTo>
                      <a:lnTo>
                        <a:pt x="89" y="257"/>
                      </a:lnTo>
                      <a:lnTo>
                        <a:pt x="88" y="260"/>
                      </a:lnTo>
                      <a:lnTo>
                        <a:pt x="84" y="263"/>
                      </a:lnTo>
                      <a:lnTo>
                        <a:pt x="80" y="266"/>
                      </a:lnTo>
                      <a:lnTo>
                        <a:pt x="78" y="268"/>
                      </a:lnTo>
                      <a:lnTo>
                        <a:pt x="74" y="271"/>
                      </a:lnTo>
                      <a:lnTo>
                        <a:pt x="73" y="271"/>
                      </a:lnTo>
                      <a:lnTo>
                        <a:pt x="70" y="274"/>
                      </a:lnTo>
                      <a:lnTo>
                        <a:pt x="69" y="275"/>
                      </a:lnTo>
                      <a:lnTo>
                        <a:pt x="65" y="276"/>
                      </a:lnTo>
                      <a:lnTo>
                        <a:pt x="62" y="279"/>
                      </a:lnTo>
                      <a:lnTo>
                        <a:pt x="60" y="282"/>
                      </a:lnTo>
                      <a:lnTo>
                        <a:pt x="59" y="285"/>
                      </a:lnTo>
                      <a:lnTo>
                        <a:pt x="57" y="288"/>
                      </a:lnTo>
                      <a:lnTo>
                        <a:pt x="55" y="291"/>
                      </a:lnTo>
                      <a:lnTo>
                        <a:pt x="55" y="294"/>
                      </a:lnTo>
                      <a:lnTo>
                        <a:pt x="52" y="299"/>
                      </a:lnTo>
                      <a:lnTo>
                        <a:pt x="51" y="300"/>
                      </a:lnTo>
                      <a:lnTo>
                        <a:pt x="50" y="304"/>
                      </a:lnTo>
                      <a:lnTo>
                        <a:pt x="50" y="305"/>
                      </a:lnTo>
                      <a:lnTo>
                        <a:pt x="48" y="312"/>
                      </a:lnTo>
                      <a:lnTo>
                        <a:pt x="48" y="313"/>
                      </a:lnTo>
                      <a:lnTo>
                        <a:pt x="47" y="314"/>
                      </a:lnTo>
                      <a:lnTo>
                        <a:pt x="45" y="318"/>
                      </a:lnTo>
                      <a:lnTo>
                        <a:pt x="45" y="323"/>
                      </a:lnTo>
                      <a:lnTo>
                        <a:pt x="45" y="329"/>
                      </a:lnTo>
                      <a:lnTo>
                        <a:pt x="45" y="331"/>
                      </a:lnTo>
                      <a:lnTo>
                        <a:pt x="45" y="334"/>
                      </a:lnTo>
                      <a:lnTo>
                        <a:pt x="45" y="336"/>
                      </a:lnTo>
                      <a:lnTo>
                        <a:pt x="43" y="336"/>
                      </a:lnTo>
                      <a:lnTo>
                        <a:pt x="40" y="333"/>
                      </a:lnTo>
                      <a:lnTo>
                        <a:pt x="36" y="332"/>
                      </a:lnTo>
                      <a:lnTo>
                        <a:pt x="36" y="331"/>
                      </a:lnTo>
                      <a:lnTo>
                        <a:pt x="34" y="329"/>
                      </a:lnTo>
                      <a:lnTo>
                        <a:pt x="32" y="329"/>
                      </a:lnTo>
                      <a:lnTo>
                        <a:pt x="28" y="331"/>
                      </a:lnTo>
                      <a:lnTo>
                        <a:pt x="24" y="331"/>
                      </a:lnTo>
                      <a:lnTo>
                        <a:pt x="19" y="329"/>
                      </a:lnTo>
                      <a:lnTo>
                        <a:pt x="18" y="329"/>
                      </a:lnTo>
                      <a:lnTo>
                        <a:pt x="15" y="328"/>
                      </a:lnTo>
                      <a:lnTo>
                        <a:pt x="12" y="326"/>
                      </a:lnTo>
                      <a:lnTo>
                        <a:pt x="8" y="320"/>
                      </a:lnTo>
                      <a:lnTo>
                        <a:pt x="5" y="313"/>
                      </a:lnTo>
                      <a:lnTo>
                        <a:pt x="3" y="305"/>
                      </a:lnTo>
                      <a:lnTo>
                        <a:pt x="0" y="301"/>
                      </a:lnTo>
                      <a:lnTo>
                        <a:pt x="0" y="298"/>
                      </a:lnTo>
                      <a:lnTo>
                        <a:pt x="0" y="296"/>
                      </a:lnTo>
                      <a:lnTo>
                        <a:pt x="2" y="296"/>
                      </a:lnTo>
                      <a:lnTo>
                        <a:pt x="10" y="294"/>
                      </a:lnTo>
                      <a:lnTo>
                        <a:pt x="18" y="290"/>
                      </a:lnTo>
                      <a:lnTo>
                        <a:pt x="22" y="288"/>
                      </a:lnTo>
                      <a:lnTo>
                        <a:pt x="27" y="282"/>
                      </a:lnTo>
                      <a:lnTo>
                        <a:pt x="28" y="279"/>
                      </a:lnTo>
                      <a:lnTo>
                        <a:pt x="29" y="271"/>
                      </a:lnTo>
                      <a:lnTo>
                        <a:pt x="27" y="261"/>
                      </a:lnTo>
                      <a:lnTo>
                        <a:pt x="27" y="255"/>
                      </a:lnTo>
                      <a:lnTo>
                        <a:pt x="26" y="246"/>
                      </a:lnTo>
                      <a:lnTo>
                        <a:pt x="27" y="239"/>
                      </a:lnTo>
                      <a:lnTo>
                        <a:pt x="28" y="234"/>
                      </a:lnTo>
                      <a:lnTo>
                        <a:pt x="31" y="232"/>
                      </a:lnTo>
                      <a:lnTo>
                        <a:pt x="36" y="229"/>
                      </a:lnTo>
                      <a:lnTo>
                        <a:pt x="41" y="225"/>
                      </a:lnTo>
                      <a:lnTo>
                        <a:pt x="45" y="224"/>
                      </a:lnTo>
                      <a:lnTo>
                        <a:pt x="50" y="222"/>
                      </a:lnTo>
                      <a:lnTo>
                        <a:pt x="52" y="217"/>
                      </a:lnTo>
                      <a:lnTo>
                        <a:pt x="56" y="213"/>
                      </a:lnTo>
                      <a:lnTo>
                        <a:pt x="55" y="209"/>
                      </a:lnTo>
                      <a:lnTo>
                        <a:pt x="50" y="204"/>
                      </a:lnTo>
                      <a:lnTo>
                        <a:pt x="47" y="201"/>
                      </a:lnTo>
                      <a:lnTo>
                        <a:pt x="43" y="200"/>
                      </a:lnTo>
                      <a:lnTo>
                        <a:pt x="37" y="199"/>
                      </a:lnTo>
                      <a:lnTo>
                        <a:pt x="33" y="198"/>
                      </a:lnTo>
                      <a:lnTo>
                        <a:pt x="29" y="196"/>
                      </a:lnTo>
                      <a:lnTo>
                        <a:pt x="26" y="195"/>
                      </a:lnTo>
                      <a:lnTo>
                        <a:pt x="22" y="192"/>
                      </a:lnTo>
                      <a:lnTo>
                        <a:pt x="26" y="189"/>
                      </a:lnTo>
                      <a:lnTo>
                        <a:pt x="33" y="187"/>
                      </a:lnTo>
                      <a:lnTo>
                        <a:pt x="41" y="185"/>
                      </a:lnTo>
                      <a:lnTo>
                        <a:pt x="46" y="182"/>
                      </a:lnTo>
                      <a:lnTo>
                        <a:pt x="52" y="179"/>
                      </a:lnTo>
                      <a:lnTo>
                        <a:pt x="57" y="173"/>
                      </a:lnTo>
                      <a:lnTo>
                        <a:pt x="59" y="170"/>
                      </a:lnTo>
                      <a:lnTo>
                        <a:pt x="60" y="163"/>
                      </a:lnTo>
                      <a:lnTo>
                        <a:pt x="61" y="157"/>
                      </a:lnTo>
                      <a:lnTo>
                        <a:pt x="61" y="152"/>
                      </a:lnTo>
                      <a:lnTo>
                        <a:pt x="61" y="148"/>
                      </a:lnTo>
                      <a:lnTo>
                        <a:pt x="65" y="143"/>
                      </a:lnTo>
                      <a:lnTo>
                        <a:pt x="69" y="141"/>
                      </a:lnTo>
                      <a:lnTo>
                        <a:pt x="73" y="138"/>
                      </a:lnTo>
                      <a:lnTo>
                        <a:pt x="75" y="134"/>
                      </a:lnTo>
                      <a:lnTo>
                        <a:pt x="76" y="129"/>
                      </a:lnTo>
                      <a:lnTo>
                        <a:pt x="76" y="125"/>
                      </a:lnTo>
                      <a:lnTo>
                        <a:pt x="76" y="120"/>
                      </a:lnTo>
                      <a:lnTo>
                        <a:pt x="76" y="114"/>
                      </a:lnTo>
                      <a:lnTo>
                        <a:pt x="75" y="109"/>
                      </a:lnTo>
                      <a:lnTo>
                        <a:pt x="74" y="105"/>
                      </a:lnTo>
                      <a:lnTo>
                        <a:pt x="71" y="100"/>
                      </a:lnTo>
                      <a:lnTo>
                        <a:pt x="70" y="96"/>
                      </a:lnTo>
                      <a:lnTo>
                        <a:pt x="69" y="94"/>
                      </a:lnTo>
                      <a:lnTo>
                        <a:pt x="70" y="92"/>
                      </a:lnTo>
                      <a:lnTo>
                        <a:pt x="70" y="91"/>
                      </a:lnTo>
                      <a:lnTo>
                        <a:pt x="71" y="89"/>
                      </a:lnTo>
                      <a:lnTo>
                        <a:pt x="74" y="85"/>
                      </a:lnTo>
                      <a:lnTo>
                        <a:pt x="75" y="84"/>
                      </a:lnTo>
                      <a:lnTo>
                        <a:pt x="79" y="80"/>
                      </a:lnTo>
                      <a:lnTo>
                        <a:pt x="81" y="73"/>
                      </a:lnTo>
                      <a:lnTo>
                        <a:pt x="81" y="71"/>
                      </a:lnTo>
                      <a:lnTo>
                        <a:pt x="86" y="66"/>
                      </a:lnTo>
                      <a:lnTo>
                        <a:pt x="88" y="63"/>
                      </a:lnTo>
                      <a:lnTo>
                        <a:pt x="92" y="59"/>
                      </a:lnTo>
                      <a:lnTo>
                        <a:pt x="93" y="58"/>
                      </a:lnTo>
                      <a:lnTo>
                        <a:pt x="95" y="53"/>
                      </a:lnTo>
                      <a:lnTo>
                        <a:pt x="102" y="48"/>
                      </a:lnTo>
                      <a:lnTo>
                        <a:pt x="105" y="42"/>
                      </a:lnTo>
                      <a:lnTo>
                        <a:pt x="105" y="40"/>
                      </a:lnTo>
                      <a:lnTo>
                        <a:pt x="109" y="38"/>
                      </a:lnTo>
                      <a:lnTo>
                        <a:pt x="114" y="34"/>
                      </a:lnTo>
                      <a:lnTo>
                        <a:pt x="117" y="32"/>
                      </a:lnTo>
                      <a:lnTo>
                        <a:pt x="117" y="30"/>
                      </a:lnTo>
                      <a:lnTo>
                        <a:pt x="119" y="29"/>
                      </a:lnTo>
                      <a:lnTo>
                        <a:pt x="119" y="26"/>
                      </a:lnTo>
                      <a:lnTo>
                        <a:pt x="119" y="24"/>
                      </a:lnTo>
                      <a:lnTo>
                        <a:pt x="119" y="20"/>
                      </a:lnTo>
                      <a:lnTo>
                        <a:pt x="118" y="18"/>
                      </a:lnTo>
                      <a:lnTo>
                        <a:pt x="119" y="16"/>
                      </a:lnTo>
                      <a:lnTo>
                        <a:pt x="119" y="9"/>
                      </a:lnTo>
                      <a:lnTo>
                        <a:pt x="121" y="6"/>
                      </a:lnTo>
                      <a:lnTo>
                        <a:pt x="124" y="4"/>
                      </a:lnTo>
                      <a:lnTo>
                        <a:pt x="132" y="5"/>
                      </a:lnTo>
                      <a:lnTo>
                        <a:pt x="135" y="5"/>
                      </a:lnTo>
                      <a:lnTo>
                        <a:pt x="137" y="6"/>
                      </a:lnTo>
                      <a:lnTo>
                        <a:pt x="141" y="5"/>
                      </a:lnTo>
                      <a:lnTo>
                        <a:pt x="143" y="4"/>
                      </a:lnTo>
                      <a:lnTo>
                        <a:pt x="146" y="2"/>
                      </a:lnTo>
                      <a:lnTo>
                        <a:pt x="150" y="1"/>
                      </a:lnTo>
                      <a:lnTo>
                        <a:pt x="151" y="0"/>
                      </a:lnTo>
                      <a:lnTo>
                        <a:pt x="154" y="0"/>
                      </a:lnTo>
                      <a:lnTo>
                        <a:pt x="155" y="0"/>
                      </a:lnTo>
                      <a:lnTo>
                        <a:pt x="156" y="0"/>
                      </a:lnTo>
                      <a:lnTo>
                        <a:pt x="159" y="0"/>
                      </a:lnTo>
                      <a:lnTo>
                        <a:pt x="159" y="2"/>
                      </a:lnTo>
                      <a:lnTo>
                        <a:pt x="155" y="6"/>
                      </a:lnTo>
                      <a:lnTo>
                        <a:pt x="154" y="9"/>
                      </a:lnTo>
                      <a:lnTo>
                        <a:pt x="152" y="11"/>
                      </a:lnTo>
                      <a:lnTo>
                        <a:pt x="152" y="14"/>
                      </a:lnTo>
                      <a:lnTo>
                        <a:pt x="151" y="15"/>
                      </a:lnTo>
                      <a:lnTo>
                        <a:pt x="152" y="19"/>
                      </a:lnTo>
                      <a:lnTo>
                        <a:pt x="150" y="21"/>
                      </a:lnTo>
                      <a:lnTo>
                        <a:pt x="150" y="23"/>
                      </a:lnTo>
                      <a:lnTo>
                        <a:pt x="149" y="23"/>
                      </a:lnTo>
                      <a:lnTo>
                        <a:pt x="147" y="23"/>
                      </a:lnTo>
                      <a:lnTo>
                        <a:pt x="146" y="23"/>
                      </a:lnTo>
                      <a:lnTo>
                        <a:pt x="146" y="25"/>
                      </a:lnTo>
                      <a:lnTo>
                        <a:pt x="146" y="26"/>
                      </a:lnTo>
                      <a:lnTo>
                        <a:pt x="147" y="29"/>
                      </a:lnTo>
                      <a:lnTo>
                        <a:pt x="147" y="30"/>
                      </a:lnTo>
                      <a:lnTo>
                        <a:pt x="146" y="33"/>
                      </a:lnTo>
                      <a:lnTo>
                        <a:pt x="145" y="34"/>
                      </a:lnTo>
                      <a:lnTo>
                        <a:pt x="145" y="35"/>
                      </a:lnTo>
                      <a:lnTo>
                        <a:pt x="143" y="38"/>
                      </a:lnTo>
                      <a:lnTo>
                        <a:pt x="140" y="40"/>
                      </a:lnTo>
                      <a:lnTo>
                        <a:pt x="140" y="44"/>
                      </a:lnTo>
                      <a:lnTo>
                        <a:pt x="137" y="45"/>
                      </a:lnTo>
                      <a:lnTo>
                        <a:pt x="133" y="45"/>
                      </a:lnTo>
                      <a:lnTo>
                        <a:pt x="131" y="45"/>
                      </a:lnTo>
                      <a:lnTo>
                        <a:pt x="130" y="47"/>
                      </a:lnTo>
                      <a:lnTo>
                        <a:pt x="128" y="48"/>
                      </a:lnTo>
                      <a:lnTo>
                        <a:pt x="130" y="49"/>
                      </a:lnTo>
                      <a:lnTo>
                        <a:pt x="130" y="51"/>
                      </a:lnTo>
                      <a:lnTo>
                        <a:pt x="130" y="52"/>
                      </a:lnTo>
                      <a:lnTo>
                        <a:pt x="128" y="53"/>
                      </a:lnTo>
                      <a:lnTo>
                        <a:pt x="124" y="54"/>
                      </a:lnTo>
                      <a:lnTo>
                        <a:pt x="123" y="56"/>
                      </a:lnTo>
                      <a:lnTo>
                        <a:pt x="122" y="58"/>
                      </a:lnTo>
                      <a:lnTo>
                        <a:pt x="122" y="61"/>
                      </a:lnTo>
                      <a:lnTo>
                        <a:pt x="122" y="62"/>
                      </a:lnTo>
                      <a:lnTo>
                        <a:pt x="122" y="65"/>
                      </a:lnTo>
                      <a:lnTo>
                        <a:pt x="121" y="66"/>
                      </a:lnTo>
                      <a:lnTo>
                        <a:pt x="122" y="73"/>
                      </a:lnTo>
                      <a:lnTo>
                        <a:pt x="122" y="75"/>
                      </a:lnTo>
                      <a:lnTo>
                        <a:pt x="122" y="76"/>
                      </a:lnTo>
                      <a:lnTo>
                        <a:pt x="122" y="77"/>
                      </a:lnTo>
                      <a:lnTo>
                        <a:pt x="121" y="78"/>
                      </a:lnTo>
                      <a:lnTo>
                        <a:pt x="119" y="80"/>
                      </a:lnTo>
                      <a:lnTo>
                        <a:pt x="118" y="81"/>
                      </a:lnTo>
                      <a:lnTo>
                        <a:pt x="118" y="84"/>
                      </a:lnTo>
                      <a:lnTo>
                        <a:pt x="119" y="85"/>
                      </a:lnTo>
                      <a:lnTo>
                        <a:pt x="118" y="89"/>
                      </a:lnTo>
                      <a:lnTo>
                        <a:pt x="118" y="90"/>
                      </a:lnTo>
                      <a:lnTo>
                        <a:pt x="118" y="91"/>
                      </a:lnTo>
                      <a:lnTo>
                        <a:pt x="118" y="94"/>
                      </a:lnTo>
                      <a:lnTo>
                        <a:pt x="116" y="96"/>
                      </a:lnTo>
                      <a:lnTo>
                        <a:pt x="114" y="96"/>
                      </a:lnTo>
                      <a:lnTo>
                        <a:pt x="111" y="95"/>
                      </a:lnTo>
                      <a:lnTo>
                        <a:pt x="111" y="96"/>
                      </a:lnTo>
                      <a:lnTo>
                        <a:pt x="111" y="99"/>
                      </a:lnTo>
                      <a:lnTo>
                        <a:pt x="112" y="100"/>
                      </a:lnTo>
                      <a:lnTo>
                        <a:pt x="112" y="103"/>
                      </a:lnTo>
                      <a:lnTo>
                        <a:pt x="114" y="104"/>
                      </a:lnTo>
                      <a:lnTo>
                        <a:pt x="114" y="105"/>
                      </a:lnTo>
                      <a:lnTo>
                        <a:pt x="114" y="106"/>
                      </a:lnTo>
                      <a:lnTo>
                        <a:pt x="112" y="106"/>
                      </a:lnTo>
                      <a:lnTo>
                        <a:pt x="112" y="105"/>
                      </a:lnTo>
                      <a:lnTo>
                        <a:pt x="109" y="104"/>
                      </a:lnTo>
                      <a:lnTo>
                        <a:pt x="107" y="104"/>
                      </a:lnTo>
                      <a:lnTo>
                        <a:pt x="104" y="104"/>
                      </a:lnTo>
                      <a:lnTo>
                        <a:pt x="102" y="103"/>
                      </a:lnTo>
                      <a:lnTo>
                        <a:pt x="99" y="103"/>
                      </a:lnTo>
                      <a:lnTo>
                        <a:pt x="97" y="99"/>
                      </a:lnTo>
                      <a:lnTo>
                        <a:pt x="95" y="99"/>
                      </a:lnTo>
                      <a:lnTo>
                        <a:pt x="94" y="97"/>
                      </a:lnTo>
                      <a:lnTo>
                        <a:pt x="93" y="99"/>
                      </a:lnTo>
                      <a:lnTo>
                        <a:pt x="93" y="103"/>
                      </a:lnTo>
                      <a:lnTo>
                        <a:pt x="94" y="104"/>
                      </a:lnTo>
                      <a:lnTo>
                        <a:pt x="95" y="104"/>
                      </a:lnTo>
                      <a:lnTo>
                        <a:pt x="97" y="105"/>
                      </a:lnTo>
                      <a:lnTo>
                        <a:pt x="99" y="105"/>
                      </a:lnTo>
                      <a:lnTo>
                        <a:pt x="99" y="106"/>
                      </a:lnTo>
                      <a:lnTo>
                        <a:pt x="100" y="108"/>
                      </a:lnTo>
                      <a:lnTo>
                        <a:pt x="100" y="109"/>
                      </a:lnTo>
                      <a:lnTo>
                        <a:pt x="102" y="110"/>
                      </a:lnTo>
                      <a:lnTo>
                        <a:pt x="102" y="109"/>
                      </a:lnTo>
                      <a:lnTo>
                        <a:pt x="102" y="108"/>
                      </a:lnTo>
                      <a:lnTo>
                        <a:pt x="103" y="108"/>
                      </a:lnTo>
                      <a:lnTo>
                        <a:pt x="104" y="108"/>
                      </a:lnTo>
                      <a:lnTo>
                        <a:pt x="105" y="109"/>
                      </a:lnTo>
                      <a:lnTo>
                        <a:pt x="105" y="111"/>
                      </a:lnTo>
                      <a:lnTo>
                        <a:pt x="105" y="113"/>
                      </a:lnTo>
                      <a:lnTo>
                        <a:pt x="105" y="115"/>
                      </a:lnTo>
                      <a:lnTo>
                        <a:pt x="104" y="119"/>
                      </a:lnTo>
                      <a:lnTo>
                        <a:pt x="103" y="119"/>
                      </a:lnTo>
                      <a:lnTo>
                        <a:pt x="102" y="118"/>
                      </a:lnTo>
                      <a:lnTo>
                        <a:pt x="100" y="118"/>
                      </a:lnTo>
                      <a:lnTo>
                        <a:pt x="99" y="119"/>
                      </a:lnTo>
                      <a:lnTo>
                        <a:pt x="97" y="120"/>
                      </a:lnTo>
                      <a:lnTo>
                        <a:pt x="97" y="122"/>
                      </a:lnTo>
                      <a:lnTo>
                        <a:pt x="97" y="124"/>
                      </a:lnTo>
                      <a:lnTo>
                        <a:pt x="97" y="125"/>
                      </a:lnTo>
                      <a:lnTo>
                        <a:pt x="97" y="128"/>
                      </a:lnTo>
                      <a:lnTo>
                        <a:pt x="97" y="129"/>
                      </a:lnTo>
                      <a:lnTo>
                        <a:pt x="95" y="133"/>
                      </a:lnTo>
                      <a:lnTo>
                        <a:pt x="97" y="135"/>
                      </a:lnTo>
                      <a:lnTo>
                        <a:pt x="99" y="135"/>
                      </a:lnTo>
                      <a:lnTo>
                        <a:pt x="99" y="138"/>
                      </a:lnTo>
                      <a:lnTo>
                        <a:pt x="99" y="141"/>
                      </a:lnTo>
                      <a:lnTo>
                        <a:pt x="100" y="142"/>
                      </a:lnTo>
                      <a:lnTo>
                        <a:pt x="102" y="144"/>
                      </a:lnTo>
                      <a:lnTo>
                        <a:pt x="103" y="146"/>
                      </a:lnTo>
                      <a:lnTo>
                        <a:pt x="104" y="148"/>
                      </a:lnTo>
                      <a:lnTo>
                        <a:pt x="103" y="149"/>
                      </a:lnTo>
                      <a:lnTo>
                        <a:pt x="103" y="151"/>
                      </a:lnTo>
                      <a:lnTo>
                        <a:pt x="104" y="152"/>
                      </a:lnTo>
                      <a:lnTo>
                        <a:pt x="105" y="153"/>
                      </a:lnTo>
                      <a:lnTo>
                        <a:pt x="105" y="15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7" name="Freeform 144">
                  <a:extLst>
                    <a:ext uri="{FF2B5EF4-FFF2-40B4-BE49-F238E27FC236}">
                      <a16:creationId xmlns:a16="http://schemas.microsoft.com/office/drawing/2014/main" id="{B5E65D14-9D6F-43CB-8C4C-B64231785E5E}"/>
                    </a:ext>
                  </a:extLst>
                </p:cNvPr>
                <p:cNvSpPr>
                  <a:spLocks/>
                </p:cNvSpPr>
                <p:nvPr/>
              </p:nvSpPr>
              <p:spPr bwMode="auto">
                <a:xfrm>
                  <a:off x="4077" y="3113"/>
                  <a:ext cx="45" cy="106"/>
                </a:xfrm>
                <a:custGeom>
                  <a:avLst/>
                  <a:gdLst>
                    <a:gd name="T0" fmla="*/ 34 w 45"/>
                    <a:gd name="T1" fmla="*/ 1 h 106"/>
                    <a:gd name="T2" fmla="*/ 36 w 45"/>
                    <a:gd name="T3" fmla="*/ 4 h 106"/>
                    <a:gd name="T4" fmla="*/ 41 w 45"/>
                    <a:gd name="T5" fmla="*/ 11 h 106"/>
                    <a:gd name="T6" fmla="*/ 44 w 45"/>
                    <a:gd name="T7" fmla="*/ 25 h 106"/>
                    <a:gd name="T8" fmla="*/ 45 w 45"/>
                    <a:gd name="T9" fmla="*/ 37 h 106"/>
                    <a:gd name="T10" fmla="*/ 41 w 45"/>
                    <a:gd name="T11" fmla="*/ 47 h 106"/>
                    <a:gd name="T12" fmla="*/ 39 w 45"/>
                    <a:gd name="T13" fmla="*/ 53 h 106"/>
                    <a:gd name="T14" fmla="*/ 34 w 45"/>
                    <a:gd name="T15" fmla="*/ 59 h 106"/>
                    <a:gd name="T16" fmla="*/ 29 w 45"/>
                    <a:gd name="T17" fmla="*/ 67 h 106"/>
                    <a:gd name="T18" fmla="*/ 24 w 45"/>
                    <a:gd name="T19" fmla="*/ 70 h 106"/>
                    <a:gd name="T20" fmla="*/ 20 w 45"/>
                    <a:gd name="T21" fmla="*/ 72 h 106"/>
                    <a:gd name="T22" fmla="*/ 17 w 45"/>
                    <a:gd name="T23" fmla="*/ 81 h 106"/>
                    <a:gd name="T24" fmla="*/ 16 w 45"/>
                    <a:gd name="T25" fmla="*/ 87 h 106"/>
                    <a:gd name="T26" fmla="*/ 15 w 45"/>
                    <a:gd name="T27" fmla="*/ 96 h 106"/>
                    <a:gd name="T28" fmla="*/ 12 w 45"/>
                    <a:gd name="T29" fmla="*/ 106 h 106"/>
                    <a:gd name="T30" fmla="*/ 3 w 45"/>
                    <a:gd name="T31" fmla="*/ 105 h 106"/>
                    <a:gd name="T32" fmla="*/ 1 w 45"/>
                    <a:gd name="T33" fmla="*/ 101 h 106"/>
                    <a:gd name="T34" fmla="*/ 2 w 45"/>
                    <a:gd name="T35" fmla="*/ 97 h 106"/>
                    <a:gd name="T36" fmla="*/ 2 w 45"/>
                    <a:gd name="T37" fmla="*/ 90 h 106"/>
                    <a:gd name="T38" fmla="*/ 1 w 45"/>
                    <a:gd name="T39" fmla="*/ 84 h 106"/>
                    <a:gd name="T40" fmla="*/ 3 w 45"/>
                    <a:gd name="T41" fmla="*/ 77 h 106"/>
                    <a:gd name="T42" fmla="*/ 10 w 45"/>
                    <a:gd name="T43" fmla="*/ 68 h 106"/>
                    <a:gd name="T44" fmla="*/ 12 w 45"/>
                    <a:gd name="T45" fmla="*/ 68 h 106"/>
                    <a:gd name="T46" fmla="*/ 12 w 45"/>
                    <a:gd name="T47" fmla="*/ 66 h 106"/>
                    <a:gd name="T48" fmla="*/ 11 w 45"/>
                    <a:gd name="T49" fmla="*/ 59 h 106"/>
                    <a:gd name="T50" fmla="*/ 12 w 45"/>
                    <a:gd name="T51" fmla="*/ 54 h 106"/>
                    <a:gd name="T52" fmla="*/ 12 w 45"/>
                    <a:gd name="T53" fmla="*/ 47 h 106"/>
                    <a:gd name="T54" fmla="*/ 13 w 45"/>
                    <a:gd name="T55" fmla="*/ 42 h 106"/>
                    <a:gd name="T56" fmla="*/ 15 w 45"/>
                    <a:gd name="T57" fmla="*/ 32 h 106"/>
                    <a:gd name="T58" fmla="*/ 17 w 45"/>
                    <a:gd name="T59" fmla="*/ 27 h 106"/>
                    <a:gd name="T60" fmla="*/ 20 w 45"/>
                    <a:gd name="T61" fmla="*/ 16 h 106"/>
                    <a:gd name="T62" fmla="*/ 21 w 45"/>
                    <a:gd name="T63" fmla="*/ 15 h 106"/>
                    <a:gd name="T64" fmla="*/ 24 w 45"/>
                    <a:gd name="T65" fmla="*/ 11 h 106"/>
                    <a:gd name="T66" fmla="*/ 20 w 45"/>
                    <a:gd name="T67" fmla="*/ 13 h 106"/>
                    <a:gd name="T68" fmla="*/ 19 w 45"/>
                    <a:gd name="T69" fmla="*/ 10 h 106"/>
                    <a:gd name="T70" fmla="*/ 20 w 45"/>
                    <a:gd name="T71" fmla="*/ 6 h 106"/>
                    <a:gd name="T72" fmla="*/ 25 w 45"/>
                    <a:gd name="T73" fmla="*/ 6 h 106"/>
                    <a:gd name="T74" fmla="*/ 27 w 45"/>
                    <a:gd name="T75" fmla="*/ 4 h 106"/>
                    <a:gd name="T76" fmla="*/ 26 w 45"/>
                    <a:gd name="T77" fmla="*/ 1 h 106"/>
                    <a:gd name="T78" fmla="*/ 29 w 45"/>
                    <a:gd name="T7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106">
                      <a:moveTo>
                        <a:pt x="31" y="1"/>
                      </a:moveTo>
                      <a:lnTo>
                        <a:pt x="34" y="1"/>
                      </a:lnTo>
                      <a:lnTo>
                        <a:pt x="35" y="1"/>
                      </a:lnTo>
                      <a:lnTo>
                        <a:pt x="36" y="4"/>
                      </a:lnTo>
                      <a:lnTo>
                        <a:pt x="40" y="8"/>
                      </a:lnTo>
                      <a:lnTo>
                        <a:pt x="41" y="11"/>
                      </a:lnTo>
                      <a:lnTo>
                        <a:pt x="43" y="18"/>
                      </a:lnTo>
                      <a:lnTo>
                        <a:pt x="44" y="25"/>
                      </a:lnTo>
                      <a:lnTo>
                        <a:pt x="44" y="29"/>
                      </a:lnTo>
                      <a:lnTo>
                        <a:pt x="45" y="37"/>
                      </a:lnTo>
                      <a:lnTo>
                        <a:pt x="44" y="42"/>
                      </a:lnTo>
                      <a:lnTo>
                        <a:pt x="41" y="47"/>
                      </a:lnTo>
                      <a:lnTo>
                        <a:pt x="40" y="51"/>
                      </a:lnTo>
                      <a:lnTo>
                        <a:pt x="39" y="53"/>
                      </a:lnTo>
                      <a:lnTo>
                        <a:pt x="35" y="57"/>
                      </a:lnTo>
                      <a:lnTo>
                        <a:pt x="34" y="59"/>
                      </a:lnTo>
                      <a:lnTo>
                        <a:pt x="31" y="63"/>
                      </a:lnTo>
                      <a:lnTo>
                        <a:pt x="29" y="67"/>
                      </a:lnTo>
                      <a:lnTo>
                        <a:pt x="26" y="68"/>
                      </a:lnTo>
                      <a:lnTo>
                        <a:pt x="24" y="70"/>
                      </a:lnTo>
                      <a:lnTo>
                        <a:pt x="21" y="71"/>
                      </a:lnTo>
                      <a:lnTo>
                        <a:pt x="20" y="72"/>
                      </a:lnTo>
                      <a:lnTo>
                        <a:pt x="19" y="77"/>
                      </a:lnTo>
                      <a:lnTo>
                        <a:pt x="17" y="81"/>
                      </a:lnTo>
                      <a:lnTo>
                        <a:pt x="17" y="85"/>
                      </a:lnTo>
                      <a:lnTo>
                        <a:pt x="16" y="87"/>
                      </a:lnTo>
                      <a:lnTo>
                        <a:pt x="15" y="91"/>
                      </a:lnTo>
                      <a:lnTo>
                        <a:pt x="15" y="96"/>
                      </a:lnTo>
                      <a:lnTo>
                        <a:pt x="15" y="104"/>
                      </a:lnTo>
                      <a:lnTo>
                        <a:pt x="12" y="106"/>
                      </a:lnTo>
                      <a:lnTo>
                        <a:pt x="8" y="106"/>
                      </a:lnTo>
                      <a:lnTo>
                        <a:pt x="3" y="105"/>
                      </a:lnTo>
                      <a:lnTo>
                        <a:pt x="1" y="103"/>
                      </a:lnTo>
                      <a:lnTo>
                        <a:pt x="1" y="101"/>
                      </a:lnTo>
                      <a:lnTo>
                        <a:pt x="1" y="97"/>
                      </a:lnTo>
                      <a:lnTo>
                        <a:pt x="2" y="97"/>
                      </a:lnTo>
                      <a:lnTo>
                        <a:pt x="2" y="92"/>
                      </a:lnTo>
                      <a:lnTo>
                        <a:pt x="2" y="90"/>
                      </a:lnTo>
                      <a:lnTo>
                        <a:pt x="2" y="89"/>
                      </a:lnTo>
                      <a:lnTo>
                        <a:pt x="1" y="84"/>
                      </a:lnTo>
                      <a:lnTo>
                        <a:pt x="0" y="85"/>
                      </a:lnTo>
                      <a:lnTo>
                        <a:pt x="3" y="77"/>
                      </a:lnTo>
                      <a:lnTo>
                        <a:pt x="8" y="72"/>
                      </a:lnTo>
                      <a:lnTo>
                        <a:pt x="10" y="68"/>
                      </a:lnTo>
                      <a:lnTo>
                        <a:pt x="11" y="68"/>
                      </a:lnTo>
                      <a:lnTo>
                        <a:pt x="12" y="68"/>
                      </a:lnTo>
                      <a:lnTo>
                        <a:pt x="12" y="67"/>
                      </a:lnTo>
                      <a:lnTo>
                        <a:pt x="12" y="66"/>
                      </a:lnTo>
                      <a:lnTo>
                        <a:pt x="12" y="62"/>
                      </a:lnTo>
                      <a:lnTo>
                        <a:pt x="11" y="59"/>
                      </a:lnTo>
                      <a:lnTo>
                        <a:pt x="12" y="57"/>
                      </a:lnTo>
                      <a:lnTo>
                        <a:pt x="12" y="54"/>
                      </a:lnTo>
                      <a:lnTo>
                        <a:pt x="12" y="52"/>
                      </a:lnTo>
                      <a:lnTo>
                        <a:pt x="12" y="47"/>
                      </a:lnTo>
                      <a:lnTo>
                        <a:pt x="12" y="44"/>
                      </a:lnTo>
                      <a:lnTo>
                        <a:pt x="13" y="42"/>
                      </a:lnTo>
                      <a:lnTo>
                        <a:pt x="13" y="34"/>
                      </a:lnTo>
                      <a:lnTo>
                        <a:pt x="15" y="32"/>
                      </a:lnTo>
                      <a:lnTo>
                        <a:pt x="16" y="29"/>
                      </a:lnTo>
                      <a:lnTo>
                        <a:pt x="17" y="27"/>
                      </a:lnTo>
                      <a:lnTo>
                        <a:pt x="17" y="24"/>
                      </a:lnTo>
                      <a:lnTo>
                        <a:pt x="20" y="16"/>
                      </a:lnTo>
                      <a:lnTo>
                        <a:pt x="20" y="15"/>
                      </a:lnTo>
                      <a:lnTo>
                        <a:pt x="21" y="15"/>
                      </a:lnTo>
                      <a:lnTo>
                        <a:pt x="21" y="14"/>
                      </a:lnTo>
                      <a:lnTo>
                        <a:pt x="24" y="11"/>
                      </a:lnTo>
                      <a:lnTo>
                        <a:pt x="21" y="11"/>
                      </a:lnTo>
                      <a:lnTo>
                        <a:pt x="20" y="13"/>
                      </a:lnTo>
                      <a:lnTo>
                        <a:pt x="19" y="13"/>
                      </a:lnTo>
                      <a:lnTo>
                        <a:pt x="19" y="10"/>
                      </a:lnTo>
                      <a:lnTo>
                        <a:pt x="20" y="8"/>
                      </a:lnTo>
                      <a:lnTo>
                        <a:pt x="20" y="6"/>
                      </a:lnTo>
                      <a:lnTo>
                        <a:pt x="21" y="6"/>
                      </a:lnTo>
                      <a:lnTo>
                        <a:pt x="25" y="6"/>
                      </a:lnTo>
                      <a:lnTo>
                        <a:pt x="26" y="4"/>
                      </a:lnTo>
                      <a:lnTo>
                        <a:pt x="27" y="4"/>
                      </a:lnTo>
                      <a:lnTo>
                        <a:pt x="26" y="2"/>
                      </a:lnTo>
                      <a:lnTo>
                        <a:pt x="26" y="1"/>
                      </a:lnTo>
                      <a:lnTo>
                        <a:pt x="27" y="1"/>
                      </a:lnTo>
                      <a:lnTo>
                        <a:pt x="29" y="0"/>
                      </a:lnTo>
                      <a:lnTo>
                        <a:pt x="31" y="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8" name="Freeform 145">
                  <a:extLst>
                    <a:ext uri="{FF2B5EF4-FFF2-40B4-BE49-F238E27FC236}">
                      <a16:creationId xmlns:a16="http://schemas.microsoft.com/office/drawing/2014/main" id="{47BC54AB-2A1F-4FE9-BB3F-D1660BCDE347}"/>
                    </a:ext>
                  </a:extLst>
                </p:cNvPr>
                <p:cNvSpPr>
                  <a:spLocks/>
                </p:cNvSpPr>
                <p:nvPr/>
              </p:nvSpPr>
              <p:spPr bwMode="auto">
                <a:xfrm>
                  <a:off x="2928" y="3127"/>
                  <a:ext cx="89" cy="267"/>
                </a:xfrm>
                <a:custGeom>
                  <a:avLst/>
                  <a:gdLst>
                    <a:gd name="T0" fmla="*/ 14 w 89"/>
                    <a:gd name="T1" fmla="*/ 5 h 267"/>
                    <a:gd name="T2" fmla="*/ 23 w 89"/>
                    <a:gd name="T3" fmla="*/ 18 h 267"/>
                    <a:gd name="T4" fmla="*/ 36 w 89"/>
                    <a:gd name="T5" fmla="*/ 29 h 267"/>
                    <a:gd name="T6" fmla="*/ 46 w 89"/>
                    <a:gd name="T7" fmla="*/ 38 h 267"/>
                    <a:gd name="T8" fmla="*/ 48 w 89"/>
                    <a:gd name="T9" fmla="*/ 47 h 267"/>
                    <a:gd name="T10" fmla="*/ 38 w 89"/>
                    <a:gd name="T11" fmla="*/ 48 h 267"/>
                    <a:gd name="T12" fmla="*/ 41 w 89"/>
                    <a:gd name="T13" fmla="*/ 62 h 267"/>
                    <a:gd name="T14" fmla="*/ 48 w 89"/>
                    <a:gd name="T15" fmla="*/ 70 h 267"/>
                    <a:gd name="T16" fmla="*/ 57 w 89"/>
                    <a:gd name="T17" fmla="*/ 81 h 267"/>
                    <a:gd name="T18" fmla="*/ 67 w 89"/>
                    <a:gd name="T19" fmla="*/ 87 h 267"/>
                    <a:gd name="T20" fmla="*/ 62 w 89"/>
                    <a:gd name="T21" fmla="*/ 97 h 267"/>
                    <a:gd name="T22" fmla="*/ 59 w 89"/>
                    <a:gd name="T23" fmla="*/ 111 h 267"/>
                    <a:gd name="T24" fmla="*/ 62 w 89"/>
                    <a:gd name="T25" fmla="*/ 129 h 267"/>
                    <a:gd name="T26" fmla="*/ 52 w 89"/>
                    <a:gd name="T27" fmla="*/ 144 h 267"/>
                    <a:gd name="T28" fmla="*/ 46 w 89"/>
                    <a:gd name="T29" fmla="*/ 157 h 267"/>
                    <a:gd name="T30" fmla="*/ 47 w 89"/>
                    <a:gd name="T31" fmla="*/ 173 h 267"/>
                    <a:gd name="T32" fmla="*/ 55 w 89"/>
                    <a:gd name="T33" fmla="*/ 184 h 267"/>
                    <a:gd name="T34" fmla="*/ 70 w 89"/>
                    <a:gd name="T35" fmla="*/ 184 h 267"/>
                    <a:gd name="T36" fmla="*/ 89 w 89"/>
                    <a:gd name="T37" fmla="*/ 191 h 267"/>
                    <a:gd name="T38" fmla="*/ 81 w 89"/>
                    <a:gd name="T39" fmla="*/ 205 h 267"/>
                    <a:gd name="T40" fmla="*/ 78 w 89"/>
                    <a:gd name="T41" fmla="*/ 224 h 267"/>
                    <a:gd name="T42" fmla="*/ 75 w 89"/>
                    <a:gd name="T43" fmla="*/ 238 h 267"/>
                    <a:gd name="T44" fmla="*/ 67 w 89"/>
                    <a:gd name="T45" fmla="*/ 256 h 267"/>
                    <a:gd name="T46" fmla="*/ 61 w 89"/>
                    <a:gd name="T47" fmla="*/ 267 h 267"/>
                    <a:gd name="T48" fmla="*/ 50 w 89"/>
                    <a:gd name="T49" fmla="*/ 266 h 267"/>
                    <a:gd name="T50" fmla="*/ 43 w 89"/>
                    <a:gd name="T51" fmla="*/ 262 h 267"/>
                    <a:gd name="T52" fmla="*/ 26 w 89"/>
                    <a:gd name="T53" fmla="*/ 255 h 267"/>
                    <a:gd name="T54" fmla="*/ 23 w 89"/>
                    <a:gd name="T55" fmla="*/ 238 h 267"/>
                    <a:gd name="T56" fmla="*/ 22 w 89"/>
                    <a:gd name="T57" fmla="*/ 213 h 267"/>
                    <a:gd name="T58" fmla="*/ 13 w 89"/>
                    <a:gd name="T59" fmla="*/ 196 h 267"/>
                    <a:gd name="T60" fmla="*/ 17 w 89"/>
                    <a:gd name="T61" fmla="*/ 171 h 267"/>
                    <a:gd name="T62" fmla="*/ 22 w 89"/>
                    <a:gd name="T63" fmla="*/ 165 h 267"/>
                    <a:gd name="T64" fmla="*/ 36 w 89"/>
                    <a:gd name="T65" fmla="*/ 165 h 267"/>
                    <a:gd name="T66" fmla="*/ 33 w 89"/>
                    <a:gd name="T67" fmla="*/ 157 h 267"/>
                    <a:gd name="T68" fmla="*/ 32 w 89"/>
                    <a:gd name="T69" fmla="*/ 148 h 267"/>
                    <a:gd name="T70" fmla="*/ 40 w 89"/>
                    <a:gd name="T71" fmla="*/ 137 h 267"/>
                    <a:gd name="T72" fmla="*/ 45 w 89"/>
                    <a:gd name="T73" fmla="*/ 124 h 267"/>
                    <a:gd name="T74" fmla="*/ 37 w 89"/>
                    <a:gd name="T75" fmla="*/ 105 h 267"/>
                    <a:gd name="T76" fmla="*/ 41 w 89"/>
                    <a:gd name="T77" fmla="*/ 92 h 267"/>
                    <a:gd name="T78" fmla="*/ 37 w 89"/>
                    <a:gd name="T79" fmla="*/ 103 h 267"/>
                    <a:gd name="T80" fmla="*/ 38 w 89"/>
                    <a:gd name="T81" fmla="*/ 114 h 267"/>
                    <a:gd name="T82" fmla="*/ 41 w 89"/>
                    <a:gd name="T83" fmla="*/ 122 h 267"/>
                    <a:gd name="T84" fmla="*/ 40 w 89"/>
                    <a:gd name="T85" fmla="*/ 134 h 267"/>
                    <a:gd name="T86" fmla="*/ 33 w 89"/>
                    <a:gd name="T87" fmla="*/ 144 h 267"/>
                    <a:gd name="T88" fmla="*/ 31 w 89"/>
                    <a:gd name="T89" fmla="*/ 151 h 267"/>
                    <a:gd name="T90" fmla="*/ 33 w 89"/>
                    <a:gd name="T91" fmla="*/ 161 h 267"/>
                    <a:gd name="T92" fmla="*/ 28 w 89"/>
                    <a:gd name="T93" fmla="*/ 166 h 267"/>
                    <a:gd name="T94" fmla="*/ 22 w 89"/>
                    <a:gd name="T95" fmla="*/ 163 h 267"/>
                    <a:gd name="T96" fmla="*/ 23 w 89"/>
                    <a:gd name="T97" fmla="*/ 149 h 267"/>
                    <a:gd name="T98" fmla="*/ 23 w 89"/>
                    <a:gd name="T99" fmla="*/ 123 h 267"/>
                    <a:gd name="T100" fmla="*/ 9 w 89"/>
                    <a:gd name="T101" fmla="*/ 101 h 267"/>
                    <a:gd name="T102" fmla="*/ 2 w 89"/>
                    <a:gd name="T103" fmla="*/ 81 h 267"/>
                    <a:gd name="T104" fmla="*/ 2 w 89"/>
                    <a:gd name="T105" fmla="*/ 61 h 267"/>
                    <a:gd name="T106" fmla="*/ 13 w 89"/>
                    <a:gd name="T107" fmla="*/ 47 h 267"/>
                    <a:gd name="T108" fmla="*/ 18 w 89"/>
                    <a:gd name="T109" fmla="*/ 42 h 267"/>
                    <a:gd name="T110" fmla="*/ 23 w 89"/>
                    <a:gd name="T111" fmla="*/ 38 h 267"/>
                    <a:gd name="T112" fmla="*/ 26 w 89"/>
                    <a:gd name="T113" fmla="*/ 34 h 267"/>
                    <a:gd name="T114" fmla="*/ 28 w 89"/>
                    <a:gd name="T115" fmla="*/ 28 h 267"/>
                    <a:gd name="T116" fmla="*/ 17 w 89"/>
                    <a:gd name="T117" fmla="*/ 26 h 267"/>
                    <a:gd name="T118" fmla="*/ 8 w 89"/>
                    <a:gd name="T119" fmla="*/ 23 h 267"/>
                    <a:gd name="T120" fmla="*/ 8 w 89"/>
                    <a:gd name="T121" fmla="*/ 11 h 267"/>
                    <a:gd name="T122" fmla="*/ 9 w 89"/>
                    <a:gd name="T123" fmla="*/ 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 h="267">
                      <a:moveTo>
                        <a:pt x="10" y="0"/>
                      </a:moveTo>
                      <a:lnTo>
                        <a:pt x="13" y="0"/>
                      </a:lnTo>
                      <a:lnTo>
                        <a:pt x="14" y="5"/>
                      </a:lnTo>
                      <a:lnTo>
                        <a:pt x="15" y="11"/>
                      </a:lnTo>
                      <a:lnTo>
                        <a:pt x="19" y="14"/>
                      </a:lnTo>
                      <a:lnTo>
                        <a:pt x="23" y="18"/>
                      </a:lnTo>
                      <a:lnTo>
                        <a:pt x="28" y="23"/>
                      </a:lnTo>
                      <a:lnTo>
                        <a:pt x="31" y="25"/>
                      </a:lnTo>
                      <a:lnTo>
                        <a:pt x="36" y="29"/>
                      </a:lnTo>
                      <a:lnTo>
                        <a:pt x="40" y="30"/>
                      </a:lnTo>
                      <a:lnTo>
                        <a:pt x="43" y="34"/>
                      </a:lnTo>
                      <a:lnTo>
                        <a:pt x="46" y="38"/>
                      </a:lnTo>
                      <a:lnTo>
                        <a:pt x="48" y="43"/>
                      </a:lnTo>
                      <a:lnTo>
                        <a:pt x="50" y="45"/>
                      </a:lnTo>
                      <a:lnTo>
                        <a:pt x="48" y="47"/>
                      </a:lnTo>
                      <a:lnTo>
                        <a:pt x="41" y="47"/>
                      </a:lnTo>
                      <a:lnTo>
                        <a:pt x="40" y="47"/>
                      </a:lnTo>
                      <a:lnTo>
                        <a:pt x="38" y="48"/>
                      </a:lnTo>
                      <a:lnTo>
                        <a:pt x="38" y="54"/>
                      </a:lnTo>
                      <a:lnTo>
                        <a:pt x="40" y="57"/>
                      </a:lnTo>
                      <a:lnTo>
                        <a:pt x="41" y="62"/>
                      </a:lnTo>
                      <a:lnTo>
                        <a:pt x="43" y="63"/>
                      </a:lnTo>
                      <a:lnTo>
                        <a:pt x="46" y="68"/>
                      </a:lnTo>
                      <a:lnTo>
                        <a:pt x="48" y="70"/>
                      </a:lnTo>
                      <a:lnTo>
                        <a:pt x="50" y="71"/>
                      </a:lnTo>
                      <a:lnTo>
                        <a:pt x="53" y="77"/>
                      </a:lnTo>
                      <a:lnTo>
                        <a:pt x="57" y="81"/>
                      </a:lnTo>
                      <a:lnTo>
                        <a:pt x="62" y="82"/>
                      </a:lnTo>
                      <a:lnTo>
                        <a:pt x="65" y="85"/>
                      </a:lnTo>
                      <a:lnTo>
                        <a:pt x="67" y="87"/>
                      </a:lnTo>
                      <a:lnTo>
                        <a:pt x="67" y="91"/>
                      </a:lnTo>
                      <a:lnTo>
                        <a:pt x="65" y="94"/>
                      </a:lnTo>
                      <a:lnTo>
                        <a:pt x="62" y="97"/>
                      </a:lnTo>
                      <a:lnTo>
                        <a:pt x="60" y="99"/>
                      </a:lnTo>
                      <a:lnTo>
                        <a:pt x="59" y="101"/>
                      </a:lnTo>
                      <a:lnTo>
                        <a:pt x="59" y="111"/>
                      </a:lnTo>
                      <a:lnTo>
                        <a:pt x="60" y="116"/>
                      </a:lnTo>
                      <a:lnTo>
                        <a:pt x="62" y="122"/>
                      </a:lnTo>
                      <a:lnTo>
                        <a:pt x="62" y="129"/>
                      </a:lnTo>
                      <a:lnTo>
                        <a:pt x="60" y="137"/>
                      </a:lnTo>
                      <a:lnTo>
                        <a:pt x="55" y="142"/>
                      </a:lnTo>
                      <a:lnTo>
                        <a:pt x="52" y="144"/>
                      </a:lnTo>
                      <a:lnTo>
                        <a:pt x="50" y="148"/>
                      </a:lnTo>
                      <a:lnTo>
                        <a:pt x="47" y="152"/>
                      </a:lnTo>
                      <a:lnTo>
                        <a:pt x="46" y="157"/>
                      </a:lnTo>
                      <a:lnTo>
                        <a:pt x="47" y="162"/>
                      </a:lnTo>
                      <a:lnTo>
                        <a:pt x="47" y="167"/>
                      </a:lnTo>
                      <a:lnTo>
                        <a:pt x="47" y="173"/>
                      </a:lnTo>
                      <a:lnTo>
                        <a:pt x="48" y="177"/>
                      </a:lnTo>
                      <a:lnTo>
                        <a:pt x="52" y="180"/>
                      </a:lnTo>
                      <a:lnTo>
                        <a:pt x="55" y="184"/>
                      </a:lnTo>
                      <a:lnTo>
                        <a:pt x="59" y="186"/>
                      </a:lnTo>
                      <a:lnTo>
                        <a:pt x="64" y="186"/>
                      </a:lnTo>
                      <a:lnTo>
                        <a:pt x="70" y="184"/>
                      </a:lnTo>
                      <a:lnTo>
                        <a:pt x="78" y="187"/>
                      </a:lnTo>
                      <a:lnTo>
                        <a:pt x="85" y="190"/>
                      </a:lnTo>
                      <a:lnTo>
                        <a:pt x="89" y="191"/>
                      </a:lnTo>
                      <a:lnTo>
                        <a:pt x="85" y="196"/>
                      </a:lnTo>
                      <a:lnTo>
                        <a:pt x="83" y="203"/>
                      </a:lnTo>
                      <a:lnTo>
                        <a:pt x="81" y="205"/>
                      </a:lnTo>
                      <a:lnTo>
                        <a:pt x="79" y="210"/>
                      </a:lnTo>
                      <a:lnTo>
                        <a:pt x="78" y="215"/>
                      </a:lnTo>
                      <a:lnTo>
                        <a:pt x="78" y="224"/>
                      </a:lnTo>
                      <a:lnTo>
                        <a:pt x="78" y="230"/>
                      </a:lnTo>
                      <a:lnTo>
                        <a:pt x="78" y="234"/>
                      </a:lnTo>
                      <a:lnTo>
                        <a:pt x="75" y="238"/>
                      </a:lnTo>
                      <a:lnTo>
                        <a:pt x="72" y="243"/>
                      </a:lnTo>
                      <a:lnTo>
                        <a:pt x="69" y="251"/>
                      </a:lnTo>
                      <a:lnTo>
                        <a:pt x="67" y="256"/>
                      </a:lnTo>
                      <a:lnTo>
                        <a:pt x="65" y="263"/>
                      </a:lnTo>
                      <a:lnTo>
                        <a:pt x="64" y="265"/>
                      </a:lnTo>
                      <a:lnTo>
                        <a:pt x="61" y="267"/>
                      </a:lnTo>
                      <a:lnTo>
                        <a:pt x="59" y="267"/>
                      </a:lnTo>
                      <a:lnTo>
                        <a:pt x="52" y="266"/>
                      </a:lnTo>
                      <a:lnTo>
                        <a:pt x="50" y="266"/>
                      </a:lnTo>
                      <a:lnTo>
                        <a:pt x="48" y="265"/>
                      </a:lnTo>
                      <a:lnTo>
                        <a:pt x="46" y="263"/>
                      </a:lnTo>
                      <a:lnTo>
                        <a:pt x="43" y="262"/>
                      </a:lnTo>
                      <a:lnTo>
                        <a:pt x="38" y="261"/>
                      </a:lnTo>
                      <a:lnTo>
                        <a:pt x="33" y="260"/>
                      </a:lnTo>
                      <a:lnTo>
                        <a:pt x="26" y="255"/>
                      </a:lnTo>
                      <a:lnTo>
                        <a:pt x="22" y="252"/>
                      </a:lnTo>
                      <a:lnTo>
                        <a:pt x="22" y="247"/>
                      </a:lnTo>
                      <a:lnTo>
                        <a:pt x="23" y="238"/>
                      </a:lnTo>
                      <a:lnTo>
                        <a:pt x="24" y="228"/>
                      </a:lnTo>
                      <a:lnTo>
                        <a:pt x="23" y="220"/>
                      </a:lnTo>
                      <a:lnTo>
                        <a:pt x="22" y="213"/>
                      </a:lnTo>
                      <a:lnTo>
                        <a:pt x="19" y="208"/>
                      </a:lnTo>
                      <a:lnTo>
                        <a:pt x="15" y="201"/>
                      </a:lnTo>
                      <a:lnTo>
                        <a:pt x="13" y="196"/>
                      </a:lnTo>
                      <a:lnTo>
                        <a:pt x="13" y="184"/>
                      </a:lnTo>
                      <a:lnTo>
                        <a:pt x="14" y="176"/>
                      </a:lnTo>
                      <a:lnTo>
                        <a:pt x="17" y="171"/>
                      </a:lnTo>
                      <a:lnTo>
                        <a:pt x="18" y="166"/>
                      </a:lnTo>
                      <a:lnTo>
                        <a:pt x="19" y="165"/>
                      </a:lnTo>
                      <a:lnTo>
                        <a:pt x="22" y="165"/>
                      </a:lnTo>
                      <a:lnTo>
                        <a:pt x="24" y="167"/>
                      </a:lnTo>
                      <a:lnTo>
                        <a:pt x="32" y="165"/>
                      </a:lnTo>
                      <a:lnTo>
                        <a:pt x="36" y="165"/>
                      </a:lnTo>
                      <a:lnTo>
                        <a:pt x="37" y="162"/>
                      </a:lnTo>
                      <a:lnTo>
                        <a:pt x="34" y="158"/>
                      </a:lnTo>
                      <a:lnTo>
                        <a:pt x="33" y="157"/>
                      </a:lnTo>
                      <a:lnTo>
                        <a:pt x="33" y="153"/>
                      </a:lnTo>
                      <a:lnTo>
                        <a:pt x="33" y="151"/>
                      </a:lnTo>
                      <a:lnTo>
                        <a:pt x="32" y="148"/>
                      </a:lnTo>
                      <a:lnTo>
                        <a:pt x="36" y="146"/>
                      </a:lnTo>
                      <a:lnTo>
                        <a:pt x="37" y="142"/>
                      </a:lnTo>
                      <a:lnTo>
                        <a:pt x="40" y="137"/>
                      </a:lnTo>
                      <a:lnTo>
                        <a:pt x="41" y="133"/>
                      </a:lnTo>
                      <a:lnTo>
                        <a:pt x="43" y="130"/>
                      </a:lnTo>
                      <a:lnTo>
                        <a:pt x="45" y="124"/>
                      </a:lnTo>
                      <a:lnTo>
                        <a:pt x="43" y="120"/>
                      </a:lnTo>
                      <a:lnTo>
                        <a:pt x="38" y="109"/>
                      </a:lnTo>
                      <a:lnTo>
                        <a:pt x="37" y="105"/>
                      </a:lnTo>
                      <a:lnTo>
                        <a:pt x="40" y="100"/>
                      </a:lnTo>
                      <a:lnTo>
                        <a:pt x="41" y="97"/>
                      </a:lnTo>
                      <a:lnTo>
                        <a:pt x="41" y="92"/>
                      </a:lnTo>
                      <a:lnTo>
                        <a:pt x="40" y="97"/>
                      </a:lnTo>
                      <a:lnTo>
                        <a:pt x="38" y="99"/>
                      </a:lnTo>
                      <a:lnTo>
                        <a:pt x="37" y="103"/>
                      </a:lnTo>
                      <a:lnTo>
                        <a:pt x="36" y="105"/>
                      </a:lnTo>
                      <a:lnTo>
                        <a:pt x="37" y="109"/>
                      </a:lnTo>
                      <a:lnTo>
                        <a:pt x="38" y="114"/>
                      </a:lnTo>
                      <a:lnTo>
                        <a:pt x="40" y="115"/>
                      </a:lnTo>
                      <a:lnTo>
                        <a:pt x="41" y="118"/>
                      </a:lnTo>
                      <a:lnTo>
                        <a:pt x="41" y="122"/>
                      </a:lnTo>
                      <a:lnTo>
                        <a:pt x="43" y="124"/>
                      </a:lnTo>
                      <a:lnTo>
                        <a:pt x="41" y="130"/>
                      </a:lnTo>
                      <a:lnTo>
                        <a:pt x="40" y="134"/>
                      </a:lnTo>
                      <a:lnTo>
                        <a:pt x="37" y="137"/>
                      </a:lnTo>
                      <a:lnTo>
                        <a:pt x="36" y="141"/>
                      </a:lnTo>
                      <a:lnTo>
                        <a:pt x="33" y="144"/>
                      </a:lnTo>
                      <a:lnTo>
                        <a:pt x="32" y="146"/>
                      </a:lnTo>
                      <a:lnTo>
                        <a:pt x="31" y="147"/>
                      </a:lnTo>
                      <a:lnTo>
                        <a:pt x="31" y="151"/>
                      </a:lnTo>
                      <a:lnTo>
                        <a:pt x="31" y="153"/>
                      </a:lnTo>
                      <a:lnTo>
                        <a:pt x="31" y="157"/>
                      </a:lnTo>
                      <a:lnTo>
                        <a:pt x="33" y="161"/>
                      </a:lnTo>
                      <a:lnTo>
                        <a:pt x="32" y="163"/>
                      </a:lnTo>
                      <a:lnTo>
                        <a:pt x="29" y="165"/>
                      </a:lnTo>
                      <a:lnTo>
                        <a:pt x="28" y="166"/>
                      </a:lnTo>
                      <a:lnTo>
                        <a:pt x="24" y="166"/>
                      </a:lnTo>
                      <a:lnTo>
                        <a:pt x="23" y="165"/>
                      </a:lnTo>
                      <a:lnTo>
                        <a:pt x="22" y="163"/>
                      </a:lnTo>
                      <a:lnTo>
                        <a:pt x="21" y="161"/>
                      </a:lnTo>
                      <a:lnTo>
                        <a:pt x="22" y="156"/>
                      </a:lnTo>
                      <a:lnTo>
                        <a:pt x="23" y="149"/>
                      </a:lnTo>
                      <a:lnTo>
                        <a:pt x="23" y="141"/>
                      </a:lnTo>
                      <a:lnTo>
                        <a:pt x="24" y="132"/>
                      </a:lnTo>
                      <a:lnTo>
                        <a:pt x="23" y="123"/>
                      </a:lnTo>
                      <a:lnTo>
                        <a:pt x="22" y="116"/>
                      </a:lnTo>
                      <a:lnTo>
                        <a:pt x="14" y="104"/>
                      </a:lnTo>
                      <a:lnTo>
                        <a:pt x="9" y="101"/>
                      </a:lnTo>
                      <a:lnTo>
                        <a:pt x="7" y="94"/>
                      </a:lnTo>
                      <a:lnTo>
                        <a:pt x="3" y="87"/>
                      </a:lnTo>
                      <a:lnTo>
                        <a:pt x="2" y="81"/>
                      </a:lnTo>
                      <a:lnTo>
                        <a:pt x="0" y="73"/>
                      </a:lnTo>
                      <a:lnTo>
                        <a:pt x="0" y="68"/>
                      </a:lnTo>
                      <a:lnTo>
                        <a:pt x="2" y="61"/>
                      </a:lnTo>
                      <a:lnTo>
                        <a:pt x="4" y="56"/>
                      </a:lnTo>
                      <a:lnTo>
                        <a:pt x="7" y="53"/>
                      </a:lnTo>
                      <a:lnTo>
                        <a:pt x="13" y="47"/>
                      </a:lnTo>
                      <a:lnTo>
                        <a:pt x="15" y="43"/>
                      </a:lnTo>
                      <a:lnTo>
                        <a:pt x="17" y="43"/>
                      </a:lnTo>
                      <a:lnTo>
                        <a:pt x="18" y="42"/>
                      </a:lnTo>
                      <a:lnTo>
                        <a:pt x="21" y="40"/>
                      </a:lnTo>
                      <a:lnTo>
                        <a:pt x="22" y="39"/>
                      </a:lnTo>
                      <a:lnTo>
                        <a:pt x="23" y="38"/>
                      </a:lnTo>
                      <a:lnTo>
                        <a:pt x="24" y="38"/>
                      </a:lnTo>
                      <a:lnTo>
                        <a:pt x="24" y="37"/>
                      </a:lnTo>
                      <a:lnTo>
                        <a:pt x="26" y="34"/>
                      </a:lnTo>
                      <a:lnTo>
                        <a:pt x="28" y="33"/>
                      </a:lnTo>
                      <a:lnTo>
                        <a:pt x="29" y="30"/>
                      </a:lnTo>
                      <a:lnTo>
                        <a:pt x="28" y="28"/>
                      </a:lnTo>
                      <a:lnTo>
                        <a:pt x="24" y="26"/>
                      </a:lnTo>
                      <a:lnTo>
                        <a:pt x="22" y="25"/>
                      </a:lnTo>
                      <a:lnTo>
                        <a:pt x="17" y="26"/>
                      </a:lnTo>
                      <a:lnTo>
                        <a:pt x="14" y="28"/>
                      </a:lnTo>
                      <a:lnTo>
                        <a:pt x="10" y="25"/>
                      </a:lnTo>
                      <a:lnTo>
                        <a:pt x="8" y="23"/>
                      </a:lnTo>
                      <a:lnTo>
                        <a:pt x="7" y="19"/>
                      </a:lnTo>
                      <a:lnTo>
                        <a:pt x="7" y="16"/>
                      </a:lnTo>
                      <a:lnTo>
                        <a:pt x="8" y="11"/>
                      </a:lnTo>
                      <a:lnTo>
                        <a:pt x="9" y="9"/>
                      </a:lnTo>
                      <a:lnTo>
                        <a:pt x="10" y="4"/>
                      </a:lnTo>
                      <a:lnTo>
                        <a:pt x="9" y="2"/>
                      </a:lnTo>
                      <a:lnTo>
                        <a:pt x="9" y="0"/>
                      </a:lnTo>
                      <a:lnTo>
                        <a:pt x="10"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09" name="Freeform 146">
                  <a:extLst>
                    <a:ext uri="{FF2B5EF4-FFF2-40B4-BE49-F238E27FC236}">
                      <a16:creationId xmlns:a16="http://schemas.microsoft.com/office/drawing/2014/main" id="{C8457AC8-6059-4DCE-A3A6-910B33427310}"/>
                    </a:ext>
                  </a:extLst>
                </p:cNvPr>
                <p:cNvSpPr>
                  <a:spLocks/>
                </p:cNvSpPr>
                <p:nvPr/>
              </p:nvSpPr>
              <p:spPr bwMode="auto">
                <a:xfrm>
                  <a:off x="3831" y="3136"/>
                  <a:ext cx="19" cy="21"/>
                </a:xfrm>
                <a:custGeom>
                  <a:avLst/>
                  <a:gdLst>
                    <a:gd name="T0" fmla="*/ 3 w 19"/>
                    <a:gd name="T1" fmla="*/ 21 h 21"/>
                    <a:gd name="T2" fmla="*/ 2 w 19"/>
                    <a:gd name="T3" fmla="*/ 20 h 21"/>
                    <a:gd name="T4" fmla="*/ 0 w 19"/>
                    <a:gd name="T5" fmla="*/ 15 h 21"/>
                    <a:gd name="T6" fmla="*/ 0 w 19"/>
                    <a:gd name="T7" fmla="*/ 10 h 21"/>
                    <a:gd name="T8" fmla="*/ 2 w 19"/>
                    <a:gd name="T9" fmla="*/ 6 h 21"/>
                    <a:gd name="T10" fmla="*/ 5 w 19"/>
                    <a:gd name="T11" fmla="*/ 4 h 21"/>
                    <a:gd name="T12" fmla="*/ 7 w 19"/>
                    <a:gd name="T13" fmla="*/ 2 h 21"/>
                    <a:gd name="T14" fmla="*/ 10 w 19"/>
                    <a:gd name="T15" fmla="*/ 1 h 21"/>
                    <a:gd name="T16" fmla="*/ 14 w 19"/>
                    <a:gd name="T17" fmla="*/ 0 h 21"/>
                    <a:gd name="T18" fmla="*/ 17 w 19"/>
                    <a:gd name="T19" fmla="*/ 2 h 21"/>
                    <a:gd name="T20" fmla="*/ 19 w 19"/>
                    <a:gd name="T21" fmla="*/ 4 h 21"/>
                    <a:gd name="T22" fmla="*/ 17 w 19"/>
                    <a:gd name="T23" fmla="*/ 6 h 21"/>
                    <a:gd name="T24" fmla="*/ 16 w 19"/>
                    <a:gd name="T25" fmla="*/ 7 h 21"/>
                    <a:gd name="T26" fmla="*/ 14 w 19"/>
                    <a:gd name="T27" fmla="*/ 10 h 21"/>
                    <a:gd name="T28" fmla="*/ 12 w 19"/>
                    <a:gd name="T29" fmla="*/ 14 h 21"/>
                    <a:gd name="T30" fmla="*/ 11 w 19"/>
                    <a:gd name="T31" fmla="*/ 15 h 21"/>
                    <a:gd name="T32" fmla="*/ 10 w 19"/>
                    <a:gd name="T33" fmla="*/ 16 h 21"/>
                    <a:gd name="T34" fmla="*/ 9 w 19"/>
                    <a:gd name="T35" fmla="*/ 17 h 21"/>
                    <a:gd name="T36" fmla="*/ 6 w 19"/>
                    <a:gd name="T37" fmla="*/ 19 h 21"/>
                    <a:gd name="T38" fmla="*/ 6 w 19"/>
                    <a:gd name="T39" fmla="*/ 20 h 21"/>
                    <a:gd name="T40" fmla="*/ 5 w 19"/>
                    <a:gd name="T41" fmla="*/ 21 h 21"/>
                    <a:gd name="T42" fmla="*/ 3 w 19"/>
                    <a:gd name="T4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1">
                      <a:moveTo>
                        <a:pt x="3" y="21"/>
                      </a:moveTo>
                      <a:lnTo>
                        <a:pt x="2" y="20"/>
                      </a:lnTo>
                      <a:lnTo>
                        <a:pt x="0" y="15"/>
                      </a:lnTo>
                      <a:lnTo>
                        <a:pt x="0" y="10"/>
                      </a:lnTo>
                      <a:lnTo>
                        <a:pt x="2" y="6"/>
                      </a:lnTo>
                      <a:lnTo>
                        <a:pt x="5" y="4"/>
                      </a:lnTo>
                      <a:lnTo>
                        <a:pt x="7" y="2"/>
                      </a:lnTo>
                      <a:lnTo>
                        <a:pt x="10" y="1"/>
                      </a:lnTo>
                      <a:lnTo>
                        <a:pt x="14" y="0"/>
                      </a:lnTo>
                      <a:lnTo>
                        <a:pt x="17" y="2"/>
                      </a:lnTo>
                      <a:lnTo>
                        <a:pt x="19" y="4"/>
                      </a:lnTo>
                      <a:lnTo>
                        <a:pt x="17" y="6"/>
                      </a:lnTo>
                      <a:lnTo>
                        <a:pt x="16" y="7"/>
                      </a:lnTo>
                      <a:lnTo>
                        <a:pt x="14" y="10"/>
                      </a:lnTo>
                      <a:lnTo>
                        <a:pt x="12" y="14"/>
                      </a:lnTo>
                      <a:lnTo>
                        <a:pt x="11" y="15"/>
                      </a:lnTo>
                      <a:lnTo>
                        <a:pt x="10" y="16"/>
                      </a:lnTo>
                      <a:lnTo>
                        <a:pt x="9" y="17"/>
                      </a:lnTo>
                      <a:lnTo>
                        <a:pt x="6" y="19"/>
                      </a:lnTo>
                      <a:lnTo>
                        <a:pt x="6" y="20"/>
                      </a:lnTo>
                      <a:lnTo>
                        <a:pt x="5" y="21"/>
                      </a:lnTo>
                      <a:lnTo>
                        <a:pt x="3" y="2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0" name="Freeform 147">
                  <a:extLst>
                    <a:ext uri="{FF2B5EF4-FFF2-40B4-BE49-F238E27FC236}">
                      <a16:creationId xmlns:a16="http://schemas.microsoft.com/office/drawing/2014/main" id="{20182ECA-56D0-46C0-90C0-2BB33F582993}"/>
                    </a:ext>
                  </a:extLst>
                </p:cNvPr>
                <p:cNvSpPr>
                  <a:spLocks/>
                </p:cNvSpPr>
                <p:nvPr/>
              </p:nvSpPr>
              <p:spPr bwMode="auto">
                <a:xfrm>
                  <a:off x="3066" y="3138"/>
                  <a:ext cx="63" cy="138"/>
                </a:xfrm>
                <a:custGeom>
                  <a:avLst/>
                  <a:gdLst>
                    <a:gd name="T0" fmla="*/ 40 w 63"/>
                    <a:gd name="T1" fmla="*/ 137 h 138"/>
                    <a:gd name="T2" fmla="*/ 26 w 63"/>
                    <a:gd name="T3" fmla="*/ 116 h 138"/>
                    <a:gd name="T4" fmla="*/ 17 w 63"/>
                    <a:gd name="T5" fmla="*/ 100 h 138"/>
                    <a:gd name="T6" fmla="*/ 13 w 63"/>
                    <a:gd name="T7" fmla="*/ 93 h 138"/>
                    <a:gd name="T8" fmla="*/ 9 w 63"/>
                    <a:gd name="T9" fmla="*/ 81 h 138"/>
                    <a:gd name="T10" fmla="*/ 12 w 63"/>
                    <a:gd name="T11" fmla="*/ 75 h 138"/>
                    <a:gd name="T12" fmla="*/ 17 w 63"/>
                    <a:gd name="T13" fmla="*/ 75 h 138"/>
                    <a:gd name="T14" fmla="*/ 24 w 63"/>
                    <a:gd name="T15" fmla="*/ 79 h 138"/>
                    <a:gd name="T16" fmla="*/ 31 w 63"/>
                    <a:gd name="T17" fmla="*/ 81 h 138"/>
                    <a:gd name="T18" fmla="*/ 38 w 63"/>
                    <a:gd name="T19" fmla="*/ 83 h 138"/>
                    <a:gd name="T20" fmla="*/ 38 w 63"/>
                    <a:gd name="T21" fmla="*/ 78 h 138"/>
                    <a:gd name="T22" fmla="*/ 33 w 63"/>
                    <a:gd name="T23" fmla="*/ 71 h 138"/>
                    <a:gd name="T24" fmla="*/ 30 w 63"/>
                    <a:gd name="T25" fmla="*/ 62 h 138"/>
                    <a:gd name="T26" fmla="*/ 27 w 63"/>
                    <a:gd name="T27" fmla="*/ 53 h 138"/>
                    <a:gd name="T28" fmla="*/ 21 w 63"/>
                    <a:gd name="T29" fmla="*/ 50 h 138"/>
                    <a:gd name="T30" fmla="*/ 11 w 63"/>
                    <a:gd name="T31" fmla="*/ 46 h 138"/>
                    <a:gd name="T32" fmla="*/ 0 w 63"/>
                    <a:gd name="T33" fmla="*/ 42 h 138"/>
                    <a:gd name="T34" fmla="*/ 3 w 63"/>
                    <a:gd name="T35" fmla="*/ 33 h 138"/>
                    <a:gd name="T36" fmla="*/ 8 w 63"/>
                    <a:gd name="T37" fmla="*/ 26 h 138"/>
                    <a:gd name="T38" fmla="*/ 14 w 63"/>
                    <a:gd name="T39" fmla="*/ 17 h 138"/>
                    <a:gd name="T40" fmla="*/ 21 w 63"/>
                    <a:gd name="T41" fmla="*/ 5 h 138"/>
                    <a:gd name="T42" fmla="*/ 26 w 63"/>
                    <a:gd name="T43" fmla="*/ 0 h 138"/>
                    <a:gd name="T44" fmla="*/ 31 w 63"/>
                    <a:gd name="T45" fmla="*/ 5 h 138"/>
                    <a:gd name="T46" fmla="*/ 33 w 63"/>
                    <a:gd name="T47" fmla="*/ 21 h 138"/>
                    <a:gd name="T48" fmla="*/ 31 w 63"/>
                    <a:gd name="T49" fmla="*/ 31 h 138"/>
                    <a:gd name="T50" fmla="*/ 33 w 63"/>
                    <a:gd name="T51" fmla="*/ 38 h 138"/>
                    <a:gd name="T52" fmla="*/ 40 w 63"/>
                    <a:gd name="T53" fmla="*/ 34 h 138"/>
                    <a:gd name="T54" fmla="*/ 42 w 63"/>
                    <a:gd name="T55" fmla="*/ 43 h 138"/>
                    <a:gd name="T56" fmla="*/ 45 w 63"/>
                    <a:gd name="T57" fmla="*/ 48 h 138"/>
                    <a:gd name="T58" fmla="*/ 51 w 63"/>
                    <a:gd name="T59" fmla="*/ 53 h 138"/>
                    <a:gd name="T60" fmla="*/ 59 w 63"/>
                    <a:gd name="T61" fmla="*/ 59 h 138"/>
                    <a:gd name="T62" fmla="*/ 63 w 63"/>
                    <a:gd name="T63" fmla="*/ 67 h 138"/>
                    <a:gd name="T64" fmla="*/ 57 w 63"/>
                    <a:gd name="T65" fmla="*/ 74 h 138"/>
                    <a:gd name="T66" fmla="*/ 54 w 63"/>
                    <a:gd name="T67" fmla="*/ 80 h 138"/>
                    <a:gd name="T68" fmla="*/ 49 w 63"/>
                    <a:gd name="T69" fmla="*/ 89 h 138"/>
                    <a:gd name="T70" fmla="*/ 42 w 63"/>
                    <a:gd name="T71" fmla="*/ 98 h 138"/>
                    <a:gd name="T72" fmla="*/ 42 w 63"/>
                    <a:gd name="T73" fmla="*/ 107 h 138"/>
                    <a:gd name="T74" fmla="*/ 41 w 63"/>
                    <a:gd name="T75" fmla="*/ 117 h 138"/>
                    <a:gd name="T76" fmla="*/ 41 w 63"/>
                    <a:gd name="T7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138">
                      <a:moveTo>
                        <a:pt x="40" y="138"/>
                      </a:moveTo>
                      <a:lnTo>
                        <a:pt x="40" y="137"/>
                      </a:lnTo>
                      <a:lnTo>
                        <a:pt x="38" y="136"/>
                      </a:lnTo>
                      <a:lnTo>
                        <a:pt x="26" y="116"/>
                      </a:lnTo>
                      <a:lnTo>
                        <a:pt x="18" y="104"/>
                      </a:lnTo>
                      <a:lnTo>
                        <a:pt x="17" y="100"/>
                      </a:lnTo>
                      <a:lnTo>
                        <a:pt x="14" y="95"/>
                      </a:lnTo>
                      <a:lnTo>
                        <a:pt x="13" y="93"/>
                      </a:lnTo>
                      <a:lnTo>
                        <a:pt x="11" y="86"/>
                      </a:lnTo>
                      <a:lnTo>
                        <a:pt x="9" y="81"/>
                      </a:lnTo>
                      <a:lnTo>
                        <a:pt x="11" y="78"/>
                      </a:lnTo>
                      <a:lnTo>
                        <a:pt x="12" y="75"/>
                      </a:lnTo>
                      <a:lnTo>
                        <a:pt x="14" y="74"/>
                      </a:lnTo>
                      <a:lnTo>
                        <a:pt x="17" y="75"/>
                      </a:lnTo>
                      <a:lnTo>
                        <a:pt x="21" y="78"/>
                      </a:lnTo>
                      <a:lnTo>
                        <a:pt x="24" y="79"/>
                      </a:lnTo>
                      <a:lnTo>
                        <a:pt x="27" y="81"/>
                      </a:lnTo>
                      <a:lnTo>
                        <a:pt x="31" y="81"/>
                      </a:lnTo>
                      <a:lnTo>
                        <a:pt x="35" y="83"/>
                      </a:lnTo>
                      <a:lnTo>
                        <a:pt x="38" y="83"/>
                      </a:lnTo>
                      <a:lnTo>
                        <a:pt x="40" y="80"/>
                      </a:lnTo>
                      <a:lnTo>
                        <a:pt x="38" y="78"/>
                      </a:lnTo>
                      <a:lnTo>
                        <a:pt x="36" y="75"/>
                      </a:lnTo>
                      <a:lnTo>
                        <a:pt x="33" y="71"/>
                      </a:lnTo>
                      <a:lnTo>
                        <a:pt x="31" y="66"/>
                      </a:lnTo>
                      <a:lnTo>
                        <a:pt x="30" y="62"/>
                      </a:lnTo>
                      <a:lnTo>
                        <a:pt x="28" y="57"/>
                      </a:lnTo>
                      <a:lnTo>
                        <a:pt x="27" y="53"/>
                      </a:lnTo>
                      <a:lnTo>
                        <a:pt x="24" y="51"/>
                      </a:lnTo>
                      <a:lnTo>
                        <a:pt x="21" y="50"/>
                      </a:lnTo>
                      <a:lnTo>
                        <a:pt x="16" y="48"/>
                      </a:lnTo>
                      <a:lnTo>
                        <a:pt x="11" y="46"/>
                      </a:lnTo>
                      <a:lnTo>
                        <a:pt x="2" y="45"/>
                      </a:lnTo>
                      <a:lnTo>
                        <a:pt x="0" y="42"/>
                      </a:lnTo>
                      <a:lnTo>
                        <a:pt x="2" y="38"/>
                      </a:lnTo>
                      <a:lnTo>
                        <a:pt x="3" y="33"/>
                      </a:lnTo>
                      <a:lnTo>
                        <a:pt x="4" y="29"/>
                      </a:lnTo>
                      <a:lnTo>
                        <a:pt x="8" y="26"/>
                      </a:lnTo>
                      <a:lnTo>
                        <a:pt x="11" y="21"/>
                      </a:lnTo>
                      <a:lnTo>
                        <a:pt x="14" y="17"/>
                      </a:lnTo>
                      <a:lnTo>
                        <a:pt x="18" y="12"/>
                      </a:lnTo>
                      <a:lnTo>
                        <a:pt x="21" y="5"/>
                      </a:lnTo>
                      <a:lnTo>
                        <a:pt x="26" y="2"/>
                      </a:lnTo>
                      <a:lnTo>
                        <a:pt x="26" y="0"/>
                      </a:lnTo>
                      <a:lnTo>
                        <a:pt x="30" y="0"/>
                      </a:lnTo>
                      <a:lnTo>
                        <a:pt x="31" y="5"/>
                      </a:lnTo>
                      <a:lnTo>
                        <a:pt x="32" y="14"/>
                      </a:lnTo>
                      <a:lnTo>
                        <a:pt x="33" y="21"/>
                      </a:lnTo>
                      <a:lnTo>
                        <a:pt x="33" y="26"/>
                      </a:lnTo>
                      <a:lnTo>
                        <a:pt x="31" y="31"/>
                      </a:lnTo>
                      <a:lnTo>
                        <a:pt x="31" y="36"/>
                      </a:lnTo>
                      <a:lnTo>
                        <a:pt x="33" y="38"/>
                      </a:lnTo>
                      <a:lnTo>
                        <a:pt x="36" y="36"/>
                      </a:lnTo>
                      <a:lnTo>
                        <a:pt x="40" y="34"/>
                      </a:lnTo>
                      <a:lnTo>
                        <a:pt x="42" y="37"/>
                      </a:lnTo>
                      <a:lnTo>
                        <a:pt x="42" y="43"/>
                      </a:lnTo>
                      <a:lnTo>
                        <a:pt x="42" y="47"/>
                      </a:lnTo>
                      <a:lnTo>
                        <a:pt x="45" y="48"/>
                      </a:lnTo>
                      <a:lnTo>
                        <a:pt x="49" y="51"/>
                      </a:lnTo>
                      <a:lnTo>
                        <a:pt x="51" y="53"/>
                      </a:lnTo>
                      <a:lnTo>
                        <a:pt x="55" y="57"/>
                      </a:lnTo>
                      <a:lnTo>
                        <a:pt x="59" y="59"/>
                      </a:lnTo>
                      <a:lnTo>
                        <a:pt x="60" y="60"/>
                      </a:lnTo>
                      <a:lnTo>
                        <a:pt x="63" y="67"/>
                      </a:lnTo>
                      <a:lnTo>
                        <a:pt x="60" y="71"/>
                      </a:lnTo>
                      <a:lnTo>
                        <a:pt x="57" y="74"/>
                      </a:lnTo>
                      <a:lnTo>
                        <a:pt x="55" y="78"/>
                      </a:lnTo>
                      <a:lnTo>
                        <a:pt x="54" y="80"/>
                      </a:lnTo>
                      <a:lnTo>
                        <a:pt x="51" y="86"/>
                      </a:lnTo>
                      <a:lnTo>
                        <a:pt x="49" y="89"/>
                      </a:lnTo>
                      <a:lnTo>
                        <a:pt x="46" y="94"/>
                      </a:lnTo>
                      <a:lnTo>
                        <a:pt x="42" y="98"/>
                      </a:lnTo>
                      <a:lnTo>
                        <a:pt x="41" y="103"/>
                      </a:lnTo>
                      <a:lnTo>
                        <a:pt x="42" y="107"/>
                      </a:lnTo>
                      <a:lnTo>
                        <a:pt x="41" y="111"/>
                      </a:lnTo>
                      <a:lnTo>
                        <a:pt x="41" y="117"/>
                      </a:lnTo>
                      <a:lnTo>
                        <a:pt x="41" y="122"/>
                      </a:lnTo>
                      <a:lnTo>
                        <a:pt x="41" y="137"/>
                      </a:lnTo>
                      <a:lnTo>
                        <a:pt x="40" y="1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1" name="Freeform 148">
                  <a:extLst>
                    <a:ext uri="{FF2B5EF4-FFF2-40B4-BE49-F238E27FC236}">
                      <a16:creationId xmlns:a16="http://schemas.microsoft.com/office/drawing/2014/main" id="{CA76C799-010F-425C-9B0F-32678D2FB691}"/>
                    </a:ext>
                  </a:extLst>
                </p:cNvPr>
                <p:cNvSpPr>
                  <a:spLocks/>
                </p:cNvSpPr>
                <p:nvPr/>
              </p:nvSpPr>
              <p:spPr bwMode="auto">
                <a:xfrm>
                  <a:off x="3184" y="3152"/>
                  <a:ext cx="9" cy="8"/>
                </a:xfrm>
                <a:custGeom>
                  <a:avLst/>
                  <a:gdLst>
                    <a:gd name="T0" fmla="*/ 2 w 9"/>
                    <a:gd name="T1" fmla="*/ 8 h 8"/>
                    <a:gd name="T2" fmla="*/ 0 w 9"/>
                    <a:gd name="T3" fmla="*/ 7 h 8"/>
                    <a:gd name="T4" fmla="*/ 2 w 9"/>
                    <a:gd name="T5" fmla="*/ 4 h 8"/>
                    <a:gd name="T6" fmla="*/ 4 w 9"/>
                    <a:gd name="T7" fmla="*/ 1 h 8"/>
                    <a:gd name="T8" fmla="*/ 7 w 9"/>
                    <a:gd name="T9" fmla="*/ 0 h 8"/>
                    <a:gd name="T10" fmla="*/ 9 w 9"/>
                    <a:gd name="T11" fmla="*/ 3 h 8"/>
                    <a:gd name="T12" fmla="*/ 7 w 9"/>
                    <a:gd name="T13" fmla="*/ 7 h 8"/>
                    <a:gd name="T14" fmla="*/ 4 w 9"/>
                    <a:gd name="T15" fmla="*/ 8 h 8"/>
                    <a:gd name="T16" fmla="*/ 2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8"/>
                      </a:moveTo>
                      <a:lnTo>
                        <a:pt x="0" y="7"/>
                      </a:lnTo>
                      <a:lnTo>
                        <a:pt x="2" y="4"/>
                      </a:lnTo>
                      <a:lnTo>
                        <a:pt x="4" y="1"/>
                      </a:lnTo>
                      <a:lnTo>
                        <a:pt x="7" y="0"/>
                      </a:lnTo>
                      <a:lnTo>
                        <a:pt x="9" y="3"/>
                      </a:lnTo>
                      <a:lnTo>
                        <a:pt x="7" y="7"/>
                      </a:lnTo>
                      <a:lnTo>
                        <a:pt x="4" y="8"/>
                      </a:lnTo>
                      <a:lnTo>
                        <a:pt x="2" y="8"/>
                      </a:lnTo>
                      <a:close/>
                    </a:path>
                  </a:pathLst>
                </a:custGeom>
                <a:grpFill/>
                <a:ln w="1588" cap="rnd">
                  <a:solidFill>
                    <a:srgbClr val="2AABE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2" name="Freeform 149">
                  <a:extLst>
                    <a:ext uri="{FF2B5EF4-FFF2-40B4-BE49-F238E27FC236}">
                      <a16:creationId xmlns:a16="http://schemas.microsoft.com/office/drawing/2014/main" id="{C8BBC5FE-38BA-4E41-BB0B-8EB6443671AC}"/>
                    </a:ext>
                  </a:extLst>
                </p:cNvPr>
                <p:cNvSpPr>
                  <a:spLocks/>
                </p:cNvSpPr>
                <p:nvPr/>
              </p:nvSpPr>
              <p:spPr bwMode="auto">
                <a:xfrm>
                  <a:off x="3187" y="3161"/>
                  <a:ext cx="33" cy="79"/>
                </a:xfrm>
                <a:custGeom>
                  <a:avLst/>
                  <a:gdLst>
                    <a:gd name="T0" fmla="*/ 15 w 33"/>
                    <a:gd name="T1" fmla="*/ 79 h 79"/>
                    <a:gd name="T2" fmla="*/ 11 w 33"/>
                    <a:gd name="T3" fmla="*/ 79 h 79"/>
                    <a:gd name="T4" fmla="*/ 10 w 33"/>
                    <a:gd name="T5" fmla="*/ 77 h 79"/>
                    <a:gd name="T6" fmla="*/ 6 w 33"/>
                    <a:gd name="T7" fmla="*/ 74 h 79"/>
                    <a:gd name="T8" fmla="*/ 4 w 33"/>
                    <a:gd name="T9" fmla="*/ 71 h 79"/>
                    <a:gd name="T10" fmla="*/ 4 w 33"/>
                    <a:gd name="T11" fmla="*/ 67 h 79"/>
                    <a:gd name="T12" fmla="*/ 6 w 33"/>
                    <a:gd name="T13" fmla="*/ 65 h 79"/>
                    <a:gd name="T14" fmla="*/ 9 w 33"/>
                    <a:gd name="T15" fmla="*/ 62 h 79"/>
                    <a:gd name="T16" fmla="*/ 11 w 33"/>
                    <a:gd name="T17" fmla="*/ 58 h 79"/>
                    <a:gd name="T18" fmla="*/ 14 w 33"/>
                    <a:gd name="T19" fmla="*/ 57 h 79"/>
                    <a:gd name="T20" fmla="*/ 18 w 33"/>
                    <a:gd name="T21" fmla="*/ 55 h 79"/>
                    <a:gd name="T22" fmla="*/ 21 w 33"/>
                    <a:gd name="T23" fmla="*/ 51 h 79"/>
                    <a:gd name="T24" fmla="*/ 23 w 33"/>
                    <a:gd name="T25" fmla="*/ 48 h 79"/>
                    <a:gd name="T26" fmla="*/ 23 w 33"/>
                    <a:gd name="T27" fmla="*/ 42 h 79"/>
                    <a:gd name="T28" fmla="*/ 21 w 33"/>
                    <a:gd name="T29" fmla="*/ 41 h 79"/>
                    <a:gd name="T30" fmla="*/ 18 w 33"/>
                    <a:gd name="T31" fmla="*/ 39 h 79"/>
                    <a:gd name="T32" fmla="*/ 15 w 33"/>
                    <a:gd name="T33" fmla="*/ 38 h 79"/>
                    <a:gd name="T34" fmla="*/ 11 w 33"/>
                    <a:gd name="T35" fmla="*/ 37 h 79"/>
                    <a:gd name="T36" fmla="*/ 9 w 33"/>
                    <a:gd name="T37" fmla="*/ 34 h 79"/>
                    <a:gd name="T38" fmla="*/ 4 w 33"/>
                    <a:gd name="T39" fmla="*/ 28 h 79"/>
                    <a:gd name="T40" fmla="*/ 2 w 33"/>
                    <a:gd name="T41" fmla="*/ 25 h 79"/>
                    <a:gd name="T42" fmla="*/ 0 w 33"/>
                    <a:gd name="T43" fmla="*/ 15 h 79"/>
                    <a:gd name="T44" fmla="*/ 0 w 33"/>
                    <a:gd name="T45" fmla="*/ 11 h 79"/>
                    <a:gd name="T46" fmla="*/ 1 w 33"/>
                    <a:gd name="T47" fmla="*/ 5 h 79"/>
                    <a:gd name="T48" fmla="*/ 2 w 33"/>
                    <a:gd name="T49" fmla="*/ 3 h 79"/>
                    <a:gd name="T50" fmla="*/ 6 w 33"/>
                    <a:gd name="T51" fmla="*/ 0 h 79"/>
                    <a:gd name="T52" fmla="*/ 11 w 33"/>
                    <a:gd name="T53" fmla="*/ 3 h 79"/>
                    <a:gd name="T54" fmla="*/ 12 w 33"/>
                    <a:gd name="T55" fmla="*/ 5 h 79"/>
                    <a:gd name="T56" fmla="*/ 14 w 33"/>
                    <a:gd name="T57" fmla="*/ 8 h 79"/>
                    <a:gd name="T58" fmla="*/ 15 w 33"/>
                    <a:gd name="T59" fmla="*/ 10 h 79"/>
                    <a:gd name="T60" fmla="*/ 18 w 33"/>
                    <a:gd name="T61" fmla="*/ 14 h 79"/>
                    <a:gd name="T62" fmla="*/ 19 w 33"/>
                    <a:gd name="T63" fmla="*/ 19 h 79"/>
                    <a:gd name="T64" fmla="*/ 19 w 33"/>
                    <a:gd name="T65" fmla="*/ 22 h 79"/>
                    <a:gd name="T66" fmla="*/ 19 w 33"/>
                    <a:gd name="T67" fmla="*/ 25 h 79"/>
                    <a:gd name="T68" fmla="*/ 21 w 33"/>
                    <a:gd name="T69" fmla="*/ 29 h 79"/>
                    <a:gd name="T70" fmla="*/ 23 w 33"/>
                    <a:gd name="T71" fmla="*/ 33 h 79"/>
                    <a:gd name="T72" fmla="*/ 24 w 33"/>
                    <a:gd name="T73" fmla="*/ 36 h 79"/>
                    <a:gd name="T74" fmla="*/ 26 w 33"/>
                    <a:gd name="T75" fmla="*/ 39 h 79"/>
                    <a:gd name="T76" fmla="*/ 30 w 33"/>
                    <a:gd name="T77" fmla="*/ 43 h 79"/>
                    <a:gd name="T78" fmla="*/ 33 w 33"/>
                    <a:gd name="T79" fmla="*/ 48 h 79"/>
                    <a:gd name="T80" fmla="*/ 31 w 33"/>
                    <a:gd name="T81" fmla="*/ 51 h 79"/>
                    <a:gd name="T82" fmla="*/ 30 w 33"/>
                    <a:gd name="T83" fmla="*/ 52 h 79"/>
                    <a:gd name="T84" fmla="*/ 28 w 33"/>
                    <a:gd name="T85" fmla="*/ 55 h 79"/>
                    <a:gd name="T86" fmla="*/ 28 w 33"/>
                    <a:gd name="T87" fmla="*/ 57 h 79"/>
                    <a:gd name="T88" fmla="*/ 25 w 33"/>
                    <a:gd name="T89" fmla="*/ 63 h 79"/>
                    <a:gd name="T90" fmla="*/ 24 w 33"/>
                    <a:gd name="T91" fmla="*/ 69 h 79"/>
                    <a:gd name="T92" fmla="*/ 21 w 33"/>
                    <a:gd name="T93" fmla="*/ 75 h 79"/>
                    <a:gd name="T94" fmla="*/ 19 w 33"/>
                    <a:gd name="T95" fmla="*/ 77 h 79"/>
                    <a:gd name="T96" fmla="*/ 18 w 33"/>
                    <a:gd name="T97" fmla="*/ 79 h 79"/>
                    <a:gd name="T98" fmla="*/ 15 w 33"/>
                    <a:gd name="T9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79">
                      <a:moveTo>
                        <a:pt x="15" y="79"/>
                      </a:moveTo>
                      <a:lnTo>
                        <a:pt x="11" y="79"/>
                      </a:lnTo>
                      <a:lnTo>
                        <a:pt x="10" y="77"/>
                      </a:lnTo>
                      <a:lnTo>
                        <a:pt x="6" y="74"/>
                      </a:lnTo>
                      <a:lnTo>
                        <a:pt x="4" y="71"/>
                      </a:lnTo>
                      <a:lnTo>
                        <a:pt x="4" y="67"/>
                      </a:lnTo>
                      <a:lnTo>
                        <a:pt x="6" y="65"/>
                      </a:lnTo>
                      <a:lnTo>
                        <a:pt x="9" y="62"/>
                      </a:lnTo>
                      <a:lnTo>
                        <a:pt x="11" y="58"/>
                      </a:lnTo>
                      <a:lnTo>
                        <a:pt x="14" y="57"/>
                      </a:lnTo>
                      <a:lnTo>
                        <a:pt x="18" y="55"/>
                      </a:lnTo>
                      <a:lnTo>
                        <a:pt x="21" y="51"/>
                      </a:lnTo>
                      <a:lnTo>
                        <a:pt x="23" y="48"/>
                      </a:lnTo>
                      <a:lnTo>
                        <a:pt x="23" y="42"/>
                      </a:lnTo>
                      <a:lnTo>
                        <a:pt x="21" y="41"/>
                      </a:lnTo>
                      <a:lnTo>
                        <a:pt x="18" y="39"/>
                      </a:lnTo>
                      <a:lnTo>
                        <a:pt x="15" y="38"/>
                      </a:lnTo>
                      <a:lnTo>
                        <a:pt x="11" y="37"/>
                      </a:lnTo>
                      <a:lnTo>
                        <a:pt x="9" y="34"/>
                      </a:lnTo>
                      <a:lnTo>
                        <a:pt x="4" y="28"/>
                      </a:lnTo>
                      <a:lnTo>
                        <a:pt x="2" y="25"/>
                      </a:lnTo>
                      <a:lnTo>
                        <a:pt x="0" y="15"/>
                      </a:lnTo>
                      <a:lnTo>
                        <a:pt x="0" y="11"/>
                      </a:lnTo>
                      <a:lnTo>
                        <a:pt x="1" y="5"/>
                      </a:lnTo>
                      <a:lnTo>
                        <a:pt x="2" y="3"/>
                      </a:lnTo>
                      <a:lnTo>
                        <a:pt x="6" y="0"/>
                      </a:lnTo>
                      <a:lnTo>
                        <a:pt x="11" y="3"/>
                      </a:lnTo>
                      <a:lnTo>
                        <a:pt x="12" y="5"/>
                      </a:lnTo>
                      <a:lnTo>
                        <a:pt x="14" y="8"/>
                      </a:lnTo>
                      <a:lnTo>
                        <a:pt x="15" y="10"/>
                      </a:lnTo>
                      <a:lnTo>
                        <a:pt x="18" y="14"/>
                      </a:lnTo>
                      <a:lnTo>
                        <a:pt x="19" y="19"/>
                      </a:lnTo>
                      <a:lnTo>
                        <a:pt x="19" y="22"/>
                      </a:lnTo>
                      <a:lnTo>
                        <a:pt x="19" y="25"/>
                      </a:lnTo>
                      <a:lnTo>
                        <a:pt x="21" y="29"/>
                      </a:lnTo>
                      <a:lnTo>
                        <a:pt x="23" y="33"/>
                      </a:lnTo>
                      <a:lnTo>
                        <a:pt x="24" y="36"/>
                      </a:lnTo>
                      <a:lnTo>
                        <a:pt x="26" y="39"/>
                      </a:lnTo>
                      <a:lnTo>
                        <a:pt x="30" y="43"/>
                      </a:lnTo>
                      <a:lnTo>
                        <a:pt x="33" y="48"/>
                      </a:lnTo>
                      <a:lnTo>
                        <a:pt x="31" y="51"/>
                      </a:lnTo>
                      <a:lnTo>
                        <a:pt x="30" y="52"/>
                      </a:lnTo>
                      <a:lnTo>
                        <a:pt x="28" y="55"/>
                      </a:lnTo>
                      <a:lnTo>
                        <a:pt x="28" y="57"/>
                      </a:lnTo>
                      <a:lnTo>
                        <a:pt x="25" y="63"/>
                      </a:lnTo>
                      <a:lnTo>
                        <a:pt x="24" y="69"/>
                      </a:lnTo>
                      <a:lnTo>
                        <a:pt x="21" y="75"/>
                      </a:lnTo>
                      <a:lnTo>
                        <a:pt x="19" y="77"/>
                      </a:lnTo>
                      <a:lnTo>
                        <a:pt x="18" y="79"/>
                      </a:lnTo>
                      <a:lnTo>
                        <a:pt x="15" y="7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3" name="Freeform 150">
                  <a:extLst>
                    <a:ext uri="{FF2B5EF4-FFF2-40B4-BE49-F238E27FC236}">
                      <a16:creationId xmlns:a16="http://schemas.microsoft.com/office/drawing/2014/main" id="{EEBBC091-2400-41BD-88A2-69DADEA319CE}"/>
                    </a:ext>
                  </a:extLst>
                </p:cNvPr>
                <p:cNvSpPr>
                  <a:spLocks/>
                </p:cNvSpPr>
                <p:nvPr/>
              </p:nvSpPr>
              <p:spPr bwMode="auto">
                <a:xfrm>
                  <a:off x="4073" y="3166"/>
                  <a:ext cx="12" cy="20"/>
                </a:xfrm>
                <a:custGeom>
                  <a:avLst/>
                  <a:gdLst>
                    <a:gd name="T0" fmla="*/ 4 w 12"/>
                    <a:gd name="T1" fmla="*/ 20 h 20"/>
                    <a:gd name="T2" fmla="*/ 1 w 12"/>
                    <a:gd name="T3" fmla="*/ 18 h 20"/>
                    <a:gd name="T4" fmla="*/ 0 w 12"/>
                    <a:gd name="T5" fmla="*/ 18 h 20"/>
                    <a:gd name="T6" fmla="*/ 1 w 12"/>
                    <a:gd name="T7" fmla="*/ 17 h 20"/>
                    <a:gd name="T8" fmla="*/ 1 w 12"/>
                    <a:gd name="T9" fmla="*/ 14 h 20"/>
                    <a:gd name="T10" fmla="*/ 2 w 12"/>
                    <a:gd name="T11" fmla="*/ 13 h 20"/>
                    <a:gd name="T12" fmla="*/ 4 w 12"/>
                    <a:gd name="T13" fmla="*/ 9 h 20"/>
                    <a:gd name="T14" fmla="*/ 5 w 12"/>
                    <a:gd name="T15" fmla="*/ 6 h 20"/>
                    <a:gd name="T16" fmla="*/ 10 w 12"/>
                    <a:gd name="T17" fmla="*/ 0 h 20"/>
                    <a:gd name="T18" fmla="*/ 12 w 12"/>
                    <a:gd name="T19" fmla="*/ 1 h 20"/>
                    <a:gd name="T20" fmla="*/ 12 w 12"/>
                    <a:gd name="T21" fmla="*/ 4 h 20"/>
                    <a:gd name="T22" fmla="*/ 12 w 12"/>
                    <a:gd name="T23" fmla="*/ 5 h 20"/>
                    <a:gd name="T24" fmla="*/ 12 w 12"/>
                    <a:gd name="T25" fmla="*/ 8 h 20"/>
                    <a:gd name="T26" fmla="*/ 10 w 12"/>
                    <a:gd name="T27" fmla="*/ 10 h 20"/>
                    <a:gd name="T28" fmla="*/ 9 w 12"/>
                    <a:gd name="T29" fmla="*/ 13 h 20"/>
                    <a:gd name="T30" fmla="*/ 7 w 12"/>
                    <a:gd name="T31" fmla="*/ 14 h 20"/>
                    <a:gd name="T32" fmla="*/ 6 w 12"/>
                    <a:gd name="T33" fmla="*/ 14 h 20"/>
                    <a:gd name="T34" fmla="*/ 5 w 12"/>
                    <a:gd name="T35" fmla="*/ 15 h 20"/>
                    <a:gd name="T36" fmla="*/ 5 w 12"/>
                    <a:gd name="T37" fmla="*/ 17 h 20"/>
                    <a:gd name="T38" fmla="*/ 4 w 12"/>
                    <a:gd name="T39" fmla="*/ 19 h 20"/>
                    <a:gd name="T40" fmla="*/ 4 w 12"/>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20">
                      <a:moveTo>
                        <a:pt x="4" y="20"/>
                      </a:moveTo>
                      <a:lnTo>
                        <a:pt x="1" y="18"/>
                      </a:lnTo>
                      <a:lnTo>
                        <a:pt x="0" y="18"/>
                      </a:lnTo>
                      <a:lnTo>
                        <a:pt x="1" y="17"/>
                      </a:lnTo>
                      <a:lnTo>
                        <a:pt x="1" y="14"/>
                      </a:lnTo>
                      <a:lnTo>
                        <a:pt x="2" y="13"/>
                      </a:lnTo>
                      <a:lnTo>
                        <a:pt x="4" y="9"/>
                      </a:lnTo>
                      <a:lnTo>
                        <a:pt x="5" y="6"/>
                      </a:lnTo>
                      <a:lnTo>
                        <a:pt x="10" y="0"/>
                      </a:lnTo>
                      <a:lnTo>
                        <a:pt x="12" y="1"/>
                      </a:lnTo>
                      <a:lnTo>
                        <a:pt x="12" y="4"/>
                      </a:lnTo>
                      <a:lnTo>
                        <a:pt x="12" y="5"/>
                      </a:lnTo>
                      <a:lnTo>
                        <a:pt x="12" y="8"/>
                      </a:lnTo>
                      <a:lnTo>
                        <a:pt x="10" y="10"/>
                      </a:lnTo>
                      <a:lnTo>
                        <a:pt x="9" y="13"/>
                      </a:lnTo>
                      <a:lnTo>
                        <a:pt x="7" y="14"/>
                      </a:lnTo>
                      <a:lnTo>
                        <a:pt x="6" y="14"/>
                      </a:lnTo>
                      <a:lnTo>
                        <a:pt x="5" y="15"/>
                      </a:lnTo>
                      <a:lnTo>
                        <a:pt x="5" y="17"/>
                      </a:lnTo>
                      <a:lnTo>
                        <a:pt x="4" y="19"/>
                      </a:lnTo>
                      <a:lnTo>
                        <a:pt x="4" y="2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4" name="Freeform 151">
                  <a:extLst>
                    <a:ext uri="{FF2B5EF4-FFF2-40B4-BE49-F238E27FC236}">
                      <a16:creationId xmlns:a16="http://schemas.microsoft.com/office/drawing/2014/main" id="{AC946E00-3D1D-43B8-A6FB-6328464020A6}"/>
                    </a:ext>
                  </a:extLst>
                </p:cNvPr>
                <p:cNvSpPr>
                  <a:spLocks/>
                </p:cNvSpPr>
                <p:nvPr/>
              </p:nvSpPr>
              <p:spPr bwMode="auto">
                <a:xfrm>
                  <a:off x="3819" y="3147"/>
                  <a:ext cx="81" cy="121"/>
                </a:xfrm>
                <a:custGeom>
                  <a:avLst/>
                  <a:gdLst>
                    <a:gd name="T0" fmla="*/ 53 w 81"/>
                    <a:gd name="T1" fmla="*/ 57 h 121"/>
                    <a:gd name="T2" fmla="*/ 51 w 81"/>
                    <a:gd name="T3" fmla="*/ 71 h 121"/>
                    <a:gd name="T4" fmla="*/ 53 w 81"/>
                    <a:gd name="T5" fmla="*/ 85 h 121"/>
                    <a:gd name="T6" fmla="*/ 50 w 81"/>
                    <a:gd name="T7" fmla="*/ 89 h 121"/>
                    <a:gd name="T8" fmla="*/ 45 w 81"/>
                    <a:gd name="T9" fmla="*/ 95 h 121"/>
                    <a:gd name="T10" fmla="*/ 40 w 81"/>
                    <a:gd name="T11" fmla="*/ 108 h 121"/>
                    <a:gd name="T12" fmla="*/ 31 w 81"/>
                    <a:gd name="T13" fmla="*/ 114 h 121"/>
                    <a:gd name="T14" fmla="*/ 23 w 81"/>
                    <a:gd name="T15" fmla="*/ 118 h 121"/>
                    <a:gd name="T16" fmla="*/ 14 w 81"/>
                    <a:gd name="T17" fmla="*/ 121 h 121"/>
                    <a:gd name="T18" fmla="*/ 9 w 81"/>
                    <a:gd name="T19" fmla="*/ 114 h 121"/>
                    <a:gd name="T20" fmla="*/ 9 w 81"/>
                    <a:gd name="T21" fmla="*/ 112 h 121"/>
                    <a:gd name="T22" fmla="*/ 5 w 81"/>
                    <a:gd name="T23" fmla="*/ 109 h 121"/>
                    <a:gd name="T24" fmla="*/ 15 w 81"/>
                    <a:gd name="T25" fmla="*/ 94 h 121"/>
                    <a:gd name="T26" fmla="*/ 26 w 81"/>
                    <a:gd name="T27" fmla="*/ 80 h 121"/>
                    <a:gd name="T28" fmla="*/ 34 w 81"/>
                    <a:gd name="T29" fmla="*/ 71 h 121"/>
                    <a:gd name="T30" fmla="*/ 37 w 81"/>
                    <a:gd name="T31" fmla="*/ 61 h 121"/>
                    <a:gd name="T32" fmla="*/ 45 w 81"/>
                    <a:gd name="T33" fmla="*/ 48 h 121"/>
                    <a:gd name="T34" fmla="*/ 46 w 81"/>
                    <a:gd name="T35" fmla="*/ 42 h 121"/>
                    <a:gd name="T36" fmla="*/ 45 w 81"/>
                    <a:gd name="T37" fmla="*/ 44 h 121"/>
                    <a:gd name="T38" fmla="*/ 40 w 81"/>
                    <a:gd name="T39" fmla="*/ 50 h 121"/>
                    <a:gd name="T40" fmla="*/ 37 w 81"/>
                    <a:gd name="T41" fmla="*/ 55 h 121"/>
                    <a:gd name="T42" fmla="*/ 36 w 81"/>
                    <a:gd name="T43" fmla="*/ 62 h 121"/>
                    <a:gd name="T44" fmla="*/ 34 w 81"/>
                    <a:gd name="T45" fmla="*/ 69 h 121"/>
                    <a:gd name="T46" fmla="*/ 31 w 81"/>
                    <a:gd name="T47" fmla="*/ 72 h 121"/>
                    <a:gd name="T48" fmla="*/ 21 w 81"/>
                    <a:gd name="T49" fmla="*/ 79 h 121"/>
                    <a:gd name="T50" fmla="*/ 10 w 81"/>
                    <a:gd name="T51" fmla="*/ 86 h 121"/>
                    <a:gd name="T52" fmla="*/ 9 w 81"/>
                    <a:gd name="T53" fmla="*/ 81 h 121"/>
                    <a:gd name="T54" fmla="*/ 4 w 81"/>
                    <a:gd name="T55" fmla="*/ 89 h 121"/>
                    <a:gd name="T56" fmla="*/ 0 w 81"/>
                    <a:gd name="T57" fmla="*/ 83 h 121"/>
                    <a:gd name="T58" fmla="*/ 0 w 81"/>
                    <a:gd name="T59" fmla="*/ 72 h 121"/>
                    <a:gd name="T60" fmla="*/ 3 w 81"/>
                    <a:gd name="T61" fmla="*/ 58 h 121"/>
                    <a:gd name="T62" fmla="*/ 15 w 81"/>
                    <a:gd name="T63" fmla="*/ 51 h 121"/>
                    <a:gd name="T64" fmla="*/ 22 w 81"/>
                    <a:gd name="T65" fmla="*/ 48 h 121"/>
                    <a:gd name="T66" fmla="*/ 26 w 81"/>
                    <a:gd name="T67" fmla="*/ 43 h 121"/>
                    <a:gd name="T68" fmla="*/ 31 w 81"/>
                    <a:gd name="T69" fmla="*/ 38 h 121"/>
                    <a:gd name="T70" fmla="*/ 29 w 81"/>
                    <a:gd name="T71" fmla="*/ 36 h 121"/>
                    <a:gd name="T72" fmla="*/ 29 w 81"/>
                    <a:gd name="T73" fmla="*/ 33 h 121"/>
                    <a:gd name="T74" fmla="*/ 45 w 81"/>
                    <a:gd name="T75" fmla="*/ 27 h 121"/>
                    <a:gd name="T76" fmla="*/ 53 w 81"/>
                    <a:gd name="T77" fmla="*/ 20 h 121"/>
                    <a:gd name="T78" fmla="*/ 59 w 81"/>
                    <a:gd name="T79" fmla="*/ 17 h 121"/>
                    <a:gd name="T80" fmla="*/ 69 w 81"/>
                    <a:gd name="T81" fmla="*/ 9 h 121"/>
                    <a:gd name="T82" fmla="*/ 78 w 81"/>
                    <a:gd name="T83" fmla="*/ 3 h 121"/>
                    <a:gd name="T84" fmla="*/ 81 w 81"/>
                    <a:gd name="T85" fmla="*/ 6 h 121"/>
                    <a:gd name="T86" fmla="*/ 75 w 81"/>
                    <a:gd name="T87" fmla="*/ 18 h 121"/>
                    <a:gd name="T88" fmla="*/ 74 w 81"/>
                    <a:gd name="T89" fmla="*/ 28 h 121"/>
                    <a:gd name="T90" fmla="*/ 74 w 81"/>
                    <a:gd name="T91" fmla="*/ 43 h 121"/>
                    <a:gd name="T92" fmla="*/ 71 w 81"/>
                    <a:gd name="T93" fmla="*/ 56 h 121"/>
                    <a:gd name="T94" fmla="*/ 69 w 81"/>
                    <a:gd name="T95" fmla="*/ 51 h 121"/>
                    <a:gd name="T96" fmla="*/ 65 w 81"/>
                    <a:gd name="T97" fmla="*/ 65 h 121"/>
                    <a:gd name="T98" fmla="*/ 60 w 81"/>
                    <a:gd name="T99" fmla="*/ 74 h 121"/>
                    <a:gd name="T100" fmla="*/ 55 w 81"/>
                    <a:gd name="T101" fmla="*/ 70 h 121"/>
                    <a:gd name="T102" fmla="*/ 60 w 81"/>
                    <a:gd name="T103" fmla="*/ 51 h 121"/>
                    <a:gd name="T104" fmla="*/ 61 w 81"/>
                    <a:gd name="T105" fmla="*/ 43 h 121"/>
                    <a:gd name="T106" fmla="*/ 55 w 81"/>
                    <a:gd name="T107"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121">
                      <a:moveTo>
                        <a:pt x="55" y="55"/>
                      </a:moveTo>
                      <a:lnTo>
                        <a:pt x="53" y="56"/>
                      </a:lnTo>
                      <a:lnTo>
                        <a:pt x="53" y="57"/>
                      </a:lnTo>
                      <a:lnTo>
                        <a:pt x="52" y="63"/>
                      </a:lnTo>
                      <a:lnTo>
                        <a:pt x="51" y="65"/>
                      </a:lnTo>
                      <a:lnTo>
                        <a:pt x="51" y="71"/>
                      </a:lnTo>
                      <a:lnTo>
                        <a:pt x="52" y="77"/>
                      </a:lnTo>
                      <a:lnTo>
                        <a:pt x="52" y="83"/>
                      </a:lnTo>
                      <a:lnTo>
                        <a:pt x="53" y="85"/>
                      </a:lnTo>
                      <a:lnTo>
                        <a:pt x="52" y="88"/>
                      </a:lnTo>
                      <a:lnTo>
                        <a:pt x="51" y="86"/>
                      </a:lnTo>
                      <a:lnTo>
                        <a:pt x="50" y="89"/>
                      </a:lnTo>
                      <a:lnTo>
                        <a:pt x="47" y="93"/>
                      </a:lnTo>
                      <a:lnTo>
                        <a:pt x="45" y="94"/>
                      </a:lnTo>
                      <a:lnTo>
                        <a:pt x="45" y="95"/>
                      </a:lnTo>
                      <a:lnTo>
                        <a:pt x="41" y="99"/>
                      </a:lnTo>
                      <a:lnTo>
                        <a:pt x="40" y="104"/>
                      </a:lnTo>
                      <a:lnTo>
                        <a:pt x="40" y="108"/>
                      </a:lnTo>
                      <a:lnTo>
                        <a:pt x="37" y="110"/>
                      </a:lnTo>
                      <a:lnTo>
                        <a:pt x="33" y="113"/>
                      </a:lnTo>
                      <a:lnTo>
                        <a:pt x="31" y="114"/>
                      </a:lnTo>
                      <a:lnTo>
                        <a:pt x="29" y="115"/>
                      </a:lnTo>
                      <a:lnTo>
                        <a:pt x="28" y="117"/>
                      </a:lnTo>
                      <a:lnTo>
                        <a:pt x="23" y="118"/>
                      </a:lnTo>
                      <a:lnTo>
                        <a:pt x="21" y="121"/>
                      </a:lnTo>
                      <a:lnTo>
                        <a:pt x="17" y="121"/>
                      </a:lnTo>
                      <a:lnTo>
                        <a:pt x="14" y="121"/>
                      </a:lnTo>
                      <a:lnTo>
                        <a:pt x="10" y="121"/>
                      </a:lnTo>
                      <a:lnTo>
                        <a:pt x="9" y="117"/>
                      </a:lnTo>
                      <a:lnTo>
                        <a:pt x="9" y="114"/>
                      </a:lnTo>
                      <a:lnTo>
                        <a:pt x="10" y="113"/>
                      </a:lnTo>
                      <a:lnTo>
                        <a:pt x="12" y="112"/>
                      </a:lnTo>
                      <a:lnTo>
                        <a:pt x="9" y="112"/>
                      </a:lnTo>
                      <a:lnTo>
                        <a:pt x="8" y="113"/>
                      </a:lnTo>
                      <a:lnTo>
                        <a:pt x="5" y="113"/>
                      </a:lnTo>
                      <a:lnTo>
                        <a:pt x="5" y="109"/>
                      </a:lnTo>
                      <a:lnTo>
                        <a:pt x="8" y="103"/>
                      </a:lnTo>
                      <a:lnTo>
                        <a:pt x="12" y="98"/>
                      </a:lnTo>
                      <a:lnTo>
                        <a:pt x="15" y="94"/>
                      </a:lnTo>
                      <a:lnTo>
                        <a:pt x="18" y="89"/>
                      </a:lnTo>
                      <a:lnTo>
                        <a:pt x="22" y="85"/>
                      </a:lnTo>
                      <a:lnTo>
                        <a:pt x="26" y="80"/>
                      </a:lnTo>
                      <a:lnTo>
                        <a:pt x="31" y="76"/>
                      </a:lnTo>
                      <a:lnTo>
                        <a:pt x="32" y="76"/>
                      </a:lnTo>
                      <a:lnTo>
                        <a:pt x="34" y="71"/>
                      </a:lnTo>
                      <a:lnTo>
                        <a:pt x="37" y="67"/>
                      </a:lnTo>
                      <a:lnTo>
                        <a:pt x="38" y="63"/>
                      </a:lnTo>
                      <a:lnTo>
                        <a:pt x="37" y="61"/>
                      </a:lnTo>
                      <a:lnTo>
                        <a:pt x="38" y="55"/>
                      </a:lnTo>
                      <a:lnTo>
                        <a:pt x="43" y="51"/>
                      </a:lnTo>
                      <a:lnTo>
                        <a:pt x="45" y="48"/>
                      </a:lnTo>
                      <a:lnTo>
                        <a:pt x="46" y="47"/>
                      </a:lnTo>
                      <a:lnTo>
                        <a:pt x="46" y="44"/>
                      </a:lnTo>
                      <a:lnTo>
                        <a:pt x="46" y="42"/>
                      </a:lnTo>
                      <a:lnTo>
                        <a:pt x="46" y="41"/>
                      </a:lnTo>
                      <a:lnTo>
                        <a:pt x="45" y="41"/>
                      </a:lnTo>
                      <a:lnTo>
                        <a:pt x="45" y="44"/>
                      </a:lnTo>
                      <a:lnTo>
                        <a:pt x="43" y="47"/>
                      </a:lnTo>
                      <a:lnTo>
                        <a:pt x="41" y="48"/>
                      </a:lnTo>
                      <a:lnTo>
                        <a:pt x="40" y="50"/>
                      </a:lnTo>
                      <a:lnTo>
                        <a:pt x="38" y="51"/>
                      </a:lnTo>
                      <a:lnTo>
                        <a:pt x="37" y="52"/>
                      </a:lnTo>
                      <a:lnTo>
                        <a:pt x="37" y="55"/>
                      </a:lnTo>
                      <a:lnTo>
                        <a:pt x="36" y="56"/>
                      </a:lnTo>
                      <a:lnTo>
                        <a:pt x="36" y="61"/>
                      </a:lnTo>
                      <a:lnTo>
                        <a:pt x="36" y="62"/>
                      </a:lnTo>
                      <a:lnTo>
                        <a:pt x="36" y="65"/>
                      </a:lnTo>
                      <a:lnTo>
                        <a:pt x="34" y="67"/>
                      </a:lnTo>
                      <a:lnTo>
                        <a:pt x="34" y="69"/>
                      </a:lnTo>
                      <a:lnTo>
                        <a:pt x="33" y="71"/>
                      </a:lnTo>
                      <a:lnTo>
                        <a:pt x="32" y="72"/>
                      </a:lnTo>
                      <a:lnTo>
                        <a:pt x="31" y="72"/>
                      </a:lnTo>
                      <a:lnTo>
                        <a:pt x="26" y="74"/>
                      </a:lnTo>
                      <a:lnTo>
                        <a:pt x="22" y="77"/>
                      </a:lnTo>
                      <a:lnTo>
                        <a:pt x="21" y="79"/>
                      </a:lnTo>
                      <a:lnTo>
                        <a:pt x="19" y="81"/>
                      </a:lnTo>
                      <a:lnTo>
                        <a:pt x="14" y="84"/>
                      </a:lnTo>
                      <a:lnTo>
                        <a:pt x="10" y="86"/>
                      </a:lnTo>
                      <a:lnTo>
                        <a:pt x="10" y="84"/>
                      </a:lnTo>
                      <a:lnTo>
                        <a:pt x="10" y="83"/>
                      </a:lnTo>
                      <a:lnTo>
                        <a:pt x="9" y="81"/>
                      </a:lnTo>
                      <a:lnTo>
                        <a:pt x="8" y="84"/>
                      </a:lnTo>
                      <a:lnTo>
                        <a:pt x="7" y="88"/>
                      </a:lnTo>
                      <a:lnTo>
                        <a:pt x="4" y="89"/>
                      </a:lnTo>
                      <a:lnTo>
                        <a:pt x="3" y="88"/>
                      </a:lnTo>
                      <a:lnTo>
                        <a:pt x="2" y="85"/>
                      </a:lnTo>
                      <a:lnTo>
                        <a:pt x="0" y="83"/>
                      </a:lnTo>
                      <a:lnTo>
                        <a:pt x="0" y="80"/>
                      </a:lnTo>
                      <a:lnTo>
                        <a:pt x="0" y="79"/>
                      </a:lnTo>
                      <a:lnTo>
                        <a:pt x="0" y="72"/>
                      </a:lnTo>
                      <a:lnTo>
                        <a:pt x="0" y="67"/>
                      </a:lnTo>
                      <a:lnTo>
                        <a:pt x="3" y="62"/>
                      </a:lnTo>
                      <a:lnTo>
                        <a:pt x="3" y="58"/>
                      </a:lnTo>
                      <a:lnTo>
                        <a:pt x="5" y="56"/>
                      </a:lnTo>
                      <a:lnTo>
                        <a:pt x="9" y="53"/>
                      </a:lnTo>
                      <a:lnTo>
                        <a:pt x="15" y="51"/>
                      </a:lnTo>
                      <a:lnTo>
                        <a:pt x="17" y="50"/>
                      </a:lnTo>
                      <a:lnTo>
                        <a:pt x="19" y="48"/>
                      </a:lnTo>
                      <a:lnTo>
                        <a:pt x="22" y="48"/>
                      </a:lnTo>
                      <a:lnTo>
                        <a:pt x="23" y="47"/>
                      </a:lnTo>
                      <a:lnTo>
                        <a:pt x="26" y="44"/>
                      </a:lnTo>
                      <a:lnTo>
                        <a:pt x="26" y="43"/>
                      </a:lnTo>
                      <a:lnTo>
                        <a:pt x="28" y="42"/>
                      </a:lnTo>
                      <a:lnTo>
                        <a:pt x="29" y="41"/>
                      </a:lnTo>
                      <a:lnTo>
                        <a:pt x="31" y="38"/>
                      </a:lnTo>
                      <a:lnTo>
                        <a:pt x="32" y="37"/>
                      </a:lnTo>
                      <a:lnTo>
                        <a:pt x="29" y="38"/>
                      </a:lnTo>
                      <a:lnTo>
                        <a:pt x="29" y="36"/>
                      </a:lnTo>
                      <a:lnTo>
                        <a:pt x="29" y="34"/>
                      </a:lnTo>
                      <a:lnTo>
                        <a:pt x="28" y="34"/>
                      </a:lnTo>
                      <a:lnTo>
                        <a:pt x="29" y="33"/>
                      </a:lnTo>
                      <a:lnTo>
                        <a:pt x="32" y="32"/>
                      </a:lnTo>
                      <a:lnTo>
                        <a:pt x="38" y="28"/>
                      </a:lnTo>
                      <a:lnTo>
                        <a:pt x="45" y="27"/>
                      </a:lnTo>
                      <a:lnTo>
                        <a:pt x="50" y="23"/>
                      </a:lnTo>
                      <a:lnTo>
                        <a:pt x="52" y="22"/>
                      </a:lnTo>
                      <a:lnTo>
                        <a:pt x="53" y="20"/>
                      </a:lnTo>
                      <a:lnTo>
                        <a:pt x="55" y="19"/>
                      </a:lnTo>
                      <a:lnTo>
                        <a:pt x="56" y="18"/>
                      </a:lnTo>
                      <a:lnTo>
                        <a:pt x="59" y="17"/>
                      </a:lnTo>
                      <a:lnTo>
                        <a:pt x="62" y="12"/>
                      </a:lnTo>
                      <a:lnTo>
                        <a:pt x="66" y="10"/>
                      </a:lnTo>
                      <a:lnTo>
                        <a:pt x="69" y="9"/>
                      </a:lnTo>
                      <a:lnTo>
                        <a:pt x="71" y="8"/>
                      </a:lnTo>
                      <a:lnTo>
                        <a:pt x="75" y="5"/>
                      </a:lnTo>
                      <a:lnTo>
                        <a:pt x="78" y="3"/>
                      </a:lnTo>
                      <a:lnTo>
                        <a:pt x="80" y="0"/>
                      </a:lnTo>
                      <a:lnTo>
                        <a:pt x="81" y="3"/>
                      </a:lnTo>
                      <a:lnTo>
                        <a:pt x="81" y="6"/>
                      </a:lnTo>
                      <a:lnTo>
                        <a:pt x="79" y="12"/>
                      </a:lnTo>
                      <a:lnTo>
                        <a:pt x="78" y="17"/>
                      </a:lnTo>
                      <a:lnTo>
                        <a:pt x="75" y="18"/>
                      </a:lnTo>
                      <a:lnTo>
                        <a:pt x="75" y="22"/>
                      </a:lnTo>
                      <a:lnTo>
                        <a:pt x="74" y="27"/>
                      </a:lnTo>
                      <a:lnTo>
                        <a:pt x="74" y="28"/>
                      </a:lnTo>
                      <a:lnTo>
                        <a:pt x="74" y="36"/>
                      </a:lnTo>
                      <a:lnTo>
                        <a:pt x="74" y="39"/>
                      </a:lnTo>
                      <a:lnTo>
                        <a:pt x="74" y="43"/>
                      </a:lnTo>
                      <a:lnTo>
                        <a:pt x="74" y="48"/>
                      </a:lnTo>
                      <a:lnTo>
                        <a:pt x="74" y="52"/>
                      </a:lnTo>
                      <a:lnTo>
                        <a:pt x="71" y="56"/>
                      </a:lnTo>
                      <a:lnTo>
                        <a:pt x="70" y="58"/>
                      </a:lnTo>
                      <a:lnTo>
                        <a:pt x="70" y="55"/>
                      </a:lnTo>
                      <a:lnTo>
                        <a:pt x="69" y="51"/>
                      </a:lnTo>
                      <a:lnTo>
                        <a:pt x="67" y="53"/>
                      </a:lnTo>
                      <a:lnTo>
                        <a:pt x="66" y="56"/>
                      </a:lnTo>
                      <a:lnTo>
                        <a:pt x="65" y="65"/>
                      </a:lnTo>
                      <a:lnTo>
                        <a:pt x="64" y="69"/>
                      </a:lnTo>
                      <a:lnTo>
                        <a:pt x="61" y="71"/>
                      </a:lnTo>
                      <a:lnTo>
                        <a:pt x="60" y="74"/>
                      </a:lnTo>
                      <a:lnTo>
                        <a:pt x="59" y="74"/>
                      </a:lnTo>
                      <a:lnTo>
                        <a:pt x="56" y="74"/>
                      </a:lnTo>
                      <a:lnTo>
                        <a:pt x="55" y="70"/>
                      </a:lnTo>
                      <a:lnTo>
                        <a:pt x="55" y="63"/>
                      </a:lnTo>
                      <a:lnTo>
                        <a:pt x="59" y="56"/>
                      </a:lnTo>
                      <a:lnTo>
                        <a:pt x="60" y="51"/>
                      </a:lnTo>
                      <a:lnTo>
                        <a:pt x="61" y="47"/>
                      </a:lnTo>
                      <a:lnTo>
                        <a:pt x="62" y="44"/>
                      </a:lnTo>
                      <a:lnTo>
                        <a:pt x="61" y="43"/>
                      </a:lnTo>
                      <a:lnTo>
                        <a:pt x="60" y="43"/>
                      </a:lnTo>
                      <a:lnTo>
                        <a:pt x="56" y="51"/>
                      </a:lnTo>
                      <a:lnTo>
                        <a:pt x="55" y="5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5" name="Freeform 152">
                  <a:extLst>
                    <a:ext uri="{FF2B5EF4-FFF2-40B4-BE49-F238E27FC236}">
                      <a16:creationId xmlns:a16="http://schemas.microsoft.com/office/drawing/2014/main" id="{C3CCF1C9-C477-432A-89FB-D5AA85849244}"/>
                    </a:ext>
                  </a:extLst>
                </p:cNvPr>
                <p:cNvSpPr>
                  <a:spLocks/>
                </p:cNvSpPr>
                <p:nvPr/>
              </p:nvSpPr>
              <p:spPr bwMode="auto">
                <a:xfrm>
                  <a:off x="3831" y="3179"/>
                  <a:ext cx="16" cy="16"/>
                </a:xfrm>
                <a:custGeom>
                  <a:avLst/>
                  <a:gdLst>
                    <a:gd name="T0" fmla="*/ 2 w 16"/>
                    <a:gd name="T1" fmla="*/ 16 h 16"/>
                    <a:gd name="T2" fmla="*/ 0 w 16"/>
                    <a:gd name="T3" fmla="*/ 16 h 16"/>
                    <a:gd name="T4" fmla="*/ 2 w 16"/>
                    <a:gd name="T5" fmla="*/ 11 h 16"/>
                    <a:gd name="T6" fmla="*/ 6 w 16"/>
                    <a:gd name="T7" fmla="*/ 6 h 16"/>
                    <a:gd name="T8" fmla="*/ 7 w 16"/>
                    <a:gd name="T9" fmla="*/ 4 h 16"/>
                    <a:gd name="T10" fmla="*/ 7 w 16"/>
                    <a:gd name="T11" fmla="*/ 2 h 16"/>
                    <a:gd name="T12" fmla="*/ 12 w 16"/>
                    <a:gd name="T13" fmla="*/ 0 h 16"/>
                    <a:gd name="T14" fmla="*/ 14 w 16"/>
                    <a:gd name="T15" fmla="*/ 1 h 16"/>
                    <a:gd name="T16" fmla="*/ 14 w 16"/>
                    <a:gd name="T17" fmla="*/ 4 h 16"/>
                    <a:gd name="T18" fmla="*/ 16 w 16"/>
                    <a:gd name="T19" fmla="*/ 6 h 16"/>
                    <a:gd name="T20" fmla="*/ 14 w 16"/>
                    <a:gd name="T21" fmla="*/ 9 h 16"/>
                    <a:gd name="T22" fmla="*/ 12 w 16"/>
                    <a:gd name="T23" fmla="*/ 11 h 16"/>
                    <a:gd name="T24" fmla="*/ 9 w 16"/>
                    <a:gd name="T25" fmla="*/ 15 h 16"/>
                    <a:gd name="T26" fmla="*/ 6 w 16"/>
                    <a:gd name="T27" fmla="*/ 15 h 16"/>
                    <a:gd name="T28" fmla="*/ 2 w 16"/>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2" y="16"/>
                      </a:moveTo>
                      <a:lnTo>
                        <a:pt x="0" y="16"/>
                      </a:lnTo>
                      <a:lnTo>
                        <a:pt x="2" y="11"/>
                      </a:lnTo>
                      <a:lnTo>
                        <a:pt x="6" y="6"/>
                      </a:lnTo>
                      <a:lnTo>
                        <a:pt x="7" y="4"/>
                      </a:lnTo>
                      <a:lnTo>
                        <a:pt x="7" y="2"/>
                      </a:lnTo>
                      <a:lnTo>
                        <a:pt x="12" y="0"/>
                      </a:lnTo>
                      <a:lnTo>
                        <a:pt x="14" y="1"/>
                      </a:lnTo>
                      <a:lnTo>
                        <a:pt x="14" y="4"/>
                      </a:lnTo>
                      <a:lnTo>
                        <a:pt x="16" y="6"/>
                      </a:lnTo>
                      <a:lnTo>
                        <a:pt x="14" y="9"/>
                      </a:lnTo>
                      <a:lnTo>
                        <a:pt x="12" y="11"/>
                      </a:lnTo>
                      <a:lnTo>
                        <a:pt x="9" y="15"/>
                      </a:lnTo>
                      <a:lnTo>
                        <a:pt x="6" y="15"/>
                      </a:lnTo>
                      <a:lnTo>
                        <a:pt x="2" y="1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6" name="Freeform 153">
                  <a:extLst>
                    <a:ext uri="{FF2B5EF4-FFF2-40B4-BE49-F238E27FC236}">
                      <a16:creationId xmlns:a16="http://schemas.microsoft.com/office/drawing/2014/main" id="{1C4CA0CF-B62D-442B-8CAE-DF129D2E3DD3}"/>
                    </a:ext>
                  </a:extLst>
                </p:cNvPr>
                <p:cNvSpPr>
                  <a:spLocks/>
                </p:cNvSpPr>
                <p:nvPr/>
              </p:nvSpPr>
              <p:spPr bwMode="auto">
                <a:xfrm>
                  <a:off x="3054" y="3185"/>
                  <a:ext cx="48" cy="33"/>
                </a:xfrm>
                <a:custGeom>
                  <a:avLst/>
                  <a:gdLst>
                    <a:gd name="T0" fmla="*/ 44 w 48"/>
                    <a:gd name="T1" fmla="*/ 33 h 33"/>
                    <a:gd name="T2" fmla="*/ 42 w 48"/>
                    <a:gd name="T3" fmla="*/ 33 h 33"/>
                    <a:gd name="T4" fmla="*/ 39 w 48"/>
                    <a:gd name="T5" fmla="*/ 32 h 33"/>
                    <a:gd name="T6" fmla="*/ 35 w 48"/>
                    <a:gd name="T7" fmla="*/ 29 h 33"/>
                    <a:gd name="T8" fmla="*/ 31 w 48"/>
                    <a:gd name="T9" fmla="*/ 27 h 33"/>
                    <a:gd name="T10" fmla="*/ 29 w 48"/>
                    <a:gd name="T11" fmla="*/ 24 h 33"/>
                    <a:gd name="T12" fmla="*/ 28 w 48"/>
                    <a:gd name="T13" fmla="*/ 19 h 33"/>
                    <a:gd name="T14" fmla="*/ 28 w 48"/>
                    <a:gd name="T15" fmla="*/ 18 h 33"/>
                    <a:gd name="T16" fmla="*/ 24 w 48"/>
                    <a:gd name="T17" fmla="*/ 13 h 33"/>
                    <a:gd name="T18" fmla="*/ 23 w 48"/>
                    <a:gd name="T19" fmla="*/ 12 h 33"/>
                    <a:gd name="T20" fmla="*/ 17 w 48"/>
                    <a:gd name="T21" fmla="*/ 12 h 33"/>
                    <a:gd name="T22" fmla="*/ 15 w 48"/>
                    <a:gd name="T23" fmla="*/ 12 h 33"/>
                    <a:gd name="T24" fmla="*/ 11 w 48"/>
                    <a:gd name="T25" fmla="*/ 12 h 33"/>
                    <a:gd name="T26" fmla="*/ 7 w 48"/>
                    <a:gd name="T27" fmla="*/ 13 h 33"/>
                    <a:gd name="T28" fmla="*/ 2 w 48"/>
                    <a:gd name="T29" fmla="*/ 14 h 33"/>
                    <a:gd name="T30" fmla="*/ 0 w 48"/>
                    <a:gd name="T31" fmla="*/ 13 h 33"/>
                    <a:gd name="T32" fmla="*/ 1 w 48"/>
                    <a:gd name="T33" fmla="*/ 10 h 33"/>
                    <a:gd name="T34" fmla="*/ 4 w 48"/>
                    <a:gd name="T35" fmla="*/ 9 h 33"/>
                    <a:gd name="T36" fmla="*/ 7 w 48"/>
                    <a:gd name="T37" fmla="*/ 5 h 33"/>
                    <a:gd name="T38" fmla="*/ 9 w 48"/>
                    <a:gd name="T39" fmla="*/ 3 h 33"/>
                    <a:gd name="T40" fmla="*/ 11 w 48"/>
                    <a:gd name="T41" fmla="*/ 0 h 33"/>
                    <a:gd name="T42" fmla="*/ 15 w 48"/>
                    <a:gd name="T43" fmla="*/ 0 h 33"/>
                    <a:gd name="T44" fmla="*/ 17 w 48"/>
                    <a:gd name="T45" fmla="*/ 0 h 33"/>
                    <a:gd name="T46" fmla="*/ 23 w 48"/>
                    <a:gd name="T47" fmla="*/ 3 h 33"/>
                    <a:gd name="T48" fmla="*/ 25 w 48"/>
                    <a:gd name="T49" fmla="*/ 4 h 33"/>
                    <a:gd name="T50" fmla="*/ 29 w 48"/>
                    <a:gd name="T51" fmla="*/ 5 h 33"/>
                    <a:gd name="T52" fmla="*/ 31 w 48"/>
                    <a:gd name="T53" fmla="*/ 5 h 33"/>
                    <a:gd name="T54" fmla="*/ 36 w 48"/>
                    <a:gd name="T55" fmla="*/ 6 h 33"/>
                    <a:gd name="T56" fmla="*/ 39 w 48"/>
                    <a:gd name="T57" fmla="*/ 12 h 33"/>
                    <a:gd name="T58" fmla="*/ 42 w 48"/>
                    <a:gd name="T59" fmla="*/ 20 h 33"/>
                    <a:gd name="T60" fmla="*/ 43 w 48"/>
                    <a:gd name="T61" fmla="*/ 27 h 33"/>
                    <a:gd name="T62" fmla="*/ 47 w 48"/>
                    <a:gd name="T63" fmla="*/ 29 h 33"/>
                    <a:gd name="T64" fmla="*/ 48 w 48"/>
                    <a:gd name="T65" fmla="*/ 33 h 33"/>
                    <a:gd name="T66" fmla="*/ 44 w 48"/>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33">
                      <a:moveTo>
                        <a:pt x="44" y="33"/>
                      </a:moveTo>
                      <a:lnTo>
                        <a:pt x="42" y="33"/>
                      </a:lnTo>
                      <a:lnTo>
                        <a:pt x="39" y="32"/>
                      </a:lnTo>
                      <a:lnTo>
                        <a:pt x="35" y="29"/>
                      </a:lnTo>
                      <a:lnTo>
                        <a:pt x="31" y="27"/>
                      </a:lnTo>
                      <a:lnTo>
                        <a:pt x="29" y="24"/>
                      </a:lnTo>
                      <a:lnTo>
                        <a:pt x="28" y="19"/>
                      </a:lnTo>
                      <a:lnTo>
                        <a:pt x="28" y="18"/>
                      </a:lnTo>
                      <a:lnTo>
                        <a:pt x="24" y="13"/>
                      </a:lnTo>
                      <a:lnTo>
                        <a:pt x="23" y="12"/>
                      </a:lnTo>
                      <a:lnTo>
                        <a:pt x="17" y="12"/>
                      </a:lnTo>
                      <a:lnTo>
                        <a:pt x="15" y="12"/>
                      </a:lnTo>
                      <a:lnTo>
                        <a:pt x="11" y="12"/>
                      </a:lnTo>
                      <a:lnTo>
                        <a:pt x="7" y="13"/>
                      </a:lnTo>
                      <a:lnTo>
                        <a:pt x="2" y="14"/>
                      </a:lnTo>
                      <a:lnTo>
                        <a:pt x="0" y="13"/>
                      </a:lnTo>
                      <a:lnTo>
                        <a:pt x="1" y="10"/>
                      </a:lnTo>
                      <a:lnTo>
                        <a:pt x="4" y="9"/>
                      </a:lnTo>
                      <a:lnTo>
                        <a:pt x="7" y="5"/>
                      </a:lnTo>
                      <a:lnTo>
                        <a:pt x="9" y="3"/>
                      </a:lnTo>
                      <a:lnTo>
                        <a:pt x="11" y="0"/>
                      </a:lnTo>
                      <a:lnTo>
                        <a:pt x="15" y="0"/>
                      </a:lnTo>
                      <a:lnTo>
                        <a:pt x="17" y="0"/>
                      </a:lnTo>
                      <a:lnTo>
                        <a:pt x="23" y="3"/>
                      </a:lnTo>
                      <a:lnTo>
                        <a:pt x="25" y="4"/>
                      </a:lnTo>
                      <a:lnTo>
                        <a:pt x="29" y="5"/>
                      </a:lnTo>
                      <a:lnTo>
                        <a:pt x="31" y="5"/>
                      </a:lnTo>
                      <a:lnTo>
                        <a:pt x="36" y="6"/>
                      </a:lnTo>
                      <a:lnTo>
                        <a:pt x="39" y="12"/>
                      </a:lnTo>
                      <a:lnTo>
                        <a:pt x="42" y="20"/>
                      </a:lnTo>
                      <a:lnTo>
                        <a:pt x="43" y="27"/>
                      </a:lnTo>
                      <a:lnTo>
                        <a:pt x="47" y="29"/>
                      </a:lnTo>
                      <a:lnTo>
                        <a:pt x="48" y="33"/>
                      </a:lnTo>
                      <a:lnTo>
                        <a:pt x="44" y="3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7" name="Freeform 154">
                  <a:extLst>
                    <a:ext uri="{FF2B5EF4-FFF2-40B4-BE49-F238E27FC236}">
                      <a16:creationId xmlns:a16="http://schemas.microsoft.com/office/drawing/2014/main" id="{30FE3BAF-BB17-494A-BB26-41A163B134AB}"/>
                    </a:ext>
                  </a:extLst>
                </p:cNvPr>
                <p:cNvSpPr>
                  <a:spLocks/>
                </p:cNvSpPr>
                <p:nvPr/>
              </p:nvSpPr>
              <p:spPr bwMode="auto">
                <a:xfrm>
                  <a:off x="3532" y="3061"/>
                  <a:ext cx="221" cy="307"/>
                </a:xfrm>
                <a:custGeom>
                  <a:avLst/>
                  <a:gdLst>
                    <a:gd name="T0" fmla="*/ 145 w 221"/>
                    <a:gd name="T1" fmla="*/ 171 h 307"/>
                    <a:gd name="T2" fmla="*/ 135 w 221"/>
                    <a:gd name="T3" fmla="*/ 186 h 307"/>
                    <a:gd name="T4" fmla="*/ 122 w 221"/>
                    <a:gd name="T5" fmla="*/ 182 h 307"/>
                    <a:gd name="T6" fmla="*/ 134 w 221"/>
                    <a:gd name="T7" fmla="*/ 179 h 307"/>
                    <a:gd name="T8" fmla="*/ 130 w 221"/>
                    <a:gd name="T9" fmla="*/ 171 h 307"/>
                    <a:gd name="T10" fmla="*/ 119 w 221"/>
                    <a:gd name="T11" fmla="*/ 158 h 307"/>
                    <a:gd name="T12" fmla="*/ 114 w 221"/>
                    <a:gd name="T13" fmla="*/ 153 h 307"/>
                    <a:gd name="T14" fmla="*/ 102 w 221"/>
                    <a:gd name="T15" fmla="*/ 147 h 307"/>
                    <a:gd name="T16" fmla="*/ 101 w 221"/>
                    <a:gd name="T17" fmla="*/ 162 h 307"/>
                    <a:gd name="T18" fmla="*/ 109 w 221"/>
                    <a:gd name="T19" fmla="*/ 169 h 307"/>
                    <a:gd name="T20" fmla="*/ 112 w 221"/>
                    <a:gd name="T21" fmla="*/ 174 h 307"/>
                    <a:gd name="T22" fmla="*/ 111 w 221"/>
                    <a:gd name="T23" fmla="*/ 182 h 307"/>
                    <a:gd name="T24" fmla="*/ 103 w 221"/>
                    <a:gd name="T25" fmla="*/ 188 h 307"/>
                    <a:gd name="T26" fmla="*/ 100 w 221"/>
                    <a:gd name="T27" fmla="*/ 196 h 307"/>
                    <a:gd name="T28" fmla="*/ 101 w 221"/>
                    <a:gd name="T29" fmla="*/ 212 h 307"/>
                    <a:gd name="T30" fmla="*/ 91 w 221"/>
                    <a:gd name="T31" fmla="*/ 215 h 307"/>
                    <a:gd name="T32" fmla="*/ 72 w 221"/>
                    <a:gd name="T33" fmla="*/ 231 h 307"/>
                    <a:gd name="T34" fmla="*/ 55 w 221"/>
                    <a:gd name="T35" fmla="*/ 255 h 307"/>
                    <a:gd name="T36" fmla="*/ 41 w 221"/>
                    <a:gd name="T37" fmla="*/ 290 h 307"/>
                    <a:gd name="T38" fmla="*/ 12 w 221"/>
                    <a:gd name="T39" fmla="*/ 303 h 307"/>
                    <a:gd name="T40" fmla="*/ 7 w 221"/>
                    <a:gd name="T41" fmla="*/ 277 h 307"/>
                    <a:gd name="T42" fmla="*/ 5 w 221"/>
                    <a:gd name="T43" fmla="*/ 245 h 307"/>
                    <a:gd name="T44" fmla="*/ 29 w 221"/>
                    <a:gd name="T45" fmla="*/ 228 h 307"/>
                    <a:gd name="T46" fmla="*/ 36 w 221"/>
                    <a:gd name="T47" fmla="*/ 194 h 307"/>
                    <a:gd name="T48" fmla="*/ 59 w 221"/>
                    <a:gd name="T49" fmla="*/ 158 h 307"/>
                    <a:gd name="T50" fmla="*/ 83 w 221"/>
                    <a:gd name="T51" fmla="*/ 133 h 307"/>
                    <a:gd name="T52" fmla="*/ 100 w 221"/>
                    <a:gd name="T53" fmla="*/ 130 h 307"/>
                    <a:gd name="T54" fmla="*/ 125 w 221"/>
                    <a:gd name="T55" fmla="*/ 115 h 307"/>
                    <a:gd name="T56" fmla="*/ 126 w 221"/>
                    <a:gd name="T57" fmla="*/ 99 h 307"/>
                    <a:gd name="T58" fmla="*/ 134 w 221"/>
                    <a:gd name="T59" fmla="*/ 81 h 307"/>
                    <a:gd name="T60" fmla="*/ 130 w 221"/>
                    <a:gd name="T61" fmla="*/ 60 h 307"/>
                    <a:gd name="T62" fmla="*/ 126 w 221"/>
                    <a:gd name="T63" fmla="*/ 49 h 307"/>
                    <a:gd name="T64" fmla="*/ 124 w 221"/>
                    <a:gd name="T65" fmla="*/ 41 h 307"/>
                    <a:gd name="T66" fmla="*/ 120 w 221"/>
                    <a:gd name="T67" fmla="*/ 16 h 307"/>
                    <a:gd name="T68" fmla="*/ 128 w 221"/>
                    <a:gd name="T69" fmla="*/ 3 h 307"/>
                    <a:gd name="T70" fmla="*/ 142 w 221"/>
                    <a:gd name="T71" fmla="*/ 3 h 307"/>
                    <a:gd name="T72" fmla="*/ 150 w 221"/>
                    <a:gd name="T73" fmla="*/ 5 h 307"/>
                    <a:gd name="T74" fmla="*/ 153 w 221"/>
                    <a:gd name="T75" fmla="*/ 16 h 307"/>
                    <a:gd name="T76" fmla="*/ 158 w 221"/>
                    <a:gd name="T77" fmla="*/ 30 h 307"/>
                    <a:gd name="T78" fmla="*/ 163 w 221"/>
                    <a:gd name="T79" fmla="*/ 38 h 307"/>
                    <a:gd name="T80" fmla="*/ 174 w 221"/>
                    <a:gd name="T81" fmla="*/ 38 h 307"/>
                    <a:gd name="T82" fmla="*/ 193 w 221"/>
                    <a:gd name="T83" fmla="*/ 32 h 307"/>
                    <a:gd name="T84" fmla="*/ 195 w 221"/>
                    <a:gd name="T85" fmla="*/ 43 h 307"/>
                    <a:gd name="T86" fmla="*/ 204 w 221"/>
                    <a:gd name="T87" fmla="*/ 51 h 307"/>
                    <a:gd name="T88" fmla="*/ 209 w 221"/>
                    <a:gd name="T89" fmla="*/ 56 h 307"/>
                    <a:gd name="T90" fmla="*/ 211 w 221"/>
                    <a:gd name="T91" fmla="*/ 67 h 307"/>
                    <a:gd name="T92" fmla="*/ 211 w 221"/>
                    <a:gd name="T93" fmla="*/ 82 h 307"/>
                    <a:gd name="T94" fmla="*/ 195 w 221"/>
                    <a:gd name="T95" fmla="*/ 91 h 307"/>
                    <a:gd name="T96" fmla="*/ 195 w 221"/>
                    <a:gd name="T97" fmla="*/ 109 h 307"/>
                    <a:gd name="T98" fmla="*/ 200 w 221"/>
                    <a:gd name="T99" fmla="*/ 128 h 307"/>
                    <a:gd name="T100" fmla="*/ 209 w 221"/>
                    <a:gd name="T101" fmla="*/ 129 h 307"/>
                    <a:gd name="T102" fmla="*/ 219 w 221"/>
                    <a:gd name="T103" fmla="*/ 134 h 307"/>
                    <a:gd name="T104" fmla="*/ 212 w 221"/>
                    <a:gd name="T105" fmla="*/ 155 h 307"/>
                    <a:gd name="T106" fmla="*/ 191 w 221"/>
                    <a:gd name="T107" fmla="*/ 180 h 307"/>
                    <a:gd name="T108" fmla="*/ 182 w 221"/>
                    <a:gd name="T109" fmla="*/ 208 h 307"/>
                    <a:gd name="T110" fmla="*/ 173 w 221"/>
                    <a:gd name="T111" fmla="*/ 209 h 307"/>
                    <a:gd name="T112" fmla="*/ 158 w 221"/>
                    <a:gd name="T113" fmla="*/ 19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307">
                      <a:moveTo>
                        <a:pt x="159" y="171"/>
                      </a:moveTo>
                      <a:lnTo>
                        <a:pt x="158" y="172"/>
                      </a:lnTo>
                      <a:lnTo>
                        <a:pt x="155" y="172"/>
                      </a:lnTo>
                      <a:lnTo>
                        <a:pt x="153" y="172"/>
                      </a:lnTo>
                      <a:lnTo>
                        <a:pt x="150" y="174"/>
                      </a:lnTo>
                      <a:lnTo>
                        <a:pt x="149" y="172"/>
                      </a:lnTo>
                      <a:lnTo>
                        <a:pt x="147" y="172"/>
                      </a:lnTo>
                      <a:lnTo>
                        <a:pt x="145" y="171"/>
                      </a:lnTo>
                      <a:lnTo>
                        <a:pt x="143" y="172"/>
                      </a:lnTo>
                      <a:lnTo>
                        <a:pt x="142" y="174"/>
                      </a:lnTo>
                      <a:lnTo>
                        <a:pt x="142" y="179"/>
                      </a:lnTo>
                      <a:lnTo>
                        <a:pt x="142" y="180"/>
                      </a:lnTo>
                      <a:lnTo>
                        <a:pt x="142" y="182"/>
                      </a:lnTo>
                      <a:lnTo>
                        <a:pt x="140" y="184"/>
                      </a:lnTo>
                      <a:lnTo>
                        <a:pt x="138" y="185"/>
                      </a:lnTo>
                      <a:lnTo>
                        <a:pt x="135" y="186"/>
                      </a:lnTo>
                      <a:lnTo>
                        <a:pt x="134" y="186"/>
                      </a:lnTo>
                      <a:lnTo>
                        <a:pt x="131" y="185"/>
                      </a:lnTo>
                      <a:lnTo>
                        <a:pt x="131" y="184"/>
                      </a:lnTo>
                      <a:lnTo>
                        <a:pt x="129" y="184"/>
                      </a:lnTo>
                      <a:lnTo>
                        <a:pt x="126" y="182"/>
                      </a:lnTo>
                      <a:lnTo>
                        <a:pt x="125" y="182"/>
                      </a:lnTo>
                      <a:lnTo>
                        <a:pt x="124" y="182"/>
                      </a:lnTo>
                      <a:lnTo>
                        <a:pt x="122" y="182"/>
                      </a:lnTo>
                      <a:lnTo>
                        <a:pt x="122" y="181"/>
                      </a:lnTo>
                      <a:lnTo>
                        <a:pt x="126" y="180"/>
                      </a:lnTo>
                      <a:lnTo>
                        <a:pt x="128" y="179"/>
                      </a:lnTo>
                      <a:lnTo>
                        <a:pt x="129" y="179"/>
                      </a:lnTo>
                      <a:lnTo>
                        <a:pt x="130" y="180"/>
                      </a:lnTo>
                      <a:lnTo>
                        <a:pt x="131" y="181"/>
                      </a:lnTo>
                      <a:lnTo>
                        <a:pt x="133" y="180"/>
                      </a:lnTo>
                      <a:lnTo>
                        <a:pt x="134" y="179"/>
                      </a:lnTo>
                      <a:lnTo>
                        <a:pt x="135" y="179"/>
                      </a:lnTo>
                      <a:lnTo>
                        <a:pt x="138" y="175"/>
                      </a:lnTo>
                      <a:lnTo>
                        <a:pt x="134" y="175"/>
                      </a:lnTo>
                      <a:lnTo>
                        <a:pt x="131" y="177"/>
                      </a:lnTo>
                      <a:lnTo>
                        <a:pt x="129" y="175"/>
                      </a:lnTo>
                      <a:lnTo>
                        <a:pt x="126" y="175"/>
                      </a:lnTo>
                      <a:lnTo>
                        <a:pt x="128" y="174"/>
                      </a:lnTo>
                      <a:lnTo>
                        <a:pt x="130" y="171"/>
                      </a:lnTo>
                      <a:lnTo>
                        <a:pt x="133" y="169"/>
                      </a:lnTo>
                      <a:lnTo>
                        <a:pt x="133" y="167"/>
                      </a:lnTo>
                      <a:lnTo>
                        <a:pt x="129" y="166"/>
                      </a:lnTo>
                      <a:lnTo>
                        <a:pt x="126" y="165"/>
                      </a:lnTo>
                      <a:lnTo>
                        <a:pt x="125" y="165"/>
                      </a:lnTo>
                      <a:lnTo>
                        <a:pt x="122" y="163"/>
                      </a:lnTo>
                      <a:lnTo>
                        <a:pt x="120" y="162"/>
                      </a:lnTo>
                      <a:lnTo>
                        <a:pt x="119" y="158"/>
                      </a:lnTo>
                      <a:lnTo>
                        <a:pt x="117" y="157"/>
                      </a:lnTo>
                      <a:lnTo>
                        <a:pt x="115" y="157"/>
                      </a:lnTo>
                      <a:lnTo>
                        <a:pt x="112" y="157"/>
                      </a:lnTo>
                      <a:lnTo>
                        <a:pt x="111" y="156"/>
                      </a:lnTo>
                      <a:lnTo>
                        <a:pt x="110" y="155"/>
                      </a:lnTo>
                      <a:lnTo>
                        <a:pt x="110" y="153"/>
                      </a:lnTo>
                      <a:lnTo>
                        <a:pt x="111" y="155"/>
                      </a:lnTo>
                      <a:lnTo>
                        <a:pt x="114" y="153"/>
                      </a:lnTo>
                      <a:lnTo>
                        <a:pt x="115" y="152"/>
                      </a:lnTo>
                      <a:lnTo>
                        <a:pt x="114" y="151"/>
                      </a:lnTo>
                      <a:lnTo>
                        <a:pt x="112" y="149"/>
                      </a:lnTo>
                      <a:lnTo>
                        <a:pt x="111" y="147"/>
                      </a:lnTo>
                      <a:lnTo>
                        <a:pt x="110" y="144"/>
                      </a:lnTo>
                      <a:lnTo>
                        <a:pt x="107" y="144"/>
                      </a:lnTo>
                      <a:lnTo>
                        <a:pt x="103" y="147"/>
                      </a:lnTo>
                      <a:lnTo>
                        <a:pt x="102" y="147"/>
                      </a:lnTo>
                      <a:lnTo>
                        <a:pt x="101" y="148"/>
                      </a:lnTo>
                      <a:lnTo>
                        <a:pt x="101" y="149"/>
                      </a:lnTo>
                      <a:lnTo>
                        <a:pt x="101" y="152"/>
                      </a:lnTo>
                      <a:lnTo>
                        <a:pt x="102" y="153"/>
                      </a:lnTo>
                      <a:lnTo>
                        <a:pt x="102" y="156"/>
                      </a:lnTo>
                      <a:lnTo>
                        <a:pt x="100" y="157"/>
                      </a:lnTo>
                      <a:lnTo>
                        <a:pt x="100" y="160"/>
                      </a:lnTo>
                      <a:lnTo>
                        <a:pt x="101" y="162"/>
                      </a:lnTo>
                      <a:lnTo>
                        <a:pt x="101" y="163"/>
                      </a:lnTo>
                      <a:lnTo>
                        <a:pt x="103" y="163"/>
                      </a:lnTo>
                      <a:lnTo>
                        <a:pt x="107" y="162"/>
                      </a:lnTo>
                      <a:lnTo>
                        <a:pt x="110" y="162"/>
                      </a:lnTo>
                      <a:lnTo>
                        <a:pt x="111" y="163"/>
                      </a:lnTo>
                      <a:lnTo>
                        <a:pt x="109" y="165"/>
                      </a:lnTo>
                      <a:lnTo>
                        <a:pt x="109" y="167"/>
                      </a:lnTo>
                      <a:lnTo>
                        <a:pt x="109" y="169"/>
                      </a:lnTo>
                      <a:lnTo>
                        <a:pt x="109" y="170"/>
                      </a:lnTo>
                      <a:lnTo>
                        <a:pt x="110" y="171"/>
                      </a:lnTo>
                      <a:lnTo>
                        <a:pt x="112" y="169"/>
                      </a:lnTo>
                      <a:lnTo>
                        <a:pt x="115" y="170"/>
                      </a:lnTo>
                      <a:lnTo>
                        <a:pt x="117" y="170"/>
                      </a:lnTo>
                      <a:lnTo>
                        <a:pt x="117" y="172"/>
                      </a:lnTo>
                      <a:lnTo>
                        <a:pt x="115" y="172"/>
                      </a:lnTo>
                      <a:lnTo>
                        <a:pt x="112" y="174"/>
                      </a:lnTo>
                      <a:lnTo>
                        <a:pt x="112" y="177"/>
                      </a:lnTo>
                      <a:lnTo>
                        <a:pt x="114" y="179"/>
                      </a:lnTo>
                      <a:lnTo>
                        <a:pt x="117" y="182"/>
                      </a:lnTo>
                      <a:lnTo>
                        <a:pt x="116" y="184"/>
                      </a:lnTo>
                      <a:lnTo>
                        <a:pt x="116" y="185"/>
                      </a:lnTo>
                      <a:lnTo>
                        <a:pt x="115" y="184"/>
                      </a:lnTo>
                      <a:lnTo>
                        <a:pt x="114" y="184"/>
                      </a:lnTo>
                      <a:lnTo>
                        <a:pt x="111" y="182"/>
                      </a:lnTo>
                      <a:lnTo>
                        <a:pt x="107" y="184"/>
                      </a:lnTo>
                      <a:lnTo>
                        <a:pt x="111" y="185"/>
                      </a:lnTo>
                      <a:lnTo>
                        <a:pt x="112" y="188"/>
                      </a:lnTo>
                      <a:lnTo>
                        <a:pt x="112" y="189"/>
                      </a:lnTo>
                      <a:lnTo>
                        <a:pt x="111" y="190"/>
                      </a:lnTo>
                      <a:lnTo>
                        <a:pt x="110" y="188"/>
                      </a:lnTo>
                      <a:lnTo>
                        <a:pt x="105" y="188"/>
                      </a:lnTo>
                      <a:lnTo>
                        <a:pt x="103" y="188"/>
                      </a:lnTo>
                      <a:lnTo>
                        <a:pt x="102" y="188"/>
                      </a:lnTo>
                      <a:lnTo>
                        <a:pt x="100" y="189"/>
                      </a:lnTo>
                      <a:lnTo>
                        <a:pt x="98" y="189"/>
                      </a:lnTo>
                      <a:lnTo>
                        <a:pt x="97" y="190"/>
                      </a:lnTo>
                      <a:lnTo>
                        <a:pt x="98" y="193"/>
                      </a:lnTo>
                      <a:lnTo>
                        <a:pt x="100" y="193"/>
                      </a:lnTo>
                      <a:lnTo>
                        <a:pt x="98" y="195"/>
                      </a:lnTo>
                      <a:lnTo>
                        <a:pt x="100" y="196"/>
                      </a:lnTo>
                      <a:lnTo>
                        <a:pt x="98" y="198"/>
                      </a:lnTo>
                      <a:lnTo>
                        <a:pt x="97" y="199"/>
                      </a:lnTo>
                      <a:lnTo>
                        <a:pt x="97" y="203"/>
                      </a:lnTo>
                      <a:lnTo>
                        <a:pt x="100" y="204"/>
                      </a:lnTo>
                      <a:lnTo>
                        <a:pt x="101" y="207"/>
                      </a:lnTo>
                      <a:lnTo>
                        <a:pt x="101" y="208"/>
                      </a:lnTo>
                      <a:lnTo>
                        <a:pt x="100" y="209"/>
                      </a:lnTo>
                      <a:lnTo>
                        <a:pt x="101" y="212"/>
                      </a:lnTo>
                      <a:lnTo>
                        <a:pt x="102" y="214"/>
                      </a:lnTo>
                      <a:lnTo>
                        <a:pt x="101" y="214"/>
                      </a:lnTo>
                      <a:lnTo>
                        <a:pt x="100" y="215"/>
                      </a:lnTo>
                      <a:lnTo>
                        <a:pt x="97" y="214"/>
                      </a:lnTo>
                      <a:lnTo>
                        <a:pt x="96" y="215"/>
                      </a:lnTo>
                      <a:lnTo>
                        <a:pt x="95" y="215"/>
                      </a:lnTo>
                      <a:lnTo>
                        <a:pt x="95" y="218"/>
                      </a:lnTo>
                      <a:lnTo>
                        <a:pt x="91" y="215"/>
                      </a:lnTo>
                      <a:lnTo>
                        <a:pt x="88" y="214"/>
                      </a:lnTo>
                      <a:lnTo>
                        <a:pt x="84" y="213"/>
                      </a:lnTo>
                      <a:lnTo>
                        <a:pt x="82" y="215"/>
                      </a:lnTo>
                      <a:lnTo>
                        <a:pt x="81" y="218"/>
                      </a:lnTo>
                      <a:lnTo>
                        <a:pt x="78" y="222"/>
                      </a:lnTo>
                      <a:lnTo>
                        <a:pt x="76" y="223"/>
                      </a:lnTo>
                      <a:lnTo>
                        <a:pt x="74" y="227"/>
                      </a:lnTo>
                      <a:lnTo>
                        <a:pt x="72" y="231"/>
                      </a:lnTo>
                      <a:lnTo>
                        <a:pt x="71" y="234"/>
                      </a:lnTo>
                      <a:lnTo>
                        <a:pt x="69" y="239"/>
                      </a:lnTo>
                      <a:lnTo>
                        <a:pt x="71" y="242"/>
                      </a:lnTo>
                      <a:lnTo>
                        <a:pt x="72" y="245"/>
                      </a:lnTo>
                      <a:lnTo>
                        <a:pt x="74" y="247"/>
                      </a:lnTo>
                      <a:lnTo>
                        <a:pt x="74" y="250"/>
                      </a:lnTo>
                      <a:lnTo>
                        <a:pt x="69" y="250"/>
                      </a:lnTo>
                      <a:lnTo>
                        <a:pt x="55" y="255"/>
                      </a:lnTo>
                      <a:lnTo>
                        <a:pt x="54" y="258"/>
                      </a:lnTo>
                      <a:lnTo>
                        <a:pt x="55" y="266"/>
                      </a:lnTo>
                      <a:lnTo>
                        <a:pt x="55" y="271"/>
                      </a:lnTo>
                      <a:lnTo>
                        <a:pt x="55" y="272"/>
                      </a:lnTo>
                      <a:lnTo>
                        <a:pt x="52" y="276"/>
                      </a:lnTo>
                      <a:lnTo>
                        <a:pt x="49" y="281"/>
                      </a:lnTo>
                      <a:lnTo>
                        <a:pt x="44" y="286"/>
                      </a:lnTo>
                      <a:lnTo>
                        <a:pt x="41" y="290"/>
                      </a:lnTo>
                      <a:lnTo>
                        <a:pt x="38" y="294"/>
                      </a:lnTo>
                      <a:lnTo>
                        <a:pt x="34" y="298"/>
                      </a:lnTo>
                      <a:lnTo>
                        <a:pt x="29" y="299"/>
                      </a:lnTo>
                      <a:lnTo>
                        <a:pt x="29" y="300"/>
                      </a:lnTo>
                      <a:lnTo>
                        <a:pt x="30" y="300"/>
                      </a:lnTo>
                      <a:lnTo>
                        <a:pt x="26" y="307"/>
                      </a:lnTo>
                      <a:lnTo>
                        <a:pt x="20" y="307"/>
                      </a:lnTo>
                      <a:lnTo>
                        <a:pt x="12" y="303"/>
                      </a:lnTo>
                      <a:lnTo>
                        <a:pt x="8" y="303"/>
                      </a:lnTo>
                      <a:lnTo>
                        <a:pt x="6" y="300"/>
                      </a:lnTo>
                      <a:lnTo>
                        <a:pt x="5" y="298"/>
                      </a:lnTo>
                      <a:lnTo>
                        <a:pt x="0" y="291"/>
                      </a:lnTo>
                      <a:lnTo>
                        <a:pt x="0" y="288"/>
                      </a:lnTo>
                      <a:lnTo>
                        <a:pt x="6" y="285"/>
                      </a:lnTo>
                      <a:lnTo>
                        <a:pt x="6" y="281"/>
                      </a:lnTo>
                      <a:lnTo>
                        <a:pt x="7" y="277"/>
                      </a:lnTo>
                      <a:lnTo>
                        <a:pt x="7" y="274"/>
                      </a:lnTo>
                      <a:lnTo>
                        <a:pt x="5" y="267"/>
                      </a:lnTo>
                      <a:lnTo>
                        <a:pt x="5" y="262"/>
                      </a:lnTo>
                      <a:lnTo>
                        <a:pt x="5" y="258"/>
                      </a:lnTo>
                      <a:lnTo>
                        <a:pt x="5" y="257"/>
                      </a:lnTo>
                      <a:lnTo>
                        <a:pt x="3" y="253"/>
                      </a:lnTo>
                      <a:lnTo>
                        <a:pt x="3" y="247"/>
                      </a:lnTo>
                      <a:lnTo>
                        <a:pt x="5" y="245"/>
                      </a:lnTo>
                      <a:lnTo>
                        <a:pt x="5" y="242"/>
                      </a:lnTo>
                      <a:lnTo>
                        <a:pt x="6" y="233"/>
                      </a:lnTo>
                      <a:lnTo>
                        <a:pt x="8" y="233"/>
                      </a:lnTo>
                      <a:lnTo>
                        <a:pt x="12" y="233"/>
                      </a:lnTo>
                      <a:lnTo>
                        <a:pt x="15" y="232"/>
                      </a:lnTo>
                      <a:lnTo>
                        <a:pt x="20" y="231"/>
                      </a:lnTo>
                      <a:lnTo>
                        <a:pt x="24" y="231"/>
                      </a:lnTo>
                      <a:lnTo>
                        <a:pt x="29" y="228"/>
                      </a:lnTo>
                      <a:lnTo>
                        <a:pt x="31" y="224"/>
                      </a:lnTo>
                      <a:lnTo>
                        <a:pt x="34" y="218"/>
                      </a:lnTo>
                      <a:lnTo>
                        <a:pt x="35" y="215"/>
                      </a:lnTo>
                      <a:lnTo>
                        <a:pt x="35" y="212"/>
                      </a:lnTo>
                      <a:lnTo>
                        <a:pt x="34" y="209"/>
                      </a:lnTo>
                      <a:lnTo>
                        <a:pt x="31" y="203"/>
                      </a:lnTo>
                      <a:lnTo>
                        <a:pt x="35" y="198"/>
                      </a:lnTo>
                      <a:lnTo>
                        <a:pt x="36" y="194"/>
                      </a:lnTo>
                      <a:lnTo>
                        <a:pt x="39" y="186"/>
                      </a:lnTo>
                      <a:lnTo>
                        <a:pt x="43" y="181"/>
                      </a:lnTo>
                      <a:lnTo>
                        <a:pt x="44" y="177"/>
                      </a:lnTo>
                      <a:lnTo>
                        <a:pt x="45" y="172"/>
                      </a:lnTo>
                      <a:lnTo>
                        <a:pt x="49" y="169"/>
                      </a:lnTo>
                      <a:lnTo>
                        <a:pt x="52" y="166"/>
                      </a:lnTo>
                      <a:lnTo>
                        <a:pt x="55" y="163"/>
                      </a:lnTo>
                      <a:lnTo>
                        <a:pt x="59" y="158"/>
                      </a:lnTo>
                      <a:lnTo>
                        <a:pt x="65" y="155"/>
                      </a:lnTo>
                      <a:lnTo>
                        <a:pt x="69" y="151"/>
                      </a:lnTo>
                      <a:lnTo>
                        <a:pt x="73" y="148"/>
                      </a:lnTo>
                      <a:lnTo>
                        <a:pt x="76" y="144"/>
                      </a:lnTo>
                      <a:lnTo>
                        <a:pt x="79" y="142"/>
                      </a:lnTo>
                      <a:lnTo>
                        <a:pt x="79" y="138"/>
                      </a:lnTo>
                      <a:lnTo>
                        <a:pt x="82" y="134"/>
                      </a:lnTo>
                      <a:lnTo>
                        <a:pt x="83" y="133"/>
                      </a:lnTo>
                      <a:lnTo>
                        <a:pt x="83" y="129"/>
                      </a:lnTo>
                      <a:lnTo>
                        <a:pt x="84" y="127"/>
                      </a:lnTo>
                      <a:lnTo>
                        <a:pt x="87" y="125"/>
                      </a:lnTo>
                      <a:lnTo>
                        <a:pt x="90" y="125"/>
                      </a:lnTo>
                      <a:lnTo>
                        <a:pt x="93" y="127"/>
                      </a:lnTo>
                      <a:lnTo>
                        <a:pt x="96" y="129"/>
                      </a:lnTo>
                      <a:lnTo>
                        <a:pt x="98" y="129"/>
                      </a:lnTo>
                      <a:lnTo>
                        <a:pt x="100" y="130"/>
                      </a:lnTo>
                      <a:lnTo>
                        <a:pt x="109" y="133"/>
                      </a:lnTo>
                      <a:lnTo>
                        <a:pt x="110" y="133"/>
                      </a:lnTo>
                      <a:lnTo>
                        <a:pt x="114" y="129"/>
                      </a:lnTo>
                      <a:lnTo>
                        <a:pt x="117" y="127"/>
                      </a:lnTo>
                      <a:lnTo>
                        <a:pt x="120" y="124"/>
                      </a:lnTo>
                      <a:lnTo>
                        <a:pt x="120" y="123"/>
                      </a:lnTo>
                      <a:lnTo>
                        <a:pt x="122" y="120"/>
                      </a:lnTo>
                      <a:lnTo>
                        <a:pt x="125" y="115"/>
                      </a:lnTo>
                      <a:lnTo>
                        <a:pt x="125" y="113"/>
                      </a:lnTo>
                      <a:lnTo>
                        <a:pt x="126" y="110"/>
                      </a:lnTo>
                      <a:lnTo>
                        <a:pt x="129" y="109"/>
                      </a:lnTo>
                      <a:lnTo>
                        <a:pt x="130" y="109"/>
                      </a:lnTo>
                      <a:lnTo>
                        <a:pt x="129" y="108"/>
                      </a:lnTo>
                      <a:lnTo>
                        <a:pt x="126" y="108"/>
                      </a:lnTo>
                      <a:lnTo>
                        <a:pt x="126" y="103"/>
                      </a:lnTo>
                      <a:lnTo>
                        <a:pt x="126" y="99"/>
                      </a:lnTo>
                      <a:lnTo>
                        <a:pt x="126" y="96"/>
                      </a:lnTo>
                      <a:lnTo>
                        <a:pt x="128" y="94"/>
                      </a:lnTo>
                      <a:lnTo>
                        <a:pt x="128" y="91"/>
                      </a:lnTo>
                      <a:lnTo>
                        <a:pt x="130" y="90"/>
                      </a:lnTo>
                      <a:lnTo>
                        <a:pt x="133" y="90"/>
                      </a:lnTo>
                      <a:lnTo>
                        <a:pt x="131" y="87"/>
                      </a:lnTo>
                      <a:lnTo>
                        <a:pt x="133" y="84"/>
                      </a:lnTo>
                      <a:lnTo>
                        <a:pt x="134" y="81"/>
                      </a:lnTo>
                      <a:lnTo>
                        <a:pt x="135" y="77"/>
                      </a:lnTo>
                      <a:lnTo>
                        <a:pt x="135" y="76"/>
                      </a:lnTo>
                      <a:lnTo>
                        <a:pt x="135" y="73"/>
                      </a:lnTo>
                      <a:lnTo>
                        <a:pt x="135" y="68"/>
                      </a:lnTo>
                      <a:lnTo>
                        <a:pt x="134" y="67"/>
                      </a:lnTo>
                      <a:lnTo>
                        <a:pt x="133" y="63"/>
                      </a:lnTo>
                      <a:lnTo>
                        <a:pt x="131" y="62"/>
                      </a:lnTo>
                      <a:lnTo>
                        <a:pt x="130" y="60"/>
                      </a:lnTo>
                      <a:lnTo>
                        <a:pt x="130" y="54"/>
                      </a:lnTo>
                      <a:lnTo>
                        <a:pt x="130" y="52"/>
                      </a:lnTo>
                      <a:lnTo>
                        <a:pt x="129" y="51"/>
                      </a:lnTo>
                      <a:lnTo>
                        <a:pt x="128" y="49"/>
                      </a:lnTo>
                      <a:lnTo>
                        <a:pt x="128" y="47"/>
                      </a:lnTo>
                      <a:lnTo>
                        <a:pt x="129" y="46"/>
                      </a:lnTo>
                      <a:lnTo>
                        <a:pt x="126" y="47"/>
                      </a:lnTo>
                      <a:lnTo>
                        <a:pt x="126" y="49"/>
                      </a:lnTo>
                      <a:lnTo>
                        <a:pt x="128" y="51"/>
                      </a:lnTo>
                      <a:lnTo>
                        <a:pt x="130" y="52"/>
                      </a:lnTo>
                      <a:lnTo>
                        <a:pt x="129" y="54"/>
                      </a:lnTo>
                      <a:lnTo>
                        <a:pt x="126" y="53"/>
                      </a:lnTo>
                      <a:lnTo>
                        <a:pt x="122" y="52"/>
                      </a:lnTo>
                      <a:lnTo>
                        <a:pt x="122" y="48"/>
                      </a:lnTo>
                      <a:lnTo>
                        <a:pt x="122" y="46"/>
                      </a:lnTo>
                      <a:lnTo>
                        <a:pt x="124" y="41"/>
                      </a:lnTo>
                      <a:lnTo>
                        <a:pt x="124" y="35"/>
                      </a:lnTo>
                      <a:lnTo>
                        <a:pt x="125" y="33"/>
                      </a:lnTo>
                      <a:lnTo>
                        <a:pt x="124" y="29"/>
                      </a:lnTo>
                      <a:lnTo>
                        <a:pt x="124" y="25"/>
                      </a:lnTo>
                      <a:lnTo>
                        <a:pt x="124" y="23"/>
                      </a:lnTo>
                      <a:lnTo>
                        <a:pt x="122" y="19"/>
                      </a:lnTo>
                      <a:lnTo>
                        <a:pt x="122" y="16"/>
                      </a:lnTo>
                      <a:lnTo>
                        <a:pt x="120" y="16"/>
                      </a:lnTo>
                      <a:lnTo>
                        <a:pt x="117" y="8"/>
                      </a:lnTo>
                      <a:lnTo>
                        <a:pt x="119" y="8"/>
                      </a:lnTo>
                      <a:lnTo>
                        <a:pt x="124" y="6"/>
                      </a:lnTo>
                      <a:lnTo>
                        <a:pt x="125" y="8"/>
                      </a:lnTo>
                      <a:lnTo>
                        <a:pt x="126" y="8"/>
                      </a:lnTo>
                      <a:lnTo>
                        <a:pt x="125" y="6"/>
                      </a:lnTo>
                      <a:lnTo>
                        <a:pt x="125" y="4"/>
                      </a:lnTo>
                      <a:lnTo>
                        <a:pt x="128" y="3"/>
                      </a:lnTo>
                      <a:lnTo>
                        <a:pt x="129" y="4"/>
                      </a:lnTo>
                      <a:lnTo>
                        <a:pt x="130" y="4"/>
                      </a:lnTo>
                      <a:lnTo>
                        <a:pt x="133" y="4"/>
                      </a:lnTo>
                      <a:lnTo>
                        <a:pt x="135" y="5"/>
                      </a:lnTo>
                      <a:lnTo>
                        <a:pt x="138" y="4"/>
                      </a:lnTo>
                      <a:lnTo>
                        <a:pt x="139" y="4"/>
                      </a:lnTo>
                      <a:lnTo>
                        <a:pt x="140" y="4"/>
                      </a:lnTo>
                      <a:lnTo>
                        <a:pt x="142" y="3"/>
                      </a:lnTo>
                      <a:lnTo>
                        <a:pt x="144" y="4"/>
                      </a:lnTo>
                      <a:lnTo>
                        <a:pt x="145" y="4"/>
                      </a:lnTo>
                      <a:lnTo>
                        <a:pt x="147" y="3"/>
                      </a:lnTo>
                      <a:lnTo>
                        <a:pt x="147" y="1"/>
                      </a:lnTo>
                      <a:lnTo>
                        <a:pt x="148" y="0"/>
                      </a:lnTo>
                      <a:lnTo>
                        <a:pt x="148" y="1"/>
                      </a:lnTo>
                      <a:lnTo>
                        <a:pt x="149" y="3"/>
                      </a:lnTo>
                      <a:lnTo>
                        <a:pt x="150" y="5"/>
                      </a:lnTo>
                      <a:lnTo>
                        <a:pt x="149" y="8"/>
                      </a:lnTo>
                      <a:lnTo>
                        <a:pt x="148" y="10"/>
                      </a:lnTo>
                      <a:lnTo>
                        <a:pt x="148" y="11"/>
                      </a:lnTo>
                      <a:lnTo>
                        <a:pt x="147" y="14"/>
                      </a:lnTo>
                      <a:lnTo>
                        <a:pt x="149" y="15"/>
                      </a:lnTo>
                      <a:lnTo>
                        <a:pt x="153" y="14"/>
                      </a:lnTo>
                      <a:lnTo>
                        <a:pt x="154" y="15"/>
                      </a:lnTo>
                      <a:lnTo>
                        <a:pt x="153" y="16"/>
                      </a:lnTo>
                      <a:lnTo>
                        <a:pt x="153" y="18"/>
                      </a:lnTo>
                      <a:lnTo>
                        <a:pt x="153" y="20"/>
                      </a:lnTo>
                      <a:lnTo>
                        <a:pt x="153" y="22"/>
                      </a:lnTo>
                      <a:lnTo>
                        <a:pt x="153" y="23"/>
                      </a:lnTo>
                      <a:lnTo>
                        <a:pt x="155" y="24"/>
                      </a:lnTo>
                      <a:lnTo>
                        <a:pt x="155" y="27"/>
                      </a:lnTo>
                      <a:lnTo>
                        <a:pt x="157" y="30"/>
                      </a:lnTo>
                      <a:lnTo>
                        <a:pt x="158" y="30"/>
                      </a:lnTo>
                      <a:lnTo>
                        <a:pt x="159" y="32"/>
                      </a:lnTo>
                      <a:lnTo>
                        <a:pt x="161" y="33"/>
                      </a:lnTo>
                      <a:lnTo>
                        <a:pt x="163" y="33"/>
                      </a:lnTo>
                      <a:lnTo>
                        <a:pt x="164" y="33"/>
                      </a:lnTo>
                      <a:lnTo>
                        <a:pt x="167" y="33"/>
                      </a:lnTo>
                      <a:lnTo>
                        <a:pt x="167" y="35"/>
                      </a:lnTo>
                      <a:lnTo>
                        <a:pt x="163" y="37"/>
                      </a:lnTo>
                      <a:lnTo>
                        <a:pt x="163" y="38"/>
                      </a:lnTo>
                      <a:lnTo>
                        <a:pt x="162" y="43"/>
                      </a:lnTo>
                      <a:lnTo>
                        <a:pt x="162" y="44"/>
                      </a:lnTo>
                      <a:lnTo>
                        <a:pt x="164" y="44"/>
                      </a:lnTo>
                      <a:lnTo>
                        <a:pt x="167" y="41"/>
                      </a:lnTo>
                      <a:lnTo>
                        <a:pt x="169" y="41"/>
                      </a:lnTo>
                      <a:lnTo>
                        <a:pt x="171" y="39"/>
                      </a:lnTo>
                      <a:lnTo>
                        <a:pt x="172" y="39"/>
                      </a:lnTo>
                      <a:lnTo>
                        <a:pt x="174" y="38"/>
                      </a:lnTo>
                      <a:lnTo>
                        <a:pt x="178" y="35"/>
                      </a:lnTo>
                      <a:lnTo>
                        <a:pt x="178" y="34"/>
                      </a:lnTo>
                      <a:lnTo>
                        <a:pt x="182" y="33"/>
                      </a:lnTo>
                      <a:lnTo>
                        <a:pt x="186" y="32"/>
                      </a:lnTo>
                      <a:lnTo>
                        <a:pt x="191" y="29"/>
                      </a:lnTo>
                      <a:lnTo>
                        <a:pt x="193" y="29"/>
                      </a:lnTo>
                      <a:lnTo>
                        <a:pt x="193" y="30"/>
                      </a:lnTo>
                      <a:lnTo>
                        <a:pt x="193" y="32"/>
                      </a:lnTo>
                      <a:lnTo>
                        <a:pt x="192" y="33"/>
                      </a:lnTo>
                      <a:lnTo>
                        <a:pt x="191" y="34"/>
                      </a:lnTo>
                      <a:lnTo>
                        <a:pt x="191" y="37"/>
                      </a:lnTo>
                      <a:lnTo>
                        <a:pt x="191" y="38"/>
                      </a:lnTo>
                      <a:lnTo>
                        <a:pt x="191" y="39"/>
                      </a:lnTo>
                      <a:lnTo>
                        <a:pt x="191" y="41"/>
                      </a:lnTo>
                      <a:lnTo>
                        <a:pt x="193" y="39"/>
                      </a:lnTo>
                      <a:lnTo>
                        <a:pt x="195" y="43"/>
                      </a:lnTo>
                      <a:lnTo>
                        <a:pt x="195" y="44"/>
                      </a:lnTo>
                      <a:lnTo>
                        <a:pt x="193" y="46"/>
                      </a:lnTo>
                      <a:lnTo>
                        <a:pt x="197" y="46"/>
                      </a:lnTo>
                      <a:lnTo>
                        <a:pt x="199" y="46"/>
                      </a:lnTo>
                      <a:lnTo>
                        <a:pt x="200" y="46"/>
                      </a:lnTo>
                      <a:lnTo>
                        <a:pt x="201" y="47"/>
                      </a:lnTo>
                      <a:lnTo>
                        <a:pt x="201" y="48"/>
                      </a:lnTo>
                      <a:lnTo>
                        <a:pt x="204" y="51"/>
                      </a:lnTo>
                      <a:lnTo>
                        <a:pt x="206" y="51"/>
                      </a:lnTo>
                      <a:lnTo>
                        <a:pt x="207" y="49"/>
                      </a:lnTo>
                      <a:lnTo>
                        <a:pt x="211" y="49"/>
                      </a:lnTo>
                      <a:lnTo>
                        <a:pt x="211" y="51"/>
                      </a:lnTo>
                      <a:lnTo>
                        <a:pt x="211" y="52"/>
                      </a:lnTo>
                      <a:lnTo>
                        <a:pt x="209" y="53"/>
                      </a:lnTo>
                      <a:lnTo>
                        <a:pt x="209" y="54"/>
                      </a:lnTo>
                      <a:lnTo>
                        <a:pt x="209" y="56"/>
                      </a:lnTo>
                      <a:lnTo>
                        <a:pt x="209" y="60"/>
                      </a:lnTo>
                      <a:lnTo>
                        <a:pt x="211" y="61"/>
                      </a:lnTo>
                      <a:lnTo>
                        <a:pt x="211" y="62"/>
                      </a:lnTo>
                      <a:lnTo>
                        <a:pt x="209" y="63"/>
                      </a:lnTo>
                      <a:lnTo>
                        <a:pt x="209" y="65"/>
                      </a:lnTo>
                      <a:lnTo>
                        <a:pt x="207" y="66"/>
                      </a:lnTo>
                      <a:lnTo>
                        <a:pt x="209" y="68"/>
                      </a:lnTo>
                      <a:lnTo>
                        <a:pt x="211" y="67"/>
                      </a:lnTo>
                      <a:lnTo>
                        <a:pt x="214" y="68"/>
                      </a:lnTo>
                      <a:lnTo>
                        <a:pt x="216" y="70"/>
                      </a:lnTo>
                      <a:lnTo>
                        <a:pt x="218" y="71"/>
                      </a:lnTo>
                      <a:lnTo>
                        <a:pt x="218" y="73"/>
                      </a:lnTo>
                      <a:lnTo>
                        <a:pt x="215" y="76"/>
                      </a:lnTo>
                      <a:lnTo>
                        <a:pt x="212" y="79"/>
                      </a:lnTo>
                      <a:lnTo>
                        <a:pt x="211" y="80"/>
                      </a:lnTo>
                      <a:lnTo>
                        <a:pt x="211" y="82"/>
                      </a:lnTo>
                      <a:lnTo>
                        <a:pt x="207" y="82"/>
                      </a:lnTo>
                      <a:lnTo>
                        <a:pt x="206" y="82"/>
                      </a:lnTo>
                      <a:lnTo>
                        <a:pt x="205" y="84"/>
                      </a:lnTo>
                      <a:lnTo>
                        <a:pt x="204" y="85"/>
                      </a:lnTo>
                      <a:lnTo>
                        <a:pt x="201" y="85"/>
                      </a:lnTo>
                      <a:lnTo>
                        <a:pt x="199" y="89"/>
                      </a:lnTo>
                      <a:lnTo>
                        <a:pt x="197" y="90"/>
                      </a:lnTo>
                      <a:lnTo>
                        <a:pt x="195" y="91"/>
                      </a:lnTo>
                      <a:lnTo>
                        <a:pt x="195" y="94"/>
                      </a:lnTo>
                      <a:lnTo>
                        <a:pt x="195" y="96"/>
                      </a:lnTo>
                      <a:lnTo>
                        <a:pt x="195" y="98"/>
                      </a:lnTo>
                      <a:lnTo>
                        <a:pt x="195" y="100"/>
                      </a:lnTo>
                      <a:lnTo>
                        <a:pt x="197" y="104"/>
                      </a:lnTo>
                      <a:lnTo>
                        <a:pt x="197" y="105"/>
                      </a:lnTo>
                      <a:lnTo>
                        <a:pt x="197" y="106"/>
                      </a:lnTo>
                      <a:lnTo>
                        <a:pt x="195" y="109"/>
                      </a:lnTo>
                      <a:lnTo>
                        <a:pt x="195" y="111"/>
                      </a:lnTo>
                      <a:lnTo>
                        <a:pt x="197" y="113"/>
                      </a:lnTo>
                      <a:lnTo>
                        <a:pt x="199" y="114"/>
                      </a:lnTo>
                      <a:lnTo>
                        <a:pt x="200" y="115"/>
                      </a:lnTo>
                      <a:lnTo>
                        <a:pt x="200" y="118"/>
                      </a:lnTo>
                      <a:lnTo>
                        <a:pt x="199" y="120"/>
                      </a:lnTo>
                      <a:lnTo>
                        <a:pt x="197" y="124"/>
                      </a:lnTo>
                      <a:lnTo>
                        <a:pt x="200" y="128"/>
                      </a:lnTo>
                      <a:lnTo>
                        <a:pt x="202" y="129"/>
                      </a:lnTo>
                      <a:lnTo>
                        <a:pt x="204" y="130"/>
                      </a:lnTo>
                      <a:lnTo>
                        <a:pt x="205" y="134"/>
                      </a:lnTo>
                      <a:lnTo>
                        <a:pt x="206" y="134"/>
                      </a:lnTo>
                      <a:lnTo>
                        <a:pt x="207" y="134"/>
                      </a:lnTo>
                      <a:lnTo>
                        <a:pt x="207" y="133"/>
                      </a:lnTo>
                      <a:lnTo>
                        <a:pt x="207" y="130"/>
                      </a:lnTo>
                      <a:lnTo>
                        <a:pt x="209" y="129"/>
                      </a:lnTo>
                      <a:lnTo>
                        <a:pt x="211" y="129"/>
                      </a:lnTo>
                      <a:lnTo>
                        <a:pt x="212" y="129"/>
                      </a:lnTo>
                      <a:lnTo>
                        <a:pt x="214" y="130"/>
                      </a:lnTo>
                      <a:lnTo>
                        <a:pt x="214" y="133"/>
                      </a:lnTo>
                      <a:lnTo>
                        <a:pt x="215" y="133"/>
                      </a:lnTo>
                      <a:lnTo>
                        <a:pt x="216" y="134"/>
                      </a:lnTo>
                      <a:lnTo>
                        <a:pt x="218" y="134"/>
                      </a:lnTo>
                      <a:lnTo>
                        <a:pt x="219" y="134"/>
                      </a:lnTo>
                      <a:lnTo>
                        <a:pt x="220" y="137"/>
                      </a:lnTo>
                      <a:lnTo>
                        <a:pt x="221" y="142"/>
                      </a:lnTo>
                      <a:lnTo>
                        <a:pt x="221" y="144"/>
                      </a:lnTo>
                      <a:lnTo>
                        <a:pt x="221" y="147"/>
                      </a:lnTo>
                      <a:lnTo>
                        <a:pt x="219" y="149"/>
                      </a:lnTo>
                      <a:lnTo>
                        <a:pt x="218" y="149"/>
                      </a:lnTo>
                      <a:lnTo>
                        <a:pt x="215" y="153"/>
                      </a:lnTo>
                      <a:lnTo>
                        <a:pt x="212" y="155"/>
                      </a:lnTo>
                      <a:lnTo>
                        <a:pt x="209" y="157"/>
                      </a:lnTo>
                      <a:lnTo>
                        <a:pt x="205" y="160"/>
                      </a:lnTo>
                      <a:lnTo>
                        <a:pt x="204" y="160"/>
                      </a:lnTo>
                      <a:lnTo>
                        <a:pt x="200" y="165"/>
                      </a:lnTo>
                      <a:lnTo>
                        <a:pt x="199" y="166"/>
                      </a:lnTo>
                      <a:lnTo>
                        <a:pt x="197" y="169"/>
                      </a:lnTo>
                      <a:lnTo>
                        <a:pt x="195" y="172"/>
                      </a:lnTo>
                      <a:lnTo>
                        <a:pt x="191" y="180"/>
                      </a:lnTo>
                      <a:lnTo>
                        <a:pt x="191" y="181"/>
                      </a:lnTo>
                      <a:lnTo>
                        <a:pt x="188" y="186"/>
                      </a:lnTo>
                      <a:lnTo>
                        <a:pt x="187" y="193"/>
                      </a:lnTo>
                      <a:lnTo>
                        <a:pt x="185" y="196"/>
                      </a:lnTo>
                      <a:lnTo>
                        <a:pt x="185" y="199"/>
                      </a:lnTo>
                      <a:lnTo>
                        <a:pt x="183" y="201"/>
                      </a:lnTo>
                      <a:lnTo>
                        <a:pt x="182" y="204"/>
                      </a:lnTo>
                      <a:lnTo>
                        <a:pt x="182" y="208"/>
                      </a:lnTo>
                      <a:lnTo>
                        <a:pt x="180" y="212"/>
                      </a:lnTo>
                      <a:lnTo>
                        <a:pt x="180" y="213"/>
                      </a:lnTo>
                      <a:lnTo>
                        <a:pt x="178" y="215"/>
                      </a:lnTo>
                      <a:lnTo>
                        <a:pt x="178" y="217"/>
                      </a:lnTo>
                      <a:lnTo>
                        <a:pt x="177" y="215"/>
                      </a:lnTo>
                      <a:lnTo>
                        <a:pt x="176" y="215"/>
                      </a:lnTo>
                      <a:lnTo>
                        <a:pt x="174" y="212"/>
                      </a:lnTo>
                      <a:lnTo>
                        <a:pt x="173" y="209"/>
                      </a:lnTo>
                      <a:lnTo>
                        <a:pt x="171" y="209"/>
                      </a:lnTo>
                      <a:lnTo>
                        <a:pt x="168" y="210"/>
                      </a:lnTo>
                      <a:lnTo>
                        <a:pt x="167" y="209"/>
                      </a:lnTo>
                      <a:lnTo>
                        <a:pt x="164" y="209"/>
                      </a:lnTo>
                      <a:lnTo>
                        <a:pt x="164" y="200"/>
                      </a:lnTo>
                      <a:lnTo>
                        <a:pt x="162" y="198"/>
                      </a:lnTo>
                      <a:lnTo>
                        <a:pt x="159" y="194"/>
                      </a:lnTo>
                      <a:lnTo>
                        <a:pt x="158" y="190"/>
                      </a:lnTo>
                      <a:lnTo>
                        <a:pt x="158" y="186"/>
                      </a:lnTo>
                      <a:lnTo>
                        <a:pt x="159" y="181"/>
                      </a:lnTo>
                      <a:lnTo>
                        <a:pt x="162" y="177"/>
                      </a:lnTo>
                      <a:lnTo>
                        <a:pt x="161" y="172"/>
                      </a:lnTo>
                      <a:lnTo>
                        <a:pt x="159" y="17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8" name="Freeform 155">
                  <a:extLst>
                    <a:ext uri="{FF2B5EF4-FFF2-40B4-BE49-F238E27FC236}">
                      <a16:creationId xmlns:a16="http://schemas.microsoft.com/office/drawing/2014/main" id="{880FCC35-CCA5-4303-9A53-0E9866096361}"/>
                    </a:ext>
                  </a:extLst>
                </p:cNvPr>
                <p:cNvSpPr>
                  <a:spLocks/>
                </p:cNvSpPr>
                <p:nvPr/>
              </p:nvSpPr>
              <p:spPr bwMode="auto">
                <a:xfrm>
                  <a:off x="4061" y="3190"/>
                  <a:ext cx="10" cy="8"/>
                </a:xfrm>
                <a:custGeom>
                  <a:avLst/>
                  <a:gdLst>
                    <a:gd name="T0" fmla="*/ 4 w 10"/>
                    <a:gd name="T1" fmla="*/ 8 h 8"/>
                    <a:gd name="T2" fmla="*/ 3 w 10"/>
                    <a:gd name="T3" fmla="*/ 8 h 8"/>
                    <a:gd name="T4" fmla="*/ 2 w 10"/>
                    <a:gd name="T5" fmla="*/ 7 h 8"/>
                    <a:gd name="T6" fmla="*/ 0 w 10"/>
                    <a:gd name="T7" fmla="*/ 7 h 8"/>
                    <a:gd name="T8" fmla="*/ 0 w 10"/>
                    <a:gd name="T9" fmla="*/ 5 h 8"/>
                    <a:gd name="T10" fmla="*/ 2 w 10"/>
                    <a:gd name="T11" fmla="*/ 4 h 8"/>
                    <a:gd name="T12" fmla="*/ 2 w 10"/>
                    <a:gd name="T13" fmla="*/ 1 h 8"/>
                    <a:gd name="T14" fmla="*/ 3 w 10"/>
                    <a:gd name="T15" fmla="*/ 1 h 8"/>
                    <a:gd name="T16" fmla="*/ 4 w 10"/>
                    <a:gd name="T17" fmla="*/ 0 h 8"/>
                    <a:gd name="T18" fmla="*/ 5 w 10"/>
                    <a:gd name="T19" fmla="*/ 0 h 8"/>
                    <a:gd name="T20" fmla="*/ 7 w 10"/>
                    <a:gd name="T21" fmla="*/ 0 h 8"/>
                    <a:gd name="T22" fmla="*/ 8 w 10"/>
                    <a:gd name="T23" fmla="*/ 1 h 8"/>
                    <a:gd name="T24" fmla="*/ 10 w 10"/>
                    <a:gd name="T25" fmla="*/ 5 h 8"/>
                    <a:gd name="T26" fmla="*/ 10 w 10"/>
                    <a:gd name="T27" fmla="*/ 7 h 8"/>
                    <a:gd name="T28" fmla="*/ 7 w 10"/>
                    <a:gd name="T29" fmla="*/ 8 h 8"/>
                    <a:gd name="T30" fmla="*/ 4 w 10"/>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4" y="8"/>
                      </a:moveTo>
                      <a:lnTo>
                        <a:pt x="3" y="8"/>
                      </a:lnTo>
                      <a:lnTo>
                        <a:pt x="2" y="7"/>
                      </a:lnTo>
                      <a:lnTo>
                        <a:pt x="0" y="7"/>
                      </a:lnTo>
                      <a:lnTo>
                        <a:pt x="0" y="5"/>
                      </a:lnTo>
                      <a:lnTo>
                        <a:pt x="2" y="4"/>
                      </a:lnTo>
                      <a:lnTo>
                        <a:pt x="2" y="1"/>
                      </a:lnTo>
                      <a:lnTo>
                        <a:pt x="3" y="1"/>
                      </a:lnTo>
                      <a:lnTo>
                        <a:pt x="4" y="0"/>
                      </a:lnTo>
                      <a:lnTo>
                        <a:pt x="5" y="0"/>
                      </a:lnTo>
                      <a:lnTo>
                        <a:pt x="7" y="0"/>
                      </a:lnTo>
                      <a:lnTo>
                        <a:pt x="8" y="1"/>
                      </a:lnTo>
                      <a:lnTo>
                        <a:pt x="10" y="5"/>
                      </a:lnTo>
                      <a:lnTo>
                        <a:pt x="10" y="7"/>
                      </a:lnTo>
                      <a:lnTo>
                        <a:pt x="7" y="8"/>
                      </a:lnTo>
                      <a:lnTo>
                        <a:pt x="4" y="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19" name="Freeform 156">
                  <a:extLst>
                    <a:ext uri="{FF2B5EF4-FFF2-40B4-BE49-F238E27FC236}">
                      <a16:creationId xmlns:a16="http://schemas.microsoft.com/office/drawing/2014/main" id="{432F50F9-381C-4FF0-81A2-4E58D8809939}"/>
                    </a:ext>
                  </a:extLst>
                </p:cNvPr>
                <p:cNvSpPr>
                  <a:spLocks/>
                </p:cNvSpPr>
                <p:nvPr/>
              </p:nvSpPr>
              <p:spPr bwMode="auto">
                <a:xfrm>
                  <a:off x="3022" y="3194"/>
                  <a:ext cx="89" cy="189"/>
                </a:xfrm>
                <a:custGeom>
                  <a:avLst/>
                  <a:gdLst>
                    <a:gd name="T0" fmla="*/ 47 w 89"/>
                    <a:gd name="T1" fmla="*/ 182 h 189"/>
                    <a:gd name="T2" fmla="*/ 43 w 89"/>
                    <a:gd name="T3" fmla="*/ 171 h 189"/>
                    <a:gd name="T4" fmla="*/ 49 w 89"/>
                    <a:gd name="T5" fmla="*/ 167 h 189"/>
                    <a:gd name="T6" fmla="*/ 42 w 89"/>
                    <a:gd name="T7" fmla="*/ 158 h 189"/>
                    <a:gd name="T8" fmla="*/ 41 w 89"/>
                    <a:gd name="T9" fmla="*/ 143 h 189"/>
                    <a:gd name="T10" fmla="*/ 48 w 89"/>
                    <a:gd name="T11" fmla="*/ 129 h 189"/>
                    <a:gd name="T12" fmla="*/ 39 w 89"/>
                    <a:gd name="T13" fmla="*/ 117 h 189"/>
                    <a:gd name="T14" fmla="*/ 25 w 89"/>
                    <a:gd name="T15" fmla="*/ 114 h 189"/>
                    <a:gd name="T16" fmla="*/ 18 w 89"/>
                    <a:gd name="T17" fmla="*/ 101 h 189"/>
                    <a:gd name="T18" fmla="*/ 1 w 89"/>
                    <a:gd name="T19" fmla="*/ 99 h 189"/>
                    <a:gd name="T20" fmla="*/ 10 w 89"/>
                    <a:gd name="T21" fmla="*/ 86 h 189"/>
                    <a:gd name="T22" fmla="*/ 20 w 89"/>
                    <a:gd name="T23" fmla="*/ 77 h 189"/>
                    <a:gd name="T24" fmla="*/ 17 w 89"/>
                    <a:gd name="T25" fmla="*/ 66 h 189"/>
                    <a:gd name="T26" fmla="*/ 8 w 89"/>
                    <a:gd name="T27" fmla="*/ 61 h 189"/>
                    <a:gd name="T28" fmla="*/ 14 w 89"/>
                    <a:gd name="T29" fmla="*/ 47 h 189"/>
                    <a:gd name="T30" fmla="*/ 19 w 89"/>
                    <a:gd name="T31" fmla="*/ 38 h 189"/>
                    <a:gd name="T32" fmla="*/ 24 w 89"/>
                    <a:gd name="T33" fmla="*/ 25 h 189"/>
                    <a:gd name="T34" fmla="*/ 15 w 89"/>
                    <a:gd name="T35" fmla="*/ 11 h 189"/>
                    <a:gd name="T36" fmla="*/ 14 w 89"/>
                    <a:gd name="T37" fmla="*/ 1 h 189"/>
                    <a:gd name="T38" fmla="*/ 19 w 89"/>
                    <a:gd name="T39" fmla="*/ 0 h 189"/>
                    <a:gd name="T40" fmla="*/ 28 w 89"/>
                    <a:gd name="T41" fmla="*/ 10 h 189"/>
                    <a:gd name="T42" fmla="*/ 41 w 89"/>
                    <a:gd name="T43" fmla="*/ 9 h 189"/>
                    <a:gd name="T44" fmla="*/ 49 w 89"/>
                    <a:gd name="T45" fmla="*/ 8 h 189"/>
                    <a:gd name="T46" fmla="*/ 52 w 89"/>
                    <a:gd name="T47" fmla="*/ 15 h 189"/>
                    <a:gd name="T48" fmla="*/ 47 w 89"/>
                    <a:gd name="T49" fmla="*/ 19 h 189"/>
                    <a:gd name="T50" fmla="*/ 43 w 89"/>
                    <a:gd name="T51" fmla="*/ 33 h 189"/>
                    <a:gd name="T52" fmla="*/ 48 w 89"/>
                    <a:gd name="T53" fmla="*/ 39 h 189"/>
                    <a:gd name="T54" fmla="*/ 53 w 89"/>
                    <a:gd name="T55" fmla="*/ 48 h 189"/>
                    <a:gd name="T56" fmla="*/ 57 w 89"/>
                    <a:gd name="T57" fmla="*/ 56 h 189"/>
                    <a:gd name="T58" fmla="*/ 58 w 89"/>
                    <a:gd name="T59" fmla="*/ 66 h 189"/>
                    <a:gd name="T60" fmla="*/ 71 w 89"/>
                    <a:gd name="T61" fmla="*/ 81 h 189"/>
                    <a:gd name="T62" fmla="*/ 76 w 89"/>
                    <a:gd name="T63" fmla="*/ 89 h 189"/>
                    <a:gd name="T64" fmla="*/ 80 w 89"/>
                    <a:gd name="T65" fmla="*/ 96 h 189"/>
                    <a:gd name="T66" fmla="*/ 85 w 89"/>
                    <a:gd name="T67" fmla="*/ 105 h 189"/>
                    <a:gd name="T68" fmla="*/ 86 w 89"/>
                    <a:gd name="T69" fmla="*/ 113 h 189"/>
                    <a:gd name="T70" fmla="*/ 89 w 89"/>
                    <a:gd name="T71" fmla="*/ 120 h 189"/>
                    <a:gd name="T72" fmla="*/ 86 w 89"/>
                    <a:gd name="T73" fmla="*/ 128 h 189"/>
                    <a:gd name="T74" fmla="*/ 77 w 89"/>
                    <a:gd name="T75" fmla="*/ 136 h 189"/>
                    <a:gd name="T76" fmla="*/ 67 w 89"/>
                    <a:gd name="T77" fmla="*/ 148 h 189"/>
                    <a:gd name="T78" fmla="*/ 58 w 89"/>
                    <a:gd name="T79" fmla="*/ 160 h 189"/>
                    <a:gd name="T80" fmla="*/ 57 w 89"/>
                    <a:gd name="T81" fmla="*/ 169 h 189"/>
                    <a:gd name="T82" fmla="*/ 56 w 89"/>
                    <a:gd name="T83" fmla="*/ 179 h 189"/>
                    <a:gd name="T84" fmla="*/ 53 w 89"/>
                    <a:gd name="T8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189">
                      <a:moveTo>
                        <a:pt x="53" y="189"/>
                      </a:moveTo>
                      <a:lnTo>
                        <a:pt x="52" y="186"/>
                      </a:lnTo>
                      <a:lnTo>
                        <a:pt x="47" y="182"/>
                      </a:lnTo>
                      <a:lnTo>
                        <a:pt x="44" y="176"/>
                      </a:lnTo>
                      <a:lnTo>
                        <a:pt x="42" y="174"/>
                      </a:lnTo>
                      <a:lnTo>
                        <a:pt x="43" y="171"/>
                      </a:lnTo>
                      <a:lnTo>
                        <a:pt x="46" y="170"/>
                      </a:lnTo>
                      <a:lnTo>
                        <a:pt x="48" y="169"/>
                      </a:lnTo>
                      <a:lnTo>
                        <a:pt x="49" y="167"/>
                      </a:lnTo>
                      <a:lnTo>
                        <a:pt x="44" y="167"/>
                      </a:lnTo>
                      <a:lnTo>
                        <a:pt x="42" y="166"/>
                      </a:lnTo>
                      <a:lnTo>
                        <a:pt x="42" y="158"/>
                      </a:lnTo>
                      <a:lnTo>
                        <a:pt x="41" y="153"/>
                      </a:lnTo>
                      <a:lnTo>
                        <a:pt x="39" y="150"/>
                      </a:lnTo>
                      <a:lnTo>
                        <a:pt x="41" y="143"/>
                      </a:lnTo>
                      <a:lnTo>
                        <a:pt x="43" y="139"/>
                      </a:lnTo>
                      <a:lnTo>
                        <a:pt x="47" y="134"/>
                      </a:lnTo>
                      <a:lnTo>
                        <a:pt x="48" y="129"/>
                      </a:lnTo>
                      <a:lnTo>
                        <a:pt x="48" y="124"/>
                      </a:lnTo>
                      <a:lnTo>
                        <a:pt x="42" y="119"/>
                      </a:lnTo>
                      <a:lnTo>
                        <a:pt x="39" y="117"/>
                      </a:lnTo>
                      <a:lnTo>
                        <a:pt x="34" y="119"/>
                      </a:lnTo>
                      <a:lnTo>
                        <a:pt x="30" y="119"/>
                      </a:lnTo>
                      <a:lnTo>
                        <a:pt x="25" y="114"/>
                      </a:lnTo>
                      <a:lnTo>
                        <a:pt x="23" y="110"/>
                      </a:lnTo>
                      <a:lnTo>
                        <a:pt x="20" y="106"/>
                      </a:lnTo>
                      <a:lnTo>
                        <a:pt x="18" y="101"/>
                      </a:lnTo>
                      <a:lnTo>
                        <a:pt x="14" y="101"/>
                      </a:lnTo>
                      <a:lnTo>
                        <a:pt x="9" y="100"/>
                      </a:lnTo>
                      <a:lnTo>
                        <a:pt x="1" y="99"/>
                      </a:lnTo>
                      <a:lnTo>
                        <a:pt x="0" y="94"/>
                      </a:lnTo>
                      <a:lnTo>
                        <a:pt x="3" y="91"/>
                      </a:lnTo>
                      <a:lnTo>
                        <a:pt x="10" y="86"/>
                      </a:lnTo>
                      <a:lnTo>
                        <a:pt x="13" y="84"/>
                      </a:lnTo>
                      <a:lnTo>
                        <a:pt x="18" y="80"/>
                      </a:lnTo>
                      <a:lnTo>
                        <a:pt x="20" y="77"/>
                      </a:lnTo>
                      <a:lnTo>
                        <a:pt x="20" y="75"/>
                      </a:lnTo>
                      <a:lnTo>
                        <a:pt x="20" y="70"/>
                      </a:lnTo>
                      <a:lnTo>
                        <a:pt x="17" y="66"/>
                      </a:lnTo>
                      <a:lnTo>
                        <a:pt x="13" y="65"/>
                      </a:lnTo>
                      <a:lnTo>
                        <a:pt x="9" y="63"/>
                      </a:lnTo>
                      <a:lnTo>
                        <a:pt x="8" y="61"/>
                      </a:lnTo>
                      <a:lnTo>
                        <a:pt x="9" y="56"/>
                      </a:lnTo>
                      <a:lnTo>
                        <a:pt x="10" y="52"/>
                      </a:lnTo>
                      <a:lnTo>
                        <a:pt x="14" y="47"/>
                      </a:lnTo>
                      <a:lnTo>
                        <a:pt x="15" y="44"/>
                      </a:lnTo>
                      <a:lnTo>
                        <a:pt x="18" y="41"/>
                      </a:lnTo>
                      <a:lnTo>
                        <a:pt x="19" y="38"/>
                      </a:lnTo>
                      <a:lnTo>
                        <a:pt x="23" y="36"/>
                      </a:lnTo>
                      <a:lnTo>
                        <a:pt x="24" y="32"/>
                      </a:lnTo>
                      <a:lnTo>
                        <a:pt x="24" y="25"/>
                      </a:lnTo>
                      <a:lnTo>
                        <a:pt x="20" y="19"/>
                      </a:lnTo>
                      <a:lnTo>
                        <a:pt x="18" y="16"/>
                      </a:lnTo>
                      <a:lnTo>
                        <a:pt x="15" y="11"/>
                      </a:lnTo>
                      <a:lnTo>
                        <a:pt x="14" y="9"/>
                      </a:lnTo>
                      <a:lnTo>
                        <a:pt x="13" y="5"/>
                      </a:lnTo>
                      <a:lnTo>
                        <a:pt x="14" y="1"/>
                      </a:lnTo>
                      <a:lnTo>
                        <a:pt x="15" y="0"/>
                      </a:lnTo>
                      <a:lnTo>
                        <a:pt x="17" y="0"/>
                      </a:lnTo>
                      <a:lnTo>
                        <a:pt x="19" y="0"/>
                      </a:lnTo>
                      <a:lnTo>
                        <a:pt x="24" y="5"/>
                      </a:lnTo>
                      <a:lnTo>
                        <a:pt x="25" y="6"/>
                      </a:lnTo>
                      <a:lnTo>
                        <a:pt x="28" y="10"/>
                      </a:lnTo>
                      <a:lnTo>
                        <a:pt x="30" y="11"/>
                      </a:lnTo>
                      <a:lnTo>
                        <a:pt x="34" y="11"/>
                      </a:lnTo>
                      <a:lnTo>
                        <a:pt x="41" y="9"/>
                      </a:lnTo>
                      <a:lnTo>
                        <a:pt x="44" y="6"/>
                      </a:lnTo>
                      <a:lnTo>
                        <a:pt x="47" y="6"/>
                      </a:lnTo>
                      <a:lnTo>
                        <a:pt x="49" y="8"/>
                      </a:lnTo>
                      <a:lnTo>
                        <a:pt x="52" y="9"/>
                      </a:lnTo>
                      <a:lnTo>
                        <a:pt x="53" y="10"/>
                      </a:lnTo>
                      <a:lnTo>
                        <a:pt x="52" y="15"/>
                      </a:lnTo>
                      <a:lnTo>
                        <a:pt x="48" y="18"/>
                      </a:lnTo>
                      <a:lnTo>
                        <a:pt x="48" y="19"/>
                      </a:lnTo>
                      <a:lnTo>
                        <a:pt x="47" y="19"/>
                      </a:lnTo>
                      <a:lnTo>
                        <a:pt x="46" y="22"/>
                      </a:lnTo>
                      <a:lnTo>
                        <a:pt x="43" y="25"/>
                      </a:lnTo>
                      <a:lnTo>
                        <a:pt x="43" y="33"/>
                      </a:lnTo>
                      <a:lnTo>
                        <a:pt x="44" y="34"/>
                      </a:lnTo>
                      <a:lnTo>
                        <a:pt x="46" y="36"/>
                      </a:lnTo>
                      <a:lnTo>
                        <a:pt x="48" y="39"/>
                      </a:lnTo>
                      <a:lnTo>
                        <a:pt x="49" y="41"/>
                      </a:lnTo>
                      <a:lnTo>
                        <a:pt x="52" y="42"/>
                      </a:lnTo>
                      <a:lnTo>
                        <a:pt x="53" y="48"/>
                      </a:lnTo>
                      <a:lnTo>
                        <a:pt x="55" y="52"/>
                      </a:lnTo>
                      <a:lnTo>
                        <a:pt x="56" y="55"/>
                      </a:lnTo>
                      <a:lnTo>
                        <a:pt x="57" y="56"/>
                      </a:lnTo>
                      <a:lnTo>
                        <a:pt x="58" y="57"/>
                      </a:lnTo>
                      <a:lnTo>
                        <a:pt x="58" y="62"/>
                      </a:lnTo>
                      <a:lnTo>
                        <a:pt x="58" y="66"/>
                      </a:lnTo>
                      <a:lnTo>
                        <a:pt x="63" y="75"/>
                      </a:lnTo>
                      <a:lnTo>
                        <a:pt x="68" y="77"/>
                      </a:lnTo>
                      <a:lnTo>
                        <a:pt x="71" y="81"/>
                      </a:lnTo>
                      <a:lnTo>
                        <a:pt x="72" y="81"/>
                      </a:lnTo>
                      <a:lnTo>
                        <a:pt x="74" y="84"/>
                      </a:lnTo>
                      <a:lnTo>
                        <a:pt x="76" y="89"/>
                      </a:lnTo>
                      <a:lnTo>
                        <a:pt x="77" y="90"/>
                      </a:lnTo>
                      <a:lnTo>
                        <a:pt x="79" y="91"/>
                      </a:lnTo>
                      <a:lnTo>
                        <a:pt x="80" y="96"/>
                      </a:lnTo>
                      <a:lnTo>
                        <a:pt x="82" y="99"/>
                      </a:lnTo>
                      <a:lnTo>
                        <a:pt x="85" y="104"/>
                      </a:lnTo>
                      <a:lnTo>
                        <a:pt x="85" y="105"/>
                      </a:lnTo>
                      <a:lnTo>
                        <a:pt x="85" y="108"/>
                      </a:lnTo>
                      <a:lnTo>
                        <a:pt x="85" y="110"/>
                      </a:lnTo>
                      <a:lnTo>
                        <a:pt x="86" y="113"/>
                      </a:lnTo>
                      <a:lnTo>
                        <a:pt x="87" y="114"/>
                      </a:lnTo>
                      <a:lnTo>
                        <a:pt x="89" y="115"/>
                      </a:lnTo>
                      <a:lnTo>
                        <a:pt x="89" y="120"/>
                      </a:lnTo>
                      <a:lnTo>
                        <a:pt x="89" y="123"/>
                      </a:lnTo>
                      <a:lnTo>
                        <a:pt x="87" y="124"/>
                      </a:lnTo>
                      <a:lnTo>
                        <a:pt x="86" y="128"/>
                      </a:lnTo>
                      <a:lnTo>
                        <a:pt x="85" y="129"/>
                      </a:lnTo>
                      <a:lnTo>
                        <a:pt x="84" y="131"/>
                      </a:lnTo>
                      <a:lnTo>
                        <a:pt x="77" y="136"/>
                      </a:lnTo>
                      <a:lnTo>
                        <a:pt x="71" y="142"/>
                      </a:lnTo>
                      <a:lnTo>
                        <a:pt x="70" y="143"/>
                      </a:lnTo>
                      <a:lnTo>
                        <a:pt x="67" y="148"/>
                      </a:lnTo>
                      <a:lnTo>
                        <a:pt x="63" y="152"/>
                      </a:lnTo>
                      <a:lnTo>
                        <a:pt x="61" y="155"/>
                      </a:lnTo>
                      <a:lnTo>
                        <a:pt x="58" y="160"/>
                      </a:lnTo>
                      <a:lnTo>
                        <a:pt x="57" y="165"/>
                      </a:lnTo>
                      <a:lnTo>
                        <a:pt x="57" y="166"/>
                      </a:lnTo>
                      <a:lnTo>
                        <a:pt x="57" y="169"/>
                      </a:lnTo>
                      <a:lnTo>
                        <a:pt x="56" y="172"/>
                      </a:lnTo>
                      <a:lnTo>
                        <a:pt x="56" y="175"/>
                      </a:lnTo>
                      <a:lnTo>
                        <a:pt x="56" y="179"/>
                      </a:lnTo>
                      <a:lnTo>
                        <a:pt x="56" y="182"/>
                      </a:lnTo>
                      <a:lnTo>
                        <a:pt x="55" y="186"/>
                      </a:lnTo>
                      <a:lnTo>
                        <a:pt x="53" y="18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0" name="Freeform 157">
                  <a:extLst>
                    <a:ext uri="{FF2B5EF4-FFF2-40B4-BE49-F238E27FC236}">
                      <a16:creationId xmlns:a16="http://schemas.microsoft.com/office/drawing/2014/main" id="{CBF8586E-519C-436A-AA62-D18D6F2DEA88}"/>
                    </a:ext>
                  </a:extLst>
                </p:cNvPr>
                <p:cNvSpPr>
                  <a:spLocks/>
                </p:cNvSpPr>
                <p:nvPr/>
              </p:nvSpPr>
              <p:spPr bwMode="auto">
                <a:xfrm>
                  <a:off x="3172" y="3199"/>
                  <a:ext cx="36" cy="27"/>
                </a:xfrm>
                <a:custGeom>
                  <a:avLst/>
                  <a:gdLst>
                    <a:gd name="T0" fmla="*/ 15 w 36"/>
                    <a:gd name="T1" fmla="*/ 27 h 27"/>
                    <a:gd name="T2" fmla="*/ 12 w 36"/>
                    <a:gd name="T3" fmla="*/ 27 h 27"/>
                    <a:gd name="T4" fmla="*/ 10 w 36"/>
                    <a:gd name="T5" fmla="*/ 25 h 27"/>
                    <a:gd name="T6" fmla="*/ 8 w 36"/>
                    <a:gd name="T7" fmla="*/ 24 h 27"/>
                    <a:gd name="T8" fmla="*/ 1 w 36"/>
                    <a:gd name="T9" fmla="*/ 22 h 27"/>
                    <a:gd name="T10" fmla="*/ 0 w 36"/>
                    <a:gd name="T11" fmla="*/ 19 h 27"/>
                    <a:gd name="T12" fmla="*/ 1 w 36"/>
                    <a:gd name="T13" fmla="*/ 14 h 27"/>
                    <a:gd name="T14" fmla="*/ 3 w 36"/>
                    <a:gd name="T15" fmla="*/ 11 h 27"/>
                    <a:gd name="T16" fmla="*/ 7 w 36"/>
                    <a:gd name="T17" fmla="*/ 10 h 27"/>
                    <a:gd name="T18" fmla="*/ 11 w 36"/>
                    <a:gd name="T19" fmla="*/ 8 h 27"/>
                    <a:gd name="T20" fmla="*/ 15 w 36"/>
                    <a:gd name="T21" fmla="*/ 6 h 27"/>
                    <a:gd name="T22" fmla="*/ 19 w 36"/>
                    <a:gd name="T23" fmla="*/ 3 h 27"/>
                    <a:gd name="T24" fmla="*/ 21 w 36"/>
                    <a:gd name="T25" fmla="*/ 1 h 27"/>
                    <a:gd name="T26" fmla="*/ 22 w 36"/>
                    <a:gd name="T27" fmla="*/ 1 h 27"/>
                    <a:gd name="T28" fmla="*/ 24 w 36"/>
                    <a:gd name="T29" fmla="*/ 0 h 27"/>
                    <a:gd name="T30" fmla="*/ 33 w 36"/>
                    <a:gd name="T31" fmla="*/ 4 h 27"/>
                    <a:gd name="T32" fmla="*/ 34 w 36"/>
                    <a:gd name="T33" fmla="*/ 5 h 27"/>
                    <a:gd name="T34" fmla="*/ 36 w 36"/>
                    <a:gd name="T35" fmla="*/ 5 h 27"/>
                    <a:gd name="T36" fmla="*/ 36 w 36"/>
                    <a:gd name="T37" fmla="*/ 6 h 27"/>
                    <a:gd name="T38" fmla="*/ 34 w 36"/>
                    <a:gd name="T39" fmla="*/ 10 h 27"/>
                    <a:gd name="T40" fmla="*/ 33 w 36"/>
                    <a:gd name="T41" fmla="*/ 13 h 27"/>
                    <a:gd name="T42" fmla="*/ 30 w 36"/>
                    <a:gd name="T43" fmla="*/ 15 h 27"/>
                    <a:gd name="T44" fmla="*/ 25 w 36"/>
                    <a:gd name="T45" fmla="*/ 19 h 27"/>
                    <a:gd name="T46" fmla="*/ 21 w 36"/>
                    <a:gd name="T47" fmla="*/ 22 h 27"/>
                    <a:gd name="T48" fmla="*/ 17 w 36"/>
                    <a:gd name="T49" fmla="*/ 25 h 27"/>
                    <a:gd name="T50" fmla="*/ 15 w 36"/>
                    <a:gd name="T5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7">
                      <a:moveTo>
                        <a:pt x="15" y="27"/>
                      </a:moveTo>
                      <a:lnTo>
                        <a:pt x="12" y="27"/>
                      </a:lnTo>
                      <a:lnTo>
                        <a:pt x="10" y="25"/>
                      </a:lnTo>
                      <a:lnTo>
                        <a:pt x="8" y="24"/>
                      </a:lnTo>
                      <a:lnTo>
                        <a:pt x="1" y="22"/>
                      </a:lnTo>
                      <a:lnTo>
                        <a:pt x="0" y="19"/>
                      </a:lnTo>
                      <a:lnTo>
                        <a:pt x="1" y="14"/>
                      </a:lnTo>
                      <a:lnTo>
                        <a:pt x="3" y="11"/>
                      </a:lnTo>
                      <a:lnTo>
                        <a:pt x="7" y="10"/>
                      </a:lnTo>
                      <a:lnTo>
                        <a:pt x="11" y="8"/>
                      </a:lnTo>
                      <a:lnTo>
                        <a:pt x="15" y="6"/>
                      </a:lnTo>
                      <a:lnTo>
                        <a:pt x="19" y="3"/>
                      </a:lnTo>
                      <a:lnTo>
                        <a:pt x="21" y="1"/>
                      </a:lnTo>
                      <a:lnTo>
                        <a:pt x="22" y="1"/>
                      </a:lnTo>
                      <a:lnTo>
                        <a:pt x="24" y="0"/>
                      </a:lnTo>
                      <a:lnTo>
                        <a:pt x="33" y="4"/>
                      </a:lnTo>
                      <a:lnTo>
                        <a:pt x="34" y="5"/>
                      </a:lnTo>
                      <a:lnTo>
                        <a:pt x="36" y="5"/>
                      </a:lnTo>
                      <a:lnTo>
                        <a:pt x="36" y="6"/>
                      </a:lnTo>
                      <a:lnTo>
                        <a:pt x="34" y="10"/>
                      </a:lnTo>
                      <a:lnTo>
                        <a:pt x="33" y="13"/>
                      </a:lnTo>
                      <a:lnTo>
                        <a:pt x="30" y="15"/>
                      </a:lnTo>
                      <a:lnTo>
                        <a:pt x="25" y="19"/>
                      </a:lnTo>
                      <a:lnTo>
                        <a:pt x="21" y="22"/>
                      </a:lnTo>
                      <a:lnTo>
                        <a:pt x="17" y="25"/>
                      </a:lnTo>
                      <a:lnTo>
                        <a:pt x="15" y="2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1" name="Freeform 158">
                  <a:extLst>
                    <a:ext uri="{FF2B5EF4-FFF2-40B4-BE49-F238E27FC236}">
                      <a16:creationId xmlns:a16="http://schemas.microsoft.com/office/drawing/2014/main" id="{011ADB81-C8CC-4C67-9EF0-784F2FD4B7E4}"/>
                    </a:ext>
                  </a:extLst>
                </p:cNvPr>
                <p:cNvSpPr>
                  <a:spLocks/>
                </p:cNvSpPr>
                <p:nvPr/>
              </p:nvSpPr>
              <p:spPr bwMode="auto">
                <a:xfrm>
                  <a:off x="3295" y="3172"/>
                  <a:ext cx="116" cy="201"/>
                </a:xfrm>
                <a:custGeom>
                  <a:avLst/>
                  <a:gdLst>
                    <a:gd name="T0" fmla="*/ 41 w 116"/>
                    <a:gd name="T1" fmla="*/ 117 h 201"/>
                    <a:gd name="T2" fmla="*/ 53 w 116"/>
                    <a:gd name="T3" fmla="*/ 106 h 201"/>
                    <a:gd name="T4" fmla="*/ 57 w 116"/>
                    <a:gd name="T5" fmla="*/ 88 h 201"/>
                    <a:gd name="T6" fmla="*/ 59 w 116"/>
                    <a:gd name="T7" fmla="*/ 74 h 201"/>
                    <a:gd name="T8" fmla="*/ 59 w 116"/>
                    <a:gd name="T9" fmla="*/ 70 h 201"/>
                    <a:gd name="T10" fmla="*/ 57 w 116"/>
                    <a:gd name="T11" fmla="*/ 79 h 201"/>
                    <a:gd name="T12" fmla="*/ 54 w 116"/>
                    <a:gd name="T13" fmla="*/ 89 h 201"/>
                    <a:gd name="T14" fmla="*/ 53 w 116"/>
                    <a:gd name="T15" fmla="*/ 98 h 201"/>
                    <a:gd name="T16" fmla="*/ 53 w 116"/>
                    <a:gd name="T17" fmla="*/ 103 h 201"/>
                    <a:gd name="T18" fmla="*/ 49 w 116"/>
                    <a:gd name="T19" fmla="*/ 107 h 201"/>
                    <a:gd name="T20" fmla="*/ 40 w 116"/>
                    <a:gd name="T21" fmla="*/ 113 h 201"/>
                    <a:gd name="T22" fmla="*/ 40 w 116"/>
                    <a:gd name="T23" fmla="*/ 122 h 201"/>
                    <a:gd name="T24" fmla="*/ 43 w 116"/>
                    <a:gd name="T25" fmla="*/ 137 h 201"/>
                    <a:gd name="T26" fmla="*/ 35 w 116"/>
                    <a:gd name="T27" fmla="*/ 146 h 201"/>
                    <a:gd name="T28" fmla="*/ 44 w 116"/>
                    <a:gd name="T29" fmla="*/ 158 h 201"/>
                    <a:gd name="T30" fmla="*/ 48 w 116"/>
                    <a:gd name="T31" fmla="*/ 166 h 201"/>
                    <a:gd name="T32" fmla="*/ 54 w 116"/>
                    <a:gd name="T33" fmla="*/ 174 h 201"/>
                    <a:gd name="T34" fmla="*/ 57 w 116"/>
                    <a:gd name="T35" fmla="*/ 189 h 201"/>
                    <a:gd name="T36" fmla="*/ 63 w 116"/>
                    <a:gd name="T37" fmla="*/ 194 h 201"/>
                    <a:gd name="T38" fmla="*/ 55 w 116"/>
                    <a:gd name="T39" fmla="*/ 197 h 201"/>
                    <a:gd name="T40" fmla="*/ 49 w 116"/>
                    <a:gd name="T41" fmla="*/ 198 h 201"/>
                    <a:gd name="T42" fmla="*/ 38 w 116"/>
                    <a:gd name="T43" fmla="*/ 196 h 201"/>
                    <a:gd name="T44" fmla="*/ 30 w 116"/>
                    <a:gd name="T45" fmla="*/ 187 h 201"/>
                    <a:gd name="T46" fmla="*/ 10 w 116"/>
                    <a:gd name="T47" fmla="*/ 180 h 201"/>
                    <a:gd name="T48" fmla="*/ 7 w 116"/>
                    <a:gd name="T49" fmla="*/ 170 h 201"/>
                    <a:gd name="T50" fmla="*/ 1 w 116"/>
                    <a:gd name="T51" fmla="*/ 156 h 201"/>
                    <a:gd name="T52" fmla="*/ 13 w 116"/>
                    <a:gd name="T53" fmla="*/ 149 h 201"/>
                    <a:gd name="T54" fmla="*/ 21 w 116"/>
                    <a:gd name="T55" fmla="*/ 134 h 201"/>
                    <a:gd name="T56" fmla="*/ 25 w 116"/>
                    <a:gd name="T57" fmla="*/ 117 h 201"/>
                    <a:gd name="T58" fmla="*/ 22 w 116"/>
                    <a:gd name="T59" fmla="*/ 101 h 201"/>
                    <a:gd name="T60" fmla="*/ 27 w 116"/>
                    <a:gd name="T61" fmla="*/ 82 h 201"/>
                    <a:gd name="T62" fmla="*/ 35 w 116"/>
                    <a:gd name="T63" fmla="*/ 68 h 201"/>
                    <a:gd name="T64" fmla="*/ 24 w 116"/>
                    <a:gd name="T65" fmla="*/ 55 h 201"/>
                    <a:gd name="T66" fmla="*/ 30 w 116"/>
                    <a:gd name="T67" fmla="*/ 45 h 201"/>
                    <a:gd name="T68" fmla="*/ 39 w 116"/>
                    <a:gd name="T69" fmla="*/ 32 h 201"/>
                    <a:gd name="T70" fmla="*/ 40 w 116"/>
                    <a:gd name="T71" fmla="*/ 9 h 201"/>
                    <a:gd name="T72" fmla="*/ 45 w 116"/>
                    <a:gd name="T73" fmla="*/ 2 h 201"/>
                    <a:gd name="T74" fmla="*/ 63 w 116"/>
                    <a:gd name="T75" fmla="*/ 7 h 201"/>
                    <a:gd name="T76" fmla="*/ 71 w 116"/>
                    <a:gd name="T77" fmla="*/ 23 h 201"/>
                    <a:gd name="T78" fmla="*/ 83 w 116"/>
                    <a:gd name="T79" fmla="*/ 41 h 201"/>
                    <a:gd name="T80" fmla="*/ 100 w 116"/>
                    <a:gd name="T81" fmla="*/ 52 h 201"/>
                    <a:gd name="T82" fmla="*/ 105 w 116"/>
                    <a:gd name="T83" fmla="*/ 64 h 201"/>
                    <a:gd name="T84" fmla="*/ 111 w 116"/>
                    <a:gd name="T85" fmla="*/ 83 h 201"/>
                    <a:gd name="T86" fmla="*/ 95 w 116"/>
                    <a:gd name="T87" fmla="*/ 89 h 201"/>
                    <a:gd name="T88" fmla="*/ 100 w 116"/>
                    <a:gd name="T89" fmla="*/ 102 h 201"/>
                    <a:gd name="T90" fmla="*/ 114 w 116"/>
                    <a:gd name="T91" fmla="*/ 115 h 201"/>
                    <a:gd name="T92" fmla="*/ 102 w 116"/>
                    <a:gd name="T93" fmla="*/ 122 h 201"/>
                    <a:gd name="T94" fmla="*/ 95 w 116"/>
                    <a:gd name="T95" fmla="*/ 135 h 201"/>
                    <a:gd name="T96" fmla="*/ 109 w 116"/>
                    <a:gd name="T97" fmla="*/ 149 h 201"/>
                    <a:gd name="T98" fmla="*/ 114 w 116"/>
                    <a:gd name="T99" fmla="*/ 163 h 201"/>
                    <a:gd name="T100" fmla="*/ 110 w 116"/>
                    <a:gd name="T101" fmla="*/ 174 h 201"/>
                    <a:gd name="T102" fmla="*/ 105 w 116"/>
                    <a:gd name="T103" fmla="*/ 182 h 201"/>
                    <a:gd name="T104" fmla="*/ 96 w 116"/>
                    <a:gd name="T105" fmla="*/ 188 h 201"/>
                    <a:gd name="T106" fmla="*/ 83 w 116"/>
                    <a:gd name="T107" fmla="*/ 196 h 201"/>
                    <a:gd name="T108" fmla="*/ 71 w 116"/>
                    <a:gd name="T109" fmla="*/ 196 h 201"/>
                    <a:gd name="T110" fmla="*/ 77 w 116"/>
                    <a:gd name="T111" fmla="*/ 177 h 201"/>
                    <a:gd name="T112" fmla="*/ 78 w 116"/>
                    <a:gd name="T113" fmla="*/ 170 h 201"/>
                    <a:gd name="T114" fmla="*/ 65 w 116"/>
                    <a:gd name="T115" fmla="*/ 179 h 201"/>
                    <a:gd name="T116" fmla="*/ 57 w 116"/>
                    <a:gd name="T117" fmla="*/ 173 h 201"/>
                    <a:gd name="T118" fmla="*/ 53 w 116"/>
                    <a:gd name="T119" fmla="*/ 165 h 201"/>
                    <a:gd name="T120" fmla="*/ 45 w 116"/>
                    <a:gd name="T121" fmla="*/ 153 h 201"/>
                    <a:gd name="T122" fmla="*/ 40 w 116"/>
                    <a:gd name="T123" fmla="*/ 146 h 201"/>
                    <a:gd name="T124" fmla="*/ 44 w 116"/>
                    <a:gd name="T125" fmla="*/ 14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201">
                      <a:moveTo>
                        <a:pt x="48" y="130"/>
                      </a:moveTo>
                      <a:lnTo>
                        <a:pt x="44" y="123"/>
                      </a:lnTo>
                      <a:lnTo>
                        <a:pt x="41" y="117"/>
                      </a:lnTo>
                      <a:lnTo>
                        <a:pt x="44" y="112"/>
                      </a:lnTo>
                      <a:lnTo>
                        <a:pt x="49" y="108"/>
                      </a:lnTo>
                      <a:lnTo>
                        <a:pt x="53" y="106"/>
                      </a:lnTo>
                      <a:lnTo>
                        <a:pt x="55" y="97"/>
                      </a:lnTo>
                      <a:lnTo>
                        <a:pt x="55" y="92"/>
                      </a:lnTo>
                      <a:lnTo>
                        <a:pt x="57" y="88"/>
                      </a:lnTo>
                      <a:lnTo>
                        <a:pt x="58" y="84"/>
                      </a:lnTo>
                      <a:lnTo>
                        <a:pt x="58" y="78"/>
                      </a:lnTo>
                      <a:lnTo>
                        <a:pt x="59" y="74"/>
                      </a:lnTo>
                      <a:lnTo>
                        <a:pt x="60" y="71"/>
                      </a:lnTo>
                      <a:lnTo>
                        <a:pt x="60" y="69"/>
                      </a:lnTo>
                      <a:lnTo>
                        <a:pt x="59" y="70"/>
                      </a:lnTo>
                      <a:lnTo>
                        <a:pt x="58" y="73"/>
                      </a:lnTo>
                      <a:lnTo>
                        <a:pt x="57" y="75"/>
                      </a:lnTo>
                      <a:lnTo>
                        <a:pt x="57" y="79"/>
                      </a:lnTo>
                      <a:lnTo>
                        <a:pt x="55" y="84"/>
                      </a:lnTo>
                      <a:lnTo>
                        <a:pt x="55" y="87"/>
                      </a:lnTo>
                      <a:lnTo>
                        <a:pt x="54" y="89"/>
                      </a:lnTo>
                      <a:lnTo>
                        <a:pt x="52" y="90"/>
                      </a:lnTo>
                      <a:lnTo>
                        <a:pt x="52" y="93"/>
                      </a:lnTo>
                      <a:lnTo>
                        <a:pt x="53" y="98"/>
                      </a:lnTo>
                      <a:lnTo>
                        <a:pt x="53" y="101"/>
                      </a:lnTo>
                      <a:lnTo>
                        <a:pt x="53" y="102"/>
                      </a:lnTo>
                      <a:lnTo>
                        <a:pt x="53" y="103"/>
                      </a:lnTo>
                      <a:lnTo>
                        <a:pt x="52" y="104"/>
                      </a:lnTo>
                      <a:lnTo>
                        <a:pt x="50" y="106"/>
                      </a:lnTo>
                      <a:lnTo>
                        <a:pt x="49" y="107"/>
                      </a:lnTo>
                      <a:lnTo>
                        <a:pt x="48" y="107"/>
                      </a:lnTo>
                      <a:lnTo>
                        <a:pt x="43" y="111"/>
                      </a:lnTo>
                      <a:lnTo>
                        <a:pt x="40" y="113"/>
                      </a:lnTo>
                      <a:lnTo>
                        <a:pt x="38" y="116"/>
                      </a:lnTo>
                      <a:lnTo>
                        <a:pt x="39" y="118"/>
                      </a:lnTo>
                      <a:lnTo>
                        <a:pt x="40" y="122"/>
                      </a:lnTo>
                      <a:lnTo>
                        <a:pt x="44" y="130"/>
                      </a:lnTo>
                      <a:lnTo>
                        <a:pt x="44" y="134"/>
                      </a:lnTo>
                      <a:lnTo>
                        <a:pt x="43" y="137"/>
                      </a:lnTo>
                      <a:lnTo>
                        <a:pt x="40" y="139"/>
                      </a:lnTo>
                      <a:lnTo>
                        <a:pt x="36" y="142"/>
                      </a:lnTo>
                      <a:lnTo>
                        <a:pt x="35" y="146"/>
                      </a:lnTo>
                      <a:lnTo>
                        <a:pt x="38" y="151"/>
                      </a:lnTo>
                      <a:lnTo>
                        <a:pt x="43" y="156"/>
                      </a:lnTo>
                      <a:lnTo>
                        <a:pt x="44" y="158"/>
                      </a:lnTo>
                      <a:lnTo>
                        <a:pt x="45" y="160"/>
                      </a:lnTo>
                      <a:lnTo>
                        <a:pt x="48" y="163"/>
                      </a:lnTo>
                      <a:lnTo>
                        <a:pt x="48" y="166"/>
                      </a:lnTo>
                      <a:lnTo>
                        <a:pt x="50" y="170"/>
                      </a:lnTo>
                      <a:lnTo>
                        <a:pt x="53" y="173"/>
                      </a:lnTo>
                      <a:lnTo>
                        <a:pt x="54" y="174"/>
                      </a:lnTo>
                      <a:lnTo>
                        <a:pt x="54" y="178"/>
                      </a:lnTo>
                      <a:lnTo>
                        <a:pt x="55" y="182"/>
                      </a:lnTo>
                      <a:lnTo>
                        <a:pt x="57" y="189"/>
                      </a:lnTo>
                      <a:lnTo>
                        <a:pt x="60" y="191"/>
                      </a:lnTo>
                      <a:lnTo>
                        <a:pt x="63" y="193"/>
                      </a:lnTo>
                      <a:lnTo>
                        <a:pt x="63" y="194"/>
                      </a:lnTo>
                      <a:lnTo>
                        <a:pt x="60" y="196"/>
                      </a:lnTo>
                      <a:lnTo>
                        <a:pt x="58" y="197"/>
                      </a:lnTo>
                      <a:lnTo>
                        <a:pt x="55" y="197"/>
                      </a:lnTo>
                      <a:lnTo>
                        <a:pt x="53" y="197"/>
                      </a:lnTo>
                      <a:lnTo>
                        <a:pt x="52" y="197"/>
                      </a:lnTo>
                      <a:lnTo>
                        <a:pt x="49" y="198"/>
                      </a:lnTo>
                      <a:lnTo>
                        <a:pt x="45" y="198"/>
                      </a:lnTo>
                      <a:lnTo>
                        <a:pt x="40" y="197"/>
                      </a:lnTo>
                      <a:lnTo>
                        <a:pt x="38" y="196"/>
                      </a:lnTo>
                      <a:lnTo>
                        <a:pt x="32" y="194"/>
                      </a:lnTo>
                      <a:lnTo>
                        <a:pt x="30" y="191"/>
                      </a:lnTo>
                      <a:lnTo>
                        <a:pt x="30" y="187"/>
                      </a:lnTo>
                      <a:lnTo>
                        <a:pt x="27" y="188"/>
                      </a:lnTo>
                      <a:lnTo>
                        <a:pt x="22" y="185"/>
                      </a:lnTo>
                      <a:lnTo>
                        <a:pt x="10" y="180"/>
                      </a:lnTo>
                      <a:lnTo>
                        <a:pt x="7" y="179"/>
                      </a:lnTo>
                      <a:lnTo>
                        <a:pt x="7" y="174"/>
                      </a:lnTo>
                      <a:lnTo>
                        <a:pt x="7" y="170"/>
                      </a:lnTo>
                      <a:lnTo>
                        <a:pt x="5" y="164"/>
                      </a:lnTo>
                      <a:lnTo>
                        <a:pt x="0" y="160"/>
                      </a:lnTo>
                      <a:lnTo>
                        <a:pt x="1" y="156"/>
                      </a:lnTo>
                      <a:lnTo>
                        <a:pt x="6" y="153"/>
                      </a:lnTo>
                      <a:lnTo>
                        <a:pt x="8" y="151"/>
                      </a:lnTo>
                      <a:lnTo>
                        <a:pt x="13" y="149"/>
                      </a:lnTo>
                      <a:lnTo>
                        <a:pt x="17" y="144"/>
                      </a:lnTo>
                      <a:lnTo>
                        <a:pt x="19" y="139"/>
                      </a:lnTo>
                      <a:lnTo>
                        <a:pt x="21" y="134"/>
                      </a:lnTo>
                      <a:lnTo>
                        <a:pt x="24" y="127"/>
                      </a:lnTo>
                      <a:lnTo>
                        <a:pt x="25" y="120"/>
                      </a:lnTo>
                      <a:lnTo>
                        <a:pt x="25" y="117"/>
                      </a:lnTo>
                      <a:lnTo>
                        <a:pt x="24" y="112"/>
                      </a:lnTo>
                      <a:lnTo>
                        <a:pt x="22" y="106"/>
                      </a:lnTo>
                      <a:lnTo>
                        <a:pt x="22" y="101"/>
                      </a:lnTo>
                      <a:lnTo>
                        <a:pt x="24" y="93"/>
                      </a:lnTo>
                      <a:lnTo>
                        <a:pt x="25" y="87"/>
                      </a:lnTo>
                      <a:lnTo>
                        <a:pt x="27" y="82"/>
                      </a:lnTo>
                      <a:lnTo>
                        <a:pt x="30" y="78"/>
                      </a:lnTo>
                      <a:lnTo>
                        <a:pt x="34" y="74"/>
                      </a:lnTo>
                      <a:lnTo>
                        <a:pt x="35" y="68"/>
                      </a:lnTo>
                      <a:lnTo>
                        <a:pt x="34" y="61"/>
                      </a:lnTo>
                      <a:lnTo>
                        <a:pt x="29" y="59"/>
                      </a:lnTo>
                      <a:lnTo>
                        <a:pt x="24" y="55"/>
                      </a:lnTo>
                      <a:lnTo>
                        <a:pt x="22" y="49"/>
                      </a:lnTo>
                      <a:lnTo>
                        <a:pt x="26" y="46"/>
                      </a:lnTo>
                      <a:lnTo>
                        <a:pt x="30" y="45"/>
                      </a:lnTo>
                      <a:lnTo>
                        <a:pt x="35" y="42"/>
                      </a:lnTo>
                      <a:lnTo>
                        <a:pt x="38" y="37"/>
                      </a:lnTo>
                      <a:lnTo>
                        <a:pt x="39" y="32"/>
                      </a:lnTo>
                      <a:lnTo>
                        <a:pt x="39" y="25"/>
                      </a:lnTo>
                      <a:lnTo>
                        <a:pt x="39" y="17"/>
                      </a:lnTo>
                      <a:lnTo>
                        <a:pt x="40" y="9"/>
                      </a:lnTo>
                      <a:lnTo>
                        <a:pt x="41" y="4"/>
                      </a:lnTo>
                      <a:lnTo>
                        <a:pt x="41" y="3"/>
                      </a:lnTo>
                      <a:lnTo>
                        <a:pt x="45" y="2"/>
                      </a:lnTo>
                      <a:lnTo>
                        <a:pt x="53" y="0"/>
                      </a:lnTo>
                      <a:lnTo>
                        <a:pt x="57" y="0"/>
                      </a:lnTo>
                      <a:lnTo>
                        <a:pt x="63" y="7"/>
                      </a:lnTo>
                      <a:lnTo>
                        <a:pt x="65" y="11"/>
                      </a:lnTo>
                      <a:lnTo>
                        <a:pt x="68" y="16"/>
                      </a:lnTo>
                      <a:lnTo>
                        <a:pt x="71" y="23"/>
                      </a:lnTo>
                      <a:lnTo>
                        <a:pt x="72" y="28"/>
                      </a:lnTo>
                      <a:lnTo>
                        <a:pt x="77" y="32"/>
                      </a:lnTo>
                      <a:lnTo>
                        <a:pt x="83" y="41"/>
                      </a:lnTo>
                      <a:lnTo>
                        <a:pt x="88" y="45"/>
                      </a:lnTo>
                      <a:lnTo>
                        <a:pt x="95" y="47"/>
                      </a:lnTo>
                      <a:lnTo>
                        <a:pt x="100" y="52"/>
                      </a:lnTo>
                      <a:lnTo>
                        <a:pt x="102" y="56"/>
                      </a:lnTo>
                      <a:lnTo>
                        <a:pt x="103" y="59"/>
                      </a:lnTo>
                      <a:lnTo>
                        <a:pt x="105" y="64"/>
                      </a:lnTo>
                      <a:lnTo>
                        <a:pt x="109" y="70"/>
                      </a:lnTo>
                      <a:lnTo>
                        <a:pt x="111" y="75"/>
                      </a:lnTo>
                      <a:lnTo>
                        <a:pt x="111" y="83"/>
                      </a:lnTo>
                      <a:lnTo>
                        <a:pt x="107" y="85"/>
                      </a:lnTo>
                      <a:lnTo>
                        <a:pt x="102" y="87"/>
                      </a:lnTo>
                      <a:lnTo>
                        <a:pt x="95" y="89"/>
                      </a:lnTo>
                      <a:lnTo>
                        <a:pt x="93" y="96"/>
                      </a:lnTo>
                      <a:lnTo>
                        <a:pt x="97" y="99"/>
                      </a:lnTo>
                      <a:lnTo>
                        <a:pt x="100" y="102"/>
                      </a:lnTo>
                      <a:lnTo>
                        <a:pt x="112" y="108"/>
                      </a:lnTo>
                      <a:lnTo>
                        <a:pt x="114" y="113"/>
                      </a:lnTo>
                      <a:lnTo>
                        <a:pt x="114" y="115"/>
                      </a:lnTo>
                      <a:lnTo>
                        <a:pt x="111" y="117"/>
                      </a:lnTo>
                      <a:lnTo>
                        <a:pt x="107" y="120"/>
                      </a:lnTo>
                      <a:lnTo>
                        <a:pt x="102" y="122"/>
                      </a:lnTo>
                      <a:lnTo>
                        <a:pt x="98" y="126"/>
                      </a:lnTo>
                      <a:lnTo>
                        <a:pt x="96" y="130"/>
                      </a:lnTo>
                      <a:lnTo>
                        <a:pt x="95" y="135"/>
                      </a:lnTo>
                      <a:lnTo>
                        <a:pt x="96" y="141"/>
                      </a:lnTo>
                      <a:lnTo>
                        <a:pt x="100" y="144"/>
                      </a:lnTo>
                      <a:lnTo>
                        <a:pt x="109" y="149"/>
                      </a:lnTo>
                      <a:lnTo>
                        <a:pt x="115" y="153"/>
                      </a:lnTo>
                      <a:lnTo>
                        <a:pt x="116" y="159"/>
                      </a:lnTo>
                      <a:lnTo>
                        <a:pt x="114" y="163"/>
                      </a:lnTo>
                      <a:lnTo>
                        <a:pt x="114" y="168"/>
                      </a:lnTo>
                      <a:lnTo>
                        <a:pt x="111" y="172"/>
                      </a:lnTo>
                      <a:lnTo>
                        <a:pt x="110" y="174"/>
                      </a:lnTo>
                      <a:lnTo>
                        <a:pt x="109" y="178"/>
                      </a:lnTo>
                      <a:lnTo>
                        <a:pt x="107" y="180"/>
                      </a:lnTo>
                      <a:lnTo>
                        <a:pt x="105" y="182"/>
                      </a:lnTo>
                      <a:lnTo>
                        <a:pt x="102" y="183"/>
                      </a:lnTo>
                      <a:lnTo>
                        <a:pt x="97" y="188"/>
                      </a:lnTo>
                      <a:lnTo>
                        <a:pt x="96" y="188"/>
                      </a:lnTo>
                      <a:lnTo>
                        <a:pt x="88" y="191"/>
                      </a:lnTo>
                      <a:lnTo>
                        <a:pt x="86" y="193"/>
                      </a:lnTo>
                      <a:lnTo>
                        <a:pt x="83" y="196"/>
                      </a:lnTo>
                      <a:lnTo>
                        <a:pt x="77" y="198"/>
                      </a:lnTo>
                      <a:lnTo>
                        <a:pt x="71" y="201"/>
                      </a:lnTo>
                      <a:lnTo>
                        <a:pt x="71" y="196"/>
                      </a:lnTo>
                      <a:lnTo>
                        <a:pt x="72" y="189"/>
                      </a:lnTo>
                      <a:lnTo>
                        <a:pt x="73" y="183"/>
                      </a:lnTo>
                      <a:lnTo>
                        <a:pt x="77" y="177"/>
                      </a:lnTo>
                      <a:lnTo>
                        <a:pt x="79" y="173"/>
                      </a:lnTo>
                      <a:lnTo>
                        <a:pt x="79" y="170"/>
                      </a:lnTo>
                      <a:lnTo>
                        <a:pt x="78" y="170"/>
                      </a:lnTo>
                      <a:lnTo>
                        <a:pt x="74" y="175"/>
                      </a:lnTo>
                      <a:lnTo>
                        <a:pt x="69" y="178"/>
                      </a:lnTo>
                      <a:lnTo>
                        <a:pt x="65" y="179"/>
                      </a:lnTo>
                      <a:lnTo>
                        <a:pt x="59" y="179"/>
                      </a:lnTo>
                      <a:lnTo>
                        <a:pt x="57" y="175"/>
                      </a:lnTo>
                      <a:lnTo>
                        <a:pt x="57" y="173"/>
                      </a:lnTo>
                      <a:lnTo>
                        <a:pt x="57" y="170"/>
                      </a:lnTo>
                      <a:lnTo>
                        <a:pt x="53" y="166"/>
                      </a:lnTo>
                      <a:lnTo>
                        <a:pt x="53" y="165"/>
                      </a:lnTo>
                      <a:lnTo>
                        <a:pt x="50" y="164"/>
                      </a:lnTo>
                      <a:lnTo>
                        <a:pt x="49" y="158"/>
                      </a:lnTo>
                      <a:lnTo>
                        <a:pt x="45" y="153"/>
                      </a:lnTo>
                      <a:lnTo>
                        <a:pt x="43" y="151"/>
                      </a:lnTo>
                      <a:lnTo>
                        <a:pt x="40" y="149"/>
                      </a:lnTo>
                      <a:lnTo>
                        <a:pt x="40" y="146"/>
                      </a:lnTo>
                      <a:lnTo>
                        <a:pt x="40" y="145"/>
                      </a:lnTo>
                      <a:lnTo>
                        <a:pt x="43" y="142"/>
                      </a:lnTo>
                      <a:lnTo>
                        <a:pt x="44" y="142"/>
                      </a:lnTo>
                      <a:lnTo>
                        <a:pt x="48" y="136"/>
                      </a:lnTo>
                      <a:lnTo>
                        <a:pt x="48" y="13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2" name="Freeform 159">
                  <a:extLst>
                    <a:ext uri="{FF2B5EF4-FFF2-40B4-BE49-F238E27FC236}">
                      <a16:creationId xmlns:a16="http://schemas.microsoft.com/office/drawing/2014/main" id="{37EC095C-FC6F-479F-A98B-513832BCF58C}"/>
                    </a:ext>
                  </a:extLst>
                </p:cNvPr>
                <p:cNvSpPr>
                  <a:spLocks/>
                </p:cNvSpPr>
                <p:nvPr/>
              </p:nvSpPr>
              <p:spPr bwMode="auto">
                <a:xfrm>
                  <a:off x="3627" y="3205"/>
                  <a:ext cx="67" cy="88"/>
                </a:xfrm>
                <a:custGeom>
                  <a:avLst/>
                  <a:gdLst>
                    <a:gd name="T0" fmla="*/ 16 w 67"/>
                    <a:gd name="T1" fmla="*/ 71 h 88"/>
                    <a:gd name="T2" fmla="*/ 8 w 67"/>
                    <a:gd name="T3" fmla="*/ 71 h 88"/>
                    <a:gd name="T4" fmla="*/ 1 w 67"/>
                    <a:gd name="T5" fmla="*/ 73 h 88"/>
                    <a:gd name="T6" fmla="*/ 1 w 67"/>
                    <a:gd name="T7" fmla="*/ 71 h 88"/>
                    <a:gd name="T8" fmla="*/ 6 w 67"/>
                    <a:gd name="T9" fmla="*/ 70 h 88"/>
                    <a:gd name="T10" fmla="*/ 5 w 67"/>
                    <a:gd name="T11" fmla="*/ 65 h 88"/>
                    <a:gd name="T12" fmla="*/ 5 w 67"/>
                    <a:gd name="T13" fmla="*/ 60 h 88"/>
                    <a:gd name="T14" fmla="*/ 3 w 67"/>
                    <a:gd name="T15" fmla="*/ 54 h 88"/>
                    <a:gd name="T16" fmla="*/ 5 w 67"/>
                    <a:gd name="T17" fmla="*/ 49 h 88"/>
                    <a:gd name="T18" fmla="*/ 3 w 67"/>
                    <a:gd name="T19" fmla="*/ 45 h 88"/>
                    <a:gd name="T20" fmla="*/ 8 w 67"/>
                    <a:gd name="T21" fmla="*/ 44 h 88"/>
                    <a:gd name="T22" fmla="*/ 16 w 67"/>
                    <a:gd name="T23" fmla="*/ 46 h 88"/>
                    <a:gd name="T24" fmla="*/ 16 w 67"/>
                    <a:gd name="T25" fmla="*/ 41 h 88"/>
                    <a:gd name="T26" fmla="*/ 19 w 67"/>
                    <a:gd name="T27" fmla="*/ 40 h 88"/>
                    <a:gd name="T28" fmla="*/ 21 w 67"/>
                    <a:gd name="T29" fmla="*/ 40 h 88"/>
                    <a:gd name="T30" fmla="*/ 17 w 67"/>
                    <a:gd name="T31" fmla="*/ 33 h 88"/>
                    <a:gd name="T32" fmla="*/ 22 w 67"/>
                    <a:gd name="T33" fmla="*/ 28 h 88"/>
                    <a:gd name="T34" fmla="*/ 17 w 67"/>
                    <a:gd name="T35" fmla="*/ 25 h 88"/>
                    <a:gd name="T36" fmla="*/ 14 w 67"/>
                    <a:gd name="T37" fmla="*/ 25 h 88"/>
                    <a:gd name="T38" fmla="*/ 16 w 67"/>
                    <a:gd name="T39" fmla="*/ 19 h 88"/>
                    <a:gd name="T40" fmla="*/ 8 w 67"/>
                    <a:gd name="T41" fmla="*/ 19 h 88"/>
                    <a:gd name="T42" fmla="*/ 5 w 67"/>
                    <a:gd name="T43" fmla="*/ 16 h 88"/>
                    <a:gd name="T44" fmla="*/ 7 w 67"/>
                    <a:gd name="T45" fmla="*/ 9 h 88"/>
                    <a:gd name="T46" fmla="*/ 6 w 67"/>
                    <a:gd name="T47" fmla="*/ 4 h 88"/>
                    <a:gd name="T48" fmla="*/ 12 w 67"/>
                    <a:gd name="T49" fmla="*/ 0 h 88"/>
                    <a:gd name="T50" fmla="*/ 17 w 67"/>
                    <a:gd name="T51" fmla="*/ 5 h 88"/>
                    <a:gd name="T52" fmla="*/ 19 w 67"/>
                    <a:gd name="T53" fmla="*/ 9 h 88"/>
                    <a:gd name="T54" fmla="*/ 15 w 67"/>
                    <a:gd name="T55" fmla="*/ 11 h 88"/>
                    <a:gd name="T56" fmla="*/ 20 w 67"/>
                    <a:gd name="T57" fmla="*/ 13 h 88"/>
                    <a:gd name="T58" fmla="*/ 25 w 67"/>
                    <a:gd name="T59" fmla="*/ 18 h 88"/>
                    <a:gd name="T60" fmla="*/ 31 w 67"/>
                    <a:gd name="T61" fmla="*/ 21 h 88"/>
                    <a:gd name="T62" fmla="*/ 38 w 67"/>
                    <a:gd name="T63" fmla="*/ 25 h 88"/>
                    <a:gd name="T64" fmla="*/ 31 w 67"/>
                    <a:gd name="T65" fmla="*/ 31 h 88"/>
                    <a:gd name="T66" fmla="*/ 39 w 67"/>
                    <a:gd name="T67" fmla="*/ 31 h 88"/>
                    <a:gd name="T68" fmla="*/ 39 w 67"/>
                    <a:gd name="T69" fmla="*/ 35 h 88"/>
                    <a:gd name="T70" fmla="*/ 35 w 67"/>
                    <a:gd name="T71" fmla="*/ 36 h 88"/>
                    <a:gd name="T72" fmla="*/ 31 w 67"/>
                    <a:gd name="T73" fmla="*/ 36 h 88"/>
                    <a:gd name="T74" fmla="*/ 29 w 67"/>
                    <a:gd name="T75" fmla="*/ 38 h 88"/>
                    <a:gd name="T76" fmla="*/ 34 w 67"/>
                    <a:gd name="T77" fmla="*/ 40 h 88"/>
                    <a:gd name="T78" fmla="*/ 39 w 67"/>
                    <a:gd name="T79" fmla="*/ 42 h 88"/>
                    <a:gd name="T80" fmla="*/ 45 w 67"/>
                    <a:gd name="T81" fmla="*/ 40 h 88"/>
                    <a:gd name="T82" fmla="*/ 47 w 67"/>
                    <a:gd name="T83" fmla="*/ 35 h 88"/>
                    <a:gd name="T84" fmla="*/ 50 w 67"/>
                    <a:gd name="T85" fmla="*/ 27 h 88"/>
                    <a:gd name="T86" fmla="*/ 55 w 67"/>
                    <a:gd name="T87" fmla="*/ 30 h 88"/>
                    <a:gd name="T88" fmla="*/ 63 w 67"/>
                    <a:gd name="T89" fmla="*/ 28 h 88"/>
                    <a:gd name="T90" fmla="*/ 62 w 67"/>
                    <a:gd name="T91" fmla="*/ 38 h 88"/>
                    <a:gd name="T92" fmla="*/ 64 w 67"/>
                    <a:gd name="T93" fmla="*/ 56 h 88"/>
                    <a:gd name="T94" fmla="*/ 66 w 67"/>
                    <a:gd name="T95" fmla="*/ 64 h 88"/>
                    <a:gd name="T96" fmla="*/ 64 w 67"/>
                    <a:gd name="T97" fmla="*/ 68 h 88"/>
                    <a:gd name="T98" fmla="*/ 55 w 67"/>
                    <a:gd name="T99" fmla="*/ 75 h 88"/>
                    <a:gd name="T100" fmla="*/ 53 w 67"/>
                    <a:gd name="T101" fmla="*/ 87 h 88"/>
                    <a:gd name="T102" fmla="*/ 44 w 67"/>
                    <a:gd name="T103" fmla="*/ 84 h 88"/>
                    <a:gd name="T104" fmla="*/ 33 w 67"/>
                    <a:gd name="T105" fmla="*/ 71 h 88"/>
                    <a:gd name="T106" fmla="*/ 21 w 67"/>
                    <a:gd name="T107"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8">
                      <a:moveTo>
                        <a:pt x="19" y="70"/>
                      </a:moveTo>
                      <a:lnTo>
                        <a:pt x="16" y="70"/>
                      </a:lnTo>
                      <a:lnTo>
                        <a:pt x="16" y="71"/>
                      </a:lnTo>
                      <a:lnTo>
                        <a:pt x="14" y="71"/>
                      </a:lnTo>
                      <a:lnTo>
                        <a:pt x="10" y="71"/>
                      </a:lnTo>
                      <a:lnTo>
                        <a:pt x="8" y="71"/>
                      </a:lnTo>
                      <a:lnTo>
                        <a:pt x="7" y="73"/>
                      </a:lnTo>
                      <a:lnTo>
                        <a:pt x="3" y="71"/>
                      </a:lnTo>
                      <a:lnTo>
                        <a:pt x="1" y="73"/>
                      </a:lnTo>
                      <a:lnTo>
                        <a:pt x="0" y="74"/>
                      </a:lnTo>
                      <a:lnTo>
                        <a:pt x="0" y="71"/>
                      </a:lnTo>
                      <a:lnTo>
                        <a:pt x="1" y="71"/>
                      </a:lnTo>
                      <a:lnTo>
                        <a:pt x="2" y="70"/>
                      </a:lnTo>
                      <a:lnTo>
                        <a:pt x="5" y="71"/>
                      </a:lnTo>
                      <a:lnTo>
                        <a:pt x="6" y="70"/>
                      </a:lnTo>
                      <a:lnTo>
                        <a:pt x="7" y="70"/>
                      </a:lnTo>
                      <a:lnTo>
                        <a:pt x="6" y="68"/>
                      </a:lnTo>
                      <a:lnTo>
                        <a:pt x="5" y="65"/>
                      </a:lnTo>
                      <a:lnTo>
                        <a:pt x="6" y="64"/>
                      </a:lnTo>
                      <a:lnTo>
                        <a:pt x="6" y="63"/>
                      </a:lnTo>
                      <a:lnTo>
                        <a:pt x="5" y="60"/>
                      </a:lnTo>
                      <a:lnTo>
                        <a:pt x="2" y="59"/>
                      </a:lnTo>
                      <a:lnTo>
                        <a:pt x="2" y="55"/>
                      </a:lnTo>
                      <a:lnTo>
                        <a:pt x="3" y="54"/>
                      </a:lnTo>
                      <a:lnTo>
                        <a:pt x="5" y="52"/>
                      </a:lnTo>
                      <a:lnTo>
                        <a:pt x="3" y="51"/>
                      </a:lnTo>
                      <a:lnTo>
                        <a:pt x="5" y="49"/>
                      </a:lnTo>
                      <a:lnTo>
                        <a:pt x="3" y="49"/>
                      </a:lnTo>
                      <a:lnTo>
                        <a:pt x="2" y="46"/>
                      </a:lnTo>
                      <a:lnTo>
                        <a:pt x="3" y="45"/>
                      </a:lnTo>
                      <a:lnTo>
                        <a:pt x="5" y="45"/>
                      </a:lnTo>
                      <a:lnTo>
                        <a:pt x="7" y="44"/>
                      </a:lnTo>
                      <a:lnTo>
                        <a:pt x="8" y="44"/>
                      </a:lnTo>
                      <a:lnTo>
                        <a:pt x="10" y="44"/>
                      </a:lnTo>
                      <a:lnTo>
                        <a:pt x="15" y="44"/>
                      </a:lnTo>
                      <a:lnTo>
                        <a:pt x="16" y="46"/>
                      </a:lnTo>
                      <a:lnTo>
                        <a:pt x="17" y="45"/>
                      </a:lnTo>
                      <a:lnTo>
                        <a:pt x="17" y="44"/>
                      </a:lnTo>
                      <a:lnTo>
                        <a:pt x="16" y="41"/>
                      </a:lnTo>
                      <a:lnTo>
                        <a:pt x="12" y="40"/>
                      </a:lnTo>
                      <a:lnTo>
                        <a:pt x="16" y="38"/>
                      </a:lnTo>
                      <a:lnTo>
                        <a:pt x="19" y="40"/>
                      </a:lnTo>
                      <a:lnTo>
                        <a:pt x="20" y="40"/>
                      </a:lnTo>
                      <a:lnTo>
                        <a:pt x="21" y="41"/>
                      </a:lnTo>
                      <a:lnTo>
                        <a:pt x="21" y="40"/>
                      </a:lnTo>
                      <a:lnTo>
                        <a:pt x="22" y="38"/>
                      </a:lnTo>
                      <a:lnTo>
                        <a:pt x="19" y="35"/>
                      </a:lnTo>
                      <a:lnTo>
                        <a:pt x="17" y="33"/>
                      </a:lnTo>
                      <a:lnTo>
                        <a:pt x="17" y="30"/>
                      </a:lnTo>
                      <a:lnTo>
                        <a:pt x="20" y="28"/>
                      </a:lnTo>
                      <a:lnTo>
                        <a:pt x="22" y="28"/>
                      </a:lnTo>
                      <a:lnTo>
                        <a:pt x="22" y="26"/>
                      </a:lnTo>
                      <a:lnTo>
                        <a:pt x="20" y="26"/>
                      </a:lnTo>
                      <a:lnTo>
                        <a:pt x="17" y="25"/>
                      </a:lnTo>
                      <a:lnTo>
                        <a:pt x="15" y="27"/>
                      </a:lnTo>
                      <a:lnTo>
                        <a:pt x="14" y="26"/>
                      </a:lnTo>
                      <a:lnTo>
                        <a:pt x="14" y="25"/>
                      </a:lnTo>
                      <a:lnTo>
                        <a:pt x="14" y="23"/>
                      </a:lnTo>
                      <a:lnTo>
                        <a:pt x="14" y="21"/>
                      </a:lnTo>
                      <a:lnTo>
                        <a:pt x="16" y="19"/>
                      </a:lnTo>
                      <a:lnTo>
                        <a:pt x="15" y="18"/>
                      </a:lnTo>
                      <a:lnTo>
                        <a:pt x="12" y="18"/>
                      </a:lnTo>
                      <a:lnTo>
                        <a:pt x="8" y="19"/>
                      </a:lnTo>
                      <a:lnTo>
                        <a:pt x="6" y="19"/>
                      </a:lnTo>
                      <a:lnTo>
                        <a:pt x="6" y="18"/>
                      </a:lnTo>
                      <a:lnTo>
                        <a:pt x="5" y="16"/>
                      </a:lnTo>
                      <a:lnTo>
                        <a:pt x="5" y="13"/>
                      </a:lnTo>
                      <a:lnTo>
                        <a:pt x="7" y="12"/>
                      </a:lnTo>
                      <a:lnTo>
                        <a:pt x="7" y="9"/>
                      </a:lnTo>
                      <a:lnTo>
                        <a:pt x="6" y="8"/>
                      </a:lnTo>
                      <a:lnTo>
                        <a:pt x="6" y="5"/>
                      </a:lnTo>
                      <a:lnTo>
                        <a:pt x="6" y="4"/>
                      </a:lnTo>
                      <a:lnTo>
                        <a:pt x="7" y="3"/>
                      </a:lnTo>
                      <a:lnTo>
                        <a:pt x="8" y="3"/>
                      </a:lnTo>
                      <a:lnTo>
                        <a:pt x="12" y="0"/>
                      </a:lnTo>
                      <a:lnTo>
                        <a:pt x="15" y="0"/>
                      </a:lnTo>
                      <a:lnTo>
                        <a:pt x="16" y="3"/>
                      </a:lnTo>
                      <a:lnTo>
                        <a:pt x="17" y="5"/>
                      </a:lnTo>
                      <a:lnTo>
                        <a:pt x="19" y="7"/>
                      </a:lnTo>
                      <a:lnTo>
                        <a:pt x="20" y="8"/>
                      </a:lnTo>
                      <a:lnTo>
                        <a:pt x="19" y="9"/>
                      </a:lnTo>
                      <a:lnTo>
                        <a:pt x="16" y="11"/>
                      </a:lnTo>
                      <a:lnTo>
                        <a:pt x="15" y="9"/>
                      </a:lnTo>
                      <a:lnTo>
                        <a:pt x="15" y="11"/>
                      </a:lnTo>
                      <a:lnTo>
                        <a:pt x="16" y="12"/>
                      </a:lnTo>
                      <a:lnTo>
                        <a:pt x="17" y="13"/>
                      </a:lnTo>
                      <a:lnTo>
                        <a:pt x="20" y="13"/>
                      </a:lnTo>
                      <a:lnTo>
                        <a:pt x="22" y="13"/>
                      </a:lnTo>
                      <a:lnTo>
                        <a:pt x="24" y="14"/>
                      </a:lnTo>
                      <a:lnTo>
                        <a:pt x="25" y="18"/>
                      </a:lnTo>
                      <a:lnTo>
                        <a:pt x="27" y="19"/>
                      </a:lnTo>
                      <a:lnTo>
                        <a:pt x="30" y="21"/>
                      </a:lnTo>
                      <a:lnTo>
                        <a:pt x="31" y="21"/>
                      </a:lnTo>
                      <a:lnTo>
                        <a:pt x="34" y="22"/>
                      </a:lnTo>
                      <a:lnTo>
                        <a:pt x="38" y="23"/>
                      </a:lnTo>
                      <a:lnTo>
                        <a:pt x="38" y="25"/>
                      </a:lnTo>
                      <a:lnTo>
                        <a:pt x="35" y="27"/>
                      </a:lnTo>
                      <a:lnTo>
                        <a:pt x="33" y="30"/>
                      </a:lnTo>
                      <a:lnTo>
                        <a:pt x="31" y="31"/>
                      </a:lnTo>
                      <a:lnTo>
                        <a:pt x="34" y="31"/>
                      </a:lnTo>
                      <a:lnTo>
                        <a:pt x="36" y="33"/>
                      </a:lnTo>
                      <a:lnTo>
                        <a:pt x="39" y="31"/>
                      </a:lnTo>
                      <a:lnTo>
                        <a:pt x="43" y="31"/>
                      </a:lnTo>
                      <a:lnTo>
                        <a:pt x="40" y="35"/>
                      </a:lnTo>
                      <a:lnTo>
                        <a:pt x="39" y="35"/>
                      </a:lnTo>
                      <a:lnTo>
                        <a:pt x="38" y="36"/>
                      </a:lnTo>
                      <a:lnTo>
                        <a:pt x="36" y="37"/>
                      </a:lnTo>
                      <a:lnTo>
                        <a:pt x="35" y="36"/>
                      </a:lnTo>
                      <a:lnTo>
                        <a:pt x="34" y="35"/>
                      </a:lnTo>
                      <a:lnTo>
                        <a:pt x="33" y="35"/>
                      </a:lnTo>
                      <a:lnTo>
                        <a:pt x="31" y="36"/>
                      </a:lnTo>
                      <a:lnTo>
                        <a:pt x="27" y="37"/>
                      </a:lnTo>
                      <a:lnTo>
                        <a:pt x="27" y="38"/>
                      </a:lnTo>
                      <a:lnTo>
                        <a:pt x="29" y="38"/>
                      </a:lnTo>
                      <a:lnTo>
                        <a:pt x="30" y="38"/>
                      </a:lnTo>
                      <a:lnTo>
                        <a:pt x="31" y="38"/>
                      </a:lnTo>
                      <a:lnTo>
                        <a:pt x="34" y="40"/>
                      </a:lnTo>
                      <a:lnTo>
                        <a:pt x="36" y="40"/>
                      </a:lnTo>
                      <a:lnTo>
                        <a:pt x="36" y="41"/>
                      </a:lnTo>
                      <a:lnTo>
                        <a:pt x="39" y="42"/>
                      </a:lnTo>
                      <a:lnTo>
                        <a:pt x="40" y="42"/>
                      </a:lnTo>
                      <a:lnTo>
                        <a:pt x="43" y="41"/>
                      </a:lnTo>
                      <a:lnTo>
                        <a:pt x="45" y="40"/>
                      </a:lnTo>
                      <a:lnTo>
                        <a:pt x="47" y="38"/>
                      </a:lnTo>
                      <a:lnTo>
                        <a:pt x="47" y="36"/>
                      </a:lnTo>
                      <a:lnTo>
                        <a:pt x="47" y="35"/>
                      </a:lnTo>
                      <a:lnTo>
                        <a:pt x="47" y="30"/>
                      </a:lnTo>
                      <a:lnTo>
                        <a:pt x="48" y="28"/>
                      </a:lnTo>
                      <a:lnTo>
                        <a:pt x="50" y="27"/>
                      </a:lnTo>
                      <a:lnTo>
                        <a:pt x="52" y="28"/>
                      </a:lnTo>
                      <a:lnTo>
                        <a:pt x="54" y="28"/>
                      </a:lnTo>
                      <a:lnTo>
                        <a:pt x="55" y="30"/>
                      </a:lnTo>
                      <a:lnTo>
                        <a:pt x="58" y="28"/>
                      </a:lnTo>
                      <a:lnTo>
                        <a:pt x="60" y="28"/>
                      </a:lnTo>
                      <a:lnTo>
                        <a:pt x="63" y="28"/>
                      </a:lnTo>
                      <a:lnTo>
                        <a:pt x="64" y="27"/>
                      </a:lnTo>
                      <a:lnTo>
                        <a:pt x="64" y="31"/>
                      </a:lnTo>
                      <a:lnTo>
                        <a:pt x="62" y="38"/>
                      </a:lnTo>
                      <a:lnTo>
                        <a:pt x="60" y="44"/>
                      </a:lnTo>
                      <a:lnTo>
                        <a:pt x="62" y="51"/>
                      </a:lnTo>
                      <a:lnTo>
                        <a:pt x="64" y="56"/>
                      </a:lnTo>
                      <a:lnTo>
                        <a:pt x="67" y="59"/>
                      </a:lnTo>
                      <a:lnTo>
                        <a:pt x="67" y="60"/>
                      </a:lnTo>
                      <a:lnTo>
                        <a:pt x="66" y="64"/>
                      </a:lnTo>
                      <a:lnTo>
                        <a:pt x="66" y="65"/>
                      </a:lnTo>
                      <a:lnTo>
                        <a:pt x="66" y="66"/>
                      </a:lnTo>
                      <a:lnTo>
                        <a:pt x="64" y="68"/>
                      </a:lnTo>
                      <a:lnTo>
                        <a:pt x="62" y="69"/>
                      </a:lnTo>
                      <a:lnTo>
                        <a:pt x="59" y="73"/>
                      </a:lnTo>
                      <a:lnTo>
                        <a:pt x="55" y="75"/>
                      </a:lnTo>
                      <a:lnTo>
                        <a:pt x="54" y="80"/>
                      </a:lnTo>
                      <a:lnTo>
                        <a:pt x="53" y="83"/>
                      </a:lnTo>
                      <a:lnTo>
                        <a:pt x="53" y="87"/>
                      </a:lnTo>
                      <a:lnTo>
                        <a:pt x="50" y="88"/>
                      </a:lnTo>
                      <a:lnTo>
                        <a:pt x="47" y="87"/>
                      </a:lnTo>
                      <a:lnTo>
                        <a:pt x="44" y="84"/>
                      </a:lnTo>
                      <a:lnTo>
                        <a:pt x="40" y="82"/>
                      </a:lnTo>
                      <a:lnTo>
                        <a:pt x="36" y="75"/>
                      </a:lnTo>
                      <a:lnTo>
                        <a:pt x="33" y="71"/>
                      </a:lnTo>
                      <a:lnTo>
                        <a:pt x="29" y="70"/>
                      </a:lnTo>
                      <a:lnTo>
                        <a:pt x="24" y="69"/>
                      </a:lnTo>
                      <a:lnTo>
                        <a:pt x="21" y="68"/>
                      </a:lnTo>
                      <a:lnTo>
                        <a:pt x="19" y="7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3" name="Freeform 160">
                  <a:extLst>
                    <a:ext uri="{FF2B5EF4-FFF2-40B4-BE49-F238E27FC236}">
                      <a16:creationId xmlns:a16="http://schemas.microsoft.com/office/drawing/2014/main" id="{AA3A5948-9CAC-4647-8B9D-6707C9EBD4B2}"/>
                    </a:ext>
                  </a:extLst>
                </p:cNvPr>
                <p:cNvSpPr>
                  <a:spLocks/>
                </p:cNvSpPr>
                <p:nvPr/>
              </p:nvSpPr>
              <p:spPr bwMode="auto">
                <a:xfrm>
                  <a:off x="4065" y="3209"/>
                  <a:ext cx="10" cy="10"/>
                </a:xfrm>
                <a:custGeom>
                  <a:avLst/>
                  <a:gdLst>
                    <a:gd name="T0" fmla="*/ 6 w 10"/>
                    <a:gd name="T1" fmla="*/ 10 h 10"/>
                    <a:gd name="T2" fmla="*/ 3 w 10"/>
                    <a:gd name="T3" fmla="*/ 9 h 10"/>
                    <a:gd name="T4" fmla="*/ 3 w 10"/>
                    <a:gd name="T5" fmla="*/ 8 h 10"/>
                    <a:gd name="T6" fmla="*/ 0 w 10"/>
                    <a:gd name="T7" fmla="*/ 5 h 10"/>
                    <a:gd name="T8" fmla="*/ 0 w 10"/>
                    <a:gd name="T9" fmla="*/ 3 h 10"/>
                    <a:gd name="T10" fmla="*/ 1 w 10"/>
                    <a:gd name="T11" fmla="*/ 1 h 10"/>
                    <a:gd name="T12" fmla="*/ 3 w 10"/>
                    <a:gd name="T13" fmla="*/ 0 h 10"/>
                    <a:gd name="T14" fmla="*/ 3 w 10"/>
                    <a:gd name="T15" fmla="*/ 1 h 10"/>
                    <a:gd name="T16" fmla="*/ 6 w 10"/>
                    <a:gd name="T17" fmla="*/ 3 h 10"/>
                    <a:gd name="T18" fmla="*/ 8 w 10"/>
                    <a:gd name="T19" fmla="*/ 5 h 10"/>
                    <a:gd name="T20" fmla="*/ 9 w 10"/>
                    <a:gd name="T21" fmla="*/ 7 h 10"/>
                    <a:gd name="T22" fmla="*/ 10 w 10"/>
                    <a:gd name="T23" fmla="*/ 9 h 10"/>
                    <a:gd name="T24" fmla="*/ 6 w 10"/>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6" y="10"/>
                      </a:moveTo>
                      <a:lnTo>
                        <a:pt x="3" y="9"/>
                      </a:lnTo>
                      <a:lnTo>
                        <a:pt x="3" y="8"/>
                      </a:lnTo>
                      <a:lnTo>
                        <a:pt x="0" y="5"/>
                      </a:lnTo>
                      <a:lnTo>
                        <a:pt x="0" y="3"/>
                      </a:lnTo>
                      <a:lnTo>
                        <a:pt x="1" y="1"/>
                      </a:lnTo>
                      <a:lnTo>
                        <a:pt x="3" y="0"/>
                      </a:lnTo>
                      <a:lnTo>
                        <a:pt x="3" y="1"/>
                      </a:lnTo>
                      <a:lnTo>
                        <a:pt x="6" y="3"/>
                      </a:lnTo>
                      <a:lnTo>
                        <a:pt x="8" y="5"/>
                      </a:lnTo>
                      <a:lnTo>
                        <a:pt x="9" y="7"/>
                      </a:lnTo>
                      <a:lnTo>
                        <a:pt x="10" y="9"/>
                      </a:lnTo>
                      <a:lnTo>
                        <a:pt x="6" y="1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4" name="Freeform 161">
                  <a:extLst>
                    <a:ext uri="{FF2B5EF4-FFF2-40B4-BE49-F238E27FC236}">
                      <a16:creationId xmlns:a16="http://schemas.microsoft.com/office/drawing/2014/main" id="{51E446F7-8B3C-4217-92D2-B2F68E1145AF}"/>
                    </a:ext>
                  </a:extLst>
                </p:cNvPr>
                <p:cNvSpPr>
                  <a:spLocks/>
                </p:cNvSpPr>
                <p:nvPr/>
              </p:nvSpPr>
              <p:spPr bwMode="auto">
                <a:xfrm>
                  <a:off x="3758" y="3212"/>
                  <a:ext cx="28" cy="18"/>
                </a:xfrm>
                <a:custGeom>
                  <a:avLst/>
                  <a:gdLst>
                    <a:gd name="T0" fmla="*/ 5 w 28"/>
                    <a:gd name="T1" fmla="*/ 18 h 18"/>
                    <a:gd name="T2" fmla="*/ 3 w 28"/>
                    <a:gd name="T3" fmla="*/ 16 h 18"/>
                    <a:gd name="T4" fmla="*/ 0 w 28"/>
                    <a:gd name="T5" fmla="*/ 12 h 18"/>
                    <a:gd name="T6" fmla="*/ 2 w 28"/>
                    <a:gd name="T7" fmla="*/ 6 h 18"/>
                    <a:gd name="T8" fmla="*/ 5 w 28"/>
                    <a:gd name="T9" fmla="*/ 2 h 18"/>
                    <a:gd name="T10" fmla="*/ 9 w 28"/>
                    <a:gd name="T11" fmla="*/ 1 h 18"/>
                    <a:gd name="T12" fmla="*/ 16 w 28"/>
                    <a:gd name="T13" fmla="*/ 0 h 18"/>
                    <a:gd name="T14" fmla="*/ 21 w 28"/>
                    <a:gd name="T15" fmla="*/ 0 h 18"/>
                    <a:gd name="T16" fmla="*/ 25 w 28"/>
                    <a:gd name="T17" fmla="*/ 1 h 18"/>
                    <a:gd name="T18" fmla="*/ 28 w 28"/>
                    <a:gd name="T19" fmla="*/ 5 h 18"/>
                    <a:gd name="T20" fmla="*/ 28 w 28"/>
                    <a:gd name="T21" fmla="*/ 6 h 18"/>
                    <a:gd name="T22" fmla="*/ 26 w 28"/>
                    <a:gd name="T23" fmla="*/ 7 h 18"/>
                    <a:gd name="T24" fmla="*/ 23 w 28"/>
                    <a:gd name="T25" fmla="*/ 7 h 18"/>
                    <a:gd name="T26" fmla="*/ 22 w 28"/>
                    <a:gd name="T27" fmla="*/ 9 h 18"/>
                    <a:gd name="T28" fmla="*/ 19 w 28"/>
                    <a:gd name="T29" fmla="*/ 9 h 18"/>
                    <a:gd name="T30" fmla="*/ 13 w 28"/>
                    <a:gd name="T31" fmla="*/ 15 h 18"/>
                    <a:gd name="T32" fmla="*/ 11 w 28"/>
                    <a:gd name="T33" fmla="*/ 16 h 18"/>
                    <a:gd name="T34" fmla="*/ 5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5" y="18"/>
                      </a:moveTo>
                      <a:lnTo>
                        <a:pt x="3" y="16"/>
                      </a:lnTo>
                      <a:lnTo>
                        <a:pt x="0" y="12"/>
                      </a:lnTo>
                      <a:lnTo>
                        <a:pt x="2" y="6"/>
                      </a:lnTo>
                      <a:lnTo>
                        <a:pt x="5" y="2"/>
                      </a:lnTo>
                      <a:lnTo>
                        <a:pt x="9" y="1"/>
                      </a:lnTo>
                      <a:lnTo>
                        <a:pt x="16" y="0"/>
                      </a:lnTo>
                      <a:lnTo>
                        <a:pt x="21" y="0"/>
                      </a:lnTo>
                      <a:lnTo>
                        <a:pt x="25" y="1"/>
                      </a:lnTo>
                      <a:lnTo>
                        <a:pt x="28" y="5"/>
                      </a:lnTo>
                      <a:lnTo>
                        <a:pt x="28" y="6"/>
                      </a:lnTo>
                      <a:lnTo>
                        <a:pt x="26" y="7"/>
                      </a:lnTo>
                      <a:lnTo>
                        <a:pt x="23" y="7"/>
                      </a:lnTo>
                      <a:lnTo>
                        <a:pt x="22" y="9"/>
                      </a:lnTo>
                      <a:lnTo>
                        <a:pt x="19" y="9"/>
                      </a:lnTo>
                      <a:lnTo>
                        <a:pt x="13" y="15"/>
                      </a:lnTo>
                      <a:lnTo>
                        <a:pt x="11" y="16"/>
                      </a:lnTo>
                      <a:lnTo>
                        <a:pt x="5" y="1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5" name="Freeform 162">
                  <a:extLst>
                    <a:ext uri="{FF2B5EF4-FFF2-40B4-BE49-F238E27FC236}">
                      <a16:creationId xmlns:a16="http://schemas.microsoft.com/office/drawing/2014/main" id="{E3624131-81BD-407F-94B3-2DE2C2AED298}"/>
                    </a:ext>
                  </a:extLst>
                </p:cNvPr>
                <p:cNvSpPr>
                  <a:spLocks/>
                </p:cNvSpPr>
                <p:nvPr/>
              </p:nvSpPr>
              <p:spPr bwMode="auto">
                <a:xfrm>
                  <a:off x="3158" y="3219"/>
                  <a:ext cx="53" cy="103"/>
                </a:xfrm>
                <a:custGeom>
                  <a:avLst/>
                  <a:gdLst>
                    <a:gd name="T0" fmla="*/ 45 w 53"/>
                    <a:gd name="T1" fmla="*/ 103 h 103"/>
                    <a:gd name="T2" fmla="*/ 43 w 53"/>
                    <a:gd name="T3" fmla="*/ 100 h 103"/>
                    <a:gd name="T4" fmla="*/ 39 w 53"/>
                    <a:gd name="T5" fmla="*/ 98 h 103"/>
                    <a:gd name="T6" fmla="*/ 38 w 53"/>
                    <a:gd name="T7" fmla="*/ 95 h 103"/>
                    <a:gd name="T8" fmla="*/ 33 w 53"/>
                    <a:gd name="T9" fmla="*/ 95 h 103"/>
                    <a:gd name="T10" fmla="*/ 29 w 53"/>
                    <a:gd name="T11" fmla="*/ 97 h 103"/>
                    <a:gd name="T12" fmla="*/ 25 w 53"/>
                    <a:gd name="T13" fmla="*/ 97 h 103"/>
                    <a:gd name="T14" fmla="*/ 16 w 53"/>
                    <a:gd name="T15" fmla="*/ 94 h 103"/>
                    <a:gd name="T16" fmla="*/ 17 w 53"/>
                    <a:gd name="T17" fmla="*/ 88 h 103"/>
                    <a:gd name="T18" fmla="*/ 19 w 53"/>
                    <a:gd name="T19" fmla="*/ 83 h 103"/>
                    <a:gd name="T20" fmla="*/ 15 w 53"/>
                    <a:gd name="T21" fmla="*/ 75 h 103"/>
                    <a:gd name="T22" fmla="*/ 9 w 53"/>
                    <a:gd name="T23" fmla="*/ 73 h 103"/>
                    <a:gd name="T24" fmla="*/ 3 w 53"/>
                    <a:gd name="T25" fmla="*/ 70 h 103"/>
                    <a:gd name="T26" fmla="*/ 1 w 53"/>
                    <a:gd name="T27" fmla="*/ 66 h 103"/>
                    <a:gd name="T28" fmla="*/ 0 w 53"/>
                    <a:gd name="T29" fmla="*/ 59 h 103"/>
                    <a:gd name="T30" fmla="*/ 0 w 53"/>
                    <a:gd name="T31" fmla="*/ 54 h 103"/>
                    <a:gd name="T32" fmla="*/ 3 w 53"/>
                    <a:gd name="T33" fmla="*/ 50 h 103"/>
                    <a:gd name="T34" fmla="*/ 6 w 53"/>
                    <a:gd name="T35" fmla="*/ 43 h 103"/>
                    <a:gd name="T36" fmla="*/ 3 w 53"/>
                    <a:gd name="T37" fmla="*/ 38 h 103"/>
                    <a:gd name="T38" fmla="*/ 6 w 53"/>
                    <a:gd name="T39" fmla="*/ 35 h 103"/>
                    <a:gd name="T40" fmla="*/ 6 w 53"/>
                    <a:gd name="T41" fmla="*/ 27 h 103"/>
                    <a:gd name="T42" fmla="*/ 3 w 53"/>
                    <a:gd name="T43" fmla="*/ 19 h 103"/>
                    <a:gd name="T44" fmla="*/ 3 w 53"/>
                    <a:gd name="T45" fmla="*/ 13 h 103"/>
                    <a:gd name="T46" fmla="*/ 3 w 53"/>
                    <a:gd name="T47" fmla="*/ 9 h 103"/>
                    <a:gd name="T48" fmla="*/ 6 w 53"/>
                    <a:gd name="T49" fmla="*/ 8 h 103"/>
                    <a:gd name="T50" fmla="*/ 6 w 53"/>
                    <a:gd name="T51" fmla="*/ 5 h 103"/>
                    <a:gd name="T52" fmla="*/ 9 w 53"/>
                    <a:gd name="T53" fmla="*/ 2 h 103"/>
                    <a:gd name="T54" fmla="*/ 11 w 53"/>
                    <a:gd name="T55" fmla="*/ 0 h 103"/>
                    <a:gd name="T56" fmla="*/ 16 w 53"/>
                    <a:gd name="T57" fmla="*/ 5 h 103"/>
                    <a:gd name="T58" fmla="*/ 21 w 53"/>
                    <a:gd name="T59" fmla="*/ 8 h 103"/>
                    <a:gd name="T60" fmla="*/ 25 w 53"/>
                    <a:gd name="T61" fmla="*/ 9 h 103"/>
                    <a:gd name="T62" fmla="*/ 25 w 53"/>
                    <a:gd name="T63" fmla="*/ 11 h 103"/>
                    <a:gd name="T64" fmla="*/ 29 w 53"/>
                    <a:gd name="T65" fmla="*/ 16 h 103"/>
                    <a:gd name="T66" fmla="*/ 33 w 53"/>
                    <a:gd name="T67" fmla="*/ 26 h 103"/>
                    <a:gd name="T68" fmla="*/ 39 w 53"/>
                    <a:gd name="T69" fmla="*/ 36 h 103"/>
                    <a:gd name="T70" fmla="*/ 41 w 53"/>
                    <a:gd name="T71" fmla="*/ 38 h 103"/>
                    <a:gd name="T72" fmla="*/ 44 w 53"/>
                    <a:gd name="T73" fmla="*/ 43 h 103"/>
                    <a:gd name="T74" fmla="*/ 52 w 53"/>
                    <a:gd name="T75" fmla="*/ 55 h 103"/>
                    <a:gd name="T76" fmla="*/ 53 w 53"/>
                    <a:gd name="T77" fmla="*/ 57 h 103"/>
                    <a:gd name="T78" fmla="*/ 53 w 53"/>
                    <a:gd name="T79" fmla="*/ 61 h 103"/>
                    <a:gd name="T80" fmla="*/ 53 w 53"/>
                    <a:gd name="T81" fmla="*/ 70 h 103"/>
                    <a:gd name="T82" fmla="*/ 53 w 53"/>
                    <a:gd name="T83" fmla="*/ 74 h 103"/>
                    <a:gd name="T84" fmla="*/ 52 w 53"/>
                    <a:gd name="T85" fmla="*/ 79 h 103"/>
                    <a:gd name="T86" fmla="*/ 53 w 53"/>
                    <a:gd name="T87" fmla="*/ 89 h 103"/>
                    <a:gd name="T88" fmla="*/ 53 w 53"/>
                    <a:gd name="T89" fmla="*/ 94 h 103"/>
                    <a:gd name="T90" fmla="*/ 52 w 53"/>
                    <a:gd name="T91" fmla="*/ 98 h 103"/>
                    <a:gd name="T92" fmla="*/ 48 w 53"/>
                    <a:gd name="T93" fmla="*/ 100 h 103"/>
                    <a:gd name="T94" fmla="*/ 45 w 53"/>
                    <a:gd name="T9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03">
                      <a:moveTo>
                        <a:pt x="45" y="103"/>
                      </a:moveTo>
                      <a:lnTo>
                        <a:pt x="43" y="100"/>
                      </a:lnTo>
                      <a:lnTo>
                        <a:pt x="39" y="98"/>
                      </a:lnTo>
                      <a:lnTo>
                        <a:pt x="38" y="95"/>
                      </a:lnTo>
                      <a:lnTo>
                        <a:pt x="33" y="95"/>
                      </a:lnTo>
                      <a:lnTo>
                        <a:pt x="29" y="97"/>
                      </a:lnTo>
                      <a:lnTo>
                        <a:pt x="25" y="97"/>
                      </a:lnTo>
                      <a:lnTo>
                        <a:pt x="16" y="94"/>
                      </a:lnTo>
                      <a:lnTo>
                        <a:pt x="17" y="88"/>
                      </a:lnTo>
                      <a:lnTo>
                        <a:pt x="19" y="83"/>
                      </a:lnTo>
                      <a:lnTo>
                        <a:pt x="15" y="75"/>
                      </a:lnTo>
                      <a:lnTo>
                        <a:pt x="9" y="73"/>
                      </a:lnTo>
                      <a:lnTo>
                        <a:pt x="3" y="70"/>
                      </a:lnTo>
                      <a:lnTo>
                        <a:pt x="1" y="66"/>
                      </a:lnTo>
                      <a:lnTo>
                        <a:pt x="0" y="59"/>
                      </a:lnTo>
                      <a:lnTo>
                        <a:pt x="0" y="54"/>
                      </a:lnTo>
                      <a:lnTo>
                        <a:pt x="3" y="50"/>
                      </a:lnTo>
                      <a:lnTo>
                        <a:pt x="6" y="43"/>
                      </a:lnTo>
                      <a:lnTo>
                        <a:pt x="3" y="38"/>
                      </a:lnTo>
                      <a:lnTo>
                        <a:pt x="6" y="35"/>
                      </a:lnTo>
                      <a:lnTo>
                        <a:pt x="6" y="27"/>
                      </a:lnTo>
                      <a:lnTo>
                        <a:pt x="3" y="19"/>
                      </a:lnTo>
                      <a:lnTo>
                        <a:pt x="3" y="13"/>
                      </a:lnTo>
                      <a:lnTo>
                        <a:pt x="3" y="9"/>
                      </a:lnTo>
                      <a:lnTo>
                        <a:pt x="6" y="8"/>
                      </a:lnTo>
                      <a:lnTo>
                        <a:pt x="6" y="5"/>
                      </a:lnTo>
                      <a:lnTo>
                        <a:pt x="9" y="2"/>
                      </a:lnTo>
                      <a:lnTo>
                        <a:pt x="11" y="0"/>
                      </a:lnTo>
                      <a:lnTo>
                        <a:pt x="16" y="5"/>
                      </a:lnTo>
                      <a:lnTo>
                        <a:pt x="21" y="8"/>
                      </a:lnTo>
                      <a:lnTo>
                        <a:pt x="25" y="9"/>
                      </a:lnTo>
                      <a:lnTo>
                        <a:pt x="25" y="11"/>
                      </a:lnTo>
                      <a:lnTo>
                        <a:pt x="29" y="16"/>
                      </a:lnTo>
                      <a:lnTo>
                        <a:pt x="33" y="26"/>
                      </a:lnTo>
                      <a:lnTo>
                        <a:pt x="39" y="36"/>
                      </a:lnTo>
                      <a:lnTo>
                        <a:pt x="41" y="38"/>
                      </a:lnTo>
                      <a:lnTo>
                        <a:pt x="44" y="43"/>
                      </a:lnTo>
                      <a:lnTo>
                        <a:pt x="52" y="55"/>
                      </a:lnTo>
                      <a:lnTo>
                        <a:pt x="53" y="57"/>
                      </a:lnTo>
                      <a:lnTo>
                        <a:pt x="53" y="61"/>
                      </a:lnTo>
                      <a:lnTo>
                        <a:pt x="53" y="70"/>
                      </a:lnTo>
                      <a:lnTo>
                        <a:pt x="53" y="74"/>
                      </a:lnTo>
                      <a:lnTo>
                        <a:pt x="52" y="79"/>
                      </a:lnTo>
                      <a:lnTo>
                        <a:pt x="53" y="89"/>
                      </a:lnTo>
                      <a:lnTo>
                        <a:pt x="53" y="94"/>
                      </a:lnTo>
                      <a:lnTo>
                        <a:pt x="52" y="98"/>
                      </a:lnTo>
                      <a:lnTo>
                        <a:pt x="48" y="100"/>
                      </a:lnTo>
                      <a:lnTo>
                        <a:pt x="45" y="10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6" name="Freeform 163">
                  <a:extLst>
                    <a:ext uri="{FF2B5EF4-FFF2-40B4-BE49-F238E27FC236}">
                      <a16:creationId xmlns:a16="http://schemas.microsoft.com/office/drawing/2014/main" id="{D4BB2750-6A16-4FD2-998D-36FA4B319212}"/>
                    </a:ext>
                  </a:extLst>
                </p:cNvPr>
                <p:cNvSpPr>
                  <a:spLocks/>
                </p:cNvSpPr>
                <p:nvPr/>
              </p:nvSpPr>
              <p:spPr bwMode="auto">
                <a:xfrm>
                  <a:off x="3814" y="3224"/>
                  <a:ext cx="9" cy="23"/>
                </a:xfrm>
                <a:custGeom>
                  <a:avLst/>
                  <a:gdLst>
                    <a:gd name="T0" fmla="*/ 5 w 9"/>
                    <a:gd name="T1" fmla="*/ 23 h 23"/>
                    <a:gd name="T2" fmla="*/ 4 w 9"/>
                    <a:gd name="T3" fmla="*/ 19 h 23"/>
                    <a:gd name="T4" fmla="*/ 1 w 9"/>
                    <a:gd name="T5" fmla="*/ 14 h 23"/>
                    <a:gd name="T6" fmla="*/ 1 w 9"/>
                    <a:gd name="T7" fmla="*/ 8 h 23"/>
                    <a:gd name="T8" fmla="*/ 0 w 9"/>
                    <a:gd name="T9" fmla="*/ 3 h 23"/>
                    <a:gd name="T10" fmla="*/ 0 w 9"/>
                    <a:gd name="T11" fmla="*/ 0 h 23"/>
                    <a:gd name="T12" fmla="*/ 4 w 9"/>
                    <a:gd name="T13" fmla="*/ 0 h 23"/>
                    <a:gd name="T14" fmla="*/ 4 w 9"/>
                    <a:gd name="T15" fmla="*/ 2 h 23"/>
                    <a:gd name="T16" fmla="*/ 4 w 9"/>
                    <a:gd name="T17" fmla="*/ 4 h 23"/>
                    <a:gd name="T18" fmla="*/ 4 w 9"/>
                    <a:gd name="T19" fmla="*/ 7 h 23"/>
                    <a:gd name="T20" fmla="*/ 4 w 9"/>
                    <a:gd name="T21" fmla="*/ 11 h 23"/>
                    <a:gd name="T22" fmla="*/ 5 w 9"/>
                    <a:gd name="T23" fmla="*/ 14 h 23"/>
                    <a:gd name="T24" fmla="*/ 7 w 9"/>
                    <a:gd name="T25" fmla="*/ 16 h 23"/>
                    <a:gd name="T26" fmla="*/ 8 w 9"/>
                    <a:gd name="T27" fmla="*/ 17 h 23"/>
                    <a:gd name="T28" fmla="*/ 9 w 9"/>
                    <a:gd name="T29" fmla="*/ 19 h 23"/>
                    <a:gd name="T30" fmla="*/ 9 w 9"/>
                    <a:gd name="T31" fmla="*/ 22 h 23"/>
                    <a:gd name="T32" fmla="*/ 5 w 9"/>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3">
                      <a:moveTo>
                        <a:pt x="5" y="23"/>
                      </a:moveTo>
                      <a:lnTo>
                        <a:pt x="4" y="19"/>
                      </a:lnTo>
                      <a:lnTo>
                        <a:pt x="1" y="14"/>
                      </a:lnTo>
                      <a:lnTo>
                        <a:pt x="1" y="8"/>
                      </a:lnTo>
                      <a:lnTo>
                        <a:pt x="0" y="3"/>
                      </a:lnTo>
                      <a:lnTo>
                        <a:pt x="0" y="0"/>
                      </a:lnTo>
                      <a:lnTo>
                        <a:pt x="4" y="0"/>
                      </a:lnTo>
                      <a:lnTo>
                        <a:pt x="4" y="2"/>
                      </a:lnTo>
                      <a:lnTo>
                        <a:pt x="4" y="4"/>
                      </a:lnTo>
                      <a:lnTo>
                        <a:pt x="4" y="7"/>
                      </a:lnTo>
                      <a:lnTo>
                        <a:pt x="4" y="11"/>
                      </a:lnTo>
                      <a:lnTo>
                        <a:pt x="5" y="14"/>
                      </a:lnTo>
                      <a:lnTo>
                        <a:pt x="7" y="16"/>
                      </a:lnTo>
                      <a:lnTo>
                        <a:pt x="8" y="17"/>
                      </a:lnTo>
                      <a:lnTo>
                        <a:pt x="9" y="19"/>
                      </a:lnTo>
                      <a:lnTo>
                        <a:pt x="9" y="22"/>
                      </a:lnTo>
                      <a:lnTo>
                        <a:pt x="5" y="23"/>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7" name="Freeform 164">
                  <a:extLst>
                    <a:ext uri="{FF2B5EF4-FFF2-40B4-BE49-F238E27FC236}">
                      <a16:creationId xmlns:a16="http://schemas.microsoft.com/office/drawing/2014/main" id="{EC2E101E-80FA-40C0-8190-0EFB007EC9B5}"/>
                    </a:ext>
                  </a:extLst>
                </p:cNvPr>
                <p:cNvSpPr>
                  <a:spLocks/>
                </p:cNvSpPr>
                <p:nvPr/>
              </p:nvSpPr>
              <p:spPr bwMode="auto">
                <a:xfrm>
                  <a:off x="3731" y="3227"/>
                  <a:ext cx="15" cy="38"/>
                </a:xfrm>
                <a:custGeom>
                  <a:avLst/>
                  <a:gdLst>
                    <a:gd name="T0" fmla="*/ 1 w 15"/>
                    <a:gd name="T1" fmla="*/ 38 h 38"/>
                    <a:gd name="T2" fmla="*/ 0 w 15"/>
                    <a:gd name="T3" fmla="*/ 35 h 38"/>
                    <a:gd name="T4" fmla="*/ 1 w 15"/>
                    <a:gd name="T5" fmla="*/ 32 h 38"/>
                    <a:gd name="T6" fmla="*/ 2 w 15"/>
                    <a:gd name="T7" fmla="*/ 27 h 38"/>
                    <a:gd name="T8" fmla="*/ 3 w 15"/>
                    <a:gd name="T9" fmla="*/ 20 h 38"/>
                    <a:gd name="T10" fmla="*/ 3 w 15"/>
                    <a:gd name="T11" fmla="*/ 18 h 38"/>
                    <a:gd name="T12" fmla="*/ 5 w 15"/>
                    <a:gd name="T13" fmla="*/ 15 h 38"/>
                    <a:gd name="T14" fmla="*/ 6 w 15"/>
                    <a:gd name="T15" fmla="*/ 11 h 38"/>
                    <a:gd name="T16" fmla="*/ 6 w 15"/>
                    <a:gd name="T17" fmla="*/ 6 h 38"/>
                    <a:gd name="T18" fmla="*/ 6 w 15"/>
                    <a:gd name="T19" fmla="*/ 4 h 38"/>
                    <a:gd name="T20" fmla="*/ 8 w 15"/>
                    <a:gd name="T21" fmla="*/ 3 h 38"/>
                    <a:gd name="T22" fmla="*/ 12 w 15"/>
                    <a:gd name="T23" fmla="*/ 1 h 38"/>
                    <a:gd name="T24" fmla="*/ 15 w 15"/>
                    <a:gd name="T25" fmla="*/ 0 h 38"/>
                    <a:gd name="T26" fmla="*/ 15 w 15"/>
                    <a:gd name="T27" fmla="*/ 1 h 38"/>
                    <a:gd name="T28" fmla="*/ 15 w 15"/>
                    <a:gd name="T29" fmla="*/ 4 h 38"/>
                    <a:gd name="T30" fmla="*/ 13 w 15"/>
                    <a:gd name="T31" fmla="*/ 6 h 38"/>
                    <a:gd name="T32" fmla="*/ 12 w 15"/>
                    <a:gd name="T33" fmla="*/ 11 h 38"/>
                    <a:gd name="T34" fmla="*/ 12 w 15"/>
                    <a:gd name="T35" fmla="*/ 15 h 38"/>
                    <a:gd name="T36" fmla="*/ 10 w 15"/>
                    <a:gd name="T37" fmla="*/ 19 h 38"/>
                    <a:gd name="T38" fmla="*/ 8 w 15"/>
                    <a:gd name="T39" fmla="*/ 22 h 38"/>
                    <a:gd name="T40" fmla="*/ 6 w 15"/>
                    <a:gd name="T41" fmla="*/ 27 h 38"/>
                    <a:gd name="T42" fmla="*/ 3 w 15"/>
                    <a:gd name="T43" fmla="*/ 33 h 38"/>
                    <a:gd name="T44" fmla="*/ 1 w 15"/>
                    <a:gd name="T4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38">
                      <a:moveTo>
                        <a:pt x="1" y="38"/>
                      </a:moveTo>
                      <a:lnTo>
                        <a:pt x="0" y="35"/>
                      </a:lnTo>
                      <a:lnTo>
                        <a:pt x="1" y="32"/>
                      </a:lnTo>
                      <a:lnTo>
                        <a:pt x="2" y="27"/>
                      </a:lnTo>
                      <a:lnTo>
                        <a:pt x="3" y="20"/>
                      </a:lnTo>
                      <a:lnTo>
                        <a:pt x="3" y="18"/>
                      </a:lnTo>
                      <a:lnTo>
                        <a:pt x="5" y="15"/>
                      </a:lnTo>
                      <a:lnTo>
                        <a:pt x="6" y="11"/>
                      </a:lnTo>
                      <a:lnTo>
                        <a:pt x="6" y="6"/>
                      </a:lnTo>
                      <a:lnTo>
                        <a:pt x="6" y="4"/>
                      </a:lnTo>
                      <a:lnTo>
                        <a:pt x="8" y="3"/>
                      </a:lnTo>
                      <a:lnTo>
                        <a:pt x="12" y="1"/>
                      </a:lnTo>
                      <a:lnTo>
                        <a:pt x="15" y="0"/>
                      </a:lnTo>
                      <a:lnTo>
                        <a:pt x="15" y="1"/>
                      </a:lnTo>
                      <a:lnTo>
                        <a:pt x="15" y="4"/>
                      </a:lnTo>
                      <a:lnTo>
                        <a:pt x="13" y="6"/>
                      </a:lnTo>
                      <a:lnTo>
                        <a:pt x="12" y="11"/>
                      </a:lnTo>
                      <a:lnTo>
                        <a:pt x="12" y="15"/>
                      </a:lnTo>
                      <a:lnTo>
                        <a:pt x="10" y="19"/>
                      </a:lnTo>
                      <a:lnTo>
                        <a:pt x="8" y="22"/>
                      </a:lnTo>
                      <a:lnTo>
                        <a:pt x="6" y="27"/>
                      </a:lnTo>
                      <a:lnTo>
                        <a:pt x="3" y="33"/>
                      </a:lnTo>
                      <a:lnTo>
                        <a:pt x="1" y="3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8" name="Freeform 165">
                  <a:extLst>
                    <a:ext uri="{FF2B5EF4-FFF2-40B4-BE49-F238E27FC236}">
                      <a16:creationId xmlns:a16="http://schemas.microsoft.com/office/drawing/2014/main" id="{0EEE4561-4DC9-48B6-A683-95708D255A6C}"/>
                    </a:ext>
                  </a:extLst>
                </p:cNvPr>
                <p:cNvSpPr>
                  <a:spLocks/>
                </p:cNvSpPr>
                <p:nvPr/>
              </p:nvSpPr>
              <p:spPr bwMode="auto">
                <a:xfrm>
                  <a:off x="3392" y="3228"/>
                  <a:ext cx="44" cy="114"/>
                </a:xfrm>
                <a:custGeom>
                  <a:avLst/>
                  <a:gdLst>
                    <a:gd name="T0" fmla="*/ 27 w 44"/>
                    <a:gd name="T1" fmla="*/ 114 h 114"/>
                    <a:gd name="T2" fmla="*/ 24 w 44"/>
                    <a:gd name="T3" fmla="*/ 110 h 114"/>
                    <a:gd name="T4" fmla="*/ 22 w 44"/>
                    <a:gd name="T5" fmla="*/ 104 h 114"/>
                    <a:gd name="T6" fmla="*/ 24 w 44"/>
                    <a:gd name="T7" fmla="*/ 99 h 114"/>
                    <a:gd name="T8" fmla="*/ 18 w 44"/>
                    <a:gd name="T9" fmla="*/ 93 h 114"/>
                    <a:gd name="T10" fmla="*/ 13 w 44"/>
                    <a:gd name="T11" fmla="*/ 89 h 114"/>
                    <a:gd name="T12" fmla="*/ 6 w 44"/>
                    <a:gd name="T13" fmla="*/ 86 h 114"/>
                    <a:gd name="T14" fmla="*/ 0 w 44"/>
                    <a:gd name="T15" fmla="*/ 81 h 114"/>
                    <a:gd name="T16" fmla="*/ 1 w 44"/>
                    <a:gd name="T17" fmla="*/ 74 h 114"/>
                    <a:gd name="T18" fmla="*/ 4 w 44"/>
                    <a:gd name="T19" fmla="*/ 70 h 114"/>
                    <a:gd name="T20" fmla="*/ 10 w 44"/>
                    <a:gd name="T21" fmla="*/ 66 h 114"/>
                    <a:gd name="T22" fmla="*/ 15 w 44"/>
                    <a:gd name="T23" fmla="*/ 62 h 114"/>
                    <a:gd name="T24" fmla="*/ 19 w 44"/>
                    <a:gd name="T25" fmla="*/ 59 h 114"/>
                    <a:gd name="T26" fmla="*/ 15 w 44"/>
                    <a:gd name="T27" fmla="*/ 50 h 114"/>
                    <a:gd name="T28" fmla="*/ 12 w 44"/>
                    <a:gd name="T29" fmla="*/ 46 h 114"/>
                    <a:gd name="T30" fmla="*/ 1 w 44"/>
                    <a:gd name="T31" fmla="*/ 41 h 114"/>
                    <a:gd name="T32" fmla="*/ 3 w 44"/>
                    <a:gd name="T33" fmla="*/ 36 h 114"/>
                    <a:gd name="T34" fmla="*/ 6 w 44"/>
                    <a:gd name="T35" fmla="*/ 32 h 114"/>
                    <a:gd name="T36" fmla="*/ 13 w 44"/>
                    <a:gd name="T37" fmla="*/ 31 h 114"/>
                    <a:gd name="T38" fmla="*/ 17 w 44"/>
                    <a:gd name="T39" fmla="*/ 27 h 114"/>
                    <a:gd name="T40" fmla="*/ 17 w 44"/>
                    <a:gd name="T41" fmla="*/ 22 h 114"/>
                    <a:gd name="T42" fmla="*/ 14 w 44"/>
                    <a:gd name="T43" fmla="*/ 15 h 114"/>
                    <a:gd name="T44" fmla="*/ 13 w 44"/>
                    <a:gd name="T45" fmla="*/ 8 h 114"/>
                    <a:gd name="T46" fmla="*/ 10 w 44"/>
                    <a:gd name="T47" fmla="*/ 3 h 114"/>
                    <a:gd name="T48" fmla="*/ 12 w 44"/>
                    <a:gd name="T49" fmla="*/ 0 h 114"/>
                    <a:gd name="T50" fmla="*/ 17 w 44"/>
                    <a:gd name="T51" fmla="*/ 2 h 114"/>
                    <a:gd name="T52" fmla="*/ 20 w 44"/>
                    <a:gd name="T53" fmla="*/ 4 h 114"/>
                    <a:gd name="T54" fmla="*/ 24 w 44"/>
                    <a:gd name="T55" fmla="*/ 8 h 114"/>
                    <a:gd name="T56" fmla="*/ 27 w 44"/>
                    <a:gd name="T57" fmla="*/ 17 h 114"/>
                    <a:gd name="T58" fmla="*/ 29 w 44"/>
                    <a:gd name="T59" fmla="*/ 26 h 114"/>
                    <a:gd name="T60" fmla="*/ 32 w 44"/>
                    <a:gd name="T61" fmla="*/ 32 h 114"/>
                    <a:gd name="T62" fmla="*/ 33 w 44"/>
                    <a:gd name="T63" fmla="*/ 42 h 114"/>
                    <a:gd name="T64" fmla="*/ 34 w 44"/>
                    <a:gd name="T65" fmla="*/ 50 h 114"/>
                    <a:gd name="T66" fmla="*/ 36 w 44"/>
                    <a:gd name="T67" fmla="*/ 59 h 114"/>
                    <a:gd name="T68" fmla="*/ 37 w 44"/>
                    <a:gd name="T69" fmla="*/ 66 h 114"/>
                    <a:gd name="T70" fmla="*/ 39 w 44"/>
                    <a:gd name="T71" fmla="*/ 74 h 114"/>
                    <a:gd name="T72" fmla="*/ 41 w 44"/>
                    <a:gd name="T73" fmla="*/ 81 h 114"/>
                    <a:gd name="T74" fmla="*/ 43 w 44"/>
                    <a:gd name="T75" fmla="*/ 89 h 114"/>
                    <a:gd name="T76" fmla="*/ 43 w 44"/>
                    <a:gd name="T77" fmla="*/ 91 h 114"/>
                    <a:gd name="T78" fmla="*/ 44 w 44"/>
                    <a:gd name="T79" fmla="*/ 97 h 114"/>
                    <a:gd name="T80" fmla="*/ 42 w 44"/>
                    <a:gd name="T81" fmla="*/ 102 h 114"/>
                    <a:gd name="T82" fmla="*/ 39 w 44"/>
                    <a:gd name="T83" fmla="*/ 105 h 114"/>
                    <a:gd name="T84" fmla="*/ 34 w 44"/>
                    <a:gd name="T85" fmla="*/ 109 h 114"/>
                    <a:gd name="T86" fmla="*/ 27 w 44"/>
                    <a:gd name="T8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14">
                      <a:moveTo>
                        <a:pt x="27" y="114"/>
                      </a:moveTo>
                      <a:lnTo>
                        <a:pt x="24" y="110"/>
                      </a:lnTo>
                      <a:lnTo>
                        <a:pt x="22" y="104"/>
                      </a:lnTo>
                      <a:lnTo>
                        <a:pt x="24" y="99"/>
                      </a:lnTo>
                      <a:lnTo>
                        <a:pt x="18" y="93"/>
                      </a:lnTo>
                      <a:lnTo>
                        <a:pt x="13" y="89"/>
                      </a:lnTo>
                      <a:lnTo>
                        <a:pt x="6" y="86"/>
                      </a:lnTo>
                      <a:lnTo>
                        <a:pt x="0" y="81"/>
                      </a:lnTo>
                      <a:lnTo>
                        <a:pt x="1" y="74"/>
                      </a:lnTo>
                      <a:lnTo>
                        <a:pt x="4" y="70"/>
                      </a:lnTo>
                      <a:lnTo>
                        <a:pt x="10" y="66"/>
                      </a:lnTo>
                      <a:lnTo>
                        <a:pt x="15" y="62"/>
                      </a:lnTo>
                      <a:lnTo>
                        <a:pt x="19" y="59"/>
                      </a:lnTo>
                      <a:lnTo>
                        <a:pt x="15" y="50"/>
                      </a:lnTo>
                      <a:lnTo>
                        <a:pt x="12" y="46"/>
                      </a:lnTo>
                      <a:lnTo>
                        <a:pt x="1" y="41"/>
                      </a:lnTo>
                      <a:lnTo>
                        <a:pt x="3" y="36"/>
                      </a:lnTo>
                      <a:lnTo>
                        <a:pt x="6" y="32"/>
                      </a:lnTo>
                      <a:lnTo>
                        <a:pt x="13" y="31"/>
                      </a:lnTo>
                      <a:lnTo>
                        <a:pt x="17" y="27"/>
                      </a:lnTo>
                      <a:lnTo>
                        <a:pt x="17" y="22"/>
                      </a:lnTo>
                      <a:lnTo>
                        <a:pt x="14" y="15"/>
                      </a:lnTo>
                      <a:lnTo>
                        <a:pt x="13" y="8"/>
                      </a:lnTo>
                      <a:lnTo>
                        <a:pt x="10" y="3"/>
                      </a:lnTo>
                      <a:lnTo>
                        <a:pt x="12" y="0"/>
                      </a:lnTo>
                      <a:lnTo>
                        <a:pt x="17" y="2"/>
                      </a:lnTo>
                      <a:lnTo>
                        <a:pt x="20" y="4"/>
                      </a:lnTo>
                      <a:lnTo>
                        <a:pt x="24" y="8"/>
                      </a:lnTo>
                      <a:lnTo>
                        <a:pt x="27" y="17"/>
                      </a:lnTo>
                      <a:lnTo>
                        <a:pt x="29" y="26"/>
                      </a:lnTo>
                      <a:lnTo>
                        <a:pt x="32" y="32"/>
                      </a:lnTo>
                      <a:lnTo>
                        <a:pt x="33" y="42"/>
                      </a:lnTo>
                      <a:lnTo>
                        <a:pt x="34" y="50"/>
                      </a:lnTo>
                      <a:lnTo>
                        <a:pt x="36" y="59"/>
                      </a:lnTo>
                      <a:lnTo>
                        <a:pt x="37" y="66"/>
                      </a:lnTo>
                      <a:lnTo>
                        <a:pt x="39" y="74"/>
                      </a:lnTo>
                      <a:lnTo>
                        <a:pt x="41" y="81"/>
                      </a:lnTo>
                      <a:lnTo>
                        <a:pt x="43" y="89"/>
                      </a:lnTo>
                      <a:lnTo>
                        <a:pt x="43" y="91"/>
                      </a:lnTo>
                      <a:lnTo>
                        <a:pt x="44" y="97"/>
                      </a:lnTo>
                      <a:lnTo>
                        <a:pt x="42" y="102"/>
                      </a:lnTo>
                      <a:lnTo>
                        <a:pt x="39" y="105"/>
                      </a:lnTo>
                      <a:lnTo>
                        <a:pt x="34" y="109"/>
                      </a:lnTo>
                      <a:lnTo>
                        <a:pt x="27" y="1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9" name="Freeform 166">
                  <a:extLst>
                    <a:ext uri="{FF2B5EF4-FFF2-40B4-BE49-F238E27FC236}">
                      <a16:creationId xmlns:a16="http://schemas.microsoft.com/office/drawing/2014/main" id="{EAF260A9-75ED-4F27-9255-BD760E9AC46B}"/>
                    </a:ext>
                  </a:extLst>
                </p:cNvPr>
                <p:cNvSpPr>
                  <a:spLocks/>
                </p:cNvSpPr>
                <p:nvPr/>
              </p:nvSpPr>
              <p:spPr bwMode="auto">
                <a:xfrm>
                  <a:off x="3724" y="3228"/>
                  <a:ext cx="38" cy="60"/>
                </a:xfrm>
                <a:custGeom>
                  <a:avLst/>
                  <a:gdLst>
                    <a:gd name="T0" fmla="*/ 7 w 38"/>
                    <a:gd name="T1" fmla="*/ 60 h 60"/>
                    <a:gd name="T2" fmla="*/ 7 w 38"/>
                    <a:gd name="T3" fmla="*/ 56 h 60"/>
                    <a:gd name="T4" fmla="*/ 5 w 38"/>
                    <a:gd name="T5" fmla="*/ 57 h 60"/>
                    <a:gd name="T6" fmla="*/ 0 w 38"/>
                    <a:gd name="T7" fmla="*/ 59 h 60"/>
                    <a:gd name="T8" fmla="*/ 0 w 38"/>
                    <a:gd name="T9" fmla="*/ 55 h 60"/>
                    <a:gd name="T10" fmla="*/ 0 w 38"/>
                    <a:gd name="T11" fmla="*/ 50 h 60"/>
                    <a:gd name="T12" fmla="*/ 3 w 38"/>
                    <a:gd name="T13" fmla="*/ 47 h 60"/>
                    <a:gd name="T14" fmla="*/ 5 w 38"/>
                    <a:gd name="T15" fmla="*/ 46 h 60"/>
                    <a:gd name="T16" fmla="*/ 8 w 38"/>
                    <a:gd name="T17" fmla="*/ 45 h 60"/>
                    <a:gd name="T18" fmla="*/ 9 w 38"/>
                    <a:gd name="T19" fmla="*/ 42 h 60"/>
                    <a:gd name="T20" fmla="*/ 10 w 38"/>
                    <a:gd name="T21" fmla="*/ 37 h 60"/>
                    <a:gd name="T22" fmla="*/ 13 w 38"/>
                    <a:gd name="T23" fmla="*/ 33 h 60"/>
                    <a:gd name="T24" fmla="*/ 14 w 38"/>
                    <a:gd name="T25" fmla="*/ 31 h 60"/>
                    <a:gd name="T26" fmla="*/ 17 w 38"/>
                    <a:gd name="T27" fmla="*/ 27 h 60"/>
                    <a:gd name="T28" fmla="*/ 19 w 38"/>
                    <a:gd name="T29" fmla="*/ 19 h 60"/>
                    <a:gd name="T30" fmla="*/ 22 w 38"/>
                    <a:gd name="T31" fmla="*/ 14 h 60"/>
                    <a:gd name="T32" fmla="*/ 24 w 38"/>
                    <a:gd name="T33" fmla="*/ 12 h 60"/>
                    <a:gd name="T34" fmla="*/ 28 w 38"/>
                    <a:gd name="T35" fmla="*/ 5 h 60"/>
                    <a:gd name="T36" fmla="*/ 31 w 38"/>
                    <a:gd name="T37" fmla="*/ 2 h 60"/>
                    <a:gd name="T38" fmla="*/ 36 w 38"/>
                    <a:gd name="T39" fmla="*/ 0 h 60"/>
                    <a:gd name="T40" fmla="*/ 37 w 38"/>
                    <a:gd name="T41" fmla="*/ 3 h 60"/>
                    <a:gd name="T42" fmla="*/ 38 w 38"/>
                    <a:gd name="T43" fmla="*/ 5 h 60"/>
                    <a:gd name="T44" fmla="*/ 38 w 38"/>
                    <a:gd name="T45" fmla="*/ 8 h 60"/>
                    <a:gd name="T46" fmla="*/ 34 w 38"/>
                    <a:gd name="T47" fmla="*/ 17 h 60"/>
                    <a:gd name="T48" fmla="*/ 29 w 38"/>
                    <a:gd name="T49" fmla="*/ 23 h 60"/>
                    <a:gd name="T50" fmla="*/ 27 w 38"/>
                    <a:gd name="T51" fmla="*/ 28 h 60"/>
                    <a:gd name="T52" fmla="*/ 26 w 38"/>
                    <a:gd name="T53" fmla="*/ 32 h 60"/>
                    <a:gd name="T54" fmla="*/ 19 w 38"/>
                    <a:gd name="T55" fmla="*/ 36 h 60"/>
                    <a:gd name="T56" fmla="*/ 13 w 38"/>
                    <a:gd name="T57" fmla="*/ 41 h 60"/>
                    <a:gd name="T58" fmla="*/ 10 w 38"/>
                    <a:gd name="T59" fmla="*/ 45 h 60"/>
                    <a:gd name="T60" fmla="*/ 10 w 38"/>
                    <a:gd name="T61" fmla="*/ 48 h 60"/>
                    <a:gd name="T62" fmla="*/ 9 w 38"/>
                    <a:gd name="T63" fmla="*/ 51 h 60"/>
                    <a:gd name="T64" fmla="*/ 9 w 38"/>
                    <a:gd name="T65" fmla="*/ 55 h 60"/>
                    <a:gd name="T66" fmla="*/ 8 w 38"/>
                    <a:gd name="T67" fmla="*/ 57 h 60"/>
                    <a:gd name="T68" fmla="*/ 7 w 38"/>
                    <a:gd name="T6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60">
                      <a:moveTo>
                        <a:pt x="7" y="60"/>
                      </a:moveTo>
                      <a:lnTo>
                        <a:pt x="7" y="56"/>
                      </a:lnTo>
                      <a:lnTo>
                        <a:pt x="5" y="57"/>
                      </a:lnTo>
                      <a:lnTo>
                        <a:pt x="0" y="59"/>
                      </a:lnTo>
                      <a:lnTo>
                        <a:pt x="0" y="55"/>
                      </a:lnTo>
                      <a:lnTo>
                        <a:pt x="0" y="50"/>
                      </a:lnTo>
                      <a:lnTo>
                        <a:pt x="3" y="47"/>
                      </a:lnTo>
                      <a:lnTo>
                        <a:pt x="5" y="46"/>
                      </a:lnTo>
                      <a:lnTo>
                        <a:pt x="8" y="45"/>
                      </a:lnTo>
                      <a:lnTo>
                        <a:pt x="9" y="42"/>
                      </a:lnTo>
                      <a:lnTo>
                        <a:pt x="10" y="37"/>
                      </a:lnTo>
                      <a:lnTo>
                        <a:pt x="13" y="33"/>
                      </a:lnTo>
                      <a:lnTo>
                        <a:pt x="14" y="31"/>
                      </a:lnTo>
                      <a:lnTo>
                        <a:pt x="17" y="27"/>
                      </a:lnTo>
                      <a:lnTo>
                        <a:pt x="19" y="19"/>
                      </a:lnTo>
                      <a:lnTo>
                        <a:pt x="22" y="14"/>
                      </a:lnTo>
                      <a:lnTo>
                        <a:pt x="24" y="12"/>
                      </a:lnTo>
                      <a:lnTo>
                        <a:pt x="28" y="5"/>
                      </a:lnTo>
                      <a:lnTo>
                        <a:pt x="31" y="2"/>
                      </a:lnTo>
                      <a:lnTo>
                        <a:pt x="36" y="0"/>
                      </a:lnTo>
                      <a:lnTo>
                        <a:pt x="37" y="3"/>
                      </a:lnTo>
                      <a:lnTo>
                        <a:pt x="38" y="5"/>
                      </a:lnTo>
                      <a:lnTo>
                        <a:pt x="38" y="8"/>
                      </a:lnTo>
                      <a:lnTo>
                        <a:pt x="34" y="17"/>
                      </a:lnTo>
                      <a:lnTo>
                        <a:pt x="29" y="23"/>
                      </a:lnTo>
                      <a:lnTo>
                        <a:pt x="27" y="28"/>
                      </a:lnTo>
                      <a:lnTo>
                        <a:pt x="26" y="32"/>
                      </a:lnTo>
                      <a:lnTo>
                        <a:pt x="19" y="36"/>
                      </a:lnTo>
                      <a:lnTo>
                        <a:pt x="13" y="41"/>
                      </a:lnTo>
                      <a:lnTo>
                        <a:pt x="10" y="45"/>
                      </a:lnTo>
                      <a:lnTo>
                        <a:pt x="10" y="48"/>
                      </a:lnTo>
                      <a:lnTo>
                        <a:pt x="9" y="51"/>
                      </a:lnTo>
                      <a:lnTo>
                        <a:pt x="9" y="55"/>
                      </a:lnTo>
                      <a:lnTo>
                        <a:pt x="8" y="57"/>
                      </a:lnTo>
                      <a:lnTo>
                        <a:pt x="7" y="6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0" name="Freeform 167">
                  <a:extLst>
                    <a:ext uri="{FF2B5EF4-FFF2-40B4-BE49-F238E27FC236}">
                      <a16:creationId xmlns:a16="http://schemas.microsoft.com/office/drawing/2014/main" id="{0323296E-E9A9-4397-999A-00AE64668543}"/>
                    </a:ext>
                  </a:extLst>
                </p:cNvPr>
                <p:cNvSpPr>
                  <a:spLocks/>
                </p:cNvSpPr>
                <p:nvPr/>
              </p:nvSpPr>
              <p:spPr bwMode="auto">
                <a:xfrm>
                  <a:off x="3793" y="3231"/>
                  <a:ext cx="12" cy="14"/>
                </a:xfrm>
                <a:custGeom>
                  <a:avLst/>
                  <a:gdLst>
                    <a:gd name="T0" fmla="*/ 12 w 12"/>
                    <a:gd name="T1" fmla="*/ 14 h 14"/>
                    <a:gd name="T2" fmla="*/ 5 w 12"/>
                    <a:gd name="T3" fmla="*/ 12 h 14"/>
                    <a:gd name="T4" fmla="*/ 2 w 12"/>
                    <a:gd name="T5" fmla="*/ 12 h 14"/>
                    <a:gd name="T6" fmla="*/ 1 w 12"/>
                    <a:gd name="T7" fmla="*/ 10 h 14"/>
                    <a:gd name="T8" fmla="*/ 0 w 12"/>
                    <a:gd name="T9" fmla="*/ 7 h 14"/>
                    <a:gd name="T10" fmla="*/ 2 w 12"/>
                    <a:gd name="T11" fmla="*/ 2 h 14"/>
                    <a:gd name="T12" fmla="*/ 6 w 12"/>
                    <a:gd name="T13" fmla="*/ 0 h 14"/>
                    <a:gd name="T14" fmla="*/ 9 w 12"/>
                    <a:gd name="T15" fmla="*/ 2 h 14"/>
                    <a:gd name="T16" fmla="*/ 9 w 12"/>
                    <a:gd name="T17" fmla="*/ 5 h 14"/>
                    <a:gd name="T18" fmla="*/ 11 w 12"/>
                    <a:gd name="T19" fmla="*/ 9 h 14"/>
                    <a:gd name="T20" fmla="*/ 11 w 12"/>
                    <a:gd name="T21" fmla="*/ 10 h 14"/>
                    <a:gd name="T22" fmla="*/ 12 w 12"/>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12" y="14"/>
                      </a:moveTo>
                      <a:lnTo>
                        <a:pt x="5" y="12"/>
                      </a:lnTo>
                      <a:lnTo>
                        <a:pt x="2" y="12"/>
                      </a:lnTo>
                      <a:lnTo>
                        <a:pt x="1" y="10"/>
                      </a:lnTo>
                      <a:lnTo>
                        <a:pt x="0" y="7"/>
                      </a:lnTo>
                      <a:lnTo>
                        <a:pt x="2" y="2"/>
                      </a:lnTo>
                      <a:lnTo>
                        <a:pt x="6" y="0"/>
                      </a:lnTo>
                      <a:lnTo>
                        <a:pt x="9" y="2"/>
                      </a:lnTo>
                      <a:lnTo>
                        <a:pt x="9" y="5"/>
                      </a:lnTo>
                      <a:lnTo>
                        <a:pt x="11" y="9"/>
                      </a:lnTo>
                      <a:lnTo>
                        <a:pt x="11" y="10"/>
                      </a:lnTo>
                      <a:lnTo>
                        <a:pt x="12" y="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1" name="Freeform 168">
                  <a:extLst>
                    <a:ext uri="{FF2B5EF4-FFF2-40B4-BE49-F238E27FC236}">
                      <a16:creationId xmlns:a16="http://schemas.microsoft.com/office/drawing/2014/main" id="{A93C0870-49CE-4DC4-8BFD-4DD86BF37C73}"/>
                    </a:ext>
                  </a:extLst>
                </p:cNvPr>
                <p:cNvSpPr>
                  <a:spLocks/>
                </p:cNvSpPr>
                <p:nvPr/>
              </p:nvSpPr>
              <p:spPr bwMode="auto">
                <a:xfrm>
                  <a:off x="3234" y="3235"/>
                  <a:ext cx="30" cy="58"/>
                </a:xfrm>
                <a:custGeom>
                  <a:avLst/>
                  <a:gdLst>
                    <a:gd name="T0" fmla="*/ 16 w 30"/>
                    <a:gd name="T1" fmla="*/ 58 h 58"/>
                    <a:gd name="T2" fmla="*/ 12 w 30"/>
                    <a:gd name="T3" fmla="*/ 57 h 58"/>
                    <a:gd name="T4" fmla="*/ 9 w 30"/>
                    <a:gd name="T5" fmla="*/ 54 h 58"/>
                    <a:gd name="T6" fmla="*/ 6 w 30"/>
                    <a:gd name="T7" fmla="*/ 52 h 58"/>
                    <a:gd name="T8" fmla="*/ 1 w 30"/>
                    <a:gd name="T9" fmla="*/ 44 h 58"/>
                    <a:gd name="T10" fmla="*/ 0 w 30"/>
                    <a:gd name="T11" fmla="*/ 35 h 58"/>
                    <a:gd name="T12" fmla="*/ 1 w 30"/>
                    <a:gd name="T13" fmla="*/ 27 h 58"/>
                    <a:gd name="T14" fmla="*/ 4 w 30"/>
                    <a:gd name="T15" fmla="*/ 21 h 58"/>
                    <a:gd name="T16" fmla="*/ 5 w 30"/>
                    <a:gd name="T17" fmla="*/ 19 h 58"/>
                    <a:gd name="T18" fmla="*/ 7 w 30"/>
                    <a:gd name="T19" fmla="*/ 12 h 58"/>
                    <a:gd name="T20" fmla="*/ 9 w 30"/>
                    <a:gd name="T21" fmla="*/ 8 h 58"/>
                    <a:gd name="T22" fmla="*/ 10 w 30"/>
                    <a:gd name="T23" fmla="*/ 3 h 58"/>
                    <a:gd name="T24" fmla="*/ 11 w 30"/>
                    <a:gd name="T25" fmla="*/ 1 h 58"/>
                    <a:gd name="T26" fmla="*/ 12 w 30"/>
                    <a:gd name="T27" fmla="*/ 0 h 58"/>
                    <a:gd name="T28" fmla="*/ 15 w 30"/>
                    <a:gd name="T29" fmla="*/ 1 h 58"/>
                    <a:gd name="T30" fmla="*/ 20 w 30"/>
                    <a:gd name="T31" fmla="*/ 5 h 58"/>
                    <a:gd name="T32" fmla="*/ 25 w 30"/>
                    <a:gd name="T33" fmla="*/ 7 h 58"/>
                    <a:gd name="T34" fmla="*/ 28 w 30"/>
                    <a:gd name="T35" fmla="*/ 10 h 58"/>
                    <a:gd name="T36" fmla="*/ 30 w 30"/>
                    <a:gd name="T37" fmla="*/ 14 h 58"/>
                    <a:gd name="T38" fmla="*/ 30 w 30"/>
                    <a:gd name="T39" fmla="*/ 20 h 58"/>
                    <a:gd name="T40" fmla="*/ 26 w 30"/>
                    <a:gd name="T41" fmla="*/ 24 h 58"/>
                    <a:gd name="T42" fmla="*/ 21 w 30"/>
                    <a:gd name="T43" fmla="*/ 27 h 58"/>
                    <a:gd name="T44" fmla="*/ 14 w 30"/>
                    <a:gd name="T45" fmla="*/ 33 h 58"/>
                    <a:gd name="T46" fmla="*/ 7 w 30"/>
                    <a:gd name="T47" fmla="*/ 38 h 58"/>
                    <a:gd name="T48" fmla="*/ 7 w 30"/>
                    <a:gd name="T49" fmla="*/ 43 h 58"/>
                    <a:gd name="T50" fmla="*/ 10 w 30"/>
                    <a:gd name="T51" fmla="*/ 45 h 58"/>
                    <a:gd name="T52" fmla="*/ 14 w 30"/>
                    <a:gd name="T53" fmla="*/ 49 h 58"/>
                    <a:gd name="T54" fmla="*/ 19 w 30"/>
                    <a:gd name="T55" fmla="*/ 52 h 58"/>
                    <a:gd name="T56" fmla="*/ 20 w 30"/>
                    <a:gd name="T57" fmla="*/ 57 h 58"/>
                    <a:gd name="T58" fmla="*/ 16 w 30"/>
                    <a:gd name="T5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58">
                      <a:moveTo>
                        <a:pt x="16" y="58"/>
                      </a:moveTo>
                      <a:lnTo>
                        <a:pt x="12" y="57"/>
                      </a:lnTo>
                      <a:lnTo>
                        <a:pt x="9" y="54"/>
                      </a:lnTo>
                      <a:lnTo>
                        <a:pt x="6" y="52"/>
                      </a:lnTo>
                      <a:lnTo>
                        <a:pt x="1" y="44"/>
                      </a:lnTo>
                      <a:lnTo>
                        <a:pt x="0" y="35"/>
                      </a:lnTo>
                      <a:lnTo>
                        <a:pt x="1" y="27"/>
                      </a:lnTo>
                      <a:lnTo>
                        <a:pt x="4" y="21"/>
                      </a:lnTo>
                      <a:lnTo>
                        <a:pt x="5" y="19"/>
                      </a:lnTo>
                      <a:lnTo>
                        <a:pt x="7" y="12"/>
                      </a:lnTo>
                      <a:lnTo>
                        <a:pt x="9" y="8"/>
                      </a:lnTo>
                      <a:lnTo>
                        <a:pt x="10" y="3"/>
                      </a:lnTo>
                      <a:lnTo>
                        <a:pt x="11" y="1"/>
                      </a:lnTo>
                      <a:lnTo>
                        <a:pt x="12" y="0"/>
                      </a:lnTo>
                      <a:lnTo>
                        <a:pt x="15" y="1"/>
                      </a:lnTo>
                      <a:lnTo>
                        <a:pt x="20" y="5"/>
                      </a:lnTo>
                      <a:lnTo>
                        <a:pt x="25" y="7"/>
                      </a:lnTo>
                      <a:lnTo>
                        <a:pt x="28" y="10"/>
                      </a:lnTo>
                      <a:lnTo>
                        <a:pt x="30" y="14"/>
                      </a:lnTo>
                      <a:lnTo>
                        <a:pt x="30" y="20"/>
                      </a:lnTo>
                      <a:lnTo>
                        <a:pt x="26" y="24"/>
                      </a:lnTo>
                      <a:lnTo>
                        <a:pt x="21" y="27"/>
                      </a:lnTo>
                      <a:lnTo>
                        <a:pt x="14" y="33"/>
                      </a:lnTo>
                      <a:lnTo>
                        <a:pt x="7" y="38"/>
                      </a:lnTo>
                      <a:lnTo>
                        <a:pt x="7" y="43"/>
                      </a:lnTo>
                      <a:lnTo>
                        <a:pt x="10" y="45"/>
                      </a:lnTo>
                      <a:lnTo>
                        <a:pt x="14" y="49"/>
                      </a:lnTo>
                      <a:lnTo>
                        <a:pt x="19" y="52"/>
                      </a:lnTo>
                      <a:lnTo>
                        <a:pt x="20" y="57"/>
                      </a:lnTo>
                      <a:lnTo>
                        <a:pt x="16" y="5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2" name="Freeform 169">
                  <a:extLst>
                    <a:ext uri="{FF2B5EF4-FFF2-40B4-BE49-F238E27FC236}">
                      <a16:creationId xmlns:a16="http://schemas.microsoft.com/office/drawing/2014/main" id="{415D5725-E714-427C-B50E-25CF24F5FD90}"/>
                    </a:ext>
                  </a:extLst>
                </p:cNvPr>
                <p:cNvSpPr>
                  <a:spLocks/>
                </p:cNvSpPr>
                <p:nvPr/>
              </p:nvSpPr>
              <p:spPr bwMode="auto">
                <a:xfrm>
                  <a:off x="3746" y="3238"/>
                  <a:ext cx="76" cy="99"/>
                </a:xfrm>
                <a:custGeom>
                  <a:avLst/>
                  <a:gdLst>
                    <a:gd name="T0" fmla="*/ 17 w 76"/>
                    <a:gd name="T1" fmla="*/ 97 h 99"/>
                    <a:gd name="T2" fmla="*/ 15 w 76"/>
                    <a:gd name="T3" fmla="*/ 98 h 99"/>
                    <a:gd name="T4" fmla="*/ 10 w 76"/>
                    <a:gd name="T5" fmla="*/ 92 h 99"/>
                    <a:gd name="T6" fmla="*/ 9 w 76"/>
                    <a:gd name="T7" fmla="*/ 87 h 99"/>
                    <a:gd name="T8" fmla="*/ 6 w 76"/>
                    <a:gd name="T9" fmla="*/ 89 h 99"/>
                    <a:gd name="T10" fmla="*/ 2 w 76"/>
                    <a:gd name="T11" fmla="*/ 92 h 99"/>
                    <a:gd name="T12" fmla="*/ 0 w 76"/>
                    <a:gd name="T13" fmla="*/ 94 h 99"/>
                    <a:gd name="T14" fmla="*/ 4 w 76"/>
                    <a:gd name="T15" fmla="*/ 87 h 99"/>
                    <a:gd name="T16" fmla="*/ 10 w 76"/>
                    <a:gd name="T17" fmla="*/ 79 h 99"/>
                    <a:gd name="T18" fmla="*/ 17 w 76"/>
                    <a:gd name="T19" fmla="*/ 69 h 99"/>
                    <a:gd name="T20" fmla="*/ 21 w 76"/>
                    <a:gd name="T21" fmla="*/ 64 h 99"/>
                    <a:gd name="T22" fmla="*/ 28 w 76"/>
                    <a:gd name="T23" fmla="*/ 60 h 99"/>
                    <a:gd name="T24" fmla="*/ 28 w 76"/>
                    <a:gd name="T25" fmla="*/ 55 h 99"/>
                    <a:gd name="T26" fmla="*/ 29 w 76"/>
                    <a:gd name="T27" fmla="*/ 47 h 99"/>
                    <a:gd name="T28" fmla="*/ 30 w 76"/>
                    <a:gd name="T29" fmla="*/ 41 h 99"/>
                    <a:gd name="T30" fmla="*/ 31 w 76"/>
                    <a:gd name="T31" fmla="*/ 36 h 99"/>
                    <a:gd name="T32" fmla="*/ 33 w 76"/>
                    <a:gd name="T33" fmla="*/ 26 h 99"/>
                    <a:gd name="T34" fmla="*/ 34 w 76"/>
                    <a:gd name="T35" fmla="*/ 18 h 99"/>
                    <a:gd name="T36" fmla="*/ 30 w 76"/>
                    <a:gd name="T37" fmla="*/ 8 h 99"/>
                    <a:gd name="T38" fmla="*/ 30 w 76"/>
                    <a:gd name="T39" fmla="*/ 2 h 99"/>
                    <a:gd name="T40" fmla="*/ 37 w 76"/>
                    <a:gd name="T41" fmla="*/ 0 h 99"/>
                    <a:gd name="T42" fmla="*/ 44 w 76"/>
                    <a:gd name="T43" fmla="*/ 5 h 99"/>
                    <a:gd name="T44" fmla="*/ 53 w 76"/>
                    <a:gd name="T45" fmla="*/ 8 h 99"/>
                    <a:gd name="T46" fmla="*/ 59 w 76"/>
                    <a:gd name="T47" fmla="*/ 14 h 99"/>
                    <a:gd name="T48" fmla="*/ 64 w 76"/>
                    <a:gd name="T49" fmla="*/ 21 h 99"/>
                    <a:gd name="T50" fmla="*/ 68 w 76"/>
                    <a:gd name="T51" fmla="*/ 24 h 99"/>
                    <a:gd name="T52" fmla="*/ 72 w 76"/>
                    <a:gd name="T53" fmla="*/ 31 h 99"/>
                    <a:gd name="T54" fmla="*/ 75 w 76"/>
                    <a:gd name="T55" fmla="*/ 35 h 99"/>
                    <a:gd name="T56" fmla="*/ 75 w 76"/>
                    <a:gd name="T57" fmla="*/ 42 h 99"/>
                    <a:gd name="T58" fmla="*/ 75 w 76"/>
                    <a:gd name="T59" fmla="*/ 47 h 99"/>
                    <a:gd name="T60" fmla="*/ 75 w 76"/>
                    <a:gd name="T61" fmla="*/ 51 h 99"/>
                    <a:gd name="T62" fmla="*/ 73 w 76"/>
                    <a:gd name="T63" fmla="*/ 57 h 99"/>
                    <a:gd name="T64" fmla="*/ 67 w 76"/>
                    <a:gd name="T65" fmla="*/ 65 h 99"/>
                    <a:gd name="T66" fmla="*/ 62 w 76"/>
                    <a:gd name="T67" fmla="*/ 68 h 99"/>
                    <a:gd name="T68" fmla="*/ 59 w 76"/>
                    <a:gd name="T69" fmla="*/ 75 h 99"/>
                    <a:gd name="T70" fmla="*/ 52 w 76"/>
                    <a:gd name="T71" fmla="*/ 81 h 99"/>
                    <a:gd name="T72" fmla="*/ 45 w 76"/>
                    <a:gd name="T73" fmla="*/ 85 h 99"/>
                    <a:gd name="T74" fmla="*/ 38 w 76"/>
                    <a:gd name="T75" fmla="*/ 92 h 99"/>
                    <a:gd name="T76" fmla="*/ 31 w 76"/>
                    <a:gd name="T77" fmla="*/ 95 h 99"/>
                    <a:gd name="T78" fmla="*/ 25 w 76"/>
                    <a:gd name="T79" fmla="*/ 97 h 99"/>
                    <a:gd name="T80" fmla="*/ 20 w 76"/>
                    <a:gd name="T8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9">
                      <a:moveTo>
                        <a:pt x="20" y="99"/>
                      </a:moveTo>
                      <a:lnTo>
                        <a:pt x="17" y="97"/>
                      </a:lnTo>
                      <a:lnTo>
                        <a:pt x="16" y="97"/>
                      </a:lnTo>
                      <a:lnTo>
                        <a:pt x="15" y="98"/>
                      </a:lnTo>
                      <a:lnTo>
                        <a:pt x="12" y="94"/>
                      </a:lnTo>
                      <a:lnTo>
                        <a:pt x="10" y="92"/>
                      </a:lnTo>
                      <a:lnTo>
                        <a:pt x="10" y="89"/>
                      </a:lnTo>
                      <a:lnTo>
                        <a:pt x="9" y="87"/>
                      </a:lnTo>
                      <a:lnTo>
                        <a:pt x="7" y="87"/>
                      </a:lnTo>
                      <a:lnTo>
                        <a:pt x="6" y="89"/>
                      </a:lnTo>
                      <a:lnTo>
                        <a:pt x="4" y="90"/>
                      </a:lnTo>
                      <a:lnTo>
                        <a:pt x="2" y="92"/>
                      </a:lnTo>
                      <a:lnTo>
                        <a:pt x="1" y="92"/>
                      </a:lnTo>
                      <a:lnTo>
                        <a:pt x="0" y="94"/>
                      </a:lnTo>
                      <a:lnTo>
                        <a:pt x="1" y="89"/>
                      </a:lnTo>
                      <a:lnTo>
                        <a:pt x="4" y="87"/>
                      </a:lnTo>
                      <a:lnTo>
                        <a:pt x="7" y="83"/>
                      </a:lnTo>
                      <a:lnTo>
                        <a:pt x="10" y="79"/>
                      </a:lnTo>
                      <a:lnTo>
                        <a:pt x="15" y="73"/>
                      </a:lnTo>
                      <a:lnTo>
                        <a:pt x="17" y="69"/>
                      </a:lnTo>
                      <a:lnTo>
                        <a:pt x="20" y="66"/>
                      </a:lnTo>
                      <a:lnTo>
                        <a:pt x="21" y="64"/>
                      </a:lnTo>
                      <a:lnTo>
                        <a:pt x="24" y="61"/>
                      </a:lnTo>
                      <a:lnTo>
                        <a:pt x="28" y="60"/>
                      </a:lnTo>
                      <a:lnTo>
                        <a:pt x="28" y="56"/>
                      </a:lnTo>
                      <a:lnTo>
                        <a:pt x="28" y="55"/>
                      </a:lnTo>
                      <a:lnTo>
                        <a:pt x="29" y="54"/>
                      </a:lnTo>
                      <a:lnTo>
                        <a:pt x="29" y="47"/>
                      </a:lnTo>
                      <a:lnTo>
                        <a:pt x="29" y="46"/>
                      </a:lnTo>
                      <a:lnTo>
                        <a:pt x="30" y="41"/>
                      </a:lnTo>
                      <a:lnTo>
                        <a:pt x="30" y="38"/>
                      </a:lnTo>
                      <a:lnTo>
                        <a:pt x="31" y="36"/>
                      </a:lnTo>
                      <a:lnTo>
                        <a:pt x="31" y="32"/>
                      </a:lnTo>
                      <a:lnTo>
                        <a:pt x="33" y="26"/>
                      </a:lnTo>
                      <a:lnTo>
                        <a:pt x="34" y="22"/>
                      </a:lnTo>
                      <a:lnTo>
                        <a:pt x="34" y="18"/>
                      </a:lnTo>
                      <a:lnTo>
                        <a:pt x="34" y="14"/>
                      </a:lnTo>
                      <a:lnTo>
                        <a:pt x="30" y="8"/>
                      </a:lnTo>
                      <a:lnTo>
                        <a:pt x="30" y="4"/>
                      </a:lnTo>
                      <a:lnTo>
                        <a:pt x="30" y="2"/>
                      </a:lnTo>
                      <a:lnTo>
                        <a:pt x="33" y="0"/>
                      </a:lnTo>
                      <a:lnTo>
                        <a:pt x="37" y="0"/>
                      </a:lnTo>
                      <a:lnTo>
                        <a:pt x="38" y="0"/>
                      </a:lnTo>
                      <a:lnTo>
                        <a:pt x="44" y="5"/>
                      </a:lnTo>
                      <a:lnTo>
                        <a:pt x="49" y="7"/>
                      </a:lnTo>
                      <a:lnTo>
                        <a:pt x="53" y="8"/>
                      </a:lnTo>
                      <a:lnTo>
                        <a:pt x="57" y="9"/>
                      </a:lnTo>
                      <a:lnTo>
                        <a:pt x="59" y="14"/>
                      </a:lnTo>
                      <a:lnTo>
                        <a:pt x="63" y="18"/>
                      </a:lnTo>
                      <a:lnTo>
                        <a:pt x="64" y="21"/>
                      </a:lnTo>
                      <a:lnTo>
                        <a:pt x="66" y="22"/>
                      </a:lnTo>
                      <a:lnTo>
                        <a:pt x="68" y="24"/>
                      </a:lnTo>
                      <a:lnTo>
                        <a:pt x="69" y="26"/>
                      </a:lnTo>
                      <a:lnTo>
                        <a:pt x="72" y="31"/>
                      </a:lnTo>
                      <a:lnTo>
                        <a:pt x="73" y="33"/>
                      </a:lnTo>
                      <a:lnTo>
                        <a:pt x="75" y="35"/>
                      </a:lnTo>
                      <a:lnTo>
                        <a:pt x="75" y="38"/>
                      </a:lnTo>
                      <a:lnTo>
                        <a:pt x="75" y="42"/>
                      </a:lnTo>
                      <a:lnTo>
                        <a:pt x="75" y="45"/>
                      </a:lnTo>
                      <a:lnTo>
                        <a:pt x="75" y="47"/>
                      </a:lnTo>
                      <a:lnTo>
                        <a:pt x="76" y="50"/>
                      </a:lnTo>
                      <a:lnTo>
                        <a:pt x="75" y="51"/>
                      </a:lnTo>
                      <a:lnTo>
                        <a:pt x="75" y="55"/>
                      </a:lnTo>
                      <a:lnTo>
                        <a:pt x="73" y="57"/>
                      </a:lnTo>
                      <a:lnTo>
                        <a:pt x="69" y="61"/>
                      </a:lnTo>
                      <a:lnTo>
                        <a:pt x="67" y="65"/>
                      </a:lnTo>
                      <a:lnTo>
                        <a:pt x="64" y="66"/>
                      </a:lnTo>
                      <a:lnTo>
                        <a:pt x="62" y="68"/>
                      </a:lnTo>
                      <a:lnTo>
                        <a:pt x="62" y="71"/>
                      </a:lnTo>
                      <a:lnTo>
                        <a:pt x="59" y="75"/>
                      </a:lnTo>
                      <a:lnTo>
                        <a:pt x="57" y="78"/>
                      </a:lnTo>
                      <a:lnTo>
                        <a:pt x="52" y="81"/>
                      </a:lnTo>
                      <a:lnTo>
                        <a:pt x="49" y="83"/>
                      </a:lnTo>
                      <a:lnTo>
                        <a:pt x="45" y="85"/>
                      </a:lnTo>
                      <a:lnTo>
                        <a:pt x="40" y="89"/>
                      </a:lnTo>
                      <a:lnTo>
                        <a:pt x="38" y="92"/>
                      </a:lnTo>
                      <a:lnTo>
                        <a:pt x="34" y="93"/>
                      </a:lnTo>
                      <a:lnTo>
                        <a:pt x="31" y="95"/>
                      </a:lnTo>
                      <a:lnTo>
                        <a:pt x="29" y="95"/>
                      </a:lnTo>
                      <a:lnTo>
                        <a:pt x="25" y="97"/>
                      </a:lnTo>
                      <a:lnTo>
                        <a:pt x="23" y="98"/>
                      </a:lnTo>
                      <a:lnTo>
                        <a:pt x="20" y="9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3" name="Freeform 170">
                  <a:extLst>
                    <a:ext uri="{FF2B5EF4-FFF2-40B4-BE49-F238E27FC236}">
                      <a16:creationId xmlns:a16="http://schemas.microsoft.com/office/drawing/2014/main" id="{05964E82-D091-489B-B5BA-D485740407DF}"/>
                    </a:ext>
                  </a:extLst>
                </p:cNvPr>
                <p:cNvSpPr>
                  <a:spLocks/>
                </p:cNvSpPr>
                <p:nvPr/>
              </p:nvSpPr>
              <p:spPr bwMode="auto">
                <a:xfrm>
                  <a:off x="3860" y="3242"/>
                  <a:ext cx="9" cy="14"/>
                </a:xfrm>
                <a:custGeom>
                  <a:avLst/>
                  <a:gdLst>
                    <a:gd name="T0" fmla="*/ 6 w 9"/>
                    <a:gd name="T1" fmla="*/ 0 h 14"/>
                    <a:gd name="T2" fmla="*/ 5 w 9"/>
                    <a:gd name="T3" fmla="*/ 3 h 14"/>
                    <a:gd name="T4" fmla="*/ 2 w 9"/>
                    <a:gd name="T5" fmla="*/ 5 h 14"/>
                    <a:gd name="T6" fmla="*/ 2 w 9"/>
                    <a:gd name="T7" fmla="*/ 8 h 14"/>
                    <a:gd name="T8" fmla="*/ 2 w 9"/>
                    <a:gd name="T9" fmla="*/ 12 h 14"/>
                    <a:gd name="T10" fmla="*/ 0 w 9"/>
                    <a:gd name="T11" fmla="*/ 13 h 14"/>
                    <a:gd name="T12" fmla="*/ 2 w 9"/>
                    <a:gd name="T13" fmla="*/ 14 h 14"/>
                    <a:gd name="T14" fmla="*/ 5 w 9"/>
                    <a:gd name="T15" fmla="*/ 13 h 14"/>
                    <a:gd name="T16" fmla="*/ 6 w 9"/>
                    <a:gd name="T17" fmla="*/ 12 h 14"/>
                    <a:gd name="T18" fmla="*/ 6 w 9"/>
                    <a:gd name="T19" fmla="*/ 9 h 14"/>
                    <a:gd name="T20" fmla="*/ 7 w 9"/>
                    <a:gd name="T21" fmla="*/ 7 h 14"/>
                    <a:gd name="T22" fmla="*/ 7 w 9"/>
                    <a:gd name="T23" fmla="*/ 4 h 14"/>
                    <a:gd name="T24" fmla="*/ 9 w 9"/>
                    <a:gd name="T25" fmla="*/ 0 h 14"/>
                    <a:gd name="T26" fmla="*/ 6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6" y="0"/>
                      </a:moveTo>
                      <a:lnTo>
                        <a:pt x="5" y="3"/>
                      </a:lnTo>
                      <a:lnTo>
                        <a:pt x="2" y="5"/>
                      </a:lnTo>
                      <a:lnTo>
                        <a:pt x="2" y="8"/>
                      </a:lnTo>
                      <a:lnTo>
                        <a:pt x="2" y="12"/>
                      </a:lnTo>
                      <a:lnTo>
                        <a:pt x="0" y="13"/>
                      </a:lnTo>
                      <a:lnTo>
                        <a:pt x="2" y="14"/>
                      </a:lnTo>
                      <a:lnTo>
                        <a:pt x="5" y="13"/>
                      </a:lnTo>
                      <a:lnTo>
                        <a:pt x="6" y="12"/>
                      </a:lnTo>
                      <a:lnTo>
                        <a:pt x="6" y="9"/>
                      </a:lnTo>
                      <a:lnTo>
                        <a:pt x="7" y="7"/>
                      </a:lnTo>
                      <a:lnTo>
                        <a:pt x="7" y="4"/>
                      </a:lnTo>
                      <a:lnTo>
                        <a:pt x="9"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4" name="Freeform 171">
                  <a:extLst>
                    <a:ext uri="{FF2B5EF4-FFF2-40B4-BE49-F238E27FC236}">
                      <a16:creationId xmlns:a16="http://schemas.microsoft.com/office/drawing/2014/main" id="{FD823ACC-0C4E-4DB3-B629-06984C7C2BED}"/>
                    </a:ext>
                  </a:extLst>
                </p:cNvPr>
                <p:cNvSpPr>
                  <a:spLocks/>
                </p:cNvSpPr>
                <p:nvPr/>
              </p:nvSpPr>
              <p:spPr bwMode="auto">
                <a:xfrm>
                  <a:off x="3860" y="3242"/>
                  <a:ext cx="9" cy="14"/>
                </a:xfrm>
                <a:custGeom>
                  <a:avLst/>
                  <a:gdLst>
                    <a:gd name="T0" fmla="*/ 2 w 9"/>
                    <a:gd name="T1" fmla="*/ 14 h 14"/>
                    <a:gd name="T2" fmla="*/ 0 w 9"/>
                    <a:gd name="T3" fmla="*/ 13 h 14"/>
                    <a:gd name="T4" fmla="*/ 2 w 9"/>
                    <a:gd name="T5" fmla="*/ 12 h 14"/>
                    <a:gd name="T6" fmla="*/ 2 w 9"/>
                    <a:gd name="T7" fmla="*/ 8 h 14"/>
                    <a:gd name="T8" fmla="*/ 2 w 9"/>
                    <a:gd name="T9" fmla="*/ 5 h 14"/>
                    <a:gd name="T10" fmla="*/ 5 w 9"/>
                    <a:gd name="T11" fmla="*/ 3 h 14"/>
                    <a:gd name="T12" fmla="*/ 6 w 9"/>
                    <a:gd name="T13" fmla="*/ 0 h 14"/>
                    <a:gd name="T14" fmla="*/ 9 w 9"/>
                    <a:gd name="T15" fmla="*/ 0 h 14"/>
                    <a:gd name="T16" fmla="*/ 7 w 9"/>
                    <a:gd name="T17" fmla="*/ 4 h 14"/>
                    <a:gd name="T18" fmla="*/ 7 w 9"/>
                    <a:gd name="T19" fmla="*/ 7 h 14"/>
                    <a:gd name="T20" fmla="*/ 6 w 9"/>
                    <a:gd name="T21" fmla="*/ 9 h 14"/>
                    <a:gd name="T22" fmla="*/ 6 w 9"/>
                    <a:gd name="T23" fmla="*/ 12 h 14"/>
                    <a:gd name="T24" fmla="*/ 5 w 9"/>
                    <a:gd name="T25" fmla="*/ 13 h 14"/>
                    <a:gd name="T26" fmla="*/ 2 w 9"/>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2" y="14"/>
                      </a:moveTo>
                      <a:lnTo>
                        <a:pt x="0" y="13"/>
                      </a:lnTo>
                      <a:lnTo>
                        <a:pt x="2" y="12"/>
                      </a:lnTo>
                      <a:lnTo>
                        <a:pt x="2" y="8"/>
                      </a:lnTo>
                      <a:lnTo>
                        <a:pt x="2" y="5"/>
                      </a:lnTo>
                      <a:lnTo>
                        <a:pt x="5" y="3"/>
                      </a:lnTo>
                      <a:lnTo>
                        <a:pt x="6" y="0"/>
                      </a:lnTo>
                      <a:lnTo>
                        <a:pt x="9" y="0"/>
                      </a:lnTo>
                      <a:lnTo>
                        <a:pt x="7" y="4"/>
                      </a:lnTo>
                      <a:lnTo>
                        <a:pt x="7" y="7"/>
                      </a:lnTo>
                      <a:lnTo>
                        <a:pt x="6" y="9"/>
                      </a:lnTo>
                      <a:lnTo>
                        <a:pt x="6" y="12"/>
                      </a:lnTo>
                      <a:lnTo>
                        <a:pt x="5" y="13"/>
                      </a:lnTo>
                      <a:lnTo>
                        <a:pt x="2" y="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5" name="Freeform 172">
                  <a:extLst>
                    <a:ext uri="{FF2B5EF4-FFF2-40B4-BE49-F238E27FC236}">
                      <a16:creationId xmlns:a16="http://schemas.microsoft.com/office/drawing/2014/main" id="{3CEE38A0-CA25-404D-BFEA-357626C51564}"/>
                    </a:ext>
                  </a:extLst>
                </p:cNvPr>
                <p:cNvSpPr>
                  <a:spLocks/>
                </p:cNvSpPr>
                <p:nvPr/>
              </p:nvSpPr>
              <p:spPr bwMode="auto">
                <a:xfrm>
                  <a:off x="3767" y="3242"/>
                  <a:ext cx="12" cy="29"/>
                </a:xfrm>
                <a:custGeom>
                  <a:avLst/>
                  <a:gdLst>
                    <a:gd name="T0" fmla="*/ 10 w 12"/>
                    <a:gd name="T1" fmla="*/ 29 h 29"/>
                    <a:gd name="T2" fmla="*/ 8 w 12"/>
                    <a:gd name="T3" fmla="*/ 28 h 29"/>
                    <a:gd name="T4" fmla="*/ 4 w 12"/>
                    <a:gd name="T5" fmla="*/ 27 h 29"/>
                    <a:gd name="T6" fmla="*/ 4 w 12"/>
                    <a:gd name="T7" fmla="*/ 23 h 29"/>
                    <a:gd name="T8" fmla="*/ 4 w 12"/>
                    <a:gd name="T9" fmla="*/ 20 h 29"/>
                    <a:gd name="T10" fmla="*/ 3 w 12"/>
                    <a:gd name="T11" fmla="*/ 22 h 29"/>
                    <a:gd name="T12" fmla="*/ 0 w 12"/>
                    <a:gd name="T13" fmla="*/ 17 h 29"/>
                    <a:gd name="T14" fmla="*/ 0 w 12"/>
                    <a:gd name="T15" fmla="*/ 13 h 29"/>
                    <a:gd name="T16" fmla="*/ 2 w 12"/>
                    <a:gd name="T17" fmla="*/ 5 h 29"/>
                    <a:gd name="T18" fmla="*/ 3 w 12"/>
                    <a:gd name="T19" fmla="*/ 3 h 29"/>
                    <a:gd name="T20" fmla="*/ 7 w 12"/>
                    <a:gd name="T21" fmla="*/ 0 h 29"/>
                    <a:gd name="T22" fmla="*/ 8 w 12"/>
                    <a:gd name="T23" fmla="*/ 3 h 29"/>
                    <a:gd name="T24" fmla="*/ 10 w 12"/>
                    <a:gd name="T25" fmla="*/ 8 h 29"/>
                    <a:gd name="T26" fmla="*/ 12 w 12"/>
                    <a:gd name="T27" fmla="*/ 13 h 29"/>
                    <a:gd name="T28" fmla="*/ 12 w 12"/>
                    <a:gd name="T29" fmla="*/ 17 h 29"/>
                    <a:gd name="T30" fmla="*/ 10 w 12"/>
                    <a:gd name="T31" fmla="*/ 19 h 29"/>
                    <a:gd name="T32" fmla="*/ 10 w 12"/>
                    <a:gd name="T33" fmla="*/ 22 h 29"/>
                    <a:gd name="T34" fmla="*/ 10 w 12"/>
                    <a:gd name="T35" fmla="*/ 27 h 29"/>
                    <a:gd name="T36" fmla="*/ 10 w 12"/>
                    <a:gd name="T3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10" y="29"/>
                      </a:moveTo>
                      <a:lnTo>
                        <a:pt x="8" y="28"/>
                      </a:lnTo>
                      <a:lnTo>
                        <a:pt x="4" y="27"/>
                      </a:lnTo>
                      <a:lnTo>
                        <a:pt x="4" y="23"/>
                      </a:lnTo>
                      <a:lnTo>
                        <a:pt x="4" y="20"/>
                      </a:lnTo>
                      <a:lnTo>
                        <a:pt x="3" y="22"/>
                      </a:lnTo>
                      <a:lnTo>
                        <a:pt x="0" y="17"/>
                      </a:lnTo>
                      <a:lnTo>
                        <a:pt x="0" y="13"/>
                      </a:lnTo>
                      <a:lnTo>
                        <a:pt x="2" y="5"/>
                      </a:lnTo>
                      <a:lnTo>
                        <a:pt x="3" y="3"/>
                      </a:lnTo>
                      <a:lnTo>
                        <a:pt x="7" y="0"/>
                      </a:lnTo>
                      <a:lnTo>
                        <a:pt x="8" y="3"/>
                      </a:lnTo>
                      <a:lnTo>
                        <a:pt x="10" y="8"/>
                      </a:lnTo>
                      <a:lnTo>
                        <a:pt x="12" y="13"/>
                      </a:lnTo>
                      <a:lnTo>
                        <a:pt x="12" y="17"/>
                      </a:lnTo>
                      <a:lnTo>
                        <a:pt x="10" y="19"/>
                      </a:lnTo>
                      <a:lnTo>
                        <a:pt x="10" y="22"/>
                      </a:lnTo>
                      <a:lnTo>
                        <a:pt x="10" y="27"/>
                      </a:lnTo>
                      <a:lnTo>
                        <a:pt x="10" y="2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6" name="Freeform 173">
                  <a:extLst>
                    <a:ext uri="{FF2B5EF4-FFF2-40B4-BE49-F238E27FC236}">
                      <a16:creationId xmlns:a16="http://schemas.microsoft.com/office/drawing/2014/main" id="{2536A41C-8026-4188-A501-EC5247D642D9}"/>
                    </a:ext>
                  </a:extLst>
                </p:cNvPr>
                <p:cNvSpPr>
                  <a:spLocks/>
                </p:cNvSpPr>
                <p:nvPr/>
              </p:nvSpPr>
              <p:spPr bwMode="auto">
                <a:xfrm>
                  <a:off x="2978" y="3243"/>
                  <a:ext cx="93" cy="249"/>
                </a:xfrm>
                <a:custGeom>
                  <a:avLst/>
                  <a:gdLst>
                    <a:gd name="T0" fmla="*/ 39 w 93"/>
                    <a:gd name="T1" fmla="*/ 249 h 249"/>
                    <a:gd name="T2" fmla="*/ 31 w 93"/>
                    <a:gd name="T3" fmla="*/ 242 h 249"/>
                    <a:gd name="T4" fmla="*/ 29 w 93"/>
                    <a:gd name="T5" fmla="*/ 237 h 249"/>
                    <a:gd name="T6" fmla="*/ 33 w 93"/>
                    <a:gd name="T7" fmla="*/ 226 h 249"/>
                    <a:gd name="T8" fmla="*/ 40 w 93"/>
                    <a:gd name="T9" fmla="*/ 216 h 249"/>
                    <a:gd name="T10" fmla="*/ 45 w 93"/>
                    <a:gd name="T11" fmla="*/ 207 h 249"/>
                    <a:gd name="T12" fmla="*/ 47 w 93"/>
                    <a:gd name="T13" fmla="*/ 198 h 249"/>
                    <a:gd name="T14" fmla="*/ 44 w 93"/>
                    <a:gd name="T15" fmla="*/ 193 h 249"/>
                    <a:gd name="T16" fmla="*/ 42 w 93"/>
                    <a:gd name="T17" fmla="*/ 188 h 249"/>
                    <a:gd name="T18" fmla="*/ 40 w 93"/>
                    <a:gd name="T19" fmla="*/ 178 h 249"/>
                    <a:gd name="T20" fmla="*/ 35 w 93"/>
                    <a:gd name="T21" fmla="*/ 168 h 249"/>
                    <a:gd name="T22" fmla="*/ 29 w 93"/>
                    <a:gd name="T23" fmla="*/ 156 h 249"/>
                    <a:gd name="T24" fmla="*/ 26 w 93"/>
                    <a:gd name="T25" fmla="*/ 139 h 249"/>
                    <a:gd name="T26" fmla="*/ 24 w 93"/>
                    <a:gd name="T27" fmla="*/ 135 h 249"/>
                    <a:gd name="T28" fmla="*/ 28 w 93"/>
                    <a:gd name="T29" fmla="*/ 127 h 249"/>
                    <a:gd name="T30" fmla="*/ 33 w 93"/>
                    <a:gd name="T31" fmla="*/ 109 h 249"/>
                    <a:gd name="T32" fmla="*/ 35 w 93"/>
                    <a:gd name="T33" fmla="*/ 88 h 249"/>
                    <a:gd name="T34" fmla="*/ 45 w 93"/>
                    <a:gd name="T35" fmla="*/ 75 h 249"/>
                    <a:gd name="T36" fmla="*/ 38 w 93"/>
                    <a:gd name="T37" fmla="*/ 65 h 249"/>
                    <a:gd name="T38" fmla="*/ 17 w 93"/>
                    <a:gd name="T39" fmla="*/ 66 h 249"/>
                    <a:gd name="T40" fmla="*/ 2 w 93"/>
                    <a:gd name="T41" fmla="*/ 60 h 249"/>
                    <a:gd name="T42" fmla="*/ 0 w 93"/>
                    <a:gd name="T43" fmla="*/ 42 h 249"/>
                    <a:gd name="T44" fmla="*/ 9 w 93"/>
                    <a:gd name="T45" fmla="*/ 31 h 249"/>
                    <a:gd name="T46" fmla="*/ 16 w 93"/>
                    <a:gd name="T47" fmla="*/ 14 h 249"/>
                    <a:gd name="T48" fmla="*/ 16 w 93"/>
                    <a:gd name="T49" fmla="*/ 0 h 249"/>
                    <a:gd name="T50" fmla="*/ 24 w 93"/>
                    <a:gd name="T51" fmla="*/ 0 h 249"/>
                    <a:gd name="T52" fmla="*/ 31 w 93"/>
                    <a:gd name="T53" fmla="*/ 6 h 249"/>
                    <a:gd name="T54" fmla="*/ 42 w 93"/>
                    <a:gd name="T55" fmla="*/ 14 h 249"/>
                    <a:gd name="T56" fmla="*/ 57 w 93"/>
                    <a:gd name="T57" fmla="*/ 19 h 249"/>
                    <a:gd name="T58" fmla="*/ 59 w 93"/>
                    <a:gd name="T59" fmla="*/ 28 h 249"/>
                    <a:gd name="T60" fmla="*/ 45 w 93"/>
                    <a:gd name="T61" fmla="*/ 40 h 249"/>
                    <a:gd name="T62" fmla="*/ 44 w 93"/>
                    <a:gd name="T63" fmla="*/ 56 h 249"/>
                    <a:gd name="T64" fmla="*/ 59 w 93"/>
                    <a:gd name="T65" fmla="*/ 60 h 249"/>
                    <a:gd name="T66" fmla="*/ 69 w 93"/>
                    <a:gd name="T67" fmla="*/ 71 h 249"/>
                    <a:gd name="T68" fmla="*/ 83 w 93"/>
                    <a:gd name="T69" fmla="*/ 73 h 249"/>
                    <a:gd name="T70" fmla="*/ 87 w 93"/>
                    <a:gd name="T71" fmla="*/ 84 h 249"/>
                    <a:gd name="T72" fmla="*/ 78 w 93"/>
                    <a:gd name="T73" fmla="*/ 95 h 249"/>
                    <a:gd name="T74" fmla="*/ 80 w 93"/>
                    <a:gd name="T75" fmla="*/ 116 h 249"/>
                    <a:gd name="T76" fmla="*/ 85 w 93"/>
                    <a:gd name="T77" fmla="*/ 140 h 249"/>
                    <a:gd name="T78" fmla="*/ 92 w 93"/>
                    <a:gd name="T79" fmla="*/ 169 h 249"/>
                    <a:gd name="T80" fmla="*/ 91 w 93"/>
                    <a:gd name="T81" fmla="*/ 178 h 249"/>
                    <a:gd name="T82" fmla="*/ 88 w 93"/>
                    <a:gd name="T83" fmla="*/ 185 h 249"/>
                    <a:gd name="T84" fmla="*/ 85 w 93"/>
                    <a:gd name="T85" fmla="*/ 198 h 249"/>
                    <a:gd name="T86" fmla="*/ 78 w 93"/>
                    <a:gd name="T87" fmla="*/ 206 h 249"/>
                    <a:gd name="T88" fmla="*/ 71 w 93"/>
                    <a:gd name="T89" fmla="*/ 199 h 249"/>
                    <a:gd name="T90" fmla="*/ 74 w 93"/>
                    <a:gd name="T91" fmla="*/ 210 h 249"/>
                    <a:gd name="T92" fmla="*/ 88 w 93"/>
                    <a:gd name="T93" fmla="*/ 212 h 249"/>
                    <a:gd name="T94" fmla="*/ 91 w 93"/>
                    <a:gd name="T95" fmla="*/ 222 h 249"/>
                    <a:gd name="T96" fmla="*/ 92 w 93"/>
                    <a:gd name="T97" fmla="*/ 234 h 249"/>
                    <a:gd name="T98" fmla="*/ 86 w 93"/>
                    <a:gd name="T99" fmla="*/ 231 h 249"/>
                    <a:gd name="T100" fmla="*/ 72 w 93"/>
                    <a:gd name="T101" fmla="*/ 230 h 249"/>
                    <a:gd name="T102" fmla="*/ 76 w 93"/>
                    <a:gd name="T103" fmla="*/ 235 h 249"/>
                    <a:gd name="T104" fmla="*/ 73 w 93"/>
                    <a:gd name="T105" fmla="*/ 242 h 249"/>
                    <a:gd name="T106" fmla="*/ 63 w 9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249">
                      <a:moveTo>
                        <a:pt x="53" y="249"/>
                      </a:moveTo>
                      <a:lnTo>
                        <a:pt x="48" y="249"/>
                      </a:lnTo>
                      <a:lnTo>
                        <a:pt x="39" y="249"/>
                      </a:lnTo>
                      <a:lnTo>
                        <a:pt x="38" y="246"/>
                      </a:lnTo>
                      <a:lnTo>
                        <a:pt x="34" y="245"/>
                      </a:lnTo>
                      <a:lnTo>
                        <a:pt x="31" y="242"/>
                      </a:lnTo>
                      <a:lnTo>
                        <a:pt x="29" y="241"/>
                      </a:lnTo>
                      <a:lnTo>
                        <a:pt x="29" y="240"/>
                      </a:lnTo>
                      <a:lnTo>
                        <a:pt x="29" y="237"/>
                      </a:lnTo>
                      <a:lnTo>
                        <a:pt x="30" y="234"/>
                      </a:lnTo>
                      <a:lnTo>
                        <a:pt x="31" y="229"/>
                      </a:lnTo>
                      <a:lnTo>
                        <a:pt x="33" y="226"/>
                      </a:lnTo>
                      <a:lnTo>
                        <a:pt x="35" y="222"/>
                      </a:lnTo>
                      <a:lnTo>
                        <a:pt x="38" y="220"/>
                      </a:lnTo>
                      <a:lnTo>
                        <a:pt x="40" y="216"/>
                      </a:lnTo>
                      <a:lnTo>
                        <a:pt x="43" y="212"/>
                      </a:lnTo>
                      <a:lnTo>
                        <a:pt x="44" y="210"/>
                      </a:lnTo>
                      <a:lnTo>
                        <a:pt x="45" y="207"/>
                      </a:lnTo>
                      <a:lnTo>
                        <a:pt x="47" y="204"/>
                      </a:lnTo>
                      <a:lnTo>
                        <a:pt x="47" y="203"/>
                      </a:lnTo>
                      <a:lnTo>
                        <a:pt x="47" y="198"/>
                      </a:lnTo>
                      <a:lnTo>
                        <a:pt x="47" y="196"/>
                      </a:lnTo>
                      <a:lnTo>
                        <a:pt x="45" y="196"/>
                      </a:lnTo>
                      <a:lnTo>
                        <a:pt x="44" y="193"/>
                      </a:lnTo>
                      <a:lnTo>
                        <a:pt x="43" y="192"/>
                      </a:lnTo>
                      <a:lnTo>
                        <a:pt x="42" y="190"/>
                      </a:lnTo>
                      <a:lnTo>
                        <a:pt x="42" y="188"/>
                      </a:lnTo>
                      <a:lnTo>
                        <a:pt x="42" y="184"/>
                      </a:lnTo>
                      <a:lnTo>
                        <a:pt x="42" y="182"/>
                      </a:lnTo>
                      <a:lnTo>
                        <a:pt x="40" y="178"/>
                      </a:lnTo>
                      <a:lnTo>
                        <a:pt x="39" y="174"/>
                      </a:lnTo>
                      <a:lnTo>
                        <a:pt x="39" y="171"/>
                      </a:lnTo>
                      <a:lnTo>
                        <a:pt x="35" y="168"/>
                      </a:lnTo>
                      <a:lnTo>
                        <a:pt x="31" y="163"/>
                      </a:lnTo>
                      <a:lnTo>
                        <a:pt x="30" y="161"/>
                      </a:lnTo>
                      <a:lnTo>
                        <a:pt x="29" y="156"/>
                      </a:lnTo>
                      <a:lnTo>
                        <a:pt x="29" y="155"/>
                      </a:lnTo>
                      <a:lnTo>
                        <a:pt x="28" y="144"/>
                      </a:lnTo>
                      <a:lnTo>
                        <a:pt x="26" y="139"/>
                      </a:lnTo>
                      <a:lnTo>
                        <a:pt x="25" y="137"/>
                      </a:lnTo>
                      <a:lnTo>
                        <a:pt x="24" y="136"/>
                      </a:lnTo>
                      <a:lnTo>
                        <a:pt x="24" y="135"/>
                      </a:lnTo>
                      <a:lnTo>
                        <a:pt x="24" y="133"/>
                      </a:lnTo>
                      <a:lnTo>
                        <a:pt x="25" y="132"/>
                      </a:lnTo>
                      <a:lnTo>
                        <a:pt x="28" y="127"/>
                      </a:lnTo>
                      <a:lnTo>
                        <a:pt x="30" y="125"/>
                      </a:lnTo>
                      <a:lnTo>
                        <a:pt x="31" y="120"/>
                      </a:lnTo>
                      <a:lnTo>
                        <a:pt x="33" y="109"/>
                      </a:lnTo>
                      <a:lnTo>
                        <a:pt x="33" y="102"/>
                      </a:lnTo>
                      <a:lnTo>
                        <a:pt x="34" y="94"/>
                      </a:lnTo>
                      <a:lnTo>
                        <a:pt x="35" y="88"/>
                      </a:lnTo>
                      <a:lnTo>
                        <a:pt x="40" y="82"/>
                      </a:lnTo>
                      <a:lnTo>
                        <a:pt x="43" y="79"/>
                      </a:lnTo>
                      <a:lnTo>
                        <a:pt x="45" y="75"/>
                      </a:lnTo>
                      <a:lnTo>
                        <a:pt x="44" y="71"/>
                      </a:lnTo>
                      <a:lnTo>
                        <a:pt x="42" y="66"/>
                      </a:lnTo>
                      <a:lnTo>
                        <a:pt x="38" y="65"/>
                      </a:lnTo>
                      <a:lnTo>
                        <a:pt x="29" y="64"/>
                      </a:lnTo>
                      <a:lnTo>
                        <a:pt x="24" y="65"/>
                      </a:lnTo>
                      <a:lnTo>
                        <a:pt x="17" y="66"/>
                      </a:lnTo>
                      <a:lnTo>
                        <a:pt x="12" y="66"/>
                      </a:lnTo>
                      <a:lnTo>
                        <a:pt x="9" y="63"/>
                      </a:lnTo>
                      <a:lnTo>
                        <a:pt x="2" y="60"/>
                      </a:lnTo>
                      <a:lnTo>
                        <a:pt x="0" y="52"/>
                      </a:lnTo>
                      <a:lnTo>
                        <a:pt x="0" y="46"/>
                      </a:lnTo>
                      <a:lnTo>
                        <a:pt x="0" y="42"/>
                      </a:lnTo>
                      <a:lnTo>
                        <a:pt x="2" y="40"/>
                      </a:lnTo>
                      <a:lnTo>
                        <a:pt x="5" y="35"/>
                      </a:lnTo>
                      <a:lnTo>
                        <a:pt x="9" y="31"/>
                      </a:lnTo>
                      <a:lnTo>
                        <a:pt x="12" y="27"/>
                      </a:lnTo>
                      <a:lnTo>
                        <a:pt x="16" y="18"/>
                      </a:lnTo>
                      <a:lnTo>
                        <a:pt x="16" y="14"/>
                      </a:lnTo>
                      <a:lnTo>
                        <a:pt x="15" y="8"/>
                      </a:lnTo>
                      <a:lnTo>
                        <a:pt x="14" y="2"/>
                      </a:lnTo>
                      <a:lnTo>
                        <a:pt x="16" y="0"/>
                      </a:lnTo>
                      <a:lnTo>
                        <a:pt x="17" y="0"/>
                      </a:lnTo>
                      <a:lnTo>
                        <a:pt x="19" y="0"/>
                      </a:lnTo>
                      <a:lnTo>
                        <a:pt x="24" y="0"/>
                      </a:lnTo>
                      <a:lnTo>
                        <a:pt x="26" y="0"/>
                      </a:lnTo>
                      <a:lnTo>
                        <a:pt x="30" y="3"/>
                      </a:lnTo>
                      <a:lnTo>
                        <a:pt x="31" y="6"/>
                      </a:lnTo>
                      <a:lnTo>
                        <a:pt x="34" y="8"/>
                      </a:lnTo>
                      <a:lnTo>
                        <a:pt x="38" y="13"/>
                      </a:lnTo>
                      <a:lnTo>
                        <a:pt x="42" y="14"/>
                      </a:lnTo>
                      <a:lnTo>
                        <a:pt x="47" y="17"/>
                      </a:lnTo>
                      <a:lnTo>
                        <a:pt x="53" y="18"/>
                      </a:lnTo>
                      <a:lnTo>
                        <a:pt x="57" y="19"/>
                      </a:lnTo>
                      <a:lnTo>
                        <a:pt x="61" y="21"/>
                      </a:lnTo>
                      <a:lnTo>
                        <a:pt x="62" y="28"/>
                      </a:lnTo>
                      <a:lnTo>
                        <a:pt x="59" y="28"/>
                      </a:lnTo>
                      <a:lnTo>
                        <a:pt x="55" y="30"/>
                      </a:lnTo>
                      <a:lnTo>
                        <a:pt x="52" y="33"/>
                      </a:lnTo>
                      <a:lnTo>
                        <a:pt x="45" y="40"/>
                      </a:lnTo>
                      <a:lnTo>
                        <a:pt x="40" y="45"/>
                      </a:lnTo>
                      <a:lnTo>
                        <a:pt x="40" y="51"/>
                      </a:lnTo>
                      <a:lnTo>
                        <a:pt x="44" y="56"/>
                      </a:lnTo>
                      <a:lnTo>
                        <a:pt x="47" y="57"/>
                      </a:lnTo>
                      <a:lnTo>
                        <a:pt x="53" y="60"/>
                      </a:lnTo>
                      <a:lnTo>
                        <a:pt x="59" y="60"/>
                      </a:lnTo>
                      <a:lnTo>
                        <a:pt x="62" y="64"/>
                      </a:lnTo>
                      <a:lnTo>
                        <a:pt x="64" y="66"/>
                      </a:lnTo>
                      <a:lnTo>
                        <a:pt x="69" y="71"/>
                      </a:lnTo>
                      <a:lnTo>
                        <a:pt x="72" y="74"/>
                      </a:lnTo>
                      <a:lnTo>
                        <a:pt x="76" y="74"/>
                      </a:lnTo>
                      <a:lnTo>
                        <a:pt x="83" y="73"/>
                      </a:lnTo>
                      <a:lnTo>
                        <a:pt x="87" y="74"/>
                      </a:lnTo>
                      <a:lnTo>
                        <a:pt x="90" y="79"/>
                      </a:lnTo>
                      <a:lnTo>
                        <a:pt x="87" y="84"/>
                      </a:lnTo>
                      <a:lnTo>
                        <a:pt x="85" y="87"/>
                      </a:lnTo>
                      <a:lnTo>
                        <a:pt x="80" y="90"/>
                      </a:lnTo>
                      <a:lnTo>
                        <a:pt x="78" y="95"/>
                      </a:lnTo>
                      <a:lnTo>
                        <a:pt x="78" y="102"/>
                      </a:lnTo>
                      <a:lnTo>
                        <a:pt x="82" y="108"/>
                      </a:lnTo>
                      <a:lnTo>
                        <a:pt x="80" y="116"/>
                      </a:lnTo>
                      <a:lnTo>
                        <a:pt x="80" y="122"/>
                      </a:lnTo>
                      <a:lnTo>
                        <a:pt x="80" y="130"/>
                      </a:lnTo>
                      <a:lnTo>
                        <a:pt x="85" y="140"/>
                      </a:lnTo>
                      <a:lnTo>
                        <a:pt x="87" y="149"/>
                      </a:lnTo>
                      <a:lnTo>
                        <a:pt x="91" y="160"/>
                      </a:lnTo>
                      <a:lnTo>
                        <a:pt x="92" y="169"/>
                      </a:lnTo>
                      <a:lnTo>
                        <a:pt x="92" y="170"/>
                      </a:lnTo>
                      <a:lnTo>
                        <a:pt x="92" y="171"/>
                      </a:lnTo>
                      <a:lnTo>
                        <a:pt x="91" y="178"/>
                      </a:lnTo>
                      <a:lnTo>
                        <a:pt x="88" y="179"/>
                      </a:lnTo>
                      <a:lnTo>
                        <a:pt x="90" y="182"/>
                      </a:lnTo>
                      <a:lnTo>
                        <a:pt x="88" y="185"/>
                      </a:lnTo>
                      <a:lnTo>
                        <a:pt x="87" y="190"/>
                      </a:lnTo>
                      <a:lnTo>
                        <a:pt x="86" y="193"/>
                      </a:lnTo>
                      <a:lnTo>
                        <a:pt x="85" y="198"/>
                      </a:lnTo>
                      <a:lnTo>
                        <a:pt x="85" y="204"/>
                      </a:lnTo>
                      <a:lnTo>
                        <a:pt x="85" y="206"/>
                      </a:lnTo>
                      <a:lnTo>
                        <a:pt x="78" y="206"/>
                      </a:lnTo>
                      <a:lnTo>
                        <a:pt x="74" y="206"/>
                      </a:lnTo>
                      <a:lnTo>
                        <a:pt x="72" y="206"/>
                      </a:lnTo>
                      <a:lnTo>
                        <a:pt x="71" y="199"/>
                      </a:lnTo>
                      <a:lnTo>
                        <a:pt x="69" y="206"/>
                      </a:lnTo>
                      <a:lnTo>
                        <a:pt x="71" y="208"/>
                      </a:lnTo>
                      <a:lnTo>
                        <a:pt x="74" y="210"/>
                      </a:lnTo>
                      <a:lnTo>
                        <a:pt x="78" y="210"/>
                      </a:lnTo>
                      <a:lnTo>
                        <a:pt x="83" y="211"/>
                      </a:lnTo>
                      <a:lnTo>
                        <a:pt x="88" y="212"/>
                      </a:lnTo>
                      <a:lnTo>
                        <a:pt x="91" y="213"/>
                      </a:lnTo>
                      <a:lnTo>
                        <a:pt x="92" y="216"/>
                      </a:lnTo>
                      <a:lnTo>
                        <a:pt x="91" y="222"/>
                      </a:lnTo>
                      <a:lnTo>
                        <a:pt x="92" y="225"/>
                      </a:lnTo>
                      <a:lnTo>
                        <a:pt x="93" y="229"/>
                      </a:lnTo>
                      <a:lnTo>
                        <a:pt x="92" y="234"/>
                      </a:lnTo>
                      <a:lnTo>
                        <a:pt x="90" y="235"/>
                      </a:lnTo>
                      <a:lnTo>
                        <a:pt x="88" y="234"/>
                      </a:lnTo>
                      <a:lnTo>
                        <a:pt x="86" y="231"/>
                      </a:lnTo>
                      <a:lnTo>
                        <a:pt x="80" y="231"/>
                      </a:lnTo>
                      <a:lnTo>
                        <a:pt x="76" y="231"/>
                      </a:lnTo>
                      <a:lnTo>
                        <a:pt x="72" y="230"/>
                      </a:lnTo>
                      <a:lnTo>
                        <a:pt x="72" y="231"/>
                      </a:lnTo>
                      <a:lnTo>
                        <a:pt x="74" y="234"/>
                      </a:lnTo>
                      <a:lnTo>
                        <a:pt x="76" y="235"/>
                      </a:lnTo>
                      <a:lnTo>
                        <a:pt x="76" y="237"/>
                      </a:lnTo>
                      <a:lnTo>
                        <a:pt x="76" y="240"/>
                      </a:lnTo>
                      <a:lnTo>
                        <a:pt x="73" y="242"/>
                      </a:lnTo>
                      <a:lnTo>
                        <a:pt x="69" y="245"/>
                      </a:lnTo>
                      <a:lnTo>
                        <a:pt x="67" y="246"/>
                      </a:lnTo>
                      <a:lnTo>
                        <a:pt x="63" y="246"/>
                      </a:lnTo>
                      <a:lnTo>
                        <a:pt x="58" y="249"/>
                      </a:lnTo>
                      <a:lnTo>
                        <a:pt x="53" y="24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7" name="Freeform 174">
                  <a:extLst>
                    <a:ext uri="{FF2B5EF4-FFF2-40B4-BE49-F238E27FC236}">
                      <a16:creationId xmlns:a16="http://schemas.microsoft.com/office/drawing/2014/main" id="{45BFA1B2-D816-4A48-9801-71F7507F23AC}"/>
                    </a:ext>
                  </a:extLst>
                </p:cNvPr>
                <p:cNvSpPr>
                  <a:spLocks/>
                </p:cNvSpPr>
                <p:nvPr/>
              </p:nvSpPr>
              <p:spPr bwMode="auto">
                <a:xfrm>
                  <a:off x="3831" y="3260"/>
                  <a:ext cx="33" cy="29"/>
                </a:xfrm>
                <a:custGeom>
                  <a:avLst/>
                  <a:gdLst>
                    <a:gd name="T0" fmla="*/ 3 w 33"/>
                    <a:gd name="T1" fmla="*/ 29 h 29"/>
                    <a:gd name="T2" fmla="*/ 0 w 33"/>
                    <a:gd name="T3" fmla="*/ 27 h 29"/>
                    <a:gd name="T4" fmla="*/ 0 w 33"/>
                    <a:gd name="T5" fmla="*/ 24 h 29"/>
                    <a:gd name="T6" fmla="*/ 2 w 33"/>
                    <a:gd name="T7" fmla="*/ 19 h 29"/>
                    <a:gd name="T8" fmla="*/ 2 w 33"/>
                    <a:gd name="T9" fmla="*/ 16 h 29"/>
                    <a:gd name="T10" fmla="*/ 6 w 33"/>
                    <a:gd name="T11" fmla="*/ 13 h 29"/>
                    <a:gd name="T12" fmla="*/ 11 w 33"/>
                    <a:gd name="T13" fmla="*/ 11 h 29"/>
                    <a:gd name="T14" fmla="*/ 16 w 33"/>
                    <a:gd name="T15" fmla="*/ 10 h 29"/>
                    <a:gd name="T16" fmla="*/ 19 w 33"/>
                    <a:gd name="T17" fmla="*/ 9 h 29"/>
                    <a:gd name="T18" fmla="*/ 26 w 33"/>
                    <a:gd name="T19" fmla="*/ 2 h 29"/>
                    <a:gd name="T20" fmla="*/ 33 w 33"/>
                    <a:gd name="T21" fmla="*/ 0 h 29"/>
                    <a:gd name="T22" fmla="*/ 31 w 33"/>
                    <a:gd name="T23" fmla="*/ 1 h 29"/>
                    <a:gd name="T24" fmla="*/ 26 w 33"/>
                    <a:gd name="T25" fmla="*/ 5 h 29"/>
                    <a:gd name="T26" fmla="*/ 20 w 33"/>
                    <a:gd name="T27" fmla="*/ 10 h 29"/>
                    <a:gd name="T28" fmla="*/ 16 w 33"/>
                    <a:gd name="T29" fmla="*/ 14 h 29"/>
                    <a:gd name="T30" fmla="*/ 11 w 33"/>
                    <a:gd name="T31" fmla="*/ 18 h 29"/>
                    <a:gd name="T32" fmla="*/ 9 w 33"/>
                    <a:gd name="T33" fmla="*/ 20 h 29"/>
                    <a:gd name="T34" fmla="*/ 6 w 33"/>
                    <a:gd name="T35" fmla="*/ 25 h 29"/>
                    <a:gd name="T36" fmla="*/ 5 w 33"/>
                    <a:gd name="T37" fmla="*/ 28 h 29"/>
                    <a:gd name="T38" fmla="*/ 3 w 33"/>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9">
                      <a:moveTo>
                        <a:pt x="3" y="29"/>
                      </a:moveTo>
                      <a:lnTo>
                        <a:pt x="0" y="27"/>
                      </a:lnTo>
                      <a:lnTo>
                        <a:pt x="0" y="24"/>
                      </a:lnTo>
                      <a:lnTo>
                        <a:pt x="2" y="19"/>
                      </a:lnTo>
                      <a:lnTo>
                        <a:pt x="2" y="16"/>
                      </a:lnTo>
                      <a:lnTo>
                        <a:pt x="6" y="13"/>
                      </a:lnTo>
                      <a:lnTo>
                        <a:pt x="11" y="11"/>
                      </a:lnTo>
                      <a:lnTo>
                        <a:pt x="16" y="10"/>
                      </a:lnTo>
                      <a:lnTo>
                        <a:pt x="19" y="9"/>
                      </a:lnTo>
                      <a:lnTo>
                        <a:pt x="26" y="2"/>
                      </a:lnTo>
                      <a:lnTo>
                        <a:pt x="33" y="0"/>
                      </a:lnTo>
                      <a:lnTo>
                        <a:pt x="31" y="1"/>
                      </a:lnTo>
                      <a:lnTo>
                        <a:pt x="26" y="5"/>
                      </a:lnTo>
                      <a:lnTo>
                        <a:pt x="20" y="10"/>
                      </a:lnTo>
                      <a:lnTo>
                        <a:pt x="16" y="14"/>
                      </a:lnTo>
                      <a:lnTo>
                        <a:pt x="11" y="18"/>
                      </a:lnTo>
                      <a:lnTo>
                        <a:pt x="9" y="20"/>
                      </a:lnTo>
                      <a:lnTo>
                        <a:pt x="6" y="25"/>
                      </a:lnTo>
                      <a:lnTo>
                        <a:pt x="5" y="28"/>
                      </a:lnTo>
                      <a:lnTo>
                        <a:pt x="3" y="2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8" name="Freeform 175">
                  <a:extLst>
                    <a:ext uri="{FF2B5EF4-FFF2-40B4-BE49-F238E27FC236}">
                      <a16:creationId xmlns:a16="http://schemas.microsoft.com/office/drawing/2014/main" id="{3E753B47-9041-44E8-95F8-B96353AD0E00}"/>
                    </a:ext>
                  </a:extLst>
                </p:cNvPr>
                <p:cNvSpPr>
                  <a:spLocks/>
                </p:cNvSpPr>
                <p:nvPr/>
              </p:nvSpPr>
              <p:spPr bwMode="auto">
                <a:xfrm>
                  <a:off x="3709" y="3262"/>
                  <a:ext cx="57" cy="111"/>
                </a:xfrm>
                <a:custGeom>
                  <a:avLst/>
                  <a:gdLst>
                    <a:gd name="T0" fmla="*/ 11 w 57"/>
                    <a:gd name="T1" fmla="*/ 111 h 111"/>
                    <a:gd name="T2" fmla="*/ 6 w 57"/>
                    <a:gd name="T3" fmla="*/ 107 h 111"/>
                    <a:gd name="T4" fmla="*/ 1 w 57"/>
                    <a:gd name="T5" fmla="*/ 103 h 111"/>
                    <a:gd name="T6" fmla="*/ 0 w 57"/>
                    <a:gd name="T7" fmla="*/ 98 h 111"/>
                    <a:gd name="T8" fmla="*/ 6 w 57"/>
                    <a:gd name="T9" fmla="*/ 95 h 111"/>
                    <a:gd name="T10" fmla="*/ 5 w 57"/>
                    <a:gd name="T11" fmla="*/ 92 h 111"/>
                    <a:gd name="T12" fmla="*/ 5 w 57"/>
                    <a:gd name="T13" fmla="*/ 89 h 111"/>
                    <a:gd name="T14" fmla="*/ 3 w 57"/>
                    <a:gd name="T15" fmla="*/ 85 h 111"/>
                    <a:gd name="T16" fmla="*/ 5 w 57"/>
                    <a:gd name="T17" fmla="*/ 76 h 111"/>
                    <a:gd name="T18" fmla="*/ 10 w 57"/>
                    <a:gd name="T19" fmla="*/ 69 h 111"/>
                    <a:gd name="T20" fmla="*/ 14 w 57"/>
                    <a:gd name="T21" fmla="*/ 60 h 111"/>
                    <a:gd name="T22" fmla="*/ 16 w 57"/>
                    <a:gd name="T23" fmla="*/ 54 h 111"/>
                    <a:gd name="T24" fmla="*/ 15 w 57"/>
                    <a:gd name="T25" fmla="*/ 46 h 111"/>
                    <a:gd name="T26" fmla="*/ 20 w 57"/>
                    <a:gd name="T27" fmla="*/ 38 h 111"/>
                    <a:gd name="T28" fmla="*/ 24 w 57"/>
                    <a:gd name="T29" fmla="*/ 31 h 111"/>
                    <a:gd name="T30" fmla="*/ 29 w 57"/>
                    <a:gd name="T31" fmla="*/ 26 h 111"/>
                    <a:gd name="T32" fmla="*/ 29 w 57"/>
                    <a:gd name="T33" fmla="*/ 17 h 111"/>
                    <a:gd name="T34" fmla="*/ 30 w 57"/>
                    <a:gd name="T35" fmla="*/ 11 h 111"/>
                    <a:gd name="T36" fmla="*/ 38 w 57"/>
                    <a:gd name="T37" fmla="*/ 6 h 111"/>
                    <a:gd name="T38" fmla="*/ 47 w 57"/>
                    <a:gd name="T39" fmla="*/ 0 h 111"/>
                    <a:gd name="T40" fmla="*/ 54 w 57"/>
                    <a:gd name="T41" fmla="*/ 3 h 111"/>
                    <a:gd name="T42" fmla="*/ 56 w 57"/>
                    <a:gd name="T43" fmla="*/ 9 h 111"/>
                    <a:gd name="T44" fmla="*/ 52 w 57"/>
                    <a:gd name="T45" fmla="*/ 17 h 111"/>
                    <a:gd name="T46" fmla="*/ 49 w 57"/>
                    <a:gd name="T47" fmla="*/ 22 h 111"/>
                    <a:gd name="T48" fmla="*/ 47 w 57"/>
                    <a:gd name="T49" fmla="*/ 27 h 111"/>
                    <a:gd name="T50" fmla="*/ 43 w 57"/>
                    <a:gd name="T51" fmla="*/ 36 h 111"/>
                    <a:gd name="T52" fmla="*/ 38 w 57"/>
                    <a:gd name="T53" fmla="*/ 44 h 111"/>
                    <a:gd name="T54" fmla="*/ 32 w 57"/>
                    <a:gd name="T55" fmla="*/ 52 h 111"/>
                    <a:gd name="T56" fmla="*/ 29 w 57"/>
                    <a:gd name="T57" fmla="*/ 60 h 111"/>
                    <a:gd name="T58" fmla="*/ 27 w 57"/>
                    <a:gd name="T59" fmla="*/ 69 h 111"/>
                    <a:gd name="T60" fmla="*/ 25 w 57"/>
                    <a:gd name="T61" fmla="*/ 76 h 111"/>
                    <a:gd name="T62" fmla="*/ 28 w 57"/>
                    <a:gd name="T63" fmla="*/ 85 h 111"/>
                    <a:gd name="T64" fmla="*/ 29 w 57"/>
                    <a:gd name="T65" fmla="*/ 89 h 111"/>
                    <a:gd name="T66" fmla="*/ 25 w 57"/>
                    <a:gd name="T67" fmla="*/ 93 h 111"/>
                    <a:gd name="T68" fmla="*/ 23 w 57"/>
                    <a:gd name="T69" fmla="*/ 99 h 111"/>
                    <a:gd name="T70" fmla="*/ 22 w 57"/>
                    <a:gd name="T71" fmla="*/ 106 h 111"/>
                    <a:gd name="T72" fmla="*/ 18 w 57"/>
                    <a:gd name="T7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111">
                      <a:moveTo>
                        <a:pt x="14" y="111"/>
                      </a:moveTo>
                      <a:lnTo>
                        <a:pt x="11" y="111"/>
                      </a:lnTo>
                      <a:lnTo>
                        <a:pt x="9" y="107"/>
                      </a:lnTo>
                      <a:lnTo>
                        <a:pt x="6" y="107"/>
                      </a:lnTo>
                      <a:lnTo>
                        <a:pt x="3" y="104"/>
                      </a:lnTo>
                      <a:lnTo>
                        <a:pt x="1" y="103"/>
                      </a:lnTo>
                      <a:lnTo>
                        <a:pt x="0" y="101"/>
                      </a:lnTo>
                      <a:lnTo>
                        <a:pt x="0" y="98"/>
                      </a:lnTo>
                      <a:lnTo>
                        <a:pt x="1" y="95"/>
                      </a:lnTo>
                      <a:lnTo>
                        <a:pt x="6" y="95"/>
                      </a:lnTo>
                      <a:lnTo>
                        <a:pt x="8" y="93"/>
                      </a:lnTo>
                      <a:lnTo>
                        <a:pt x="5" y="92"/>
                      </a:lnTo>
                      <a:lnTo>
                        <a:pt x="3" y="90"/>
                      </a:lnTo>
                      <a:lnTo>
                        <a:pt x="5" y="89"/>
                      </a:lnTo>
                      <a:lnTo>
                        <a:pt x="5" y="88"/>
                      </a:lnTo>
                      <a:lnTo>
                        <a:pt x="3" y="85"/>
                      </a:lnTo>
                      <a:lnTo>
                        <a:pt x="3" y="82"/>
                      </a:lnTo>
                      <a:lnTo>
                        <a:pt x="5" y="76"/>
                      </a:lnTo>
                      <a:lnTo>
                        <a:pt x="6" y="74"/>
                      </a:lnTo>
                      <a:lnTo>
                        <a:pt x="10" y="69"/>
                      </a:lnTo>
                      <a:lnTo>
                        <a:pt x="13" y="65"/>
                      </a:lnTo>
                      <a:lnTo>
                        <a:pt x="14" y="60"/>
                      </a:lnTo>
                      <a:lnTo>
                        <a:pt x="15" y="56"/>
                      </a:lnTo>
                      <a:lnTo>
                        <a:pt x="16" y="54"/>
                      </a:lnTo>
                      <a:lnTo>
                        <a:pt x="15" y="49"/>
                      </a:lnTo>
                      <a:lnTo>
                        <a:pt x="15" y="46"/>
                      </a:lnTo>
                      <a:lnTo>
                        <a:pt x="18" y="42"/>
                      </a:lnTo>
                      <a:lnTo>
                        <a:pt x="20" y="38"/>
                      </a:lnTo>
                      <a:lnTo>
                        <a:pt x="22" y="36"/>
                      </a:lnTo>
                      <a:lnTo>
                        <a:pt x="24" y="31"/>
                      </a:lnTo>
                      <a:lnTo>
                        <a:pt x="27" y="30"/>
                      </a:lnTo>
                      <a:lnTo>
                        <a:pt x="29" y="26"/>
                      </a:lnTo>
                      <a:lnTo>
                        <a:pt x="28" y="22"/>
                      </a:lnTo>
                      <a:lnTo>
                        <a:pt x="29" y="17"/>
                      </a:lnTo>
                      <a:lnTo>
                        <a:pt x="30" y="14"/>
                      </a:lnTo>
                      <a:lnTo>
                        <a:pt x="30" y="11"/>
                      </a:lnTo>
                      <a:lnTo>
                        <a:pt x="35" y="8"/>
                      </a:lnTo>
                      <a:lnTo>
                        <a:pt x="38" y="6"/>
                      </a:lnTo>
                      <a:lnTo>
                        <a:pt x="42" y="2"/>
                      </a:lnTo>
                      <a:lnTo>
                        <a:pt x="47" y="0"/>
                      </a:lnTo>
                      <a:lnTo>
                        <a:pt x="51" y="2"/>
                      </a:lnTo>
                      <a:lnTo>
                        <a:pt x="54" y="3"/>
                      </a:lnTo>
                      <a:lnTo>
                        <a:pt x="57" y="6"/>
                      </a:lnTo>
                      <a:lnTo>
                        <a:pt x="56" y="9"/>
                      </a:lnTo>
                      <a:lnTo>
                        <a:pt x="53" y="13"/>
                      </a:lnTo>
                      <a:lnTo>
                        <a:pt x="52" y="17"/>
                      </a:lnTo>
                      <a:lnTo>
                        <a:pt x="51" y="21"/>
                      </a:lnTo>
                      <a:lnTo>
                        <a:pt x="49" y="22"/>
                      </a:lnTo>
                      <a:lnTo>
                        <a:pt x="49" y="25"/>
                      </a:lnTo>
                      <a:lnTo>
                        <a:pt x="47" y="27"/>
                      </a:lnTo>
                      <a:lnTo>
                        <a:pt x="46" y="31"/>
                      </a:lnTo>
                      <a:lnTo>
                        <a:pt x="43" y="36"/>
                      </a:lnTo>
                      <a:lnTo>
                        <a:pt x="41" y="40"/>
                      </a:lnTo>
                      <a:lnTo>
                        <a:pt x="38" y="44"/>
                      </a:lnTo>
                      <a:lnTo>
                        <a:pt x="35" y="49"/>
                      </a:lnTo>
                      <a:lnTo>
                        <a:pt x="32" y="52"/>
                      </a:lnTo>
                      <a:lnTo>
                        <a:pt x="32" y="56"/>
                      </a:lnTo>
                      <a:lnTo>
                        <a:pt x="29" y="60"/>
                      </a:lnTo>
                      <a:lnTo>
                        <a:pt x="28" y="66"/>
                      </a:lnTo>
                      <a:lnTo>
                        <a:pt x="27" y="69"/>
                      </a:lnTo>
                      <a:lnTo>
                        <a:pt x="25" y="73"/>
                      </a:lnTo>
                      <a:lnTo>
                        <a:pt x="25" y="76"/>
                      </a:lnTo>
                      <a:lnTo>
                        <a:pt x="27" y="83"/>
                      </a:lnTo>
                      <a:lnTo>
                        <a:pt x="28" y="85"/>
                      </a:lnTo>
                      <a:lnTo>
                        <a:pt x="29" y="88"/>
                      </a:lnTo>
                      <a:lnTo>
                        <a:pt x="29" y="89"/>
                      </a:lnTo>
                      <a:lnTo>
                        <a:pt x="27" y="92"/>
                      </a:lnTo>
                      <a:lnTo>
                        <a:pt x="25" y="93"/>
                      </a:lnTo>
                      <a:lnTo>
                        <a:pt x="24" y="97"/>
                      </a:lnTo>
                      <a:lnTo>
                        <a:pt x="23" y="99"/>
                      </a:lnTo>
                      <a:lnTo>
                        <a:pt x="23" y="102"/>
                      </a:lnTo>
                      <a:lnTo>
                        <a:pt x="22" y="106"/>
                      </a:lnTo>
                      <a:lnTo>
                        <a:pt x="20" y="107"/>
                      </a:lnTo>
                      <a:lnTo>
                        <a:pt x="18" y="108"/>
                      </a:lnTo>
                      <a:lnTo>
                        <a:pt x="14" y="11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9" name="Freeform 176">
                  <a:extLst>
                    <a:ext uri="{FF2B5EF4-FFF2-40B4-BE49-F238E27FC236}">
                      <a16:creationId xmlns:a16="http://schemas.microsoft.com/office/drawing/2014/main" id="{A752A1B7-507C-44D9-B767-F603E5836B3B}"/>
                    </a:ext>
                  </a:extLst>
                </p:cNvPr>
                <p:cNvSpPr>
                  <a:spLocks/>
                </p:cNvSpPr>
                <p:nvPr/>
              </p:nvSpPr>
              <p:spPr bwMode="auto">
                <a:xfrm>
                  <a:off x="3762" y="3271"/>
                  <a:ext cx="7" cy="8"/>
                </a:xfrm>
                <a:custGeom>
                  <a:avLst/>
                  <a:gdLst>
                    <a:gd name="T0" fmla="*/ 3 w 7"/>
                    <a:gd name="T1" fmla="*/ 8 h 8"/>
                    <a:gd name="T2" fmla="*/ 0 w 7"/>
                    <a:gd name="T3" fmla="*/ 8 h 8"/>
                    <a:gd name="T4" fmla="*/ 1 w 7"/>
                    <a:gd name="T5" fmla="*/ 5 h 8"/>
                    <a:gd name="T6" fmla="*/ 3 w 7"/>
                    <a:gd name="T7" fmla="*/ 3 h 8"/>
                    <a:gd name="T8" fmla="*/ 4 w 7"/>
                    <a:gd name="T9" fmla="*/ 0 h 8"/>
                    <a:gd name="T10" fmla="*/ 7 w 7"/>
                    <a:gd name="T11" fmla="*/ 0 h 8"/>
                    <a:gd name="T12" fmla="*/ 7 w 7"/>
                    <a:gd name="T13" fmla="*/ 3 h 8"/>
                    <a:gd name="T14" fmla="*/ 5 w 7"/>
                    <a:gd name="T15" fmla="*/ 5 h 8"/>
                    <a:gd name="T16" fmla="*/ 5 w 7"/>
                    <a:gd name="T17" fmla="*/ 7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0" y="8"/>
                      </a:lnTo>
                      <a:lnTo>
                        <a:pt x="1" y="5"/>
                      </a:lnTo>
                      <a:lnTo>
                        <a:pt x="3" y="3"/>
                      </a:lnTo>
                      <a:lnTo>
                        <a:pt x="4" y="0"/>
                      </a:lnTo>
                      <a:lnTo>
                        <a:pt x="7" y="0"/>
                      </a:lnTo>
                      <a:lnTo>
                        <a:pt x="7" y="3"/>
                      </a:lnTo>
                      <a:lnTo>
                        <a:pt x="5" y="5"/>
                      </a:lnTo>
                      <a:lnTo>
                        <a:pt x="5" y="7"/>
                      </a:lnTo>
                      <a:lnTo>
                        <a:pt x="3" y="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0" name="Freeform 177">
                  <a:extLst>
                    <a:ext uri="{FF2B5EF4-FFF2-40B4-BE49-F238E27FC236}">
                      <a16:creationId xmlns:a16="http://schemas.microsoft.com/office/drawing/2014/main" id="{D1EBAF36-8D99-4658-887E-9F194645CC0F}"/>
                    </a:ext>
                  </a:extLst>
                </p:cNvPr>
                <p:cNvSpPr>
                  <a:spLocks/>
                </p:cNvSpPr>
                <p:nvPr/>
              </p:nvSpPr>
              <p:spPr bwMode="auto">
                <a:xfrm>
                  <a:off x="3962" y="3271"/>
                  <a:ext cx="11" cy="8"/>
                </a:xfrm>
                <a:custGeom>
                  <a:avLst/>
                  <a:gdLst>
                    <a:gd name="T0" fmla="*/ 8 w 11"/>
                    <a:gd name="T1" fmla="*/ 8 h 8"/>
                    <a:gd name="T2" fmla="*/ 6 w 11"/>
                    <a:gd name="T3" fmla="*/ 7 h 8"/>
                    <a:gd name="T4" fmla="*/ 2 w 11"/>
                    <a:gd name="T5" fmla="*/ 4 h 8"/>
                    <a:gd name="T6" fmla="*/ 0 w 11"/>
                    <a:gd name="T7" fmla="*/ 3 h 8"/>
                    <a:gd name="T8" fmla="*/ 2 w 11"/>
                    <a:gd name="T9" fmla="*/ 0 h 8"/>
                    <a:gd name="T10" fmla="*/ 6 w 11"/>
                    <a:gd name="T11" fmla="*/ 0 h 8"/>
                    <a:gd name="T12" fmla="*/ 7 w 11"/>
                    <a:gd name="T13" fmla="*/ 0 h 8"/>
                    <a:gd name="T14" fmla="*/ 9 w 11"/>
                    <a:gd name="T15" fmla="*/ 0 h 8"/>
                    <a:gd name="T16" fmla="*/ 11 w 11"/>
                    <a:gd name="T17" fmla="*/ 2 h 8"/>
                    <a:gd name="T18" fmla="*/ 11 w 11"/>
                    <a:gd name="T19" fmla="*/ 4 h 8"/>
                    <a:gd name="T20" fmla="*/ 11 w 11"/>
                    <a:gd name="T21" fmla="*/ 5 h 8"/>
                    <a:gd name="T22" fmla="*/ 9 w 11"/>
                    <a:gd name="T23" fmla="*/ 7 h 8"/>
                    <a:gd name="T24" fmla="*/ 8 w 11"/>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8">
                      <a:moveTo>
                        <a:pt x="8" y="8"/>
                      </a:moveTo>
                      <a:lnTo>
                        <a:pt x="6" y="7"/>
                      </a:lnTo>
                      <a:lnTo>
                        <a:pt x="2" y="4"/>
                      </a:lnTo>
                      <a:lnTo>
                        <a:pt x="0" y="3"/>
                      </a:lnTo>
                      <a:lnTo>
                        <a:pt x="2" y="0"/>
                      </a:lnTo>
                      <a:lnTo>
                        <a:pt x="6" y="0"/>
                      </a:lnTo>
                      <a:lnTo>
                        <a:pt x="7" y="0"/>
                      </a:lnTo>
                      <a:lnTo>
                        <a:pt x="9" y="0"/>
                      </a:lnTo>
                      <a:lnTo>
                        <a:pt x="11" y="2"/>
                      </a:lnTo>
                      <a:lnTo>
                        <a:pt x="11" y="4"/>
                      </a:lnTo>
                      <a:lnTo>
                        <a:pt x="11" y="5"/>
                      </a:lnTo>
                      <a:lnTo>
                        <a:pt x="9" y="7"/>
                      </a:lnTo>
                      <a:lnTo>
                        <a:pt x="8" y="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1" name="Freeform 178">
                  <a:extLst>
                    <a:ext uri="{FF2B5EF4-FFF2-40B4-BE49-F238E27FC236}">
                      <a16:creationId xmlns:a16="http://schemas.microsoft.com/office/drawing/2014/main" id="{9F72AAE5-28BD-4D5A-BC81-13EA648C596D}"/>
                    </a:ext>
                  </a:extLst>
                </p:cNvPr>
                <p:cNvSpPr>
                  <a:spLocks/>
                </p:cNvSpPr>
                <p:nvPr/>
              </p:nvSpPr>
              <p:spPr bwMode="auto">
                <a:xfrm>
                  <a:off x="3571" y="3271"/>
                  <a:ext cx="137" cy="128"/>
                </a:xfrm>
                <a:custGeom>
                  <a:avLst/>
                  <a:gdLst>
                    <a:gd name="T0" fmla="*/ 85 w 137"/>
                    <a:gd name="T1" fmla="*/ 5 h 128"/>
                    <a:gd name="T2" fmla="*/ 92 w 137"/>
                    <a:gd name="T3" fmla="*/ 13 h 128"/>
                    <a:gd name="T4" fmla="*/ 95 w 137"/>
                    <a:gd name="T5" fmla="*/ 18 h 128"/>
                    <a:gd name="T6" fmla="*/ 104 w 137"/>
                    <a:gd name="T7" fmla="*/ 23 h 128"/>
                    <a:gd name="T8" fmla="*/ 113 w 137"/>
                    <a:gd name="T9" fmla="*/ 18 h 128"/>
                    <a:gd name="T10" fmla="*/ 119 w 137"/>
                    <a:gd name="T11" fmla="*/ 5 h 128"/>
                    <a:gd name="T12" fmla="*/ 130 w 137"/>
                    <a:gd name="T13" fmla="*/ 0 h 128"/>
                    <a:gd name="T14" fmla="*/ 135 w 137"/>
                    <a:gd name="T15" fmla="*/ 8 h 128"/>
                    <a:gd name="T16" fmla="*/ 137 w 137"/>
                    <a:gd name="T17" fmla="*/ 14 h 128"/>
                    <a:gd name="T18" fmla="*/ 135 w 137"/>
                    <a:gd name="T19" fmla="*/ 22 h 128"/>
                    <a:gd name="T20" fmla="*/ 134 w 137"/>
                    <a:gd name="T21" fmla="*/ 33 h 128"/>
                    <a:gd name="T22" fmla="*/ 134 w 137"/>
                    <a:gd name="T23" fmla="*/ 40 h 128"/>
                    <a:gd name="T24" fmla="*/ 132 w 137"/>
                    <a:gd name="T25" fmla="*/ 47 h 128"/>
                    <a:gd name="T26" fmla="*/ 129 w 137"/>
                    <a:gd name="T27" fmla="*/ 56 h 128"/>
                    <a:gd name="T28" fmla="*/ 124 w 137"/>
                    <a:gd name="T29" fmla="*/ 65 h 128"/>
                    <a:gd name="T30" fmla="*/ 122 w 137"/>
                    <a:gd name="T31" fmla="*/ 74 h 128"/>
                    <a:gd name="T32" fmla="*/ 122 w 137"/>
                    <a:gd name="T33" fmla="*/ 79 h 128"/>
                    <a:gd name="T34" fmla="*/ 122 w 137"/>
                    <a:gd name="T35" fmla="*/ 86 h 128"/>
                    <a:gd name="T36" fmla="*/ 116 w 137"/>
                    <a:gd name="T37" fmla="*/ 88 h 128"/>
                    <a:gd name="T38" fmla="*/ 115 w 137"/>
                    <a:gd name="T39" fmla="*/ 76 h 128"/>
                    <a:gd name="T40" fmla="*/ 114 w 137"/>
                    <a:gd name="T41" fmla="*/ 75 h 128"/>
                    <a:gd name="T42" fmla="*/ 110 w 137"/>
                    <a:gd name="T43" fmla="*/ 79 h 128"/>
                    <a:gd name="T44" fmla="*/ 113 w 137"/>
                    <a:gd name="T45" fmla="*/ 89 h 128"/>
                    <a:gd name="T46" fmla="*/ 110 w 137"/>
                    <a:gd name="T47" fmla="*/ 95 h 128"/>
                    <a:gd name="T48" fmla="*/ 114 w 137"/>
                    <a:gd name="T49" fmla="*/ 95 h 128"/>
                    <a:gd name="T50" fmla="*/ 103 w 137"/>
                    <a:gd name="T51" fmla="*/ 105 h 128"/>
                    <a:gd name="T52" fmla="*/ 86 w 137"/>
                    <a:gd name="T53" fmla="*/ 111 h 128"/>
                    <a:gd name="T54" fmla="*/ 91 w 137"/>
                    <a:gd name="T55" fmla="*/ 111 h 128"/>
                    <a:gd name="T56" fmla="*/ 80 w 137"/>
                    <a:gd name="T57" fmla="*/ 121 h 128"/>
                    <a:gd name="T58" fmla="*/ 71 w 137"/>
                    <a:gd name="T59" fmla="*/ 126 h 128"/>
                    <a:gd name="T60" fmla="*/ 58 w 137"/>
                    <a:gd name="T61" fmla="*/ 128 h 128"/>
                    <a:gd name="T62" fmla="*/ 45 w 137"/>
                    <a:gd name="T63" fmla="*/ 128 h 128"/>
                    <a:gd name="T64" fmla="*/ 35 w 137"/>
                    <a:gd name="T65" fmla="*/ 126 h 128"/>
                    <a:gd name="T66" fmla="*/ 21 w 137"/>
                    <a:gd name="T67" fmla="*/ 122 h 128"/>
                    <a:gd name="T68" fmla="*/ 13 w 137"/>
                    <a:gd name="T69" fmla="*/ 116 h 128"/>
                    <a:gd name="T70" fmla="*/ 1 w 137"/>
                    <a:gd name="T71" fmla="*/ 103 h 128"/>
                    <a:gd name="T72" fmla="*/ 0 w 137"/>
                    <a:gd name="T73" fmla="*/ 94 h 128"/>
                    <a:gd name="T74" fmla="*/ 5 w 137"/>
                    <a:gd name="T75" fmla="*/ 88 h 128"/>
                    <a:gd name="T76" fmla="*/ 10 w 137"/>
                    <a:gd name="T77" fmla="*/ 83 h 128"/>
                    <a:gd name="T78" fmla="*/ 18 w 137"/>
                    <a:gd name="T79" fmla="*/ 69 h 128"/>
                    <a:gd name="T80" fmla="*/ 25 w 137"/>
                    <a:gd name="T81" fmla="*/ 62 h 128"/>
                    <a:gd name="T82" fmla="*/ 34 w 137"/>
                    <a:gd name="T83" fmla="*/ 64 h 128"/>
                    <a:gd name="T84" fmla="*/ 43 w 137"/>
                    <a:gd name="T85" fmla="*/ 67 h 128"/>
                    <a:gd name="T86" fmla="*/ 45 w 137"/>
                    <a:gd name="T87" fmla="*/ 62 h 128"/>
                    <a:gd name="T88" fmla="*/ 44 w 137"/>
                    <a:gd name="T89" fmla="*/ 59 h 128"/>
                    <a:gd name="T90" fmla="*/ 48 w 137"/>
                    <a:gd name="T91" fmla="*/ 54 h 128"/>
                    <a:gd name="T92" fmla="*/ 57 w 137"/>
                    <a:gd name="T93" fmla="*/ 56 h 128"/>
                    <a:gd name="T94" fmla="*/ 61 w 137"/>
                    <a:gd name="T95" fmla="*/ 45 h 128"/>
                    <a:gd name="T96" fmla="*/ 61 w 137"/>
                    <a:gd name="T97" fmla="*/ 42 h 128"/>
                    <a:gd name="T98" fmla="*/ 57 w 137"/>
                    <a:gd name="T99" fmla="*/ 50 h 128"/>
                    <a:gd name="T100" fmla="*/ 51 w 137"/>
                    <a:gd name="T101" fmla="*/ 52 h 128"/>
                    <a:gd name="T102" fmla="*/ 43 w 137"/>
                    <a:gd name="T103" fmla="*/ 57 h 128"/>
                    <a:gd name="T104" fmla="*/ 40 w 137"/>
                    <a:gd name="T105" fmla="*/ 64 h 128"/>
                    <a:gd name="T106" fmla="*/ 32 w 137"/>
                    <a:gd name="T107" fmla="*/ 61 h 128"/>
                    <a:gd name="T108" fmla="*/ 21 w 137"/>
                    <a:gd name="T109" fmla="*/ 59 h 128"/>
                    <a:gd name="T110" fmla="*/ 19 w 137"/>
                    <a:gd name="T111" fmla="*/ 52 h 128"/>
                    <a:gd name="T112" fmla="*/ 26 w 137"/>
                    <a:gd name="T113" fmla="*/ 46 h 128"/>
                    <a:gd name="T114" fmla="*/ 35 w 137"/>
                    <a:gd name="T115" fmla="*/ 43 h 128"/>
                    <a:gd name="T116" fmla="*/ 37 w 137"/>
                    <a:gd name="T117" fmla="*/ 32 h 128"/>
                    <a:gd name="T118" fmla="*/ 34 w 137"/>
                    <a:gd name="T119" fmla="*/ 22 h 128"/>
                    <a:gd name="T120" fmla="*/ 45 w 137"/>
                    <a:gd name="T121" fmla="*/ 8 h 128"/>
                    <a:gd name="T122" fmla="*/ 52 w 137"/>
                    <a:gd name="T123" fmla="*/ 12 h 128"/>
                    <a:gd name="T124" fmla="*/ 71 w 137"/>
                    <a:gd name="T125"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28">
                      <a:moveTo>
                        <a:pt x="77" y="4"/>
                      </a:moveTo>
                      <a:lnTo>
                        <a:pt x="81" y="4"/>
                      </a:lnTo>
                      <a:lnTo>
                        <a:pt x="85" y="5"/>
                      </a:lnTo>
                      <a:lnTo>
                        <a:pt x="87" y="7"/>
                      </a:lnTo>
                      <a:lnTo>
                        <a:pt x="90" y="9"/>
                      </a:lnTo>
                      <a:lnTo>
                        <a:pt x="92" y="13"/>
                      </a:lnTo>
                      <a:lnTo>
                        <a:pt x="94" y="17"/>
                      </a:lnTo>
                      <a:lnTo>
                        <a:pt x="95" y="19"/>
                      </a:lnTo>
                      <a:lnTo>
                        <a:pt x="95" y="18"/>
                      </a:lnTo>
                      <a:lnTo>
                        <a:pt x="100" y="21"/>
                      </a:lnTo>
                      <a:lnTo>
                        <a:pt x="103" y="23"/>
                      </a:lnTo>
                      <a:lnTo>
                        <a:pt x="104" y="23"/>
                      </a:lnTo>
                      <a:lnTo>
                        <a:pt x="106" y="24"/>
                      </a:lnTo>
                      <a:lnTo>
                        <a:pt x="110" y="22"/>
                      </a:lnTo>
                      <a:lnTo>
                        <a:pt x="113" y="18"/>
                      </a:lnTo>
                      <a:lnTo>
                        <a:pt x="114" y="14"/>
                      </a:lnTo>
                      <a:lnTo>
                        <a:pt x="116" y="9"/>
                      </a:lnTo>
                      <a:lnTo>
                        <a:pt x="119" y="5"/>
                      </a:lnTo>
                      <a:lnTo>
                        <a:pt x="122" y="4"/>
                      </a:lnTo>
                      <a:lnTo>
                        <a:pt x="125" y="3"/>
                      </a:lnTo>
                      <a:lnTo>
                        <a:pt x="130" y="0"/>
                      </a:lnTo>
                      <a:lnTo>
                        <a:pt x="133" y="2"/>
                      </a:lnTo>
                      <a:lnTo>
                        <a:pt x="134" y="4"/>
                      </a:lnTo>
                      <a:lnTo>
                        <a:pt x="135" y="8"/>
                      </a:lnTo>
                      <a:lnTo>
                        <a:pt x="137" y="9"/>
                      </a:lnTo>
                      <a:lnTo>
                        <a:pt x="137" y="12"/>
                      </a:lnTo>
                      <a:lnTo>
                        <a:pt x="137" y="14"/>
                      </a:lnTo>
                      <a:lnTo>
                        <a:pt x="137" y="17"/>
                      </a:lnTo>
                      <a:lnTo>
                        <a:pt x="135" y="19"/>
                      </a:lnTo>
                      <a:lnTo>
                        <a:pt x="135" y="22"/>
                      </a:lnTo>
                      <a:lnTo>
                        <a:pt x="135" y="27"/>
                      </a:lnTo>
                      <a:lnTo>
                        <a:pt x="135" y="31"/>
                      </a:lnTo>
                      <a:lnTo>
                        <a:pt x="134" y="33"/>
                      </a:lnTo>
                      <a:lnTo>
                        <a:pt x="134" y="36"/>
                      </a:lnTo>
                      <a:lnTo>
                        <a:pt x="134" y="37"/>
                      </a:lnTo>
                      <a:lnTo>
                        <a:pt x="134" y="40"/>
                      </a:lnTo>
                      <a:lnTo>
                        <a:pt x="133" y="43"/>
                      </a:lnTo>
                      <a:lnTo>
                        <a:pt x="133" y="45"/>
                      </a:lnTo>
                      <a:lnTo>
                        <a:pt x="132" y="47"/>
                      </a:lnTo>
                      <a:lnTo>
                        <a:pt x="130" y="50"/>
                      </a:lnTo>
                      <a:lnTo>
                        <a:pt x="129" y="52"/>
                      </a:lnTo>
                      <a:lnTo>
                        <a:pt x="129" y="56"/>
                      </a:lnTo>
                      <a:lnTo>
                        <a:pt x="125" y="60"/>
                      </a:lnTo>
                      <a:lnTo>
                        <a:pt x="125" y="61"/>
                      </a:lnTo>
                      <a:lnTo>
                        <a:pt x="124" y="65"/>
                      </a:lnTo>
                      <a:lnTo>
                        <a:pt x="124" y="66"/>
                      </a:lnTo>
                      <a:lnTo>
                        <a:pt x="123" y="69"/>
                      </a:lnTo>
                      <a:lnTo>
                        <a:pt x="122" y="74"/>
                      </a:lnTo>
                      <a:lnTo>
                        <a:pt x="120" y="76"/>
                      </a:lnTo>
                      <a:lnTo>
                        <a:pt x="122" y="76"/>
                      </a:lnTo>
                      <a:lnTo>
                        <a:pt x="122" y="79"/>
                      </a:lnTo>
                      <a:lnTo>
                        <a:pt x="122" y="81"/>
                      </a:lnTo>
                      <a:lnTo>
                        <a:pt x="122" y="84"/>
                      </a:lnTo>
                      <a:lnTo>
                        <a:pt x="122" y="86"/>
                      </a:lnTo>
                      <a:lnTo>
                        <a:pt x="120" y="89"/>
                      </a:lnTo>
                      <a:lnTo>
                        <a:pt x="118" y="90"/>
                      </a:lnTo>
                      <a:lnTo>
                        <a:pt x="116" y="88"/>
                      </a:lnTo>
                      <a:lnTo>
                        <a:pt x="115" y="84"/>
                      </a:lnTo>
                      <a:lnTo>
                        <a:pt x="115" y="80"/>
                      </a:lnTo>
                      <a:lnTo>
                        <a:pt x="115" y="76"/>
                      </a:lnTo>
                      <a:lnTo>
                        <a:pt x="115" y="75"/>
                      </a:lnTo>
                      <a:lnTo>
                        <a:pt x="114" y="73"/>
                      </a:lnTo>
                      <a:lnTo>
                        <a:pt x="114" y="75"/>
                      </a:lnTo>
                      <a:lnTo>
                        <a:pt x="109" y="79"/>
                      </a:lnTo>
                      <a:lnTo>
                        <a:pt x="108" y="80"/>
                      </a:lnTo>
                      <a:lnTo>
                        <a:pt x="110" y="79"/>
                      </a:lnTo>
                      <a:lnTo>
                        <a:pt x="113" y="81"/>
                      </a:lnTo>
                      <a:lnTo>
                        <a:pt x="113" y="83"/>
                      </a:lnTo>
                      <a:lnTo>
                        <a:pt x="113" y="89"/>
                      </a:lnTo>
                      <a:lnTo>
                        <a:pt x="113" y="93"/>
                      </a:lnTo>
                      <a:lnTo>
                        <a:pt x="113" y="94"/>
                      </a:lnTo>
                      <a:lnTo>
                        <a:pt x="110" y="95"/>
                      </a:lnTo>
                      <a:lnTo>
                        <a:pt x="106" y="98"/>
                      </a:lnTo>
                      <a:lnTo>
                        <a:pt x="109" y="97"/>
                      </a:lnTo>
                      <a:lnTo>
                        <a:pt x="114" y="95"/>
                      </a:lnTo>
                      <a:lnTo>
                        <a:pt x="113" y="98"/>
                      </a:lnTo>
                      <a:lnTo>
                        <a:pt x="108" y="103"/>
                      </a:lnTo>
                      <a:lnTo>
                        <a:pt x="103" y="105"/>
                      </a:lnTo>
                      <a:lnTo>
                        <a:pt x="96" y="107"/>
                      </a:lnTo>
                      <a:lnTo>
                        <a:pt x="91" y="109"/>
                      </a:lnTo>
                      <a:lnTo>
                        <a:pt x="86" y="111"/>
                      </a:lnTo>
                      <a:lnTo>
                        <a:pt x="83" y="113"/>
                      </a:lnTo>
                      <a:lnTo>
                        <a:pt x="87" y="112"/>
                      </a:lnTo>
                      <a:lnTo>
                        <a:pt x="91" y="111"/>
                      </a:lnTo>
                      <a:lnTo>
                        <a:pt x="90" y="112"/>
                      </a:lnTo>
                      <a:lnTo>
                        <a:pt x="85" y="118"/>
                      </a:lnTo>
                      <a:lnTo>
                        <a:pt x="80" y="121"/>
                      </a:lnTo>
                      <a:lnTo>
                        <a:pt x="73" y="124"/>
                      </a:lnTo>
                      <a:lnTo>
                        <a:pt x="72" y="124"/>
                      </a:lnTo>
                      <a:lnTo>
                        <a:pt x="71" y="126"/>
                      </a:lnTo>
                      <a:lnTo>
                        <a:pt x="63" y="127"/>
                      </a:lnTo>
                      <a:lnTo>
                        <a:pt x="61" y="128"/>
                      </a:lnTo>
                      <a:lnTo>
                        <a:pt x="58" y="128"/>
                      </a:lnTo>
                      <a:lnTo>
                        <a:pt x="56" y="128"/>
                      </a:lnTo>
                      <a:lnTo>
                        <a:pt x="51" y="128"/>
                      </a:lnTo>
                      <a:lnTo>
                        <a:pt x="45" y="128"/>
                      </a:lnTo>
                      <a:lnTo>
                        <a:pt x="42" y="127"/>
                      </a:lnTo>
                      <a:lnTo>
                        <a:pt x="39" y="127"/>
                      </a:lnTo>
                      <a:lnTo>
                        <a:pt x="35" y="126"/>
                      </a:lnTo>
                      <a:lnTo>
                        <a:pt x="32" y="124"/>
                      </a:lnTo>
                      <a:lnTo>
                        <a:pt x="25" y="123"/>
                      </a:lnTo>
                      <a:lnTo>
                        <a:pt x="21" y="122"/>
                      </a:lnTo>
                      <a:lnTo>
                        <a:pt x="19" y="121"/>
                      </a:lnTo>
                      <a:lnTo>
                        <a:pt x="15" y="118"/>
                      </a:lnTo>
                      <a:lnTo>
                        <a:pt x="13" y="116"/>
                      </a:lnTo>
                      <a:lnTo>
                        <a:pt x="9" y="113"/>
                      </a:lnTo>
                      <a:lnTo>
                        <a:pt x="2" y="107"/>
                      </a:lnTo>
                      <a:lnTo>
                        <a:pt x="1" y="103"/>
                      </a:lnTo>
                      <a:lnTo>
                        <a:pt x="0" y="97"/>
                      </a:lnTo>
                      <a:lnTo>
                        <a:pt x="0" y="95"/>
                      </a:lnTo>
                      <a:lnTo>
                        <a:pt x="0" y="94"/>
                      </a:lnTo>
                      <a:lnTo>
                        <a:pt x="1" y="92"/>
                      </a:lnTo>
                      <a:lnTo>
                        <a:pt x="2" y="88"/>
                      </a:lnTo>
                      <a:lnTo>
                        <a:pt x="5" y="88"/>
                      </a:lnTo>
                      <a:lnTo>
                        <a:pt x="9" y="86"/>
                      </a:lnTo>
                      <a:lnTo>
                        <a:pt x="10" y="86"/>
                      </a:lnTo>
                      <a:lnTo>
                        <a:pt x="10" y="83"/>
                      </a:lnTo>
                      <a:lnTo>
                        <a:pt x="11" y="79"/>
                      </a:lnTo>
                      <a:lnTo>
                        <a:pt x="14" y="76"/>
                      </a:lnTo>
                      <a:lnTo>
                        <a:pt x="18" y="69"/>
                      </a:lnTo>
                      <a:lnTo>
                        <a:pt x="20" y="64"/>
                      </a:lnTo>
                      <a:lnTo>
                        <a:pt x="21" y="61"/>
                      </a:lnTo>
                      <a:lnTo>
                        <a:pt x="25" y="62"/>
                      </a:lnTo>
                      <a:lnTo>
                        <a:pt x="28" y="64"/>
                      </a:lnTo>
                      <a:lnTo>
                        <a:pt x="32" y="64"/>
                      </a:lnTo>
                      <a:lnTo>
                        <a:pt x="34" y="64"/>
                      </a:lnTo>
                      <a:lnTo>
                        <a:pt x="37" y="65"/>
                      </a:lnTo>
                      <a:lnTo>
                        <a:pt x="40" y="66"/>
                      </a:lnTo>
                      <a:lnTo>
                        <a:pt x="43" y="67"/>
                      </a:lnTo>
                      <a:lnTo>
                        <a:pt x="44" y="65"/>
                      </a:lnTo>
                      <a:lnTo>
                        <a:pt x="45" y="64"/>
                      </a:lnTo>
                      <a:lnTo>
                        <a:pt x="45" y="62"/>
                      </a:lnTo>
                      <a:lnTo>
                        <a:pt x="43" y="64"/>
                      </a:lnTo>
                      <a:lnTo>
                        <a:pt x="42" y="61"/>
                      </a:lnTo>
                      <a:lnTo>
                        <a:pt x="44" y="59"/>
                      </a:lnTo>
                      <a:lnTo>
                        <a:pt x="45" y="57"/>
                      </a:lnTo>
                      <a:lnTo>
                        <a:pt x="47" y="56"/>
                      </a:lnTo>
                      <a:lnTo>
                        <a:pt x="48" y="54"/>
                      </a:lnTo>
                      <a:lnTo>
                        <a:pt x="49" y="54"/>
                      </a:lnTo>
                      <a:lnTo>
                        <a:pt x="54" y="57"/>
                      </a:lnTo>
                      <a:lnTo>
                        <a:pt x="57" y="56"/>
                      </a:lnTo>
                      <a:lnTo>
                        <a:pt x="58" y="52"/>
                      </a:lnTo>
                      <a:lnTo>
                        <a:pt x="59" y="48"/>
                      </a:lnTo>
                      <a:lnTo>
                        <a:pt x="61" y="45"/>
                      </a:lnTo>
                      <a:lnTo>
                        <a:pt x="61" y="43"/>
                      </a:lnTo>
                      <a:lnTo>
                        <a:pt x="62" y="42"/>
                      </a:lnTo>
                      <a:lnTo>
                        <a:pt x="61" y="42"/>
                      </a:lnTo>
                      <a:lnTo>
                        <a:pt x="58" y="45"/>
                      </a:lnTo>
                      <a:lnTo>
                        <a:pt x="58" y="47"/>
                      </a:lnTo>
                      <a:lnTo>
                        <a:pt x="57" y="50"/>
                      </a:lnTo>
                      <a:lnTo>
                        <a:pt x="56" y="52"/>
                      </a:lnTo>
                      <a:lnTo>
                        <a:pt x="54" y="54"/>
                      </a:lnTo>
                      <a:lnTo>
                        <a:pt x="51" y="52"/>
                      </a:lnTo>
                      <a:lnTo>
                        <a:pt x="48" y="51"/>
                      </a:lnTo>
                      <a:lnTo>
                        <a:pt x="45" y="54"/>
                      </a:lnTo>
                      <a:lnTo>
                        <a:pt x="43" y="57"/>
                      </a:lnTo>
                      <a:lnTo>
                        <a:pt x="40" y="59"/>
                      </a:lnTo>
                      <a:lnTo>
                        <a:pt x="40" y="61"/>
                      </a:lnTo>
                      <a:lnTo>
                        <a:pt x="40" y="64"/>
                      </a:lnTo>
                      <a:lnTo>
                        <a:pt x="39" y="64"/>
                      </a:lnTo>
                      <a:lnTo>
                        <a:pt x="35" y="61"/>
                      </a:lnTo>
                      <a:lnTo>
                        <a:pt x="32" y="61"/>
                      </a:lnTo>
                      <a:lnTo>
                        <a:pt x="26" y="61"/>
                      </a:lnTo>
                      <a:lnTo>
                        <a:pt x="24" y="60"/>
                      </a:lnTo>
                      <a:lnTo>
                        <a:pt x="21" y="59"/>
                      </a:lnTo>
                      <a:lnTo>
                        <a:pt x="20" y="57"/>
                      </a:lnTo>
                      <a:lnTo>
                        <a:pt x="20" y="56"/>
                      </a:lnTo>
                      <a:lnTo>
                        <a:pt x="19" y="52"/>
                      </a:lnTo>
                      <a:lnTo>
                        <a:pt x="20" y="48"/>
                      </a:lnTo>
                      <a:lnTo>
                        <a:pt x="25" y="46"/>
                      </a:lnTo>
                      <a:lnTo>
                        <a:pt x="26" y="46"/>
                      </a:lnTo>
                      <a:lnTo>
                        <a:pt x="32" y="45"/>
                      </a:lnTo>
                      <a:lnTo>
                        <a:pt x="33" y="45"/>
                      </a:lnTo>
                      <a:lnTo>
                        <a:pt x="35" y="43"/>
                      </a:lnTo>
                      <a:lnTo>
                        <a:pt x="40" y="40"/>
                      </a:lnTo>
                      <a:lnTo>
                        <a:pt x="40" y="37"/>
                      </a:lnTo>
                      <a:lnTo>
                        <a:pt x="37" y="32"/>
                      </a:lnTo>
                      <a:lnTo>
                        <a:pt x="34" y="28"/>
                      </a:lnTo>
                      <a:lnTo>
                        <a:pt x="34" y="27"/>
                      </a:lnTo>
                      <a:lnTo>
                        <a:pt x="34" y="22"/>
                      </a:lnTo>
                      <a:lnTo>
                        <a:pt x="37" y="19"/>
                      </a:lnTo>
                      <a:lnTo>
                        <a:pt x="42" y="13"/>
                      </a:lnTo>
                      <a:lnTo>
                        <a:pt x="45" y="8"/>
                      </a:lnTo>
                      <a:lnTo>
                        <a:pt x="47" y="7"/>
                      </a:lnTo>
                      <a:lnTo>
                        <a:pt x="48" y="7"/>
                      </a:lnTo>
                      <a:lnTo>
                        <a:pt x="52" y="12"/>
                      </a:lnTo>
                      <a:lnTo>
                        <a:pt x="59" y="9"/>
                      </a:lnTo>
                      <a:lnTo>
                        <a:pt x="63" y="8"/>
                      </a:lnTo>
                      <a:lnTo>
                        <a:pt x="71" y="8"/>
                      </a:lnTo>
                      <a:lnTo>
                        <a:pt x="76" y="5"/>
                      </a:lnTo>
                      <a:lnTo>
                        <a:pt x="77" y="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2" name="Freeform 179">
                  <a:extLst>
                    <a:ext uri="{FF2B5EF4-FFF2-40B4-BE49-F238E27FC236}">
                      <a16:creationId xmlns:a16="http://schemas.microsoft.com/office/drawing/2014/main" id="{9261D21F-34A0-43CC-8471-CD7D5388C9E5}"/>
                    </a:ext>
                  </a:extLst>
                </p:cNvPr>
                <p:cNvSpPr>
                  <a:spLocks/>
                </p:cNvSpPr>
                <p:nvPr/>
              </p:nvSpPr>
              <p:spPr bwMode="auto">
                <a:xfrm>
                  <a:off x="3840" y="3274"/>
                  <a:ext cx="58" cy="71"/>
                </a:xfrm>
                <a:custGeom>
                  <a:avLst/>
                  <a:gdLst>
                    <a:gd name="T0" fmla="*/ 29 w 58"/>
                    <a:gd name="T1" fmla="*/ 70 h 71"/>
                    <a:gd name="T2" fmla="*/ 35 w 58"/>
                    <a:gd name="T3" fmla="*/ 63 h 71"/>
                    <a:gd name="T4" fmla="*/ 39 w 58"/>
                    <a:gd name="T5" fmla="*/ 57 h 71"/>
                    <a:gd name="T6" fmla="*/ 39 w 58"/>
                    <a:gd name="T7" fmla="*/ 51 h 71"/>
                    <a:gd name="T8" fmla="*/ 35 w 58"/>
                    <a:gd name="T9" fmla="*/ 45 h 71"/>
                    <a:gd name="T10" fmla="*/ 35 w 58"/>
                    <a:gd name="T11" fmla="*/ 42 h 71"/>
                    <a:gd name="T12" fmla="*/ 35 w 58"/>
                    <a:gd name="T13" fmla="*/ 39 h 71"/>
                    <a:gd name="T14" fmla="*/ 31 w 58"/>
                    <a:gd name="T15" fmla="*/ 37 h 71"/>
                    <a:gd name="T16" fmla="*/ 31 w 58"/>
                    <a:gd name="T17" fmla="*/ 30 h 71"/>
                    <a:gd name="T18" fmla="*/ 31 w 58"/>
                    <a:gd name="T19" fmla="*/ 37 h 71"/>
                    <a:gd name="T20" fmla="*/ 34 w 58"/>
                    <a:gd name="T21" fmla="*/ 44 h 71"/>
                    <a:gd name="T22" fmla="*/ 34 w 58"/>
                    <a:gd name="T23" fmla="*/ 54 h 71"/>
                    <a:gd name="T24" fmla="*/ 32 w 58"/>
                    <a:gd name="T25" fmla="*/ 59 h 71"/>
                    <a:gd name="T26" fmla="*/ 29 w 58"/>
                    <a:gd name="T27" fmla="*/ 59 h 71"/>
                    <a:gd name="T28" fmla="*/ 30 w 58"/>
                    <a:gd name="T29" fmla="*/ 63 h 71"/>
                    <a:gd name="T30" fmla="*/ 25 w 58"/>
                    <a:gd name="T31" fmla="*/ 66 h 71"/>
                    <a:gd name="T32" fmla="*/ 16 w 58"/>
                    <a:gd name="T33" fmla="*/ 66 h 71"/>
                    <a:gd name="T34" fmla="*/ 10 w 58"/>
                    <a:gd name="T35" fmla="*/ 66 h 71"/>
                    <a:gd name="T36" fmla="*/ 2 w 58"/>
                    <a:gd name="T37" fmla="*/ 64 h 71"/>
                    <a:gd name="T38" fmla="*/ 0 w 58"/>
                    <a:gd name="T39" fmla="*/ 61 h 71"/>
                    <a:gd name="T40" fmla="*/ 1 w 58"/>
                    <a:gd name="T41" fmla="*/ 53 h 71"/>
                    <a:gd name="T42" fmla="*/ 2 w 58"/>
                    <a:gd name="T43" fmla="*/ 43 h 71"/>
                    <a:gd name="T44" fmla="*/ 10 w 58"/>
                    <a:gd name="T45" fmla="*/ 25 h 71"/>
                    <a:gd name="T46" fmla="*/ 15 w 58"/>
                    <a:gd name="T47" fmla="*/ 19 h 71"/>
                    <a:gd name="T48" fmla="*/ 20 w 58"/>
                    <a:gd name="T49" fmla="*/ 16 h 71"/>
                    <a:gd name="T50" fmla="*/ 32 w 58"/>
                    <a:gd name="T51" fmla="*/ 14 h 71"/>
                    <a:gd name="T52" fmla="*/ 39 w 58"/>
                    <a:gd name="T53" fmla="*/ 9 h 71"/>
                    <a:gd name="T54" fmla="*/ 40 w 58"/>
                    <a:gd name="T55" fmla="*/ 6 h 71"/>
                    <a:gd name="T56" fmla="*/ 43 w 58"/>
                    <a:gd name="T57" fmla="*/ 2 h 71"/>
                    <a:gd name="T58" fmla="*/ 46 w 58"/>
                    <a:gd name="T59" fmla="*/ 2 h 71"/>
                    <a:gd name="T60" fmla="*/ 53 w 58"/>
                    <a:gd name="T61" fmla="*/ 11 h 71"/>
                    <a:gd name="T62" fmla="*/ 57 w 58"/>
                    <a:gd name="T63" fmla="*/ 16 h 71"/>
                    <a:gd name="T64" fmla="*/ 58 w 58"/>
                    <a:gd name="T65" fmla="*/ 25 h 71"/>
                    <a:gd name="T66" fmla="*/ 54 w 58"/>
                    <a:gd name="T67" fmla="*/ 33 h 71"/>
                    <a:gd name="T68" fmla="*/ 50 w 58"/>
                    <a:gd name="T69" fmla="*/ 37 h 71"/>
                    <a:gd name="T70" fmla="*/ 49 w 58"/>
                    <a:gd name="T71" fmla="*/ 42 h 71"/>
                    <a:gd name="T72" fmla="*/ 45 w 58"/>
                    <a:gd name="T73" fmla="*/ 49 h 71"/>
                    <a:gd name="T74" fmla="*/ 43 w 58"/>
                    <a:gd name="T75" fmla="*/ 58 h 71"/>
                    <a:gd name="T76" fmla="*/ 39 w 58"/>
                    <a:gd name="T77" fmla="*/ 62 h 71"/>
                    <a:gd name="T78" fmla="*/ 32 w 58"/>
                    <a:gd name="T79" fmla="*/ 68 h 71"/>
                    <a:gd name="T80" fmla="*/ 29 w 58"/>
                    <a:gd name="T8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71">
                      <a:moveTo>
                        <a:pt x="29" y="71"/>
                      </a:moveTo>
                      <a:lnTo>
                        <a:pt x="29" y="70"/>
                      </a:lnTo>
                      <a:lnTo>
                        <a:pt x="32" y="66"/>
                      </a:lnTo>
                      <a:lnTo>
                        <a:pt x="35" y="63"/>
                      </a:lnTo>
                      <a:lnTo>
                        <a:pt x="38" y="59"/>
                      </a:lnTo>
                      <a:lnTo>
                        <a:pt x="39" y="57"/>
                      </a:lnTo>
                      <a:lnTo>
                        <a:pt x="40" y="56"/>
                      </a:lnTo>
                      <a:lnTo>
                        <a:pt x="39" y="51"/>
                      </a:lnTo>
                      <a:lnTo>
                        <a:pt x="38" y="47"/>
                      </a:lnTo>
                      <a:lnTo>
                        <a:pt x="35" y="45"/>
                      </a:lnTo>
                      <a:lnTo>
                        <a:pt x="35" y="43"/>
                      </a:lnTo>
                      <a:lnTo>
                        <a:pt x="35" y="42"/>
                      </a:lnTo>
                      <a:lnTo>
                        <a:pt x="38" y="37"/>
                      </a:lnTo>
                      <a:lnTo>
                        <a:pt x="35" y="39"/>
                      </a:lnTo>
                      <a:lnTo>
                        <a:pt x="32" y="39"/>
                      </a:lnTo>
                      <a:lnTo>
                        <a:pt x="31" y="37"/>
                      </a:lnTo>
                      <a:lnTo>
                        <a:pt x="31" y="33"/>
                      </a:lnTo>
                      <a:lnTo>
                        <a:pt x="31" y="30"/>
                      </a:lnTo>
                      <a:lnTo>
                        <a:pt x="30" y="32"/>
                      </a:lnTo>
                      <a:lnTo>
                        <a:pt x="31" y="37"/>
                      </a:lnTo>
                      <a:lnTo>
                        <a:pt x="32" y="40"/>
                      </a:lnTo>
                      <a:lnTo>
                        <a:pt x="34" y="44"/>
                      </a:lnTo>
                      <a:lnTo>
                        <a:pt x="34" y="47"/>
                      </a:lnTo>
                      <a:lnTo>
                        <a:pt x="34" y="54"/>
                      </a:lnTo>
                      <a:lnTo>
                        <a:pt x="34" y="57"/>
                      </a:lnTo>
                      <a:lnTo>
                        <a:pt x="32" y="59"/>
                      </a:lnTo>
                      <a:lnTo>
                        <a:pt x="30" y="58"/>
                      </a:lnTo>
                      <a:lnTo>
                        <a:pt x="29" y="59"/>
                      </a:lnTo>
                      <a:lnTo>
                        <a:pt x="30" y="62"/>
                      </a:lnTo>
                      <a:lnTo>
                        <a:pt x="30" y="63"/>
                      </a:lnTo>
                      <a:lnTo>
                        <a:pt x="27" y="66"/>
                      </a:lnTo>
                      <a:lnTo>
                        <a:pt x="25" y="66"/>
                      </a:lnTo>
                      <a:lnTo>
                        <a:pt x="19" y="66"/>
                      </a:lnTo>
                      <a:lnTo>
                        <a:pt x="16" y="66"/>
                      </a:lnTo>
                      <a:lnTo>
                        <a:pt x="13" y="66"/>
                      </a:lnTo>
                      <a:lnTo>
                        <a:pt x="10" y="66"/>
                      </a:lnTo>
                      <a:lnTo>
                        <a:pt x="5" y="66"/>
                      </a:lnTo>
                      <a:lnTo>
                        <a:pt x="2" y="64"/>
                      </a:lnTo>
                      <a:lnTo>
                        <a:pt x="0" y="64"/>
                      </a:lnTo>
                      <a:lnTo>
                        <a:pt x="0" y="61"/>
                      </a:lnTo>
                      <a:lnTo>
                        <a:pt x="1" y="56"/>
                      </a:lnTo>
                      <a:lnTo>
                        <a:pt x="1" y="53"/>
                      </a:lnTo>
                      <a:lnTo>
                        <a:pt x="2" y="48"/>
                      </a:lnTo>
                      <a:lnTo>
                        <a:pt x="2" y="43"/>
                      </a:lnTo>
                      <a:lnTo>
                        <a:pt x="7" y="30"/>
                      </a:lnTo>
                      <a:lnTo>
                        <a:pt x="10" y="25"/>
                      </a:lnTo>
                      <a:lnTo>
                        <a:pt x="12" y="21"/>
                      </a:lnTo>
                      <a:lnTo>
                        <a:pt x="15" y="19"/>
                      </a:lnTo>
                      <a:lnTo>
                        <a:pt x="15" y="18"/>
                      </a:lnTo>
                      <a:lnTo>
                        <a:pt x="20" y="16"/>
                      </a:lnTo>
                      <a:lnTo>
                        <a:pt x="27" y="15"/>
                      </a:lnTo>
                      <a:lnTo>
                        <a:pt x="32" y="14"/>
                      </a:lnTo>
                      <a:lnTo>
                        <a:pt x="35" y="11"/>
                      </a:lnTo>
                      <a:lnTo>
                        <a:pt x="39" y="9"/>
                      </a:lnTo>
                      <a:lnTo>
                        <a:pt x="40" y="9"/>
                      </a:lnTo>
                      <a:lnTo>
                        <a:pt x="40" y="6"/>
                      </a:lnTo>
                      <a:lnTo>
                        <a:pt x="41" y="4"/>
                      </a:lnTo>
                      <a:lnTo>
                        <a:pt x="43" y="2"/>
                      </a:lnTo>
                      <a:lnTo>
                        <a:pt x="43" y="0"/>
                      </a:lnTo>
                      <a:lnTo>
                        <a:pt x="46" y="2"/>
                      </a:lnTo>
                      <a:lnTo>
                        <a:pt x="49" y="9"/>
                      </a:lnTo>
                      <a:lnTo>
                        <a:pt x="53" y="11"/>
                      </a:lnTo>
                      <a:lnTo>
                        <a:pt x="54" y="15"/>
                      </a:lnTo>
                      <a:lnTo>
                        <a:pt x="57" y="16"/>
                      </a:lnTo>
                      <a:lnTo>
                        <a:pt x="58" y="19"/>
                      </a:lnTo>
                      <a:lnTo>
                        <a:pt x="58" y="25"/>
                      </a:lnTo>
                      <a:lnTo>
                        <a:pt x="55" y="29"/>
                      </a:lnTo>
                      <a:lnTo>
                        <a:pt x="54" y="33"/>
                      </a:lnTo>
                      <a:lnTo>
                        <a:pt x="53" y="35"/>
                      </a:lnTo>
                      <a:lnTo>
                        <a:pt x="50" y="37"/>
                      </a:lnTo>
                      <a:lnTo>
                        <a:pt x="50" y="39"/>
                      </a:lnTo>
                      <a:lnTo>
                        <a:pt x="49" y="42"/>
                      </a:lnTo>
                      <a:lnTo>
                        <a:pt x="46" y="45"/>
                      </a:lnTo>
                      <a:lnTo>
                        <a:pt x="45" y="49"/>
                      </a:lnTo>
                      <a:lnTo>
                        <a:pt x="44" y="54"/>
                      </a:lnTo>
                      <a:lnTo>
                        <a:pt x="43" y="58"/>
                      </a:lnTo>
                      <a:lnTo>
                        <a:pt x="40" y="61"/>
                      </a:lnTo>
                      <a:lnTo>
                        <a:pt x="39" y="62"/>
                      </a:lnTo>
                      <a:lnTo>
                        <a:pt x="34" y="66"/>
                      </a:lnTo>
                      <a:lnTo>
                        <a:pt x="32" y="68"/>
                      </a:lnTo>
                      <a:lnTo>
                        <a:pt x="30" y="70"/>
                      </a:lnTo>
                      <a:lnTo>
                        <a:pt x="29" y="7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3" name="Freeform 180">
                  <a:extLst>
                    <a:ext uri="{FF2B5EF4-FFF2-40B4-BE49-F238E27FC236}">
                      <a16:creationId xmlns:a16="http://schemas.microsoft.com/office/drawing/2014/main" id="{B26F4E78-AFCB-472E-A23D-0384B5D6C7D5}"/>
                    </a:ext>
                  </a:extLst>
                </p:cNvPr>
                <p:cNvSpPr>
                  <a:spLocks/>
                </p:cNvSpPr>
                <p:nvPr/>
              </p:nvSpPr>
              <p:spPr bwMode="auto">
                <a:xfrm>
                  <a:off x="3756" y="3275"/>
                  <a:ext cx="18" cy="24"/>
                </a:xfrm>
                <a:custGeom>
                  <a:avLst/>
                  <a:gdLst>
                    <a:gd name="T0" fmla="*/ 0 w 18"/>
                    <a:gd name="T1" fmla="*/ 24 h 24"/>
                    <a:gd name="T2" fmla="*/ 0 w 18"/>
                    <a:gd name="T3" fmla="*/ 20 h 24"/>
                    <a:gd name="T4" fmla="*/ 2 w 18"/>
                    <a:gd name="T5" fmla="*/ 18 h 24"/>
                    <a:gd name="T6" fmla="*/ 4 w 18"/>
                    <a:gd name="T7" fmla="*/ 14 h 24"/>
                    <a:gd name="T8" fmla="*/ 6 w 18"/>
                    <a:gd name="T9" fmla="*/ 12 h 24"/>
                    <a:gd name="T10" fmla="*/ 6 w 18"/>
                    <a:gd name="T11" fmla="*/ 8 h 24"/>
                    <a:gd name="T12" fmla="*/ 9 w 18"/>
                    <a:gd name="T13" fmla="*/ 5 h 24"/>
                    <a:gd name="T14" fmla="*/ 13 w 18"/>
                    <a:gd name="T15" fmla="*/ 4 h 24"/>
                    <a:gd name="T16" fmla="*/ 14 w 18"/>
                    <a:gd name="T17" fmla="*/ 1 h 24"/>
                    <a:gd name="T18" fmla="*/ 15 w 18"/>
                    <a:gd name="T19" fmla="*/ 0 h 24"/>
                    <a:gd name="T20" fmla="*/ 15 w 18"/>
                    <a:gd name="T21" fmla="*/ 3 h 24"/>
                    <a:gd name="T22" fmla="*/ 18 w 18"/>
                    <a:gd name="T23" fmla="*/ 5 h 24"/>
                    <a:gd name="T24" fmla="*/ 15 w 18"/>
                    <a:gd name="T25" fmla="*/ 9 h 24"/>
                    <a:gd name="T26" fmla="*/ 15 w 18"/>
                    <a:gd name="T27" fmla="*/ 5 h 24"/>
                    <a:gd name="T28" fmla="*/ 14 w 18"/>
                    <a:gd name="T29" fmla="*/ 4 h 24"/>
                    <a:gd name="T30" fmla="*/ 14 w 18"/>
                    <a:gd name="T31" fmla="*/ 8 h 24"/>
                    <a:gd name="T32" fmla="*/ 13 w 18"/>
                    <a:gd name="T33" fmla="*/ 10 h 24"/>
                    <a:gd name="T34" fmla="*/ 10 w 18"/>
                    <a:gd name="T35" fmla="*/ 13 h 24"/>
                    <a:gd name="T36" fmla="*/ 7 w 18"/>
                    <a:gd name="T37" fmla="*/ 15 h 24"/>
                    <a:gd name="T38" fmla="*/ 6 w 18"/>
                    <a:gd name="T39" fmla="*/ 18 h 24"/>
                    <a:gd name="T40" fmla="*/ 6 w 18"/>
                    <a:gd name="T41" fmla="*/ 19 h 24"/>
                    <a:gd name="T42" fmla="*/ 4 w 18"/>
                    <a:gd name="T43" fmla="*/ 23 h 24"/>
                    <a:gd name="T44" fmla="*/ 0 w 18"/>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4">
                      <a:moveTo>
                        <a:pt x="0" y="24"/>
                      </a:moveTo>
                      <a:lnTo>
                        <a:pt x="0" y="20"/>
                      </a:lnTo>
                      <a:lnTo>
                        <a:pt x="2" y="18"/>
                      </a:lnTo>
                      <a:lnTo>
                        <a:pt x="4" y="14"/>
                      </a:lnTo>
                      <a:lnTo>
                        <a:pt x="6" y="12"/>
                      </a:lnTo>
                      <a:lnTo>
                        <a:pt x="6" y="8"/>
                      </a:lnTo>
                      <a:lnTo>
                        <a:pt x="9" y="5"/>
                      </a:lnTo>
                      <a:lnTo>
                        <a:pt x="13" y="4"/>
                      </a:lnTo>
                      <a:lnTo>
                        <a:pt x="14" y="1"/>
                      </a:lnTo>
                      <a:lnTo>
                        <a:pt x="15" y="0"/>
                      </a:lnTo>
                      <a:lnTo>
                        <a:pt x="15" y="3"/>
                      </a:lnTo>
                      <a:lnTo>
                        <a:pt x="18" y="5"/>
                      </a:lnTo>
                      <a:lnTo>
                        <a:pt x="15" y="9"/>
                      </a:lnTo>
                      <a:lnTo>
                        <a:pt x="15" y="5"/>
                      </a:lnTo>
                      <a:lnTo>
                        <a:pt x="14" y="4"/>
                      </a:lnTo>
                      <a:lnTo>
                        <a:pt x="14" y="8"/>
                      </a:lnTo>
                      <a:lnTo>
                        <a:pt x="13" y="10"/>
                      </a:lnTo>
                      <a:lnTo>
                        <a:pt x="10" y="13"/>
                      </a:lnTo>
                      <a:lnTo>
                        <a:pt x="7" y="15"/>
                      </a:lnTo>
                      <a:lnTo>
                        <a:pt x="6" y="18"/>
                      </a:lnTo>
                      <a:lnTo>
                        <a:pt x="6" y="19"/>
                      </a:lnTo>
                      <a:lnTo>
                        <a:pt x="4" y="23"/>
                      </a:lnTo>
                      <a:lnTo>
                        <a:pt x="0" y="2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4" name="Freeform 181">
                  <a:extLst>
                    <a:ext uri="{FF2B5EF4-FFF2-40B4-BE49-F238E27FC236}">
                      <a16:creationId xmlns:a16="http://schemas.microsoft.com/office/drawing/2014/main" id="{322FB9DA-BF49-4C14-8A72-3A84A28EB8C2}"/>
                    </a:ext>
                  </a:extLst>
                </p:cNvPr>
                <p:cNvSpPr>
                  <a:spLocks/>
                </p:cNvSpPr>
                <p:nvPr/>
              </p:nvSpPr>
              <p:spPr bwMode="auto">
                <a:xfrm>
                  <a:off x="3860" y="3276"/>
                  <a:ext cx="18" cy="11"/>
                </a:xfrm>
                <a:custGeom>
                  <a:avLst/>
                  <a:gdLst>
                    <a:gd name="T0" fmla="*/ 11 w 18"/>
                    <a:gd name="T1" fmla="*/ 11 h 11"/>
                    <a:gd name="T2" fmla="*/ 7 w 18"/>
                    <a:gd name="T3" fmla="*/ 9 h 11"/>
                    <a:gd name="T4" fmla="*/ 5 w 18"/>
                    <a:gd name="T5" fmla="*/ 9 h 11"/>
                    <a:gd name="T6" fmla="*/ 2 w 18"/>
                    <a:gd name="T7" fmla="*/ 9 h 11"/>
                    <a:gd name="T8" fmla="*/ 0 w 18"/>
                    <a:gd name="T9" fmla="*/ 9 h 11"/>
                    <a:gd name="T10" fmla="*/ 5 w 18"/>
                    <a:gd name="T11" fmla="*/ 7 h 11"/>
                    <a:gd name="T12" fmla="*/ 10 w 18"/>
                    <a:gd name="T13" fmla="*/ 3 h 11"/>
                    <a:gd name="T14" fmla="*/ 12 w 18"/>
                    <a:gd name="T15" fmla="*/ 2 h 11"/>
                    <a:gd name="T16" fmla="*/ 14 w 18"/>
                    <a:gd name="T17" fmla="*/ 0 h 11"/>
                    <a:gd name="T18" fmla="*/ 15 w 18"/>
                    <a:gd name="T19" fmla="*/ 0 h 11"/>
                    <a:gd name="T20" fmla="*/ 18 w 18"/>
                    <a:gd name="T21" fmla="*/ 3 h 11"/>
                    <a:gd name="T22" fmla="*/ 15 w 18"/>
                    <a:gd name="T23" fmla="*/ 4 h 11"/>
                    <a:gd name="T24" fmla="*/ 14 w 18"/>
                    <a:gd name="T25" fmla="*/ 8 h 11"/>
                    <a:gd name="T26" fmla="*/ 12 w 18"/>
                    <a:gd name="T27" fmla="*/ 9 h 11"/>
                    <a:gd name="T28" fmla="*/ 11 w 18"/>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1">
                      <a:moveTo>
                        <a:pt x="11" y="11"/>
                      </a:moveTo>
                      <a:lnTo>
                        <a:pt x="7" y="9"/>
                      </a:lnTo>
                      <a:lnTo>
                        <a:pt x="5" y="9"/>
                      </a:lnTo>
                      <a:lnTo>
                        <a:pt x="2" y="9"/>
                      </a:lnTo>
                      <a:lnTo>
                        <a:pt x="0" y="9"/>
                      </a:lnTo>
                      <a:lnTo>
                        <a:pt x="5" y="7"/>
                      </a:lnTo>
                      <a:lnTo>
                        <a:pt x="10" y="3"/>
                      </a:lnTo>
                      <a:lnTo>
                        <a:pt x="12" y="2"/>
                      </a:lnTo>
                      <a:lnTo>
                        <a:pt x="14" y="0"/>
                      </a:lnTo>
                      <a:lnTo>
                        <a:pt x="15" y="0"/>
                      </a:lnTo>
                      <a:lnTo>
                        <a:pt x="18" y="3"/>
                      </a:lnTo>
                      <a:lnTo>
                        <a:pt x="15" y="4"/>
                      </a:lnTo>
                      <a:lnTo>
                        <a:pt x="14" y="8"/>
                      </a:lnTo>
                      <a:lnTo>
                        <a:pt x="12" y="9"/>
                      </a:lnTo>
                      <a:lnTo>
                        <a:pt x="11" y="1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5" name="Freeform 182">
                  <a:extLst>
                    <a:ext uri="{FF2B5EF4-FFF2-40B4-BE49-F238E27FC236}">
                      <a16:creationId xmlns:a16="http://schemas.microsoft.com/office/drawing/2014/main" id="{16B6F2F2-4B66-4817-900B-78732C490E42}"/>
                    </a:ext>
                  </a:extLst>
                </p:cNvPr>
                <p:cNvSpPr>
                  <a:spLocks/>
                </p:cNvSpPr>
                <p:nvPr/>
              </p:nvSpPr>
              <p:spPr bwMode="auto">
                <a:xfrm>
                  <a:off x="3956" y="3278"/>
                  <a:ext cx="12" cy="10"/>
                </a:xfrm>
                <a:custGeom>
                  <a:avLst/>
                  <a:gdLst>
                    <a:gd name="T0" fmla="*/ 8 w 12"/>
                    <a:gd name="T1" fmla="*/ 10 h 10"/>
                    <a:gd name="T2" fmla="*/ 6 w 12"/>
                    <a:gd name="T3" fmla="*/ 7 h 10"/>
                    <a:gd name="T4" fmla="*/ 5 w 12"/>
                    <a:gd name="T5" fmla="*/ 5 h 10"/>
                    <a:gd name="T6" fmla="*/ 4 w 12"/>
                    <a:gd name="T7" fmla="*/ 5 h 10"/>
                    <a:gd name="T8" fmla="*/ 3 w 12"/>
                    <a:gd name="T9" fmla="*/ 2 h 10"/>
                    <a:gd name="T10" fmla="*/ 0 w 12"/>
                    <a:gd name="T11" fmla="*/ 0 h 10"/>
                    <a:gd name="T12" fmla="*/ 3 w 12"/>
                    <a:gd name="T13" fmla="*/ 0 h 10"/>
                    <a:gd name="T14" fmla="*/ 6 w 12"/>
                    <a:gd name="T15" fmla="*/ 0 h 10"/>
                    <a:gd name="T16" fmla="*/ 8 w 12"/>
                    <a:gd name="T17" fmla="*/ 1 h 10"/>
                    <a:gd name="T18" fmla="*/ 12 w 12"/>
                    <a:gd name="T19" fmla="*/ 2 h 10"/>
                    <a:gd name="T20" fmla="*/ 10 w 12"/>
                    <a:gd name="T21" fmla="*/ 6 h 10"/>
                    <a:gd name="T22" fmla="*/ 10 w 12"/>
                    <a:gd name="T23" fmla="*/ 7 h 10"/>
                    <a:gd name="T24" fmla="*/ 8 w 12"/>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8" y="10"/>
                      </a:moveTo>
                      <a:lnTo>
                        <a:pt x="6" y="7"/>
                      </a:lnTo>
                      <a:lnTo>
                        <a:pt x="5" y="5"/>
                      </a:lnTo>
                      <a:lnTo>
                        <a:pt x="4" y="5"/>
                      </a:lnTo>
                      <a:lnTo>
                        <a:pt x="3" y="2"/>
                      </a:lnTo>
                      <a:lnTo>
                        <a:pt x="0" y="0"/>
                      </a:lnTo>
                      <a:lnTo>
                        <a:pt x="3" y="0"/>
                      </a:lnTo>
                      <a:lnTo>
                        <a:pt x="6" y="0"/>
                      </a:lnTo>
                      <a:lnTo>
                        <a:pt x="8" y="1"/>
                      </a:lnTo>
                      <a:lnTo>
                        <a:pt x="12" y="2"/>
                      </a:lnTo>
                      <a:lnTo>
                        <a:pt x="10" y="6"/>
                      </a:lnTo>
                      <a:lnTo>
                        <a:pt x="10" y="7"/>
                      </a:lnTo>
                      <a:lnTo>
                        <a:pt x="8" y="1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6" name="Freeform 183">
                  <a:extLst>
                    <a:ext uri="{FF2B5EF4-FFF2-40B4-BE49-F238E27FC236}">
                      <a16:creationId xmlns:a16="http://schemas.microsoft.com/office/drawing/2014/main" id="{6BD6F261-7331-446F-BAC5-3448E66C3863}"/>
                    </a:ext>
                  </a:extLst>
                </p:cNvPr>
                <p:cNvSpPr>
                  <a:spLocks/>
                </p:cNvSpPr>
                <p:nvPr/>
              </p:nvSpPr>
              <p:spPr bwMode="auto">
                <a:xfrm>
                  <a:off x="3911" y="3278"/>
                  <a:ext cx="50" cy="45"/>
                </a:xfrm>
                <a:custGeom>
                  <a:avLst/>
                  <a:gdLst>
                    <a:gd name="T0" fmla="*/ 15 w 50"/>
                    <a:gd name="T1" fmla="*/ 45 h 45"/>
                    <a:gd name="T2" fmla="*/ 15 w 50"/>
                    <a:gd name="T3" fmla="*/ 44 h 45"/>
                    <a:gd name="T4" fmla="*/ 17 w 50"/>
                    <a:gd name="T5" fmla="*/ 43 h 45"/>
                    <a:gd name="T6" fmla="*/ 21 w 50"/>
                    <a:gd name="T7" fmla="*/ 39 h 45"/>
                    <a:gd name="T8" fmla="*/ 22 w 50"/>
                    <a:gd name="T9" fmla="*/ 36 h 45"/>
                    <a:gd name="T10" fmla="*/ 24 w 50"/>
                    <a:gd name="T11" fmla="*/ 31 h 45"/>
                    <a:gd name="T12" fmla="*/ 26 w 50"/>
                    <a:gd name="T13" fmla="*/ 28 h 45"/>
                    <a:gd name="T14" fmla="*/ 27 w 50"/>
                    <a:gd name="T15" fmla="*/ 26 h 45"/>
                    <a:gd name="T16" fmla="*/ 27 w 50"/>
                    <a:gd name="T17" fmla="*/ 24 h 45"/>
                    <a:gd name="T18" fmla="*/ 27 w 50"/>
                    <a:gd name="T19" fmla="*/ 21 h 45"/>
                    <a:gd name="T20" fmla="*/ 26 w 50"/>
                    <a:gd name="T21" fmla="*/ 24 h 45"/>
                    <a:gd name="T22" fmla="*/ 24 w 50"/>
                    <a:gd name="T23" fmla="*/ 29 h 45"/>
                    <a:gd name="T24" fmla="*/ 21 w 50"/>
                    <a:gd name="T25" fmla="*/ 31 h 45"/>
                    <a:gd name="T26" fmla="*/ 20 w 50"/>
                    <a:gd name="T27" fmla="*/ 36 h 45"/>
                    <a:gd name="T28" fmla="*/ 19 w 50"/>
                    <a:gd name="T29" fmla="*/ 39 h 45"/>
                    <a:gd name="T30" fmla="*/ 16 w 50"/>
                    <a:gd name="T31" fmla="*/ 40 h 45"/>
                    <a:gd name="T32" fmla="*/ 15 w 50"/>
                    <a:gd name="T33" fmla="*/ 40 h 45"/>
                    <a:gd name="T34" fmla="*/ 12 w 50"/>
                    <a:gd name="T35" fmla="*/ 41 h 45"/>
                    <a:gd name="T36" fmla="*/ 11 w 50"/>
                    <a:gd name="T37" fmla="*/ 41 h 45"/>
                    <a:gd name="T38" fmla="*/ 8 w 50"/>
                    <a:gd name="T39" fmla="*/ 43 h 45"/>
                    <a:gd name="T40" fmla="*/ 7 w 50"/>
                    <a:gd name="T41" fmla="*/ 44 h 45"/>
                    <a:gd name="T42" fmla="*/ 5 w 50"/>
                    <a:gd name="T43" fmla="*/ 43 h 45"/>
                    <a:gd name="T44" fmla="*/ 1 w 50"/>
                    <a:gd name="T45" fmla="*/ 43 h 45"/>
                    <a:gd name="T46" fmla="*/ 0 w 50"/>
                    <a:gd name="T47" fmla="*/ 40 h 45"/>
                    <a:gd name="T48" fmla="*/ 1 w 50"/>
                    <a:gd name="T49" fmla="*/ 33 h 45"/>
                    <a:gd name="T50" fmla="*/ 2 w 50"/>
                    <a:gd name="T51" fmla="*/ 29 h 45"/>
                    <a:gd name="T52" fmla="*/ 3 w 50"/>
                    <a:gd name="T53" fmla="*/ 24 h 45"/>
                    <a:gd name="T54" fmla="*/ 6 w 50"/>
                    <a:gd name="T55" fmla="*/ 20 h 45"/>
                    <a:gd name="T56" fmla="*/ 11 w 50"/>
                    <a:gd name="T57" fmla="*/ 17 h 45"/>
                    <a:gd name="T58" fmla="*/ 7 w 50"/>
                    <a:gd name="T59" fmla="*/ 16 h 45"/>
                    <a:gd name="T60" fmla="*/ 11 w 50"/>
                    <a:gd name="T61" fmla="*/ 15 h 45"/>
                    <a:gd name="T62" fmla="*/ 15 w 50"/>
                    <a:gd name="T63" fmla="*/ 14 h 45"/>
                    <a:gd name="T64" fmla="*/ 19 w 50"/>
                    <a:gd name="T65" fmla="*/ 11 h 45"/>
                    <a:gd name="T66" fmla="*/ 22 w 50"/>
                    <a:gd name="T67" fmla="*/ 10 h 45"/>
                    <a:gd name="T68" fmla="*/ 27 w 50"/>
                    <a:gd name="T69" fmla="*/ 9 h 45"/>
                    <a:gd name="T70" fmla="*/ 30 w 50"/>
                    <a:gd name="T71" fmla="*/ 6 h 45"/>
                    <a:gd name="T72" fmla="*/ 34 w 50"/>
                    <a:gd name="T73" fmla="*/ 2 h 45"/>
                    <a:gd name="T74" fmla="*/ 38 w 50"/>
                    <a:gd name="T75" fmla="*/ 1 h 45"/>
                    <a:gd name="T76" fmla="*/ 41 w 50"/>
                    <a:gd name="T77" fmla="*/ 0 h 45"/>
                    <a:gd name="T78" fmla="*/ 44 w 50"/>
                    <a:gd name="T79" fmla="*/ 1 h 45"/>
                    <a:gd name="T80" fmla="*/ 45 w 50"/>
                    <a:gd name="T81" fmla="*/ 5 h 45"/>
                    <a:gd name="T82" fmla="*/ 49 w 50"/>
                    <a:gd name="T83" fmla="*/ 7 h 45"/>
                    <a:gd name="T84" fmla="*/ 50 w 50"/>
                    <a:gd name="T85" fmla="*/ 9 h 45"/>
                    <a:gd name="T86" fmla="*/ 48 w 50"/>
                    <a:gd name="T87" fmla="*/ 12 h 45"/>
                    <a:gd name="T88" fmla="*/ 45 w 50"/>
                    <a:gd name="T89" fmla="*/ 16 h 45"/>
                    <a:gd name="T90" fmla="*/ 41 w 50"/>
                    <a:gd name="T91" fmla="*/ 20 h 45"/>
                    <a:gd name="T92" fmla="*/ 38 w 50"/>
                    <a:gd name="T93" fmla="*/ 22 h 45"/>
                    <a:gd name="T94" fmla="*/ 34 w 50"/>
                    <a:gd name="T95" fmla="*/ 26 h 45"/>
                    <a:gd name="T96" fmla="*/ 31 w 50"/>
                    <a:gd name="T97" fmla="*/ 29 h 45"/>
                    <a:gd name="T98" fmla="*/ 30 w 50"/>
                    <a:gd name="T99" fmla="*/ 31 h 45"/>
                    <a:gd name="T100" fmla="*/ 26 w 50"/>
                    <a:gd name="T101" fmla="*/ 36 h 45"/>
                    <a:gd name="T102" fmla="*/ 22 w 50"/>
                    <a:gd name="T103" fmla="*/ 39 h 45"/>
                    <a:gd name="T104" fmla="*/ 20 w 50"/>
                    <a:gd name="T105" fmla="*/ 41 h 45"/>
                    <a:gd name="T106" fmla="*/ 16 w 50"/>
                    <a:gd name="T107" fmla="*/ 44 h 45"/>
                    <a:gd name="T108" fmla="*/ 15 w 50"/>
                    <a:gd name="T10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45">
                      <a:moveTo>
                        <a:pt x="15" y="45"/>
                      </a:moveTo>
                      <a:lnTo>
                        <a:pt x="15" y="44"/>
                      </a:lnTo>
                      <a:lnTo>
                        <a:pt x="17" y="43"/>
                      </a:lnTo>
                      <a:lnTo>
                        <a:pt x="21" y="39"/>
                      </a:lnTo>
                      <a:lnTo>
                        <a:pt x="22" y="36"/>
                      </a:lnTo>
                      <a:lnTo>
                        <a:pt x="24" y="31"/>
                      </a:lnTo>
                      <a:lnTo>
                        <a:pt x="26" y="28"/>
                      </a:lnTo>
                      <a:lnTo>
                        <a:pt x="27" y="26"/>
                      </a:lnTo>
                      <a:lnTo>
                        <a:pt x="27" y="24"/>
                      </a:lnTo>
                      <a:lnTo>
                        <a:pt x="27" y="21"/>
                      </a:lnTo>
                      <a:lnTo>
                        <a:pt x="26" y="24"/>
                      </a:lnTo>
                      <a:lnTo>
                        <a:pt x="24" y="29"/>
                      </a:lnTo>
                      <a:lnTo>
                        <a:pt x="21" y="31"/>
                      </a:lnTo>
                      <a:lnTo>
                        <a:pt x="20" y="36"/>
                      </a:lnTo>
                      <a:lnTo>
                        <a:pt x="19" y="39"/>
                      </a:lnTo>
                      <a:lnTo>
                        <a:pt x="16" y="40"/>
                      </a:lnTo>
                      <a:lnTo>
                        <a:pt x="15" y="40"/>
                      </a:lnTo>
                      <a:lnTo>
                        <a:pt x="12" y="41"/>
                      </a:lnTo>
                      <a:lnTo>
                        <a:pt x="11" y="41"/>
                      </a:lnTo>
                      <a:lnTo>
                        <a:pt x="8" y="43"/>
                      </a:lnTo>
                      <a:lnTo>
                        <a:pt x="7" y="44"/>
                      </a:lnTo>
                      <a:lnTo>
                        <a:pt x="5" y="43"/>
                      </a:lnTo>
                      <a:lnTo>
                        <a:pt x="1" y="43"/>
                      </a:lnTo>
                      <a:lnTo>
                        <a:pt x="0" y="40"/>
                      </a:lnTo>
                      <a:lnTo>
                        <a:pt x="1" y="33"/>
                      </a:lnTo>
                      <a:lnTo>
                        <a:pt x="2" y="29"/>
                      </a:lnTo>
                      <a:lnTo>
                        <a:pt x="3" y="24"/>
                      </a:lnTo>
                      <a:lnTo>
                        <a:pt x="6" y="20"/>
                      </a:lnTo>
                      <a:lnTo>
                        <a:pt x="11" y="17"/>
                      </a:lnTo>
                      <a:lnTo>
                        <a:pt x="7" y="16"/>
                      </a:lnTo>
                      <a:lnTo>
                        <a:pt x="11" y="15"/>
                      </a:lnTo>
                      <a:lnTo>
                        <a:pt x="15" y="14"/>
                      </a:lnTo>
                      <a:lnTo>
                        <a:pt x="19" y="11"/>
                      </a:lnTo>
                      <a:lnTo>
                        <a:pt x="22" y="10"/>
                      </a:lnTo>
                      <a:lnTo>
                        <a:pt x="27" y="9"/>
                      </a:lnTo>
                      <a:lnTo>
                        <a:pt x="30" y="6"/>
                      </a:lnTo>
                      <a:lnTo>
                        <a:pt x="34" y="2"/>
                      </a:lnTo>
                      <a:lnTo>
                        <a:pt x="38" y="1"/>
                      </a:lnTo>
                      <a:lnTo>
                        <a:pt x="41" y="0"/>
                      </a:lnTo>
                      <a:lnTo>
                        <a:pt x="44" y="1"/>
                      </a:lnTo>
                      <a:lnTo>
                        <a:pt x="45" y="5"/>
                      </a:lnTo>
                      <a:lnTo>
                        <a:pt x="49" y="7"/>
                      </a:lnTo>
                      <a:lnTo>
                        <a:pt x="50" y="9"/>
                      </a:lnTo>
                      <a:lnTo>
                        <a:pt x="48" y="12"/>
                      </a:lnTo>
                      <a:lnTo>
                        <a:pt x="45" y="16"/>
                      </a:lnTo>
                      <a:lnTo>
                        <a:pt x="41" y="20"/>
                      </a:lnTo>
                      <a:lnTo>
                        <a:pt x="38" y="22"/>
                      </a:lnTo>
                      <a:lnTo>
                        <a:pt x="34" y="26"/>
                      </a:lnTo>
                      <a:lnTo>
                        <a:pt x="31" y="29"/>
                      </a:lnTo>
                      <a:lnTo>
                        <a:pt x="30" y="31"/>
                      </a:lnTo>
                      <a:lnTo>
                        <a:pt x="26" y="36"/>
                      </a:lnTo>
                      <a:lnTo>
                        <a:pt x="22" y="39"/>
                      </a:lnTo>
                      <a:lnTo>
                        <a:pt x="20" y="41"/>
                      </a:lnTo>
                      <a:lnTo>
                        <a:pt x="16" y="44"/>
                      </a:lnTo>
                      <a:lnTo>
                        <a:pt x="15" y="45"/>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7" name="Freeform 184">
                  <a:extLst>
                    <a:ext uri="{FF2B5EF4-FFF2-40B4-BE49-F238E27FC236}">
                      <a16:creationId xmlns:a16="http://schemas.microsoft.com/office/drawing/2014/main" id="{4F616768-07B8-44DB-AF42-97509E028AFC}"/>
                    </a:ext>
                  </a:extLst>
                </p:cNvPr>
                <p:cNvSpPr>
                  <a:spLocks/>
                </p:cNvSpPr>
                <p:nvPr/>
              </p:nvSpPr>
              <p:spPr bwMode="auto">
                <a:xfrm>
                  <a:off x="3224" y="3283"/>
                  <a:ext cx="14" cy="62"/>
                </a:xfrm>
                <a:custGeom>
                  <a:avLst/>
                  <a:gdLst>
                    <a:gd name="T0" fmla="*/ 1 w 14"/>
                    <a:gd name="T1" fmla="*/ 62 h 62"/>
                    <a:gd name="T2" fmla="*/ 0 w 14"/>
                    <a:gd name="T3" fmla="*/ 59 h 62"/>
                    <a:gd name="T4" fmla="*/ 0 w 14"/>
                    <a:gd name="T5" fmla="*/ 55 h 62"/>
                    <a:gd name="T6" fmla="*/ 0 w 14"/>
                    <a:gd name="T7" fmla="*/ 50 h 62"/>
                    <a:gd name="T8" fmla="*/ 1 w 14"/>
                    <a:gd name="T9" fmla="*/ 45 h 62"/>
                    <a:gd name="T10" fmla="*/ 1 w 14"/>
                    <a:gd name="T11" fmla="*/ 36 h 62"/>
                    <a:gd name="T12" fmla="*/ 2 w 14"/>
                    <a:gd name="T13" fmla="*/ 30 h 62"/>
                    <a:gd name="T14" fmla="*/ 2 w 14"/>
                    <a:gd name="T15" fmla="*/ 20 h 62"/>
                    <a:gd name="T16" fmla="*/ 2 w 14"/>
                    <a:gd name="T17" fmla="*/ 11 h 62"/>
                    <a:gd name="T18" fmla="*/ 2 w 14"/>
                    <a:gd name="T19" fmla="*/ 6 h 62"/>
                    <a:gd name="T20" fmla="*/ 5 w 14"/>
                    <a:gd name="T21" fmla="*/ 0 h 62"/>
                    <a:gd name="T22" fmla="*/ 7 w 14"/>
                    <a:gd name="T23" fmla="*/ 2 h 62"/>
                    <a:gd name="T24" fmla="*/ 10 w 14"/>
                    <a:gd name="T25" fmla="*/ 9 h 62"/>
                    <a:gd name="T26" fmla="*/ 14 w 14"/>
                    <a:gd name="T27" fmla="*/ 16 h 62"/>
                    <a:gd name="T28" fmla="*/ 14 w 14"/>
                    <a:gd name="T29" fmla="*/ 21 h 62"/>
                    <a:gd name="T30" fmla="*/ 11 w 14"/>
                    <a:gd name="T31" fmla="*/ 30 h 62"/>
                    <a:gd name="T32" fmla="*/ 7 w 14"/>
                    <a:gd name="T33" fmla="*/ 36 h 62"/>
                    <a:gd name="T34" fmla="*/ 5 w 14"/>
                    <a:gd name="T35" fmla="*/ 47 h 62"/>
                    <a:gd name="T36" fmla="*/ 3 w 14"/>
                    <a:gd name="T37" fmla="*/ 61 h 62"/>
                    <a:gd name="T38" fmla="*/ 1 w 14"/>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62">
                      <a:moveTo>
                        <a:pt x="1" y="62"/>
                      </a:moveTo>
                      <a:lnTo>
                        <a:pt x="0" y="59"/>
                      </a:lnTo>
                      <a:lnTo>
                        <a:pt x="0" y="55"/>
                      </a:lnTo>
                      <a:lnTo>
                        <a:pt x="0" y="50"/>
                      </a:lnTo>
                      <a:lnTo>
                        <a:pt x="1" y="45"/>
                      </a:lnTo>
                      <a:lnTo>
                        <a:pt x="1" y="36"/>
                      </a:lnTo>
                      <a:lnTo>
                        <a:pt x="2" y="30"/>
                      </a:lnTo>
                      <a:lnTo>
                        <a:pt x="2" y="20"/>
                      </a:lnTo>
                      <a:lnTo>
                        <a:pt x="2" y="11"/>
                      </a:lnTo>
                      <a:lnTo>
                        <a:pt x="2" y="6"/>
                      </a:lnTo>
                      <a:lnTo>
                        <a:pt x="5" y="0"/>
                      </a:lnTo>
                      <a:lnTo>
                        <a:pt x="7" y="2"/>
                      </a:lnTo>
                      <a:lnTo>
                        <a:pt x="10" y="9"/>
                      </a:lnTo>
                      <a:lnTo>
                        <a:pt x="14" y="16"/>
                      </a:lnTo>
                      <a:lnTo>
                        <a:pt x="14" y="21"/>
                      </a:lnTo>
                      <a:lnTo>
                        <a:pt x="11" y="30"/>
                      </a:lnTo>
                      <a:lnTo>
                        <a:pt x="7" y="36"/>
                      </a:lnTo>
                      <a:lnTo>
                        <a:pt x="5" y="47"/>
                      </a:lnTo>
                      <a:lnTo>
                        <a:pt x="3" y="61"/>
                      </a:lnTo>
                      <a:lnTo>
                        <a:pt x="1" y="6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8" name="Freeform 185">
                  <a:extLst>
                    <a:ext uri="{FF2B5EF4-FFF2-40B4-BE49-F238E27FC236}">
                      <a16:creationId xmlns:a16="http://schemas.microsoft.com/office/drawing/2014/main" id="{FB2FAE8A-C6EB-4E8C-985A-6CFB641251B0}"/>
                    </a:ext>
                  </a:extLst>
                </p:cNvPr>
                <p:cNvSpPr>
                  <a:spLocks/>
                </p:cNvSpPr>
                <p:nvPr/>
              </p:nvSpPr>
              <p:spPr bwMode="auto">
                <a:xfrm>
                  <a:off x="4642" y="3287"/>
                  <a:ext cx="45" cy="141"/>
                </a:xfrm>
                <a:custGeom>
                  <a:avLst/>
                  <a:gdLst>
                    <a:gd name="T0" fmla="*/ 0 w 45"/>
                    <a:gd name="T1" fmla="*/ 139 h 141"/>
                    <a:gd name="T2" fmla="*/ 1 w 45"/>
                    <a:gd name="T3" fmla="*/ 134 h 141"/>
                    <a:gd name="T4" fmla="*/ 1 w 45"/>
                    <a:gd name="T5" fmla="*/ 125 h 141"/>
                    <a:gd name="T6" fmla="*/ 1 w 45"/>
                    <a:gd name="T7" fmla="*/ 120 h 141"/>
                    <a:gd name="T8" fmla="*/ 2 w 45"/>
                    <a:gd name="T9" fmla="*/ 112 h 141"/>
                    <a:gd name="T10" fmla="*/ 4 w 45"/>
                    <a:gd name="T11" fmla="*/ 108 h 141"/>
                    <a:gd name="T12" fmla="*/ 5 w 45"/>
                    <a:gd name="T13" fmla="*/ 103 h 141"/>
                    <a:gd name="T14" fmla="*/ 9 w 45"/>
                    <a:gd name="T15" fmla="*/ 96 h 141"/>
                    <a:gd name="T16" fmla="*/ 11 w 45"/>
                    <a:gd name="T17" fmla="*/ 91 h 141"/>
                    <a:gd name="T18" fmla="*/ 10 w 45"/>
                    <a:gd name="T19" fmla="*/ 86 h 141"/>
                    <a:gd name="T20" fmla="*/ 11 w 45"/>
                    <a:gd name="T21" fmla="*/ 79 h 141"/>
                    <a:gd name="T22" fmla="*/ 14 w 45"/>
                    <a:gd name="T23" fmla="*/ 72 h 141"/>
                    <a:gd name="T24" fmla="*/ 14 w 45"/>
                    <a:gd name="T25" fmla="*/ 67 h 141"/>
                    <a:gd name="T26" fmla="*/ 14 w 45"/>
                    <a:gd name="T27" fmla="*/ 62 h 141"/>
                    <a:gd name="T28" fmla="*/ 14 w 45"/>
                    <a:gd name="T29" fmla="*/ 58 h 141"/>
                    <a:gd name="T30" fmla="*/ 13 w 45"/>
                    <a:gd name="T31" fmla="*/ 51 h 141"/>
                    <a:gd name="T32" fmla="*/ 10 w 45"/>
                    <a:gd name="T33" fmla="*/ 45 h 141"/>
                    <a:gd name="T34" fmla="*/ 9 w 45"/>
                    <a:gd name="T35" fmla="*/ 41 h 141"/>
                    <a:gd name="T36" fmla="*/ 10 w 45"/>
                    <a:gd name="T37" fmla="*/ 35 h 141"/>
                    <a:gd name="T38" fmla="*/ 11 w 45"/>
                    <a:gd name="T39" fmla="*/ 30 h 141"/>
                    <a:gd name="T40" fmla="*/ 13 w 45"/>
                    <a:gd name="T41" fmla="*/ 24 h 141"/>
                    <a:gd name="T42" fmla="*/ 11 w 45"/>
                    <a:gd name="T43" fmla="*/ 17 h 141"/>
                    <a:gd name="T44" fmla="*/ 14 w 45"/>
                    <a:gd name="T45" fmla="*/ 13 h 141"/>
                    <a:gd name="T46" fmla="*/ 18 w 45"/>
                    <a:gd name="T47" fmla="*/ 11 h 141"/>
                    <a:gd name="T48" fmla="*/ 24 w 45"/>
                    <a:gd name="T49" fmla="*/ 3 h 141"/>
                    <a:gd name="T50" fmla="*/ 26 w 45"/>
                    <a:gd name="T51" fmla="*/ 0 h 141"/>
                    <a:gd name="T52" fmla="*/ 32 w 45"/>
                    <a:gd name="T53" fmla="*/ 0 h 141"/>
                    <a:gd name="T54" fmla="*/ 34 w 45"/>
                    <a:gd name="T55" fmla="*/ 3 h 141"/>
                    <a:gd name="T56" fmla="*/ 39 w 45"/>
                    <a:gd name="T57" fmla="*/ 11 h 141"/>
                    <a:gd name="T58" fmla="*/ 43 w 45"/>
                    <a:gd name="T59" fmla="*/ 19 h 141"/>
                    <a:gd name="T60" fmla="*/ 44 w 45"/>
                    <a:gd name="T61" fmla="*/ 26 h 141"/>
                    <a:gd name="T62" fmla="*/ 45 w 45"/>
                    <a:gd name="T63" fmla="*/ 32 h 141"/>
                    <a:gd name="T64" fmla="*/ 44 w 45"/>
                    <a:gd name="T65" fmla="*/ 40 h 141"/>
                    <a:gd name="T66" fmla="*/ 43 w 45"/>
                    <a:gd name="T67" fmla="*/ 45 h 141"/>
                    <a:gd name="T68" fmla="*/ 40 w 45"/>
                    <a:gd name="T69" fmla="*/ 51 h 141"/>
                    <a:gd name="T70" fmla="*/ 37 w 45"/>
                    <a:gd name="T71" fmla="*/ 60 h 141"/>
                    <a:gd name="T72" fmla="*/ 34 w 45"/>
                    <a:gd name="T73" fmla="*/ 64 h 141"/>
                    <a:gd name="T74" fmla="*/ 33 w 45"/>
                    <a:gd name="T75" fmla="*/ 68 h 141"/>
                    <a:gd name="T76" fmla="*/ 32 w 45"/>
                    <a:gd name="T77" fmla="*/ 72 h 141"/>
                    <a:gd name="T78" fmla="*/ 30 w 45"/>
                    <a:gd name="T79" fmla="*/ 78 h 141"/>
                    <a:gd name="T80" fmla="*/ 28 w 45"/>
                    <a:gd name="T81" fmla="*/ 86 h 141"/>
                    <a:gd name="T82" fmla="*/ 26 w 45"/>
                    <a:gd name="T83" fmla="*/ 91 h 141"/>
                    <a:gd name="T84" fmla="*/ 21 w 45"/>
                    <a:gd name="T85" fmla="*/ 100 h 141"/>
                    <a:gd name="T86" fmla="*/ 19 w 45"/>
                    <a:gd name="T87" fmla="*/ 107 h 141"/>
                    <a:gd name="T88" fmla="*/ 16 w 45"/>
                    <a:gd name="T89" fmla="*/ 112 h 141"/>
                    <a:gd name="T90" fmla="*/ 15 w 45"/>
                    <a:gd name="T91" fmla="*/ 122 h 141"/>
                    <a:gd name="T92" fmla="*/ 15 w 45"/>
                    <a:gd name="T93" fmla="*/ 127 h 141"/>
                    <a:gd name="T94" fmla="*/ 11 w 45"/>
                    <a:gd name="T95" fmla="*/ 130 h 141"/>
                    <a:gd name="T96" fmla="*/ 6 w 45"/>
                    <a:gd name="T97" fmla="*/ 133 h 141"/>
                    <a:gd name="T98" fmla="*/ 2 w 45"/>
                    <a:gd name="T99" fmla="*/ 136 h 141"/>
                    <a:gd name="T100" fmla="*/ 1 w 45"/>
                    <a:gd name="T10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141">
                      <a:moveTo>
                        <a:pt x="0" y="141"/>
                      </a:moveTo>
                      <a:lnTo>
                        <a:pt x="0" y="140"/>
                      </a:lnTo>
                      <a:lnTo>
                        <a:pt x="0" y="139"/>
                      </a:lnTo>
                      <a:lnTo>
                        <a:pt x="0" y="136"/>
                      </a:lnTo>
                      <a:lnTo>
                        <a:pt x="1" y="135"/>
                      </a:lnTo>
                      <a:lnTo>
                        <a:pt x="1" y="134"/>
                      </a:lnTo>
                      <a:lnTo>
                        <a:pt x="1" y="133"/>
                      </a:lnTo>
                      <a:lnTo>
                        <a:pt x="2" y="130"/>
                      </a:lnTo>
                      <a:lnTo>
                        <a:pt x="1" y="125"/>
                      </a:lnTo>
                      <a:lnTo>
                        <a:pt x="1" y="124"/>
                      </a:lnTo>
                      <a:lnTo>
                        <a:pt x="1" y="122"/>
                      </a:lnTo>
                      <a:lnTo>
                        <a:pt x="1" y="120"/>
                      </a:lnTo>
                      <a:lnTo>
                        <a:pt x="1" y="117"/>
                      </a:lnTo>
                      <a:lnTo>
                        <a:pt x="1" y="116"/>
                      </a:lnTo>
                      <a:lnTo>
                        <a:pt x="2" y="112"/>
                      </a:lnTo>
                      <a:lnTo>
                        <a:pt x="2" y="111"/>
                      </a:lnTo>
                      <a:lnTo>
                        <a:pt x="2" y="110"/>
                      </a:lnTo>
                      <a:lnTo>
                        <a:pt x="4" y="108"/>
                      </a:lnTo>
                      <a:lnTo>
                        <a:pt x="4" y="106"/>
                      </a:lnTo>
                      <a:lnTo>
                        <a:pt x="4" y="105"/>
                      </a:lnTo>
                      <a:lnTo>
                        <a:pt x="5" y="103"/>
                      </a:lnTo>
                      <a:lnTo>
                        <a:pt x="6" y="102"/>
                      </a:lnTo>
                      <a:lnTo>
                        <a:pt x="6" y="100"/>
                      </a:lnTo>
                      <a:lnTo>
                        <a:pt x="9" y="96"/>
                      </a:lnTo>
                      <a:lnTo>
                        <a:pt x="10" y="93"/>
                      </a:lnTo>
                      <a:lnTo>
                        <a:pt x="11" y="92"/>
                      </a:lnTo>
                      <a:lnTo>
                        <a:pt x="11" y="91"/>
                      </a:lnTo>
                      <a:lnTo>
                        <a:pt x="11" y="89"/>
                      </a:lnTo>
                      <a:lnTo>
                        <a:pt x="11" y="88"/>
                      </a:lnTo>
                      <a:lnTo>
                        <a:pt x="10" y="86"/>
                      </a:lnTo>
                      <a:lnTo>
                        <a:pt x="10" y="83"/>
                      </a:lnTo>
                      <a:lnTo>
                        <a:pt x="10" y="81"/>
                      </a:lnTo>
                      <a:lnTo>
                        <a:pt x="11" y="79"/>
                      </a:lnTo>
                      <a:lnTo>
                        <a:pt x="11" y="77"/>
                      </a:lnTo>
                      <a:lnTo>
                        <a:pt x="14" y="73"/>
                      </a:lnTo>
                      <a:lnTo>
                        <a:pt x="14" y="72"/>
                      </a:lnTo>
                      <a:lnTo>
                        <a:pt x="14" y="70"/>
                      </a:lnTo>
                      <a:lnTo>
                        <a:pt x="14" y="68"/>
                      </a:lnTo>
                      <a:lnTo>
                        <a:pt x="14" y="67"/>
                      </a:lnTo>
                      <a:lnTo>
                        <a:pt x="14" y="64"/>
                      </a:lnTo>
                      <a:lnTo>
                        <a:pt x="14" y="63"/>
                      </a:lnTo>
                      <a:lnTo>
                        <a:pt x="14" y="62"/>
                      </a:lnTo>
                      <a:lnTo>
                        <a:pt x="14" y="60"/>
                      </a:lnTo>
                      <a:lnTo>
                        <a:pt x="14" y="59"/>
                      </a:lnTo>
                      <a:lnTo>
                        <a:pt x="14" y="58"/>
                      </a:lnTo>
                      <a:lnTo>
                        <a:pt x="13" y="57"/>
                      </a:lnTo>
                      <a:lnTo>
                        <a:pt x="13" y="55"/>
                      </a:lnTo>
                      <a:lnTo>
                        <a:pt x="13" y="51"/>
                      </a:lnTo>
                      <a:lnTo>
                        <a:pt x="11" y="49"/>
                      </a:lnTo>
                      <a:lnTo>
                        <a:pt x="10" y="46"/>
                      </a:lnTo>
                      <a:lnTo>
                        <a:pt x="10" y="45"/>
                      </a:lnTo>
                      <a:lnTo>
                        <a:pt x="10" y="44"/>
                      </a:lnTo>
                      <a:lnTo>
                        <a:pt x="9" y="43"/>
                      </a:lnTo>
                      <a:lnTo>
                        <a:pt x="9" y="41"/>
                      </a:lnTo>
                      <a:lnTo>
                        <a:pt x="9" y="38"/>
                      </a:lnTo>
                      <a:lnTo>
                        <a:pt x="9" y="36"/>
                      </a:lnTo>
                      <a:lnTo>
                        <a:pt x="10" y="35"/>
                      </a:lnTo>
                      <a:lnTo>
                        <a:pt x="10" y="34"/>
                      </a:lnTo>
                      <a:lnTo>
                        <a:pt x="10" y="31"/>
                      </a:lnTo>
                      <a:lnTo>
                        <a:pt x="11" y="30"/>
                      </a:lnTo>
                      <a:lnTo>
                        <a:pt x="13" y="27"/>
                      </a:lnTo>
                      <a:lnTo>
                        <a:pt x="13" y="26"/>
                      </a:lnTo>
                      <a:lnTo>
                        <a:pt x="13" y="24"/>
                      </a:lnTo>
                      <a:lnTo>
                        <a:pt x="11" y="21"/>
                      </a:lnTo>
                      <a:lnTo>
                        <a:pt x="11" y="20"/>
                      </a:lnTo>
                      <a:lnTo>
                        <a:pt x="11" y="17"/>
                      </a:lnTo>
                      <a:lnTo>
                        <a:pt x="11" y="16"/>
                      </a:lnTo>
                      <a:lnTo>
                        <a:pt x="13" y="15"/>
                      </a:lnTo>
                      <a:lnTo>
                        <a:pt x="14" y="13"/>
                      </a:lnTo>
                      <a:lnTo>
                        <a:pt x="15" y="12"/>
                      </a:lnTo>
                      <a:lnTo>
                        <a:pt x="16" y="12"/>
                      </a:lnTo>
                      <a:lnTo>
                        <a:pt x="18" y="11"/>
                      </a:lnTo>
                      <a:lnTo>
                        <a:pt x="19" y="8"/>
                      </a:lnTo>
                      <a:lnTo>
                        <a:pt x="20" y="6"/>
                      </a:lnTo>
                      <a:lnTo>
                        <a:pt x="24" y="3"/>
                      </a:lnTo>
                      <a:lnTo>
                        <a:pt x="25" y="1"/>
                      </a:lnTo>
                      <a:lnTo>
                        <a:pt x="25" y="0"/>
                      </a:lnTo>
                      <a:lnTo>
                        <a:pt x="26" y="0"/>
                      </a:lnTo>
                      <a:lnTo>
                        <a:pt x="28" y="0"/>
                      </a:lnTo>
                      <a:lnTo>
                        <a:pt x="29" y="0"/>
                      </a:lnTo>
                      <a:lnTo>
                        <a:pt x="32" y="0"/>
                      </a:lnTo>
                      <a:lnTo>
                        <a:pt x="32" y="1"/>
                      </a:lnTo>
                      <a:lnTo>
                        <a:pt x="33" y="1"/>
                      </a:lnTo>
                      <a:lnTo>
                        <a:pt x="34" y="3"/>
                      </a:lnTo>
                      <a:lnTo>
                        <a:pt x="35" y="5"/>
                      </a:lnTo>
                      <a:lnTo>
                        <a:pt x="37" y="7"/>
                      </a:lnTo>
                      <a:lnTo>
                        <a:pt x="39" y="11"/>
                      </a:lnTo>
                      <a:lnTo>
                        <a:pt x="40" y="13"/>
                      </a:lnTo>
                      <a:lnTo>
                        <a:pt x="42" y="16"/>
                      </a:lnTo>
                      <a:lnTo>
                        <a:pt x="43" y="19"/>
                      </a:lnTo>
                      <a:lnTo>
                        <a:pt x="43" y="20"/>
                      </a:lnTo>
                      <a:lnTo>
                        <a:pt x="44" y="22"/>
                      </a:lnTo>
                      <a:lnTo>
                        <a:pt x="44" y="26"/>
                      </a:lnTo>
                      <a:lnTo>
                        <a:pt x="45" y="27"/>
                      </a:lnTo>
                      <a:lnTo>
                        <a:pt x="45" y="30"/>
                      </a:lnTo>
                      <a:lnTo>
                        <a:pt x="45" y="32"/>
                      </a:lnTo>
                      <a:lnTo>
                        <a:pt x="45" y="35"/>
                      </a:lnTo>
                      <a:lnTo>
                        <a:pt x="44" y="36"/>
                      </a:lnTo>
                      <a:lnTo>
                        <a:pt x="44" y="40"/>
                      </a:lnTo>
                      <a:lnTo>
                        <a:pt x="44" y="41"/>
                      </a:lnTo>
                      <a:lnTo>
                        <a:pt x="44" y="43"/>
                      </a:lnTo>
                      <a:lnTo>
                        <a:pt x="43" y="45"/>
                      </a:lnTo>
                      <a:lnTo>
                        <a:pt x="43" y="46"/>
                      </a:lnTo>
                      <a:lnTo>
                        <a:pt x="42" y="48"/>
                      </a:lnTo>
                      <a:lnTo>
                        <a:pt x="40" y="51"/>
                      </a:lnTo>
                      <a:lnTo>
                        <a:pt x="39" y="57"/>
                      </a:lnTo>
                      <a:lnTo>
                        <a:pt x="39" y="58"/>
                      </a:lnTo>
                      <a:lnTo>
                        <a:pt x="37" y="60"/>
                      </a:lnTo>
                      <a:lnTo>
                        <a:pt x="35" y="62"/>
                      </a:lnTo>
                      <a:lnTo>
                        <a:pt x="35" y="63"/>
                      </a:lnTo>
                      <a:lnTo>
                        <a:pt x="34" y="64"/>
                      </a:lnTo>
                      <a:lnTo>
                        <a:pt x="34" y="65"/>
                      </a:lnTo>
                      <a:lnTo>
                        <a:pt x="33" y="67"/>
                      </a:lnTo>
                      <a:lnTo>
                        <a:pt x="33" y="68"/>
                      </a:lnTo>
                      <a:lnTo>
                        <a:pt x="32" y="68"/>
                      </a:lnTo>
                      <a:lnTo>
                        <a:pt x="32" y="70"/>
                      </a:lnTo>
                      <a:lnTo>
                        <a:pt x="32" y="72"/>
                      </a:lnTo>
                      <a:lnTo>
                        <a:pt x="32" y="73"/>
                      </a:lnTo>
                      <a:lnTo>
                        <a:pt x="32" y="76"/>
                      </a:lnTo>
                      <a:lnTo>
                        <a:pt x="30" y="78"/>
                      </a:lnTo>
                      <a:lnTo>
                        <a:pt x="29" y="82"/>
                      </a:lnTo>
                      <a:lnTo>
                        <a:pt x="28" y="83"/>
                      </a:lnTo>
                      <a:lnTo>
                        <a:pt x="28" y="86"/>
                      </a:lnTo>
                      <a:lnTo>
                        <a:pt x="28" y="87"/>
                      </a:lnTo>
                      <a:lnTo>
                        <a:pt x="26" y="89"/>
                      </a:lnTo>
                      <a:lnTo>
                        <a:pt x="26" y="91"/>
                      </a:lnTo>
                      <a:lnTo>
                        <a:pt x="25" y="93"/>
                      </a:lnTo>
                      <a:lnTo>
                        <a:pt x="24" y="96"/>
                      </a:lnTo>
                      <a:lnTo>
                        <a:pt x="21" y="100"/>
                      </a:lnTo>
                      <a:lnTo>
                        <a:pt x="21" y="102"/>
                      </a:lnTo>
                      <a:lnTo>
                        <a:pt x="20" y="105"/>
                      </a:lnTo>
                      <a:lnTo>
                        <a:pt x="19" y="107"/>
                      </a:lnTo>
                      <a:lnTo>
                        <a:pt x="18" y="108"/>
                      </a:lnTo>
                      <a:lnTo>
                        <a:pt x="18" y="111"/>
                      </a:lnTo>
                      <a:lnTo>
                        <a:pt x="16" y="112"/>
                      </a:lnTo>
                      <a:lnTo>
                        <a:pt x="16" y="116"/>
                      </a:lnTo>
                      <a:lnTo>
                        <a:pt x="15" y="120"/>
                      </a:lnTo>
                      <a:lnTo>
                        <a:pt x="15" y="122"/>
                      </a:lnTo>
                      <a:lnTo>
                        <a:pt x="15" y="124"/>
                      </a:lnTo>
                      <a:lnTo>
                        <a:pt x="15" y="125"/>
                      </a:lnTo>
                      <a:lnTo>
                        <a:pt x="15" y="127"/>
                      </a:lnTo>
                      <a:lnTo>
                        <a:pt x="14" y="127"/>
                      </a:lnTo>
                      <a:lnTo>
                        <a:pt x="13" y="130"/>
                      </a:lnTo>
                      <a:lnTo>
                        <a:pt x="11" y="130"/>
                      </a:lnTo>
                      <a:lnTo>
                        <a:pt x="10" y="131"/>
                      </a:lnTo>
                      <a:lnTo>
                        <a:pt x="9" y="133"/>
                      </a:lnTo>
                      <a:lnTo>
                        <a:pt x="6" y="133"/>
                      </a:lnTo>
                      <a:lnTo>
                        <a:pt x="5" y="135"/>
                      </a:lnTo>
                      <a:lnTo>
                        <a:pt x="4" y="136"/>
                      </a:lnTo>
                      <a:lnTo>
                        <a:pt x="2" y="136"/>
                      </a:lnTo>
                      <a:lnTo>
                        <a:pt x="2" y="138"/>
                      </a:lnTo>
                      <a:lnTo>
                        <a:pt x="1" y="139"/>
                      </a:lnTo>
                      <a:lnTo>
                        <a:pt x="1" y="141"/>
                      </a:lnTo>
                      <a:lnTo>
                        <a:pt x="0" y="14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9" name="Freeform 186">
                  <a:extLst>
                    <a:ext uri="{FF2B5EF4-FFF2-40B4-BE49-F238E27FC236}">
                      <a16:creationId xmlns:a16="http://schemas.microsoft.com/office/drawing/2014/main" id="{CCF1F16C-285C-4181-9489-24909A630B17}"/>
                    </a:ext>
                  </a:extLst>
                </p:cNvPr>
                <p:cNvSpPr>
                  <a:spLocks/>
                </p:cNvSpPr>
                <p:nvPr/>
              </p:nvSpPr>
              <p:spPr bwMode="auto">
                <a:xfrm>
                  <a:off x="3234" y="3290"/>
                  <a:ext cx="95" cy="131"/>
                </a:xfrm>
                <a:custGeom>
                  <a:avLst/>
                  <a:gdLst>
                    <a:gd name="T0" fmla="*/ 59 w 95"/>
                    <a:gd name="T1" fmla="*/ 131 h 131"/>
                    <a:gd name="T2" fmla="*/ 58 w 95"/>
                    <a:gd name="T3" fmla="*/ 128 h 131"/>
                    <a:gd name="T4" fmla="*/ 57 w 95"/>
                    <a:gd name="T5" fmla="*/ 127 h 131"/>
                    <a:gd name="T6" fmla="*/ 54 w 95"/>
                    <a:gd name="T7" fmla="*/ 123 h 131"/>
                    <a:gd name="T8" fmla="*/ 47 w 95"/>
                    <a:gd name="T9" fmla="*/ 124 h 131"/>
                    <a:gd name="T10" fmla="*/ 40 w 95"/>
                    <a:gd name="T11" fmla="*/ 124 h 131"/>
                    <a:gd name="T12" fmla="*/ 31 w 95"/>
                    <a:gd name="T13" fmla="*/ 122 h 131"/>
                    <a:gd name="T14" fmla="*/ 34 w 95"/>
                    <a:gd name="T15" fmla="*/ 114 h 131"/>
                    <a:gd name="T16" fmla="*/ 35 w 95"/>
                    <a:gd name="T17" fmla="*/ 107 h 131"/>
                    <a:gd name="T18" fmla="*/ 34 w 95"/>
                    <a:gd name="T19" fmla="*/ 102 h 131"/>
                    <a:gd name="T20" fmla="*/ 34 w 95"/>
                    <a:gd name="T21" fmla="*/ 97 h 131"/>
                    <a:gd name="T22" fmla="*/ 30 w 95"/>
                    <a:gd name="T23" fmla="*/ 92 h 131"/>
                    <a:gd name="T24" fmla="*/ 26 w 95"/>
                    <a:gd name="T25" fmla="*/ 88 h 131"/>
                    <a:gd name="T26" fmla="*/ 20 w 95"/>
                    <a:gd name="T27" fmla="*/ 80 h 131"/>
                    <a:gd name="T28" fmla="*/ 19 w 95"/>
                    <a:gd name="T29" fmla="*/ 78 h 131"/>
                    <a:gd name="T30" fmla="*/ 20 w 95"/>
                    <a:gd name="T31" fmla="*/ 74 h 131"/>
                    <a:gd name="T32" fmla="*/ 16 w 95"/>
                    <a:gd name="T33" fmla="*/ 75 h 131"/>
                    <a:gd name="T34" fmla="*/ 11 w 95"/>
                    <a:gd name="T35" fmla="*/ 75 h 131"/>
                    <a:gd name="T36" fmla="*/ 7 w 95"/>
                    <a:gd name="T37" fmla="*/ 70 h 131"/>
                    <a:gd name="T38" fmla="*/ 2 w 95"/>
                    <a:gd name="T39" fmla="*/ 62 h 131"/>
                    <a:gd name="T40" fmla="*/ 0 w 95"/>
                    <a:gd name="T41" fmla="*/ 55 h 131"/>
                    <a:gd name="T42" fmla="*/ 1 w 95"/>
                    <a:gd name="T43" fmla="*/ 43 h 131"/>
                    <a:gd name="T44" fmla="*/ 2 w 95"/>
                    <a:gd name="T45" fmla="*/ 37 h 131"/>
                    <a:gd name="T46" fmla="*/ 6 w 95"/>
                    <a:gd name="T47" fmla="*/ 29 h 131"/>
                    <a:gd name="T48" fmla="*/ 9 w 95"/>
                    <a:gd name="T49" fmla="*/ 23 h 131"/>
                    <a:gd name="T50" fmla="*/ 10 w 95"/>
                    <a:gd name="T51" fmla="*/ 17 h 131"/>
                    <a:gd name="T52" fmla="*/ 11 w 95"/>
                    <a:gd name="T53" fmla="*/ 14 h 131"/>
                    <a:gd name="T54" fmla="*/ 15 w 95"/>
                    <a:gd name="T55" fmla="*/ 9 h 131"/>
                    <a:gd name="T56" fmla="*/ 20 w 95"/>
                    <a:gd name="T57" fmla="*/ 3 h 131"/>
                    <a:gd name="T58" fmla="*/ 21 w 95"/>
                    <a:gd name="T59" fmla="*/ 3 h 131"/>
                    <a:gd name="T60" fmla="*/ 26 w 95"/>
                    <a:gd name="T61" fmla="*/ 2 h 131"/>
                    <a:gd name="T62" fmla="*/ 35 w 95"/>
                    <a:gd name="T63" fmla="*/ 0 h 131"/>
                    <a:gd name="T64" fmla="*/ 40 w 95"/>
                    <a:gd name="T65" fmla="*/ 3 h 131"/>
                    <a:gd name="T66" fmla="*/ 44 w 95"/>
                    <a:gd name="T67" fmla="*/ 8 h 131"/>
                    <a:gd name="T68" fmla="*/ 49 w 95"/>
                    <a:gd name="T69" fmla="*/ 13 h 131"/>
                    <a:gd name="T70" fmla="*/ 54 w 95"/>
                    <a:gd name="T71" fmla="*/ 21 h 131"/>
                    <a:gd name="T72" fmla="*/ 57 w 95"/>
                    <a:gd name="T73" fmla="*/ 26 h 131"/>
                    <a:gd name="T74" fmla="*/ 54 w 95"/>
                    <a:gd name="T75" fmla="*/ 29 h 131"/>
                    <a:gd name="T76" fmla="*/ 53 w 95"/>
                    <a:gd name="T77" fmla="*/ 32 h 131"/>
                    <a:gd name="T78" fmla="*/ 50 w 95"/>
                    <a:gd name="T79" fmla="*/ 37 h 131"/>
                    <a:gd name="T80" fmla="*/ 47 w 95"/>
                    <a:gd name="T81" fmla="*/ 42 h 131"/>
                    <a:gd name="T82" fmla="*/ 44 w 95"/>
                    <a:gd name="T83" fmla="*/ 52 h 131"/>
                    <a:gd name="T84" fmla="*/ 44 w 95"/>
                    <a:gd name="T85" fmla="*/ 56 h 131"/>
                    <a:gd name="T86" fmla="*/ 50 w 95"/>
                    <a:gd name="T87" fmla="*/ 65 h 131"/>
                    <a:gd name="T88" fmla="*/ 57 w 95"/>
                    <a:gd name="T89" fmla="*/ 71 h 131"/>
                    <a:gd name="T90" fmla="*/ 62 w 95"/>
                    <a:gd name="T91" fmla="*/ 78 h 131"/>
                    <a:gd name="T92" fmla="*/ 67 w 95"/>
                    <a:gd name="T93" fmla="*/ 85 h 131"/>
                    <a:gd name="T94" fmla="*/ 71 w 95"/>
                    <a:gd name="T95" fmla="*/ 90 h 131"/>
                    <a:gd name="T96" fmla="*/ 78 w 95"/>
                    <a:gd name="T97" fmla="*/ 97 h 131"/>
                    <a:gd name="T98" fmla="*/ 85 w 95"/>
                    <a:gd name="T99" fmla="*/ 102 h 131"/>
                    <a:gd name="T100" fmla="*/ 91 w 95"/>
                    <a:gd name="T101" fmla="*/ 107 h 131"/>
                    <a:gd name="T102" fmla="*/ 95 w 95"/>
                    <a:gd name="T103" fmla="*/ 113 h 131"/>
                    <a:gd name="T104" fmla="*/ 95 w 95"/>
                    <a:gd name="T105" fmla="*/ 114 h 131"/>
                    <a:gd name="T106" fmla="*/ 95 w 95"/>
                    <a:gd name="T107" fmla="*/ 117 h 131"/>
                    <a:gd name="T108" fmla="*/ 91 w 95"/>
                    <a:gd name="T109" fmla="*/ 121 h 131"/>
                    <a:gd name="T110" fmla="*/ 87 w 95"/>
                    <a:gd name="T111" fmla="*/ 122 h 131"/>
                    <a:gd name="T112" fmla="*/ 83 w 95"/>
                    <a:gd name="T113" fmla="*/ 124 h 131"/>
                    <a:gd name="T114" fmla="*/ 78 w 95"/>
                    <a:gd name="T115" fmla="*/ 127 h 131"/>
                    <a:gd name="T116" fmla="*/ 72 w 95"/>
                    <a:gd name="T117" fmla="*/ 128 h 131"/>
                    <a:gd name="T118" fmla="*/ 59 w 95"/>
                    <a:gd name="T1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31">
                      <a:moveTo>
                        <a:pt x="59" y="131"/>
                      </a:moveTo>
                      <a:lnTo>
                        <a:pt x="58" y="128"/>
                      </a:lnTo>
                      <a:lnTo>
                        <a:pt x="57" y="127"/>
                      </a:lnTo>
                      <a:lnTo>
                        <a:pt x="54" y="123"/>
                      </a:lnTo>
                      <a:lnTo>
                        <a:pt x="47" y="124"/>
                      </a:lnTo>
                      <a:lnTo>
                        <a:pt x="40" y="124"/>
                      </a:lnTo>
                      <a:lnTo>
                        <a:pt x="31" y="122"/>
                      </a:lnTo>
                      <a:lnTo>
                        <a:pt x="34" y="114"/>
                      </a:lnTo>
                      <a:lnTo>
                        <a:pt x="35" y="107"/>
                      </a:lnTo>
                      <a:lnTo>
                        <a:pt x="34" y="102"/>
                      </a:lnTo>
                      <a:lnTo>
                        <a:pt x="34" y="97"/>
                      </a:lnTo>
                      <a:lnTo>
                        <a:pt x="30" y="92"/>
                      </a:lnTo>
                      <a:lnTo>
                        <a:pt x="26" y="88"/>
                      </a:lnTo>
                      <a:lnTo>
                        <a:pt x="20" y="80"/>
                      </a:lnTo>
                      <a:lnTo>
                        <a:pt x="19" y="78"/>
                      </a:lnTo>
                      <a:lnTo>
                        <a:pt x="20" y="74"/>
                      </a:lnTo>
                      <a:lnTo>
                        <a:pt x="16" y="75"/>
                      </a:lnTo>
                      <a:lnTo>
                        <a:pt x="11" y="75"/>
                      </a:lnTo>
                      <a:lnTo>
                        <a:pt x="7" y="70"/>
                      </a:lnTo>
                      <a:lnTo>
                        <a:pt x="2" y="62"/>
                      </a:lnTo>
                      <a:lnTo>
                        <a:pt x="0" y="55"/>
                      </a:lnTo>
                      <a:lnTo>
                        <a:pt x="1" y="43"/>
                      </a:lnTo>
                      <a:lnTo>
                        <a:pt x="2" y="37"/>
                      </a:lnTo>
                      <a:lnTo>
                        <a:pt x="6" y="29"/>
                      </a:lnTo>
                      <a:lnTo>
                        <a:pt x="9" y="23"/>
                      </a:lnTo>
                      <a:lnTo>
                        <a:pt x="10" y="17"/>
                      </a:lnTo>
                      <a:lnTo>
                        <a:pt x="11" y="14"/>
                      </a:lnTo>
                      <a:lnTo>
                        <a:pt x="15" y="9"/>
                      </a:lnTo>
                      <a:lnTo>
                        <a:pt x="20" y="3"/>
                      </a:lnTo>
                      <a:lnTo>
                        <a:pt x="21" y="3"/>
                      </a:lnTo>
                      <a:lnTo>
                        <a:pt x="26" y="2"/>
                      </a:lnTo>
                      <a:lnTo>
                        <a:pt x="35" y="0"/>
                      </a:lnTo>
                      <a:lnTo>
                        <a:pt x="40" y="3"/>
                      </a:lnTo>
                      <a:lnTo>
                        <a:pt x="44" y="8"/>
                      </a:lnTo>
                      <a:lnTo>
                        <a:pt x="49" y="13"/>
                      </a:lnTo>
                      <a:lnTo>
                        <a:pt x="54" y="21"/>
                      </a:lnTo>
                      <a:lnTo>
                        <a:pt x="57" y="26"/>
                      </a:lnTo>
                      <a:lnTo>
                        <a:pt x="54" y="29"/>
                      </a:lnTo>
                      <a:lnTo>
                        <a:pt x="53" y="32"/>
                      </a:lnTo>
                      <a:lnTo>
                        <a:pt x="50" y="37"/>
                      </a:lnTo>
                      <a:lnTo>
                        <a:pt x="47" y="42"/>
                      </a:lnTo>
                      <a:lnTo>
                        <a:pt x="44" y="52"/>
                      </a:lnTo>
                      <a:lnTo>
                        <a:pt x="44" y="56"/>
                      </a:lnTo>
                      <a:lnTo>
                        <a:pt x="50" y="65"/>
                      </a:lnTo>
                      <a:lnTo>
                        <a:pt x="57" y="71"/>
                      </a:lnTo>
                      <a:lnTo>
                        <a:pt x="62" y="78"/>
                      </a:lnTo>
                      <a:lnTo>
                        <a:pt x="67" y="85"/>
                      </a:lnTo>
                      <a:lnTo>
                        <a:pt x="71" y="90"/>
                      </a:lnTo>
                      <a:lnTo>
                        <a:pt x="78" y="97"/>
                      </a:lnTo>
                      <a:lnTo>
                        <a:pt x="85" y="102"/>
                      </a:lnTo>
                      <a:lnTo>
                        <a:pt x="91" y="107"/>
                      </a:lnTo>
                      <a:lnTo>
                        <a:pt x="95" y="113"/>
                      </a:lnTo>
                      <a:lnTo>
                        <a:pt x="95" y="114"/>
                      </a:lnTo>
                      <a:lnTo>
                        <a:pt x="95" y="117"/>
                      </a:lnTo>
                      <a:lnTo>
                        <a:pt x="91" y="121"/>
                      </a:lnTo>
                      <a:lnTo>
                        <a:pt x="87" y="122"/>
                      </a:lnTo>
                      <a:lnTo>
                        <a:pt x="83" y="124"/>
                      </a:lnTo>
                      <a:lnTo>
                        <a:pt x="78" y="127"/>
                      </a:lnTo>
                      <a:lnTo>
                        <a:pt x="72" y="128"/>
                      </a:lnTo>
                      <a:lnTo>
                        <a:pt x="59" y="131"/>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0" name="Freeform 187">
                  <a:extLst>
                    <a:ext uri="{FF2B5EF4-FFF2-40B4-BE49-F238E27FC236}">
                      <a16:creationId xmlns:a16="http://schemas.microsoft.com/office/drawing/2014/main" id="{F2D5DE7B-4D5A-4ED6-9753-2C00AAE18EE0}"/>
                    </a:ext>
                  </a:extLst>
                </p:cNvPr>
                <p:cNvSpPr>
                  <a:spLocks/>
                </p:cNvSpPr>
                <p:nvPr/>
              </p:nvSpPr>
              <p:spPr bwMode="auto">
                <a:xfrm>
                  <a:off x="3809" y="3304"/>
                  <a:ext cx="9" cy="12"/>
                </a:xfrm>
                <a:custGeom>
                  <a:avLst/>
                  <a:gdLst>
                    <a:gd name="T0" fmla="*/ 0 w 9"/>
                    <a:gd name="T1" fmla="*/ 12 h 12"/>
                    <a:gd name="T2" fmla="*/ 0 w 9"/>
                    <a:gd name="T3" fmla="*/ 10 h 12"/>
                    <a:gd name="T4" fmla="*/ 1 w 9"/>
                    <a:gd name="T5" fmla="*/ 7 h 12"/>
                    <a:gd name="T6" fmla="*/ 4 w 9"/>
                    <a:gd name="T7" fmla="*/ 4 h 12"/>
                    <a:gd name="T8" fmla="*/ 4 w 9"/>
                    <a:gd name="T9" fmla="*/ 3 h 12"/>
                    <a:gd name="T10" fmla="*/ 5 w 9"/>
                    <a:gd name="T11" fmla="*/ 0 h 12"/>
                    <a:gd name="T12" fmla="*/ 9 w 9"/>
                    <a:gd name="T13" fmla="*/ 2 h 12"/>
                    <a:gd name="T14" fmla="*/ 9 w 9"/>
                    <a:gd name="T15" fmla="*/ 3 h 12"/>
                    <a:gd name="T16" fmla="*/ 6 w 9"/>
                    <a:gd name="T17" fmla="*/ 5 h 12"/>
                    <a:gd name="T18" fmla="*/ 5 w 9"/>
                    <a:gd name="T19" fmla="*/ 9 h 12"/>
                    <a:gd name="T20" fmla="*/ 4 w 9"/>
                    <a:gd name="T21" fmla="*/ 12 h 12"/>
                    <a:gd name="T22" fmla="*/ 0 w 9"/>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0" y="12"/>
                      </a:moveTo>
                      <a:lnTo>
                        <a:pt x="0" y="10"/>
                      </a:lnTo>
                      <a:lnTo>
                        <a:pt x="1" y="7"/>
                      </a:lnTo>
                      <a:lnTo>
                        <a:pt x="4" y="4"/>
                      </a:lnTo>
                      <a:lnTo>
                        <a:pt x="4" y="3"/>
                      </a:lnTo>
                      <a:lnTo>
                        <a:pt x="5" y="0"/>
                      </a:lnTo>
                      <a:lnTo>
                        <a:pt x="9" y="2"/>
                      </a:lnTo>
                      <a:lnTo>
                        <a:pt x="9" y="3"/>
                      </a:lnTo>
                      <a:lnTo>
                        <a:pt x="6" y="5"/>
                      </a:lnTo>
                      <a:lnTo>
                        <a:pt x="5" y="9"/>
                      </a:lnTo>
                      <a:lnTo>
                        <a:pt x="4" y="12"/>
                      </a:lnTo>
                      <a:lnTo>
                        <a:pt x="0" y="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1" name="Freeform 188">
                  <a:extLst>
                    <a:ext uri="{FF2B5EF4-FFF2-40B4-BE49-F238E27FC236}">
                      <a16:creationId xmlns:a16="http://schemas.microsoft.com/office/drawing/2014/main" id="{E3EA34E0-65AE-4470-841D-0D1F28E098BD}"/>
                    </a:ext>
                  </a:extLst>
                </p:cNvPr>
                <p:cNvSpPr>
                  <a:spLocks/>
                </p:cNvSpPr>
                <p:nvPr/>
              </p:nvSpPr>
              <p:spPr bwMode="auto">
                <a:xfrm>
                  <a:off x="2914" y="3307"/>
                  <a:ext cx="67" cy="137"/>
                </a:xfrm>
                <a:custGeom>
                  <a:avLst/>
                  <a:gdLst>
                    <a:gd name="T0" fmla="*/ 51 w 67"/>
                    <a:gd name="T1" fmla="*/ 137 h 137"/>
                    <a:gd name="T2" fmla="*/ 46 w 67"/>
                    <a:gd name="T3" fmla="*/ 137 h 137"/>
                    <a:gd name="T4" fmla="*/ 42 w 67"/>
                    <a:gd name="T5" fmla="*/ 134 h 137"/>
                    <a:gd name="T6" fmla="*/ 37 w 67"/>
                    <a:gd name="T7" fmla="*/ 132 h 137"/>
                    <a:gd name="T8" fmla="*/ 33 w 67"/>
                    <a:gd name="T9" fmla="*/ 126 h 137"/>
                    <a:gd name="T10" fmla="*/ 32 w 67"/>
                    <a:gd name="T11" fmla="*/ 120 h 137"/>
                    <a:gd name="T12" fmla="*/ 29 w 67"/>
                    <a:gd name="T13" fmla="*/ 116 h 137"/>
                    <a:gd name="T14" fmla="*/ 27 w 67"/>
                    <a:gd name="T15" fmla="*/ 113 h 137"/>
                    <a:gd name="T16" fmla="*/ 19 w 67"/>
                    <a:gd name="T17" fmla="*/ 101 h 137"/>
                    <a:gd name="T18" fmla="*/ 14 w 67"/>
                    <a:gd name="T19" fmla="*/ 99 h 137"/>
                    <a:gd name="T20" fmla="*/ 7 w 67"/>
                    <a:gd name="T21" fmla="*/ 95 h 137"/>
                    <a:gd name="T22" fmla="*/ 3 w 67"/>
                    <a:gd name="T23" fmla="*/ 88 h 137"/>
                    <a:gd name="T24" fmla="*/ 4 w 67"/>
                    <a:gd name="T25" fmla="*/ 76 h 137"/>
                    <a:gd name="T26" fmla="*/ 7 w 67"/>
                    <a:gd name="T27" fmla="*/ 69 h 137"/>
                    <a:gd name="T28" fmla="*/ 9 w 67"/>
                    <a:gd name="T29" fmla="*/ 59 h 137"/>
                    <a:gd name="T30" fmla="*/ 9 w 67"/>
                    <a:gd name="T31" fmla="*/ 52 h 137"/>
                    <a:gd name="T32" fmla="*/ 13 w 67"/>
                    <a:gd name="T33" fmla="*/ 42 h 137"/>
                    <a:gd name="T34" fmla="*/ 12 w 67"/>
                    <a:gd name="T35" fmla="*/ 33 h 137"/>
                    <a:gd name="T36" fmla="*/ 4 w 67"/>
                    <a:gd name="T37" fmla="*/ 28 h 137"/>
                    <a:gd name="T38" fmla="*/ 0 w 67"/>
                    <a:gd name="T39" fmla="*/ 18 h 137"/>
                    <a:gd name="T40" fmla="*/ 2 w 67"/>
                    <a:gd name="T41" fmla="*/ 9 h 137"/>
                    <a:gd name="T42" fmla="*/ 7 w 67"/>
                    <a:gd name="T43" fmla="*/ 2 h 137"/>
                    <a:gd name="T44" fmla="*/ 7 w 67"/>
                    <a:gd name="T45" fmla="*/ 1 h 137"/>
                    <a:gd name="T46" fmla="*/ 9 w 67"/>
                    <a:gd name="T47" fmla="*/ 0 h 137"/>
                    <a:gd name="T48" fmla="*/ 13 w 67"/>
                    <a:gd name="T49" fmla="*/ 0 h 137"/>
                    <a:gd name="T50" fmla="*/ 16 w 67"/>
                    <a:gd name="T51" fmla="*/ 1 h 137"/>
                    <a:gd name="T52" fmla="*/ 16 w 67"/>
                    <a:gd name="T53" fmla="*/ 10 h 137"/>
                    <a:gd name="T54" fmla="*/ 16 w 67"/>
                    <a:gd name="T55" fmla="*/ 18 h 137"/>
                    <a:gd name="T56" fmla="*/ 19 w 67"/>
                    <a:gd name="T57" fmla="*/ 29 h 137"/>
                    <a:gd name="T58" fmla="*/ 23 w 67"/>
                    <a:gd name="T59" fmla="*/ 35 h 137"/>
                    <a:gd name="T60" fmla="*/ 29 w 67"/>
                    <a:gd name="T61" fmla="*/ 42 h 137"/>
                    <a:gd name="T62" fmla="*/ 29 w 67"/>
                    <a:gd name="T63" fmla="*/ 50 h 137"/>
                    <a:gd name="T64" fmla="*/ 28 w 67"/>
                    <a:gd name="T65" fmla="*/ 59 h 137"/>
                    <a:gd name="T66" fmla="*/ 28 w 67"/>
                    <a:gd name="T67" fmla="*/ 68 h 137"/>
                    <a:gd name="T68" fmla="*/ 29 w 67"/>
                    <a:gd name="T69" fmla="*/ 76 h 137"/>
                    <a:gd name="T70" fmla="*/ 32 w 67"/>
                    <a:gd name="T71" fmla="*/ 85 h 137"/>
                    <a:gd name="T72" fmla="*/ 36 w 67"/>
                    <a:gd name="T73" fmla="*/ 88 h 137"/>
                    <a:gd name="T74" fmla="*/ 43 w 67"/>
                    <a:gd name="T75" fmla="*/ 91 h 137"/>
                    <a:gd name="T76" fmla="*/ 51 w 67"/>
                    <a:gd name="T77" fmla="*/ 95 h 137"/>
                    <a:gd name="T78" fmla="*/ 55 w 67"/>
                    <a:gd name="T79" fmla="*/ 97 h 137"/>
                    <a:gd name="T80" fmla="*/ 60 w 67"/>
                    <a:gd name="T81" fmla="*/ 102 h 137"/>
                    <a:gd name="T82" fmla="*/ 66 w 67"/>
                    <a:gd name="T83" fmla="*/ 114 h 137"/>
                    <a:gd name="T84" fmla="*/ 67 w 67"/>
                    <a:gd name="T85" fmla="*/ 119 h 137"/>
                    <a:gd name="T86" fmla="*/ 66 w 67"/>
                    <a:gd name="T87" fmla="*/ 124 h 137"/>
                    <a:gd name="T88" fmla="*/ 62 w 67"/>
                    <a:gd name="T89" fmla="*/ 125 h 137"/>
                    <a:gd name="T90" fmla="*/ 61 w 67"/>
                    <a:gd name="T91" fmla="*/ 130 h 137"/>
                    <a:gd name="T92" fmla="*/ 59 w 67"/>
                    <a:gd name="T93" fmla="*/ 135 h 137"/>
                    <a:gd name="T94" fmla="*/ 55 w 67"/>
                    <a:gd name="T95" fmla="*/ 137 h 137"/>
                    <a:gd name="T96" fmla="*/ 51 w 67"/>
                    <a:gd name="T9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137">
                      <a:moveTo>
                        <a:pt x="51" y="137"/>
                      </a:moveTo>
                      <a:lnTo>
                        <a:pt x="46" y="137"/>
                      </a:lnTo>
                      <a:lnTo>
                        <a:pt x="42" y="134"/>
                      </a:lnTo>
                      <a:lnTo>
                        <a:pt x="37" y="132"/>
                      </a:lnTo>
                      <a:lnTo>
                        <a:pt x="33" y="126"/>
                      </a:lnTo>
                      <a:lnTo>
                        <a:pt x="32" y="120"/>
                      </a:lnTo>
                      <a:lnTo>
                        <a:pt x="29" y="116"/>
                      </a:lnTo>
                      <a:lnTo>
                        <a:pt x="27" y="113"/>
                      </a:lnTo>
                      <a:lnTo>
                        <a:pt x="19" y="101"/>
                      </a:lnTo>
                      <a:lnTo>
                        <a:pt x="14" y="99"/>
                      </a:lnTo>
                      <a:lnTo>
                        <a:pt x="7" y="95"/>
                      </a:lnTo>
                      <a:lnTo>
                        <a:pt x="3" y="88"/>
                      </a:lnTo>
                      <a:lnTo>
                        <a:pt x="4" y="76"/>
                      </a:lnTo>
                      <a:lnTo>
                        <a:pt x="7" y="69"/>
                      </a:lnTo>
                      <a:lnTo>
                        <a:pt x="9" y="59"/>
                      </a:lnTo>
                      <a:lnTo>
                        <a:pt x="9" y="52"/>
                      </a:lnTo>
                      <a:lnTo>
                        <a:pt x="13" y="42"/>
                      </a:lnTo>
                      <a:lnTo>
                        <a:pt x="12" y="33"/>
                      </a:lnTo>
                      <a:lnTo>
                        <a:pt x="4" y="28"/>
                      </a:lnTo>
                      <a:lnTo>
                        <a:pt x="0" y="18"/>
                      </a:lnTo>
                      <a:lnTo>
                        <a:pt x="2" y="9"/>
                      </a:lnTo>
                      <a:lnTo>
                        <a:pt x="7" y="2"/>
                      </a:lnTo>
                      <a:lnTo>
                        <a:pt x="7" y="1"/>
                      </a:lnTo>
                      <a:lnTo>
                        <a:pt x="9" y="0"/>
                      </a:lnTo>
                      <a:lnTo>
                        <a:pt x="13" y="0"/>
                      </a:lnTo>
                      <a:lnTo>
                        <a:pt x="16" y="1"/>
                      </a:lnTo>
                      <a:lnTo>
                        <a:pt x="16" y="10"/>
                      </a:lnTo>
                      <a:lnTo>
                        <a:pt x="16" y="18"/>
                      </a:lnTo>
                      <a:lnTo>
                        <a:pt x="19" y="29"/>
                      </a:lnTo>
                      <a:lnTo>
                        <a:pt x="23" y="35"/>
                      </a:lnTo>
                      <a:lnTo>
                        <a:pt x="29" y="42"/>
                      </a:lnTo>
                      <a:lnTo>
                        <a:pt x="29" y="50"/>
                      </a:lnTo>
                      <a:lnTo>
                        <a:pt x="28" y="59"/>
                      </a:lnTo>
                      <a:lnTo>
                        <a:pt x="28" y="68"/>
                      </a:lnTo>
                      <a:lnTo>
                        <a:pt x="29" y="76"/>
                      </a:lnTo>
                      <a:lnTo>
                        <a:pt x="32" y="85"/>
                      </a:lnTo>
                      <a:lnTo>
                        <a:pt x="36" y="88"/>
                      </a:lnTo>
                      <a:lnTo>
                        <a:pt x="43" y="91"/>
                      </a:lnTo>
                      <a:lnTo>
                        <a:pt x="51" y="95"/>
                      </a:lnTo>
                      <a:lnTo>
                        <a:pt x="55" y="97"/>
                      </a:lnTo>
                      <a:lnTo>
                        <a:pt x="60" y="102"/>
                      </a:lnTo>
                      <a:lnTo>
                        <a:pt x="66" y="114"/>
                      </a:lnTo>
                      <a:lnTo>
                        <a:pt x="67" y="119"/>
                      </a:lnTo>
                      <a:lnTo>
                        <a:pt x="66" y="124"/>
                      </a:lnTo>
                      <a:lnTo>
                        <a:pt x="62" y="125"/>
                      </a:lnTo>
                      <a:lnTo>
                        <a:pt x="61" y="130"/>
                      </a:lnTo>
                      <a:lnTo>
                        <a:pt x="59" y="135"/>
                      </a:lnTo>
                      <a:lnTo>
                        <a:pt x="55" y="137"/>
                      </a:lnTo>
                      <a:lnTo>
                        <a:pt x="51" y="13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2" name="Freeform 189">
                  <a:extLst>
                    <a:ext uri="{FF2B5EF4-FFF2-40B4-BE49-F238E27FC236}">
                      <a16:creationId xmlns:a16="http://schemas.microsoft.com/office/drawing/2014/main" id="{8D14D8B5-7EB9-4D78-8120-FE4AC160FBA6}"/>
                    </a:ext>
                  </a:extLst>
                </p:cNvPr>
                <p:cNvSpPr>
                  <a:spLocks/>
                </p:cNvSpPr>
                <p:nvPr/>
              </p:nvSpPr>
              <p:spPr bwMode="auto">
                <a:xfrm>
                  <a:off x="3969" y="3313"/>
                  <a:ext cx="21" cy="77"/>
                </a:xfrm>
                <a:custGeom>
                  <a:avLst/>
                  <a:gdLst>
                    <a:gd name="T0" fmla="*/ 4 w 21"/>
                    <a:gd name="T1" fmla="*/ 76 h 77"/>
                    <a:gd name="T2" fmla="*/ 6 w 21"/>
                    <a:gd name="T3" fmla="*/ 67 h 77"/>
                    <a:gd name="T4" fmla="*/ 6 w 21"/>
                    <a:gd name="T5" fmla="*/ 53 h 77"/>
                    <a:gd name="T6" fmla="*/ 4 w 21"/>
                    <a:gd name="T7" fmla="*/ 41 h 77"/>
                    <a:gd name="T8" fmla="*/ 1 w 21"/>
                    <a:gd name="T9" fmla="*/ 32 h 77"/>
                    <a:gd name="T10" fmla="*/ 0 w 21"/>
                    <a:gd name="T11" fmla="*/ 23 h 77"/>
                    <a:gd name="T12" fmla="*/ 1 w 21"/>
                    <a:gd name="T13" fmla="*/ 14 h 77"/>
                    <a:gd name="T14" fmla="*/ 6 w 21"/>
                    <a:gd name="T15" fmla="*/ 8 h 77"/>
                    <a:gd name="T16" fmla="*/ 2 w 21"/>
                    <a:gd name="T17" fmla="*/ 3 h 77"/>
                    <a:gd name="T18" fmla="*/ 7 w 21"/>
                    <a:gd name="T19" fmla="*/ 0 h 77"/>
                    <a:gd name="T20" fmla="*/ 16 w 21"/>
                    <a:gd name="T21" fmla="*/ 3 h 77"/>
                    <a:gd name="T22" fmla="*/ 20 w 21"/>
                    <a:gd name="T23" fmla="*/ 8 h 77"/>
                    <a:gd name="T24" fmla="*/ 21 w 21"/>
                    <a:gd name="T25" fmla="*/ 15 h 77"/>
                    <a:gd name="T26" fmla="*/ 16 w 21"/>
                    <a:gd name="T27" fmla="*/ 19 h 77"/>
                    <a:gd name="T28" fmla="*/ 14 w 21"/>
                    <a:gd name="T29" fmla="*/ 22 h 77"/>
                    <a:gd name="T30" fmla="*/ 7 w 21"/>
                    <a:gd name="T31" fmla="*/ 27 h 77"/>
                    <a:gd name="T32" fmla="*/ 6 w 21"/>
                    <a:gd name="T33" fmla="*/ 34 h 77"/>
                    <a:gd name="T34" fmla="*/ 10 w 21"/>
                    <a:gd name="T35" fmla="*/ 32 h 77"/>
                    <a:gd name="T36" fmla="*/ 12 w 21"/>
                    <a:gd name="T37" fmla="*/ 25 h 77"/>
                    <a:gd name="T38" fmla="*/ 15 w 21"/>
                    <a:gd name="T39" fmla="*/ 22 h 77"/>
                    <a:gd name="T40" fmla="*/ 16 w 21"/>
                    <a:gd name="T41" fmla="*/ 24 h 77"/>
                    <a:gd name="T42" fmla="*/ 14 w 21"/>
                    <a:gd name="T43" fmla="*/ 27 h 77"/>
                    <a:gd name="T44" fmla="*/ 10 w 21"/>
                    <a:gd name="T45" fmla="*/ 31 h 77"/>
                    <a:gd name="T46" fmla="*/ 7 w 21"/>
                    <a:gd name="T47" fmla="*/ 37 h 77"/>
                    <a:gd name="T48" fmla="*/ 9 w 21"/>
                    <a:gd name="T49" fmla="*/ 44 h 77"/>
                    <a:gd name="T50" fmla="*/ 14 w 21"/>
                    <a:gd name="T51" fmla="*/ 50 h 77"/>
                    <a:gd name="T52" fmla="*/ 16 w 21"/>
                    <a:gd name="T53" fmla="*/ 44 h 77"/>
                    <a:gd name="T54" fmla="*/ 21 w 21"/>
                    <a:gd name="T55" fmla="*/ 44 h 77"/>
                    <a:gd name="T56" fmla="*/ 16 w 21"/>
                    <a:gd name="T57" fmla="*/ 52 h 77"/>
                    <a:gd name="T58" fmla="*/ 16 w 21"/>
                    <a:gd name="T59" fmla="*/ 62 h 77"/>
                    <a:gd name="T60" fmla="*/ 16 w 21"/>
                    <a:gd name="T61" fmla="*/ 70 h 77"/>
                    <a:gd name="T62" fmla="*/ 12 w 21"/>
                    <a:gd name="T63" fmla="*/ 74 h 77"/>
                    <a:gd name="T64" fmla="*/ 5 w 21"/>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77">
                      <a:moveTo>
                        <a:pt x="5" y="77"/>
                      </a:moveTo>
                      <a:lnTo>
                        <a:pt x="4" y="76"/>
                      </a:lnTo>
                      <a:lnTo>
                        <a:pt x="5" y="70"/>
                      </a:lnTo>
                      <a:lnTo>
                        <a:pt x="6" y="67"/>
                      </a:lnTo>
                      <a:lnTo>
                        <a:pt x="7" y="61"/>
                      </a:lnTo>
                      <a:lnTo>
                        <a:pt x="6" y="53"/>
                      </a:lnTo>
                      <a:lnTo>
                        <a:pt x="5" y="50"/>
                      </a:lnTo>
                      <a:lnTo>
                        <a:pt x="4" y="41"/>
                      </a:lnTo>
                      <a:lnTo>
                        <a:pt x="2" y="36"/>
                      </a:lnTo>
                      <a:lnTo>
                        <a:pt x="1" y="32"/>
                      </a:lnTo>
                      <a:lnTo>
                        <a:pt x="0" y="25"/>
                      </a:lnTo>
                      <a:lnTo>
                        <a:pt x="0" y="23"/>
                      </a:lnTo>
                      <a:lnTo>
                        <a:pt x="1" y="18"/>
                      </a:lnTo>
                      <a:lnTo>
                        <a:pt x="1" y="14"/>
                      </a:lnTo>
                      <a:lnTo>
                        <a:pt x="4" y="10"/>
                      </a:lnTo>
                      <a:lnTo>
                        <a:pt x="6" y="8"/>
                      </a:lnTo>
                      <a:lnTo>
                        <a:pt x="1" y="6"/>
                      </a:lnTo>
                      <a:lnTo>
                        <a:pt x="2" y="3"/>
                      </a:lnTo>
                      <a:lnTo>
                        <a:pt x="6" y="0"/>
                      </a:lnTo>
                      <a:lnTo>
                        <a:pt x="7" y="0"/>
                      </a:lnTo>
                      <a:lnTo>
                        <a:pt x="14" y="1"/>
                      </a:lnTo>
                      <a:lnTo>
                        <a:pt x="16" y="3"/>
                      </a:lnTo>
                      <a:lnTo>
                        <a:pt x="19" y="5"/>
                      </a:lnTo>
                      <a:lnTo>
                        <a:pt x="20" y="8"/>
                      </a:lnTo>
                      <a:lnTo>
                        <a:pt x="21" y="10"/>
                      </a:lnTo>
                      <a:lnTo>
                        <a:pt x="21" y="15"/>
                      </a:lnTo>
                      <a:lnTo>
                        <a:pt x="19" y="17"/>
                      </a:lnTo>
                      <a:lnTo>
                        <a:pt x="16" y="19"/>
                      </a:lnTo>
                      <a:lnTo>
                        <a:pt x="14" y="20"/>
                      </a:lnTo>
                      <a:lnTo>
                        <a:pt x="14" y="22"/>
                      </a:lnTo>
                      <a:lnTo>
                        <a:pt x="9" y="24"/>
                      </a:lnTo>
                      <a:lnTo>
                        <a:pt x="7" y="27"/>
                      </a:lnTo>
                      <a:lnTo>
                        <a:pt x="6" y="32"/>
                      </a:lnTo>
                      <a:lnTo>
                        <a:pt x="6" y="34"/>
                      </a:lnTo>
                      <a:lnTo>
                        <a:pt x="7" y="34"/>
                      </a:lnTo>
                      <a:lnTo>
                        <a:pt x="10" y="32"/>
                      </a:lnTo>
                      <a:lnTo>
                        <a:pt x="10" y="29"/>
                      </a:lnTo>
                      <a:lnTo>
                        <a:pt x="12" y="25"/>
                      </a:lnTo>
                      <a:lnTo>
                        <a:pt x="14" y="23"/>
                      </a:lnTo>
                      <a:lnTo>
                        <a:pt x="15" y="22"/>
                      </a:lnTo>
                      <a:lnTo>
                        <a:pt x="16" y="22"/>
                      </a:lnTo>
                      <a:lnTo>
                        <a:pt x="16" y="24"/>
                      </a:lnTo>
                      <a:lnTo>
                        <a:pt x="15" y="27"/>
                      </a:lnTo>
                      <a:lnTo>
                        <a:pt x="14" y="27"/>
                      </a:lnTo>
                      <a:lnTo>
                        <a:pt x="12" y="27"/>
                      </a:lnTo>
                      <a:lnTo>
                        <a:pt x="10" y="31"/>
                      </a:lnTo>
                      <a:lnTo>
                        <a:pt x="9" y="34"/>
                      </a:lnTo>
                      <a:lnTo>
                        <a:pt x="7" y="37"/>
                      </a:lnTo>
                      <a:lnTo>
                        <a:pt x="7" y="39"/>
                      </a:lnTo>
                      <a:lnTo>
                        <a:pt x="9" y="44"/>
                      </a:lnTo>
                      <a:lnTo>
                        <a:pt x="10" y="48"/>
                      </a:lnTo>
                      <a:lnTo>
                        <a:pt x="14" y="50"/>
                      </a:lnTo>
                      <a:lnTo>
                        <a:pt x="15" y="48"/>
                      </a:lnTo>
                      <a:lnTo>
                        <a:pt x="16" y="44"/>
                      </a:lnTo>
                      <a:lnTo>
                        <a:pt x="21" y="41"/>
                      </a:lnTo>
                      <a:lnTo>
                        <a:pt x="21" y="44"/>
                      </a:lnTo>
                      <a:lnTo>
                        <a:pt x="19" y="48"/>
                      </a:lnTo>
                      <a:lnTo>
                        <a:pt x="16" y="52"/>
                      </a:lnTo>
                      <a:lnTo>
                        <a:pt x="15" y="56"/>
                      </a:lnTo>
                      <a:lnTo>
                        <a:pt x="16" y="62"/>
                      </a:lnTo>
                      <a:lnTo>
                        <a:pt x="18" y="66"/>
                      </a:lnTo>
                      <a:lnTo>
                        <a:pt x="16" y="70"/>
                      </a:lnTo>
                      <a:lnTo>
                        <a:pt x="15" y="71"/>
                      </a:lnTo>
                      <a:lnTo>
                        <a:pt x="12" y="74"/>
                      </a:lnTo>
                      <a:lnTo>
                        <a:pt x="7" y="76"/>
                      </a:lnTo>
                      <a:lnTo>
                        <a:pt x="5" y="7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3" name="Freeform 190">
                  <a:extLst>
                    <a:ext uri="{FF2B5EF4-FFF2-40B4-BE49-F238E27FC236}">
                      <a16:creationId xmlns:a16="http://schemas.microsoft.com/office/drawing/2014/main" id="{E8FF86E9-B6EE-4F53-8503-DA3A9E88A6B9}"/>
                    </a:ext>
                  </a:extLst>
                </p:cNvPr>
                <p:cNvSpPr>
                  <a:spLocks/>
                </p:cNvSpPr>
                <p:nvPr/>
              </p:nvSpPr>
              <p:spPr bwMode="auto">
                <a:xfrm>
                  <a:off x="3794" y="3321"/>
                  <a:ext cx="13" cy="9"/>
                </a:xfrm>
                <a:custGeom>
                  <a:avLst/>
                  <a:gdLst>
                    <a:gd name="T0" fmla="*/ 0 w 13"/>
                    <a:gd name="T1" fmla="*/ 9 h 9"/>
                    <a:gd name="T2" fmla="*/ 1 w 13"/>
                    <a:gd name="T3" fmla="*/ 7 h 9"/>
                    <a:gd name="T4" fmla="*/ 4 w 13"/>
                    <a:gd name="T5" fmla="*/ 4 h 9"/>
                    <a:gd name="T6" fmla="*/ 6 w 13"/>
                    <a:gd name="T7" fmla="*/ 2 h 9"/>
                    <a:gd name="T8" fmla="*/ 10 w 13"/>
                    <a:gd name="T9" fmla="*/ 1 h 9"/>
                    <a:gd name="T10" fmla="*/ 11 w 13"/>
                    <a:gd name="T11" fmla="*/ 0 h 9"/>
                    <a:gd name="T12" fmla="*/ 13 w 13"/>
                    <a:gd name="T13" fmla="*/ 0 h 9"/>
                    <a:gd name="T14" fmla="*/ 11 w 13"/>
                    <a:gd name="T15" fmla="*/ 6 h 9"/>
                    <a:gd name="T16" fmla="*/ 6 w 13"/>
                    <a:gd name="T17" fmla="*/ 7 h 9"/>
                    <a:gd name="T18" fmla="*/ 2 w 13"/>
                    <a:gd name="T19" fmla="*/ 9 h 9"/>
                    <a:gd name="T20" fmla="*/ 0 w 13"/>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9">
                      <a:moveTo>
                        <a:pt x="0" y="9"/>
                      </a:moveTo>
                      <a:lnTo>
                        <a:pt x="1" y="7"/>
                      </a:lnTo>
                      <a:lnTo>
                        <a:pt x="4" y="4"/>
                      </a:lnTo>
                      <a:lnTo>
                        <a:pt x="6" y="2"/>
                      </a:lnTo>
                      <a:lnTo>
                        <a:pt x="10" y="1"/>
                      </a:lnTo>
                      <a:lnTo>
                        <a:pt x="11" y="0"/>
                      </a:lnTo>
                      <a:lnTo>
                        <a:pt x="13" y="0"/>
                      </a:lnTo>
                      <a:lnTo>
                        <a:pt x="11" y="6"/>
                      </a:lnTo>
                      <a:lnTo>
                        <a:pt x="6" y="7"/>
                      </a:lnTo>
                      <a:lnTo>
                        <a:pt x="2" y="9"/>
                      </a:lnTo>
                      <a:lnTo>
                        <a:pt x="0" y="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4" name="Freeform 191">
                  <a:extLst>
                    <a:ext uri="{FF2B5EF4-FFF2-40B4-BE49-F238E27FC236}">
                      <a16:creationId xmlns:a16="http://schemas.microsoft.com/office/drawing/2014/main" id="{127D2D44-3A06-435F-AFEA-68E8D70148B1}"/>
                    </a:ext>
                  </a:extLst>
                </p:cNvPr>
                <p:cNvSpPr>
                  <a:spLocks/>
                </p:cNvSpPr>
                <p:nvPr/>
              </p:nvSpPr>
              <p:spPr bwMode="auto">
                <a:xfrm>
                  <a:off x="3284" y="3332"/>
                  <a:ext cx="14" cy="18"/>
                </a:xfrm>
                <a:custGeom>
                  <a:avLst/>
                  <a:gdLst>
                    <a:gd name="T0" fmla="*/ 12 w 14"/>
                    <a:gd name="T1" fmla="*/ 18 h 18"/>
                    <a:gd name="T2" fmla="*/ 8 w 14"/>
                    <a:gd name="T3" fmla="*/ 17 h 18"/>
                    <a:gd name="T4" fmla="*/ 5 w 14"/>
                    <a:gd name="T5" fmla="*/ 15 h 18"/>
                    <a:gd name="T6" fmla="*/ 0 w 14"/>
                    <a:gd name="T7" fmla="*/ 12 h 18"/>
                    <a:gd name="T8" fmla="*/ 0 w 14"/>
                    <a:gd name="T9" fmla="*/ 4 h 18"/>
                    <a:gd name="T10" fmla="*/ 3 w 14"/>
                    <a:gd name="T11" fmla="*/ 1 h 18"/>
                    <a:gd name="T12" fmla="*/ 5 w 14"/>
                    <a:gd name="T13" fmla="*/ 0 h 18"/>
                    <a:gd name="T14" fmla="*/ 8 w 14"/>
                    <a:gd name="T15" fmla="*/ 1 h 18"/>
                    <a:gd name="T16" fmla="*/ 11 w 14"/>
                    <a:gd name="T17" fmla="*/ 5 h 18"/>
                    <a:gd name="T18" fmla="*/ 14 w 14"/>
                    <a:gd name="T19" fmla="*/ 12 h 18"/>
                    <a:gd name="T20" fmla="*/ 14 w 14"/>
                    <a:gd name="T21" fmla="*/ 17 h 18"/>
                    <a:gd name="T22" fmla="*/ 12 w 1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2" y="18"/>
                      </a:moveTo>
                      <a:lnTo>
                        <a:pt x="8" y="17"/>
                      </a:lnTo>
                      <a:lnTo>
                        <a:pt x="5" y="15"/>
                      </a:lnTo>
                      <a:lnTo>
                        <a:pt x="0" y="12"/>
                      </a:lnTo>
                      <a:lnTo>
                        <a:pt x="0" y="4"/>
                      </a:lnTo>
                      <a:lnTo>
                        <a:pt x="3" y="1"/>
                      </a:lnTo>
                      <a:lnTo>
                        <a:pt x="5" y="0"/>
                      </a:lnTo>
                      <a:lnTo>
                        <a:pt x="8" y="1"/>
                      </a:lnTo>
                      <a:lnTo>
                        <a:pt x="11" y="5"/>
                      </a:lnTo>
                      <a:lnTo>
                        <a:pt x="14" y="12"/>
                      </a:lnTo>
                      <a:lnTo>
                        <a:pt x="14" y="17"/>
                      </a:lnTo>
                      <a:lnTo>
                        <a:pt x="12" y="1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5" name="Freeform 192">
                  <a:extLst>
                    <a:ext uri="{FF2B5EF4-FFF2-40B4-BE49-F238E27FC236}">
                      <a16:creationId xmlns:a16="http://schemas.microsoft.com/office/drawing/2014/main" id="{8C285E3F-93F8-4654-9E5C-F2AC2CC3038C}"/>
                    </a:ext>
                  </a:extLst>
                </p:cNvPr>
                <p:cNvSpPr>
                  <a:spLocks/>
                </p:cNvSpPr>
                <p:nvPr/>
              </p:nvSpPr>
              <p:spPr bwMode="auto">
                <a:xfrm>
                  <a:off x="3771" y="3335"/>
                  <a:ext cx="20" cy="20"/>
                </a:xfrm>
                <a:custGeom>
                  <a:avLst/>
                  <a:gdLst>
                    <a:gd name="T0" fmla="*/ 0 w 20"/>
                    <a:gd name="T1" fmla="*/ 20 h 20"/>
                    <a:gd name="T2" fmla="*/ 0 w 20"/>
                    <a:gd name="T3" fmla="*/ 16 h 20"/>
                    <a:gd name="T4" fmla="*/ 3 w 20"/>
                    <a:gd name="T5" fmla="*/ 14 h 20"/>
                    <a:gd name="T6" fmla="*/ 4 w 20"/>
                    <a:gd name="T7" fmla="*/ 11 h 20"/>
                    <a:gd name="T8" fmla="*/ 6 w 20"/>
                    <a:gd name="T9" fmla="*/ 5 h 20"/>
                    <a:gd name="T10" fmla="*/ 9 w 20"/>
                    <a:gd name="T11" fmla="*/ 2 h 20"/>
                    <a:gd name="T12" fmla="*/ 13 w 20"/>
                    <a:gd name="T13" fmla="*/ 1 h 20"/>
                    <a:gd name="T14" fmla="*/ 15 w 20"/>
                    <a:gd name="T15" fmla="*/ 0 h 20"/>
                    <a:gd name="T16" fmla="*/ 20 w 20"/>
                    <a:gd name="T17" fmla="*/ 0 h 20"/>
                    <a:gd name="T18" fmla="*/ 20 w 20"/>
                    <a:gd name="T19" fmla="*/ 2 h 20"/>
                    <a:gd name="T20" fmla="*/ 19 w 20"/>
                    <a:gd name="T21" fmla="*/ 7 h 20"/>
                    <a:gd name="T22" fmla="*/ 14 w 20"/>
                    <a:gd name="T23" fmla="*/ 10 h 20"/>
                    <a:gd name="T24" fmla="*/ 12 w 20"/>
                    <a:gd name="T25" fmla="*/ 12 h 20"/>
                    <a:gd name="T26" fmla="*/ 9 w 20"/>
                    <a:gd name="T27" fmla="*/ 16 h 20"/>
                    <a:gd name="T28" fmla="*/ 6 w 20"/>
                    <a:gd name="T29" fmla="*/ 16 h 20"/>
                    <a:gd name="T30" fmla="*/ 5 w 20"/>
                    <a:gd name="T31" fmla="*/ 17 h 20"/>
                    <a:gd name="T32" fmla="*/ 3 w 20"/>
                    <a:gd name="T33" fmla="*/ 19 h 20"/>
                    <a:gd name="T34" fmla="*/ 0 w 20"/>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0">
                      <a:moveTo>
                        <a:pt x="0" y="20"/>
                      </a:moveTo>
                      <a:lnTo>
                        <a:pt x="0" y="16"/>
                      </a:lnTo>
                      <a:lnTo>
                        <a:pt x="3" y="14"/>
                      </a:lnTo>
                      <a:lnTo>
                        <a:pt x="4" y="11"/>
                      </a:lnTo>
                      <a:lnTo>
                        <a:pt x="6" y="5"/>
                      </a:lnTo>
                      <a:lnTo>
                        <a:pt x="9" y="2"/>
                      </a:lnTo>
                      <a:lnTo>
                        <a:pt x="13" y="1"/>
                      </a:lnTo>
                      <a:lnTo>
                        <a:pt x="15" y="0"/>
                      </a:lnTo>
                      <a:lnTo>
                        <a:pt x="20" y="0"/>
                      </a:lnTo>
                      <a:lnTo>
                        <a:pt x="20" y="2"/>
                      </a:lnTo>
                      <a:lnTo>
                        <a:pt x="19" y="7"/>
                      </a:lnTo>
                      <a:lnTo>
                        <a:pt x="14" y="10"/>
                      </a:lnTo>
                      <a:lnTo>
                        <a:pt x="12" y="12"/>
                      </a:lnTo>
                      <a:lnTo>
                        <a:pt x="9" y="16"/>
                      </a:lnTo>
                      <a:lnTo>
                        <a:pt x="6" y="16"/>
                      </a:lnTo>
                      <a:lnTo>
                        <a:pt x="5" y="17"/>
                      </a:lnTo>
                      <a:lnTo>
                        <a:pt x="3" y="19"/>
                      </a:lnTo>
                      <a:lnTo>
                        <a:pt x="0" y="2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6" name="Freeform 193">
                  <a:extLst>
                    <a:ext uri="{FF2B5EF4-FFF2-40B4-BE49-F238E27FC236}">
                      <a16:creationId xmlns:a16="http://schemas.microsoft.com/office/drawing/2014/main" id="{CD9C0235-EAC8-4BB1-91A0-026C84F1D962}"/>
                    </a:ext>
                  </a:extLst>
                </p:cNvPr>
                <p:cNvSpPr>
                  <a:spLocks/>
                </p:cNvSpPr>
                <p:nvPr/>
              </p:nvSpPr>
              <p:spPr bwMode="auto">
                <a:xfrm>
                  <a:off x="3085" y="3336"/>
                  <a:ext cx="35" cy="67"/>
                </a:xfrm>
                <a:custGeom>
                  <a:avLst/>
                  <a:gdLst>
                    <a:gd name="T0" fmla="*/ 17 w 35"/>
                    <a:gd name="T1" fmla="*/ 67 h 67"/>
                    <a:gd name="T2" fmla="*/ 13 w 35"/>
                    <a:gd name="T3" fmla="*/ 67 h 67"/>
                    <a:gd name="T4" fmla="*/ 11 w 35"/>
                    <a:gd name="T5" fmla="*/ 63 h 67"/>
                    <a:gd name="T6" fmla="*/ 9 w 35"/>
                    <a:gd name="T7" fmla="*/ 59 h 67"/>
                    <a:gd name="T8" fmla="*/ 5 w 35"/>
                    <a:gd name="T9" fmla="*/ 53 h 67"/>
                    <a:gd name="T10" fmla="*/ 4 w 35"/>
                    <a:gd name="T11" fmla="*/ 44 h 67"/>
                    <a:gd name="T12" fmla="*/ 0 w 35"/>
                    <a:gd name="T13" fmla="*/ 37 h 67"/>
                    <a:gd name="T14" fmla="*/ 0 w 35"/>
                    <a:gd name="T15" fmla="*/ 30 h 67"/>
                    <a:gd name="T16" fmla="*/ 8 w 35"/>
                    <a:gd name="T17" fmla="*/ 18 h 67"/>
                    <a:gd name="T18" fmla="*/ 11 w 35"/>
                    <a:gd name="T19" fmla="*/ 14 h 67"/>
                    <a:gd name="T20" fmla="*/ 13 w 35"/>
                    <a:gd name="T21" fmla="*/ 11 h 67"/>
                    <a:gd name="T22" fmla="*/ 19 w 35"/>
                    <a:gd name="T23" fmla="*/ 8 h 67"/>
                    <a:gd name="T24" fmla="*/ 23 w 35"/>
                    <a:gd name="T25" fmla="*/ 4 h 67"/>
                    <a:gd name="T26" fmla="*/ 28 w 35"/>
                    <a:gd name="T27" fmla="*/ 1 h 67"/>
                    <a:gd name="T28" fmla="*/ 31 w 35"/>
                    <a:gd name="T29" fmla="*/ 0 h 67"/>
                    <a:gd name="T30" fmla="*/ 35 w 35"/>
                    <a:gd name="T31" fmla="*/ 2 h 67"/>
                    <a:gd name="T32" fmla="*/ 31 w 35"/>
                    <a:gd name="T33" fmla="*/ 8 h 67"/>
                    <a:gd name="T34" fmla="*/ 28 w 35"/>
                    <a:gd name="T35" fmla="*/ 13 h 67"/>
                    <a:gd name="T36" fmla="*/ 27 w 35"/>
                    <a:gd name="T37" fmla="*/ 18 h 67"/>
                    <a:gd name="T38" fmla="*/ 27 w 35"/>
                    <a:gd name="T39" fmla="*/ 24 h 67"/>
                    <a:gd name="T40" fmla="*/ 24 w 35"/>
                    <a:gd name="T41" fmla="*/ 32 h 67"/>
                    <a:gd name="T42" fmla="*/ 22 w 35"/>
                    <a:gd name="T43" fmla="*/ 38 h 67"/>
                    <a:gd name="T44" fmla="*/ 17 w 35"/>
                    <a:gd name="T45" fmla="*/ 42 h 67"/>
                    <a:gd name="T46" fmla="*/ 16 w 35"/>
                    <a:gd name="T47" fmla="*/ 51 h 67"/>
                    <a:gd name="T48" fmla="*/ 17 w 35"/>
                    <a:gd name="T49" fmla="*/ 56 h 67"/>
                    <a:gd name="T50" fmla="*/ 19 w 35"/>
                    <a:gd name="T51" fmla="*/ 59 h 67"/>
                    <a:gd name="T52" fmla="*/ 19 w 35"/>
                    <a:gd name="T53" fmla="*/ 63 h 67"/>
                    <a:gd name="T54" fmla="*/ 17 w 35"/>
                    <a:gd name="T5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67">
                      <a:moveTo>
                        <a:pt x="17" y="67"/>
                      </a:moveTo>
                      <a:lnTo>
                        <a:pt x="13" y="67"/>
                      </a:lnTo>
                      <a:lnTo>
                        <a:pt x="11" y="63"/>
                      </a:lnTo>
                      <a:lnTo>
                        <a:pt x="9" y="59"/>
                      </a:lnTo>
                      <a:lnTo>
                        <a:pt x="5" y="53"/>
                      </a:lnTo>
                      <a:lnTo>
                        <a:pt x="4" y="44"/>
                      </a:lnTo>
                      <a:lnTo>
                        <a:pt x="0" y="37"/>
                      </a:lnTo>
                      <a:lnTo>
                        <a:pt x="0" y="30"/>
                      </a:lnTo>
                      <a:lnTo>
                        <a:pt x="8" y="18"/>
                      </a:lnTo>
                      <a:lnTo>
                        <a:pt x="11" y="14"/>
                      </a:lnTo>
                      <a:lnTo>
                        <a:pt x="13" y="11"/>
                      </a:lnTo>
                      <a:lnTo>
                        <a:pt x="19" y="8"/>
                      </a:lnTo>
                      <a:lnTo>
                        <a:pt x="23" y="4"/>
                      </a:lnTo>
                      <a:lnTo>
                        <a:pt x="28" y="1"/>
                      </a:lnTo>
                      <a:lnTo>
                        <a:pt x="31" y="0"/>
                      </a:lnTo>
                      <a:lnTo>
                        <a:pt x="35" y="2"/>
                      </a:lnTo>
                      <a:lnTo>
                        <a:pt x="31" y="8"/>
                      </a:lnTo>
                      <a:lnTo>
                        <a:pt x="28" y="13"/>
                      </a:lnTo>
                      <a:lnTo>
                        <a:pt x="27" y="18"/>
                      </a:lnTo>
                      <a:lnTo>
                        <a:pt x="27" y="24"/>
                      </a:lnTo>
                      <a:lnTo>
                        <a:pt x="24" y="32"/>
                      </a:lnTo>
                      <a:lnTo>
                        <a:pt x="22" y="38"/>
                      </a:lnTo>
                      <a:lnTo>
                        <a:pt x="17" y="42"/>
                      </a:lnTo>
                      <a:lnTo>
                        <a:pt x="16" y="51"/>
                      </a:lnTo>
                      <a:lnTo>
                        <a:pt x="17" y="56"/>
                      </a:lnTo>
                      <a:lnTo>
                        <a:pt x="19" y="59"/>
                      </a:lnTo>
                      <a:lnTo>
                        <a:pt x="19" y="63"/>
                      </a:lnTo>
                      <a:lnTo>
                        <a:pt x="17" y="67"/>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7" name="Freeform 194">
                  <a:extLst>
                    <a:ext uri="{FF2B5EF4-FFF2-40B4-BE49-F238E27FC236}">
                      <a16:creationId xmlns:a16="http://schemas.microsoft.com/office/drawing/2014/main" id="{3D596DAC-4224-499A-BAD6-1CC2739235F0}"/>
                    </a:ext>
                  </a:extLst>
                </p:cNvPr>
                <p:cNvSpPr>
                  <a:spLocks/>
                </p:cNvSpPr>
                <p:nvPr/>
              </p:nvSpPr>
              <p:spPr bwMode="auto">
                <a:xfrm>
                  <a:off x="3836" y="3342"/>
                  <a:ext cx="23" cy="12"/>
                </a:xfrm>
                <a:custGeom>
                  <a:avLst/>
                  <a:gdLst>
                    <a:gd name="T0" fmla="*/ 5 w 23"/>
                    <a:gd name="T1" fmla="*/ 12 h 12"/>
                    <a:gd name="T2" fmla="*/ 1 w 23"/>
                    <a:gd name="T3" fmla="*/ 12 h 12"/>
                    <a:gd name="T4" fmla="*/ 0 w 23"/>
                    <a:gd name="T5" fmla="*/ 8 h 12"/>
                    <a:gd name="T6" fmla="*/ 1 w 23"/>
                    <a:gd name="T7" fmla="*/ 5 h 12"/>
                    <a:gd name="T8" fmla="*/ 2 w 23"/>
                    <a:gd name="T9" fmla="*/ 3 h 12"/>
                    <a:gd name="T10" fmla="*/ 5 w 23"/>
                    <a:gd name="T11" fmla="*/ 2 h 12"/>
                    <a:gd name="T12" fmla="*/ 11 w 23"/>
                    <a:gd name="T13" fmla="*/ 0 h 12"/>
                    <a:gd name="T14" fmla="*/ 14 w 23"/>
                    <a:gd name="T15" fmla="*/ 2 h 12"/>
                    <a:gd name="T16" fmla="*/ 17 w 23"/>
                    <a:gd name="T17" fmla="*/ 3 h 12"/>
                    <a:gd name="T18" fmla="*/ 23 w 23"/>
                    <a:gd name="T19" fmla="*/ 3 h 12"/>
                    <a:gd name="T20" fmla="*/ 21 w 23"/>
                    <a:gd name="T21" fmla="*/ 4 h 12"/>
                    <a:gd name="T22" fmla="*/ 17 w 23"/>
                    <a:gd name="T23" fmla="*/ 5 h 12"/>
                    <a:gd name="T24" fmla="*/ 15 w 23"/>
                    <a:gd name="T25" fmla="*/ 8 h 12"/>
                    <a:gd name="T26" fmla="*/ 12 w 23"/>
                    <a:gd name="T27" fmla="*/ 9 h 12"/>
                    <a:gd name="T28" fmla="*/ 9 w 23"/>
                    <a:gd name="T29" fmla="*/ 10 h 12"/>
                    <a:gd name="T30" fmla="*/ 5 w 23"/>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2">
                      <a:moveTo>
                        <a:pt x="5" y="12"/>
                      </a:moveTo>
                      <a:lnTo>
                        <a:pt x="1" y="12"/>
                      </a:lnTo>
                      <a:lnTo>
                        <a:pt x="0" y="8"/>
                      </a:lnTo>
                      <a:lnTo>
                        <a:pt x="1" y="5"/>
                      </a:lnTo>
                      <a:lnTo>
                        <a:pt x="2" y="3"/>
                      </a:lnTo>
                      <a:lnTo>
                        <a:pt x="5" y="2"/>
                      </a:lnTo>
                      <a:lnTo>
                        <a:pt x="11" y="0"/>
                      </a:lnTo>
                      <a:lnTo>
                        <a:pt x="14" y="2"/>
                      </a:lnTo>
                      <a:lnTo>
                        <a:pt x="17" y="3"/>
                      </a:lnTo>
                      <a:lnTo>
                        <a:pt x="23" y="3"/>
                      </a:lnTo>
                      <a:lnTo>
                        <a:pt x="21" y="4"/>
                      </a:lnTo>
                      <a:lnTo>
                        <a:pt x="17" y="5"/>
                      </a:lnTo>
                      <a:lnTo>
                        <a:pt x="15" y="8"/>
                      </a:lnTo>
                      <a:lnTo>
                        <a:pt x="12" y="9"/>
                      </a:lnTo>
                      <a:lnTo>
                        <a:pt x="9" y="10"/>
                      </a:lnTo>
                      <a:lnTo>
                        <a:pt x="5" y="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8" name="Freeform 195">
                  <a:extLst>
                    <a:ext uri="{FF2B5EF4-FFF2-40B4-BE49-F238E27FC236}">
                      <a16:creationId xmlns:a16="http://schemas.microsoft.com/office/drawing/2014/main" id="{09CEF52D-5318-4DC2-B33E-1ABE88BBCEFF}"/>
                    </a:ext>
                  </a:extLst>
                </p:cNvPr>
                <p:cNvSpPr>
                  <a:spLocks/>
                </p:cNvSpPr>
                <p:nvPr/>
              </p:nvSpPr>
              <p:spPr bwMode="auto">
                <a:xfrm>
                  <a:off x="3881" y="3346"/>
                  <a:ext cx="12" cy="18"/>
                </a:xfrm>
                <a:custGeom>
                  <a:avLst/>
                  <a:gdLst>
                    <a:gd name="T0" fmla="*/ 2 w 12"/>
                    <a:gd name="T1" fmla="*/ 18 h 18"/>
                    <a:gd name="T2" fmla="*/ 0 w 12"/>
                    <a:gd name="T3" fmla="*/ 17 h 18"/>
                    <a:gd name="T4" fmla="*/ 2 w 12"/>
                    <a:gd name="T5" fmla="*/ 13 h 18"/>
                    <a:gd name="T6" fmla="*/ 4 w 12"/>
                    <a:gd name="T7" fmla="*/ 8 h 18"/>
                    <a:gd name="T8" fmla="*/ 5 w 12"/>
                    <a:gd name="T9" fmla="*/ 6 h 18"/>
                    <a:gd name="T10" fmla="*/ 5 w 12"/>
                    <a:gd name="T11" fmla="*/ 4 h 18"/>
                    <a:gd name="T12" fmla="*/ 3 w 12"/>
                    <a:gd name="T13" fmla="*/ 5 h 18"/>
                    <a:gd name="T14" fmla="*/ 3 w 12"/>
                    <a:gd name="T15" fmla="*/ 4 h 18"/>
                    <a:gd name="T16" fmla="*/ 5 w 12"/>
                    <a:gd name="T17" fmla="*/ 1 h 18"/>
                    <a:gd name="T18" fmla="*/ 8 w 12"/>
                    <a:gd name="T19" fmla="*/ 0 h 18"/>
                    <a:gd name="T20" fmla="*/ 9 w 12"/>
                    <a:gd name="T21" fmla="*/ 1 h 18"/>
                    <a:gd name="T22" fmla="*/ 12 w 12"/>
                    <a:gd name="T23" fmla="*/ 3 h 18"/>
                    <a:gd name="T24" fmla="*/ 9 w 12"/>
                    <a:gd name="T25" fmla="*/ 4 h 18"/>
                    <a:gd name="T26" fmla="*/ 8 w 12"/>
                    <a:gd name="T27" fmla="*/ 5 h 18"/>
                    <a:gd name="T28" fmla="*/ 8 w 12"/>
                    <a:gd name="T29" fmla="*/ 6 h 18"/>
                    <a:gd name="T30" fmla="*/ 7 w 12"/>
                    <a:gd name="T31" fmla="*/ 8 h 18"/>
                    <a:gd name="T32" fmla="*/ 5 w 12"/>
                    <a:gd name="T33" fmla="*/ 11 h 18"/>
                    <a:gd name="T34" fmla="*/ 4 w 12"/>
                    <a:gd name="T35" fmla="*/ 13 h 18"/>
                    <a:gd name="T36" fmla="*/ 3 w 12"/>
                    <a:gd name="T37" fmla="*/ 15 h 18"/>
                    <a:gd name="T38" fmla="*/ 2 w 12"/>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2" y="18"/>
                      </a:moveTo>
                      <a:lnTo>
                        <a:pt x="0" y="17"/>
                      </a:lnTo>
                      <a:lnTo>
                        <a:pt x="2" y="13"/>
                      </a:lnTo>
                      <a:lnTo>
                        <a:pt x="4" y="8"/>
                      </a:lnTo>
                      <a:lnTo>
                        <a:pt x="5" y="6"/>
                      </a:lnTo>
                      <a:lnTo>
                        <a:pt x="5" y="4"/>
                      </a:lnTo>
                      <a:lnTo>
                        <a:pt x="3" y="5"/>
                      </a:lnTo>
                      <a:lnTo>
                        <a:pt x="3" y="4"/>
                      </a:lnTo>
                      <a:lnTo>
                        <a:pt x="5" y="1"/>
                      </a:lnTo>
                      <a:lnTo>
                        <a:pt x="8" y="0"/>
                      </a:lnTo>
                      <a:lnTo>
                        <a:pt x="9" y="1"/>
                      </a:lnTo>
                      <a:lnTo>
                        <a:pt x="12" y="3"/>
                      </a:lnTo>
                      <a:lnTo>
                        <a:pt x="9" y="4"/>
                      </a:lnTo>
                      <a:lnTo>
                        <a:pt x="8" y="5"/>
                      </a:lnTo>
                      <a:lnTo>
                        <a:pt x="8" y="6"/>
                      </a:lnTo>
                      <a:lnTo>
                        <a:pt x="7" y="8"/>
                      </a:lnTo>
                      <a:lnTo>
                        <a:pt x="5" y="11"/>
                      </a:lnTo>
                      <a:lnTo>
                        <a:pt x="4" y="13"/>
                      </a:lnTo>
                      <a:lnTo>
                        <a:pt x="3" y="15"/>
                      </a:lnTo>
                      <a:lnTo>
                        <a:pt x="2" y="18"/>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9" name="Freeform 196">
                  <a:extLst>
                    <a:ext uri="{FF2B5EF4-FFF2-40B4-BE49-F238E27FC236}">
                      <a16:creationId xmlns:a16="http://schemas.microsoft.com/office/drawing/2014/main" id="{ED986358-63B3-4681-8D0C-4B9096984BB4}"/>
                    </a:ext>
                  </a:extLst>
                </p:cNvPr>
                <p:cNvSpPr>
                  <a:spLocks/>
                </p:cNvSpPr>
                <p:nvPr/>
              </p:nvSpPr>
              <p:spPr bwMode="auto">
                <a:xfrm>
                  <a:off x="3904" y="3351"/>
                  <a:ext cx="18" cy="14"/>
                </a:xfrm>
                <a:custGeom>
                  <a:avLst/>
                  <a:gdLst>
                    <a:gd name="T0" fmla="*/ 9 w 18"/>
                    <a:gd name="T1" fmla="*/ 14 h 14"/>
                    <a:gd name="T2" fmla="*/ 8 w 18"/>
                    <a:gd name="T3" fmla="*/ 13 h 14"/>
                    <a:gd name="T4" fmla="*/ 8 w 18"/>
                    <a:gd name="T5" fmla="*/ 12 h 14"/>
                    <a:gd name="T6" fmla="*/ 9 w 18"/>
                    <a:gd name="T7" fmla="*/ 12 h 14"/>
                    <a:gd name="T8" fmla="*/ 9 w 18"/>
                    <a:gd name="T9" fmla="*/ 10 h 14"/>
                    <a:gd name="T10" fmla="*/ 7 w 18"/>
                    <a:gd name="T11" fmla="*/ 10 h 14"/>
                    <a:gd name="T12" fmla="*/ 7 w 18"/>
                    <a:gd name="T13" fmla="*/ 6 h 14"/>
                    <a:gd name="T14" fmla="*/ 7 w 18"/>
                    <a:gd name="T15" fmla="*/ 4 h 14"/>
                    <a:gd name="T16" fmla="*/ 4 w 18"/>
                    <a:gd name="T17" fmla="*/ 6 h 14"/>
                    <a:gd name="T18" fmla="*/ 1 w 18"/>
                    <a:gd name="T19" fmla="*/ 9 h 14"/>
                    <a:gd name="T20" fmla="*/ 0 w 18"/>
                    <a:gd name="T21" fmla="*/ 6 h 14"/>
                    <a:gd name="T22" fmla="*/ 4 w 18"/>
                    <a:gd name="T23" fmla="*/ 4 h 14"/>
                    <a:gd name="T24" fmla="*/ 5 w 18"/>
                    <a:gd name="T25" fmla="*/ 3 h 14"/>
                    <a:gd name="T26" fmla="*/ 7 w 18"/>
                    <a:gd name="T27" fmla="*/ 1 h 14"/>
                    <a:gd name="T28" fmla="*/ 8 w 18"/>
                    <a:gd name="T29" fmla="*/ 0 h 14"/>
                    <a:gd name="T30" fmla="*/ 10 w 18"/>
                    <a:gd name="T31" fmla="*/ 0 h 14"/>
                    <a:gd name="T32" fmla="*/ 13 w 18"/>
                    <a:gd name="T33" fmla="*/ 0 h 14"/>
                    <a:gd name="T34" fmla="*/ 14 w 18"/>
                    <a:gd name="T35" fmla="*/ 0 h 14"/>
                    <a:gd name="T36" fmla="*/ 15 w 18"/>
                    <a:gd name="T37" fmla="*/ 1 h 14"/>
                    <a:gd name="T38" fmla="*/ 18 w 18"/>
                    <a:gd name="T39" fmla="*/ 4 h 14"/>
                    <a:gd name="T40" fmla="*/ 15 w 18"/>
                    <a:gd name="T41" fmla="*/ 6 h 14"/>
                    <a:gd name="T42" fmla="*/ 13 w 18"/>
                    <a:gd name="T43" fmla="*/ 8 h 14"/>
                    <a:gd name="T44" fmla="*/ 12 w 18"/>
                    <a:gd name="T45" fmla="*/ 10 h 14"/>
                    <a:gd name="T46" fmla="*/ 10 w 18"/>
                    <a:gd name="T47" fmla="*/ 13 h 14"/>
                    <a:gd name="T48" fmla="*/ 9 w 18"/>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4">
                      <a:moveTo>
                        <a:pt x="9" y="14"/>
                      </a:moveTo>
                      <a:lnTo>
                        <a:pt x="8" y="13"/>
                      </a:lnTo>
                      <a:lnTo>
                        <a:pt x="8" y="12"/>
                      </a:lnTo>
                      <a:lnTo>
                        <a:pt x="9" y="12"/>
                      </a:lnTo>
                      <a:lnTo>
                        <a:pt x="9" y="10"/>
                      </a:lnTo>
                      <a:lnTo>
                        <a:pt x="7" y="10"/>
                      </a:lnTo>
                      <a:lnTo>
                        <a:pt x="7" y="6"/>
                      </a:lnTo>
                      <a:lnTo>
                        <a:pt x="7" y="4"/>
                      </a:lnTo>
                      <a:lnTo>
                        <a:pt x="4" y="6"/>
                      </a:lnTo>
                      <a:lnTo>
                        <a:pt x="1" y="9"/>
                      </a:lnTo>
                      <a:lnTo>
                        <a:pt x="0" y="6"/>
                      </a:lnTo>
                      <a:lnTo>
                        <a:pt x="4" y="4"/>
                      </a:lnTo>
                      <a:lnTo>
                        <a:pt x="5" y="3"/>
                      </a:lnTo>
                      <a:lnTo>
                        <a:pt x="7" y="1"/>
                      </a:lnTo>
                      <a:lnTo>
                        <a:pt x="8" y="0"/>
                      </a:lnTo>
                      <a:lnTo>
                        <a:pt x="10" y="0"/>
                      </a:lnTo>
                      <a:lnTo>
                        <a:pt x="13" y="0"/>
                      </a:lnTo>
                      <a:lnTo>
                        <a:pt x="14" y="0"/>
                      </a:lnTo>
                      <a:lnTo>
                        <a:pt x="15" y="1"/>
                      </a:lnTo>
                      <a:lnTo>
                        <a:pt x="18" y="4"/>
                      </a:lnTo>
                      <a:lnTo>
                        <a:pt x="15" y="6"/>
                      </a:lnTo>
                      <a:lnTo>
                        <a:pt x="13" y="8"/>
                      </a:lnTo>
                      <a:lnTo>
                        <a:pt x="12" y="10"/>
                      </a:lnTo>
                      <a:lnTo>
                        <a:pt x="10" y="13"/>
                      </a:lnTo>
                      <a:lnTo>
                        <a:pt x="9" y="1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0" name="Freeform 197">
                  <a:extLst>
                    <a:ext uri="{FF2B5EF4-FFF2-40B4-BE49-F238E27FC236}">
                      <a16:creationId xmlns:a16="http://schemas.microsoft.com/office/drawing/2014/main" id="{84CE190C-8707-4DF1-B8D8-9BD5580FD6F5}"/>
                    </a:ext>
                  </a:extLst>
                </p:cNvPr>
                <p:cNvSpPr>
                  <a:spLocks/>
                </p:cNvSpPr>
                <p:nvPr/>
              </p:nvSpPr>
              <p:spPr bwMode="auto">
                <a:xfrm>
                  <a:off x="3213" y="3357"/>
                  <a:ext cx="59" cy="92"/>
                </a:xfrm>
                <a:custGeom>
                  <a:avLst/>
                  <a:gdLst>
                    <a:gd name="T0" fmla="*/ 37 w 59"/>
                    <a:gd name="T1" fmla="*/ 92 h 92"/>
                    <a:gd name="T2" fmla="*/ 25 w 59"/>
                    <a:gd name="T3" fmla="*/ 89 h 92"/>
                    <a:gd name="T4" fmla="*/ 17 w 59"/>
                    <a:gd name="T5" fmla="*/ 83 h 92"/>
                    <a:gd name="T6" fmla="*/ 16 w 59"/>
                    <a:gd name="T7" fmla="*/ 79 h 92"/>
                    <a:gd name="T8" fmla="*/ 16 w 59"/>
                    <a:gd name="T9" fmla="*/ 78 h 92"/>
                    <a:gd name="T10" fmla="*/ 17 w 59"/>
                    <a:gd name="T11" fmla="*/ 76 h 92"/>
                    <a:gd name="T12" fmla="*/ 18 w 59"/>
                    <a:gd name="T13" fmla="*/ 71 h 92"/>
                    <a:gd name="T14" fmla="*/ 19 w 59"/>
                    <a:gd name="T15" fmla="*/ 71 h 92"/>
                    <a:gd name="T16" fmla="*/ 21 w 59"/>
                    <a:gd name="T17" fmla="*/ 69 h 92"/>
                    <a:gd name="T18" fmla="*/ 22 w 59"/>
                    <a:gd name="T19" fmla="*/ 68 h 92"/>
                    <a:gd name="T20" fmla="*/ 25 w 59"/>
                    <a:gd name="T21" fmla="*/ 63 h 92"/>
                    <a:gd name="T22" fmla="*/ 27 w 59"/>
                    <a:gd name="T23" fmla="*/ 63 h 92"/>
                    <a:gd name="T24" fmla="*/ 27 w 59"/>
                    <a:gd name="T25" fmla="*/ 60 h 92"/>
                    <a:gd name="T26" fmla="*/ 26 w 59"/>
                    <a:gd name="T27" fmla="*/ 57 h 92"/>
                    <a:gd name="T28" fmla="*/ 25 w 59"/>
                    <a:gd name="T29" fmla="*/ 55 h 92"/>
                    <a:gd name="T30" fmla="*/ 18 w 59"/>
                    <a:gd name="T31" fmla="*/ 52 h 92"/>
                    <a:gd name="T32" fmla="*/ 17 w 59"/>
                    <a:gd name="T33" fmla="*/ 49 h 92"/>
                    <a:gd name="T34" fmla="*/ 16 w 59"/>
                    <a:gd name="T35" fmla="*/ 47 h 92"/>
                    <a:gd name="T36" fmla="*/ 16 w 59"/>
                    <a:gd name="T37" fmla="*/ 42 h 92"/>
                    <a:gd name="T38" fmla="*/ 14 w 59"/>
                    <a:gd name="T39" fmla="*/ 41 h 92"/>
                    <a:gd name="T40" fmla="*/ 11 w 59"/>
                    <a:gd name="T41" fmla="*/ 41 h 92"/>
                    <a:gd name="T42" fmla="*/ 7 w 59"/>
                    <a:gd name="T43" fmla="*/ 37 h 92"/>
                    <a:gd name="T44" fmla="*/ 4 w 59"/>
                    <a:gd name="T45" fmla="*/ 30 h 92"/>
                    <a:gd name="T46" fmla="*/ 3 w 59"/>
                    <a:gd name="T47" fmla="*/ 27 h 92"/>
                    <a:gd name="T48" fmla="*/ 2 w 59"/>
                    <a:gd name="T49" fmla="*/ 21 h 92"/>
                    <a:gd name="T50" fmla="*/ 0 w 59"/>
                    <a:gd name="T51" fmla="*/ 17 h 92"/>
                    <a:gd name="T52" fmla="*/ 3 w 59"/>
                    <a:gd name="T53" fmla="*/ 9 h 92"/>
                    <a:gd name="T54" fmla="*/ 4 w 59"/>
                    <a:gd name="T55" fmla="*/ 7 h 92"/>
                    <a:gd name="T56" fmla="*/ 7 w 59"/>
                    <a:gd name="T57" fmla="*/ 0 h 92"/>
                    <a:gd name="T58" fmla="*/ 8 w 59"/>
                    <a:gd name="T59" fmla="*/ 0 h 92"/>
                    <a:gd name="T60" fmla="*/ 16 w 59"/>
                    <a:gd name="T61" fmla="*/ 0 h 92"/>
                    <a:gd name="T62" fmla="*/ 18 w 59"/>
                    <a:gd name="T63" fmla="*/ 3 h 92"/>
                    <a:gd name="T64" fmla="*/ 21 w 59"/>
                    <a:gd name="T65" fmla="*/ 7 h 92"/>
                    <a:gd name="T66" fmla="*/ 25 w 59"/>
                    <a:gd name="T67" fmla="*/ 9 h 92"/>
                    <a:gd name="T68" fmla="*/ 27 w 59"/>
                    <a:gd name="T69" fmla="*/ 12 h 92"/>
                    <a:gd name="T70" fmla="*/ 32 w 59"/>
                    <a:gd name="T71" fmla="*/ 16 h 92"/>
                    <a:gd name="T72" fmla="*/ 36 w 59"/>
                    <a:gd name="T73" fmla="*/ 18 h 92"/>
                    <a:gd name="T74" fmla="*/ 41 w 59"/>
                    <a:gd name="T75" fmla="*/ 21 h 92"/>
                    <a:gd name="T76" fmla="*/ 46 w 59"/>
                    <a:gd name="T77" fmla="*/ 25 h 92"/>
                    <a:gd name="T78" fmla="*/ 49 w 59"/>
                    <a:gd name="T79" fmla="*/ 31 h 92"/>
                    <a:gd name="T80" fmla="*/ 50 w 59"/>
                    <a:gd name="T81" fmla="*/ 33 h 92"/>
                    <a:gd name="T82" fmla="*/ 50 w 59"/>
                    <a:gd name="T83" fmla="*/ 38 h 92"/>
                    <a:gd name="T84" fmla="*/ 49 w 59"/>
                    <a:gd name="T85" fmla="*/ 46 h 92"/>
                    <a:gd name="T86" fmla="*/ 47 w 59"/>
                    <a:gd name="T87" fmla="*/ 50 h 92"/>
                    <a:gd name="T88" fmla="*/ 45 w 59"/>
                    <a:gd name="T89" fmla="*/ 52 h 92"/>
                    <a:gd name="T90" fmla="*/ 41 w 59"/>
                    <a:gd name="T91" fmla="*/ 56 h 92"/>
                    <a:gd name="T92" fmla="*/ 40 w 59"/>
                    <a:gd name="T93" fmla="*/ 63 h 92"/>
                    <a:gd name="T94" fmla="*/ 41 w 59"/>
                    <a:gd name="T95" fmla="*/ 66 h 92"/>
                    <a:gd name="T96" fmla="*/ 45 w 59"/>
                    <a:gd name="T97" fmla="*/ 70 h 92"/>
                    <a:gd name="T98" fmla="*/ 49 w 59"/>
                    <a:gd name="T99" fmla="*/ 74 h 92"/>
                    <a:gd name="T100" fmla="*/ 56 w 59"/>
                    <a:gd name="T101" fmla="*/ 79 h 92"/>
                    <a:gd name="T102" fmla="*/ 59 w 59"/>
                    <a:gd name="T103" fmla="*/ 83 h 92"/>
                    <a:gd name="T104" fmla="*/ 57 w 59"/>
                    <a:gd name="T105" fmla="*/ 87 h 92"/>
                    <a:gd name="T106" fmla="*/ 52 w 59"/>
                    <a:gd name="T107" fmla="*/ 90 h 92"/>
                    <a:gd name="T108" fmla="*/ 47 w 59"/>
                    <a:gd name="T109" fmla="*/ 90 h 92"/>
                    <a:gd name="T110" fmla="*/ 44 w 59"/>
                    <a:gd name="T111" fmla="*/ 90 h 92"/>
                    <a:gd name="T112" fmla="*/ 37 w 59"/>
                    <a:gd name="T11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92">
                      <a:moveTo>
                        <a:pt x="37" y="92"/>
                      </a:moveTo>
                      <a:lnTo>
                        <a:pt x="25" y="89"/>
                      </a:lnTo>
                      <a:lnTo>
                        <a:pt x="17" y="83"/>
                      </a:lnTo>
                      <a:lnTo>
                        <a:pt x="16" y="79"/>
                      </a:lnTo>
                      <a:lnTo>
                        <a:pt x="16" y="78"/>
                      </a:lnTo>
                      <a:lnTo>
                        <a:pt x="17" y="76"/>
                      </a:lnTo>
                      <a:lnTo>
                        <a:pt x="18" y="71"/>
                      </a:lnTo>
                      <a:lnTo>
                        <a:pt x="19" y="71"/>
                      </a:lnTo>
                      <a:lnTo>
                        <a:pt x="21" y="69"/>
                      </a:lnTo>
                      <a:lnTo>
                        <a:pt x="22" y="68"/>
                      </a:lnTo>
                      <a:lnTo>
                        <a:pt x="25" y="63"/>
                      </a:lnTo>
                      <a:lnTo>
                        <a:pt x="27" y="63"/>
                      </a:lnTo>
                      <a:lnTo>
                        <a:pt x="27" y="60"/>
                      </a:lnTo>
                      <a:lnTo>
                        <a:pt x="26" y="57"/>
                      </a:lnTo>
                      <a:lnTo>
                        <a:pt x="25" y="55"/>
                      </a:lnTo>
                      <a:lnTo>
                        <a:pt x="18" y="52"/>
                      </a:lnTo>
                      <a:lnTo>
                        <a:pt x="17" y="49"/>
                      </a:lnTo>
                      <a:lnTo>
                        <a:pt x="16" y="47"/>
                      </a:lnTo>
                      <a:lnTo>
                        <a:pt x="16" y="42"/>
                      </a:lnTo>
                      <a:lnTo>
                        <a:pt x="14" y="41"/>
                      </a:lnTo>
                      <a:lnTo>
                        <a:pt x="11" y="41"/>
                      </a:lnTo>
                      <a:lnTo>
                        <a:pt x="7" y="37"/>
                      </a:lnTo>
                      <a:lnTo>
                        <a:pt x="4" y="30"/>
                      </a:lnTo>
                      <a:lnTo>
                        <a:pt x="3" y="27"/>
                      </a:lnTo>
                      <a:lnTo>
                        <a:pt x="2" y="21"/>
                      </a:lnTo>
                      <a:lnTo>
                        <a:pt x="0" y="17"/>
                      </a:lnTo>
                      <a:lnTo>
                        <a:pt x="3" y="9"/>
                      </a:lnTo>
                      <a:lnTo>
                        <a:pt x="4" y="7"/>
                      </a:lnTo>
                      <a:lnTo>
                        <a:pt x="7" y="0"/>
                      </a:lnTo>
                      <a:lnTo>
                        <a:pt x="8" y="0"/>
                      </a:lnTo>
                      <a:lnTo>
                        <a:pt x="16" y="0"/>
                      </a:lnTo>
                      <a:lnTo>
                        <a:pt x="18" y="3"/>
                      </a:lnTo>
                      <a:lnTo>
                        <a:pt x="21" y="7"/>
                      </a:lnTo>
                      <a:lnTo>
                        <a:pt x="25" y="9"/>
                      </a:lnTo>
                      <a:lnTo>
                        <a:pt x="27" y="12"/>
                      </a:lnTo>
                      <a:lnTo>
                        <a:pt x="32" y="16"/>
                      </a:lnTo>
                      <a:lnTo>
                        <a:pt x="36" y="18"/>
                      </a:lnTo>
                      <a:lnTo>
                        <a:pt x="41" y="21"/>
                      </a:lnTo>
                      <a:lnTo>
                        <a:pt x="46" y="25"/>
                      </a:lnTo>
                      <a:lnTo>
                        <a:pt x="49" y="31"/>
                      </a:lnTo>
                      <a:lnTo>
                        <a:pt x="50" y="33"/>
                      </a:lnTo>
                      <a:lnTo>
                        <a:pt x="50" y="38"/>
                      </a:lnTo>
                      <a:lnTo>
                        <a:pt x="49" y="46"/>
                      </a:lnTo>
                      <a:lnTo>
                        <a:pt x="47" y="50"/>
                      </a:lnTo>
                      <a:lnTo>
                        <a:pt x="45" y="52"/>
                      </a:lnTo>
                      <a:lnTo>
                        <a:pt x="41" y="56"/>
                      </a:lnTo>
                      <a:lnTo>
                        <a:pt x="40" y="63"/>
                      </a:lnTo>
                      <a:lnTo>
                        <a:pt x="41" y="66"/>
                      </a:lnTo>
                      <a:lnTo>
                        <a:pt x="45" y="70"/>
                      </a:lnTo>
                      <a:lnTo>
                        <a:pt x="49" y="74"/>
                      </a:lnTo>
                      <a:lnTo>
                        <a:pt x="56" y="79"/>
                      </a:lnTo>
                      <a:lnTo>
                        <a:pt x="59" y="83"/>
                      </a:lnTo>
                      <a:lnTo>
                        <a:pt x="57" y="87"/>
                      </a:lnTo>
                      <a:lnTo>
                        <a:pt x="52" y="90"/>
                      </a:lnTo>
                      <a:lnTo>
                        <a:pt x="47" y="90"/>
                      </a:lnTo>
                      <a:lnTo>
                        <a:pt x="44" y="90"/>
                      </a:lnTo>
                      <a:lnTo>
                        <a:pt x="37" y="9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1" name="Freeform 198">
                  <a:extLst>
                    <a:ext uri="{FF2B5EF4-FFF2-40B4-BE49-F238E27FC236}">
                      <a16:creationId xmlns:a16="http://schemas.microsoft.com/office/drawing/2014/main" id="{9445DAEE-2FFB-4F25-89C9-A7018FD735C6}"/>
                    </a:ext>
                  </a:extLst>
                </p:cNvPr>
                <p:cNvSpPr>
                  <a:spLocks/>
                </p:cNvSpPr>
                <p:nvPr/>
              </p:nvSpPr>
              <p:spPr bwMode="auto">
                <a:xfrm>
                  <a:off x="3776" y="3359"/>
                  <a:ext cx="28" cy="24"/>
                </a:xfrm>
                <a:custGeom>
                  <a:avLst/>
                  <a:gdLst>
                    <a:gd name="T0" fmla="*/ 1 w 28"/>
                    <a:gd name="T1" fmla="*/ 24 h 24"/>
                    <a:gd name="T2" fmla="*/ 0 w 28"/>
                    <a:gd name="T3" fmla="*/ 23 h 24"/>
                    <a:gd name="T4" fmla="*/ 0 w 28"/>
                    <a:gd name="T5" fmla="*/ 20 h 24"/>
                    <a:gd name="T6" fmla="*/ 0 w 28"/>
                    <a:gd name="T7" fmla="*/ 16 h 24"/>
                    <a:gd name="T8" fmla="*/ 3 w 28"/>
                    <a:gd name="T9" fmla="*/ 15 h 24"/>
                    <a:gd name="T10" fmla="*/ 3 w 28"/>
                    <a:gd name="T11" fmla="*/ 17 h 24"/>
                    <a:gd name="T12" fmla="*/ 4 w 28"/>
                    <a:gd name="T13" fmla="*/ 16 h 24"/>
                    <a:gd name="T14" fmla="*/ 5 w 28"/>
                    <a:gd name="T15" fmla="*/ 11 h 24"/>
                    <a:gd name="T16" fmla="*/ 8 w 28"/>
                    <a:gd name="T17" fmla="*/ 9 h 24"/>
                    <a:gd name="T18" fmla="*/ 10 w 28"/>
                    <a:gd name="T19" fmla="*/ 7 h 24"/>
                    <a:gd name="T20" fmla="*/ 15 w 28"/>
                    <a:gd name="T21" fmla="*/ 6 h 24"/>
                    <a:gd name="T22" fmla="*/ 20 w 28"/>
                    <a:gd name="T23" fmla="*/ 4 h 24"/>
                    <a:gd name="T24" fmla="*/ 23 w 28"/>
                    <a:gd name="T25" fmla="*/ 1 h 24"/>
                    <a:gd name="T26" fmla="*/ 28 w 28"/>
                    <a:gd name="T27" fmla="*/ 0 h 24"/>
                    <a:gd name="T28" fmla="*/ 28 w 28"/>
                    <a:gd name="T29" fmla="*/ 1 h 24"/>
                    <a:gd name="T30" fmla="*/ 28 w 28"/>
                    <a:gd name="T31" fmla="*/ 2 h 24"/>
                    <a:gd name="T32" fmla="*/ 28 w 28"/>
                    <a:gd name="T33" fmla="*/ 4 h 24"/>
                    <a:gd name="T34" fmla="*/ 27 w 28"/>
                    <a:gd name="T35" fmla="*/ 6 h 24"/>
                    <a:gd name="T36" fmla="*/ 24 w 28"/>
                    <a:gd name="T37" fmla="*/ 9 h 24"/>
                    <a:gd name="T38" fmla="*/ 24 w 28"/>
                    <a:gd name="T39" fmla="*/ 11 h 24"/>
                    <a:gd name="T40" fmla="*/ 22 w 28"/>
                    <a:gd name="T41" fmla="*/ 15 h 24"/>
                    <a:gd name="T42" fmla="*/ 19 w 28"/>
                    <a:gd name="T43" fmla="*/ 17 h 24"/>
                    <a:gd name="T44" fmla="*/ 17 w 28"/>
                    <a:gd name="T45" fmla="*/ 19 h 24"/>
                    <a:gd name="T46" fmla="*/ 14 w 28"/>
                    <a:gd name="T47" fmla="*/ 21 h 24"/>
                    <a:gd name="T48" fmla="*/ 9 w 28"/>
                    <a:gd name="T49" fmla="*/ 21 h 24"/>
                    <a:gd name="T50" fmla="*/ 7 w 28"/>
                    <a:gd name="T51" fmla="*/ 21 h 24"/>
                    <a:gd name="T52" fmla="*/ 7 w 28"/>
                    <a:gd name="T53" fmla="*/ 23 h 24"/>
                    <a:gd name="T54" fmla="*/ 4 w 28"/>
                    <a:gd name="T55" fmla="*/ 24 h 24"/>
                    <a:gd name="T56" fmla="*/ 1 w 28"/>
                    <a:gd name="T5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4">
                      <a:moveTo>
                        <a:pt x="1" y="24"/>
                      </a:moveTo>
                      <a:lnTo>
                        <a:pt x="0" y="23"/>
                      </a:lnTo>
                      <a:lnTo>
                        <a:pt x="0" y="20"/>
                      </a:lnTo>
                      <a:lnTo>
                        <a:pt x="0" y="16"/>
                      </a:lnTo>
                      <a:lnTo>
                        <a:pt x="3" y="15"/>
                      </a:lnTo>
                      <a:lnTo>
                        <a:pt x="3" y="17"/>
                      </a:lnTo>
                      <a:lnTo>
                        <a:pt x="4" y="16"/>
                      </a:lnTo>
                      <a:lnTo>
                        <a:pt x="5" y="11"/>
                      </a:lnTo>
                      <a:lnTo>
                        <a:pt x="8" y="9"/>
                      </a:lnTo>
                      <a:lnTo>
                        <a:pt x="10" y="7"/>
                      </a:lnTo>
                      <a:lnTo>
                        <a:pt x="15" y="6"/>
                      </a:lnTo>
                      <a:lnTo>
                        <a:pt x="20" y="4"/>
                      </a:lnTo>
                      <a:lnTo>
                        <a:pt x="23" y="1"/>
                      </a:lnTo>
                      <a:lnTo>
                        <a:pt x="28" y="0"/>
                      </a:lnTo>
                      <a:lnTo>
                        <a:pt x="28" y="1"/>
                      </a:lnTo>
                      <a:lnTo>
                        <a:pt x="28" y="2"/>
                      </a:lnTo>
                      <a:lnTo>
                        <a:pt x="28" y="4"/>
                      </a:lnTo>
                      <a:lnTo>
                        <a:pt x="27" y="6"/>
                      </a:lnTo>
                      <a:lnTo>
                        <a:pt x="24" y="9"/>
                      </a:lnTo>
                      <a:lnTo>
                        <a:pt x="24" y="11"/>
                      </a:lnTo>
                      <a:lnTo>
                        <a:pt x="22" y="15"/>
                      </a:lnTo>
                      <a:lnTo>
                        <a:pt x="19" y="17"/>
                      </a:lnTo>
                      <a:lnTo>
                        <a:pt x="17" y="19"/>
                      </a:lnTo>
                      <a:lnTo>
                        <a:pt x="14" y="21"/>
                      </a:lnTo>
                      <a:lnTo>
                        <a:pt x="9" y="21"/>
                      </a:lnTo>
                      <a:lnTo>
                        <a:pt x="7" y="21"/>
                      </a:lnTo>
                      <a:lnTo>
                        <a:pt x="7" y="23"/>
                      </a:lnTo>
                      <a:lnTo>
                        <a:pt x="4" y="24"/>
                      </a:lnTo>
                      <a:lnTo>
                        <a:pt x="1" y="2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2" name="Freeform 199">
                  <a:extLst>
                    <a:ext uri="{FF2B5EF4-FFF2-40B4-BE49-F238E27FC236}">
                      <a16:creationId xmlns:a16="http://schemas.microsoft.com/office/drawing/2014/main" id="{B31A8DE9-CCA7-4047-B659-0B2CA47E379F}"/>
                    </a:ext>
                  </a:extLst>
                </p:cNvPr>
                <p:cNvSpPr>
                  <a:spLocks/>
                </p:cNvSpPr>
                <p:nvPr/>
              </p:nvSpPr>
              <p:spPr bwMode="auto">
                <a:xfrm>
                  <a:off x="3952" y="3364"/>
                  <a:ext cx="13" cy="26"/>
                </a:xfrm>
                <a:custGeom>
                  <a:avLst/>
                  <a:gdLst>
                    <a:gd name="T0" fmla="*/ 0 w 13"/>
                    <a:gd name="T1" fmla="*/ 26 h 26"/>
                    <a:gd name="T2" fmla="*/ 0 w 13"/>
                    <a:gd name="T3" fmla="*/ 24 h 26"/>
                    <a:gd name="T4" fmla="*/ 2 w 13"/>
                    <a:gd name="T5" fmla="*/ 18 h 26"/>
                    <a:gd name="T6" fmla="*/ 2 w 13"/>
                    <a:gd name="T7" fmla="*/ 14 h 26"/>
                    <a:gd name="T8" fmla="*/ 0 w 13"/>
                    <a:gd name="T9" fmla="*/ 12 h 26"/>
                    <a:gd name="T10" fmla="*/ 2 w 13"/>
                    <a:gd name="T11" fmla="*/ 9 h 26"/>
                    <a:gd name="T12" fmla="*/ 5 w 13"/>
                    <a:gd name="T13" fmla="*/ 1 h 26"/>
                    <a:gd name="T14" fmla="*/ 8 w 13"/>
                    <a:gd name="T15" fmla="*/ 0 h 26"/>
                    <a:gd name="T16" fmla="*/ 8 w 13"/>
                    <a:gd name="T17" fmla="*/ 1 h 26"/>
                    <a:gd name="T18" fmla="*/ 9 w 13"/>
                    <a:gd name="T19" fmla="*/ 2 h 26"/>
                    <a:gd name="T20" fmla="*/ 10 w 13"/>
                    <a:gd name="T21" fmla="*/ 4 h 26"/>
                    <a:gd name="T22" fmla="*/ 13 w 13"/>
                    <a:gd name="T23" fmla="*/ 5 h 26"/>
                    <a:gd name="T24" fmla="*/ 12 w 13"/>
                    <a:gd name="T25" fmla="*/ 9 h 26"/>
                    <a:gd name="T26" fmla="*/ 12 w 13"/>
                    <a:gd name="T27" fmla="*/ 11 h 26"/>
                    <a:gd name="T28" fmla="*/ 9 w 13"/>
                    <a:gd name="T29" fmla="*/ 14 h 26"/>
                    <a:gd name="T30" fmla="*/ 9 w 13"/>
                    <a:gd name="T31" fmla="*/ 15 h 26"/>
                    <a:gd name="T32" fmla="*/ 8 w 13"/>
                    <a:gd name="T33" fmla="*/ 14 h 26"/>
                    <a:gd name="T34" fmla="*/ 7 w 13"/>
                    <a:gd name="T35" fmla="*/ 12 h 26"/>
                    <a:gd name="T36" fmla="*/ 5 w 13"/>
                    <a:gd name="T37" fmla="*/ 15 h 26"/>
                    <a:gd name="T38" fmla="*/ 4 w 13"/>
                    <a:gd name="T39" fmla="*/ 18 h 26"/>
                    <a:gd name="T40" fmla="*/ 3 w 13"/>
                    <a:gd name="T41" fmla="*/ 23 h 26"/>
                    <a:gd name="T42" fmla="*/ 2 w 13"/>
                    <a:gd name="T43" fmla="*/ 25 h 26"/>
                    <a:gd name="T44" fmla="*/ 0 w 13"/>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6">
                      <a:moveTo>
                        <a:pt x="0" y="26"/>
                      </a:moveTo>
                      <a:lnTo>
                        <a:pt x="0" y="24"/>
                      </a:lnTo>
                      <a:lnTo>
                        <a:pt x="2" y="18"/>
                      </a:lnTo>
                      <a:lnTo>
                        <a:pt x="2" y="14"/>
                      </a:lnTo>
                      <a:lnTo>
                        <a:pt x="0" y="12"/>
                      </a:lnTo>
                      <a:lnTo>
                        <a:pt x="2" y="9"/>
                      </a:lnTo>
                      <a:lnTo>
                        <a:pt x="5" y="1"/>
                      </a:lnTo>
                      <a:lnTo>
                        <a:pt x="8" y="0"/>
                      </a:lnTo>
                      <a:lnTo>
                        <a:pt x="8" y="1"/>
                      </a:lnTo>
                      <a:lnTo>
                        <a:pt x="9" y="2"/>
                      </a:lnTo>
                      <a:lnTo>
                        <a:pt x="10" y="4"/>
                      </a:lnTo>
                      <a:lnTo>
                        <a:pt x="13" y="5"/>
                      </a:lnTo>
                      <a:lnTo>
                        <a:pt x="12" y="9"/>
                      </a:lnTo>
                      <a:lnTo>
                        <a:pt x="12" y="11"/>
                      </a:lnTo>
                      <a:lnTo>
                        <a:pt x="9" y="14"/>
                      </a:lnTo>
                      <a:lnTo>
                        <a:pt x="9" y="15"/>
                      </a:lnTo>
                      <a:lnTo>
                        <a:pt x="8" y="14"/>
                      </a:lnTo>
                      <a:lnTo>
                        <a:pt x="7" y="12"/>
                      </a:lnTo>
                      <a:lnTo>
                        <a:pt x="5" y="15"/>
                      </a:lnTo>
                      <a:lnTo>
                        <a:pt x="4" y="18"/>
                      </a:lnTo>
                      <a:lnTo>
                        <a:pt x="3" y="23"/>
                      </a:lnTo>
                      <a:lnTo>
                        <a:pt x="2" y="25"/>
                      </a:lnTo>
                      <a:lnTo>
                        <a:pt x="0" y="26"/>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3" name="Freeform 200">
                  <a:extLst>
                    <a:ext uri="{FF2B5EF4-FFF2-40B4-BE49-F238E27FC236}">
                      <a16:creationId xmlns:a16="http://schemas.microsoft.com/office/drawing/2014/main" id="{BEE547B3-EB54-415C-A6BE-8325AD5E495D}"/>
                    </a:ext>
                  </a:extLst>
                </p:cNvPr>
                <p:cNvSpPr>
                  <a:spLocks/>
                </p:cNvSpPr>
                <p:nvPr/>
              </p:nvSpPr>
              <p:spPr bwMode="auto">
                <a:xfrm>
                  <a:off x="3809" y="3366"/>
                  <a:ext cx="20" cy="24"/>
                </a:xfrm>
                <a:custGeom>
                  <a:avLst/>
                  <a:gdLst>
                    <a:gd name="T0" fmla="*/ 13 w 20"/>
                    <a:gd name="T1" fmla="*/ 24 h 24"/>
                    <a:gd name="T2" fmla="*/ 4 w 20"/>
                    <a:gd name="T3" fmla="*/ 24 h 24"/>
                    <a:gd name="T4" fmla="*/ 1 w 20"/>
                    <a:gd name="T5" fmla="*/ 21 h 24"/>
                    <a:gd name="T6" fmla="*/ 0 w 20"/>
                    <a:gd name="T7" fmla="*/ 14 h 24"/>
                    <a:gd name="T8" fmla="*/ 0 w 20"/>
                    <a:gd name="T9" fmla="*/ 10 h 24"/>
                    <a:gd name="T10" fmla="*/ 3 w 20"/>
                    <a:gd name="T11" fmla="*/ 9 h 24"/>
                    <a:gd name="T12" fmla="*/ 5 w 20"/>
                    <a:gd name="T13" fmla="*/ 7 h 24"/>
                    <a:gd name="T14" fmla="*/ 9 w 20"/>
                    <a:gd name="T15" fmla="*/ 3 h 24"/>
                    <a:gd name="T16" fmla="*/ 12 w 20"/>
                    <a:gd name="T17" fmla="*/ 0 h 24"/>
                    <a:gd name="T18" fmla="*/ 15 w 20"/>
                    <a:gd name="T19" fmla="*/ 0 h 24"/>
                    <a:gd name="T20" fmla="*/ 17 w 20"/>
                    <a:gd name="T21" fmla="*/ 4 h 24"/>
                    <a:gd name="T22" fmla="*/ 18 w 20"/>
                    <a:gd name="T23" fmla="*/ 4 h 24"/>
                    <a:gd name="T24" fmla="*/ 20 w 20"/>
                    <a:gd name="T25" fmla="*/ 8 h 24"/>
                    <a:gd name="T26" fmla="*/ 19 w 20"/>
                    <a:gd name="T27" fmla="*/ 10 h 24"/>
                    <a:gd name="T28" fmla="*/ 19 w 20"/>
                    <a:gd name="T29" fmla="*/ 13 h 24"/>
                    <a:gd name="T30" fmla="*/ 19 w 20"/>
                    <a:gd name="T31" fmla="*/ 16 h 24"/>
                    <a:gd name="T32" fmla="*/ 20 w 20"/>
                    <a:gd name="T33" fmla="*/ 18 h 24"/>
                    <a:gd name="T34" fmla="*/ 18 w 20"/>
                    <a:gd name="T35" fmla="*/ 22 h 24"/>
                    <a:gd name="T36" fmla="*/ 13 w 20"/>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4">
                      <a:moveTo>
                        <a:pt x="13" y="24"/>
                      </a:moveTo>
                      <a:lnTo>
                        <a:pt x="4" y="24"/>
                      </a:lnTo>
                      <a:lnTo>
                        <a:pt x="1" y="21"/>
                      </a:lnTo>
                      <a:lnTo>
                        <a:pt x="0" y="14"/>
                      </a:lnTo>
                      <a:lnTo>
                        <a:pt x="0" y="10"/>
                      </a:lnTo>
                      <a:lnTo>
                        <a:pt x="3" y="9"/>
                      </a:lnTo>
                      <a:lnTo>
                        <a:pt x="5" y="7"/>
                      </a:lnTo>
                      <a:lnTo>
                        <a:pt x="9" y="3"/>
                      </a:lnTo>
                      <a:lnTo>
                        <a:pt x="12" y="0"/>
                      </a:lnTo>
                      <a:lnTo>
                        <a:pt x="15" y="0"/>
                      </a:lnTo>
                      <a:lnTo>
                        <a:pt x="17" y="4"/>
                      </a:lnTo>
                      <a:lnTo>
                        <a:pt x="18" y="4"/>
                      </a:lnTo>
                      <a:lnTo>
                        <a:pt x="20" y="8"/>
                      </a:lnTo>
                      <a:lnTo>
                        <a:pt x="19" y="10"/>
                      </a:lnTo>
                      <a:lnTo>
                        <a:pt x="19" y="13"/>
                      </a:lnTo>
                      <a:lnTo>
                        <a:pt x="19" y="16"/>
                      </a:lnTo>
                      <a:lnTo>
                        <a:pt x="20" y="18"/>
                      </a:lnTo>
                      <a:lnTo>
                        <a:pt x="18" y="22"/>
                      </a:lnTo>
                      <a:lnTo>
                        <a:pt x="13" y="2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4" name="Freeform 201">
                  <a:extLst>
                    <a:ext uri="{FF2B5EF4-FFF2-40B4-BE49-F238E27FC236}">
                      <a16:creationId xmlns:a16="http://schemas.microsoft.com/office/drawing/2014/main" id="{6B429542-B8C9-4701-A775-F8C680691357}"/>
                    </a:ext>
                  </a:extLst>
                </p:cNvPr>
                <p:cNvSpPr>
                  <a:spLocks/>
                </p:cNvSpPr>
                <p:nvPr/>
              </p:nvSpPr>
              <p:spPr bwMode="auto">
                <a:xfrm>
                  <a:off x="3737" y="3370"/>
                  <a:ext cx="14" cy="19"/>
                </a:xfrm>
                <a:custGeom>
                  <a:avLst/>
                  <a:gdLst>
                    <a:gd name="T0" fmla="*/ 1 w 14"/>
                    <a:gd name="T1" fmla="*/ 19 h 19"/>
                    <a:gd name="T2" fmla="*/ 0 w 14"/>
                    <a:gd name="T3" fmla="*/ 19 h 19"/>
                    <a:gd name="T4" fmla="*/ 1 w 14"/>
                    <a:gd name="T5" fmla="*/ 14 h 19"/>
                    <a:gd name="T6" fmla="*/ 2 w 14"/>
                    <a:gd name="T7" fmla="*/ 12 h 19"/>
                    <a:gd name="T8" fmla="*/ 6 w 14"/>
                    <a:gd name="T9" fmla="*/ 9 h 19"/>
                    <a:gd name="T10" fmla="*/ 7 w 14"/>
                    <a:gd name="T11" fmla="*/ 8 h 19"/>
                    <a:gd name="T12" fmla="*/ 7 w 14"/>
                    <a:gd name="T13" fmla="*/ 6 h 19"/>
                    <a:gd name="T14" fmla="*/ 7 w 14"/>
                    <a:gd name="T15" fmla="*/ 5 h 19"/>
                    <a:gd name="T16" fmla="*/ 10 w 14"/>
                    <a:gd name="T17" fmla="*/ 4 h 19"/>
                    <a:gd name="T18" fmla="*/ 7 w 14"/>
                    <a:gd name="T19" fmla="*/ 4 h 19"/>
                    <a:gd name="T20" fmla="*/ 7 w 14"/>
                    <a:gd name="T21" fmla="*/ 3 h 19"/>
                    <a:gd name="T22" fmla="*/ 9 w 14"/>
                    <a:gd name="T23" fmla="*/ 0 h 19"/>
                    <a:gd name="T24" fmla="*/ 11 w 14"/>
                    <a:gd name="T25" fmla="*/ 0 h 19"/>
                    <a:gd name="T26" fmla="*/ 13 w 14"/>
                    <a:gd name="T27" fmla="*/ 3 h 19"/>
                    <a:gd name="T28" fmla="*/ 14 w 14"/>
                    <a:gd name="T29" fmla="*/ 5 h 19"/>
                    <a:gd name="T30" fmla="*/ 14 w 14"/>
                    <a:gd name="T31" fmla="*/ 8 h 19"/>
                    <a:gd name="T32" fmla="*/ 11 w 14"/>
                    <a:gd name="T33" fmla="*/ 9 h 19"/>
                    <a:gd name="T34" fmla="*/ 9 w 14"/>
                    <a:gd name="T35" fmla="*/ 12 h 19"/>
                    <a:gd name="T36" fmla="*/ 7 w 14"/>
                    <a:gd name="T37" fmla="*/ 13 h 19"/>
                    <a:gd name="T38" fmla="*/ 7 w 14"/>
                    <a:gd name="T39" fmla="*/ 14 h 19"/>
                    <a:gd name="T40" fmla="*/ 6 w 14"/>
                    <a:gd name="T41" fmla="*/ 17 h 19"/>
                    <a:gd name="T42" fmla="*/ 2 w 14"/>
                    <a:gd name="T43" fmla="*/ 19 h 19"/>
                    <a:gd name="T44" fmla="*/ 1 w 1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9">
                      <a:moveTo>
                        <a:pt x="1" y="19"/>
                      </a:moveTo>
                      <a:lnTo>
                        <a:pt x="0" y="19"/>
                      </a:lnTo>
                      <a:lnTo>
                        <a:pt x="1" y="14"/>
                      </a:lnTo>
                      <a:lnTo>
                        <a:pt x="2" y="12"/>
                      </a:lnTo>
                      <a:lnTo>
                        <a:pt x="6" y="9"/>
                      </a:lnTo>
                      <a:lnTo>
                        <a:pt x="7" y="8"/>
                      </a:lnTo>
                      <a:lnTo>
                        <a:pt x="7" y="6"/>
                      </a:lnTo>
                      <a:lnTo>
                        <a:pt x="7" y="5"/>
                      </a:lnTo>
                      <a:lnTo>
                        <a:pt x="10" y="4"/>
                      </a:lnTo>
                      <a:lnTo>
                        <a:pt x="7" y="4"/>
                      </a:lnTo>
                      <a:lnTo>
                        <a:pt x="7" y="3"/>
                      </a:lnTo>
                      <a:lnTo>
                        <a:pt x="9" y="0"/>
                      </a:lnTo>
                      <a:lnTo>
                        <a:pt x="11" y="0"/>
                      </a:lnTo>
                      <a:lnTo>
                        <a:pt x="13" y="3"/>
                      </a:lnTo>
                      <a:lnTo>
                        <a:pt x="14" y="5"/>
                      </a:lnTo>
                      <a:lnTo>
                        <a:pt x="14" y="8"/>
                      </a:lnTo>
                      <a:lnTo>
                        <a:pt x="11" y="9"/>
                      </a:lnTo>
                      <a:lnTo>
                        <a:pt x="9" y="12"/>
                      </a:lnTo>
                      <a:lnTo>
                        <a:pt x="7" y="13"/>
                      </a:lnTo>
                      <a:lnTo>
                        <a:pt x="7" y="14"/>
                      </a:lnTo>
                      <a:lnTo>
                        <a:pt x="6" y="17"/>
                      </a:lnTo>
                      <a:lnTo>
                        <a:pt x="2" y="19"/>
                      </a:lnTo>
                      <a:lnTo>
                        <a:pt x="1" y="1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5" name="Freeform 202">
                  <a:extLst>
                    <a:ext uri="{FF2B5EF4-FFF2-40B4-BE49-F238E27FC236}">
                      <a16:creationId xmlns:a16="http://schemas.microsoft.com/office/drawing/2014/main" id="{9033426E-80C2-43BD-8041-6F4D21E6F5CA}"/>
                    </a:ext>
                  </a:extLst>
                </p:cNvPr>
                <p:cNvSpPr>
                  <a:spLocks/>
                </p:cNvSpPr>
                <p:nvPr/>
              </p:nvSpPr>
              <p:spPr bwMode="auto">
                <a:xfrm>
                  <a:off x="3720" y="3376"/>
                  <a:ext cx="11" cy="12"/>
                </a:xfrm>
                <a:custGeom>
                  <a:avLst/>
                  <a:gdLst>
                    <a:gd name="T0" fmla="*/ 5 w 11"/>
                    <a:gd name="T1" fmla="*/ 12 h 12"/>
                    <a:gd name="T2" fmla="*/ 3 w 11"/>
                    <a:gd name="T3" fmla="*/ 12 h 12"/>
                    <a:gd name="T4" fmla="*/ 0 w 11"/>
                    <a:gd name="T5" fmla="*/ 11 h 12"/>
                    <a:gd name="T6" fmla="*/ 0 w 11"/>
                    <a:gd name="T7" fmla="*/ 6 h 12"/>
                    <a:gd name="T8" fmla="*/ 3 w 11"/>
                    <a:gd name="T9" fmla="*/ 2 h 12"/>
                    <a:gd name="T10" fmla="*/ 5 w 11"/>
                    <a:gd name="T11" fmla="*/ 0 h 12"/>
                    <a:gd name="T12" fmla="*/ 7 w 11"/>
                    <a:gd name="T13" fmla="*/ 0 h 12"/>
                    <a:gd name="T14" fmla="*/ 11 w 11"/>
                    <a:gd name="T15" fmla="*/ 0 h 12"/>
                    <a:gd name="T16" fmla="*/ 11 w 11"/>
                    <a:gd name="T17" fmla="*/ 2 h 12"/>
                    <a:gd name="T18" fmla="*/ 11 w 11"/>
                    <a:gd name="T19" fmla="*/ 4 h 12"/>
                    <a:gd name="T20" fmla="*/ 7 w 11"/>
                    <a:gd name="T21" fmla="*/ 6 h 12"/>
                    <a:gd name="T22" fmla="*/ 7 w 11"/>
                    <a:gd name="T23" fmla="*/ 8 h 12"/>
                    <a:gd name="T24" fmla="*/ 5 w 11"/>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5" y="12"/>
                      </a:moveTo>
                      <a:lnTo>
                        <a:pt x="3" y="12"/>
                      </a:lnTo>
                      <a:lnTo>
                        <a:pt x="0" y="11"/>
                      </a:lnTo>
                      <a:lnTo>
                        <a:pt x="0" y="6"/>
                      </a:lnTo>
                      <a:lnTo>
                        <a:pt x="3" y="2"/>
                      </a:lnTo>
                      <a:lnTo>
                        <a:pt x="5" y="0"/>
                      </a:lnTo>
                      <a:lnTo>
                        <a:pt x="7" y="0"/>
                      </a:lnTo>
                      <a:lnTo>
                        <a:pt x="11" y="0"/>
                      </a:lnTo>
                      <a:lnTo>
                        <a:pt x="11" y="2"/>
                      </a:lnTo>
                      <a:lnTo>
                        <a:pt x="11" y="4"/>
                      </a:lnTo>
                      <a:lnTo>
                        <a:pt x="7" y="6"/>
                      </a:lnTo>
                      <a:lnTo>
                        <a:pt x="7" y="8"/>
                      </a:lnTo>
                      <a:lnTo>
                        <a:pt x="5" y="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6" name="Freeform 203">
                  <a:extLst>
                    <a:ext uri="{FF2B5EF4-FFF2-40B4-BE49-F238E27FC236}">
                      <a16:creationId xmlns:a16="http://schemas.microsoft.com/office/drawing/2014/main" id="{2F21D69B-4891-4D45-AC95-21A446EC8E39}"/>
                    </a:ext>
                  </a:extLst>
                </p:cNvPr>
                <p:cNvSpPr>
                  <a:spLocks/>
                </p:cNvSpPr>
                <p:nvPr/>
              </p:nvSpPr>
              <p:spPr bwMode="auto">
                <a:xfrm>
                  <a:off x="4657" y="3388"/>
                  <a:ext cx="41" cy="84"/>
                </a:xfrm>
                <a:custGeom>
                  <a:avLst/>
                  <a:gdLst>
                    <a:gd name="T0" fmla="*/ 20 w 41"/>
                    <a:gd name="T1" fmla="*/ 84 h 84"/>
                    <a:gd name="T2" fmla="*/ 17 w 41"/>
                    <a:gd name="T3" fmla="*/ 81 h 84"/>
                    <a:gd name="T4" fmla="*/ 14 w 41"/>
                    <a:gd name="T5" fmla="*/ 80 h 84"/>
                    <a:gd name="T6" fmla="*/ 10 w 41"/>
                    <a:gd name="T7" fmla="*/ 78 h 84"/>
                    <a:gd name="T8" fmla="*/ 6 w 41"/>
                    <a:gd name="T9" fmla="*/ 75 h 84"/>
                    <a:gd name="T10" fmla="*/ 3 w 41"/>
                    <a:gd name="T11" fmla="*/ 71 h 84"/>
                    <a:gd name="T12" fmla="*/ 1 w 41"/>
                    <a:gd name="T13" fmla="*/ 68 h 84"/>
                    <a:gd name="T14" fmla="*/ 0 w 41"/>
                    <a:gd name="T15" fmla="*/ 65 h 84"/>
                    <a:gd name="T16" fmla="*/ 0 w 41"/>
                    <a:gd name="T17" fmla="*/ 61 h 84"/>
                    <a:gd name="T18" fmla="*/ 0 w 41"/>
                    <a:gd name="T19" fmla="*/ 58 h 84"/>
                    <a:gd name="T20" fmla="*/ 0 w 41"/>
                    <a:gd name="T21" fmla="*/ 53 h 84"/>
                    <a:gd name="T22" fmla="*/ 1 w 41"/>
                    <a:gd name="T23" fmla="*/ 51 h 84"/>
                    <a:gd name="T24" fmla="*/ 3 w 41"/>
                    <a:gd name="T25" fmla="*/ 48 h 84"/>
                    <a:gd name="T26" fmla="*/ 5 w 41"/>
                    <a:gd name="T27" fmla="*/ 45 h 84"/>
                    <a:gd name="T28" fmla="*/ 9 w 41"/>
                    <a:gd name="T29" fmla="*/ 43 h 84"/>
                    <a:gd name="T30" fmla="*/ 10 w 41"/>
                    <a:gd name="T31" fmla="*/ 38 h 84"/>
                    <a:gd name="T32" fmla="*/ 13 w 41"/>
                    <a:gd name="T33" fmla="*/ 34 h 84"/>
                    <a:gd name="T34" fmla="*/ 13 w 41"/>
                    <a:gd name="T35" fmla="*/ 32 h 84"/>
                    <a:gd name="T36" fmla="*/ 14 w 41"/>
                    <a:gd name="T37" fmla="*/ 25 h 84"/>
                    <a:gd name="T38" fmla="*/ 17 w 41"/>
                    <a:gd name="T39" fmla="*/ 19 h 84"/>
                    <a:gd name="T40" fmla="*/ 18 w 41"/>
                    <a:gd name="T41" fmla="*/ 14 h 84"/>
                    <a:gd name="T42" fmla="*/ 19 w 41"/>
                    <a:gd name="T43" fmla="*/ 7 h 84"/>
                    <a:gd name="T44" fmla="*/ 20 w 41"/>
                    <a:gd name="T45" fmla="*/ 4 h 84"/>
                    <a:gd name="T46" fmla="*/ 24 w 41"/>
                    <a:gd name="T47" fmla="*/ 0 h 84"/>
                    <a:gd name="T48" fmla="*/ 27 w 41"/>
                    <a:gd name="T49" fmla="*/ 0 h 84"/>
                    <a:gd name="T50" fmla="*/ 34 w 41"/>
                    <a:gd name="T51" fmla="*/ 5 h 84"/>
                    <a:gd name="T52" fmla="*/ 39 w 41"/>
                    <a:gd name="T53" fmla="*/ 7 h 84"/>
                    <a:gd name="T54" fmla="*/ 41 w 41"/>
                    <a:gd name="T55" fmla="*/ 9 h 84"/>
                    <a:gd name="T56" fmla="*/ 41 w 41"/>
                    <a:gd name="T57" fmla="*/ 11 h 84"/>
                    <a:gd name="T58" fmla="*/ 39 w 41"/>
                    <a:gd name="T59" fmla="*/ 15 h 84"/>
                    <a:gd name="T60" fmla="*/ 38 w 41"/>
                    <a:gd name="T61" fmla="*/ 16 h 84"/>
                    <a:gd name="T62" fmla="*/ 38 w 41"/>
                    <a:gd name="T63" fmla="*/ 20 h 84"/>
                    <a:gd name="T64" fmla="*/ 36 w 41"/>
                    <a:gd name="T65" fmla="*/ 23 h 84"/>
                    <a:gd name="T66" fmla="*/ 36 w 41"/>
                    <a:gd name="T67" fmla="*/ 25 h 84"/>
                    <a:gd name="T68" fmla="*/ 36 w 41"/>
                    <a:gd name="T69" fmla="*/ 29 h 84"/>
                    <a:gd name="T70" fmla="*/ 38 w 41"/>
                    <a:gd name="T71" fmla="*/ 32 h 84"/>
                    <a:gd name="T72" fmla="*/ 38 w 41"/>
                    <a:gd name="T73" fmla="*/ 35 h 84"/>
                    <a:gd name="T74" fmla="*/ 38 w 41"/>
                    <a:gd name="T75" fmla="*/ 38 h 84"/>
                    <a:gd name="T76" fmla="*/ 34 w 41"/>
                    <a:gd name="T77" fmla="*/ 40 h 84"/>
                    <a:gd name="T78" fmla="*/ 32 w 41"/>
                    <a:gd name="T79" fmla="*/ 44 h 84"/>
                    <a:gd name="T80" fmla="*/ 27 w 41"/>
                    <a:gd name="T81" fmla="*/ 47 h 84"/>
                    <a:gd name="T82" fmla="*/ 24 w 41"/>
                    <a:gd name="T83" fmla="*/ 49 h 84"/>
                    <a:gd name="T84" fmla="*/ 19 w 41"/>
                    <a:gd name="T85" fmla="*/ 52 h 84"/>
                    <a:gd name="T86" fmla="*/ 18 w 41"/>
                    <a:gd name="T87" fmla="*/ 54 h 84"/>
                    <a:gd name="T88" fmla="*/ 18 w 41"/>
                    <a:gd name="T89" fmla="*/ 58 h 84"/>
                    <a:gd name="T90" fmla="*/ 19 w 41"/>
                    <a:gd name="T91" fmla="*/ 62 h 84"/>
                    <a:gd name="T92" fmla="*/ 19 w 41"/>
                    <a:gd name="T93" fmla="*/ 65 h 84"/>
                    <a:gd name="T94" fmla="*/ 20 w 41"/>
                    <a:gd name="T95" fmla="*/ 68 h 84"/>
                    <a:gd name="T96" fmla="*/ 22 w 41"/>
                    <a:gd name="T97" fmla="*/ 71 h 84"/>
                    <a:gd name="T98" fmla="*/ 24 w 41"/>
                    <a:gd name="T99" fmla="*/ 76 h 84"/>
                    <a:gd name="T100" fmla="*/ 24 w 41"/>
                    <a:gd name="T101" fmla="*/ 78 h 84"/>
                    <a:gd name="T102" fmla="*/ 24 w 41"/>
                    <a:gd name="T103" fmla="*/ 81 h 84"/>
                    <a:gd name="T104" fmla="*/ 24 w 41"/>
                    <a:gd name="T10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84">
                      <a:moveTo>
                        <a:pt x="22" y="84"/>
                      </a:moveTo>
                      <a:lnTo>
                        <a:pt x="20" y="84"/>
                      </a:lnTo>
                      <a:lnTo>
                        <a:pt x="18" y="82"/>
                      </a:lnTo>
                      <a:lnTo>
                        <a:pt x="17" y="81"/>
                      </a:lnTo>
                      <a:lnTo>
                        <a:pt x="15" y="81"/>
                      </a:lnTo>
                      <a:lnTo>
                        <a:pt x="14" y="80"/>
                      </a:lnTo>
                      <a:lnTo>
                        <a:pt x="11" y="80"/>
                      </a:lnTo>
                      <a:lnTo>
                        <a:pt x="10" y="78"/>
                      </a:lnTo>
                      <a:lnTo>
                        <a:pt x="9" y="76"/>
                      </a:lnTo>
                      <a:lnTo>
                        <a:pt x="6" y="75"/>
                      </a:lnTo>
                      <a:lnTo>
                        <a:pt x="4" y="73"/>
                      </a:lnTo>
                      <a:lnTo>
                        <a:pt x="3" y="71"/>
                      </a:lnTo>
                      <a:lnTo>
                        <a:pt x="1" y="70"/>
                      </a:lnTo>
                      <a:lnTo>
                        <a:pt x="1" y="68"/>
                      </a:lnTo>
                      <a:lnTo>
                        <a:pt x="0" y="66"/>
                      </a:lnTo>
                      <a:lnTo>
                        <a:pt x="0" y="65"/>
                      </a:lnTo>
                      <a:lnTo>
                        <a:pt x="0" y="62"/>
                      </a:lnTo>
                      <a:lnTo>
                        <a:pt x="0" y="61"/>
                      </a:lnTo>
                      <a:lnTo>
                        <a:pt x="0" y="59"/>
                      </a:lnTo>
                      <a:lnTo>
                        <a:pt x="0" y="58"/>
                      </a:lnTo>
                      <a:lnTo>
                        <a:pt x="0" y="56"/>
                      </a:lnTo>
                      <a:lnTo>
                        <a:pt x="0" y="53"/>
                      </a:lnTo>
                      <a:lnTo>
                        <a:pt x="1" y="52"/>
                      </a:lnTo>
                      <a:lnTo>
                        <a:pt x="1" y="51"/>
                      </a:lnTo>
                      <a:lnTo>
                        <a:pt x="3" y="49"/>
                      </a:lnTo>
                      <a:lnTo>
                        <a:pt x="3" y="48"/>
                      </a:lnTo>
                      <a:lnTo>
                        <a:pt x="4" y="47"/>
                      </a:lnTo>
                      <a:lnTo>
                        <a:pt x="5" y="45"/>
                      </a:lnTo>
                      <a:lnTo>
                        <a:pt x="6" y="44"/>
                      </a:lnTo>
                      <a:lnTo>
                        <a:pt x="9" y="43"/>
                      </a:lnTo>
                      <a:lnTo>
                        <a:pt x="9" y="39"/>
                      </a:lnTo>
                      <a:lnTo>
                        <a:pt x="10" y="38"/>
                      </a:lnTo>
                      <a:lnTo>
                        <a:pt x="11" y="35"/>
                      </a:lnTo>
                      <a:lnTo>
                        <a:pt x="13" y="34"/>
                      </a:lnTo>
                      <a:lnTo>
                        <a:pt x="13" y="33"/>
                      </a:lnTo>
                      <a:lnTo>
                        <a:pt x="13" y="32"/>
                      </a:lnTo>
                      <a:lnTo>
                        <a:pt x="14" y="29"/>
                      </a:lnTo>
                      <a:lnTo>
                        <a:pt x="14" y="25"/>
                      </a:lnTo>
                      <a:lnTo>
                        <a:pt x="15" y="21"/>
                      </a:lnTo>
                      <a:lnTo>
                        <a:pt x="17" y="19"/>
                      </a:lnTo>
                      <a:lnTo>
                        <a:pt x="18" y="16"/>
                      </a:lnTo>
                      <a:lnTo>
                        <a:pt x="18" y="14"/>
                      </a:lnTo>
                      <a:lnTo>
                        <a:pt x="19" y="11"/>
                      </a:lnTo>
                      <a:lnTo>
                        <a:pt x="19" y="7"/>
                      </a:lnTo>
                      <a:lnTo>
                        <a:pt x="20" y="6"/>
                      </a:lnTo>
                      <a:lnTo>
                        <a:pt x="20" y="4"/>
                      </a:lnTo>
                      <a:lnTo>
                        <a:pt x="22" y="1"/>
                      </a:lnTo>
                      <a:lnTo>
                        <a:pt x="24" y="0"/>
                      </a:lnTo>
                      <a:lnTo>
                        <a:pt x="25" y="0"/>
                      </a:lnTo>
                      <a:lnTo>
                        <a:pt x="27" y="0"/>
                      </a:lnTo>
                      <a:lnTo>
                        <a:pt x="28" y="1"/>
                      </a:lnTo>
                      <a:lnTo>
                        <a:pt x="34" y="5"/>
                      </a:lnTo>
                      <a:lnTo>
                        <a:pt x="38" y="6"/>
                      </a:lnTo>
                      <a:lnTo>
                        <a:pt x="39" y="7"/>
                      </a:lnTo>
                      <a:lnTo>
                        <a:pt x="41" y="7"/>
                      </a:lnTo>
                      <a:lnTo>
                        <a:pt x="41" y="9"/>
                      </a:lnTo>
                      <a:lnTo>
                        <a:pt x="41" y="10"/>
                      </a:lnTo>
                      <a:lnTo>
                        <a:pt x="41" y="11"/>
                      </a:lnTo>
                      <a:lnTo>
                        <a:pt x="41" y="14"/>
                      </a:lnTo>
                      <a:lnTo>
                        <a:pt x="39" y="15"/>
                      </a:lnTo>
                      <a:lnTo>
                        <a:pt x="39" y="16"/>
                      </a:lnTo>
                      <a:lnTo>
                        <a:pt x="38" y="16"/>
                      </a:lnTo>
                      <a:lnTo>
                        <a:pt x="38" y="18"/>
                      </a:lnTo>
                      <a:lnTo>
                        <a:pt x="38" y="20"/>
                      </a:lnTo>
                      <a:lnTo>
                        <a:pt x="36" y="21"/>
                      </a:lnTo>
                      <a:lnTo>
                        <a:pt x="36" y="23"/>
                      </a:lnTo>
                      <a:lnTo>
                        <a:pt x="36" y="24"/>
                      </a:lnTo>
                      <a:lnTo>
                        <a:pt x="36" y="25"/>
                      </a:lnTo>
                      <a:lnTo>
                        <a:pt x="36" y="26"/>
                      </a:lnTo>
                      <a:lnTo>
                        <a:pt x="36" y="29"/>
                      </a:lnTo>
                      <a:lnTo>
                        <a:pt x="38" y="30"/>
                      </a:lnTo>
                      <a:lnTo>
                        <a:pt x="38" y="32"/>
                      </a:lnTo>
                      <a:lnTo>
                        <a:pt x="38" y="34"/>
                      </a:lnTo>
                      <a:lnTo>
                        <a:pt x="38" y="35"/>
                      </a:lnTo>
                      <a:lnTo>
                        <a:pt x="38" y="37"/>
                      </a:lnTo>
                      <a:lnTo>
                        <a:pt x="38" y="38"/>
                      </a:lnTo>
                      <a:lnTo>
                        <a:pt x="36" y="39"/>
                      </a:lnTo>
                      <a:lnTo>
                        <a:pt x="34" y="40"/>
                      </a:lnTo>
                      <a:lnTo>
                        <a:pt x="33" y="43"/>
                      </a:lnTo>
                      <a:lnTo>
                        <a:pt x="32" y="44"/>
                      </a:lnTo>
                      <a:lnTo>
                        <a:pt x="29" y="45"/>
                      </a:lnTo>
                      <a:lnTo>
                        <a:pt x="27" y="47"/>
                      </a:lnTo>
                      <a:lnTo>
                        <a:pt x="25" y="48"/>
                      </a:lnTo>
                      <a:lnTo>
                        <a:pt x="24" y="49"/>
                      </a:lnTo>
                      <a:lnTo>
                        <a:pt x="20" y="51"/>
                      </a:lnTo>
                      <a:lnTo>
                        <a:pt x="19" y="52"/>
                      </a:lnTo>
                      <a:lnTo>
                        <a:pt x="19" y="53"/>
                      </a:lnTo>
                      <a:lnTo>
                        <a:pt x="18" y="54"/>
                      </a:lnTo>
                      <a:lnTo>
                        <a:pt x="18" y="56"/>
                      </a:lnTo>
                      <a:lnTo>
                        <a:pt x="18" y="58"/>
                      </a:lnTo>
                      <a:lnTo>
                        <a:pt x="18" y="61"/>
                      </a:lnTo>
                      <a:lnTo>
                        <a:pt x="19" y="62"/>
                      </a:lnTo>
                      <a:lnTo>
                        <a:pt x="19" y="63"/>
                      </a:lnTo>
                      <a:lnTo>
                        <a:pt x="19" y="65"/>
                      </a:lnTo>
                      <a:lnTo>
                        <a:pt x="20" y="66"/>
                      </a:lnTo>
                      <a:lnTo>
                        <a:pt x="20" y="68"/>
                      </a:lnTo>
                      <a:lnTo>
                        <a:pt x="22" y="70"/>
                      </a:lnTo>
                      <a:lnTo>
                        <a:pt x="22" y="71"/>
                      </a:lnTo>
                      <a:lnTo>
                        <a:pt x="22" y="75"/>
                      </a:lnTo>
                      <a:lnTo>
                        <a:pt x="24" y="76"/>
                      </a:lnTo>
                      <a:lnTo>
                        <a:pt x="24" y="77"/>
                      </a:lnTo>
                      <a:lnTo>
                        <a:pt x="24" y="78"/>
                      </a:lnTo>
                      <a:lnTo>
                        <a:pt x="24" y="80"/>
                      </a:lnTo>
                      <a:lnTo>
                        <a:pt x="24" y="81"/>
                      </a:lnTo>
                      <a:lnTo>
                        <a:pt x="24" y="82"/>
                      </a:lnTo>
                      <a:lnTo>
                        <a:pt x="24" y="84"/>
                      </a:lnTo>
                      <a:lnTo>
                        <a:pt x="22" y="84"/>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7" name="Freeform 204">
                  <a:extLst>
                    <a:ext uri="{FF2B5EF4-FFF2-40B4-BE49-F238E27FC236}">
                      <a16:creationId xmlns:a16="http://schemas.microsoft.com/office/drawing/2014/main" id="{C383402A-0035-47DD-B1F6-417BBFD70231}"/>
                    </a:ext>
                  </a:extLst>
                </p:cNvPr>
                <p:cNvSpPr>
                  <a:spLocks/>
                </p:cNvSpPr>
                <p:nvPr/>
              </p:nvSpPr>
              <p:spPr bwMode="auto">
                <a:xfrm>
                  <a:off x="3898" y="3411"/>
                  <a:ext cx="14" cy="9"/>
                </a:xfrm>
                <a:custGeom>
                  <a:avLst/>
                  <a:gdLst>
                    <a:gd name="T0" fmla="*/ 2 w 14"/>
                    <a:gd name="T1" fmla="*/ 9 h 9"/>
                    <a:gd name="T2" fmla="*/ 0 w 14"/>
                    <a:gd name="T3" fmla="*/ 9 h 9"/>
                    <a:gd name="T4" fmla="*/ 1 w 14"/>
                    <a:gd name="T5" fmla="*/ 6 h 9"/>
                    <a:gd name="T6" fmla="*/ 2 w 14"/>
                    <a:gd name="T7" fmla="*/ 1 h 9"/>
                    <a:gd name="T8" fmla="*/ 5 w 14"/>
                    <a:gd name="T9" fmla="*/ 1 h 9"/>
                    <a:gd name="T10" fmla="*/ 5 w 14"/>
                    <a:gd name="T11" fmla="*/ 0 h 9"/>
                    <a:gd name="T12" fmla="*/ 7 w 14"/>
                    <a:gd name="T13" fmla="*/ 1 h 9"/>
                    <a:gd name="T14" fmla="*/ 11 w 14"/>
                    <a:gd name="T15" fmla="*/ 2 h 9"/>
                    <a:gd name="T16" fmla="*/ 10 w 14"/>
                    <a:gd name="T17" fmla="*/ 1 h 9"/>
                    <a:gd name="T18" fmla="*/ 11 w 14"/>
                    <a:gd name="T19" fmla="*/ 1 h 9"/>
                    <a:gd name="T20" fmla="*/ 14 w 14"/>
                    <a:gd name="T21" fmla="*/ 1 h 9"/>
                    <a:gd name="T22" fmla="*/ 14 w 14"/>
                    <a:gd name="T23" fmla="*/ 2 h 9"/>
                    <a:gd name="T24" fmla="*/ 14 w 14"/>
                    <a:gd name="T25" fmla="*/ 6 h 9"/>
                    <a:gd name="T26" fmla="*/ 13 w 14"/>
                    <a:gd name="T27" fmla="*/ 6 h 9"/>
                    <a:gd name="T28" fmla="*/ 11 w 14"/>
                    <a:gd name="T29" fmla="*/ 7 h 9"/>
                    <a:gd name="T30" fmla="*/ 7 w 14"/>
                    <a:gd name="T31" fmla="*/ 7 h 9"/>
                    <a:gd name="T32" fmla="*/ 5 w 14"/>
                    <a:gd name="T33" fmla="*/ 7 h 9"/>
                    <a:gd name="T34" fmla="*/ 2 w 14"/>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9">
                      <a:moveTo>
                        <a:pt x="2" y="9"/>
                      </a:moveTo>
                      <a:lnTo>
                        <a:pt x="0" y="9"/>
                      </a:lnTo>
                      <a:lnTo>
                        <a:pt x="1" y="6"/>
                      </a:lnTo>
                      <a:lnTo>
                        <a:pt x="2" y="1"/>
                      </a:lnTo>
                      <a:lnTo>
                        <a:pt x="5" y="1"/>
                      </a:lnTo>
                      <a:lnTo>
                        <a:pt x="5" y="0"/>
                      </a:lnTo>
                      <a:lnTo>
                        <a:pt x="7" y="1"/>
                      </a:lnTo>
                      <a:lnTo>
                        <a:pt x="11" y="2"/>
                      </a:lnTo>
                      <a:lnTo>
                        <a:pt x="10" y="1"/>
                      </a:lnTo>
                      <a:lnTo>
                        <a:pt x="11" y="1"/>
                      </a:lnTo>
                      <a:lnTo>
                        <a:pt x="14" y="1"/>
                      </a:lnTo>
                      <a:lnTo>
                        <a:pt x="14" y="2"/>
                      </a:lnTo>
                      <a:lnTo>
                        <a:pt x="14" y="6"/>
                      </a:lnTo>
                      <a:lnTo>
                        <a:pt x="13" y="6"/>
                      </a:lnTo>
                      <a:lnTo>
                        <a:pt x="11" y="7"/>
                      </a:lnTo>
                      <a:lnTo>
                        <a:pt x="7" y="7"/>
                      </a:lnTo>
                      <a:lnTo>
                        <a:pt x="5" y="7"/>
                      </a:lnTo>
                      <a:lnTo>
                        <a:pt x="2" y="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grpSp>
          <p:sp>
            <p:nvSpPr>
              <p:cNvPr id="16" name="Freeform 206">
                <a:extLst>
                  <a:ext uri="{FF2B5EF4-FFF2-40B4-BE49-F238E27FC236}">
                    <a16:creationId xmlns:a16="http://schemas.microsoft.com/office/drawing/2014/main" id="{836564E3-10F1-4A94-9969-0851C10A6D43}"/>
                  </a:ext>
                </a:extLst>
              </p:cNvPr>
              <p:cNvSpPr>
                <a:spLocks/>
              </p:cNvSpPr>
              <p:nvPr/>
            </p:nvSpPr>
            <p:spPr bwMode="auto">
              <a:xfrm>
                <a:off x="4903788" y="5448301"/>
                <a:ext cx="30162" cy="49213"/>
              </a:xfrm>
              <a:custGeom>
                <a:avLst/>
                <a:gdLst>
                  <a:gd name="T0" fmla="*/ 5 w 19"/>
                  <a:gd name="T1" fmla="*/ 31 h 31"/>
                  <a:gd name="T2" fmla="*/ 1 w 19"/>
                  <a:gd name="T3" fmla="*/ 27 h 31"/>
                  <a:gd name="T4" fmla="*/ 0 w 19"/>
                  <a:gd name="T5" fmla="*/ 23 h 31"/>
                  <a:gd name="T6" fmla="*/ 1 w 19"/>
                  <a:gd name="T7" fmla="*/ 17 h 31"/>
                  <a:gd name="T8" fmla="*/ 3 w 19"/>
                  <a:gd name="T9" fmla="*/ 9 h 31"/>
                  <a:gd name="T10" fmla="*/ 4 w 19"/>
                  <a:gd name="T11" fmla="*/ 4 h 31"/>
                  <a:gd name="T12" fmla="*/ 5 w 19"/>
                  <a:gd name="T13" fmla="*/ 0 h 31"/>
                  <a:gd name="T14" fmla="*/ 9 w 19"/>
                  <a:gd name="T15" fmla="*/ 1 h 31"/>
                  <a:gd name="T16" fmla="*/ 10 w 19"/>
                  <a:gd name="T17" fmla="*/ 5 h 31"/>
                  <a:gd name="T18" fmla="*/ 15 w 19"/>
                  <a:gd name="T19" fmla="*/ 8 h 31"/>
                  <a:gd name="T20" fmla="*/ 18 w 19"/>
                  <a:gd name="T21" fmla="*/ 12 h 31"/>
                  <a:gd name="T22" fmla="*/ 19 w 19"/>
                  <a:gd name="T23" fmla="*/ 17 h 31"/>
                  <a:gd name="T24" fmla="*/ 18 w 19"/>
                  <a:gd name="T25" fmla="*/ 23 h 31"/>
                  <a:gd name="T26" fmla="*/ 15 w 19"/>
                  <a:gd name="T27" fmla="*/ 26 h 31"/>
                  <a:gd name="T28" fmla="*/ 12 w 19"/>
                  <a:gd name="T29" fmla="*/ 27 h 31"/>
                  <a:gd name="T30" fmla="*/ 9 w 19"/>
                  <a:gd name="T31" fmla="*/ 29 h 31"/>
                  <a:gd name="T32" fmla="*/ 5 w 19"/>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1">
                    <a:moveTo>
                      <a:pt x="5" y="31"/>
                    </a:moveTo>
                    <a:lnTo>
                      <a:pt x="1" y="27"/>
                    </a:lnTo>
                    <a:lnTo>
                      <a:pt x="0" y="23"/>
                    </a:lnTo>
                    <a:lnTo>
                      <a:pt x="1" y="17"/>
                    </a:lnTo>
                    <a:lnTo>
                      <a:pt x="3" y="9"/>
                    </a:lnTo>
                    <a:lnTo>
                      <a:pt x="4" y="4"/>
                    </a:lnTo>
                    <a:lnTo>
                      <a:pt x="5" y="0"/>
                    </a:lnTo>
                    <a:lnTo>
                      <a:pt x="9" y="1"/>
                    </a:lnTo>
                    <a:lnTo>
                      <a:pt x="10" y="5"/>
                    </a:lnTo>
                    <a:lnTo>
                      <a:pt x="15" y="8"/>
                    </a:lnTo>
                    <a:lnTo>
                      <a:pt x="18" y="12"/>
                    </a:lnTo>
                    <a:lnTo>
                      <a:pt x="19" y="17"/>
                    </a:lnTo>
                    <a:lnTo>
                      <a:pt x="18" y="23"/>
                    </a:lnTo>
                    <a:lnTo>
                      <a:pt x="15" y="26"/>
                    </a:lnTo>
                    <a:lnTo>
                      <a:pt x="12" y="27"/>
                    </a:lnTo>
                    <a:lnTo>
                      <a:pt x="9" y="29"/>
                    </a:lnTo>
                    <a:lnTo>
                      <a:pt x="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0" name="Freeform 207">
                <a:extLst>
                  <a:ext uri="{FF2B5EF4-FFF2-40B4-BE49-F238E27FC236}">
                    <a16:creationId xmlns:a16="http://schemas.microsoft.com/office/drawing/2014/main" id="{571924A5-A9EC-45D2-A99D-A86109BF950F}"/>
                  </a:ext>
                </a:extLst>
              </p:cNvPr>
              <p:cNvSpPr>
                <a:spLocks/>
              </p:cNvSpPr>
              <p:nvPr/>
            </p:nvSpPr>
            <p:spPr bwMode="auto">
              <a:xfrm>
                <a:off x="7823200" y="6538913"/>
                <a:ext cx="33337" cy="73025"/>
              </a:xfrm>
              <a:custGeom>
                <a:avLst/>
                <a:gdLst>
                  <a:gd name="T0" fmla="*/ 14 w 21"/>
                  <a:gd name="T1" fmla="*/ 44 h 46"/>
                  <a:gd name="T2" fmla="*/ 15 w 21"/>
                  <a:gd name="T3" fmla="*/ 41 h 46"/>
                  <a:gd name="T4" fmla="*/ 14 w 21"/>
                  <a:gd name="T5" fmla="*/ 35 h 46"/>
                  <a:gd name="T6" fmla="*/ 13 w 21"/>
                  <a:gd name="T7" fmla="*/ 38 h 46"/>
                  <a:gd name="T8" fmla="*/ 12 w 21"/>
                  <a:gd name="T9" fmla="*/ 35 h 46"/>
                  <a:gd name="T10" fmla="*/ 10 w 21"/>
                  <a:gd name="T11" fmla="*/ 33 h 46"/>
                  <a:gd name="T12" fmla="*/ 9 w 21"/>
                  <a:gd name="T13" fmla="*/ 30 h 46"/>
                  <a:gd name="T14" fmla="*/ 9 w 21"/>
                  <a:gd name="T15" fmla="*/ 27 h 46"/>
                  <a:gd name="T16" fmla="*/ 10 w 21"/>
                  <a:gd name="T17" fmla="*/ 23 h 46"/>
                  <a:gd name="T18" fmla="*/ 10 w 21"/>
                  <a:gd name="T19" fmla="*/ 20 h 46"/>
                  <a:gd name="T20" fmla="*/ 9 w 21"/>
                  <a:gd name="T21" fmla="*/ 19 h 46"/>
                  <a:gd name="T22" fmla="*/ 9 w 21"/>
                  <a:gd name="T23" fmla="*/ 16 h 46"/>
                  <a:gd name="T24" fmla="*/ 10 w 21"/>
                  <a:gd name="T25" fmla="*/ 15 h 46"/>
                  <a:gd name="T26" fmla="*/ 9 w 21"/>
                  <a:gd name="T27" fmla="*/ 14 h 46"/>
                  <a:gd name="T28" fmla="*/ 8 w 21"/>
                  <a:gd name="T29" fmla="*/ 13 h 46"/>
                  <a:gd name="T30" fmla="*/ 7 w 21"/>
                  <a:gd name="T31" fmla="*/ 11 h 46"/>
                  <a:gd name="T32" fmla="*/ 3 w 21"/>
                  <a:gd name="T33" fmla="*/ 9 h 46"/>
                  <a:gd name="T34" fmla="*/ 2 w 21"/>
                  <a:gd name="T35" fmla="*/ 8 h 46"/>
                  <a:gd name="T36" fmla="*/ 2 w 21"/>
                  <a:gd name="T37" fmla="*/ 5 h 46"/>
                  <a:gd name="T38" fmla="*/ 3 w 21"/>
                  <a:gd name="T39" fmla="*/ 4 h 46"/>
                  <a:gd name="T40" fmla="*/ 7 w 21"/>
                  <a:gd name="T41" fmla="*/ 3 h 46"/>
                  <a:gd name="T42" fmla="*/ 9 w 21"/>
                  <a:gd name="T43" fmla="*/ 0 h 46"/>
                  <a:gd name="T44" fmla="*/ 12 w 21"/>
                  <a:gd name="T45" fmla="*/ 0 h 46"/>
                  <a:gd name="T46" fmla="*/ 13 w 21"/>
                  <a:gd name="T47" fmla="*/ 3 h 46"/>
                  <a:gd name="T48" fmla="*/ 13 w 21"/>
                  <a:gd name="T49" fmla="*/ 5 h 46"/>
                  <a:gd name="T50" fmla="*/ 13 w 21"/>
                  <a:gd name="T51" fmla="*/ 9 h 46"/>
                  <a:gd name="T52" fmla="*/ 13 w 21"/>
                  <a:gd name="T53" fmla="*/ 13 h 46"/>
                  <a:gd name="T54" fmla="*/ 13 w 21"/>
                  <a:gd name="T55" fmla="*/ 16 h 46"/>
                  <a:gd name="T56" fmla="*/ 13 w 21"/>
                  <a:gd name="T57" fmla="*/ 19 h 46"/>
                  <a:gd name="T58" fmla="*/ 14 w 21"/>
                  <a:gd name="T59" fmla="*/ 20 h 46"/>
                  <a:gd name="T60" fmla="*/ 17 w 21"/>
                  <a:gd name="T61" fmla="*/ 24 h 46"/>
                  <a:gd name="T62" fmla="*/ 17 w 21"/>
                  <a:gd name="T63" fmla="*/ 29 h 46"/>
                  <a:gd name="T64" fmla="*/ 18 w 21"/>
                  <a:gd name="T65" fmla="*/ 35 h 46"/>
                  <a:gd name="T66" fmla="*/ 21 w 21"/>
                  <a:gd name="T67" fmla="*/ 38 h 46"/>
                  <a:gd name="T68" fmla="*/ 21 w 21"/>
                  <a:gd name="T69" fmla="*/ 42 h 46"/>
                  <a:gd name="T70" fmla="*/ 18 w 21"/>
                  <a:gd name="T71" fmla="*/ 44 h 46"/>
                  <a:gd name="T72" fmla="*/ 15 w 21"/>
                  <a:gd name="T7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46">
                    <a:moveTo>
                      <a:pt x="14" y="46"/>
                    </a:moveTo>
                    <a:lnTo>
                      <a:pt x="14" y="44"/>
                    </a:lnTo>
                    <a:lnTo>
                      <a:pt x="14" y="43"/>
                    </a:lnTo>
                    <a:lnTo>
                      <a:pt x="15" y="41"/>
                    </a:lnTo>
                    <a:lnTo>
                      <a:pt x="15" y="37"/>
                    </a:lnTo>
                    <a:lnTo>
                      <a:pt x="14" y="35"/>
                    </a:lnTo>
                    <a:lnTo>
                      <a:pt x="14" y="37"/>
                    </a:lnTo>
                    <a:lnTo>
                      <a:pt x="13" y="38"/>
                    </a:lnTo>
                    <a:lnTo>
                      <a:pt x="12" y="37"/>
                    </a:lnTo>
                    <a:lnTo>
                      <a:pt x="12" y="35"/>
                    </a:lnTo>
                    <a:lnTo>
                      <a:pt x="10" y="34"/>
                    </a:lnTo>
                    <a:lnTo>
                      <a:pt x="10" y="33"/>
                    </a:lnTo>
                    <a:lnTo>
                      <a:pt x="9" y="32"/>
                    </a:lnTo>
                    <a:lnTo>
                      <a:pt x="9" y="30"/>
                    </a:lnTo>
                    <a:lnTo>
                      <a:pt x="9" y="29"/>
                    </a:lnTo>
                    <a:lnTo>
                      <a:pt x="9" y="27"/>
                    </a:lnTo>
                    <a:lnTo>
                      <a:pt x="9" y="24"/>
                    </a:lnTo>
                    <a:lnTo>
                      <a:pt x="10" y="23"/>
                    </a:lnTo>
                    <a:lnTo>
                      <a:pt x="10" y="22"/>
                    </a:lnTo>
                    <a:lnTo>
                      <a:pt x="10" y="20"/>
                    </a:lnTo>
                    <a:lnTo>
                      <a:pt x="9" y="20"/>
                    </a:lnTo>
                    <a:lnTo>
                      <a:pt x="9" y="19"/>
                    </a:lnTo>
                    <a:lnTo>
                      <a:pt x="9" y="18"/>
                    </a:lnTo>
                    <a:lnTo>
                      <a:pt x="9" y="16"/>
                    </a:lnTo>
                    <a:lnTo>
                      <a:pt x="10" y="16"/>
                    </a:lnTo>
                    <a:lnTo>
                      <a:pt x="10" y="15"/>
                    </a:lnTo>
                    <a:lnTo>
                      <a:pt x="9" y="15"/>
                    </a:lnTo>
                    <a:lnTo>
                      <a:pt x="9" y="14"/>
                    </a:lnTo>
                    <a:lnTo>
                      <a:pt x="8" y="14"/>
                    </a:lnTo>
                    <a:lnTo>
                      <a:pt x="8" y="13"/>
                    </a:lnTo>
                    <a:lnTo>
                      <a:pt x="7" y="13"/>
                    </a:lnTo>
                    <a:lnTo>
                      <a:pt x="7" y="11"/>
                    </a:lnTo>
                    <a:lnTo>
                      <a:pt x="5" y="9"/>
                    </a:lnTo>
                    <a:lnTo>
                      <a:pt x="3" y="9"/>
                    </a:lnTo>
                    <a:lnTo>
                      <a:pt x="3" y="8"/>
                    </a:lnTo>
                    <a:lnTo>
                      <a:pt x="2" y="8"/>
                    </a:lnTo>
                    <a:lnTo>
                      <a:pt x="0" y="6"/>
                    </a:lnTo>
                    <a:lnTo>
                      <a:pt x="2" y="5"/>
                    </a:lnTo>
                    <a:lnTo>
                      <a:pt x="2" y="4"/>
                    </a:lnTo>
                    <a:lnTo>
                      <a:pt x="3" y="4"/>
                    </a:lnTo>
                    <a:lnTo>
                      <a:pt x="5" y="4"/>
                    </a:lnTo>
                    <a:lnTo>
                      <a:pt x="7" y="3"/>
                    </a:lnTo>
                    <a:lnTo>
                      <a:pt x="8" y="1"/>
                    </a:lnTo>
                    <a:lnTo>
                      <a:pt x="9" y="0"/>
                    </a:lnTo>
                    <a:lnTo>
                      <a:pt x="10" y="0"/>
                    </a:lnTo>
                    <a:lnTo>
                      <a:pt x="12" y="0"/>
                    </a:lnTo>
                    <a:lnTo>
                      <a:pt x="13" y="1"/>
                    </a:lnTo>
                    <a:lnTo>
                      <a:pt x="13" y="3"/>
                    </a:lnTo>
                    <a:lnTo>
                      <a:pt x="13" y="4"/>
                    </a:lnTo>
                    <a:lnTo>
                      <a:pt x="13" y="5"/>
                    </a:lnTo>
                    <a:lnTo>
                      <a:pt x="13" y="6"/>
                    </a:lnTo>
                    <a:lnTo>
                      <a:pt x="13" y="9"/>
                    </a:lnTo>
                    <a:lnTo>
                      <a:pt x="13" y="11"/>
                    </a:lnTo>
                    <a:lnTo>
                      <a:pt x="13" y="13"/>
                    </a:lnTo>
                    <a:lnTo>
                      <a:pt x="13" y="14"/>
                    </a:lnTo>
                    <a:lnTo>
                      <a:pt x="13" y="16"/>
                    </a:lnTo>
                    <a:lnTo>
                      <a:pt x="13" y="18"/>
                    </a:lnTo>
                    <a:lnTo>
                      <a:pt x="13" y="19"/>
                    </a:lnTo>
                    <a:lnTo>
                      <a:pt x="14" y="19"/>
                    </a:lnTo>
                    <a:lnTo>
                      <a:pt x="14" y="20"/>
                    </a:lnTo>
                    <a:lnTo>
                      <a:pt x="15" y="23"/>
                    </a:lnTo>
                    <a:lnTo>
                      <a:pt x="17" y="24"/>
                    </a:lnTo>
                    <a:lnTo>
                      <a:pt x="17" y="27"/>
                    </a:lnTo>
                    <a:lnTo>
                      <a:pt x="17" y="29"/>
                    </a:lnTo>
                    <a:lnTo>
                      <a:pt x="18" y="33"/>
                    </a:lnTo>
                    <a:lnTo>
                      <a:pt x="18" y="35"/>
                    </a:lnTo>
                    <a:lnTo>
                      <a:pt x="18" y="37"/>
                    </a:lnTo>
                    <a:lnTo>
                      <a:pt x="21" y="38"/>
                    </a:lnTo>
                    <a:lnTo>
                      <a:pt x="21" y="41"/>
                    </a:lnTo>
                    <a:lnTo>
                      <a:pt x="21" y="42"/>
                    </a:lnTo>
                    <a:lnTo>
                      <a:pt x="18" y="43"/>
                    </a:lnTo>
                    <a:lnTo>
                      <a:pt x="18" y="44"/>
                    </a:lnTo>
                    <a:lnTo>
                      <a:pt x="17" y="44"/>
                    </a:lnTo>
                    <a:lnTo>
                      <a:pt x="15" y="44"/>
                    </a:lnTo>
                    <a:lnTo>
                      <a:pt x="14" y="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1" name="Freeform 208">
                <a:extLst>
                  <a:ext uri="{FF2B5EF4-FFF2-40B4-BE49-F238E27FC236}">
                    <a16:creationId xmlns:a16="http://schemas.microsoft.com/office/drawing/2014/main" id="{3E1DD542-D5E0-4174-A26F-9491F8D47149}"/>
                  </a:ext>
                </a:extLst>
              </p:cNvPr>
              <p:cNvSpPr>
                <a:spLocks/>
              </p:cNvSpPr>
              <p:nvPr/>
            </p:nvSpPr>
            <p:spPr bwMode="auto">
              <a:xfrm>
                <a:off x="5791200" y="4651376"/>
                <a:ext cx="239712" cy="420688"/>
              </a:xfrm>
              <a:custGeom>
                <a:avLst/>
                <a:gdLst>
                  <a:gd name="T0" fmla="*/ 107 w 151"/>
                  <a:gd name="T1" fmla="*/ 73 h 265"/>
                  <a:gd name="T2" fmla="*/ 95 w 151"/>
                  <a:gd name="T3" fmla="*/ 88 h 265"/>
                  <a:gd name="T4" fmla="*/ 86 w 151"/>
                  <a:gd name="T5" fmla="*/ 102 h 265"/>
                  <a:gd name="T6" fmla="*/ 114 w 151"/>
                  <a:gd name="T7" fmla="*/ 98 h 265"/>
                  <a:gd name="T8" fmla="*/ 128 w 151"/>
                  <a:gd name="T9" fmla="*/ 104 h 265"/>
                  <a:gd name="T10" fmla="*/ 112 w 151"/>
                  <a:gd name="T11" fmla="*/ 121 h 265"/>
                  <a:gd name="T12" fmla="*/ 102 w 151"/>
                  <a:gd name="T13" fmla="*/ 134 h 265"/>
                  <a:gd name="T14" fmla="*/ 117 w 151"/>
                  <a:gd name="T15" fmla="*/ 141 h 265"/>
                  <a:gd name="T16" fmla="*/ 123 w 151"/>
                  <a:gd name="T17" fmla="*/ 150 h 265"/>
                  <a:gd name="T18" fmla="*/ 117 w 151"/>
                  <a:gd name="T19" fmla="*/ 174 h 265"/>
                  <a:gd name="T20" fmla="*/ 118 w 151"/>
                  <a:gd name="T21" fmla="*/ 198 h 265"/>
                  <a:gd name="T22" fmla="*/ 129 w 151"/>
                  <a:gd name="T23" fmla="*/ 212 h 265"/>
                  <a:gd name="T24" fmla="*/ 117 w 151"/>
                  <a:gd name="T25" fmla="*/ 230 h 265"/>
                  <a:gd name="T26" fmla="*/ 113 w 151"/>
                  <a:gd name="T27" fmla="*/ 241 h 265"/>
                  <a:gd name="T28" fmla="*/ 100 w 151"/>
                  <a:gd name="T29" fmla="*/ 236 h 265"/>
                  <a:gd name="T30" fmla="*/ 83 w 151"/>
                  <a:gd name="T31" fmla="*/ 221 h 265"/>
                  <a:gd name="T32" fmla="*/ 96 w 151"/>
                  <a:gd name="T33" fmla="*/ 237 h 265"/>
                  <a:gd name="T34" fmla="*/ 104 w 151"/>
                  <a:gd name="T35" fmla="*/ 254 h 265"/>
                  <a:gd name="T36" fmla="*/ 102 w 151"/>
                  <a:gd name="T37" fmla="*/ 265 h 265"/>
                  <a:gd name="T38" fmla="*/ 96 w 151"/>
                  <a:gd name="T39" fmla="*/ 260 h 265"/>
                  <a:gd name="T40" fmla="*/ 91 w 151"/>
                  <a:gd name="T41" fmla="*/ 265 h 265"/>
                  <a:gd name="T42" fmla="*/ 84 w 151"/>
                  <a:gd name="T43" fmla="*/ 259 h 265"/>
                  <a:gd name="T44" fmla="*/ 83 w 151"/>
                  <a:gd name="T45" fmla="*/ 245 h 265"/>
                  <a:gd name="T46" fmla="*/ 81 w 151"/>
                  <a:gd name="T47" fmla="*/ 236 h 265"/>
                  <a:gd name="T48" fmla="*/ 79 w 151"/>
                  <a:gd name="T49" fmla="*/ 225 h 265"/>
                  <a:gd name="T50" fmla="*/ 88 w 151"/>
                  <a:gd name="T51" fmla="*/ 216 h 265"/>
                  <a:gd name="T52" fmla="*/ 95 w 151"/>
                  <a:gd name="T53" fmla="*/ 211 h 265"/>
                  <a:gd name="T54" fmla="*/ 100 w 151"/>
                  <a:gd name="T55" fmla="*/ 201 h 265"/>
                  <a:gd name="T56" fmla="*/ 93 w 151"/>
                  <a:gd name="T57" fmla="*/ 196 h 265"/>
                  <a:gd name="T58" fmla="*/ 93 w 151"/>
                  <a:gd name="T59" fmla="*/ 187 h 265"/>
                  <a:gd name="T60" fmla="*/ 95 w 151"/>
                  <a:gd name="T61" fmla="*/ 180 h 265"/>
                  <a:gd name="T62" fmla="*/ 85 w 151"/>
                  <a:gd name="T63" fmla="*/ 178 h 265"/>
                  <a:gd name="T64" fmla="*/ 79 w 151"/>
                  <a:gd name="T65" fmla="*/ 175 h 265"/>
                  <a:gd name="T66" fmla="*/ 75 w 151"/>
                  <a:gd name="T67" fmla="*/ 169 h 265"/>
                  <a:gd name="T68" fmla="*/ 77 w 151"/>
                  <a:gd name="T69" fmla="*/ 161 h 265"/>
                  <a:gd name="T70" fmla="*/ 62 w 151"/>
                  <a:gd name="T71" fmla="*/ 165 h 265"/>
                  <a:gd name="T72" fmla="*/ 53 w 151"/>
                  <a:gd name="T73" fmla="*/ 172 h 265"/>
                  <a:gd name="T74" fmla="*/ 47 w 151"/>
                  <a:gd name="T75" fmla="*/ 169 h 265"/>
                  <a:gd name="T76" fmla="*/ 47 w 151"/>
                  <a:gd name="T77" fmla="*/ 164 h 265"/>
                  <a:gd name="T78" fmla="*/ 39 w 151"/>
                  <a:gd name="T79" fmla="*/ 158 h 265"/>
                  <a:gd name="T80" fmla="*/ 37 w 151"/>
                  <a:gd name="T81" fmla="*/ 149 h 265"/>
                  <a:gd name="T82" fmla="*/ 31 w 151"/>
                  <a:gd name="T83" fmla="*/ 145 h 265"/>
                  <a:gd name="T84" fmla="*/ 33 w 151"/>
                  <a:gd name="T85" fmla="*/ 134 h 265"/>
                  <a:gd name="T86" fmla="*/ 29 w 151"/>
                  <a:gd name="T87" fmla="*/ 135 h 265"/>
                  <a:gd name="T88" fmla="*/ 22 w 151"/>
                  <a:gd name="T89" fmla="*/ 135 h 265"/>
                  <a:gd name="T90" fmla="*/ 12 w 151"/>
                  <a:gd name="T91" fmla="*/ 134 h 265"/>
                  <a:gd name="T92" fmla="*/ 8 w 151"/>
                  <a:gd name="T93" fmla="*/ 137 h 265"/>
                  <a:gd name="T94" fmla="*/ 0 w 151"/>
                  <a:gd name="T95" fmla="*/ 125 h 265"/>
                  <a:gd name="T96" fmla="*/ 12 w 151"/>
                  <a:gd name="T97" fmla="*/ 106 h 265"/>
                  <a:gd name="T98" fmla="*/ 37 w 151"/>
                  <a:gd name="T99" fmla="*/ 94 h 265"/>
                  <a:gd name="T100" fmla="*/ 41 w 151"/>
                  <a:gd name="T101" fmla="*/ 66 h 265"/>
                  <a:gd name="T102" fmla="*/ 56 w 151"/>
                  <a:gd name="T103" fmla="*/ 44 h 265"/>
                  <a:gd name="T104" fmla="*/ 62 w 151"/>
                  <a:gd name="T105" fmla="*/ 22 h 265"/>
                  <a:gd name="T106" fmla="*/ 75 w 151"/>
                  <a:gd name="T107" fmla="*/ 23 h 265"/>
                  <a:gd name="T108" fmla="*/ 95 w 151"/>
                  <a:gd name="T109" fmla="*/ 11 h 265"/>
                  <a:gd name="T110" fmla="*/ 103 w 151"/>
                  <a:gd name="T111" fmla="*/ 8 h 265"/>
                  <a:gd name="T112" fmla="*/ 128 w 151"/>
                  <a:gd name="T113" fmla="*/ 17 h 265"/>
                  <a:gd name="T114" fmla="*/ 135 w 151"/>
                  <a:gd name="T115" fmla="*/ 32 h 265"/>
                  <a:gd name="T116" fmla="*/ 146 w 151"/>
                  <a:gd name="T117" fmla="*/ 36 h 265"/>
                  <a:gd name="T118" fmla="*/ 150 w 151"/>
                  <a:gd name="T119" fmla="*/ 56 h 265"/>
                  <a:gd name="T120" fmla="*/ 136 w 151"/>
                  <a:gd name="T121" fmla="*/ 51 h 265"/>
                  <a:gd name="T122" fmla="*/ 114 w 151"/>
                  <a:gd name="T123"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65">
                    <a:moveTo>
                      <a:pt x="112" y="64"/>
                    </a:moveTo>
                    <a:lnTo>
                      <a:pt x="112" y="65"/>
                    </a:lnTo>
                    <a:lnTo>
                      <a:pt x="112" y="68"/>
                    </a:lnTo>
                    <a:lnTo>
                      <a:pt x="110" y="71"/>
                    </a:lnTo>
                    <a:lnTo>
                      <a:pt x="107" y="73"/>
                    </a:lnTo>
                    <a:lnTo>
                      <a:pt x="103" y="75"/>
                    </a:lnTo>
                    <a:lnTo>
                      <a:pt x="102" y="78"/>
                    </a:lnTo>
                    <a:lnTo>
                      <a:pt x="99" y="82"/>
                    </a:lnTo>
                    <a:lnTo>
                      <a:pt x="96" y="85"/>
                    </a:lnTo>
                    <a:lnTo>
                      <a:pt x="95" y="88"/>
                    </a:lnTo>
                    <a:lnTo>
                      <a:pt x="90" y="92"/>
                    </a:lnTo>
                    <a:lnTo>
                      <a:pt x="88" y="94"/>
                    </a:lnTo>
                    <a:lnTo>
                      <a:pt x="85" y="97"/>
                    </a:lnTo>
                    <a:lnTo>
                      <a:pt x="85" y="98"/>
                    </a:lnTo>
                    <a:lnTo>
                      <a:pt x="86" y="102"/>
                    </a:lnTo>
                    <a:lnTo>
                      <a:pt x="89" y="102"/>
                    </a:lnTo>
                    <a:lnTo>
                      <a:pt x="95" y="102"/>
                    </a:lnTo>
                    <a:lnTo>
                      <a:pt x="102" y="102"/>
                    </a:lnTo>
                    <a:lnTo>
                      <a:pt x="107" y="101"/>
                    </a:lnTo>
                    <a:lnTo>
                      <a:pt x="114" y="98"/>
                    </a:lnTo>
                    <a:lnTo>
                      <a:pt x="119" y="98"/>
                    </a:lnTo>
                    <a:lnTo>
                      <a:pt x="123" y="98"/>
                    </a:lnTo>
                    <a:lnTo>
                      <a:pt x="127" y="101"/>
                    </a:lnTo>
                    <a:lnTo>
                      <a:pt x="128" y="103"/>
                    </a:lnTo>
                    <a:lnTo>
                      <a:pt x="128" y="104"/>
                    </a:lnTo>
                    <a:lnTo>
                      <a:pt x="123" y="107"/>
                    </a:lnTo>
                    <a:lnTo>
                      <a:pt x="121" y="111"/>
                    </a:lnTo>
                    <a:lnTo>
                      <a:pt x="117" y="115"/>
                    </a:lnTo>
                    <a:lnTo>
                      <a:pt x="114" y="118"/>
                    </a:lnTo>
                    <a:lnTo>
                      <a:pt x="112" y="121"/>
                    </a:lnTo>
                    <a:lnTo>
                      <a:pt x="108" y="125"/>
                    </a:lnTo>
                    <a:lnTo>
                      <a:pt x="105" y="127"/>
                    </a:lnTo>
                    <a:lnTo>
                      <a:pt x="104" y="130"/>
                    </a:lnTo>
                    <a:lnTo>
                      <a:pt x="103" y="132"/>
                    </a:lnTo>
                    <a:lnTo>
                      <a:pt x="102" y="134"/>
                    </a:lnTo>
                    <a:lnTo>
                      <a:pt x="102" y="136"/>
                    </a:lnTo>
                    <a:lnTo>
                      <a:pt x="103" y="137"/>
                    </a:lnTo>
                    <a:lnTo>
                      <a:pt x="105" y="140"/>
                    </a:lnTo>
                    <a:lnTo>
                      <a:pt x="112" y="140"/>
                    </a:lnTo>
                    <a:lnTo>
                      <a:pt x="117" y="141"/>
                    </a:lnTo>
                    <a:lnTo>
                      <a:pt x="119" y="141"/>
                    </a:lnTo>
                    <a:lnTo>
                      <a:pt x="122" y="142"/>
                    </a:lnTo>
                    <a:lnTo>
                      <a:pt x="123" y="145"/>
                    </a:lnTo>
                    <a:lnTo>
                      <a:pt x="126" y="147"/>
                    </a:lnTo>
                    <a:lnTo>
                      <a:pt x="123" y="150"/>
                    </a:lnTo>
                    <a:lnTo>
                      <a:pt x="122" y="154"/>
                    </a:lnTo>
                    <a:lnTo>
                      <a:pt x="121" y="158"/>
                    </a:lnTo>
                    <a:lnTo>
                      <a:pt x="118" y="165"/>
                    </a:lnTo>
                    <a:lnTo>
                      <a:pt x="118" y="169"/>
                    </a:lnTo>
                    <a:lnTo>
                      <a:pt x="117" y="174"/>
                    </a:lnTo>
                    <a:lnTo>
                      <a:pt x="115" y="178"/>
                    </a:lnTo>
                    <a:lnTo>
                      <a:pt x="115" y="185"/>
                    </a:lnTo>
                    <a:lnTo>
                      <a:pt x="114" y="191"/>
                    </a:lnTo>
                    <a:lnTo>
                      <a:pt x="115" y="194"/>
                    </a:lnTo>
                    <a:lnTo>
                      <a:pt x="118" y="198"/>
                    </a:lnTo>
                    <a:lnTo>
                      <a:pt x="126" y="198"/>
                    </a:lnTo>
                    <a:lnTo>
                      <a:pt x="131" y="201"/>
                    </a:lnTo>
                    <a:lnTo>
                      <a:pt x="135" y="204"/>
                    </a:lnTo>
                    <a:lnTo>
                      <a:pt x="133" y="210"/>
                    </a:lnTo>
                    <a:lnTo>
                      <a:pt x="129" y="212"/>
                    </a:lnTo>
                    <a:lnTo>
                      <a:pt x="122" y="215"/>
                    </a:lnTo>
                    <a:lnTo>
                      <a:pt x="118" y="217"/>
                    </a:lnTo>
                    <a:lnTo>
                      <a:pt x="117" y="223"/>
                    </a:lnTo>
                    <a:lnTo>
                      <a:pt x="117" y="226"/>
                    </a:lnTo>
                    <a:lnTo>
                      <a:pt x="117" y="230"/>
                    </a:lnTo>
                    <a:lnTo>
                      <a:pt x="118" y="234"/>
                    </a:lnTo>
                    <a:lnTo>
                      <a:pt x="118" y="236"/>
                    </a:lnTo>
                    <a:lnTo>
                      <a:pt x="115" y="239"/>
                    </a:lnTo>
                    <a:lnTo>
                      <a:pt x="114" y="240"/>
                    </a:lnTo>
                    <a:lnTo>
                      <a:pt x="113" y="241"/>
                    </a:lnTo>
                    <a:lnTo>
                      <a:pt x="112" y="241"/>
                    </a:lnTo>
                    <a:lnTo>
                      <a:pt x="110" y="241"/>
                    </a:lnTo>
                    <a:lnTo>
                      <a:pt x="105" y="239"/>
                    </a:lnTo>
                    <a:lnTo>
                      <a:pt x="103" y="237"/>
                    </a:lnTo>
                    <a:lnTo>
                      <a:pt x="100" y="236"/>
                    </a:lnTo>
                    <a:lnTo>
                      <a:pt x="95" y="235"/>
                    </a:lnTo>
                    <a:lnTo>
                      <a:pt x="91" y="231"/>
                    </a:lnTo>
                    <a:lnTo>
                      <a:pt x="88" y="226"/>
                    </a:lnTo>
                    <a:lnTo>
                      <a:pt x="85" y="223"/>
                    </a:lnTo>
                    <a:lnTo>
                      <a:pt x="83" y="221"/>
                    </a:lnTo>
                    <a:lnTo>
                      <a:pt x="83" y="222"/>
                    </a:lnTo>
                    <a:lnTo>
                      <a:pt x="84" y="226"/>
                    </a:lnTo>
                    <a:lnTo>
                      <a:pt x="86" y="229"/>
                    </a:lnTo>
                    <a:lnTo>
                      <a:pt x="90" y="234"/>
                    </a:lnTo>
                    <a:lnTo>
                      <a:pt x="96" y="237"/>
                    </a:lnTo>
                    <a:lnTo>
                      <a:pt x="102" y="239"/>
                    </a:lnTo>
                    <a:lnTo>
                      <a:pt x="105" y="240"/>
                    </a:lnTo>
                    <a:lnTo>
                      <a:pt x="108" y="242"/>
                    </a:lnTo>
                    <a:lnTo>
                      <a:pt x="107" y="245"/>
                    </a:lnTo>
                    <a:lnTo>
                      <a:pt x="104" y="254"/>
                    </a:lnTo>
                    <a:lnTo>
                      <a:pt x="104" y="255"/>
                    </a:lnTo>
                    <a:lnTo>
                      <a:pt x="104" y="259"/>
                    </a:lnTo>
                    <a:lnTo>
                      <a:pt x="104" y="261"/>
                    </a:lnTo>
                    <a:lnTo>
                      <a:pt x="103" y="265"/>
                    </a:lnTo>
                    <a:lnTo>
                      <a:pt x="102" y="265"/>
                    </a:lnTo>
                    <a:lnTo>
                      <a:pt x="100" y="265"/>
                    </a:lnTo>
                    <a:lnTo>
                      <a:pt x="99" y="264"/>
                    </a:lnTo>
                    <a:lnTo>
                      <a:pt x="98" y="264"/>
                    </a:lnTo>
                    <a:lnTo>
                      <a:pt x="98" y="261"/>
                    </a:lnTo>
                    <a:lnTo>
                      <a:pt x="96" y="260"/>
                    </a:lnTo>
                    <a:lnTo>
                      <a:pt x="95" y="260"/>
                    </a:lnTo>
                    <a:lnTo>
                      <a:pt x="93" y="260"/>
                    </a:lnTo>
                    <a:lnTo>
                      <a:pt x="91" y="261"/>
                    </a:lnTo>
                    <a:lnTo>
                      <a:pt x="91" y="264"/>
                    </a:lnTo>
                    <a:lnTo>
                      <a:pt x="91" y="265"/>
                    </a:lnTo>
                    <a:lnTo>
                      <a:pt x="90" y="265"/>
                    </a:lnTo>
                    <a:lnTo>
                      <a:pt x="89" y="265"/>
                    </a:lnTo>
                    <a:lnTo>
                      <a:pt x="88" y="261"/>
                    </a:lnTo>
                    <a:lnTo>
                      <a:pt x="86" y="260"/>
                    </a:lnTo>
                    <a:lnTo>
                      <a:pt x="84" y="259"/>
                    </a:lnTo>
                    <a:lnTo>
                      <a:pt x="81" y="255"/>
                    </a:lnTo>
                    <a:lnTo>
                      <a:pt x="83" y="251"/>
                    </a:lnTo>
                    <a:lnTo>
                      <a:pt x="84" y="249"/>
                    </a:lnTo>
                    <a:lnTo>
                      <a:pt x="84" y="246"/>
                    </a:lnTo>
                    <a:lnTo>
                      <a:pt x="83" y="245"/>
                    </a:lnTo>
                    <a:lnTo>
                      <a:pt x="81" y="244"/>
                    </a:lnTo>
                    <a:lnTo>
                      <a:pt x="79" y="242"/>
                    </a:lnTo>
                    <a:lnTo>
                      <a:pt x="79" y="240"/>
                    </a:lnTo>
                    <a:lnTo>
                      <a:pt x="81" y="237"/>
                    </a:lnTo>
                    <a:lnTo>
                      <a:pt x="81" y="236"/>
                    </a:lnTo>
                    <a:lnTo>
                      <a:pt x="81" y="235"/>
                    </a:lnTo>
                    <a:lnTo>
                      <a:pt x="79" y="231"/>
                    </a:lnTo>
                    <a:lnTo>
                      <a:pt x="79" y="229"/>
                    </a:lnTo>
                    <a:lnTo>
                      <a:pt x="79" y="227"/>
                    </a:lnTo>
                    <a:lnTo>
                      <a:pt x="79" y="225"/>
                    </a:lnTo>
                    <a:lnTo>
                      <a:pt x="79" y="222"/>
                    </a:lnTo>
                    <a:lnTo>
                      <a:pt x="81" y="221"/>
                    </a:lnTo>
                    <a:lnTo>
                      <a:pt x="83" y="220"/>
                    </a:lnTo>
                    <a:lnTo>
                      <a:pt x="85" y="216"/>
                    </a:lnTo>
                    <a:lnTo>
                      <a:pt x="88" y="216"/>
                    </a:lnTo>
                    <a:lnTo>
                      <a:pt x="89" y="215"/>
                    </a:lnTo>
                    <a:lnTo>
                      <a:pt x="90" y="213"/>
                    </a:lnTo>
                    <a:lnTo>
                      <a:pt x="91" y="213"/>
                    </a:lnTo>
                    <a:lnTo>
                      <a:pt x="95" y="213"/>
                    </a:lnTo>
                    <a:lnTo>
                      <a:pt x="95" y="211"/>
                    </a:lnTo>
                    <a:lnTo>
                      <a:pt x="96" y="210"/>
                    </a:lnTo>
                    <a:lnTo>
                      <a:pt x="99" y="207"/>
                    </a:lnTo>
                    <a:lnTo>
                      <a:pt x="102" y="204"/>
                    </a:lnTo>
                    <a:lnTo>
                      <a:pt x="102" y="202"/>
                    </a:lnTo>
                    <a:lnTo>
                      <a:pt x="100" y="201"/>
                    </a:lnTo>
                    <a:lnTo>
                      <a:pt x="98" y="199"/>
                    </a:lnTo>
                    <a:lnTo>
                      <a:pt x="95" y="198"/>
                    </a:lnTo>
                    <a:lnTo>
                      <a:pt x="93" y="199"/>
                    </a:lnTo>
                    <a:lnTo>
                      <a:pt x="91" y="197"/>
                    </a:lnTo>
                    <a:lnTo>
                      <a:pt x="93" y="196"/>
                    </a:lnTo>
                    <a:lnTo>
                      <a:pt x="93" y="194"/>
                    </a:lnTo>
                    <a:lnTo>
                      <a:pt x="95" y="193"/>
                    </a:lnTo>
                    <a:lnTo>
                      <a:pt x="95" y="192"/>
                    </a:lnTo>
                    <a:lnTo>
                      <a:pt x="93" y="191"/>
                    </a:lnTo>
                    <a:lnTo>
                      <a:pt x="93" y="187"/>
                    </a:lnTo>
                    <a:lnTo>
                      <a:pt x="93" y="185"/>
                    </a:lnTo>
                    <a:lnTo>
                      <a:pt x="93" y="184"/>
                    </a:lnTo>
                    <a:lnTo>
                      <a:pt x="95" y="183"/>
                    </a:lnTo>
                    <a:lnTo>
                      <a:pt x="95" y="182"/>
                    </a:lnTo>
                    <a:lnTo>
                      <a:pt x="95" y="180"/>
                    </a:lnTo>
                    <a:lnTo>
                      <a:pt x="91" y="180"/>
                    </a:lnTo>
                    <a:lnTo>
                      <a:pt x="90" y="182"/>
                    </a:lnTo>
                    <a:lnTo>
                      <a:pt x="88" y="182"/>
                    </a:lnTo>
                    <a:lnTo>
                      <a:pt x="85" y="179"/>
                    </a:lnTo>
                    <a:lnTo>
                      <a:pt x="85" y="178"/>
                    </a:lnTo>
                    <a:lnTo>
                      <a:pt x="84" y="177"/>
                    </a:lnTo>
                    <a:lnTo>
                      <a:pt x="83" y="177"/>
                    </a:lnTo>
                    <a:lnTo>
                      <a:pt x="81" y="177"/>
                    </a:lnTo>
                    <a:lnTo>
                      <a:pt x="77" y="177"/>
                    </a:lnTo>
                    <a:lnTo>
                      <a:pt x="79" y="175"/>
                    </a:lnTo>
                    <a:lnTo>
                      <a:pt x="79" y="174"/>
                    </a:lnTo>
                    <a:lnTo>
                      <a:pt x="77" y="170"/>
                    </a:lnTo>
                    <a:lnTo>
                      <a:pt x="75" y="172"/>
                    </a:lnTo>
                    <a:lnTo>
                      <a:pt x="75" y="170"/>
                    </a:lnTo>
                    <a:lnTo>
                      <a:pt x="75" y="169"/>
                    </a:lnTo>
                    <a:lnTo>
                      <a:pt x="75" y="168"/>
                    </a:lnTo>
                    <a:lnTo>
                      <a:pt x="75" y="165"/>
                    </a:lnTo>
                    <a:lnTo>
                      <a:pt x="76" y="164"/>
                    </a:lnTo>
                    <a:lnTo>
                      <a:pt x="77" y="163"/>
                    </a:lnTo>
                    <a:lnTo>
                      <a:pt x="77" y="161"/>
                    </a:lnTo>
                    <a:lnTo>
                      <a:pt x="77" y="160"/>
                    </a:lnTo>
                    <a:lnTo>
                      <a:pt x="75" y="160"/>
                    </a:lnTo>
                    <a:lnTo>
                      <a:pt x="70" y="163"/>
                    </a:lnTo>
                    <a:lnTo>
                      <a:pt x="66" y="164"/>
                    </a:lnTo>
                    <a:lnTo>
                      <a:pt x="62" y="165"/>
                    </a:lnTo>
                    <a:lnTo>
                      <a:pt x="62" y="166"/>
                    </a:lnTo>
                    <a:lnTo>
                      <a:pt x="58" y="169"/>
                    </a:lnTo>
                    <a:lnTo>
                      <a:pt x="56" y="170"/>
                    </a:lnTo>
                    <a:lnTo>
                      <a:pt x="55" y="170"/>
                    </a:lnTo>
                    <a:lnTo>
                      <a:pt x="53" y="172"/>
                    </a:lnTo>
                    <a:lnTo>
                      <a:pt x="51" y="172"/>
                    </a:lnTo>
                    <a:lnTo>
                      <a:pt x="48" y="175"/>
                    </a:lnTo>
                    <a:lnTo>
                      <a:pt x="46" y="175"/>
                    </a:lnTo>
                    <a:lnTo>
                      <a:pt x="46" y="174"/>
                    </a:lnTo>
                    <a:lnTo>
                      <a:pt x="47" y="169"/>
                    </a:lnTo>
                    <a:lnTo>
                      <a:pt x="47" y="168"/>
                    </a:lnTo>
                    <a:lnTo>
                      <a:pt x="51" y="166"/>
                    </a:lnTo>
                    <a:lnTo>
                      <a:pt x="51" y="164"/>
                    </a:lnTo>
                    <a:lnTo>
                      <a:pt x="48" y="164"/>
                    </a:lnTo>
                    <a:lnTo>
                      <a:pt x="47" y="164"/>
                    </a:lnTo>
                    <a:lnTo>
                      <a:pt x="45" y="164"/>
                    </a:lnTo>
                    <a:lnTo>
                      <a:pt x="43" y="163"/>
                    </a:lnTo>
                    <a:lnTo>
                      <a:pt x="42" y="161"/>
                    </a:lnTo>
                    <a:lnTo>
                      <a:pt x="41" y="161"/>
                    </a:lnTo>
                    <a:lnTo>
                      <a:pt x="39" y="158"/>
                    </a:lnTo>
                    <a:lnTo>
                      <a:pt x="39" y="155"/>
                    </a:lnTo>
                    <a:lnTo>
                      <a:pt x="37" y="154"/>
                    </a:lnTo>
                    <a:lnTo>
                      <a:pt x="37" y="153"/>
                    </a:lnTo>
                    <a:lnTo>
                      <a:pt x="37" y="151"/>
                    </a:lnTo>
                    <a:lnTo>
                      <a:pt x="37" y="149"/>
                    </a:lnTo>
                    <a:lnTo>
                      <a:pt x="37" y="147"/>
                    </a:lnTo>
                    <a:lnTo>
                      <a:pt x="38" y="146"/>
                    </a:lnTo>
                    <a:lnTo>
                      <a:pt x="37" y="145"/>
                    </a:lnTo>
                    <a:lnTo>
                      <a:pt x="33" y="146"/>
                    </a:lnTo>
                    <a:lnTo>
                      <a:pt x="31" y="145"/>
                    </a:lnTo>
                    <a:lnTo>
                      <a:pt x="32" y="142"/>
                    </a:lnTo>
                    <a:lnTo>
                      <a:pt x="32" y="141"/>
                    </a:lnTo>
                    <a:lnTo>
                      <a:pt x="33" y="139"/>
                    </a:lnTo>
                    <a:lnTo>
                      <a:pt x="34" y="136"/>
                    </a:lnTo>
                    <a:lnTo>
                      <a:pt x="33" y="134"/>
                    </a:lnTo>
                    <a:lnTo>
                      <a:pt x="32" y="132"/>
                    </a:lnTo>
                    <a:lnTo>
                      <a:pt x="32" y="131"/>
                    </a:lnTo>
                    <a:lnTo>
                      <a:pt x="31" y="132"/>
                    </a:lnTo>
                    <a:lnTo>
                      <a:pt x="31" y="134"/>
                    </a:lnTo>
                    <a:lnTo>
                      <a:pt x="29" y="135"/>
                    </a:lnTo>
                    <a:lnTo>
                      <a:pt x="28" y="135"/>
                    </a:lnTo>
                    <a:lnTo>
                      <a:pt x="26" y="134"/>
                    </a:lnTo>
                    <a:lnTo>
                      <a:pt x="24" y="135"/>
                    </a:lnTo>
                    <a:lnTo>
                      <a:pt x="23" y="135"/>
                    </a:lnTo>
                    <a:lnTo>
                      <a:pt x="22" y="135"/>
                    </a:lnTo>
                    <a:lnTo>
                      <a:pt x="19" y="136"/>
                    </a:lnTo>
                    <a:lnTo>
                      <a:pt x="17" y="135"/>
                    </a:lnTo>
                    <a:lnTo>
                      <a:pt x="14" y="135"/>
                    </a:lnTo>
                    <a:lnTo>
                      <a:pt x="13" y="135"/>
                    </a:lnTo>
                    <a:lnTo>
                      <a:pt x="12" y="134"/>
                    </a:lnTo>
                    <a:lnTo>
                      <a:pt x="9" y="135"/>
                    </a:lnTo>
                    <a:lnTo>
                      <a:pt x="9" y="137"/>
                    </a:lnTo>
                    <a:lnTo>
                      <a:pt x="10" y="139"/>
                    </a:lnTo>
                    <a:lnTo>
                      <a:pt x="9" y="139"/>
                    </a:lnTo>
                    <a:lnTo>
                      <a:pt x="8" y="137"/>
                    </a:lnTo>
                    <a:lnTo>
                      <a:pt x="3" y="139"/>
                    </a:lnTo>
                    <a:lnTo>
                      <a:pt x="1" y="139"/>
                    </a:lnTo>
                    <a:lnTo>
                      <a:pt x="0" y="134"/>
                    </a:lnTo>
                    <a:lnTo>
                      <a:pt x="0" y="130"/>
                    </a:lnTo>
                    <a:lnTo>
                      <a:pt x="0" y="125"/>
                    </a:lnTo>
                    <a:lnTo>
                      <a:pt x="1" y="120"/>
                    </a:lnTo>
                    <a:lnTo>
                      <a:pt x="3" y="116"/>
                    </a:lnTo>
                    <a:lnTo>
                      <a:pt x="4" y="111"/>
                    </a:lnTo>
                    <a:lnTo>
                      <a:pt x="6" y="107"/>
                    </a:lnTo>
                    <a:lnTo>
                      <a:pt x="12" y="106"/>
                    </a:lnTo>
                    <a:lnTo>
                      <a:pt x="18" y="108"/>
                    </a:lnTo>
                    <a:lnTo>
                      <a:pt x="24" y="108"/>
                    </a:lnTo>
                    <a:lnTo>
                      <a:pt x="29" y="106"/>
                    </a:lnTo>
                    <a:lnTo>
                      <a:pt x="37" y="101"/>
                    </a:lnTo>
                    <a:lnTo>
                      <a:pt x="37" y="94"/>
                    </a:lnTo>
                    <a:lnTo>
                      <a:pt x="37" y="93"/>
                    </a:lnTo>
                    <a:lnTo>
                      <a:pt x="34" y="88"/>
                    </a:lnTo>
                    <a:lnTo>
                      <a:pt x="37" y="80"/>
                    </a:lnTo>
                    <a:lnTo>
                      <a:pt x="39" y="74"/>
                    </a:lnTo>
                    <a:lnTo>
                      <a:pt x="41" y="66"/>
                    </a:lnTo>
                    <a:lnTo>
                      <a:pt x="46" y="56"/>
                    </a:lnTo>
                    <a:lnTo>
                      <a:pt x="48" y="51"/>
                    </a:lnTo>
                    <a:lnTo>
                      <a:pt x="52" y="49"/>
                    </a:lnTo>
                    <a:lnTo>
                      <a:pt x="55" y="46"/>
                    </a:lnTo>
                    <a:lnTo>
                      <a:pt x="56" y="44"/>
                    </a:lnTo>
                    <a:lnTo>
                      <a:pt x="58" y="38"/>
                    </a:lnTo>
                    <a:lnTo>
                      <a:pt x="60" y="33"/>
                    </a:lnTo>
                    <a:lnTo>
                      <a:pt x="61" y="31"/>
                    </a:lnTo>
                    <a:lnTo>
                      <a:pt x="62" y="26"/>
                    </a:lnTo>
                    <a:lnTo>
                      <a:pt x="62" y="22"/>
                    </a:lnTo>
                    <a:lnTo>
                      <a:pt x="64" y="19"/>
                    </a:lnTo>
                    <a:lnTo>
                      <a:pt x="64" y="16"/>
                    </a:lnTo>
                    <a:lnTo>
                      <a:pt x="67" y="17"/>
                    </a:lnTo>
                    <a:lnTo>
                      <a:pt x="71" y="22"/>
                    </a:lnTo>
                    <a:lnTo>
                      <a:pt x="75" y="23"/>
                    </a:lnTo>
                    <a:lnTo>
                      <a:pt x="79" y="22"/>
                    </a:lnTo>
                    <a:lnTo>
                      <a:pt x="85" y="19"/>
                    </a:lnTo>
                    <a:lnTo>
                      <a:pt x="89" y="17"/>
                    </a:lnTo>
                    <a:lnTo>
                      <a:pt x="93" y="13"/>
                    </a:lnTo>
                    <a:lnTo>
                      <a:pt x="95" y="11"/>
                    </a:lnTo>
                    <a:lnTo>
                      <a:pt x="95" y="6"/>
                    </a:lnTo>
                    <a:lnTo>
                      <a:pt x="95" y="4"/>
                    </a:lnTo>
                    <a:lnTo>
                      <a:pt x="98" y="0"/>
                    </a:lnTo>
                    <a:lnTo>
                      <a:pt x="100" y="4"/>
                    </a:lnTo>
                    <a:lnTo>
                      <a:pt x="103" y="8"/>
                    </a:lnTo>
                    <a:lnTo>
                      <a:pt x="110" y="11"/>
                    </a:lnTo>
                    <a:lnTo>
                      <a:pt x="114" y="12"/>
                    </a:lnTo>
                    <a:lnTo>
                      <a:pt x="119" y="13"/>
                    </a:lnTo>
                    <a:lnTo>
                      <a:pt x="126" y="16"/>
                    </a:lnTo>
                    <a:lnTo>
                      <a:pt x="128" y="17"/>
                    </a:lnTo>
                    <a:lnTo>
                      <a:pt x="132" y="22"/>
                    </a:lnTo>
                    <a:lnTo>
                      <a:pt x="131" y="27"/>
                    </a:lnTo>
                    <a:lnTo>
                      <a:pt x="132" y="30"/>
                    </a:lnTo>
                    <a:lnTo>
                      <a:pt x="133" y="31"/>
                    </a:lnTo>
                    <a:lnTo>
                      <a:pt x="135" y="32"/>
                    </a:lnTo>
                    <a:lnTo>
                      <a:pt x="137" y="35"/>
                    </a:lnTo>
                    <a:lnTo>
                      <a:pt x="142" y="32"/>
                    </a:lnTo>
                    <a:lnTo>
                      <a:pt x="146" y="30"/>
                    </a:lnTo>
                    <a:lnTo>
                      <a:pt x="147" y="32"/>
                    </a:lnTo>
                    <a:lnTo>
                      <a:pt x="146" y="36"/>
                    </a:lnTo>
                    <a:lnTo>
                      <a:pt x="146" y="41"/>
                    </a:lnTo>
                    <a:lnTo>
                      <a:pt x="148" y="45"/>
                    </a:lnTo>
                    <a:lnTo>
                      <a:pt x="150" y="49"/>
                    </a:lnTo>
                    <a:lnTo>
                      <a:pt x="151" y="52"/>
                    </a:lnTo>
                    <a:lnTo>
                      <a:pt x="150" y="56"/>
                    </a:lnTo>
                    <a:lnTo>
                      <a:pt x="146" y="57"/>
                    </a:lnTo>
                    <a:lnTo>
                      <a:pt x="145" y="57"/>
                    </a:lnTo>
                    <a:lnTo>
                      <a:pt x="142" y="56"/>
                    </a:lnTo>
                    <a:lnTo>
                      <a:pt x="138" y="52"/>
                    </a:lnTo>
                    <a:lnTo>
                      <a:pt x="136" y="51"/>
                    </a:lnTo>
                    <a:lnTo>
                      <a:pt x="132" y="50"/>
                    </a:lnTo>
                    <a:lnTo>
                      <a:pt x="129" y="50"/>
                    </a:lnTo>
                    <a:lnTo>
                      <a:pt x="122" y="50"/>
                    </a:lnTo>
                    <a:lnTo>
                      <a:pt x="118" y="51"/>
                    </a:lnTo>
                    <a:lnTo>
                      <a:pt x="114" y="56"/>
                    </a:lnTo>
                    <a:lnTo>
                      <a:pt x="113" y="60"/>
                    </a:lnTo>
                    <a:lnTo>
                      <a:pt x="112"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5" name="Freeform 209">
                <a:extLst>
                  <a:ext uri="{FF2B5EF4-FFF2-40B4-BE49-F238E27FC236}">
                    <a16:creationId xmlns:a16="http://schemas.microsoft.com/office/drawing/2014/main" id="{543A4FE6-D202-4ED0-9333-6212A5D22F68}"/>
                  </a:ext>
                </a:extLst>
              </p:cNvPr>
              <p:cNvSpPr>
                <a:spLocks/>
              </p:cNvSpPr>
              <p:nvPr/>
            </p:nvSpPr>
            <p:spPr bwMode="auto">
              <a:xfrm>
                <a:off x="5370513" y="4141788"/>
                <a:ext cx="80962" cy="144463"/>
              </a:xfrm>
              <a:custGeom>
                <a:avLst/>
                <a:gdLst>
                  <a:gd name="T0" fmla="*/ 2 w 51"/>
                  <a:gd name="T1" fmla="*/ 2 h 91"/>
                  <a:gd name="T2" fmla="*/ 0 w 51"/>
                  <a:gd name="T3" fmla="*/ 7 h 91"/>
                  <a:gd name="T4" fmla="*/ 4 w 51"/>
                  <a:gd name="T5" fmla="*/ 7 h 91"/>
                  <a:gd name="T6" fmla="*/ 9 w 51"/>
                  <a:gd name="T7" fmla="*/ 6 h 91"/>
                  <a:gd name="T8" fmla="*/ 13 w 51"/>
                  <a:gd name="T9" fmla="*/ 6 h 91"/>
                  <a:gd name="T10" fmla="*/ 17 w 51"/>
                  <a:gd name="T11" fmla="*/ 11 h 91"/>
                  <a:gd name="T12" fmla="*/ 15 w 51"/>
                  <a:gd name="T13" fmla="*/ 12 h 91"/>
                  <a:gd name="T14" fmla="*/ 13 w 51"/>
                  <a:gd name="T15" fmla="*/ 21 h 91"/>
                  <a:gd name="T16" fmla="*/ 12 w 51"/>
                  <a:gd name="T17" fmla="*/ 26 h 91"/>
                  <a:gd name="T18" fmla="*/ 12 w 51"/>
                  <a:gd name="T19" fmla="*/ 29 h 91"/>
                  <a:gd name="T20" fmla="*/ 15 w 51"/>
                  <a:gd name="T21" fmla="*/ 29 h 91"/>
                  <a:gd name="T22" fmla="*/ 21 w 51"/>
                  <a:gd name="T23" fmla="*/ 30 h 91"/>
                  <a:gd name="T24" fmla="*/ 26 w 51"/>
                  <a:gd name="T25" fmla="*/ 31 h 91"/>
                  <a:gd name="T26" fmla="*/ 29 w 51"/>
                  <a:gd name="T27" fmla="*/ 35 h 91"/>
                  <a:gd name="T28" fmla="*/ 33 w 51"/>
                  <a:gd name="T29" fmla="*/ 38 h 91"/>
                  <a:gd name="T30" fmla="*/ 36 w 51"/>
                  <a:gd name="T31" fmla="*/ 41 h 91"/>
                  <a:gd name="T32" fmla="*/ 37 w 51"/>
                  <a:gd name="T33" fmla="*/ 45 h 91"/>
                  <a:gd name="T34" fmla="*/ 42 w 51"/>
                  <a:gd name="T35" fmla="*/ 50 h 91"/>
                  <a:gd name="T36" fmla="*/ 45 w 51"/>
                  <a:gd name="T37" fmla="*/ 53 h 91"/>
                  <a:gd name="T38" fmla="*/ 51 w 51"/>
                  <a:gd name="T39" fmla="*/ 55 h 91"/>
                  <a:gd name="T40" fmla="*/ 50 w 51"/>
                  <a:gd name="T41" fmla="*/ 59 h 91"/>
                  <a:gd name="T42" fmla="*/ 42 w 51"/>
                  <a:gd name="T43" fmla="*/ 57 h 91"/>
                  <a:gd name="T44" fmla="*/ 40 w 51"/>
                  <a:gd name="T45" fmla="*/ 59 h 91"/>
                  <a:gd name="T46" fmla="*/ 43 w 51"/>
                  <a:gd name="T47" fmla="*/ 66 h 91"/>
                  <a:gd name="T48" fmla="*/ 38 w 51"/>
                  <a:gd name="T49" fmla="*/ 67 h 91"/>
                  <a:gd name="T50" fmla="*/ 34 w 51"/>
                  <a:gd name="T51" fmla="*/ 64 h 91"/>
                  <a:gd name="T52" fmla="*/ 27 w 51"/>
                  <a:gd name="T53" fmla="*/ 67 h 91"/>
                  <a:gd name="T54" fmla="*/ 26 w 51"/>
                  <a:gd name="T55" fmla="*/ 69 h 91"/>
                  <a:gd name="T56" fmla="*/ 26 w 51"/>
                  <a:gd name="T57" fmla="*/ 73 h 91"/>
                  <a:gd name="T58" fmla="*/ 21 w 51"/>
                  <a:gd name="T59" fmla="*/ 71 h 91"/>
                  <a:gd name="T60" fmla="*/ 19 w 51"/>
                  <a:gd name="T61" fmla="*/ 72 h 91"/>
                  <a:gd name="T62" fmla="*/ 23 w 51"/>
                  <a:gd name="T63" fmla="*/ 77 h 91"/>
                  <a:gd name="T64" fmla="*/ 27 w 51"/>
                  <a:gd name="T65" fmla="*/ 83 h 91"/>
                  <a:gd name="T66" fmla="*/ 33 w 51"/>
                  <a:gd name="T67" fmla="*/ 85 h 91"/>
                  <a:gd name="T68" fmla="*/ 34 w 51"/>
                  <a:gd name="T69" fmla="*/ 88 h 91"/>
                  <a:gd name="T70" fmla="*/ 38 w 51"/>
                  <a:gd name="T7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91">
                    <a:moveTo>
                      <a:pt x="4" y="0"/>
                    </a:moveTo>
                    <a:lnTo>
                      <a:pt x="2" y="2"/>
                    </a:lnTo>
                    <a:lnTo>
                      <a:pt x="0" y="6"/>
                    </a:lnTo>
                    <a:lnTo>
                      <a:pt x="0" y="7"/>
                    </a:lnTo>
                    <a:lnTo>
                      <a:pt x="2" y="7"/>
                    </a:lnTo>
                    <a:lnTo>
                      <a:pt x="4" y="7"/>
                    </a:lnTo>
                    <a:lnTo>
                      <a:pt x="7" y="6"/>
                    </a:lnTo>
                    <a:lnTo>
                      <a:pt x="9" y="6"/>
                    </a:lnTo>
                    <a:lnTo>
                      <a:pt x="12" y="6"/>
                    </a:lnTo>
                    <a:lnTo>
                      <a:pt x="13" y="6"/>
                    </a:lnTo>
                    <a:lnTo>
                      <a:pt x="15" y="9"/>
                    </a:lnTo>
                    <a:lnTo>
                      <a:pt x="17" y="11"/>
                    </a:lnTo>
                    <a:lnTo>
                      <a:pt x="17" y="12"/>
                    </a:lnTo>
                    <a:lnTo>
                      <a:pt x="15" y="12"/>
                    </a:lnTo>
                    <a:lnTo>
                      <a:pt x="13" y="20"/>
                    </a:lnTo>
                    <a:lnTo>
                      <a:pt x="13" y="21"/>
                    </a:lnTo>
                    <a:lnTo>
                      <a:pt x="12" y="24"/>
                    </a:lnTo>
                    <a:lnTo>
                      <a:pt x="12" y="26"/>
                    </a:lnTo>
                    <a:lnTo>
                      <a:pt x="10" y="28"/>
                    </a:lnTo>
                    <a:lnTo>
                      <a:pt x="12" y="29"/>
                    </a:lnTo>
                    <a:lnTo>
                      <a:pt x="13" y="29"/>
                    </a:lnTo>
                    <a:lnTo>
                      <a:pt x="15" y="29"/>
                    </a:lnTo>
                    <a:lnTo>
                      <a:pt x="17" y="29"/>
                    </a:lnTo>
                    <a:lnTo>
                      <a:pt x="21" y="30"/>
                    </a:lnTo>
                    <a:lnTo>
                      <a:pt x="24" y="30"/>
                    </a:lnTo>
                    <a:lnTo>
                      <a:pt x="26" y="31"/>
                    </a:lnTo>
                    <a:lnTo>
                      <a:pt x="28" y="33"/>
                    </a:lnTo>
                    <a:lnTo>
                      <a:pt x="29" y="35"/>
                    </a:lnTo>
                    <a:lnTo>
                      <a:pt x="33" y="36"/>
                    </a:lnTo>
                    <a:lnTo>
                      <a:pt x="33" y="38"/>
                    </a:lnTo>
                    <a:lnTo>
                      <a:pt x="34" y="39"/>
                    </a:lnTo>
                    <a:lnTo>
                      <a:pt x="36" y="41"/>
                    </a:lnTo>
                    <a:lnTo>
                      <a:pt x="36" y="43"/>
                    </a:lnTo>
                    <a:lnTo>
                      <a:pt x="37" y="45"/>
                    </a:lnTo>
                    <a:lnTo>
                      <a:pt x="40" y="49"/>
                    </a:lnTo>
                    <a:lnTo>
                      <a:pt x="42" y="50"/>
                    </a:lnTo>
                    <a:lnTo>
                      <a:pt x="43" y="52"/>
                    </a:lnTo>
                    <a:lnTo>
                      <a:pt x="45" y="53"/>
                    </a:lnTo>
                    <a:lnTo>
                      <a:pt x="48" y="54"/>
                    </a:lnTo>
                    <a:lnTo>
                      <a:pt x="51" y="55"/>
                    </a:lnTo>
                    <a:lnTo>
                      <a:pt x="51" y="58"/>
                    </a:lnTo>
                    <a:lnTo>
                      <a:pt x="50" y="59"/>
                    </a:lnTo>
                    <a:lnTo>
                      <a:pt x="46" y="58"/>
                    </a:lnTo>
                    <a:lnTo>
                      <a:pt x="42" y="57"/>
                    </a:lnTo>
                    <a:lnTo>
                      <a:pt x="40" y="57"/>
                    </a:lnTo>
                    <a:lnTo>
                      <a:pt x="40" y="59"/>
                    </a:lnTo>
                    <a:lnTo>
                      <a:pt x="41" y="60"/>
                    </a:lnTo>
                    <a:lnTo>
                      <a:pt x="43" y="66"/>
                    </a:lnTo>
                    <a:lnTo>
                      <a:pt x="41" y="67"/>
                    </a:lnTo>
                    <a:lnTo>
                      <a:pt x="38" y="67"/>
                    </a:lnTo>
                    <a:lnTo>
                      <a:pt x="37" y="66"/>
                    </a:lnTo>
                    <a:lnTo>
                      <a:pt x="34" y="64"/>
                    </a:lnTo>
                    <a:lnTo>
                      <a:pt x="33" y="67"/>
                    </a:lnTo>
                    <a:lnTo>
                      <a:pt x="27" y="67"/>
                    </a:lnTo>
                    <a:lnTo>
                      <a:pt x="26" y="67"/>
                    </a:lnTo>
                    <a:lnTo>
                      <a:pt x="26" y="69"/>
                    </a:lnTo>
                    <a:lnTo>
                      <a:pt x="26" y="71"/>
                    </a:lnTo>
                    <a:lnTo>
                      <a:pt x="26" y="73"/>
                    </a:lnTo>
                    <a:lnTo>
                      <a:pt x="23" y="71"/>
                    </a:lnTo>
                    <a:lnTo>
                      <a:pt x="21" y="71"/>
                    </a:lnTo>
                    <a:lnTo>
                      <a:pt x="19" y="71"/>
                    </a:lnTo>
                    <a:lnTo>
                      <a:pt x="19" y="72"/>
                    </a:lnTo>
                    <a:lnTo>
                      <a:pt x="21" y="74"/>
                    </a:lnTo>
                    <a:lnTo>
                      <a:pt x="23" y="77"/>
                    </a:lnTo>
                    <a:lnTo>
                      <a:pt x="24" y="81"/>
                    </a:lnTo>
                    <a:lnTo>
                      <a:pt x="27" y="83"/>
                    </a:lnTo>
                    <a:lnTo>
                      <a:pt x="28" y="83"/>
                    </a:lnTo>
                    <a:lnTo>
                      <a:pt x="33" y="85"/>
                    </a:lnTo>
                    <a:lnTo>
                      <a:pt x="33" y="87"/>
                    </a:lnTo>
                    <a:lnTo>
                      <a:pt x="34" y="88"/>
                    </a:lnTo>
                    <a:lnTo>
                      <a:pt x="37" y="91"/>
                    </a:lnTo>
                    <a:lnTo>
                      <a:pt x="38" y="91"/>
                    </a:lnTo>
                    <a:lnTo>
                      <a:pt x="42" y="91"/>
                    </a:lnTo>
                  </a:path>
                </a:pathLst>
              </a:custGeom>
              <a:noFill/>
              <a:ln w="1588" cap="rnd">
                <a:solidFill>
                  <a:srgbClr val="2AABE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6" name="Freeform 210">
                <a:extLst>
                  <a:ext uri="{FF2B5EF4-FFF2-40B4-BE49-F238E27FC236}">
                    <a16:creationId xmlns:a16="http://schemas.microsoft.com/office/drawing/2014/main" id="{029D998F-CCA8-47AD-A0C5-D658223FB41E}"/>
                  </a:ext>
                </a:extLst>
              </p:cNvPr>
              <p:cNvSpPr>
                <a:spLocks/>
              </p:cNvSpPr>
              <p:nvPr/>
            </p:nvSpPr>
            <p:spPr bwMode="auto">
              <a:xfrm>
                <a:off x="5818188" y="3230563"/>
                <a:ext cx="7937" cy="57150"/>
              </a:xfrm>
              <a:custGeom>
                <a:avLst/>
                <a:gdLst>
                  <a:gd name="T0" fmla="*/ 0 w 5"/>
                  <a:gd name="T1" fmla="*/ 36 h 36"/>
                  <a:gd name="T2" fmla="*/ 0 w 5"/>
                  <a:gd name="T3" fmla="*/ 33 h 36"/>
                  <a:gd name="T4" fmla="*/ 0 w 5"/>
                  <a:gd name="T5" fmla="*/ 30 h 36"/>
                  <a:gd name="T6" fmla="*/ 0 w 5"/>
                  <a:gd name="T7" fmla="*/ 29 h 36"/>
                  <a:gd name="T8" fmla="*/ 0 w 5"/>
                  <a:gd name="T9" fmla="*/ 25 h 36"/>
                  <a:gd name="T10" fmla="*/ 1 w 5"/>
                  <a:gd name="T11" fmla="*/ 22 h 36"/>
                  <a:gd name="T12" fmla="*/ 2 w 5"/>
                  <a:gd name="T13" fmla="*/ 19 h 36"/>
                  <a:gd name="T14" fmla="*/ 5 w 5"/>
                  <a:gd name="T15" fmla="*/ 15 h 36"/>
                  <a:gd name="T16" fmla="*/ 5 w 5"/>
                  <a:gd name="T17" fmla="*/ 11 h 36"/>
                  <a:gd name="T18" fmla="*/ 5 w 5"/>
                  <a:gd name="T19" fmla="*/ 9 h 36"/>
                  <a:gd name="T20" fmla="*/ 5 w 5"/>
                  <a:gd name="T21" fmla="*/ 3 h 36"/>
                  <a:gd name="T22" fmla="*/ 2 w 5"/>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6">
                    <a:moveTo>
                      <a:pt x="0" y="36"/>
                    </a:moveTo>
                    <a:lnTo>
                      <a:pt x="0" y="33"/>
                    </a:lnTo>
                    <a:lnTo>
                      <a:pt x="0" y="30"/>
                    </a:lnTo>
                    <a:lnTo>
                      <a:pt x="0" y="29"/>
                    </a:lnTo>
                    <a:lnTo>
                      <a:pt x="0" y="25"/>
                    </a:lnTo>
                    <a:lnTo>
                      <a:pt x="1" y="22"/>
                    </a:lnTo>
                    <a:lnTo>
                      <a:pt x="2" y="19"/>
                    </a:lnTo>
                    <a:lnTo>
                      <a:pt x="5" y="15"/>
                    </a:lnTo>
                    <a:lnTo>
                      <a:pt x="5" y="11"/>
                    </a:lnTo>
                    <a:lnTo>
                      <a:pt x="5" y="9"/>
                    </a:lnTo>
                    <a:lnTo>
                      <a:pt x="5" y="3"/>
                    </a:lnTo>
                    <a:lnTo>
                      <a:pt x="2" y="0"/>
                    </a:lnTo>
                  </a:path>
                </a:pathLst>
              </a:custGeom>
              <a:noFill/>
              <a:ln w="1588" cap="rnd">
                <a:solidFill>
                  <a:srgbClr val="2AABE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27" name="Freeform 211">
                <a:extLst>
                  <a:ext uri="{FF2B5EF4-FFF2-40B4-BE49-F238E27FC236}">
                    <a16:creationId xmlns:a16="http://schemas.microsoft.com/office/drawing/2014/main" id="{2E6EF1DA-3790-47ED-B842-F03E7D44705D}"/>
                  </a:ext>
                </a:extLst>
              </p:cNvPr>
              <p:cNvSpPr>
                <a:spLocks/>
              </p:cNvSpPr>
              <p:nvPr/>
            </p:nvSpPr>
            <p:spPr bwMode="auto">
              <a:xfrm>
                <a:off x="5592763" y="3011488"/>
                <a:ext cx="485775" cy="550863"/>
              </a:xfrm>
              <a:custGeom>
                <a:avLst/>
                <a:gdLst>
                  <a:gd name="T0" fmla="*/ 253 w 306"/>
                  <a:gd name="T1" fmla="*/ 102 h 347"/>
                  <a:gd name="T2" fmla="*/ 229 w 306"/>
                  <a:gd name="T3" fmla="*/ 95 h 347"/>
                  <a:gd name="T4" fmla="*/ 209 w 306"/>
                  <a:gd name="T5" fmla="*/ 95 h 347"/>
                  <a:gd name="T6" fmla="*/ 206 w 306"/>
                  <a:gd name="T7" fmla="*/ 58 h 347"/>
                  <a:gd name="T8" fmla="*/ 196 w 306"/>
                  <a:gd name="T9" fmla="*/ 36 h 347"/>
                  <a:gd name="T10" fmla="*/ 204 w 306"/>
                  <a:gd name="T11" fmla="*/ 19 h 347"/>
                  <a:gd name="T12" fmla="*/ 195 w 306"/>
                  <a:gd name="T13" fmla="*/ 6 h 347"/>
                  <a:gd name="T14" fmla="*/ 171 w 306"/>
                  <a:gd name="T15" fmla="*/ 20 h 347"/>
                  <a:gd name="T16" fmla="*/ 148 w 306"/>
                  <a:gd name="T17" fmla="*/ 11 h 347"/>
                  <a:gd name="T18" fmla="*/ 135 w 306"/>
                  <a:gd name="T19" fmla="*/ 21 h 347"/>
                  <a:gd name="T20" fmla="*/ 119 w 306"/>
                  <a:gd name="T21" fmla="*/ 22 h 347"/>
                  <a:gd name="T22" fmla="*/ 99 w 306"/>
                  <a:gd name="T23" fmla="*/ 25 h 347"/>
                  <a:gd name="T24" fmla="*/ 85 w 306"/>
                  <a:gd name="T25" fmla="*/ 10 h 347"/>
                  <a:gd name="T26" fmla="*/ 64 w 306"/>
                  <a:gd name="T27" fmla="*/ 14 h 347"/>
                  <a:gd name="T28" fmla="*/ 47 w 306"/>
                  <a:gd name="T29" fmla="*/ 5 h 347"/>
                  <a:gd name="T30" fmla="*/ 35 w 306"/>
                  <a:gd name="T31" fmla="*/ 5 h 347"/>
                  <a:gd name="T32" fmla="*/ 15 w 306"/>
                  <a:gd name="T33" fmla="*/ 14 h 347"/>
                  <a:gd name="T34" fmla="*/ 7 w 306"/>
                  <a:gd name="T35" fmla="*/ 5 h 347"/>
                  <a:gd name="T36" fmla="*/ 6 w 306"/>
                  <a:gd name="T37" fmla="*/ 15 h 347"/>
                  <a:gd name="T38" fmla="*/ 10 w 306"/>
                  <a:gd name="T39" fmla="*/ 25 h 347"/>
                  <a:gd name="T40" fmla="*/ 28 w 306"/>
                  <a:gd name="T41" fmla="*/ 27 h 347"/>
                  <a:gd name="T42" fmla="*/ 19 w 306"/>
                  <a:gd name="T43" fmla="*/ 44 h 347"/>
                  <a:gd name="T44" fmla="*/ 31 w 306"/>
                  <a:gd name="T45" fmla="*/ 54 h 347"/>
                  <a:gd name="T46" fmla="*/ 35 w 306"/>
                  <a:gd name="T47" fmla="*/ 74 h 347"/>
                  <a:gd name="T48" fmla="*/ 40 w 306"/>
                  <a:gd name="T49" fmla="*/ 88 h 347"/>
                  <a:gd name="T50" fmla="*/ 61 w 306"/>
                  <a:gd name="T51" fmla="*/ 97 h 347"/>
                  <a:gd name="T52" fmla="*/ 69 w 306"/>
                  <a:gd name="T53" fmla="*/ 114 h 347"/>
                  <a:gd name="T54" fmla="*/ 87 w 306"/>
                  <a:gd name="T55" fmla="*/ 140 h 347"/>
                  <a:gd name="T56" fmla="*/ 99 w 306"/>
                  <a:gd name="T57" fmla="*/ 147 h 347"/>
                  <a:gd name="T58" fmla="*/ 116 w 306"/>
                  <a:gd name="T59" fmla="*/ 140 h 347"/>
                  <a:gd name="T60" fmla="*/ 142 w 306"/>
                  <a:gd name="T61" fmla="*/ 138 h 347"/>
                  <a:gd name="T62" fmla="*/ 142 w 306"/>
                  <a:gd name="T63" fmla="*/ 174 h 347"/>
                  <a:gd name="T64" fmla="*/ 131 w 306"/>
                  <a:gd name="T65" fmla="*/ 201 h 347"/>
                  <a:gd name="T66" fmla="*/ 149 w 306"/>
                  <a:gd name="T67" fmla="*/ 216 h 347"/>
                  <a:gd name="T68" fmla="*/ 128 w 306"/>
                  <a:gd name="T69" fmla="*/ 219 h 347"/>
                  <a:gd name="T70" fmla="*/ 106 w 306"/>
                  <a:gd name="T71" fmla="*/ 214 h 347"/>
                  <a:gd name="T72" fmla="*/ 91 w 306"/>
                  <a:gd name="T73" fmla="*/ 197 h 347"/>
                  <a:gd name="T74" fmla="*/ 72 w 306"/>
                  <a:gd name="T75" fmla="*/ 205 h 347"/>
                  <a:gd name="T76" fmla="*/ 61 w 306"/>
                  <a:gd name="T77" fmla="*/ 212 h 347"/>
                  <a:gd name="T78" fmla="*/ 31 w 306"/>
                  <a:gd name="T79" fmla="*/ 212 h 347"/>
                  <a:gd name="T80" fmla="*/ 19 w 306"/>
                  <a:gd name="T81" fmla="*/ 229 h 347"/>
                  <a:gd name="T82" fmla="*/ 6 w 306"/>
                  <a:gd name="T83" fmla="*/ 248 h 347"/>
                  <a:gd name="T84" fmla="*/ 1 w 306"/>
                  <a:gd name="T85" fmla="*/ 264 h 347"/>
                  <a:gd name="T86" fmla="*/ 21 w 306"/>
                  <a:gd name="T87" fmla="*/ 295 h 347"/>
                  <a:gd name="T88" fmla="*/ 43 w 306"/>
                  <a:gd name="T89" fmla="*/ 318 h 347"/>
                  <a:gd name="T90" fmla="*/ 54 w 306"/>
                  <a:gd name="T91" fmla="*/ 307 h 347"/>
                  <a:gd name="T92" fmla="*/ 81 w 306"/>
                  <a:gd name="T93" fmla="*/ 335 h 347"/>
                  <a:gd name="T94" fmla="*/ 107 w 306"/>
                  <a:gd name="T95" fmla="*/ 334 h 347"/>
                  <a:gd name="T96" fmla="*/ 123 w 306"/>
                  <a:gd name="T97" fmla="*/ 315 h 347"/>
                  <a:gd name="T98" fmla="*/ 137 w 306"/>
                  <a:gd name="T99" fmla="*/ 286 h 347"/>
                  <a:gd name="T100" fmla="*/ 151 w 306"/>
                  <a:gd name="T101" fmla="*/ 258 h 347"/>
                  <a:gd name="T102" fmla="*/ 185 w 306"/>
                  <a:gd name="T103" fmla="*/ 256 h 347"/>
                  <a:gd name="T104" fmla="*/ 218 w 306"/>
                  <a:gd name="T105" fmla="*/ 261 h 347"/>
                  <a:gd name="T106" fmla="*/ 253 w 306"/>
                  <a:gd name="T107" fmla="*/ 278 h 347"/>
                  <a:gd name="T108" fmla="*/ 284 w 306"/>
                  <a:gd name="T109" fmla="*/ 272 h 347"/>
                  <a:gd name="T110" fmla="*/ 272 w 306"/>
                  <a:gd name="T111" fmla="*/ 247 h 347"/>
                  <a:gd name="T112" fmla="*/ 296 w 306"/>
                  <a:gd name="T113" fmla="*/ 228 h 347"/>
                  <a:gd name="T114" fmla="*/ 299 w 306"/>
                  <a:gd name="T115" fmla="*/ 206 h 347"/>
                  <a:gd name="T116" fmla="*/ 289 w 306"/>
                  <a:gd name="T117" fmla="*/ 179 h 347"/>
                  <a:gd name="T118" fmla="*/ 291 w 306"/>
                  <a:gd name="T119" fmla="*/ 162 h 347"/>
                  <a:gd name="T120" fmla="*/ 289 w 306"/>
                  <a:gd name="T121" fmla="*/ 139 h 347"/>
                  <a:gd name="T122" fmla="*/ 284 w 306"/>
                  <a:gd name="T123" fmla="*/ 12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47">
                    <a:moveTo>
                      <a:pt x="275" y="105"/>
                    </a:moveTo>
                    <a:lnTo>
                      <a:pt x="276" y="102"/>
                    </a:lnTo>
                    <a:lnTo>
                      <a:pt x="276" y="98"/>
                    </a:lnTo>
                    <a:lnTo>
                      <a:pt x="275" y="97"/>
                    </a:lnTo>
                    <a:lnTo>
                      <a:pt x="270" y="96"/>
                    </a:lnTo>
                    <a:lnTo>
                      <a:pt x="263" y="93"/>
                    </a:lnTo>
                    <a:lnTo>
                      <a:pt x="262" y="93"/>
                    </a:lnTo>
                    <a:lnTo>
                      <a:pt x="260" y="96"/>
                    </a:lnTo>
                    <a:lnTo>
                      <a:pt x="257" y="97"/>
                    </a:lnTo>
                    <a:lnTo>
                      <a:pt x="256" y="98"/>
                    </a:lnTo>
                    <a:lnTo>
                      <a:pt x="254" y="100"/>
                    </a:lnTo>
                    <a:lnTo>
                      <a:pt x="253" y="102"/>
                    </a:lnTo>
                    <a:lnTo>
                      <a:pt x="251" y="103"/>
                    </a:lnTo>
                    <a:lnTo>
                      <a:pt x="247" y="105"/>
                    </a:lnTo>
                    <a:lnTo>
                      <a:pt x="246" y="107"/>
                    </a:lnTo>
                    <a:lnTo>
                      <a:pt x="242" y="105"/>
                    </a:lnTo>
                    <a:lnTo>
                      <a:pt x="238" y="107"/>
                    </a:lnTo>
                    <a:lnTo>
                      <a:pt x="235" y="107"/>
                    </a:lnTo>
                    <a:lnTo>
                      <a:pt x="235" y="103"/>
                    </a:lnTo>
                    <a:lnTo>
                      <a:pt x="235" y="101"/>
                    </a:lnTo>
                    <a:lnTo>
                      <a:pt x="232" y="98"/>
                    </a:lnTo>
                    <a:lnTo>
                      <a:pt x="232" y="96"/>
                    </a:lnTo>
                    <a:lnTo>
                      <a:pt x="230" y="95"/>
                    </a:lnTo>
                    <a:lnTo>
                      <a:pt x="229" y="95"/>
                    </a:lnTo>
                    <a:lnTo>
                      <a:pt x="228" y="96"/>
                    </a:lnTo>
                    <a:lnTo>
                      <a:pt x="225" y="96"/>
                    </a:lnTo>
                    <a:lnTo>
                      <a:pt x="224" y="97"/>
                    </a:lnTo>
                    <a:lnTo>
                      <a:pt x="221" y="98"/>
                    </a:lnTo>
                    <a:lnTo>
                      <a:pt x="218" y="98"/>
                    </a:lnTo>
                    <a:lnTo>
                      <a:pt x="215" y="98"/>
                    </a:lnTo>
                    <a:lnTo>
                      <a:pt x="214" y="100"/>
                    </a:lnTo>
                    <a:lnTo>
                      <a:pt x="213" y="101"/>
                    </a:lnTo>
                    <a:lnTo>
                      <a:pt x="211" y="103"/>
                    </a:lnTo>
                    <a:lnTo>
                      <a:pt x="209" y="100"/>
                    </a:lnTo>
                    <a:lnTo>
                      <a:pt x="210" y="97"/>
                    </a:lnTo>
                    <a:lnTo>
                      <a:pt x="209" y="95"/>
                    </a:lnTo>
                    <a:lnTo>
                      <a:pt x="208" y="92"/>
                    </a:lnTo>
                    <a:lnTo>
                      <a:pt x="208" y="90"/>
                    </a:lnTo>
                    <a:lnTo>
                      <a:pt x="208" y="86"/>
                    </a:lnTo>
                    <a:lnTo>
                      <a:pt x="209" y="82"/>
                    </a:lnTo>
                    <a:lnTo>
                      <a:pt x="210" y="79"/>
                    </a:lnTo>
                    <a:lnTo>
                      <a:pt x="210" y="74"/>
                    </a:lnTo>
                    <a:lnTo>
                      <a:pt x="208" y="73"/>
                    </a:lnTo>
                    <a:lnTo>
                      <a:pt x="208" y="71"/>
                    </a:lnTo>
                    <a:lnTo>
                      <a:pt x="208" y="67"/>
                    </a:lnTo>
                    <a:lnTo>
                      <a:pt x="209" y="65"/>
                    </a:lnTo>
                    <a:lnTo>
                      <a:pt x="209" y="60"/>
                    </a:lnTo>
                    <a:lnTo>
                      <a:pt x="206" y="58"/>
                    </a:lnTo>
                    <a:lnTo>
                      <a:pt x="202" y="58"/>
                    </a:lnTo>
                    <a:lnTo>
                      <a:pt x="201" y="55"/>
                    </a:lnTo>
                    <a:lnTo>
                      <a:pt x="200" y="53"/>
                    </a:lnTo>
                    <a:lnTo>
                      <a:pt x="201" y="52"/>
                    </a:lnTo>
                    <a:lnTo>
                      <a:pt x="201" y="48"/>
                    </a:lnTo>
                    <a:lnTo>
                      <a:pt x="201" y="44"/>
                    </a:lnTo>
                    <a:lnTo>
                      <a:pt x="200" y="44"/>
                    </a:lnTo>
                    <a:lnTo>
                      <a:pt x="201" y="41"/>
                    </a:lnTo>
                    <a:lnTo>
                      <a:pt x="199" y="41"/>
                    </a:lnTo>
                    <a:lnTo>
                      <a:pt x="196" y="40"/>
                    </a:lnTo>
                    <a:lnTo>
                      <a:pt x="197" y="38"/>
                    </a:lnTo>
                    <a:lnTo>
                      <a:pt x="196" y="36"/>
                    </a:lnTo>
                    <a:lnTo>
                      <a:pt x="197" y="34"/>
                    </a:lnTo>
                    <a:lnTo>
                      <a:pt x="199" y="33"/>
                    </a:lnTo>
                    <a:lnTo>
                      <a:pt x="200" y="29"/>
                    </a:lnTo>
                    <a:lnTo>
                      <a:pt x="202" y="29"/>
                    </a:lnTo>
                    <a:lnTo>
                      <a:pt x="204" y="29"/>
                    </a:lnTo>
                    <a:lnTo>
                      <a:pt x="206" y="27"/>
                    </a:lnTo>
                    <a:lnTo>
                      <a:pt x="209" y="26"/>
                    </a:lnTo>
                    <a:lnTo>
                      <a:pt x="208" y="26"/>
                    </a:lnTo>
                    <a:lnTo>
                      <a:pt x="208" y="24"/>
                    </a:lnTo>
                    <a:lnTo>
                      <a:pt x="208" y="21"/>
                    </a:lnTo>
                    <a:lnTo>
                      <a:pt x="204" y="20"/>
                    </a:lnTo>
                    <a:lnTo>
                      <a:pt x="204" y="19"/>
                    </a:lnTo>
                    <a:lnTo>
                      <a:pt x="204" y="15"/>
                    </a:lnTo>
                    <a:lnTo>
                      <a:pt x="202" y="12"/>
                    </a:lnTo>
                    <a:lnTo>
                      <a:pt x="206" y="11"/>
                    </a:lnTo>
                    <a:lnTo>
                      <a:pt x="206" y="10"/>
                    </a:lnTo>
                    <a:lnTo>
                      <a:pt x="206" y="7"/>
                    </a:lnTo>
                    <a:lnTo>
                      <a:pt x="206" y="6"/>
                    </a:lnTo>
                    <a:lnTo>
                      <a:pt x="204" y="5"/>
                    </a:lnTo>
                    <a:lnTo>
                      <a:pt x="201" y="0"/>
                    </a:lnTo>
                    <a:lnTo>
                      <a:pt x="199" y="1"/>
                    </a:lnTo>
                    <a:lnTo>
                      <a:pt x="197" y="3"/>
                    </a:lnTo>
                    <a:lnTo>
                      <a:pt x="196" y="5"/>
                    </a:lnTo>
                    <a:lnTo>
                      <a:pt x="195" y="6"/>
                    </a:lnTo>
                    <a:lnTo>
                      <a:pt x="194" y="7"/>
                    </a:lnTo>
                    <a:lnTo>
                      <a:pt x="192" y="5"/>
                    </a:lnTo>
                    <a:lnTo>
                      <a:pt x="191" y="3"/>
                    </a:lnTo>
                    <a:lnTo>
                      <a:pt x="187" y="3"/>
                    </a:lnTo>
                    <a:lnTo>
                      <a:pt x="183" y="6"/>
                    </a:lnTo>
                    <a:lnTo>
                      <a:pt x="181" y="7"/>
                    </a:lnTo>
                    <a:lnTo>
                      <a:pt x="180" y="8"/>
                    </a:lnTo>
                    <a:lnTo>
                      <a:pt x="176" y="11"/>
                    </a:lnTo>
                    <a:lnTo>
                      <a:pt x="176" y="14"/>
                    </a:lnTo>
                    <a:lnTo>
                      <a:pt x="172" y="16"/>
                    </a:lnTo>
                    <a:lnTo>
                      <a:pt x="171" y="19"/>
                    </a:lnTo>
                    <a:lnTo>
                      <a:pt x="171" y="20"/>
                    </a:lnTo>
                    <a:lnTo>
                      <a:pt x="170" y="21"/>
                    </a:lnTo>
                    <a:lnTo>
                      <a:pt x="168" y="21"/>
                    </a:lnTo>
                    <a:lnTo>
                      <a:pt x="166" y="20"/>
                    </a:lnTo>
                    <a:lnTo>
                      <a:pt x="164" y="20"/>
                    </a:lnTo>
                    <a:lnTo>
                      <a:pt x="162" y="19"/>
                    </a:lnTo>
                    <a:lnTo>
                      <a:pt x="158" y="19"/>
                    </a:lnTo>
                    <a:lnTo>
                      <a:pt x="157" y="19"/>
                    </a:lnTo>
                    <a:lnTo>
                      <a:pt x="154" y="19"/>
                    </a:lnTo>
                    <a:lnTo>
                      <a:pt x="151" y="16"/>
                    </a:lnTo>
                    <a:lnTo>
                      <a:pt x="149" y="15"/>
                    </a:lnTo>
                    <a:lnTo>
                      <a:pt x="148" y="12"/>
                    </a:lnTo>
                    <a:lnTo>
                      <a:pt x="148" y="11"/>
                    </a:lnTo>
                    <a:lnTo>
                      <a:pt x="147" y="7"/>
                    </a:lnTo>
                    <a:lnTo>
                      <a:pt x="144" y="6"/>
                    </a:lnTo>
                    <a:lnTo>
                      <a:pt x="142" y="7"/>
                    </a:lnTo>
                    <a:lnTo>
                      <a:pt x="142" y="8"/>
                    </a:lnTo>
                    <a:lnTo>
                      <a:pt x="140" y="11"/>
                    </a:lnTo>
                    <a:lnTo>
                      <a:pt x="142" y="14"/>
                    </a:lnTo>
                    <a:lnTo>
                      <a:pt x="142" y="16"/>
                    </a:lnTo>
                    <a:lnTo>
                      <a:pt x="142" y="20"/>
                    </a:lnTo>
                    <a:lnTo>
                      <a:pt x="142" y="21"/>
                    </a:lnTo>
                    <a:lnTo>
                      <a:pt x="140" y="22"/>
                    </a:lnTo>
                    <a:lnTo>
                      <a:pt x="138" y="21"/>
                    </a:lnTo>
                    <a:lnTo>
                      <a:pt x="135" y="21"/>
                    </a:lnTo>
                    <a:lnTo>
                      <a:pt x="134" y="21"/>
                    </a:lnTo>
                    <a:lnTo>
                      <a:pt x="133" y="21"/>
                    </a:lnTo>
                    <a:lnTo>
                      <a:pt x="129" y="21"/>
                    </a:lnTo>
                    <a:lnTo>
                      <a:pt x="128" y="22"/>
                    </a:lnTo>
                    <a:lnTo>
                      <a:pt x="128" y="24"/>
                    </a:lnTo>
                    <a:lnTo>
                      <a:pt x="126" y="25"/>
                    </a:lnTo>
                    <a:lnTo>
                      <a:pt x="125" y="24"/>
                    </a:lnTo>
                    <a:lnTo>
                      <a:pt x="126" y="21"/>
                    </a:lnTo>
                    <a:lnTo>
                      <a:pt x="123" y="22"/>
                    </a:lnTo>
                    <a:lnTo>
                      <a:pt x="123" y="24"/>
                    </a:lnTo>
                    <a:lnTo>
                      <a:pt x="120" y="24"/>
                    </a:lnTo>
                    <a:lnTo>
                      <a:pt x="119" y="22"/>
                    </a:lnTo>
                    <a:lnTo>
                      <a:pt x="118" y="22"/>
                    </a:lnTo>
                    <a:lnTo>
                      <a:pt x="114" y="22"/>
                    </a:lnTo>
                    <a:lnTo>
                      <a:pt x="112" y="21"/>
                    </a:lnTo>
                    <a:lnTo>
                      <a:pt x="112" y="19"/>
                    </a:lnTo>
                    <a:lnTo>
                      <a:pt x="111" y="19"/>
                    </a:lnTo>
                    <a:lnTo>
                      <a:pt x="110" y="20"/>
                    </a:lnTo>
                    <a:lnTo>
                      <a:pt x="109" y="21"/>
                    </a:lnTo>
                    <a:lnTo>
                      <a:pt x="109" y="22"/>
                    </a:lnTo>
                    <a:lnTo>
                      <a:pt x="107" y="25"/>
                    </a:lnTo>
                    <a:lnTo>
                      <a:pt x="104" y="25"/>
                    </a:lnTo>
                    <a:lnTo>
                      <a:pt x="102" y="25"/>
                    </a:lnTo>
                    <a:lnTo>
                      <a:pt x="99" y="25"/>
                    </a:lnTo>
                    <a:lnTo>
                      <a:pt x="97" y="24"/>
                    </a:lnTo>
                    <a:lnTo>
                      <a:pt x="97" y="22"/>
                    </a:lnTo>
                    <a:lnTo>
                      <a:pt x="97" y="21"/>
                    </a:lnTo>
                    <a:lnTo>
                      <a:pt x="96" y="20"/>
                    </a:lnTo>
                    <a:lnTo>
                      <a:pt x="95" y="19"/>
                    </a:lnTo>
                    <a:lnTo>
                      <a:pt x="92" y="16"/>
                    </a:lnTo>
                    <a:lnTo>
                      <a:pt x="92" y="15"/>
                    </a:lnTo>
                    <a:lnTo>
                      <a:pt x="92" y="14"/>
                    </a:lnTo>
                    <a:lnTo>
                      <a:pt x="90" y="12"/>
                    </a:lnTo>
                    <a:lnTo>
                      <a:pt x="88" y="11"/>
                    </a:lnTo>
                    <a:lnTo>
                      <a:pt x="87" y="11"/>
                    </a:lnTo>
                    <a:lnTo>
                      <a:pt x="85" y="10"/>
                    </a:lnTo>
                    <a:lnTo>
                      <a:pt x="85" y="6"/>
                    </a:lnTo>
                    <a:lnTo>
                      <a:pt x="78" y="6"/>
                    </a:lnTo>
                    <a:lnTo>
                      <a:pt x="77" y="6"/>
                    </a:lnTo>
                    <a:lnTo>
                      <a:pt x="76" y="6"/>
                    </a:lnTo>
                    <a:lnTo>
                      <a:pt x="74" y="6"/>
                    </a:lnTo>
                    <a:lnTo>
                      <a:pt x="72" y="8"/>
                    </a:lnTo>
                    <a:lnTo>
                      <a:pt x="69" y="11"/>
                    </a:lnTo>
                    <a:lnTo>
                      <a:pt x="68" y="11"/>
                    </a:lnTo>
                    <a:lnTo>
                      <a:pt x="66" y="11"/>
                    </a:lnTo>
                    <a:lnTo>
                      <a:pt x="63" y="11"/>
                    </a:lnTo>
                    <a:lnTo>
                      <a:pt x="63" y="12"/>
                    </a:lnTo>
                    <a:lnTo>
                      <a:pt x="64" y="14"/>
                    </a:lnTo>
                    <a:lnTo>
                      <a:pt x="63" y="16"/>
                    </a:lnTo>
                    <a:lnTo>
                      <a:pt x="62" y="19"/>
                    </a:lnTo>
                    <a:lnTo>
                      <a:pt x="59" y="16"/>
                    </a:lnTo>
                    <a:lnTo>
                      <a:pt x="57" y="14"/>
                    </a:lnTo>
                    <a:lnTo>
                      <a:pt x="54" y="12"/>
                    </a:lnTo>
                    <a:lnTo>
                      <a:pt x="53" y="11"/>
                    </a:lnTo>
                    <a:lnTo>
                      <a:pt x="52" y="10"/>
                    </a:lnTo>
                    <a:lnTo>
                      <a:pt x="52" y="8"/>
                    </a:lnTo>
                    <a:lnTo>
                      <a:pt x="52" y="7"/>
                    </a:lnTo>
                    <a:lnTo>
                      <a:pt x="50" y="6"/>
                    </a:lnTo>
                    <a:lnTo>
                      <a:pt x="48" y="5"/>
                    </a:lnTo>
                    <a:lnTo>
                      <a:pt x="47" y="5"/>
                    </a:lnTo>
                    <a:lnTo>
                      <a:pt x="47" y="3"/>
                    </a:lnTo>
                    <a:lnTo>
                      <a:pt x="45" y="1"/>
                    </a:lnTo>
                    <a:lnTo>
                      <a:pt x="44" y="1"/>
                    </a:lnTo>
                    <a:lnTo>
                      <a:pt x="43" y="1"/>
                    </a:lnTo>
                    <a:lnTo>
                      <a:pt x="40" y="3"/>
                    </a:lnTo>
                    <a:lnTo>
                      <a:pt x="40" y="5"/>
                    </a:lnTo>
                    <a:lnTo>
                      <a:pt x="40" y="6"/>
                    </a:lnTo>
                    <a:lnTo>
                      <a:pt x="38" y="7"/>
                    </a:lnTo>
                    <a:lnTo>
                      <a:pt x="36" y="7"/>
                    </a:lnTo>
                    <a:lnTo>
                      <a:pt x="36" y="6"/>
                    </a:lnTo>
                    <a:lnTo>
                      <a:pt x="36" y="5"/>
                    </a:lnTo>
                    <a:lnTo>
                      <a:pt x="35" y="5"/>
                    </a:lnTo>
                    <a:lnTo>
                      <a:pt x="34" y="5"/>
                    </a:lnTo>
                    <a:lnTo>
                      <a:pt x="34" y="7"/>
                    </a:lnTo>
                    <a:lnTo>
                      <a:pt x="34" y="8"/>
                    </a:lnTo>
                    <a:lnTo>
                      <a:pt x="33" y="10"/>
                    </a:lnTo>
                    <a:lnTo>
                      <a:pt x="31" y="10"/>
                    </a:lnTo>
                    <a:lnTo>
                      <a:pt x="30" y="10"/>
                    </a:lnTo>
                    <a:lnTo>
                      <a:pt x="25" y="10"/>
                    </a:lnTo>
                    <a:lnTo>
                      <a:pt x="22" y="10"/>
                    </a:lnTo>
                    <a:lnTo>
                      <a:pt x="20" y="11"/>
                    </a:lnTo>
                    <a:lnTo>
                      <a:pt x="19" y="12"/>
                    </a:lnTo>
                    <a:lnTo>
                      <a:pt x="16" y="12"/>
                    </a:lnTo>
                    <a:lnTo>
                      <a:pt x="15" y="14"/>
                    </a:lnTo>
                    <a:lnTo>
                      <a:pt x="14" y="15"/>
                    </a:lnTo>
                    <a:lnTo>
                      <a:pt x="12" y="15"/>
                    </a:lnTo>
                    <a:lnTo>
                      <a:pt x="9" y="14"/>
                    </a:lnTo>
                    <a:lnTo>
                      <a:pt x="9" y="12"/>
                    </a:lnTo>
                    <a:lnTo>
                      <a:pt x="7" y="11"/>
                    </a:lnTo>
                    <a:lnTo>
                      <a:pt x="9" y="10"/>
                    </a:lnTo>
                    <a:lnTo>
                      <a:pt x="10" y="8"/>
                    </a:lnTo>
                    <a:lnTo>
                      <a:pt x="12" y="8"/>
                    </a:lnTo>
                    <a:lnTo>
                      <a:pt x="12" y="7"/>
                    </a:lnTo>
                    <a:lnTo>
                      <a:pt x="10" y="7"/>
                    </a:lnTo>
                    <a:lnTo>
                      <a:pt x="9" y="6"/>
                    </a:lnTo>
                    <a:lnTo>
                      <a:pt x="7" y="5"/>
                    </a:lnTo>
                    <a:lnTo>
                      <a:pt x="6" y="5"/>
                    </a:lnTo>
                    <a:lnTo>
                      <a:pt x="6" y="3"/>
                    </a:lnTo>
                    <a:lnTo>
                      <a:pt x="6" y="1"/>
                    </a:lnTo>
                    <a:lnTo>
                      <a:pt x="5" y="0"/>
                    </a:lnTo>
                    <a:lnTo>
                      <a:pt x="3" y="1"/>
                    </a:lnTo>
                    <a:lnTo>
                      <a:pt x="2" y="5"/>
                    </a:lnTo>
                    <a:lnTo>
                      <a:pt x="2" y="6"/>
                    </a:lnTo>
                    <a:lnTo>
                      <a:pt x="2" y="7"/>
                    </a:lnTo>
                    <a:lnTo>
                      <a:pt x="3" y="8"/>
                    </a:lnTo>
                    <a:lnTo>
                      <a:pt x="5" y="10"/>
                    </a:lnTo>
                    <a:lnTo>
                      <a:pt x="5" y="12"/>
                    </a:lnTo>
                    <a:lnTo>
                      <a:pt x="6" y="15"/>
                    </a:lnTo>
                    <a:lnTo>
                      <a:pt x="6" y="16"/>
                    </a:lnTo>
                    <a:lnTo>
                      <a:pt x="3" y="16"/>
                    </a:lnTo>
                    <a:lnTo>
                      <a:pt x="1" y="19"/>
                    </a:lnTo>
                    <a:lnTo>
                      <a:pt x="1" y="21"/>
                    </a:lnTo>
                    <a:lnTo>
                      <a:pt x="3" y="24"/>
                    </a:lnTo>
                    <a:lnTo>
                      <a:pt x="5" y="21"/>
                    </a:lnTo>
                    <a:lnTo>
                      <a:pt x="6" y="21"/>
                    </a:lnTo>
                    <a:lnTo>
                      <a:pt x="7" y="20"/>
                    </a:lnTo>
                    <a:lnTo>
                      <a:pt x="9" y="19"/>
                    </a:lnTo>
                    <a:lnTo>
                      <a:pt x="9" y="21"/>
                    </a:lnTo>
                    <a:lnTo>
                      <a:pt x="10" y="24"/>
                    </a:lnTo>
                    <a:lnTo>
                      <a:pt x="10" y="25"/>
                    </a:lnTo>
                    <a:lnTo>
                      <a:pt x="12" y="26"/>
                    </a:lnTo>
                    <a:lnTo>
                      <a:pt x="14" y="25"/>
                    </a:lnTo>
                    <a:lnTo>
                      <a:pt x="16" y="24"/>
                    </a:lnTo>
                    <a:lnTo>
                      <a:pt x="17" y="24"/>
                    </a:lnTo>
                    <a:lnTo>
                      <a:pt x="20" y="25"/>
                    </a:lnTo>
                    <a:lnTo>
                      <a:pt x="21" y="25"/>
                    </a:lnTo>
                    <a:lnTo>
                      <a:pt x="21" y="26"/>
                    </a:lnTo>
                    <a:lnTo>
                      <a:pt x="22" y="27"/>
                    </a:lnTo>
                    <a:lnTo>
                      <a:pt x="22" y="29"/>
                    </a:lnTo>
                    <a:lnTo>
                      <a:pt x="24" y="29"/>
                    </a:lnTo>
                    <a:lnTo>
                      <a:pt x="25" y="27"/>
                    </a:lnTo>
                    <a:lnTo>
                      <a:pt x="28" y="27"/>
                    </a:lnTo>
                    <a:lnTo>
                      <a:pt x="29" y="27"/>
                    </a:lnTo>
                    <a:lnTo>
                      <a:pt x="29" y="29"/>
                    </a:lnTo>
                    <a:lnTo>
                      <a:pt x="28" y="30"/>
                    </a:lnTo>
                    <a:lnTo>
                      <a:pt x="25" y="33"/>
                    </a:lnTo>
                    <a:lnTo>
                      <a:pt x="25" y="34"/>
                    </a:lnTo>
                    <a:lnTo>
                      <a:pt x="24" y="35"/>
                    </a:lnTo>
                    <a:lnTo>
                      <a:pt x="21" y="36"/>
                    </a:lnTo>
                    <a:lnTo>
                      <a:pt x="20" y="39"/>
                    </a:lnTo>
                    <a:lnTo>
                      <a:pt x="19" y="40"/>
                    </a:lnTo>
                    <a:lnTo>
                      <a:pt x="19" y="41"/>
                    </a:lnTo>
                    <a:lnTo>
                      <a:pt x="19" y="43"/>
                    </a:lnTo>
                    <a:lnTo>
                      <a:pt x="19" y="44"/>
                    </a:lnTo>
                    <a:lnTo>
                      <a:pt x="17" y="45"/>
                    </a:lnTo>
                    <a:lnTo>
                      <a:pt x="17" y="48"/>
                    </a:lnTo>
                    <a:lnTo>
                      <a:pt x="19" y="48"/>
                    </a:lnTo>
                    <a:lnTo>
                      <a:pt x="19" y="50"/>
                    </a:lnTo>
                    <a:lnTo>
                      <a:pt x="20" y="52"/>
                    </a:lnTo>
                    <a:lnTo>
                      <a:pt x="21" y="53"/>
                    </a:lnTo>
                    <a:lnTo>
                      <a:pt x="21" y="54"/>
                    </a:lnTo>
                    <a:lnTo>
                      <a:pt x="22" y="55"/>
                    </a:lnTo>
                    <a:lnTo>
                      <a:pt x="24" y="54"/>
                    </a:lnTo>
                    <a:lnTo>
                      <a:pt x="29" y="54"/>
                    </a:lnTo>
                    <a:lnTo>
                      <a:pt x="30" y="54"/>
                    </a:lnTo>
                    <a:lnTo>
                      <a:pt x="31" y="54"/>
                    </a:lnTo>
                    <a:lnTo>
                      <a:pt x="33" y="57"/>
                    </a:lnTo>
                    <a:lnTo>
                      <a:pt x="36" y="55"/>
                    </a:lnTo>
                    <a:lnTo>
                      <a:pt x="38" y="54"/>
                    </a:lnTo>
                    <a:lnTo>
                      <a:pt x="38" y="57"/>
                    </a:lnTo>
                    <a:lnTo>
                      <a:pt x="36" y="58"/>
                    </a:lnTo>
                    <a:lnTo>
                      <a:pt x="35" y="60"/>
                    </a:lnTo>
                    <a:lnTo>
                      <a:pt x="36" y="64"/>
                    </a:lnTo>
                    <a:lnTo>
                      <a:pt x="34" y="65"/>
                    </a:lnTo>
                    <a:lnTo>
                      <a:pt x="35" y="69"/>
                    </a:lnTo>
                    <a:lnTo>
                      <a:pt x="34" y="72"/>
                    </a:lnTo>
                    <a:lnTo>
                      <a:pt x="35" y="73"/>
                    </a:lnTo>
                    <a:lnTo>
                      <a:pt x="35" y="74"/>
                    </a:lnTo>
                    <a:lnTo>
                      <a:pt x="40" y="74"/>
                    </a:lnTo>
                    <a:lnTo>
                      <a:pt x="39" y="78"/>
                    </a:lnTo>
                    <a:lnTo>
                      <a:pt x="36" y="79"/>
                    </a:lnTo>
                    <a:lnTo>
                      <a:pt x="35" y="81"/>
                    </a:lnTo>
                    <a:lnTo>
                      <a:pt x="34" y="82"/>
                    </a:lnTo>
                    <a:lnTo>
                      <a:pt x="35" y="83"/>
                    </a:lnTo>
                    <a:lnTo>
                      <a:pt x="35" y="86"/>
                    </a:lnTo>
                    <a:lnTo>
                      <a:pt x="36" y="87"/>
                    </a:lnTo>
                    <a:lnTo>
                      <a:pt x="36" y="88"/>
                    </a:lnTo>
                    <a:lnTo>
                      <a:pt x="38" y="88"/>
                    </a:lnTo>
                    <a:lnTo>
                      <a:pt x="39" y="88"/>
                    </a:lnTo>
                    <a:lnTo>
                      <a:pt x="40" y="88"/>
                    </a:lnTo>
                    <a:lnTo>
                      <a:pt x="43" y="87"/>
                    </a:lnTo>
                    <a:lnTo>
                      <a:pt x="44" y="86"/>
                    </a:lnTo>
                    <a:lnTo>
                      <a:pt x="45" y="86"/>
                    </a:lnTo>
                    <a:lnTo>
                      <a:pt x="47" y="87"/>
                    </a:lnTo>
                    <a:lnTo>
                      <a:pt x="49" y="88"/>
                    </a:lnTo>
                    <a:lnTo>
                      <a:pt x="50" y="90"/>
                    </a:lnTo>
                    <a:lnTo>
                      <a:pt x="53" y="92"/>
                    </a:lnTo>
                    <a:lnTo>
                      <a:pt x="54" y="93"/>
                    </a:lnTo>
                    <a:lnTo>
                      <a:pt x="57" y="93"/>
                    </a:lnTo>
                    <a:lnTo>
                      <a:pt x="57" y="95"/>
                    </a:lnTo>
                    <a:lnTo>
                      <a:pt x="59" y="96"/>
                    </a:lnTo>
                    <a:lnTo>
                      <a:pt x="61" y="97"/>
                    </a:lnTo>
                    <a:lnTo>
                      <a:pt x="62" y="98"/>
                    </a:lnTo>
                    <a:lnTo>
                      <a:pt x="63" y="98"/>
                    </a:lnTo>
                    <a:lnTo>
                      <a:pt x="63" y="100"/>
                    </a:lnTo>
                    <a:lnTo>
                      <a:pt x="62" y="101"/>
                    </a:lnTo>
                    <a:lnTo>
                      <a:pt x="64" y="102"/>
                    </a:lnTo>
                    <a:lnTo>
                      <a:pt x="64" y="103"/>
                    </a:lnTo>
                    <a:lnTo>
                      <a:pt x="63" y="107"/>
                    </a:lnTo>
                    <a:lnTo>
                      <a:pt x="66" y="107"/>
                    </a:lnTo>
                    <a:lnTo>
                      <a:pt x="67" y="109"/>
                    </a:lnTo>
                    <a:lnTo>
                      <a:pt x="67" y="111"/>
                    </a:lnTo>
                    <a:lnTo>
                      <a:pt x="68" y="112"/>
                    </a:lnTo>
                    <a:lnTo>
                      <a:pt x="69" y="114"/>
                    </a:lnTo>
                    <a:lnTo>
                      <a:pt x="72" y="115"/>
                    </a:lnTo>
                    <a:lnTo>
                      <a:pt x="74" y="116"/>
                    </a:lnTo>
                    <a:lnTo>
                      <a:pt x="76" y="119"/>
                    </a:lnTo>
                    <a:lnTo>
                      <a:pt x="78" y="122"/>
                    </a:lnTo>
                    <a:lnTo>
                      <a:pt x="80" y="125"/>
                    </a:lnTo>
                    <a:lnTo>
                      <a:pt x="82" y="128"/>
                    </a:lnTo>
                    <a:lnTo>
                      <a:pt x="83" y="129"/>
                    </a:lnTo>
                    <a:lnTo>
                      <a:pt x="85" y="131"/>
                    </a:lnTo>
                    <a:lnTo>
                      <a:pt x="87" y="134"/>
                    </a:lnTo>
                    <a:lnTo>
                      <a:pt x="87" y="136"/>
                    </a:lnTo>
                    <a:lnTo>
                      <a:pt x="87" y="139"/>
                    </a:lnTo>
                    <a:lnTo>
                      <a:pt x="87" y="140"/>
                    </a:lnTo>
                    <a:lnTo>
                      <a:pt x="87" y="141"/>
                    </a:lnTo>
                    <a:lnTo>
                      <a:pt x="88" y="143"/>
                    </a:lnTo>
                    <a:lnTo>
                      <a:pt x="90" y="141"/>
                    </a:lnTo>
                    <a:lnTo>
                      <a:pt x="91" y="140"/>
                    </a:lnTo>
                    <a:lnTo>
                      <a:pt x="92" y="140"/>
                    </a:lnTo>
                    <a:lnTo>
                      <a:pt x="92" y="139"/>
                    </a:lnTo>
                    <a:lnTo>
                      <a:pt x="95" y="140"/>
                    </a:lnTo>
                    <a:lnTo>
                      <a:pt x="97" y="141"/>
                    </a:lnTo>
                    <a:lnTo>
                      <a:pt x="99" y="141"/>
                    </a:lnTo>
                    <a:lnTo>
                      <a:pt x="99" y="143"/>
                    </a:lnTo>
                    <a:lnTo>
                      <a:pt x="99" y="145"/>
                    </a:lnTo>
                    <a:lnTo>
                      <a:pt x="99" y="147"/>
                    </a:lnTo>
                    <a:lnTo>
                      <a:pt x="99" y="148"/>
                    </a:lnTo>
                    <a:lnTo>
                      <a:pt x="102" y="148"/>
                    </a:lnTo>
                    <a:lnTo>
                      <a:pt x="104" y="147"/>
                    </a:lnTo>
                    <a:lnTo>
                      <a:pt x="105" y="147"/>
                    </a:lnTo>
                    <a:lnTo>
                      <a:pt x="105" y="148"/>
                    </a:lnTo>
                    <a:lnTo>
                      <a:pt x="107" y="148"/>
                    </a:lnTo>
                    <a:lnTo>
                      <a:pt x="109" y="148"/>
                    </a:lnTo>
                    <a:lnTo>
                      <a:pt x="110" y="147"/>
                    </a:lnTo>
                    <a:lnTo>
                      <a:pt x="112" y="147"/>
                    </a:lnTo>
                    <a:lnTo>
                      <a:pt x="114" y="145"/>
                    </a:lnTo>
                    <a:lnTo>
                      <a:pt x="116" y="143"/>
                    </a:lnTo>
                    <a:lnTo>
                      <a:pt x="116" y="140"/>
                    </a:lnTo>
                    <a:lnTo>
                      <a:pt x="119" y="140"/>
                    </a:lnTo>
                    <a:lnTo>
                      <a:pt x="120" y="139"/>
                    </a:lnTo>
                    <a:lnTo>
                      <a:pt x="120" y="136"/>
                    </a:lnTo>
                    <a:lnTo>
                      <a:pt x="123" y="138"/>
                    </a:lnTo>
                    <a:lnTo>
                      <a:pt x="124" y="136"/>
                    </a:lnTo>
                    <a:lnTo>
                      <a:pt x="125" y="134"/>
                    </a:lnTo>
                    <a:lnTo>
                      <a:pt x="128" y="134"/>
                    </a:lnTo>
                    <a:lnTo>
                      <a:pt x="129" y="134"/>
                    </a:lnTo>
                    <a:lnTo>
                      <a:pt x="133" y="136"/>
                    </a:lnTo>
                    <a:lnTo>
                      <a:pt x="135" y="138"/>
                    </a:lnTo>
                    <a:lnTo>
                      <a:pt x="138" y="138"/>
                    </a:lnTo>
                    <a:lnTo>
                      <a:pt x="142" y="138"/>
                    </a:lnTo>
                    <a:lnTo>
                      <a:pt x="144" y="138"/>
                    </a:lnTo>
                    <a:lnTo>
                      <a:pt x="147" y="141"/>
                    </a:lnTo>
                    <a:lnTo>
                      <a:pt x="147" y="147"/>
                    </a:lnTo>
                    <a:lnTo>
                      <a:pt x="147" y="149"/>
                    </a:lnTo>
                    <a:lnTo>
                      <a:pt x="147" y="153"/>
                    </a:lnTo>
                    <a:lnTo>
                      <a:pt x="144" y="157"/>
                    </a:lnTo>
                    <a:lnTo>
                      <a:pt x="143" y="160"/>
                    </a:lnTo>
                    <a:lnTo>
                      <a:pt x="142" y="163"/>
                    </a:lnTo>
                    <a:lnTo>
                      <a:pt x="142" y="167"/>
                    </a:lnTo>
                    <a:lnTo>
                      <a:pt x="142" y="168"/>
                    </a:lnTo>
                    <a:lnTo>
                      <a:pt x="142" y="171"/>
                    </a:lnTo>
                    <a:lnTo>
                      <a:pt x="142" y="174"/>
                    </a:lnTo>
                    <a:lnTo>
                      <a:pt x="139" y="178"/>
                    </a:lnTo>
                    <a:lnTo>
                      <a:pt x="137" y="182"/>
                    </a:lnTo>
                    <a:lnTo>
                      <a:pt x="135" y="185"/>
                    </a:lnTo>
                    <a:lnTo>
                      <a:pt x="134" y="186"/>
                    </a:lnTo>
                    <a:lnTo>
                      <a:pt x="134" y="187"/>
                    </a:lnTo>
                    <a:lnTo>
                      <a:pt x="134" y="190"/>
                    </a:lnTo>
                    <a:lnTo>
                      <a:pt x="134" y="191"/>
                    </a:lnTo>
                    <a:lnTo>
                      <a:pt x="131" y="192"/>
                    </a:lnTo>
                    <a:lnTo>
                      <a:pt x="129" y="196"/>
                    </a:lnTo>
                    <a:lnTo>
                      <a:pt x="129" y="197"/>
                    </a:lnTo>
                    <a:lnTo>
                      <a:pt x="129" y="198"/>
                    </a:lnTo>
                    <a:lnTo>
                      <a:pt x="131" y="201"/>
                    </a:lnTo>
                    <a:lnTo>
                      <a:pt x="133" y="202"/>
                    </a:lnTo>
                    <a:lnTo>
                      <a:pt x="134" y="204"/>
                    </a:lnTo>
                    <a:lnTo>
                      <a:pt x="138" y="204"/>
                    </a:lnTo>
                    <a:lnTo>
                      <a:pt x="140" y="205"/>
                    </a:lnTo>
                    <a:lnTo>
                      <a:pt x="142" y="205"/>
                    </a:lnTo>
                    <a:lnTo>
                      <a:pt x="144" y="207"/>
                    </a:lnTo>
                    <a:lnTo>
                      <a:pt x="147" y="207"/>
                    </a:lnTo>
                    <a:lnTo>
                      <a:pt x="148" y="209"/>
                    </a:lnTo>
                    <a:lnTo>
                      <a:pt x="149" y="211"/>
                    </a:lnTo>
                    <a:lnTo>
                      <a:pt x="151" y="212"/>
                    </a:lnTo>
                    <a:lnTo>
                      <a:pt x="151" y="215"/>
                    </a:lnTo>
                    <a:lnTo>
                      <a:pt x="149" y="216"/>
                    </a:lnTo>
                    <a:lnTo>
                      <a:pt x="147" y="218"/>
                    </a:lnTo>
                    <a:lnTo>
                      <a:pt x="143" y="218"/>
                    </a:lnTo>
                    <a:lnTo>
                      <a:pt x="142" y="219"/>
                    </a:lnTo>
                    <a:lnTo>
                      <a:pt x="140" y="220"/>
                    </a:lnTo>
                    <a:lnTo>
                      <a:pt x="139" y="221"/>
                    </a:lnTo>
                    <a:lnTo>
                      <a:pt x="138" y="223"/>
                    </a:lnTo>
                    <a:lnTo>
                      <a:pt x="137" y="221"/>
                    </a:lnTo>
                    <a:lnTo>
                      <a:pt x="135" y="221"/>
                    </a:lnTo>
                    <a:lnTo>
                      <a:pt x="133" y="221"/>
                    </a:lnTo>
                    <a:lnTo>
                      <a:pt x="131" y="220"/>
                    </a:lnTo>
                    <a:lnTo>
                      <a:pt x="129" y="220"/>
                    </a:lnTo>
                    <a:lnTo>
                      <a:pt x="128" y="219"/>
                    </a:lnTo>
                    <a:lnTo>
                      <a:pt x="126" y="216"/>
                    </a:lnTo>
                    <a:lnTo>
                      <a:pt x="124" y="214"/>
                    </a:lnTo>
                    <a:lnTo>
                      <a:pt x="123" y="212"/>
                    </a:lnTo>
                    <a:lnTo>
                      <a:pt x="121" y="214"/>
                    </a:lnTo>
                    <a:lnTo>
                      <a:pt x="119" y="214"/>
                    </a:lnTo>
                    <a:lnTo>
                      <a:pt x="118" y="214"/>
                    </a:lnTo>
                    <a:lnTo>
                      <a:pt x="116" y="214"/>
                    </a:lnTo>
                    <a:lnTo>
                      <a:pt x="114" y="212"/>
                    </a:lnTo>
                    <a:lnTo>
                      <a:pt x="112" y="214"/>
                    </a:lnTo>
                    <a:lnTo>
                      <a:pt x="111" y="214"/>
                    </a:lnTo>
                    <a:lnTo>
                      <a:pt x="109" y="214"/>
                    </a:lnTo>
                    <a:lnTo>
                      <a:pt x="106" y="214"/>
                    </a:lnTo>
                    <a:lnTo>
                      <a:pt x="105" y="212"/>
                    </a:lnTo>
                    <a:lnTo>
                      <a:pt x="104" y="211"/>
                    </a:lnTo>
                    <a:lnTo>
                      <a:pt x="100" y="211"/>
                    </a:lnTo>
                    <a:lnTo>
                      <a:pt x="97" y="211"/>
                    </a:lnTo>
                    <a:lnTo>
                      <a:pt x="96" y="211"/>
                    </a:lnTo>
                    <a:lnTo>
                      <a:pt x="93" y="209"/>
                    </a:lnTo>
                    <a:lnTo>
                      <a:pt x="92" y="207"/>
                    </a:lnTo>
                    <a:lnTo>
                      <a:pt x="91" y="205"/>
                    </a:lnTo>
                    <a:lnTo>
                      <a:pt x="92" y="204"/>
                    </a:lnTo>
                    <a:lnTo>
                      <a:pt x="92" y="201"/>
                    </a:lnTo>
                    <a:lnTo>
                      <a:pt x="92" y="198"/>
                    </a:lnTo>
                    <a:lnTo>
                      <a:pt x="91" y="197"/>
                    </a:lnTo>
                    <a:lnTo>
                      <a:pt x="90" y="197"/>
                    </a:lnTo>
                    <a:lnTo>
                      <a:pt x="88" y="197"/>
                    </a:lnTo>
                    <a:lnTo>
                      <a:pt x="82" y="197"/>
                    </a:lnTo>
                    <a:lnTo>
                      <a:pt x="81" y="197"/>
                    </a:lnTo>
                    <a:lnTo>
                      <a:pt x="80" y="197"/>
                    </a:lnTo>
                    <a:lnTo>
                      <a:pt x="78" y="198"/>
                    </a:lnTo>
                    <a:lnTo>
                      <a:pt x="77" y="200"/>
                    </a:lnTo>
                    <a:lnTo>
                      <a:pt x="77" y="202"/>
                    </a:lnTo>
                    <a:lnTo>
                      <a:pt x="76" y="204"/>
                    </a:lnTo>
                    <a:lnTo>
                      <a:pt x="76" y="205"/>
                    </a:lnTo>
                    <a:lnTo>
                      <a:pt x="73" y="205"/>
                    </a:lnTo>
                    <a:lnTo>
                      <a:pt x="72" y="205"/>
                    </a:lnTo>
                    <a:lnTo>
                      <a:pt x="69" y="206"/>
                    </a:lnTo>
                    <a:lnTo>
                      <a:pt x="69" y="209"/>
                    </a:lnTo>
                    <a:lnTo>
                      <a:pt x="68" y="212"/>
                    </a:lnTo>
                    <a:lnTo>
                      <a:pt x="67" y="214"/>
                    </a:lnTo>
                    <a:lnTo>
                      <a:pt x="67" y="215"/>
                    </a:lnTo>
                    <a:lnTo>
                      <a:pt x="66" y="216"/>
                    </a:lnTo>
                    <a:lnTo>
                      <a:pt x="64" y="218"/>
                    </a:lnTo>
                    <a:lnTo>
                      <a:pt x="62" y="216"/>
                    </a:lnTo>
                    <a:lnTo>
                      <a:pt x="61" y="216"/>
                    </a:lnTo>
                    <a:lnTo>
                      <a:pt x="59" y="215"/>
                    </a:lnTo>
                    <a:lnTo>
                      <a:pt x="59" y="214"/>
                    </a:lnTo>
                    <a:lnTo>
                      <a:pt x="61" y="212"/>
                    </a:lnTo>
                    <a:lnTo>
                      <a:pt x="62" y="211"/>
                    </a:lnTo>
                    <a:lnTo>
                      <a:pt x="57" y="209"/>
                    </a:lnTo>
                    <a:lnTo>
                      <a:pt x="52" y="209"/>
                    </a:lnTo>
                    <a:lnTo>
                      <a:pt x="48" y="211"/>
                    </a:lnTo>
                    <a:lnTo>
                      <a:pt x="45" y="211"/>
                    </a:lnTo>
                    <a:lnTo>
                      <a:pt x="45" y="212"/>
                    </a:lnTo>
                    <a:lnTo>
                      <a:pt x="45" y="214"/>
                    </a:lnTo>
                    <a:lnTo>
                      <a:pt x="40" y="215"/>
                    </a:lnTo>
                    <a:lnTo>
                      <a:pt x="38" y="212"/>
                    </a:lnTo>
                    <a:lnTo>
                      <a:pt x="36" y="212"/>
                    </a:lnTo>
                    <a:lnTo>
                      <a:pt x="35" y="212"/>
                    </a:lnTo>
                    <a:lnTo>
                      <a:pt x="31" y="212"/>
                    </a:lnTo>
                    <a:lnTo>
                      <a:pt x="29" y="211"/>
                    </a:lnTo>
                    <a:lnTo>
                      <a:pt x="28" y="211"/>
                    </a:lnTo>
                    <a:lnTo>
                      <a:pt x="28" y="212"/>
                    </a:lnTo>
                    <a:lnTo>
                      <a:pt x="25" y="215"/>
                    </a:lnTo>
                    <a:lnTo>
                      <a:pt x="25" y="218"/>
                    </a:lnTo>
                    <a:lnTo>
                      <a:pt x="22" y="220"/>
                    </a:lnTo>
                    <a:lnTo>
                      <a:pt x="21" y="221"/>
                    </a:lnTo>
                    <a:lnTo>
                      <a:pt x="20" y="224"/>
                    </a:lnTo>
                    <a:lnTo>
                      <a:pt x="20" y="226"/>
                    </a:lnTo>
                    <a:lnTo>
                      <a:pt x="19" y="226"/>
                    </a:lnTo>
                    <a:lnTo>
                      <a:pt x="17" y="228"/>
                    </a:lnTo>
                    <a:lnTo>
                      <a:pt x="19" y="229"/>
                    </a:lnTo>
                    <a:lnTo>
                      <a:pt x="20" y="230"/>
                    </a:lnTo>
                    <a:lnTo>
                      <a:pt x="19" y="233"/>
                    </a:lnTo>
                    <a:lnTo>
                      <a:pt x="17" y="235"/>
                    </a:lnTo>
                    <a:lnTo>
                      <a:pt x="17" y="237"/>
                    </a:lnTo>
                    <a:lnTo>
                      <a:pt x="16" y="239"/>
                    </a:lnTo>
                    <a:lnTo>
                      <a:pt x="15" y="242"/>
                    </a:lnTo>
                    <a:lnTo>
                      <a:pt x="15" y="243"/>
                    </a:lnTo>
                    <a:lnTo>
                      <a:pt x="12" y="244"/>
                    </a:lnTo>
                    <a:lnTo>
                      <a:pt x="12" y="245"/>
                    </a:lnTo>
                    <a:lnTo>
                      <a:pt x="9" y="247"/>
                    </a:lnTo>
                    <a:lnTo>
                      <a:pt x="7" y="247"/>
                    </a:lnTo>
                    <a:lnTo>
                      <a:pt x="6" y="248"/>
                    </a:lnTo>
                    <a:lnTo>
                      <a:pt x="6" y="249"/>
                    </a:lnTo>
                    <a:lnTo>
                      <a:pt x="6" y="250"/>
                    </a:lnTo>
                    <a:lnTo>
                      <a:pt x="7" y="253"/>
                    </a:lnTo>
                    <a:lnTo>
                      <a:pt x="7" y="256"/>
                    </a:lnTo>
                    <a:lnTo>
                      <a:pt x="7" y="257"/>
                    </a:lnTo>
                    <a:lnTo>
                      <a:pt x="7" y="258"/>
                    </a:lnTo>
                    <a:lnTo>
                      <a:pt x="6" y="261"/>
                    </a:lnTo>
                    <a:lnTo>
                      <a:pt x="5" y="262"/>
                    </a:lnTo>
                    <a:lnTo>
                      <a:pt x="3" y="263"/>
                    </a:lnTo>
                    <a:lnTo>
                      <a:pt x="2" y="263"/>
                    </a:lnTo>
                    <a:lnTo>
                      <a:pt x="1" y="263"/>
                    </a:lnTo>
                    <a:lnTo>
                      <a:pt x="1" y="264"/>
                    </a:lnTo>
                    <a:lnTo>
                      <a:pt x="0" y="267"/>
                    </a:lnTo>
                    <a:lnTo>
                      <a:pt x="0" y="277"/>
                    </a:lnTo>
                    <a:lnTo>
                      <a:pt x="17" y="276"/>
                    </a:lnTo>
                    <a:lnTo>
                      <a:pt x="21" y="277"/>
                    </a:lnTo>
                    <a:lnTo>
                      <a:pt x="24" y="277"/>
                    </a:lnTo>
                    <a:lnTo>
                      <a:pt x="25" y="282"/>
                    </a:lnTo>
                    <a:lnTo>
                      <a:pt x="28" y="286"/>
                    </a:lnTo>
                    <a:lnTo>
                      <a:pt x="28" y="288"/>
                    </a:lnTo>
                    <a:lnTo>
                      <a:pt x="25" y="290"/>
                    </a:lnTo>
                    <a:lnTo>
                      <a:pt x="22" y="292"/>
                    </a:lnTo>
                    <a:lnTo>
                      <a:pt x="21" y="294"/>
                    </a:lnTo>
                    <a:lnTo>
                      <a:pt x="21" y="295"/>
                    </a:lnTo>
                    <a:lnTo>
                      <a:pt x="22" y="297"/>
                    </a:lnTo>
                    <a:lnTo>
                      <a:pt x="28" y="302"/>
                    </a:lnTo>
                    <a:lnTo>
                      <a:pt x="30" y="304"/>
                    </a:lnTo>
                    <a:lnTo>
                      <a:pt x="31" y="306"/>
                    </a:lnTo>
                    <a:lnTo>
                      <a:pt x="31" y="307"/>
                    </a:lnTo>
                    <a:lnTo>
                      <a:pt x="30" y="310"/>
                    </a:lnTo>
                    <a:lnTo>
                      <a:pt x="29" y="311"/>
                    </a:lnTo>
                    <a:lnTo>
                      <a:pt x="30" y="313"/>
                    </a:lnTo>
                    <a:lnTo>
                      <a:pt x="33" y="313"/>
                    </a:lnTo>
                    <a:lnTo>
                      <a:pt x="36" y="315"/>
                    </a:lnTo>
                    <a:lnTo>
                      <a:pt x="39" y="316"/>
                    </a:lnTo>
                    <a:lnTo>
                      <a:pt x="43" y="318"/>
                    </a:lnTo>
                    <a:lnTo>
                      <a:pt x="45" y="319"/>
                    </a:lnTo>
                    <a:lnTo>
                      <a:pt x="45" y="320"/>
                    </a:lnTo>
                    <a:lnTo>
                      <a:pt x="45" y="319"/>
                    </a:lnTo>
                    <a:lnTo>
                      <a:pt x="45" y="320"/>
                    </a:lnTo>
                    <a:lnTo>
                      <a:pt x="47" y="319"/>
                    </a:lnTo>
                    <a:lnTo>
                      <a:pt x="49" y="318"/>
                    </a:lnTo>
                    <a:lnTo>
                      <a:pt x="50" y="318"/>
                    </a:lnTo>
                    <a:lnTo>
                      <a:pt x="52" y="318"/>
                    </a:lnTo>
                    <a:lnTo>
                      <a:pt x="53" y="315"/>
                    </a:lnTo>
                    <a:lnTo>
                      <a:pt x="54" y="311"/>
                    </a:lnTo>
                    <a:lnTo>
                      <a:pt x="54" y="309"/>
                    </a:lnTo>
                    <a:lnTo>
                      <a:pt x="54" y="307"/>
                    </a:lnTo>
                    <a:lnTo>
                      <a:pt x="61" y="311"/>
                    </a:lnTo>
                    <a:lnTo>
                      <a:pt x="62" y="315"/>
                    </a:lnTo>
                    <a:lnTo>
                      <a:pt x="63" y="316"/>
                    </a:lnTo>
                    <a:lnTo>
                      <a:pt x="63" y="320"/>
                    </a:lnTo>
                    <a:lnTo>
                      <a:pt x="64" y="323"/>
                    </a:lnTo>
                    <a:lnTo>
                      <a:pt x="68" y="326"/>
                    </a:lnTo>
                    <a:lnTo>
                      <a:pt x="72" y="330"/>
                    </a:lnTo>
                    <a:lnTo>
                      <a:pt x="73" y="334"/>
                    </a:lnTo>
                    <a:lnTo>
                      <a:pt x="76" y="334"/>
                    </a:lnTo>
                    <a:lnTo>
                      <a:pt x="78" y="334"/>
                    </a:lnTo>
                    <a:lnTo>
                      <a:pt x="80" y="333"/>
                    </a:lnTo>
                    <a:lnTo>
                      <a:pt x="81" y="335"/>
                    </a:lnTo>
                    <a:lnTo>
                      <a:pt x="82" y="338"/>
                    </a:lnTo>
                    <a:lnTo>
                      <a:pt x="87" y="339"/>
                    </a:lnTo>
                    <a:lnTo>
                      <a:pt x="91" y="343"/>
                    </a:lnTo>
                    <a:lnTo>
                      <a:pt x="95" y="347"/>
                    </a:lnTo>
                    <a:lnTo>
                      <a:pt x="97" y="345"/>
                    </a:lnTo>
                    <a:lnTo>
                      <a:pt x="99" y="343"/>
                    </a:lnTo>
                    <a:lnTo>
                      <a:pt x="102" y="343"/>
                    </a:lnTo>
                    <a:lnTo>
                      <a:pt x="104" y="343"/>
                    </a:lnTo>
                    <a:lnTo>
                      <a:pt x="105" y="342"/>
                    </a:lnTo>
                    <a:lnTo>
                      <a:pt x="105" y="340"/>
                    </a:lnTo>
                    <a:lnTo>
                      <a:pt x="106" y="337"/>
                    </a:lnTo>
                    <a:lnTo>
                      <a:pt x="107" y="334"/>
                    </a:lnTo>
                    <a:lnTo>
                      <a:pt x="107" y="332"/>
                    </a:lnTo>
                    <a:lnTo>
                      <a:pt x="106" y="326"/>
                    </a:lnTo>
                    <a:lnTo>
                      <a:pt x="106" y="325"/>
                    </a:lnTo>
                    <a:lnTo>
                      <a:pt x="107" y="323"/>
                    </a:lnTo>
                    <a:lnTo>
                      <a:pt x="109" y="321"/>
                    </a:lnTo>
                    <a:lnTo>
                      <a:pt x="110" y="320"/>
                    </a:lnTo>
                    <a:lnTo>
                      <a:pt x="111" y="321"/>
                    </a:lnTo>
                    <a:lnTo>
                      <a:pt x="112" y="321"/>
                    </a:lnTo>
                    <a:lnTo>
                      <a:pt x="116" y="321"/>
                    </a:lnTo>
                    <a:lnTo>
                      <a:pt x="118" y="320"/>
                    </a:lnTo>
                    <a:lnTo>
                      <a:pt x="121" y="318"/>
                    </a:lnTo>
                    <a:lnTo>
                      <a:pt x="123" y="315"/>
                    </a:lnTo>
                    <a:lnTo>
                      <a:pt x="123" y="313"/>
                    </a:lnTo>
                    <a:lnTo>
                      <a:pt x="123" y="310"/>
                    </a:lnTo>
                    <a:lnTo>
                      <a:pt x="123" y="307"/>
                    </a:lnTo>
                    <a:lnTo>
                      <a:pt x="123" y="305"/>
                    </a:lnTo>
                    <a:lnTo>
                      <a:pt x="125" y="302"/>
                    </a:lnTo>
                    <a:lnTo>
                      <a:pt x="126" y="299"/>
                    </a:lnTo>
                    <a:lnTo>
                      <a:pt x="131" y="297"/>
                    </a:lnTo>
                    <a:lnTo>
                      <a:pt x="133" y="295"/>
                    </a:lnTo>
                    <a:lnTo>
                      <a:pt x="135" y="294"/>
                    </a:lnTo>
                    <a:lnTo>
                      <a:pt x="135" y="290"/>
                    </a:lnTo>
                    <a:lnTo>
                      <a:pt x="135" y="287"/>
                    </a:lnTo>
                    <a:lnTo>
                      <a:pt x="137" y="286"/>
                    </a:lnTo>
                    <a:lnTo>
                      <a:pt x="139" y="281"/>
                    </a:lnTo>
                    <a:lnTo>
                      <a:pt x="140" y="280"/>
                    </a:lnTo>
                    <a:lnTo>
                      <a:pt x="140" y="277"/>
                    </a:lnTo>
                    <a:lnTo>
                      <a:pt x="142" y="273"/>
                    </a:lnTo>
                    <a:lnTo>
                      <a:pt x="144" y="273"/>
                    </a:lnTo>
                    <a:lnTo>
                      <a:pt x="147" y="273"/>
                    </a:lnTo>
                    <a:lnTo>
                      <a:pt x="148" y="271"/>
                    </a:lnTo>
                    <a:lnTo>
                      <a:pt x="147" y="266"/>
                    </a:lnTo>
                    <a:lnTo>
                      <a:pt x="148" y="263"/>
                    </a:lnTo>
                    <a:lnTo>
                      <a:pt x="148" y="259"/>
                    </a:lnTo>
                    <a:lnTo>
                      <a:pt x="149" y="259"/>
                    </a:lnTo>
                    <a:lnTo>
                      <a:pt x="151" y="258"/>
                    </a:lnTo>
                    <a:lnTo>
                      <a:pt x="152" y="259"/>
                    </a:lnTo>
                    <a:lnTo>
                      <a:pt x="154" y="259"/>
                    </a:lnTo>
                    <a:lnTo>
                      <a:pt x="158" y="261"/>
                    </a:lnTo>
                    <a:lnTo>
                      <a:pt x="159" y="258"/>
                    </a:lnTo>
                    <a:lnTo>
                      <a:pt x="162" y="257"/>
                    </a:lnTo>
                    <a:lnTo>
                      <a:pt x="163" y="252"/>
                    </a:lnTo>
                    <a:lnTo>
                      <a:pt x="166" y="252"/>
                    </a:lnTo>
                    <a:lnTo>
                      <a:pt x="168" y="249"/>
                    </a:lnTo>
                    <a:lnTo>
                      <a:pt x="171" y="247"/>
                    </a:lnTo>
                    <a:lnTo>
                      <a:pt x="176" y="249"/>
                    </a:lnTo>
                    <a:lnTo>
                      <a:pt x="181" y="250"/>
                    </a:lnTo>
                    <a:lnTo>
                      <a:pt x="185" y="256"/>
                    </a:lnTo>
                    <a:lnTo>
                      <a:pt x="187" y="258"/>
                    </a:lnTo>
                    <a:lnTo>
                      <a:pt x="192" y="261"/>
                    </a:lnTo>
                    <a:lnTo>
                      <a:pt x="195" y="262"/>
                    </a:lnTo>
                    <a:lnTo>
                      <a:pt x="196" y="264"/>
                    </a:lnTo>
                    <a:lnTo>
                      <a:pt x="202" y="267"/>
                    </a:lnTo>
                    <a:lnTo>
                      <a:pt x="206" y="267"/>
                    </a:lnTo>
                    <a:lnTo>
                      <a:pt x="208" y="267"/>
                    </a:lnTo>
                    <a:lnTo>
                      <a:pt x="211" y="268"/>
                    </a:lnTo>
                    <a:lnTo>
                      <a:pt x="213" y="267"/>
                    </a:lnTo>
                    <a:lnTo>
                      <a:pt x="215" y="264"/>
                    </a:lnTo>
                    <a:lnTo>
                      <a:pt x="218" y="262"/>
                    </a:lnTo>
                    <a:lnTo>
                      <a:pt x="218" y="261"/>
                    </a:lnTo>
                    <a:lnTo>
                      <a:pt x="221" y="259"/>
                    </a:lnTo>
                    <a:lnTo>
                      <a:pt x="224" y="259"/>
                    </a:lnTo>
                    <a:lnTo>
                      <a:pt x="227" y="259"/>
                    </a:lnTo>
                    <a:lnTo>
                      <a:pt x="233" y="261"/>
                    </a:lnTo>
                    <a:lnTo>
                      <a:pt x="237" y="262"/>
                    </a:lnTo>
                    <a:lnTo>
                      <a:pt x="238" y="263"/>
                    </a:lnTo>
                    <a:lnTo>
                      <a:pt x="240" y="267"/>
                    </a:lnTo>
                    <a:lnTo>
                      <a:pt x="243" y="268"/>
                    </a:lnTo>
                    <a:lnTo>
                      <a:pt x="246" y="271"/>
                    </a:lnTo>
                    <a:lnTo>
                      <a:pt x="247" y="273"/>
                    </a:lnTo>
                    <a:lnTo>
                      <a:pt x="251" y="276"/>
                    </a:lnTo>
                    <a:lnTo>
                      <a:pt x="253" y="278"/>
                    </a:lnTo>
                    <a:lnTo>
                      <a:pt x="254" y="281"/>
                    </a:lnTo>
                    <a:lnTo>
                      <a:pt x="256" y="283"/>
                    </a:lnTo>
                    <a:lnTo>
                      <a:pt x="257" y="286"/>
                    </a:lnTo>
                    <a:lnTo>
                      <a:pt x="258" y="287"/>
                    </a:lnTo>
                    <a:lnTo>
                      <a:pt x="262" y="281"/>
                    </a:lnTo>
                    <a:lnTo>
                      <a:pt x="267" y="277"/>
                    </a:lnTo>
                    <a:lnTo>
                      <a:pt x="270" y="276"/>
                    </a:lnTo>
                    <a:lnTo>
                      <a:pt x="273" y="276"/>
                    </a:lnTo>
                    <a:lnTo>
                      <a:pt x="275" y="275"/>
                    </a:lnTo>
                    <a:lnTo>
                      <a:pt x="277" y="273"/>
                    </a:lnTo>
                    <a:lnTo>
                      <a:pt x="280" y="273"/>
                    </a:lnTo>
                    <a:lnTo>
                      <a:pt x="284" y="272"/>
                    </a:lnTo>
                    <a:lnTo>
                      <a:pt x="284" y="271"/>
                    </a:lnTo>
                    <a:lnTo>
                      <a:pt x="284" y="267"/>
                    </a:lnTo>
                    <a:lnTo>
                      <a:pt x="282" y="264"/>
                    </a:lnTo>
                    <a:lnTo>
                      <a:pt x="281" y="263"/>
                    </a:lnTo>
                    <a:lnTo>
                      <a:pt x="280" y="263"/>
                    </a:lnTo>
                    <a:lnTo>
                      <a:pt x="276" y="259"/>
                    </a:lnTo>
                    <a:lnTo>
                      <a:pt x="275" y="259"/>
                    </a:lnTo>
                    <a:lnTo>
                      <a:pt x="275" y="258"/>
                    </a:lnTo>
                    <a:lnTo>
                      <a:pt x="272" y="256"/>
                    </a:lnTo>
                    <a:lnTo>
                      <a:pt x="271" y="252"/>
                    </a:lnTo>
                    <a:lnTo>
                      <a:pt x="271" y="249"/>
                    </a:lnTo>
                    <a:lnTo>
                      <a:pt x="272" y="247"/>
                    </a:lnTo>
                    <a:lnTo>
                      <a:pt x="272" y="245"/>
                    </a:lnTo>
                    <a:lnTo>
                      <a:pt x="273" y="244"/>
                    </a:lnTo>
                    <a:lnTo>
                      <a:pt x="275" y="243"/>
                    </a:lnTo>
                    <a:lnTo>
                      <a:pt x="276" y="242"/>
                    </a:lnTo>
                    <a:lnTo>
                      <a:pt x="277" y="237"/>
                    </a:lnTo>
                    <a:lnTo>
                      <a:pt x="282" y="237"/>
                    </a:lnTo>
                    <a:lnTo>
                      <a:pt x="284" y="235"/>
                    </a:lnTo>
                    <a:lnTo>
                      <a:pt x="285" y="234"/>
                    </a:lnTo>
                    <a:lnTo>
                      <a:pt x="289" y="233"/>
                    </a:lnTo>
                    <a:lnTo>
                      <a:pt x="291" y="231"/>
                    </a:lnTo>
                    <a:lnTo>
                      <a:pt x="296" y="230"/>
                    </a:lnTo>
                    <a:lnTo>
                      <a:pt x="296" y="228"/>
                    </a:lnTo>
                    <a:lnTo>
                      <a:pt x="299" y="226"/>
                    </a:lnTo>
                    <a:lnTo>
                      <a:pt x="301" y="226"/>
                    </a:lnTo>
                    <a:lnTo>
                      <a:pt x="304" y="221"/>
                    </a:lnTo>
                    <a:lnTo>
                      <a:pt x="306" y="221"/>
                    </a:lnTo>
                    <a:lnTo>
                      <a:pt x="306" y="219"/>
                    </a:lnTo>
                    <a:lnTo>
                      <a:pt x="305" y="219"/>
                    </a:lnTo>
                    <a:lnTo>
                      <a:pt x="304" y="218"/>
                    </a:lnTo>
                    <a:lnTo>
                      <a:pt x="301" y="216"/>
                    </a:lnTo>
                    <a:lnTo>
                      <a:pt x="300" y="215"/>
                    </a:lnTo>
                    <a:lnTo>
                      <a:pt x="300" y="211"/>
                    </a:lnTo>
                    <a:lnTo>
                      <a:pt x="300" y="207"/>
                    </a:lnTo>
                    <a:lnTo>
                      <a:pt x="299" y="206"/>
                    </a:lnTo>
                    <a:lnTo>
                      <a:pt x="298" y="205"/>
                    </a:lnTo>
                    <a:lnTo>
                      <a:pt x="296" y="202"/>
                    </a:lnTo>
                    <a:lnTo>
                      <a:pt x="296" y="200"/>
                    </a:lnTo>
                    <a:lnTo>
                      <a:pt x="296" y="197"/>
                    </a:lnTo>
                    <a:lnTo>
                      <a:pt x="292" y="197"/>
                    </a:lnTo>
                    <a:lnTo>
                      <a:pt x="291" y="196"/>
                    </a:lnTo>
                    <a:lnTo>
                      <a:pt x="292" y="192"/>
                    </a:lnTo>
                    <a:lnTo>
                      <a:pt x="292" y="188"/>
                    </a:lnTo>
                    <a:lnTo>
                      <a:pt x="291" y="188"/>
                    </a:lnTo>
                    <a:lnTo>
                      <a:pt x="290" y="187"/>
                    </a:lnTo>
                    <a:lnTo>
                      <a:pt x="289" y="183"/>
                    </a:lnTo>
                    <a:lnTo>
                      <a:pt x="289" y="179"/>
                    </a:lnTo>
                    <a:lnTo>
                      <a:pt x="289" y="176"/>
                    </a:lnTo>
                    <a:lnTo>
                      <a:pt x="286" y="176"/>
                    </a:lnTo>
                    <a:lnTo>
                      <a:pt x="286" y="174"/>
                    </a:lnTo>
                    <a:lnTo>
                      <a:pt x="285" y="174"/>
                    </a:lnTo>
                    <a:lnTo>
                      <a:pt x="284" y="173"/>
                    </a:lnTo>
                    <a:lnTo>
                      <a:pt x="284" y="172"/>
                    </a:lnTo>
                    <a:lnTo>
                      <a:pt x="282" y="171"/>
                    </a:lnTo>
                    <a:lnTo>
                      <a:pt x="284" y="169"/>
                    </a:lnTo>
                    <a:lnTo>
                      <a:pt x="285" y="168"/>
                    </a:lnTo>
                    <a:lnTo>
                      <a:pt x="287" y="164"/>
                    </a:lnTo>
                    <a:lnTo>
                      <a:pt x="290" y="164"/>
                    </a:lnTo>
                    <a:lnTo>
                      <a:pt x="291" y="162"/>
                    </a:lnTo>
                    <a:lnTo>
                      <a:pt x="291" y="158"/>
                    </a:lnTo>
                    <a:lnTo>
                      <a:pt x="289" y="157"/>
                    </a:lnTo>
                    <a:lnTo>
                      <a:pt x="289" y="154"/>
                    </a:lnTo>
                    <a:lnTo>
                      <a:pt x="290" y="149"/>
                    </a:lnTo>
                    <a:lnTo>
                      <a:pt x="292" y="148"/>
                    </a:lnTo>
                    <a:lnTo>
                      <a:pt x="292" y="147"/>
                    </a:lnTo>
                    <a:lnTo>
                      <a:pt x="295" y="144"/>
                    </a:lnTo>
                    <a:lnTo>
                      <a:pt x="292" y="143"/>
                    </a:lnTo>
                    <a:lnTo>
                      <a:pt x="291" y="141"/>
                    </a:lnTo>
                    <a:lnTo>
                      <a:pt x="290" y="141"/>
                    </a:lnTo>
                    <a:lnTo>
                      <a:pt x="290" y="140"/>
                    </a:lnTo>
                    <a:lnTo>
                      <a:pt x="289" y="139"/>
                    </a:lnTo>
                    <a:lnTo>
                      <a:pt x="286" y="136"/>
                    </a:lnTo>
                    <a:lnTo>
                      <a:pt x="286" y="134"/>
                    </a:lnTo>
                    <a:lnTo>
                      <a:pt x="285" y="134"/>
                    </a:lnTo>
                    <a:lnTo>
                      <a:pt x="285" y="131"/>
                    </a:lnTo>
                    <a:lnTo>
                      <a:pt x="284" y="130"/>
                    </a:lnTo>
                    <a:lnTo>
                      <a:pt x="282" y="130"/>
                    </a:lnTo>
                    <a:lnTo>
                      <a:pt x="281" y="129"/>
                    </a:lnTo>
                    <a:lnTo>
                      <a:pt x="280" y="129"/>
                    </a:lnTo>
                    <a:lnTo>
                      <a:pt x="280" y="126"/>
                    </a:lnTo>
                    <a:lnTo>
                      <a:pt x="281" y="125"/>
                    </a:lnTo>
                    <a:lnTo>
                      <a:pt x="282" y="124"/>
                    </a:lnTo>
                    <a:lnTo>
                      <a:pt x="284" y="120"/>
                    </a:lnTo>
                    <a:lnTo>
                      <a:pt x="284" y="119"/>
                    </a:lnTo>
                    <a:lnTo>
                      <a:pt x="284" y="116"/>
                    </a:lnTo>
                    <a:lnTo>
                      <a:pt x="282" y="115"/>
                    </a:lnTo>
                    <a:lnTo>
                      <a:pt x="281" y="114"/>
                    </a:lnTo>
                    <a:lnTo>
                      <a:pt x="280" y="112"/>
                    </a:lnTo>
                    <a:lnTo>
                      <a:pt x="276" y="111"/>
                    </a:lnTo>
                    <a:lnTo>
                      <a:pt x="276" y="110"/>
                    </a:lnTo>
                    <a:lnTo>
                      <a:pt x="275" y="1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2" name="Freeform 212">
                <a:extLst>
                  <a:ext uri="{FF2B5EF4-FFF2-40B4-BE49-F238E27FC236}">
                    <a16:creationId xmlns:a16="http://schemas.microsoft.com/office/drawing/2014/main" id="{AA357EEF-12C3-4BAB-B563-F5F656E12B28}"/>
                  </a:ext>
                </a:extLst>
              </p:cNvPr>
              <p:cNvSpPr>
                <a:spLocks/>
              </p:cNvSpPr>
              <p:nvPr/>
            </p:nvSpPr>
            <p:spPr bwMode="auto">
              <a:xfrm>
                <a:off x="4497388" y="4168776"/>
                <a:ext cx="425450" cy="996950"/>
              </a:xfrm>
              <a:custGeom>
                <a:avLst/>
                <a:gdLst>
                  <a:gd name="T0" fmla="*/ 162 w 268"/>
                  <a:gd name="T1" fmla="*/ 87 h 628"/>
                  <a:gd name="T2" fmla="*/ 161 w 268"/>
                  <a:gd name="T3" fmla="*/ 102 h 628"/>
                  <a:gd name="T4" fmla="*/ 183 w 268"/>
                  <a:gd name="T5" fmla="*/ 94 h 628"/>
                  <a:gd name="T6" fmla="*/ 200 w 268"/>
                  <a:gd name="T7" fmla="*/ 88 h 628"/>
                  <a:gd name="T8" fmla="*/ 221 w 268"/>
                  <a:gd name="T9" fmla="*/ 79 h 628"/>
                  <a:gd name="T10" fmla="*/ 223 w 268"/>
                  <a:gd name="T11" fmla="*/ 95 h 628"/>
                  <a:gd name="T12" fmla="*/ 238 w 268"/>
                  <a:gd name="T13" fmla="*/ 109 h 628"/>
                  <a:gd name="T14" fmla="*/ 256 w 268"/>
                  <a:gd name="T15" fmla="*/ 138 h 628"/>
                  <a:gd name="T16" fmla="*/ 261 w 268"/>
                  <a:gd name="T17" fmla="*/ 160 h 628"/>
                  <a:gd name="T18" fmla="*/ 251 w 268"/>
                  <a:gd name="T19" fmla="*/ 182 h 628"/>
                  <a:gd name="T20" fmla="*/ 230 w 268"/>
                  <a:gd name="T21" fmla="*/ 170 h 628"/>
                  <a:gd name="T22" fmla="*/ 228 w 268"/>
                  <a:gd name="T23" fmla="*/ 178 h 628"/>
                  <a:gd name="T24" fmla="*/ 245 w 268"/>
                  <a:gd name="T25" fmla="*/ 198 h 628"/>
                  <a:gd name="T26" fmla="*/ 237 w 268"/>
                  <a:gd name="T27" fmla="*/ 217 h 628"/>
                  <a:gd name="T28" fmla="*/ 230 w 268"/>
                  <a:gd name="T29" fmla="*/ 212 h 628"/>
                  <a:gd name="T30" fmla="*/ 216 w 268"/>
                  <a:gd name="T31" fmla="*/ 208 h 628"/>
                  <a:gd name="T32" fmla="*/ 222 w 268"/>
                  <a:gd name="T33" fmla="*/ 231 h 628"/>
                  <a:gd name="T34" fmla="*/ 213 w 268"/>
                  <a:gd name="T35" fmla="*/ 259 h 628"/>
                  <a:gd name="T36" fmla="*/ 227 w 268"/>
                  <a:gd name="T37" fmla="*/ 311 h 628"/>
                  <a:gd name="T38" fmla="*/ 222 w 268"/>
                  <a:gd name="T39" fmla="*/ 331 h 628"/>
                  <a:gd name="T40" fmla="*/ 214 w 268"/>
                  <a:gd name="T41" fmla="*/ 356 h 628"/>
                  <a:gd name="T42" fmla="*/ 212 w 268"/>
                  <a:gd name="T43" fmla="*/ 386 h 628"/>
                  <a:gd name="T44" fmla="*/ 221 w 268"/>
                  <a:gd name="T45" fmla="*/ 406 h 628"/>
                  <a:gd name="T46" fmla="*/ 231 w 268"/>
                  <a:gd name="T47" fmla="*/ 435 h 628"/>
                  <a:gd name="T48" fmla="*/ 250 w 268"/>
                  <a:gd name="T49" fmla="*/ 454 h 628"/>
                  <a:gd name="T50" fmla="*/ 249 w 268"/>
                  <a:gd name="T51" fmla="*/ 497 h 628"/>
                  <a:gd name="T52" fmla="*/ 207 w 268"/>
                  <a:gd name="T53" fmla="*/ 563 h 628"/>
                  <a:gd name="T54" fmla="*/ 209 w 268"/>
                  <a:gd name="T55" fmla="*/ 600 h 628"/>
                  <a:gd name="T56" fmla="*/ 159 w 268"/>
                  <a:gd name="T57" fmla="*/ 602 h 628"/>
                  <a:gd name="T58" fmla="*/ 146 w 268"/>
                  <a:gd name="T59" fmla="*/ 549 h 628"/>
                  <a:gd name="T60" fmla="*/ 108 w 268"/>
                  <a:gd name="T61" fmla="*/ 501 h 628"/>
                  <a:gd name="T62" fmla="*/ 75 w 268"/>
                  <a:gd name="T63" fmla="*/ 457 h 628"/>
                  <a:gd name="T64" fmla="*/ 67 w 268"/>
                  <a:gd name="T65" fmla="*/ 436 h 628"/>
                  <a:gd name="T66" fmla="*/ 55 w 268"/>
                  <a:gd name="T67" fmla="*/ 401 h 628"/>
                  <a:gd name="T68" fmla="*/ 53 w 268"/>
                  <a:gd name="T69" fmla="*/ 367 h 628"/>
                  <a:gd name="T70" fmla="*/ 60 w 268"/>
                  <a:gd name="T71" fmla="*/ 340 h 628"/>
                  <a:gd name="T72" fmla="*/ 69 w 268"/>
                  <a:gd name="T73" fmla="*/ 323 h 628"/>
                  <a:gd name="T74" fmla="*/ 52 w 268"/>
                  <a:gd name="T75" fmla="*/ 311 h 628"/>
                  <a:gd name="T76" fmla="*/ 39 w 268"/>
                  <a:gd name="T77" fmla="*/ 266 h 628"/>
                  <a:gd name="T78" fmla="*/ 37 w 268"/>
                  <a:gd name="T79" fmla="*/ 228 h 628"/>
                  <a:gd name="T80" fmla="*/ 23 w 268"/>
                  <a:gd name="T81" fmla="*/ 201 h 628"/>
                  <a:gd name="T82" fmla="*/ 39 w 268"/>
                  <a:gd name="T83" fmla="*/ 174 h 628"/>
                  <a:gd name="T84" fmla="*/ 13 w 268"/>
                  <a:gd name="T85" fmla="*/ 133 h 628"/>
                  <a:gd name="T86" fmla="*/ 18 w 268"/>
                  <a:gd name="T87" fmla="*/ 114 h 628"/>
                  <a:gd name="T88" fmla="*/ 38 w 268"/>
                  <a:gd name="T89" fmla="*/ 100 h 628"/>
                  <a:gd name="T90" fmla="*/ 41 w 268"/>
                  <a:gd name="T91" fmla="*/ 62 h 628"/>
                  <a:gd name="T92" fmla="*/ 22 w 268"/>
                  <a:gd name="T93" fmla="*/ 45 h 628"/>
                  <a:gd name="T94" fmla="*/ 4 w 268"/>
                  <a:gd name="T95" fmla="*/ 22 h 628"/>
                  <a:gd name="T96" fmla="*/ 13 w 268"/>
                  <a:gd name="T97" fmla="*/ 16 h 628"/>
                  <a:gd name="T98" fmla="*/ 28 w 268"/>
                  <a:gd name="T99" fmla="*/ 19 h 628"/>
                  <a:gd name="T100" fmla="*/ 45 w 268"/>
                  <a:gd name="T101" fmla="*/ 19 h 628"/>
                  <a:gd name="T102" fmla="*/ 55 w 268"/>
                  <a:gd name="T103" fmla="*/ 4 h 628"/>
                  <a:gd name="T104" fmla="*/ 83 w 268"/>
                  <a:gd name="T105" fmla="*/ 9 h 628"/>
                  <a:gd name="T106" fmla="*/ 104 w 268"/>
                  <a:gd name="T107" fmla="*/ 11 h 628"/>
                  <a:gd name="T108" fmla="*/ 127 w 268"/>
                  <a:gd name="T109" fmla="*/ 16 h 628"/>
                  <a:gd name="T110" fmla="*/ 132 w 268"/>
                  <a:gd name="T111" fmla="*/ 3 h 628"/>
                  <a:gd name="T112" fmla="*/ 142 w 268"/>
                  <a:gd name="T113" fmla="*/ 16 h 628"/>
                  <a:gd name="T114" fmla="*/ 136 w 268"/>
                  <a:gd name="T115" fmla="*/ 30 h 628"/>
                  <a:gd name="T116" fmla="*/ 138 w 268"/>
                  <a:gd name="T117" fmla="*/ 6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628">
                    <a:moveTo>
                      <a:pt x="148" y="84"/>
                    </a:moveTo>
                    <a:lnTo>
                      <a:pt x="150" y="84"/>
                    </a:lnTo>
                    <a:lnTo>
                      <a:pt x="152" y="85"/>
                    </a:lnTo>
                    <a:lnTo>
                      <a:pt x="154" y="84"/>
                    </a:lnTo>
                    <a:lnTo>
                      <a:pt x="155" y="84"/>
                    </a:lnTo>
                    <a:lnTo>
                      <a:pt x="155" y="83"/>
                    </a:lnTo>
                    <a:lnTo>
                      <a:pt x="156" y="81"/>
                    </a:lnTo>
                    <a:lnTo>
                      <a:pt x="157" y="81"/>
                    </a:lnTo>
                    <a:lnTo>
                      <a:pt x="157" y="83"/>
                    </a:lnTo>
                    <a:lnTo>
                      <a:pt x="159" y="83"/>
                    </a:lnTo>
                    <a:lnTo>
                      <a:pt x="160" y="84"/>
                    </a:lnTo>
                    <a:lnTo>
                      <a:pt x="161" y="84"/>
                    </a:lnTo>
                    <a:lnTo>
                      <a:pt x="162" y="87"/>
                    </a:lnTo>
                    <a:lnTo>
                      <a:pt x="162" y="92"/>
                    </a:lnTo>
                    <a:lnTo>
                      <a:pt x="161" y="92"/>
                    </a:lnTo>
                    <a:lnTo>
                      <a:pt x="160" y="94"/>
                    </a:lnTo>
                    <a:lnTo>
                      <a:pt x="157" y="95"/>
                    </a:lnTo>
                    <a:lnTo>
                      <a:pt x="156" y="97"/>
                    </a:lnTo>
                    <a:lnTo>
                      <a:pt x="152" y="99"/>
                    </a:lnTo>
                    <a:lnTo>
                      <a:pt x="152" y="102"/>
                    </a:lnTo>
                    <a:lnTo>
                      <a:pt x="154" y="103"/>
                    </a:lnTo>
                    <a:lnTo>
                      <a:pt x="155" y="104"/>
                    </a:lnTo>
                    <a:lnTo>
                      <a:pt x="155" y="107"/>
                    </a:lnTo>
                    <a:lnTo>
                      <a:pt x="157" y="107"/>
                    </a:lnTo>
                    <a:lnTo>
                      <a:pt x="161" y="103"/>
                    </a:lnTo>
                    <a:lnTo>
                      <a:pt x="161" y="102"/>
                    </a:lnTo>
                    <a:lnTo>
                      <a:pt x="164" y="100"/>
                    </a:lnTo>
                    <a:lnTo>
                      <a:pt x="165" y="97"/>
                    </a:lnTo>
                    <a:lnTo>
                      <a:pt x="167" y="95"/>
                    </a:lnTo>
                    <a:lnTo>
                      <a:pt x="169" y="95"/>
                    </a:lnTo>
                    <a:lnTo>
                      <a:pt x="169" y="94"/>
                    </a:lnTo>
                    <a:lnTo>
                      <a:pt x="170" y="93"/>
                    </a:lnTo>
                    <a:lnTo>
                      <a:pt x="173" y="93"/>
                    </a:lnTo>
                    <a:lnTo>
                      <a:pt x="174" y="93"/>
                    </a:lnTo>
                    <a:lnTo>
                      <a:pt x="175" y="94"/>
                    </a:lnTo>
                    <a:lnTo>
                      <a:pt x="176" y="94"/>
                    </a:lnTo>
                    <a:lnTo>
                      <a:pt x="179" y="93"/>
                    </a:lnTo>
                    <a:lnTo>
                      <a:pt x="180" y="93"/>
                    </a:lnTo>
                    <a:lnTo>
                      <a:pt x="183" y="94"/>
                    </a:lnTo>
                    <a:lnTo>
                      <a:pt x="184" y="95"/>
                    </a:lnTo>
                    <a:lnTo>
                      <a:pt x="187" y="95"/>
                    </a:lnTo>
                    <a:lnTo>
                      <a:pt x="188" y="94"/>
                    </a:lnTo>
                    <a:lnTo>
                      <a:pt x="188" y="95"/>
                    </a:lnTo>
                    <a:lnTo>
                      <a:pt x="188" y="94"/>
                    </a:lnTo>
                    <a:lnTo>
                      <a:pt x="189" y="94"/>
                    </a:lnTo>
                    <a:lnTo>
                      <a:pt x="190" y="93"/>
                    </a:lnTo>
                    <a:lnTo>
                      <a:pt x="193" y="92"/>
                    </a:lnTo>
                    <a:lnTo>
                      <a:pt x="194" y="92"/>
                    </a:lnTo>
                    <a:lnTo>
                      <a:pt x="197" y="92"/>
                    </a:lnTo>
                    <a:lnTo>
                      <a:pt x="197" y="89"/>
                    </a:lnTo>
                    <a:lnTo>
                      <a:pt x="198" y="88"/>
                    </a:lnTo>
                    <a:lnTo>
                      <a:pt x="200" y="88"/>
                    </a:lnTo>
                    <a:lnTo>
                      <a:pt x="203" y="87"/>
                    </a:lnTo>
                    <a:lnTo>
                      <a:pt x="204" y="87"/>
                    </a:lnTo>
                    <a:lnTo>
                      <a:pt x="206" y="85"/>
                    </a:lnTo>
                    <a:lnTo>
                      <a:pt x="207" y="85"/>
                    </a:lnTo>
                    <a:lnTo>
                      <a:pt x="208" y="84"/>
                    </a:lnTo>
                    <a:lnTo>
                      <a:pt x="208" y="83"/>
                    </a:lnTo>
                    <a:lnTo>
                      <a:pt x="209" y="81"/>
                    </a:lnTo>
                    <a:lnTo>
                      <a:pt x="209" y="80"/>
                    </a:lnTo>
                    <a:lnTo>
                      <a:pt x="213" y="80"/>
                    </a:lnTo>
                    <a:lnTo>
                      <a:pt x="214" y="80"/>
                    </a:lnTo>
                    <a:lnTo>
                      <a:pt x="217" y="79"/>
                    </a:lnTo>
                    <a:lnTo>
                      <a:pt x="219" y="79"/>
                    </a:lnTo>
                    <a:lnTo>
                      <a:pt x="221" y="79"/>
                    </a:lnTo>
                    <a:lnTo>
                      <a:pt x="222" y="81"/>
                    </a:lnTo>
                    <a:lnTo>
                      <a:pt x="222" y="83"/>
                    </a:lnTo>
                    <a:lnTo>
                      <a:pt x="221" y="87"/>
                    </a:lnTo>
                    <a:lnTo>
                      <a:pt x="219" y="88"/>
                    </a:lnTo>
                    <a:lnTo>
                      <a:pt x="218" y="89"/>
                    </a:lnTo>
                    <a:lnTo>
                      <a:pt x="218" y="92"/>
                    </a:lnTo>
                    <a:lnTo>
                      <a:pt x="217" y="92"/>
                    </a:lnTo>
                    <a:lnTo>
                      <a:pt x="217" y="93"/>
                    </a:lnTo>
                    <a:lnTo>
                      <a:pt x="216" y="94"/>
                    </a:lnTo>
                    <a:lnTo>
                      <a:pt x="217" y="95"/>
                    </a:lnTo>
                    <a:lnTo>
                      <a:pt x="218" y="97"/>
                    </a:lnTo>
                    <a:lnTo>
                      <a:pt x="223" y="97"/>
                    </a:lnTo>
                    <a:lnTo>
                      <a:pt x="223" y="95"/>
                    </a:lnTo>
                    <a:lnTo>
                      <a:pt x="225" y="94"/>
                    </a:lnTo>
                    <a:lnTo>
                      <a:pt x="227" y="93"/>
                    </a:lnTo>
                    <a:lnTo>
                      <a:pt x="230" y="94"/>
                    </a:lnTo>
                    <a:lnTo>
                      <a:pt x="230" y="95"/>
                    </a:lnTo>
                    <a:lnTo>
                      <a:pt x="230" y="98"/>
                    </a:lnTo>
                    <a:lnTo>
                      <a:pt x="230" y="99"/>
                    </a:lnTo>
                    <a:lnTo>
                      <a:pt x="230" y="100"/>
                    </a:lnTo>
                    <a:lnTo>
                      <a:pt x="230" y="103"/>
                    </a:lnTo>
                    <a:lnTo>
                      <a:pt x="230" y="104"/>
                    </a:lnTo>
                    <a:lnTo>
                      <a:pt x="230" y="107"/>
                    </a:lnTo>
                    <a:lnTo>
                      <a:pt x="235" y="109"/>
                    </a:lnTo>
                    <a:lnTo>
                      <a:pt x="237" y="109"/>
                    </a:lnTo>
                    <a:lnTo>
                      <a:pt x="238" y="109"/>
                    </a:lnTo>
                    <a:lnTo>
                      <a:pt x="242" y="108"/>
                    </a:lnTo>
                    <a:lnTo>
                      <a:pt x="245" y="109"/>
                    </a:lnTo>
                    <a:lnTo>
                      <a:pt x="245" y="111"/>
                    </a:lnTo>
                    <a:lnTo>
                      <a:pt x="246" y="112"/>
                    </a:lnTo>
                    <a:lnTo>
                      <a:pt x="251" y="114"/>
                    </a:lnTo>
                    <a:lnTo>
                      <a:pt x="252" y="117"/>
                    </a:lnTo>
                    <a:lnTo>
                      <a:pt x="252" y="119"/>
                    </a:lnTo>
                    <a:lnTo>
                      <a:pt x="249" y="123"/>
                    </a:lnTo>
                    <a:lnTo>
                      <a:pt x="250" y="126"/>
                    </a:lnTo>
                    <a:lnTo>
                      <a:pt x="252" y="127"/>
                    </a:lnTo>
                    <a:lnTo>
                      <a:pt x="260" y="128"/>
                    </a:lnTo>
                    <a:lnTo>
                      <a:pt x="260" y="132"/>
                    </a:lnTo>
                    <a:lnTo>
                      <a:pt x="256" y="138"/>
                    </a:lnTo>
                    <a:lnTo>
                      <a:pt x="256" y="141"/>
                    </a:lnTo>
                    <a:lnTo>
                      <a:pt x="257" y="142"/>
                    </a:lnTo>
                    <a:lnTo>
                      <a:pt x="260" y="144"/>
                    </a:lnTo>
                    <a:lnTo>
                      <a:pt x="266" y="145"/>
                    </a:lnTo>
                    <a:lnTo>
                      <a:pt x="268" y="146"/>
                    </a:lnTo>
                    <a:lnTo>
                      <a:pt x="268" y="149"/>
                    </a:lnTo>
                    <a:lnTo>
                      <a:pt x="265" y="151"/>
                    </a:lnTo>
                    <a:lnTo>
                      <a:pt x="266" y="155"/>
                    </a:lnTo>
                    <a:lnTo>
                      <a:pt x="266" y="156"/>
                    </a:lnTo>
                    <a:lnTo>
                      <a:pt x="265" y="158"/>
                    </a:lnTo>
                    <a:lnTo>
                      <a:pt x="265" y="159"/>
                    </a:lnTo>
                    <a:lnTo>
                      <a:pt x="263" y="160"/>
                    </a:lnTo>
                    <a:lnTo>
                      <a:pt x="261" y="160"/>
                    </a:lnTo>
                    <a:lnTo>
                      <a:pt x="260" y="160"/>
                    </a:lnTo>
                    <a:lnTo>
                      <a:pt x="257" y="159"/>
                    </a:lnTo>
                    <a:lnTo>
                      <a:pt x="256" y="160"/>
                    </a:lnTo>
                    <a:lnTo>
                      <a:pt x="254" y="161"/>
                    </a:lnTo>
                    <a:lnTo>
                      <a:pt x="254" y="163"/>
                    </a:lnTo>
                    <a:lnTo>
                      <a:pt x="254" y="166"/>
                    </a:lnTo>
                    <a:lnTo>
                      <a:pt x="256" y="169"/>
                    </a:lnTo>
                    <a:lnTo>
                      <a:pt x="257" y="170"/>
                    </a:lnTo>
                    <a:lnTo>
                      <a:pt x="256" y="170"/>
                    </a:lnTo>
                    <a:lnTo>
                      <a:pt x="256" y="171"/>
                    </a:lnTo>
                    <a:lnTo>
                      <a:pt x="256" y="175"/>
                    </a:lnTo>
                    <a:lnTo>
                      <a:pt x="254" y="178"/>
                    </a:lnTo>
                    <a:lnTo>
                      <a:pt x="251" y="182"/>
                    </a:lnTo>
                    <a:lnTo>
                      <a:pt x="250" y="183"/>
                    </a:lnTo>
                    <a:lnTo>
                      <a:pt x="247" y="182"/>
                    </a:lnTo>
                    <a:lnTo>
                      <a:pt x="246" y="182"/>
                    </a:lnTo>
                    <a:lnTo>
                      <a:pt x="246" y="179"/>
                    </a:lnTo>
                    <a:lnTo>
                      <a:pt x="245" y="177"/>
                    </a:lnTo>
                    <a:lnTo>
                      <a:pt x="242" y="174"/>
                    </a:lnTo>
                    <a:lnTo>
                      <a:pt x="242" y="173"/>
                    </a:lnTo>
                    <a:lnTo>
                      <a:pt x="238" y="171"/>
                    </a:lnTo>
                    <a:lnTo>
                      <a:pt x="237" y="171"/>
                    </a:lnTo>
                    <a:lnTo>
                      <a:pt x="235" y="173"/>
                    </a:lnTo>
                    <a:lnTo>
                      <a:pt x="233" y="173"/>
                    </a:lnTo>
                    <a:lnTo>
                      <a:pt x="231" y="171"/>
                    </a:lnTo>
                    <a:lnTo>
                      <a:pt x="230" y="170"/>
                    </a:lnTo>
                    <a:lnTo>
                      <a:pt x="228" y="168"/>
                    </a:lnTo>
                    <a:lnTo>
                      <a:pt x="228" y="164"/>
                    </a:lnTo>
                    <a:lnTo>
                      <a:pt x="227" y="161"/>
                    </a:lnTo>
                    <a:lnTo>
                      <a:pt x="227" y="159"/>
                    </a:lnTo>
                    <a:lnTo>
                      <a:pt x="225" y="159"/>
                    </a:lnTo>
                    <a:lnTo>
                      <a:pt x="225" y="161"/>
                    </a:lnTo>
                    <a:lnTo>
                      <a:pt x="225" y="163"/>
                    </a:lnTo>
                    <a:lnTo>
                      <a:pt x="225" y="166"/>
                    </a:lnTo>
                    <a:lnTo>
                      <a:pt x="225" y="168"/>
                    </a:lnTo>
                    <a:lnTo>
                      <a:pt x="225" y="169"/>
                    </a:lnTo>
                    <a:lnTo>
                      <a:pt x="227" y="171"/>
                    </a:lnTo>
                    <a:lnTo>
                      <a:pt x="227" y="175"/>
                    </a:lnTo>
                    <a:lnTo>
                      <a:pt x="228" y="178"/>
                    </a:lnTo>
                    <a:lnTo>
                      <a:pt x="228" y="182"/>
                    </a:lnTo>
                    <a:lnTo>
                      <a:pt x="228" y="183"/>
                    </a:lnTo>
                    <a:lnTo>
                      <a:pt x="228" y="185"/>
                    </a:lnTo>
                    <a:lnTo>
                      <a:pt x="227" y="188"/>
                    </a:lnTo>
                    <a:lnTo>
                      <a:pt x="228" y="189"/>
                    </a:lnTo>
                    <a:lnTo>
                      <a:pt x="228" y="190"/>
                    </a:lnTo>
                    <a:lnTo>
                      <a:pt x="231" y="192"/>
                    </a:lnTo>
                    <a:lnTo>
                      <a:pt x="233" y="196"/>
                    </a:lnTo>
                    <a:lnTo>
                      <a:pt x="235" y="196"/>
                    </a:lnTo>
                    <a:lnTo>
                      <a:pt x="237" y="197"/>
                    </a:lnTo>
                    <a:lnTo>
                      <a:pt x="241" y="197"/>
                    </a:lnTo>
                    <a:lnTo>
                      <a:pt x="244" y="198"/>
                    </a:lnTo>
                    <a:lnTo>
                      <a:pt x="245" y="198"/>
                    </a:lnTo>
                    <a:lnTo>
                      <a:pt x="246" y="199"/>
                    </a:lnTo>
                    <a:lnTo>
                      <a:pt x="247" y="201"/>
                    </a:lnTo>
                    <a:lnTo>
                      <a:pt x="249" y="202"/>
                    </a:lnTo>
                    <a:lnTo>
                      <a:pt x="250" y="204"/>
                    </a:lnTo>
                    <a:lnTo>
                      <a:pt x="247" y="206"/>
                    </a:lnTo>
                    <a:lnTo>
                      <a:pt x="246" y="207"/>
                    </a:lnTo>
                    <a:lnTo>
                      <a:pt x="244" y="208"/>
                    </a:lnTo>
                    <a:lnTo>
                      <a:pt x="242" y="211"/>
                    </a:lnTo>
                    <a:lnTo>
                      <a:pt x="237" y="212"/>
                    </a:lnTo>
                    <a:lnTo>
                      <a:pt x="236" y="215"/>
                    </a:lnTo>
                    <a:lnTo>
                      <a:pt x="233" y="216"/>
                    </a:lnTo>
                    <a:lnTo>
                      <a:pt x="236" y="217"/>
                    </a:lnTo>
                    <a:lnTo>
                      <a:pt x="237" y="217"/>
                    </a:lnTo>
                    <a:lnTo>
                      <a:pt x="238" y="217"/>
                    </a:lnTo>
                    <a:lnTo>
                      <a:pt x="242" y="218"/>
                    </a:lnTo>
                    <a:lnTo>
                      <a:pt x="244" y="220"/>
                    </a:lnTo>
                    <a:lnTo>
                      <a:pt x="242" y="221"/>
                    </a:lnTo>
                    <a:lnTo>
                      <a:pt x="237" y="221"/>
                    </a:lnTo>
                    <a:lnTo>
                      <a:pt x="236" y="221"/>
                    </a:lnTo>
                    <a:lnTo>
                      <a:pt x="233" y="220"/>
                    </a:lnTo>
                    <a:lnTo>
                      <a:pt x="231" y="220"/>
                    </a:lnTo>
                    <a:lnTo>
                      <a:pt x="228" y="218"/>
                    </a:lnTo>
                    <a:lnTo>
                      <a:pt x="227" y="217"/>
                    </a:lnTo>
                    <a:lnTo>
                      <a:pt x="225" y="216"/>
                    </a:lnTo>
                    <a:lnTo>
                      <a:pt x="225" y="213"/>
                    </a:lnTo>
                    <a:lnTo>
                      <a:pt x="230" y="212"/>
                    </a:lnTo>
                    <a:lnTo>
                      <a:pt x="230" y="208"/>
                    </a:lnTo>
                    <a:lnTo>
                      <a:pt x="231" y="206"/>
                    </a:lnTo>
                    <a:lnTo>
                      <a:pt x="228" y="204"/>
                    </a:lnTo>
                    <a:lnTo>
                      <a:pt x="227" y="204"/>
                    </a:lnTo>
                    <a:lnTo>
                      <a:pt x="225" y="201"/>
                    </a:lnTo>
                    <a:lnTo>
                      <a:pt x="223" y="199"/>
                    </a:lnTo>
                    <a:lnTo>
                      <a:pt x="221" y="198"/>
                    </a:lnTo>
                    <a:lnTo>
                      <a:pt x="219" y="198"/>
                    </a:lnTo>
                    <a:lnTo>
                      <a:pt x="218" y="199"/>
                    </a:lnTo>
                    <a:lnTo>
                      <a:pt x="219" y="202"/>
                    </a:lnTo>
                    <a:lnTo>
                      <a:pt x="218" y="206"/>
                    </a:lnTo>
                    <a:lnTo>
                      <a:pt x="217" y="207"/>
                    </a:lnTo>
                    <a:lnTo>
                      <a:pt x="216" y="208"/>
                    </a:lnTo>
                    <a:lnTo>
                      <a:pt x="216" y="212"/>
                    </a:lnTo>
                    <a:lnTo>
                      <a:pt x="218" y="215"/>
                    </a:lnTo>
                    <a:lnTo>
                      <a:pt x="221" y="216"/>
                    </a:lnTo>
                    <a:lnTo>
                      <a:pt x="223" y="218"/>
                    </a:lnTo>
                    <a:lnTo>
                      <a:pt x="225" y="221"/>
                    </a:lnTo>
                    <a:lnTo>
                      <a:pt x="225" y="222"/>
                    </a:lnTo>
                    <a:lnTo>
                      <a:pt x="223" y="222"/>
                    </a:lnTo>
                    <a:lnTo>
                      <a:pt x="221" y="223"/>
                    </a:lnTo>
                    <a:lnTo>
                      <a:pt x="214" y="226"/>
                    </a:lnTo>
                    <a:lnTo>
                      <a:pt x="214" y="230"/>
                    </a:lnTo>
                    <a:lnTo>
                      <a:pt x="217" y="230"/>
                    </a:lnTo>
                    <a:lnTo>
                      <a:pt x="219" y="231"/>
                    </a:lnTo>
                    <a:lnTo>
                      <a:pt x="222" y="231"/>
                    </a:lnTo>
                    <a:lnTo>
                      <a:pt x="225" y="232"/>
                    </a:lnTo>
                    <a:lnTo>
                      <a:pt x="227" y="236"/>
                    </a:lnTo>
                    <a:lnTo>
                      <a:pt x="227" y="239"/>
                    </a:lnTo>
                    <a:lnTo>
                      <a:pt x="227" y="244"/>
                    </a:lnTo>
                    <a:lnTo>
                      <a:pt x="227" y="245"/>
                    </a:lnTo>
                    <a:lnTo>
                      <a:pt x="225" y="249"/>
                    </a:lnTo>
                    <a:lnTo>
                      <a:pt x="225" y="251"/>
                    </a:lnTo>
                    <a:lnTo>
                      <a:pt x="223" y="255"/>
                    </a:lnTo>
                    <a:lnTo>
                      <a:pt x="222" y="256"/>
                    </a:lnTo>
                    <a:lnTo>
                      <a:pt x="221" y="256"/>
                    </a:lnTo>
                    <a:lnTo>
                      <a:pt x="217" y="256"/>
                    </a:lnTo>
                    <a:lnTo>
                      <a:pt x="216" y="258"/>
                    </a:lnTo>
                    <a:lnTo>
                      <a:pt x="213" y="259"/>
                    </a:lnTo>
                    <a:lnTo>
                      <a:pt x="213" y="261"/>
                    </a:lnTo>
                    <a:lnTo>
                      <a:pt x="212" y="263"/>
                    </a:lnTo>
                    <a:lnTo>
                      <a:pt x="208" y="266"/>
                    </a:lnTo>
                    <a:lnTo>
                      <a:pt x="209" y="270"/>
                    </a:lnTo>
                    <a:lnTo>
                      <a:pt x="212" y="274"/>
                    </a:lnTo>
                    <a:lnTo>
                      <a:pt x="214" y="275"/>
                    </a:lnTo>
                    <a:lnTo>
                      <a:pt x="217" y="278"/>
                    </a:lnTo>
                    <a:lnTo>
                      <a:pt x="217" y="283"/>
                    </a:lnTo>
                    <a:lnTo>
                      <a:pt x="218" y="293"/>
                    </a:lnTo>
                    <a:lnTo>
                      <a:pt x="221" y="302"/>
                    </a:lnTo>
                    <a:lnTo>
                      <a:pt x="222" y="307"/>
                    </a:lnTo>
                    <a:lnTo>
                      <a:pt x="225" y="310"/>
                    </a:lnTo>
                    <a:lnTo>
                      <a:pt x="227" y="311"/>
                    </a:lnTo>
                    <a:lnTo>
                      <a:pt x="231" y="312"/>
                    </a:lnTo>
                    <a:lnTo>
                      <a:pt x="235" y="316"/>
                    </a:lnTo>
                    <a:lnTo>
                      <a:pt x="238" y="317"/>
                    </a:lnTo>
                    <a:lnTo>
                      <a:pt x="237" y="320"/>
                    </a:lnTo>
                    <a:lnTo>
                      <a:pt x="237" y="321"/>
                    </a:lnTo>
                    <a:lnTo>
                      <a:pt x="235" y="322"/>
                    </a:lnTo>
                    <a:lnTo>
                      <a:pt x="233" y="322"/>
                    </a:lnTo>
                    <a:lnTo>
                      <a:pt x="231" y="323"/>
                    </a:lnTo>
                    <a:lnTo>
                      <a:pt x="230" y="323"/>
                    </a:lnTo>
                    <a:lnTo>
                      <a:pt x="227" y="325"/>
                    </a:lnTo>
                    <a:lnTo>
                      <a:pt x="222" y="325"/>
                    </a:lnTo>
                    <a:lnTo>
                      <a:pt x="219" y="327"/>
                    </a:lnTo>
                    <a:lnTo>
                      <a:pt x="222" y="331"/>
                    </a:lnTo>
                    <a:lnTo>
                      <a:pt x="223" y="334"/>
                    </a:lnTo>
                    <a:lnTo>
                      <a:pt x="221" y="335"/>
                    </a:lnTo>
                    <a:lnTo>
                      <a:pt x="218" y="336"/>
                    </a:lnTo>
                    <a:lnTo>
                      <a:pt x="217" y="336"/>
                    </a:lnTo>
                    <a:lnTo>
                      <a:pt x="216" y="337"/>
                    </a:lnTo>
                    <a:lnTo>
                      <a:pt x="213" y="337"/>
                    </a:lnTo>
                    <a:lnTo>
                      <a:pt x="213" y="339"/>
                    </a:lnTo>
                    <a:lnTo>
                      <a:pt x="212" y="340"/>
                    </a:lnTo>
                    <a:lnTo>
                      <a:pt x="212" y="341"/>
                    </a:lnTo>
                    <a:lnTo>
                      <a:pt x="209" y="342"/>
                    </a:lnTo>
                    <a:lnTo>
                      <a:pt x="209" y="348"/>
                    </a:lnTo>
                    <a:lnTo>
                      <a:pt x="212" y="353"/>
                    </a:lnTo>
                    <a:lnTo>
                      <a:pt x="214" y="356"/>
                    </a:lnTo>
                    <a:lnTo>
                      <a:pt x="217" y="361"/>
                    </a:lnTo>
                    <a:lnTo>
                      <a:pt x="219" y="367"/>
                    </a:lnTo>
                    <a:lnTo>
                      <a:pt x="219" y="369"/>
                    </a:lnTo>
                    <a:lnTo>
                      <a:pt x="218" y="372"/>
                    </a:lnTo>
                    <a:lnTo>
                      <a:pt x="218" y="375"/>
                    </a:lnTo>
                    <a:lnTo>
                      <a:pt x="217" y="377"/>
                    </a:lnTo>
                    <a:lnTo>
                      <a:pt x="216" y="378"/>
                    </a:lnTo>
                    <a:lnTo>
                      <a:pt x="213" y="379"/>
                    </a:lnTo>
                    <a:lnTo>
                      <a:pt x="209" y="382"/>
                    </a:lnTo>
                    <a:lnTo>
                      <a:pt x="208" y="384"/>
                    </a:lnTo>
                    <a:lnTo>
                      <a:pt x="209" y="384"/>
                    </a:lnTo>
                    <a:lnTo>
                      <a:pt x="209" y="386"/>
                    </a:lnTo>
                    <a:lnTo>
                      <a:pt x="212" y="386"/>
                    </a:lnTo>
                    <a:lnTo>
                      <a:pt x="216" y="386"/>
                    </a:lnTo>
                    <a:lnTo>
                      <a:pt x="218" y="384"/>
                    </a:lnTo>
                    <a:lnTo>
                      <a:pt x="221" y="383"/>
                    </a:lnTo>
                    <a:lnTo>
                      <a:pt x="223" y="383"/>
                    </a:lnTo>
                    <a:lnTo>
                      <a:pt x="227" y="386"/>
                    </a:lnTo>
                    <a:lnTo>
                      <a:pt x="228" y="391"/>
                    </a:lnTo>
                    <a:lnTo>
                      <a:pt x="230" y="394"/>
                    </a:lnTo>
                    <a:lnTo>
                      <a:pt x="231" y="398"/>
                    </a:lnTo>
                    <a:lnTo>
                      <a:pt x="231" y="407"/>
                    </a:lnTo>
                    <a:lnTo>
                      <a:pt x="230" y="407"/>
                    </a:lnTo>
                    <a:lnTo>
                      <a:pt x="227" y="408"/>
                    </a:lnTo>
                    <a:lnTo>
                      <a:pt x="223" y="407"/>
                    </a:lnTo>
                    <a:lnTo>
                      <a:pt x="221" y="406"/>
                    </a:lnTo>
                    <a:lnTo>
                      <a:pt x="219" y="405"/>
                    </a:lnTo>
                    <a:lnTo>
                      <a:pt x="218" y="405"/>
                    </a:lnTo>
                    <a:lnTo>
                      <a:pt x="217" y="402"/>
                    </a:lnTo>
                    <a:lnTo>
                      <a:pt x="216" y="405"/>
                    </a:lnTo>
                    <a:lnTo>
                      <a:pt x="214" y="406"/>
                    </a:lnTo>
                    <a:lnTo>
                      <a:pt x="216" y="411"/>
                    </a:lnTo>
                    <a:lnTo>
                      <a:pt x="218" y="413"/>
                    </a:lnTo>
                    <a:lnTo>
                      <a:pt x="219" y="419"/>
                    </a:lnTo>
                    <a:lnTo>
                      <a:pt x="223" y="422"/>
                    </a:lnTo>
                    <a:lnTo>
                      <a:pt x="227" y="425"/>
                    </a:lnTo>
                    <a:lnTo>
                      <a:pt x="230" y="429"/>
                    </a:lnTo>
                    <a:lnTo>
                      <a:pt x="231" y="431"/>
                    </a:lnTo>
                    <a:lnTo>
                      <a:pt x="231" y="435"/>
                    </a:lnTo>
                    <a:lnTo>
                      <a:pt x="231" y="439"/>
                    </a:lnTo>
                    <a:lnTo>
                      <a:pt x="232" y="441"/>
                    </a:lnTo>
                    <a:lnTo>
                      <a:pt x="235" y="444"/>
                    </a:lnTo>
                    <a:lnTo>
                      <a:pt x="236" y="445"/>
                    </a:lnTo>
                    <a:lnTo>
                      <a:pt x="237" y="446"/>
                    </a:lnTo>
                    <a:lnTo>
                      <a:pt x="241" y="446"/>
                    </a:lnTo>
                    <a:lnTo>
                      <a:pt x="244" y="446"/>
                    </a:lnTo>
                    <a:lnTo>
                      <a:pt x="247" y="445"/>
                    </a:lnTo>
                    <a:lnTo>
                      <a:pt x="251" y="444"/>
                    </a:lnTo>
                    <a:lnTo>
                      <a:pt x="251" y="445"/>
                    </a:lnTo>
                    <a:lnTo>
                      <a:pt x="254" y="446"/>
                    </a:lnTo>
                    <a:lnTo>
                      <a:pt x="252" y="450"/>
                    </a:lnTo>
                    <a:lnTo>
                      <a:pt x="250" y="454"/>
                    </a:lnTo>
                    <a:lnTo>
                      <a:pt x="245" y="457"/>
                    </a:lnTo>
                    <a:lnTo>
                      <a:pt x="238" y="462"/>
                    </a:lnTo>
                    <a:lnTo>
                      <a:pt x="238" y="465"/>
                    </a:lnTo>
                    <a:lnTo>
                      <a:pt x="241" y="469"/>
                    </a:lnTo>
                    <a:lnTo>
                      <a:pt x="245" y="472"/>
                    </a:lnTo>
                    <a:lnTo>
                      <a:pt x="247" y="474"/>
                    </a:lnTo>
                    <a:lnTo>
                      <a:pt x="251" y="479"/>
                    </a:lnTo>
                    <a:lnTo>
                      <a:pt x="251" y="483"/>
                    </a:lnTo>
                    <a:lnTo>
                      <a:pt x="249" y="487"/>
                    </a:lnTo>
                    <a:lnTo>
                      <a:pt x="246" y="488"/>
                    </a:lnTo>
                    <a:lnTo>
                      <a:pt x="246" y="493"/>
                    </a:lnTo>
                    <a:lnTo>
                      <a:pt x="247" y="496"/>
                    </a:lnTo>
                    <a:lnTo>
                      <a:pt x="249" y="497"/>
                    </a:lnTo>
                    <a:lnTo>
                      <a:pt x="252" y="502"/>
                    </a:lnTo>
                    <a:lnTo>
                      <a:pt x="252" y="508"/>
                    </a:lnTo>
                    <a:lnTo>
                      <a:pt x="249" y="515"/>
                    </a:lnTo>
                    <a:lnTo>
                      <a:pt x="242" y="521"/>
                    </a:lnTo>
                    <a:lnTo>
                      <a:pt x="236" y="529"/>
                    </a:lnTo>
                    <a:lnTo>
                      <a:pt x="231" y="535"/>
                    </a:lnTo>
                    <a:lnTo>
                      <a:pt x="227" y="543"/>
                    </a:lnTo>
                    <a:lnTo>
                      <a:pt x="223" y="549"/>
                    </a:lnTo>
                    <a:lnTo>
                      <a:pt x="225" y="558"/>
                    </a:lnTo>
                    <a:lnTo>
                      <a:pt x="221" y="562"/>
                    </a:lnTo>
                    <a:lnTo>
                      <a:pt x="217" y="564"/>
                    </a:lnTo>
                    <a:lnTo>
                      <a:pt x="212" y="562"/>
                    </a:lnTo>
                    <a:lnTo>
                      <a:pt x="207" y="563"/>
                    </a:lnTo>
                    <a:lnTo>
                      <a:pt x="203" y="565"/>
                    </a:lnTo>
                    <a:lnTo>
                      <a:pt x="199" y="565"/>
                    </a:lnTo>
                    <a:lnTo>
                      <a:pt x="197" y="565"/>
                    </a:lnTo>
                    <a:lnTo>
                      <a:pt x="187" y="553"/>
                    </a:lnTo>
                    <a:lnTo>
                      <a:pt x="188" y="559"/>
                    </a:lnTo>
                    <a:lnTo>
                      <a:pt x="190" y="562"/>
                    </a:lnTo>
                    <a:lnTo>
                      <a:pt x="193" y="569"/>
                    </a:lnTo>
                    <a:lnTo>
                      <a:pt x="199" y="576"/>
                    </a:lnTo>
                    <a:lnTo>
                      <a:pt x="202" y="582"/>
                    </a:lnTo>
                    <a:lnTo>
                      <a:pt x="206" y="588"/>
                    </a:lnTo>
                    <a:lnTo>
                      <a:pt x="207" y="592"/>
                    </a:lnTo>
                    <a:lnTo>
                      <a:pt x="208" y="598"/>
                    </a:lnTo>
                    <a:lnTo>
                      <a:pt x="209" y="600"/>
                    </a:lnTo>
                    <a:lnTo>
                      <a:pt x="204" y="605"/>
                    </a:lnTo>
                    <a:lnTo>
                      <a:pt x="200" y="610"/>
                    </a:lnTo>
                    <a:lnTo>
                      <a:pt x="199" y="617"/>
                    </a:lnTo>
                    <a:lnTo>
                      <a:pt x="192" y="620"/>
                    </a:lnTo>
                    <a:lnTo>
                      <a:pt x="189" y="628"/>
                    </a:lnTo>
                    <a:lnTo>
                      <a:pt x="187" y="628"/>
                    </a:lnTo>
                    <a:lnTo>
                      <a:pt x="179" y="623"/>
                    </a:lnTo>
                    <a:lnTo>
                      <a:pt x="176" y="617"/>
                    </a:lnTo>
                    <a:lnTo>
                      <a:pt x="173" y="614"/>
                    </a:lnTo>
                    <a:lnTo>
                      <a:pt x="165" y="614"/>
                    </a:lnTo>
                    <a:lnTo>
                      <a:pt x="162" y="615"/>
                    </a:lnTo>
                    <a:lnTo>
                      <a:pt x="156" y="605"/>
                    </a:lnTo>
                    <a:lnTo>
                      <a:pt x="159" y="602"/>
                    </a:lnTo>
                    <a:lnTo>
                      <a:pt x="162" y="598"/>
                    </a:lnTo>
                    <a:lnTo>
                      <a:pt x="167" y="595"/>
                    </a:lnTo>
                    <a:lnTo>
                      <a:pt x="167" y="590"/>
                    </a:lnTo>
                    <a:lnTo>
                      <a:pt x="162" y="583"/>
                    </a:lnTo>
                    <a:lnTo>
                      <a:pt x="157" y="578"/>
                    </a:lnTo>
                    <a:lnTo>
                      <a:pt x="154" y="576"/>
                    </a:lnTo>
                    <a:lnTo>
                      <a:pt x="147" y="571"/>
                    </a:lnTo>
                    <a:lnTo>
                      <a:pt x="143" y="568"/>
                    </a:lnTo>
                    <a:lnTo>
                      <a:pt x="140" y="562"/>
                    </a:lnTo>
                    <a:lnTo>
                      <a:pt x="136" y="557"/>
                    </a:lnTo>
                    <a:lnTo>
                      <a:pt x="138" y="550"/>
                    </a:lnTo>
                    <a:lnTo>
                      <a:pt x="142" y="550"/>
                    </a:lnTo>
                    <a:lnTo>
                      <a:pt x="146" y="549"/>
                    </a:lnTo>
                    <a:lnTo>
                      <a:pt x="148" y="546"/>
                    </a:lnTo>
                    <a:lnTo>
                      <a:pt x="146" y="543"/>
                    </a:lnTo>
                    <a:lnTo>
                      <a:pt x="143" y="538"/>
                    </a:lnTo>
                    <a:lnTo>
                      <a:pt x="140" y="533"/>
                    </a:lnTo>
                    <a:lnTo>
                      <a:pt x="135" y="529"/>
                    </a:lnTo>
                    <a:lnTo>
                      <a:pt x="129" y="526"/>
                    </a:lnTo>
                    <a:lnTo>
                      <a:pt x="126" y="521"/>
                    </a:lnTo>
                    <a:lnTo>
                      <a:pt x="121" y="517"/>
                    </a:lnTo>
                    <a:lnTo>
                      <a:pt x="117" y="514"/>
                    </a:lnTo>
                    <a:lnTo>
                      <a:pt x="113" y="510"/>
                    </a:lnTo>
                    <a:lnTo>
                      <a:pt x="112" y="505"/>
                    </a:lnTo>
                    <a:lnTo>
                      <a:pt x="110" y="501"/>
                    </a:lnTo>
                    <a:lnTo>
                      <a:pt x="108" y="501"/>
                    </a:lnTo>
                    <a:lnTo>
                      <a:pt x="105" y="501"/>
                    </a:lnTo>
                    <a:lnTo>
                      <a:pt x="104" y="500"/>
                    </a:lnTo>
                    <a:lnTo>
                      <a:pt x="100" y="496"/>
                    </a:lnTo>
                    <a:lnTo>
                      <a:pt x="97" y="491"/>
                    </a:lnTo>
                    <a:lnTo>
                      <a:pt x="94" y="488"/>
                    </a:lnTo>
                    <a:lnTo>
                      <a:pt x="90" y="483"/>
                    </a:lnTo>
                    <a:lnTo>
                      <a:pt x="86" y="478"/>
                    </a:lnTo>
                    <a:lnTo>
                      <a:pt x="84" y="473"/>
                    </a:lnTo>
                    <a:lnTo>
                      <a:pt x="83" y="465"/>
                    </a:lnTo>
                    <a:lnTo>
                      <a:pt x="83" y="460"/>
                    </a:lnTo>
                    <a:lnTo>
                      <a:pt x="81" y="458"/>
                    </a:lnTo>
                    <a:lnTo>
                      <a:pt x="79" y="457"/>
                    </a:lnTo>
                    <a:lnTo>
                      <a:pt x="75" y="457"/>
                    </a:lnTo>
                    <a:lnTo>
                      <a:pt x="71" y="460"/>
                    </a:lnTo>
                    <a:lnTo>
                      <a:pt x="69" y="459"/>
                    </a:lnTo>
                    <a:lnTo>
                      <a:pt x="70" y="458"/>
                    </a:lnTo>
                    <a:lnTo>
                      <a:pt x="74" y="454"/>
                    </a:lnTo>
                    <a:lnTo>
                      <a:pt x="72" y="451"/>
                    </a:lnTo>
                    <a:lnTo>
                      <a:pt x="71" y="450"/>
                    </a:lnTo>
                    <a:lnTo>
                      <a:pt x="69" y="449"/>
                    </a:lnTo>
                    <a:lnTo>
                      <a:pt x="64" y="445"/>
                    </a:lnTo>
                    <a:lnTo>
                      <a:pt x="60" y="443"/>
                    </a:lnTo>
                    <a:lnTo>
                      <a:pt x="57" y="440"/>
                    </a:lnTo>
                    <a:lnTo>
                      <a:pt x="57" y="438"/>
                    </a:lnTo>
                    <a:lnTo>
                      <a:pt x="65" y="435"/>
                    </a:lnTo>
                    <a:lnTo>
                      <a:pt x="67" y="436"/>
                    </a:lnTo>
                    <a:lnTo>
                      <a:pt x="71" y="438"/>
                    </a:lnTo>
                    <a:lnTo>
                      <a:pt x="74" y="438"/>
                    </a:lnTo>
                    <a:lnTo>
                      <a:pt x="75" y="436"/>
                    </a:lnTo>
                    <a:lnTo>
                      <a:pt x="76" y="434"/>
                    </a:lnTo>
                    <a:lnTo>
                      <a:pt x="70" y="425"/>
                    </a:lnTo>
                    <a:lnTo>
                      <a:pt x="66" y="420"/>
                    </a:lnTo>
                    <a:lnTo>
                      <a:pt x="65" y="419"/>
                    </a:lnTo>
                    <a:lnTo>
                      <a:pt x="61" y="415"/>
                    </a:lnTo>
                    <a:lnTo>
                      <a:pt x="57" y="415"/>
                    </a:lnTo>
                    <a:lnTo>
                      <a:pt x="55" y="416"/>
                    </a:lnTo>
                    <a:lnTo>
                      <a:pt x="53" y="411"/>
                    </a:lnTo>
                    <a:lnTo>
                      <a:pt x="53" y="406"/>
                    </a:lnTo>
                    <a:lnTo>
                      <a:pt x="55" y="401"/>
                    </a:lnTo>
                    <a:lnTo>
                      <a:pt x="53" y="394"/>
                    </a:lnTo>
                    <a:lnTo>
                      <a:pt x="55" y="392"/>
                    </a:lnTo>
                    <a:lnTo>
                      <a:pt x="56" y="391"/>
                    </a:lnTo>
                    <a:lnTo>
                      <a:pt x="56" y="387"/>
                    </a:lnTo>
                    <a:lnTo>
                      <a:pt x="53" y="384"/>
                    </a:lnTo>
                    <a:lnTo>
                      <a:pt x="51" y="384"/>
                    </a:lnTo>
                    <a:lnTo>
                      <a:pt x="52" y="381"/>
                    </a:lnTo>
                    <a:lnTo>
                      <a:pt x="55" y="379"/>
                    </a:lnTo>
                    <a:lnTo>
                      <a:pt x="56" y="378"/>
                    </a:lnTo>
                    <a:lnTo>
                      <a:pt x="57" y="377"/>
                    </a:lnTo>
                    <a:lnTo>
                      <a:pt x="57" y="374"/>
                    </a:lnTo>
                    <a:lnTo>
                      <a:pt x="57" y="370"/>
                    </a:lnTo>
                    <a:lnTo>
                      <a:pt x="53" y="367"/>
                    </a:lnTo>
                    <a:lnTo>
                      <a:pt x="50" y="365"/>
                    </a:lnTo>
                    <a:lnTo>
                      <a:pt x="45" y="361"/>
                    </a:lnTo>
                    <a:lnTo>
                      <a:pt x="45" y="360"/>
                    </a:lnTo>
                    <a:lnTo>
                      <a:pt x="46" y="358"/>
                    </a:lnTo>
                    <a:lnTo>
                      <a:pt x="48" y="356"/>
                    </a:lnTo>
                    <a:lnTo>
                      <a:pt x="51" y="355"/>
                    </a:lnTo>
                    <a:lnTo>
                      <a:pt x="53" y="351"/>
                    </a:lnTo>
                    <a:lnTo>
                      <a:pt x="55" y="351"/>
                    </a:lnTo>
                    <a:lnTo>
                      <a:pt x="58" y="350"/>
                    </a:lnTo>
                    <a:lnTo>
                      <a:pt x="60" y="349"/>
                    </a:lnTo>
                    <a:lnTo>
                      <a:pt x="61" y="349"/>
                    </a:lnTo>
                    <a:lnTo>
                      <a:pt x="61" y="342"/>
                    </a:lnTo>
                    <a:lnTo>
                      <a:pt x="60" y="340"/>
                    </a:lnTo>
                    <a:lnTo>
                      <a:pt x="57" y="337"/>
                    </a:lnTo>
                    <a:lnTo>
                      <a:pt x="58" y="336"/>
                    </a:lnTo>
                    <a:lnTo>
                      <a:pt x="60" y="334"/>
                    </a:lnTo>
                    <a:lnTo>
                      <a:pt x="57" y="331"/>
                    </a:lnTo>
                    <a:lnTo>
                      <a:pt x="58" y="330"/>
                    </a:lnTo>
                    <a:lnTo>
                      <a:pt x="58" y="326"/>
                    </a:lnTo>
                    <a:lnTo>
                      <a:pt x="58" y="325"/>
                    </a:lnTo>
                    <a:lnTo>
                      <a:pt x="58" y="323"/>
                    </a:lnTo>
                    <a:lnTo>
                      <a:pt x="61" y="321"/>
                    </a:lnTo>
                    <a:lnTo>
                      <a:pt x="64" y="320"/>
                    </a:lnTo>
                    <a:lnTo>
                      <a:pt x="65" y="320"/>
                    </a:lnTo>
                    <a:lnTo>
                      <a:pt x="67" y="323"/>
                    </a:lnTo>
                    <a:lnTo>
                      <a:pt x="69" y="323"/>
                    </a:lnTo>
                    <a:lnTo>
                      <a:pt x="71" y="325"/>
                    </a:lnTo>
                    <a:lnTo>
                      <a:pt x="74" y="326"/>
                    </a:lnTo>
                    <a:lnTo>
                      <a:pt x="76" y="326"/>
                    </a:lnTo>
                    <a:lnTo>
                      <a:pt x="75" y="326"/>
                    </a:lnTo>
                    <a:lnTo>
                      <a:pt x="72" y="325"/>
                    </a:lnTo>
                    <a:lnTo>
                      <a:pt x="70" y="323"/>
                    </a:lnTo>
                    <a:lnTo>
                      <a:pt x="69" y="322"/>
                    </a:lnTo>
                    <a:lnTo>
                      <a:pt x="66" y="318"/>
                    </a:lnTo>
                    <a:lnTo>
                      <a:pt x="64" y="317"/>
                    </a:lnTo>
                    <a:lnTo>
                      <a:pt x="61" y="320"/>
                    </a:lnTo>
                    <a:lnTo>
                      <a:pt x="60" y="317"/>
                    </a:lnTo>
                    <a:lnTo>
                      <a:pt x="56" y="316"/>
                    </a:lnTo>
                    <a:lnTo>
                      <a:pt x="52" y="311"/>
                    </a:lnTo>
                    <a:lnTo>
                      <a:pt x="51" y="307"/>
                    </a:lnTo>
                    <a:lnTo>
                      <a:pt x="48" y="302"/>
                    </a:lnTo>
                    <a:lnTo>
                      <a:pt x="46" y="296"/>
                    </a:lnTo>
                    <a:lnTo>
                      <a:pt x="46" y="292"/>
                    </a:lnTo>
                    <a:lnTo>
                      <a:pt x="46" y="289"/>
                    </a:lnTo>
                    <a:lnTo>
                      <a:pt x="46" y="288"/>
                    </a:lnTo>
                    <a:lnTo>
                      <a:pt x="46" y="285"/>
                    </a:lnTo>
                    <a:lnTo>
                      <a:pt x="46" y="280"/>
                    </a:lnTo>
                    <a:lnTo>
                      <a:pt x="45" y="279"/>
                    </a:lnTo>
                    <a:lnTo>
                      <a:pt x="45" y="277"/>
                    </a:lnTo>
                    <a:lnTo>
                      <a:pt x="42" y="274"/>
                    </a:lnTo>
                    <a:lnTo>
                      <a:pt x="41" y="270"/>
                    </a:lnTo>
                    <a:lnTo>
                      <a:pt x="39" y="266"/>
                    </a:lnTo>
                    <a:lnTo>
                      <a:pt x="37" y="264"/>
                    </a:lnTo>
                    <a:lnTo>
                      <a:pt x="34" y="263"/>
                    </a:lnTo>
                    <a:lnTo>
                      <a:pt x="29" y="263"/>
                    </a:lnTo>
                    <a:lnTo>
                      <a:pt x="28" y="259"/>
                    </a:lnTo>
                    <a:lnTo>
                      <a:pt x="29" y="255"/>
                    </a:lnTo>
                    <a:lnTo>
                      <a:pt x="29" y="251"/>
                    </a:lnTo>
                    <a:lnTo>
                      <a:pt x="28" y="247"/>
                    </a:lnTo>
                    <a:lnTo>
                      <a:pt x="26" y="245"/>
                    </a:lnTo>
                    <a:lnTo>
                      <a:pt x="26" y="242"/>
                    </a:lnTo>
                    <a:lnTo>
                      <a:pt x="27" y="237"/>
                    </a:lnTo>
                    <a:lnTo>
                      <a:pt x="31" y="235"/>
                    </a:lnTo>
                    <a:lnTo>
                      <a:pt x="36" y="232"/>
                    </a:lnTo>
                    <a:lnTo>
                      <a:pt x="37" y="228"/>
                    </a:lnTo>
                    <a:lnTo>
                      <a:pt x="38" y="226"/>
                    </a:lnTo>
                    <a:lnTo>
                      <a:pt x="38" y="223"/>
                    </a:lnTo>
                    <a:lnTo>
                      <a:pt x="36" y="221"/>
                    </a:lnTo>
                    <a:lnTo>
                      <a:pt x="33" y="220"/>
                    </a:lnTo>
                    <a:lnTo>
                      <a:pt x="31" y="220"/>
                    </a:lnTo>
                    <a:lnTo>
                      <a:pt x="27" y="218"/>
                    </a:lnTo>
                    <a:lnTo>
                      <a:pt x="23" y="215"/>
                    </a:lnTo>
                    <a:lnTo>
                      <a:pt x="23" y="213"/>
                    </a:lnTo>
                    <a:lnTo>
                      <a:pt x="22" y="208"/>
                    </a:lnTo>
                    <a:lnTo>
                      <a:pt x="22" y="206"/>
                    </a:lnTo>
                    <a:lnTo>
                      <a:pt x="20" y="203"/>
                    </a:lnTo>
                    <a:lnTo>
                      <a:pt x="19" y="202"/>
                    </a:lnTo>
                    <a:lnTo>
                      <a:pt x="23" y="201"/>
                    </a:lnTo>
                    <a:lnTo>
                      <a:pt x="23" y="198"/>
                    </a:lnTo>
                    <a:lnTo>
                      <a:pt x="24" y="197"/>
                    </a:lnTo>
                    <a:lnTo>
                      <a:pt x="27" y="197"/>
                    </a:lnTo>
                    <a:lnTo>
                      <a:pt x="28" y="193"/>
                    </a:lnTo>
                    <a:lnTo>
                      <a:pt x="29" y="192"/>
                    </a:lnTo>
                    <a:lnTo>
                      <a:pt x="29" y="188"/>
                    </a:lnTo>
                    <a:lnTo>
                      <a:pt x="31" y="185"/>
                    </a:lnTo>
                    <a:lnTo>
                      <a:pt x="31" y="182"/>
                    </a:lnTo>
                    <a:lnTo>
                      <a:pt x="34" y="179"/>
                    </a:lnTo>
                    <a:lnTo>
                      <a:pt x="36" y="178"/>
                    </a:lnTo>
                    <a:lnTo>
                      <a:pt x="39" y="178"/>
                    </a:lnTo>
                    <a:lnTo>
                      <a:pt x="39" y="175"/>
                    </a:lnTo>
                    <a:lnTo>
                      <a:pt x="39" y="174"/>
                    </a:lnTo>
                    <a:lnTo>
                      <a:pt x="39" y="171"/>
                    </a:lnTo>
                    <a:lnTo>
                      <a:pt x="37" y="166"/>
                    </a:lnTo>
                    <a:lnTo>
                      <a:pt x="31" y="163"/>
                    </a:lnTo>
                    <a:lnTo>
                      <a:pt x="27" y="160"/>
                    </a:lnTo>
                    <a:lnTo>
                      <a:pt x="22" y="156"/>
                    </a:lnTo>
                    <a:lnTo>
                      <a:pt x="19" y="154"/>
                    </a:lnTo>
                    <a:lnTo>
                      <a:pt x="19" y="151"/>
                    </a:lnTo>
                    <a:lnTo>
                      <a:pt x="14" y="146"/>
                    </a:lnTo>
                    <a:lnTo>
                      <a:pt x="12" y="145"/>
                    </a:lnTo>
                    <a:lnTo>
                      <a:pt x="12" y="141"/>
                    </a:lnTo>
                    <a:lnTo>
                      <a:pt x="12" y="138"/>
                    </a:lnTo>
                    <a:lnTo>
                      <a:pt x="13" y="136"/>
                    </a:lnTo>
                    <a:lnTo>
                      <a:pt x="13" y="133"/>
                    </a:lnTo>
                    <a:lnTo>
                      <a:pt x="12" y="131"/>
                    </a:lnTo>
                    <a:lnTo>
                      <a:pt x="10" y="130"/>
                    </a:lnTo>
                    <a:lnTo>
                      <a:pt x="9" y="127"/>
                    </a:lnTo>
                    <a:lnTo>
                      <a:pt x="9" y="126"/>
                    </a:lnTo>
                    <a:lnTo>
                      <a:pt x="9" y="125"/>
                    </a:lnTo>
                    <a:lnTo>
                      <a:pt x="10" y="125"/>
                    </a:lnTo>
                    <a:lnTo>
                      <a:pt x="12" y="122"/>
                    </a:lnTo>
                    <a:lnTo>
                      <a:pt x="13" y="119"/>
                    </a:lnTo>
                    <a:lnTo>
                      <a:pt x="14" y="119"/>
                    </a:lnTo>
                    <a:lnTo>
                      <a:pt x="18" y="119"/>
                    </a:lnTo>
                    <a:lnTo>
                      <a:pt x="19" y="118"/>
                    </a:lnTo>
                    <a:lnTo>
                      <a:pt x="18" y="117"/>
                    </a:lnTo>
                    <a:lnTo>
                      <a:pt x="18" y="114"/>
                    </a:lnTo>
                    <a:lnTo>
                      <a:pt x="18" y="113"/>
                    </a:lnTo>
                    <a:lnTo>
                      <a:pt x="19" y="113"/>
                    </a:lnTo>
                    <a:lnTo>
                      <a:pt x="20" y="112"/>
                    </a:lnTo>
                    <a:lnTo>
                      <a:pt x="23" y="112"/>
                    </a:lnTo>
                    <a:lnTo>
                      <a:pt x="24" y="112"/>
                    </a:lnTo>
                    <a:lnTo>
                      <a:pt x="24" y="108"/>
                    </a:lnTo>
                    <a:lnTo>
                      <a:pt x="27" y="107"/>
                    </a:lnTo>
                    <a:lnTo>
                      <a:pt x="29" y="104"/>
                    </a:lnTo>
                    <a:lnTo>
                      <a:pt x="33" y="103"/>
                    </a:lnTo>
                    <a:lnTo>
                      <a:pt x="34" y="102"/>
                    </a:lnTo>
                    <a:lnTo>
                      <a:pt x="37" y="103"/>
                    </a:lnTo>
                    <a:lnTo>
                      <a:pt x="38" y="102"/>
                    </a:lnTo>
                    <a:lnTo>
                      <a:pt x="38" y="100"/>
                    </a:lnTo>
                    <a:lnTo>
                      <a:pt x="38" y="98"/>
                    </a:lnTo>
                    <a:lnTo>
                      <a:pt x="37" y="92"/>
                    </a:lnTo>
                    <a:lnTo>
                      <a:pt x="37" y="88"/>
                    </a:lnTo>
                    <a:lnTo>
                      <a:pt x="37" y="84"/>
                    </a:lnTo>
                    <a:lnTo>
                      <a:pt x="38" y="84"/>
                    </a:lnTo>
                    <a:lnTo>
                      <a:pt x="39" y="83"/>
                    </a:lnTo>
                    <a:lnTo>
                      <a:pt x="39" y="81"/>
                    </a:lnTo>
                    <a:lnTo>
                      <a:pt x="39" y="76"/>
                    </a:lnTo>
                    <a:lnTo>
                      <a:pt x="41" y="73"/>
                    </a:lnTo>
                    <a:lnTo>
                      <a:pt x="42" y="69"/>
                    </a:lnTo>
                    <a:lnTo>
                      <a:pt x="43" y="68"/>
                    </a:lnTo>
                    <a:lnTo>
                      <a:pt x="42" y="64"/>
                    </a:lnTo>
                    <a:lnTo>
                      <a:pt x="41" y="62"/>
                    </a:lnTo>
                    <a:lnTo>
                      <a:pt x="41" y="60"/>
                    </a:lnTo>
                    <a:lnTo>
                      <a:pt x="38" y="56"/>
                    </a:lnTo>
                    <a:lnTo>
                      <a:pt x="37" y="52"/>
                    </a:lnTo>
                    <a:lnTo>
                      <a:pt x="34" y="50"/>
                    </a:lnTo>
                    <a:lnTo>
                      <a:pt x="34" y="47"/>
                    </a:lnTo>
                    <a:lnTo>
                      <a:pt x="33" y="42"/>
                    </a:lnTo>
                    <a:lnTo>
                      <a:pt x="31" y="42"/>
                    </a:lnTo>
                    <a:lnTo>
                      <a:pt x="29" y="41"/>
                    </a:lnTo>
                    <a:lnTo>
                      <a:pt x="28" y="41"/>
                    </a:lnTo>
                    <a:lnTo>
                      <a:pt x="27" y="41"/>
                    </a:lnTo>
                    <a:lnTo>
                      <a:pt x="26" y="42"/>
                    </a:lnTo>
                    <a:lnTo>
                      <a:pt x="24" y="43"/>
                    </a:lnTo>
                    <a:lnTo>
                      <a:pt x="22" y="45"/>
                    </a:lnTo>
                    <a:lnTo>
                      <a:pt x="19" y="43"/>
                    </a:lnTo>
                    <a:lnTo>
                      <a:pt x="15" y="42"/>
                    </a:lnTo>
                    <a:lnTo>
                      <a:pt x="15" y="41"/>
                    </a:lnTo>
                    <a:lnTo>
                      <a:pt x="14" y="41"/>
                    </a:lnTo>
                    <a:lnTo>
                      <a:pt x="13" y="41"/>
                    </a:lnTo>
                    <a:lnTo>
                      <a:pt x="12" y="42"/>
                    </a:lnTo>
                    <a:lnTo>
                      <a:pt x="8" y="38"/>
                    </a:lnTo>
                    <a:lnTo>
                      <a:pt x="7" y="33"/>
                    </a:lnTo>
                    <a:lnTo>
                      <a:pt x="7" y="32"/>
                    </a:lnTo>
                    <a:lnTo>
                      <a:pt x="5" y="32"/>
                    </a:lnTo>
                    <a:lnTo>
                      <a:pt x="4" y="30"/>
                    </a:lnTo>
                    <a:lnTo>
                      <a:pt x="0" y="24"/>
                    </a:lnTo>
                    <a:lnTo>
                      <a:pt x="4" y="22"/>
                    </a:lnTo>
                    <a:lnTo>
                      <a:pt x="4" y="21"/>
                    </a:lnTo>
                    <a:lnTo>
                      <a:pt x="0" y="19"/>
                    </a:lnTo>
                    <a:lnTo>
                      <a:pt x="1" y="18"/>
                    </a:lnTo>
                    <a:lnTo>
                      <a:pt x="4" y="16"/>
                    </a:lnTo>
                    <a:lnTo>
                      <a:pt x="5" y="14"/>
                    </a:lnTo>
                    <a:lnTo>
                      <a:pt x="7" y="14"/>
                    </a:lnTo>
                    <a:lnTo>
                      <a:pt x="8" y="16"/>
                    </a:lnTo>
                    <a:lnTo>
                      <a:pt x="9" y="14"/>
                    </a:lnTo>
                    <a:lnTo>
                      <a:pt x="10" y="13"/>
                    </a:lnTo>
                    <a:lnTo>
                      <a:pt x="12" y="12"/>
                    </a:lnTo>
                    <a:lnTo>
                      <a:pt x="13" y="12"/>
                    </a:lnTo>
                    <a:lnTo>
                      <a:pt x="13" y="14"/>
                    </a:lnTo>
                    <a:lnTo>
                      <a:pt x="13" y="16"/>
                    </a:lnTo>
                    <a:lnTo>
                      <a:pt x="12" y="18"/>
                    </a:lnTo>
                    <a:lnTo>
                      <a:pt x="12" y="19"/>
                    </a:lnTo>
                    <a:lnTo>
                      <a:pt x="14" y="21"/>
                    </a:lnTo>
                    <a:lnTo>
                      <a:pt x="15" y="19"/>
                    </a:lnTo>
                    <a:lnTo>
                      <a:pt x="18" y="18"/>
                    </a:lnTo>
                    <a:lnTo>
                      <a:pt x="19" y="16"/>
                    </a:lnTo>
                    <a:lnTo>
                      <a:pt x="20" y="16"/>
                    </a:lnTo>
                    <a:lnTo>
                      <a:pt x="23" y="19"/>
                    </a:lnTo>
                    <a:lnTo>
                      <a:pt x="23" y="21"/>
                    </a:lnTo>
                    <a:lnTo>
                      <a:pt x="24" y="22"/>
                    </a:lnTo>
                    <a:lnTo>
                      <a:pt x="26" y="21"/>
                    </a:lnTo>
                    <a:lnTo>
                      <a:pt x="27" y="21"/>
                    </a:lnTo>
                    <a:lnTo>
                      <a:pt x="28" y="19"/>
                    </a:lnTo>
                    <a:lnTo>
                      <a:pt x="29" y="18"/>
                    </a:lnTo>
                    <a:lnTo>
                      <a:pt x="31" y="16"/>
                    </a:lnTo>
                    <a:lnTo>
                      <a:pt x="34" y="16"/>
                    </a:lnTo>
                    <a:lnTo>
                      <a:pt x="36" y="18"/>
                    </a:lnTo>
                    <a:lnTo>
                      <a:pt x="37" y="21"/>
                    </a:lnTo>
                    <a:lnTo>
                      <a:pt x="39" y="22"/>
                    </a:lnTo>
                    <a:lnTo>
                      <a:pt x="41" y="22"/>
                    </a:lnTo>
                    <a:lnTo>
                      <a:pt x="41" y="21"/>
                    </a:lnTo>
                    <a:lnTo>
                      <a:pt x="42" y="19"/>
                    </a:lnTo>
                    <a:lnTo>
                      <a:pt x="42" y="16"/>
                    </a:lnTo>
                    <a:lnTo>
                      <a:pt x="43" y="16"/>
                    </a:lnTo>
                    <a:lnTo>
                      <a:pt x="43" y="18"/>
                    </a:lnTo>
                    <a:lnTo>
                      <a:pt x="45" y="19"/>
                    </a:lnTo>
                    <a:lnTo>
                      <a:pt x="48" y="19"/>
                    </a:lnTo>
                    <a:lnTo>
                      <a:pt x="50" y="19"/>
                    </a:lnTo>
                    <a:lnTo>
                      <a:pt x="50" y="18"/>
                    </a:lnTo>
                    <a:lnTo>
                      <a:pt x="52" y="16"/>
                    </a:lnTo>
                    <a:lnTo>
                      <a:pt x="55" y="19"/>
                    </a:lnTo>
                    <a:lnTo>
                      <a:pt x="56" y="19"/>
                    </a:lnTo>
                    <a:lnTo>
                      <a:pt x="57" y="19"/>
                    </a:lnTo>
                    <a:lnTo>
                      <a:pt x="57" y="14"/>
                    </a:lnTo>
                    <a:lnTo>
                      <a:pt x="57" y="13"/>
                    </a:lnTo>
                    <a:lnTo>
                      <a:pt x="57" y="12"/>
                    </a:lnTo>
                    <a:lnTo>
                      <a:pt x="57" y="9"/>
                    </a:lnTo>
                    <a:lnTo>
                      <a:pt x="56" y="8"/>
                    </a:lnTo>
                    <a:lnTo>
                      <a:pt x="55" y="4"/>
                    </a:lnTo>
                    <a:lnTo>
                      <a:pt x="55" y="3"/>
                    </a:lnTo>
                    <a:lnTo>
                      <a:pt x="58" y="3"/>
                    </a:lnTo>
                    <a:lnTo>
                      <a:pt x="64" y="0"/>
                    </a:lnTo>
                    <a:lnTo>
                      <a:pt x="65" y="0"/>
                    </a:lnTo>
                    <a:lnTo>
                      <a:pt x="67" y="0"/>
                    </a:lnTo>
                    <a:lnTo>
                      <a:pt x="69" y="0"/>
                    </a:lnTo>
                    <a:lnTo>
                      <a:pt x="70" y="0"/>
                    </a:lnTo>
                    <a:lnTo>
                      <a:pt x="71" y="0"/>
                    </a:lnTo>
                    <a:lnTo>
                      <a:pt x="74" y="4"/>
                    </a:lnTo>
                    <a:lnTo>
                      <a:pt x="75" y="5"/>
                    </a:lnTo>
                    <a:lnTo>
                      <a:pt x="79" y="8"/>
                    </a:lnTo>
                    <a:lnTo>
                      <a:pt x="80" y="9"/>
                    </a:lnTo>
                    <a:lnTo>
                      <a:pt x="83" y="9"/>
                    </a:lnTo>
                    <a:lnTo>
                      <a:pt x="84" y="9"/>
                    </a:lnTo>
                    <a:lnTo>
                      <a:pt x="85" y="12"/>
                    </a:lnTo>
                    <a:lnTo>
                      <a:pt x="86" y="12"/>
                    </a:lnTo>
                    <a:lnTo>
                      <a:pt x="89" y="5"/>
                    </a:lnTo>
                    <a:lnTo>
                      <a:pt x="93" y="4"/>
                    </a:lnTo>
                    <a:lnTo>
                      <a:pt x="93" y="7"/>
                    </a:lnTo>
                    <a:lnTo>
                      <a:pt x="90" y="11"/>
                    </a:lnTo>
                    <a:lnTo>
                      <a:pt x="93" y="12"/>
                    </a:lnTo>
                    <a:lnTo>
                      <a:pt x="95" y="12"/>
                    </a:lnTo>
                    <a:lnTo>
                      <a:pt x="98" y="11"/>
                    </a:lnTo>
                    <a:lnTo>
                      <a:pt x="99" y="9"/>
                    </a:lnTo>
                    <a:lnTo>
                      <a:pt x="100" y="9"/>
                    </a:lnTo>
                    <a:lnTo>
                      <a:pt x="104" y="11"/>
                    </a:lnTo>
                    <a:lnTo>
                      <a:pt x="108" y="11"/>
                    </a:lnTo>
                    <a:lnTo>
                      <a:pt x="109" y="11"/>
                    </a:lnTo>
                    <a:lnTo>
                      <a:pt x="109" y="8"/>
                    </a:lnTo>
                    <a:lnTo>
                      <a:pt x="110" y="8"/>
                    </a:lnTo>
                    <a:lnTo>
                      <a:pt x="112" y="7"/>
                    </a:lnTo>
                    <a:lnTo>
                      <a:pt x="112" y="8"/>
                    </a:lnTo>
                    <a:lnTo>
                      <a:pt x="114" y="11"/>
                    </a:lnTo>
                    <a:lnTo>
                      <a:pt x="117" y="13"/>
                    </a:lnTo>
                    <a:lnTo>
                      <a:pt x="119" y="14"/>
                    </a:lnTo>
                    <a:lnTo>
                      <a:pt x="121" y="16"/>
                    </a:lnTo>
                    <a:lnTo>
                      <a:pt x="124" y="16"/>
                    </a:lnTo>
                    <a:lnTo>
                      <a:pt x="126" y="16"/>
                    </a:lnTo>
                    <a:lnTo>
                      <a:pt x="127" y="16"/>
                    </a:lnTo>
                    <a:lnTo>
                      <a:pt x="128" y="16"/>
                    </a:lnTo>
                    <a:lnTo>
                      <a:pt x="129" y="14"/>
                    </a:lnTo>
                    <a:lnTo>
                      <a:pt x="129" y="13"/>
                    </a:lnTo>
                    <a:lnTo>
                      <a:pt x="129" y="12"/>
                    </a:lnTo>
                    <a:lnTo>
                      <a:pt x="129" y="11"/>
                    </a:lnTo>
                    <a:lnTo>
                      <a:pt x="127" y="9"/>
                    </a:lnTo>
                    <a:lnTo>
                      <a:pt x="126" y="8"/>
                    </a:lnTo>
                    <a:lnTo>
                      <a:pt x="124" y="8"/>
                    </a:lnTo>
                    <a:lnTo>
                      <a:pt x="126" y="7"/>
                    </a:lnTo>
                    <a:lnTo>
                      <a:pt x="128" y="7"/>
                    </a:lnTo>
                    <a:lnTo>
                      <a:pt x="129" y="5"/>
                    </a:lnTo>
                    <a:lnTo>
                      <a:pt x="131" y="4"/>
                    </a:lnTo>
                    <a:lnTo>
                      <a:pt x="132" y="3"/>
                    </a:lnTo>
                    <a:lnTo>
                      <a:pt x="133" y="3"/>
                    </a:lnTo>
                    <a:lnTo>
                      <a:pt x="133" y="4"/>
                    </a:lnTo>
                    <a:lnTo>
                      <a:pt x="133" y="5"/>
                    </a:lnTo>
                    <a:lnTo>
                      <a:pt x="132" y="7"/>
                    </a:lnTo>
                    <a:lnTo>
                      <a:pt x="131" y="8"/>
                    </a:lnTo>
                    <a:lnTo>
                      <a:pt x="131" y="9"/>
                    </a:lnTo>
                    <a:lnTo>
                      <a:pt x="132" y="11"/>
                    </a:lnTo>
                    <a:lnTo>
                      <a:pt x="133" y="12"/>
                    </a:lnTo>
                    <a:lnTo>
                      <a:pt x="135" y="12"/>
                    </a:lnTo>
                    <a:lnTo>
                      <a:pt x="138" y="13"/>
                    </a:lnTo>
                    <a:lnTo>
                      <a:pt x="140" y="13"/>
                    </a:lnTo>
                    <a:lnTo>
                      <a:pt x="141" y="14"/>
                    </a:lnTo>
                    <a:lnTo>
                      <a:pt x="142" y="16"/>
                    </a:lnTo>
                    <a:lnTo>
                      <a:pt x="143" y="19"/>
                    </a:lnTo>
                    <a:lnTo>
                      <a:pt x="143" y="21"/>
                    </a:lnTo>
                    <a:lnTo>
                      <a:pt x="146" y="27"/>
                    </a:lnTo>
                    <a:lnTo>
                      <a:pt x="148" y="30"/>
                    </a:lnTo>
                    <a:lnTo>
                      <a:pt x="148" y="33"/>
                    </a:lnTo>
                    <a:lnTo>
                      <a:pt x="150" y="36"/>
                    </a:lnTo>
                    <a:lnTo>
                      <a:pt x="150" y="38"/>
                    </a:lnTo>
                    <a:lnTo>
                      <a:pt x="147" y="38"/>
                    </a:lnTo>
                    <a:lnTo>
                      <a:pt x="145" y="37"/>
                    </a:lnTo>
                    <a:lnTo>
                      <a:pt x="142" y="36"/>
                    </a:lnTo>
                    <a:lnTo>
                      <a:pt x="141" y="35"/>
                    </a:lnTo>
                    <a:lnTo>
                      <a:pt x="138" y="32"/>
                    </a:lnTo>
                    <a:lnTo>
                      <a:pt x="136" y="30"/>
                    </a:lnTo>
                    <a:lnTo>
                      <a:pt x="135" y="30"/>
                    </a:lnTo>
                    <a:lnTo>
                      <a:pt x="133" y="33"/>
                    </a:lnTo>
                    <a:lnTo>
                      <a:pt x="131" y="38"/>
                    </a:lnTo>
                    <a:lnTo>
                      <a:pt x="131" y="40"/>
                    </a:lnTo>
                    <a:lnTo>
                      <a:pt x="131" y="41"/>
                    </a:lnTo>
                    <a:lnTo>
                      <a:pt x="135" y="43"/>
                    </a:lnTo>
                    <a:lnTo>
                      <a:pt x="138" y="47"/>
                    </a:lnTo>
                    <a:lnTo>
                      <a:pt x="141" y="50"/>
                    </a:lnTo>
                    <a:lnTo>
                      <a:pt x="142" y="52"/>
                    </a:lnTo>
                    <a:lnTo>
                      <a:pt x="142" y="54"/>
                    </a:lnTo>
                    <a:lnTo>
                      <a:pt x="141" y="56"/>
                    </a:lnTo>
                    <a:lnTo>
                      <a:pt x="141" y="59"/>
                    </a:lnTo>
                    <a:lnTo>
                      <a:pt x="138" y="65"/>
                    </a:lnTo>
                    <a:lnTo>
                      <a:pt x="138" y="66"/>
                    </a:lnTo>
                    <a:lnTo>
                      <a:pt x="140" y="69"/>
                    </a:lnTo>
                    <a:lnTo>
                      <a:pt x="141" y="71"/>
                    </a:lnTo>
                    <a:lnTo>
                      <a:pt x="142" y="76"/>
                    </a:lnTo>
                    <a:lnTo>
                      <a:pt x="145" y="79"/>
                    </a:lnTo>
                    <a:lnTo>
                      <a:pt x="147" y="81"/>
                    </a:lnTo>
                    <a:lnTo>
                      <a:pt x="148" y="84"/>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3" name="Freeform 213">
                <a:extLst>
                  <a:ext uri="{FF2B5EF4-FFF2-40B4-BE49-F238E27FC236}">
                    <a16:creationId xmlns:a16="http://schemas.microsoft.com/office/drawing/2014/main" id="{1AEA4D91-3628-44BC-8560-5E220E91A619}"/>
                  </a:ext>
                </a:extLst>
              </p:cNvPr>
              <p:cNvSpPr>
                <a:spLocks/>
              </p:cNvSpPr>
              <p:nvPr/>
            </p:nvSpPr>
            <p:spPr bwMode="auto">
              <a:xfrm>
                <a:off x="4533900" y="563563"/>
                <a:ext cx="76200" cy="71438"/>
              </a:xfrm>
              <a:custGeom>
                <a:avLst/>
                <a:gdLst>
                  <a:gd name="T0" fmla="*/ 14 w 48"/>
                  <a:gd name="T1" fmla="*/ 1 h 45"/>
                  <a:gd name="T2" fmla="*/ 19 w 48"/>
                  <a:gd name="T3" fmla="*/ 3 h 45"/>
                  <a:gd name="T4" fmla="*/ 23 w 48"/>
                  <a:gd name="T5" fmla="*/ 6 h 45"/>
                  <a:gd name="T6" fmla="*/ 28 w 48"/>
                  <a:gd name="T7" fmla="*/ 7 h 45"/>
                  <a:gd name="T8" fmla="*/ 32 w 48"/>
                  <a:gd name="T9" fmla="*/ 10 h 45"/>
                  <a:gd name="T10" fmla="*/ 33 w 48"/>
                  <a:gd name="T11" fmla="*/ 15 h 45"/>
                  <a:gd name="T12" fmla="*/ 35 w 48"/>
                  <a:gd name="T13" fmla="*/ 19 h 45"/>
                  <a:gd name="T14" fmla="*/ 41 w 48"/>
                  <a:gd name="T15" fmla="*/ 21 h 45"/>
                  <a:gd name="T16" fmla="*/ 43 w 48"/>
                  <a:gd name="T17" fmla="*/ 26 h 45"/>
                  <a:gd name="T18" fmla="*/ 44 w 48"/>
                  <a:gd name="T19" fmla="*/ 31 h 45"/>
                  <a:gd name="T20" fmla="*/ 48 w 48"/>
                  <a:gd name="T21" fmla="*/ 34 h 45"/>
                  <a:gd name="T22" fmla="*/ 48 w 48"/>
                  <a:gd name="T23" fmla="*/ 38 h 45"/>
                  <a:gd name="T24" fmla="*/ 47 w 48"/>
                  <a:gd name="T25" fmla="*/ 41 h 45"/>
                  <a:gd name="T26" fmla="*/ 44 w 48"/>
                  <a:gd name="T27" fmla="*/ 44 h 45"/>
                  <a:gd name="T28" fmla="*/ 42 w 48"/>
                  <a:gd name="T29" fmla="*/ 45 h 45"/>
                  <a:gd name="T30" fmla="*/ 32 w 48"/>
                  <a:gd name="T31" fmla="*/ 41 h 45"/>
                  <a:gd name="T32" fmla="*/ 32 w 48"/>
                  <a:gd name="T33" fmla="*/ 40 h 45"/>
                  <a:gd name="T34" fmla="*/ 29 w 48"/>
                  <a:gd name="T35" fmla="*/ 38 h 45"/>
                  <a:gd name="T36" fmla="*/ 28 w 48"/>
                  <a:gd name="T37" fmla="*/ 33 h 45"/>
                  <a:gd name="T38" fmla="*/ 28 w 48"/>
                  <a:gd name="T39" fmla="*/ 30 h 45"/>
                  <a:gd name="T40" fmla="*/ 23 w 48"/>
                  <a:gd name="T41" fmla="*/ 29 h 45"/>
                  <a:gd name="T42" fmla="*/ 19 w 48"/>
                  <a:gd name="T43" fmla="*/ 29 h 45"/>
                  <a:gd name="T44" fmla="*/ 14 w 48"/>
                  <a:gd name="T45" fmla="*/ 29 h 45"/>
                  <a:gd name="T46" fmla="*/ 8 w 48"/>
                  <a:gd name="T47" fmla="*/ 26 h 45"/>
                  <a:gd name="T48" fmla="*/ 4 w 48"/>
                  <a:gd name="T49" fmla="*/ 24 h 45"/>
                  <a:gd name="T50" fmla="*/ 3 w 48"/>
                  <a:gd name="T51" fmla="*/ 17 h 45"/>
                  <a:gd name="T52" fmla="*/ 1 w 48"/>
                  <a:gd name="T53" fmla="*/ 14 h 45"/>
                  <a:gd name="T54" fmla="*/ 0 w 48"/>
                  <a:gd name="T55" fmla="*/ 8 h 45"/>
                  <a:gd name="T56" fmla="*/ 0 w 48"/>
                  <a:gd name="T57" fmla="*/ 2 h 45"/>
                  <a:gd name="T58" fmla="*/ 3 w 48"/>
                  <a:gd name="T59" fmla="*/ 1 h 45"/>
                  <a:gd name="T60" fmla="*/ 6 w 48"/>
                  <a:gd name="T61" fmla="*/ 0 h 45"/>
                  <a:gd name="T62" fmla="*/ 10 w 48"/>
                  <a:gd name="T63" fmla="*/ 1 h 45"/>
                  <a:gd name="T64" fmla="*/ 14 w 48"/>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14" y="1"/>
                    </a:moveTo>
                    <a:lnTo>
                      <a:pt x="19" y="3"/>
                    </a:lnTo>
                    <a:lnTo>
                      <a:pt x="23" y="6"/>
                    </a:lnTo>
                    <a:lnTo>
                      <a:pt x="28" y="7"/>
                    </a:lnTo>
                    <a:lnTo>
                      <a:pt x="32" y="10"/>
                    </a:lnTo>
                    <a:lnTo>
                      <a:pt x="33" y="15"/>
                    </a:lnTo>
                    <a:lnTo>
                      <a:pt x="35" y="19"/>
                    </a:lnTo>
                    <a:lnTo>
                      <a:pt x="41" y="21"/>
                    </a:lnTo>
                    <a:lnTo>
                      <a:pt x="43" y="26"/>
                    </a:lnTo>
                    <a:lnTo>
                      <a:pt x="44" y="31"/>
                    </a:lnTo>
                    <a:lnTo>
                      <a:pt x="48" y="34"/>
                    </a:lnTo>
                    <a:lnTo>
                      <a:pt x="48" y="38"/>
                    </a:lnTo>
                    <a:lnTo>
                      <a:pt x="47" y="41"/>
                    </a:lnTo>
                    <a:lnTo>
                      <a:pt x="44" y="44"/>
                    </a:lnTo>
                    <a:lnTo>
                      <a:pt x="42" y="45"/>
                    </a:lnTo>
                    <a:lnTo>
                      <a:pt x="32" y="41"/>
                    </a:lnTo>
                    <a:lnTo>
                      <a:pt x="32" y="40"/>
                    </a:lnTo>
                    <a:lnTo>
                      <a:pt x="29" y="38"/>
                    </a:lnTo>
                    <a:lnTo>
                      <a:pt x="28" y="33"/>
                    </a:lnTo>
                    <a:lnTo>
                      <a:pt x="28" y="30"/>
                    </a:lnTo>
                    <a:lnTo>
                      <a:pt x="23" y="29"/>
                    </a:lnTo>
                    <a:lnTo>
                      <a:pt x="19" y="29"/>
                    </a:lnTo>
                    <a:lnTo>
                      <a:pt x="14" y="29"/>
                    </a:lnTo>
                    <a:lnTo>
                      <a:pt x="8" y="26"/>
                    </a:lnTo>
                    <a:lnTo>
                      <a:pt x="4" y="24"/>
                    </a:lnTo>
                    <a:lnTo>
                      <a:pt x="3" y="17"/>
                    </a:lnTo>
                    <a:lnTo>
                      <a:pt x="1" y="14"/>
                    </a:lnTo>
                    <a:lnTo>
                      <a:pt x="0" y="8"/>
                    </a:lnTo>
                    <a:lnTo>
                      <a:pt x="0" y="2"/>
                    </a:lnTo>
                    <a:lnTo>
                      <a:pt x="3" y="1"/>
                    </a:lnTo>
                    <a:lnTo>
                      <a:pt x="6" y="0"/>
                    </a:lnTo>
                    <a:lnTo>
                      <a:pt x="10" y="1"/>
                    </a:lnTo>
                    <a:lnTo>
                      <a:pt x="14" y="1"/>
                    </a:lnTo>
                    <a:close/>
                  </a:path>
                </a:pathLst>
              </a:custGeom>
              <a:solidFill>
                <a:srgbClr val="D1E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4" name="Freeform 214">
                <a:extLst>
                  <a:ext uri="{FF2B5EF4-FFF2-40B4-BE49-F238E27FC236}">
                    <a16:creationId xmlns:a16="http://schemas.microsoft.com/office/drawing/2014/main" id="{C5040BE4-FAEF-4BA8-AB52-53486405821A}"/>
                  </a:ext>
                </a:extLst>
              </p:cNvPr>
              <p:cNvSpPr>
                <a:spLocks/>
              </p:cNvSpPr>
              <p:nvPr/>
            </p:nvSpPr>
            <p:spPr bwMode="auto">
              <a:xfrm>
                <a:off x="4533900" y="563563"/>
                <a:ext cx="76200" cy="71438"/>
              </a:xfrm>
              <a:custGeom>
                <a:avLst/>
                <a:gdLst>
                  <a:gd name="T0" fmla="*/ 14 w 48"/>
                  <a:gd name="T1" fmla="*/ 1 h 45"/>
                  <a:gd name="T2" fmla="*/ 19 w 48"/>
                  <a:gd name="T3" fmla="*/ 3 h 45"/>
                  <a:gd name="T4" fmla="*/ 23 w 48"/>
                  <a:gd name="T5" fmla="*/ 6 h 45"/>
                  <a:gd name="T6" fmla="*/ 28 w 48"/>
                  <a:gd name="T7" fmla="*/ 7 h 45"/>
                  <a:gd name="T8" fmla="*/ 32 w 48"/>
                  <a:gd name="T9" fmla="*/ 10 h 45"/>
                  <a:gd name="T10" fmla="*/ 33 w 48"/>
                  <a:gd name="T11" fmla="*/ 15 h 45"/>
                  <a:gd name="T12" fmla="*/ 35 w 48"/>
                  <a:gd name="T13" fmla="*/ 19 h 45"/>
                  <a:gd name="T14" fmla="*/ 41 w 48"/>
                  <a:gd name="T15" fmla="*/ 21 h 45"/>
                  <a:gd name="T16" fmla="*/ 43 w 48"/>
                  <a:gd name="T17" fmla="*/ 26 h 45"/>
                  <a:gd name="T18" fmla="*/ 44 w 48"/>
                  <a:gd name="T19" fmla="*/ 31 h 45"/>
                  <a:gd name="T20" fmla="*/ 48 w 48"/>
                  <a:gd name="T21" fmla="*/ 34 h 45"/>
                  <a:gd name="T22" fmla="*/ 48 w 48"/>
                  <a:gd name="T23" fmla="*/ 38 h 45"/>
                  <a:gd name="T24" fmla="*/ 47 w 48"/>
                  <a:gd name="T25" fmla="*/ 41 h 45"/>
                  <a:gd name="T26" fmla="*/ 44 w 48"/>
                  <a:gd name="T27" fmla="*/ 44 h 45"/>
                  <a:gd name="T28" fmla="*/ 42 w 48"/>
                  <a:gd name="T29" fmla="*/ 45 h 45"/>
                  <a:gd name="T30" fmla="*/ 32 w 48"/>
                  <a:gd name="T31" fmla="*/ 41 h 45"/>
                  <a:gd name="T32" fmla="*/ 32 w 48"/>
                  <a:gd name="T33" fmla="*/ 40 h 45"/>
                  <a:gd name="T34" fmla="*/ 29 w 48"/>
                  <a:gd name="T35" fmla="*/ 38 h 45"/>
                  <a:gd name="T36" fmla="*/ 28 w 48"/>
                  <a:gd name="T37" fmla="*/ 33 h 45"/>
                  <a:gd name="T38" fmla="*/ 28 w 48"/>
                  <a:gd name="T39" fmla="*/ 30 h 45"/>
                  <a:gd name="T40" fmla="*/ 23 w 48"/>
                  <a:gd name="T41" fmla="*/ 29 h 45"/>
                  <a:gd name="T42" fmla="*/ 19 w 48"/>
                  <a:gd name="T43" fmla="*/ 29 h 45"/>
                  <a:gd name="T44" fmla="*/ 14 w 48"/>
                  <a:gd name="T45" fmla="*/ 29 h 45"/>
                  <a:gd name="T46" fmla="*/ 8 w 48"/>
                  <a:gd name="T47" fmla="*/ 26 h 45"/>
                  <a:gd name="T48" fmla="*/ 4 w 48"/>
                  <a:gd name="T49" fmla="*/ 24 h 45"/>
                  <a:gd name="T50" fmla="*/ 3 w 48"/>
                  <a:gd name="T51" fmla="*/ 17 h 45"/>
                  <a:gd name="T52" fmla="*/ 1 w 48"/>
                  <a:gd name="T53" fmla="*/ 14 h 45"/>
                  <a:gd name="T54" fmla="*/ 0 w 48"/>
                  <a:gd name="T55" fmla="*/ 8 h 45"/>
                  <a:gd name="T56" fmla="*/ 0 w 48"/>
                  <a:gd name="T57" fmla="*/ 2 h 45"/>
                  <a:gd name="T58" fmla="*/ 3 w 48"/>
                  <a:gd name="T59" fmla="*/ 1 h 45"/>
                  <a:gd name="T60" fmla="*/ 6 w 48"/>
                  <a:gd name="T61" fmla="*/ 0 h 45"/>
                  <a:gd name="T62" fmla="*/ 10 w 48"/>
                  <a:gd name="T63" fmla="*/ 1 h 45"/>
                  <a:gd name="T64" fmla="*/ 14 w 48"/>
                  <a:gd name="T65"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5">
                    <a:moveTo>
                      <a:pt x="14" y="1"/>
                    </a:moveTo>
                    <a:lnTo>
                      <a:pt x="19" y="3"/>
                    </a:lnTo>
                    <a:lnTo>
                      <a:pt x="23" y="6"/>
                    </a:lnTo>
                    <a:lnTo>
                      <a:pt x="28" y="7"/>
                    </a:lnTo>
                    <a:lnTo>
                      <a:pt x="32" y="10"/>
                    </a:lnTo>
                    <a:lnTo>
                      <a:pt x="33" y="15"/>
                    </a:lnTo>
                    <a:lnTo>
                      <a:pt x="35" y="19"/>
                    </a:lnTo>
                    <a:lnTo>
                      <a:pt x="41" y="21"/>
                    </a:lnTo>
                    <a:lnTo>
                      <a:pt x="43" y="26"/>
                    </a:lnTo>
                    <a:lnTo>
                      <a:pt x="44" y="31"/>
                    </a:lnTo>
                    <a:lnTo>
                      <a:pt x="48" y="34"/>
                    </a:lnTo>
                    <a:lnTo>
                      <a:pt x="48" y="38"/>
                    </a:lnTo>
                    <a:lnTo>
                      <a:pt x="47" y="41"/>
                    </a:lnTo>
                    <a:lnTo>
                      <a:pt x="44" y="44"/>
                    </a:lnTo>
                    <a:lnTo>
                      <a:pt x="42" y="45"/>
                    </a:lnTo>
                    <a:lnTo>
                      <a:pt x="32" y="41"/>
                    </a:lnTo>
                    <a:lnTo>
                      <a:pt x="32" y="40"/>
                    </a:lnTo>
                    <a:lnTo>
                      <a:pt x="29" y="38"/>
                    </a:lnTo>
                    <a:lnTo>
                      <a:pt x="28" y="33"/>
                    </a:lnTo>
                    <a:lnTo>
                      <a:pt x="28" y="30"/>
                    </a:lnTo>
                    <a:lnTo>
                      <a:pt x="23" y="29"/>
                    </a:lnTo>
                    <a:lnTo>
                      <a:pt x="19" y="29"/>
                    </a:lnTo>
                    <a:lnTo>
                      <a:pt x="14" y="29"/>
                    </a:lnTo>
                    <a:lnTo>
                      <a:pt x="8" y="26"/>
                    </a:lnTo>
                    <a:lnTo>
                      <a:pt x="4" y="24"/>
                    </a:lnTo>
                    <a:lnTo>
                      <a:pt x="3" y="17"/>
                    </a:lnTo>
                    <a:lnTo>
                      <a:pt x="1" y="14"/>
                    </a:lnTo>
                    <a:lnTo>
                      <a:pt x="0" y="8"/>
                    </a:lnTo>
                    <a:lnTo>
                      <a:pt x="0" y="2"/>
                    </a:lnTo>
                    <a:lnTo>
                      <a:pt x="3" y="1"/>
                    </a:lnTo>
                    <a:lnTo>
                      <a:pt x="6" y="0"/>
                    </a:lnTo>
                    <a:lnTo>
                      <a:pt x="10" y="1"/>
                    </a:lnTo>
                    <a:lnTo>
                      <a:pt x="14" y="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5" name="Freeform 215">
                <a:extLst>
                  <a:ext uri="{FF2B5EF4-FFF2-40B4-BE49-F238E27FC236}">
                    <a16:creationId xmlns:a16="http://schemas.microsoft.com/office/drawing/2014/main" id="{D24A5DCD-73DD-4731-AB06-91FEC521342F}"/>
                  </a:ext>
                </a:extLst>
              </p:cNvPr>
              <p:cNvSpPr>
                <a:spLocks/>
              </p:cNvSpPr>
              <p:nvPr/>
            </p:nvSpPr>
            <p:spPr bwMode="auto">
              <a:xfrm>
                <a:off x="4538663" y="433388"/>
                <a:ext cx="620712" cy="720725"/>
              </a:xfrm>
              <a:custGeom>
                <a:avLst/>
                <a:gdLst>
                  <a:gd name="T0" fmla="*/ 300 w 391"/>
                  <a:gd name="T1" fmla="*/ 289 h 454"/>
                  <a:gd name="T2" fmla="*/ 315 w 391"/>
                  <a:gd name="T3" fmla="*/ 307 h 454"/>
                  <a:gd name="T4" fmla="*/ 342 w 391"/>
                  <a:gd name="T5" fmla="*/ 325 h 454"/>
                  <a:gd name="T6" fmla="*/ 357 w 391"/>
                  <a:gd name="T7" fmla="*/ 335 h 454"/>
                  <a:gd name="T8" fmla="*/ 365 w 391"/>
                  <a:gd name="T9" fmla="*/ 359 h 454"/>
                  <a:gd name="T10" fmla="*/ 382 w 391"/>
                  <a:gd name="T11" fmla="*/ 386 h 454"/>
                  <a:gd name="T12" fmla="*/ 380 w 391"/>
                  <a:gd name="T13" fmla="*/ 405 h 454"/>
                  <a:gd name="T14" fmla="*/ 370 w 391"/>
                  <a:gd name="T15" fmla="*/ 431 h 454"/>
                  <a:gd name="T16" fmla="*/ 340 w 391"/>
                  <a:gd name="T17" fmla="*/ 431 h 454"/>
                  <a:gd name="T18" fmla="*/ 328 w 391"/>
                  <a:gd name="T19" fmla="*/ 444 h 454"/>
                  <a:gd name="T20" fmla="*/ 309 w 391"/>
                  <a:gd name="T21" fmla="*/ 446 h 454"/>
                  <a:gd name="T22" fmla="*/ 271 w 391"/>
                  <a:gd name="T23" fmla="*/ 430 h 454"/>
                  <a:gd name="T24" fmla="*/ 238 w 391"/>
                  <a:gd name="T25" fmla="*/ 402 h 454"/>
                  <a:gd name="T26" fmla="*/ 212 w 391"/>
                  <a:gd name="T27" fmla="*/ 384 h 454"/>
                  <a:gd name="T28" fmla="*/ 196 w 391"/>
                  <a:gd name="T29" fmla="*/ 376 h 454"/>
                  <a:gd name="T30" fmla="*/ 177 w 391"/>
                  <a:gd name="T31" fmla="*/ 353 h 454"/>
                  <a:gd name="T32" fmla="*/ 144 w 391"/>
                  <a:gd name="T33" fmla="*/ 338 h 454"/>
                  <a:gd name="T34" fmla="*/ 119 w 391"/>
                  <a:gd name="T35" fmla="*/ 305 h 454"/>
                  <a:gd name="T36" fmla="*/ 112 w 391"/>
                  <a:gd name="T37" fmla="*/ 267 h 454"/>
                  <a:gd name="T38" fmla="*/ 114 w 391"/>
                  <a:gd name="T39" fmla="*/ 234 h 454"/>
                  <a:gd name="T40" fmla="*/ 106 w 391"/>
                  <a:gd name="T41" fmla="*/ 202 h 454"/>
                  <a:gd name="T42" fmla="*/ 79 w 391"/>
                  <a:gd name="T43" fmla="*/ 193 h 454"/>
                  <a:gd name="T44" fmla="*/ 73 w 391"/>
                  <a:gd name="T45" fmla="*/ 175 h 454"/>
                  <a:gd name="T46" fmla="*/ 67 w 391"/>
                  <a:gd name="T47" fmla="*/ 146 h 454"/>
                  <a:gd name="T48" fmla="*/ 86 w 391"/>
                  <a:gd name="T49" fmla="*/ 145 h 454"/>
                  <a:gd name="T50" fmla="*/ 92 w 391"/>
                  <a:gd name="T51" fmla="*/ 120 h 454"/>
                  <a:gd name="T52" fmla="*/ 77 w 391"/>
                  <a:gd name="T53" fmla="*/ 120 h 454"/>
                  <a:gd name="T54" fmla="*/ 67 w 391"/>
                  <a:gd name="T55" fmla="*/ 112 h 454"/>
                  <a:gd name="T56" fmla="*/ 54 w 391"/>
                  <a:gd name="T57" fmla="*/ 111 h 454"/>
                  <a:gd name="T58" fmla="*/ 55 w 391"/>
                  <a:gd name="T59" fmla="*/ 93 h 454"/>
                  <a:gd name="T60" fmla="*/ 46 w 391"/>
                  <a:gd name="T61" fmla="*/ 75 h 454"/>
                  <a:gd name="T62" fmla="*/ 32 w 391"/>
                  <a:gd name="T63" fmla="*/ 87 h 454"/>
                  <a:gd name="T64" fmla="*/ 25 w 391"/>
                  <a:gd name="T65" fmla="*/ 75 h 454"/>
                  <a:gd name="T66" fmla="*/ 13 w 391"/>
                  <a:gd name="T67" fmla="*/ 64 h 454"/>
                  <a:gd name="T68" fmla="*/ 5 w 391"/>
                  <a:gd name="T69" fmla="*/ 55 h 454"/>
                  <a:gd name="T70" fmla="*/ 1 w 391"/>
                  <a:gd name="T71" fmla="*/ 36 h 454"/>
                  <a:gd name="T72" fmla="*/ 16 w 391"/>
                  <a:gd name="T73" fmla="*/ 23 h 454"/>
                  <a:gd name="T74" fmla="*/ 26 w 391"/>
                  <a:gd name="T75" fmla="*/ 14 h 454"/>
                  <a:gd name="T76" fmla="*/ 31 w 391"/>
                  <a:gd name="T77" fmla="*/ 2 h 454"/>
                  <a:gd name="T78" fmla="*/ 44 w 391"/>
                  <a:gd name="T79" fmla="*/ 17 h 454"/>
                  <a:gd name="T80" fmla="*/ 58 w 391"/>
                  <a:gd name="T81" fmla="*/ 27 h 454"/>
                  <a:gd name="T82" fmla="*/ 77 w 391"/>
                  <a:gd name="T83" fmla="*/ 44 h 454"/>
                  <a:gd name="T84" fmla="*/ 97 w 391"/>
                  <a:gd name="T85" fmla="*/ 44 h 454"/>
                  <a:gd name="T86" fmla="*/ 110 w 391"/>
                  <a:gd name="T87" fmla="*/ 47 h 454"/>
                  <a:gd name="T88" fmla="*/ 106 w 391"/>
                  <a:gd name="T89" fmla="*/ 66 h 454"/>
                  <a:gd name="T90" fmla="*/ 116 w 391"/>
                  <a:gd name="T91" fmla="*/ 88 h 454"/>
                  <a:gd name="T92" fmla="*/ 117 w 391"/>
                  <a:gd name="T93" fmla="*/ 93 h 454"/>
                  <a:gd name="T94" fmla="*/ 135 w 391"/>
                  <a:gd name="T95" fmla="*/ 98 h 454"/>
                  <a:gd name="T96" fmla="*/ 136 w 391"/>
                  <a:gd name="T97" fmla="*/ 112 h 454"/>
                  <a:gd name="T98" fmla="*/ 120 w 391"/>
                  <a:gd name="T99" fmla="*/ 101 h 454"/>
                  <a:gd name="T100" fmla="*/ 117 w 391"/>
                  <a:gd name="T101" fmla="*/ 122 h 454"/>
                  <a:gd name="T102" fmla="*/ 134 w 391"/>
                  <a:gd name="T103" fmla="*/ 146 h 454"/>
                  <a:gd name="T104" fmla="*/ 145 w 391"/>
                  <a:gd name="T105" fmla="*/ 174 h 454"/>
                  <a:gd name="T106" fmla="*/ 147 w 391"/>
                  <a:gd name="T107" fmla="*/ 201 h 454"/>
                  <a:gd name="T108" fmla="*/ 158 w 391"/>
                  <a:gd name="T109" fmla="*/ 225 h 454"/>
                  <a:gd name="T110" fmla="*/ 181 w 391"/>
                  <a:gd name="T111" fmla="*/ 230 h 454"/>
                  <a:gd name="T112" fmla="*/ 205 w 391"/>
                  <a:gd name="T113" fmla="*/ 245 h 454"/>
                  <a:gd name="T114" fmla="*/ 212 w 391"/>
                  <a:gd name="T115" fmla="*/ 270 h 454"/>
                  <a:gd name="T116" fmla="*/ 233 w 391"/>
                  <a:gd name="T117" fmla="*/ 282 h 454"/>
                  <a:gd name="T118" fmla="*/ 257 w 391"/>
                  <a:gd name="T119" fmla="*/ 298 h 454"/>
                  <a:gd name="T120" fmla="*/ 273 w 391"/>
                  <a:gd name="T121" fmla="*/ 30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454">
                    <a:moveTo>
                      <a:pt x="281" y="307"/>
                    </a:moveTo>
                    <a:lnTo>
                      <a:pt x="285" y="307"/>
                    </a:lnTo>
                    <a:lnTo>
                      <a:pt x="286" y="306"/>
                    </a:lnTo>
                    <a:lnTo>
                      <a:pt x="287" y="306"/>
                    </a:lnTo>
                    <a:lnTo>
                      <a:pt x="290" y="307"/>
                    </a:lnTo>
                    <a:lnTo>
                      <a:pt x="291" y="308"/>
                    </a:lnTo>
                    <a:lnTo>
                      <a:pt x="292" y="308"/>
                    </a:lnTo>
                    <a:lnTo>
                      <a:pt x="292" y="307"/>
                    </a:lnTo>
                    <a:lnTo>
                      <a:pt x="294" y="307"/>
                    </a:lnTo>
                    <a:lnTo>
                      <a:pt x="294" y="306"/>
                    </a:lnTo>
                    <a:lnTo>
                      <a:pt x="294" y="303"/>
                    </a:lnTo>
                    <a:lnTo>
                      <a:pt x="291" y="300"/>
                    </a:lnTo>
                    <a:lnTo>
                      <a:pt x="292" y="298"/>
                    </a:lnTo>
                    <a:lnTo>
                      <a:pt x="294" y="297"/>
                    </a:lnTo>
                    <a:lnTo>
                      <a:pt x="295" y="297"/>
                    </a:lnTo>
                    <a:lnTo>
                      <a:pt x="297" y="294"/>
                    </a:lnTo>
                    <a:lnTo>
                      <a:pt x="300" y="293"/>
                    </a:lnTo>
                    <a:lnTo>
                      <a:pt x="300" y="291"/>
                    </a:lnTo>
                    <a:lnTo>
                      <a:pt x="300" y="289"/>
                    </a:lnTo>
                    <a:lnTo>
                      <a:pt x="301" y="286"/>
                    </a:lnTo>
                    <a:lnTo>
                      <a:pt x="302" y="286"/>
                    </a:lnTo>
                    <a:lnTo>
                      <a:pt x="305" y="286"/>
                    </a:lnTo>
                    <a:lnTo>
                      <a:pt x="308" y="284"/>
                    </a:lnTo>
                    <a:lnTo>
                      <a:pt x="309" y="284"/>
                    </a:lnTo>
                    <a:lnTo>
                      <a:pt x="310" y="283"/>
                    </a:lnTo>
                    <a:lnTo>
                      <a:pt x="311" y="282"/>
                    </a:lnTo>
                    <a:lnTo>
                      <a:pt x="313" y="283"/>
                    </a:lnTo>
                    <a:lnTo>
                      <a:pt x="314" y="284"/>
                    </a:lnTo>
                    <a:lnTo>
                      <a:pt x="315" y="287"/>
                    </a:lnTo>
                    <a:lnTo>
                      <a:pt x="316" y="289"/>
                    </a:lnTo>
                    <a:lnTo>
                      <a:pt x="316" y="292"/>
                    </a:lnTo>
                    <a:lnTo>
                      <a:pt x="315" y="294"/>
                    </a:lnTo>
                    <a:lnTo>
                      <a:pt x="314" y="297"/>
                    </a:lnTo>
                    <a:lnTo>
                      <a:pt x="313" y="300"/>
                    </a:lnTo>
                    <a:lnTo>
                      <a:pt x="313" y="303"/>
                    </a:lnTo>
                    <a:lnTo>
                      <a:pt x="313" y="306"/>
                    </a:lnTo>
                    <a:lnTo>
                      <a:pt x="314" y="307"/>
                    </a:lnTo>
                    <a:lnTo>
                      <a:pt x="315" y="307"/>
                    </a:lnTo>
                    <a:lnTo>
                      <a:pt x="320" y="308"/>
                    </a:lnTo>
                    <a:lnTo>
                      <a:pt x="323" y="308"/>
                    </a:lnTo>
                    <a:lnTo>
                      <a:pt x="325" y="310"/>
                    </a:lnTo>
                    <a:lnTo>
                      <a:pt x="327" y="310"/>
                    </a:lnTo>
                    <a:lnTo>
                      <a:pt x="327" y="311"/>
                    </a:lnTo>
                    <a:lnTo>
                      <a:pt x="328" y="312"/>
                    </a:lnTo>
                    <a:lnTo>
                      <a:pt x="329" y="312"/>
                    </a:lnTo>
                    <a:lnTo>
                      <a:pt x="332" y="313"/>
                    </a:lnTo>
                    <a:lnTo>
                      <a:pt x="334" y="315"/>
                    </a:lnTo>
                    <a:lnTo>
                      <a:pt x="335" y="315"/>
                    </a:lnTo>
                    <a:lnTo>
                      <a:pt x="338" y="315"/>
                    </a:lnTo>
                    <a:lnTo>
                      <a:pt x="340" y="315"/>
                    </a:lnTo>
                    <a:lnTo>
                      <a:pt x="343" y="315"/>
                    </a:lnTo>
                    <a:lnTo>
                      <a:pt x="346" y="316"/>
                    </a:lnTo>
                    <a:lnTo>
                      <a:pt x="346" y="319"/>
                    </a:lnTo>
                    <a:lnTo>
                      <a:pt x="343" y="321"/>
                    </a:lnTo>
                    <a:lnTo>
                      <a:pt x="342" y="322"/>
                    </a:lnTo>
                    <a:lnTo>
                      <a:pt x="343" y="324"/>
                    </a:lnTo>
                    <a:lnTo>
                      <a:pt x="342" y="325"/>
                    </a:lnTo>
                    <a:lnTo>
                      <a:pt x="342" y="326"/>
                    </a:lnTo>
                    <a:lnTo>
                      <a:pt x="342" y="327"/>
                    </a:lnTo>
                    <a:lnTo>
                      <a:pt x="342" y="329"/>
                    </a:lnTo>
                    <a:lnTo>
                      <a:pt x="343" y="331"/>
                    </a:lnTo>
                    <a:lnTo>
                      <a:pt x="343" y="334"/>
                    </a:lnTo>
                    <a:lnTo>
                      <a:pt x="344" y="335"/>
                    </a:lnTo>
                    <a:lnTo>
                      <a:pt x="344" y="336"/>
                    </a:lnTo>
                    <a:lnTo>
                      <a:pt x="346" y="338"/>
                    </a:lnTo>
                    <a:lnTo>
                      <a:pt x="346" y="339"/>
                    </a:lnTo>
                    <a:lnTo>
                      <a:pt x="349" y="339"/>
                    </a:lnTo>
                    <a:lnTo>
                      <a:pt x="351" y="339"/>
                    </a:lnTo>
                    <a:lnTo>
                      <a:pt x="352" y="338"/>
                    </a:lnTo>
                    <a:lnTo>
                      <a:pt x="353" y="336"/>
                    </a:lnTo>
                    <a:lnTo>
                      <a:pt x="354" y="334"/>
                    </a:lnTo>
                    <a:lnTo>
                      <a:pt x="356" y="334"/>
                    </a:lnTo>
                    <a:lnTo>
                      <a:pt x="357" y="334"/>
                    </a:lnTo>
                    <a:lnTo>
                      <a:pt x="358" y="334"/>
                    </a:lnTo>
                    <a:lnTo>
                      <a:pt x="358" y="335"/>
                    </a:lnTo>
                    <a:lnTo>
                      <a:pt x="357" y="335"/>
                    </a:lnTo>
                    <a:lnTo>
                      <a:pt x="356" y="336"/>
                    </a:lnTo>
                    <a:lnTo>
                      <a:pt x="356" y="338"/>
                    </a:lnTo>
                    <a:lnTo>
                      <a:pt x="357" y="339"/>
                    </a:lnTo>
                    <a:lnTo>
                      <a:pt x="358" y="339"/>
                    </a:lnTo>
                    <a:lnTo>
                      <a:pt x="357" y="340"/>
                    </a:lnTo>
                    <a:lnTo>
                      <a:pt x="356" y="341"/>
                    </a:lnTo>
                    <a:lnTo>
                      <a:pt x="354" y="343"/>
                    </a:lnTo>
                    <a:lnTo>
                      <a:pt x="353" y="343"/>
                    </a:lnTo>
                    <a:lnTo>
                      <a:pt x="352" y="344"/>
                    </a:lnTo>
                    <a:lnTo>
                      <a:pt x="353" y="345"/>
                    </a:lnTo>
                    <a:lnTo>
                      <a:pt x="354" y="345"/>
                    </a:lnTo>
                    <a:lnTo>
                      <a:pt x="356" y="346"/>
                    </a:lnTo>
                    <a:lnTo>
                      <a:pt x="358" y="349"/>
                    </a:lnTo>
                    <a:lnTo>
                      <a:pt x="359" y="349"/>
                    </a:lnTo>
                    <a:lnTo>
                      <a:pt x="362" y="351"/>
                    </a:lnTo>
                    <a:lnTo>
                      <a:pt x="362" y="353"/>
                    </a:lnTo>
                    <a:lnTo>
                      <a:pt x="362" y="354"/>
                    </a:lnTo>
                    <a:lnTo>
                      <a:pt x="362" y="357"/>
                    </a:lnTo>
                    <a:lnTo>
                      <a:pt x="365" y="359"/>
                    </a:lnTo>
                    <a:lnTo>
                      <a:pt x="366" y="359"/>
                    </a:lnTo>
                    <a:lnTo>
                      <a:pt x="367" y="363"/>
                    </a:lnTo>
                    <a:lnTo>
                      <a:pt x="367" y="365"/>
                    </a:lnTo>
                    <a:lnTo>
                      <a:pt x="366" y="367"/>
                    </a:lnTo>
                    <a:lnTo>
                      <a:pt x="366" y="368"/>
                    </a:lnTo>
                    <a:lnTo>
                      <a:pt x="367" y="369"/>
                    </a:lnTo>
                    <a:lnTo>
                      <a:pt x="370" y="370"/>
                    </a:lnTo>
                    <a:lnTo>
                      <a:pt x="371" y="370"/>
                    </a:lnTo>
                    <a:lnTo>
                      <a:pt x="372" y="370"/>
                    </a:lnTo>
                    <a:lnTo>
                      <a:pt x="373" y="372"/>
                    </a:lnTo>
                    <a:lnTo>
                      <a:pt x="373" y="373"/>
                    </a:lnTo>
                    <a:lnTo>
                      <a:pt x="373" y="376"/>
                    </a:lnTo>
                    <a:lnTo>
                      <a:pt x="375" y="378"/>
                    </a:lnTo>
                    <a:lnTo>
                      <a:pt x="375" y="379"/>
                    </a:lnTo>
                    <a:lnTo>
                      <a:pt x="376" y="381"/>
                    </a:lnTo>
                    <a:lnTo>
                      <a:pt x="380" y="382"/>
                    </a:lnTo>
                    <a:lnTo>
                      <a:pt x="381" y="382"/>
                    </a:lnTo>
                    <a:lnTo>
                      <a:pt x="382" y="383"/>
                    </a:lnTo>
                    <a:lnTo>
                      <a:pt x="382" y="386"/>
                    </a:lnTo>
                    <a:lnTo>
                      <a:pt x="382" y="387"/>
                    </a:lnTo>
                    <a:lnTo>
                      <a:pt x="384" y="387"/>
                    </a:lnTo>
                    <a:lnTo>
                      <a:pt x="385" y="387"/>
                    </a:lnTo>
                    <a:lnTo>
                      <a:pt x="386" y="387"/>
                    </a:lnTo>
                    <a:lnTo>
                      <a:pt x="389" y="388"/>
                    </a:lnTo>
                    <a:lnTo>
                      <a:pt x="391" y="389"/>
                    </a:lnTo>
                    <a:lnTo>
                      <a:pt x="390" y="391"/>
                    </a:lnTo>
                    <a:lnTo>
                      <a:pt x="390" y="393"/>
                    </a:lnTo>
                    <a:lnTo>
                      <a:pt x="389" y="395"/>
                    </a:lnTo>
                    <a:lnTo>
                      <a:pt x="390" y="398"/>
                    </a:lnTo>
                    <a:lnTo>
                      <a:pt x="390" y="400"/>
                    </a:lnTo>
                    <a:lnTo>
                      <a:pt x="389" y="401"/>
                    </a:lnTo>
                    <a:lnTo>
                      <a:pt x="387" y="402"/>
                    </a:lnTo>
                    <a:lnTo>
                      <a:pt x="387" y="405"/>
                    </a:lnTo>
                    <a:lnTo>
                      <a:pt x="386" y="406"/>
                    </a:lnTo>
                    <a:lnTo>
                      <a:pt x="385" y="408"/>
                    </a:lnTo>
                    <a:lnTo>
                      <a:pt x="382" y="408"/>
                    </a:lnTo>
                    <a:lnTo>
                      <a:pt x="381" y="406"/>
                    </a:lnTo>
                    <a:lnTo>
                      <a:pt x="380" y="405"/>
                    </a:lnTo>
                    <a:lnTo>
                      <a:pt x="377" y="403"/>
                    </a:lnTo>
                    <a:lnTo>
                      <a:pt x="377" y="402"/>
                    </a:lnTo>
                    <a:lnTo>
                      <a:pt x="376" y="403"/>
                    </a:lnTo>
                    <a:lnTo>
                      <a:pt x="375" y="403"/>
                    </a:lnTo>
                    <a:lnTo>
                      <a:pt x="373" y="405"/>
                    </a:lnTo>
                    <a:lnTo>
                      <a:pt x="373" y="406"/>
                    </a:lnTo>
                    <a:lnTo>
                      <a:pt x="373" y="408"/>
                    </a:lnTo>
                    <a:lnTo>
                      <a:pt x="373" y="411"/>
                    </a:lnTo>
                    <a:lnTo>
                      <a:pt x="373" y="414"/>
                    </a:lnTo>
                    <a:lnTo>
                      <a:pt x="373" y="415"/>
                    </a:lnTo>
                    <a:lnTo>
                      <a:pt x="373" y="416"/>
                    </a:lnTo>
                    <a:lnTo>
                      <a:pt x="373" y="417"/>
                    </a:lnTo>
                    <a:lnTo>
                      <a:pt x="373" y="422"/>
                    </a:lnTo>
                    <a:lnTo>
                      <a:pt x="375" y="425"/>
                    </a:lnTo>
                    <a:lnTo>
                      <a:pt x="373" y="426"/>
                    </a:lnTo>
                    <a:lnTo>
                      <a:pt x="373" y="427"/>
                    </a:lnTo>
                    <a:lnTo>
                      <a:pt x="372" y="430"/>
                    </a:lnTo>
                    <a:lnTo>
                      <a:pt x="371" y="430"/>
                    </a:lnTo>
                    <a:lnTo>
                      <a:pt x="370" y="431"/>
                    </a:lnTo>
                    <a:lnTo>
                      <a:pt x="368" y="431"/>
                    </a:lnTo>
                    <a:lnTo>
                      <a:pt x="366" y="430"/>
                    </a:lnTo>
                    <a:lnTo>
                      <a:pt x="365" y="431"/>
                    </a:lnTo>
                    <a:lnTo>
                      <a:pt x="362" y="434"/>
                    </a:lnTo>
                    <a:lnTo>
                      <a:pt x="362" y="435"/>
                    </a:lnTo>
                    <a:lnTo>
                      <a:pt x="362" y="439"/>
                    </a:lnTo>
                    <a:lnTo>
                      <a:pt x="361" y="439"/>
                    </a:lnTo>
                    <a:lnTo>
                      <a:pt x="359" y="438"/>
                    </a:lnTo>
                    <a:lnTo>
                      <a:pt x="358" y="438"/>
                    </a:lnTo>
                    <a:lnTo>
                      <a:pt x="357" y="438"/>
                    </a:lnTo>
                    <a:lnTo>
                      <a:pt x="356" y="439"/>
                    </a:lnTo>
                    <a:lnTo>
                      <a:pt x="353" y="439"/>
                    </a:lnTo>
                    <a:lnTo>
                      <a:pt x="352" y="438"/>
                    </a:lnTo>
                    <a:lnTo>
                      <a:pt x="351" y="435"/>
                    </a:lnTo>
                    <a:lnTo>
                      <a:pt x="347" y="434"/>
                    </a:lnTo>
                    <a:lnTo>
                      <a:pt x="346" y="433"/>
                    </a:lnTo>
                    <a:lnTo>
                      <a:pt x="344" y="431"/>
                    </a:lnTo>
                    <a:lnTo>
                      <a:pt x="343" y="431"/>
                    </a:lnTo>
                    <a:lnTo>
                      <a:pt x="340" y="431"/>
                    </a:lnTo>
                    <a:lnTo>
                      <a:pt x="340" y="433"/>
                    </a:lnTo>
                    <a:lnTo>
                      <a:pt x="340" y="434"/>
                    </a:lnTo>
                    <a:lnTo>
                      <a:pt x="339" y="434"/>
                    </a:lnTo>
                    <a:lnTo>
                      <a:pt x="338" y="435"/>
                    </a:lnTo>
                    <a:lnTo>
                      <a:pt x="337" y="435"/>
                    </a:lnTo>
                    <a:lnTo>
                      <a:pt x="334" y="435"/>
                    </a:lnTo>
                    <a:lnTo>
                      <a:pt x="334" y="434"/>
                    </a:lnTo>
                    <a:lnTo>
                      <a:pt x="332" y="434"/>
                    </a:lnTo>
                    <a:lnTo>
                      <a:pt x="330" y="433"/>
                    </a:lnTo>
                    <a:lnTo>
                      <a:pt x="328" y="434"/>
                    </a:lnTo>
                    <a:lnTo>
                      <a:pt x="328" y="435"/>
                    </a:lnTo>
                    <a:lnTo>
                      <a:pt x="328" y="438"/>
                    </a:lnTo>
                    <a:lnTo>
                      <a:pt x="329" y="438"/>
                    </a:lnTo>
                    <a:lnTo>
                      <a:pt x="330" y="438"/>
                    </a:lnTo>
                    <a:lnTo>
                      <a:pt x="330" y="439"/>
                    </a:lnTo>
                    <a:lnTo>
                      <a:pt x="329" y="440"/>
                    </a:lnTo>
                    <a:lnTo>
                      <a:pt x="328" y="441"/>
                    </a:lnTo>
                    <a:lnTo>
                      <a:pt x="328" y="443"/>
                    </a:lnTo>
                    <a:lnTo>
                      <a:pt x="328" y="444"/>
                    </a:lnTo>
                    <a:lnTo>
                      <a:pt x="329" y="445"/>
                    </a:lnTo>
                    <a:lnTo>
                      <a:pt x="329" y="446"/>
                    </a:lnTo>
                    <a:lnTo>
                      <a:pt x="330" y="449"/>
                    </a:lnTo>
                    <a:lnTo>
                      <a:pt x="330" y="450"/>
                    </a:lnTo>
                    <a:lnTo>
                      <a:pt x="328" y="453"/>
                    </a:lnTo>
                    <a:lnTo>
                      <a:pt x="327" y="453"/>
                    </a:lnTo>
                    <a:lnTo>
                      <a:pt x="325" y="450"/>
                    </a:lnTo>
                    <a:lnTo>
                      <a:pt x="324" y="453"/>
                    </a:lnTo>
                    <a:lnTo>
                      <a:pt x="323" y="453"/>
                    </a:lnTo>
                    <a:lnTo>
                      <a:pt x="321" y="454"/>
                    </a:lnTo>
                    <a:lnTo>
                      <a:pt x="320" y="454"/>
                    </a:lnTo>
                    <a:lnTo>
                      <a:pt x="318" y="453"/>
                    </a:lnTo>
                    <a:lnTo>
                      <a:pt x="315" y="453"/>
                    </a:lnTo>
                    <a:lnTo>
                      <a:pt x="313" y="453"/>
                    </a:lnTo>
                    <a:lnTo>
                      <a:pt x="311" y="450"/>
                    </a:lnTo>
                    <a:lnTo>
                      <a:pt x="311" y="449"/>
                    </a:lnTo>
                    <a:lnTo>
                      <a:pt x="311" y="448"/>
                    </a:lnTo>
                    <a:lnTo>
                      <a:pt x="310" y="446"/>
                    </a:lnTo>
                    <a:lnTo>
                      <a:pt x="309" y="446"/>
                    </a:lnTo>
                    <a:lnTo>
                      <a:pt x="308" y="446"/>
                    </a:lnTo>
                    <a:lnTo>
                      <a:pt x="306" y="446"/>
                    </a:lnTo>
                    <a:lnTo>
                      <a:pt x="305" y="448"/>
                    </a:lnTo>
                    <a:lnTo>
                      <a:pt x="302" y="448"/>
                    </a:lnTo>
                    <a:lnTo>
                      <a:pt x="301" y="448"/>
                    </a:lnTo>
                    <a:lnTo>
                      <a:pt x="299" y="446"/>
                    </a:lnTo>
                    <a:lnTo>
                      <a:pt x="297" y="446"/>
                    </a:lnTo>
                    <a:lnTo>
                      <a:pt x="295" y="445"/>
                    </a:lnTo>
                    <a:lnTo>
                      <a:pt x="292" y="445"/>
                    </a:lnTo>
                    <a:lnTo>
                      <a:pt x="287" y="445"/>
                    </a:lnTo>
                    <a:lnTo>
                      <a:pt x="285" y="444"/>
                    </a:lnTo>
                    <a:lnTo>
                      <a:pt x="282" y="441"/>
                    </a:lnTo>
                    <a:lnTo>
                      <a:pt x="280" y="440"/>
                    </a:lnTo>
                    <a:lnTo>
                      <a:pt x="278" y="439"/>
                    </a:lnTo>
                    <a:lnTo>
                      <a:pt x="277" y="433"/>
                    </a:lnTo>
                    <a:lnTo>
                      <a:pt x="276" y="430"/>
                    </a:lnTo>
                    <a:lnTo>
                      <a:pt x="273" y="430"/>
                    </a:lnTo>
                    <a:lnTo>
                      <a:pt x="272" y="430"/>
                    </a:lnTo>
                    <a:lnTo>
                      <a:pt x="271" y="430"/>
                    </a:lnTo>
                    <a:lnTo>
                      <a:pt x="268" y="429"/>
                    </a:lnTo>
                    <a:lnTo>
                      <a:pt x="266" y="427"/>
                    </a:lnTo>
                    <a:lnTo>
                      <a:pt x="264" y="426"/>
                    </a:lnTo>
                    <a:lnTo>
                      <a:pt x="263" y="424"/>
                    </a:lnTo>
                    <a:lnTo>
                      <a:pt x="262" y="422"/>
                    </a:lnTo>
                    <a:lnTo>
                      <a:pt x="261" y="420"/>
                    </a:lnTo>
                    <a:lnTo>
                      <a:pt x="257" y="419"/>
                    </a:lnTo>
                    <a:lnTo>
                      <a:pt x="256" y="415"/>
                    </a:lnTo>
                    <a:lnTo>
                      <a:pt x="254" y="414"/>
                    </a:lnTo>
                    <a:lnTo>
                      <a:pt x="252" y="412"/>
                    </a:lnTo>
                    <a:lnTo>
                      <a:pt x="250" y="412"/>
                    </a:lnTo>
                    <a:lnTo>
                      <a:pt x="249" y="411"/>
                    </a:lnTo>
                    <a:lnTo>
                      <a:pt x="248" y="411"/>
                    </a:lnTo>
                    <a:lnTo>
                      <a:pt x="245" y="410"/>
                    </a:lnTo>
                    <a:lnTo>
                      <a:pt x="243" y="406"/>
                    </a:lnTo>
                    <a:lnTo>
                      <a:pt x="242" y="406"/>
                    </a:lnTo>
                    <a:lnTo>
                      <a:pt x="239" y="405"/>
                    </a:lnTo>
                    <a:lnTo>
                      <a:pt x="239" y="403"/>
                    </a:lnTo>
                    <a:lnTo>
                      <a:pt x="238" y="402"/>
                    </a:lnTo>
                    <a:lnTo>
                      <a:pt x="237" y="401"/>
                    </a:lnTo>
                    <a:lnTo>
                      <a:pt x="235" y="400"/>
                    </a:lnTo>
                    <a:lnTo>
                      <a:pt x="233" y="397"/>
                    </a:lnTo>
                    <a:lnTo>
                      <a:pt x="233" y="396"/>
                    </a:lnTo>
                    <a:lnTo>
                      <a:pt x="231" y="393"/>
                    </a:lnTo>
                    <a:lnTo>
                      <a:pt x="231" y="391"/>
                    </a:lnTo>
                    <a:lnTo>
                      <a:pt x="231" y="389"/>
                    </a:lnTo>
                    <a:lnTo>
                      <a:pt x="230" y="387"/>
                    </a:lnTo>
                    <a:lnTo>
                      <a:pt x="228" y="386"/>
                    </a:lnTo>
                    <a:lnTo>
                      <a:pt x="225" y="384"/>
                    </a:lnTo>
                    <a:lnTo>
                      <a:pt x="224" y="384"/>
                    </a:lnTo>
                    <a:lnTo>
                      <a:pt x="221" y="383"/>
                    </a:lnTo>
                    <a:lnTo>
                      <a:pt x="220" y="384"/>
                    </a:lnTo>
                    <a:lnTo>
                      <a:pt x="219" y="386"/>
                    </a:lnTo>
                    <a:lnTo>
                      <a:pt x="218" y="386"/>
                    </a:lnTo>
                    <a:lnTo>
                      <a:pt x="214" y="387"/>
                    </a:lnTo>
                    <a:lnTo>
                      <a:pt x="212" y="387"/>
                    </a:lnTo>
                    <a:lnTo>
                      <a:pt x="212" y="386"/>
                    </a:lnTo>
                    <a:lnTo>
                      <a:pt x="212" y="384"/>
                    </a:lnTo>
                    <a:lnTo>
                      <a:pt x="211" y="383"/>
                    </a:lnTo>
                    <a:lnTo>
                      <a:pt x="212" y="381"/>
                    </a:lnTo>
                    <a:lnTo>
                      <a:pt x="212" y="379"/>
                    </a:lnTo>
                    <a:lnTo>
                      <a:pt x="212" y="376"/>
                    </a:lnTo>
                    <a:lnTo>
                      <a:pt x="212" y="374"/>
                    </a:lnTo>
                    <a:lnTo>
                      <a:pt x="211" y="373"/>
                    </a:lnTo>
                    <a:lnTo>
                      <a:pt x="210" y="373"/>
                    </a:lnTo>
                    <a:lnTo>
                      <a:pt x="209" y="372"/>
                    </a:lnTo>
                    <a:lnTo>
                      <a:pt x="207" y="372"/>
                    </a:lnTo>
                    <a:lnTo>
                      <a:pt x="206" y="373"/>
                    </a:lnTo>
                    <a:lnTo>
                      <a:pt x="206" y="376"/>
                    </a:lnTo>
                    <a:lnTo>
                      <a:pt x="206" y="378"/>
                    </a:lnTo>
                    <a:lnTo>
                      <a:pt x="206" y="379"/>
                    </a:lnTo>
                    <a:lnTo>
                      <a:pt x="205" y="381"/>
                    </a:lnTo>
                    <a:lnTo>
                      <a:pt x="204" y="381"/>
                    </a:lnTo>
                    <a:lnTo>
                      <a:pt x="202" y="379"/>
                    </a:lnTo>
                    <a:lnTo>
                      <a:pt x="201" y="378"/>
                    </a:lnTo>
                    <a:lnTo>
                      <a:pt x="197" y="378"/>
                    </a:lnTo>
                    <a:lnTo>
                      <a:pt x="196" y="376"/>
                    </a:lnTo>
                    <a:lnTo>
                      <a:pt x="195" y="373"/>
                    </a:lnTo>
                    <a:lnTo>
                      <a:pt x="193" y="373"/>
                    </a:lnTo>
                    <a:lnTo>
                      <a:pt x="192" y="370"/>
                    </a:lnTo>
                    <a:lnTo>
                      <a:pt x="191" y="369"/>
                    </a:lnTo>
                    <a:lnTo>
                      <a:pt x="191" y="367"/>
                    </a:lnTo>
                    <a:lnTo>
                      <a:pt x="190" y="367"/>
                    </a:lnTo>
                    <a:lnTo>
                      <a:pt x="188" y="367"/>
                    </a:lnTo>
                    <a:lnTo>
                      <a:pt x="187" y="365"/>
                    </a:lnTo>
                    <a:lnTo>
                      <a:pt x="187" y="364"/>
                    </a:lnTo>
                    <a:lnTo>
                      <a:pt x="186" y="364"/>
                    </a:lnTo>
                    <a:lnTo>
                      <a:pt x="186" y="363"/>
                    </a:lnTo>
                    <a:lnTo>
                      <a:pt x="186" y="360"/>
                    </a:lnTo>
                    <a:lnTo>
                      <a:pt x="186" y="359"/>
                    </a:lnTo>
                    <a:lnTo>
                      <a:pt x="183" y="358"/>
                    </a:lnTo>
                    <a:lnTo>
                      <a:pt x="183" y="357"/>
                    </a:lnTo>
                    <a:lnTo>
                      <a:pt x="182" y="355"/>
                    </a:lnTo>
                    <a:lnTo>
                      <a:pt x="181" y="355"/>
                    </a:lnTo>
                    <a:lnTo>
                      <a:pt x="180" y="355"/>
                    </a:lnTo>
                    <a:lnTo>
                      <a:pt x="177" y="353"/>
                    </a:lnTo>
                    <a:lnTo>
                      <a:pt x="177" y="351"/>
                    </a:lnTo>
                    <a:lnTo>
                      <a:pt x="176" y="350"/>
                    </a:lnTo>
                    <a:lnTo>
                      <a:pt x="173" y="350"/>
                    </a:lnTo>
                    <a:lnTo>
                      <a:pt x="172" y="349"/>
                    </a:lnTo>
                    <a:lnTo>
                      <a:pt x="168" y="346"/>
                    </a:lnTo>
                    <a:lnTo>
                      <a:pt x="168" y="345"/>
                    </a:lnTo>
                    <a:lnTo>
                      <a:pt x="166" y="344"/>
                    </a:lnTo>
                    <a:lnTo>
                      <a:pt x="164" y="343"/>
                    </a:lnTo>
                    <a:lnTo>
                      <a:pt x="163" y="341"/>
                    </a:lnTo>
                    <a:lnTo>
                      <a:pt x="162" y="341"/>
                    </a:lnTo>
                    <a:lnTo>
                      <a:pt x="161" y="341"/>
                    </a:lnTo>
                    <a:lnTo>
                      <a:pt x="159" y="343"/>
                    </a:lnTo>
                    <a:lnTo>
                      <a:pt x="158" y="343"/>
                    </a:lnTo>
                    <a:lnTo>
                      <a:pt x="157" y="341"/>
                    </a:lnTo>
                    <a:lnTo>
                      <a:pt x="153" y="341"/>
                    </a:lnTo>
                    <a:lnTo>
                      <a:pt x="152" y="341"/>
                    </a:lnTo>
                    <a:lnTo>
                      <a:pt x="148" y="340"/>
                    </a:lnTo>
                    <a:lnTo>
                      <a:pt x="147" y="339"/>
                    </a:lnTo>
                    <a:lnTo>
                      <a:pt x="144" y="338"/>
                    </a:lnTo>
                    <a:lnTo>
                      <a:pt x="141" y="335"/>
                    </a:lnTo>
                    <a:lnTo>
                      <a:pt x="139" y="334"/>
                    </a:lnTo>
                    <a:lnTo>
                      <a:pt x="138" y="331"/>
                    </a:lnTo>
                    <a:lnTo>
                      <a:pt x="135" y="330"/>
                    </a:lnTo>
                    <a:lnTo>
                      <a:pt x="134" y="329"/>
                    </a:lnTo>
                    <a:lnTo>
                      <a:pt x="133" y="327"/>
                    </a:lnTo>
                    <a:lnTo>
                      <a:pt x="130" y="326"/>
                    </a:lnTo>
                    <a:lnTo>
                      <a:pt x="129" y="325"/>
                    </a:lnTo>
                    <a:lnTo>
                      <a:pt x="128" y="324"/>
                    </a:lnTo>
                    <a:lnTo>
                      <a:pt x="128" y="322"/>
                    </a:lnTo>
                    <a:lnTo>
                      <a:pt x="128" y="320"/>
                    </a:lnTo>
                    <a:lnTo>
                      <a:pt x="126" y="320"/>
                    </a:lnTo>
                    <a:lnTo>
                      <a:pt x="124" y="319"/>
                    </a:lnTo>
                    <a:lnTo>
                      <a:pt x="122" y="315"/>
                    </a:lnTo>
                    <a:lnTo>
                      <a:pt x="121" y="313"/>
                    </a:lnTo>
                    <a:lnTo>
                      <a:pt x="121" y="311"/>
                    </a:lnTo>
                    <a:lnTo>
                      <a:pt x="121" y="310"/>
                    </a:lnTo>
                    <a:lnTo>
                      <a:pt x="120" y="307"/>
                    </a:lnTo>
                    <a:lnTo>
                      <a:pt x="119" y="305"/>
                    </a:lnTo>
                    <a:lnTo>
                      <a:pt x="119" y="303"/>
                    </a:lnTo>
                    <a:lnTo>
                      <a:pt x="119" y="301"/>
                    </a:lnTo>
                    <a:lnTo>
                      <a:pt x="117" y="300"/>
                    </a:lnTo>
                    <a:lnTo>
                      <a:pt x="116" y="298"/>
                    </a:lnTo>
                    <a:lnTo>
                      <a:pt x="116" y="296"/>
                    </a:lnTo>
                    <a:lnTo>
                      <a:pt x="116" y="294"/>
                    </a:lnTo>
                    <a:lnTo>
                      <a:pt x="116" y="293"/>
                    </a:lnTo>
                    <a:lnTo>
                      <a:pt x="115" y="292"/>
                    </a:lnTo>
                    <a:lnTo>
                      <a:pt x="112" y="289"/>
                    </a:lnTo>
                    <a:lnTo>
                      <a:pt x="114" y="286"/>
                    </a:lnTo>
                    <a:lnTo>
                      <a:pt x="112" y="283"/>
                    </a:lnTo>
                    <a:lnTo>
                      <a:pt x="112" y="281"/>
                    </a:lnTo>
                    <a:lnTo>
                      <a:pt x="112" y="279"/>
                    </a:lnTo>
                    <a:lnTo>
                      <a:pt x="112" y="277"/>
                    </a:lnTo>
                    <a:lnTo>
                      <a:pt x="110" y="275"/>
                    </a:lnTo>
                    <a:lnTo>
                      <a:pt x="110" y="272"/>
                    </a:lnTo>
                    <a:lnTo>
                      <a:pt x="110" y="270"/>
                    </a:lnTo>
                    <a:lnTo>
                      <a:pt x="110" y="268"/>
                    </a:lnTo>
                    <a:lnTo>
                      <a:pt x="112" y="267"/>
                    </a:lnTo>
                    <a:lnTo>
                      <a:pt x="112" y="264"/>
                    </a:lnTo>
                    <a:lnTo>
                      <a:pt x="112" y="263"/>
                    </a:lnTo>
                    <a:lnTo>
                      <a:pt x="115" y="261"/>
                    </a:lnTo>
                    <a:lnTo>
                      <a:pt x="115" y="260"/>
                    </a:lnTo>
                    <a:lnTo>
                      <a:pt x="115" y="259"/>
                    </a:lnTo>
                    <a:lnTo>
                      <a:pt x="114" y="256"/>
                    </a:lnTo>
                    <a:lnTo>
                      <a:pt x="112" y="253"/>
                    </a:lnTo>
                    <a:lnTo>
                      <a:pt x="110" y="251"/>
                    </a:lnTo>
                    <a:lnTo>
                      <a:pt x="109" y="250"/>
                    </a:lnTo>
                    <a:lnTo>
                      <a:pt x="109" y="249"/>
                    </a:lnTo>
                    <a:lnTo>
                      <a:pt x="109" y="246"/>
                    </a:lnTo>
                    <a:lnTo>
                      <a:pt x="109" y="242"/>
                    </a:lnTo>
                    <a:lnTo>
                      <a:pt x="110" y="241"/>
                    </a:lnTo>
                    <a:lnTo>
                      <a:pt x="110" y="239"/>
                    </a:lnTo>
                    <a:lnTo>
                      <a:pt x="110" y="237"/>
                    </a:lnTo>
                    <a:lnTo>
                      <a:pt x="109" y="236"/>
                    </a:lnTo>
                    <a:lnTo>
                      <a:pt x="110" y="235"/>
                    </a:lnTo>
                    <a:lnTo>
                      <a:pt x="112" y="235"/>
                    </a:lnTo>
                    <a:lnTo>
                      <a:pt x="114" y="234"/>
                    </a:lnTo>
                    <a:lnTo>
                      <a:pt x="115" y="234"/>
                    </a:lnTo>
                    <a:lnTo>
                      <a:pt x="116" y="232"/>
                    </a:lnTo>
                    <a:lnTo>
                      <a:pt x="116" y="231"/>
                    </a:lnTo>
                    <a:lnTo>
                      <a:pt x="116" y="227"/>
                    </a:lnTo>
                    <a:lnTo>
                      <a:pt x="115" y="226"/>
                    </a:lnTo>
                    <a:lnTo>
                      <a:pt x="115" y="223"/>
                    </a:lnTo>
                    <a:lnTo>
                      <a:pt x="115" y="221"/>
                    </a:lnTo>
                    <a:lnTo>
                      <a:pt x="115" y="218"/>
                    </a:lnTo>
                    <a:lnTo>
                      <a:pt x="114" y="217"/>
                    </a:lnTo>
                    <a:lnTo>
                      <a:pt x="114" y="216"/>
                    </a:lnTo>
                    <a:lnTo>
                      <a:pt x="114" y="211"/>
                    </a:lnTo>
                    <a:lnTo>
                      <a:pt x="112" y="210"/>
                    </a:lnTo>
                    <a:lnTo>
                      <a:pt x="110" y="208"/>
                    </a:lnTo>
                    <a:lnTo>
                      <a:pt x="109" y="207"/>
                    </a:lnTo>
                    <a:lnTo>
                      <a:pt x="107" y="207"/>
                    </a:lnTo>
                    <a:lnTo>
                      <a:pt x="106" y="206"/>
                    </a:lnTo>
                    <a:lnTo>
                      <a:pt x="106" y="204"/>
                    </a:lnTo>
                    <a:lnTo>
                      <a:pt x="106" y="203"/>
                    </a:lnTo>
                    <a:lnTo>
                      <a:pt x="106" y="202"/>
                    </a:lnTo>
                    <a:lnTo>
                      <a:pt x="106" y="201"/>
                    </a:lnTo>
                    <a:lnTo>
                      <a:pt x="105" y="199"/>
                    </a:lnTo>
                    <a:lnTo>
                      <a:pt x="103" y="197"/>
                    </a:lnTo>
                    <a:lnTo>
                      <a:pt x="102" y="196"/>
                    </a:lnTo>
                    <a:lnTo>
                      <a:pt x="101" y="196"/>
                    </a:lnTo>
                    <a:lnTo>
                      <a:pt x="100" y="196"/>
                    </a:lnTo>
                    <a:lnTo>
                      <a:pt x="98" y="196"/>
                    </a:lnTo>
                    <a:lnTo>
                      <a:pt x="97" y="196"/>
                    </a:lnTo>
                    <a:lnTo>
                      <a:pt x="95" y="197"/>
                    </a:lnTo>
                    <a:lnTo>
                      <a:pt x="92" y="199"/>
                    </a:lnTo>
                    <a:lnTo>
                      <a:pt x="91" y="197"/>
                    </a:lnTo>
                    <a:lnTo>
                      <a:pt x="91" y="196"/>
                    </a:lnTo>
                    <a:lnTo>
                      <a:pt x="90" y="196"/>
                    </a:lnTo>
                    <a:lnTo>
                      <a:pt x="88" y="193"/>
                    </a:lnTo>
                    <a:lnTo>
                      <a:pt x="86" y="193"/>
                    </a:lnTo>
                    <a:lnTo>
                      <a:pt x="86" y="192"/>
                    </a:lnTo>
                    <a:lnTo>
                      <a:pt x="84" y="193"/>
                    </a:lnTo>
                    <a:lnTo>
                      <a:pt x="83" y="193"/>
                    </a:lnTo>
                    <a:lnTo>
                      <a:pt x="79" y="193"/>
                    </a:lnTo>
                    <a:lnTo>
                      <a:pt x="78" y="192"/>
                    </a:lnTo>
                    <a:lnTo>
                      <a:pt x="77" y="192"/>
                    </a:lnTo>
                    <a:lnTo>
                      <a:pt x="77" y="191"/>
                    </a:lnTo>
                    <a:lnTo>
                      <a:pt x="78" y="191"/>
                    </a:lnTo>
                    <a:lnTo>
                      <a:pt x="78" y="189"/>
                    </a:lnTo>
                    <a:lnTo>
                      <a:pt x="77" y="189"/>
                    </a:lnTo>
                    <a:lnTo>
                      <a:pt x="76" y="189"/>
                    </a:lnTo>
                    <a:lnTo>
                      <a:pt x="74" y="188"/>
                    </a:lnTo>
                    <a:lnTo>
                      <a:pt x="74" y="187"/>
                    </a:lnTo>
                    <a:lnTo>
                      <a:pt x="74" y="183"/>
                    </a:lnTo>
                    <a:lnTo>
                      <a:pt x="73" y="183"/>
                    </a:lnTo>
                    <a:lnTo>
                      <a:pt x="73" y="182"/>
                    </a:lnTo>
                    <a:lnTo>
                      <a:pt x="72" y="180"/>
                    </a:lnTo>
                    <a:lnTo>
                      <a:pt x="71" y="180"/>
                    </a:lnTo>
                    <a:lnTo>
                      <a:pt x="69" y="179"/>
                    </a:lnTo>
                    <a:lnTo>
                      <a:pt x="69" y="178"/>
                    </a:lnTo>
                    <a:lnTo>
                      <a:pt x="71" y="177"/>
                    </a:lnTo>
                    <a:lnTo>
                      <a:pt x="72" y="175"/>
                    </a:lnTo>
                    <a:lnTo>
                      <a:pt x="73" y="175"/>
                    </a:lnTo>
                    <a:lnTo>
                      <a:pt x="76" y="174"/>
                    </a:lnTo>
                    <a:lnTo>
                      <a:pt x="76" y="173"/>
                    </a:lnTo>
                    <a:lnTo>
                      <a:pt x="76" y="172"/>
                    </a:lnTo>
                    <a:lnTo>
                      <a:pt x="76" y="168"/>
                    </a:lnTo>
                    <a:lnTo>
                      <a:pt x="77" y="166"/>
                    </a:lnTo>
                    <a:lnTo>
                      <a:pt x="77" y="164"/>
                    </a:lnTo>
                    <a:lnTo>
                      <a:pt x="77" y="163"/>
                    </a:lnTo>
                    <a:lnTo>
                      <a:pt x="77" y="161"/>
                    </a:lnTo>
                    <a:lnTo>
                      <a:pt x="77" y="160"/>
                    </a:lnTo>
                    <a:lnTo>
                      <a:pt x="76" y="159"/>
                    </a:lnTo>
                    <a:lnTo>
                      <a:pt x="74" y="158"/>
                    </a:lnTo>
                    <a:lnTo>
                      <a:pt x="72" y="156"/>
                    </a:lnTo>
                    <a:lnTo>
                      <a:pt x="71" y="156"/>
                    </a:lnTo>
                    <a:lnTo>
                      <a:pt x="69" y="155"/>
                    </a:lnTo>
                    <a:lnTo>
                      <a:pt x="69" y="153"/>
                    </a:lnTo>
                    <a:lnTo>
                      <a:pt x="68" y="153"/>
                    </a:lnTo>
                    <a:lnTo>
                      <a:pt x="67" y="151"/>
                    </a:lnTo>
                    <a:lnTo>
                      <a:pt x="67" y="149"/>
                    </a:lnTo>
                    <a:lnTo>
                      <a:pt x="67" y="146"/>
                    </a:lnTo>
                    <a:lnTo>
                      <a:pt x="68" y="147"/>
                    </a:lnTo>
                    <a:lnTo>
                      <a:pt x="69" y="146"/>
                    </a:lnTo>
                    <a:lnTo>
                      <a:pt x="71" y="146"/>
                    </a:lnTo>
                    <a:lnTo>
                      <a:pt x="72" y="146"/>
                    </a:lnTo>
                    <a:lnTo>
                      <a:pt x="73" y="145"/>
                    </a:lnTo>
                    <a:lnTo>
                      <a:pt x="74" y="145"/>
                    </a:lnTo>
                    <a:lnTo>
                      <a:pt x="76" y="145"/>
                    </a:lnTo>
                    <a:lnTo>
                      <a:pt x="76" y="146"/>
                    </a:lnTo>
                    <a:lnTo>
                      <a:pt x="77" y="147"/>
                    </a:lnTo>
                    <a:lnTo>
                      <a:pt x="78" y="147"/>
                    </a:lnTo>
                    <a:lnTo>
                      <a:pt x="78" y="146"/>
                    </a:lnTo>
                    <a:lnTo>
                      <a:pt x="79" y="146"/>
                    </a:lnTo>
                    <a:lnTo>
                      <a:pt x="82" y="147"/>
                    </a:lnTo>
                    <a:lnTo>
                      <a:pt x="83" y="149"/>
                    </a:lnTo>
                    <a:lnTo>
                      <a:pt x="84" y="149"/>
                    </a:lnTo>
                    <a:lnTo>
                      <a:pt x="86" y="149"/>
                    </a:lnTo>
                    <a:lnTo>
                      <a:pt x="87" y="147"/>
                    </a:lnTo>
                    <a:lnTo>
                      <a:pt x="87" y="146"/>
                    </a:lnTo>
                    <a:lnTo>
                      <a:pt x="86" y="145"/>
                    </a:lnTo>
                    <a:lnTo>
                      <a:pt x="87" y="142"/>
                    </a:lnTo>
                    <a:lnTo>
                      <a:pt x="87" y="141"/>
                    </a:lnTo>
                    <a:lnTo>
                      <a:pt x="88" y="140"/>
                    </a:lnTo>
                    <a:lnTo>
                      <a:pt x="90" y="140"/>
                    </a:lnTo>
                    <a:lnTo>
                      <a:pt x="92" y="141"/>
                    </a:lnTo>
                    <a:lnTo>
                      <a:pt x="93" y="141"/>
                    </a:lnTo>
                    <a:lnTo>
                      <a:pt x="93" y="137"/>
                    </a:lnTo>
                    <a:lnTo>
                      <a:pt x="93" y="136"/>
                    </a:lnTo>
                    <a:lnTo>
                      <a:pt x="92" y="134"/>
                    </a:lnTo>
                    <a:lnTo>
                      <a:pt x="92" y="131"/>
                    </a:lnTo>
                    <a:lnTo>
                      <a:pt x="92" y="128"/>
                    </a:lnTo>
                    <a:lnTo>
                      <a:pt x="91" y="127"/>
                    </a:lnTo>
                    <a:lnTo>
                      <a:pt x="90" y="126"/>
                    </a:lnTo>
                    <a:lnTo>
                      <a:pt x="90" y="123"/>
                    </a:lnTo>
                    <a:lnTo>
                      <a:pt x="91" y="123"/>
                    </a:lnTo>
                    <a:lnTo>
                      <a:pt x="93" y="123"/>
                    </a:lnTo>
                    <a:lnTo>
                      <a:pt x="93" y="121"/>
                    </a:lnTo>
                    <a:lnTo>
                      <a:pt x="92" y="121"/>
                    </a:lnTo>
                    <a:lnTo>
                      <a:pt x="92" y="120"/>
                    </a:lnTo>
                    <a:lnTo>
                      <a:pt x="92" y="118"/>
                    </a:lnTo>
                    <a:lnTo>
                      <a:pt x="92" y="117"/>
                    </a:lnTo>
                    <a:lnTo>
                      <a:pt x="92" y="116"/>
                    </a:lnTo>
                    <a:lnTo>
                      <a:pt x="91" y="115"/>
                    </a:lnTo>
                    <a:lnTo>
                      <a:pt x="90" y="116"/>
                    </a:lnTo>
                    <a:lnTo>
                      <a:pt x="88" y="115"/>
                    </a:lnTo>
                    <a:lnTo>
                      <a:pt x="87" y="113"/>
                    </a:lnTo>
                    <a:lnTo>
                      <a:pt x="86" y="113"/>
                    </a:lnTo>
                    <a:lnTo>
                      <a:pt x="84" y="113"/>
                    </a:lnTo>
                    <a:lnTo>
                      <a:pt x="84" y="115"/>
                    </a:lnTo>
                    <a:lnTo>
                      <a:pt x="83" y="116"/>
                    </a:lnTo>
                    <a:lnTo>
                      <a:pt x="83" y="117"/>
                    </a:lnTo>
                    <a:lnTo>
                      <a:pt x="84" y="118"/>
                    </a:lnTo>
                    <a:lnTo>
                      <a:pt x="83" y="120"/>
                    </a:lnTo>
                    <a:lnTo>
                      <a:pt x="82" y="120"/>
                    </a:lnTo>
                    <a:lnTo>
                      <a:pt x="79" y="120"/>
                    </a:lnTo>
                    <a:lnTo>
                      <a:pt x="78" y="121"/>
                    </a:lnTo>
                    <a:lnTo>
                      <a:pt x="77" y="121"/>
                    </a:lnTo>
                    <a:lnTo>
                      <a:pt x="77" y="120"/>
                    </a:lnTo>
                    <a:lnTo>
                      <a:pt x="76" y="120"/>
                    </a:lnTo>
                    <a:lnTo>
                      <a:pt x="73" y="120"/>
                    </a:lnTo>
                    <a:lnTo>
                      <a:pt x="72" y="120"/>
                    </a:lnTo>
                    <a:lnTo>
                      <a:pt x="72" y="118"/>
                    </a:lnTo>
                    <a:lnTo>
                      <a:pt x="71" y="118"/>
                    </a:lnTo>
                    <a:lnTo>
                      <a:pt x="69" y="117"/>
                    </a:lnTo>
                    <a:lnTo>
                      <a:pt x="69" y="116"/>
                    </a:lnTo>
                    <a:lnTo>
                      <a:pt x="71" y="115"/>
                    </a:lnTo>
                    <a:lnTo>
                      <a:pt x="71" y="113"/>
                    </a:lnTo>
                    <a:lnTo>
                      <a:pt x="71" y="112"/>
                    </a:lnTo>
                    <a:lnTo>
                      <a:pt x="71" y="111"/>
                    </a:lnTo>
                    <a:lnTo>
                      <a:pt x="72" y="108"/>
                    </a:lnTo>
                    <a:lnTo>
                      <a:pt x="72" y="106"/>
                    </a:lnTo>
                    <a:lnTo>
                      <a:pt x="69" y="104"/>
                    </a:lnTo>
                    <a:lnTo>
                      <a:pt x="68" y="104"/>
                    </a:lnTo>
                    <a:lnTo>
                      <a:pt x="68" y="106"/>
                    </a:lnTo>
                    <a:lnTo>
                      <a:pt x="67" y="107"/>
                    </a:lnTo>
                    <a:lnTo>
                      <a:pt x="67" y="108"/>
                    </a:lnTo>
                    <a:lnTo>
                      <a:pt x="67" y="112"/>
                    </a:lnTo>
                    <a:lnTo>
                      <a:pt x="68" y="113"/>
                    </a:lnTo>
                    <a:lnTo>
                      <a:pt x="68" y="116"/>
                    </a:lnTo>
                    <a:lnTo>
                      <a:pt x="67" y="116"/>
                    </a:lnTo>
                    <a:lnTo>
                      <a:pt x="64" y="116"/>
                    </a:lnTo>
                    <a:lnTo>
                      <a:pt x="64" y="115"/>
                    </a:lnTo>
                    <a:lnTo>
                      <a:pt x="63" y="113"/>
                    </a:lnTo>
                    <a:lnTo>
                      <a:pt x="63" y="112"/>
                    </a:lnTo>
                    <a:lnTo>
                      <a:pt x="63" y="111"/>
                    </a:lnTo>
                    <a:lnTo>
                      <a:pt x="62" y="107"/>
                    </a:lnTo>
                    <a:lnTo>
                      <a:pt x="60" y="107"/>
                    </a:lnTo>
                    <a:lnTo>
                      <a:pt x="59" y="107"/>
                    </a:lnTo>
                    <a:lnTo>
                      <a:pt x="59" y="111"/>
                    </a:lnTo>
                    <a:lnTo>
                      <a:pt x="58" y="112"/>
                    </a:lnTo>
                    <a:lnTo>
                      <a:pt x="58" y="113"/>
                    </a:lnTo>
                    <a:lnTo>
                      <a:pt x="57" y="115"/>
                    </a:lnTo>
                    <a:lnTo>
                      <a:pt x="55" y="116"/>
                    </a:lnTo>
                    <a:lnTo>
                      <a:pt x="54" y="115"/>
                    </a:lnTo>
                    <a:lnTo>
                      <a:pt x="54" y="113"/>
                    </a:lnTo>
                    <a:lnTo>
                      <a:pt x="54" y="111"/>
                    </a:lnTo>
                    <a:lnTo>
                      <a:pt x="54" y="108"/>
                    </a:lnTo>
                    <a:lnTo>
                      <a:pt x="52" y="108"/>
                    </a:lnTo>
                    <a:lnTo>
                      <a:pt x="49" y="108"/>
                    </a:lnTo>
                    <a:lnTo>
                      <a:pt x="48" y="107"/>
                    </a:lnTo>
                    <a:lnTo>
                      <a:pt x="46" y="107"/>
                    </a:lnTo>
                    <a:lnTo>
                      <a:pt x="46" y="106"/>
                    </a:lnTo>
                    <a:lnTo>
                      <a:pt x="46" y="104"/>
                    </a:lnTo>
                    <a:lnTo>
                      <a:pt x="46" y="102"/>
                    </a:lnTo>
                    <a:lnTo>
                      <a:pt x="48" y="101"/>
                    </a:lnTo>
                    <a:lnTo>
                      <a:pt x="46" y="98"/>
                    </a:lnTo>
                    <a:lnTo>
                      <a:pt x="48" y="97"/>
                    </a:lnTo>
                    <a:lnTo>
                      <a:pt x="49" y="98"/>
                    </a:lnTo>
                    <a:lnTo>
                      <a:pt x="53" y="99"/>
                    </a:lnTo>
                    <a:lnTo>
                      <a:pt x="54" y="99"/>
                    </a:lnTo>
                    <a:lnTo>
                      <a:pt x="54" y="98"/>
                    </a:lnTo>
                    <a:lnTo>
                      <a:pt x="53" y="96"/>
                    </a:lnTo>
                    <a:lnTo>
                      <a:pt x="53" y="93"/>
                    </a:lnTo>
                    <a:lnTo>
                      <a:pt x="54" y="93"/>
                    </a:lnTo>
                    <a:lnTo>
                      <a:pt x="55" y="93"/>
                    </a:lnTo>
                    <a:lnTo>
                      <a:pt x="57" y="92"/>
                    </a:lnTo>
                    <a:lnTo>
                      <a:pt x="57" y="90"/>
                    </a:lnTo>
                    <a:lnTo>
                      <a:pt x="57" y="89"/>
                    </a:lnTo>
                    <a:lnTo>
                      <a:pt x="57" y="88"/>
                    </a:lnTo>
                    <a:lnTo>
                      <a:pt x="55" y="88"/>
                    </a:lnTo>
                    <a:lnTo>
                      <a:pt x="53" y="87"/>
                    </a:lnTo>
                    <a:lnTo>
                      <a:pt x="52" y="85"/>
                    </a:lnTo>
                    <a:lnTo>
                      <a:pt x="49" y="87"/>
                    </a:lnTo>
                    <a:lnTo>
                      <a:pt x="48" y="87"/>
                    </a:lnTo>
                    <a:lnTo>
                      <a:pt x="46" y="85"/>
                    </a:lnTo>
                    <a:lnTo>
                      <a:pt x="46" y="84"/>
                    </a:lnTo>
                    <a:lnTo>
                      <a:pt x="45" y="82"/>
                    </a:lnTo>
                    <a:lnTo>
                      <a:pt x="46" y="82"/>
                    </a:lnTo>
                    <a:lnTo>
                      <a:pt x="48" y="82"/>
                    </a:lnTo>
                    <a:lnTo>
                      <a:pt x="49" y="83"/>
                    </a:lnTo>
                    <a:lnTo>
                      <a:pt x="49" y="82"/>
                    </a:lnTo>
                    <a:lnTo>
                      <a:pt x="49" y="78"/>
                    </a:lnTo>
                    <a:lnTo>
                      <a:pt x="48" y="77"/>
                    </a:lnTo>
                    <a:lnTo>
                      <a:pt x="46" y="75"/>
                    </a:lnTo>
                    <a:lnTo>
                      <a:pt x="45" y="77"/>
                    </a:lnTo>
                    <a:lnTo>
                      <a:pt x="44" y="77"/>
                    </a:lnTo>
                    <a:lnTo>
                      <a:pt x="43" y="75"/>
                    </a:lnTo>
                    <a:lnTo>
                      <a:pt x="41" y="74"/>
                    </a:lnTo>
                    <a:lnTo>
                      <a:pt x="40" y="74"/>
                    </a:lnTo>
                    <a:lnTo>
                      <a:pt x="39" y="75"/>
                    </a:lnTo>
                    <a:lnTo>
                      <a:pt x="38" y="74"/>
                    </a:lnTo>
                    <a:lnTo>
                      <a:pt x="35" y="75"/>
                    </a:lnTo>
                    <a:lnTo>
                      <a:pt x="34" y="75"/>
                    </a:lnTo>
                    <a:lnTo>
                      <a:pt x="34" y="74"/>
                    </a:lnTo>
                    <a:lnTo>
                      <a:pt x="32" y="74"/>
                    </a:lnTo>
                    <a:lnTo>
                      <a:pt x="32" y="75"/>
                    </a:lnTo>
                    <a:lnTo>
                      <a:pt x="34" y="77"/>
                    </a:lnTo>
                    <a:lnTo>
                      <a:pt x="34" y="79"/>
                    </a:lnTo>
                    <a:lnTo>
                      <a:pt x="34" y="82"/>
                    </a:lnTo>
                    <a:lnTo>
                      <a:pt x="34" y="83"/>
                    </a:lnTo>
                    <a:lnTo>
                      <a:pt x="32" y="84"/>
                    </a:lnTo>
                    <a:lnTo>
                      <a:pt x="32" y="85"/>
                    </a:lnTo>
                    <a:lnTo>
                      <a:pt x="32" y="87"/>
                    </a:lnTo>
                    <a:lnTo>
                      <a:pt x="31" y="88"/>
                    </a:lnTo>
                    <a:lnTo>
                      <a:pt x="30" y="88"/>
                    </a:lnTo>
                    <a:lnTo>
                      <a:pt x="30" y="87"/>
                    </a:lnTo>
                    <a:lnTo>
                      <a:pt x="27" y="87"/>
                    </a:lnTo>
                    <a:lnTo>
                      <a:pt x="27" y="85"/>
                    </a:lnTo>
                    <a:lnTo>
                      <a:pt x="27" y="84"/>
                    </a:lnTo>
                    <a:lnTo>
                      <a:pt x="27" y="82"/>
                    </a:lnTo>
                    <a:lnTo>
                      <a:pt x="27" y="79"/>
                    </a:lnTo>
                    <a:lnTo>
                      <a:pt x="29" y="79"/>
                    </a:lnTo>
                    <a:lnTo>
                      <a:pt x="30" y="79"/>
                    </a:lnTo>
                    <a:lnTo>
                      <a:pt x="31" y="79"/>
                    </a:lnTo>
                    <a:lnTo>
                      <a:pt x="31" y="78"/>
                    </a:lnTo>
                    <a:lnTo>
                      <a:pt x="30" y="78"/>
                    </a:lnTo>
                    <a:lnTo>
                      <a:pt x="29" y="78"/>
                    </a:lnTo>
                    <a:lnTo>
                      <a:pt x="27" y="78"/>
                    </a:lnTo>
                    <a:lnTo>
                      <a:pt x="26" y="79"/>
                    </a:lnTo>
                    <a:lnTo>
                      <a:pt x="25" y="78"/>
                    </a:lnTo>
                    <a:lnTo>
                      <a:pt x="25" y="77"/>
                    </a:lnTo>
                    <a:lnTo>
                      <a:pt x="25" y="75"/>
                    </a:lnTo>
                    <a:lnTo>
                      <a:pt x="26" y="74"/>
                    </a:lnTo>
                    <a:lnTo>
                      <a:pt x="26" y="73"/>
                    </a:lnTo>
                    <a:lnTo>
                      <a:pt x="27" y="71"/>
                    </a:lnTo>
                    <a:lnTo>
                      <a:pt x="29" y="70"/>
                    </a:lnTo>
                    <a:lnTo>
                      <a:pt x="31" y="69"/>
                    </a:lnTo>
                    <a:lnTo>
                      <a:pt x="31" y="68"/>
                    </a:lnTo>
                    <a:lnTo>
                      <a:pt x="30" y="66"/>
                    </a:lnTo>
                    <a:lnTo>
                      <a:pt x="29" y="64"/>
                    </a:lnTo>
                    <a:lnTo>
                      <a:pt x="26" y="64"/>
                    </a:lnTo>
                    <a:lnTo>
                      <a:pt x="26" y="66"/>
                    </a:lnTo>
                    <a:lnTo>
                      <a:pt x="25" y="69"/>
                    </a:lnTo>
                    <a:lnTo>
                      <a:pt x="25" y="70"/>
                    </a:lnTo>
                    <a:lnTo>
                      <a:pt x="24" y="70"/>
                    </a:lnTo>
                    <a:lnTo>
                      <a:pt x="22" y="70"/>
                    </a:lnTo>
                    <a:lnTo>
                      <a:pt x="19" y="70"/>
                    </a:lnTo>
                    <a:lnTo>
                      <a:pt x="17" y="69"/>
                    </a:lnTo>
                    <a:lnTo>
                      <a:pt x="15" y="69"/>
                    </a:lnTo>
                    <a:lnTo>
                      <a:pt x="13" y="66"/>
                    </a:lnTo>
                    <a:lnTo>
                      <a:pt x="13" y="64"/>
                    </a:lnTo>
                    <a:lnTo>
                      <a:pt x="12" y="66"/>
                    </a:lnTo>
                    <a:lnTo>
                      <a:pt x="11" y="66"/>
                    </a:lnTo>
                    <a:lnTo>
                      <a:pt x="10" y="68"/>
                    </a:lnTo>
                    <a:lnTo>
                      <a:pt x="8" y="69"/>
                    </a:lnTo>
                    <a:lnTo>
                      <a:pt x="8" y="68"/>
                    </a:lnTo>
                    <a:lnTo>
                      <a:pt x="8" y="66"/>
                    </a:lnTo>
                    <a:lnTo>
                      <a:pt x="8" y="64"/>
                    </a:lnTo>
                    <a:lnTo>
                      <a:pt x="7" y="64"/>
                    </a:lnTo>
                    <a:lnTo>
                      <a:pt x="5" y="64"/>
                    </a:lnTo>
                    <a:lnTo>
                      <a:pt x="3" y="63"/>
                    </a:lnTo>
                    <a:lnTo>
                      <a:pt x="3" y="61"/>
                    </a:lnTo>
                    <a:lnTo>
                      <a:pt x="2" y="60"/>
                    </a:lnTo>
                    <a:lnTo>
                      <a:pt x="3" y="59"/>
                    </a:lnTo>
                    <a:lnTo>
                      <a:pt x="3" y="58"/>
                    </a:lnTo>
                    <a:lnTo>
                      <a:pt x="7" y="58"/>
                    </a:lnTo>
                    <a:lnTo>
                      <a:pt x="8" y="58"/>
                    </a:lnTo>
                    <a:lnTo>
                      <a:pt x="10" y="56"/>
                    </a:lnTo>
                    <a:lnTo>
                      <a:pt x="8" y="55"/>
                    </a:lnTo>
                    <a:lnTo>
                      <a:pt x="5" y="55"/>
                    </a:lnTo>
                    <a:lnTo>
                      <a:pt x="3" y="55"/>
                    </a:lnTo>
                    <a:lnTo>
                      <a:pt x="2" y="55"/>
                    </a:lnTo>
                    <a:lnTo>
                      <a:pt x="2" y="54"/>
                    </a:lnTo>
                    <a:lnTo>
                      <a:pt x="3" y="52"/>
                    </a:lnTo>
                    <a:lnTo>
                      <a:pt x="5" y="52"/>
                    </a:lnTo>
                    <a:lnTo>
                      <a:pt x="7" y="51"/>
                    </a:lnTo>
                    <a:lnTo>
                      <a:pt x="8" y="49"/>
                    </a:lnTo>
                    <a:lnTo>
                      <a:pt x="8" y="45"/>
                    </a:lnTo>
                    <a:lnTo>
                      <a:pt x="8" y="42"/>
                    </a:lnTo>
                    <a:lnTo>
                      <a:pt x="8" y="41"/>
                    </a:lnTo>
                    <a:lnTo>
                      <a:pt x="7" y="40"/>
                    </a:lnTo>
                    <a:lnTo>
                      <a:pt x="7" y="38"/>
                    </a:lnTo>
                    <a:lnTo>
                      <a:pt x="5" y="40"/>
                    </a:lnTo>
                    <a:lnTo>
                      <a:pt x="3" y="40"/>
                    </a:lnTo>
                    <a:lnTo>
                      <a:pt x="2" y="40"/>
                    </a:lnTo>
                    <a:lnTo>
                      <a:pt x="1" y="37"/>
                    </a:lnTo>
                    <a:lnTo>
                      <a:pt x="0" y="37"/>
                    </a:lnTo>
                    <a:lnTo>
                      <a:pt x="0" y="36"/>
                    </a:lnTo>
                    <a:lnTo>
                      <a:pt x="1" y="36"/>
                    </a:lnTo>
                    <a:lnTo>
                      <a:pt x="2" y="36"/>
                    </a:lnTo>
                    <a:lnTo>
                      <a:pt x="3" y="36"/>
                    </a:lnTo>
                    <a:lnTo>
                      <a:pt x="5" y="36"/>
                    </a:lnTo>
                    <a:lnTo>
                      <a:pt x="7" y="36"/>
                    </a:lnTo>
                    <a:lnTo>
                      <a:pt x="8" y="36"/>
                    </a:lnTo>
                    <a:lnTo>
                      <a:pt x="10" y="37"/>
                    </a:lnTo>
                    <a:lnTo>
                      <a:pt x="11" y="37"/>
                    </a:lnTo>
                    <a:lnTo>
                      <a:pt x="12" y="36"/>
                    </a:lnTo>
                    <a:lnTo>
                      <a:pt x="13" y="33"/>
                    </a:lnTo>
                    <a:lnTo>
                      <a:pt x="15" y="32"/>
                    </a:lnTo>
                    <a:lnTo>
                      <a:pt x="15" y="31"/>
                    </a:lnTo>
                    <a:lnTo>
                      <a:pt x="15" y="30"/>
                    </a:lnTo>
                    <a:lnTo>
                      <a:pt x="13" y="28"/>
                    </a:lnTo>
                    <a:lnTo>
                      <a:pt x="12" y="28"/>
                    </a:lnTo>
                    <a:lnTo>
                      <a:pt x="12" y="26"/>
                    </a:lnTo>
                    <a:lnTo>
                      <a:pt x="12" y="25"/>
                    </a:lnTo>
                    <a:lnTo>
                      <a:pt x="13" y="25"/>
                    </a:lnTo>
                    <a:lnTo>
                      <a:pt x="15" y="25"/>
                    </a:lnTo>
                    <a:lnTo>
                      <a:pt x="16" y="23"/>
                    </a:lnTo>
                    <a:lnTo>
                      <a:pt x="16" y="22"/>
                    </a:lnTo>
                    <a:lnTo>
                      <a:pt x="15" y="22"/>
                    </a:lnTo>
                    <a:lnTo>
                      <a:pt x="13" y="22"/>
                    </a:lnTo>
                    <a:lnTo>
                      <a:pt x="12" y="22"/>
                    </a:lnTo>
                    <a:lnTo>
                      <a:pt x="12" y="19"/>
                    </a:lnTo>
                    <a:lnTo>
                      <a:pt x="13" y="18"/>
                    </a:lnTo>
                    <a:lnTo>
                      <a:pt x="15" y="18"/>
                    </a:lnTo>
                    <a:lnTo>
                      <a:pt x="16" y="18"/>
                    </a:lnTo>
                    <a:lnTo>
                      <a:pt x="17" y="19"/>
                    </a:lnTo>
                    <a:lnTo>
                      <a:pt x="19" y="22"/>
                    </a:lnTo>
                    <a:lnTo>
                      <a:pt x="20" y="23"/>
                    </a:lnTo>
                    <a:lnTo>
                      <a:pt x="22" y="25"/>
                    </a:lnTo>
                    <a:lnTo>
                      <a:pt x="24" y="25"/>
                    </a:lnTo>
                    <a:lnTo>
                      <a:pt x="24" y="23"/>
                    </a:lnTo>
                    <a:lnTo>
                      <a:pt x="25" y="18"/>
                    </a:lnTo>
                    <a:lnTo>
                      <a:pt x="26" y="18"/>
                    </a:lnTo>
                    <a:lnTo>
                      <a:pt x="27" y="17"/>
                    </a:lnTo>
                    <a:lnTo>
                      <a:pt x="27" y="16"/>
                    </a:lnTo>
                    <a:lnTo>
                      <a:pt x="26" y="14"/>
                    </a:lnTo>
                    <a:lnTo>
                      <a:pt x="27" y="13"/>
                    </a:lnTo>
                    <a:lnTo>
                      <a:pt x="27" y="12"/>
                    </a:lnTo>
                    <a:lnTo>
                      <a:pt x="26" y="11"/>
                    </a:lnTo>
                    <a:lnTo>
                      <a:pt x="25" y="9"/>
                    </a:lnTo>
                    <a:lnTo>
                      <a:pt x="26" y="8"/>
                    </a:lnTo>
                    <a:lnTo>
                      <a:pt x="27" y="8"/>
                    </a:lnTo>
                    <a:lnTo>
                      <a:pt x="29" y="8"/>
                    </a:lnTo>
                    <a:lnTo>
                      <a:pt x="29" y="7"/>
                    </a:lnTo>
                    <a:lnTo>
                      <a:pt x="29" y="4"/>
                    </a:lnTo>
                    <a:lnTo>
                      <a:pt x="30" y="7"/>
                    </a:lnTo>
                    <a:lnTo>
                      <a:pt x="31" y="7"/>
                    </a:lnTo>
                    <a:lnTo>
                      <a:pt x="32" y="8"/>
                    </a:lnTo>
                    <a:lnTo>
                      <a:pt x="34" y="8"/>
                    </a:lnTo>
                    <a:lnTo>
                      <a:pt x="35" y="8"/>
                    </a:lnTo>
                    <a:lnTo>
                      <a:pt x="35" y="7"/>
                    </a:lnTo>
                    <a:lnTo>
                      <a:pt x="34" y="4"/>
                    </a:lnTo>
                    <a:lnTo>
                      <a:pt x="32" y="4"/>
                    </a:lnTo>
                    <a:lnTo>
                      <a:pt x="32" y="3"/>
                    </a:lnTo>
                    <a:lnTo>
                      <a:pt x="31" y="2"/>
                    </a:lnTo>
                    <a:lnTo>
                      <a:pt x="31" y="0"/>
                    </a:lnTo>
                    <a:lnTo>
                      <a:pt x="32" y="0"/>
                    </a:lnTo>
                    <a:lnTo>
                      <a:pt x="34" y="2"/>
                    </a:lnTo>
                    <a:lnTo>
                      <a:pt x="35" y="2"/>
                    </a:lnTo>
                    <a:lnTo>
                      <a:pt x="38" y="3"/>
                    </a:lnTo>
                    <a:lnTo>
                      <a:pt x="38" y="4"/>
                    </a:lnTo>
                    <a:lnTo>
                      <a:pt x="39" y="7"/>
                    </a:lnTo>
                    <a:lnTo>
                      <a:pt x="40" y="7"/>
                    </a:lnTo>
                    <a:lnTo>
                      <a:pt x="41" y="8"/>
                    </a:lnTo>
                    <a:lnTo>
                      <a:pt x="43" y="9"/>
                    </a:lnTo>
                    <a:lnTo>
                      <a:pt x="44" y="8"/>
                    </a:lnTo>
                    <a:lnTo>
                      <a:pt x="45" y="8"/>
                    </a:lnTo>
                    <a:lnTo>
                      <a:pt x="46" y="9"/>
                    </a:lnTo>
                    <a:lnTo>
                      <a:pt x="46" y="11"/>
                    </a:lnTo>
                    <a:lnTo>
                      <a:pt x="46" y="12"/>
                    </a:lnTo>
                    <a:lnTo>
                      <a:pt x="48" y="14"/>
                    </a:lnTo>
                    <a:lnTo>
                      <a:pt x="46" y="14"/>
                    </a:lnTo>
                    <a:lnTo>
                      <a:pt x="45" y="16"/>
                    </a:lnTo>
                    <a:lnTo>
                      <a:pt x="44" y="17"/>
                    </a:lnTo>
                    <a:lnTo>
                      <a:pt x="45" y="17"/>
                    </a:lnTo>
                    <a:lnTo>
                      <a:pt x="45" y="18"/>
                    </a:lnTo>
                    <a:lnTo>
                      <a:pt x="46" y="19"/>
                    </a:lnTo>
                    <a:lnTo>
                      <a:pt x="46" y="22"/>
                    </a:lnTo>
                    <a:lnTo>
                      <a:pt x="46" y="23"/>
                    </a:lnTo>
                    <a:lnTo>
                      <a:pt x="46" y="25"/>
                    </a:lnTo>
                    <a:lnTo>
                      <a:pt x="48" y="26"/>
                    </a:lnTo>
                    <a:lnTo>
                      <a:pt x="52" y="28"/>
                    </a:lnTo>
                    <a:lnTo>
                      <a:pt x="53" y="30"/>
                    </a:lnTo>
                    <a:lnTo>
                      <a:pt x="54" y="31"/>
                    </a:lnTo>
                    <a:lnTo>
                      <a:pt x="55" y="32"/>
                    </a:lnTo>
                    <a:lnTo>
                      <a:pt x="57" y="32"/>
                    </a:lnTo>
                    <a:lnTo>
                      <a:pt x="57" y="31"/>
                    </a:lnTo>
                    <a:lnTo>
                      <a:pt x="55" y="28"/>
                    </a:lnTo>
                    <a:lnTo>
                      <a:pt x="54" y="27"/>
                    </a:lnTo>
                    <a:lnTo>
                      <a:pt x="54" y="26"/>
                    </a:lnTo>
                    <a:lnTo>
                      <a:pt x="55" y="26"/>
                    </a:lnTo>
                    <a:lnTo>
                      <a:pt x="57" y="27"/>
                    </a:lnTo>
                    <a:lnTo>
                      <a:pt x="58" y="27"/>
                    </a:lnTo>
                    <a:lnTo>
                      <a:pt x="59" y="27"/>
                    </a:lnTo>
                    <a:lnTo>
                      <a:pt x="60" y="28"/>
                    </a:lnTo>
                    <a:lnTo>
                      <a:pt x="60" y="30"/>
                    </a:lnTo>
                    <a:lnTo>
                      <a:pt x="60" y="32"/>
                    </a:lnTo>
                    <a:lnTo>
                      <a:pt x="62" y="32"/>
                    </a:lnTo>
                    <a:lnTo>
                      <a:pt x="64" y="32"/>
                    </a:lnTo>
                    <a:lnTo>
                      <a:pt x="67" y="32"/>
                    </a:lnTo>
                    <a:lnTo>
                      <a:pt x="68" y="32"/>
                    </a:lnTo>
                    <a:lnTo>
                      <a:pt x="69" y="32"/>
                    </a:lnTo>
                    <a:lnTo>
                      <a:pt x="71" y="32"/>
                    </a:lnTo>
                    <a:lnTo>
                      <a:pt x="71" y="33"/>
                    </a:lnTo>
                    <a:lnTo>
                      <a:pt x="71" y="37"/>
                    </a:lnTo>
                    <a:lnTo>
                      <a:pt x="72" y="37"/>
                    </a:lnTo>
                    <a:lnTo>
                      <a:pt x="74" y="38"/>
                    </a:lnTo>
                    <a:lnTo>
                      <a:pt x="76" y="38"/>
                    </a:lnTo>
                    <a:lnTo>
                      <a:pt x="76" y="40"/>
                    </a:lnTo>
                    <a:lnTo>
                      <a:pt x="76" y="41"/>
                    </a:lnTo>
                    <a:lnTo>
                      <a:pt x="77" y="42"/>
                    </a:lnTo>
                    <a:lnTo>
                      <a:pt x="77" y="44"/>
                    </a:lnTo>
                    <a:lnTo>
                      <a:pt x="77" y="45"/>
                    </a:lnTo>
                    <a:lnTo>
                      <a:pt x="78" y="46"/>
                    </a:lnTo>
                    <a:lnTo>
                      <a:pt x="79" y="46"/>
                    </a:lnTo>
                    <a:lnTo>
                      <a:pt x="79" y="45"/>
                    </a:lnTo>
                    <a:lnTo>
                      <a:pt x="79" y="44"/>
                    </a:lnTo>
                    <a:lnTo>
                      <a:pt x="82" y="42"/>
                    </a:lnTo>
                    <a:lnTo>
                      <a:pt x="83" y="42"/>
                    </a:lnTo>
                    <a:lnTo>
                      <a:pt x="84" y="42"/>
                    </a:lnTo>
                    <a:lnTo>
                      <a:pt x="87" y="42"/>
                    </a:lnTo>
                    <a:lnTo>
                      <a:pt x="88" y="42"/>
                    </a:lnTo>
                    <a:lnTo>
                      <a:pt x="90" y="44"/>
                    </a:lnTo>
                    <a:lnTo>
                      <a:pt x="91" y="44"/>
                    </a:lnTo>
                    <a:lnTo>
                      <a:pt x="91" y="45"/>
                    </a:lnTo>
                    <a:lnTo>
                      <a:pt x="92" y="45"/>
                    </a:lnTo>
                    <a:lnTo>
                      <a:pt x="93" y="44"/>
                    </a:lnTo>
                    <a:lnTo>
                      <a:pt x="93" y="45"/>
                    </a:lnTo>
                    <a:lnTo>
                      <a:pt x="95" y="45"/>
                    </a:lnTo>
                    <a:lnTo>
                      <a:pt x="97" y="45"/>
                    </a:lnTo>
                    <a:lnTo>
                      <a:pt x="97" y="44"/>
                    </a:lnTo>
                    <a:lnTo>
                      <a:pt x="98" y="44"/>
                    </a:lnTo>
                    <a:lnTo>
                      <a:pt x="100" y="45"/>
                    </a:lnTo>
                    <a:lnTo>
                      <a:pt x="101" y="45"/>
                    </a:lnTo>
                    <a:lnTo>
                      <a:pt x="102" y="46"/>
                    </a:lnTo>
                    <a:lnTo>
                      <a:pt x="102" y="47"/>
                    </a:lnTo>
                    <a:lnTo>
                      <a:pt x="103" y="47"/>
                    </a:lnTo>
                    <a:lnTo>
                      <a:pt x="103" y="46"/>
                    </a:lnTo>
                    <a:lnTo>
                      <a:pt x="103" y="45"/>
                    </a:lnTo>
                    <a:lnTo>
                      <a:pt x="105" y="45"/>
                    </a:lnTo>
                    <a:lnTo>
                      <a:pt x="106" y="45"/>
                    </a:lnTo>
                    <a:lnTo>
                      <a:pt x="107" y="44"/>
                    </a:lnTo>
                    <a:lnTo>
                      <a:pt x="109" y="45"/>
                    </a:lnTo>
                    <a:lnTo>
                      <a:pt x="109" y="46"/>
                    </a:lnTo>
                    <a:lnTo>
                      <a:pt x="107" y="47"/>
                    </a:lnTo>
                    <a:lnTo>
                      <a:pt x="106" y="47"/>
                    </a:lnTo>
                    <a:lnTo>
                      <a:pt x="106" y="49"/>
                    </a:lnTo>
                    <a:lnTo>
                      <a:pt x="107" y="49"/>
                    </a:lnTo>
                    <a:lnTo>
                      <a:pt x="109" y="49"/>
                    </a:lnTo>
                    <a:lnTo>
                      <a:pt x="110" y="47"/>
                    </a:lnTo>
                    <a:lnTo>
                      <a:pt x="112" y="47"/>
                    </a:lnTo>
                    <a:lnTo>
                      <a:pt x="114" y="47"/>
                    </a:lnTo>
                    <a:lnTo>
                      <a:pt x="115" y="47"/>
                    </a:lnTo>
                    <a:lnTo>
                      <a:pt x="115" y="49"/>
                    </a:lnTo>
                    <a:lnTo>
                      <a:pt x="114" y="51"/>
                    </a:lnTo>
                    <a:lnTo>
                      <a:pt x="112" y="52"/>
                    </a:lnTo>
                    <a:lnTo>
                      <a:pt x="112" y="54"/>
                    </a:lnTo>
                    <a:lnTo>
                      <a:pt x="114" y="55"/>
                    </a:lnTo>
                    <a:lnTo>
                      <a:pt x="112" y="55"/>
                    </a:lnTo>
                    <a:lnTo>
                      <a:pt x="112" y="56"/>
                    </a:lnTo>
                    <a:lnTo>
                      <a:pt x="112" y="58"/>
                    </a:lnTo>
                    <a:lnTo>
                      <a:pt x="110" y="58"/>
                    </a:lnTo>
                    <a:lnTo>
                      <a:pt x="110" y="60"/>
                    </a:lnTo>
                    <a:lnTo>
                      <a:pt x="112" y="61"/>
                    </a:lnTo>
                    <a:lnTo>
                      <a:pt x="110" y="63"/>
                    </a:lnTo>
                    <a:lnTo>
                      <a:pt x="110" y="64"/>
                    </a:lnTo>
                    <a:lnTo>
                      <a:pt x="109" y="66"/>
                    </a:lnTo>
                    <a:lnTo>
                      <a:pt x="107" y="66"/>
                    </a:lnTo>
                    <a:lnTo>
                      <a:pt x="106" y="66"/>
                    </a:lnTo>
                    <a:lnTo>
                      <a:pt x="105" y="66"/>
                    </a:lnTo>
                    <a:lnTo>
                      <a:pt x="105" y="68"/>
                    </a:lnTo>
                    <a:lnTo>
                      <a:pt x="106" y="68"/>
                    </a:lnTo>
                    <a:lnTo>
                      <a:pt x="107" y="68"/>
                    </a:lnTo>
                    <a:lnTo>
                      <a:pt x="109" y="68"/>
                    </a:lnTo>
                    <a:lnTo>
                      <a:pt x="110" y="69"/>
                    </a:lnTo>
                    <a:lnTo>
                      <a:pt x="112" y="69"/>
                    </a:lnTo>
                    <a:lnTo>
                      <a:pt x="114" y="70"/>
                    </a:lnTo>
                    <a:lnTo>
                      <a:pt x="115" y="70"/>
                    </a:lnTo>
                    <a:lnTo>
                      <a:pt x="115" y="73"/>
                    </a:lnTo>
                    <a:lnTo>
                      <a:pt x="115" y="74"/>
                    </a:lnTo>
                    <a:lnTo>
                      <a:pt x="115" y="75"/>
                    </a:lnTo>
                    <a:lnTo>
                      <a:pt x="116" y="77"/>
                    </a:lnTo>
                    <a:lnTo>
                      <a:pt x="117" y="78"/>
                    </a:lnTo>
                    <a:lnTo>
                      <a:pt x="116" y="79"/>
                    </a:lnTo>
                    <a:lnTo>
                      <a:pt x="116" y="82"/>
                    </a:lnTo>
                    <a:lnTo>
                      <a:pt x="116" y="83"/>
                    </a:lnTo>
                    <a:lnTo>
                      <a:pt x="117" y="85"/>
                    </a:lnTo>
                    <a:lnTo>
                      <a:pt x="116" y="88"/>
                    </a:lnTo>
                    <a:lnTo>
                      <a:pt x="115" y="89"/>
                    </a:lnTo>
                    <a:lnTo>
                      <a:pt x="112" y="89"/>
                    </a:lnTo>
                    <a:lnTo>
                      <a:pt x="112" y="90"/>
                    </a:lnTo>
                    <a:lnTo>
                      <a:pt x="112" y="92"/>
                    </a:lnTo>
                    <a:lnTo>
                      <a:pt x="110" y="93"/>
                    </a:lnTo>
                    <a:lnTo>
                      <a:pt x="109" y="93"/>
                    </a:lnTo>
                    <a:lnTo>
                      <a:pt x="107" y="93"/>
                    </a:lnTo>
                    <a:lnTo>
                      <a:pt x="106" y="96"/>
                    </a:lnTo>
                    <a:lnTo>
                      <a:pt x="107" y="97"/>
                    </a:lnTo>
                    <a:lnTo>
                      <a:pt x="109" y="97"/>
                    </a:lnTo>
                    <a:lnTo>
                      <a:pt x="110" y="96"/>
                    </a:lnTo>
                    <a:lnTo>
                      <a:pt x="112" y="96"/>
                    </a:lnTo>
                    <a:lnTo>
                      <a:pt x="114" y="96"/>
                    </a:lnTo>
                    <a:lnTo>
                      <a:pt x="114" y="93"/>
                    </a:lnTo>
                    <a:lnTo>
                      <a:pt x="115" y="92"/>
                    </a:lnTo>
                    <a:lnTo>
                      <a:pt x="116" y="90"/>
                    </a:lnTo>
                    <a:lnTo>
                      <a:pt x="116" y="92"/>
                    </a:lnTo>
                    <a:lnTo>
                      <a:pt x="117" y="92"/>
                    </a:lnTo>
                    <a:lnTo>
                      <a:pt x="117" y="93"/>
                    </a:lnTo>
                    <a:lnTo>
                      <a:pt x="117" y="96"/>
                    </a:lnTo>
                    <a:lnTo>
                      <a:pt x="119" y="96"/>
                    </a:lnTo>
                    <a:lnTo>
                      <a:pt x="120" y="93"/>
                    </a:lnTo>
                    <a:lnTo>
                      <a:pt x="121" y="92"/>
                    </a:lnTo>
                    <a:lnTo>
                      <a:pt x="122" y="93"/>
                    </a:lnTo>
                    <a:lnTo>
                      <a:pt x="124" y="93"/>
                    </a:lnTo>
                    <a:lnTo>
                      <a:pt x="124" y="96"/>
                    </a:lnTo>
                    <a:lnTo>
                      <a:pt x="124" y="97"/>
                    </a:lnTo>
                    <a:lnTo>
                      <a:pt x="124" y="98"/>
                    </a:lnTo>
                    <a:lnTo>
                      <a:pt x="126" y="98"/>
                    </a:lnTo>
                    <a:lnTo>
                      <a:pt x="128" y="98"/>
                    </a:lnTo>
                    <a:lnTo>
                      <a:pt x="129" y="98"/>
                    </a:lnTo>
                    <a:lnTo>
                      <a:pt x="130" y="97"/>
                    </a:lnTo>
                    <a:lnTo>
                      <a:pt x="131" y="97"/>
                    </a:lnTo>
                    <a:lnTo>
                      <a:pt x="133" y="96"/>
                    </a:lnTo>
                    <a:lnTo>
                      <a:pt x="134" y="96"/>
                    </a:lnTo>
                    <a:lnTo>
                      <a:pt x="134" y="97"/>
                    </a:lnTo>
                    <a:lnTo>
                      <a:pt x="134" y="98"/>
                    </a:lnTo>
                    <a:lnTo>
                      <a:pt x="135" y="98"/>
                    </a:lnTo>
                    <a:lnTo>
                      <a:pt x="138" y="97"/>
                    </a:lnTo>
                    <a:lnTo>
                      <a:pt x="139" y="97"/>
                    </a:lnTo>
                    <a:lnTo>
                      <a:pt x="139" y="98"/>
                    </a:lnTo>
                    <a:lnTo>
                      <a:pt x="138" y="101"/>
                    </a:lnTo>
                    <a:lnTo>
                      <a:pt x="136" y="101"/>
                    </a:lnTo>
                    <a:lnTo>
                      <a:pt x="135" y="102"/>
                    </a:lnTo>
                    <a:lnTo>
                      <a:pt x="136" y="102"/>
                    </a:lnTo>
                    <a:lnTo>
                      <a:pt x="138" y="103"/>
                    </a:lnTo>
                    <a:lnTo>
                      <a:pt x="138" y="104"/>
                    </a:lnTo>
                    <a:lnTo>
                      <a:pt x="138" y="106"/>
                    </a:lnTo>
                    <a:lnTo>
                      <a:pt x="136" y="106"/>
                    </a:lnTo>
                    <a:lnTo>
                      <a:pt x="135" y="106"/>
                    </a:lnTo>
                    <a:lnTo>
                      <a:pt x="134" y="106"/>
                    </a:lnTo>
                    <a:lnTo>
                      <a:pt x="133" y="106"/>
                    </a:lnTo>
                    <a:lnTo>
                      <a:pt x="134" y="107"/>
                    </a:lnTo>
                    <a:lnTo>
                      <a:pt x="135" y="107"/>
                    </a:lnTo>
                    <a:lnTo>
                      <a:pt x="136" y="108"/>
                    </a:lnTo>
                    <a:lnTo>
                      <a:pt x="136" y="111"/>
                    </a:lnTo>
                    <a:lnTo>
                      <a:pt x="136" y="112"/>
                    </a:lnTo>
                    <a:lnTo>
                      <a:pt x="135" y="113"/>
                    </a:lnTo>
                    <a:lnTo>
                      <a:pt x="134" y="113"/>
                    </a:lnTo>
                    <a:lnTo>
                      <a:pt x="133" y="115"/>
                    </a:lnTo>
                    <a:lnTo>
                      <a:pt x="133" y="116"/>
                    </a:lnTo>
                    <a:lnTo>
                      <a:pt x="131" y="117"/>
                    </a:lnTo>
                    <a:lnTo>
                      <a:pt x="131" y="118"/>
                    </a:lnTo>
                    <a:lnTo>
                      <a:pt x="129" y="118"/>
                    </a:lnTo>
                    <a:lnTo>
                      <a:pt x="128" y="116"/>
                    </a:lnTo>
                    <a:lnTo>
                      <a:pt x="128" y="113"/>
                    </a:lnTo>
                    <a:lnTo>
                      <a:pt x="128" y="112"/>
                    </a:lnTo>
                    <a:lnTo>
                      <a:pt x="126" y="108"/>
                    </a:lnTo>
                    <a:lnTo>
                      <a:pt x="126" y="107"/>
                    </a:lnTo>
                    <a:lnTo>
                      <a:pt x="124" y="106"/>
                    </a:lnTo>
                    <a:lnTo>
                      <a:pt x="122" y="104"/>
                    </a:lnTo>
                    <a:lnTo>
                      <a:pt x="122" y="103"/>
                    </a:lnTo>
                    <a:lnTo>
                      <a:pt x="121" y="102"/>
                    </a:lnTo>
                    <a:lnTo>
                      <a:pt x="121" y="99"/>
                    </a:lnTo>
                    <a:lnTo>
                      <a:pt x="120" y="99"/>
                    </a:lnTo>
                    <a:lnTo>
                      <a:pt x="120" y="101"/>
                    </a:lnTo>
                    <a:lnTo>
                      <a:pt x="119" y="102"/>
                    </a:lnTo>
                    <a:lnTo>
                      <a:pt x="119" y="103"/>
                    </a:lnTo>
                    <a:lnTo>
                      <a:pt x="119" y="106"/>
                    </a:lnTo>
                    <a:lnTo>
                      <a:pt x="117" y="106"/>
                    </a:lnTo>
                    <a:lnTo>
                      <a:pt x="119" y="107"/>
                    </a:lnTo>
                    <a:lnTo>
                      <a:pt x="120" y="108"/>
                    </a:lnTo>
                    <a:lnTo>
                      <a:pt x="121" y="108"/>
                    </a:lnTo>
                    <a:lnTo>
                      <a:pt x="121" y="111"/>
                    </a:lnTo>
                    <a:lnTo>
                      <a:pt x="121" y="112"/>
                    </a:lnTo>
                    <a:lnTo>
                      <a:pt x="120" y="112"/>
                    </a:lnTo>
                    <a:lnTo>
                      <a:pt x="120" y="113"/>
                    </a:lnTo>
                    <a:lnTo>
                      <a:pt x="120" y="115"/>
                    </a:lnTo>
                    <a:lnTo>
                      <a:pt x="121" y="116"/>
                    </a:lnTo>
                    <a:lnTo>
                      <a:pt x="121" y="117"/>
                    </a:lnTo>
                    <a:lnTo>
                      <a:pt x="120" y="117"/>
                    </a:lnTo>
                    <a:lnTo>
                      <a:pt x="119" y="118"/>
                    </a:lnTo>
                    <a:lnTo>
                      <a:pt x="119" y="120"/>
                    </a:lnTo>
                    <a:lnTo>
                      <a:pt x="119" y="121"/>
                    </a:lnTo>
                    <a:lnTo>
                      <a:pt x="117" y="122"/>
                    </a:lnTo>
                    <a:lnTo>
                      <a:pt x="120" y="122"/>
                    </a:lnTo>
                    <a:lnTo>
                      <a:pt x="121" y="122"/>
                    </a:lnTo>
                    <a:lnTo>
                      <a:pt x="121" y="123"/>
                    </a:lnTo>
                    <a:lnTo>
                      <a:pt x="120" y="126"/>
                    </a:lnTo>
                    <a:lnTo>
                      <a:pt x="121" y="127"/>
                    </a:lnTo>
                    <a:lnTo>
                      <a:pt x="121" y="128"/>
                    </a:lnTo>
                    <a:lnTo>
                      <a:pt x="122" y="128"/>
                    </a:lnTo>
                    <a:lnTo>
                      <a:pt x="124" y="130"/>
                    </a:lnTo>
                    <a:lnTo>
                      <a:pt x="126" y="130"/>
                    </a:lnTo>
                    <a:lnTo>
                      <a:pt x="129" y="131"/>
                    </a:lnTo>
                    <a:lnTo>
                      <a:pt x="130" y="132"/>
                    </a:lnTo>
                    <a:lnTo>
                      <a:pt x="131" y="134"/>
                    </a:lnTo>
                    <a:lnTo>
                      <a:pt x="131" y="135"/>
                    </a:lnTo>
                    <a:lnTo>
                      <a:pt x="131" y="136"/>
                    </a:lnTo>
                    <a:lnTo>
                      <a:pt x="130" y="137"/>
                    </a:lnTo>
                    <a:lnTo>
                      <a:pt x="130" y="141"/>
                    </a:lnTo>
                    <a:lnTo>
                      <a:pt x="130" y="142"/>
                    </a:lnTo>
                    <a:lnTo>
                      <a:pt x="133" y="144"/>
                    </a:lnTo>
                    <a:lnTo>
                      <a:pt x="134" y="146"/>
                    </a:lnTo>
                    <a:lnTo>
                      <a:pt x="135" y="146"/>
                    </a:lnTo>
                    <a:lnTo>
                      <a:pt x="135" y="147"/>
                    </a:lnTo>
                    <a:lnTo>
                      <a:pt x="135" y="149"/>
                    </a:lnTo>
                    <a:lnTo>
                      <a:pt x="135" y="151"/>
                    </a:lnTo>
                    <a:lnTo>
                      <a:pt x="136" y="151"/>
                    </a:lnTo>
                    <a:lnTo>
                      <a:pt x="138" y="153"/>
                    </a:lnTo>
                    <a:lnTo>
                      <a:pt x="139" y="153"/>
                    </a:lnTo>
                    <a:lnTo>
                      <a:pt x="141" y="155"/>
                    </a:lnTo>
                    <a:lnTo>
                      <a:pt x="141" y="156"/>
                    </a:lnTo>
                    <a:lnTo>
                      <a:pt x="139" y="159"/>
                    </a:lnTo>
                    <a:lnTo>
                      <a:pt x="141" y="160"/>
                    </a:lnTo>
                    <a:lnTo>
                      <a:pt x="141" y="163"/>
                    </a:lnTo>
                    <a:lnTo>
                      <a:pt x="141" y="164"/>
                    </a:lnTo>
                    <a:lnTo>
                      <a:pt x="141" y="166"/>
                    </a:lnTo>
                    <a:lnTo>
                      <a:pt x="143" y="168"/>
                    </a:lnTo>
                    <a:lnTo>
                      <a:pt x="144" y="172"/>
                    </a:lnTo>
                    <a:lnTo>
                      <a:pt x="145" y="172"/>
                    </a:lnTo>
                    <a:lnTo>
                      <a:pt x="145" y="173"/>
                    </a:lnTo>
                    <a:lnTo>
                      <a:pt x="145" y="174"/>
                    </a:lnTo>
                    <a:lnTo>
                      <a:pt x="144" y="175"/>
                    </a:lnTo>
                    <a:lnTo>
                      <a:pt x="143" y="177"/>
                    </a:lnTo>
                    <a:lnTo>
                      <a:pt x="141" y="178"/>
                    </a:lnTo>
                    <a:lnTo>
                      <a:pt x="139" y="178"/>
                    </a:lnTo>
                    <a:lnTo>
                      <a:pt x="139" y="179"/>
                    </a:lnTo>
                    <a:lnTo>
                      <a:pt x="139" y="180"/>
                    </a:lnTo>
                    <a:lnTo>
                      <a:pt x="139" y="182"/>
                    </a:lnTo>
                    <a:lnTo>
                      <a:pt x="139" y="183"/>
                    </a:lnTo>
                    <a:lnTo>
                      <a:pt x="138" y="185"/>
                    </a:lnTo>
                    <a:lnTo>
                      <a:pt x="136" y="188"/>
                    </a:lnTo>
                    <a:lnTo>
                      <a:pt x="136" y="191"/>
                    </a:lnTo>
                    <a:lnTo>
                      <a:pt x="136" y="192"/>
                    </a:lnTo>
                    <a:lnTo>
                      <a:pt x="138" y="193"/>
                    </a:lnTo>
                    <a:lnTo>
                      <a:pt x="139" y="194"/>
                    </a:lnTo>
                    <a:lnTo>
                      <a:pt x="139" y="196"/>
                    </a:lnTo>
                    <a:lnTo>
                      <a:pt x="139" y="199"/>
                    </a:lnTo>
                    <a:lnTo>
                      <a:pt x="143" y="199"/>
                    </a:lnTo>
                    <a:lnTo>
                      <a:pt x="145" y="199"/>
                    </a:lnTo>
                    <a:lnTo>
                      <a:pt x="147" y="201"/>
                    </a:lnTo>
                    <a:lnTo>
                      <a:pt x="148" y="202"/>
                    </a:lnTo>
                    <a:lnTo>
                      <a:pt x="149" y="203"/>
                    </a:lnTo>
                    <a:lnTo>
                      <a:pt x="149" y="204"/>
                    </a:lnTo>
                    <a:lnTo>
                      <a:pt x="149" y="206"/>
                    </a:lnTo>
                    <a:lnTo>
                      <a:pt x="148" y="206"/>
                    </a:lnTo>
                    <a:lnTo>
                      <a:pt x="147" y="206"/>
                    </a:lnTo>
                    <a:lnTo>
                      <a:pt x="145" y="206"/>
                    </a:lnTo>
                    <a:lnTo>
                      <a:pt x="145" y="207"/>
                    </a:lnTo>
                    <a:lnTo>
                      <a:pt x="145" y="208"/>
                    </a:lnTo>
                    <a:lnTo>
                      <a:pt x="147" y="210"/>
                    </a:lnTo>
                    <a:lnTo>
                      <a:pt x="147" y="211"/>
                    </a:lnTo>
                    <a:lnTo>
                      <a:pt x="147" y="212"/>
                    </a:lnTo>
                    <a:lnTo>
                      <a:pt x="148" y="217"/>
                    </a:lnTo>
                    <a:lnTo>
                      <a:pt x="149" y="220"/>
                    </a:lnTo>
                    <a:lnTo>
                      <a:pt x="150" y="221"/>
                    </a:lnTo>
                    <a:lnTo>
                      <a:pt x="152" y="222"/>
                    </a:lnTo>
                    <a:lnTo>
                      <a:pt x="154" y="225"/>
                    </a:lnTo>
                    <a:lnTo>
                      <a:pt x="157" y="226"/>
                    </a:lnTo>
                    <a:lnTo>
                      <a:pt x="158" y="225"/>
                    </a:lnTo>
                    <a:lnTo>
                      <a:pt x="159" y="225"/>
                    </a:lnTo>
                    <a:lnTo>
                      <a:pt x="161" y="225"/>
                    </a:lnTo>
                    <a:lnTo>
                      <a:pt x="162" y="225"/>
                    </a:lnTo>
                    <a:lnTo>
                      <a:pt x="162" y="226"/>
                    </a:lnTo>
                    <a:lnTo>
                      <a:pt x="163" y="227"/>
                    </a:lnTo>
                    <a:lnTo>
                      <a:pt x="164" y="227"/>
                    </a:lnTo>
                    <a:lnTo>
                      <a:pt x="166" y="227"/>
                    </a:lnTo>
                    <a:lnTo>
                      <a:pt x="167" y="227"/>
                    </a:lnTo>
                    <a:lnTo>
                      <a:pt x="168" y="227"/>
                    </a:lnTo>
                    <a:lnTo>
                      <a:pt x="171" y="230"/>
                    </a:lnTo>
                    <a:lnTo>
                      <a:pt x="172" y="231"/>
                    </a:lnTo>
                    <a:lnTo>
                      <a:pt x="172" y="230"/>
                    </a:lnTo>
                    <a:lnTo>
                      <a:pt x="173" y="230"/>
                    </a:lnTo>
                    <a:lnTo>
                      <a:pt x="174" y="230"/>
                    </a:lnTo>
                    <a:lnTo>
                      <a:pt x="176" y="230"/>
                    </a:lnTo>
                    <a:lnTo>
                      <a:pt x="177" y="227"/>
                    </a:lnTo>
                    <a:lnTo>
                      <a:pt x="178" y="227"/>
                    </a:lnTo>
                    <a:lnTo>
                      <a:pt x="180" y="227"/>
                    </a:lnTo>
                    <a:lnTo>
                      <a:pt x="181" y="230"/>
                    </a:lnTo>
                    <a:lnTo>
                      <a:pt x="182" y="230"/>
                    </a:lnTo>
                    <a:lnTo>
                      <a:pt x="183" y="230"/>
                    </a:lnTo>
                    <a:lnTo>
                      <a:pt x="186" y="230"/>
                    </a:lnTo>
                    <a:lnTo>
                      <a:pt x="187" y="230"/>
                    </a:lnTo>
                    <a:lnTo>
                      <a:pt x="188" y="231"/>
                    </a:lnTo>
                    <a:lnTo>
                      <a:pt x="190" y="230"/>
                    </a:lnTo>
                    <a:lnTo>
                      <a:pt x="191" y="231"/>
                    </a:lnTo>
                    <a:lnTo>
                      <a:pt x="192" y="232"/>
                    </a:lnTo>
                    <a:lnTo>
                      <a:pt x="192" y="234"/>
                    </a:lnTo>
                    <a:lnTo>
                      <a:pt x="193" y="235"/>
                    </a:lnTo>
                    <a:lnTo>
                      <a:pt x="195" y="236"/>
                    </a:lnTo>
                    <a:lnTo>
                      <a:pt x="196" y="237"/>
                    </a:lnTo>
                    <a:lnTo>
                      <a:pt x="197" y="237"/>
                    </a:lnTo>
                    <a:lnTo>
                      <a:pt x="199" y="237"/>
                    </a:lnTo>
                    <a:lnTo>
                      <a:pt x="199" y="239"/>
                    </a:lnTo>
                    <a:lnTo>
                      <a:pt x="201" y="241"/>
                    </a:lnTo>
                    <a:lnTo>
                      <a:pt x="202" y="241"/>
                    </a:lnTo>
                    <a:lnTo>
                      <a:pt x="204" y="242"/>
                    </a:lnTo>
                    <a:lnTo>
                      <a:pt x="205" y="245"/>
                    </a:lnTo>
                    <a:lnTo>
                      <a:pt x="206" y="246"/>
                    </a:lnTo>
                    <a:lnTo>
                      <a:pt x="206" y="249"/>
                    </a:lnTo>
                    <a:lnTo>
                      <a:pt x="207" y="251"/>
                    </a:lnTo>
                    <a:lnTo>
                      <a:pt x="209" y="251"/>
                    </a:lnTo>
                    <a:lnTo>
                      <a:pt x="210" y="251"/>
                    </a:lnTo>
                    <a:lnTo>
                      <a:pt x="212" y="250"/>
                    </a:lnTo>
                    <a:lnTo>
                      <a:pt x="216" y="250"/>
                    </a:lnTo>
                    <a:lnTo>
                      <a:pt x="216" y="251"/>
                    </a:lnTo>
                    <a:lnTo>
                      <a:pt x="216" y="253"/>
                    </a:lnTo>
                    <a:lnTo>
                      <a:pt x="214" y="254"/>
                    </a:lnTo>
                    <a:lnTo>
                      <a:pt x="212" y="255"/>
                    </a:lnTo>
                    <a:lnTo>
                      <a:pt x="211" y="259"/>
                    </a:lnTo>
                    <a:lnTo>
                      <a:pt x="210" y="260"/>
                    </a:lnTo>
                    <a:lnTo>
                      <a:pt x="209" y="263"/>
                    </a:lnTo>
                    <a:lnTo>
                      <a:pt x="209" y="265"/>
                    </a:lnTo>
                    <a:lnTo>
                      <a:pt x="209" y="268"/>
                    </a:lnTo>
                    <a:lnTo>
                      <a:pt x="209" y="269"/>
                    </a:lnTo>
                    <a:lnTo>
                      <a:pt x="211" y="270"/>
                    </a:lnTo>
                    <a:lnTo>
                      <a:pt x="212" y="270"/>
                    </a:lnTo>
                    <a:lnTo>
                      <a:pt x="216" y="270"/>
                    </a:lnTo>
                    <a:lnTo>
                      <a:pt x="218" y="270"/>
                    </a:lnTo>
                    <a:lnTo>
                      <a:pt x="219" y="272"/>
                    </a:lnTo>
                    <a:lnTo>
                      <a:pt x="220" y="270"/>
                    </a:lnTo>
                    <a:lnTo>
                      <a:pt x="223" y="269"/>
                    </a:lnTo>
                    <a:lnTo>
                      <a:pt x="224" y="268"/>
                    </a:lnTo>
                    <a:lnTo>
                      <a:pt x="224" y="269"/>
                    </a:lnTo>
                    <a:lnTo>
                      <a:pt x="224" y="270"/>
                    </a:lnTo>
                    <a:lnTo>
                      <a:pt x="225" y="272"/>
                    </a:lnTo>
                    <a:lnTo>
                      <a:pt x="225" y="274"/>
                    </a:lnTo>
                    <a:lnTo>
                      <a:pt x="223" y="278"/>
                    </a:lnTo>
                    <a:lnTo>
                      <a:pt x="221" y="279"/>
                    </a:lnTo>
                    <a:lnTo>
                      <a:pt x="223" y="279"/>
                    </a:lnTo>
                    <a:lnTo>
                      <a:pt x="224" y="281"/>
                    </a:lnTo>
                    <a:lnTo>
                      <a:pt x="225" y="279"/>
                    </a:lnTo>
                    <a:lnTo>
                      <a:pt x="226" y="279"/>
                    </a:lnTo>
                    <a:lnTo>
                      <a:pt x="228" y="281"/>
                    </a:lnTo>
                    <a:lnTo>
                      <a:pt x="230" y="281"/>
                    </a:lnTo>
                    <a:lnTo>
                      <a:pt x="233" y="282"/>
                    </a:lnTo>
                    <a:lnTo>
                      <a:pt x="234" y="282"/>
                    </a:lnTo>
                    <a:lnTo>
                      <a:pt x="234" y="281"/>
                    </a:lnTo>
                    <a:lnTo>
                      <a:pt x="235" y="279"/>
                    </a:lnTo>
                    <a:lnTo>
                      <a:pt x="237" y="281"/>
                    </a:lnTo>
                    <a:lnTo>
                      <a:pt x="238" y="281"/>
                    </a:lnTo>
                    <a:lnTo>
                      <a:pt x="239" y="282"/>
                    </a:lnTo>
                    <a:lnTo>
                      <a:pt x="242" y="283"/>
                    </a:lnTo>
                    <a:lnTo>
                      <a:pt x="243" y="286"/>
                    </a:lnTo>
                    <a:lnTo>
                      <a:pt x="247" y="287"/>
                    </a:lnTo>
                    <a:lnTo>
                      <a:pt x="248" y="287"/>
                    </a:lnTo>
                    <a:lnTo>
                      <a:pt x="249" y="287"/>
                    </a:lnTo>
                    <a:lnTo>
                      <a:pt x="250" y="289"/>
                    </a:lnTo>
                    <a:lnTo>
                      <a:pt x="252" y="292"/>
                    </a:lnTo>
                    <a:lnTo>
                      <a:pt x="253" y="293"/>
                    </a:lnTo>
                    <a:lnTo>
                      <a:pt x="253" y="294"/>
                    </a:lnTo>
                    <a:lnTo>
                      <a:pt x="254" y="294"/>
                    </a:lnTo>
                    <a:lnTo>
                      <a:pt x="256" y="294"/>
                    </a:lnTo>
                    <a:lnTo>
                      <a:pt x="257" y="297"/>
                    </a:lnTo>
                    <a:lnTo>
                      <a:pt x="257" y="298"/>
                    </a:lnTo>
                    <a:lnTo>
                      <a:pt x="256" y="300"/>
                    </a:lnTo>
                    <a:lnTo>
                      <a:pt x="257" y="300"/>
                    </a:lnTo>
                    <a:lnTo>
                      <a:pt x="258" y="300"/>
                    </a:lnTo>
                    <a:lnTo>
                      <a:pt x="261" y="301"/>
                    </a:lnTo>
                    <a:lnTo>
                      <a:pt x="261" y="303"/>
                    </a:lnTo>
                    <a:lnTo>
                      <a:pt x="262" y="303"/>
                    </a:lnTo>
                    <a:lnTo>
                      <a:pt x="262" y="301"/>
                    </a:lnTo>
                    <a:lnTo>
                      <a:pt x="263" y="301"/>
                    </a:lnTo>
                    <a:lnTo>
                      <a:pt x="264" y="303"/>
                    </a:lnTo>
                    <a:lnTo>
                      <a:pt x="264" y="305"/>
                    </a:lnTo>
                    <a:lnTo>
                      <a:pt x="263" y="306"/>
                    </a:lnTo>
                    <a:lnTo>
                      <a:pt x="264" y="306"/>
                    </a:lnTo>
                    <a:lnTo>
                      <a:pt x="266" y="306"/>
                    </a:lnTo>
                    <a:lnTo>
                      <a:pt x="267" y="306"/>
                    </a:lnTo>
                    <a:lnTo>
                      <a:pt x="268" y="306"/>
                    </a:lnTo>
                    <a:lnTo>
                      <a:pt x="268" y="307"/>
                    </a:lnTo>
                    <a:lnTo>
                      <a:pt x="270" y="308"/>
                    </a:lnTo>
                    <a:lnTo>
                      <a:pt x="272" y="307"/>
                    </a:lnTo>
                    <a:lnTo>
                      <a:pt x="273" y="307"/>
                    </a:lnTo>
                    <a:lnTo>
                      <a:pt x="276" y="307"/>
                    </a:lnTo>
                    <a:lnTo>
                      <a:pt x="277" y="307"/>
                    </a:lnTo>
                    <a:lnTo>
                      <a:pt x="278" y="307"/>
                    </a:lnTo>
                    <a:lnTo>
                      <a:pt x="280" y="307"/>
                    </a:lnTo>
                    <a:lnTo>
                      <a:pt x="280" y="306"/>
                    </a:lnTo>
                    <a:lnTo>
                      <a:pt x="281" y="307"/>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6" name="Freeform 216">
                <a:extLst>
                  <a:ext uri="{FF2B5EF4-FFF2-40B4-BE49-F238E27FC236}">
                    <a16:creationId xmlns:a16="http://schemas.microsoft.com/office/drawing/2014/main" id="{53CC797E-0680-4A6B-8AE8-5E42C3A8F30B}"/>
                  </a:ext>
                </a:extLst>
              </p:cNvPr>
              <p:cNvSpPr>
                <a:spLocks/>
              </p:cNvSpPr>
              <p:nvPr/>
            </p:nvSpPr>
            <p:spPr bwMode="auto">
              <a:xfrm>
                <a:off x="5059363" y="681038"/>
                <a:ext cx="415925" cy="914400"/>
              </a:xfrm>
              <a:custGeom>
                <a:avLst/>
                <a:gdLst>
                  <a:gd name="T0" fmla="*/ 71 w 262"/>
                  <a:gd name="T1" fmla="*/ 439 h 576"/>
                  <a:gd name="T2" fmla="*/ 57 w 262"/>
                  <a:gd name="T3" fmla="*/ 417 h 576"/>
                  <a:gd name="T4" fmla="*/ 42 w 262"/>
                  <a:gd name="T5" fmla="*/ 393 h 576"/>
                  <a:gd name="T6" fmla="*/ 37 w 262"/>
                  <a:gd name="T7" fmla="*/ 358 h 576"/>
                  <a:gd name="T8" fmla="*/ 26 w 262"/>
                  <a:gd name="T9" fmla="*/ 335 h 576"/>
                  <a:gd name="T10" fmla="*/ 11 w 262"/>
                  <a:gd name="T11" fmla="*/ 309 h 576"/>
                  <a:gd name="T12" fmla="*/ 2 w 262"/>
                  <a:gd name="T13" fmla="*/ 282 h 576"/>
                  <a:gd name="T14" fmla="*/ 25 w 262"/>
                  <a:gd name="T15" fmla="*/ 283 h 576"/>
                  <a:gd name="T16" fmla="*/ 45 w 262"/>
                  <a:gd name="T17" fmla="*/ 259 h 576"/>
                  <a:gd name="T18" fmla="*/ 62 w 262"/>
                  <a:gd name="T19" fmla="*/ 237 h 576"/>
                  <a:gd name="T20" fmla="*/ 39 w 262"/>
                  <a:gd name="T21" fmla="*/ 213 h 576"/>
                  <a:gd name="T22" fmla="*/ 30 w 262"/>
                  <a:gd name="T23" fmla="*/ 183 h 576"/>
                  <a:gd name="T24" fmla="*/ 14 w 262"/>
                  <a:gd name="T25" fmla="*/ 171 h 576"/>
                  <a:gd name="T26" fmla="*/ 39 w 262"/>
                  <a:gd name="T27" fmla="*/ 152 h 576"/>
                  <a:gd name="T28" fmla="*/ 53 w 262"/>
                  <a:gd name="T29" fmla="*/ 171 h 576"/>
                  <a:gd name="T30" fmla="*/ 72 w 262"/>
                  <a:gd name="T31" fmla="*/ 173 h 576"/>
                  <a:gd name="T32" fmla="*/ 76 w 262"/>
                  <a:gd name="T33" fmla="*/ 151 h 576"/>
                  <a:gd name="T34" fmla="*/ 83 w 262"/>
                  <a:gd name="T35" fmla="*/ 128 h 576"/>
                  <a:gd name="T36" fmla="*/ 97 w 262"/>
                  <a:gd name="T37" fmla="*/ 118 h 576"/>
                  <a:gd name="T38" fmla="*/ 118 w 262"/>
                  <a:gd name="T39" fmla="*/ 113 h 576"/>
                  <a:gd name="T40" fmla="*/ 104 w 262"/>
                  <a:gd name="T41" fmla="*/ 84 h 576"/>
                  <a:gd name="T42" fmla="*/ 91 w 262"/>
                  <a:gd name="T43" fmla="*/ 97 h 576"/>
                  <a:gd name="T44" fmla="*/ 90 w 262"/>
                  <a:gd name="T45" fmla="*/ 84 h 576"/>
                  <a:gd name="T46" fmla="*/ 96 w 262"/>
                  <a:gd name="T47" fmla="*/ 74 h 576"/>
                  <a:gd name="T48" fmla="*/ 86 w 262"/>
                  <a:gd name="T49" fmla="*/ 64 h 576"/>
                  <a:gd name="T50" fmla="*/ 97 w 262"/>
                  <a:gd name="T51" fmla="*/ 47 h 576"/>
                  <a:gd name="T52" fmla="*/ 105 w 262"/>
                  <a:gd name="T53" fmla="*/ 38 h 576"/>
                  <a:gd name="T54" fmla="*/ 123 w 262"/>
                  <a:gd name="T55" fmla="*/ 38 h 576"/>
                  <a:gd name="T56" fmla="*/ 109 w 262"/>
                  <a:gd name="T57" fmla="*/ 31 h 576"/>
                  <a:gd name="T58" fmla="*/ 109 w 262"/>
                  <a:gd name="T59" fmla="*/ 8 h 576"/>
                  <a:gd name="T60" fmla="*/ 135 w 262"/>
                  <a:gd name="T61" fmla="*/ 0 h 576"/>
                  <a:gd name="T62" fmla="*/ 138 w 262"/>
                  <a:gd name="T63" fmla="*/ 10 h 576"/>
                  <a:gd name="T64" fmla="*/ 137 w 262"/>
                  <a:gd name="T65" fmla="*/ 24 h 576"/>
                  <a:gd name="T66" fmla="*/ 138 w 262"/>
                  <a:gd name="T67" fmla="*/ 51 h 576"/>
                  <a:gd name="T68" fmla="*/ 161 w 262"/>
                  <a:gd name="T69" fmla="*/ 54 h 576"/>
                  <a:gd name="T70" fmla="*/ 182 w 262"/>
                  <a:gd name="T71" fmla="*/ 85 h 576"/>
                  <a:gd name="T72" fmla="*/ 203 w 262"/>
                  <a:gd name="T73" fmla="*/ 100 h 576"/>
                  <a:gd name="T74" fmla="*/ 203 w 262"/>
                  <a:gd name="T75" fmla="*/ 121 h 576"/>
                  <a:gd name="T76" fmla="*/ 203 w 262"/>
                  <a:gd name="T77" fmla="*/ 133 h 576"/>
                  <a:gd name="T78" fmla="*/ 203 w 262"/>
                  <a:gd name="T79" fmla="*/ 147 h 576"/>
                  <a:gd name="T80" fmla="*/ 219 w 262"/>
                  <a:gd name="T81" fmla="*/ 145 h 576"/>
                  <a:gd name="T82" fmla="*/ 230 w 262"/>
                  <a:gd name="T83" fmla="*/ 166 h 576"/>
                  <a:gd name="T84" fmla="*/ 241 w 262"/>
                  <a:gd name="T85" fmla="*/ 168 h 576"/>
                  <a:gd name="T86" fmla="*/ 233 w 262"/>
                  <a:gd name="T87" fmla="*/ 183 h 576"/>
                  <a:gd name="T88" fmla="*/ 229 w 262"/>
                  <a:gd name="T89" fmla="*/ 197 h 576"/>
                  <a:gd name="T90" fmla="*/ 257 w 262"/>
                  <a:gd name="T91" fmla="*/ 208 h 576"/>
                  <a:gd name="T92" fmla="*/ 230 w 262"/>
                  <a:gd name="T93" fmla="*/ 249 h 576"/>
                  <a:gd name="T94" fmla="*/ 225 w 262"/>
                  <a:gd name="T95" fmla="*/ 289 h 576"/>
                  <a:gd name="T96" fmla="*/ 225 w 262"/>
                  <a:gd name="T97" fmla="*/ 334 h 576"/>
                  <a:gd name="T98" fmla="*/ 241 w 262"/>
                  <a:gd name="T99" fmla="*/ 373 h 576"/>
                  <a:gd name="T100" fmla="*/ 260 w 262"/>
                  <a:gd name="T101" fmla="*/ 417 h 576"/>
                  <a:gd name="T102" fmla="*/ 247 w 262"/>
                  <a:gd name="T103" fmla="*/ 465 h 576"/>
                  <a:gd name="T104" fmla="*/ 239 w 262"/>
                  <a:gd name="T105" fmla="*/ 505 h 576"/>
                  <a:gd name="T106" fmla="*/ 220 w 262"/>
                  <a:gd name="T107" fmla="*/ 550 h 576"/>
                  <a:gd name="T108" fmla="*/ 192 w 262"/>
                  <a:gd name="T109" fmla="*/ 550 h 576"/>
                  <a:gd name="T110" fmla="*/ 173 w 262"/>
                  <a:gd name="T111" fmla="*/ 574 h 576"/>
                  <a:gd name="T112" fmla="*/ 148 w 262"/>
                  <a:gd name="T113" fmla="*/ 564 h 576"/>
                  <a:gd name="T114" fmla="*/ 148 w 262"/>
                  <a:gd name="T115" fmla="*/ 535 h 576"/>
                  <a:gd name="T116" fmla="*/ 130 w 262"/>
                  <a:gd name="T117" fmla="*/ 506 h 576"/>
                  <a:gd name="T118" fmla="*/ 137 w 262"/>
                  <a:gd name="T119" fmla="*/ 481 h 576"/>
                  <a:gd name="T120" fmla="*/ 119 w 262"/>
                  <a:gd name="T121" fmla="*/ 464 h 576"/>
                  <a:gd name="T122" fmla="*/ 81 w 262"/>
                  <a:gd name="T123" fmla="*/ 454 h 576"/>
                  <a:gd name="T124" fmla="*/ 52 w 262"/>
                  <a:gd name="T125" fmla="*/ 4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576">
                    <a:moveTo>
                      <a:pt x="105" y="451"/>
                    </a:move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lnTo>
                      <a:pt x="47" y="393"/>
                    </a:lnTo>
                    <a:lnTo>
                      <a:pt x="45" y="393"/>
                    </a:lnTo>
                    <a:lnTo>
                      <a:pt x="45" y="392"/>
                    </a:lnTo>
                    <a:lnTo>
                      <a:pt x="47" y="392"/>
                    </a:lnTo>
                    <a:lnTo>
                      <a:pt x="45" y="391"/>
                    </a:lnTo>
                    <a:lnTo>
                      <a:pt x="44" y="391"/>
                    </a:lnTo>
                    <a:lnTo>
                      <a:pt x="43" y="391"/>
                    </a:lnTo>
                    <a:lnTo>
                      <a:pt x="42" y="392"/>
                    </a:lnTo>
                    <a:lnTo>
                      <a:pt x="42" y="393"/>
                    </a:lnTo>
                    <a:lnTo>
                      <a:pt x="40" y="394"/>
                    </a:lnTo>
                    <a:lnTo>
                      <a:pt x="39" y="394"/>
                    </a:lnTo>
                    <a:lnTo>
                      <a:pt x="39" y="392"/>
                    </a:lnTo>
                    <a:lnTo>
                      <a:pt x="39" y="391"/>
                    </a:lnTo>
                    <a:lnTo>
                      <a:pt x="39" y="388"/>
                    </a:lnTo>
                    <a:lnTo>
                      <a:pt x="39" y="387"/>
                    </a:lnTo>
                    <a:lnTo>
                      <a:pt x="37" y="388"/>
                    </a:lnTo>
                    <a:lnTo>
                      <a:pt x="37" y="387"/>
                    </a:lnTo>
                    <a:lnTo>
                      <a:pt x="37" y="386"/>
                    </a:lnTo>
                    <a:lnTo>
                      <a:pt x="37" y="383"/>
                    </a:lnTo>
                    <a:lnTo>
                      <a:pt x="37" y="380"/>
                    </a:lnTo>
                    <a:lnTo>
                      <a:pt x="38" y="377"/>
                    </a:lnTo>
                    <a:lnTo>
                      <a:pt x="38" y="375"/>
                    </a:lnTo>
                    <a:lnTo>
                      <a:pt x="39" y="372"/>
                    </a:lnTo>
                    <a:lnTo>
                      <a:pt x="39" y="370"/>
                    </a:lnTo>
                    <a:lnTo>
                      <a:pt x="39" y="368"/>
                    </a:lnTo>
                    <a:lnTo>
                      <a:pt x="38" y="367"/>
                    </a:lnTo>
                    <a:lnTo>
                      <a:pt x="37" y="365"/>
                    </a:lnTo>
                    <a:lnTo>
                      <a:pt x="37" y="363"/>
                    </a:lnTo>
                    <a:lnTo>
                      <a:pt x="37" y="360"/>
                    </a:lnTo>
                    <a:lnTo>
                      <a:pt x="37" y="358"/>
                    </a:lnTo>
                    <a:lnTo>
                      <a:pt x="37" y="353"/>
                    </a:lnTo>
                    <a:lnTo>
                      <a:pt x="34" y="351"/>
                    </a:lnTo>
                    <a:lnTo>
                      <a:pt x="33" y="349"/>
                    </a:lnTo>
                    <a:lnTo>
                      <a:pt x="33" y="346"/>
                    </a:lnTo>
                    <a:lnTo>
                      <a:pt x="30" y="346"/>
                    </a:lnTo>
                    <a:lnTo>
                      <a:pt x="29" y="346"/>
                    </a:lnTo>
                    <a:lnTo>
                      <a:pt x="28" y="346"/>
                    </a:lnTo>
                    <a:lnTo>
                      <a:pt x="26" y="346"/>
                    </a:lnTo>
                    <a:lnTo>
                      <a:pt x="24" y="348"/>
                    </a:lnTo>
                    <a:lnTo>
                      <a:pt x="23" y="348"/>
                    </a:lnTo>
                    <a:lnTo>
                      <a:pt x="21" y="346"/>
                    </a:lnTo>
                    <a:lnTo>
                      <a:pt x="19" y="344"/>
                    </a:lnTo>
                    <a:lnTo>
                      <a:pt x="18" y="341"/>
                    </a:lnTo>
                    <a:lnTo>
                      <a:pt x="18" y="339"/>
                    </a:lnTo>
                    <a:lnTo>
                      <a:pt x="19" y="337"/>
                    </a:lnTo>
                    <a:lnTo>
                      <a:pt x="19" y="336"/>
                    </a:lnTo>
                    <a:lnTo>
                      <a:pt x="21" y="336"/>
                    </a:lnTo>
                    <a:lnTo>
                      <a:pt x="23" y="336"/>
                    </a:lnTo>
                    <a:lnTo>
                      <a:pt x="24" y="336"/>
                    </a:lnTo>
                    <a:lnTo>
                      <a:pt x="25" y="335"/>
                    </a:lnTo>
                    <a:lnTo>
                      <a:pt x="26" y="335"/>
                    </a:lnTo>
                    <a:lnTo>
                      <a:pt x="28" y="332"/>
                    </a:lnTo>
                    <a:lnTo>
                      <a:pt x="28" y="330"/>
                    </a:lnTo>
                    <a:lnTo>
                      <a:pt x="28" y="328"/>
                    </a:lnTo>
                    <a:lnTo>
                      <a:pt x="28" y="327"/>
                    </a:lnTo>
                    <a:lnTo>
                      <a:pt x="28" y="326"/>
                    </a:lnTo>
                    <a:lnTo>
                      <a:pt x="26" y="326"/>
                    </a:lnTo>
                    <a:lnTo>
                      <a:pt x="25" y="323"/>
                    </a:lnTo>
                    <a:lnTo>
                      <a:pt x="24" y="323"/>
                    </a:lnTo>
                    <a:lnTo>
                      <a:pt x="23" y="322"/>
                    </a:lnTo>
                    <a:lnTo>
                      <a:pt x="23" y="321"/>
                    </a:lnTo>
                    <a:lnTo>
                      <a:pt x="21" y="321"/>
                    </a:lnTo>
                    <a:lnTo>
                      <a:pt x="19" y="321"/>
                    </a:lnTo>
                    <a:lnTo>
                      <a:pt x="18" y="320"/>
                    </a:lnTo>
                    <a:lnTo>
                      <a:pt x="15" y="320"/>
                    </a:lnTo>
                    <a:lnTo>
                      <a:pt x="14" y="320"/>
                    </a:lnTo>
                    <a:lnTo>
                      <a:pt x="14" y="318"/>
                    </a:lnTo>
                    <a:lnTo>
                      <a:pt x="14" y="316"/>
                    </a:lnTo>
                    <a:lnTo>
                      <a:pt x="14" y="315"/>
                    </a:lnTo>
                    <a:lnTo>
                      <a:pt x="14" y="313"/>
                    </a:lnTo>
                    <a:lnTo>
                      <a:pt x="12" y="312"/>
                    </a:lnTo>
                    <a:lnTo>
                      <a:pt x="11" y="309"/>
                    </a:lnTo>
                    <a:lnTo>
                      <a:pt x="10" y="308"/>
                    </a:lnTo>
                    <a:lnTo>
                      <a:pt x="9" y="306"/>
                    </a:lnTo>
                    <a:lnTo>
                      <a:pt x="7" y="303"/>
                    </a:lnTo>
                    <a:lnTo>
                      <a:pt x="7" y="302"/>
                    </a:lnTo>
                    <a:lnTo>
                      <a:pt x="6" y="301"/>
                    </a:lnTo>
                    <a:lnTo>
                      <a:pt x="4" y="299"/>
                    </a:lnTo>
                    <a:lnTo>
                      <a:pt x="2" y="301"/>
                    </a:lnTo>
                    <a:lnTo>
                      <a:pt x="1" y="302"/>
                    </a:lnTo>
                    <a:lnTo>
                      <a:pt x="0" y="301"/>
                    </a:lnTo>
                    <a:lnTo>
                      <a:pt x="0" y="299"/>
                    </a:lnTo>
                    <a:lnTo>
                      <a:pt x="1" y="298"/>
                    </a:lnTo>
                    <a:lnTo>
                      <a:pt x="2" y="294"/>
                    </a:lnTo>
                    <a:lnTo>
                      <a:pt x="2" y="293"/>
                    </a:lnTo>
                    <a:lnTo>
                      <a:pt x="1" y="290"/>
                    </a:lnTo>
                    <a:lnTo>
                      <a:pt x="1" y="289"/>
                    </a:lnTo>
                    <a:lnTo>
                      <a:pt x="0" y="288"/>
                    </a:lnTo>
                    <a:lnTo>
                      <a:pt x="0" y="287"/>
                    </a:lnTo>
                    <a:lnTo>
                      <a:pt x="0" y="285"/>
                    </a:lnTo>
                    <a:lnTo>
                      <a:pt x="1" y="284"/>
                    </a:lnTo>
                    <a:lnTo>
                      <a:pt x="2" y="283"/>
                    </a:lnTo>
                    <a:lnTo>
                      <a:pt x="2" y="282"/>
                    </a:lnTo>
                    <a:lnTo>
                      <a:pt x="1" y="282"/>
                    </a:lnTo>
                    <a:lnTo>
                      <a:pt x="0" y="282"/>
                    </a:lnTo>
                    <a:lnTo>
                      <a:pt x="0" y="279"/>
                    </a:lnTo>
                    <a:lnTo>
                      <a:pt x="0" y="278"/>
                    </a:lnTo>
                    <a:lnTo>
                      <a:pt x="2" y="277"/>
                    </a:lnTo>
                    <a:lnTo>
                      <a:pt x="4" y="278"/>
                    </a:lnTo>
                    <a:lnTo>
                      <a:pt x="6" y="278"/>
                    </a:lnTo>
                    <a:lnTo>
                      <a:pt x="6" y="279"/>
                    </a:lnTo>
                    <a:lnTo>
                      <a:pt x="9" y="279"/>
                    </a:lnTo>
                    <a:lnTo>
                      <a:pt x="10" y="279"/>
                    </a:lnTo>
                    <a:lnTo>
                      <a:pt x="11" y="278"/>
                    </a:lnTo>
                    <a:lnTo>
                      <a:pt x="12" y="278"/>
                    </a:lnTo>
                    <a:lnTo>
                      <a:pt x="12" y="277"/>
                    </a:lnTo>
                    <a:lnTo>
                      <a:pt x="12" y="275"/>
                    </a:lnTo>
                    <a:lnTo>
                      <a:pt x="15" y="275"/>
                    </a:lnTo>
                    <a:lnTo>
                      <a:pt x="16" y="275"/>
                    </a:lnTo>
                    <a:lnTo>
                      <a:pt x="18" y="277"/>
                    </a:lnTo>
                    <a:lnTo>
                      <a:pt x="19" y="278"/>
                    </a:lnTo>
                    <a:lnTo>
                      <a:pt x="23" y="279"/>
                    </a:lnTo>
                    <a:lnTo>
                      <a:pt x="24" y="282"/>
                    </a:lnTo>
                    <a:lnTo>
                      <a:pt x="25" y="283"/>
                    </a:lnTo>
                    <a:lnTo>
                      <a:pt x="28" y="283"/>
                    </a:lnTo>
                    <a:lnTo>
                      <a:pt x="29" y="282"/>
                    </a:lnTo>
                    <a:lnTo>
                      <a:pt x="30" y="282"/>
                    </a:lnTo>
                    <a:lnTo>
                      <a:pt x="31" y="282"/>
                    </a:lnTo>
                    <a:lnTo>
                      <a:pt x="33" y="283"/>
                    </a:lnTo>
                    <a:lnTo>
                      <a:pt x="34" y="283"/>
                    </a:lnTo>
                    <a:lnTo>
                      <a:pt x="34" y="279"/>
                    </a:lnTo>
                    <a:lnTo>
                      <a:pt x="34" y="278"/>
                    </a:lnTo>
                    <a:lnTo>
                      <a:pt x="37" y="275"/>
                    </a:lnTo>
                    <a:lnTo>
                      <a:pt x="38" y="274"/>
                    </a:lnTo>
                    <a:lnTo>
                      <a:pt x="40" y="275"/>
                    </a:lnTo>
                    <a:lnTo>
                      <a:pt x="42" y="275"/>
                    </a:lnTo>
                    <a:lnTo>
                      <a:pt x="43" y="274"/>
                    </a:lnTo>
                    <a:lnTo>
                      <a:pt x="44" y="274"/>
                    </a:lnTo>
                    <a:lnTo>
                      <a:pt x="45" y="271"/>
                    </a:lnTo>
                    <a:lnTo>
                      <a:pt x="45" y="270"/>
                    </a:lnTo>
                    <a:lnTo>
                      <a:pt x="47" y="269"/>
                    </a:lnTo>
                    <a:lnTo>
                      <a:pt x="45" y="266"/>
                    </a:lnTo>
                    <a:lnTo>
                      <a:pt x="45" y="261"/>
                    </a:lnTo>
                    <a:lnTo>
                      <a:pt x="45" y="260"/>
                    </a:lnTo>
                    <a:lnTo>
                      <a:pt x="45" y="259"/>
                    </a:lnTo>
                    <a:lnTo>
                      <a:pt x="45" y="258"/>
                    </a:lnTo>
                    <a:lnTo>
                      <a:pt x="45" y="255"/>
                    </a:lnTo>
                    <a:lnTo>
                      <a:pt x="45" y="252"/>
                    </a:lnTo>
                    <a:lnTo>
                      <a:pt x="45" y="250"/>
                    </a:lnTo>
                    <a:lnTo>
                      <a:pt x="45" y="249"/>
                    </a:lnTo>
                    <a:lnTo>
                      <a:pt x="47" y="247"/>
                    </a:lnTo>
                    <a:lnTo>
                      <a:pt x="48" y="247"/>
                    </a:lnTo>
                    <a:lnTo>
                      <a:pt x="49" y="246"/>
                    </a:lnTo>
                    <a:lnTo>
                      <a:pt x="49" y="247"/>
                    </a:lnTo>
                    <a:lnTo>
                      <a:pt x="52" y="249"/>
                    </a:lnTo>
                    <a:lnTo>
                      <a:pt x="53" y="250"/>
                    </a:lnTo>
                    <a:lnTo>
                      <a:pt x="54" y="252"/>
                    </a:lnTo>
                    <a:lnTo>
                      <a:pt x="57" y="252"/>
                    </a:lnTo>
                    <a:lnTo>
                      <a:pt x="58" y="250"/>
                    </a:lnTo>
                    <a:lnTo>
                      <a:pt x="59" y="249"/>
                    </a:lnTo>
                    <a:lnTo>
                      <a:pt x="59" y="246"/>
                    </a:lnTo>
                    <a:lnTo>
                      <a:pt x="61" y="245"/>
                    </a:lnTo>
                    <a:lnTo>
                      <a:pt x="62" y="244"/>
                    </a:lnTo>
                    <a:lnTo>
                      <a:pt x="62" y="242"/>
                    </a:lnTo>
                    <a:lnTo>
                      <a:pt x="61" y="239"/>
                    </a:lnTo>
                    <a:lnTo>
                      <a:pt x="62" y="237"/>
                    </a:lnTo>
                    <a:lnTo>
                      <a:pt x="62" y="235"/>
                    </a:lnTo>
                    <a:lnTo>
                      <a:pt x="63" y="233"/>
                    </a:lnTo>
                    <a:lnTo>
                      <a:pt x="61" y="232"/>
                    </a:lnTo>
                    <a:lnTo>
                      <a:pt x="58" y="231"/>
                    </a:lnTo>
                    <a:lnTo>
                      <a:pt x="57" y="231"/>
                    </a:lnTo>
                    <a:lnTo>
                      <a:pt x="56" y="231"/>
                    </a:lnTo>
                    <a:lnTo>
                      <a:pt x="54" y="231"/>
                    </a:lnTo>
                    <a:lnTo>
                      <a:pt x="54" y="230"/>
                    </a:lnTo>
                    <a:lnTo>
                      <a:pt x="54" y="227"/>
                    </a:lnTo>
                    <a:lnTo>
                      <a:pt x="53" y="226"/>
                    </a:lnTo>
                    <a:lnTo>
                      <a:pt x="52" y="226"/>
                    </a:lnTo>
                    <a:lnTo>
                      <a:pt x="48" y="225"/>
                    </a:lnTo>
                    <a:lnTo>
                      <a:pt x="47" y="223"/>
                    </a:lnTo>
                    <a:lnTo>
                      <a:pt x="47" y="222"/>
                    </a:lnTo>
                    <a:lnTo>
                      <a:pt x="45" y="220"/>
                    </a:lnTo>
                    <a:lnTo>
                      <a:pt x="45" y="217"/>
                    </a:lnTo>
                    <a:lnTo>
                      <a:pt x="45" y="216"/>
                    </a:lnTo>
                    <a:lnTo>
                      <a:pt x="44" y="214"/>
                    </a:lnTo>
                    <a:lnTo>
                      <a:pt x="43" y="214"/>
                    </a:lnTo>
                    <a:lnTo>
                      <a:pt x="42" y="214"/>
                    </a:lnTo>
                    <a:lnTo>
                      <a:pt x="39" y="213"/>
                    </a:lnTo>
                    <a:lnTo>
                      <a:pt x="38" y="212"/>
                    </a:lnTo>
                    <a:lnTo>
                      <a:pt x="38" y="211"/>
                    </a:lnTo>
                    <a:lnTo>
                      <a:pt x="39" y="209"/>
                    </a:lnTo>
                    <a:lnTo>
                      <a:pt x="39" y="207"/>
                    </a:lnTo>
                    <a:lnTo>
                      <a:pt x="38" y="203"/>
                    </a:lnTo>
                    <a:lnTo>
                      <a:pt x="37" y="203"/>
                    </a:lnTo>
                    <a:lnTo>
                      <a:pt x="34" y="201"/>
                    </a:lnTo>
                    <a:lnTo>
                      <a:pt x="34" y="198"/>
                    </a:lnTo>
                    <a:lnTo>
                      <a:pt x="34" y="197"/>
                    </a:lnTo>
                    <a:lnTo>
                      <a:pt x="34" y="195"/>
                    </a:lnTo>
                    <a:lnTo>
                      <a:pt x="31" y="193"/>
                    </a:lnTo>
                    <a:lnTo>
                      <a:pt x="30" y="193"/>
                    </a:lnTo>
                    <a:lnTo>
                      <a:pt x="28" y="190"/>
                    </a:lnTo>
                    <a:lnTo>
                      <a:pt x="26" y="189"/>
                    </a:lnTo>
                    <a:lnTo>
                      <a:pt x="25" y="189"/>
                    </a:lnTo>
                    <a:lnTo>
                      <a:pt x="24" y="188"/>
                    </a:lnTo>
                    <a:lnTo>
                      <a:pt x="25" y="187"/>
                    </a:lnTo>
                    <a:lnTo>
                      <a:pt x="26" y="187"/>
                    </a:lnTo>
                    <a:lnTo>
                      <a:pt x="28" y="185"/>
                    </a:lnTo>
                    <a:lnTo>
                      <a:pt x="29" y="184"/>
                    </a:lnTo>
                    <a:lnTo>
                      <a:pt x="30" y="183"/>
                    </a:lnTo>
                    <a:lnTo>
                      <a:pt x="29" y="183"/>
                    </a:lnTo>
                    <a:lnTo>
                      <a:pt x="28" y="182"/>
                    </a:lnTo>
                    <a:lnTo>
                      <a:pt x="28" y="180"/>
                    </a:lnTo>
                    <a:lnTo>
                      <a:pt x="29" y="179"/>
                    </a:lnTo>
                    <a:lnTo>
                      <a:pt x="30" y="179"/>
                    </a:lnTo>
                    <a:lnTo>
                      <a:pt x="30" y="178"/>
                    </a:lnTo>
                    <a:lnTo>
                      <a:pt x="29" y="178"/>
                    </a:lnTo>
                    <a:lnTo>
                      <a:pt x="28" y="178"/>
                    </a:lnTo>
                    <a:lnTo>
                      <a:pt x="26" y="178"/>
                    </a:lnTo>
                    <a:lnTo>
                      <a:pt x="25" y="180"/>
                    </a:lnTo>
                    <a:lnTo>
                      <a:pt x="24" y="182"/>
                    </a:lnTo>
                    <a:lnTo>
                      <a:pt x="23" y="183"/>
                    </a:lnTo>
                    <a:lnTo>
                      <a:pt x="21" y="183"/>
                    </a:lnTo>
                    <a:lnTo>
                      <a:pt x="18" y="183"/>
                    </a:lnTo>
                    <a:lnTo>
                      <a:pt x="18" y="182"/>
                    </a:lnTo>
                    <a:lnTo>
                      <a:pt x="16" y="180"/>
                    </a:lnTo>
                    <a:lnTo>
                      <a:pt x="16" y="179"/>
                    </a:lnTo>
                    <a:lnTo>
                      <a:pt x="15" y="178"/>
                    </a:lnTo>
                    <a:lnTo>
                      <a:pt x="15" y="175"/>
                    </a:lnTo>
                    <a:lnTo>
                      <a:pt x="14" y="173"/>
                    </a:lnTo>
                    <a:lnTo>
                      <a:pt x="14" y="171"/>
                    </a:lnTo>
                    <a:lnTo>
                      <a:pt x="14" y="170"/>
                    </a:lnTo>
                    <a:lnTo>
                      <a:pt x="14" y="169"/>
                    </a:lnTo>
                    <a:lnTo>
                      <a:pt x="15" y="168"/>
                    </a:lnTo>
                    <a:lnTo>
                      <a:pt x="14" y="166"/>
                    </a:lnTo>
                    <a:lnTo>
                      <a:pt x="15" y="165"/>
                    </a:lnTo>
                    <a:lnTo>
                      <a:pt x="18" y="163"/>
                    </a:lnTo>
                    <a:lnTo>
                      <a:pt x="18" y="160"/>
                    </a:lnTo>
                    <a:lnTo>
                      <a:pt x="15" y="159"/>
                    </a:lnTo>
                    <a:lnTo>
                      <a:pt x="16" y="157"/>
                    </a:lnTo>
                    <a:lnTo>
                      <a:pt x="18" y="157"/>
                    </a:lnTo>
                    <a:lnTo>
                      <a:pt x="19" y="156"/>
                    </a:lnTo>
                    <a:lnTo>
                      <a:pt x="21" y="154"/>
                    </a:lnTo>
                    <a:lnTo>
                      <a:pt x="24" y="154"/>
                    </a:lnTo>
                    <a:lnTo>
                      <a:pt x="25" y="155"/>
                    </a:lnTo>
                    <a:lnTo>
                      <a:pt x="26" y="155"/>
                    </a:lnTo>
                    <a:lnTo>
                      <a:pt x="28" y="156"/>
                    </a:lnTo>
                    <a:lnTo>
                      <a:pt x="30" y="156"/>
                    </a:lnTo>
                    <a:lnTo>
                      <a:pt x="31" y="156"/>
                    </a:lnTo>
                    <a:lnTo>
                      <a:pt x="33" y="155"/>
                    </a:lnTo>
                    <a:lnTo>
                      <a:pt x="37" y="152"/>
                    </a:lnTo>
                    <a:lnTo>
                      <a:pt x="39" y="152"/>
                    </a:lnTo>
                    <a:lnTo>
                      <a:pt x="40" y="154"/>
                    </a:lnTo>
                    <a:lnTo>
                      <a:pt x="42" y="154"/>
                    </a:lnTo>
                    <a:lnTo>
                      <a:pt x="43" y="154"/>
                    </a:lnTo>
                    <a:lnTo>
                      <a:pt x="45" y="155"/>
                    </a:lnTo>
                    <a:lnTo>
                      <a:pt x="47" y="155"/>
                    </a:lnTo>
                    <a:lnTo>
                      <a:pt x="49" y="155"/>
                    </a:lnTo>
                    <a:lnTo>
                      <a:pt x="52" y="154"/>
                    </a:lnTo>
                    <a:lnTo>
                      <a:pt x="53" y="155"/>
                    </a:lnTo>
                    <a:lnTo>
                      <a:pt x="56" y="156"/>
                    </a:lnTo>
                    <a:lnTo>
                      <a:pt x="57" y="156"/>
                    </a:lnTo>
                    <a:lnTo>
                      <a:pt x="58" y="157"/>
                    </a:lnTo>
                    <a:lnTo>
                      <a:pt x="57" y="159"/>
                    </a:lnTo>
                    <a:lnTo>
                      <a:pt x="54" y="160"/>
                    </a:lnTo>
                    <a:lnTo>
                      <a:pt x="53" y="163"/>
                    </a:lnTo>
                    <a:lnTo>
                      <a:pt x="52" y="164"/>
                    </a:lnTo>
                    <a:lnTo>
                      <a:pt x="52" y="165"/>
                    </a:lnTo>
                    <a:lnTo>
                      <a:pt x="48" y="165"/>
                    </a:lnTo>
                    <a:lnTo>
                      <a:pt x="49" y="168"/>
                    </a:lnTo>
                    <a:lnTo>
                      <a:pt x="52" y="169"/>
                    </a:lnTo>
                    <a:lnTo>
                      <a:pt x="53" y="170"/>
                    </a:lnTo>
                    <a:lnTo>
                      <a:pt x="53" y="171"/>
                    </a:lnTo>
                    <a:lnTo>
                      <a:pt x="52" y="173"/>
                    </a:lnTo>
                    <a:lnTo>
                      <a:pt x="52" y="175"/>
                    </a:lnTo>
                    <a:lnTo>
                      <a:pt x="52" y="178"/>
                    </a:lnTo>
                    <a:lnTo>
                      <a:pt x="56" y="180"/>
                    </a:lnTo>
                    <a:lnTo>
                      <a:pt x="58" y="182"/>
                    </a:lnTo>
                    <a:lnTo>
                      <a:pt x="59" y="182"/>
                    </a:lnTo>
                    <a:lnTo>
                      <a:pt x="62" y="180"/>
                    </a:lnTo>
                    <a:lnTo>
                      <a:pt x="63" y="179"/>
                    </a:lnTo>
                    <a:lnTo>
                      <a:pt x="64" y="178"/>
                    </a:lnTo>
                    <a:lnTo>
                      <a:pt x="67" y="175"/>
                    </a:lnTo>
                    <a:lnTo>
                      <a:pt x="68" y="171"/>
                    </a:lnTo>
                    <a:lnTo>
                      <a:pt x="70" y="171"/>
                    </a:lnTo>
                    <a:lnTo>
                      <a:pt x="70" y="174"/>
                    </a:lnTo>
                    <a:lnTo>
                      <a:pt x="70" y="175"/>
                    </a:lnTo>
                    <a:lnTo>
                      <a:pt x="70" y="179"/>
                    </a:lnTo>
                    <a:lnTo>
                      <a:pt x="72" y="180"/>
                    </a:lnTo>
                    <a:lnTo>
                      <a:pt x="73" y="179"/>
                    </a:lnTo>
                    <a:lnTo>
                      <a:pt x="75" y="178"/>
                    </a:lnTo>
                    <a:lnTo>
                      <a:pt x="75" y="174"/>
                    </a:lnTo>
                    <a:lnTo>
                      <a:pt x="73" y="174"/>
                    </a:lnTo>
                    <a:lnTo>
                      <a:pt x="72" y="173"/>
                    </a:lnTo>
                    <a:lnTo>
                      <a:pt x="72" y="171"/>
                    </a:lnTo>
                    <a:lnTo>
                      <a:pt x="73" y="170"/>
                    </a:lnTo>
                    <a:lnTo>
                      <a:pt x="73" y="171"/>
                    </a:lnTo>
                    <a:lnTo>
                      <a:pt x="75" y="173"/>
                    </a:lnTo>
                    <a:lnTo>
                      <a:pt x="76" y="171"/>
                    </a:lnTo>
                    <a:lnTo>
                      <a:pt x="77" y="173"/>
                    </a:lnTo>
                    <a:lnTo>
                      <a:pt x="78" y="174"/>
                    </a:lnTo>
                    <a:lnTo>
                      <a:pt x="81" y="174"/>
                    </a:lnTo>
                    <a:lnTo>
                      <a:pt x="81" y="171"/>
                    </a:lnTo>
                    <a:lnTo>
                      <a:pt x="81" y="170"/>
                    </a:lnTo>
                    <a:lnTo>
                      <a:pt x="81" y="169"/>
                    </a:lnTo>
                    <a:lnTo>
                      <a:pt x="78" y="168"/>
                    </a:lnTo>
                    <a:lnTo>
                      <a:pt x="78" y="165"/>
                    </a:lnTo>
                    <a:lnTo>
                      <a:pt x="81" y="164"/>
                    </a:lnTo>
                    <a:lnTo>
                      <a:pt x="81" y="163"/>
                    </a:lnTo>
                    <a:lnTo>
                      <a:pt x="78" y="159"/>
                    </a:lnTo>
                    <a:lnTo>
                      <a:pt x="77" y="156"/>
                    </a:lnTo>
                    <a:lnTo>
                      <a:pt x="76" y="155"/>
                    </a:lnTo>
                    <a:lnTo>
                      <a:pt x="76" y="154"/>
                    </a:lnTo>
                    <a:lnTo>
                      <a:pt x="75" y="152"/>
                    </a:lnTo>
                    <a:lnTo>
                      <a:pt x="76" y="151"/>
                    </a:lnTo>
                    <a:lnTo>
                      <a:pt x="76" y="150"/>
                    </a:lnTo>
                    <a:lnTo>
                      <a:pt x="75" y="145"/>
                    </a:lnTo>
                    <a:lnTo>
                      <a:pt x="75" y="142"/>
                    </a:lnTo>
                    <a:lnTo>
                      <a:pt x="75" y="141"/>
                    </a:lnTo>
                    <a:lnTo>
                      <a:pt x="76" y="141"/>
                    </a:lnTo>
                    <a:lnTo>
                      <a:pt x="77" y="141"/>
                    </a:lnTo>
                    <a:lnTo>
                      <a:pt x="78" y="141"/>
                    </a:lnTo>
                    <a:lnTo>
                      <a:pt x="78" y="140"/>
                    </a:lnTo>
                    <a:lnTo>
                      <a:pt x="77" y="138"/>
                    </a:lnTo>
                    <a:lnTo>
                      <a:pt x="77" y="137"/>
                    </a:lnTo>
                    <a:lnTo>
                      <a:pt x="77" y="136"/>
                    </a:lnTo>
                    <a:lnTo>
                      <a:pt x="78" y="136"/>
                    </a:lnTo>
                    <a:lnTo>
                      <a:pt x="81" y="133"/>
                    </a:lnTo>
                    <a:lnTo>
                      <a:pt x="82" y="133"/>
                    </a:lnTo>
                    <a:lnTo>
                      <a:pt x="82" y="135"/>
                    </a:lnTo>
                    <a:lnTo>
                      <a:pt x="83" y="135"/>
                    </a:lnTo>
                    <a:lnTo>
                      <a:pt x="86" y="133"/>
                    </a:lnTo>
                    <a:lnTo>
                      <a:pt x="87" y="131"/>
                    </a:lnTo>
                    <a:lnTo>
                      <a:pt x="86" y="131"/>
                    </a:lnTo>
                    <a:lnTo>
                      <a:pt x="85" y="130"/>
                    </a:lnTo>
                    <a:lnTo>
                      <a:pt x="83" y="128"/>
                    </a:lnTo>
                    <a:lnTo>
                      <a:pt x="83" y="127"/>
                    </a:lnTo>
                    <a:lnTo>
                      <a:pt x="85" y="127"/>
                    </a:lnTo>
                    <a:lnTo>
                      <a:pt x="86" y="127"/>
                    </a:lnTo>
                    <a:lnTo>
                      <a:pt x="87" y="127"/>
                    </a:lnTo>
                    <a:lnTo>
                      <a:pt x="89" y="127"/>
                    </a:lnTo>
                    <a:lnTo>
                      <a:pt x="90" y="126"/>
                    </a:lnTo>
                    <a:lnTo>
                      <a:pt x="91" y="125"/>
                    </a:lnTo>
                    <a:lnTo>
                      <a:pt x="94" y="125"/>
                    </a:lnTo>
                    <a:lnTo>
                      <a:pt x="96" y="123"/>
                    </a:lnTo>
                    <a:lnTo>
                      <a:pt x="96" y="122"/>
                    </a:lnTo>
                    <a:lnTo>
                      <a:pt x="96" y="121"/>
                    </a:lnTo>
                    <a:lnTo>
                      <a:pt x="94" y="119"/>
                    </a:lnTo>
                    <a:lnTo>
                      <a:pt x="92" y="119"/>
                    </a:lnTo>
                    <a:lnTo>
                      <a:pt x="91" y="118"/>
                    </a:lnTo>
                    <a:lnTo>
                      <a:pt x="90" y="116"/>
                    </a:lnTo>
                    <a:lnTo>
                      <a:pt x="91" y="114"/>
                    </a:lnTo>
                    <a:lnTo>
                      <a:pt x="92" y="113"/>
                    </a:lnTo>
                    <a:lnTo>
                      <a:pt x="94" y="114"/>
                    </a:lnTo>
                    <a:lnTo>
                      <a:pt x="94" y="116"/>
                    </a:lnTo>
                    <a:lnTo>
                      <a:pt x="96" y="118"/>
                    </a:lnTo>
                    <a:lnTo>
                      <a:pt x="97" y="118"/>
                    </a:lnTo>
                    <a:lnTo>
                      <a:pt x="99" y="118"/>
                    </a:lnTo>
                    <a:lnTo>
                      <a:pt x="99" y="119"/>
                    </a:lnTo>
                    <a:lnTo>
                      <a:pt x="99" y="121"/>
                    </a:lnTo>
                    <a:lnTo>
                      <a:pt x="99" y="122"/>
                    </a:lnTo>
                    <a:lnTo>
                      <a:pt x="100" y="122"/>
                    </a:lnTo>
                    <a:lnTo>
                      <a:pt x="101" y="121"/>
                    </a:lnTo>
                    <a:lnTo>
                      <a:pt x="102" y="121"/>
                    </a:lnTo>
                    <a:lnTo>
                      <a:pt x="104" y="119"/>
                    </a:lnTo>
                    <a:lnTo>
                      <a:pt x="105" y="118"/>
                    </a:lnTo>
                    <a:lnTo>
                      <a:pt x="105" y="116"/>
                    </a:lnTo>
                    <a:lnTo>
                      <a:pt x="106" y="116"/>
                    </a:lnTo>
                    <a:lnTo>
                      <a:pt x="108" y="116"/>
                    </a:lnTo>
                    <a:lnTo>
                      <a:pt x="108" y="118"/>
                    </a:lnTo>
                    <a:lnTo>
                      <a:pt x="109" y="118"/>
                    </a:lnTo>
                    <a:lnTo>
                      <a:pt x="111" y="116"/>
                    </a:lnTo>
                    <a:lnTo>
                      <a:pt x="113" y="116"/>
                    </a:lnTo>
                    <a:lnTo>
                      <a:pt x="115" y="116"/>
                    </a:lnTo>
                    <a:lnTo>
                      <a:pt x="116" y="116"/>
                    </a:lnTo>
                    <a:lnTo>
                      <a:pt x="118" y="116"/>
                    </a:lnTo>
                    <a:lnTo>
                      <a:pt x="118" y="114"/>
                    </a:lnTo>
                    <a:lnTo>
                      <a:pt x="118" y="113"/>
                    </a:lnTo>
                    <a:lnTo>
                      <a:pt x="116" y="112"/>
                    </a:lnTo>
                    <a:lnTo>
                      <a:pt x="115" y="111"/>
                    </a:lnTo>
                    <a:lnTo>
                      <a:pt x="114" y="109"/>
                    </a:lnTo>
                    <a:lnTo>
                      <a:pt x="113" y="108"/>
                    </a:lnTo>
                    <a:lnTo>
                      <a:pt x="111" y="108"/>
                    </a:lnTo>
                    <a:lnTo>
                      <a:pt x="109" y="107"/>
                    </a:lnTo>
                    <a:lnTo>
                      <a:pt x="108" y="105"/>
                    </a:lnTo>
                    <a:lnTo>
                      <a:pt x="108" y="103"/>
                    </a:lnTo>
                    <a:lnTo>
                      <a:pt x="111" y="100"/>
                    </a:lnTo>
                    <a:lnTo>
                      <a:pt x="111" y="98"/>
                    </a:lnTo>
                    <a:lnTo>
                      <a:pt x="113" y="97"/>
                    </a:lnTo>
                    <a:lnTo>
                      <a:pt x="111" y="95"/>
                    </a:lnTo>
                    <a:lnTo>
                      <a:pt x="109" y="95"/>
                    </a:lnTo>
                    <a:lnTo>
                      <a:pt x="108" y="94"/>
                    </a:lnTo>
                    <a:lnTo>
                      <a:pt x="108" y="93"/>
                    </a:lnTo>
                    <a:lnTo>
                      <a:pt x="109" y="92"/>
                    </a:lnTo>
                    <a:lnTo>
                      <a:pt x="108" y="90"/>
                    </a:lnTo>
                    <a:lnTo>
                      <a:pt x="108" y="89"/>
                    </a:lnTo>
                    <a:lnTo>
                      <a:pt x="106" y="86"/>
                    </a:lnTo>
                    <a:lnTo>
                      <a:pt x="105" y="85"/>
                    </a:lnTo>
                    <a:lnTo>
                      <a:pt x="104" y="84"/>
                    </a:lnTo>
                    <a:lnTo>
                      <a:pt x="102" y="85"/>
                    </a:lnTo>
                    <a:lnTo>
                      <a:pt x="102" y="86"/>
                    </a:lnTo>
                    <a:lnTo>
                      <a:pt x="102" y="89"/>
                    </a:lnTo>
                    <a:lnTo>
                      <a:pt x="102" y="90"/>
                    </a:lnTo>
                    <a:lnTo>
                      <a:pt x="101" y="90"/>
                    </a:lnTo>
                    <a:lnTo>
                      <a:pt x="100" y="90"/>
                    </a:lnTo>
                    <a:lnTo>
                      <a:pt x="99" y="89"/>
                    </a:lnTo>
                    <a:lnTo>
                      <a:pt x="97" y="89"/>
                    </a:lnTo>
                    <a:lnTo>
                      <a:pt x="96" y="89"/>
                    </a:lnTo>
                    <a:lnTo>
                      <a:pt x="96" y="90"/>
                    </a:lnTo>
                    <a:lnTo>
                      <a:pt x="97" y="92"/>
                    </a:lnTo>
                    <a:lnTo>
                      <a:pt x="99" y="93"/>
                    </a:lnTo>
                    <a:lnTo>
                      <a:pt x="99" y="94"/>
                    </a:lnTo>
                    <a:lnTo>
                      <a:pt x="97" y="94"/>
                    </a:lnTo>
                    <a:lnTo>
                      <a:pt x="96" y="93"/>
                    </a:lnTo>
                    <a:lnTo>
                      <a:pt x="94" y="94"/>
                    </a:lnTo>
                    <a:lnTo>
                      <a:pt x="94" y="95"/>
                    </a:lnTo>
                    <a:lnTo>
                      <a:pt x="94" y="97"/>
                    </a:lnTo>
                    <a:lnTo>
                      <a:pt x="94" y="98"/>
                    </a:lnTo>
                    <a:lnTo>
                      <a:pt x="92" y="98"/>
                    </a:lnTo>
                    <a:lnTo>
                      <a:pt x="91" y="97"/>
                    </a:lnTo>
                    <a:lnTo>
                      <a:pt x="91" y="95"/>
                    </a:lnTo>
                    <a:lnTo>
                      <a:pt x="90" y="94"/>
                    </a:lnTo>
                    <a:lnTo>
                      <a:pt x="87" y="93"/>
                    </a:lnTo>
                    <a:lnTo>
                      <a:pt x="85" y="92"/>
                    </a:lnTo>
                    <a:lnTo>
                      <a:pt x="85" y="90"/>
                    </a:lnTo>
                    <a:lnTo>
                      <a:pt x="85" y="89"/>
                    </a:lnTo>
                    <a:lnTo>
                      <a:pt x="86" y="89"/>
                    </a:lnTo>
                    <a:lnTo>
                      <a:pt x="87" y="89"/>
                    </a:lnTo>
                    <a:lnTo>
                      <a:pt x="89" y="89"/>
                    </a:lnTo>
                    <a:lnTo>
                      <a:pt x="89" y="86"/>
                    </a:lnTo>
                    <a:lnTo>
                      <a:pt x="87" y="86"/>
                    </a:lnTo>
                    <a:lnTo>
                      <a:pt x="86" y="85"/>
                    </a:lnTo>
                    <a:lnTo>
                      <a:pt x="85" y="85"/>
                    </a:lnTo>
                    <a:lnTo>
                      <a:pt x="85" y="84"/>
                    </a:lnTo>
                    <a:lnTo>
                      <a:pt x="86" y="84"/>
                    </a:lnTo>
                    <a:lnTo>
                      <a:pt x="87" y="84"/>
                    </a:lnTo>
                    <a:lnTo>
                      <a:pt x="87" y="83"/>
                    </a:lnTo>
                    <a:lnTo>
                      <a:pt x="87" y="81"/>
                    </a:lnTo>
                    <a:lnTo>
                      <a:pt x="89" y="81"/>
                    </a:lnTo>
                    <a:lnTo>
                      <a:pt x="89" y="83"/>
                    </a:lnTo>
                    <a:lnTo>
                      <a:pt x="90" y="84"/>
                    </a:lnTo>
                    <a:lnTo>
                      <a:pt x="91" y="85"/>
                    </a:lnTo>
                    <a:lnTo>
                      <a:pt x="92" y="85"/>
                    </a:lnTo>
                    <a:lnTo>
                      <a:pt x="94" y="85"/>
                    </a:lnTo>
                    <a:lnTo>
                      <a:pt x="96" y="85"/>
                    </a:lnTo>
                    <a:lnTo>
                      <a:pt x="97" y="85"/>
                    </a:lnTo>
                    <a:lnTo>
                      <a:pt x="99" y="85"/>
                    </a:lnTo>
                    <a:lnTo>
                      <a:pt x="100" y="84"/>
                    </a:lnTo>
                    <a:lnTo>
                      <a:pt x="101" y="84"/>
                    </a:lnTo>
                    <a:lnTo>
                      <a:pt x="102" y="83"/>
                    </a:lnTo>
                    <a:lnTo>
                      <a:pt x="105" y="80"/>
                    </a:lnTo>
                    <a:lnTo>
                      <a:pt x="106" y="79"/>
                    </a:lnTo>
                    <a:lnTo>
                      <a:pt x="106" y="78"/>
                    </a:lnTo>
                    <a:lnTo>
                      <a:pt x="105" y="75"/>
                    </a:lnTo>
                    <a:lnTo>
                      <a:pt x="105" y="74"/>
                    </a:lnTo>
                    <a:lnTo>
                      <a:pt x="104" y="71"/>
                    </a:lnTo>
                    <a:lnTo>
                      <a:pt x="102" y="74"/>
                    </a:lnTo>
                    <a:lnTo>
                      <a:pt x="101" y="76"/>
                    </a:lnTo>
                    <a:lnTo>
                      <a:pt x="100" y="78"/>
                    </a:lnTo>
                    <a:lnTo>
                      <a:pt x="99" y="78"/>
                    </a:lnTo>
                    <a:lnTo>
                      <a:pt x="97" y="76"/>
                    </a:lnTo>
                    <a:lnTo>
                      <a:pt x="96" y="74"/>
                    </a:lnTo>
                    <a:lnTo>
                      <a:pt x="96" y="71"/>
                    </a:lnTo>
                    <a:lnTo>
                      <a:pt x="94" y="74"/>
                    </a:lnTo>
                    <a:lnTo>
                      <a:pt x="94" y="75"/>
                    </a:lnTo>
                    <a:lnTo>
                      <a:pt x="92" y="78"/>
                    </a:lnTo>
                    <a:lnTo>
                      <a:pt x="92" y="79"/>
                    </a:lnTo>
                    <a:lnTo>
                      <a:pt x="91" y="80"/>
                    </a:lnTo>
                    <a:lnTo>
                      <a:pt x="91" y="79"/>
                    </a:lnTo>
                    <a:lnTo>
                      <a:pt x="90" y="79"/>
                    </a:lnTo>
                    <a:lnTo>
                      <a:pt x="90" y="78"/>
                    </a:lnTo>
                    <a:lnTo>
                      <a:pt x="90" y="76"/>
                    </a:lnTo>
                    <a:lnTo>
                      <a:pt x="90" y="75"/>
                    </a:lnTo>
                    <a:lnTo>
                      <a:pt x="91" y="75"/>
                    </a:lnTo>
                    <a:lnTo>
                      <a:pt x="91" y="74"/>
                    </a:lnTo>
                    <a:lnTo>
                      <a:pt x="90" y="74"/>
                    </a:lnTo>
                    <a:lnTo>
                      <a:pt x="89" y="74"/>
                    </a:lnTo>
                    <a:lnTo>
                      <a:pt x="89" y="70"/>
                    </a:lnTo>
                    <a:lnTo>
                      <a:pt x="87" y="70"/>
                    </a:lnTo>
                    <a:lnTo>
                      <a:pt x="86" y="67"/>
                    </a:lnTo>
                    <a:lnTo>
                      <a:pt x="86" y="66"/>
                    </a:lnTo>
                    <a:lnTo>
                      <a:pt x="87" y="65"/>
                    </a:lnTo>
                    <a:lnTo>
                      <a:pt x="86" y="64"/>
                    </a:lnTo>
                    <a:lnTo>
                      <a:pt x="86" y="62"/>
                    </a:lnTo>
                    <a:lnTo>
                      <a:pt x="86" y="61"/>
                    </a:lnTo>
                    <a:lnTo>
                      <a:pt x="86" y="60"/>
                    </a:lnTo>
                    <a:lnTo>
                      <a:pt x="86" y="56"/>
                    </a:lnTo>
                    <a:lnTo>
                      <a:pt x="86" y="55"/>
                    </a:lnTo>
                    <a:lnTo>
                      <a:pt x="87" y="51"/>
                    </a:lnTo>
                    <a:lnTo>
                      <a:pt x="89" y="52"/>
                    </a:lnTo>
                    <a:lnTo>
                      <a:pt x="90" y="54"/>
                    </a:lnTo>
                    <a:lnTo>
                      <a:pt x="90" y="52"/>
                    </a:lnTo>
                    <a:lnTo>
                      <a:pt x="91" y="51"/>
                    </a:lnTo>
                    <a:lnTo>
                      <a:pt x="91" y="52"/>
                    </a:lnTo>
                    <a:lnTo>
                      <a:pt x="91" y="54"/>
                    </a:lnTo>
                    <a:lnTo>
                      <a:pt x="91" y="55"/>
                    </a:lnTo>
                    <a:lnTo>
                      <a:pt x="92" y="55"/>
                    </a:lnTo>
                    <a:lnTo>
                      <a:pt x="94" y="55"/>
                    </a:lnTo>
                    <a:lnTo>
                      <a:pt x="94" y="52"/>
                    </a:lnTo>
                    <a:lnTo>
                      <a:pt x="92" y="51"/>
                    </a:lnTo>
                    <a:lnTo>
                      <a:pt x="94" y="50"/>
                    </a:lnTo>
                    <a:lnTo>
                      <a:pt x="96" y="50"/>
                    </a:lnTo>
                    <a:lnTo>
                      <a:pt x="96" y="48"/>
                    </a:lnTo>
                    <a:lnTo>
                      <a:pt x="97" y="47"/>
                    </a:lnTo>
                    <a:lnTo>
                      <a:pt x="99" y="47"/>
                    </a:lnTo>
                    <a:lnTo>
                      <a:pt x="100" y="46"/>
                    </a:lnTo>
                    <a:lnTo>
                      <a:pt x="99" y="46"/>
                    </a:lnTo>
                    <a:lnTo>
                      <a:pt x="97" y="46"/>
                    </a:lnTo>
                    <a:lnTo>
                      <a:pt x="96" y="46"/>
                    </a:lnTo>
                    <a:lnTo>
                      <a:pt x="96" y="45"/>
                    </a:lnTo>
                    <a:lnTo>
                      <a:pt x="94" y="43"/>
                    </a:lnTo>
                    <a:lnTo>
                      <a:pt x="94" y="41"/>
                    </a:lnTo>
                    <a:lnTo>
                      <a:pt x="96" y="41"/>
                    </a:lnTo>
                    <a:lnTo>
                      <a:pt x="97" y="41"/>
                    </a:lnTo>
                    <a:lnTo>
                      <a:pt x="97" y="38"/>
                    </a:lnTo>
                    <a:lnTo>
                      <a:pt x="99" y="38"/>
                    </a:lnTo>
                    <a:lnTo>
                      <a:pt x="100" y="38"/>
                    </a:lnTo>
                    <a:lnTo>
                      <a:pt x="101" y="38"/>
                    </a:lnTo>
                    <a:lnTo>
                      <a:pt x="101" y="40"/>
                    </a:lnTo>
                    <a:lnTo>
                      <a:pt x="101" y="41"/>
                    </a:lnTo>
                    <a:lnTo>
                      <a:pt x="101" y="43"/>
                    </a:lnTo>
                    <a:lnTo>
                      <a:pt x="102" y="43"/>
                    </a:lnTo>
                    <a:lnTo>
                      <a:pt x="102" y="41"/>
                    </a:lnTo>
                    <a:lnTo>
                      <a:pt x="104" y="40"/>
                    </a:lnTo>
                    <a:lnTo>
                      <a:pt x="105" y="38"/>
                    </a:lnTo>
                    <a:lnTo>
                      <a:pt x="106" y="38"/>
                    </a:lnTo>
                    <a:lnTo>
                      <a:pt x="108" y="38"/>
                    </a:lnTo>
                    <a:lnTo>
                      <a:pt x="109" y="38"/>
                    </a:lnTo>
                    <a:lnTo>
                      <a:pt x="109" y="40"/>
                    </a:lnTo>
                    <a:lnTo>
                      <a:pt x="106" y="41"/>
                    </a:lnTo>
                    <a:lnTo>
                      <a:pt x="106" y="43"/>
                    </a:lnTo>
                    <a:lnTo>
                      <a:pt x="108" y="43"/>
                    </a:lnTo>
                    <a:lnTo>
                      <a:pt x="109" y="43"/>
                    </a:lnTo>
                    <a:lnTo>
                      <a:pt x="111" y="45"/>
                    </a:lnTo>
                    <a:lnTo>
                      <a:pt x="111" y="47"/>
                    </a:lnTo>
                    <a:lnTo>
                      <a:pt x="113" y="47"/>
                    </a:lnTo>
                    <a:lnTo>
                      <a:pt x="114" y="47"/>
                    </a:lnTo>
                    <a:lnTo>
                      <a:pt x="116" y="47"/>
                    </a:lnTo>
                    <a:lnTo>
                      <a:pt x="118" y="47"/>
                    </a:lnTo>
                    <a:lnTo>
                      <a:pt x="118" y="46"/>
                    </a:lnTo>
                    <a:lnTo>
                      <a:pt x="118" y="45"/>
                    </a:lnTo>
                    <a:lnTo>
                      <a:pt x="119" y="45"/>
                    </a:lnTo>
                    <a:lnTo>
                      <a:pt x="120" y="43"/>
                    </a:lnTo>
                    <a:lnTo>
                      <a:pt x="121" y="41"/>
                    </a:lnTo>
                    <a:lnTo>
                      <a:pt x="123" y="40"/>
                    </a:lnTo>
                    <a:lnTo>
                      <a:pt x="123" y="38"/>
                    </a:lnTo>
                    <a:lnTo>
                      <a:pt x="121" y="37"/>
                    </a:lnTo>
                    <a:lnTo>
                      <a:pt x="120" y="37"/>
                    </a:lnTo>
                    <a:lnTo>
                      <a:pt x="119" y="37"/>
                    </a:lnTo>
                    <a:lnTo>
                      <a:pt x="118" y="37"/>
                    </a:lnTo>
                    <a:lnTo>
                      <a:pt x="115" y="36"/>
                    </a:lnTo>
                    <a:lnTo>
                      <a:pt x="114" y="36"/>
                    </a:lnTo>
                    <a:lnTo>
                      <a:pt x="113" y="37"/>
                    </a:lnTo>
                    <a:lnTo>
                      <a:pt x="111" y="37"/>
                    </a:lnTo>
                    <a:lnTo>
                      <a:pt x="109" y="37"/>
                    </a:lnTo>
                    <a:lnTo>
                      <a:pt x="109" y="36"/>
                    </a:lnTo>
                    <a:lnTo>
                      <a:pt x="106" y="36"/>
                    </a:lnTo>
                    <a:lnTo>
                      <a:pt x="105" y="35"/>
                    </a:lnTo>
                    <a:lnTo>
                      <a:pt x="104" y="33"/>
                    </a:lnTo>
                    <a:lnTo>
                      <a:pt x="105" y="32"/>
                    </a:lnTo>
                    <a:lnTo>
                      <a:pt x="106" y="32"/>
                    </a:lnTo>
                    <a:lnTo>
                      <a:pt x="108" y="31"/>
                    </a:lnTo>
                    <a:lnTo>
                      <a:pt x="106" y="29"/>
                    </a:lnTo>
                    <a:lnTo>
                      <a:pt x="106" y="27"/>
                    </a:lnTo>
                    <a:lnTo>
                      <a:pt x="108" y="27"/>
                    </a:lnTo>
                    <a:lnTo>
                      <a:pt x="109" y="27"/>
                    </a:lnTo>
                    <a:lnTo>
                      <a:pt x="109" y="31"/>
                    </a:lnTo>
                    <a:lnTo>
                      <a:pt x="111" y="32"/>
                    </a:lnTo>
                    <a:lnTo>
                      <a:pt x="111" y="33"/>
                    </a:lnTo>
                    <a:lnTo>
                      <a:pt x="114" y="33"/>
                    </a:lnTo>
                    <a:lnTo>
                      <a:pt x="115" y="35"/>
                    </a:lnTo>
                    <a:lnTo>
                      <a:pt x="116" y="33"/>
                    </a:lnTo>
                    <a:lnTo>
                      <a:pt x="116" y="32"/>
                    </a:lnTo>
                    <a:lnTo>
                      <a:pt x="118" y="32"/>
                    </a:lnTo>
                    <a:lnTo>
                      <a:pt x="118" y="31"/>
                    </a:lnTo>
                    <a:lnTo>
                      <a:pt x="118" y="29"/>
                    </a:lnTo>
                    <a:lnTo>
                      <a:pt x="116" y="29"/>
                    </a:lnTo>
                    <a:lnTo>
                      <a:pt x="115" y="27"/>
                    </a:lnTo>
                    <a:lnTo>
                      <a:pt x="113" y="24"/>
                    </a:lnTo>
                    <a:lnTo>
                      <a:pt x="113" y="23"/>
                    </a:lnTo>
                    <a:lnTo>
                      <a:pt x="113" y="21"/>
                    </a:lnTo>
                    <a:lnTo>
                      <a:pt x="111" y="18"/>
                    </a:lnTo>
                    <a:lnTo>
                      <a:pt x="109" y="18"/>
                    </a:lnTo>
                    <a:lnTo>
                      <a:pt x="108" y="17"/>
                    </a:lnTo>
                    <a:lnTo>
                      <a:pt x="108" y="16"/>
                    </a:lnTo>
                    <a:lnTo>
                      <a:pt x="109" y="12"/>
                    </a:lnTo>
                    <a:lnTo>
                      <a:pt x="109" y="10"/>
                    </a:lnTo>
                    <a:lnTo>
                      <a:pt x="109" y="8"/>
                    </a:lnTo>
                    <a:lnTo>
                      <a:pt x="109" y="5"/>
                    </a:lnTo>
                    <a:lnTo>
                      <a:pt x="109" y="4"/>
                    </a:lnTo>
                    <a:lnTo>
                      <a:pt x="113" y="5"/>
                    </a:lnTo>
                    <a:lnTo>
                      <a:pt x="114" y="5"/>
                    </a:lnTo>
                    <a:lnTo>
                      <a:pt x="115" y="8"/>
                    </a:lnTo>
                    <a:lnTo>
                      <a:pt x="118" y="9"/>
                    </a:lnTo>
                    <a:lnTo>
                      <a:pt x="119" y="10"/>
                    </a:lnTo>
                    <a:lnTo>
                      <a:pt x="120" y="10"/>
                    </a:lnTo>
                    <a:lnTo>
                      <a:pt x="123" y="12"/>
                    </a:lnTo>
                    <a:lnTo>
                      <a:pt x="125" y="10"/>
                    </a:lnTo>
                    <a:lnTo>
                      <a:pt x="127" y="10"/>
                    </a:lnTo>
                    <a:lnTo>
                      <a:pt x="129" y="10"/>
                    </a:lnTo>
                    <a:lnTo>
                      <a:pt x="130" y="10"/>
                    </a:lnTo>
                    <a:lnTo>
                      <a:pt x="132" y="10"/>
                    </a:lnTo>
                    <a:lnTo>
                      <a:pt x="132" y="9"/>
                    </a:lnTo>
                    <a:lnTo>
                      <a:pt x="132" y="8"/>
                    </a:lnTo>
                    <a:lnTo>
                      <a:pt x="132" y="5"/>
                    </a:lnTo>
                    <a:lnTo>
                      <a:pt x="132" y="4"/>
                    </a:lnTo>
                    <a:lnTo>
                      <a:pt x="133" y="3"/>
                    </a:lnTo>
                    <a:lnTo>
                      <a:pt x="134" y="0"/>
                    </a:lnTo>
                    <a:lnTo>
                      <a:pt x="135" y="0"/>
                    </a:lnTo>
                    <a:lnTo>
                      <a:pt x="135" y="2"/>
                    </a:lnTo>
                    <a:lnTo>
                      <a:pt x="135" y="3"/>
                    </a:lnTo>
                    <a:lnTo>
                      <a:pt x="137" y="4"/>
                    </a:lnTo>
                    <a:lnTo>
                      <a:pt x="137" y="5"/>
                    </a:lnTo>
                    <a:lnTo>
                      <a:pt x="138" y="5"/>
                    </a:lnTo>
                    <a:lnTo>
                      <a:pt x="140" y="4"/>
                    </a:lnTo>
                    <a:lnTo>
                      <a:pt x="140" y="5"/>
                    </a:lnTo>
                    <a:lnTo>
                      <a:pt x="140" y="7"/>
                    </a:lnTo>
                    <a:lnTo>
                      <a:pt x="138" y="8"/>
                    </a:lnTo>
                    <a:lnTo>
                      <a:pt x="137" y="8"/>
                    </a:lnTo>
                    <a:lnTo>
                      <a:pt x="135" y="8"/>
                    </a:lnTo>
                    <a:lnTo>
                      <a:pt x="135" y="9"/>
                    </a:lnTo>
                    <a:lnTo>
                      <a:pt x="137" y="9"/>
                    </a:lnTo>
                    <a:lnTo>
                      <a:pt x="138" y="9"/>
                    </a:lnTo>
                    <a:lnTo>
                      <a:pt x="140" y="9"/>
                    </a:lnTo>
                    <a:lnTo>
                      <a:pt x="140" y="8"/>
                    </a:lnTo>
                    <a:lnTo>
                      <a:pt x="142" y="9"/>
                    </a:lnTo>
                    <a:lnTo>
                      <a:pt x="143" y="9"/>
                    </a:lnTo>
                    <a:lnTo>
                      <a:pt x="142" y="10"/>
                    </a:lnTo>
                    <a:lnTo>
                      <a:pt x="140" y="12"/>
                    </a:lnTo>
                    <a:lnTo>
                      <a:pt x="138" y="10"/>
                    </a:lnTo>
                    <a:lnTo>
                      <a:pt x="137" y="10"/>
                    </a:lnTo>
                    <a:lnTo>
                      <a:pt x="135" y="10"/>
                    </a:lnTo>
                    <a:lnTo>
                      <a:pt x="135" y="12"/>
                    </a:lnTo>
                    <a:lnTo>
                      <a:pt x="135" y="14"/>
                    </a:lnTo>
                    <a:lnTo>
                      <a:pt x="137" y="16"/>
                    </a:lnTo>
                    <a:lnTo>
                      <a:pt x="138" y="17"/>
                    </a:lnTo>
                    <a:lnTo>
                      <a:pt x="138" y="18"/>
                    </a:lnTo>
                    <a:lnTo>
                      <a:pt x="140" y="17"/>
                    </a:lnTo>
                    <a:lnTo>
                      <a:pt x="142" y="17"/>
                    </a:lnTo>
                    <a:lnTo>
                      <a:pt x="143" y="17"/>
                    </a:lnTo>
                    <a:lnTo>
                      <a:pt x="143" y="18"/>
                    </a:lnTo>
                    <a:lnTo>
                      <a:pt x="142" y="18"/>
                    </a:lnTo>
                    <a:lnTo>
                      <a:pt x="140" y="19"/>
                    </a:lnTo>
                    <a:lnTo>
                      <a:pt x="138" y="19"/>
                    </a:lnTo>
                    <a:lnTo>
                      <a:pt x="137" y="19"/>
                    </a:lnTo>
                    <a:lnTo>
                      <a:pt x="134" y="18"/>
                    </a:lnTo>
                    <a:lnTo>
                      <a:pt x="133" y="19"/>
                    </a:lnTo>
                    <a:lnTo>
                      <a:pt x="132" y="21"/>
                    </a:lnTo>
                    <a:lnTo>
                      <a:pt x="133" y="22"/>
                    </a:lnTo>
                    <a:lnTo>
                      <a:pt x="135" y="24"/>
                    </a:lnTo>
                    <a:lnTo>
                      <a:pt x="137" y="24"/>
                    </a:lnTo>
                    <a:lnTo>
                      <a:pt x="138" y="24"/>
                    </a:lnTo>
                    <a:lnTo>
                      <a:pt x="138" y="26"/>
                    </a:lnTo>
                    <a:lnTo>
                      <a:pt x="138" y="27"/>
                    </a:lnTo>
                    <a:lnTo>
                      <a:pt x="137" y="27"/>
                    </a:lnTo>
                    <a:lnTo>
                      <a:pt x="137" y="31"/>
                    </a:lnTo>
                    <a:lnTo>
                      <a:pt x="137" y="32"/>
                    </a:lnTo>
                    <a:lnTo>
                      <a:pt x="138" y="33"/>
                    </a:lnTo>
                    <a:lnTo>
                      <a:pt x="140" y="36"/>
                    </a:lnTo>
                    <a:lnTo>
                      <a:pt x="143" y="38"/>
                    </a:lnTo>
                    <a:lnTo>
                      <a:pt x="144" y="40"/>
                    </a:lnTo>
                    <a:lnTo>
                      <a:pt x="147" y="41"/>
                    </a:lnTo>
                    <a:lnTo>
                      <a:pt x="149" y="43"/>
                    </a:lnTo>
                    <a:lnTo>
                      <a:pt x="148" y="43"/>
                    </a:lnTo>
                    <a:lnTo>
                      <a:pt x="147" y="45"/>
                    </a:lnTo>
                    <a:lnTo>
                      <a:pt x="144" y="46"/>
                    </a:lnTo>
                    <a:lnTo>
                      <a:pt x="143" y="45"/>
                    </a:lnTo>
                    <a:lnTo>
                      <a:pt x="140" y="46"/>
                    </a:lnTo>
                    <a:lnTo>
                      <a:pt x="137" y="47"/>
                    </a:lnTo>
                    <a:lnTo>
                      <a:pt x="137" y="48"/>
                    </a:lnTo>
                    <a:lnTo>
                      <a:pt x="137" y="50"/>
                    </a:lnTo>
                    <a:lnTo>
                      <a:pt x="138" y="51"/>
                    </a:lnTo>
                    <a:lnTo>
                      <a:pt x="140" y="51"/>
                    </a:lnTo>
                    <a:lnTo>
                      <a:pt x="142" y="51"/>
                    </a:lnTo>
                    <a:lnTo>
                      <a:pt x="143" y="50"/>
                    </a:lnTo>
                    <a:lnTo>
                      <a:pt x="144" y="50"/>
                    </a:lnTo>
                    <a:lnTo>
                      <a:pt x="146" y="51"/>
                    </a:lnTo>
                    <a:lnTo>
                      <a:pt x="147" y="52"/>
                    </a:lnTo>
                    <a:lnTo>
                      <a:pt x="148" y="54"/>
                    </a:lnTo>
                    <a:lnTo>
                      <a:pt x="149" y="55"/>
                    </a:lnTo>
                    <a:lnTo>
                      <a:pt x="151" y="55"/>
                    </a:lnTo>
                    <a:lnTo>
                      <a:pt x="153" y="55"/>
                    </a:lnTo>
                    <a:lnTo>
                      <a:pt x="156" y="54"/>
                    </a:lnTo>
                    <a:lnTo>
                      <a:pt x="156" y="51"/>
                    </a:lnTo>
                    <a:lnTo>
                      <a:pt x="156" y="47"/>
                    </a:lnTo>
                    <a:lnTo>
                      <a:pt x="157" y="46"/>
                    </a:lnTo>
                    <a:lnTo>
                      <a:pt x="158" y="46"/>
                    </a:lnTo>
                    <a:lnTo>
                      <a:pt x="158" y="47"/>
                    </a:lnTo>
                    <a:lnTo>
                      <a:pt x="160" y="47"/>
                    </a:lnTo>
                    <a:lnTo>
                      <a:pt x="160" y="48"/>
                    </a:lnTo>
                    <a:lnTo>
                      <a:pt x="161" y="50"/>
                    </a:lnTo>
                    <a:lnTo>
                      <a:pt x="161" y="52"/>
                    </a:lnTo>
                    <a:lnTo>
                      <a:pt x="161" y="54"/>
                    </a:lnTo>
                    <a:lnTo>
                      <a:pt x="163" y="54"/>
                    </a:lnTo>
                    <a:lnTo>
                      <a:pt x="165" y="52"/>
                    </a:lnTo>
                    <a:lnTo>
                      <a:pt x="167" y="52"/>
                    </a:lnTo>
                    <a:lnTo>
                      <a:pt x="171" y="51"/>
                    </a:lnTo>
                    <a:lnTo>
                      <a:pt x="173" y="51"/>
                    </a:lnTo>
                    <a:lnTo>
                      <a:pt x="176" y="52"/>
                    </a:lnTo>
                    <a:lnTo>
                      <a:pt x="177" y="54"/>
                    </a:lnTo>
                    <a:lnTo>
                      <a:pt x="180" y="59"/>
                    </a:lnTo>
                    <a:lnTo>
                      <a:pt x="181" y="61"/>
                    </a:lnTo>
                    <a:lnTo>
                      <a:pt x="181" y="64"/>
                    </a:lnTo>
                    <a:lnTo>
                      <a:pt x="182" y="65"/>
                    </a:lnTo>
                    <a:lnTo>
                      <a:pt x="186" y="66"/>
                    </a:lnTo>
                    <a:lnTo>
                      <a:pt x="187" y="66"/>
                    </a:lnTo>
                    <a:lnTo>
                      <a:pt x="189" y="69"/>
                    </a:lnTo>
                    <a:lnTo>
                      <a:pt x="190" y="71"/>
                    </a:lnTo>
                    <a:lnTo>
                      <a:pt x="190" y="75"/>
                    </a:lnTo>
                    <a:lnTo>
                      <a:pt x="187" y="78"/>
                    </a:lnTo>
                    <a:lnTo>
                      <a:pt x="186" y="80"/>
                    </a:lnTo>
                    <a:lnTo>
                      <a:pt x="182" y="83"/>
                    </a:lnTo>
                    <a:lnTo>
                      <a:pt x="182" y="84"/>
                    </a:lnTo>
                    <a:lnTo>
                      <a:pt x="182" y="85"/>
                    </a:lnTo>
                    <a:lnTo>
                      <a:pt x="185" y="85"/>
                    </a:lnTo>
                    <a:lnTo>
                      <a:pt x="187" y="85"/>
                    </a:lnTo>
                    <a:lnTo>
                      <a:pt x="189" y="85"/>
                    </a:lnTo>
                    <a:lnTo>
                      <a:pt x="190" y="86"/>
                    </a:lnTo>
                    <a:lnTo>
                      <a:pt x="191" y="89"/>
                    </a:lnTo>
                    <a:lnTo>
                      <a:pt x="192" y="89"/>
                    </a:lnTo>
                    <a:lnTo>
                      <a:pt x="195" y="86"/>
                    </a:lnTo>
                    <a:lnTo>
                      <a:pt x="196" y="86"/>
                    </a:lnTo>
                    <a:lnTo>
                      <a:pt x="200" y="86"/>
                    </a:lnTo>
                    <a:lnTo>
                      <a:pt x="201" y="89"/>
                    </a:lnTo>
                    <a:lnTo>
                      <a:pt x="201" y="90"/>
                    </a:lnTo>
                    <a:lnTo>
                      <a:pt x="200" y="92"/>
                    </a:lnTo>
                    <a:lnTo>
                      <a:pt x="200" y="94"/>
                    </a:lnTo>
                    <a:lnTo>
                      <a:pt x="201" y="94"/>
                    </a:lnTo>
                    <a:lnTo>
                      <a:pt x="201" y="95"/>
                    </a:lnTo>
                    <a:lnTo>
                      <a:pt x="200" y="95"/>
                    </a:lnTo>
                    <a:lnTo>
                      <a:pt x="198" y="98"/>
                    </a:lnTo>
                    <a:lnTo>
                      <a:pt x="198" y="103"/>
                    </a:lnTo>
                    <a:lnTo>
                      <a:pt x="200" y="104"/>
                    </a:lnTo>
                    <a:lnTo>
                      <a:pt x="201" y="103"/>
                    </a:lnTo>
                    <a:lnTo>
                      <a:pt x="203" y="100"/>
                    </a:lnTo>
                    <a:lnTo>
                      <a:pt x="204" y="99"/>
                    </a:lnTo>
                    <a:lnTo>
                      <a:pt x="205" y="99"/>
                    </a:lnTo>
                    <a:lnTo>
                      <a:pt x="206" y="100"/>
                    </a:lnTo>
                    <a:lnTo>
                      <a:pt x="206" y="104"/>
                    </a:lnTo>
                    <a:lnTo>
                      <a:pt x="205" y="105"/>
                    </a:lnTo>
                    <a:lnTo>
                      <a:pt x="205" y="107"/>
                    </a:lnTo>
                    <a:lnTo>
                      <a:pt x="204" y="108"/>
                    </a:lnTo>
                    <a:lnTo>
                      <a:pt x="205" y="108"/>
                    </a:lnTo>
                    <a:lnTo>
                      <a:pt x="206" y="108"/>
                    </a:lnTo>
                    <a:lnTo>
                      <a:pt x="206" y="109"/>
                    </a:lnTo>
                    <a:lnTo>
                      <a:pt x="206" y="111"/>
                    </a:lnTo>
                    <a:lnTo>
                      <a:pt x="208" y="111"/>
                    </a:lnTo>
                    <a:lnTo>
                      <a:pt x="208" y="112"/>
                    </a:lnTo>
                    <a:lnTo>
                      <a:pt x="208" y="114"/>
                    </a:lnTo>
                    <a:lnTo>
                      <a:pt x="208" y="116"/>
                    </a:lnTo>
                    <a:lnTo>
                      <a:pt x="209" y="118"/>
                    </a:lnTo>
                    <a:lnTo>
                      <a:pt x="209" y="119"/>
                    </a:lnTo>
                    <a:lnTo>
                      <a:pt x="208" y="121"/>
                    </a:lnTo>
                    <a:lnTo>
                      <a:pt x="205" y="121"/>
                    </a:lnTo>
                    <a:lnTo>
                      <a:pt x="204" y="121"/>
                    </a:lnTo>
                    <a:lnTo>
                      <a:pt x="203" y="121"/>
                    </a:lnTo>
                    <a:lnTo>
                      <a:pt x="200" y="122"/>
                    </a:lnTo>
                    <a:lnTo>
                      <a:pt x="200" y="123"/>
                    </a:lnTo>
                    <a:lnTo>
                      <a:pt x="201" y="125"/>
                    </a:lnTo>
                    <a:lnTo>
                      <a:pt x="203" y="126"/>
                    </a:lnTo>
                    <a:lnTo>
                      <a:pt x="203" y="127"/>
                    </a:lnTo>
                    <a:lnTo>
                      <a:pt x="201" y="127"/>
                    </a:lnTo>
                    <a:lnTo>
                      <a:pt x="200" y="128"/>
                    </a:lnTo>
                    <a:lnTo>
                      <a:pt x="196" y="128"/>
                    </a:lnTo>
                    <a:lnTo>
                      <a:pt x="195" y="130"/>
                    </a:lnTo>
                    <a:lnTo>
                      <a:pt x="194" y="131"/>
                    </a:lnTo>
                    <a:lnTo>
                      <a:pt x="194" y="133"/>
                    </a:lnTo>
                    <a:lnTo>
                      <a:pt x="194" y="135"/>
                    </a:lnTo>
                    <a:lnTo>
                      <a:pt x="195" y="136"/>
                    </a:lnTo>
                    <a:lnTo>
                      <a:pt x="195" y="135"/>
                    </a:lnTo>
                    <a:lnTo>
                      <a:pt x="196" y="135"/>
                    </a:lnTo>
                    <a:lnTo>
                      <a:pt x="196" y="133"/>
                    </a:lnTo>
                    <a:lnTo>
                      <a:pt x="198" y="131"/>
                    </a:lnTo>
                    <a:lnTo>
                      <a:pt x="200" y="131"/>
                    </a:lnTo>
                    <a:lnTo>
                      <a:pt x="201" y="131"/>
                    </a:lnTo>
                    <a:lnTo>
                      <a:pt x="203" y="131"/>
                    </a:lnTo>
                    <a:lnTo>
                      <a:pt x="203" y="133"/>
                    </a:lnTo>
                    <a:lnTo>
                      <a:pt x="203" y="135"/>
                    </a:lnTo>
                    <a:lnTo>
                      <a:pt x="204" y="135"/>
                    </a:lnTo>
                    <a:lnTo>
                      <a:pt x="204" y="136"/>
                    </a:lnTo>
                    <a:lnTo>
                      <a:pt x="205" y="135"/>
                    </a:lnTo>
                    <a:lnTo>
                      <a:pt x="205" y="133"/>
                    </a:lnTo>
                    <a:lnTo>
                      <a:pt x="205" y="131"/>
                    </a:lnTo>
                    <a:lnTo>
                      <a:pt x="206" y="130"/>
                    </a:lnTo>
                    <a:lnTo>
                      <a:pt x="208" y="130"/>
                    </a:lnTo>
                    <a:lnTo>
                      <a:pt x="209" y="131"/>
                    </a:lnTo>
                    <a:lnTo>
                      <a:pt x="209" y="133"/>
                    </a:lnTo>
                    <a:lnTo>
                      <a:pt x="209" y="135"/>
                    </a:lnTo>
                    <a:lnTo>
                      <a:pt x="209" y="136"/>
                    </a:lnTo>
                    <a:lnTo>
                      <a:pt x="208" y="137"/>
                    </a:lnTo>
                    <a:lnTo>
                      <a:pt x="208" y="138"/>
                    </a:lnTo>
                    <a:lnTo>
                      <a:pt x="206" y="140"/>
                    </a:lnTo>
                    <a:lnTo>
                      <a:pt x="205" y="141"/>
                    </a:lnTo>
                    <a:lnTo>
                      <a:pt x="205" y="142"/>
                    </a:lnTo>
                    <a:lnTo>
                      <a:pt x="205" y="144"/>
                    </a:lnTo>
                    <a:lnTo>
                      <a:pt x="204" y="144"/>
                    </a:lnTo>
                    <a:lnTo>
                      <a:pt x="203" y="145"/>
                    </a:lnTo>
                    <a:lnTo>
                      <a:pt x="203" y="147"/>
                    </a:lnTo>
                    <a:lnTo>
                      <a:pt x="204" y="147"/>
                    </a:lnTo>
                    <a:lnTo>
                      <a:pt x="205" y="147"/>
                    </a:lnTo>
                    <a:lnTo>
                      <a:pt x="206" y="145"/>
                    </a:lnTo>
                    <a:lnTo>
                      <a:pt x="208" y="142"/>
                    </a:lnTo>
                    <a:lnTo>
                      <a:pt x="209" y="141"/>
                    </a:lnTo>
                    <a:lnTo>
                      <a:pt x="210" y="140"/>
                    </a:lnTo>
                    <a:lnTo>
                      <a:pt x="210" y="137"/>
                    </a:lnTo>
                    <a:lnTo>
                      <a:pt x="211" y="136"/>
                    </a:lnTo>
                    <a:lnTo>
                      <a:pt x="211" y="135"/>
                    </a:lnTo>
                    <a:lnTo>
                      <a:pt x="211" y="131"/>
                    </a:lnTo>
                    <a:lnTo>
                      <a:pt x="213" y="130"/>
                    </a:lnTo>
                    <a:lnTo>
                      <a:pt x="213" y="128"/>
                    </a:lnTo>
                    <a:lnTo>
                      <a:pt x="215" y="130"/>
                    </a:lnTo>
                    <a:lnTo>
                      <a:pt x="217" y="130"/>
                    </a:lnTo>
                    <a:lnTo>
                      <a:pt x="217" y="133"/>
                    </a:lnTo>
                    <a:lnTo>
                      <a:pt x="218" y="136"/>
                    </a:lnTo>
                    <a:lnTo>
                      <a:pt x="219" y="138"/>
                    </a:lnTo>
                    <a:lnTo>
                      <a:pt x="220" y="141"/>
                    </a:lnTo>
                    <a:lnTo>
                      <a:pt x="222" y="142"/>
                    </a:lnTo>
                    <a:lnTo>
                      <a:pt x="219" y="144"/>
                    </a:lnTo>
                    <a:lnTo>
                      <a:pt x="219" y="145"/>
                    </a:lnTo>
                    <a:lnTo>
                      <a:pt x="220" y="147"/>
                    </a:lnTo>
                    <a:lnTo>
                      <a:pt x="222" y="150"/>
                    </a:lnTo>
                    <a:lnTo>
                      <a:pt x="223" y="152"/>
                    </a:lnTo>
                    <a:lnTo>
                      <a:pt x="222" y="154"/>
                    </a:lnTo>
                    <a:lnTo>
                      <a:pt x="222" y="155"/>
                    </a:lnTo>
                    <a:lnTo>
                      <a:pt x="222" y="157"/>
                    </a:lnTo>
                    <a:lnTo>
                      <a:pt x="220" y="160"/>
                    </a:lnTo>
                    <a:lnTo>
                      <a:pt x="220" y="163"/>
                    </a:lnTo>
                    <a:lnTo>
                      <a:pt x="218" y="163"/>
                    </a:lnTo>
                    <a:lnTo>
                      <a:pt x="218" y="164"/>
                    </a:lnTo>
                    <a:lnTo>
                      <a:pt x="219" y="166"/>
                    </a:lnTo>
                    <a:lnTo>
                      <a:pt x="220" y="168"/>
                    </a:lnTo>
                    <a:lnTo>
                      <a:pt x="223" y="170"/>
                    </a:lnTo>
                    <a:lnTo>
                      <a:pt x="224" y="170"/>
                    </a:lnTo>
                    <a:lnTo>
                      <a:pt x="227" y="170"/>
                    </a:lnTo>
                    <a:lnTo>
                      <a:pt x="229" y="171"/>
                    </a:lnTo>
                    <a:lnTo>
                      <a:pt x="230" y="171"/>
                    </a:lnTo>
                    <a:lnTo>
                      <a:pt x="232" y="170"/>
                    </a:lnTo>
                    <a:lnTo>
                      <a:pt x="230" y="169"/>
                    </a:lnTo>
                    <a:lnTo>
                      <a:pt x="230" y="168"/>
                    </a:lnTo>
                    <a:lnTo>
                      <a:pt x="230" y="166"/>
                    </a:lnTo>
                    <a:lnTo>
                      <a:pt x="229" y="165"/>
                    </a:lnTo>
                    <a:lnTo>
                      <a:pt x="229" y="164"/>
                    </a:lnTo>
                    <a:lnTo>
                      <a:pt x="229" y="163"/>
                    </a:lnTo>
                    <a:lnTo>
                      <a:pt x="229" y="160"/>
                    </a:lnTo>
                    <a:lnTo>
                      <a:pt x="227" y="159"/>
                    </a:lnTo>
                    <a:lnTo>
                      <a:pt x="229" y="157"/>
                    </a:lnTo>
                    <a:lnTo>
                      <a:pt x="229" y="156"/>
                    </a:lnTo>
                    <a:lnTo>
                      <a:pt x="229" y="155"/>
                    </a:lnTo>
                    <a:lnTo>
                      <a:pt x="229" y="154"/>
                    </a:lnTo>
                    <a:lnTo>
                      <a:pt x="230" y="152"/>
                    </a:lnTo>
                    <a:lnTo>
                      <a:pt x="232" y="151"/>
                    </a:lnTo>
                    <a:lnTo>
                      <a:pt x="233" y="152"/>
                    </a:lnTo>
                    <a:lnTo>
                      <a:pt x="234" y="154"/>
                    </a:lnTo>
                    <a:lnTo>
                      <a:pt x="236" y="155"/>
                    </a:lnTo>
                    <a:lnTo>
                      <a:pt x="237" y="156"/>
                    </a:lnTo>
                    <a:lnTo>
                      <a:pt x="237" y="159"/>
                    </a:lnTo>
                    <a:lnTo>
                      <a:pt x="237" y="163"/>
                    </a:lnTo>
                    <a:lnTo>
                      <a:pt x="237" y="164"/>
                    </a:lnTo>
                    <a:lnTo>
                      <a:pt x="238" y="166"/>
                    </a:lnTo>
                    <a:lnTo>
                      <a:pt x="239" y="166"/>
                    </a:lnTo>
                    <a:lnTo>
                      <a:pt x="241" y="168"/>
                    </a:lnTo>
                    <a:lnTo>
                      <a:pt x="242" y="168"/>
                    </a:lnTo>
                    <a:lnTo>
                      <a:pt x="244" y="169"/>
                    </a:lnTo>
                    <a:lnTo>
                      <a:pt x="247" y="170"/>
                    </a:lnTo>
                    <a:lnTo>
                      <a:pt x="248" y="171"/>
                    </a:lnTo>
                    <a:lnTo>
                      <a:pt x="249" y="173"/>
                    </a:lnTo>
                    <a:lnTo>
                      <a:pt x="251" y="173"/>
                    </a:lnTo>
                    <a:lnTo>
                      <a:pt x="252" y="173"/>
                    </a:lnTo>
                    <a:lnTo>
                      <a:pt x="252" y="174"/>
                    </a:lnTo>
                    <a:lnTo>
                      <a:pt x="253" y="175"/>
                    </a:lnTo>
                    <a:lnTo>
                      <a:pt x="252" y="178"/>
                    </a:lnTo>
                    <a:lnTo>
                      <a:pt x="251" y="179"/>
                    </a:lnTo>
                    <a:lnTo>
                      <a:pt x="248" y="179"/>
                    </a:lnTo>
                    <a:lnTo>
                      <a:pt x="247" y="180"/>
                    </a:lnTo>
                    <a:lnTo>
                      <a:pt x="246" y="180"/>
                    </a:lnTo>
                    <a:lnTo>
                      <a:pt x="242" y="180"/>
                    </a:lnTo>
                    <a:lnTo>
                      <a:pt x="241" y="180"/>
                    </a:lnTo>
                    <a:lnTo>
                      <a:pt x="238" y="179"/>
                    </a:lnTo>
                    <a:lnTo>
                      <a:pt x="236" y="180"/>
                    </a:lnTo>
                    <a:lnTo>
                      <a:pt x="234" y="180"/>
                    </a:lnTo>
                    <a:lnTo>
                      <a:pt x="232" y="182"/>
                    </a:lnTo>
                    <a:lnTo>
                      <a:pt x="233" y="183"/>
                    </a:lnTo>
                    <a:lnTo>
                      <a:pt x="233" y="184"/>
                    </a:lnTo>
                    <a:lnTo>
                      <a:pt x="234" y="184"/>
                    </a:lnTo>
                    <a:lnTo>
                      <a:pt x="236" y="185"/>
                    </a:lnTo>
                    <a:lnTo>
                      <a:pt x="236" y="187"/>
                    </a:lnTo>
                    <a:lnTo>
                      <a:pt x="237" y="188"/>
                    </a:lnTo>
                    <a:lnTo>
                      <a:pt x="237" y="190"/>
                    </a:lnTo>
                    <a:lnTo>
                      <a:pt x="238" y="193"/>
                    </a:lnTo>
                    <a:lnTo>
                      <a:pt x="238" y="194"/>
                    </a:lnTo>
                    <a:lnTo>
                      <a:pt x="237" y="194"/>
                    </a:lnTo>
                    <a:lnTo>
                      <a:pt x="236" y="194"/>
                    </a:lnTo>
                    <a:lnTo>
                      <a:pt x="234" y="193"/>
                    </a:lnTo>
                    <a:lnTo>
                      <a:pt x="233" y="190"/>
                    </a:lnTo>
                    <a:lnTo>
                      <a:pt x="230" y="190"/>
                    </a:lnTo>
                    <a:lnTo>
                      <a:pt x="229" y="189"/>
                    </a:lnTo>
                    <a:lnTo>
                      <a:pt x="227" y="189"/>
                    </a:lnTo>
                    <a:lnTo>
                      <a:pt x="224" y="190"/>
                    </a:lnTo>
                    <a:lnTo>
                      <a:pt x="224" y="193"/>
                    </a:lnTo>
                    <a:lnTo>
                      <a:pt x="224" y="195"/>
                    </a:lnTo>
                    <a:lnTo>
                      <a:pt x="224" y="197"/>
                    </a:lnTo>
                    <a:lnTo>
                      <a:pt x="225" y="197"/>
                    </a:lnTo>
                    <a:lnTo>
                      <a:pt x="229" y="197"/>
                    </a:lnTo>
                    <a:lnTo>
                      <a:pt x="232" y="197"/>
                    </a:lnTo>
                    <a:lnTo>
                      <a:pt x="233" y="197"/>
                    </a:lnTo>
                    <a:lnTo>
                      <a:pt x="234" y="198"/>
                    </a:lnTo>
                    <a:lnTo>
                      <a:pt x="234" y="199"/>
                    </a:lnTo>
                    <a:lnTo>
                      <a:pt x="234" y="201"/>
                    </a:lnTo>
                    <a:lnTo>
                      <a:pt x="236" y="201"/>
                    </a:lnTo>
                    <a:lnTo>
                      <a:pt x="237" y="199"/>
                    </a:lnTo>
                    <a:lnTo>
                      <a:pt x="238" y="198"/>
                    </a:lnTo>
                    <a:lnTo>
                      <a:pt x="239" y="198"/>
                    </a:lnTo>
                    <a:lnTo>
                      <a:pt x="241" y="198"/>
                    </a:lnTo>
                    <a:lnTo>
                      <a:pt x="244" y="198"/>
                    </a:lnTo>
                    <a:lnTo>
                      <a:pt x="247" y="198"/>
                    </a:lnTo>
                    <a:lnTo>
                      <a:pt x="251" y="197"/>
                    </a:lnTo>
                    <a:lnTo>
                      <a:pt x="253" y="195"/>
                    </a:lnTo>
                    <a:lnTo>
                      <a:pt x="260" y="195"/>
                    </a:lnTo>
                    <a:lnTo>
                      <a:pt x="262" y="197"/>
                    </a:lnTo>
                    <a:lnTo>
                      <a:pt x="262" y="198"/>
                    </a:lnTo>
                    <a:lnTo>
                      <a:pt x="261" y="199"/>
                    </a:lnTo>
                    <a:lnTo>
                      <a:pt x="260" y="202"/>
                    </a:lnTo>
                    <a:lnTo>
                      <a:pt x="257" y="207"/>
                    </a:lnTo>
                    <a:lnTo>
                      <a:pt x="257" y="208"/>
                    </a:lnTo>
                    <a:lnTo>
                      <a:pt x="257" y="211"/>
                    </a:lnTo>
                    <a:lnTo>
                      <a:pt x="256" y="212"/>
                    </a:lnTo>
                    <a:lnTo>
                      <a:pt x="255" y="213"/>
                    </a:lnTo>
                    <a:lnTo>
                      <a:pt x="252" y="216"/>
                    </a:lnTo>
                    <a:lnTo>
                      <a:pt x="251" y="217"/>
                    </a:lnTo>
                    <a:lnTo>
                      <a:pt x="249" y="218"/>
                    </a:lnTo>
                    <a:lnTo>
                      <a:pt x="247" y="223"/>
                    </a:lnTo>
                    <a:lnTo>
                      <a:pt x="246" y="225"/>
                    </a:lnTo>
                    <a:lnTo>
                      <a:pt x="244" y="227"/>
                    </a:lnTo>
                    <a:lnTo>
                      <a:pt x="242" y="228"/>
                    </a:lnTo>
                    <a:lnTo>
                      <a:pt x="239" y="230"/>
                    </a:lnTo>
                    <a:lnTo>
                      <a:pt x="238" y="232"/>
                    </a:lnTo>
                    <a:lnTo>
                      <a:pt x="237" y="233"/>
                    </a:lnTo>
                    <a:lnTo>
                      <a:pt x="237" y="237"/>
                    </a:lnTo>
                    <a:lnTo>
                      <a:pt x="234" y="240"/>
                    </a:lnTo>
                    <a:lnTo>
                      <a:pt x="233" y="242"/>
                    </a:lnTo>
                    <a:lnTo>
                      <a:pt x="232" y="244"/>
                    </a:lnTo>
                    <a:lnTo>
                      <a:pt x="230" y="245"/>
                    </a:lnTo>
                    <a:lnTo>
                      <a:pt x="230" y="246"/>
                    </a:lnTo>
                    <a:lnTo>
                      <a:pt x="229" y="247"/>
                    </a:lnTo>
                    <a:lnTo>
                      <a:pt x="230" y="249"/>
                    </a:lnTo>
                    <a:lnTo>
                      <a:pt x="230" y="252"/>
                    </a:lnTo>
                    <a:lnTo>
                      <a:pt x="232" y="254"/>
                    </a:lnTo>
                    <a:lnTo>
                      <a:pt x="230" y="256"/>
                    </a:lnTo>
                    <a:lnTo>
                      <a:pt x="230" y="258"/>
                    </a:lnTo>
                    <a:lnTo>
                      <a:pt x="230" y="261"/>
                    </a:lnTo>
                    <a:lnTo>
                      <a:pt x="230" y="264"/>
                    </a:lnTo>
                    <a:lnTo>
                      <a:pt x="232" y="266"/>
                    </a:lnTo>
                    <a:lnTo>
                      <a:pt x="230" y="268"/>
                    </a:lnTo>
                    <a:lnTo>
                      <a:pt x="229" y="269"/>
                    </a:lnTo>
                    <a:lnTo>
                      <a:pt x="225" y="271"/>
                    </a:lnTo>
                    <a:lnTo>
                      <a:pt x="224" y="273"/>
                    </a:lnTo>
                    <a:lnTo>
                      <a:pt x="223" y="274"/>
                    </a:lnTo>
                    <a:lnTo>
                      <a:pt x="222" y="278"/>
                    </a:lnTo>
                    <a:lnTo>
                      <a:pt x="219" y="283"/>
                    </a:lnTo>
                    <a:lnTo>
                      <a:pt x="220" y="284"/>
                    </a:lnTo>
                    <a:lnTo>
                      <a:pt x="222" y="285"/>
                    </a:lnTo>
                    <a:lnTo>
                      <a:pt x="223" y="285"/>
                    </a:lnTo>
                    <a:lnTo>
                      <a:pt x="224" y="285"/>
                    </a:lnTo>
                    <a:lnTo>
                      <a:pt x="224" y="287"/>
                    </a:lnTo>
                    <a:lnTo>
                      <a:pt x="225" y="288"/>
                    </a:lnTo>
                    <a:lnTo>
                      <a:pt x="225" y="289"/>
                    </a:lnTo>
                    <a:lnTo>
                      <a:pt x="227" y="290"/>
                    </a:lnTo>
                    <a:lnTo>
                      <a:pt x="227" y="292"/>
                    </a:lnTo>
                    <a:lnTo>
                      <a:pt x="227" y="293"/>
                    </a:lnTo>
                    <a:lnTo>
                      <a:pt x="227" y="294"/>
                    </a:lnTo>
                    <a:lnTo>
                      <a:pt x="227" y="297"/>
                    </a:lnTo>
                    <a:lnTo>
                      <a:pt x="227" y="298"/>
                    </a:lnTo>
                    <a:lnTo>
                      <a:pt x="229" y="298"/>
                    </a:lnTo>
                    <a:lnTo>
                      <a:pt x="229" y="301"/>
                    </a:lnTo>
                    <a:lnTo>
                      <a:pt x="230" y="302"/>
                    </a:lnTo>
                    <a:lnTo>
                      <a:pt x="230" y="304"/>
                    </a:lnTo>
                    <a:lnTo>
                      <a:pt x="230" y="306"/>
                    </a:lnTo>
                    <a:lnTo>
                      <a:pt x="233" y="309"/>
                    </a:lnTo>
                    <a:lnTo>
                      <a:pt x="233" y="313"/>
                    </a:lnTo>
                    <a:lnTo>
                      <a:pt x="234" y="318"/>
                    </a:lnTo>
                    <a:lnTo>
                      <a:pt x="234" y="320"/>
                    </a:lnTo>
                    <a:lnTo>
                      <a:pt x="233" y="321"/>
                    </a:lnTo>
                    <a:lnTo>
                      <a:pt x="233" y="326"/>
                    </a:lnTo>
                    <a:lnTo>
                      <a:pt x="232" y="327"/>
                    </a:lnTo>
                    <a:lnTo>
                      <a:pt x="230" y="330"/>
                    </a:lnTo>
                    <a:lnTo>
                      <a:pt x="227" y="332"/>
                    </a:lnTo>
                    <a:lnTo>
                      <a:pt x="225" y="334"/>
                    </a:lnTo>
                    <a:lnTo>
                      <a:pt x="224" y="335"/>
                    </a:lnTo>
                    <a:lnTo>
                      <a:pt x="225" y="336"/>
                    </a:lnTo>
                    <a:lnTo>
                      <a:pt x="225" y="339"/>
                    </a:lnTo>
                    <a:lnTo>
                      <a:pt x="225" y="342"/>
                    </a:lnTo>
                    <a:lnTo>
                      <a:pt x="227" y="345"/>
                    </a:lnTo>
                    <a:lnTo>
                      <a:pt x="227" y="348"/>
                    </a:lnTo>
                    <a:lnTo>
                      <a:pt x="230" y="350"/>
                    </a:lnTo>
                    <a:lnTo>
                      <a:pt x="233" y="351"/>
                    </a:lnTo>
                    <a:lnTo>
                      <a:pt x="234" y="351"/>
                    </a:lnTo>
                    <a:lnTo>
                      <a:pt x="237" y="351"/>
                    </a:lnTo>
                    <a:lnTo>
                      <a:pt x="238" y="351"/>
                    </a:lnTo>
                    <a:lnTo>
                      <a:pt x="239" y="353"/>
                    </a:lnTo>
                    <a:lnTo>
                      <a:pt x="239" y="354"/>
                    </a:lnTo>
                    <a:lnTo>
                      <a:pt x="241" y="354"/>
                    </a:lnTo>
                    <a:lnTo>
                      <a:pt x="241" y="358"/>
                    </a:lnTo>
                    <a:lnTo>
                      <a:pt x="239" y="361"/>
                    </a:lnTo>
                    <a:lnTo>
                      <a:pt x="238" y="363"/>
                    </a:lnTo>
                    <a:lnTo>
                      <a:pt x="238" y="364"/>
                    </a:lnTo>
                    <a:lnTo>
                      <a:pt x="238" y="367"/>
                    </a:lnTo>
                    <a:lnTo>
                      <a:pt x="239" y="370"/>
                    </a:lnTo>
                    <a:lnTo>
                      <a:pt x="241" y="373"/>
                    </a:lnTo>
                    <a:lnTo>
                      <a:pt x="242" y="374"/>
                    </a:lnTo>
                    <a:lnTo>
                      <a:pt x="244" y="375"/>
                    </a:lnTo>
                    <a:lnTo>
                      <a:pt x="246" y="377"/>
                    </a:lnTo>
                    <a:lnTo>
                      <a:pt x="247" y="382"/>
                    </a:lnTo>
                    <a:lnTo>
                      <a:pt x="247" y="383"/>
                    </a:lnTo>
                    <a:lnTo>
                      <a:pt x="248" y="386"/>
                    </a:lnTo>
                    <a:lnTo>
                      <a:pt x="249" y="387"/>
                    </a:lnTo>
                    <a:lnTo>
                      <a:pt x="251" y="387"/>
                    </a:lnTo>
                    <a:lnTo>
                      <a:pt x="251" y="388"/>
                    </a:lnTo>
                    <a:lnTo>
                      <a:pt x="252" y="388"/>
                    </a:lnTo>
                    <a:lnTo>
                      <a:pt x="252" y="389"/>
                    </a:lnTo>
                    <a:lnTo>
                      <a:pt x="253" y="392"/>
                    </a:lnTo>
                    <a:lnTo>
                      <a:pt x="253" y="393"/>
                    </a:lnTo>
                    <a:lnTo>
                      <a:pt x="255" y="394"/>
                    </a:lnTo>
                    <a:lnTo>
                      <a:pt x="255" y="397"/>
                    </a:lnTo>
                    <a:lnTo>
                      <a:pt x="256" y="398"/>
                    </a:lnTo>
                    <a:lnTo>
                      <a:pt x="256" y="402"/>
                    </a:lnTo>
                    <a:lnTo>
                      <a:pt x="257" y="406"/>
                    </a:lnTo>
                    <a:lnTo>
                      <a:pt x="260" y="408"/>
                    </a:lnTo>
                    <a:lnTo>
                      <a:pt x="260" y="411"/>
                    </a:lnTo>
                    <a:lnTo>
                      <a:pt x="260" y="417"/>
                    </a:lnTo>
                    <a:lnTo>
                      <a:pt x="260" y="420"/>
                    </a:lnTo>
                    <a:lnTo>
                      <a:pt x="257" y="424"/>
                    </a:lnTo>
                    <a:lnTo>
                      <a:pt x="255" y="429"/>
                    </a:lnTo>
                    <a:lnTo>
                      <a:pt x="255" y="432"/>
                    </a:lnTo>
                    <a:lnTo>
                      <a:pt x="255" y="434"/>
                    </a:lnTo>
                    <a:lnTo>
                      <a:pt x="253" y="436"/>
                    </a:lnTo>
                    <a:lnTo>
                      <a:pt x="255" y="437"/>
                    </a:lnTo>
                    <a:lnTo>
                      <a:pt x="255" y="440"/>
                    </a:lnTo>
                    <a:lnTo>
                      <a:pt x="255" y="443"/>
                    </a:lnTo>
                    <a:lnTo>
                      <a:pt x="253" y="445"/>
                    </a:lnTo>
                    <a:lnTo>
                      <a:pt x="253" y="446"/>
                    </a:lnTo>
                    <a:lnTo>
                      <a:pt x="253" y="448"/>
                    </a:lnTo>
                    <a:lnTo>
                      <a:pt x="253" y="449"/>
                    </a:lnTo>
                    <a:lnTo>
                      <a:pt x="252" y="450"/>
                    </a:lnTo>
                    <a:lnTo>
                      <a:pt x="251" y="451"/>
                    </a:lnTo>
                    <a:lnTo>
                      <a:pt x="249" y="453"/>
                    </a:lnTo>
                    <a:lnTo>
                      <a:pt x="249" y="454"/>
                    </a:lnTo>
                    <a:lnTo>
                      <a:pt x="249" y="458"/>
                    </a:lnTo>
                    <a:lnTo>
                      <a:pt x="249" y="464"/>
                    </a:lnTo>
                    <a:lnTo>
                      <a:pt x="248" y="465"/>
                    </a:lnTo>
                    <a:lnTo>
                      <a:pt x="247" y="465"/>
                    </a:lnTo>
                    <a:lnTo>
                      <a:pt x="247" y="467"/>
                    </a:lnTo>
                    <a:lnTo>
                      <a:pt x="244" y="467"/>
                    </a:lnTo>
                    <a:lnTo>
                      <a:pt x="242" y="468"/>
                    </a:lnTo>
                    <a:lnTo>
                      <a:pt x="241" y="469"/>
                    </a:lnTo>
                    <a:lnTo>
                      <a:pt x="241" y="470"/>
                    </a:lnTo>
                    <a:lnTo>
                      <a:pt x="242" y="472"/>
                    </a:lnTo>
                    <a:lnTo>
                      <a:pt x="242" y="473"/>
                    </a:lnTo>
                    <a:lnTo>
                      <a:pt x="244" y="479"/>
                    </a:lnTo>
                    <a:lnTo>
                      <a:pt x="246" y="481"/>
                    </a:lnTo>
                    <a:lnTo>
                      <a:pt x="246" y="483"/>
                    </a:lnTo>
                    <a:lnTo>
                      <a:pt x="246" y="486"/>
                    </a:lnTo>
                    <a:lnTo>
                      <a:pt x="246" y="489"/>
                    </a:lnTo>
                    <a:lnTo>
                      <a:pt x="244" y="491"/>
                    </a:lnTo>
                    <a:lnTo>
                      <a:pt x="241" y="493"/>
                    </a:lnTo>
                    <a:lnTo>
                      <a:pt x="242" y="494"/>
                    </a:lnTo>
                    <a:lnTo>
                      <a:pt x="242" y="496"/>
                    </a:lnTo>
                    <a:lnTo>
                      <a:pt x="242" y="498"/>
                    </a:lnTo>
                    <a:lnTo>
                      <a:pt x="241" y="500"/>
                    </a:lnTo>
                    <a:lnTo>
                      <a:pt x="239" y="500"/>
                    </a:lnTo>
                    <a:lnTo>
                      <a:pt x="239" y="502"/>
                    </a:lnTo>
                    <a:lnTo>
                      <a:pt x="239" y="505"/>
                    </a:lnTo>
                    <a:lnTo>
                      <a:pt x="239" y="507"/>
                    </a:lnTo>
                    <a:lnTo>
                      <a:pt x="239" y="511"/>
                    </a:lnTo>
                    <a:lnTo>
                      <a:pt x="239" y="512"/>
                    </a:lnTo>
                    <a:lnTo>
                      <a:pt x="239" y="513"/>
                    </a:lnTo>
                    <a:lnTo>
                      <a:pt x="241" y="515"/>
                    </a:lnTo>
                    <a:lnTo>
                      <a:pt x="241" y="517"/>
                    </a:lnTo>
                    <a:lnTo>
                      <a:pt x="239" y="520"/>
                    </a:lnTo>
                    <a:lnTo>
                      <a:pt x="238" y="522"/>
                    </a:lnTo>
                    <a:lnTo>
                      <a:pt x="236" y="525"/>
                    </a:lnTo>
                    <a:lnTo>
                      <a:pt x="234" y="527"/>
                    </a:lnTo>
                    <a:lnTo>
                      <a:pt x="234" y="529"/>
                    </a:lnTo>
                    <a:lnTo>
                      <a:pt x="232" y="531"/>
                    </a:lnTo>
                    <a:lnTo>
                      <a:pt x="230" y="532"/>
                    </a:lnTo>
                    <a:lnTo>
                      <a:pt x="229" y="538"/>
                    </a:lnTo>
                    <a:lnTo>
                      <a:pt x="227" y="540"/>
                    </a:lnTo>
                    <a:lnTo>
                      <a:pt x="227" y="544"/>
                    </a:lnTo>
                    <a:lnTo>
                      <a:pt x="225" y="549"/>
                    </a:lnTo>
                    <a:lnTo>
                      <a:pt x="225" y="550"/>
                    </a:lnTo>
                    <a:lnTo>
                      <a:pt x="224" y="551"/>
                    </a:lnTo>
                    <a:lnTo>
                      <a:pt x="222" y="550"/>
                    </a:lnTo>
                    <a:lnTo>
                      <a:pt x="220" y="550"/>
                    </a:lnTo>
                    <a:lnTo>
                      <a:pt x="218" y="550"/>
                    </a:lnTo>
                    <a:lnTo>
                      <a:pt x="215" y="550"/>
                    </a:lnTo>
                    <a:lnTo>
                      <a:pt x="211" y="549"/>
                    </a:lnTo>
                    <a:lnTo>
                      <a:pt x="209" y="546"/>
                    </a:lnTo>
                    <a:lnTo>
                      <a:pt x="208" y="545"/>
                    </a:lnTo>
                    <a:lnTo>
                      <a:pt x="205" y="544"/>
                    </a:lnTo>
                    <a:lnTo>
                      <a:pt x="203" y="541"/>
                    </a:lnTo>
                    <a:lnTo>
                      <a:pt x="201" y="541"/>
                    </a:lnTo>
                    <a:lnTo>
                      <a:pt x="198" y="540"/>
                    </a:lnTo>
                    <a:lnTo>
                      <a:pt x="195" y="539"/>
                    </a:lnTo>
                    <a:lnTo>
                      <a:pt x="192" y="539"/>
                    </a:lnTo>
                    <a:lnTo>
                      <a:pt x="191" y="539"/>
                    </a:lnTo>
                    <a:lnTo>
                      <a:pt x="190" y="539"/>
                    </a:lnTo>
                    <a:lnTo>
                      <a:pt x="190" y="540"/>
                    </a:lnTo>
                    <a:lnTo>
                      <a:pt x="191" y="541"/>
                    </a:lnTo>
                    <a:lnTo>
                      <a:pt x="192" y="541"/>
                    </a:lnTo>
                    <a:lnTo>
                      <a:pt x="192" y="543"/>
                    </a:lnTo>
                    <a:lnTo>
                      <a:pt x="194" y="544"/>
                    </a:lnTo>
                    <a:lnTo>
                      <a:pt x="194" y="546"/>
                    </a:lnTo>
                    <a:lnTo>
                      <a:pt x="192" y="549"/>
                    </a:lnTo>
                    <a:lnTo>
                      <a:pt x="192" y="550"/>
                    </a:lnTo>
                    <a:lnTo>
                      <a:pt x="194" y="550"/>
                    </a:lnTo>
                    <a:lnTo>
                      <a:pt x="195" y="550"/>
                    </a:lnTo>
                    <a:lnTo>
                      <a:pt x="195" y="551"/>
                    </a:lnTo>
                    <a:lnTo>
                      <a:pt x="196" y="551"/>
                    </a:lnTo>
                    <a:lnTo>
                      <a:pt x="198" y="553"/>
                    </a:lnTo>
                    <a:lnTo>
                      <a:pt x="198" y="555"/>
                    </a:lnTo>
                    <a:lnTo>
                      <a:pt x="198" y="557"/>
                    </a:lnTo>
                    <a:lnTo>
                      <a:pt x="198" y="559"/>
                    </a:lnTo>
                    <a:lnTo>
                      <a:pt x="196" y="562"/>
                    </a:lnTo>
                    <a:lnTo>
                      <a:pt x="196" y="565"/>
                    </a:lnTo>
                    <a:lnTo>
                      <a:pt x="196" y="567"/>
                    </a:lnTo>
                    <a:lnTo>
                      <a:pt x="195" y="569"/>
                    </a:lnTo>
                    <a:lnTo>
                      <a:pt x="194" y="571"/>
                    </a:lnTo>
                    <a:lnTo>
                      <a:pt x="186" y="573"/>
                    </a:lnTo>
                    <a:lnTo>
                      <a:pt x="182" y="572"/>
                    </a:lnTo>
                    <a:lnTo>
                      <a:pt x="181" y="572"/>
                    </a:lnTo>
                    <a:lnTo>
                      <a:pt x="179" y="572"/>
                    </a:lnTo>
                    <a:lnTo>
                      <a:pt x="177" y="573"/>
                    </a:lnTo>
                    <a:lnTo>
                      <a:pt x="176" y="574"/>
                    </a:lnTo>
                    <a:lnTo>
                      <a:pt x="173" y="576"/>
                    </a:lnTo>
                    <a:lnTo>
                      <a:pt x="173" y="574"/>
                    </a:lnTo>
                    <a:lnTo>
                      <a:pt x="175" y="573"/>
                    </a:lnTo>
                    <a:lnTo>
                      <a:pt x="175" y="572"/>
                    </a:lnTo>
                    <a:lnTo>
                      <a:pt x="176" y="571"/>
                    </a:lnTo>
                    <a:lnTo>
                      <a:pt x="177" y="568"/>
                    </a:lnTo>
                    <a:lnTo>
                      <a:pt x="179" y="567"/>
                    </a:lnTo>
                    <a:lnTo>
                      <a:pt x="177" y="565"/>
                    </a:lnTo>
                    <a:lnTo>
                      <a:pt x="175" y="567"/>
                    </a:lnTo>
                    <a:lnTo>
                      <a:pt x="173" y="567"/>
                    </a:lnTo>
                    <a:lnTo>
                      <a:pt x="172" y="565"/>
                    </a:lnTo>
                    <a:lnTo>
                      <a:pt x="172" y="564"/>
                    </a:lnTo>
                    <a:lnTo>
                      <a:pt x="172" y="560"/>
                    </a:lnTo>
                    <a:lnTo>
                      <a:pt x="168" y="560"/>
                    </a:lnTo>
                    <a:lnTo>
                      <a:pt x="167" y="562"/>
                    </a:lnTo>
                    <a:lnTo>
                      <a:pt x="165" y="562"/>
                    </a:lnTo>
                    <a:lnTo>
                      <a:pt x="161" y="562"/>
                    </a:lnTo>
                    <a:lnTo>
                      <a:pt x="157" y="562"/>
                    </a:lnTo>
                    <a:lnTo>
                      <a:pt x="153" y="564"/>
                    </a:lnTo>
                    <a:lnTo>
                      <a:pt x="152" y="562"/>
                    </a:lnTo>
                    <a:lnTo>
                      <a:pt x="151" y="562"/>
                    </a:lnTo>
                    <a:lnTo>
                      <a:pt x="149" y="562"/>
                    </a:lnTo>
                    <a:lnTo>
                      <a:pt x="148" y="564"/>
                    </a:lnTo>
                    <a:lnTo>
                      <a:pt x="147" y="562"/>
                    </a:lnTo>
                    <a:lnTo>
                      <a:pt x="147" y="560"/>
                    </a:lnTo>
                    <a:lnTo>
                      <a:pt x="146" y="559"/>
                    </a:lnTo>
                    <a:lnTo>
                      <a:pt x="146" y="558"/>
                    </a:lnTo>
                    <a:lnTo>
                      <a:pt x="147" y="557"/>
                    </a:lnTo>
                    <a:lnTo>
                      <a:pt x="148" y="555"/>
                    </a:lnTo>
                    <a:lnTo>
                      <a:pt x="148" y="554"/>
                    </a:lnTo>
                    <a:lnTo>
                      <a:pt x="149" y="551"/>
                    </a:lnTo>
                    <a:lnTo>
                      <a:pt x="148" y="550"/>
                    </a:lnTo>
                    <a:lnTo>
                      <a:pt x="147" y="546"/>
                    </a:lnTo>
                    <a:lnTo>
                      <a:pt x="146" y="546"/>
                    </a:lnTo>
                    <a:lnTo>
                      <a:pt x="144" y="546"/>
                    </a:lnTo>
                    <a:lnTo>
                      <a:pt x="142" y="549"/>
                    </a:lnTo>
                    <a:lnTo>
                      <a:pt x="140" y="549"/>
                    </a:lnTo>
                    <a:lnTo>
                      <a:pt x="140" y="546"/>
                    </a:lnTo>
                    <a:lnTo>
                      <a:pt x="142" y="545"/>
                    </a:lnTo>
                    <a:lnTo>
                      <a:pt x="143" y="543"/>
                    </a:lnTo>
                    <a:lnTo>
                      <a:pt x="144" y="543"/>
                    </a:lnTo>
                    <a:lnTo>
                      <a:pt x="146" y="540"/>
                    </a:lnTo>
                    <a:lnTo>
                      <a:pt x="147" y="539"/>
                    </a:lnTo>
                    <a:lnTo>
                      <a:pt x="148" y="535"/>
                    </a:lnTo>
                    <a:lnTo>
                      <a:pt x="149" y="530"/>
                    </a:lnTo>
                    <a:lnTo>
                      <a:pt x="149" y="526"/>
                    </a:lnTo>
                    <a:lnTo>
                      <a:pt x="151" y="524"/>
                    </a:lnTo>
                    <a:lnTo>
                      <a:pt x="152" y="520"/>
                    </a:lnTo>
                    <a:lnTo>
                      <a:pt x="151" y="517"/>
                    </a:lnTo>
                    <a:lnTo>
                      <a:pt x="149" y="515"/>
                    </a:lnTo>
                    <a:lnTo>
                      <a:pt x="148" y="515"/>
                    </a:lnTo>
                    <a:lnTo>
                      <a:pt x="144" y="516"/>
                    </a:lnTo>
                    <a:lnTo>
                      <a:pt x="144" y="517"/>
                    </a:lnTo>
                    <a:lnTo>
                      <a:pt x="143" y="516"/>
                    </a:lnTo>
                    <a:lnTo>
                      <a:pt x="140" y="516"/>
                    </a:lnTo>
                    <a:lnTo>
                      <a:pt x="138" y="517"/>
                    </a:lnTo>
                    <a:lnTo>
                      <a:pt x="137" y="517"/>
                    </a:lnTo>
                    <a:lnTo>
                      <a:pt x="135" y="516"/>
                    </a:lnTo>
                    <a:lnTo>
                      <a:pt x="137" y="515"/>
                    </a:lnTo>
                    <a:lnTo>
                      <a:pt x="137" y="513"/>
                    </a:lnTo>
                    <a:lnTo>
                      <a:pt x="137" y="512"/>
                    </a:lnTo>
                    <a:lnTo>
                      <a:pt x="137" y="511"/>
                    </a:lnTo>
                    <a:lnTo>
                      <a:pt x="134" y="508"/>
                    </a:lnTo>
                    <a:lnTo>
                      <a:pt x="132" y="507"/>
                    </a:lnTo>
                    <a:lnTo>
                      <a:pt x="130" y="506"/>
                    </a:lnTo>
                    <a:lnTo>
                      <a:pt x="130" y="505"/>
                    </a:lnTo>
                    <a:lnTo>
                      <a:pt x="130" y="501"/>
                    </a:lnTo>
                    <a:lnTo>
                      <a:pt x="130" y="500"/>
                    </a:lnTo>
                    <a:lnTo>
                      <a:pt x="132" y="500"/>
                    </a:lnTo>
                    <a:lnTo>
                      <a:pt x="133" y="500"/>
                    </a:lnTo>
                    <a:lnTo>
                      <a:pt x="135" y="500"/>
                    </a:lnTo>
                    <a:lnTo>
                      <a:pt x="138" y="500"/>
                    </a:lnTo>
                    <a:lnTo>
                      <a:pt x="144" y="500"/>
                    </a:lnTo>
                    <a:lnTo>
                      <a:pt x="146" y="498"/>
                    </a:lnTo>
                    <a:lnTo>
                      <a:pt x="147" y="496"/>
                    </a:lnTo>
                    <a:lnTo>
                      <a:pt x="147" y="494"/>
                    </a:lnTo>
                    <a:lnTo>
                      <a:pt x="146" y="493"/>
                    </a:lnTo>
                    <a:lnTo>
                      <a:pt x="143" y="492"/>
                    </a:lnTo>
                    <a:lnTo>
                      <a:pt x="140" y="491"/>
                    </a:lnTo>
                    <a:lnTo>
                      <a:pt x="138" y="489"/>
                    </a:lnTo>
                    <a:lnTo>
                      <a:pt x="140" y="487"/>
                    </a:lnTo>
                    <a:lnTo>
                      <a:pt x="138" y="487"/>
                    </a:lnTo>
                    <a:lnTo>
                      <a:pt x="138" y="486"/>
                    </a:lnTo>
                    <a:lnTo>
                      <a:pt x="137" y="484"/>
                    </a:lnTo>
                    <a:lnTo>
                      <a:pt x="137" y="482"/>
                    </a:lnTo>
                    <a:lnTo>
                      <a:pt x="137" y="481"/>
                    </a:lnTo>
                    <a:lnTo>
                      <a:pt x="138" y="479"/>
                    </a:lnTo>
                    <a:lnTo>
                      <a:pt x="140" y="478"/>
                    </a:lnTo>
                    <a:lnTo>
                      <a:pt x="142" y="478"/>
                    </a:lnTo>
                    <a:lnTo>
                      <a:pt x="143" y="477"/>
                    </a:lnTo>
                    <a:lnTo>
                      <a:pt x="144" y="475"/>
                    </a:lnTo>
                    <a:lnTo>
                      <a:pt x="144" y="473"/>
                    </a:lnTo>
                    <a:lnTo>
                      <a:pt x="147" y="472"/>
                    </a:lnTo>
                    <a:lnTo>
                      <a:pt x="144" y="469"/>
                    </a:lnTo>
                    <a:lnTo>
                      <a:pt x="143" y="469"/>
                    </a:lnTo>
                    <a:lnTo>
                      <a:pt x="142" y="469"/>
                    </a:lnTo>
                    <a:lnTo>
                      <a:pt x="140" y="470"/>
                    </a:lnTo>
                    <a:lnTo>
                      <a:pt x="137" y="470"/>
                    </a:lnTo>
                    <a:lnTo>
                      <a:pt x="134" y="470"/>
                    </a:lnTo>
                    <a:lnTo>
                      <a:pt x="133" y="470"/>
                    </a:lnTo>
                    <a:lnTo>
                      <a:pt x="130" y="469"/>
                    </a:lnTo>
                    <a:lnTo>
                      <a:pt x="128" y="469"/>
                    </a:lnTo>
                    <a:lnTo>
                      <a:pt x="127" y="468"/>
                    </a:lnTo>
                    <a:lnTo>
                      <a:pt x="125" y="465"/>
                    </a:lnTo>
                    <a:lnTo>
                      <a:pt x="123" y="465"/>
                    </a:lnTo>
                    <a:lnTo>
                      <a:pt x="121" y="464"/>
                    </a:lnTo>
                    <a:lnTo>
                      <a:pt x="119" y="464"/>
                    </a:lnTo>
                    <a:lnTo>
                      <a:pt x="116" y="463"/>
                    </a:lnTo>
                    <a:lnTo>
                      <a:pt x="114" y="462"/>
                    </a:lnTo>
                    <a:lnTo>
                      <a:pt x="111" y="460"/>
                    </a:lnTo>
                    <a:lnTo>
                      <a:pt x="111" y="456"/>
                    </a:lnTo>
                    <a:lnTo>
                      <a:pt x="109" y="455"/>
                    </a:lnTo>
                    <a:lnTo>
                      <a:pt x="108" y="454"/>
                    </a:lnTo>
                    <a:lnTo>
                      <a:pt x="105" y="451"/>
                    </a:lnTo>
                    <a:lnTo>
                      <a:pt x="102" y="450"/>
                    </a:lnTo>
                    <a:lnTo>
                      <a:pt x="101" y="449"/>
                    </a:lnTo>
                    <a:lnTo>
                      <a:pt x="99" y="448"/>
                    </a:lnTo>
                    <a:lnTo>
                      <a:pt x="97" y="448"/>
                    </a:lnTo>
                    <a:lnTo>
                      <a:pt x="96" y="448"/>
                    </a:lnTo>
                    <a:lnTo>
                      <a:pt x="94" y="448"/>
                    </a:lnTo>
                    <a:lnTo>
                      <a:pt x="92" y="448"/>
                    </a:lnTo>
                    <a:lnTo>
                      <a:pt x="91" y="448"/>
                    </a:lnTo>
                    <a:lnTo>
                      <a:pt x="90" y="450"/>
                    </a:lnTo>
                    <a:lnTo>
                      <a:pt x="89" y="451"/>
                    </a:lnTo>
                    <a:lnTo>
                      <a:pt x="86" y="453"/>
                    </a:lnTo>
                    <a:lnTo>
                      <a:pt x="85" y="454"/>
                    </a:lnTo>
                    <a:lnTo>
                      <a:pt x="83" y="454"/>
                    </a:lnTo>
                    <a:lnTo>
                      <a:pt x="81" y="454"/>
                    </a:lnTo>
                    <a:lnTo>
                      <a:pt x="78" y="453"/>
                    </a:lnTo>
                    <a:lnTo>
                      <a:pt x="77" y="449"/>
                    </a:lnTo>
                    <a:lnTo>
                      <a:pt x="75" y="446"/>
                    </a:lnTo>
                    <a:lnTo>
                      <a:pt x="73" y="445"/>
                    </a:lnTo>
                    <a:lnTo>
                      <a:pt x="72" y="441"/>
                    </a:lnTo>
                    <a:lnTo>
                      <a:pt x="71" y="439"/>
                    </a:lnTo>
                    <a:lnTo>
                      <a:pt x="70" y="436"/>
                    </a:lnTo>
                    <a:lnTo>
                      <a:pt x="67" y="435"/>
                    </a:lnTo>
                    <a:lnTo>
                      <a:pt x="63" y="435"/>
                    </a:lnTo>
                    <a:lnTo>
                      <a:pt x="59" y="435"/>
                    </a:lnTo>
                    <a:lnTo>
                      <a:pt x="57" y="434"/>
                    </a:lnTo>
                    <a:lnTo>
                      <a:pt x="54" y="434"/>
                    </a:lnTo>
                    <a:lnTo>
                      <a:pt x="53" y="432"/>
                    </a:lnTo>
                    <a:lnTo>
                      <a:pt x="49" y="431"/>
                    </a:lnTo>
                    <a:lnTo>
                      <a:pt x="49" y="429"/>
                    </a:lnTo>
                    <a:lnTo>
                      <a:pt x="48" y="426"/>
                    </a:lnTo>
                    <a:lnTo>
                      <a:pt x="47" y="425"/>
                    </a:lnTo>
                    <a:lnTo>
                      <a:pt x="47" y="424"/>
                    </a:lnTo>
                    <a:lnTo>
                      <a:pt x="48" y="424"/>
                    </a:lnTo>
                    <a:lnTo>
                      <a:pt x="49" y="425"/>
                    </a:lnTo>
                    <a:lnTo>
                      <a:pt x="52" y="424"/>
                    </a:lnTo>
                    <a:lnTo>
                      <a:pt x="53" y="422"/>
                    </a:lnTo>
                    <a:lnTo>
                      <a:pt x="53" y="420"/>
                    </a:lnTo>
                    <a:lnTo>
                      <a:pt x="54" y="420"/>
                    </a:lnTo>
                    <a:lnTo>
                      <a:pt x="56" y="420"/>
                    </a:lnTo>
                    <a:lnTo>
                      <a:pt x="57" y="418"/>
                    </a:lnTo>
                    <a:lnTo>
                      <a:pt x="57" y="417"/>
                    </a:lnTo>
                    <a:lnTo>
                      <a:pt x="56" y="413"/>
                    </a:lnTo>
                    <a:lnTo>
                      <a:pt x="57" y="412"/>
                    </a:lnTo>
                    <a:lnTo>
                      <a:pt x="57" y="410"/>
                    </a:lnTo>
                    <a:lnTo>
                      <a:pt x="58" y="408"/>
                    </a:lnTo>
                    <a:lnTo>
                      <a:pt x="58" y="407"/>
                    </a:lnTo>
                    <a:lnTo>
                      <a:pt x="57" y="405"/>
                    </a:lnTo>
                    <a:lnTo>
                      <a:pt x="56" y="402"/>
                    </a:lnTo>
                    <a:lnTo>
                      <a:pt x="56" y="401"/>
                    </a:lnTo>
                    <a:lnTo>
                      <a:pt x="54" y="401"/>
                    </a:lnTo>
                    <a:lnTo>
                      <a:pt x="53" y="397"/>
                    </a:lnTo>
                    <a:lnTo>
                      <a:pt x="52" y="397"/>
                    </a:lnTo>
                    <a:lnTo>
                      <a:pt x="47" y="396"/>
                    </a:lnTo>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7" name="Freeform 217">
                <a:extLst>
                  <a:ext uri="{FF2B5EF4-FFF2-40B4-BE49-F238E27FC236}">
                    <a16:creationId xmlns:a16="http://schemas.microsoft.com/office/drawing/2014/main" id="{FFFBEF94-6E35-4F4A-AD8A-C99160AA314A}"/>
                  </a:ext>
                </a:extLst>
              </p:cNvPr>
              <p:cNvSpPr>
                <a:spLocks/>
              </p:cNvSpPr>
              <p:nvPr/>
            </p:nvSpPr>
            <p:spPr bwMode="auto">
              <a:xfrm>
                <a:off x="4791075" y="1309688"/>
                <a:ext cx="555625" cy="647700"/>
              </a:xfrm>
              <a:custGeom>
                <a:avLst/>
                <a:gdLst>
                  <a:gd name="T0" fmla="*/ 51 w 350"/>
                  <a:gd name="T1" fmla="*/ 277 h 408"/>
                  <a:gd name="T2" fmla="*/ 67 w 350"/>
                  <a:gd name="T3" fmla="*/ 278 h 408"/>
                  <a:gd name="T4" fmla="*/ 60 w 350"/>
                  <a:gd name="T5" fmla="*/ 253 h 408"/>
                  <a:gd name="T6" fmla="*/ 45 w 350"/>
                  <a:gd name="T7" fmla="*/ 238 h 408"/>
                  <a:gd name="T8" fmla="*/ 57 w 350"/>
                  <a:gd name="T9" fmla="*/ 229 h 408"/>
                  <a:gd name="T10" fmla="*/ 93 w 350"/>
                  <a:gd name="T11" fmla="*/ 228 h 408"/>
                  <a:gd name="T12" fmla="*/ 94 w 350"/>
                  <a:gd name="T13" fmla="*/ 215 h 408"/>
                  <a:gd name="T14" fmla="*/ 99 w 350"/>
                  <a:gd name="T15" fmla="*/ 191 h 408"/>
                  <a:gd name="T16" fmla="*/ 114 w 350"/>
                  <a:gd name="T17" fmla="*/ 161 h 408"/>
                  <a:gd name="T18" fmla="*/ 124 w 350"/>
                  <a:gd name="T19" fmla="*/ 133 h 408"/>
                  <a:gd name="T20" fmla="*/ 142 w 350"/>
                  <a:gd name="T21" fmla="*/ 120 h 408"/>
                  <a:gd name="T22" fmla="*/ 156 w 350"/>
                  <a:gd name="T23" fmla="*/ 104 h 408"/>
                  <a:gd name="T24" fmla="*/ 157 w 350"/>
                  <a:gd name="T25" fmla="*/ 88 h 408"/>
                  <a:gd name="T26" fmla="*/ 156 w 350"/>
                  <a:gd name="T27" fmla="*/ 79 h 408"/>
                  <a:gd name="T28" fmla="*/ 149 w 350"/>
                  <a:gd name="T29" fmla="*/ 74 h 408"/>
                  <a:gd name="T30" fmla="*/ 135 w 350"/>
                  <a:gd name="T31" fmla="*/ 68 h 408"/>
                  <a:gd name="T32" fmla="*/ 140 w 350"/>
                  <a:gd name="T33" fmla="*/ 59 h 408"/>
                  <a:gd name="T34" fmla="*/ 147 w 350"/>
                  <a:gd name="T35" fmla="*/ 38 h 408"/>
                  <a:gd name="T36" fmla="*/ 168 w 350"/>
                  <a:gd name="T37" fmla="*/ 36 h 408"/>
                  <a:gd name="T38" fmla="*/ 188 w 350"/>
                  <a:gd name="T39" fmla="*/ 45 h 408"/>
                  <a:gd name="T40" fmla="*/ 188 w 350"/>
                  <a:gd name="T41" fmla="*/ 30 h 408"/>
                  <a:gd name="T42" fmla="*/ 200 w 350"/>
                  <a:gd name="T43" fmla="*/ 17 h 408"/>
                  <a:gd name="T44" fmla="*/ 216 w 350"/>
                  <a:gd name="T45" fmla="*/ 0 h 408"/>
                  <a:gd name="T46" fmla="*/ 225 w 350"/>
                  <a:gd name="T47" fmla="*/ 24 h 408"/>
                  <a:gd name="T48" fmla="*/ 226 w 350"/>
                  <a:gd name="T49" fmla="*/ 38 h 408"/>
                  <a:gd name="T50" fmla="*/ 255 w 350"/>
                  <a:gd name="T51" fmla="*/ 57 h 408"/>
                  <a:gd name="T52" fmla="*/ 280 w 350"/>
                  <a:gd name="T53" fmla="*/ 60 h 408"/>
                  <a:gd name="T54" fmla="*/ 309 w 350"/>
                  <a:gd name="T55" fmla="*/ 74 h 408"/>
                  <a:gd name="T56" fmla="*/ 307 w 350"/>
                  <a:gd name="T57" fmla="*/ 90 h 408"/>
                  <a:gd name="T58" fmla="*/ 301 w 350"/>
                  <a:gd name="T59" fmla="*/ 104 h 408"/>
                  <a:gd name="T60" fmla="*/ 309 w 350"/>
                  <a:gd name="T61" fmla="*/ 120 h 408"/>
                  <a:gd name="T62" fmla="*/ 313 w 350"/>
                  <a:gd name="T63" fmla="*/ 147 h 408"/>
                  <a:gd name="T64" fmla="*/ 315 w 350"/>
                  <a:gd name="T65" fmla="*/ 162 h 408"/>
                  <a:gd name="T66" fmla="*/ 341 w 350"/>
                  <a:gd name="T67" fmla="*/ 164 h 408"/>
                  <a:gd name="T68" fmla="*/ 342 w 350"/>
                  <a:gd name="T69" fmla="*/ 183 h 408"/>
                  <a:gd name="T70" fmla="*/ 334 w 350"/>
                  <a:gd name="T71" fmla="*/ 202 h 408"/>
                  <a:gd name="T72" fmla="*/ 344 w 350"/>
                  <a:gd name="T73" fmla="*/ 234 h 408"/>
                  <a:gd name="T74" fmla="*/ 348 w 350"/>
                  <a:gd name="T75" fmla="*/ 264 h 408"/>
                  <a:gd name="T76" fmla="*/ 321 w 350"/>
                  <a:gd name="T77" fmla="*/ 277 h 408"/>
                  <a:gd name="T78" fmla="*/ 303 w 350"/>
                  <a:gd name="T79" fmla="*/ 304 h 408"/>
                  <a:gd name="T80" fmla="*/ 289 w 350"/>
                  <a:gd name="T81" fmla="*/ 332 h 408"/>
                  <a:gd name="T82" fmla="*/ 283 w 350"/>
                  <a:gd name="T83" fmla="*/ 365 h 408"/>
                  <a:gd name="T84" fmla="*/ 288 w 350"/>
                  <a:gd name="T85" fmla="*/ 382 h 408"/>
                  <a:gd name="T86" fmla="*/ 282 w 350"/>
                  <a:gd name="T87" fmla="*/ 403 h 408"/>
                  <a:gd name="T88" fmla="*/ 254 w 350"/>
                  <a:gd name="T89" fmla="*/ 400 h 408"/>
                  <a:gd name="T90" fmla="*/ 226 w 350"/>
                  <a:gd name="T91" fmla="*/ 406 h 408"/>
                  <a:gd name="T92" fmla="*/ 195 w 350"/>
                  <a:gd name="T93" fmla="*/ 399 h 408"/>
                  <a:gd name="T94" fmla="*/ 176 w 350"/>
                  <a:gd name="T95" fmla="*/ 395 h 408"/>
                  <a:gd name="T96" fmla="*/ 164 w 350"/>
                  <a:gd name="T97" fmla="*/ 394 h 408"/>
                  <a:gd name="T98" fmla="*/ 159 w 350"/>
                  <a:gd name="T99" fmla="*/ 384 h 408"/>
                  <a:gd name="T100" fmla="*/ 140 w 350"/>
                  <a:gd name="T101" fmla="*/ 380 h 408"/>
                  <a:gd name="T102" fmla="*/ 126 w 350"/>
                  <a:gd name="T103" fmla="*/ 389 h 408"/>
                  <a:gd name="T104" fmla="*/ 108 w 350"/>
                  <a:gd name="T105" fmla="*/ 382 h 408"/>
                  <a:gd name="T106" fmla="*/ 102 w 350"/>
                  <a:gd name="T107" fmla="*/ 365 h 408"/>
                  <a:gd name="T108" fmla="*/ 95 w 350"/>
                  <a:gd name="T109" fmla="*/ 353 h 408"/>
                  <a:gd name="T110" fmla="*/ 67 w 350"/>
                  <a:gd name="T111" fmla="*/ 352 h 408"/>
                  <a:gd name="T112" fmla="*/ 48 w 350"/>
                  <a:gd name="T113" fmla="*/ 362 h 408"/>
                  <a:gd name="T114" fmla="*/ 36 w 350"/>
                  <a:gd name="T115" fmla="*/ 348 h 408"/>
                  <a:gd name="T116" fmla="*/ 22 w 350"/>
                  <a:gd name="T117" fmla="*/ 325 h 408"/>
                  <a:gd name="T118" fmla="*/ 8 w 350"/>
                  <a:gd name="T119" fmla="*/ 309 h 408"/>
                  <a:gd name="T120" fmla="*/ 7 w 350"/>
                  <a:gd name="T121"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408">
                    <a:moveTo>
                      <a:pt x="14" y="276"/>
                    </a:moveTo>
                    <a:lnTo>
                      <a:pt x="17" y="275"/>
                    </a:lnTo>
                    <a:lnTo>
                      <a:pt x="21" y="275"/>
                    </a:lnTo>
                    <a:lnTo>
                      <a:pt x="23" y="273"/>
                    </a:lnTo>
                    <a:lnTo>
                      <a:pt x="24" y="273"/>
                    </a:lnTo>
                    <a:lnTo>
                      <a:pt x="29" y="273"/>
                    </a:lnTo>
                    <a:lnTo>
                      <a:pt x="32" y="273"/>
                    </a:lnTo>
                    <a:lnTo>
                      <a:pt x="33" y="275"/>
                    </a:lnTo>
                    <a:lnTo>
                      <a:pt x="34" y="276"/>
                    </a:lnTo>
                    <a:lnTo>
                      <a:pt x="42" y="277"/>
                    </a:lnTo>
                    <a:lnTo>
                      <a:pt x="45" y="277"/>
                    </a:lnTo>
                    <a:lnTo>
                      <a:pt x="47" y="277"/>
                    </a:lnTo>
                    <a:lnTo>
                      <a:pt x="50" y="277"/>
                    </a:lnTo>
                    <a:lnTo>
                      <a:pt x="51" y="277"/>
                    </a:lnTo>
                    <a:lnTo>
                      <a:pt x="53" y="278"/>
                    </a:lnTo>
                    <a:lnTo>
                      <a:pt x="56" y="277"/>
                    </a:lnTo>
                    <a:lnTo>
                      <a:pt x="56" y="276"/>
                    </a:lnTo>
                    <a:lnTo>
                      <a:pt x="52" y="275"/>
                    </a:lnTo>
                    <a:lnTo>
                      <a:pt x="52" y="273"/>
                    </a:lnTo>
                    <a:lnTo>
                      <a:pt x="53" y="273"/>
                    </a:lnTo>
                    <a:lnTo>
                      <a:pt x="57" y="273"/>
                    </a:lnTo>
                    <a:lnTo>
                      <a:pt x="59" y="273"/>
                    </a:lnTo>
                    <a:lnTo>
                      <a:pt x="60" y="275"/>
                    </a:lnTo>
                    <a:lnTo>
                      <a:pt x="61" y="275"/>
                    </a:lnTo>
                    <a:lnTo>
                      <a:pt x="62" y="275"/>
                    </a:lnTo>
                    <a:lnTo>
                      <a:pt x="62" y="276"/>
                    </a:lnTo>
                    <a:lnTo>
                      <a:pt x="65" y="277"/>
                    </a:lnTo>
                    <a:lnTo>
                      <a:pt x="67" y="278"/>
                    </a:lnTo>
                    <a:lnTo>
                      <a:pt x="69" y="278"/>
                    </a:lnTo>
                    <a:lnTo>
                      <a:pt x="74" y="277"/>
                    </a:lnTo>
                    <a:lnTo>
                      <a:pt x="72" y="276"/>
                    </a:lnTo>
                    <a:lnTo>
                      <a:pt x="72" y="275"/>
                    </a:lnTo>
                    <a:lnTo>
                      <a:pt x="71" y="273"/>
                    </a:lnTo>
                    <a:lnTo>
                      <a:pt x="69" y="270"/>
                    </a:lnTo>
                    <a:lnTo>
                      <a:pt x="67" y="268"/>
                    </a:lnTo>
                    <a:lnTo>
                      <a:pt x="66" y="264"/>
                    </a:lnTo>
                    <a:lnTo>
                      <a:pt x="66" y="261"/>
                    </a:lnTo>
                    <a:lnTo>
                      <a:pt x="65" y="259"/>
                    </a:lnTo>
                    <a:lnTo>
                      <a:pt x="64" y="258"/>
                    </a:lnTo>
                    <a:lnTo>
                      <a:pt x="62" y="257"/>
                    </a:lnTo>
                    <a:lnTo>
                      <a:pt x="61" y="254"/>
                    </a:lnTo>
                    <a:lnTo>
                      <a:pt x="60" y="253"/>
                    </a:lnTo>
                    <a:lnTo>
                      <a:pt x="57" y="253"/>
                    </a:lnTo>
                    <a:lnTo>
                      <a:pt x="56" y="252"/>
                    </a:lnTo>
                    <a:lnTo>
                      <a:pt x="57" y="249"/>
                    </a:lnTo>
                    <a:lnTo>
                      <a:pt x="56" y="248"/>
                    </a:lnTo>
                    <a:lnTo>
                      <a:pt x="53" y="247"/>
                    </a:lnTo>
                    <a:lnTo>
                      <a:pt x="53" y="245"/>
                    </a:lnTo>
                    <a:lnTo>
                      <a:pt x="52" y="244"/>
                    </a:lnTo>
                    <a:lnTo>
                      <a:pt x="51" y="243"/>
                    </a:lnTo>
                    <a:lnTo>
                      <a:pt x="50" y="243"/>
                    </a:lnTo>
                    <a:lnTo>
                      <a:pt x="50" y="240"/>
                    </a:lnTo>
                    <a:lnTo>
                      <a:pt x="50" y="239"/>
                    </a:lnTo>
                    <a:lnTo>
                      <a:pt x="48" y="239"/>
                    </a:lnTo>
                    <a:lnTo>
                      <a:pt x="47" y="238"/>
                    </a:lnTo>
                    <a:lnTo>
                      <a:pt x="45" y="238"/>
                    </a:lnTo>
                    <a:lnTo>
                      <a:pt x="46" y="237"/>
                    </a:lnTo>
                    <a:lnTo>
                      <a:pt x="46" y="235"/>
                    </a:lnTo>
                    <a:lnTo>
                      <a:pt x="48" y="235"/>
                    </a:lnTo>
                    <a:lnTo>
                      <a:pt x="50" y="234"/>
                    </a:lnTo>
                    <a:lnTo>
                      <a:pt x="52" y="234"/>
                    </a:lnTo>
                    <a:lnTo>
                      <a:pt x="53" y="233"/>
                    </a:lnTo>
                    <a:lnTo>
                      <a:pt x="56" y="232"/>
                    </a:lnTo>
                    <a:lnTo>
                      <a:pt x="52" y="232"/>
                    </a:lnTo>
                    <a:lnTo>
                      <a:pt x="52" y="230"/>
                    </a:lnTo>
                    <a:lnTo>
                      <a:pt x="51" y="229"/>
                    </a:lnTo>
                    <a:lnTo>
                      <a:pt x="51" y="228"/>
                    </a:lnTo>
                    <a:lnTo>
                      <a:pt x="52" y="228"/>
                    </a:lnTo>
                    <a:lnTo>
                      <a:pt x="56" y="229"/>
                    </a:lnTo>
                    <a:lnTo>
                      <a:pt x="57" y="229"/>
                    </a:lnTo>
                    <a:lnTo>
                      <a:pt x="60" y="229"/>
                    </a:lnTo>
                    <a:lnTo>
                      <a:pt x="61" y="229"/>
                    </a:lnTo>
                    <a:lnTo>
                      <a:pt x="62" y="229"/>
                    </a:lnTo>
                    <a:lnTo>
                      <a:pt x="66" y="229"/>
                    </a:lnTo>
                    <a:lnTo>
                      <a:pt x="69" y="229"/>
                    </a:lnTo>
                    <a:lnTo>
                      <a:pt x="72" y="229"/>
                    </a:lnTo>
                    <a:lnTo>
                      <a:pt x="75" y="229"/>
                    </a:lnTo>
                    <a:lnTo>
                      <a:pt x="78" y="229"/>
                    </a:lnTo>
                    <a:lnTo>
                      <a:pt x="80" y="228"/>
                    </a:lnTo>
                    <a:lnTo>
                      <a:pt x="83" y="228"/>
                    </a:lnTo>
                    <a:lnTo>
                      <a:pt x="84" y="228"/>
                    </a:lnTo>
                    <a:lnTo>
                      <a:pt x="88" y="228"/>
                    </a:lnTo>
                    <a:lnTo>
                      <a:pt x="91" y="228"/>
                    </a:lnTo>
                    <a:lnTo>
                      <a:pt x="93" y="228"/>
                    </a:lnTo>
                    <a:lnTo>
                      <a:pt x="95" y="225"/>
                    </a:lnTo>
                    <a:lnTo>
                      <a:pt x="98" y="225"/>
                    </a:lnTo>
                    <a:lnTo>
                      <a:pt x="99" y="224"/>
                    </a:lnTo>
                    <a:lnTo>
                      <a:pt x="102" y="223"/>
                    </a:lnTo>
                    <a:lnTo>
                      <a:pt x="102" y="221"/>
                    </a:lnTo>
                    <a:lnTo>
                      <a:pt x="99" y="219"/>
                    </a:lnTo>
                    <a:lnTo>
                      <a:pt x="99" y="216"/>
                    </a:lnTo>
                    <a:lnTo>
                      <a:pt x="98" y="216"/>
                    </a:lnTo>
                    <a:lnTo>
                      <a:pt x="97" y="218"/>
                    </a:lnTo>
                    <a:lnTo>
                      <a:pt x="95" y="219"/>
                    </a:lnTo>
                    <a:lnTo>
                      <a:pt x="94" y="219"/>
                    </a:lnTo>
                    <a:lnTo>
                      <a:pt x="93" y="219"/>
                    </a:lnTo>
                    <a:lnTo>
                      <a:pt x="93" y="218"/>
                    </a:lnTo>
                    <a:lnTo>
                      <a:pt x="94" y="215"/>
                    </a:lnTo>
                    <a:lnTo>
                      <a:pt x="95" y="210"/>
                    </a:lnTo>
                    <a:lnTo>
                      <a:pt x="97" y="210"/>
                    </a:lnTo>
                    <a:lnTo>
                      <a:pt x="99" y="210"/>
                    </a:lnTo>
                    <a:lnTo>
                      <a:pt x="102" y="210"/>
                    </a:lnTo>
                    <a:lnTo>
                      <a:pt x="103" y="207"/>
                    </a:lnTo>
                    <a:lnTo>
                      <a:pt x="103" y="205"/>
                    </a:lnTo>
                    <a:lnTo>
                      <a:pt x="102" y="204"/>
                    </a:lnTo>
                    <a:lnTo>
                      <a:pt x="99" y="204"/>
                    </a:lnTo>
                    <a:lnTo>
                      <a:pt x="98" y="204"/>
                    </a:lnTo>
                    <a:lnTo>
                      <a:pt x="97" y="201"/>
                    </a:lnTo>
                    <a:lnTo>
                      <a:pt x="98" y="199"/>
                    </a:lnTo>
                    <a:lnTo>
                      <a:pt x="99" y="195"/>
                    </a:lnTo>
                    <a:lnTo>
                      <a:pt x="99" y="192"/>
                    </a:lnTo>
                    <a:lnTo>
                      <a:pt x="99" y="191"/>
                    </a:lnTo>
                    <a:lnTo>
                      <a:pt x="98" y="187"/>
                    </a:lnTo>
                    <a:lnTo>
                      <a:pt x="98" y="185"/>
                    </a:lnTo>
                    <a:lnTo>
                      <a:pt x="102" y="183"/>
                    </a:lnTo>
                    <a:lnTo>
                      <a:pt x="103" y="181"/>
                    </a:lnTo>
                    <a:lnTo>
                      <a:pt x="105" y="181"/>
                    </a:lnTo>
                    <a:lnTo>
                      <a:pt x="104" y="180"/>
                    </a:lnTo>
                    <a:lnTo>
                      <a:pt x="104" y="177"/>
                    </a:lnTo>
                    <a:lnTo>
                      <a:pt x="105" y="176"/>
                    </a:lnTo>
                    <a:lnTo>
                      <a:pt x="107" y="173"/>
                    </a:lnTo>
                    <a:lnTo>
                      <a:pt x="109" y="172"/>
                    </a:lnTo>
                    <a:lnTo>
                      <a:pt x="112" y="169"/>
                    </a:lnTo>
                    <a:lnTo>
                      <a:pt x="112" y="166"/>
                    </a:lnTo>
                    <a:lnTo>
                      <a:pt x="113" y="163"/>
                    </a:lnTo>
                    <a:lnTo>
                      <a:pt x="114" y="161"/>
                    </a:lnTo>
                    <a:lnTo>
                      <a:pt x="117" y="159"/>
                    </a:lnTo>
                    <a:lnTo>
                      <a:pt x="119" y="158"/>
                    </a:lnTo>
                    <a:lnTo>
                      <a:pt x="121" y="155"/>
                    </a:lnTo>
                    <a:lnTo>
                      <a:pt x="121" y="154"/>
                    </a:lnTo>
                    <a:lnTo>
                      <a:pt x="121" y="153"/>
                    </a:lnTo>
                    <a:lnTo>
                      <a:pt x="122" y="149"/>
                    </a:lnTo>
                    <a:lnTo>
                      <a:pt x="121" y="148"/>
                    </a:lnTo>
                    <a:lnTo>
                      <a:pt x="122" y="147"/>
                    </a:lnTo>
                    <a:lnTo>
                      <a:pt x="123" y="144"/>
                    </a:lnTo>
                    <a:lnTo>
                      <a:pt x="122" y="142"/>
                    </a:lnTo>
                    <a:lnTo>
                      <a:pt x="121" y="142"/>
                    </a:lnTo>
                    <a:lnTo>
                      <a:pt x="122" y="139"/>
                    </a:lnTo>
                    <a:lnTo>
                      <a:pt x="123" y="135"/>
                    </a:lnTo>
                    <a:lnTo>
                      <a:pt x="124" y="133"/>
                    </a:lnTo>
                    <a:lnTo>
                      <a:pt x="126" y="134"/>
                    </a:lnTo>
                    <a:lnTo>
                      <a:pt x="127" y="134"/>
                    </a:lnTo>
                    <a:lnTo>
                      <a:pt x="128" y="133"/>
                    </a:lnTo>
                    <a:lnTo>
                      <a:pt x="131" y="130"/>
                    </a:lnTo>
                    <a:lnTo>
                      <a:pt x="132" y="128"/>
                    </a:lnTo>
                    <a:lnTo>
                      <a:pt x="133" y="124"/>
                    </a:lnTo>
                    <a:lnTo>
                      <a:pt x="133" y="120"/>
                    </a:lnTo>
                    <a:lnTo>
                      <a:pt x="135" y="119"/>
                    </a:lnTo>
                    <a:lnTo>
                      <a:pt x="135" y="117"/>
                    </a:lnTo>
                    <a:lnTo>
                      <a:pt x="136" y="119"/>
                    </a:lnTo>
                    <a:lnTo>
                      <a:pt x="137" y="119"/>
                    </a:lnTo>
                    <a:lnTo>
                      <a:pt x="140" y="119"/>
                    </a:lnTo>
                    <a:lnTo>
                      <a:pt x="141" y="119"/>
                    </a:lnTo>
                    <a:lnTo>
                      <a:pt x="142" y="120"/>
                    </a:lnTo>
                    <a:lnTo>
                      <a:pt x="146" y="119"/>
                    </a:lnTo>
                    <a:lnTo>
                      <a:pt x="147" y="117"/>
                    </a:lnTo>
                    <a:lnTo>
                      <a:pt x="149" y="116"/>
                    </a:lnTo>
                    <a:lnTo>
                      <a:pt x="149" y="115"/>
                    </a:lnTo>
                    <a:lnTo>
                      <a:pt x="149" y="114"/>
                    </a:lnTo>
                    <a:lnTo>
                      <a:pt x="150" y="112"/>
                    </a:lnTo>
                    <a:lnTo>
                      <a:pt x="151" y="112"/>
                    </a:lnTo>
                    <a:lnTo>
                      <a:pt x="152" y="112"/>
                    </a:lnTo>
                    <a:lnTo>
                      <a:pt x="154" y="112"/>
                    </a:lnTo>
                    <a:lnTo>
                      <a:pt x="155" y="111"/>
                    </a:lnTo>
                    <a:lnTo>
                      <a:pt x="155" y="110"/>
                    </a:lnTo>
                    <a:lnTo>
                      <a:pt x="155" y="106"/>
                    </a:lnTo>
                    <a:lnTo>
                      <a:pt x="156" y="105"/>
                    </a:lnTo>
                    <a:lnTo>
                      <a:pt x="156" y="104"/>
                    </a:lnTo>
                    <a:lnTo>
                      <a:pt x="157" y="105"/>
                    </a:lnTo>
                    <a:lnTo>
                      <a:pt x="159" y="104"/>
                    </a:lnTo>
                    <a:lnTo>
                      <a:pt x="161" y="104"/>
                    </a:lnTo>
                    <a:lnTo>
                      <a:pt x="162" y="101"/>
                    </a:lnTo>
                    <a:lnTo>
                      <a:pt x="159" y="100"/>
                    </a:lnTo>
                    <a:lnTo>
                      <a:pt x="159" y="98"/>
                    </a:lnTo>
                    <a:lnTo>
                      <a:pt x="159" y="97"/>
                    </a:lnTo>
                    <a:lnTo>
                      <a:pt x="157" y="96"/>
                    </a:lnTo>
                    <a:lnTo>
                      <a:pt x="159" y="95"/>
                    </a:lnTo>
                    <a:lnTo>
                      <a:pt x="161" y="93"/>
                    </a:lnTo>
                    <a:lnTo>
                      <a:pt x="161" y="91"/>
                    </a:lnTo>
                    <a:lnTo>
                      <a:pt x="159" y="90"/>
                    </a:lnTo>
                    <a:lnTo>
                      <a:pt x="157" y="90"/>
                    </a:lnTo>
                    <a:lnTo>
                      <a:pt x="157" y="88"/>
                    </a:lnTo>
                    <a:lnTo>
                      <a:pt x="159" y="87"/>
                    </a:lnTo>
                    <a:lnTo>
                      <a:pt x="161" y="86"/>
                    </a:lnTo>
                    <a:lnTo>
                      <a:pt x="161" y="85"/>
                    </a:lnTo>
                    <a:lnTo>
                      <a:pt x="159" y="83"/>
                    </a:lnTo>
                    <a:lnTo>
                      <a:pt x="159" y="82"/>
                    </a:lnTo>
                    <a:lnTo>
                      <a:pt x="157" y="82"/>
                    </a:lnTo>
                    <a:lnTo>
                      <a:pt x="157" y="83"/>
                    </a:lnTo>
                    <a:lnTo>
                      <a:pt x="156" y="83"/>
                    </a:lnTo>
                    <a:lnTo>
                      <a:pt x="155" y="83"/>
                    </a:lnTo>
                    <a:lnTo>
                      <a:pt x="155" y="82"/>
                    </a:lnTo>
                    <a:lnTo>
                      <a:pt x="156" y="81"/>
                    </a:lnTo>
                    <a:lnTo>
                      <a:pt x="155" y="81"/>
                    </a:lnTo>
                    <a:lnTo>
                      <a:pt x="155" y="79"/>
                    </a:lnTo>
                    <a:lnTo>
                      <a:pt x="156" y="79"/>
                    </a:lnTo>
                    <a:lnTo>
                      <a:pt x="156" y="77"/>
                    </a:lnTo>
                    <a:lnTo>
                      <a:pt x="157" y="77"/>
                    </a:lnTo>
                    <a:lnTo>
                      <a:pt x="157" y="76"/>
                    </a:lnTo>
                    <a:lnTo>
                      <a:pt x="157" y="73"/>
                    </a:lnTo>
                    <a:lnTo>
                      <a:pt x="156" y="73"/>
                    </a:lnTo>
                    <a:lnTo>
                      <a:pt x="155" y="74"/>
                    </a:lnTo>
                    <a:lnTo>
                      <a:pt x="154" y="76"/>
                    </a:lnTo>
                    <a:lnTo>
                      <a:pt x="152" y="76"/>
                    </a:lnTo>
                    <a:lnTo>
                      <a:pt x="151" y="74"/>
                    </a:lnTo>
                    <a:lnTo>
                      <a:pt x="151" y="73"/>
                    </a:lnTo>
                    <a:lnTo>
                      <a:pt x="151" y="72"/>
                    </a:lnTo>
                    <a:lnTo>
                      <a:pt x="150" y="72"/>
                    </a:lnTo>
                    <a:lnTo>
                      <a:pt x="149" y="73"/>
                    </a:lnTo>
                    <a:lnTo>
                      <a:pt x="149" y="74"/>
                    </a:lnTo>
                    <a:lnTo>
                      <a:pt x="149" y="76"/>
                    </a:lnTo>
                    <a:lnTo>
                      <a:pt x="147" y="77"/>
                    </a:lnTo>
                    <a:lnTo>
                      <a:pt x="146" y="77"/>
                    </a:lnTo>
                    <a:lnTo>
                      <a:pt x="143" y="76"/>
                    </a:lnTo>
                    <a:lnTo>
                      <a:pt x="142" y="74"/>
                    </a:lnTo>
                    <a:lnTo>
                      <a:pt x="142" y="73"/>
                    </a:lnTo>
                    <a:lnTo>
                      <a:pt x="142" y="72"/>
                    </a:lnTo>
                    <a:lnTo>
                      <a:pt x="141" y="72"/>
                    </a:lnTo>
                    <a:lnTo>
                      <a:pt x="140" y="73"/>
                    </a:lnTo>
                    <a:lnTo>
                      <a:pt x="138" y="74"/>
                    </a:lnTo>
                    <a:lnTo>
                      <a:pt x="137" y="74"/>
                    </a:lnTo>
                    <a:lnTo>
                      <a:pt x="135" y="72"/>
                    </a:lnTo>
                    <a:lnTo>
                      <a:pt x="135" y="71"/>
                    </a:lnTo>
                    <a:lnTo>
                      <a:pt x="135" y="68"/>
                    </a:lnTo>
                    <a:lnTo>
                      <a:pt x="136" y="68"/>
                    </a:lnTo>
                    <a:lnTo>
                      <a:pt x="138" y="71"/>
                    </a:lnTo>
                    <a:lnTo>
                      <a:pt x="138" y="69"/>
                    </a:lnTo>
                    <a:lnTo>
                      <a:pt x="140" y="69"/>
                    </a:lnTo>
                    <a:lnTo>
                      <a:pt x="141" y="69"/>
                    </a:lnTo>
                    <a:lnTo>
                      <a:pt x="141" y="68"/>
                    </a:lnTo>
                    <a:lnTo>
                      <a:pt x="140" y="67"/>
                    </a:lnTo>
                    <a:lnTo>
                      <a:pt x="138" y="64"/>
                    </a:lnTo>
                    <a:lnTo>
                      <a:pt x="140" y="64"/>
                    </a:lnTo>
                    <a:lnTo>
                      <a:pt x="141" y="64"/>
                    </a:lnTo>
                    <a:lnTo>
                      <a:pt x="142" y="64"/>
                    </a:lnTo>
                    <a:lnTo>
                      <a:pt x="142" y="62"/>
                    </a:lnTo>
                    <a:lnTo>
                      <a:pt x="142" y="60"/>
                    </a:lnTo>
                    <a:lnTo>
                      <a:pt x="140" y="59"/>
                    </a:lnTo>
                    <a:lnTo>
                      <a:pt x="141" y="59"/>
                    </a:lnTo>
                    <a:lnTo>
                      <a:pt x="141" y="58"/>
                    </a:lnTo>
                    <a:lnTo>
                      <a:pt x="141" y="57"/>
                    </a:lnTo>
                    <a:lnTo>
                      <a:pt x="140" y="54"/>
                    </a:lnTo>
                    <a:lnTo>
                      <a:pt x="140" y="50"/>
                    </a:lnTo>
                    <a:lnTo>
                      <a:pt x="141" y="49"/>
                    </a:lnTo>
                    <a:lnTo>
                      <a:pt x="142" y="45"/>
                    </a:lnTo>
                    <a:lnTo>
                      <a:pt x="142" y="43"/>
                    </a:lnTo>
                    <a:lnTo>
                      <a:pt x="142" y="41"/>
                    </a:lnTo>
                    <a:lnTo>
                      <a:pt x="142" y="39"/>
                    </a:lnTo>
                    <a:lnTo>
                      <a:pt x="142" y="38"/>
                    </a:lnTo>
                    <a:lnTo>
                      <a:pt x="143" y="36"/>
                    </a:lnTo>
                    <a:lnTo>
                      <a:pt x="146" y="36"/>
                    </a:lnTo>
                    <a:lnTo>
                      <a:pt x="147" y="38"/>
                    </a:lnTo>
                    <a:lnTo>
                      <a:pt x="150" y="38"/>
                    </a:lnTo>
                    <a:lnTo>
                      <a:pt x="151" y="38"/>
                    </a:lnTo>
                    <a:lnTo>
                      <a:pt x="152" y="36"/>
                    </a:lnTo>
                    <a:lnTo>
                      <a:pt x="154" y="36"/>
                    </a:lnTo>
                    <a:lnTo>
                      <a:pt x="155" y="36"/>
                    </a:lnTo>
                    <a:lnTo>
                      <a:pt x="156" y="35"/>
                    </a:lnTo>
                    <a:lnTo>
                      <a:pt x="156" y="36"/>
                    </a:lnTo>
                    <a:lnTo>
                      <a:pt x="157" y="38"/>
                    </a:lnTo>
                    <a:lnTo>
                      <a:pt x="159" y="39"/>
                    </a:lnTo>
                    <a:lnTo>
                      <a:pt x="161" y="40"/>
                    </a:lnTo>
                    <a:lnTo>
                      <a:pt x="162" y="38"/>
                    </a:lnTo>
                    <a:lnTo>
                      <a:pt x="164" y="38"/>
                    </a:lnTo>
                    <a:lnTo>
                      <a:pt x="166" y="36"/>
                    </a:lnTo>
                    <a:lnTo>
                      <a:pt x="168" y="36"/>
                    </a:lnTo>
                    <a:lnTo>
                      <a:pt x="170" y="35"/>
                    </a:lnTo>
                    <a:lnTo>
                      <a:pt x="171" y="33"/>
                    </a:lnTo>
                    <a:lnTo>
                      <a:pt x="173" y="31"/>
                    </a:lnTo>
                    <a:lnTo>
                      <a:pt x="175" y="30"/>
                    </a:lnTo>
                    <a:lnTo>
                      <a:pt x="178" y="30"/>
                    </a:lnTo>
                    <a:lnTo>
                      <a:pt x="179" y="31"/>
                    </a:lnTo>
                    <a:lnTo>
                      <a:pt x="179" y="35"/>
                    </a:lnTo>
                    <a:lnTo>
                      <a:pt x="180" y="36"/>
                    </a:lnTo>
                    <a:lnTo>
                      <a:pt x="181" y="38"/>
                    </a:lnTo>
                    <a:lnTo>
                      <a:pt x="183" y="38"/>
                    </a:lnTo>
                    <a:lnTo>
                      <a:pt x="184" y="40"/>
                    </a:lnTo>
                    <a:lnTo>
                      <a:pt x="185" y="41"/>
                    </a:lnTo>
                    <a:lnTo>
                      <a:pt x="187" y="44"/>
                    </a:lnTo>
                    <a:lnTo>
                      <a:pt x="188" y="45"/>
                    </a:lnTo>
                    <a:lnTo>
                      <a:pt x="190" y="47"/>
                    </a:lnTo>
                    <a:lnTo>
                      <a:pt x="192" y="45"/>
                    </a:lnTo>
                    <a:lnTo>
                      <a:pt x="193" y="44"/>
                    </a:lnTo>
                    <a:lnTo>
                      <a:pt x="192" y="43"/>
                    </a:lnTo>
                    <a:lnTo>
                      <a:pt x="192" y="41"/>
                    </a:lnTo>
                    <a:lnTo>
                      <a:pt x="193" y="41"/>
                    </a:lnTo>
                    <a:lnTo>
                      <a:pt x="194" y="41"/>
                    </a:lnTo>
                    <a:lnTo>
                      <a:pt x="194" y="40"/>
                    </a:lnTo>
                    <a:lnTo>
                      <a:pt x="194" y="39"/>
                    </a:lnTo>
                    <a:lnTo>
                      <a:pt x="193" y="38"/>
                    </a:lnTo>
                    <a:lnTo>
                      <a:pt x="190" y="36"/>
                    </a:lnTo>
                    <a:lnTo>
                      <a:pt x="188" y="35"/>
                    </a:lnTo>
                    <a:lnTo>
                      <a:pt x="188" y="33"/>
                    </a:lnTo>
                    <a:lnTo>
                      <a:pt x="188" y="30"/>
                    </a:lnTo>
                    <a:lnTo>
                      <a:pt x="188" y="28"/>
                    </a:lnTo>
                    <a:lnTo>
                      <a:pt x="190" y="25"/>
                    </a:lnTo>
                    <a:lnTo>
                      <a:pt x="192" y="22"/>
                    </a:lnTo>
                    <a:lnTo>
                      <a:pt x="192" y="21"/>
                    </a:lnTo>
                    <a:lnTo>
                      <a:pt x="193" y="21"/>
                    </a:lnTo>
                    <a:lnTo>
                      <a:pt x="194" y="21"/>
                    </a:lnTo>
                    <a:lnTo>
                      <a:pt x="195" y="22"/>
                    </a:lnTo>
                    <a:lnTo>
                      <a:pt x="197" y="21"/>
                    </a:lnTo>
                    <a:lnTo>
                      <a:pt x="195" y="17"/>
                    </a:lnTo>
                    <a:lnTo>
                      <a:pt x="195" y="16"/>
                    </a:lnTo>
                    <a:lnTo>
                      <a:pt x="195" y="15"/>
                    </a:lnTo>
                    <a:lnTo>
                      <a:pt x="198" y="16"/>
                    </a:lnTo>
                    <a:lnTo>
                      <a:pt x="199" y="17"/>
                    </a:lnTo>
                    <a:lnTo>
                      <a:pt x="200" y="17"/>
                    </a:lnTo>
                    <a:lnTo>
                      <a:pt x="202" y="16"/>
                    </a:lnTo>
                    <a:lnTo>
                      <a:pt x="206" y="16"/>
                    </a:lnTo>
                    <a:lnTo>
                      <a:pt x="206" y="15"/>
                    </a:lnTo>
                    <a:lnTo>
                      <a:pt x="207" y="14"/>
                    </a:lnTo>
                    <a:lnTo>
                      <a:pt x="208" y="14"/>
                    </a:lnTo>
                    <a:lnTo>
                      <a:pt x="209" y="12"/>
                    </a:lnTo>
                    <a:lnTo>
                      <a:pt x="208" y="11"/>
                    </a:lnTo>
                    <a:lnTo>
                      <a:pt x="209" y="10"/>
                    </a:lnTo>
                    <a:lnTo>
                      <a:pt x="209" y="9"/>
                    </a:lnTo>
                    <a:lnTo>
                      <a:pt x="211" y="7"/>
                    </a:lnTo>
                    <a:lnTo>
                      <a:pt x="212" y="5"/>
                    </a:lnTo>
                    <a:lnTo>
                      <a:pt x="214" y="1"/>
                    </a:lnTo>
                    <a:lnTo>
                      <a:pt x="216" y="0"/>
                    </a:lnTo>
                    <a:lnTo>
                      <a:pt x="216" y="0"/>
                    </a:lnTo>
                    <a:lnTo>
                      <a:pt x="221" y="1"/>
                    </a:lnTo>
                    <a:lnTo>
                      <a:pt x="222" y="1"/>
                    </a:lnTo>
                    <a:lnTo>
                      <a:pt x="223" y="5"/>
                    </a:lnTo>
                    <a:lnTo>
                      <a:pt x="225" y="5"/>
                    </a:lnTo>
                    <a:lnTo>
                      <a:pt x="225" y="6"/>
                    </a:lnTo>
                    <a:lnTo>
                      <a:pt x="226" y="9"/>
                    </a:lnTo>
                    <a:lnTo>
                      <a:pt x="227" y="11"/>
                    </a:lnTo>
                    <a:lnTo>
                      <a:pt x="227" y="12"/>
                    </a:lnTo>
                    <a:lnTo>
                      <a:pt x="226" y="14"/>
                    </a:lnTo>
                    <a:lnTo>
                      <a:pt x="226" y="16"/>
                    </a:lnTo>
                    <a:lnTo>
                      <a:pt x="225" y="17"/>
                    </a:lnTo>
                    <a:lnTo>
                      <a:pt x="226" y="21"/>
                    </a:lnTo>
                    <a:lnTo>
                      <a:pt x="226" y="22"/>
                    </a:lnTo>
                    <a:lnTo>
                      <a:pt x="225" y="24"/>
                    </a:lnTo>
                    <a:lnTo>
                      <a:pt x="223" y="24"/>
                    </a:lnTo>
                    <a:lnTo>
                      <a:pt x="222" y="24"/>
                    </a:lnTo>
                    <a:lnTo>
                      <a:pt x="222" y="26"/>
                    </a:lnTo>
                    <a:lnTo>
                      <a:pt x="221" y="28"/>
                    </a:lnTo>
                    <a:lnTo>
                      <a:pt x="220" y="29"/>
                    </a:lnTo>
                    <a:lnTo>
                      <a:pt x="217" y="28"/>
                    </a:lnTo>
                    <a:lnTo>
                      <a:pt x="216" y="28"/>
                    </a:lnTo>
                    <a:lnTo>
                      <a:pt x="216" y="29"/>
                    </a:lnTo>
                    <a:lnTo>
                      <a:pt x="217" y="30"/>
                    </a:lnTo>
                    <a:lnTo>
                      <a:pt x="220" y="33"/>
                    </a:lnTo>
                    <a:lnTo>
                      <a:pt x="220" y="35"/>
                    </a:lnTo>
                    <a:lnTo>
                      <a:pt x="222" y="36"/>
                    </a:lnTo>
                    <a:lnTo>
                      <a:pt x="223" y="38"/>
                    </a:lnTo>
                    <a:lnTo>
                      <a:pt x="226" y="38"/>
                    </a:lnTo>
                    <a:lnTo>
                      <a:pt x="228" y="39"/>
                    </a:lnTo>
                    <a:lnTo>
                      <a:pt x="232" y="39"/>
                    </a:lnTo>
                    <a:lnTo>
                      <a:pt x="236" y="39"/>
                    </a:lnTo>
                    <a:lnTo>
                      <a:pt x="239" y="40"/>
                    </a:lnTo>
                    <a:lnTo>
                      <a:pt x="240" y="43"/>
                    </a:lnTo>
                    <a:lnTo>
                      <a:pt x="241" y="45"/>
                    </a:lnTo>
                    <a:lnTo>
                      <a:pt x="242" y="49"/>
                    </a:lnTo>
                    <a:lnTo>
                      <a:pt x="244" y="50"/>
                    </a:lnTo>
                    <a:lnTo>
                      <a:pt x="246" y="53"/>
                    </a:lnTo>
                    <a:lnTo>
                      <a:pt x="247" y="57"/>
                    </a:lnTo>
                    <a:lnTo>
                      <a:pt x="250" y="58"/>
                    </a:lnTo>
                    <a:lnTo>
                      <a:pt x="252" y="58"/>
                    </a:lnTo>
                    <a:lnTo>
                      <a:pt x="254" y="58"/>
                    </a:lnTo>
                    <a:lnTo>
                      <a:pt x="255" y="57"/>
                    </a:lnTo>
                    <a:lnTo>
                      <a:pt x="258" y="55"/>
                    </a:lnTo>
                    <a:lnTo>
                      <a:pt x="259" y="54"/>
                    </a:lnTo>
                    <a:lnTo>
                      <a:pt x="260" y="52"/>
                    </a:lnTo>
                    <a:lnTo>
                      <a:pt x="261" y="52"/>
                    </a:lnTo>
                    <a:lnTo>
                      <a:pt x="263" y="52"/>
                    </a:lnTo>
                    <a:lnTo>
                      <a:pt x="265" y="52"/>
                    </a:lnTo>
                    <a:lnTo>
                      <a:pt x="266" y="52"/>
                    </a:lnTo>
                    <a:lnTo>
                      <a:pt x="268" y="52"/>
                    </a:lnTo>
                    <a:lnTo>
                      <a:pt x="270" y="53"/>
                    </a:lnTo>
                    <a:lnTo>
                      <a:pt x="271" y="54"/>
                    </a:lnTo>
                    <a:lnTo>
                      <a:pt x="274" y="55"/>
                    </a:lnTo>
                    <a:lnTo>
                      <a:pt x="277" y="58"/>
                    </a:lnTo>
                    <a:lnTo>
                      <a:pt x="278" y="59"/>
                    </a:lnTo>
                    <a:lnTo>
                      <a:pt x="280" y="60"/>
                    </a:lnTo>
                    <a:lnTo>
                      <a:pt x="280" y="64"/>
                    </a:lnTo>
                    <a:lnTo>
                      <a:pt x="283" y="66"/>
                    </a:lnTo>
                    <a:lnTo>
                      <a:pt x="285" y="67"/>
                    </a:lnTo>
                    <a:lnTo>
                      <a:pt x="288" y="68"/>
                    </a:lnTo>
                    <a:lnTo>
                      <a:pt x="290" y="68"/>
                    </a:lnTo>
                    <a:lnTo>
                      <a:pt x="292" y="69"/>
                    </a:lnTo>
                    <a:lnTo>
                      <a:pt x="294" y="69"/>
                    </a:lnTo>
                    <a:lnTo>
                      <a:pt x="296" y="72"/>
                    </a:lnTo>
                    <a:lnTo>
                      <a:pt x="297" y="73"/>
                    </a:lnTo>
                    <a:lnTo>
                      <a:pt x="299" y="73"/>
                    </a:lnTo>
                    <a:lnTo>
                      <a:pt x="302" y="74"/>
                    </a:lnTo>
                    <a:lnTo>
                      <a:pt x="303" y="74"/>
                    </a:lnTo>
                    <a:lnTo>
                      <a:pt x="306" y="74"/>
                    </a:lnTo>
                    <a:lnTo>
                      <a:pt x="309" y="74"/>
                    </a:lnTo>
                    <a:lnTo>
                      <a:pt x="311" y="73"/>
                    </a:lnTo>
                    <a:lnTo>
                      <a:pt x="312" y="73"/>
                    </a:lnTo>
                    <a:lnTo>
                      <a:pt x="313" y="73"/>
                    </a:lnTo>
                    <a:lnTo>
                      <a:pt x="316" y="76"/>
                    </a:lnTo>
                    <a:lnTo>
                      <a:pt x="313" y="77"/>
                    </a:lnTo>
                    <a:lnTo>
                      <a:pt x="313" y="79"/>
                    </a:lnTo>
                    <a:lnTo>
                      <a:pt x="312" y="81"/>
                    </a:lnTo>
                    <a:lnTo>
                      <a:pt x="311" y="82"/>
                    </a:lnTo>
                    <a:lnTo>
                      <a:pt x="309" y="82"/>
                    </a:lnTo>
                    <a:lnTo>
                      <a:pt x="307" y="83"/>
                    </a:lnTo>
                    <a:lnTo>
                      <a:pt x="306" y="85"/>
                    </a:lnTo>
                    <a:lnTo>
                      <a:pt x="306" y="86"/>
                    </a:lnTo>
                    <a:lnTo>
                      <a:pt x="306" y="88"/>
                    </a:lnTo>
                    <a:lnTo>
                      <a:pt x="307" y="90"/>
                    </a:lnTo>
                    <a:lnTo>
                      <a:pt x="307" y="91"/>
                    </a:lnTo>
                    <a:lnTo>
                      <a:pt x="309" y="91"/>
                    </a:lnTo>
                    <a:lnTo>
                      <a:pt x="307" y="93"/>
                    </a:lnTo>
                    <a:lnTo>
                      <a:pt x="309" y="95"/>
                    </a:lnTo>
                    <a:lnTo>
                      <a:pt x="312" y="96"/>
                    </a:lnTo>
                    <a:lnTo>
                      <a:pt x="315" y="97"/>
                    </a:lnTo>
                    <a:lnTo>
                      <a:pt x="316" y="98"/>
                    </a:lnTo>
                    <a:lnTo>
                      <a:pt x="316" y="100"/>
                    </a:lnTo>
                    <a:lnTo>
                      <a:pt x="315" y="102"/>
                    </a:lnTo>
                    <a:lnTo>
                      <a:pt x="313" y="104"/>
                    </a:lnTo>
                    <a:lnTo>
                      <a:pt x="307" y="104"/>
                    </a:lnTo>
                    <a:lnTo>
                      <a:pt x="304" y="104"/>
                    </a:lnTo>
                    <a:lnTo>
                      <a:pt x="302" y="104"/>
                    </a:lnTo>
                    <a:lnTo>
                      <a:pt x="301" y="104"/>
                    </a:lnTo>
                    <a:lnTo>
                      <a:pt x="299" y="104"/>
                    </a:lnTo>
                    <a:lnTo>
                      <a:pt x="299" y="105"/>
                    </a:lnTo>
                    <a:lnTo>
                      <a:pt x="299" y="109"/>
                    </a:lnTo>
                    <a:lnTo>
                      <a:pt x="299" y="110"/>
                    </a:lnTo>
                    <a:lnTo>
                      <a:pt x="301" y="111"/>
                    </a:lnTo>
                    <a:lnTo>
                      <a:pt x="303" y="112"/>
                    </a:lnTo>
                    <a:lnTo>
                      <a:pt x="306" y="115"/>
                    </a:lnTo>
                    <a:lnTo>
                      <a:pt x="306" y="116"/>
                    </a:lnTo>
                    <a:lnTo>
                      <a:pt x="306" y="117"/>
                    </a:lnTo>
                    <a:lnTo>
                      <a:pt x="306" y="119"/>
                    </a:lnTo>
                    <a:lnTo>
                      <a:pt x="304" y="120"/>
                    </a:lnTo>
                    <a:lnTo>
                      <a:pt x="306" y="121"/>
                    </a:lnTo>
                    <a:lnTo>
                      <a:pt x="307" y="121"/>
                    </a:lnTo>
                    <a:lnTo>
                      <a:pt x="309" y="120"/>
                    </a:lnTo>
                    <a:lnTo>
                      <a:pt x="312" y="120"/>
                    </a:lnTo>
                    <a:lnTo>
                      <a:pt x="313" y="121"/>
                    </a:lnTo>
                    <a:lnTo>
                      <a:pt x="313" y="120"/>
                    </a:lnTo>
                    <a:lnTo>
                      <a:pt x="317" y="119"/>
                    </a:lnTo>
                    <a:lnTo>
                      <a:pt x="318" y="119"/>
                    </a:lnTo>
                    <a:lnTo>
                      <a:pt x="320" y="121"/>
                    </a:lnTo>
                    <a:lnTo>
                      <a:pt x="321" y="124"/>
                    </a:lnTo>
                    <a:lnTo>
                      <a:pt x="320" y="128"/>
                    </a:lnTo>
                    <a:lnTo>
                      <a:pt x="318" y="130"/>
                    </a:lnTo>
                    <a:lnTo>
                      <a:pt x="318" y="134"/>
                    </a:lnTo>
                    <a:lnTo>
                      <a:pt x="317" y="139"/>
                    </a:lnTo>
                    <a:lnTo>
                      <a:pt x="316" y="143"/>
                    </a:lnTo>
                    <a:lnTo>
                      <a:pt x="315" y="144"/>
                    </a:lnTo>
                    <a:lnTo>
                      <a:pt x="313" y="147"/>
                    </a:lnTo>
                    <a:lnTo>
                      <a:pt x="312" y="147"/>
                    </a:lnTo>
                    <a:lnTo>
                      <a:pt x="311" y="149"/>
                    </a:lnTo>
                    <a:lnTo>
                      <a:pt x="309" y="150"/>
                    </a:lnTo>
                    <a:lnTo>
                      <a:pt x="309" y="153"/>
                    </a:lnTo>
                    <a:lnTo>
                      <a:pt x="311" y="153"/>
                    </a:lnTo>
                    <a:lnTo>
                      <a:pt x="313" y="150"/>
                    </a:lnTo>
                    <a:lnTo>
                      <a:pt x="315" y="150"/>
                    </a:lnTo>
                    <a:lnTo>
                      <a:pt x="316" y="150"/>
                    </a:lnTo>
                    <a:lnTo>
                      <a:pt x="317" y="154"/>
                    </a:lnTo>
                    <a:lnTo>
                      <a:pt x="318" y="155"/>
                    </a:lnTo>
                    <a:lnTo>
                      <a:pt x="317" y="158"/>
                    </a:lnTo>
                    <a:lnTo>
                      <a:pt x="317" y="159"/>
                    </a:lnTo>
                    <a:lnTo>
                      <a:pt x="316" y="161"/>
                    </a:lnTo>
                    <a:lnTo>
                      <a:pt x="315" y="162"/>
                    </a:lnTo>
                    <a:lnTo>
                      <a:pt x="315" y="163"/>
                    </a:lnTo>
                    <a:lnTo>
                      <a:pt x="316" y="164"/>
                    </a:lnTo>
                    <a:lnTo>
                      <a:pt x="316" y="166"/>
                    </a:lnTo>
                    <a:lnTo>
                      <a:pt x="317" y="168"/>
                    </a:lnTo>
                    <a:lnTo>
                      <a:pt x="318" y="166"/>
                    </a:lnTo>
                    <a:lnTo>
                      <a:pt x="320" y="166"/>
                    </a:lnTo>
                    <a:lnTo>
                      <a:pt x="321" y="166"/>
                    </a:lnTo>
                    <a:lnTo>
                      <a:pt x="322" y="168"/>
                    </a:lnTo>
                    <a:lnTo>
                      <a:pt x="326" y="166"/>
                    </a:lnTo>
                    <a:lnTo>
                      <a:pt x="330" y="166"/>
                    </a:lnTo>
                    <a:lnTo>
                      <a:pt x="334" y="166"/>
                    </a:lnTo>
                    <a:lnTo>
                      <a:pt x="336" y="166"/>
                    </a:lnTo>
                    <a:lnTo>
                      <a:pt x="339" y="164"/>
                    </a:lnTo>
                    <a:lnTo>
                      <a:pt x="341" y="164"/>
                    </a:lnTo>
                    <a:lnTo>
                      <a:pt x="341" y="168"/>
                    </a:lnTo>
                    <a:lnTo>
                      <a:pt x="341" y="169"/>
                    </a:lnTo>
                    <a:lnTo>
                      <a:pt x="342" y="171"/>
                    </a:lnTo>
                    <a:lnTo>
                      <a:pt x="344" y="171"/>
                    </a:lnTo>
                    <a:lnTo>
                      <a:pt x="346" y="169"/>
                    </a:lnTo>
                    <a:lnTo>
                      <a:pt x="348" y="171"/>
                    </a:lnTo>
                    <a:lnTo>
                      <a:pt x="346" y="172"/>
                    </a:lnTo>
                    <a:lnTo>
                      <a:pt x="345" y="175"/>
                    </a:lnTo>
                    <a:lnTo>
                      <a:pt x="344" y="176"/>
                    </a:lnTo>
                    <a:lnTo>
                      <a:pt x="344" y="177"/>
                    </a:lnTo>
                    <a:lnTo>
                      <a:pt x="342" y="178"/>
                    </a:lnTo>
                    <a:lnTo>
                      <a:pt x="342" y="180"/>
                    </a:lnTo>
                    <a:lnTo>
                      <a:pt x="342" y="181"/>
                    </a:lnTo>
                    <a:lnTo>
                      <a:pt x="342" y="183"/>
                    </a:lnTo>
                    <a:lnTo>
                      <a:pt x="342" y="185"/>
                    </a:lnTo>
                    <a:lnTo>
                      <a:pt x="341" y="185"/>
                    </a:lnTo>
                    <a:lnTo>
                      <a:pt x="340" y="186"/>
                    </a:lnTo>
                    <a:lnTo>
                      <a:pt x="339" y="187"/>
                    </a:lnTo>
                    <a:lnTo>
                      <a:pt x="336" y="188"/>
                    </a:lnTo>
                    <a:lnTo>
                      <a:pt x="334" y="190"/>
                    </a:lnTo>
                    <a:lnTo>
                      <a:pt x="332" y="191"/>
                    </a:lnTo>
                    <a:lnTo>
                      <a:pt x="330" y="192"/>
                    </a:lnTo>
                    <a:lnTo>
                      <a:pt x="330" y="194"/>
                    </a:lnTo>
                    <a:lnTo>
                      <a:pt x="331" y="195"/>
                    </a:lnTo>
                    <a:lnTo>
                      <a:pt x="331" y="196"/>
                    </a:lnTo>
                    <a:lnTo>
                      <a:pt x="332" y="199"/>
                    </a:lnTo>
                    <a:lnTo>
                      <a:pt x="334" y="201"/>
                    </a:lnTo>
                    <a:lnTo>
                      <a:pt x="334" y="202"/>
                    </a:lnTo>
                    <a:lnTo>
                      <a:pt x="335" y="204"/>
                    </a:lnTo>
                    <a:lnTo>
                      <a:pt x="335" y="206"/>
                    </a:lnTo>
                    <a:lnTo>
                      <a:pt x="336" y="207"/>
                    </a:lnTo>
                    <a:lnTo>
                      <a:pt x="339" y="209"/>
                    </a:lnTo>
                    <a:lnTo>
                      <a:pt x="339" y="213"/>
                    </a:lnTo>
                    <a:lnTo>
                      <a:pt x="339" y="214"/>
                    </a:lnTo>
                    <a:lnTo>
                      <a:pt x="340" y="216"/>
                    </a:lnTo>
                    <a:lnTo>
                      <a:pt x="340" y="218"/>
                    </a:lnTo>
                    <a:lnTo>
                      <a:pt x="342" y="221"/>
                    </a:lnTo>
                    <a:lnTo>
                      <a:pt x="342" y="223"/>
                    </a:lnTo>
                    <a:lnTo>
                      <a:pt x="342" y="225"/>
                    </a:lnTo>
                    <a:lnTo>
                      <a:pt x="342" y="229"/>
                    </a:lnTo>
                    <a:lnTo>
                      <a:pt x="344" y="232"/>
                    </a:lnTo>
                    <a:lnTo>
                      <a:pt x="344" y="234"/>
                    </a:lnTo>
                    <a:lnTo>
                      <a:pt x="345" y="235"/>
                    </a:lnTo>
                    <a:lnTo>
                      <a:pt x="348" y="237"/>
                    </a:lnTo>
                    <a:lnTo>
                      <a:pt x="349" y="239"/>
                    </a:lnTo>
                    <a:lnTo>
                      <a:pt x="349" y="240"/>
                    </a:lnTo>
                    <a:lnTo>
                      <a:pt x="349" y="243"/>
                    </a:lnTo>
                    <a:lnTo>
                      <a:pt x="350" y="244"/>
                    </a:lnTo>
                    <a:lnTo>
                      <a:pt x="349" y="247"/>
                    </a:lnTo>
                    <a:lnTo>
                      <a:pt x="348" y="248"/>
                    </a:lnTo>
                    <a:lnTo>
                      <a:pt x="346" y="252"/>
                    </a:lnTo>
                    <a:lnTo>
                      <a:pt x="346" y="254"/>
                    </a:lnTo>
                    <a:lnTo>
                      <a:pt x="345" y="257"/>
                    </a:lnTo>
                    <a:lnTo>
                      <a:pt x="345" y="259"/>
                    </a:lnTo>
                    <a:lnTo>
                      <a:pt x="346" y="262"/>
                    </a:lnTo>
                    <a:lnTo>
                      <a:pt x="348" y="264"/>
                    </a:lnTo>
                    <a:lnTo>
                      <a:pt x="348" y="266"/>
                    </a:lnTo>
                    <a:lnTo>
                      <a:pt x="349" y="268"/>
                    </a:lnTo>
                    <a:lnTo>
                      <a:pt x="348" y="268"/>
                    </a:lnTo>
                    <a:lnTo>
                      <a:pt x="345" y="272"/>
                    </a:lnTo>
                    <a:lnTo>
                      <a:pt x="345" y="273"/>
                    </a:lnTo>
                    <a:lnTo>
                      <a:pt x="344" y="275"/>
                    </a:lnTo>
                    <a:lnTo>
                      <a:pt x="342" y="276"/>
                    </a:lnTo>
                    <a:lnTo>
                      <a:pt x="341" y="277"/>
                    </a:lnTo>
                    <a:lnTo>
                      <a:pt x="340" y="277"/>
                    </a:lnTo>
                    <a:lnTo>
                      <a:pt x="336" y="277"/>
                    </a:lnTo>
                    <a:lnTo>
                      <a:pt x="332" y="277"/>
                    </a:lnTo>
                    <a:lnTo>
                      <a:pt x="329" y="277"/>
                    </a:lnTo>
                    <a:lnTo>
                      <a:pt x="325" y="276"/>
                    </a:lnTo>
                    <a:lnTo>
                      <a:pt x="321" y="277"/>
                    </a:lnTo>
                    <a:lnTo>
                      <a:pt x="318" y="277"/>
                    </a:lnTo>
                    <a:lnTo>
                      <a:pt x="316" y="278"/>
                    </a:lnTo>
                    <a:lnTo>
                      <a:pt x="315" y="281"/>
                    </a:lnTo>
                    <a:lnTo>
                      <a:pt x="313" y="283"/>
                    </a:lnTo>
                    <a:lnTo>
                      <a:pt x="313" y="285"/>
                    </a:lnTo>
                    <a:lnTo>
                      <a:pt x="312" y="290"/>
                    </a:lnTo>
                    <a:lnTo>
                      <a:pt x="311" y="292"/>
                    </a:lnTo>
                    <a:lnTo>
                      <a:pt x="309" y="295"/>
                    </a:lnTo>
                    <a:lnTo>
                      <a:pt x="307" y="296"/>
                    </a:lnTo>
                    <a:lnTo>
                      <a:pt x="306" y="297"/>
                    </a:lnTo>
                    <a:lnTo>
                      <a:pt x="306" y="299"/>
                    </a:lnTo>
                    <a:lnTo>
                      <a:pt x="304" y="300"/>
                    </a:lnTo>
                    <a:lnTo>
                      <a:pt x="303" y="302"/>
                    </a:lnTo>
                    <a:lnTo>
                      <a:pt x="303" y="304"/>
                    </a:lnTo>
                    <a:lnTo>
                      <a:pt x="302" y="306"/>
                    </a:lnTo>
                    <a:lnTo>
                      <a:pt x="301" y="308"/>
                    </a:lnTo>
                    <a:lnTo>
                      <a:pt x="301" y="309"/>
                    </a:lnTo>
                    <a:lnTo>
                      <a:pt x="301" y="310"/>
                    </a:lnTo>
                    <a:lnTo>
                      <a:pt x="302" y="313"/>
                    </a:lnTo>
                    <a:lnTo>
                      <a:pt x="301" y="314"/>
                    </a:lnTo>
                    <a:lnTo>
                      <a:pt x="301" y="318"/>
                    </a:lnTo>
                    <a:lnTo>
                      <a:pt x="301" y="319"/>
                    </a:lnTo>
                    <a:lnTo>
                      <a:pt x="299" y="320"/>
                    </a:lnTo>
                    <a:lnTo>
                      <a:pt x="297" y="321"/>
                    </a:lnTo>
                    <a:lnTo>
                      <a:pt x="297" y="324"/>
                    </a:lnTo>
                    <a:lnTo>
                      <a:pt x="294" y="325"/>
                    </a:lnTo>
                    <a:lnTo>
                      <a:pt x="290" y="329"/>
                    </a:lnTo>
                    <a:lnTo>
                      <a:pt x="289" y="332"/>
                    </a:lnTo>
                    <a:lnTo>
                      <a:pt x="287" y="335"/>
                    </a:lnTo>
                    <a:lnTo>
                      <a:pt x="287" y="338"/>
                    </a:lnTo>
                    <a:lnTo>
                      <a:pt x="285" y="338"/>
                    </a:lnTo>
                    <a:lnTo>
                      <a:pt x="285" y="339"/>
                    </a:lnTo>
                    <a:lnTo>
                      <a:pt x="285" y="340"/>
                    </a:lnTo>
                    <a:lnTo>
                      <a:pt x="285" y="342"/>
                    </a:lnTo>
                    <a:lnTo>
                      <a:pt x="285" y="344"/>
                    </a:lnTo>
                    <a:lnTo>
                      <a:pt x="285" y="348"/>
                    </a:lnTo>
                    <a:lnTo>
                      <a:pt x="285" y="351"/>
                    </a:lnTo>
                    <a:lnTo>
                      <a:pt x="285" y="352"/>
                    </a:lnTo>
                    <a:lnTo>
                      <a:pt x="287" y="357"/>
                    </a:lnTo>
                    <a:lnTo>
                      <a:pt x="287" y="358"/>
                    </a:lnTo>
                    <a:lnTo>
                      <a:pt x="284" y="363"/>
                    </a:lnTo>
                    <a:lnTo>
                      <a:pt x="283" y="365"/>
                    </a:lnTo>
                    <a:lnTo>
                      <a:pt x="283" y="366"/>
                    </a:lnTo>
                    <a:lnTo>
                      <a:pt x="282" y="367"/>
                    </a:lnTo>
                    <a:lnTo>
                      <a:pt x="280" y="370"/>
                    </a:lnTo>
                    <a:lnTo>
                      <a:pt x="280" y="371"/>
                    </a:lnTo>
                    <a:lnTo>
                      <a:pt x="280" y="372"/>
                    </a:lnTo>
                    <a:lnTo>
                      <a:pt x="280" y="373"/>
                    </a:lnTo>
                    <a:lnTo>
                      <a:pt x="282" y="376"/>
                    </a:lnTo>
                    <a:lnTo>
                      <a:pt x="283" y="378"/>
                    </a:lnTo>
                    <a:lnTo>
                      <a:pt x="284" y="380"/>
                    </a:lnTo>
                    <a:lnTo>
                      <a:pt x="285" y="381"/>
                    </a:lnTo>
                    <a:lnTo>
                      <a:pt x="287" y="380"/>
                    </a:lnTo>
                    <a:lnTo>
                      <a:pt x="288" y="380"/>
                    </a:lnTo>
                    <a:lnTo>
                      <a:pt x="288" y="381"/>
                    </a:lnTo>
                    <a:lnTo>
                      <a:pt x="288" y="382"/>
                    </a:lnTo>
                    <a:lnTo>
                      <a:pt x="288" y="384"/>
                    </a:lnTo>
                    <a:lnTo>
                      <a:pt x="288" y="385"/>
                    </a:lnTo>
                    <a:lnTo>
                      <a:pt x="288" y="386"/>
                    </a:lnTo>
                    <a:lnTo>
                      <a:pt x="288" y="387"/>
                    </a:lnTo>
                    <a:lnTo>
                      <a:pt x="289" y="392"/>
                    </a:lnTo>
                    <a:lnTo>
                      <a:pt x="289" y="394"/>
                    </a:lnTo>
                    <a:lnTo>
                      <a:pt x="289" y="395"/>
                    </a:lnTo>
                    <a:lnTo>
                      <a:pt x="289" y="398"/>
                    </a:lnTo>
                    <a:lnTo>
                      <a:pt x="289" y="399"/>
                    </a:lnTo>
                    <a:lnTo>
                      <a:pt x="288" y="400"/>
                    </a:lnTo>
                    <a:lnTo>
                      <a:pt x="287" y="401"/>
                    </a:lnTo>
                    <a:lnTo>
                      <a:pt x="285" y="401"/>
                    </a:lnTo>
                    <a:lnTo>
                      <a:pt x="284" y="401"/>
                    </a:lnTo>
                    <a:lnTo>
                      <a:pt x="282" y="403"/>
                    </a:lnTo>
                    <a:lnTo>
                      <a:pt x="282" y="404"/>
                    </a:lnTo>
                    <a:lnTo>
                      <a:pt x="280" y="406"/>
                    </a:lnTo>
                    <a:lnTo>
                      <a:pt x="278" y="408"/>
                    </a:lnTo>
                    <a:lnTo>
                      <a:pt x="277" y="408"/>
                    </a:lnTo>
                    <a:lnTo>
                      <a:pt x="274" y="406"/>
                    </a:lnTo>
                    <a:lnTo>
                      <a:pt x="273" y="404"/>
                    </a:lnTo>
                    <a:lnTo>
                      <a:pt x="270" y="403"/>
                    </a:lnTo>
                    <a:lnTo>
                      <a:pt x="268" y="400"/>
                    </a:lnTo>
                    <a:lnTo>
                      <a:pt x="263" y="399"/>
                    </a:lnTo>
                    <a:lnTo>
                      <a:pt x="261" y="399"/>
                    </a:lnTo>
                    <a:lnTo>
                      <a:pt x="260" y="399"/>
                    </a:lnTo>
                    <a:lnTo>
                      <a:pt x="259" y="398"/>
                    </a:lnTo>
                    <a:lnTo>
                      <a:pt x="255" y="399"/>
                    </a:lnTo>
                    <a:lnTo>
                      <a:pt x="254" y="400"/>
                    </a:lnTo>
                    <a:lnTo>
                      <a:pt x="251" y="401"/>
                    </a:lnTo>
                    <a:lnTo>
                      <a:pt x="250" y="401"/>
                    </a:lnTo>
                    <a:lnTo>
                      <a:pt x="247" y="401"/>
                    </a:lnTo>
                    <a:lnTo>
                      <a:pt x="245" y="403"/>
                    </a:lnTo>
                    <a:lnTo>
                      <a:pt x="242" y="403"/>
                    </a:lnTo>
                    <a:lnTo>
                      <a:pt x="240" y="403"/>
                    </a:lnTo>
                    <a:lnTo>
                      <a:pt x="239" y="403"/>
                    </a:lnTo>
                    <a:lnTo>
                      <a:pt x="237" y="406"/>
                    </a:lnTo>
                    <a:lnTo>
                      <a:pt x="236" y="406"/>
                    </a:lnTo>
                    <a:lnTo>
                      <a:pt x="235" y="404"/>
                    </a:lnTo>
                    <a:lnTo>
                      <a:pt x="232" y="406"/>
                    </a:lnTo>
                    <a:lnTo>
                      <a:pt x="231" y="406"/>
                    </a:lnTo>
                    <a:lnTo>
                      <a:pt x="227" y="406"/>
                    </a:lnTo>
                    <a:lnTo>
                      <a:pt x="226" y="406"/>
                    </a:lnTo>
                    <a:lnTo>
                      <a:pt x="223" y="406"/>
                    </a:lnTo>
                    <a:lnTo>
                      <a:pt x="221" y="404"/>
                    </a:lnTo>
                    <a:lnTo>
                      <a:pt x="217" y="404"/>
                    </a:lnTo>
                    <a:lnTo>
                      <a:pt x="214" y="404"/>
                    </a:lnTo>
                    <a:lnTo>
                      <a:pt x="212" y="404"/>
                    </a:lnTo>
                    <a:lnTo>
                      <a:pt x="209" y="404"/>
                    </a:lnTo>
                    <a:lnTo>
                      <a:pt x="207" y="404"/>
                    </a:lnTo>
                    <a:lnTo>
                      <a:pt x="206" y="404"/>
                    </a:lnTo>
                    <a:lnTo>
                      <a:pt x="202" y="403"/>
                    </a:lnTo>
                    <a:lnTo>
                      <a:pt x="200" y="401"/>
                    </a:lnTo>
                    <a:lnTo>
                      <a:pt x="198" y="401"/>
                    </a:lnTo>
                    <a:lnTo>
                      <a:pt x="197" y="400"/>
                    </a:lnTo>
                    <a:lnTo>
                      <a:pt x="195" y="400"/>
                    </a:lnTo>
                    <a:lnTo>
                      <a:pt x="195" y="399"/>
                    </a:lnTo>
                    <a:lnTo>
                      <a:pt x="193" y="399"/>
                    </a:lnTo>
                    <a:lnTo>
                      <a:pt x="192" y="398"/>
                    </a:lnTo>
                    <a:lnTo>
                      <a:pt x="190" y="396"/>
                    </a:lnTo>
                    <a:lnTo>
                      <a:pt x="188" y="396"/>
                    </a:lnTo>
                    <a:lnTo>
                      <a:pt x="188" y="395"/>
                    </a:lnTo>
                    <a:lnTo>
                      <a:pt x="187" y="391"/>
                    </a:lnTo>
                    <a:lnTo>
                      <a:pt x="185" y="389"/>
                    </a:lnTo>
                    <a:lnTo>
                      <a:pt x="184" y="391"/>
                    </a:lnTo>
                    <a:lnTo>
                      <a:pt x="183" y="391"/>
                    </a:lnTo>
                    <a:lnTo>
                      <a:pt x="179" y="389"/>
                    </a:lnTo>
                    <a:lnTo>
                      <a:pt x="178" y="391"/>
                    </a:lnTo>
                    <a:lnTo>
                      <a:pt x="178" y="394"/>
                    </a:lnTo>
                    <a:lnTo>
                      <a:pt x="178" y="395"/>
                    </a:lnTo>
                    <a:lnTo>
                      <a:pt x="176" y="395"/>
                    </a:lnTo>
                    <a:lnTo>
                      <a:pt x="171" y="395"/>
                    </a:lnTo>
                    <a:lnTo>
                      <a:pt x="169" y="394"/>
                    </a:lnTo>
                    <a:lnTo>
                      <a:pt x="170" y="394"/>
                    </a:lnTo>
                    <a:lnTo>
                      <a:pt x="171" y="392"/>
                    </a:lnTo>
                    <a:lnTo>
                      <a:pt x="173" y="391"/>
                    </a:lnTo>
                    <a:lnTo>
                      <a:pt x="171" y="391"/>
                    </a:lnTo>
                    <a:lnTo>
                      <a:pt x="169" y="391"/>
                    </a:lnTo>
                    <a:lnTo>
                      <a:pt x="168" y="389"/>
                    </a:lnTo>
                    <a:lnTo>
                      <a:pt x="166" y="387"/>
                    </a:lnTo>
                    <a:lnTo>
                      <a:pt x="165" y="389"/>
                    </a:lnTo>
                    <a:lnTo>
                      <a:pt x="166" y="391"/>
                    </a:lnTo>
                    <a:lnTo>
                      <a:pt x="166" y="394"/>
                    </a:lnTo>
                    <a:lnTo>
                      <a:pt x="165" y="394"/>
                    </a:lnTo>
                    <a:lnTo>
                      <a:pt x="164" y="394"/>
                    </a:lnTo>
                    <a:lnTo>
                      <a:pt x="162" y="392"/>
                    </a:lnTo>
                    <a:lnTo>
                      <a:pt x="162" y="391"/>
                    </a:lnTo>
                    <a:lnTo>
                      <a:pt x="162" y="389"/>
                    </a:lnTo>
                    <a:lnTo>
                      <a:pt x="164" y="386"/>
                    </a:lnTo>
                    <a:lnTo>
                      <a:pt x="165" y="385"/>
                    </a:lnTo>
                    <a:lnTo>
                      <a:pt x="166" y="384"/>
                    </a:lnTo>
                    <a:lnTo>
                      <a:pt x="165" y="382"/>
                    </a:lnTo>
                    <a:lnTo>
                      <a:pt x="164" y="382"/>
                    </a:lnTo>
                    <a:lnTo>
                      <a:pt x="162" y="382"/>
                    </a:lnTo>
                    <a:lnTo>
                      <a:pt x="161" y="384"/>
                    </a:lnTo>
                    <a:lnTo>
                      <a:pt x="159" y="385"/>
                    </a:lnTo>
                    <a:lnTo>
                      <a:pt x="157" y="385"/>
                    </a:lnTo>
                    <a:lnTo>
                      <a:pt x="157" y="384"/>
                    </a:lnTo>
                    <a:lnTo>
                      <a:pt x="159" y="384"/>
                    </a:lnTo>
                    <a:lnTo>
                      <a:pt x="157" y="382"/>
                    </a:lnTo>
                    <a:lnTo>
                      <a:pt x="156" y="382"/>
                    </a:lnTo>
                    <a:lnTo>
                      <a:pt x="155" y="382"/>
                    </a:lnTo>
                    <a:lnTo>
                      <a:pt x="152" y="384"/>
                    </a:lnTo>
                    <a:lnTo>
                      <a:pt x="151" y="384"/>
                    </a:lnTo>
                    <a:lnTo>
                      <a:pt x="150" y="385"/>
                    </a:lnTo>
                    <a:lnTo>
                      <a:pt x="150" y="387"/>
                    </a:lnTo>
                    <a:lnTo>
                      <a:pt x="149" y="387"/>
                    </a:lnTo>
                    <a:lnTo>
                      <a:pt x="147" y="386"/>
                    </a:lnTo>
                    <a:lnTo>
                      <a:pt x="147" y="382"/>
                    </a:lnTo>
                    <a:lnTo>
                      <a:pt x="146" y="380"/>
                    </a:lnTo>
                    <a:lnTo>
                      <a:pt x="140" y="377"/>
                    </a:lnTo>
                    <a:lnTo>
                      <a:pt x="140" y="378"/>
                    </a:lnTo>
                    <a:lnTo>
                      <a:pt x="140" y="380"/>
                    </a:lnTo>
                    <a:lnTo>
                      <a:pt x="138" y="380"/>
                    </a:lnTo>
                    <a:lnTo>
                      <a:pt x="136" y="378"/>
                    </a:lnTo>
                    <a:lnTo>
                      <a:pt x="133" y="378"/>
                    </a:lnTo>
                    <a:lnTo>
                      <a:pt x="132" y="380"/>
                    </a:lnTo>
                    <a:lnTo>
                      <a:pt x="132" y="381"/>
                    </a:lnTo>
                    <a:lnTo>
                      <a:pt x="133" y="382"/>
                    </a:lnTo>
                    <a:lnTo>
                      <a:pt x="135" y="385"/>
                    </a:lnTo>
                    <a:lnTo>
                      <a:pt x="133" y="385"/>
                    </a:lnTo>
                    <a:lnTo>
                      <a:pt x="132" y="385"/>
                    </a:lnTo>
                    <a:lnTo>
                      <a:pt x="131" y="384"/>
                    </a:lnTo>
                    <a:lnTo>
                      <a:pt x="127" y="384"/>
                    </a:lnTo>
                    <a:lnTo>
                      <a:pt x="126" y="385"/>
                    </a:lnTo>
                    <a:lnTo>
                      <a:pt x="126" y="386"/>
                    </a:lnTo>
                    <a:lnTo>
                      <a:pt x="126" y="389"/>
                    </a:lnTo>
                    <a:lnTo>
                      <a:pt x="126" y="391"/>
                    </a:lnTo>
                    <a:lnTo>
                      <a:pt x="126" y="394"/>
                    </a:lnTo>
                    <a:lnTo>
                      <a:pt x="124" y="396"/>
                    </a:lnTo>
                    <a:lnTo>
                      <a:pt x="123" y="396"/>
                    </a:lnTo>
                    <a:lnTo>
                      <a:pt x="123" y="395"/>
                    </a:lnTo>
                    <a:lnTo>
                      <a:pt x="122" y="392"/>
                    </a:lnTo>
                    <a:lnTo>
                      <a:pt x="122" y="391"/>
                    </a:lnTo>
                    <a:lnTo>
                      <a:pt x="121" y="389"/>
                    </a:lnTo>
                    <a:lnTo>
                      <a:pt x="119" y="387"/>
                    </a:lnTo>
                    <a:lnTo>
                      <a:pt x="117" y="386"/>
                    </a:lnTo>
                    <a:lnTo>
                      <a:pt x="113" y="385"/>
                    </a:lnTo>
                    <a:lnTo>
                      <a:pt x="112" y="384"/>
                    </a:lnTo>
                    <a:lnTo>
                      <a:pt x="109" y="384"/>
                    </a:lnTo>
                    <a:lnTo>
                      <a:pt x="108" y="382"/>
                    </a:lnTo>
                    <a:lnTo>
                      <a:pt x="108" y="381"/>
                    </a:lnTo>
                    <a:lnTo>
                      <a:pt x="107" y="378"/>
                    </a:lnTo>
                    <a:lnTo>
                      <a:pt x="107" y="377"/>
                    </a:lnTo>
                    <a:lnTo>
                      <a:pt x="107" y="373"/>
                    </a:lnTo>
                    <a:lnTo>
                      <a:pt x="108" y="372"/>
                    </a:lnTo>
                    <a:lnTo>
                      <a:pt x="109" y="371"/>
                    </a:lnTo>
                    <a:lnTo>
                      <a:pt x="111" y="371"/>
                    </a:lnTo>
                    <a:lnTo>
                      <a:pt x="109" y="370"/>
                    </a:lnTo>
                    <a:lnTo>
                      <a:pt x="108" y="370"/>
                    </a:lnTo>
                    <a:lnTo>
                      <a:pt x="107" y="370"/>
                    </a:lnTo>
                    <a:lnTo>
                      <a:pt x="105" y="370"/>
                    </a:lnTo>
                    <a:lnTo>
                      <a:pt x="105" y="368"/>
                    </a:lnTo>
                    <a:lnTo>
                      <a:pt x="103" y="367"/>
                    </a:lnTo>
                    <a:lnTo>
                      <a:pt x="102" y="365"/>
                    </a:lnTo>
                    <a:lnTo>
                      <a:pt x="98" y="363"/>
                    </a:lnTo>
                    <a:lnTo>
                      <a:pt x="97" y="365"/>
                    </a:lnTo>
                    <a:lnTo>
                      <a:pt x="95" y="363"/>
                    </a:lnTo>
                    <a:lnTo>
                      <a:pt x="94" y="363"/>
                    </a:lnTo>
                    <a:lnTo>
                      <a:pt x="91" y="363"/>
                    </a:lnTo>
                    <a:lnTo>
                      <a:pt x="90" y="363"/>
                    </a:lnTo>
                    <a:lnTo>
                      <a:pt x="90" y="362"/>
                    </a:lnTo>
                    <a:lnTo>
                      <a:pt x="91" y="359"/>
                    </a:lnTo>
                    <a:lnTo>
                      <a:pt x="93" y="359"/>
                    </a:lnTo>
                    <a:lnTo>
                      <a:pt x="94" y="358"/>
                    </a:lnTo>
                    <a:lnTo>
                      <a:pt x="97" y="356"/>
                    </a:lnTo>
                    <a:lnTo>
                      <a:pt x="98" y="354"/>
                    </a:lnTo>
                    <a:lnTo>
                      <a:pt x="97" y="353"/>
                    </a:lnTo>
                    <a:lnTo>
                      <a:pt x="95" y="353"/>
                    </a:lnTo>
                    <a:lnTo>
                      <a:pt x="93" y="351"/>
                    </a:lnTo>
                    <a:lnTo>
                      <a:pt x="91" y="349"/>
                    </a:lnTo>
                    <a:lnTo>
                      <a:pt x="89" y="349"/>
                    </a:lnTo>
                    <a:lnTo>
                      <a:pt x="88" y="349"/>
                    </a:lnTo>
                    <a:lnTo>
                      <a:pt x="84" y="351"/>
                    </a:lnTo>
                    <a:lnTo>
                      <a:pt x="83" y="352"/>
                    </a:lnTo>
                    <a:lnTo>
                      <a:pt x="81" y="352"/>
                    </a:lnTo>
                    <a:lnTo>
                      <a:pt x="80" y="352"/>
                    </a:lnTo>
                    <a:lnTo>
                      <a:pt x="79" y="351"/>
                    </a:lnTo>
                    <a:lnTo>
                      <a:pt x="78" y="351"/>
                    </a:lnTo>
                    <a:lnTo>
                      <a:pt x="75" y="349"/>
                    </a:lnTo>
                    <a:lnTo>
                      <a:pt x="74" y="349"/>
                    </a:lnTo>
                    <a:lnTo>
                      <a:pt x="72" y="351"/>
                    </a:lnTo>
                    <a:lnTo>
                      <a:pt x="67" y="352"/>
                    </a:lnTo>
                    <a:lnTo>
                      <a:pt x="66" y="353"/>
                    </a:lnTo>
                    <a:lnTo>
                      <a:pt x="64" y="354"/>
                    </a:lnTo>
                    <a:lnTo>
                      <a:pt x="64" y="357"/>
                    </a:lnTo>
                    <a:lnTo>
                      <a:pt x="60" y="363"/>
                    </a:lnTo>
                    <a:lnTo>
                      <a:pt x="57" y="366"/>
                    </a:lnTo>
                    <a:lnTo>
                      <a:pt x="56" y="366"/>
                    </a:lnTo>
                    <a:lnTo>
                      <a:pt x="56" y="366"/>
                    </a:lnTo>
                    <a:lnTo>
                      <a:pt x="53" y="365"/>
                    </a:lnTo>
                    <a:lnTo>
                      <a:pt x="52" y="365"/>
                    </a:lnTo>
                    <a:lnTo>
                      <a:pt x="51" y="365"/>
                    </a:lnTo>
                    <a:lnTo>
                      <a:pt x="50" y="365"/>
                    </a:lnTo>
                    <a:lnTo>
                      <a:pt x="50" y="363"/>
                    </a:lnTo>
                    <a:lnTo>
                      <a:pt x="50" y="362"/>
                    </a:lnTo>
                    <a:lnTo>
                      <a:pt x="48" y="362"/>
                    </a:lnTo>
                    <a:lnTo>
                      <a:pt x="47" y="362"/>
                    </a:lnTo>
                    <a:lnTo>
                      <a:pt x="46" y="363"/>
                    </a:lnTo>
                    <a:lnTo>
                      <a:pt x="46" y="362"/>
                    </a:lnTo>
                    <a:lnTo>
                      <a:pt x="45" y="359"/>
                    </a:lnTo>
                    <a:lnTo>
                      <a:pt x="43" y="362"/>
                    </a:lnTo>
                    <a:lnTo>
                      <a:pt x="43" y="363"/>
                    </a:lnTo>
                    <a:lnTo>
                      <a:pt x="42" y="363"/>
                    </a:lnTo>
                    <a:lnTo>
                      <a:pt x="40" y="362"/>
                    </a:lnTo>
                    <a:lnTo>
                      <a:pt x="40" y="359"/>
                    </a:lnTo>
                    <a:lnTo>
                      <a:pt x="38" y="357"/>
                    </a:lnTo>
                    <a:lnTo>
                      <a:pt x="38" y="353"/>
                    </a:lnTo>
                    <a:lnTo>
                      <a:pt x="38" y="351"/>
                    </a:lnTo>
                    <a:lnTo>
                      <a:pt x="37" y="349"/>
                    </a:lnTo>
                    <a:lnTo>
                      <a:pt x="36" y="348"/>
                    </a:lnTo>
                    <a:lnTo>
                      <a:pt x="34" y="347"/>
                    </a:lnTo>
                    <a:lnTo>
                      <a:pt x="33" y="343"/>
                    </a:lnTo>
                    <a:lnTo>
                      <a:pt x="31" y="338"/>
                    </a:lnTo>
                    <a:lnTo>
                      <a:pt x="31" y="337"/>
                    </a:lnTo>
                    <a:lnTo>
                      <a:pt x="29" y="335"/>
                    </a:lnTo>
                    <a:lnTo>
                      <a:pt x="29" y="333"/>
                    </a:lnTo>
                    <a:lnTo>
                      <a:pt x="28" y="332"/>
                    </a:lnTo>
                    <a:lnTo>
                      <a:pt x="24" y="333"/>
                    </a:lnTo>
                    <a:lnTo>
                      <a:pt x="23" y="333"/>
                    </a:lnTo>
                    <a:lnTo>
                      <a:pt x="22" y="333"/>
                    </a:lnTo>
                    <a:lnTo>
                      <a:pt x="21" y="329"/>
                    </a:lnTo>
                    <a:lnTo>
                      <a:pt x="21" y="328"/>
                    </a:lnTo>
                    <a:lnTo>
                      <a:pt x="21" y="327"/>
                    </a:lnTo>
                    <a:lnTo>
                      <a:pt x="22" y="325"/>
                    </a:lnTo>
                    <a:lnTo>
                      <a:pt x="22" y="324"/>
                    </a:lnTo>
                    <a:lnTo>
                      <a:pt x="22" y="323"/>
                    </a:lnTo>
                    <a:lnTo>
                      <a:pt x="21" y="320"/>
                    </a:lnTo>
                    <a:lnTo>
                      <a:pt x="19" y="318"/>
                    </a:lnTo>
                    <a:lnTo>
                      <a:pt x="17" y="316"/>
                    </a:lnTo>
                    <a:lnTo>
                      <a:pt x="15" y="316"/>
                    </a:lnTo>
                    <a:lnTo>
                      <a:pt x="14" y="316"/>
                    </a:lnTo>
                    <a:lnTo>
                      <a:pt x="13" y="316"/>
                    </a:lnTo>
                    <a:lnTo>
                      <a:pt x="13" y="314"/>
                    </a:lnTo>
                    <a:lnTo>
                      <a:pt x="12" y="313"/>
                    </a:lnTo>
                    <a:lnTo>
                      <a:pt x="8" y="313"/>
                    </a:lnTo>
                    <a:lnTo>
                      <a:pt x="8" y="311"/>
                    </a:lnTo>
                    <a:lnTo>
                      <a:pt x="8" y="310"/>
                    </a:lnTo>
                    <a:lnTo>
                      <a:pt x="8" y="309"/>
                    </a:lnTo>
                    <a:lnTo>
                      <a:pt x="8" y="308"/>
                    </a:lnTo>
                    <a:lnTo>
                      <a:pt x="8" y="306"/>
                    </a:lnTo>
                    <a:lnTo>
                      <a:pt x="8" y="305"/>
                    </a:lnTo>
                    <a:lnTo>
                      <a:pt x="7" y="304"/>
                    </a:lnTo>
                    <a:lnTo>
                      <a:pt x="3" y="304"/>
                    </a:lnTo>
                    <a:lnTo>
                      <a:pt x="0" y="302"/>
                    </a:lnTo>
                    <a:lnTo>
                      <a:pt x="0" y="300"/>
                    </a:lnTo>
                    <a:lnTo>
                      <a:pt x="2" y="299"/>
                    </a:lnTo>
                    <a:lnTo>
                      <a:pt x="5" y="296"/>
                    </a:lnTo>
                    <a:lnTo>
                      <a:pt x="5" y="295"/>
                    </a:lnTo>
                    <a:lnTo>
                      <a:pt x="5" y="294"/>
                    </a:lnTo>
                    <a:lnTo>
                      <a:pt x="4" y="290"/>
                    </a:lnTo>
                    <a:lnTo>
                      <a:pt x="5" y="289"/>
                    </a:lnTo>
                    <a:lnTo>
                      <a:pt x="7" y="285"/>
                    </a:lnTo>
                    <a:lnTo>
                      <a:pt x="7" y="283"/>
                    </a:lnTo>
                    <a:lnTo>
                      <a:pt x="7" y="281"/>
                    </a:lnTo>
                    <a:lnTo>
                      <a:pt x="14" y="276"/>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8" name="Freeform 218">
                <a:extLst>
                  <a:ext uri="{FF2B5EF4-FFF2-40B4-BE49-F238E27FC236}">
                    <a16:creationId xmlns:a16="http://schemas.microsoft.com/office/drawing/2014/main" id="{602846A9-D78B-4703-BC7C-13045364B320}"/>
                  </a:ext>
                </a:extLst>
              </p:cNvPr>
              <p:cNvSpPr>
                <a:spLocks/>
              </p:cNvSpPr>
              <p:nvPr/>
            </p:nvSpPr>
            <p:spPr bwMode="auto">
              <a:xfrm>
                <a:off x="7172325" y="1778001"/>
                <a:ext cx="836612" cy="639763"/>
              </a:xfrm>
              <a:custGeom>
                <a:avLst/>
                <a:gdLst>
                  <a:gd name="T0" fmla="*/ 367 w 527"/>
                  <a:gd name="T1" fmla="*/ 210 h 403"/>
                  <a:gd name="T2" fmla="*/ 375 w 527"/>
                  <a:gd name="T3" fmla="*/ 182 h 403"/>
                  <a:gd name="T4" fmla="*/ 410 w 527"/>
                  <a:gd name="T5" fmla="*/ 186 h 403"/>
                  <a:gd name="T6" fmla="*/ 431 w 527"/>
                  <a:gd name="T7" fmla="*/ 203 h 403"/>
                  <a:gd name="T8" fmla="*/ 461 w 527"/>
                  <a:gd name="T9" fmla="*/ 220 h 403"/>
                  <a:gd name="T10" fmla="*/ 493 w 527"/>
                  <a:gd name="T11" fmla="*/ 215 h 403"/>
                  <a:gd name="T12" fmla="*/ 524 w 527"/>
                  <a:gd name="T13" fmla="*/ 195 h 403"/>
                  <a:gd name="T14" fmla="*/ 517 w 527"/>
                  <a:gd name="T15" fmla="*/ 158 h 403"/>
                  <a:gd name="T16" fmla="*/ 507 w 527"/>
                  <a:gd name="T17" fmla="*/ 152 h 403"/>
                  <a:gd name="T18" fmla="*/ 477 w 527"/>
                  <a:gd name="T19" fmla="*/ 134 h 403"/>
                  <a:gd name="T20" fmla="*/ 472 w 527"/>
                  <a:gd name="T21" fmla="*/ 101 h 403"/>
                  <a:gd name="T22" fmla="*/ 447 w 527"/>
                  <a:gd name="T23" fmla="*/ 94 h 403"/>
                  <a:gd name="T24" fmla="*/ 433 w 527"/>
                  <a:gd name="T25" fmla="*/ 82 h 403"/>
                  <a:gd name="T26" fmla="*/ 410 w 527"/>
                  <a:gd name="T27" fmla="*/ 75 h 403"/>
                  <a:gd name="T28" fmla="*/ 361 w 527"/>
                  <a:gd name="T29" fmla="*/ 58 h 403"/>
                  <a:gd name="T30" fmla="*/ 358 w 527"/>
                  <a:gd name="T31" fmla="*/ 45 h 403"/>
                  <a:gd name="T32" fmla="*/ 329 w 527"/>
                  <a:gd name="T33" fmla="*/ 42 h 403"/>
                  <a:gd name="T34" fmla="*/ 304 w 527"/>
                  <a:gd name="T35" fmla="*/ 29 h 403"/>
                  <a:gd name="T36" fmla="*/ 290 w 527"/>
                  <a:gd name="T37" fmla="*/ 11 h 403"/>
                  <a:gd name="T38" fmla="*/ 267 w 527"/>
                  <a:gd name="T39" fmla="*/ 2 h 403"/>
                  <a:gd name="T40" fmla="*/ 226 w 527"/>
                  <a:gd name="T41" fmla="*/ 0 h 403"/>
                  <a:gd name="T42" fmla="*/ 188 w 527"/>
                  <a:gd name="T43" fmla="*/ 4 h 403"/>
                  <a:gd name="T44" fmla="*/ 153 w 527"/>
                  <a:gd name="T45" fmla="*/ 7 h 403"/>
                  <a:gd name="T46" fmla="*/ 115 w 527"/>
                  <a:gd name="T47" fmla="*/ 7 h 403"/>
                  <a:gd name="T48" fmla="*/ 81 w 527"/>
                  <a:gd name="T49" fmla="*/ 16 h 403"/>
                  <a:gd name="T50" fmla="*/ 63 w 527"/>
                  <a:gd name="T51" fmla="*/ 15 h 403"/>
                  <a:gd name="T52" fmla="*/ 44 w 527"/>
                  <a:gd name="T53" fmla="*/ 24 h 403"/>
                  <a:gd name="T54" fmla="*/ 49 w 527"/>
                  <a:gd name="T55" fmla="*/ 53 h 403"/>
                  <a:gd name="T56" fmla="*/ 54 w 527"/>
                  <a:gd name="T57" fmla="*/ 82 h 403"/>
                  <a:gd name="T58" fmla="*/ 30 w 527"/>
                  <a:gd name="T59" fmla="*/ 89 h 403"/>
                  <a:gd name="T60" fmla="*/ 25 w 527"/>
                  <a:gd name="T61" fmla="*/ 106 h 403"/>
                  <a:gd name="T62" fmla="*/ 29 w 527"/>
                  <a:gd name="T63" fmla="*/ 120 h 403"/>
                  <a:gd name="T64" fmla="*/ 16 w 527"/>
                  <a:gd name="T65" fmla="*/ 128 h 403"/>
                  <a:gd name="T66" fmla="*/ 35 w 527"/>
                  <a:gd name="T67" fmla="*/ 147 h 403"/>
                  <a:gd name="T68" fmla="*/ 39 w 527"/>
                  <a:gd name="T69" fmla="*/ 171 h 403"/>
                  <a:gd name="T70" fmla="*/ 33 w 527"/>
                  <a:gd name="T71" fmla="*/ 190 h 403"/>
                  <a:gd name="T72" fmla="*/ 29 w 527"/>
                  <a:gd name="T73" fmla="*/ 205 h 403"/>
                  <a:gd name="T74" fmla="*/ 29 w 527"/>
                  <a:gd name="T75" fmla="*/ 219 h 403"/>
                  <a:gd name="T76" fmla="*/ 14 w 527"/>
                  <a:gd name="T77" fmla="*/ 230 h 403"/>
                  <a:gd name="T78" fmla="*/ 21 w 527"/>
                  <a:gd name="T79" fmla="*/ 257 h 403"/>
                  <a:gd name="T80" fmla="*/ 8 w 527"/>
                  <a:gd name="T81" fmla="*/ 272 h 403"/>
                  <a:gd name="T82" fmla="*/ 10 w 527"/>
                  <a:gd name="T83" fmla="*/ 284 h 403"/>
                  <a:gd name="T84" fmla="*/ 20 w 527"/>
                  <a:gd name="T85" fmla="*/ 308 h 403"/>
                  <a:gd name="T86" fmla="*/ 14 w 527"/>
                  <a:gd name="T87" fmla="*/ 329 h 403"/>
                  <a:gd name="T88" fmla="*/ 3 w 527"/>
                  <a:gd name="T89" fmla="*/ 364 h 403"/>
                  <a:gd name="T90" fmla="*/ 31 w 527"/>
                  <a:gd name="T91" fmla="*/ 384 h 403"/>
                  <a:gd name="T92" fmla="*/ 63 w 527"/>
                  <a:gd name="T93" fmla="*/ 400 h 403"/>
                  <a:gd name="T94" fmla="*/ 90 w 527"/>
                  <a:gd name="T95" fmla="*/ 381 h 403"/>
                  <a:gd name="T96" fmla="*/ 107 w 527"/>
                  <a:gd name="T97" fmla="*/ 367 h 403"/>
                  <a:gd name="T98" fmla="*/ 145 w 527"/>
                  <a:gd name="T99" fmla="*/ 360 h 403"/>
                  <a:gd name="T100" fmla="*/ 166 w 527"/>
                  <a:gd name="T101" fmla="*/ 352 h 403"/>
                  <a:gd name="T102" fmla="*/ 192 w 527"/>
                  <a:gd name="T103" fmla="*/ 360 h 403"/>
                  <a:gd name="T104" fmla="*/ 216 w 527"/>
                  <a:gd name="T105" fmla="*/ 361 h 403"/>
                  <a:gd name="T106" fmla="*/ 233 w 527"/>
                  <a:gd name="T107" fmla="*/ 357 h 403"/>
                  <a:gd name="T108" fmla="*/ 239 w 527"/>
                  <a:gd name="T109" fmla="*/ 329 h 403"/>
                  <a:gd name="T110" fmla="*/ 270 w 527"/>
                  <a:gd name="T111" fmla="*/ 314 h 403"/>
                  <a:gd name="T112" fmla="*/ 270 w 527"/>
                  <a:gd name="T113" fmla="*/ 286 h 403"/>
                  <a:gd name="T114" fmla="*/ 297 w 527"/>
                  <a:gd name="T115" fmla="*/ 280 h 403"/>
                  <a:gd name="T116" fmla="*/ 320 w 527"/>
                  <a:gd name="T117" fmla="*/ 279 h 403"/>
                  <a:gd name="T118" fmla="*/ 339 w 527"/>
                  <a:gd name="T119" fmla="*/ 267 h 403"/>
                  <a:gd name="T120" fmla="*/ 353 w 527"/>
                  <a:gd name="T121" fmla="*/ 251 h 403"/>
                  <a:gd name="T122" fmla="*/ 368 w 527"/>
                  <a:gd name="T123" fmla="*/ 23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7" h="403">
                    <a:moveTo>
                      <a:pt x="375" y="236"/>
                    </a:moveTo>
                    <a:lnTo>
                      <a:pt x="377" y="232"/>
                    </a:lnTo>
                    <a:lnTo>
                      <a:pt x="375" y="232"/>
                    </a:lnTo>
                    <a:lnTo>
                      <a:pt x="374" y="232"/>
                    </a:lnTo>
                    <a:lnTo>
                      <a:pt x="372" y="232"/>
                    </a:lnTo>
                    <a:lnTo>
                      <a:pt x="371" y="228"/>
                    </a:lnTo>
                    <a:lnTo>
                      <a:pt x="368" y="225"/>
                    </a:lnTo>
                    <a:lnTo>
                      <a:pt x="368" y="222"/>
                    </a:lnTo>
                    <a:lnTo>
                      <a:pt x="368" y="219"/>
                    </a:lnTo>
                    <a:lnTo>
                      <a:pt x="368" y="217"/>
                    </a:lnTo>
                    <a:lnTo>
                      <a:pt x="367" y="215"/>
                    </a:lnTo>
                    <a:lnTo>
                      <a:pt x="366" y="213"/>
                    </a:lnTo>
                    <a:lnTo>
                      <a:pt x="366" y="211"/>
                    </a:lnTo>
                    <a:lnTo>
                      <a:pt x="367" y="210"/>
                    </a:lnTo>
                    <a:lnTo>
                      <a:pt x="371" y="210"/>
                    </a:lnTo>
                    <a:lnTo>
                      <a:pt x="372" y="209"/>
                    </a:lnTo>
                    <a:lnTo>
                      <a:pt x="372" y="205"/>
                    </a:lnTo>
                    <a:lnTo>
                      <a:pt x="372" y="203"/>
                    </a:lnTo>
                    <a:lnTo>
                      <a:pt x="371" y="200"/>
                    </a:lnTo>
                    <a:lnTo>
                      <a:pt x="371" y="196"/>
                    </a:lnTo>
                    <a:lnTo>
                      <a:pt x="367" y="195"/>
                    </a:lnTo>
                    <a:lnTo>
                      <a:pt x="366" y="194"/>
                    </a:lnTo>
                    <a:lnTo>
                      <a:pt x="366" y="192"/>
                    </a:lnTo>
                    <a:lnTo>
                      <a:pt x="366" y="191"/>
                    </a:lnTo>
                    <a:lnTo>
                      <a:pt x="367" y="190"/>
                    </a:lnTo>
                    <a:lnTo>
                      <a:pt x="368" y="186"/>
                    </a:lnTo>
                    <a:lnTo>
                      <a:pt x="372" y="182"/>
                    </a:lnTo>
                    <a:lnTo>
                      <a:pt x="375" y="182"/>
                    </a:lnTo>
                    <a:lnTo>
                      <a:pt x="376" y="187"/>
                    </a:lnTo>
                    <a:lnTo>
                      <a:pt x="379" y="189"/>
                    </a:lnTo>
                    <a:lnTo>
                      <a:pt x="382" y="189"/>
                    </a:lnTo>
                    <a:lnTo>
                      <a:pt x="384" y="185"/>
                    </a:lnTo>
                    <a:lnTo>
                      <a:pt x="390" y="186"/>
                    </a:lnTo>
                    <a:lnTo>
                      <a:pt x="391" y="189"/>
                    </a:lnTo>
                    <a:lnTo>
                      <a:pt x="395" y="187"/>
                    </a:lnTo>
                    <a:lnTo>
                      <a:pt x="396" y="186"/>
                    </a:lnTo>
                    <a:lnTo>
                      <a:pt x="395" y="181"/>
                    </a:lnTo>
                    <a:lnTo>
                      <a:pt x="401" y="179"/>
                    </a:lnTo>
                    <a:lnTo>
                      <a:pt x="403" y="182"/>
                    </a:lnTo>
                    <a:lnTo>
                      <a:pt x="405" y="182"/>
                    </a:lnTo>
                    <a:lnTo>
                      <a:pt x="408" y="186"/>
                    </a:lnTo>
                    <a:lnTo>
                      <a:pt x="410" y="186"/>
                    </a:lnTo>
                    <a:lnTo>
                      <a:pt x="412" y="189"/>
                    </a:lnTo>
                    <a:lnTo>
                      <a:pt x="415" y="191"/>
                    </a:lnTo>
                    <a:lnTo>
                      <a:pt x="415" y="195"/>
                    </a:lnTo>
                    <a:lnTo>
                      <a:pt x="418" y="195"/>
                    </a:lnTo>
                    <a:lnTo>
                      <a:pt x="419" y="195"/>
                    </a:lnTo>
                    <a:lnTo>
                      <a:pt x="420" y="195"/>
                    </a:lnTo>
                    <a:lnTo>
                      <a:pt x="424" y="195"/>
                    </a:lnTo>
                    <a:lnTo>
                      <a:pt x="425" y="198"/>
                    </a:lnTo>
                    <a:lnTo>
                      <a:pt x="427" y="201"/>
                    </a:lnTo>
                    <a:lnTo>
                      <a:pt x="425" y="204"/>
                    </a:lnTo>
                    <a:lnTo>
                      <a:pt x="428" y="206"/>
                    </a:lnTo>
                    <a:lnTo>
                      <a:pt x="432" y="206"/>
                    </a:lnTo>
                    <a:lnTo>
                      <a:pt x="432" y="205"/>
                    </a:lnTo>
                    <a:lnTo>
                      <a:pt x="431" y="203"/>
                    </a:lnTo>
                    <a:lnTo>
                      <a:pt x="431" y="198"/>
                    </a:lnTo>
                    <a:lnTo>
                      <a:pt x="432" y="195"/>
                    </a:lnTo>
                    <a:lnTo>
                      <a:pt x="437" y="204"/>
                    </a:lnTo>
                    <a:lnTo>
                      <a:pt x="439" y="203"/>
                    </a:lnTo>
                    <a:lnTo>
                      <a:pt x="442" y="204"/>
                    </a:lnTo>
                    <a:lnTo>
                      <a:pt x="446" y="209"/>
                    </a:lnTo>
                    <a:lnTo>
                      <a:pt x="450" y="209"/>
                    </a:lnTo>
                    <a:lnTo>
                      <a:pt x="451" y="211"/>
                    </a:lnTo>
                    <a:lnTo>
                      <a:pt x="453" y="211"/>
                    </a:lnTo>
                    <a:lnTo>
                      <a:pt x="457" y="217"/>
                    </a:lnTo>
                    <a:lnTo>
                      <a:pt x="455" y="219"/>
                    </a:lnTo>
                    <a:lnTo>
                      <a:pt x="456" y="223"/>
                    </a:lnTo>
                    <a:lnTo>
                      <a:pt x="458" y="224"/>
                    </a:lnTo>
                    <a:lnTo>
                      <a:pt x="461" y="220"/>
                    </a:lnTo>
                    <a:lnTo>
                      <a:pt x="466" y="220"/>
                    </a:lnTo>
                    <a:lnTo>
                      <a:pt x="470" y="223"/>
                    </a:lnTo>
                    <a:lnTo>
                      <a:pt x="470" y="219"/>
                    </a:lnTo>
                    <a:lnTo>
                      <a:pt x="471" y="219"/>
                    </a:lnTo>
                    <a:lnTo>
                      <a:pt x="475" y="215"/>
                    </a:lnTo>
                    <a:lnTo>
                      <a:pt x="480" y="218"/>
                    </a:lnTo>
                    <a:lnTo>
                      <a:pt x="479" y="220"/>
                    </a:lnTo>
                    <a:lnTo>
                      <a:pt x="481" y="222"/>
                    </a:lnTo>
                    <a:lnTo>
                      <a:pt x="484" y="222"/>
                    </a:lnTo>
                    <a:lnTo>
                      <a:pt x="485" y="222"/>
                    </a:lnTo>
                    <a:lnTo>
                      <a:pt x="484" y="218"/>
                    </a:lnTo>
                    <a:lnTo>
                      <a:pt x="486" y="217"/>
                    </a:lnTo>
                    <a:lnTo>
                      <a:pt x="488" y="215"/>
                    </a:lnTo>
                    <a:lnTo>
                      <a:pt x="493" y="215"/>
                    </a:lnTo>
                    <a:lnTo>
                      <a:pt x="494" y="209"/>
                    </a:lnTo>
                    <a:lnTo>
                      <a:pt x="494" y="205"/>
                    </a:lnTo>
                    <a:lnTo>
                      <a:pt x="499" y="205"/>
                    </a:lnTo>
                    <a:lnTo>
                      <a:pt x="500" y="208"/>
                    </a:lnTo>
                    <a:lnTo>
                      <a:pt x="505" y="208"/>
                    </a:lnTo>
                    <a:lnTo>
                      <a:pt x="507" y="209"/>
                    </a:lnTo>
                    <a:lnTo>
                      <a:pt x="510" y="206"/>
                    </a:lnTo>
                    <a:lnTo>
                      <a:pt x="512" y="208"/>
                    </a:lnTo>
                    <a:lnTo>
                      <a:pt x="515" y="206"/>
                    </a:lnTo>
                    <a:lnTo>
                      <a:pt x="517" y="206"/>
                    </a:lnTo>
                    <a:lnTo>
                      <a:pt x="521" y="206"/>
                    </a:lnTo>
                    <a:lnTo>
                      <a:pt x="522" y="204"/>
                    </a:lnTo>
                    <a:lnTo>
                      <a:pt x="524" y="201"/>
                    </a:lnTo>
                    <a:lnTo>
                      <a:pt x="524" y="195"/>
                    </a:lnTo>
                    <a:lnTo>
                      <a:pt x="522" y="192"/>
                    </a:lnTo>
                    <a:lnTo>
                      <a:pt x="522" y="190"/>
                    </a:lnTo>
                    <a:lnTo>
                      <a:pt x="523" y="187"/>
                    </a:lnTo>
                    <a:lnTo>
                      <a:pt x="527" y="187"/>
                    </a:lnTo>
                    <a:lnTo>
                      <a:pt x="526" y="182"/>
                    </a:lnTo>
                    <a:lnTo>
                      <a:pt x="526" y="181"/>
                    </a:lnTo>
                    <a:lnTo>
                      <a:pt x="523" y="179"/>
                    </a:lnTo>
                    <a:lnTo>
                      <a:pt x="522" y="177"/>
                    </a:lnTo>
                    <a:lnTo>
                      <a:pt x="521" y="175"/>
                    </a:lnTo>
                    <a:lnTo>
                      <a:pt x="519" y="175"/>
                    </a:lnTo>
                    <a:lnTo>
                      <a:pt x="521" y="172"/>
                    </a:lnTo>
                    <a:lnTo>
                      <a:pt x="521" y="165"/>
                    </a:lnTo>
                    <a:lnTo>
                      <a:pt x="515" y="163"/>
                    </a:lnTo>
                    <a:lnTo>
                      <a:pt x="517" y="158"/>
                    </a:lnTo>
                    <a:lnTo>
                      <a:pt x="517" y="152"/>
                    </a:lnTo>
                    <a:lnTo>
                      <a:pt x="512" y="157"/>
                    </a:lnTo>
                    <a:lnTo>
                      <a:pt x="512" y="161"/>
                    </a:lnTo>
                    <a:lnTo>
                      <a:pt x="508" y="161"/>
                    </a:lnTo>
                    <a:lnTo>
                      <a:pt x="505" y="161"/>
                    </a:lnTo>
                    <a:lnTo>
                      <a:pt x="502" y="160"/>
                    </a:lnTo>
                    <a:lnTo>
                      <a:pt x="499" y="160"/>
                    </a:lnTo>
                    <a:lnTo>
                      <a:pt x="496" y="160"/>
                    </a:lnTo>
                    <a:lnTo>
                      <a:pt x="496" y="158"/>
                    </a:lnTo>
                    <a:lnTo>
                      <a:pt x="495" y="153"/>
                    </a:lnTo>
                    <a:lnTo>
                      <a:pt x="496" y="151"/>
                    </a:lnTo>
                    <a:lnTo>
                      <a:pt x="498" y="149"/>
                    </a:lnTo>
                    <a:lnTo>
                      <a:pt x="502" y="152"/>
                    </a:lnTo>
                    <a:lnTo>
                      <a:pt x="507" y="152"/>
                    </a:lnTo>
                    <a:lnTo>
                      <a:pt x="508" y="151"/>
                    </a:lnTo>
                    <a:lnTo>
                      <a:pt x="507" y="147"/>
                    </a:lnTo>
                    <a:lnTo>
                      <a:pt x="504" y="144"/>
                    </a:lnTo>
                    <a:lnTo>
                      <a:pt x="502" y="143"/>
                    </a:lnTo>
                    <a:lnTo>
                      <a:pt x="499" y="138"/>
                    </a:lnTo>
                    <a:lnTo>
                      <a:pt x="495" y="142"/>
                    </a:lnTo>
                    <a:lnTo>
                      <a:pt x="493" y="142"/>
                    </a:lnTo>
                    <a:lnTo>
                      <a:pt x="491" y="146"/>
                    </a:lnTo>
                    <a:lnTo>
                      <a:pt x="486" y="146"/>
                    </a:lnTo>
                    <a:lnTo>
                      <a:pt x="484" y="146"/>
                    </a:lnTo>
                    <a:lnTo>
                      <a:pt x="481" y="143"/>
                    </a:lnTo>
                    <a:lnTo>
                      <a:pt x="480" y="142"/>
                    </a:lnTo>
                    <a:lnTo>
                      <a:pt x="480" y="137"/>
                    </a:lnTo>
                    <a:lnTo>
                      <a:pt x="477" y="134"/>
                    </a:lnTo>
                    <a:lnTo>
                      <a:pt x="477" y="127"/>
                    </a:lnTo>
                    <a:lnTo>
                      <a:pt x="479" y="120"/>
                    </a:lnTo>
                    <a:lnTo>
                      <a:pt x="480" y="116"/>
                    </a:lnTo>
                    <a:lnTo>
                      <a:pt x="480" y="115"/>
                    </a:lnTo>
                    <a:lnTo>
                      <a:pt x="481" y="113"/>
                    </a:lnTo>
                    <a:lnTo>
                      <a:pt x="481" y="108"/>
                    </a:lnTo>
                    <a:lnTo>
                      <a:pt x="481" y="106"/>
                    </a:lnTo>
                    <a:lnTo>
                      <a:pt x="483" y="104"/>
                    </a:lnTo>
                    <a:lnTo>
                      <a:pt x="481" y="103"/>
                    </a:lnTo>
                    <a:lnTo>
                      <a:pt x="480" y="101"/>
                    </a:lnTo>
                    <a:lnTo>
                      <a:pt x="479" y="103"/>
                    </a:lnTo>
                    <a:lnTo>
                      <a:pt x="477" y="103"/>
                    </a:lnTo>
                    <a:lnTo>
                      <a:pt x="476" y="101"/>
                    </a:lnTo>
                    <a:lnTo>
                      <a:pt x="472" y="101"/>
                    </a:lnTo>
                    <a:lnTo>
                      <a:pt x="471" y="101"/>
                    </a:lnTo>
                    <a:lnTo>
                      <a:pt x="469" y="100"/>
                    </a:lnTo>
                    <a:lnTo>
                      <a:pt x="466" y="100"/>
                    </a:lnTo>
                    <a:lnTo>
                      <a:pt x="465" y="100"/>
                    </a:lnTo>
                    <a:lnTo>
                      <a:pt x="464" y="97"/>
                    </a:lnTo>
                    <a:lnTo>
                      <a:pt x="462" y="96"/>
                    </a:lnTo>
                    <a:lnTo>
                      <a:pt x="461" y="96"/>
                    </a:lnTo>
                    <a:lnTo>
                      <a:pt x="457" y="94"/>
                    </a:lnTo>
                    <a:lnTo>
                      <a:pt x="455" y="96"/>
                    </a:lnTo>
                    <a:lnTo>
                      <a:pt x="453" y="96"/>
                    </a:lnTo>
                    <a:lnTo>
                      <a:pt x="452" y="94"/>
                    </a:lnTo>
                    <a:lnTo>
                      <a:pt x="451" y="94"/>
                    </a:lnTo>
                    <a:lnTo>
                      <a:pt x="448" y="94"/>
                    </a:lnTo>
                    <a:lnTo>
                      <a:pt x="447" y="94"/>
                    </a:lnTo>
                    <a:lnTo>
                      <a:pt x="446" y="92"/>
                    </a:lnTo>
                    <a:lnTo>
                      <a:pt x="443" y="90"/>
                    </a:lnTo>
                    <a:lnTo>
                      <a:pt x="442" y="90"/>
                    </a:lnTo>
                    <a:lnTo>
                      <a:pt x="439" y="90"/>
                    </a:lnTo>
                    <a:lnTo>
                      <a:pt x="438" y="89"/>
                    </a:lnTo>
                    <a:lnTo>
                      <a:pt x="437" y="89"/>
                    </a:lnTo>
                    <a:lnTo>
                      <a:pt x="436" y="90"/>
                    </a:lnTo>
                    <a:lnTo>
                      <a:pt x="433" y="90"/>
                    </a:lnTo>
                    <a:lnTo>
                      <a:pt x="431" y="90"/>
                    </a:lnTo>
                    <a:lnTo>
                      <a:pt x="428" y="89"/>
                    </a:lnTo>
                    <a:lnTo>
                      <a:pt x="428" y="87"/>
                    </a:lnTo>
                    <a:lnTo>
                      <a:pt x="431" y="85"/>
                    </a:lnTo>
                    <a:lnTo>
                      <a:pt x="432" y="82"/>
                    </a:lnTo>
                    <a:lnTo>
                      <a:pt x="433" y="82"/>
                    </a:lnTo>
                    <a:lnTo>
                      <a:pt x="434" y="81"/>
                    </a:lnTo>
                    <a:lnTo>
                      <a:pt x="434" y="78"/>
                    </a:lnTo>
                    <a:lnTo>
                      <a:pt x="434" y="76"/>
                    </a:lnTo>
                    <a:lnTo>
                      <a:pt x="434" y="75"/>
                    </a:lnTo>
                    <a:lnTo>
                      <a:pt x="433" y="73"/>
                    </a:lnTo>
                    <a:lnTo>
                      <a:pt x="431" y="72"/>
                    </a:lnTo>
                    <a:lnTo>
                      <a:pt x="423" y="70"/>
                    </a:lnTo>
                    <a:lnTo>
                      <a:pt x="422" y="70"/>
                    </a:lnTo>
                    <a:lnTo>
                      <a:pt x="419" y="70"/>
                    </a:lnTo>
                    <a:lnTo>
                      <a:pt x="417" y="71"/>
                    </a:lnTo>
                    <a:lnTo>
                      <a:pt x="415" y="72"/>
                    </a:lnTo>
                    <a:lnTo>
                      <a:pt x="413" y="75"/>
                    </a:lnTo>
                    <a:lnTo>
                      <a:pt x="412" y="75"/>
                    </a:lnTo>
                    <a:lnTo>
                      <a:pt x="410" y="75"/>
                    </a:lnTo>
                    <a:lnTo>
                      <a:pt x="409" y="76"/>
                    </a:lnTo>
                    <a:lnTo>
                      <a:pt x="406" y="75"/>
                    </a:lnTo>
                    <a:lnTo>
                      <a:pt x="395" y="72"/>
                    </a:lnTo>
                    <a:lnTo>
                      <a:pt x="391" y="72"/>
                    </a:lnTo>
                    <a:lnTo>
                      <a:pt x="389" y="71"/>
                    </a:lnTo>
                    <a:lnTo>
                      <a:pt x="387" y="70"/>
                    </a:lnTo>
                    <a:lnTo>
                      <a:pt x="386" y="68"/>
                    </a:lnTo>
                    <a:lnTo>
                      <a:pt x="382" y="68"/>
                    </a:lnTo>
                    <a:lnTo>
                      <a:pt x="376" y="67"/>
                    </a:lnTo>
                    <a:lnTo>
                      <a:pt x="374" y="64"/>
                    </a:lnTo>
                    <a:lnTo>
                      <a:pt x="372" y="62"/>
                    </a:lnTo>
                    <a:lnTo>
                      <a:pt x="366" y="61"/>
                    </a:lnTo>
                    <a:lnTo>
                      <a:pt x="362" y="59"/>
                    </a:lnTo>
                    <a:lnTo>
                      <a:pt x="361" y="58"/>
                    </a:lnTo>
                    <a:lnTo>
                      <a:pt x="360" y="59"/>
                    </a:lnTo>
                    <a:lnTo>
                      <a:pt x="357" y="58"/>
                    </a:lnTo>
                    <a:lnTo>
                      <a:pt x="357" y="54"/>
                    </a:lnTo>
                    <a:lnTo>
                      <a:pt x="353" y="53"/>
                    </a:lnTo>
                    <a:lnTo>
                      <a:pt x="351" y="52"/>
                    </a:lnTo>
                    <a:lnTo>
                      <a:pt x="348" y="49"/>
                    </a:lnTo>
                    <a:lnTo>
                      <a:pt x="347" y="49"/>
                    </a:lnTo>
                    <a:lnTo>
                      <a:pt x="347" y="47"/>
                    </a:lnTo>
                    <a:lnTo>
                      <a:pt x="347" y="45"/>
                    </a:lnTo>
                    <a:lnTo>
                      <a:pt x="348" y="44"/>
                    </a:lnTo>
                    <a:lnTo>
                      <a:pt x="351" y="44"/>
                    </a:lnTo>
                    <a:lnTo>
                      <a:pt x="353" y="45"/>
                    </a:lnTo>
                    <a:lnTo>
                      <a:pt x="357" y="45"/>
                    </a:lnTo>
                    <a:lnTo>
                      <a:pt x="358" y="45"/>
                    </a:lnTo>
                    <a:lnTo>
                      <a:pt x="356" y="43"/>
                    </a:lnTo>
                    <a:lnTo>
                      <a:pt x="352" y="43"/>
                    </a:lnTo>
                    <a:lnTo>
                      <a:pt x="348" y="42"/>
                    </a:lnTo>
                    <a:lnTo>
                      <a:pt x="346" y="40"/>
                    </a:lnTo>
                    <a:lnTo>
                      <a:pt x="343" y="40"/>
                    </a:lnTo>
                    <a:lnTo>
                      <a:pt x="339" y="40"/>
                    </a:lnTo>
                    <a:lnTo>
                      <a:pt x="338" y="40"/>
                    </a:lnTo>
                    <a:lnTo>
                      <a:pt x="338" y="42"/>
                    </a:lnTo>
                    <a:lnTo>
                      <a:pt x="335" y="42"/>
                    </a:lnTo>
                    <a:lnTo>
                      <a:pt x="334" y="43"/>
                    </a:lnTo>
                    <a:lnTo>
                      <a:pt x="334" y="44"/>
                    </a:lnTo>
                    <a:lnTo>
                      <a:pt x="332" y="44"/>
                    </a:lnTo>
                    <a:lnTo>
                      <a:pt x="330" y="43"/>
                    </a:lnTo>
                    <a:lnTo>
                      <a:pt x="329" y="42"/>
                    </a:lnTo>
                    <a:lnTo>
                      <a:pt x="329" y="40"/>
                    </a:lnTo>
                    <a:lnTo>
                      <a:pt x="327" y="39"/>
                    </a:lnTo>
                    <a:lnTo>
                      <a:pt x="324" y="39"/>
                    </a:lnTo>
                    <a:lnTo>
                      <a:pt x="322" y="39"/>
                    </a:lnTo>
                    <a:lnTo>
                      <a:pt x="319" y="38"/>
                    </a:lnTo>
                    <a:lnTo>
                      <a:pt x="318" y="37"/>
                    </a:lnTo>
                    <a:lnTo>
                      <a:pt x="319" y="34"/>
                    </a:lnTo>
                    <a:lnTo>
                      <a:pt x="315" y="33"/>
                    </a:lnTo>
                    <a:lnTo>
                      <a:pt x="313" y="33"/>
                    </a:lnTo>
                    <a:lnTo>
                      <a:pt x="311" y="33"/>
                    </a:lnTo>
                    <a:lnTo>
                      <a:pt x="308" y="32"/>
                    </a:lnTo>
                    <a:lnTo>
                      <a:pt x="306" y="30"/>
                    </a:lnTo>
                    <a:lnTo>
                      <a:pt x="305" y="29"/>
                    </a:lnTo>
                    <a:lnTo>
                      <a:pt x="304" y="29"/>
                    </a:lnTo>
                    <a:lnTo>
                      <a:pt x="301" y="29"/>
                    </a:lnTo>
                    <a:lnTo>
                      <a:pt x="301" y="26"/>
                    </a:lnTo>
                    <a:lnTo>
                      <a:pt x="301" y="24"/>
                    </a:lnTo>
                    <a:lnTo>
                      <a:pt x="303" y="23"/>
                    </a:lnTo>
                    <a:lnTo>
                      <a:pt x="303" y="21"/>
                    </a:lnTo>
                    <a:lnTo>
                      <a:pt x="304" y="21"/>
                    </a:lnTo>
                    <a:lnTo>
                      <a:pt x="305" y="19"/>
                    </a:lnTo>
                    <a:lnTo>
                      <a:pt x="303" y="18"/>
                    </a:lnTo>
                    <a:lnTo>
                      <a:pt x="301" y="16"/>
                    </a:lnTo>
                    <a:lnTo>
                      <a:pt x="300" y="15"/>
                    </a:lnTo>
                    <a:lnTo>
                      <a:pt x="297" y="14"/>
                    </a:lnTo>
                    <a:lnTo>
                      <a:pt x="294" y="13"/>
                    </a:lnTo>
                    <a:lnTo>
                      <a:pt x="292" y="13"/>
                    </a:lnTo>
                    <a:lnTo>
                      <a:pt x="290" y="11"/>
                    </a:lnTo>
                    <a:lnTo>
                      <a:pt x="289" y="10"/>
                    </a:lnTo>
                    <a:lnTo>
                      <a:pt x="287" y="10"/>
                    </a:lnTo>
                    <a:lnTo>
                      <a:pt x="286" y="10"/>
                    </a:lnTo>
                    <a:lnTo>
                      <a:pt x="284" y="7"/>
                    </a:lnTo>
                    <a:lnTo>
                      <a:pt x="282" y="7"/>
                    </a:lnTo>
                    <a:lnTo>
                      <a:pt x="280" y="5"/>
                    </a:lnTo>
                    <a:lnTo>
                      <a:pt x="277" y="5"/>
                    </a:lnTo>
                    <a:lnTo>
                      <a:pt x="276" y="5"/>
                    </a:lnTo>
                    <a:lnTo>
                      <a:pt x="273" y="4"/>
                    </a:lnTo>
                    <a:lnTo>
                      <a:pt x="272" y="2"/>
                    </a:lnTo>
                    <a:lnTo>
                      <a:pt x="271" y="2"/>
                    </a:lnTo>
                    <a:lnTo>
                      <a:pt x="270" y="1"/>
                    </a:lnTo>
                    <a:lnTo>
                      <a:pt x="268" y="1"/>
                    </a:lnTo>
                    <a:lnTo>
                      <a:pt x="267" y="2"/>
                    </a:lnTo>
                    <a:lnTo>
                      <a:pt x="265" y="1"/>
                    </a:lnTo>
                    <a:lnTo>
                      <a:pt x="261" y="0"/>
                    </a:lnTo>
                    <a:lnTo>
                      <a:pt x="259" y="0"/>
                    </a:lnTo>
                    <a:lnTo>
                      <a:pt x="257" y="0"/>
                    </a:lnTo>
                    <a:lnTo>
                      <a:pt x="256" y="0"/>
                    </a:lnTo>
                    <a:lnTo>
                      <a:pt x="249" y="1"/>
                    </a:lnTo>
                    <a:lnTo>
                      <a:pt x="247" y="1"/>
                    </a:lnTo>
                    <a:lnTo>
                      <a:pt x="244" y="1"/>
                    </a:lnTo>
                    <a:lnTo>
                      <a:pt x="240" y="2"/>
                    </a:lnTo>
                    <a:lnTo>
                      <a:pt x="238" y="2"/>
                    </a:lnTo>
                    <a:lnTo>
                      <a:pt x="237" y="4"/>
                    </a:lnTo>
                    <a:lnTo>
                      <a:pt x="234" y="5"/>
                    </a:lnTo>
                    <a:lnTo>
                      <a:pt x="230" y="1"/>
                    </a:lnTo>
                    <a:lnTo>
                      <a:pt x="226" y="0"/>
                    </a:lnTo>
                    <a:lnTo>
                      <a:pt x="225" y="0"/>
                    </a:lnTo>
                    <a:lnTo>
                      <a:pt x="220" y="1"/>
                    </a:lnTo>
                    <a:lnTo>
                      <a:pt x="218" y="2"/>
                    </a:lnTo>
                    <a:lnTo>
                      <a:pt x="215" y="4"/>
                    </a:lnTo>
                    <a:lnTo>
                      <a:pt x="214" y="7"/>
                    </a:lnTo>
                    <a:lnTo>
                      <a:pt x="211" y="9"/>
                    </a:lnTo>
                    <a:lnTo>
                      <a:pt x="210" y="10"/>
                    </a:lnTo>
                    <a:lnTo>
                      <a:pt x="204" y="10"/>
                    </a:lnTo>
                    <a:lnTo>
                      <a:pt x="201" y="10"/>
                    </a:lnTo>
                    <a:lnTo>
                      <a:pt x="201" y="7"/>
                    </a:lnTo>
                    <a:lnTo>
                      <a:pt x="200" y="5"/>
                    </a:lnTo>
                    <a:lnTo>
                      <a:pt x="196" y="5"/>
                    </a:lnTo>
                    <a:lnTo>
                      <a:pt x="194" y="4"/>
                    </a:lnTo>
                    <a:lnTo>
                      <a:pt x="188" y="4"/>
                    </a:lnTo>
                    <a:lnTo>
                      <a:pt x="185" y="4"/>
                    </a:lnTo>
                    <a:lnTo>
                      <a:pt x="181" y="4"/>
                    </a:lnTo>
                    <a:lnTo>
                      <a:pt x="178" y="2"/>
                    </a:lnTo>
                    <a:lnTo>
                      <a:pt x="175" y="4"/>
                    </a:lnTo>
                    <a:lnTo>
                      <a:pt x="173" y="4"/>
                    </a:lnTo>
                    <a:lnTo>
                      <a:pt x="171" y="2"/>
                    </a:lnTo>
                    <a:lnTo>
                      <a:pt x="168" y="2"/>
                    </a:lnTo>
                    <a:lnTo>
                      <a:pt x="167" y="2"/>
                    </a:lnTo>
                    <a:lnTo>
                      <a:pt x="164" y="4"/>
                    </a:lnTo>
                    <a:lnTo>
                      <a:pt x="163" y="4"/>
                    </a:lnTo>
                    <a:lnTo>
                      <a:pt x="159" y="4"/>
                    </a:lnTo>
                    <a:lnTo>
                      <a:pt x="157" y="5"/>
                    </a:lnTo>
                    <a:lnTo>
                      <a:pt x="156" y="5"/>
                    </a:lnTo>
                    <a:lnTo>
                      <a:pt x="153" y="7"/>
                    </a:lnTo>
                    <a:lnTo>
                      <a:pt x="152" y="7"/>
                    </a:lnTo>
                    <a:lnTo>
                      <a:pt x="149" y="7"/>
                    </a:lnTo>
                    <a:lnTo>
                      <a:pt x="148" y="9"/>
                    </a:lnTo>
                    <a:lnTo>
                      <a:pt x="144" y="9"/>
                    </a:lnTo>
                    <a:lnTo>
                      <a:pt x="143" y="7"/>
                    </a:lnTo>
                    <a:lnTo>
                      <a:pt x="142" y="9"/>
                    </a:lnTo>
                    <a:lnTo>
                      <a:pt x="139" y="9"/>
                    </a:lnTo>
                    <a:lnTo>
                      <a:pt x="135" y="10"/>
                    </a:lnTo>
                    <a:lnTo>
                      <a:pt x="133" y="10"/>
                    </a:lnTo>
                    <a:lnTo>
                      <a:pt x="129" y="10"/>
                    </a:lnTo>
                    <a:lnTo>
                      <a:pt x="126" y="10"/>
                    </a:lnTo>
                    <a:lnTo>
                      <a:pt x="124" y="9"/>
                    </a:lnTo>
                    <a:lnTo>
                      <a:pt x="116" y="7"/>
                    </a:lnTo>
                    <a:lnTo>
                      <a:pt x="115" y="7"/>
                    </a:lnTo>
                    <a:lnTo>
                      <a:pt x="112" y="7"/>
                    </a:lnTo>
                    <a:lnTo>
                      <a:pt x="110" y="10"/>
                    </a:lnTo>
                    <a:lnTo>
                      <a:pt x="109" y="11"/>
                    </a:lnTo>
                    <a:lnTo>
                      <a:pt x="106" y="11"/>
                    </a:lnTo>
                    <a:lnTo>
                      <a:pt x="104" y="11"/>
                    </a:lnTo>
                    <a:lnTo>
                      <a:pt x="101" y="13"/>
                    </a:lnTo>
                    <a:lnTo>
                      <a:pt x="100" y="14"/>
                    </a:lnTo>
                    <a:lnTo>
                      <a:pt x="97" y="13"/>
                    </a:lnTo>
                    <a:lnTo>
                      <a:pt x="93" y="14"/>
                    </a:lnTo>
                    <a:lnTo>
                      <a:pt x="90" y="14"/>
                    </a:lnTo>
                    <a:lnTo>
                      <a:pt x="86" y="15"/>
                    </a:lnTo>
                    <a:lnTo>
                      <a:pt x="85" y="16"/>
                    </a:lnTo>
                    <a:lnTo>
                      <a:pt x="83" y="16"/>
                    </a:lnTo>
                    <a:lnTo>
                      <a:pt x="81" y="16"/>
                    </a:lnTo>
                    <a:lnTo>
                      <a:pt x="79" y="15"/>
                    </a:lnTo>
                    <a:lnTo>
                      <a:pt x="77" y="15"/>
                    </a:lnTo>
                    <a:lnTo>
                      <a:pt x="76" y="15"/>
                    </a:lnTo>
                    <a:lnTo>
                      <a:pt x="74" y="14"/>
                    </a:lnTo>
                    <a:lnTo>
                      <a:pt x="72" y="14"/>
                    </a:lnTo>
                    <a:lnTo>
                      <a:pt x="71" y="13"/>
                    </a:lnTo>
                    <a:lnTo>
                      <a:pt x="69" y="11"/>
                    </a:lnTo>
                    <a:lnTo>
                      <a:pt x="68" y="10"/>
                    </a:lnTo>
                    <a:lnTo>
                      <a:pt x="67" y="9"/>
                    </a:lnTo>
                    <a:lnTo>
                      <a:pt x="66" y="10"/>
                    </a:lnTo>
                    <a:lnTo>
                      <a:pt x="64" y="10"/>
                    </a:lnTo>
                    <a:lnTo>
                      <a:pt x="64" y="13"/>
                    </a:lnTo>
                    <a:lnTo>
                      <a:pt x="64" y="14"/>
                    </a:lnTo>
                    <a:lnTo>
                      <a:pt x="63" y="15"/>
                    </a:lnTo>
                    <a:lnTo>
                      <a:pt x="62" y="18"/>
                    </a:lnTo>
                    <a:lnTo>
                      <a:pt x="60" y="19"/>
                    </a:lnTo>
                    <a:lnTo>
                      <a:pt x="60" y="23"/>
                    </a:lnTo>
                    <a:lnTo>
                      <a:pt x="62" y="25"/>
                    </a:lnTo>
                    <a:lnTo>
                      <a:pt x="62" y="28"/>
                    </a:lnTo>
                    <a:lnTo>
                      <a:pt x="60" y="28"/>
                    </a:lnTo>
                    <a:lnTo>
                      <a:pt x="59" y="29"/>
                    </a:lnTo>
                    <a:lnTo>
                      <a:pt x="57" y="29"/>
                    </a:lnTo>
                    <a:lnTo>
                      <a:pt x="53" y="28"/>
                    </a:lnTo>
                    <a:lnTo>
                      <a:pt x="50" y="28"/>
                    </a:lnTo>
                    <a:lnTo>
                      <a:pt x="48" y="26"/>
                    </a:lnTo>
                    <a:lnTo>
                      <a:pt x="47" y="26"/>
                    </a:lnTo>
                    <a:lnTo>
                      <a:pt x="47" y="24"/>
                    </a:lnTo>
                    <a:lnTo>
                      <a:pt x="44" y="24"/>
                    </a:lnTo>
                    <a:lnTo>
                      <a:pt x="41" y="24"/>
                    </a:lnTo>
                    <a:lnTo>
                      <a:pt x="40" y="24"/>
                    </a:lnTo>
                    <a:lnTo>
                      <a:pt x="38" y="24"/>
                    </a:lnTo>
                    <a:lnTo>
                      <a:pt x="38" y="26"/>
                    </a:lnTo>
                    <a:lnTo>
                      <a:pt x="38" y="28"/>
                    </a:lnTo>
                    <a:lnTo>
                      <a:pt x="38" y="29"/>
                    </a:lnTo>
                    <a:lnTo>
                      <a:pt x="41" y="32"/>
                    </a:lnTo>
                    <a:lnTo>
                      <a:pt x="47" y="34"/>
                    </a:lnTo>
                    <a:lnTo>
                      <a:pt x="49" y="38"/>
                    </a:lnTo>
                    <a:lnTo>
                      <a:pt x="50" y="40"/>
                    </a:lnTo>
                    <a:lnTo>
                      <a:pt x="52" y="44"/>
                    </a:lnTo>
                    <a:lnTo>
                      <a:pt x="50" y="47"/>
                    </a:lnTo>
                    <a:lnTo>
                      <a:pt x="50" y="49"/>
                    </a:lnTo>
                    <a:lnTo>
                      <a:pt x="49" y="53"/>
                    </a:lnTo>
                    <a:lnTo>
                      <a:pt x="48" y="56"/>
                    </a:lnTo>
                    <a:lnTo>
                      <a:pt x="49" y="57"/>
                    </a:lnTo>
                    <a:lnTo>
                      <a:pt x="48" y="59"/>
                    </a:lnTo>
                    <a:lnTo>
                      <a:pt x="49" y="63"/>
                    </a:lnTo>
                    <a:lnTo>
                      <a:pt x="49" y="67"/>
                    </a:lnTo>
                    <a:lnTo>
                      <a:pt x="50" y="70"/>
                    </a:lnTo>
                    <a:lnTo>
                      <a:pt x="53" y="72"/>
                    </a:lnTo>
                    <a:lnTo>
                      <a:pt x="55" y="76"/>
                    </a:lnTo>
                    <a:lnTo>
                      <a:pt x="57" y="77"/>
                    </a:lnTo>
                    <a:lnTo>
                      <a:pt x="57" y="78"/>
                    </a:lnTo>
                    <a:lnTo>
                      <a:pt x="59" y="81"/>
                    </a:lnTo>
                    <a:lnTo>
                      <a:pt x="57" y="82"/>
                    </a:lnTo>
                    <a:lnTo>
                      <a:pt x="55" y="83"/>
                    </a:lnTo>
                    <a:lnTo>
                      <a:pt x="54" y="82"/>
                    </a:lnTo>
                    <a:lnTo>
                      <a:pt x="53" y="82"/>
                    </a:lnTo>
                    <a:lnTo>
                      <a:pt x="52" y="82"/>
                    </a:lnTo>
                    <a:lnTo>
                      <a:pt x="48" y="82"/>
                    </a:lnTo>
                    <a:lnTo>
                      <a:pt x="47" y="85"/>
                    </a:lnTo>
                    <a:lnTo>
                      <a:pt x="45" y="83"/>
                    </a:lnTo>
                    <a:lnTo>
                      <a:pt x="44" y="83"/>
                    </a:lnTo>
                    <a:lnTo>
                      <a:pt x="40" y="85"/>
                    </a:lnTo>
                    <a:lnTo>
                      <a:pt x="39" y="83"/>
                    </a:lnTo>
                    <a:lnTo>
                      <a:pt x="38" y="85"/>
                    </a:lnTo>
                    <a:lnTo>
                      <a:pt x="36" y="86"/>
                    </a:lnTo>
                    <a:lnTo>
                      <a:pt x="34" y="86"/>
                    </a:lnTo>
                    <a:lnTo>
                      <a:pt x="34" y="89"/>
                    </a:lnTo>
                    <a:lnTo>
                      <a:pt x="33" y="89"/>
                    </a:lnTo>
                    <a:lnTo>
                      <a:pt x="30" y="89"/>
                    </a:lnTo>
                    <a:lnTo>
                      <a:pt x="26" y="90"/>
                    </a:lnTo>
                    <a:lnTo>
                      <a:pt x="25" y="92"/>
                    </a:lnTo>
                    <a:lnTo>
                      <a:pt x="26" y="94"/>
                    </a:lnTo>
                    <a:lnTo>
                      <a:pt x="26" y="96"/>
                    </a:lnTo>
                    <a:lnTo>
                      <a:pt x="26" y="99"/>
                    </a:lnTo>
                    <a:lnTo>
                      <a:pt x="29" y="100"/>
                    </a:lnTo>
                    <a:lnTo>
                      <a:pt x="25" y="103"/>
                    </a:lnTo>
                    <a:lnTo>
                      <a:pt x="22" y="101"/>
                    </a:lnTo>
                    <a:lnTo>
                      <a:pt x="20" y="101"/>
                    </a:lnTo>
                    <a:lnTo>
                      <a:pt x="20" y="104"/>
                    </a:lnTo>
                    <a:lnTo>
                      <a:pt x="21" y="104"/>
                    </a:lnTo>
                    <a:lnTo>
                      <a:pt x="21" y="105"/>
                    </a:lnTo>
                    <a:lnTo>
                      <a:pt x="22" y="108"/>
                    </a:lnTo>
                    <a:lnTo>
                      <a:pt x="25" y="106"/>
                    </a:lnTo>
                    <a:lnTo>
                      <a:pt x="26" y="109"/>
                    </a:lnTo>
                    <a:lnTo>
                      <a:pt x="26" y="113"/>
                    </a:lnTo>
                    <a:lnTo>
                      <a:pt x="24" y="114"/>
                    </a:lnTo>
                    <a:lnTo>
                      <a:pt x="21" y="111"/>
                    </a:lnTo>
                    <a:lnTo>
                      <a:pt x="20" y="111"/>
                    </a:lnTo>
                    <a:lnTo>
                      <a:pt x="19" y="111"/>
                    </a:lnTo>
                    <a:lnTo>
                      <a:pt x="16" y="114"/>
                    </a:lnTo>
                    <a:lnTo>
                      <a:pt x="16" y="116"/>
                    </a:lnTo>
                    <a:lnTo>
                      <a:pt x="17" y="118"/>
                    </a:lnTo>
                    <a:lnTo>
                      <a:pt x="19" y="118"/>
                    </a:lnTo>
                    <a:lnTo>
                      <a:pt x="21" y="119"/>
                    </a:lnTo>
                    <a:lnTo>
                      <a:pt x="24" y="118"/>
                    </a:lnTo>
                    <a:lnTo>
                      <a:pt x="26" y="119"/>
                    </a:lnTo>
                    <a:lnTo>
                      <a:pt x="29" y="120"/>
                    </a:lnTo>
                    <a:lnTo>
                      <a:pt x="29" y="123"/>
                    </a:lnTo>
                    <a:lnTo>
                      <a:pt x="26" y="125"/>
                    </a:lnTo>
                    <a:lnTo>
                      <a:pt x="29" y="127"/>
                    </a:lnTo>
                    <a:lnTo>
                      <a:pt x="30" y="128"/>
                    </a:lnTo>
                    <a:lnTo>
                      <a:pt x="33" y="129"/>
                    </a:lnTo>
                    <a:lnTo>
                      <a:pt x="31" y="130"/>
                    </a:lnTo>
                    <a:lnTo>
                      <a:pt x="31" y="133"/>
                    </a:lnTo>
                    <a:lnTo>
                      <a:pt x="30" y="133"/>
                    </a:lnTo>
                    <a:lnTo>
                      <a:pt x="26" y="133"/>
                    </a:lnTo>
                    <a:lnTo>
                      <a:pt x="24" y="132"/>
                    </a:lnTo>
                    <a:lnTo>
                      <a:pt x="22" y="129"/>
                    </a:lnTo>
                    <a:lnTo>
                      <a:pt x="21" y="128"/>
                    </a:lnTo>
                    <a:lnTo>
                      <a:pt x="17" y="127"/>
                    </a:lnTo>
                    <a:lnTo>
                      <a:pt x="16" y="128"/>
                    </a:lnTo>
                    <a:lnTo>
                      <a:pt x="17" y="129"/>
                    </a:lnTo>
                    <a:lnTo>
                      <a:pt x="19" y="132"/>
                    </a:lnTo>
                    <a:lnTo>
                      <a:pt x="21" y="133"/>
                    </a:lnTo>
                    <a:lnTo>
                      <a:pt x="20" y="135"/>
                    </a:lnTo>
                    <a:lnTo>
                      <a:pt x="24" y="137"/>
                    </a:lnTo>
                    <a:lnTo>
                      <a:pt x="26" y="138"/>
                    </a:lnTo>
                    <a:lnTo>
                      <a:pt x="30" y="135"/>
                    </a:lnTo>
                    <a:lnTo>
                      <a:pt x="31" y="135"/>
                    </a:lnTo>
                    <a:lnTo>
                      <a:pt x="36" y="137"/>
                    </a:lnTo>
                    <a:lnTo>
                      <a:pt x="36" y="142"/>
                    </a:lnTo>
                    <a:lnTo>
                      <a:pt x="36" y="143"/>
                    </a:lnTo>
                    <a:lnTo>
                      <a:pt x="34" y="143"/>
                    </a:lnTo>
                    <a:lnTo>
                      <a:pt x="34" y="144"/>
                    </a:lnTo>
                    <a:lnTo>
                      <a:pt x="35" y="147"/>
                    </a:lnTo>
                    <a:lnTo>
                      <a:pt x="36" y="147"/>
                    </a:lnTo>
                    <a:lnTo>
                      <a:pt x="38" y="148"/>
                    </a:lnTo>
                    <a:lnTo>
                      <a:pt x="40" y="151"/>
                    </a:lnTo>
                    <a:lnTo>
                      <a:pt x="41" y="152"/>
                    </a:lnTo>
                    <a:lnTo>
                      <a:pt x="45" y="153"/>
                    </a:lnTo>
                    <a:lnTo>
                      <a:pt x="41" y="158"/>
                    </a:lnTo>
                    <a:lnTo>
                      <a:pt x="40" y="161"/>
                    </a:lnTo>
                    <a:lnTo>
                      <a:pt x="38" y="161"/>
                    </a:lnTo>
                    <a:lnTo>
                      <a:pt x="38" y="162"/>
                    </a:lnTo>
                    <a:lnTo>
                      <a:pt x="39" y="163"/>
                    </a:lnTo>
                    <a:lnTo>
                      <a:pt x="44" y="163"/>
                    </a:lnTo>
                    <a:lnTo>
                      <a:pt x="45" y="166"/>
                    </a:lnTo>
                    <a:lnTo>
                      <a:pt x="40" y="168"/>
                    </a:lnTo>
                    <a:lnTo>
                      <a:pt x="39" y="171"/>
                    </a:lnTo>
                    <a:lnTo>
                      <a:pt x="36" y="167"/>
                    </a:lnTo>
                    <a:lnTo>
                      <a:pt x="34" y="167"/>
                    </a:lnTo>
                    <a:lnTo>
                      <a:pt x="33" y="167"/>
                    </a:lnTo>
                    <a:lnTo>
                      <a:pt x="30" y="168"/>
                    </a:lnTo>
                    <a:lnTo>
                      <a:pt x="30" y="172"/>
                    </a:lnTo>
                    <a:lnTo>
                      <a:pt x="31" y="177"/>
                    </a:lnTo>
                    <a:lnTo>
                      <a:pt x="31" y="180"/>
                    </a:lnTo>
                    <a:lnTo>
                      <a:pt x="31" y="181"/>
                    </a:lnTo>
                    <a:lnTo>
                      <a:pt x="31" y="185"/>
                    </a:lnTo>
                    <a:lnTo>
                      <a:pt x="34" y="186"/>
                    </a:lnTo>
                    <a:lnTo>
                      <a:pt x="36" y="187"/>
                    </a:lnTo>
                    <a:lnTo>
                      <a:pt x="36" y="190"/>
                    </a:lnTo>
                    <a:lnTo>
                      <a:pt x="34" y="190"/>
                    </a:lnTo>
                    <a:lnTo>
                      <a:pt x="33" y="190"/>
                    </a:lnTo>
                    <a:lnTo>
                      <a:pt x="30" y="190"/>
                    </a:lnTo>
                    <a:lnTo>
                      <a:pt x="29" y="191"/>
                    </a:lnTo>
                    <a:lnTo>
                      <a:pt x="29" y="192"/>
                    </a:lnTo>
                    <a:lnTo>
                      <a:pt x="33" y="192"/>
                    </a:lnTo>
                    <a:lnTo>
                      <a:pt x="34" y="192"/>
                    </a:lnTo>
                    <a:lnTo>
                      <a:pt x="35" y="194"/>
                    </a:lnTo>
                    <a:lnTo>
                      <a:pt x="34" y="196"/>
                    </a:lnTo>
                    <a:lnTo>
                      <a:pt x="33" y="198"/>
                    </a:lnTo>
                    <a:lnTo>
                      <a:pt x="30" y="198"/>
                    </a:lnTo>
                    <a:lnTo>
                      <a:pt x="29" y="198"/>
                    </a:lnTo>
                    <a:lnTo>
                      <a:pt x="26" y="200"/>
                    </a:lnTo>
                    <a:lnTo>
                      <a:pt x="29" y="201"/>
                    </a:lnTo>
                    <a:lnTo>
                      <a:pt x="29" y="204"/>
                    </a:lnTo>
                    <a:lnTo>
                      <a:pt x="29" y="205"/>
                    </a:lnTo>
                    <a:lnTo>
                      <a:pt x="30" y="206"/>
                    </a:lnTo>
                    <a:lnTo>
                      <a:pt x="31" y="208"/>
                    </a:lnTo>
                    <a:lnTo>
                      <a:pt x="33" y="209"/>
                    </a:lnTo>
                    <a:lnTo>
                      <a:pt x="35" y="209"/>
                    </a:lnTo>
                    <a:lnTo>
                      <a:pt x="36" y="209"/>
                    </a:lnTo>
                    <a:lnTo>
                      <a:pt x="38" y="210"/>
                    </a:lnTo>
                    <a:lnTo>
                      <a:pt x="38" y="213"/>
                    </a:lnTo>
                    <a:lnTo>
                      <a:pt x="36" y="217"/>
                    </a:lnTo>
                    <a:lnTo>
                      <a:pt x="35" y="218"/>
                    </a:lnTo>
                    <a:lnTo>
                      <a:pt x="35" y="219"/>
                    </a:lnTo>
                    <a:lnTo>
                      <a:pt x="34" y="220"/>
                    </a:lnTo>
                    <a:lnTo>
                      <a:pt x="31" y="222"/>
                    </a:lnTo>
                    <a:lnTo>
                      <a:pt x="30" y="220"/>
                    </a:lnTo>
                    <a:lnTo>
                      <a:pt x="29" y="219"/>
                    </a:lnTo>
                    <a:lnTo>
                      <a:pt x="29" y="215"/>
                    </a:lnTo>
                    <a:lnTo>
                      <a:pt x="29" y="213"/>
                    </a:lnTo>
                    <a:lnTo>
                      <a:pt x="25" y="213"/>
                    </a:lnTo>
                    <a:lnTo>
                      <a:pt x="24" y="213"/>
                    </a:lnTo>
                    <a:lnTo>
                      <a:pt x="22" y="215"/>
                    </a:lnTo>
                    <a:lnTo>
                      <a:pt x="24" y="218"/>
                    </a:lnTo>
                    <a:lnTo>
                      <a:pt x="24" y="219"/>
                    </a:lnTo>
                    <a:lnTo>
                      <a:pt x="24" y="220"/>
                    </a:lnTo>
                    <a:lnTo>
                      <a:pt x="22" y="223"/>
                    </a:lnTo>
                    <a:lnTo>
                      <a:pt x="20" y="223"/>
                    </a:lnTo>
                    <a:lnTo>
                      <a:pt x="17" y="224"/>
                    </a:lnTo>
                    <a:lnTo>
                      <a:pt x="16" y="227"/>
                    </a:lnTo>
                    <a:lnTo>
                      <a:pt x="15" y="228"/>
                    </a:lnTo>
                    <a:lnTo>
                      <a:pt x="14" y="230"/>
                    </a:lnTo>
                    <a:lnTo>
                      <a:pt x="14" y="232"/>
                    </a:lnTo>
                    <a:lnTo>
                      <a:pt x="14" y="234"/>
                    </a:lnTo>
                    <a:lnTo>
                      <a:pt x="14" y="237"/>
                    </a:lnTo>
                    <a:lnTo>
                      <a:pt x="15" y="239"/>
                    </a:lnTo>
                    <a:lnTo>
                      <a:pt x="16" y="241"/>
                    </a:lnTo>
                    <a:lnTo>
                      <a:pt x="16" y="242"/>
                    </a:lnTo>
                    <a:lnTo>
                      <a:pt x="16" y="246"/>
                    </a:lnTo>
                    <a:lnTo>
                      <a:pt x="16" y="247"/>
                    </a:lnTo>
                    <a:lnTo>
                      <a:pt x="15" y="249"/>
                    </a:lnTo>
                    <a:lnTo>
                      <a:pt x="14" y="252"/>
                    </a:lnTo>
                    <a:lnTo>
                      <a:pt x="14" y="253"/>
                    </a:lnTo>
                    <a:lnTo>
                      <a:pt x="15" y="256"/>
                    </a:lnTo>
                    <a:lnTo>
                      <a:pt x="19" y="257"/>
                    </a:lnTo>
                    <a:lnTo>
                      <a:pt x="21" y="257"/>
                    </a:lnTo>
                    <a:lnTo>
                      <a:pt x="21" y="261"/>
                    </a:lnTo>
                    <a:lnTo>
                      <a:pt x="21" y="263"/>
                    </a:lnTo>
                    <a:lnTo>
                      <a:pt x="21" y="267"/>
                    </a:lnTo>
                    <a:lnTo>
                      <a:pt x="22" y="268"/>
                    </a:lnTo>
                    <a:lnTo>
                      <a:pt x="22" y="271"/>
                    </a:lnTo>
                    <a:lnTo>
                      <a:pt x="21" y="272"/>
                    </a:lnTo>
                    <a:lnTo>
                      <a:pt x="20" y="272"/>
                    </a:lnTo>
                    <a:lnTo>
                      <a:pt x="17" y="271"/>
                    </a:lnTo>
                    <a:lnTo>
                      <a:pt x="15" y="271"/>
                    </a:lnTo>
                    <a:lnTo>
                      <a:pt x="14" y="270"/>
                    </a:lnTo>
                    <a:lnTo>
                      <a:pt x="11" y="268"/>
                    </a:lnTo>
                    <a:lnTo>
                      <a:pt x="10" y="268"/>
                    </a:lnTo>
                    <a:lnTo>
                      <a:pt x="8" y="271"/>
                    </a:lnTo>
                    <a:lnTo>
                      <a:pt x="8" y="272"/>
                    </a:lnTo>
                    <a:lnTo>
                      <a:pt x="7" y="275"/>
                    </a:lnTo>
                    <a:lnTo>
                      <a:pt x="6" y="275"/>
                    </a:lnTo>
                    <a:lnTo>
                      <a:pt x="3" y="272"/>
                    </a:lnTo>
                    <a:lnTo>
                      <a:pt x="2" y="275"/>
                    </a:lnTo>
                    <a:lnTo>
                      <a:pt x="1" y="276"/>
                    </a:lnTo>
                    <a:lnTo>
                      <a:pt x="1" y="277"/>
                    </a:lnTo>
                    <a:lnTo>
                      <a:pt x="2" y="277"/>
                    </a:lnTo>
                    <a:lnTo>
                      <a:pt x="5" y="277"/>
                    </a:lnTo>
                    <a:lnTo>
                      <a:pt x="6" y="277"/>
                    </a:lnTo>
                    <a:lnTo>
                      <a:pt x="7" y="279"/>
                    </a:lnTo>
                    <a:lnTo>
                      <a:pt x="8" y="280"/>
                    </a:lnTo>
                    <a:lnTo>
                      <a:pt x="7" y="281"/>
                    </a:lnTo>
                    <a:lnTo>
                      <a:pt x="7" y="282"/>
                    </a:lnTo>
                    <a:lnTo>
                      <a:pt x="10" y="284"/>
                    </a:lnTo>
                    <a:lnTo>
                      <a:pt x="15" y="282"/>
                    </a:lnTo>
                    <a:lnTo>
                      <a:pt x="17" y="284"/>
                    </a:lnTo>
                    <a:lnTo>
                      <a:pt x="20" y="285"/>
                    </a:lnTo>
                    <a:lnTo>
                      <a:pt x="21" y="286"/>
                    </a:lnTo>
                    <a:lnTo>
                      <a:pt x="22" y="290"/>
                    </a:lnTo>
                    <a:lnTo>
                      <a:pt x="22" y="291"/>
                    </a:lnTo>
                    <a:lnTo>
                      <a:pt x="24" y="293"/>
                    </a:lnTo>
                    <a:lnTo>
                      <a:pt x="24" y="294"/>
                    </a:lnTo>
                    <a:lnTo>
                      <a:pt x="22" y="295"/>
                    </a:lnTo>
                    <a:lnTo>
                      <a:pt x="21" y="296"/>
                    </a:lnTo>
                    <a:lnTo>
                      <a:pt x="21" y="299"/>
                    </a:lnTo>
                    <a:lnTo>
                      <a:pt x="20" y="305"/>
                    </a:lnTo>
                    <a:lnTo>
                      <a:pt x="20" y="306"/>
                    </a:lnTo>
                    <a:lnTo>
                      <a:pt x="20" y="308"/>
                    </a:lnTo>
                    <a:lnTo>
                      <a:pt x="21" y="310"/>
                    </a:lnTo>
                    <a:lnTo>
                      <a:pt x="22" y="313"/>
                    </a:lnTo>
                    <a:lnTo>
                      <a:pt x="22" y="314"/>
                    </a:lnTo>
                    <a:lnTo>
                      <a:pt x="21" y="315"/>
                    </a:lnTo>
                    <a:lnTo>
                      <a:pt x="20" y="315"/>
                    </a:lnTo>
                    <a:lnTo>
                      <a:pt x="17" y="315"/>
                    </a:lnTo>
                    <a:lnTo>
                      <a:pt x="15" y="314"/>
                    </a:lnTo>
                    <a:lnTo>
                      <a:pt x="14" y="315"/>
                    </a:lnTo>
                    <a:lnTo>
                      <a:pt x="11" y="317"/>
                    </a:lnTo>
                    <a:lnTo>
                      <a:pt x="10" y="320"/>
                    </a:lnTo>
                    <a:lnTo>
                      <a:pt x="10" y="322"/>
                    </a:lnTo>
                    <a:lnTo>
                      <a:pt x="11" y="324"/>
                    </a:lnTo>
                    <a:lnTo>
                      <a:pt x="14" y="326"/>
                    </a:lnTo>
                    <a:lnTo>
                      <a:pt x="14" y="329"/>
                    </a:lnTo>
                    <a:lnTo>
                      <a:pt x="11" y="334"/>
                    </a:lnTo>
                    <a:lnTo>
                      <a:pt x="7" y="345"/>
                    </a:lnTo>
                    <a:lnTo>
                      <a:pt x="11" y="343"/>
                    </a:lnTo>
                    <a:lnTo>
                      <a:pt x="10" y="347"/>
                    </a:lnTo>
                    <a:lnTo>
                      <a:pt x="7" y="351"/>
                    </a:lnTo>
                    <a:lnTo>
                      <a:pt x="6" y="353"/>
                    </a:lnTo>
                    <a:lnTo>
                      <a:pt x="10" y="355"/>
                    </a:lnTo>
                    <a:lnTo>
                      <a:pt x="8" y="358"/>
                    </a:lnTo>
                    <a:lnTo>
                      <a:pt x="6" y="360"/>
                    </a:lnTo>
                    <a:lnTo>
                      <a:pt x="2" y="357"/>
                    </a:lnTo>
                    <a:lnTo>
                      <a:pt x="1" y="358"/>
                    </a:lnTo>
                    <a:lnTo>
                      <a:pt x="0" y="360"/>
                    </a:lnTo>
                    <a:lnTo>
                      <a:pt x="1" y="364"/>
                    </a:lnTo>
                    <a:lnTo>
                      <a:pt x="3" y="364"/>
                    </a:lnTo>
                    <a:lnTo>
                      <a:pt x="6" y="364"/>
                    </a:lnTo>
                    <a:lnTo>
                      <a:pt x="7" y="365"/>
                    </a:lnTo>
                    <a:lnTo>
                      <a:pt x="6" y="367"/>
                    </a:lnTo>
                    <a:lnTo>
                      <a:pt x="8" y="367"/>
                    </a:lnTo>
                    <a:lnTo>
                      <a:pt x="8" y="371"/>
                    </a:lnTo>
                    <a:lnTo>
                      <a:pt x="11" y="372"/>
                    </a:lnTo>
                    <a:lnTo>
                      <a:pt x="15" y="374"/>
                    </a:lnTo>
                    <a:lnTo>
                      <a:pt x="17" y="371"/>
                    </a:lnTo>
                    <a:lnTo>
                      <a:pt x="22" y="374"/>
                    </a:lnTo>
                    <a:lnTo>
                      <a:pt x="21" y="376"/>
                    </a:lnTo>
                    <a:lnTo>
                      <a:pt x="25" y="379"/>
                    </a:lnTo>
                    <a:lnTo>
                      <a:pt x="26" y="381"/>
                    </a:lnTo>
                    <a:lnTo>
                      <a:pt x="30" y="381"/>
                    </a:lnTo>
                    <a:lnTo>
                      <a:pt x="31" y="384"/>
                    </a:lnTo>
                    <a:lnTo>
                      <a:pt x="31" y="386"/>
                    </a:lnTo>
                    <a:lnTo>
                      <a:pt x="30" y="388"/>
                    </a:lnTo>
                    <a:lnTo>
                      <a:pt x="26" y="391"/>
                    </a:lnTo>
                    <a:lnTo>
                      <a:pt x="30" y="394"/>
                    </a:lnTo>
                    <a:lnTo>
                      <a:pt x="33" y="390"/>
                    </a:lnTo>
                    <a:lnTo>
                      <a:pt x="39" y="394"/>
                    </a:lnTo>
                    <a:lnTo>
                      <a:pt x="38" y="395"/>
                    </a:lnTo>
                    <a:lnTo>
                      <a:pt x="45" y="400"/>
                    </a:lnTo>
                    <a:lnTo>
                      <a:pt x="48" y="398"/>
                    </a:lnTo>
                    <a:lnTo>
                      <a:pt x="54" y="399"/>
                    </a:lnTo>
                    <a:lnTo>
                      <a:pt x="55" y="402"/>
                    </a:lnTo>
                    <a:lnTo>
                      <a:pt x="59" y="403"/>
                    </a:lnTo>
                    <a:lnTo>
                      <a:pt x="62" y="402"/>
                    </a:lnTo>
                    <a:lnTo>
                      <a:pt x="63" y="400"/>
                    </a:lnTo>
                    <a:lnTo>
                      <a:pt x="62" y="396"/>
                    </a:lnTo>
                    <a:lnTo>
                      <a:pt x="64" y="396"/>
                    </a:lnTo>
                    <a:lnTo>
                      <a:pt x="66" y="396"/>
                    </a:lnTo>
                    <a:lnTo>
                      <a:pt x="68" y="396"/>
                    </a:lnTo>
                    <a:lnTo>
                      <a:pt x="69" y="396"/>
                    </a:lnTo>
                    <a:lnTo>
                      <a:pt x="74" y="396"/>
                    </a:lnTo>
                    <a:lnTo>
                      <a:pt x="74" y="394"/>
                    </a:lnTo>
                    <a:lnTo>
                      <a:pt x="77" y="390"/>
                    </a:lnTo>
                    <a:lnTo>
                      <a:pt x="76" y="388"/>
                    </a:lnTo>
                    <a:lnTo>
                      <a:pt x="79" y="385"/>
                    </a:lnTo>
                    <a:lnTo>
                      <a:pt x="82" y="383"/>
                    </a:lnTo>
                    <a:lnTo>
                      <a:pt x="85" y="384"/>
                    </a:lnTo>
                    <a:lnTo>
                      <a:pt x="85" y="381"/>
                    </a:lnTo>
                    <a:lnTo>
                      <a:pt x="90" y="381"/>
                    </a:lnTo>
                    <a:lnTo>
                      <a:pt x="90" y="376"/>
                    </a:lnTo>
                    <a:lnTo>
                      <a:pt x="88" y="375"/>
                    </a:lnTo>
                    <a:lnTo>
                      <a:pt x="88" y="374"/>
                    </a:lnTo>
                    <a:lnTo>
                      <a:pt x="90" y="370"/>
                    </a:lnTo>
                    <a:lnTo>
                      <a:pt x="91" y="367"/>
                    </a:lnTo>
                    <a:lnTo>
                      <a:pt x="92" y="366"/>
                    </a:lnTo>
                    <a:lnTo>
                      <a:pt x="96" y="366"/>
                    </a:lnTo>
                    <a:lnTo>
                      <a:pt x="96" y="369"/>
                    </a:lnTo>
                    <a:lnTo>
                      <a:pt x="97" y="371"/>
                    </a:lnTo>
                    <a:lnTo>
                      <a:pt x="98" y="372"/>
                    </a:lnTo>
                    <a:lnTo>
                      <a:pt x="100" y="374"/>
                    </a:lnTo>
                    <a:lnTo>
                      <a:pt x="101" y="371"/>
                    </a:lnTo>
                    <a:lnTo>
                      <a:pt x="104" y="370"/>
                    </a:lnTo>
                    <a:lnTo>
                      <a:pt x="107" y="367"/>
                    </a:lnTo>
                    <a:lnTo>
                      <a:pt x="110" y="369"/>
                    </a:lnTo>
                    <a:lnTo>
                      <a:pt x="116" y="365"/>
                    </a:lnTo>
                    <a:lnTo>
                      <a:pt x="115" y="361"/>
                    </a:lnTo>
                    <a:lnTo>
                      <a:pt x="116" y="360"/>
                    </a:lnTo>
                    <a:lnTo>
                      <a:pt x="123" y="360"/>
                    </a:lnTo>
                    <a:lnTo>
                      <a:pt x="123" y="364"/>
                    </a:lnTo>
                    <a:lnTo>
                      <a:pt x="124" y="365"/>
                    </a:lnTo>
                    <a:lnTo>
                      <a:pt x="125" y="365"/>
                    </a:lnTo>
                    <a:lnTo>
                      <a:pt x="128" y="369"/>
                    </a:lnTo>
                    <a:lnTo>
                      <a:pt x="130" y="366"/>
                    </a:lnTo>
                    <a:lnTo>
                      <a:pt x="138" y="361"/>
                    </a:lnTo>
                    <a:lnTo>
                      <a:pt x="142" y="364"/>
                    </a:lnTo>
                    <a:lnTo>
                      <a:pt x="143" y="360"/>
                    </a:lnTo>
                    <a:lnTo>
                      <a:pt x="145" y="360"/>
                    </a:lnTo>
                    <a:lnTo>
                      <a:pt x="149" y="360"/>
                    </a:lnTo>
                    <a:lnTo>
                      <a:pt x="150" y="360"/>
                    </a:lnTo>
                    <a:lnTo>
                      <a:pt x="152" y="360"/>
                    </a:lnTo>
                    <a:lnTo>
                      <a:pt x="153" y="361"/>
                    </a:lnTo>
                    <a:lnTo>
                      <a:pt x="156" y="361"/>
                    </a:lnTo>
                    <a:lnTo>
                      <a:pt x="157" y="365"/>
                    </a:lnTo>
                    <a:lnTo>
                      <a:pt x="161" y="364"/>
                    </a:lnTo>
                    <a:lnTo>
                      <a:pt x="164" y="365"/>
                    </a:lnTo>
                    <a:lnTo>
                      <a:pt x="166" y="364"/>
                    </a:lnTo>
                    <a:lnTo>
                      <a:pt x="167" y="360"/>
                    </a:lnTo>
                    <a:lnTo>
                      <a:pt x="166" y="357"/>
                    </a:lnTo>
                    <a:lnTo>
                      <a:pt x="163" y="356"/>
                    </a:lnTo>
                    <a:lnTo>
                      <a:pt x="163" y="353"/>
                    </a:lnTo>
                    <a:lnTo>
                      <a:pt x="166" y="352"/>
                    </a:lnTo>
                    <a:lnTo>
                      <a:pt x="168" y="352"/>
                    </a:lnTo>
                    <a:lnTo>
                      <a:pt x="169" y="353"/>
                    </a:lnTo>
                    <a:lnTo>
                      <a:pt x="169" y="357"/>
                    </a:lnTo>
                    <a:lnTo>
                      <a:pt x="171" y="357"/>
                    </a:lnTo>
                    <a:lnTo>
                      <a:pt x="175" y="358"/>
                    </a:lnTo>
                    <a:lnTo>
                      <a:pt x="178" y="358"/>
                    </a:lnTo>
                    <a:lnTo>
                      <a:pt x="181" y="356"/>
                    </a:lnTo>
                    <a:lnTo>
                      <a:pt x="181" y="353"/>
                    </a:lnTo>
                    <a:lnTo>
                      <a:pt x="182" y="353"/>
                    </a:lnTo>
                    <a:lnTo>
                      <a:pt x="183" y="356"/>
                    </a:lnTo>
                    <a:lnTo>
                      <a:pt x="183" y="357"/>
                    </a:lnTo>
                    <a:lnTo>
                      <a:pt x="185" y="357"/>
                    </a:lnTo>
                    <a:lnTo>
                      <a:pt x="188" y="358"/>
                    </a:lnTo>
                    <a:lnTo>
                      <a:pt x="192" y="360"/>
                    </a:lnTo>
                    <a:lnTo>
                      <a:pt x="195" y="361"/>
                    </a:lnTo>
                    <a:lnTo>
                      <a:pt x="197" y="364"/>
                    </a:lnTo>
                    <a:lnTo>
                      <a:pt x="199" y="365"/>
                    </a:lnTo>
                    <a:lnTo>
                      <a:pt x="200" y="366"/>
                    </a:lnTo>
                    <a:lnTo>
                      <a:pt x="201" y="366"/>
                    </a:lnTo>
                    <a:lnTo>
                      <a:pt x="204" y="367"/>
                    </a:lnTo>
                    <a:lnTo>
                      <a:pt x="205" y="367"/>
                    </a:lnTo>
                    <a:lnTo>
                      <a:pt x="207" y="366"/>
                    </a:lnTo>
                    <a:lnTo>
                      <a:pt x="210" y="366"/>
                    </a:lnTo>
                    <a:lnTo>
                      <a:pt x="214" y="366"/>
                    </a:lnTo>
                    <a:lnTo>
                      <a:pt x="215" y="366"/>
                    </a:lnTo>
                    <a:lnTo>
                      <a:pt x="218" y="365"/>
                    </a:lnTo>
                    <a:lnTo>
                      <a:pt x="218" y="364"/>
                    </a:lnTo>
                    <a:lnTo>
                      <a:pt x="216" y="361"/>
                    </a:lnTo>
                    <a:lnTo>
                      <a:pt x="218" y="360"/>
                    </a:lnTo>
                    <a:lnTo>
                      <a:pt x="219" y="358"/>
                    </a:lnTo>
                    <a:lnTo>
                      <a:pt x="220" y="358"/>
                    </a:lnTo>
                    <a:lnTo>
                      <a:pt x="220" y="361"/>
                    </a:lnTo>
                    <a:lnTo>
                      <a:pt x="220" y="364"/>
                    </a:lnTo>
                    <a:lnTo>
                      <a:pt x="224" y="364"/>
                    </a:lnTo>
                    <a:lnTo>
                      <a:pt x="225" y="361"/>
                    </a:lnTo>
                    <a:lnTo>
                      <a:pt x="226" y="360"/>
                    </a:lnTo>
                    <a:lnTo>
                      <a:pt x="230" y="360"/>
                    </a:lnTo>
                    <a:lnTo>
                      <a:pt x="232" y="361"/>
                    </a:lnTo>
                    <a:lnTo>
                      <a:pt x="233" y="361"/>
                    </a:lnTo>
                    <a:lnTo>
                      <a:pt x="234" y="360"/>
                    </a:lnTo>
                    <a:lnTo>
                      <a:pt x="232" y="358"/>
                    </a:lnTo>
                    <a:lnTo>
                      <a:pt x="233" y="357"/>
                    </a:lnTo>
                    <a:lnTo>
                      <a:pt x="234" y="356"/>
                    </a:lnTo>
                    <a:lnTo>
                      <a:pt x="239" y="356"/>
                    </a:lnTo>
                    <a:lnTo>
                      <a:pt x="242" y="356"/>
                    </a:lnTo>
                    <a:lnTo>
                      <a:pt x="243" y="353"/>
                    </a:lnTo>
                    <a:lnTo>
                      <a:pt x="244" y="351"/>
                    </a:lnTo>
                    <a:lnTo>
                      <a:pt x="244" y="345"/>
                    </a:lnTo>
                    <a:lnTo>
                      <a:pt x="244" y="341"/>
                    </a:lnTo>
                    <a:lnTo>
                      <a:pt x="244" y="338"/>
                    </a:lnTo>
                    <a:lnTo>
                      <a:pt x="244" y="336"/>
                    </a:lnTo>
                    <a:lnTo>
                      <a:pt x="244" y="334"/>
                    </a:lnTo>
                    <a:lnTo>
                      <a:pt x="244" y="332"/>
                    </a:lnTo>
                    <a:lnTo>
                      <a:pt x="243" y="332"/>
                    </a:lnTo>
                    <a:lnTo>
                      <a:pt x="242" y="331"/>
                    </a:lnTo>
                    <a:lnTo>
                      <a:pt x="239" y="329"/>
                    </a:lnTo>
                    <a:lnTo>
                      <a:pt x="239" y="328"/>
                    </a:lnTo>
                    <a:lnTo>
                      <a:pt x="240" y="327"/>
                    </a:lnTo>
                    <a:lnTo>
                      <a:pt x="246" y="323"/>
                    </a:lnTo>
                    <a:lnTo>
                      <a:pt x="247" y="324"/>
                    </a:lnTo>
                    <a:lnTo>
                      <a:pt x="247" y="327"/>
                    </a:lnTo>
                    <a:lnTo>
                      <a:pt x="248" y="327"/>
                    </a:lnTo>
                    <a:lnTo>
                      <a:pt x="256" y="327"/>
                    </a:lnTo>
                    <a:lnTo>
                      <a:pt x="258" y="327"/>
                    </a:lnTo>
                    <a:lnTo>
                      <a:pt x="261" y="326"/>
                    </a:lnTo>
                    <a:lnTo>
                      <a:pt x="263" y="323"/>
                    </a:lnTo>
                    <a:lnTo>
                      <a:pt x="265" y="322"/>
                    </a:lnTo>
                    <a:lnTo>
                      <a:pt x="267" y="319"/>
                    </a:lnTo>
                    <a:lnTo>
                      <a:pt x="268" y="315"/>
                    </a:lnTo>
                    <a:lnTo>
                      <a:pt x="270" y="314"/>
                    </a:lnTo>
                    <a:lnTo>
                      <a:pt x="272" y="312"/>
                    </a:lnTo>
                    <a:lnTo>
                      <a:pt x="273" y="310"/>
                    </a:lnTo>
                    <a:lnTo>
                      <a:pt x="275" y="308"/>
                    </a:lnTo>
                    <a:lnTo>
                      <a:pt x="273" y="306"/>
                    </a:lnTo>
                    <a:lnTo>
                      <a:pt x="272" y="305"/>
                    </a:lnTo>
                    <a:lnTo>
                      <a:pt x="275" y="304"/>
                    </a:lnTo>
                    <a:lnTo>
                      <a:pt x="275" y="301"/>
                    </a:lnTo>
                    <a:lnTo>
                      <a:pt x="275" y="298"/>
                    </a:lnTo>
                    <a:lnTo>
                      <a:pt x="275" y="294"/>
                    </a:lnTo>
                    <a:lnTo>
                      <a:pt x="275" y="293"/>
                    </a:lnTo>
                    <a:lnTo>
                      <a:pt x="272" y="293"/>
                    </a:lnTo>
                    <a:lnTo>
                      <a:pt x="271" y="293"/>
                    </a:lnTo>
                    <a:lnTo>
                      <a:pt x="270" y="291"/>
                    </a:lnTo>
                    <a:lnTo>
                      <a:pt x="270" y="286"/>
                    </a:lnTo>
                    <a:lnTo>
                      <a:pt x="270" y="285"/>
                    </a:lnTo>
                    <a:lnTo>
                      <a:pt x="270" y="282"/>
                    </a:lnTo>
                    <a:lnTo>
                      <a:pt x="271" y="281"/>
                    </a:lnTo>
                    <a:lnTo>
                      <a:pt x="273" y="282"/>
                    </a:lnTo>
                    <a:lnTo>
                      <a:pt x="280" y="284"/>
                    </a:lnTo>
                    <a:lnTo>
                      <a:pt x="282" y="285"/>
                    </a:lnTo>
                    <a:lnTo>
                      <a:pt x="284" y="286"/>
                    </a:lnTo>
                    <a:lnTo>
                      <a:pt x="286" y="286"/>
                    </a:lnTo>
                    <a:lnTo>
                      <a:pt x="289" y="287"/>
                    </a:lnTo>
                    <a:lnTo>
                      <a:pt x="291" y="286"/>
                    </a:lnTo>
                    <a:lnTo>
                      <a:pt x="292" y="285"/>
                    </a:lnTo>
                    <a:lnTo>
                      <a:pt x="294" y="282"/>
                    </a:lnTo>
                    <a:lnTo>
                      <a:pt x="296" y="281"/>
                    </a:lnTo>
                    <a:lnTo>
                      <a:pt x="297" y="280"/>
                    </a:lnTo>
                    <a:lnTo>
                      <a:pt x="299" y="280"/>
                    </a:lnTo>
                    <a:lnTo>
                      <a:pt x="301" y="280"/>
                    </a:lnTo>
                    <a:lnTo>
                      <a:pt x="303" y="280"/>
                    </a:lnTo>
                    <a:lnTo>
                      <a:pt x="304" y="281"/>
                    </a:lnTo>
                    <a:lnTo>
                      <a:pt x="305" y="282"/>
                    </a:lnTo>
                    <a:lnTo>
                      <a:pt x="306" y="284"/>
                    </a:lnTo>
                    <a:lnTo>
                      <a:pt x="308" y="284"/>
                    </a:lnTo>
                    <a:lnTo>
                      <a:pt x="309" y="282"/>
                    </a:lnTo>
                    <a:lnTo>
                      <a:pt x="311" y="282"/>
                    </a:lnTo>
                    <a:lnTo>
                      <a:pt x="314" y="282"/>
                    </a:lnTo>
                    <a:lnTo>
                      <a:pt x="315" y="280"/>
                    </a:lnTo>
                    <a:lnTo>
                      <a:pt x="318" y="280"/>
                    </a:lnTo>
                    <a:lnTo>
                      <a:pt x="319" y="279"/>
                    </a:lnTo>
                    <a:lnTo>
                      <a:pt x="320" y="279"/>
                    </a:lnTo>
                    <a:lnTo>
                      <a:pt x="323" y="280"/>
                    </a:lnTo>
                    <a:lnTo>
                      <a:pt x="328" y="279"/>
                    </a:lnTo>
                    <a:lnTo>
                      <a:pt x="330" y="279"/>
                    </a:lnTo>
                    <a:lnTo>
                      <a:pt x="333" y="277"/>
                    </a:lnTo>
                    <a:lnTo>
                      <a:pt x="335" y="279"/>
                    </a:lnTo>
                    <a:lnTo>
                      <a:pt x="338" y="279"/>
                    </a:lnTo>
                    <a:lnTo>
                      <a:pt x="339" y="279"/>
                    </a:lnTo>
                    <a:lnTo>
                      <a:pt x="342" y="281"/>
                    </a:lnTo>
                    <a:lnTo>
                      <a:pt x="343" y="280"/>
                    </a:lnTo>
                    <a:lnTo>
                      <a:pt x="344" y="277"/>
                    </a:lnTo>
                    <a:lnTo>
                      <a:pt x="344" y="275"/>
                    </a:lnTo>
                    <a:lnTo>
                      <a:pt x="343" y="272"/>
                    </a:lnTo>
                    <a:lnTo>
                      <a:pt x="342" y="270"/>
                    </a:lnTo>
                    <a:lnTo>
                      <a:pt x="339" y="267"/>
                    </a:lnTo>
                    <a:lnTo>
                      <a:pt x="339" y="266"/>
                    </a:lnTo>
                    <a:lnTo>
                      <a:pt x="342" y="263"/>
                    </a:lnTo>
                    <a:lnTo>
                      <a:pt x="343" y="261"/>
                    </a:lnTo>
                    <a:lnTo>
                      <a:pt x="343" y="257"/>
                    </a:lnTo>
                    <a:lnTo>
                      <a:pt x="344" y="256"/>
                    </a:lnTo>
                    <a:lnTo>
                      <a:pt x="343" y="255"/>
                    </a:lnTo>
                    <a:lnTo>
                      <a:pt x="346" y="252"/>
                    </a:lnTo>
                    <a:lnTo>
                      <a:pt x="347" y="252"/>
                    </a:lnTo>
                    <a:lnTo>
                      <a:pt x="348" y="255"/>
                    </a:lnTo>
                    <a:lnTo>
                      <a:pt x="349" y="257"/>
                    </a:lnTo>
                    <a:lnTo>
                      <a:pt x="351" y="256"/>
                    </a:lnTo>
                    <a:lnTo>
                      <a:pt x="352" y="255"/>
                    </a:lnTo>
                    <a:lnTo>
                      <a:pt x="353" y="252"/>
                    </a:lnTo>
                    <a:lnTo>
                      <a:pt x="353" y="251"/>
                    </a:lnTo>
                    <a:lnTo>
                      <a:pt x="352" y="249"/>
                    </a:lnTo>
                    <a:lnTo>
                      <a:pt x="356" y="247"/>
                    </a:lnTo>
                    <a:lnTo>
                      <a:pt x="357" y="247"/>
                    </a:lnTo>
                    <a:lnTo>
                      <a:pt x="358" y="246"/>
                    </a:lnTo>
                    <a:lnTo>
                      <a:pt x="361" y="247"/>
                    </a:lnTo>
                    <a:lnTo>
                      <a:pt x="363" y="247"/>
                    </a:lnTo>
                    <a:lnTo>
                      <a:pt x="366" y="246"/>
                    </a:lnTo>
                    <a:lnTo>
                      <a:pt x="367" y="246"/>
                    </a:lnTo>
                    <a:lnTo>
                      <a:pt x="367" y="244"/>
                    </a:lnTo>
                    <a:lnTo>
                      <a:pt x="368" y="244"/>
                    </a:lnTo>
                    <a:lnTo>
                      <a:pt x="371" y="242"/>
                    </a:lnTo>
                    <a:lnTo>
                      <a:pt x="371" y="241"/>
                    </a:lnTo>
                    <a:lnTo>
                      <a:pt x="367" y="239"/>
                    </a:lnTo>
                    <a:lnTo>
                      <a:pt x="368" y="238"/>
                    </a:lnTo>
                    <a:lnTo>
                      <a:pt x="372" y="238"/>
                    </a:lnTo>
                    <a:lnTo>
                      <a:pt x="374" y="238"/>
                    </a:lnTo>
                    <a:lnTo>
                      <a:pt x="375" y="236"/>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39" name="Freeform 219">
                <a:extLst>
                  <a:ext uri="{FF2B5EF4-FFF2-40B4-BE49-F238E27FC236}">
                    <a16:creationId xmlns:a16="http://schemas.microsoft.com/office/drawing/2014/main" id="{2013F322-8316-4DC5-83DE-03C80BB567E8}"/>
                  </a:ext>
                </a:extLst>
              </p:cNvPr>
              <p:cNvSpPr>
                <a:spLocks/>
              </p:cNvSpPr>
              <p:nvPr/>
            </p:nvSpPr>
            <p:spPr bwMode="auto">
              <a:xfrm>
                <a:off x="3646488" y="2019301"/>
                <a:ext cx="487362" cy="633413"/>
              </a:xfrm>
              <a:custGeom>
                <a:avLst/>
                <a:gdLst>
                  <a:gd name="T0" fmla="*/ 247 w 307"/>
                  <a:gd name="T1" fmla="*/ 97 h 399"/>
                  <a:gd name="T2" fmla="*/ 268 w 307"/>
                  <a:gd name="T3" fmla="*/ 99 h 399"/>
                  <a:gd name="T4" fmla="*/ 259 w 307"/>
                  <a:gd name="T5" fmla="*/ 120 h 399"/>
                  <a:gd name="T6" fmla="*/ 261 w 307"/>
                  <a:gd name="T7" fmla="*/ 129 h 399"/>
                  <a:gd name="T8" fmla="*/ 283 w 307"/>
                  <a:gd name="T9" fmla="*/ 138 h 399"/>
                  <a:gd name="T10" fmla="*/ 297 w 307"/>
                  <a:gd name="T11" fmla="*/ 139 h 399"/>
                  <a:gd name="T12" fmla="*/ 287 w 307"/>
                  <a:gd name="T13" fmla="*/ 142 h 399"/>
                  <a:gd name="T14" fmla="*/ 278 w 307"/>
                  <a:gd name="T15" fmla="*/ 153 h 399"/>
                  <a:gd name="T16" fmla="*/ 302 w 307"/>
                  <a:gd name="T17" fmla="*/ 156 h 399"/>
                  <a:gd name="T18" fmla="*/ 294 w 307"/>
                  <a:gd name="T19" fmla="*/ 176 h 399"/>
                  <a:gd name="T20" fmla="*/ 276 w 307"/>
                  <a:gd name="T21" fmla="*/ 195 h 399"/>
                  <a:gd name="T22" fmla="*/ 299 w 307"/>
                  <a:gd name="T23" fmla="*/ 194 h 399"/>
                  <a:gd name="T24" fmla="*/ 294 w 307"/>
                  <a:gd name="T25" fmla="*/ 203 h 399"/>
                  <a:gd name="T26" fmla="*/ 276 w 307"/>
                  <a:gd name="T27" fmla="*/ 208 h 399"/>
                  <a:gd name="T28" fmla="*/ 252 w 307"/>
                  <a:gd name="T29" fmla="*/ 214 h 399"/>
                  <a:gd name="T30" fmla="*/ 252 w 307"/>
                  <a:gd name="T31" fmla="*/ 234 h 399"/>
                  <a:gd name="T32" fmla="*/ 218 w 307"/>
                  <a:gd name="T33" fmla="*/ 247 h 399"/>
                  <a:gd name="T34" fmla="*/ 194 w 307"/>
                  <a:gd name="T35" fmla="*/ 261 h 399"/>
                  <a:gd name="T36" fmla="*/ 183 w 307"/>
                  <a:gd name="T37" fmla="*/ 290 h 399"/>
                  <a:gd name="T38" fmla="*/ 185 w 307"/>
                  <a:gd name="T39" fmla="*/ 336 h 399"/>
                  <a:gd name="T40" fmla="*/ 208 w 307"/>
                  <a:gd name="T41" fmla="*/ 369 h 399"/>
                  <a:gd name="T42" fmla="*/ 233 w 307"/>
                  <a:gd name="T43" fmla="*/ 386 h 399"/>
                  <a:gd name="T44" fmla="*/ 229 w 307"/>
                  <a:gd name="T45" fmla="*/ 398 h 399"/>
                  <a:gd name="T46" fmla="*/ 189 w 307"/>
                  <a:gd name="T47" fmla="*/ 385 h 399"/>
                  <a:gd name="T48" fmla="*/ 156 w 307"/>
                  <a:gd name="T49" fmla="*/ 351 h 399"/>
                  <a:gd name="T50" fmla="*/ 114 w 307"/>
                  <a:gd name="T51" fmla="*/ 338 h 399"/>
                  <a:gd name="T52" fmla="*/ 94 w 307"/>
                  <a:gd name="T53" fmla="*/ 313 h 399"/>
                  <a:gd name="T54" fmla="*/ 65 w 307"/>
                  <a:gd name="T55" fmla="*/ 288 h 399"/>
                  <a:gd name="T56" fmla="*/ 39 w 307"/>
                  <a:gd name="T57" fmla="*/ 247 h 399"/>
                  <a:gd name="T58" fmla="*/ 17 w 307"/>
                  <a:gd name="T59" fmla="*/ 214 h 399"/>
                  <a:gd name="T60" fmla="*/ 10 w 307"/>
                  <a:gd name="T61" fmla="*/ 187 h 399"/>
                  <a:gd name="T62" fmla="*/ 37 w 307"/>
                  <a:gd name="T63" fmla="*/ 156 h 399"/>
                  <a:gd name="T64" fmla="*/ 38 w 307"/>
                  <a:gd name="T65" fmla="*/ 133 h 399"/>
                  <a:gd name="T66" fmla="*/ 60 w 307"/>
                  <a:gd name="T67" fmla="*/ 124 h 399"/>
                  <a:gd name="T68" fmla="*/ 72 w 307"/>
                  <a:gd name="T69" fmla="*/ 100 h 399"/>
                  <a:gd name="T70" fmla="*/ 80 w 307"/>
                  <a:gd name="T71" fmla="*/ 89 h 399"/>
                  <a:gd name="T72" fmla="*/ 95 w 307"/>
                  <a:gd name="T73" fmla="*/ 78 h 399"/>
                  <a:gd name="T74" fmla="*/ 95 w 307"/>
                  <a:gd name="T75" fmla="*/ 59 h 399"/>
                  <a:gd name="T76" fmla="*/ 99 w 307"/>
                  <a:gd name="T77" fmla="*/ 48 h 399"/>
                  <a:gd name="T78" fmla="*/ 82 w 307"/>
                  <a:gd name="T79" fmla="*/ 25 h 399"/>
                  <a:gd name="T80" fmla="*/ 98 w 307"/>
                  <a:gd name="T81" fmla="*/ 15 h 399"/>
                  <a:gd name="T82" fmla="*/ 120 w 307"/>
                  <a:gd name="T83" fmla="*/ 6 h 399"/>
                  <a:gd name="T84" fmla="*/ 147 w 307"/>
                  <a:gd name="T85" fmla="*/ 21 h 399"/>
                  <a:gd name="T86" fmla="*/ 161 w 307"/>
                  <a:gd name="T87" fmla="*/ 58 h 399"/>
                  <a:gd name="T88" fmla="*/ 170 w 307"/>
                  <a:gd name="T89" fmla="*/ 53 h 399"/>
                  <a:gd name="T90" fmla="*/ 185 w 307"/>
                  <a:gd name="T91" fmla="*/ 63 h 399"/>
                  <a:gd name="T92" fmla="*/ 200 w 307"/>
                  <a:gd name="T93" fmla="*/ 65 h 399"/>
                  <a:gd name="T94" fmla="*/ 202 w 307"/>
                  <a:gd name="T95" fmla="*/ 46 h 399"/>
                  <a:gd name="T96" fmla="*/ 202 w 307"/>
                  <a:gd name="T97" fmla="*/ 33 h 399"/>
                  <a:gd name="T98" fmla="*/ 210 w 307"/>
                  <a:gd name="T99" fmla="*/ 15 h 399"/>
                  <a:gd name="T100" fmla="*/ 227 w 307"/>
                  <a:gd name="T101" fmla="*/ 16 h 399"/>
                  <a:gd name="T102" fmla="*/ 240 w 307"/>
                  <a:gd name="T103" fmla="*/ 8 h 399"/>
                  <a:gd name="T104" fmla="*/ 264 w 307"/>
                  <a:gd name="T105" fmla="*/ 9 h 399"/>
                  <a:gd name="T106" fmla="*/ 274 w 307"/>
                  <a:gd name="T107" fmla="*/ 27 h 399"/>
                  <a:gd name="T108" fmla="*/ 298 w 307"/>
                  <a:gd name="T109" fmla="*/ 40 h 399"/>
                  <a:gd name="T110" fmla="*/ 292 w 307"/>
                  <a:gd name="T111" fmla="*/ 66 h 399"/>
                  <a:gd name="T112" fmla="*/ 275 w 307"/>
                  <a:gd name="T113" fmla="*/ 75 h 399"/>
                  <a:gd name="T114" fmla="*/ 261 w 307"/>
                  <a:gd name="T115" fmla="*/ 89 h 399"/>
                  <a:gd name="T116" fmla="*/ 243 w 307"/>
                  <a:gd name="T117" fmla="*/ 8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399">
                    <a:moveTo>
                      <a:pt x="242" y="92"/>
                    </a:moveTo>
                    <a:lnTo>
                      <a:pt x="243" y="94"/>
                    </a:lnTo>
                    <a:lnTo>
                      <a:pt x="246" y="92"/>
                    </a:lnTo>
                    <a:lnTo>
                      <a:pt x="247" y="92"/>
                    </a:lnTo>
                    <a:lnTo>
                      <a:pt x="248" y="89"/>
                    </a:lnTo>
                    <a:lnTo>
                      <a:pt x="250" y="87"/>
                    </a:lnTo>
                    <a:lnTo>
                      <a:pt x="250" y="86"/>
                    </a:lnTo>
                    <a:lnTo>
                      <a:pt x="251" y="87"/>
                    </a:lnTo>
                    <a:lnTo>
                      <a:pt x="251" y="89"/>
                    </a:lnTo>
                    <a:lnTo>
                      <a:pt x="251" y="90"/>
                    </a:lnTo>
                    <a:lnTo>
                      <a:pt x="250" y="92"/>
                    </a:lnTo>
                    <a:lnTo>
                      <a:pt x="248" y="95"/>
                    </a:lnTo>
                    <a:lnTo>
                      <a:pt x="247" y="97"/>
                    </a:lnTo>
                    <a:lnTo>
                      <a:pt x="248" y="99"/>
                    </a:lnTo>
                    <a:lnTo>
                      <a:pt x="250" y="99"/>
                    </a:lnTo>
                    <a:lnTo>
                      <a:pt x="251" y="99"/>
                    </a:lnTo>
                    <a:lnTo>
                      <a:pt x="254" y="99"/>
                    </a:lnTo>
                    <a:lnTo>
                      <a:pt x="255" y="99"/>
                    </a:lnTo>
                    <a:lnTo>
                      <a:pt x="257" y="100"/>
                    </a:lnTo>
                    <a:lnTo>
                      <a:pt x="257" y="101"/>
                    </a:lnTo>
                    <a:lnTo>
                      <a:pt x="260" y="103"/>
                    </a:lnTo>
                    <a:lnTo>
                      <a:pt x="261" y="103"/>
                    </a:lnTo>
                    <a:lnTo>
                      <a:pt x="262" y="101"/>
                    </a:lnTo>
                    <a:lnTo>
                      <a:pt x="262" y="100"/>
                    </a:lnTo>
                    <a:lnTo>
                      <a:pt x="265" y="99"/>
                    </a:lnTo>
                    <a:lnTo>
                      <a:pt x="268" y="99"/>
                    </a:lnTo>
                    <a:lnTo>
                      <a:pt x="268" y="100"/>
                    </a:lnTo>
                    <a:lnTo>
                      <a:pt x="266" y="103"/>
                    </a:lnTo>
                    <a:lnTo>
                      <a:pt x="266" y="108"/>
                    </a:lnTo>
                    <a:lnTo>
                      <a:pt x="266" y="109"/>
                    </a:lnTo>
                    <a:lnTo>
                      <a:pt x="264" y="110"/>
                    </a:lnTo>
                    <a:lnTo>
                      <a:pt x="262" y="110"/>
                    </a:lnTo>
                    <a:lnTo>
                      <a:pt x="261" y="111"/>
                    </a:lnTo>
                    <a:lnTo>
                      <a:pt x="261" y="114"/>
                    </a:lnTo>
                    <a:lnTo>
                      <a:pt x="260" y="116"/>
                    </a:lnTo>
                    <a:lnTo>
                      <a:pt x="260" y="119"/>
                    </a:lnTo>
                    <a:lnTo>
                      <a:pt x="261" y="120"/>
                    </a:lnTo>
                    <a:lnTo>
                      <a:pt x="260" y="123"/>
                    </a:lnTo>
                    <a:lnTo>
                      <a:pt x="259" y="120"/>
                    </a:lnTo>
                    <a:lnTo>
                      <a:pt x="257" y="120"/>
                    </a:lnTo>
                    <a:lnTo>
                      <a:pt x="255" y="123"/>
                    </a:lnTo>
                    <a:lnTo>
                      <a:pt x="254" y="124"/>
                    </a:lnTo>
                    <a:lnTo>
                      <a:pt x="252" y="127"/>
                    </a:lnTo>
                    <a:lnTo>
                      <a:pt x="250" y="128"/>
                    </a:lnTo>
                    <a:lnTo>
                      <a:pt x="248" y="129"/>
                    </a:lnTo>
                    <a:lnTo>
                      <a:pt x="248" y="130"/>
                    </a:lnTo>
                    <a:lnTo>
                      <a:pt x="250" y="132"/>
                    </a:lnTo>
                    <a:lnTo>
                      <a:pt x="251" y="133"/>
                    </a:lnTo>
                    <a:lnTo>
                      <a:pt x="254" y="132"/>
                    </a:lnTo>
                    <a:lnTo>
                      <a:pt x="257" y="130"/>
                    </a:lnTo>
                    <a:lnTo>
                      <a:pt x="260" y="130"/>
                    </a:lnTo>
                    <a:lnTo>
                      <a:pt x="261" y="129"/>
                    </a:lnTo>
                    <a:lnTo>
                      <a:pt x="262" y="127"/>
                    </a:lnTo>
                    <a:lnTo>
                      <a:pt x="264" y="127"/>
                    </a:lnTo>
                    <a:lnTo>
                      <a:pt x="266" y="128"/>
                    </a:lnTo>
                    <a:lnTo>
                      <a:pt x="269" y="127"/>
                    </a:lnTo>
                    <a:lnTo>
                      <a:pt x="270" y="127"/>
                    </a:lnTo>
                    <a:lnTo>
                      <a:pt x="274" y="128"/>
                    </a:lnTo>
                    <a:lnTo>
                      <a:pt x="275" y="128"/>
                    </a:lnTo>
                    <a:lnTo>
                      <a:pt x="276" y="130"/>
                    </a:lnTo>
                    <a:lnTo>
                      <a:pt x="278" y="132"/>
                    </a:lnTo>
                    <a:lnTo>
                      <a:pt x="279" y="133"/>
                    </a:lnTo>
                    <a:lnTo>
                      <a:pt x="281" y="133"/>
                    </a:lnTo>
                    <a:lnTo>
                      <a:pt x="281" y="134"/>
                    </a:lnTo>
                    <a:lnTo>
                      <a:pt x="283" y="138"/>
                    </a:lnTo>
                    <a:lnTo>
                      <a:pt x="287" y="138"/>
                    </a:lnTo>
                    <a:lnTo>
                      <a:pt x="288" y="137"/>
                    </a:lnTo>
                    <a:lnTo>
                      <a:pt x="288" y="133"/>
                    </a:lnTo>
                    <a:lnTo>
                      <a:pt x="288" y="132"/>
                    </a:lnTo>
                    <a:lnTo>
                      <a:pt x="289" y="130"/>
                    </a:lnTo>
                    <a:lnTo>
                      <a:pt x="290" y="130"/>
                    </a:lnTo>
                    <a:lnTo>
                      <a:pt x="292" y="132"/>
                    </a:lnTo>
                    <a:lnTo>
                      <a:pt x="293" y="133"/>
                    </a:lnTo>
                    <a:lnTo>
                      <a:pt x="295" y="133"/>
                    </a:lnTo>
                    <a:lnTo>
                      <a:pt x="297" y="133"/>
                    </a:lnTo>
                    <a:lnTo>
                      <a:pt x="298" y="134"/>
                    </a:lnTo>
                    <a:lnTo>
                      <a:pt x="297" y="137"/>
                    </a:lnTo>
                    <a:lnTo>
                      <a:pt x="297" y="139"/>
                    </a:lnTo>
                    <a:lnTo>
                      <a:pt x="295" y="141"/>
                    </a:lnTo>
                    <a:lnTo>
                      <a:pt x="294" y="143"/>
                    </a:lnTo>
                    <a:lnTo>
                      <a:pt x="295" y="144"/>
                    </a:lnTo>
                    <a:lnTo>
                      <a:pt x="295" y="146"/>
                    </a:lnTo>
                    <a:lnTo>
                      <a:pt x="295" y="147"/>
                    </a:lnTo>
                    <a:lnTo>
                      <a:pt x="293" y="148"/>
                    </a:lnTo>
                    <a:lnTo>
                      <a:pt x="293" y="149"/>
                    </a:lnTo>
                    <a:lnTo>
                      <a:pt x="290" y="149"/>
                    </a:lnTo>
                    <a:lnTo>
                      <a:pt x="288" y="148"/>
                    </a:lnTo>
                    <a:lnTo>
                      <a:pt x="287" y="147"/>
                    </a:lnTo>
                    <a:lnTo>
                      <a:pt x="284" y="144"/>
                    </a:lnTo>
                    <a:lnTo>
                      <a:pt x="287" y="143"/>
                    </a:lnTo>
                    <a:lnTo>
                      <a:pt x="287" y="142"/>
                    </a:lnTo>
                    <a:lnTo>
                      <a:pt x="287" y="141"/>
                    </a:lnTo>
                    <a:lnTo>
                      <a:pt x="283" y="139"/>
                    </a:lnTo>
                    <a:lnTo>
                      <a:pt x="281" y="139"/>
                    </a:lnTo>
                    <a:lnTo>
                      <a:pt x="280" y="139"/>
                    </a:lnTo>
                    <a:lnTo>
                      <a:pt x="278" y="141"/>
                    </a:lnTo>
                    <a:lnTo>
                      <a:pt x="276" y="142"/>
                    </a:lnTo>
                    <a:lnTo>
                      <a:pt x="275" y="143"/>
                    </a:lnTo>
                    <a:lnTo>
                      <a:pt x="275" y="146"/>
                    </a:lnTo>
                    <a:lnTo>
                      <a:pt x="278" y="146"/>
                    </a:lnTo>
                    <a:lnTo>
                      <a:pt x="279" y="146"/>
                    </a:lnTo>
                    <a:lnTo>
                      <a:pt x="279" y="147"/>
                    </a:lnTo>
                    <a:lnTo>
                      <a:pt x="279" y="152"/>
                    </a:lnTo>
                    <a:lnTo>
                      <a:pt x="278" y="153"/>
                    </a:lnTo>
                    <a:lnTo>
                      <a:pt x="278" y="156"/>
                    </a:lnTo>
                    <a:lnTo>
                      <a:pt x="278" y="157"/>
                    </a:lnTo>
                    <a:lnTo>
                      <a:pt x="280" y="160"/>
                    </a:lnTo>
                    <a:lnTo>
                      <a:pt x="281" y="158"/>
                    </a:lnTo>
                    <a:lnTo>
                      <a:pt x="283" y="158"/>
                    </a:lnTo>
                    <a:lnTo>
                      <a:pt x="284" y="157"/>
                    </a:lnTo>
                    <a:lnTo>
                      <a:pt x="287" y="157"/>
                    </a:lnTo>
                    <a:lnTo>
                      <a:pt x="289" y="157"/>
                    </a:lnTo>
                    <a:lnTo>
                      <a:pt x="292" y="158"/>
                    </a:lnTo>
                    <a:lnTo>
                      <a:pt x="294" y="157"/>
                    </a:lnTo>
                    <a:lnTo>
                      <a:pt x="295" y="156"/>
                    </a:lnTo>
                    <a:lnTo>
                      <a:pt x="298" y="156"/>
                    </a:lnTo>
                    <a:lnTo>
                      <a:pt x="302" y="156"/>
                    </a:lnTo>
                    <a:lnTo>
                      <a:pt x="304" y="157"/>
                    </a:lnTo>
                    <a:lnTo>
                      <a:pt x="306" y="158"/>
                    </a:lnTo>
                    <a:lnTo>
                      <a:pt x="306" y="160"/>
                    </a:lnTo>
                    <a:lnTo>
                      <a:pt x="306" y="161"/>
                    </a:lnTo>
                    <a:lnTo>
                      <a:pt x="304" y="162"/>
                    </a:lnTo>
                    <a:lnTo>
                      <a:pt x="306" y="165"/>
                    </a:lnTo>
                    <a:lnTo>
                      <a:pt x="306" y="170"/>
                    </a:lnTo>
                    <a:lnTo>
                      <a:pt x="303" y="170"/>
                    </a:lnTo>
                    <a:lnTo>
                      <a:pt x="302" y="170"/>
                    </a:lnTo>
                    <a:lnTo>
                      <a:pt x="299" y="171"/>
                    </a:lnTo>
                    <a:lnTo>
                      <a:pt x="298" y="174"/>
                    </a:lnTo>
                    <a:lnTo>
                      <a:pt x="297" y="175"/>
                    </a:lnTo>
                    <a:lnTo>
                      <a:pt x="294" y="176"/>
                    </a:lnTo>
                    <a:lnTo>
                      <a:pt x="294" y="177"/>
                    </a:lnTo>
                    <a:lnTo>
                      <a:pt x="294" y="179"/>
                    </a:lnTo>
                    <a:lnTo>
                      <a:pt x="294" y="182"/>
                    </a:lnTo>
                    <a:lnTo>
                      <a:pt x="295" y="184"/>
                    </a:lnTo>
                    <a:lnTo>
                      <a:pt x="294" y="186"/>
                    </a:lnTo>
                    <a:lnTo>
                      <a:pt x="292" y="190"/>
                    </a:lnTo>
                    <a:lnTo>
                      <a:pt x="289" y="191"/>
                    </a:lnTo>
                    <a:lnTo>
                      <a:pt x="287" y="190"/>
                    </a:lnTo>
                    <a:lnTo>
                      <a:pt x="281" y="189"/>
                    </a:lnTo>
                    <a:lnTo>
                      <a:pt x="278" y="190"/>
                    </a:lnTo>
                    <a:lnTo>
                      <a:pt x="275" y="191"/>
                    </a:lnTo>
                    <a:lnTo>
                      <a:pt x="275" y="194"/>
                    </a:lnTo>
                    <a:lnTo>
                      <a:pt x="276" y="195"/>
                    </a:lnTo>
                    <a:lnTo>
                      <a:pt x="278" y="198"/>
                    </a:lnTo>
                    <a:lnTo>
                      <a:pt x="280" y="199"/>
                    </a:lnTo>
                    <a:lnTo>
                      <a:pt x="283" y="200"/>
                    </a:lnTo>
                    <a:lnTo>
                      <a:pt x="287" y="200"/>
                    </a:lnTo>
                    <a:lnTo>
                      <a:pt x="288" y="199"/>
                    </a:lnTo>
                    <a:lnTo>
                      <a:pt x="288" y="195"/>
                    </a:lnTo>
                    <a:lnTo>
                      <a:pt x="289" y="194"/>
                    </a:lnTo>
                    <a:lnTo>
                      <a:pt x="290" y="194"/>
                    </a:lnTo>
                    <a:lnTo>
                      <a:pt x="292" y="195"/>
                    </a:lnTo>
                    <a:lnTo>
                      <a:pt x="294" y="195"/>
                    </a:lnTo>
                    <a:lnTo>
                      <a:pt x="295" y="194"/>
                    </a:lnTo>
                    <a:lnTo>
                      <a:pt x="297" y="194"/>
                    </a:lnTo>
                    <a:lnTo>
                      <a:pt x="299" y="194"/>
                    </a:lnTo>
                    <a:lnTo>
                      <a:pt x="302" y="193"/>
                    </a:lnTo>
                    <a:lnTo>
                      <a:pt x="306" y="191"/>
                    </a:lnTo>
                    <a:lnTo>
                      <a:pt x="307" y="193"/>
                    </a:lnTo>
                    <a:lnTo>
                      <a:pt x="307" y="194"/>
                    </a:lnTo>
                    <a:lnTo>
                      <a:pt x="307" y="198"/>
                    </a:lnTo>
                    <a:lnTo>
                      <a:pt x="304" y="199"/>
                    </a:lnTo>
                    <a:lnTo>
                      <a:pt x="303" y="199"/>
                    </a:lnTo>
                    <a:lnTo>
                      <a:pt x="302" y="199"/>
                    </a:lnTo>
                    <a:lnTo>
                      <a:pt x="299" y="201"/>
                    </a:lnTo>
                    <a:lnTo>
                      <a:pt x="302" y="201"/>
                    </a:lnTo>
                    <a:lnTo>
                      <a:pt x="298" y="201"/>
                    </a:lnTo>
                    <a:lnTo>
                      <a:pt x="297" y="201"/>
                    </a:lnTo>
                    <a:lnTo>
                      <a:pt x="294" y="203"/>
                    </a:lnTo>
                    <a:lnTo>
                      <a:pt x="294" y="204"/>
                    </a:lnTo>
                    <a:lnTo>
                      <a:pt x="294" y="206"/>
                    </a:lnTo>
                    <a:lnTo>
                      <a:pt x="295" y="208"/>
                    </a:lnTo>
                    <a:lnTo>
                      <a:pt x="294" y="209"/>
                    </a:lnTo>
                    <a:lnTo>
                      <a:pt x="292" y="209"/>
                    </a:lnTo>
                    <a:lnTo>
                      <a:pt x="290" y="209"/>
                    </a:lnTo>
                    <a:lnTo>
                      <a:pt x="288" y="209"/>
                    </a:lnTo>
                    <a:lnTo>
                      <a:pt x="284" y="209"/>
                    </a:lnTo>
                    <a:lnTo>
                      <a:pt x="281" y="208"/>
                    </a:lnTo>
                    <a:lnTo>
                      <a:pt x="281" y="205"/>
                    </a:lnTo>
                    <a:lnTo>
                      <a:pt x="280" y="205"/>
                    </a:lnTo>
                    <a:lnTo>
                      <a:pt x="278" y="206"/>
                    </a:lnTo>
                    <a:lnTo>
                      <a:pt x="276" y="208"/>
                    </a:lnTo>
                    <a:lnTo>
                      <a:pt x="274" y="206"/>
                    </a:lnTo>
                    <a:lnTo>
                      <a:pt x="270" y="205"/>
                    </a:lnTo>
                    <a:lnTo>
                      <a:pt x="266" y="204"/>
                    </a:lnTo>
                    <a:lnTo>
                      <a:pt x="264" y="203"/>
                    </a:lnTo>
                    <a:lnTo>
                      <a:pt x="262" y="203"/>
                    </a:lnTo>
                    <a:lnTo>
                      <a:pt x="261" y="204"/>
                    </a:lnTo>
                    <a:lnTo>
                      <a:pt x="261" y="206"/>
                    </a:lnTo>
                    <a:lnTo>
                      <a:pt x="260" y="209"/>
                    </a:lnTo>
                    <a:lnTo>
                      <a:pt x="260" y="213"/>
                    </a:lnTo>
                    <a:lnTo>
                      <a:pt x="257" y="214"/>
                    </a:lnTo>
                    <a:lnTo>
                      <a:pt x="255" y="214"/>
                    </a:lnTo>
                    <a:lnTo>
                      <a:pt x="254" y="213"/>
                    </a:lnTo>
                    <a:lnTo>
                      <a:pt x="252" y="214"/>
                    </a:lnTo>
                    <a:lnTo>
                      <a:pt x="252" y="215"/>
                    </a:lnTo>
                    <a:lnTo>
                      <a:pt x="254" y="217"/>
                    </a:lnTo>
                    <a:lnTo>
                      <a:pt x="255" y="218"/>
                    </a:lnTo>
                    <a:lnTo>
                      <a:pt x="257" y="219"/>
                    </a:lnTo>
                    <a:lnTo>
                      <a:pt x="255" y="220"/>
                    </a:lnTo>
                    <a:lnTo>
                      <a:pt x="257" y="222"/>
                    </a:lnTo>
                    <a:lnTo>
                      <a:pt x="255" y="223"/>
                    </a:lnTo>
                    <a:lnTo>
                      <a:pt x="252" y="224"/>
                    </a:lnTo>
                    <a:lnTo>
                      <a:pt x="250" y="227"/>
                    </a:lnTo>
                    <a:lnTo>
                      <a:pt x="250" y="228"/>
                    </a:lnTo>
                    <a:lnTo>
                      <a:pt x="250" y="231"/>
                    </a:lnTo>
                    <a:lnTo>
                      <a:pt x="251" y="233"/>
                    </a:lnTo>
                    <a:lnTo>
                      <a:pt x="252" y="234"/>
                    </a:lnTo>
                    <a:lnTo>
                      <a:pt x="252" y="236"/>
                    </a:lnTo>
                    <a:lnTo>
                      <a:pt x="251" y="236"/>
                    </a:lnTo>
                    <a:lnTo>
                      <a:pt x="250" y="237"/>
                    </a:lnTo>
                    <a:lnTo>
                      <a:pt x="248" y="237"/>
                    </a:lnTo>
                    <a:lnTo>
                      <a:pt x="246" y="239"/>
                    </a:lnTo>
                    <a:lnTo>
                      <a:pt x="243" y="242"/>
                    </a:lnTo>
                    <a:lnTo>
                      <a:pt x="236" y="246"/>
                    </a:lnTo>
                    <a:lnTo>
                      <a:pt x="232" y="247"/>
                    </a:lnTo>
                    <a:lnTo>
                      <a:pt x="229" y="247"/>
                    </a:lnTo>
                    <a:lnTo>
                      <a:pt x="228" y="246"/>
                    </a:lnTo>
                    <a:lnTo>
                      <a:pt x="223" y="246"/>
                    </a:lnTo>
                    <a:lnTo>
                      <a:pt x="221" y="246"/>
                    </a:lnTo>
                    <a:lnTo>
                      <a:pt x="218" y="247"/>
                    </a:lnTo>
                    <a:lnTo>
                      <a:pt x="217" y="247"/>
                    </a:lnTo>
                    <a:lnTo>
                      <a:pt x="214" y="247"/>
                    </a:lnTo>
                    <a:lnTo>
                      <a:pt x="210" y="247"/>
                    </a:lnTo>
                    <a:lnTo>
                      <a:pt x="209" y="248"/>
                    </a:lnTo>
                    <a:lnTo>
                      <a:pt x="208" y="252"/>
                    </a:lnTo>
                    <a:lnTo>
                      <a:pt x="205" y="256"/>
                    </a:lnTo>
                    <a:lnTo>
                      <a:pt x="203" y="257"/>
                    </a:lnTo>
                    <a:lnTo>
                      <a:pt x="202" y="256"/>
                    </a:lnTo>
                    <a:lnTo>
                      <a:pt x="198" y="256"/>
                    </a:lnTo>
                    <a:lnTo>
                      <a:pt x="195" y="257"/>
                    </a:lnTo>
                    <a:lnTo>
                      <a:pt x="194" y="258"/>
                    </a:lnTo>
                    <a:lnTo>
                      <a:pt x="195" y="260"/>
                    </a:lnTo>
                    <a:lnTo>
                      <a:pt x="194" y="261"/>
                    </a:lnTo>
                    <a:lnTo>
                      <a:pt x="193" y="263"/>
                    </a:lnTo>
                    <a:lnTo>
                      <a:pt x="190" y="266"/>
                    </a:lnTo>
                    <a:lnTo>
                      <a:pt x="186" y="266"/>
                    </a:lnTo>
                    <a:lnTo>
                      <a:pt x="184" y="266"/>
                    </a:lnTo>
                    <a:lnTo>
                      <a:pt x="180" y="266"/>
                    </a:lnTo>
                    <a:lnTo>
                      <a:pt x="179" y="269"/>
                    </a:lnTo>
                    <a:lnTo>
                      <a:pt x="179" y="271"/>
                    </a:lnTo>
                    <a:lnTo>
                      <a:pt x="179" y="274"/>
                    </a:lnTo>
                    <a:lnTo>
                      <a:pt x="179" y="276"/>
                    </a:lnTo>
                    <a:lnTo>
                      <a:pt x="179" y="279"/>
                    </a:lnTo>
                    <a:lnTo>
                      <a:pt x="179" y="281"/>
                    </a:lnTo>
                    <a:lnTo>
                      <a:pt x="180" y="288"/>
                    </a:lnTo>
                    <a:lnTo>
                      <a:pt x="183" y="290"/>
                    </a:lnTo>
                    <a:lnTo>
                      <a:pt x="183" y="291"/>
                    </a:lnTo>
                    <a:lnTo>
                      <a:pt x="184" y="295"/>
                    </a:lnTo>
                    <a:lnTo>
                      <a:pt x="184" y="303"/>
                    </a:lnTo>
                    <a:lnTo>
                      <a:pt x="184" y="305"/>
                    </a:lnTo>
                    <a:lnTo>
                      <a:pt x="183" y="308"/>
                    </a:lnTo>
                    <a:lnTo>
                      <a:pt x="180" y="312"/>
                    </a:lnTo>
                    <a:lnTo>
                      <a:pt x="179" y="317"/>
                    </a:lnTo>
                    <a:lnTo>
                      <a:pt x="179" y="319"/>
                    </a:lnTo>
                    <a:lnTo>
                      <a:pt x="179" y="322"/>
                    </a:lnTo>
                    <a:lnTo>
                      <a:pt x="180" y="324"/>
                    </a:lnTo>
                    <a:lnTo>
                      <a:pt x="183" y="328"/>
                    </a:lnTo>
                    <a:lnTo>
                      <a:pt x="184" y="332"/>
                    </a:lnTo>
                    <a:lnTo>
                      <a:pt x="185" y="336"/>
                    </a:lnTo>
                    <a:lnTo>
                      <a:pt x="188" y="339"/>
                    </a:lnTo>
                    <a:lnTo>
                      <a:pt x="189" y="342"/>
                    </a:lnTo>
                    <a:lnTo>
                      <a:pt x="191" y="346"/>
                    </a:lnTo>
                    <a:lnTo>
                      <a:pt x="193" y="347"/>
                    </a:lnTo>
                    <a:lnTo>
                      <a:pt x="194" y="348"/>
                    </a:lnTo>
                    <a:lnTo>
                      <a:pt x="199" y="351"/>
                    </a:lnTo>
                    <a:lnTo>
                      <a:pt x="199" y="353"/>
                    </a:lnTo>
                    <a:lnTo>
                      <a:pt x="200" y="356"/>
                    </a:lnTo>
                    <a:lnTo>
                      <a:pt x="202" y="358"/>
                    </a:lnTo>
                    <a:lnTo>
                      <a:pt x="203" y="361"/>
                    </a:lnTo>
                    <a:lnTo>
                      <a:pt x="204" y="361"/>
                    </a:lnTo>
                    <a:lnTo>
                      <a:pt x="207" y="366"/>
                    </a:lnTo>
                    <a:lnTo>
                      <a:pt x="208" y="369"/>
                    </a:lnTo>
                    <a:lnTo>
                      <a:pt x="210" y="370"/>
                    </a:lnTo>
                    <a:lnTo>
                      <a:pt x="213" y="371"/>
                    </a:lnTo>
                    <a:lnTo>
                      <a:pt x="216" y="376"/>
                    </a:lnTo>
                    <a:lnTo>
                      <a:pt x="217" y="377"/>
                    </a:lnTo>
                    <a:lnTo>
                      <a:pt x="219" y="379"/>
                    </a:lnTo>
                    <a:lnTo>
                      <a:pt x="221" y="380"/>
                    </a:lnTo>
                    <a:lnTo>
                      <a:pt x="222" y="380"/>
                    </a:lnTo>
                    <a:lnTo>
                      <a:pt x="224" y="383"/>
                    </a:lnTo>
                    <a:lnTo>
                      <a:pt x="228" y="384"/>
                    </a:lnTo>
                    <a:lnTo>
                      <a:pt x="229" y="385"/>
                    </a:lnTo>
                    <a:lnTo>
                      <a:pt x="231" y="385"/>
                    </a:lnTo>
                    <a:lnTo>
                      <a:pt x="232" y="386"/>
                    </a:lnTo>
                    <a:lnTo>
                      <a:pt x="233" y="386"/>
                    </a:lnTo>
                    <a:lnTo>
                      <a:pt x="236" y="388"/>
                    </a:lnTo>
                    <a:lnTo>
                      <a:pt x="237" y="388"/>
                    </a:lnTo>
                    <a:lnTo>
                      <a:pt x="240" y="390"/>
                    </a:lnTo>
                    <a:lnTo>
                      <a:pt x="243" y="391"/>
                    </a:lnTo>
                    <a:lnTo>
                      <a:pt x="247" y="395"/>
                    </a:lnTo>
                    <a:lnTo>
                      <a:pt x="245" y="395"/>
                    </a:lnTo>
                    <a:lnTo>
                      <a:pt x="243" y="397"/>
                    </a:lnTo>
                    <a:lnTo>
                      <a:pt x="242" y="397"/>
                    </a:lnTo>
                    <a:lnTo>
                      <a:pt x="238" y="398"/>
                    </a:lnTo>
                    <a:lnTo>
                      <a:pt x="236" y="399"/>
                    </a:lnTo>
                    <a:lnTo>
                      <a:pt x="235" y="399"/>
                    </a:lnTo>
                    <a:lnTo>
                      <a:pt x="232" y="399"/>
                    </a:lnTo>
                    <a:lnTo>
                      <a:pt x="229" y="398"/>
                    </a:lnTo>
                    <a:lnTo>
                      <a:pt x="228" y="398"/>
                    </a:lnTo>
                    <a:lnTo>
                      <a:pt x="224" y="398"/>
                    </a:lnTo>
                    <a:lnTo>
                      <a:pt x="223" y="398"/>
                    </a:lnTo>
                    <a:lnTo>
                      <a:pt x="219" y="398"/>
                    </a:lnTo>
                    <a:lnTo>
                      <a:pt x="217" y="398"/>
                    </a:lnTo>
                    <a:lnTo>
                      <a:pt x="213" y="398"/>
                    </a:lnTo>
                    <a:lnTo>
                      <a:pt x="208" y="397"/>
                    </a:lnTo>
                    <a:lnTo>
                      <a:pt x="204" y="397"/>
                    </a:lnTo>
                    <a:lnTo>
                      <a:pt x="202" y="394"/>
                    </a:lnTo>
                    <a:lnTo>
                      <a:pt x="199" y="393"/>
                    </a:lnTo>
                    <a:lnTo>
                      <a:pt x="195" y="391"/>
                    </a:lnTo>
                    <a:lnTo>
                      <a:pt x="191" y="388"/>
                    </a:lnTo>
                    <a:lnTo>
                      <a:pt x="189" y="385"/>
                    </a:lnTo>
                    <a:lnTo>
                      <a:pt x="186" y="381"/>
                    </a:lnTo>
                    <a:lnTo>
                      <a:pt x="183" y="379"/>
                    </a:lnTo>
                    <a:lnTo>
                      <a:pt x="178" y="375"/>
                    </a:lnTo>
                    <a:lnTo>
                      <a:pt x="175" y="372"/>
                    </a:lnTo>
                    <a:lnTo>
                      <a:pt x="172" y="370"/>
                    </a:lnTo>
                    <a:lnTo>
                      <a:pt x="170" y="366"/>
                    </a:lnTo>
                    <a:lnTo>
                      <a:pt x="167" y="364"/>
                    </a:lnTo>
                    <a:lnTo>
                      <a:pt x="165" y="361"/>
                    </a:lnTo>
                    <a:lnTo>
                      <a:pt x="165" y="358"/>
                    </a:lnTo>
                    <a:lnTo>
                      <a:pt x="164" y="356"/>
                    </a:lnTo>
                    <a:lnTo>
                      <a:pt x="160" y="353"/>
                    </a:lnTo>
                    <a:lnTo>
                      <a:pt x="157" y="352"/>
                    </a:lnTo>
                    <a:lnTo>
                      <a:pt x="156" y="351"/>
                    </a:lnTo>
                    <a:lnTo>
                      <a:pt x="155" y="350"/>
                    </a:lnTo>
                    <a:lnTo>
                      <a:pt x="151" y="348"/>
                    </a:lnTo>
                    <a:lnTo>
                      <a:pt x="148" y="348"/>
                    </a:lnTo>
                    <a:lnTo>
                      <a:pt x="146" y="347"/>
                    </a:lnTo>
                    <a:lnTo>
                      <a:pt x="142" y="347"/>
                    </a:lnTo>
                    <a:lnTo>
                      <a:pt x="136" y="343"/>
                    </a:lnTo>
                    <a:lnTo>
                      <a:pt x="133" y="343"/>
                    </a:lnTo>
                    <a:lnTo>
                      <a:pt x="131" y="343"/>
                    </a:lnTo>
                    <a:lnTo>
                      <a:pt x="127" y="343"/>
                    </a:lnTo>
                    <a:lnTo>
                      <a:pt x="126" y="342"/>
                    </a:lnTo>
                    <a:lnTo>
                      <a:pt x="123" y="341"/>
                    </a:lnTo>
                    <a:lnTo>
                      <a:pt x="118" y="339"/>
                    </a:lnTo>
                    <a:lnTo>
                      <a:pt x="114" y="338"/>
                    </a:lnTo>
                    <a:lnTo>
                      <a:pt x="113" y="337"/>
                    </a:lnTo>
                    <a:lnTo>
                      <a:pt x="112" y="334"/>
                    </a:lnTo>
                    <a:lnTo>
                      <a:pt x="110" y="332"/>
                    </a:lnTo>
                    <a:lnTo>
                      <a:pt x="110" y="331"/>
                    </a:lnTo>
                    <a:lnTo>
                      <a:pt x="109" y="327"/>
                    </a:lnTo>
                    <a:lnTo>
                      <a:pt x="107" y="326"/>
                    </a:lnTo>
                    <a:lnTo>
                      <a:pt x="104" y="323"/>
                    </a:lnTo>
                    <a:lnTo>
                      <a:pt x="103" y="322"/>
                    </a:lnTo>
                    <a:lnTo>
                      <a:pt x="100" y="319"/>
                    </a:lnTo>
                    <a:lnTo>
                      <a:pt x="99" y="318"/>
                    </a:lnTo>
                    <a:lnTo>
                      <a:pt x="98" y="317"/>
                    </a:lnTo>
                    <a:lnTo>
                      <a:pt x="95" y="315"/>
                    </a:lnTo>
                    <a:lnTo>
                      <a:pt x="94" y="313"/>
                    </a:lnTo>
                    <a:lnTo>
                      <a:pt x="90" y="310"/>
                    </a:lnTo>
                    <a:lnTo>
                      <a:pt x="88" y="310"/>
                    </a:lnTo>
                    <a:lnTo>
                      <a:pt x="85" y="309"/>
                    </a:lnTo>
                    <a:lnTo>
                      <a:pt x="82" y="308"/>
                    </a:lnTo>
                    <a:lnTo>
                      <a:pt x="81" y="305"/>
                    </a:lnTo>
                    <a:lnTo>
                      <a:pt x="80" y="304"/>
                    </a:lnTo>
                    <a:lnTo>
                      <a:pt x="76" y="301"/>
                    </a:lnTo>
                    <a:lnTo>
                      <a:pt x="75" y="298"/>
                    </a:lnTo>
                    <a:lnTo>
                      <a:pt x="72" y="296"/>
                    </a:lnTo>
                    <a:lnTo>
                      <a:pt x="71" y="295"/>
                    </a:lnTo>
                    <a:lnTo>
                      <a:pt x="70" y="293"/>
                    </a:lnTo>
                    <a:lnTo>
                      <a:pt x="69" y="290"/>
                    </a:lnTo>
                    <a:lnTo>
                      <a:pt x="65" y="288"/>
                    </a:lnTo>
                    <a:lnTo>
                      <a:pt x="60" y="282"/>
                    </a:lnTo>
                    <a:lnTo>
                      <a:pt x="58" y="280"/>
                    </a:lnTo>
                    <a:lnTo>
                      <a:pt x="56" y="279"/>
                    </a:lnTo>
                    <a:lnTo>
                      <a:pt x="55" y="276"/>
                    </a:lnTo>
                    <a:lnTo>
                      <a:pt x="53" y="274"/>
                    </a:lnTo>
                    <a:lnTo>
                      <a:pt x="52" y="272"/>
                    </a:lnTo>
                    <a:lnTo>
                      <a:pt x="51" y="269"/>
                    </a:lnTo>
                    <a:lnTo>
                      <a:pt x="50" y="267"/>
                    </a:lnTo>
                    <a:lnTo>
                      <a:pt x="47" y="262"/>
                    </a:lnTo>
                    <a:lnTo>
                      <a:pt x="46" y="260"/>
                    </a:lnTo>
                    <a:lnTo>
                      <a:pt x="42" y="253"/>
                    </a:lnTo>
                    <a:lnTo>
                      <a:pt x="41" y="251"/>
                    </a:lnTo>
                    <a:lnTo>
                      <a:pt x="39" y="247"/>
                    </a:lnTo>
                    <a:lnTo>
                      <a:pt x="38" y="244"/>
                    </a:lnTo>
                    <a:lnTo>
                      <a:pt x="36" y="239"/>
                    </a:lnTo>
                    <a:lnTo>
                      <a:pt x="32" y="237"/>
                    </a:lnTo>
                    <a:lnTo>
                      <a:pt x="30" y="234"/>
                    </a:lnTo>
                    <a:lnTo>
                      <a:pt x="29" y="232"/>
                    </a:lnTo>
                    <a:lnTo>
                      <a:pt x="28" y="231"/>
                    </a:lnTo>
                    <a:lnTo>
                      <a:pt x="27" y="229"/>
                    </a:lnTo>
                    <a:lnTo>
                      <a:pt x="25" y="227"/>
                    </a:lnTo>
                    <a:lnTo>
                      <a:pt x="24" y="223"/>
                    </a:lnTo>
                    <a:lnTo>
                      <a:pt x="23" y="222"/>
                    </a:lnTo>
                    <a:lnTo>
                      <a:pt x="22" y="219"/>
                    </a:lnTo>
                    <a:lnTo>
                      <a:pt x="20" y="217"/>
                    </a:lnTo>
                    <a:lnTo>
                      <a:pt x="17" y="214"/>
                    </a:lnTo>
                    <a:lnTo>
                      <a:pt x="13" y="213"/>
                    </a:lnTo>
                    <a:lnTo>
                      <a:pt x="11" y="209"/>
                    </a:lnTo>
                    <a:lnTo>
                      <a:pt x="9" y="208"/>
                    </a:lnTo>
                    <a:lnTo>
                      <a:pt x="6" y="205"/>
                    </a:lnTo>
                    <a:lnTo>
                      <a:pt x="5" y="204"/>
                    </a:lnTo>
                    <a:lnTo>
                      <a:pt x="1" y="201"/>
                    </a:lnTo>
                    <a:lnTo>
                      <a:pt x="0" y="199"/>
                    </a:lnTo>
                    <a:lnTo>
                      <a:pt x="0" y="198"/>
                    </a:lnTo>
                    <a:lnTo>
                      <a:pt x="1" y="195"/>
                    </a:lnTo>
                    <a:lnTo>
                      <a:pt x="4" y="194"/>
                    </a:lnTo>
                    <a:lnTo>
                      <a:pt x="5" y="193"/>
                    </a:lnTo>
                    <a:lnTo>
                      <a:pt x="8" y="190"/>
                    </a:lnTo>
                    <a:lnTo>
                      <a:pt x="10" y="187"/>
                    </a:lnTo>
                    <a:lnTo>
                      <a:pt x="13" y="185"/>
                    </a:lnTo>
                    <a:lnTo>
                      <a:pt x="14" y="180"/>
                    </a:lnTo>
                    <a:lnTo>
                      <a:pt x="17" y="177"/>
                    </a:lnTo>
                    <a:lnTo>
                      <a:pt x="20" y="176"/>
                    </a:lnTo>
                    <a:lnTo>
                      <a:pt x="23" y="175"/>
                    </a:lnTo>
                    <a:lnTo>
                      <a:pt x="25" y="172"/>
                    </a:lnTo>
                    <a:lnTo>
                      <a:pt x="28" y="170"/>
                    </a:lnTo>
                    <a:lnTo>
                      <a:pt x="30" y="167"/>
                    </a:lnTo>
                    <a:lnTo>
                      <a:pt x="32" y="165"/>
                    </a:lnTo>
                    <a:lnTo>
                      <a:pt x="34" y="162"/>
                    </a:lnTo>
                    <a:lnTo>
                      <a:pt x="36" y="161"/>
                    </a:lnTo>
                    <a:lnTo>
                      <a:pt x="36" y="158"/>
                    </a:lnTo>
                    <a:lnTo>
                      <a:pt x="37" y="156"/>
                    </a:lnTo>
                    <a:lnTo>
                      <a:pt x="39" y="149"/>
                    </a:lnTo>
                    <a:lnTo>
                      <a:pt x="39" y="147"/>
                    </a:lnTo>
                    <a:lnTo>
                      <a:pt x="38" y="147"/>
                    </a:lnTo>
                    <a:lnTo>
                      <a:pt x="37" y="146"/>
                    </a:lnTo>
                    <a:lnTo>
                      <a:pt x="37" y="143"/>
                    </a:lnTo>
                    <a:lnTo>
                      <a:pt x="38" y="142"/>
                    </a:lnTo>
                    <a:lnTo>
                      <a:pt x="38" y="141"/>
                    </a:lnTo>
                    <a:lnTo>
                      <a:pt x="41" y="139"/>
                    </a:lnTo>
                    <a:lnTo>
                      <a:pt x="41" y="138"/>
                    </a:lnTo>
                    <a:lnTo>
                      <a:pt x="41" y="137"/>
                    </a:lnTo>
                    <a:lnTo>
                      <a:pt x="39" y="137"/>
                    </a:lnTo>
                    <a:lnTo>
                      <a:pt x="38" y="134"/>
                    </a:lnTo>
                    <a:lnTo>
                      <a:pt x="38" y="133"/>
                    </a:lnTo>
                    <a:lnTo>
                      <a:pt x="38" y="132"/>
                    </a:lnTo>
                    <a:lnTo>
                      <a:pt x="38" y="130"/>
                    </a:lnTo>
                    <a:lnTo>
                      <a:pt x="39" y="129"/>
                    </a:lnTo>
                    <a:lnTo>
                      <a:pt x="41" y="129"/>
                    </a:lnTo>
                    <a:lnTo>
                      <a:pt x="42" y="130"/>
                    </a:lnTo>
                    <a:lnTo>
                      <a:pt x="44" y="129"/>
                    </a:lnTo>
                    <a:lnTo>
                      <a:pt x="46" y="128"/>
                    </a:lnTo>
                    <a:lnTo>
                      <a:pt x="47" y="124"/>
                    </a:lnTo>
                    <a:lnTo>
                      <a:pt x="51" y="123"/>
                    </a:lnTo>
                    <a:lnTo>
                      <a:pt x="52" y="123"/>
                    </a:lnTo>
                    <a:lnTo>
                      <a:pt x="53" y="124"/>
                    </a:lnTo>
                    <a:lnTo>
                      <a:pt x="56" y="124"/>
                    </a:lnTo>
                    <a:lnTo>
                      <a:pt x="60" y="124"/>
                    </a:lnTo>
                    <a:lnTo>
                      <a:pt x="60" y="123"/>
                    </a:lnTo>
                    <a:lnTo>
                      <a:pt x="60" y="120"/>
                    </a:lnTo>
                    <a:lnTo>
                      <a:pt x="60" y="116"/>
                    </a:lnTo>
                    <a:lnTo>
                      <a:pt x="60" y="114"/>
                    </a:lnTo>
                    <a:lnTo>
                      <a:pt x="60" y="110"/>
                    </a:lnTo>
                    <a:lnTo>
                      <a:pt x="61" y="108"/>
                    </a:lnTo>
                    <a:lnTo>
                      <a:pt x="61" y="104"/>
                    </a:lnTo>
                    <a:lnTo>
                      <a:pt x="65" y="101"/>
                    </a:lnTo>
                    <a:lnTo>
                      <a:pt x="67" y="99"/>
                    </a:lnTo>
                    <a:lnTo>
                      <a:pt x="70" y="96"/>
                    </a:lnTo>
                    <a:lnTo>
                      <a:pt x="71" y="96"/>
                    </a:lnTo>
                    <a:lnTo>
                      <a:pt x="72" y="97"/>
                    </a:lnTo>
                    <a:lnTo>
                      <a:pt x="72" y="100"/>
                    </a:lnTo>
                    <a:lnTo>
                      <a:pt x="74" y="103"/>
                    </a:lnTo>
                    <a:lnTo>
                      <a:pt x="75" y="108"/>
                    </a:lnTo>
                    <a:lnTo>
                      <a:pt x="76" y="109"/>
                    </a:lnTo>
                    <a:lnTo>
                      <a:pt x="79" y="108"/>
                    </a:lnTo>
                    <a:lnTo>
                      <a:pt x="80" y="105"/>
                    </a:lnTo>
                    <a:lnTo>
                      <a:pt x="80" y="104"/>
                    </a:lnTo>
                    <a:lnTo>
                      <a:pt x="79" y="101"/>
                    </a:lnTo>
                    <a:lnTo>
                      <a:pt x="79" y="100"/>
                    </a:lnTo>
                    <a:lnTo>
                      <a:pt x="79" y="97"/>
                    </a:lnTo>
                    <a:lnTo>
                      <a:pt x="79" y="95"/>
                    </a:lnTo>
                    <a:lnTo>
                      <a:pt x="79" y="92"/>
                    </a:lnTo>
                    <a:lnTo>
                      <a:pt x="79" y="89"/>
                    </a:lnTo>
                    <a:lnTo>
                      <a:pt x="80" y="89"/>
                    </a:lnTo>
                    <a:lnTo>
                      <a:pt x="81" y="87"/>
                    </a:lnTo>
                    <a:lnTo>
                      <a:pt x="81" y="86"/>
                    </a:lnTo>
                    <a:lnTo>
                      <a:pt x="82" y="84"/>
                    </a:lnTo>
                    <a:lnTo>
                      <a:pt x="84" y="84"/>
                    </a:lnTo>
                    <a:lnTo>
                      <a:pt x="84" y="82"/>
                    </a:lnTo>
                    <a:lnTo>
                      <a:pt x="85" y="81"/>
                    </a:lnTo>
                    <a:lnTo>
                      <a:pt x="85" y="80"/>
                    </a:lnTo>
                    <a:lnTo>
                      <a:pt x="86" y="76"/>
                    </a:lnTo>
                    <a:lnTo>
                      <a:pt x="88" y="76"/>
                    </a:lnTo>
                    <a:lnTo>
                      <a:pt x="89" y="78"/>
                    </a:lnTo>
                    <a:lnTo>
                      <a:pt x="91" y="78"/>
                    </a:lnTo>
                    <a:lnTo>
                      <a:pt x="94" y="78"/>
                    </a:lnTo>
                    <a:lnTo>
                      <a:pt x="95" y="78"/>
                    </a:lnTo>
                    <a:lnTo>
                      <a:pt x="96" y="78"/>
                    </a:lnTo>
                    <a:lnTo>
                      <a:pt x="96" y="76"/>
                    </a:lnTo>
                    <a:lnTo>
                      <a:pt x="96" y="75"/>
                    </a:lnTo>
                    <a:lnTo>
                      <a:pt x="96" y="73"/>
                    </a:lnTo>
                    <a:lnTo>
                      <a:pt x="99" y="71"/>
                    </a:lnTo>
                    <a:lnTo>
                      <a:pt x="101" y="71"/>
                    </a:lnTo>
                    <a:lnTo>
                      <a:pt x="103" y="70"/>
                    </a:lnTo>
                    <a:lnTo>
                      <a:pt x="101" y="68"/>
                    </a:lnTo>
                    <a:lnTo>
                      <a:pt x="100" y="68"/>
                    </a:lnTo>
                    <a:lnTo>
                      <a:pt x="98" y="68"/>
                    </a:lnTo>
                    <a:lnTo>
                      <a:pt x="96" y="67"/>
                    </a:lnTo>
                    <a:lnTo>
                      <a:pt x="95" y="66"/>
                    </a:lnTo>
                    <a:lnTo>
                      <a:pt x="95" y="59"/>
                    </a:lnTo>
                    <a:lnTo>
                      <a:pt x="95" y="58"/>
                    </a:lnTo>
                    <a:lnTo>
                      <a:pt x="95" y="57"/>
                    </a:lnTo>
                    <a:lnTo>
                      <a:pt x="94" y="56"/>
                    </a:lnTo>
                    <a:lnTo>
                      <a:pt x="90" y="54"/>
                    </a:lnTo>
                    <a:lnTo>
                      <a:pt x="90" y="53"/>
                    </a:lnTo>
                    <a:lnTo>
                      <a:pt x="91" y="52"/>
                    </a:lnTo>
                    <a:lnTo>
                      <a:pt x="94" y="51"/>
                    </a:lnTo>
                    <a:lnTo>
                      <a:pt x="95" y="51"/>
                    </a:lnTo>
                    <a:lnTo>
                      <a:pt x="96" y="52"/>
                    </a:lnTo>
                    <a:lnTo>
                      <a:pt x="98" y="52"/>
                    </a:lnTo>
                    <a:lnTo>
                      <a:pt x="100" y="52"/>
                    </a:lnTo>
                    <a:lnTo>
                      <a:pt x="100" y="51"/>
                    </a:lnTo>
                    <a:lnTo>
                      <a:pt x="99" y="48"/>
                    </a:lnTo>
                    <a:lnTo>
                      <a:pt x="98" y="48"/>
                    </a:lnTo>
                    <a:lnTo>
                      <a:pt x="96" y="46"/>
                    </a:lnTo>
                    <a:lnTo>
                      <a:pt x="95" y="44"/>
                    </a:lnTo>
                    <a:lnTo>
                      <a:pt x="94" y="44"/>
                    </a:lnTo>
                    <a:lnTo>
                      <a:pt x="91" y="44"/>
                    </a:lnTo>
                    <a:lnTo>
                      <a:pt x="90" y="43"/>
                    </a:lnTo>
                    <a:lnTo>
                      <a:pt x="90" y="40"/>
                    </a:lnTo>
                    <a:lnTo>
                      <a:pt x="89" y="38"/>
                    </a:lnTo>
                    <a:lnTo>
                      <a:pt x="85" y="35"/>
                    </a:lnTo>
                    <a:lnTo>
                      <a:pt x="84" y="34"/>
                    </a:lnTo>
                    <a:lnTo>
                      <a:pt x="82" y="33"/>
                    </a:lnTo>
                    <a:lnTo>
                      <a:pt x="82" y="29"/>
                    </a:lnTo>
                    <a:lnTo>
                      <a:pt x="82" y="25"/>
                    </a:lnTo>
                    <a:lnTo>
                      <a:pt x="81" y="23"/>
                    </a:lnTo>
                    <a:lnTo>
                      <a:pt x="82" y="20"/>
                    </a:lnTo>
                    <a:lnTo>
                      <a:pt x="82" y="19"/>
                    </a:lnTo>
                    <a:lnTo>
                      <a:pt x="84" y="19"/>
                    </a:lnTo>
                    <a:lnTo>
                      <a:pt x="85" y="20"/>
                    </a:lnTo>
                    <a:lnTo>
                      <a:pt x="88" y="21"/>
                    </a:lnTo>
                    <a:lnTo>
                      <a:pt x="89" y="23"/>
                    </a:lnTo>
                    <a:lnTo>
                      <a:pt x="90" y="21"/>
                    </a:lnTo>
                    <a:lnTo>
                      <a:pt x="94" y="20"/>
                    </a:lnTo>
                    <a:lnTo>
                      <a:pt x="94" y="19"/>
                    </a:lnTo>
                    <a:lnTo>
                      <a:pt x="95" y="16"/>
                    </a:lnTo>
                    <a:lnTo>
                      <a:pt x="96" y="16"/>
                    </a:lnTo>
                    <a:lnTo>
                      <a:pt x="98" y="15"/>
                    </a:lnTo>
                    <a:lnTo>
                      <a:pt x="98" y="14"/>
                    </a:lnTo>
                    <a:lnTo>
                      <a:pt x="99" y="13"/>
                    </a:lnTo>
                    <a:lnTo>
                      <a:pt x="101" y="10"/>
                    </a:lnTo>
                    <a:lnTo>
                      <a:pt x="103" y="11"/>
                    </a:lnTo>
                    <a:lnTo>
                      <a:pt x="104" y="13"/>
                    </a:lnTo>
                    <a:lnTo>
                      <a:pt x="105" y="11"/>
                    </a:lnTo>
                    <a:lnTo>
                      <a:pt x="105" y="10"/>
                    </a:lnTo>
                    <a:lnTo>
                      <a:pt x="107" y="8"/>
                    </a:lnTo>
                    <a:lnTo>
                      <a:pt x="112" y="9"/>
                    </a:lnTo>
                    <a:lnTo>
                      <a:pt x="113" y="9"/>
                    </a:lnTo>
                    <a:lnTo>
                      <a:pt x="114" y="9"/>
                    </a:lnTo>
                    <a:lnTo>
                      <a:pt x="118" y="8"/>
                    </a:lnTo>
                    <a:lnTo>
                      <a:pt x="120" y="6"/>
                    </a:lnTo>
                    <a:lnTo>
                      <a:pt x="124" y="5"/>
                    </a:lnTo>
                    <a:lnTo>
                      <a:pt x="127" y="5"/>
                    </a:lnTo>
                    <a:lnTo>
                      <a:pt x="129" y="5"/>
                    </a:lnTo>
                    <a:lnTo>
                      <a:pt x="133" y="4"/>
                    </a:lnTo>
                    <a:lnTo>
                      <a:pt x="136" y="5"/>
                    </a:lnTo>
                    <a:lnTo>
                      <a:pt x="138" y="6"/>
                    </a:lnTo>
                    <a:lnTo>
                      <a:pt x="138" y="8"/>
                    </a:lnTo>
                    <a:lnTo>
                      <a:pt x="139" y="9"/>
                    </a:lnTo>
                    <a:lnTo>
                      <a:pt x="141" y="11"/>
                    </a:lnTo>
                    <a:lnTo>
                      <a:pt x="141" y="13"/>
                    </a:lnTo>
                    <a:lnTo>
                      <a:pt x="142" y="15"/>
                    </a:lnTo>
                    <a:lnTo>
                      <a:pt x="145" y="16"/>
                    </a:lnTo>
                    <a:lnTo>
                      <a:pt x="147" y="21"/>
                    </a:lnTo>
                    <a:lnTo>
                      <a:pt x="151" y="24"/>
                    </a:lnTo>
                    <a:lnTo>
                      <a:pt x="155" y="28"/>
                    </a:lnTo>
                    <a:lnTo>
                      <a:pt x="157" y="33"/>
                    </a:lnTo>
                    <a:lnTo>
                      <a:pt x="159" y="38"/>
                    </a:lnTo>
                    <a:lnTo>
                      <a:pt x="160" y="43"/>
                    </a:lnTo>
                    <a:lnTo>
                      <a:pt x="159" y="49"/>
                    </a:lnTo>
                    <a:lnTo>
                      <a:pt x="157" y="54"/>
                    </a:lnTo>
                    <a:lnTo>
                      <a:pt x="156" y="58"/>
                    </a:lnTo>
                    <a:lnTo>
                      <a:pt x="157" y="61"/>
                    </a:lnTo>
                    <a:lnTo>
                      <a:pt x="159" y="61"/>
                    </a:lnTo>
                    <a:lnTo>
                      <a:pt x="160" y="61"/>
                    </a:lnTo>
                    <a:lnTo>
                      <a:pt x="160" y="59"/>
                    </a:lnTo>
                    <a:lnTo>
                      <a:pt x="161" y="58"/>
                    </a:lnTo>
                    <a:lnTo>
                      <a:pt x="161" y="57"/>
                    </a:lnTo>
                    <a:lnTo>
                      <a:pt x="161" y="54"/>
                    </a:lnTo>
                    <a:lnTo>
                      <a:pt x="161" y="53"/>
                    </a:lnTo>
                    <a:lnTo>
                      <a:pt x="161" y="52"/>
                    </a:lnTo>
                    <a:lnTo>
                      <a:pt x="164" y="49"/>
                    </a:lnTo>
                    <a:lnTo>
                      <a:pt x="164" y="48"/>
                    </a:lnTo>
                    <a:lnTo>
                      <a:pt x="165" y="48"/>
                    </a:lnTo>
                    <a:lnTo>
                      <a:pt x="165" y="49"/>
                    </a:lnTo>
                    <a:lnTo>
                      <a:pt x="165" y="51"/>
                    </a:lnTo>
                    <a:lnTo>
                      <a:pt x="167" y="52"/>
                    </a:lnTo>
                    <a:lnTo>
                      <a:pt x="167" y="53"/>
                    </a:lnTo>
                    <a:lnTo>
                      <a:pt x="169" y="53"/>
                    </a:lnTo>
                    <a:lnTo>
                      <a:pt x="170" y="53"/>
                    </a:lnTo>
                    <a:lnTo>
                      <a:pt x="171" y="53"/>
                    </a:lnTo>
                    <a:lnTo>
                      <a:pt x="172" y="54"/>
                    </a:lnTo>
                    <a:lnTo>
                      <a:pt x="174" y="53"/>
                    </a:lnTo>
                    <a:lnTo>
                      <a:pt x="175" y="53"/>
                    </a:lnTo>
                    <a:lnTo>
                      <a:pt x="176" y="53"/>
                    </a:lnTo>
                    <a:lnTo>
                      <a:pt x="178" y="53"/>
                    </a:lnTo>
                    <a:lnTo>
                      <a:pt x="179" y="54"/>
                    </a:lnTo>
                    <a:lnTo>
                      <a:pt x="180" y="57"/>
                    </a:lnTo>
                    <a:lnTo>
                      <a:pt x="179" y="57"/>
                    </a:lnTo>
                    <a:lnTo>
                      <a:pt x="179" y="58"/>
                    </a:lnTo>
                    <a:lnTo>
                      <a:pt x="180" y="61"/>
                    </a:lnTo>
                    <a:lnTo>
                      <a:pt x="183" y="65"/>
                    </a:lnTo>
                    <a:lnTo>
                      <a:pt x="185" y="63"/>
                    </a:lnTo>
                    <a:lnTo>
                      <a:pt x="186" y="61"/>
                    </a:lnTo>
                    <a:lnTo>
                      <a:pt x="188" y="59"/>
                    </a:lnTo>
                    <a:lnTo>
                      <a:pt x="189" y="58"/>
                    </a:lnTo>
                    <a:lnTo>
                      <a:pt x="189" y="57"/>
                    </a:lnTo>
                    <a:lnTo>
                      <a:pt x="191" y="57"/>
                    </a:lnTo>
                    <a:lnTo>
                      <a:pt x="193" y="57"/>
                    </a:lnTo>
                    <a:lnTo>
                      <a:pt x="193" y="58"/>
                    </a:lnTo>
                    <a:lnTo>
                      <a:pt x="193" y="59"/>
                    </a:lnTo>
                    <a:lnTo>
                      <a:pt x="193" y="61"/>
                    </a:lnTo>
                    <a:lnTo>
                      <a:pt x="194" y="65"/>
                    </a:lnTo>
                    <a:lnTo>
                      <a:pt x="195" y="66"/>
                    </a:lnTo>
                    <a:lnTo>
                      <a:pt x="199" y="66"/>
                    </a:lnTo>
                    <a:lnTo>
                      <a:pt x="200" y="65"/>
                    </a:lnTo>
                    <a:lnTo>
                      <a:pt x="202" y="63"/>
                    </a:lnTo>
                    <a:lnTo>
                      <a:pt x="202" y="61"/>
                    </a:lnTo>
                    <a:lnTo>
                      <a:pt x="204" y="58"/>
                    </a:lnTo>
                    <a:lnTo>
                      <a:pt x="205" y="57"/>
                    </a:lnTo>
                    <a:lnTo>
                      <a:pt x="207" y="56"/>
                    </a:lnTo>
                    <a:lnTo>
                      <a:pt x="207" y="54"/>
                    </a:lnTo>
                    <a:lnTo>
                      <a:pt x="208" y="53"/>
                    </a:lnTo>
                    <a:lnTo>
                      <a:pt x="208" y="51"/>
                    </a:lnTo>
                    <a:lnTo>
                      <a:pt x="208" y="49"/>
                    </a:lnTo>
                    <a:lnTo>
                      <a:pt x="207" y="46"/>
                    </a:lnTo>
                    <a:lnTo>
                      <a:pt x="205" y="46"/>
                    </a:lnTo>
                    <a:lnTo>
                      <a:pt x="203" y="46"/>
                    </a:lnTo>
                    <a:lnTo>
                      <a:pt x="202" y="46"/>
                    </a:lnTo>
                    <a:lnTo>
                      <a:pt x="202" y="44"/>
                    </a:lnTo>
                    <a:lnTo>
                      <a:pt x="202" y="43"/>
                    </a:lnTo>
                    <a:lnTo>
                      <a:pt x="200" y="42"/>
                    </a:lnTo>
                    <a:lnTo>
                      <a:pt x="198" y="42"/>
                    </a:lnTo>
                    <a:lnTo>
                      <a:pt x="195" y="40"/>
                    </a:lnTo>
                    <a:lnTo>
                      <a:pt x="195" y="38"/>
                    </a:lnTo>
                    <a:lnTo>
                      <a:pt x="195" y="35"/>
                    </a:lnTo>
                    <a:lnTo>
                      <a:pt x="195" y="34"/>
                    </a:lnTo>
                    <a:lnTo>
                      <a:pt x="198" y="34"/>
                    </a:lnTo>
                    <a:lnTo>
                      <a:pt x="199" y="34"/>
                    </a:lnTo>
                    <a:lnTo>
                      <a:pt x="200" y="34"/>
                    </a:lnTo>
                    <a:lnTo>
                      <a:pt x="202" y="34"/>
                    </a:lnTo>
                    <a:lnTo>
                      <a:pt x="202" y="33"/>
                    </a:lnTo>
                    <a:lnTo>
                      <a:pt x="202" y="30"/>
                    </a:lnTo>
                    <a:lnTo>
                      <a:pt x="202" y="29"/>
                    </a:lnTo>
                    <a:lnTo>
                      <a:pt x="202" y="28"/>
                    </a:lnTo>
                    <a:lnTo>
                      <a:pt x="203" y="28"/>
                    </a:lnTo>
                    <a:lnTo>
                      <a:pt x="204" y="27"/>
                    </a:lnTo>
                    <a:lnTo>
                      <a:pt x="203" y="25"/>
                    </a:lnTo>
                    <a:lnTo>
                      <a:pt x="203" y="24"/>
                    </a:lnTo>
                    <a:lnTo>
                      <a:pt x="204" y="23"/>
                    </a:lnTo>
                    <a:lnTo>
                      <a:pt x="204" y="20"/>
                    </a:lnTo>
                    <a:lnTo>
                      <a:pt x="205" y="19"/>
                    </a:lnTo>
                    <a:lnTo>
                      <a:pt x="208" y="16"/>
                    </a:lnTo>
                    <a:lnTo>
                      <a:pt x="209" y="16"/>
                    </a:lnTo>
                    <a:lnTo>
                      <a:pt x="210" y="15"/>
                    </a:lnTo>
                    <a:lnTo>
                      <a:pt x="213" y="16"/>
                    </a:lnTo>
                    <a:lnTo>
                      <a:pt x="214" y="16"/>
                    </a:lnTo>
                    <a:lnTo>
                      <a:pt x="216" y="15"/>
                    </a:lnTo>
                    <a:lnTo>
                      <a:pt x="216" y="14"/>
                    </a:lnTo>
                    <a:lnTo>
                      <a:pt x="217" y="13"/>
                    </a:lnTo>
                    <a:lnTo>
                      <a:pt x="218" y="11"/>
                    </a:lnTo>
                    <a:lnTo>
                      <a:pt x="219" y="11"/>
                    </a:lnTo>
                    <a:lnTo>
                      <a:pt x="219" y="13"/>
                    </a:lnTo>
                    <a:lnTo>
                      <a:pt x="221" y="14"/>
                    </a:lnTo>
                    <a:lnTo>
                      <a:pt x="222" y="15"/>
                    </a:lnTo>
                    <a:lnTo>
                      <a:pt x="223" y="16"/>
                    </a:lnTo>
                    <a:lnTo>
                      <a:pt x="224" y="16"/>
                    </a:lnTo>
                    <a:lnTo>
                      <a:pt x="227" y="16"/>
                    </a:lnTo>
                    <a:lnTo>
                      <a:pt x="228" y="19"/>
                    </a:lnTo>
                    <a:lnTo>
                      <a:pt x="229" y="20"/>
                    </a:lnTo>
                    <a:lnTo>
                      <a:pt x="232" y="20"/>
                    </a:lnTo>
                    <a:lnTo>
                      <a:pt x="233" y="20"/>
                    </a:lnTo>
                    <a:lnTo>
                      <a:pt x="235" y="19"/>
                    </a:lnTo>
                    <a:lnTo>
                      <a:pt x="236" y="19"/>
                    </a:lnTo>
                    <a:lnTo>
                      <a:pt x="237" y="19"/>
                    </a:lnTo>
                    <a:lnTo>
                      <a:pt x="240" y="16"/>
                    </a:lnTo>
                    <a:lnTo>
                      <a:pt x="242" y="15"/>
                    </a:lnTo>
                    <a:lnTo>
                      <a:pt x="242" y="13"/>
                    </a:lnTo>
                    <a:lnTo>
                      <a:pt x="242" y="10"/>
                    </a:lnTo>
                    <a:lnTo>
                      <a:pt x="240" y="10"/>
                    </a:lnTo>
                    <a:lnTo>
                      <a:pt x="240" y="8"/>
                    </a:lnTo>
                    <a:lnTo>
                      <a:pt x="238" y="6"/>
                    </a:lnTo>
                    <a:lnTo>
                      <a:pt x="243" y="4"/>
                    </a:lnTo>
                    <a:lnTo>
                      <a:pt x="245" y="1"/>
                    </a:lnTo>
                    <a:lnTo>
                      <a:pt x="246" y="4"/>
                    </a:lnTo>
                    <a:lnTo>
                      <a:pt x="247" y="4"/>
                    </a:lnTo>
                    <a:lnTo>
                      <a:pt x="250" y="4"/>
                    </a:lnTo>
                    <a:lnTo>
                      <a:pt x="251" y="0"/>
                    </a:lnTo>
                    <a:lnTo>
                      <a:pt x="254" y="1"/>
                    </a:lnTo>
                    <a:lnTo>
                      <a:pt x="255" y="1"/>
                    </a:lnTo>
                    <a:lnTo>
                      <a:pt x="259" y="1"/>
                    </a:lnTo>
                    <a:lnTo>
                      <a:pt x="261" y="4"/>
                    </a:lnTo>
                    <a:lnTo>
                      <a:pt x="262" y="6"/>
                    </a:lnTo>
                    <a:lnTo>
                      <a:pt x="264" y="9"/>
                    </a:lnTo>
                    <a:lnTo>
                      <a:pt x="264" y="11"/>
                    </a:lnTo>
                    <a:lnTo>
                      <a:pt x="262" y="13"/>
                    </a:lnTo>
                    <a:lnTo>
                      <a:pt x="261" y="16"/>
                    </a:lnTo>
                    <a:lnTo>
                      <a:pt x="261" y="21"/>
                    </a:lnTo>
                    <a:lnTo>
                      <a:pt x="261" y="24"/>
                    </a:lnTo>
                    <a:lnTo>
                      <a:pt x="262" y="27"/>
                    </a:lnTo>
                    <a:lnTo>
                      <a:pt x="265" y="29"/>
                    </a:lnTo>
                    <a:lnTo>
                      <a:pt x="268" y="30"/>
                    </a:lnTo>
                    <a:lnTo>
                      <a:pt x="270" y="33"/>
                    </a:lnTo>
                    <a:lnTo>
                      <a:pt x="275" y="33"/>
                    </a:lnTo>
                    <a:lnTo>
                      <a:pt x="275" y="30"/>
                    </a:lnTo>
                    <a:lnTo>
                      <a:pt x="275" y="29"/>
                    </a:lnTo>
                    <a:lnTo>
                      <a:pt x="274" y="27"/>
                    </a:lnTo>
                    <a:lnTo>
                      <a:pt x="274" y="24"/>
                    </a:lnTo>
                    <a:lnTo>
                      <a:pt x="275" y="24"/>
                    </a:lnTo>
                    <a:lnTo>
                      <a:pt x="278" y="23"/>
                    </a:lnTo>
                    <a:lnTo>
                      <a:pt x="279" y="21"/>
                    </a:lnTo>
                    <a:lnTo>
                      <a:pt x="281" y="21"/>
                    </a:lnTo>
                    <a:lnTo>
                      <a:pt x="284" y="20"/>
                    </a:lnTo>
                    <a:lnTo>
                      <a:pt x="288" y="21"/>
                    </a:lnTo>
                    <a:lnTo>
                      <a:pt x="290" y="23"/>
                    </a:lnTo>
                    <a:lnTo>
                      <a:pt x="292" y="24"/>
                    </a:lnTo>
                    <a:lnTo>
                      <a:pt x="294" y="27"/>
                    </a:lnTo>
                    <a:lnTo>
                      <a:pt x="295" y="29"/>
                    </a:lnTo>
                    <a:lnTo>
                      <a:pt x="297" y="30"/>
                    </a:lnTo>
                    <a:lnTo>
                      <a:pt x="298" y="40"/>
                    </a:lnTo>
                    <a:lnTo>
                      <a:pt x="294" y="42"/>
                    </a:lnTo>
                    <a:lnTo>
                      <a:pt x="293" y="43"/>
                    </a:lnTo>
                    <a:lnTo>
                      <a:pt x="292" y="44"/>
                    </a:lnTo>
                    <a:lnTo>
                      <a:pt x="292" y="46"/>
                    </a:lnTo>
                    <a:lnTo>
                      <a:pt x="293" y="48"/>
                    </a:lnTo>
                    <a:lnTo>
                      <a:pt x="293" y="49"/>
                    </a:lnTo>
                    <a:lnTo>
                      <a:pt x="293" y="52"/>
                    </a:lnTo>
                    <a:lnTo>
                      <a:pt x="294" y="54"/>
                    </a:lnTo>
                    <a:lnTo>
                      <a:pt x="295" y="57"/>
                    </a:lnTo>
                    <a:lnTo>
                      <a:pt x="295" y="58"/>
                    </a:lnTo>
                    <a:lnTo>
                      <a:pt x="294" y="59"/>
                    </a:lnTo>
                    <a:lnTo>
                      <a:pt x="293" y="63"/>
                    </a:lnTo>
                    <a:lnTo>
                      <a:pt x="292" y="66"/>
                    </a:lnTo>
                    <a:lnTo>
                      <a:pt x="289" y="68"/>
                    </a:lnTo>
                    <a:lnTo>
                      <a:pt x="287" y="71"/>
                    </a:lnTo>
                    <a:lnTo>
                      <a:pt x="284" y="71"/>
                    </a:lnTo>
                    <a:lnTo>
                      <a:pt x="284" y="73"/>
                    </a:lnTo>
                    <a:lnTo>
                      <a:pt x="287" y="75"/>
                    </a:lnTo>
                    <a:lnTo>
                      <a:pt x="287" y="80"/>
                    </a:lnTo>
                    <a:lnTo>
                      <a:pt x="284" y="84"/>
                    </a:lnTo>
                    <a:lnTo>
                      <a:pt x="283" y="84"/>
                    </a:lnTo>
                    <a:lnTo>
                      <a:pt x="280" y="84"/>
                    </a:lnTo>
                    <a:lnTo>
                      <a:pt x="280" y="82"/>
                    </a:lnTo>
                    <a:lnTo>
                      <a:pt x="278" y="78"/>
                    </a:lnTo>
                    <a:lnTo>
                      <a:pt x="276" y="76"/>
                    </a:lnTo>
                    <a:lnTo>
                      <a:pt x="275" y="75"/>
                    </a:lnTo>
                    <a:lnTo>
                      <a:pt x="270" y="73"/>
                    </a:lnTo>
                    <a:lnTo>
                      <a:pt x="268" y="73"/>
                    </a:lnTo>
                    <a:lnTo>
                      <a:pt x="266" y="75"/>
                    </a:lnTo>
                    <a:lnTo>
                      <a:pt x="268" y="76"/>
                    </a:lnTo>
                    <a:lnTo>
                      <a:pt x="270" y="78"/>
                    </a:lnTo>
                    <a:lnTo>
                      <a:pt x="273" y="81"/>
                    </a:lnTo>
                    <a:lnTo>
                      <a:pt x="274" y="84"/>
                    </a:lnTo>
                    <a:lnTo>
                      <a:pt x="270" y="84"/>
                    </a:lnTo>
                    <a:lnTo>
                      <a:pt x="268" y="84"/>
                    </a:lnTo>
                    <a:lnTo>
                      <a:pt x="265" y="84"/>
                    </a:lnTo>
                    <a:lnTo>
                      <a:pt x="264" y="84"/>
                    </a:lnTo>
                    <a:lnTo>
                      <a:pt x="262" y="86"/>
                    </a:lnTo>
                    <a:lnTo>
                      <a:pt x="261" y="89"/>
                    </a:lnTo>
                    <a:lnTo>
                      <a:pt x="259" y="87"/>
                    </a:lnTo>
                    <a:lnTo>
                      <a:pt x="259" y="86"/>
                    </a:lnTo>
                    <a:lnTo>
                      <a:pt x="257" y="86"/>
                    </a:lnTo>
                    <a:lnTo>
                      <a:pt x="255" y="86"/>
                    </a:lnTo>
                    <a:lnTo>
                      <a:pt x="255" y="84"/>
                    </a:lnTo>
                    <a:lnTo>
                      <a:pt x="252" y="82"/>
                    </a:lnTo>
                    <a:lnTo>
                      <a:pt x="251" y="81"/>
                    </a:lnTo>
                    <a:lnTo>
                      <a:pt x="251" y="82"/>
                    </a:lnTo>
                    <a:lnTo>
                      <a:pt x="250" y="84"/>
                    </a:lnTo>
                    <a:lnTo>
                      <a:pt x="247" y="82"/>
                    </a:lnTo>
                    <a:lnTo>
                      <a:pt x="245" y="82"/>
                    </a:lnTo>
                    <a:lnTo>
                      <a:pt x="243" y="82"/>
                    </a:lnTo>
                    <a:lnTo>
                      <a:pt x="243" y="84"/>
                    </a:lnTo>
                    <a:lnTo>
                      <a:pt x="245" y="85"/>
                    </a:lnTo>
                    <a:lnTo>
                      <a:pt x="243" y="87"/>
                    </a:lnTo>
                    <a:lnTo>
                      <a:pt x="242" y="87"/>
                    </a:lnTo>
                    <a:lnTo>
                      <a:pt x="240" y="87"/>
                    </a:lnTo>
                    <a:lnTo>
                      <a:pt x="238" y="87"/>
                    </a:lnTo>
                    <a:lnTo>
                      <a:pt x="240" y="89"/>
                    </a:lnTo>
                    <a:lnTo>
                      <a:pt x="242" y="92"/>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0" name="Freeform 220">
                <a:extLst>
                  <a:ext uri="{FF2B5EF4-FFF2-40B4-BE49-F238E27FC236}">
                    <a16:creationId xmlns:a16="http://schemas.microsoft.com/office/drawing/2014/main" id="{DB1F9080-AB54-4025-B67B-9B6A2A61A1C8}"/>
                  </a:ext>
                </a:extLst>
              </p:cNvPr>
              <p:cNvSpPr>
                <a:spLocks/>
              </p:cNvSpPr>
              <p:nvPr/>
            </p:nvSpPr>
            <p:spPr bwMode="auto">
              <a:xfrm>
                <a:off x="7135813" y="2152651"/>
                <a:ext cx="676275" cy="747713"/>
              </a:xfrm>
              <a:custGeom>
                <a:avLst/>
                <a:gdLst>
                  <a:gd name="T0" fmla="*/ 92 w 426"/>
                  <a:gd name="T1" fmla="*/ 160 h 471"/>
                  <a:gd name="T2" fmla="*/ 113 w 426"/>
                  <a:gd name="T3" fmla="*/ 134 h 471"/>
                  <a:gd name="T4" fmla="*/ 138 w 426"/>
                  <a:gd name="T5" fmla="*/ 125 h 471"/>
                  <a:gd name="T6" fmla="*/ 173 w 426"/>
                  <a:gd name="T7" fmla="*/ 124 h 471"/>
                  <a:gd name="T8" fmla="*/ 191 w 426"/>
                  <a:gd name="T9" fmla="*/ 116 h 471"/>
                  <a:gd name="T10" fmla="*/ 215 w 426"/>
                  <a:gd name="T11" fmla="*/ 124 h 471"/>
                  <a:gd name="T12" fmla="*/ 241 w 426"/>
                  <a:gd name="T13" fmla="*/ 128 h 471"/>
                  <a:gd name="T14" fmla="*/ 257 w 426"/>
                  <a:gd name="T15" fmla="*/ 124 h 471"/>
                  <a:gd name="T16" fmla="*/ 267 w 426"/>
                  <a:gd name="T17" fmla="*/ 96 h 471"/>
                  <a:gd name="T18" fmla="*/ 286 w 426"/>
                  <a:gd name="T19" fmla="*/ 87 h 471"/>
                  <a:gd name="T20" fmla="*/ 298 w 426"/>
                  <a:gd name="T21" fmla="*/ 58 h 471"/>
                  <a:gd name="T22" fmla="*/ 309 w 426"/>
                  <a:gd name="T23" fmla="*/ 50 h 471"/>
                  <a:gd name="T24" fmla="*/ 331 w 426"/>
                  <a:gd name="T25" fmla="*/ 48 h 471"/>
                  <a:gd name="T26" fmla="*/ 361 w 426"/>
                  <a:gd name="T27" fmla="*/ 43 h 471"/>
                  <a:gd name="T28" fmla="*/ 367 w 426"/>
                  <a:gd name="T29" fmla="*/ 20 h 471"/>
                  <a:gd name="T30" fmla="*/ 381 w 426"/>
                  <a:gd name="T31" fmla="*/ 10 h 471"/>
                  <a:gd name="T32" fmla="*/ 398 w 426"/>
                  <a:gd name="T33" fmla="*/ 0 h 471"/>
                  <a:gd name="T34" fmla="*/ 419 w 426"/>
                  <a:gd name="T35" fmla="*/ 39 h 471"/>
                  <a:gd name="T36" fmla="*/ 422 w 426"/>
                  <a:gd name="T37" fmla="*/ 70 h 471"/>
                  <a:gd name="T38" fmla="*/ 403 w 426"/>
                  <a:gd name="T39" fmla="*/ 103 h 471"/>
                  <a:gd name="T40" fmla="*/ 398 w 426"/>
                  <a:gd name="T41" fmla="*/ 136 h 471"/>
                  <a:gd name="T42" fmla="*/ 388 w 426"/>
                  <a:gd name="T43" fmla="*/ 224 h 471"/>
                  <a:gd name="T44" fmla="*/ 355 w 426"/>
                  <a:gd name="T45" fmla="*/ 209 h 471"/>
                  <a:gd name="T46" fmla="*/ 343 w 426"/>
                  <a:gd name="T47" fmla="*/ 220 h 471"/>
                  <a:gd name="T48" fmla="*/ 346 w 426"/>
                  <a:gd name="T49" fmla="*/ 247 h 471"/>
                  <a:gd name="T50" fmla="*/ 352 w 426"/>
                  <a:gd name="T51" fmla="*/ 271 h 471"/>
                  <a:gd name="T52" fmla="*/ 331 w 426"/>
                  <a:gd name="T53" fmla="*/ 285 h 471"/>
                  <a:gd name="T54" fmla="*/ 313 w 426"/>
                  <a:gd name="T55" fmla="*/ 304 h 471"/>
                  <a:gd name="T56" fmla="*/ 281 w 426"/>
                  <a:gd name="T57" fmla="*/ 309 h 471"/>
                  <a:gd name="T58" fmla="*/ 251 w 426"/>
                  <a:gd name="T59" fmla="*/ 304 h 471"/>
                  <a:gd name="T60" fmla="*/ 234 w 426"/>
                  <a:gd name="T61" fmla="*/ 302 h 471"/>
                  <a:gd name="T62" fmla="*/ 236 w 426"/>
                  <a:gd name="T63" fmla="*/ 319 h 471"/>
                  <a:gd name="T64" fmla="*/ 238 w 426"/>
                  <a:gd name="T65" fmla="*/ 343 h 471"/>
                  <a:gd name="T66" fmla="*/ 211 w 426"/>
                  <a:gd name="T67" fmla="*/ 330 h 471"/>
                  <a:gd name="T68" fmla="*/ 204 w 426"/>
                  <a:gd name="T69" fmla="*/ 413 h 471"/>
                  <a:gd name="T70" fmla="*/ 194 w 426"/>
                  <a:gd name="T71" fmla="*/ 466 h 471"/>
                  <a:gd name="T72" fmla="*/ 172 w 426"/>
                  <a:gd name="T73" fmla="*/ 457 h 471"/>
                  <a:gd name="T74" fmla="*/ 156 w 426"/>
                  <a:gd name="T75" fmla="*/ 433 h 471"/>
                  <a:gd name="T76" fmla="*/ 157 w 426"/>
                  <a:gd name="T77" fmla="*/ 414 h 471"/>
                  <a:gd name="T78" fmla="*/ 138 w 426"/>
                  <a:gd name="T79" fmla="*/ 421 h 471"/>
                  <a:gd name="T80" fmla="*/ 90 w 426"/>
                  <a:gd name="T81" fmla="*/ 397 h 471"/>
                  <a:gd name="T82" fmla="*/ 94 w 426"/>
                  <a:gd name="T83" fmla="*/ 470 h 471"/>
                  <a:gd name="T84" fmla="*/ 67 w 426"/>
                  <a:gd name="T85" fmla="*/ 456 h 471"/>
                  <a:gd name="T86" fmla="*/ 49 w 426"/>
                  <a:gd name="T87" fmla="*/ 430 h 471"/>
                  <a:gd name="T88" fmla="*/ 38 w 426"/>
                  <a:gd name="T89" fmla="*/ 414 h 471"/>
                  <a:gd name="T90" fmla="*/ 39 w 426"/>
                  <a:gd name="T91" fmla="*/ 442 h 471"/>
                  <a:gd name="T92" fmla="*/ 24 w 426"/>
                  <a:gd name="T93" fmla="*/ 425 h 471"/>
                  <a:gd name="T94" fmla="*/ 12 w 426"/>
                  <a:gd name="T95" fmla="*/ 385 h 471"/>
                  <a:gd name="T96" fmla="*/ 5 w 426"/>
                  <a:gd name="T97" fmla="*/ 342 h 471"/>
                  <a:gd name="T98" fmla="*/ 7 w 426"/>
                  <a:gd name="T99" fmla="*/ 310 h 471"/>
                  <a:gd name="T100" fmla="*/ 2 w 426"/>
                  <a:gd name="T101" fmla="*/ 283 h 471"/>
                  <a:gd name="T102" fmla="*/ 7 w 426"/>
                  <a:gd name="T103" fmla="*/ 250 h 471"/>
                  <a:gd name="T104" fmla="*/ 12 w 426"/>
                  <a:gd name="T105" fmla="*/ 226 h 471"/>
                  <a:gd name="T106" fmla="*/ 19 w 426"/>
                  <a:gd name="T107" fmla="*/ 205 h 471"/>
                  <a:gd name="T108" fmla="*/ 28 w 426"/>
                  <a:gd name="T109" fmla="*/ 187 h 471"/>
                  <a:gd name="T110" fmla="*/ 10 w 426"/>
                  <a:gd name="T111" fmla="*/ 172 h 471"/>
                  <a:gd name="T112" fmla="*/ 28 w 426"/>
                  <a:gd name="T113" fmla="*/ 160 h 471"/>
                  <a:gd name="T114" fmla="*/ 34 w 426"/>
                  <a:gd name="T115" fmla="*/ 169 h 471"/>
                  <a:gd name="T116" fmla="*/ 54 w 426"/>
                  <a:gd name="T117" fmla="*/ 1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471">
                    <a:moveTo>
                      <a:pt x="61" y="159"/>
                    </a:moveTo>
                    <a:lnTo>
                      <a:pt x="68" y="164"/>
                    </a:lnTo>
                    <a:lnTo>
                      <a:pt x="71" y="162"/>
                    </a:lnTo>
                    <a:lnTo>
                      <a:pt x="77" y="163"/>
                    </a:lnTo>
                    <a:lnTo>
                      <a:pt x="78" y="166"/>
                    </a:lnTo>
                    <a:lnTo>
                      <a:pt x="82" y="167"/>
                    </a:lnTo>
                    <a:lnTo>
                      <a:pt x="85" y="166"/>
                    </a:lnTo>
                    <a:lnTo>
                      <a:pt x="86" y="164"/>
                    </a:lnTo>
                    <a:lnTo>
                      <a:pt x="85" y="160"/>
                    </a:lnTo>
                    <a:lnTo>
                      <a:pt x="87" y="160"/>
                    </a:lnTo>
                    <a:lnTo>
                      <a:pt x="89" y="160"/>
                    </a:lnTo>
                    <a:lnTo>
                      <a:pt x="91" y="160"/>
                    </a:lnTo>
                    <a:lnTo>
                      <a:pt x="92" y="160"/>
                    </a:lnTo>
                    <a:lnTo>
                      <a:pt x="97" y="160"/>
                    </a:lnTo>
                    <a:lnTo>
                      <a:pt x="97" y="158"/>
                    </a:lnTo>
                    <a:lnTo>
                      <a:pt x="100" y="154"/>
                    </a:lnTo>
                    <a:lnTo>
                      <a:pt x="99" y="152"/>
                    </a:lnTo>
                    <a:lnTo>
                      <a:pt x="102" y="149"/>
                    </a:lnTo>
                    <a:lnTo>
                      <a:pt x="105" y="147"/>
                    </a:lnTo>
                    <a:lnTo>
                      <a:pt x="108" y="148"/>
                    </a:lnTo>
                    <a:lnTo>
                      <a:pt x="108" y="145"/>
                    </a:lnTo>
                    <a:lnTo>
                      <a:pt x="113" y="145"/>
                    </a:lnTo>
                    <a:lnTo>
                      <a:pt x="113" y="140"/>
                    </a:lnTo>
                    <a:lnTo>
                      <a:pt x="111" y="139"/>
                    </a:lnTo>
                    <a:lnTo>
                      <a:pt x="111" y="138"/>
                    </a:lnTo>
                    <a:lnTo>
                      <a:pt x="113" y="134"/>
                    </a:lnTo>
                    <a:lnTo>
                      <a:pt x="114" y="131"/>
                    </a:lnTo>
                    <a:lnTo>
                      <a:pt x="115" y="130"/>
                    </a:lnTo>
                    <a:lnTo>
                      <a:pt x="119" y="130"/>
                    </a:lnTo>
                    <a:lnTo>
                      <a:pt x="119" y="133"/>
                    </a:lnTo>
                    <a:lnTo>
                      <a:pt x="120" y="135"/>
                    </a:lnTo>
                    <a:lnTo>
                      <a:pt x="121" y="136"/>
                    </a:lnTo>
                    <a:lnTo>
                      <a:pt x="123" y="138"/>
                    </a:lnTo>
                    <a:lnTo>
                      <a:pt x="124" y="135"/>
                    </a:lnTo>
                    <a:lnTo>
                      <a:pt x="127" y="134"/>
                    </a:lnTo>
                    <a:lnTo>
                      <a:pt x="130" y="131"/>
                    </a:lnTo>
                    <a:lnTo>
                      <a:pt x="133" y="133"/>
                    </a:lnTo>
                    <a:lnTo>
                      <a:pt x="139" y="129"/>
                    </a:lnTo>
                    <a:lnTo>
                      <a:pt x="138" y="125"/>
                    </a:lnTo>
                    <a:lnTo>
                      <a:pt x="139" y="124"/>
                    </a:lnTo>
                    <a:lnTo>
                      <a:pt x="146" y="124"/>
                    </a:lnTo>
                    <a:lnTo>
                      <a:pt x="146" y="128"/>
                    </a:lnTo>
                    <a:lnTo>
                      <a:pt x="147" y="129"/>
                    </a:lnTo>
                    <a:lnTo>
                      <a:pt x="148" y="129"/>
                    </a:lnTo>
                    <a:lnTo>
                      <a:pt x="151" y="133"/>
                    </a:lnTo>
                    <a:lnTo>
                      <a:pt x="153" y="130"/>
                    </a:lnTo>
                    <a:lnTo>
                      <a:pt x="161" y="125"/>
                    </a:lnTo>
                    <a:lnTo>
                      <a:pt x="165" y="128"/>
                    </a:lnTo>
                    <a:lnTo>
                      <a:pt x="166" y="124"/>
                    </a:lnTo>
                    <a:lnTo>
                      <a:pt x="168" y="124"/>
                    </a:lnTo>
                    <a:lnTo>
                      <a:pt x="172" y="124"/>
                    </a:lnTo>
                    <a:lnTo>
                      <a:pt x="173" y="124"/>
                    </a:lnTo>
                    <a:lnTo>
                      <a:pt x="175" y="124"/>
                    </a:lnTo>
                    <a:lnTo>
                      <a:pt x="176" y="125"/>
                    </a:lnTo>
                    <a:lnTo>
                      <a:pt x="179" y="125"/>
                    </a:lnTo>
                    <a:lnTo>
                      <a:pt x="180" y="129"/>
                    </a:lnTo>
                    <a:lnTo>
                      <a:pt x="184" y="128"/>
                    </a:lnTo>
                    <a:lnTo>
                      <a:pt x="187" y="129"/>
                    </a:lnTo>
                    <a:lnTo>
                      <a:pt x="189" y="128"/>
                    </a:lnTo>
                    <a:lnTo>
                      <a:pt x="190" y="124"/>
                    </a:lnTo>
                    <a:lnTo>
                      <a:pt x="189" y="121"/>
                    </a:lnTo>
                    <a:lnTo>
                      <a:pt x="186" y="120"/>
                    </a:lnTo>
                    <a:lnTo>
                      <a:pt x="186" y="117"/>
                    </a:lnTo>
                    <a:lnTo>
                      <a:pt x="189" y="116"/>
                    </a:lnTo>
                    <a:lnTo>
                      <a:pt x="191" y="116"/>
                    </a:lnTo>
                    <a:lnTo>
                      <a:pt x="192" y="117"/>
                    </a:lnTo>
                    <a:lnTo>
                      <a:pt x="192" y="121"/>
                    </a:lnTo>
                    <a:lnTo>
                      <a:pt x="194" y="121"/>
                    </a:lnTo>
                    <a:lnTo>
                      <a:pt x="198" y="122"/>
                    </a:lnTo>
                    <a:lnTo>
                      <a:pt x="201" y="122"/>
                    </a:lnTo>
                    <a:lnTo>
                      <a:pt x="204" y="120"/>
                    </a:lnTo>
                    <a:lnTo>
                      <a:pt x="204" y="117"/>
                    </a:lnTo>
                    <a:lnTo>
                      <a:pt x="205" y="117"/>
                    </a:lnTo>
                    <a:lnTo>
                      <a:pt x="206" y="120"/>
                    </a:lnTo>
                    <a:lnTo>
                      <a:pt x="206" y="121"/>
                    </a:lnTo>
                    <a:lnTo>
                      <a:pt x="208" y="121"/>
                    </a:lnTo>
                    <a:lnTo>
                      <a:pt x="211" y="122"/>
                    </a:lnTo>
                    <a:lnTo>
                      <a:pt x="215" y="124"/>
                    </a:lnTo>
                    <a:lnTo>
                      <a:pt x="218" y="125"/>
                    </a:lnTo>
                    <a:lnTo>
                      <a:pt x="220" y="128"/>
                    </a:lnTo>
                    <a:lnTo>
                      <a:pt x="222" y="129"/>
                    </a:lnTo>
                    <a:lnTo>
                      <a:pt x="223" y="130"/>
                    </a:lnTo>
                    <a:lnTo>
                      <a:pt x="224" y="130"/>
                    </a:lnTo>
                    <a:lnTo>
                      <a:pt x="227" y="131"/>
                    </a:lnTo>
                    <a:lnTo>
                      <a:pt x="228" y="131"/>
                    </a:lnTo>
                    <a:lnTo>
                      <a:pt x="230" y="130"/>
                    </a:lnTo>
                    <a:lnTo>
                      <a:pt x="233" y="130"/>
                    </a:lnTo>
                    <a:lnTo>
                      <a:pt x="237" y="130"/>
                    </a:lnTo>
                    <a:lnTo>
                      <a:pt x="238" y="130"/>
                    </a:lnTo>
                    <a:lnTo>
                      <a:pt x="241" y="129"/>
                    </a:lnTo>
                    <a:lnTo>
                      <a:pt x="241" y="128"/>
                    </a:lnTo>
                    <a:lnTo>
                      <a:pt x="239" y="125"/>
                    </a:lnTo>
                    <a:lnTo>
                      <a:pt x="241" y="124"/>
                    </a:lnTo>
                    <a:lnTo>
                      <a:pt x="242" y="122"/>
                    </a:lnTo>
                    <a:lnTo>
                      <a:pt x="243" y="122"/>
                    </a:lnTo>
                    <a:lnTo>
                      <a:pt x="243" y="125"/>
                    </a:lnTo>
                    <a:lnTo>
                      <a:pt x="243" y="128"/>
                    </a:lnTo>
                    <a:lnTo>
                      <a:pt x="247" y="128"/>
                    </a:lnTo>
                    <a:lnTo>
                      <a:pt x="248" y="125"/>
                    </a:lnTo>
                    <a:lnTo>
                      <a:pt x="249" y="124"/>
                    </a:lnTo>
                    <a:lnTo>
                      <a:pt x="253" y="124"/>
                    </a:lnTo>
                    <a:lnTo>
                      <a:pt x="255" y="125"/>
                    </a:lnTo>
                    <a:lnTo>
                      <a:pt x="256" y="125"/>
                    </a:lnTo>
                    <a:lnTo>
                      <a:pt x="257" y="124"/>
                    </a:lnTo>
                    <a:lnTo>
                      <a:pt x="255" y="122"/>
                    </a:lnTo>
                    <a:lnTo>
                      <a:pt x="256" y="121"/>
                    </a:lnTo>
                    <a:lnTo>
                      <a:pt x="257" y="120"/>
                    </a:lnTo>
                    <a:lnTo>
                      <a:pt x="262" y="120"/>
                    </a:lnTo>
                    <a:lnTo>
                      <a:pt x="265" y="120"/>
                    </a:lnTo>
                    <a:lnTo>
                      <a:pt x="266" y="117"/>
                    </a:lnTo>
                    <a:lnTo>
                      <a:pt x="267" y="115"/>
                    </a:lnTo>
                    <a:lnTo>
                      <a:pt x="267" y="109"/>
                    </a:lnTo>
                    <a:lnTo>
                      <a:pt x="267" y="105"/>
                    </a:lnTo>
                    <a:lnTo>
                      <a:pt x="267" y="102"/>
                    </a:lnTo>
                    <a:lnTo>
                      <a:pt x="267" y="100"/>
                    </a:lnTo>
                    <a:lnTo>
                      <a:pt x="267" y="98"/>
                    </a:lnTo>
                    <a:lnTo>
                      <a:pt x="267" y="96"/>
                    </a:lnTo>
                    <a:lnTo>
                      <a:pt x="266" y="96"/>
                    </a:lnTo>
                    <a:lnTo>
                      <a:pt x="265" y="95"/>
                    </a:lnTo>
                    <a:lnTo>
                      <a:pt x="262" y="93"/>
                    </a:lnTo>
                    <a:lnTo>
                      <a:pt x="262" y="92"/>
                    </a:lnTo>
                    <a:lnTo>
                      <a:pt x="263" y="91"/>
                    </a:lnTo>
                    <a:lnTo>
                      <a:pt x="269" y="87"/>
                    </a:lnTo>
                    <a:lnTo>
                      <a:pt x="270" y="88"/>
                    </a:lnTo>
                    <a:lnTo>
                      <a:pt x="270" y="91"/>
                    </a:lnTo>
                    <a:lnTo>
                      <a:pt x="271" y="91"/>
                    </a:lnTo>
                    <a:lnTo>
                      <a:pt x="279" y="91"/>
                    </a:lnTo>
                    <a:lnTo>
                      <a:pt x="281" y="91"/>
                    </a:lnTo>
                    <a:lnTo>
                      <a:pt x="284" y="90"/>
                    </a:lnTo>
                    <a:lnTo>
                      <a:pt x="286" y="87"/>
                    </a:lnTo>
                    <a:lnTo>
                      <a:pt x="288" y="86"/>
                    </a:lnTo>
                    <a:lnTo>
                      <a:pt x="290" y="83"/>
                    </a:lnTo>
                    <a:lnTo>
                      <a:pt x="291" y="79"/>
                    </a:lnTo>
                    <a:lnTo>
                      <a:pt x="293" y="78"/>
                    </a:lnTo>
                    <a:lnTo>
                      <a:pt x="295" y="76"/>
                    </a:lnTo>
                    <a:lnTo>
                      <a:pt x="296" y="74"/>
                    </a:lnTo>
                    <a:lnTo>
                      <a:pt x="298" y="72"/>
                    </a:lnTo>
                    <a:lnTo>
                      <a:pt x="296" y="70"/>
                    </a:lnTo>
                    <a:lnTo>
                      <a:pt x="295" y="69"/>
                    </a:lnTo>
                    <a:lnTo>
                      <a:pt x="298" y="68"/>
                    </a:lnTo>
                    <a:lnTo>
                      <a:pt x="298" y="65"/>
                    </a:lnTo>
                    <a:lnTo>
                      <a:pt x="298" y="62"/>
                    </a:lnTo>
                    <a:lnTo>
                      <a:pt x="298" y="58"/>
                    </a:lnTo>
                    <a:lnTo>
                      <a:pt x="298" y="57"/>
                    </a:lnTo>
                    <a:lnTo>
                      <a:pt x="295" y="57"/>
                    </a:lnTo>
                    <a:lnTo>
                      <a:pt x="294" y="57"/>
                    </a:lnTo>
                    <a:lnTo>
                      <a:pt x="293" y="55"/>
                    </a:lnTo>
                    <a:lnTo>
                      <a:pt x="293" y="50"/>
                    </a:lnTo>
                    <a:lnTo>
                      <a:pt x="293" y="49"/>
                    </a:lnTo>
                    <a:lnTo>
                      <a:pt x="293" y="46"/>
                    </a:lnTo>
                    <a:lnTo>
                      <a:pt x="294" y="45"/>
                    </a:lnTo>
                    <a:lnTo>
                      <a:pt x="296" y="46"/>
                    </a:lnTo>
                    <a:lnTo>
                      <a:pt x="304" y="48"/>
                    </a:lnTo>
                    <a:lnTo>
                      <a:pt x="305" y="49"/>
                    </a:lnTo>
                    <a:lnTo>
                      <a:pt x="307" y="50"/>
                    </a:lnTo>
                    <a:lnTo>
                      <a:pt x="309" y="50"/>
                    </a:lnTo>
                    <a:lnTo>
                      <a:pt x="312" y="53"/>
                    </a:lnTo>
                    <a:lnTo>
                      <a:pt x="314" y="50"/>
                    </a:lnTo>
                    <a:lnTo>
                      <a:pt x="315" y="49"/>
                    </a:lnTo>
                    <a:lnTo>
                      <a:pt x="317" y="46"/>
                    </a:lnTo>
                    <a:lnTo>
                      <a:pt x="319" y="45"/>
                    </a:lnTo>
                    <a:lnTo>
                      <a:pt x="320" y="44"/>
                    </a:lnTo>
                    <a:lnTo>
                      <a:pt x="322" y="44"/>
                    </a:lnTo>
                    <a:lnTo>
                      <a:pt x="324" y="44"/>
                    </a:lnTo>
                    <a:lnTo>
                      <a:pt x="326" y="44"/>
                    </a:lnTo>
                    <a:lnTo>
                      <a:pt x="327" y="45"/>
                    </a:lnTo>
                    <a:lnTo>
                      <a:pt x="328" y="46"/>
                    </a:lnTo>
                    <a:lnTo>
                      <a:pt x="329" y="48"/>
                    </a:lnTo>
                    <a:lnTo>
                      <a:pt x="331" y="48"/>
                    </a:lnTo>
                    <a:lnTo>
                      <a:pt x="332" y="46"/>
                    </a:lnTo>
                    <a:lnTo>
                      <a:pt x="334" y="46"/>
                    </a:lnTo>
                    <a:lnTo>
                      <a:pt x="337" y="46"/>
                    </a:lnTo>
                    <a:lnTo>
                      <a:pt x="338" y="44"/>
                    </a:lnTo>
                    <a:lnTo>
                      <a:pt x="341" y="44"/>
                    </a:lnTo>
                    <a:lnTo>
                      <a:pt x="342" y="43"/>
                    </a:lnTo>
                    <a:lnTo>
                      <a:pt x="343" y="43"/>
                    </a:lnTo>
                    <a:lnTo>
                      <a:pt x="346" y="44"/>
                    </a:lnTo>
                    <a:lnTo>
                      <a:pt x="351" y="43"/>
                    </a:lnTo>
                    <a:lnTo>
                      <a:pt x="353" y="43"/>
                    </a:lnTo>
                    <a:lnTo>
                      <a:pt x="356" y="41"/>
                    </a:lnTo>
                    <a:lnTo>
                      <a:pt x="358" y="43"/>
                    </a:lnTo>
                    <a:lnTo>
                      <a:pt x="361" y="43"/>
                    </a:lnTo>
                    <a:lnTo>
                      <a:pt x="362" y="43"/>
                    </a:lnTo>
                    <a:lnTo>
                      <a:pt x="365" y="45"/>
                    </a:lnTo>
                    <a:lnTo>
                      <a:pt x="366" y="44"/>
                    </a:lnTo>
                    <a:lnTo>
                      <a:pt x="367" y="41"/>
                    </a:lnTo>
                    <a:lnTo>
                      <a:pt x="367" y="39"/>
                    </a:lnTo>
                    <a:lnTo>
                      <a:pt x="366" y="36"/>
                    </a:lnTo>
                    <a:lnTo>
                      <a:pt x="365" y="34"/>
                    </a:lnTo>
                    <a:lnTo>
                      <a:pt x="362" y="31"/>
                    </a:lnTo>
                    <a:lnTo>
                      <a:pt x="362" y="30"/>
                    </a:lnTo>
                    <a:lnTo>
                      <a:pt x="365" y="27"/>
                    </a:lnTo>
                    <a:lnTo>
                      <a:pt x="366" y="25"/>
                    </a:lnTo>
                    <a:lnTo>
                      <a:pt x="366" y="21"/>
                    </a:lnTo>
                    <a:lnTo>
                      <a:pt x="367" y="20"/>
                    </a:lnTo>
                    <a:lnTo>
                      <a:pt x="366" y="19"/>
                    </a:lnTo>
                    <a:lnTo>
                      <a:pt x="369" y="16"/>
                    </a:lnTo>
                    <a:lnTo>
                      <a:pt x="370" y="16"/>
                    </a:lnTo>
                    <a:lnTo>
                      <a:pt x="371" y="19"/>
                    </a:lnTo>
                    <a:lnTo>
                      <a:pt x="372" y="21"/>
                    </a:lnTo>
                    <a:lnTo>
                      <a:pt x="374" y="20"/>
                    </a:lnTo>
                    <a:lnTo>
                      <a:pt x="375" y="19"/>
                    </a:lnTo>
                    <a:lnTo>
                      <a:pt x="376" y="16"/>
                    </a:lnTo>
                    <a:lnTo>
                      <a:pt x="376" y="15"/>
                    </a:lnTo>
                    <a:lnTo>
                      <a:pt x="375" y="13"/>
                    </a:lnTo>
                    <a:lnTo>
                      <a:pt x="379" y="11"/>
                    </a:lnTo>
                    <a:lnTo>
                      <a:pt x="380" y="11"/>
                    </a:lnTo>
                    <a:lnTo>
                      <a:pt x="381" y="10"/>
                    </a:lnTo>
                    <a:lnTo>
                      <a:pt x="384" y="11"/>
                    </a:lnTo>
                    <a:lnTo>
                      <a:pt x="386" y="11"/>
                    </a:lnTo>
                    <a:lnTo>
                      <a:pt x="389" y="10"/>
                    </a:lnTo>
                    <a:lnTo>
                      <a:pt x="390" y="10"/>
                    </a:lnTo>
                    <a:lnTo>
                      <a:pt x="390" y="8"/>
                    </a:lnTo>
                    <a:lnTo>
                      <a:pt x="391" y="8"/>
                    </a:lnTo>
                    <a:lnTo>
                      <a:pt x="394" y="6"/>
                    </a:lnTo>
                    <a:lnTo>
                      <a:pt x="394" y="5"/>
                    </a:lnTo>
                    <a:lnTo>
                      <a:pt x="390" y="3"/>
                    </a:lnTo>
                    <a:lnTo>
                      <a:pt x="391" y="2"/>
                    </a:lnTo>
                    <a:lnTo>
                      <a:pt x="395" y="2"/>
                    </a:lnTo>
                    <a:lnTo>
                      <a:pt x="397" y="2"/>
                    </a:lnTo>
                    <a:lnTo>
                      <a:pt x="398" y="0"/>
                    </a:lnTo>
                    <a:lnTo>
                      <a:pt x="403" y="1"/>
                    </a:lnTo>
                    <a:lnTo>
                      <a:pt x="409" y="2"/>
                    </a:lnTo>
                    <a:lnTo>
                      <a:pt x="413" y="2"/>
                    </a:lnTo>
                    <a:lnTo>
                      <a:pt x="414" y="3"/>
                    </a:lnTo>
                    <a:lnTo>
                      <a:pt x="414" y="13"/>
                    </a:lnTo>
                    <a:lnTo>
                      <a:pt x="416" y="19"/>
                    </a:lnTo>
                    <a:lnTo>
                      <a:pt x="417" y="26"/>
                    </a:lnTo>
                    <a:lnTo>
                      <a:pt x="418" y="27"/>
                    </a:lnTo>
                    <a:lnTo>
                      <a:pt x="419" y="29"/>
                    </a:lnTo>
                    <a:lnTo>
                      <a:pt x="422" y="30"/>
                    </a:lnTo>
                    <a:lnTo>
                      <a:pt x="422" y="31"/>
                    </a:lnTo>
                    <a:lnTo>
                      <a:pt x="422" y="34"/>
                    </a:lnTo>
                    <a:lnTo>
                      <a:pt x="419" y="39"/>
                    </a:lnTo>
                    <a:lnTo>
                      <a:pt x="418" y="41"/>
                    </a:lnTo>
                    <a:lnTo>
                      <a:pt x="418" y="43"/>
                    </a:lnTo>
                    <a:lnTo>
                      <a:pt x="419" y="45"/>
                    </a:lnTo>
                    <a:lnTo>
                      <a:pt x="422" y="46"/>
                    </a:lnTo>
                    <a:lnTo>
                      <a:pt x="422" y="48"/>
                    </a:lnTo>
                    <a:lnTo>
                      <a:pt x="422" y="49"/>
                    </a:lnTo>
                    <a:lnTo>
                      <a:pt x="419" y="54"/>
                    </a:lnTo>
                    <a:lnTo>
                      <a:pt x="418" y="57"/>
                    </a:lnTo>
                    <a:lnTo>
                      <a:pt x="418" y="60"/>
                    </a:lnTo>
                    <a:lnTo>
                      <a:pt x="419" y="62"/>
                    </a:lnTo>
                    <a:lnTo>
                      <a:pt x="422" y="63"/>
                    </a:lnTo>
                    <a:lnTo>
                      <a:pt x="426" y="64"/>
                    </a:lnTo>
                    <a:lnTo>
                      <a:pt x="422" y="70"/>
                    </a:lnTo>
                    <a:lnTo>
                      <a:pt x="421" y="73"/>
                    </a:lnTo>
                    <a:lnTo>
                      <a:pt x="418" y="76"/>
                    </a:lnTo>
                    <a:lnTo>
                      <a:pt x="417" y="79"/>
                    </a:lnTo>
                    <a:lnTo>
                      <a:pt x="414" y="81"/>
                    </a:lnTo>
                    <a:lnTo>
                      <a:pt x="414" y="83"/>
                    </a:lnTo>
                    <a:lnTo>
                      <a:pt x="413" y="86"/>
                    </a:lnTo>
                    <a:lnTo>
                      <a:pt x="410" y="91"/>
                    </a:lnTo>
                    <a:lnTo>
                      <a:pt x="409" y="93"/>
                    </a:lnTo>
                    <a:lnTo>
                      <a:pt x="405" y="95"/>
                    </a:lnTo>
                    <a:lnTo>
                      <a:pt x="404" y="98"/>
                    </a:lnTo>
                    <a:lnTo>
                      <a:pt x="404" y="101"/>
                    </a:lnTo>
                    <a:lnTo>
                      <a:pt x="404" y="102"/>
                    </a:lnTo>
                    <a:lnTo>
                      <a:pt x="403" y="103"/>
                    </a:lnTo>
                    <a:lnTo>
                      <a:pt x="402" y="105"/>
                    </a:lnTo>
                    <a:lnTo>
                      <a:pt x="403" y="106"/>
                    </a:lnTo>
                    <a:lnTo>
                      <a:pt x="403" y="107"/>
                    </a:lnTo>
                    <a:lnTo>
                      <a:pt x="402" y="110"/>
                    </a:lnTo>
                    <a:lnTo>
                      <a:pt x="400" y="115"/>
                    </a:lnTo>
                    <a:lnTo>
                      <a:pt x="399" y="116"/>
                    </a:lnTo>
                    <a:lnTo>
                      <a:pt x="398" y="119"/>
                    </a:lnTo>
                    <a:lnTo>
                      <a:pt x="398" y="121"/>
                    </a:lnTo>
                    <a:lnTo>
                      <a:pt x="399" y="122"/>
                    </a:lnTo>
                    <a:lnTo>
                      <a:pt x="399" y="124"/>
                    </a:lnTo>
                    <a:lnTo>
                      <a:pt x="399" y="129"/>
                    </a:lnTo>
                    <a:lnTo>
                      <a:pt x="398" y="133"/>
                    </a:lnTo>
                    <a:lnTo>
                      <a:pt x="398" y="136"/>
                    </a:lnTo>
                    <a:lnTo>
                      <a:pt x="395" y="144"/>
                    </a:lnTo>
                    <a:lnTo>
                      <a:pt x="394" y="152"/>
                    </a:lnTo>
                    <a:lnTo>
                      <a:pt x="391" y="158"/>
                    </a:lnTo>
                    <a:lnTo>
                      <a:pt x="390" y="163"/>
                    </a:lnTo>
                    <a:lnTo>
                      <a:pt x="389" y="169"/>
                    </a:lnTo>
                    <a:lnTo>
                      <a:pt x="389" y="177"/>
                    </a:lnTo>
                    <a:lnTo>
                      <a:pt x="388" y="183"/>
                    </a:lnTo>
                    <a:lnTo>
                      <a:pt x="388" y="190"/>
                    </a:lnTo>
                    <a:lnTo>
                      <a:pt x="388" y="196"/>
                    </a:lnTo>
                    <a:lnTo>
                      <a:pt x="388" y="204"/>
                    </a:lnTo>
                    <a:lnTo>
                      <a:pt x="388" y="211"/>
                    </a:lnTo>
                    <a:lnTo>
                      <a:pt x="388" y="219"/>
                    </a:lnTo>
                    <a:lnTo>
                      <a:pt x="388" y="224"/>
                    </a:lnTo>
                    <a:lnTo>
                      <a:pt x="381" y="224"/>
                    </a:lnTo>
                    <a:lnTo>
                      <a:pt x="381" y="220"/>
                    </a:lnTo>
                    <a:lnTo>
                      <a:pt x="379" y="220"/>
                    </a:lnTo>
                    <a:lnTo>
                      <a:pt x="375" y="219"/>
                    </a:lnTo>
                    <a:lnTo>
                      <a:pt x="372" y="220"/>
                    </a:lnTo>
                    <a:lnTo>
                      <a:pt x="369" y="217"/>
                    </a:lnTo>
                    <a:lnTo>
                      <a:pt x="369" y="214"/>
                    </a:lnTo>
                    <a:lnTo>
                      <a:pt x="366" y="212"/>
                    </a:lnTo>
                    <a:lnTo>
                      <a:pt x="365" y="210"/>
                    </a:lnTo>
                    <a:lnTo>
                      <a:pt x="361" y="211"/>
                    </a:lnTo>
                    <a:lnTo>
                      <a:pt x="358" y="209"/>
                    </a:lnTo>
                    <a:lnTo>
                      <a:pt x="357" y="209"/>
                    </a:lnTo>
                    <a:lnTo>
                      <a:pt x="355" y="209"/>
                    </a:lnTo>
                    <a:lnTo>
                      <a:pt x="356" y="206"/>
                    </a:lnTo>
                    <a:lnTo>
                      <a:pt x="355" y="205"/>
                    </a:lnTo>
                    <a:lnTo>
                      <a:pt x="352" y="202"/>
                    </a:lnTo>
                    <a:lnTo>
                      <a:pt x="350" y="204"/>
                    </a:lnTo>
                    <a:lnTo>
                      <a:pt x="347" y="205"/>
                    </a:lnTo>
                    <a:lnTo>
                      <a:pt x="346" y="206"/>
                    </a:lnTo>
                    <a:lnTo>
                      <a:pt x="345" y="207"/>
                    </a:lnTo>
                    <a:lnTo>
                      <a:pt x="341" y="209"/>
                    </a:lnTo>
                    <a:lnTo>
                      <a:pt x="341" y="211"/>
                    </a:lnTo>
                    <a:lnTo>
                      <a:pt x="341" y="214"/>
                    </a:lnTo>
                    <a:lnTo>
                      <a:pt x="343" y="215"/>
                    </a:lnTo>
                    <a:lnTo>
                      <a:pt x="345" y="217"/>
                    </a:lnTo>
                    <a:lnTo>
                      <a:pt x="343" y="220"/>
                    </a:lnTo>
                    <a:lnTo>
                      <a:pt x="341" y="220"/>
                    </a:lnTo>
                    <a:lnTo>
                      <a:pt x="341" y="221"/>
                    </a:lnTo>
                    <a:lnTo>
                      <a:pt x="339" y="225"/>
                    </a:lnTo>
                    <a:lnTo>
                      <a:pt x="342" y="226"/>
                    </a:lnTo>
                    <a:lnTo>
                      <a:pt x="342" y="229"/>
                    </a:lnTo>
                    <a:lnTo>
                      <a:pt x="342" y="233"/>
                    </a:lnTo>
                    <a:lnTo>
                      <a:pt x="339" y="233"/>
                    </a:lnTo>
                    <a:lnTo>
                      <a:pt x="341" y="236"/>
                    </a:lnTo>
                    <a:lnTo>
                      <a:pt x="341" y="239"/>
                    </a:lnTo>
                    <a:lnTo>
                      <a:pt x="343" y="240"/>
                    </a:lnTo>
                    <a:lnTo>
                      <a:pt x="343" y="243"/>
                    </a:lnTo>
                    <a:lnTo>
                      <a:pt x="345" y="244"/>
                    </a:lnTo>
                    <a:lnTo>
                      <a:pt x="346" y="247"/>
                    </a:lnTo>
                    <a:lnTo>
                      <a:pt x="343" y="248"/>
                    </a:lnTo>
                    <a:lnTo>
                      <a:pt x="343" y="250"/>
                    </a:lnTo>
                    <a:lnTo>
                      <a:pt x="342" y="252"/>
                    </a:lnTo>
                    <a:lnTo>
                      <a:pt x="343" y="252"/>
                    </a:lnTo>
                    <a:lnTo>
                      <a:pt x="345" y="253"/>
                    </a:lnTo>
                    <a:lnTo>
                      <a:pt x="346" y="254"/>
                    </a:lnTo>
                    <a:lnTo>
                      <a:pt x="347" y="257"/>
                    </a:lnTo>
                    <a:lnTo>
                      <a:pt x="350" y="259"/>
                    </a:lnTo>
                    <a:lnTo>
                      <a:pt x="346" y="263"/>
                    </a:lnTo>
                    <a:lnTo>
                      <a:pt x="346" y="266"/>
                    </a:lnTo>
                    <a:lnTo>
                      <a:pt x="347" y="267"/>
                    </a:lnTo>
                    <a:lnTo>
                      <a:pt x="351" y="269"/>
                    </a:lnTo>
                    <a:lnTo>
                      <a:pt x="352" y="271"/>
                    </a:lnTo>
                    <a:lnTo>
                      <a:pt x="351" y="273"/>
                    </a:lnTo>
                    <a:lnTo>
                      <a:pt x="350" y="277"/>
                    </a:lnTo>
                    <a:lnTo>
                      <a:pt x="346" y="278"/>
                    </a:lnTo>
                    <a:lnTo>
                      <a:pt x="345" y="274"/>
                    </a:lnTo>
                    <a:lnTo>
                      <a:pt x="342" y="273"/>
                    </a:lnTo>
                    <a:lnTo>
                      <a:pt x="339" y="274"/>
                    </a:lnTo>
                    <a:lnTo>
                      <a:pt x="337" y="274"/>
                    </a:lnTo>
                    <a:lnTo>
                      <a:pt x="334" y="274"/>
                    </a:lnTo>
                    <a:lnTo>
                      <a:pt x="332" y="274"/>
                    </a:lnTo>
                    <a:lnTo>
                      <a:pt x="331" y="278"/>
                    </a:lnTo>
                    <a:lnTo>
                      <a:pt x="329" y="282"/>
                    </a:lnTo>
                    <a:lnTo>
                      <a:pt x="329" y="283"/>
                    </a:lnTo>
                    <a:lnTo>
                      <a:pt x="331" y="285"/>
                    </a:lnTo>
                    <a:lnTo>
                      <a:pt x="329" y="286"/>
                    </a:lnTo>
                    <a:lnTo>
                      <a:pt x="328" y="287"/>
                    </a:lnTo>
                    <a:lnTo>
                      <a:pt x="327" y="288"/>
                    </a:lnTo>
                    <a:lnTo>
                      <a:pt x="326" y="291"/>
                    </a:lnTo>
                    <a:lnTo>
                      <a:pt x="326" y="293"/>
                    </a:lnTo>
                    <a:lnTo>
                      <a:pt x="323" y="296"/>
                    </a:lnTo>
                    <a:lnTo>
                      <a:pt x="322" y="297"/>
                    </a:lnTo>
                    <a:lnTo>
                      <a:pt x="323" y="299"/>
                    </a:lnTo>
                    <a:lnTo>
                      <a:pt x="323" y="300"/>
                    </a:lnTo>
                    <a:lnTo>
                      <a:pt x="320" y="302"/>
                    </a:lnTo>
                    <a:lnTo>
                      <a:pt x="319" y="302"/>
                    </a:lnTo>
                    <a:lnTo>
                      <a:pt x="315" y="304"/>
                    </a:lnTo>
                    <a:lnTo>
                      <a:pt x="313" y="304"/>
                    </a:lnTo>
                    <a:lnTo>
                      <a:pt x="312" y="302"/>
                    </a:lnTo>
                    <a:lnTo>
                      <a:pt x="310" y="304"/>
                    </a:lnTo>
                    <a:lnTo>
                      <a:pt x="309" y="307"/>
                    </a:lnTo>
                    <a:lnTo>
                      <a:pt x="307" y="309"/>
                    </a:lnTo>
                    <a:lnTo>
                      <a:pt x="305" y="310"/>
                    </a:lnTo>
                    <a:lnTo>
                      <a:pt x="301" y="310"/>
                    </a:lnTo>
                    <a:lnTo>
                      <a:pt x="299" y="309"/>
                    </a:lnTo>
                    <a:lnTo>
                      <a:pt x="298" y="309"/>
                    </a:lnTo>
                    <a:lnTo>
                      <a:pt x="296" y="309"/>
                    </a:lnTo>
                    <a:lnTo>
                      <a:pt x="294" y="309"/>
                    </a:lnTo>
                    <a:lnTo>
                      <a:pt x="291" y="310"/>
                    </a:lnTo>
                    <a:lnTo>
                      <a:pt x="286" y="309"/>
                    </a:lnTo>
                    <a:lnTo>
                      <a:pt x="281" y="309"/>
                    </a:lnTo>
                    <a:lnTo>
                      <a:pt x="277" y="309"/>
                    </a:lnTo>
                    <a:lnTo>
                      <a:pt x="275" y="309"/>
                    </a:lnTo>
                    <a:lnTo>
                      <a:pt x="271" y="307"/>
                    </a:lnTo>
                    <a:lnTo>
                      <a:pt x="270" y="307"/>
                    </a:lnTo>
                    <a:lnTo>
                      <a:pt x="267" y="307"/>
                    </a:lnTo>
                    <a:lnTo>
                      <a:pt x="266" y="306"/>
                    </a:lnTo>
                    <a:lnTo>
                      <a:pt x="265" y="307"/>
                    </a:lnTo>
                    <a:lnTo>
                      <a:pt x="262" y="307"/>
                    </a:lnTo>
                    <a:lnTo>
                      <a:pt x="261" y="304"/>
                    </a:lnTo>
                    <a:lnTo>
                      <a:pt x="257" y="302"/>
                    </a:lnTo>
                    <a:lnTo>
                      <a:pt x="255" y="304"/>
                    </a:lnTo>
                    <a:lnTo>
                      <a:pt x="253" y="306"/>
                    </a:lnTo>
                    <a:lnTo>
                      <a:pt x="251" y="304"/>
                    </a:lnTo>
                    <a:lnTo>
                      <a:pt x="251" y="301"/>
                    </a:lnTo>
                    <a:lnTo>
                      <a:pt x="249" y="300"/>
                    </a:lnTo>
                    <a:lnTo>
                      <a:pt x="248" y="300"/>
                    </a:lnTo>
                    <a:lnTo>
                      <a:pt x="247" y="299"/>
                    </a:lnTo>
                    <a:lnTo>
                      <a:pt x="243" y="301"/>
                    </a:lnTo>
                    <a:lnTo>
                      <a:pt x="241" y="301"/>
                    </a:lnTo>
                    <a:lnTo>
                      <a:pt x="238" y="302"/>
                    </a:lnTo>
                    <a:lnTo>
                      <a:pt x="238" y="306"/>
                    </a:lnTo>
                    <a:lnTo>
                      <a:pt x="238" y="310"/>
                    </a:lnTo>
                    <a:lnTo>
                      <a:pt x="237" y="310"/>
                    </a:lnTo>
                    <a:lnTo>
                      <a:pt x="236" y="307"/>
                    </a:lnTo>
                    <a:lnTo>
                      <a:pt x="234" y="307"/>
                    </a:lnTo>
                    <a:lnTo>
                      <a:pt x="234" y="302"/>
                    </a:lnTo>
                    <a:lnTo>
                      <a:pt x="232" y="301"/>
                    </a:lnTo>
                    <a:lnTo>
                      <a:pt x="228" y="302"/>
                    </a:lnTo>
                    <a:lnTo>
                      <a:pt x="227" y="304"/>
                    </a:lnTo>
                    <a:lnTo>
                      <a:pt x="225" y="306"/>
                    </a:lnTo>
                    <a:lnTo>
                      <a:pt x="225" y="307"/>
                    </a:lnTo>
                    <a:lnTo>
                      <a:pt x="228" y="309"/>
                    </a:lnTo>
                    <a:lnTo>
                      <a:pt x="230" y="311"/>
                    </a:lnTo>
                    <a:lnTo>
                      <a:pt x="232" y="313"/>
                    </a:lnTo>
                    <a:lnTo>
                      <a:pt x="234" y="313"/>
                    </a:lnTo>
                    <a:lnTo>
                      <a:pt x="234" y="315"/>
                    </a:lnTo>
                    <a:lnTo>
                      <a:pt x="236" y="316"/>
                    </a:lnTo>
                    <a:lnTo>
                      <a:pt x="238" y="319"/>
                    </a:lnTo>
                    <a:lnTo>
                      <a:pt x="236" y="319"/>
                    </a:lnTo>
                    <a:lnTo>
                      <a:pt x="236" y="323"/>
                    </a:lnTo>
                    <a:lnTo>
                      <a:pt x="237" y="324"/>
                    </a:lnTo>
                    <a:lnTo>
                      <a:pt x="238" y="326"/>
                    </a:lnTo>
                    <a:lnTo>
                      <a:pt x="241" y="329"/>
                    </a:lnTo>
                    <a:lnTo>
                      <a:pt x="242" y="330"/>
                    </a:lnTo>
                    <a:lnTo>
                      <a:pt x="247" y="333"/>
                    </a:lnTo>
                    <a:lnTo>
                      <a:pt x="247" y="338"/>
                    </a:lnTo>
                    <a:lnTo>
                      <a:pt x="246" y="339"/>
                    </a:lnTo>
                    <a:lnTo>
                      <a:pt x="246" y="342"/>
                    </a:lnTo>
                    <a:lnTo>
                      <a:pt x="247" y="344"/>
                    </a:lnTo>
                    <a:lnTo>
                      <a:pt x="246" y="345"/>
                    </a:lnTo>
                    <a:lnTo>
                      <a:pt x="242" y="344"/>
                    </a:lnTo>
                    <a:lnTo>
                      <a:pt x="238" y="343"/>
                    </a:lnTo>
                    <a:lnTo>
                      <a:pt x="237" y="340"/>
                    </a:lnTo>
                    <a:lnTo>
                      <a:pt x="234" y="339"/>
                    </a:lnTo>
                    <a:lnTo>
                      <a:pt x="232" y="339"/>
                    </a:lnTo>
                    <a:lnTo>
                      <a:pt x="230" y="334"/>
                    </a:lnTo>
                    <a:lnTo>
                      <a:pt x="233" y="333"/>
                    </a:lnTo>
                    <a:lnTo>
                      <a:pt x="232" y="330"/>
                    </a:lnTo>
                    <a:lnTo>
                      <a:pt x="230" y="328"/>
                    </a:lnTo>
                    <a:lnTo>
                      <a:pt x="225" y="326"/>
                    </a:lnTo>
                    <a:lnTo>
                      <a:pt x="220" y="324"/>
                    </a:lnTo>
                    <a:lnTo>
                      <a:pt x="218" y="325"/>
                    </a:lnTo>
                    <a:lnTo>
                      <a:pt x="217" y="326"/>
                    </a:lnTo>
                    <a:lnTo>
                      <a:pt x="211" y="328"/>
                    </a:lnTo>
                    <a:lnTo>
                      <a:pt x="211" y="330"/>
                    </a:lnTo>
                    <a:lnTo>
                      <a:pt x="210" y="332"/>
                    </a:lnTo>
                    <a:lnTo>
                      <a:pt x="208" y="333"/>
                    </a:lnTo>
                    <a:lnTo>
                      <a:pt x="205" y="333"/>
                    </a:lnTo>
                    <a:lnTo>
                      <a:pt x="203" y="337"/>
                    </a:lnTo>
                    <a:lnTo>
                      <a:pt x="198" y="338"/>
                    </a:lnTo>
                    <a:lnTo>
                      <a:pt x="201" y="347"/>
                    </a:lnTo>
                    <a:lnTo>
                      <a:pt x="204" y="356"/>
                    </a:lnTo>
                    <a:lnTo>
                      <a:pt x="208" y="367"/>
                    </a:lnTo>
                    <a:lnTo>
                      <a:pt x="211" y="381"/>
                    </a:lnTo>
                    <a:lnTo>
                      <a:pt x="211" y="383"/>
                    </a:lnTo>
                    <a:lnTo>
                      <a:pt x="209" y="391"/>
                    </a:lnTo>
                    <a:lnTo>
                      <a:pt x="206" y="401"/>
                    </a:lnTo>
                    <a:lnTo>
                      <a:pt x="204" y="413"/>
                    </a:lnTo>
                    <a:lnTo>
                      <a:pt x="201" y="425"/>
                    </a:lnTo>
                    <a:lnTo>
                      <a:pt x="195" y="447"/>
                    </a:lnTo>
                    <a:lnTo>
                      <a:pt x="195" y="448"/>
                    </a:lnTo>
                    <a:lnTo>
                      <a:pt x="196" y="449"/>
                    </a:lnTo>
                    <a:lnTo>
                      <a:pt x="196" y="452"/>
                    </a:lnTo>
                    <a:lnTo>
                      <a:pt x="196" y="456"/>
                    </a:lnTo>
                    <a:lnTo>
                      <a:pt x="195" y="457"/>
                    </a:lnTo>
                    <a:lnTo>
                      <a:pt x="195" y="458"/>
                    </a:lnTo>
                    <a:lnTo>
                      <a:pt x="195" y="459"/>
                    </a:lnTo>
                    <a:lnTo>
                      <a:pt x="194" y="461"/>
                    </a:lnTo>
                    <a:lnTo>
                      <a:pt x="195" y="463"/>
                    </a:lnTo>
                    <a:lnTo>
                      <a:pt x="194" y="465"/>
                    </a:lnTo>
                    <a:lnTo>
                      <a:pt x="194" y="466"/>
                    </a:lnTo>
                    <a:lnTo>
                      <a:pt x="191" y="467"/>
                    </a:lnTo>
                    <a:lnTo>
                      <a:pt x="190" y="470"/>
                    </a:lnTo>
                    <a:lnTo>
                      <a:pt x="189" y="470"/>
                    </a:lnTo>
                    <a:lnTo>
                      <a:pt x="186" y="467"/>
                    </a:lnTo>
                    <a:lnTo>
                      <a:pt x="184" y="470"/>
                    </a:lnTo>
                    <a:lnTo>
                      <a:pt x="182" y="471"/>
                    </a:lnTo>
                    <a:lnTo>
                      <a:pt x="180" y="471"/>
                    </a:lnTo>
                    <a:lnTo>
                      <a:pt x="177" y="467"/>
                    </a:lnTo>
                    <a:lnTo>
                      <a:pt x="176" y="465"/>
                    </a:lnTo>
                    <a:lnTo>
                      <a:pt x="175" y="463"/>
                    </a:lnTo>
                    <a:lnTo>
                      <a:pt x="175" y="461"/>
                    </a:lnTo>
                    <a:lnTo>
                      <a:pt x="173" y="459"/>
                    </a:lnTo>
                    <a:lnTo>
                      <a:pt x="172" y="457"/>
                    </a:lnTo>
                    <a:lnTo>
                      <a:pt x="172" y="454"/>
                    </a:lnTo>
                    <a:lnTo>
                      <a:pt x="171" y="451"/>
                    </a:lnTo>
                    <a:lnTo>
                      <a:pt x="171" y="448"/>
                    </a:lnTo>
                    <a:lnTo>
                      <a:pt x="171" y="446"/>
                    </a:lnTo>
                    <a:lnTo>
                      <a:pt x="168" y="444"/>
                    </a:lnTo>
                    <a:lnTo>
                      <a:pt x="166" y="443"/>
                    </a:lnTo>
                    <a:lnTo>
                      <a:pt x="165" y="442"/>
                    </a:lnTo>
                    <a:lnTo>
                      <a:pt x="162" y="442"/>
                    </a:lnTo>
                    <a:lnTo>
                      <a:pt x="160" y="440"/>
                    </a:lnTo>
                    <a:lnTo>
                      <a:pt x="160" y="437"/>
                    </a:lnTo>
                    <a:lnTo>
                      <a:pt x="158" y="435"/>
                    </a:lnTo>
                    <a:lnTo>
                      <a:pt x="157" y="435"/>
                    </a:lnTo>
                    <a:lnTo>
                      <a:pt x="156" y="433"/>
                    </a:lnTo>
                    <a:lnTo>
                      <a:pt x="151" y="430"/>
                    </a:lnTo>
                    <a:lnTo>
                      <a:pt x="151" y="428"/>
                    </a:lnTo>
                    <a:lnTo>
                      <a:pt x="153" y="427"/>
                    </a:lnTo>
                    <a:lnTo>
                      <a:pt x="153" y="429"/>
                    </a:lnTo>
                    <a:lnTo>
                      <a:pt x="156" y="429"/>
                    </a:lnTo>
                    <a:lnTo>
                      <a:pt x="157" y="428"/>
                    </a:lnTo>
                    <a:lnTo>
                      <a:pt x="157" y="423"/>
                    </a:lnTo>
                    <a:lnTo>
                      <a:pt x="156" y="423"/>
                    </a:lnTo>
                    <a:lnTo>
                      <a:pt x="156" y="419"/>
                    </a:lnTo>
                    <a:lnTo>
                      <a:pt x="157" y="419"/>
                    </a:lnTo>
                    <a:lnTo>
                      <a:pt x="161" y="419"/>
                    </a:lnTo>
                    <a:lnTo>
                      <a:pt x="158" y="416"/>
                    </a:lnTo>
                    <a:lnTo>
                      <a:pt x="157" y="414"/>
                    </a:lnTo>
                    <a:lnTo>
                      <a:pt x="153" y="415"/>
                    </a:lnTo>
                    <a:lnTo>
                      <a:pt x="152" y="415"/>
                    </a:lnTo>
                    <a:lnTo>
                      <a:pt x="152" y="414"/>
                    </a:lnTo>
                    <a:lnTo>
                      <a:pt x="152" y="411"/>
                    </a:lnTo>
                    <a:lnTo>
                      <a:pt x="156" y="410"/>
                    </a:lnTo>
                    <a:lnTo>
                      <a:pt x="152" y="410"/>
                    </a:lnTo>
                    <a:lnTo>
                      <a:pt x="149" y="411"/>
                    </a:lnTo>
                    <a:lnTo>
                      <a:pt x="148" y="413"/>
                    </a:lnTo>
                    <a:lnTo>
                      <a:pt x="148" y="415"/>
                    </a:lnTo>
                    <a:lnTo>
                      <a:pt x="146" y="416"/>
                    </a:lnTo>
                    <a:lnTo>
                      <a:pt x="144" y="419"/>
                    </a:lnTo>
                    <a:lnTo>
                      <a:pt x="143" y="420"/>
                    </a:lnTo>
                    <a:lnTo>
                      <a:pt x="138" y="421"/>
                    </a:lnTo>
                    <a:lnTo>
                      <a:pt x="137" y="421"/>
                    </a:lnTo>
                    <a:lnTo>
                      <a:pt x="135" y="423"/>
                    </a:lnTo>
                    <a:lnTo>
                      <a:pt x="133" y="419"/>
                    </a:lnTo>
                    <a:lnTo>
                      <a:pt x="132" y="418"/>
                    </a:lnTo>
                    <a:lnTo>
                      <a:pt x="130" y="416"/>
                    </a:lnTo>
                    <a:lnTo>
                      <a:pt x="129" y="416"/>
                    </a:lnTo>
                    <a:lnTo>
                      <a:pt x="128" y="415"/>
                    </a:lnTo>
                    <a:lnTo>
                      <a:pt x="127" y="415"/>
                    </a:lnTo>
                    <a:lnTo>
                      <a:pt x="123" y="415"/>
                    </a:lnTo>
                    <a:lnTo>
                      <a:pt x="120" y="415"/>
                    </a:lnTo>
                    <a:lnTo>
                      <a:pt x="119" y="414"/>
                    </a:lnTo>
                    <a:lnTo>
                      <a:pt x="116" y="413"/>
                    </a:lnTo>
                    <a:lnTo>
                      <a:pt x="90" y="397"/>
                    </a:lnTo>
                    <a:lnTo>
                      <a:pt x="94" y="416"/>
                    </a:lnTo>
                    <a:lnTo>
                      <a:pt x="97" y="427"/>
                    </a:lnTo>
                    <a:lnTo>
                      <a:pt x="97" y="432"/>
                    </a:lnTo>
                    <a:lnTo>
                      <a:pt x="99" y="435"/>
                    </a:lnTo>
                    <a:lnTo>
                      <a:pt x="99" y="440"/>
                    </a:lnTo>
                    <a:lnTo>
                      <a:pt x="100" y="446"/>
                    </a:lnTo>
                    <a:lnTo>
                      <a:pt x="100" y="449"/>
                    </a:lnTo>
                    <a:lnTo>
                      <a:pt x="101" y="454"/>
                    </a:lnTo>
                    <a:lnTo>
                      <a:pt x="102" y="461"/>
                    </a:lnTo>
                    <a:lnTo>
                      <a:pt x="102" y="467"/>
                    </a:lnTo>
                    <a:lnTo>
                      <a:pt x="99" y="467"/>
                    </a:lnTo>
                    <a:lnTo>
                      <a:pt x="97" y="467"/>
                    </a:lnTo>
                    <a:lnTo>
                      <a:pt x="94" y="470"/>
                    </a:lnTo>
                    <a:lnTo>
                      <a:pt x="91" y="470"/>
                    </a:lnTo>
                    <a:lnTo>
                      <a:pt x="90" y="470"/>
                    </a:lnTo>
                    <a:lnTo>
                      <a:pt x="89" y="467"/>
                    </a:lnTo>
                    <a:lnTo>
                      <a:pt x="87" y="467"/>
                    </a:lnTo>
                    <a:lnTo>
                      <a:pt x="85" y="467"/>
                    </a:lnTo>
                    <a:lnTo>
                      <a:pt x="82" y="466"/>
                    </a:lnTo>
                    <a:lnTo>
                      <a:pt x="80" y="465"/>
                    </a:lnTo>
                    <a:lnTo>
                      <a:pt x="77" y="463"/>
                    </a:lnTo>
                    <a:lnTo>
                      <a:pt x="73" y="462"/>
                    </a:lnTo>
                    <a:lnTo>
                      <a:pt x="71" y="462"/>
                    </a:lnTo>
                    <a:lnTo>
                      <a:pt x="68" y="458"/>
                    </a:lnTo>
                    <a:lnTo>
                      <a:pt x="68" y="457"/>
                    </a:lnTo>
                    <a:lnTo>
                      <a:pt x="67" y="456"/>
                    </a:lnTo>
                    <a:lnTo>
                      <a:pt x="63" y="457"/>
                    </a:lnTo>
                    <a:lnTo>
                      <a:pt x="61" y="457"/>
                    </a:lnTo>
                    <a:lnTo>
                      <a:pt x="59" y="457"/>
                    </a:lnTo>
                    <a:lnTo>
                      <a:pt x="58" y="456"/>
                    </a:lnTo>
                    <a:lnTo>
                      <a:pt x="57" y="452"/>
                    </a:lnTo>
                    <a:lnTo>
                      <a:pt x="56" y="449"/>
                    </a:lnTo>
                    <a:lnTo>
                      <a:pt x="56" y="448"/>
                    </a:lnTo>
                    <a:lnTo>
                      <a:pt x="54" y="446"/>
                    </a:lnTo>
                    <a:lnTo>
                      <a:pt x="54" y="442"/>
                    </a:lnTo>
                    <a:lnTo>
                      <a:pt x="53" y="438"/>
                    </a:lnTo>
                    <a:lnTo>
                      <a:pt x="52" y="434"/>
                    </a:lnTo>
                    <a:lnTo>
                      <a:pt x="49" y="433"/>
                    </a:lnTo>
                    <a:lnTo>
                      <a:pt x="49" y="430"/>
                    </a:lnTo>
                    <a:lnTo>
                      <a:pt x="48" y="429"/>
                    </a:lnTo>
                    <a:lnTo>
                      <a:pt x="48" y="428"/>
                    </a:lnTo>
                    <a:lnTo>
                      <a:pt x="45" y="425"/>
                    </a:lnTo>
                    <a:lnTo>
                      <a:pt x="44" y="423"/>
                    </a:lnTo>
                    <a:lnTo>
                      <a:pt x="44" y="421"/>
                    </a:lnTo>
                    <a:lnTo>
                      <a:pt x="44" y="419"/>
                    </a:lnTo>
                    <a:lnTo>
                      <a:pt x="45" y="418"/>
                    </a:lnTo>
                    <a:lnTo>
                      <a:pt x="44" y="415"/>
                    </a:lnTo>
                    <a:lnTo>
                      <a:pt x="44" y="413"/>
                    </a:lnTo>
                    <a:lnTo>
                      <a:pt x="44" y="410"/>
                    </a:lnTo>
                    <a:lnTo>
                      <a:pt x="43" y="411"/>
                    </a:lnTo>
                    <a:lnTo>
                      <a:pt x="39" y="413"/>
                    </a:lnTo>
                    <a:lnTo>
                      <a:pt x="38" y="414"/>
                    </a:lnTo>
                    <a:lnTo>
                      <a:pt x="37" y="415"/>
                    </a:lnTo>
                    <a:lnTo>
                      <a:pt x="31" y="420"/>
                    </a:lnTo>
                    <a:lnTo>
                      <a:pt x="33" y="423"/>
                    </a:lnTo>
                    <a:lnTo>
                      <a:pt x="34" y="425"/>
                    </a:lnTo>
                    <a:lnTo>
                      <a:pt x="34" y="427"/>
                    </a:lnTo>
                    <a:lnTo>
                      <a:pt x="37" y="429"/>
                    </a:lnTo>
                    <a:lnTo>
                      <a:pt x="37" y="430"/>
                    </a:lnTo>
                    <a:lnTo>
                      <a:pt x="37" y="433"/>
                    </a:lnTo>
                    <a:lnTo>
                      <a:pt x="39" y="434"/>
                    </a:lnTo>
                    <a:lnTo>
                      <a:pt x="39" y="435"/>
                    </a:lnTo>
                    <a:lnTo>
                      <a:pt x="40" y="438"/>
                    </a:lnTo>
                    <a:lnTo>
                      <a:pt x="39" y="440"/>
                    </a:lnTo>
                    <a:lnTo>
                      <a:pt x="39" y="442"/>
                    </a:lnTo>
                    <a:lnTo>
                      <a:pt x="39" y="443"/>
                    </a:lnTo>
                    <a:lnTo>
                      <a:pt x="39" y="444"/>
                    </a:lnTo>
                    <a:lnTo>
                      <a:pt x="38" y="446"/>
                    </a:lnTo>
                    <a:lnTo>
                      <a:pt x="37" y="447"/>
                    </a:lnTo>
                    <a:lnTo>
                      <a:pt x="31" y="444"/>
                    </a:lnTo>
                    <a:lnTo>
                      <a:pt x="30" y="440"/>
                    </a:lnTo>
                    <a:lnTo>
                      <a:pt x="30" y="437"/>
                    </a:lnTo>
                    <a:lnTo>
                      <a:pt x="29" y="434"/>
                    </a:lnTo>
                    <a:lnTo>
                      <a:pt x="28" y="432"/>
                    </a:lnTo>
                    <a:lnTo>
                      <a:pt x="26" y="432"/>
                    </a:lnTo>
                    <a:lnTo>
                      <a:pt x="25" y="432"/>
                    </a:lnTo>
                    <a:lnTo>
                      <a:pt x="24" y="429"/>
                    </a:lnTo>
                    <a:lnTo>
                      <a:pt x="24" y="425"/>
                    </a:lnTo>
                    <a:lnTo>
                      <a:pt x="23" y="423"/>
                    </a:lnTo>
                    <a:lnTo>
                      <a:pt x="19" y="420"/>
                    </a:lnTo>
                    <a:lnTo>
                      <a:pt x="18" y="415"/>
                    </a:lnTo>
                    <a:lnTo>
                      <a:pt x="16" y="413"/>
                    </a:lnTo>
                    <a:lnTo>
                      <a:pt x="15" y="410"/>
                    </a:lnTo>
                    <a:lnTo>
                      <a:pt x="14" y="408"/>
                    </a:lnTo>
                    <a:lnTo>
                      <a:pt x="14" y="405"/>
                    </a:lnTo>
                    <a:lnTo>
                      <a:pt x="14" y="402"/>
                    </a:lnTo>
                    <a:lnTo>
                      <a:pt x="12" y="400"/>
                    </a:lnTo>
                    <a:lnTo>
                      <a:pt x="12" y="397"/>
                    </a:lnTo>
                    <a:lnTo>
                      <a:pt x="12" y="396"/>
                    </a:lnTo>
                    <a:lnTo>
                      <a:pt x="14" y="389"/>
                    </a:lnTo>
                    <a:lnTo>
                      <a:pt x="12" y="385"/>
                    </a:lnTo>
                    <a:lnTo>
                      <a:pt x="11" y="382"/>
                    </a:lnTo>
                    <a:lnTo>
                      <a:pt x="11" y="381"/>
                    </a:lnTo>
                    <a:lnTo>
                      <a:pt x="11" y="377"/>
                    </a:lnTo>
                    <a:lnTo>
                      <a:pt x="11" y="375"/>
                    </a:lnTo>
                    <a:lnTo>
                      <a:pt x="11" y="373"/>
                    </a:lnTo>
                    <a:lnTo>
                      <a:pt x="10" y="367"/>
                    </a:lnTo>
                    <a:lnTo>
                      <a:pt x="9" y="362"/>
                    </a:lnTo>
                    <a:lnTo>
                      <a:pt x="9" y="358"/>
                    </a:lnTo>
                    <a:lnTo>
                      <a:pt x="7" y="354"/>
                    </a:lnTo>
                    <a:lnTo>
                      <a:pt x="7" y="351"/>
                    </a:lnTo>
                    <a:lnTo>
                      <a:pt x="7" y="347"/>
                    </a:lnTo>
                    <a:lnTo>
                      <a:pt x="7" y="344"/>
                    </a:lnTo>
                    <a:lnTo>
                      <a:pt x="5" y="342"/>
                    </a:lnTo>
                    <a:lnTo>
                      <a:pt x="7" y="339"/>
                    </a:lnTo>
                    <a:lnTo>
                      <a:pt x="7" y="338"/>
                    </a:lnTo>
                    <a:lnTo>
                      <a:pt x="7" y="333"/>
                    </a:lnTo>
                    <a:lnTo>
                      <a:pt x="4" y="330"/>
                    </a:lnTo>
                    <a:lnTo>
                      <a:pt x="2" y="329"/>
                    </a:lnTo>
                    <a:lnTo>
                      <a:pt x="1" y="326"/>
                    </a:lnTo>
                    <a:lnTo>
                      <a:pt x="1" y="324"/>
                    </a:lnTo>
                    <a:lnTo>
                      <a:pt x="2" y="321"/>
                    </a:lnTo>
                    <a:lnTo>
                      <a:pt x="2" y="318"/>
                    </a:lnTo>
                    <a:lnTo>
                      <a:pt x="2" y="316"/>
                    </a:lnTo>
                    <a:lnTo>
                      <a:pt x="2" y="314"/>
                    </a:lnTo>
                    <a:lnTo>
                      <a:pt x="5" y="313"/>
                    </a:lnTo>
                    <a:lnTo>
                      <a:pt x="7" y="310"/>
                    </a:lnTo>
                    <a:lnTo>
                      <a:pt x="7" y="307"/>
                    </a:lnTo>
                    <a:lnTo>
                      <a:pt x="5" y="304"/>
                    </a:lnTo>
                    <a:lnTo>
                      <a:pt x="5" y="301"/>
                    </a:lnTo>
                    <a:lnTo>
                      <a:pt x="5" y="299"/>
                    </a:lnTo>
                    <a:lnTo>
                      <a:pt x="4" y="297"/>
                    </a:lnTo>
                    <a:lnTo>
                      <a:pt x="2" y="297"/>
                    </a:lnTo>
                    <a:lnTo>
                      <a:pt x="2" y="295"/>
                    </a:lnTo>
                    <a:lnTo>
                      <a:pt x="2" y="293"/>
                    </a:lnTo>
                    <a:lnTo>
                      <a:pt x="2" y="292"/>
                    </a:lnTo>
                    <a:lnTo>
                      <a:pt x="0" y="287"/>
                    </a:lnTo>
                    <a:lnTo>
                      <a:pt x="0" y="286"/>
                    </a:lnTo>
                    <a:lnTo>
                      <a:pt x="1" y="285"/>
                    </a:lnTo>
                    <a:lnTo>
                      <a:pt x="2" y="283"/>
                    </a:lnTo>
                    <a:lnTo>
                      <a:pt x="1" y="282"/>
                    </a:lnTo>
                    <a:lnTo>
                      <a:pt x="0" y="280"/>
                    </a:lnTo>
                    <a:lnTo>
                      <a:pt x="0" y="277"/>
                    </a:lnTo>
                    <a:lnTo>
                      <a:pt x="1" y="271"/>
                    </a:lnTo>
                    <a:lnTo>
                      <a:pt x="1" y="267"/>
                    </a:lnTo>
                    <a:lnTo>
                      <a:pt x="1" y="263"/>
                    </a:lnTo>
                    <a:lnTo>
                      <a:pt x="1" y="262"/>
                    </a:lnTo>
                    <a:lnTo>
                      <a:pt x="4" y="259"/>
                    </a:lnTo>
                    <a:lnTo>
                      <a:pt x="7" y="258"/>
                    </a:lnTo>
                    <a:lnTo>
                      <a:pt x="9" y="255"/>
                    </a:lnTo>
                    <a:lnTo>
                      <a:pt x="10" y="254"/>
                    </a:lnTo>
                    <a:lnTo>
                      <a:pt x="9" y="252"/>
                    </a:lnTo>
                    <a:lnTo>
                      <a:pt x="7" y="250"/>
                    </a:lnTo>
                    <a:lnTo>
                      <a:pt x="5" y="248"/>
                    </a:lnTo>
                    <a:lnTo>
                      <a:pt x="5" y="244"/>
                    </a:lnTo>
                    <a:lnTo>
                      <a:pt x="5" y="240"/>
                    </a:lnTo>
                    <a:lnTo>
                      <a:pt x="5" y="239"/>
                    </a:lnTo>
                    <a:lnTo>
                      <a:pt x="2" y="239"/>
                    </a:lnTo>
                    <a:lnTo>
                      <a:pt x="1" y="238"/>
                    </a:lnTo>
                    <a:lnTo>
                      <a:pt x="1" y="235"/>
                    </a:lnTo>
                    <a:lnTo>
                      <a:pt x="1" y="234"/>
                    </a:lnTo>
                    <a:lnTo>
                      <a:pt x="0" y="231"/>
                    </a:lnTo>
                    <a:lnTo>
                      <a:pt x="1" y="229"/>
                    </a:lnTo>
                    <a:lnTo>
                      <a:pt x="5" y="228"/>
                    </a:lnTo>
                    <a:lnTo>
                      <a:pt x="10" y="228"/>
                    </a:lnTo>
                    <a:lnTo>
                      <a:pt x="12" y="226"/>
                    </a:lnTo>
                    <a:lnTo>
                      <a:pt x="14" y="225"/>
                    </a:lnTo>
                    <a:lnTo>
                      <a:pt x="15" y="223"/>
                    </a:lnTo>
                    <a:lnTo>
                      <a:pt x="15" y="221"/>
                    </a:lnTo>
                    <a:lnTo>
                      <a:pt x="15" y="219"/>
                    </a:lnTo>
                    <a:lnTo>
                      <a:pt x="18" y="217"/>
                    </a:lnTo>
                    <a:lnTo>
                      <a:pt x="23" y="215"/>
                    </a:lnTo>
                    <a:lnTo>
                      <a:pt x="23" y="214"/>
                    </a:lnTo>
                    <a:lnTo>
                      <a:pt x="24" y="211"/>
                    </a:lnTo>
                    <a:lnTo>
                      <a:pt x="25" y="210"/>
                    </a:lnTo>
                    <a:lnTo>
                      <a:pt x="25" y="207"/>
                    </a:lnTo>
                    <a:lnTo>
                      <a:pt x="25" y="206"/>
                    </a:lnTo>
                    <a:lnTo>
                      <a:pt x="23" y="205"/>
                    </a:lnTo>
                    <a:lnTo>
                      <a:pt x="19" y="205"/>
                    </a:lnTo>
                    <a:lnTo>
                      <a:pt x="19" y="204"/>
                    </a:lnTo>
                    <a:lnTo>
                      <a:pt x="23" y="198"/>
                    </a:lnTo>
                    <a:lnTo>
                      <a:pt x="26" y="196"/>
                    </a:lnTo>
                    <a:lnTo>
                      <a:pt x="30" y="197"/>
                    </a:lnTo>
                    <a:lnTo>
                      <a:pt x="31" y="198"/>
                    </a:lnTo>
                    <a:lnTo>
                      <a:pt x="33" y="196"/>
                    </a:lnTo>
                    <a:lnTo>
                      <a:pt x="34" y="195"/>
                    </a:lnTo>
                    <a:lnTo>
                      <a:pt x="31" y="195"/>
                    </a:lnTo>
                    <a:lnTo>
                      <a:pt x="30" y="195"/>
                    </a:lnTo>
                    <a:lnTo>
                      <a:pt x="29" y="192"/>
                    </a:lnTo>
                    <a:lnTo>
                      <a:pt x="28" y="191"/>
                    </a:lnTo>
                    <a:lnTo>
                      <a:pt x="28" y="188"/>
                    </a:lnTo>
                    <a:lnTo>
                      <a:pt x="28" y="187"/>
                    </a:lnTo>
                    <a:lnTo>
                      <a:pt x="26" y="185"/>
                    </a:lnTo>
                    <a:lnTo>
                      <a:pt x="24" y="187"/>
                    </a:lnTo>
                    <a:lnTo>
                      <a:pt x="23" y="185"/>
                    </a:lnTo>
                    <a:lnTo>
                      <a:pt x="20" y="183"/>
                    </a:lnTo>
                    <a:lnTo>
                      <a:pt x="23" y="181"/>
                    </a:lnTo>
                    <a:lnTo>
                      <a:pt x="23" y="179"/>
                    </a:lnTo>
                    <a:lnTo>
                      <a:pt x="24" y="177"/>
                    </a:lnTo>
                    <a:lnTo>
                      <a:pt x="23" y="174"/>
                    </a:lnTo>
                    <a:lnTo>
                      <a:pt x="20" y="173"/>
                    </a:lnTo>
                    <a:lnTo>
                      <a:pt x="18" y="172"/>
                    </a:lnTo>
                    <a:lnTo>
                      <a:pt x="15" y="169"/>
                    </a:lnTo>
                    <a:lnTo>
                      <a:pt x="14" y="169"/>
                    </a:lnTo>
                    <a:lnTo>
                      <a:pt x="10" y="172"/>
                    </a:lnTo>
                    <a:lnTo>
                      <a:pt x="9" y="174"/>
                    </a:lnTo>
                    <a:lnTo>
                      <a:pt x="7" y="174"/>
                    </a:lnTo>
                    <a:lnTo>
                      <a:pt x="5" y="174"/>
                    </a:lnTo>
                    <a:lnTo>
                      <a:pt x="7" y="172"/>
                    </a:lnTo>
                    <a:lnTo>
                      <a:pt x="10" y="167"/>
                    </a:lnTo>
                    <a:lnTo>
                      <a:pt x="14" y="163"/>
                    </a:lnTo>
                    <a:lnTo>
                      <a:pt x="15" y="160"/>
                    </a:lnTo>
                    <a:lnTo>
                      <a:pt x="18" y="159"/>
                    </a:lnTo>
                    <a:lnTo>
                      <a:pt x="19" y="158"/>
                    </a:lnTo>
                    <a:lnTo>
                      <a:pt x="23" y="154"/>
                    </a:lnTo>
                    <a:lnTo>
                      <a:pt x="25" y="154"/>
                    </a:lnTo>
                    <a:lnTo>
                      <a:pt x="26" y="158"/>
                    </a:lnTo>
                    <a:lnTo>
                      <a:pt x="28" y="160"/>
                    </a:lnTo>
                    <a:lnTo>
                      <a:pt x="28" y="162"/>
                    </a:lnTo>
                    <a:lnTo>
                      <a:pt x="26" y="162"/>
                    </a:lnTo>
                    <a:lnTo>
                      <a:pt x="24" y="163"/>
                    </a:lnTo>
                    <a:lnTo>
                      <a:pt x="20" y="163"/>
                    </a:lnTo>
                    <a:lnTo>
                      <a:pt x="19" y="163"/>
                    </a:lnTo>
                    <a:lnTo>
                      <a:pt x="18" y="163"/>
                    </a:lnTo>
                    <a:lnTo>
                      <a:pt x="18" y="164"/>
                    </a:lnTo>
                    <a:lnTo>
                      <a:pt x="20" y="166"/>
                    </a:lnTo>
                    <a:lnTo>
                      <a:pt x="25" y="166"/>
                    </a:lnTo>
                    <a:lnTo>
                      <a:pt x="26" y="167"/>
                    </a:lnTo>
                    <a:lnTo>
                      <a:pt x="29" y="169"/>
                    </a:lnTo>
                    <a:lnTo>
                      <a:pt x="31" y="168"/>
                    </a:lnTo>
                    <a:lnTo>
                      <a:pt x="34" y="169"/>
                    </a:lnTo>
                    <a:lnTo>
                      <a:pt x="37" y="169"/>
                    </a:lnTo>
                    <a:lnTo>
                      <a:pt x="39" y="169"/>
                    </a:lnTo>
                    <a:lnTo>
                      <a:pt x="40" y="173"/>
                    </a:lnTo>
                    <a:lnTo>
                      <a:pt x="40" y="174"/>
                    </a:lnTo>
                    <a:lnTo>
                      <a:pt x="42" y="176"/>
                    </a:lnTo>
                    <a:lnTo>
                      <a:pt x="44" y="178"/>
                    </a:lnTo>
                    <a:lnTo>
                      <a:pt x="45" y="177"/>
                    </a:lnTo>
                    <a:lnTo>
                      <a:pt x="47" y="174"/>
                    </a:lnTo>
                    <a:lnTo>
                      <a:pt x="48" y="172"/>
                    </a:lnTo>
                    <a:lnTo>
                      <a:pt x="47" y="169"/>
                    </a:lnTo>
                    <a:lnTo>
                      <a:pt x="48" y="167"/>
                    </a:lnTo>
                    <a:lnTo>
                      <a:pt x="53" y="164"/>
                    </a:lnTo>
                    <a:lnTo>
                      <a:pt x="54" y="166"/>
                    </a:lnTo>
                    <a:lnTo>
                      <a:pt x="57" y="164"/>
                    </a:lnTo>
                    <a:lnTo>
                      <a:pt x="59" y="163"/>
                    </a:lnTo>
                    <a:lnTo>
                      <a:pt x="61" y="159"/>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1" name="Freeform 221">
                <a:extLst>
                  <a:ext uri="{FF2B5EF4-FFF2-40B4-BE49-F238E27FC236}">
                    <a16:creationId xmlns:a16="http://schemas.microsoft.com/office/drawing/2014/main" id="{29F987CF-594B-4BD2-AEC7-A45EB6D15C4E}"/>
                  </a:ext>
                </a:extLst>
              </p:cNvPr>
              <p:cNvSpPr>
                <a:spLocks/>
              </p:cNvSpPr>
              <p:nvPr/>
            </p:nvSpPr>
            <p:spPr bwMode="auto">
              <a:xfrm>
                <a:off x="4249738" y="3224213"/>
                <a:ext cx="371475" cy="495300"/>
              </a:xfrm>
              <a:custGeom>
                <a:avLst/>
                <a:gdLst>
                  <a:gd name="T0" fmla="*/ 93 w 234"/>
                  <a:gd name="T1" fmla="*/ 219 h 312"/>
                  <a:gd name="T2" fmla="*/ 80 w 234"/>
                  <a:gd name="T3" fmla="*/ 236 h 312"/>
                  <a:gd name="T4" fmla="*/ 71 w 234"/>
                  <a:gd name="T5" fmla="*/ 236 h 312"/>
                  <a:gd name="T6" fmla="*/ 59 w 234"/>
                  <a:gd name="T7" fmla="*/ 222 h 312"/>
                  <a:gd name="T8" fmla="*/ 47 w 234"/>
                  <a:gd name="T9" fmla="*/ 214 h 312"/>
                  <a:gd name="T10" fmla="*/ 36 w 234"/>
                  <a:gd name="T11" fmla="*/ 203 h 312"/>
                  <a:gd name="T12" fmla="*/ 29 w 234"/>
                  <a:gd name="T13" fmla="*/ 194 h 312"/>
                  <a:gd name="T14" fmla="*/ 17 w 234"/>
                  <a:gd name="T15" fmla="*/ 185 h 312"/>
                  <a:gd name="T16" fmla="*/ 12 w 234"/>
                  <a:gd name="T17" fmla="*/ 165 h 312"/>
                  <a:gd name="T18" fmla="*/ 5 w 234"/>
                  <a:gd name="T19" fmla="*/ 153 h 312"/>
                  <a:gd name="T20" fmla="*/ 10 w 234"/>
                  <a:gd name="T21" fmla="*/ 139 h 312"/>
                  <a:gd name="T22" fmla="*/ 8 w 234"/>
                  <a:gd name="T23" fmla="*/ 127 h 312"/>
                  <a:gd name="T24" fmla="*/ 23 w 234"/>
                  <a:gd name="T25" fmla="*/ 122 h 312"/>
                  <a:gd name="T26" fmla="*/ 36 w 234"/>
                  <a:gd name="T27" fmla="*/ 116 h 312"/>
                  <a:gd name="T28" fmla="*/ 56 w 234"/>
                  <a:gd name="T29" fmla="*/ 106 h 312"/>
                  <a:gd name="T30" fmla="*/ 86 w 234"/>
                  <a:gd name="T31" fmla="*/ 89 h 312"/>
                  <a:gd name="T32" fmla="*/ 90 w 234"/>
                  <a:gd name="T33" fmla="*/ 70 h 312"/>
                  <a:gd name="T34" fmla="*/ 94 w 234"/>
                  <a:gd name="T35" fmla="*/ 52 h 312"/>
                  <a:gd name="T36" fmla="*/ 106 w 234"/>
                  <a:gd name="T37" fmla="*/ 43 h 312"/>
                  <a:gd name="T38" fmla="*/ 116 w 234"/>
                  <a:gd name="T39" fmla="*/ 33 h 312"/>
                  <a:gd name="T40" fmla="*/ 127 w 234"/>
                  <a:gd name="T41" fmla="*/ 10 h 312"/>
                  <a:gd name="T42" fmla="*/ 147 w 234"/>
                  <a:gd name="T43" fmla="*/ 4 h 312"/>
                  <a:gd name="T44" fmla="*/ 165 w 234"/>
                  <a:gd name="T45" fmla="*/ 2 h 312"/>
                  <a:gd name="T46" fmla="*/ 178 w 234"/>
                  <a:gd name="T47" fmla="*/ 10 h 312"/>
                  <a:gd name="T48" fmla="*/ 170 w 234"/>
                  <a:gd name="T49" fmla="*/ 34 h 312"/>
                  <a:gd name="T50" fmla="*/ 184 w 234"/>
                  <a:gd name="T51" fmla="*/ 26 h 312"/>
                  <a:gd name="T52" fmla="*/ 193 w 234"/>
                  <a:gd name="T53" fmla="*/ 49 h 312"/>
                  <a:gd name="T54" fmla="*/ 206 w 234"/>
                  <a:gd name="T55" fmla="*/ 53 h 312"/>
                  <a:gd name="T56" fmla="*/ 220 w 234"/>
                  <a:gd name="T57" fmla="*/ 44 h 312"/>
                  <a:gd name="T58" fmla="*/ 228 w 234"/>
                  <a:gd name="T59" fmla="*/ 37 h 312"/>
                  <a:gd name="T60" fmla="*/ 221 w 234"/>
                  <a:gd name="T61" fmla="*/ 58 h 312"/>
                  <a:gd name="T62" fmla="*/ 230 w 234"/>
                  <a:gd name="T63" fmla="*/ 77 h 312"/>
                  <a:gd name="T64" fmla="*/ 230 w 234"/>
                  <a:gd name="T65" fmla="*/ 106 h 312"/>
                  <a:gd name="T66" fmla="*/ 234 w 234"/>
                  <a:gd name="T67" fmla="*/ 123 h 312"/>
                  <a:gd name="T68" fmla="*/ 231 w 234"/>
                  <a:gd name="T69" fmla="*/ 142 h 312"/>
                  <a:gd name="T70" fmla="*/ 220 w 234"/>
                  <a:gd name="T71" fmla="*/ 165 h 312"/>
                  <a:gd name="T72" fmla="*/ 209 w 234"/>
                  <a:gd name="T73" fmla="*/ 190 h 312"/>
                  <a:gd name="T74" fmla="*/ 189 w 234"/>
                  <a:gd name="T75" fmla="*/ 192 h 312"/>
                  <a:gd name="T76" fmla="*/ 189 w 234"/>
                  <a:gd name="T77" fmla="*/ 225 h 312"/>
                  <a:gd name="T78" fmla="*/ 183 w 234"/>
                  <a:gd name="T79" fmla="*/ 249 h 312"/>
                  <a:gd name="T80" fmla="*/ 179 w 234"/>
                  <a:gd name="T81" fmla="*/ 261 h 312"/>
                  <a:gd name="T82" fmla="*/ 184 w 234"/>
                  <a:gd name="T83" fmla="*/ 265 h 312"/>
                  <a:gd name="T84" fmla="*/ 183 w 234"/>
                  <a:gd name="T85" fmla="*/ 280 h 312"/>
                  <a:gd name="T86" fmla="*/ 169 w 234"/>
                  <a:gd name="T87" fmla="*/ 279 h 312"/>
                  <a:gd name="T88" fmla="*/ 169 w 234"/>
                  <a:gd name="T89" fmla="*/ 286 h 312"/>
                  <a:gd name="T90" fmla="*/ 151 w 234"/>
                  <a:gd name="T91" fmla="*/ 287 h 312"/>
                  <a:gd name="T92" fmla="*/ 140 w 234"/>
                  <a:gd name="T93" fmla="*/ 303 h 312"/>
                  <a:gd name="T94" fmla="*/ 133 w 234"/>
                  <a:gd name="T95" fmla="*/ 304 h 312"/>
                  <a:gd name="T96" fmla="*/ 121 w 234"/>
                  <a:gd name="T97" fmla="*/ 298 h 312"/>
                  <a:gd name="T98" fmla="*/ 106 w 234"/>
                  <a:gd name="T99" fmla="*/ 300 h 312"/>
                  <a:gd name="T100" fmla="*/ 92 w 234"/>
                  <a:gd name="T101" fmla="*/ 303 h 312"/>
                  <a:gd name="T102" fmla="*/ 85 w 234"/>
                  <a:gd name="T103" fmla="*/ 310 h 312"/>
                  <a:gd name="T104" fmla="*/ 78 w 234"/>
                  <a:gd name="T105" fmla="*/ 301 h 312"/>
                  <a:gd name="T106" fmla="*/ 71 w 234"/>
                  <a:gd name="T107" fmla="*/ 291 h 312"/>
                  <a:gd name="T108" fmla="*/ 74 w 234"/>
                  <a:gd name="T109" fmla="*/ 277 h 312"/>
                  <a:gd name="T110" fmla="*/ 79 w 234"/>
                  <a:gd name="T111" fmla="*/ 258 h 312"/>
                  <a:gd name="T112" fmla="*/ 89 w 234"/>
                  <a:gd name="T113" fmla="*/ 262 h 312"/>
                  <a:gd name="T114" fmla="*/ 97 w 234"/>
                  <a:gd name="T115" fmla="*/ 262 h 312"/>
                  <a:gd name="T116" fmla="*/ 94 w 234"/>
                  <a:gd name="T117" fmla="*/ 246 h 312"/>
                  <a:gd name="T118" fmla="*/ 98 w 234"/>
                  <a:gd name="T119" fmla="*/ 23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312">
                    <a:moveTo>
                      <a:pt x="102" y="223"/>
                    </a:moveTo>
                    <a:lnTo>
                      <a:pt x="100" y="222"/>
                    </a:lnTo>
                    <a:lnTo>
                      <a:pt x="97" y="222"/>
                    </a:lnTo>
                    <a:lnTo>
                      <a:pt x="95" y="223"/>
                    </a:lnTo>
                    <a:lnTo>
                      <a:pt x="93" y="225"/>
                    </a:lnTo>
                    <a:lnTo>
                      <a:pt x="93" y="223"/>
                    </a:lnTo>
                    <a:lnTo>
                      <a:pt x="94" y="220"/>
                    </a:lnTo>
                    <a:lnTo>
                      <a:pt x="93" y="219"/>
                    </a:lnTo>
                    <a:lnTo>
                      <a:pt x="89" y="220"/>
                    </a:lnTo>
                    <a:lnTo>
                      <a:pt x="85" y="225"/>
                    </a:lnTo>
                    <a:lnTo>
                      <a:pt x="83" y="229"/>
                    </a:lnTo>
                    <a:lnTo>
                      <a:pt x="80" y="229"/>
                    </a:lnTo>
                    <a:lnTo>
                      <a:pt x="81" y="232"/>
                    </a:lnTo>
                    <a:lnTo>
                      <a:pt x="85" y="234"/>
                    </a:lnTo>
                    <a:lnTo>
                      <a:pt x="83" y="234"/>
                    </a:lnTo>
                    <a:lnTo>
                      <a:pt x="80" y="236"/>
                    </a:lnTo>
                    <a:lnTo>
                      <a:pt x="79" y="233"/>
                    </a:lnTo>
                    <a:lnTo>
                      <a:pt x="76" y="232"/>
                    </a:lnTo>
                    <a:lnTo>
                      <a:pt x="75" y="230"/>
                    </a:lnTo>
                    <a:lnTo>
                      <a:pt x="74" y="232"/>
                    </a:lnTo>
                    <a:lnTo>
                      <a:pt x="74" y="233"/>
                    </a:lnTo>
                    <a:lnTo>
                      <a:pt x="75" y="236"/>
                    </a:lnTo>
                    <a:lnTo>
                      <a:pt x="74" y="237"/>
                    </a:lnTo>
                    <a:lnTo>
                      <a:pt x="71" y="236"/>
                    </a:lnTo>
                    <a:lnTo>
                      <a:pt x="67" y="236"/>
                    </a:lnTo>
                    <a:lnTo>
                      <a:pt x="65" y="234"/>
                    </a:lnTo>
                    <a:lnTo>
                      <a:pt x="65" y="232"/>
                    </a:lnTo>
                    <a:lnTo>
                      <a:pt x="64" y="229"/>
                    </a:lnTo>
                    <a:lnTo>
                      <a:pt x="65" y="228"/>
                    </a:lnTo>
                    <a:lnTo>
                      <a:pt x="62" y="225"/>
                    </a:lnTo>
                    <a:lnTo>
                      <a:pt x="61" y="223"/>
                    </a:lnTo>
                    <a:lnTo>
                      <a:pt x="59" y="222"/>
                    </a:lnTo>
                    <a:lnTo>
                      <a:pt x="56" y="218"/>
                    </a:lnTo>
                    <a:lnTo>
                      <a:pt x="57" y="215"/>
                    </a:lnTo>
                    <a:lnTo>
                      <a:pt x="54" y="214"/>
                    </a:lnTo>
                    <a:lnTo>
                      <a:pt x="51" y="213"/>
                    </a:lnTo>
                    <a:lnTo>
                      <a:pt x="51" y="215"/>
                    </a:lnTo>
                    <a:lnTo>
                      <a:pt x="50" y="217"/>
                    </a:lnTo>
                    <a:lnTo>
                      <a:pt x="46" y="217"/>
                    </a:lnTo>
                    <a:lnTo>
                      <a:pt x="47" y="214"/>
                    </a:lnTo>
                    <a:lnTo>
                      <a:pt x="46" y="211"/>
                    </a:lnTo>
                    <a:lnTo>
                      <a:pt x="43" y="209"/>
                    </a:lnTo>
                    <a:lnTo>
                      <a:pt x="42" y="213"/>
                    </a:lnTo>
                    <a:lnTo>
                      <a:pt x="37" y="211"/>
                    </a:lnTo>
                    <a:lnTo>
                      <a:pt x="36" y="208"/>
                    </a:lnTo>
                    <a:lnTo>
                      <a:pt x="41" y="208"/>
                    </a:lnTo>
                    <a:lnTo>
                      <a:pt x="41" y="204"/>
                    </a:lnTo>
                    <a:lnTo>
                      <a:pt x="36" y="203"/>
                    </a:lnTo>
                    <a:lnTo>
                      <a:pt x="35" y="204"/>
                    </a:lnTo>
                    <a:lnTo>
                      <a:pt x="35" y="201"/>
                    </a:lnTo>
                    <a:lnTo>
                      <a:pt x="32" y="201"/>
                    </a:lnTo>
                    <a:lnTo>
                      <a:pt x="31" y="200"/>
                    </a:lnTo>
                    <a:lnTo>
                      <a:pt x="33" y="199"/>
                    </a:lnTo>
                    <a:lnTo>
                      <a:pt x="33" y="198"/>
                    </a:lnTo>
                    <a:lnTo>
                      <a:pt x="32" y="194"/>
                    </a:lnTo>
                    <a:lnTo>
                      <a:pt x="29" y="194"/>
                    </a:lnTo>
                    <a:lnTo>
                      <a:pt x="26" y="190"/>
                    </a:lnTo>
                    <a:lnTo>
                      <a:pt x="27" y="187"/>
                    </a:lnTo>
                    <a:lnTo>
                      <a:pt x="26" y="186"/>
                    </a:lnTo>
                    <a:lnTo>
                      <a:pt x="21" y="187"/>
                    </a:lnTo>
                    <a:lnTo>
                      <a:pt x="19" y="189"/>
                    </a:lnTo>
                    <a:lnTo>
                      <a:pt x="17" y="189"/>
                    </a:lnTo>
                    <a:lnTo>
                      <a:pt x="16" y="186"/>
                    </a:lnTo>
                    <a:lnTo>
                      <a:pt x="17" y="185"/>
                    </a:lnTo>
                    <a:lnTo>
                      <a:pt x="17" y="184"/>
                    </a:lnTo>
                    <a:lnTo>
                      <a:pt x="13" y="182"/>
                    </a:lnTo>
                    <a:lnTo>
                      <a:pt x="14" y="181"/>
                    </a:lnTo>
                    <a:lnTo>
                      <a:pt x="12" y="177"/>
                    </a:lnTo>
                    <a:lnTo>
                      <a:pt x="10" y="172"/>
                    </a:lnTo>
                    <a:lnTo>
                      <a:pt x="13" y="171"/>
                    </a:lnTo>
                    <a:lnTo>
                      <a:pt x="13" y="168"/>
                    </a:lnTo>
                    <a:lnTo>
                      <a:pt x="12" y="165"/>
                    </a:lnTo>
                    <a:lnTo>
                      <a:pt x="10" y="163"/>
                    </a:lnTo>
                    <a:lnTo>
                      <a:pt x="8" y="162"/>
                    </a:lnTo>
                    <a:lnTo>
                      <a:pt x="7" y="160"/>
                    </a:lnTo>
                    <a:lnTo>
                      <a:pt x="5" y="160"/>
                    </a:lnTo>
                    <a:lnTo>
                      <a:pt x="3" y="160"/>
                    </a:lnTo>
                    <a:lnTo>
                      <a:pt x="3" y="157"/>
                    </a:lnTo>
                    <a:lnTo>
                      <a:pt x="4" y="154"/>
                    </a:lnTo>
                    <a:lnTo>
                      <a:pt x="5" y="153"/>
                    </a:lnTo>
                    <a:lnTo>
                      <a:pt x="7" y="147"/>
                    </a:lnTo>
                    <a:lnTo>
                      <a:pt x="5" y="147"/>
                    </a:lnTo>
                    <a:lnTo>
                      <a:pt x="3" y="147"/>
                    </a:lnTo>
                    <a:lnTo>
                      <a:pt x="0" y="144"/>
                    </a:lnTo>
                    <a:lnTo>
                      <a:pt x="2" y="143"/>
                    </a:lnTo>
                    <a:lnTo>
                      <a:pt x="4" y="142"/>
                    </a:lnTo>
                    <a:lnTo>
                      <a:pt x="7" y="142"/>
                    </a:lnTo>
                    <a:lnTo>
                      <a:pt x="10" y="139"/>
                    </a:lnTo>
                    <a:lnTo>
                      <a:pt x="10" y="138"/>
                    </a:lnTo>
                    <a:lnTo>
                      <a:pt x="7" y="138"/>
                    </a:lnTo>
                    <a:lnTo>
                      <a:pt x="5" y="137"/>
                    </a:lnTo>
                    <a:lnTo>
                      <a:pt x="7" y="133"/>
                    </a:lnTo>
                    <a:lnTo>
                      <a:pt x="8" y="132"/>
                    </a:lnTo>
                    <a:lnTo>
                      <a:pt x="10" y="130"/>
                    </a:lnTo>
                    <a:lnTo>
                      <a:pt x="8" y="128"/>
                    </a:lnTo>
                    <a:lnTo>
                      <a:pt x="8" y="127"/>
                    </a:lnTo>
                    <a:lnTo>
                      <a:pt x="10" y="125"/>
                    </a:lnTo>
                    <a:lnTo>
                      <a:pt x="12" y="124"/>
                    </a:lnTo>
                    <a:lnTo>
                      <a:pt x="13" y="122"/>
                    </a:lnTo>
                    <a:lnTo>
                      <a:pt x="16" y="122"/>
                    </a:lnTo>
                    <a:lnTo>
                      <a:pt x="18" y="119"/>
                    </a:lnTo>
                    <a:lnTo>
                      <a:pt x="19" y="122"/>
                    </a:lnTo>
                    <a:lnTo>
                      <a:pt x="21" y="122"/>
                    </a:lnTo>
                    <a:lnTo>
                      <a:pt x="23" y="122"/>
                    </a:lnTo>
                    <a:lnTo>
                      <a:pt x="26" y="124"/>
                    </a:lnTo>
                    <a:lnTo>
                      <a:pt x="27" y="123"/>
                    </a:lnTo>
                    <a:lnTo>
                      <a:pt x="29" y="122"/>
                    </a:lnTo>
                    <a:lnTo>
                      <a:pt x="31" y="119"/>
                    </a:lnTo>
                    <a:lnTo>
                      <a:pt x="32" y="116"/>
                    </a:lnTo>
                    <a:lnTo>
                      <a:pt x="33" y="115"/>
                    </a:lnTo>
                    <a:lnTo>
                      <a:pt x="35" y="115"/>
                    </a:lnTo>
                    <a:lnTo>
                      <a:pt x="36" y="116"/>
                    </a:lnTo>
                    <a:lnTo>
                      <a:pt x="37" y="115"/>
                    </a:lnTo>
                    <a:lnTo>
                      <a:pt x="38" y="114"/>
                    </a:lnTo>
                    <a:lnTo>
                      <a:pt x="38" y="111"/>
                    </a:lnTo>
                    <a:lnTo>
                      <a:pt x="42" y="111"/>
                    </a:lnTo>
                    <a:lnTo>
                      <a:pt x="45" y="110"/>
                    </a:lnTo>
                    <a:lnTo>
                      <a:pt x="48" y="108"/>
                    </a:lnTo>
                    <a:lnTo>
                      <a:pt x="51" y="108"/>
                    </a:lnTo>
                    <a:lnTo>
                      <a:pt x="56" y="106"/>
                    </a:lnTo>
                    <a:lnTo>
                      <a:pt x="59" y="103"/>
                    </a:lnTo>
                    <a:lnTo>
                      <a:pt x="65" y="97"/>
                    </a:lnTo>
                    <a:lnTo>
                      <a:pt x="70" y="94"/>
                    </a:lnTo>
                    <a:lnTo>
                      <a:pt x="71" y="92"/>
                    </a:lnTo>
                    <a:lnTo>
                      <a:pt x="74" y="92"/>
                    </a:lnTo>
                    <a:lnTo>
                      <a:pt x="76" y="90"/>
                    </a:lnTo>
                    <a:lnTo>
                      <a:pt x="79" y="90"/>
                    </a:lnTo>
                    <a:lnTo>
                      <a:pt x="86" y="89"/>
                    </a:lnTo>
                    <a:lnTo>
                      <a:pt x="90" y="84"/>
                    </a:lnTo>
                    <a:lnTo>
                      <a:pt x="90" y="82"/>
                    </a:lnTo>
                    <a:lnTo>
                      <a:pt x="92" y="80"/>
                    </a:lnTo>
                    <a:lnTo>
                      <a:pt x="93" y="78"/>
                    </a:lnTo>
                    <a:lnTo>
                      <a:pt x="92" y="77"/>
                    </a:lnTo>
                    <a:lnTo>
                      <a:pt x="90" y="75"/>
                    </a:lnTo>
                    <a:lnTo>
                      <a:pt x="89" y="72"/>
                    </a:lnTo>
                    <a:lnTo>
                      <a:pt x="90" y="70"/>
                    </a:lnTo>
                    <a:lnTo>
                      <a:pt x="90" y="64"/>
                    </a:lnTo>
                    <a:lnTo>
                      <a:pt x="93" y="63"/>
                    </a:lnTo>
                    <a:lnTo>
                      <a:pt x="94" y="62"/>
                    </a:lnTo>
                    <a:lnTo>
                      <a:pt x="94" y="58"/>
                    </a:lnTo>
                    <a:lnTo>
                      <a:pt x="94" y="57"/>
                    </a:lnTo>
                    <a:lnTo>
                      <a:pt x="93" y="54"/>
                    </a:lnTo>
                    <a:lnTo>
                      <a:pt x="93" y="53"/>
                    </a:lnTo>
                    <a:lnTo>
                      <a:pt x="94" y="52"/>
                    </a:lnTo>
                    <a:lnTo>
                      <a:pt x="94" y="49"/>
                    </a:lnTo>
                    <a:lnTo>
                      <a:pt x="95" y="44"/>
                    </a:lnTo>
                    <a:lnTo>
                      <a:pt x="97" y="42"/>
                    </a:lnTo>
                    <a:lnTo>
                      <a:pt x="98" y="40"/>
                    </a:lnTo>
                    <a:lnTo>
                      <a:pt x="98" y="42"/>
                    </a:lnTo>
                    <a:lnTo>
                      <a:pt x="102" y="43"/>
                    </a:lnTo>
                    <a:lnTo>
                      <a:pt x="103" y="43"/>
                    </a:lnTo>
                    <a:lnTo>
                      <a:pt x="106" y="43"/>
                    </a:lnTo>
                    <a:lnTo>
                      <a:pt x="107" y="42"/>
                    </a:lnTo>
                    <a:lnTo>
                      <a:pt x="108" y="40"/>
                    </a:lnTo>
                    <a:lnTo>
                      <a:pt x="109" y="40"/>
                    </a:lnTo>
                    <a:lnTo>
                      <a:pt x="112" y="42"/>
                    </a:lnTo>
                    <a:lnTo>
                      <a:pt x="113" y="39"/>
                    </a:lnTo>
                    <a:lnTo>
                      <a:pt x="113" y="38"/>
                    </a:lnTo>
                    <a:lnTo>
                      <a:pt x="116" y="35"/>
                    </a:lnTo>
                    <a:lnTo>
                      <a:pt x="116" y="33"/>
                    </a:lnTo>
                    <a:lnTo>
                      <a:pt x="117" y="28"/>
                    </a:lnTo>
                    <a:lnTo>
                      <a:pt x="118" y="25"/>
                    </a:lnTo>
                    <a:lnTo>
                      <a:pt x="119" y="21"/>
                    </a:lnTo>
                    <a:lnTo>
                      <a:pt x="121" y="19"/>
                    </a:lnTo>
                    <a:lnTo>
                      <a:pt x="122" y="14"/>
                    </a:lnTo>
                    <a:lnTo>
                      <a:pt x="123" y="11"/>
                    </a:lnTo>
                    <a:lnTo>
                      <a:pt x="126" y="10"/>
                    </a:lnTo>
                    <a:lnTo>
                      <a:pt x="127" y="10"/>
                    </a:lnTo>
                    <a:lnTo>
                      <a:pt x="131" y="6"/>
                    </a:lnTo>
                    <a:lnTo>
                      <a:pt x="132" y="4"/>
                    </a:lnTo>
                    <a:lnTo>
                      <a:pt x="133" y="2"/>
                    </a:lnTo>
                    <a:lnTo>
                      <a:pt x="138" y="2"/>
                    </a:lnTo>
                    <a:lnTo>
                      <a:pt x="140" y="4"/>
                    </a:lnTo>
                    <a:lnTo>
                      <a:pt x="141" y="5"/>
                    </a:lnTo>
                    <a:lnTo>
                      <a:pt x="145" y="5"/>
                    </a:lnTo>
                    <a:lnTo>
                      <a:pt x="147" y="4"/>
                    </a:lnTo>
                    <a:lnTo>
                      <a:pt x="149" y="2"/>
                    </a:lnTo>
                    <a:lnTo>
                      <a:pt x="151" y="2"/>
                    </a:lnTo>
                    <a:lnTo>
                      <a:pt x="154" y="5"/>
                    </a:lnTo>
                    <a:lnTo>
                      <a:pt x="156" y="6"/>
                    </a:lnTo>
                    <a:lnTo>
                      <a:pt x="161" y="6"/>
                    </a:lnTo>
                    <a:lnTo>
                      <a:pt x="163" y="6"/>
                    </a:lnTo>
                    <a:lnTo>
                      <a:pt x="164" y="5"/>
                    </a:lnTo>
                    <a:lnTo>
                      <a:pt x="165" y="2"/>
                    </a:lnTo>
                    <a:lnTo>
                      <a:pt x="166" y="2"/>
                    </a:lnTo>
                    <a:lnTo>
                      <a:pt x="168" y="0"/>
                    </a:lnTo>
                    <a:lnTo>
                      <a:pt x="169" y="0"/>
                    </a:lnTo>
                    <a:lnTo>
                      <a:pt x="170" y="4"/>
                    </a:lnTo>
                    <a:lnTo>
                      <a:pt x="170" y="6"/>
                    </a:lnTo>
                    <a:lnTo>
                      <a:pt x="174" y="7"/>
                    </a:lnTo>
                    <a:lnTo>
                      <a:pt x="175" y="9"/>
                    </a:lnTo>
                    <a:lnTo>
                      <a:pt x="178" y="10"/>
                    </a:lnTo>
                    <a:lnTo>
                      <a:pt x="178" y="13"/>
                    </a:lnTo>
                    <a:lnTo>
                      <a:pt x="178" y="15"/>
                    </a:lnTo>
                    <a:lnTo>
                      <a:pt x="176" y="19"/>
                    </a:lnTo>
                    <a:lnTo>
                      <a:pt x="175" y="23"/>
                    </a:lnTo>
                    <a:lnTo>
                      <a:pt x="174" y="25"/>
                    </a:lnTo>
                    <a:lnTo>
                      <a:pt x="174" y="28"/>
                    </a:lnTo>
                    <a:lnTo>
                      <a:pt x="171" y="30"/>
                    </a:lnTo>
                    <a:lnTo>
                      <a:pt x="170" y="34"/>
                    </a:lnTo>
                    <a:lnTo>
                      <a:pt x="170" y="35"/>
                    </a:lnTo>
                    <a:lnTo>
                      <a:pt x="171" y="37"/>
                    </a:lnTo>
                    <a:lnTo>
                      <a:pt x="175" y="37"/>
                    </a:lnTo>
                    <a:lnTo>
                      <a:pt x="179" y="34"/>
                    </a:lnTo>
                    <a:lnTo>
                      <a:pt x="180" y="33"/>
                    </a:lnTo>
                    <a:lnTo>
                      <a:pt x="182" y="30"/>
                    </a:lnTo>
                    <a:lnTo>
                      <a:pt x="183" y="28"/>
                    </a:lnTo>
                    <a:lnTo>
                      <a:pt x="184" y="26"/>
                    </a:lnTo>
                    <a:lnTo>
                      <a:pt x="185" y="28"/>
                    </a:lnTo>
                    <a:lnTo>
                      <a:pt x="189" y="30"/>
                    </a:lnTo>
                    <a:lnTo>
                      <a:pt x="189" y="33"/>
                    </a:lnTo>
                    <a:lnTo>
                      <a:pt x="189" y="37"/>
                    </a:lnTo>
                    <a:lnTo>
                      <a:pt x="187" y="39"/>
                    </a:lnTo>
                    <a:lnTo>
                      <a:pt x="189" y="42"/>
                    </a:lnTo>
                    <a:lnTo>
                      <a:pt x="192" y="45"/>
                    </a:lnTo>
                    <a:lnTo>
                      <a:pt x="193" y="49"/>
                    </a:lnTo>
                    <a:lnTo>
                      <a:pt x="194" y="52"/>
                    </a:lnTo>
                    <a:lnTo>
                      <a:pt x="195" y="53"/>
                    </a:lnTo>
                    <a:lnTo>
                      <a:pt x="195" y="54"/>
                    </a:lnTo>
                    <a:lnTo>
                      <a:pt x="197" y="57"/>
                    </a:lnTo>
                    <a:lnTo>
                      <a:pt x="199" y="58"/>
                    </a:lnTo>
                    <a:lnTo>
                      <a:pt x="201" y="58"/>
                    </a:lnTo>
                    <a:lnTo>
                      <a:pt x="204" y="56"/>
                    </a:lnTo>
                    <a:lnTo>
                      <a:pt x="206" y="53"/>
                    </a:lnTo>
                    <a:lnTo>
                      <a:pt x="207" y="49"/>
                    </a:lnTo>
                    <a:lnTo>
                      <a:pt x="208" y="45"/>
                    </a:lnTo>
                    <a:lnTo>
                      <a:pt x="209" y="43"/>
                    </a:lnTo>
                    <a:lnTo>
                      <a:pt x="211" y="40"/>
                    </a:lnTo>
                    <a:lnTo>
                      <a:pt x="212" y="40"/>
                    </a:lnTo>
                    <a:lnTo>
                      <a:pt x="214" y="40"/>
                    </a:lnTo>
                    <a:lnTo>
                      <a:pt x="216" y="42"/>
                    </a:lnTo>
                    <a:lnTo>
                      <a:pt x="220" y="44"/>
                    </a:lnTo>
                    <a:lnTo>
                      <a:pt x="221" y="45"/>
                    </a:lnTo>
                    <a:lnTo>
                      <a:pt x="222" y="45"/>
                    </a:lnTo>
                    <a:lnTo>
                      <a:pt x="223" y="43"/>
                    </a:lnTo>
                    <a:lnTo>
                      <a:pt x="225" y="42"/>
                    </a:lnTo>
                    <a:lnTo>
                      <a:pt x="225" y="39"/>
                    </a:lnTo>
                    <a:lnTo>
                      <a:pt x="226" y="38"/>
                    </a:lnTo>
                    <a:lnTo>
                      <a:pt x="227" y="37"/>
                    </a:lnTo>
                    <a:lnTo>
                      <a:pt x="228" y="37"/>
                    </a:lnTo>
                    <a:lnTo>
                      <a:pt x="228" y="38"/>
                    </a:lnTo>
                    <a:lnTo>
                      <a:pt x="227" y="42"/>
                    </a:lnTo>
                    <a:lnTo>
                      <a:pt x="226" y="44"/>
                    </a:lnTo>
                    <a:lnTo>
                      <a:pt x="225" y="49"/>
                    </a:lnTo>
                    <a:lnTo>
                      <a:pt x="222" y="52"/>
                    </a:lnTo>
                    <a:lnTo>
                      <a:pt x="221" y="54"/>
                    </a:lnTo>
                    <a:lnTo>
                      <a:pt x="220" y="57"/>
                    </a:lnTo>
                    <a:lnTo>
                      <a:pt x="221" y="58"/>
                    </a:lnTo>
                    <a:lnTo>
                      <a:pt x="225" y="59"/>
                    </a:lnTo>
                    <a:lnTo>
                      <a:pt x="227" y="62"/>
                    </a:lnTo>
                    <a:lnTo>
                      <a:pt x="228" y="63"/>
                    </a:lnTo>
                    <a:lnTo>
                      <a:pt x="228" y="66"/>
                    </a:lnTo>
                    <a:lnTo>
                      <a:pt x="230" y="68"/>
                    </a:lnTo>
                    <a:lnTo>
                      <a:pt x="230" y="71"/>
                    </a:lnTo>
                    <a:lnTo>
                      <a:pt x="230" y="73"/>
                    </a:lnTo>
                    <a:lnTo>
                      <a:pt x="230" y="77"/>
                    </a:lnTo>
                    <a:lnTo>
                      <a:pt x="230" y="80"/>
                    </a:lnTo>
                    <a:lnTo>
                      <a:pt x="231" y="82"/>
                    </a:lnTo>
                    <a:lnTo>
                      <a:pt x="234" y="86"/>
                    </a:lnTo>
                    <a:lnTo>
                      <a:pt x="234" y="87"/>
                    </a:lnTo>
                    <a:lnTo>
                      <a:pt x="230" y="96"/>
                    </a:lnTo>
                    <a:lnTo>
                      <a:pt x="228" y="99"/>
                    </a:lnTo>
                    <a:lnTo>
                      <a:pt x="228" y="103"/>
                    </a:lnTo>
                    <a:lnTo>
                      <a:pt x="230" y="106"/>
                    </a:lnTo>
                    <a:lnTo>
                      <a:pt x="230" y="110"/>
                    </a:lnTo>
                    <a:lnTo>
                      <a:pt x="228" y="111"/>
                    </a:lnTo>
                    <a:lnTo>
                      <a:pt x="228" y="114"/>
                    </a:lnTo>
                    <a:lnTo>
                      <a:pt x="228" y="116"/>
                    </a:lnTo>
                    <a:lnTo>
                      <a:pt x="228" y="118"/>
                    </a:lnTo>
                    <a:lnTo>
                      <a:pt x="231" y="119"/>
                    </a:lnTo>
                    <a:lnTo>
                      <a:pt x="234" y="122"/>
                    </a:lnTo>
                    <a:lnTo>
                      <a:pt x="234" y="123"/>
                    </a:lnTo>
                    <a:lnTo>
                      <a:pt x="234" y="125"/>
                    </a:lnTo>
                    <a:lnTo>
                      <a:pt x="231" y="128"/>
                    </a:lnTo>
                    <a:lnTo>
                      <a:pt x="230" y="130"/>
                    </a:lnTo>
                    <a:lnTo>
                      <a:pt x="228" y="133"/>
                    </a:lnTo>
                    <a:lnTo>
                      <a:pt x="227" y="133"/>
                    </a:lnTo>
                    <a:lnTo>
                      <a:pt x="228" y="134"/>
                    </a:lnTo>
                    <a:lnTo>
                      <a:pt x="230" y="138"/>
                    </a:lnTo>
                    <a:lnTo>
                      <a:pt x="231" y="142"/>
                    </a:lnTo>
                    <a:lnTo>
                      <a:pt x="230" y="146"/>
                    </a:lnTo>
                    <a:lnTo>
                      <a:pt x="227" y="149"/>
                    </a:lnTo>
                    <a:lnTo>
                      <a:pt x="227" y="154"/>
                    </a:lnTo>
                    <a:lnTo>
                      <a:pt x="226" y="157"/>
                    </a:lnTo>
                    <a:lnTo>
                      <a:pt x="225" y="162"/>
                    </a:lnTo>
                    <a:lnTo>
                      <a:pt x="223" y="160"/>
                    </a:lnTo>
                    <a:lnTo>
                      <a:pt x="222" y="161"/>
                    </a:lnTo>
                    <a:lnTo>
                      <a:pt x="220" y="165"/>
                    </a:lnTo>
                    <a:lnTo>
                      <a:pt x="216" y="168"/>
                    </a:lnTo>
                    <a:lnTo>
                      <a:pt x="214" y="172"/>
                    </a:lnTo>
                    <a:lnTo>
                      <a:pt x="214" y="173"/>
                    </a:lnTo>
                    <a:lnTo>
                      <a:pt x="214" y="177"/>
                    </a:lnTo>
                    <a:lnTo>
                      <a:pt x="212" y="184"/>
                    </a:lnTo>
                    <a:lnTo>
                      <a:pt x="211" y="185"/>
                    </a:lnTo>
                    <a:lnTo>
                      <a:pt x="209" y="187"/>
                    </a:lnTo>
                    <a:lnTo>
                      <a:pt x="209" y="190"/>
                    </a:lnTo>
                    <a:lnTo>
                      <a:pt x="208" y="191"/>
                    </a:lnTo>
                    <a:lnTo>
                      <a:pt x="208" y="192"/>
                    </a:lnTo>
                    <a:lnTo>
                      <a:pt x="204" y="192"/>
                    </a:lnTo>
                    <a:lnTo>
                      <a:pt x="201" y="191"/>
                    </a:lnTo>
                    <a:lnTo>
                      <a:pt x="195" y="190"/>
                    </a:lnTo>
                    <a:lnTo>
                      <a:pt x="193" y="190"/>
                    </a:lnTo>
                    <a:lnTo>
                      <a:pt x="190" y="191"/>
                    </a:lnTo>
                    <a:lnTo>
                      <a:pt x="189" y="192"/>
                    </a:lnTo>
                    <a:lnTo>
                      <a:pt x="187" y="196"/>
                    </a:lnTo>
                    <a:lnTo>
                      <a:pt x="184" y="200"/>
                    </a:lnTo>
                    <a:lnTo>
                      <a:pt x="184" y="204"/>
                    </a:lnTo>
                    <a:lnTo>
                      <a:pt x="185" y="208"/>
                    </a:lnTo>
                    <a:lnTo>
                      <a:pt x="189" y="209"/>
                    </a:lnTo>
                    <a:lnTo>
                      <a:pt x="190" y="214"/>
                    </a:lnTo>
                    <a:lnTo>
                      <a:pt x="190" y="217"/>
                    </a:lnTo>
                    <a:lnTo>
                      <a:pt x="189" y="225"/>
                    </a:lnTo>
                    <a:lnTo>
                      <a:pt x="189" y="230"/>
                    </a:lnTo>
                    <a:lnTo>
                      <a:pt x="189" y="233"/>
                    </a:lnTo>
                    <a:lnTo>
                      <a:pt x="190" y="236"/>
                    </a:lnTo>
                    <a:lnTo>
                      <a:pt x="190" y="238"/>
                    </a:lnTo>
                    <a:lnTo>
                      <a:pt x="189" y="243"/>
                    </a:lnTo>
                    <a:lnTo>
                      <a:pt x="187" y="246"/>
                    </a:lnTo>
                    <a:lnTo>
                      <a:pt x="184" y="247"/>
                    </a:lnTo>
                    <a:lnTo>
                      <a:pt x="183" y="249"/>
                    </a:lnTo>
                    <a:lnTo>
                      <a:pt x="184" y="252"/>
                    </a:lnTo>
                    <a:lnTo>
                      <a:pt x="183" y="253"/>
                    </a:lnTo>
                    <a:lnTo>
                      <a:pt x="182" y="252"/>
                    </a:lnTo>
                    <a:lnTo>
                      <a:pt x="179" y="253"/>
                    </a:lnTo>
                    <a:lnTo>
                      <a:pt x="179" y="256"/>
                    </a:lnTo>
                    <a:lnTo>
                      <a:pt x="180" y="258"/>
                    </a:lnTo>
                    <a:lnTo>
                      <a:pt x="180" y="260"/>
                    </a:lnTo>
                    <a:lnTo>
                      <a:pt x="179" y="261"/>
                    </a:lnTo>
                    <a:lnTo>
                      <a:pt x="176" y="261"/>
                    </a:lnTo>
                    <a:lnTo>
                      <a:pt x="175" y="263"/>
                    </a:lnTo>
                    <a:lnTo>
                      <a:pt x="174" y="266"/>
                    </a:lnTo>
                    <a:lnTo>
                      <a:pt x="178" y="265"/>
                    </a:lnTo>
                    <a:lnTo>
                      <a:pt x="180" y="263"/>
                    </a:lnTo>
                    <a:lnTo>
                      <a:pt x="182" y="262"/>
                    </a:lnTo>
                    <a:lnTo>
                      <a:pt x="183" y="262"/>
                    </a:lnTo>
                    <a:lnTo>
                      <a:pt x="184" y="265"/>
                    </a:lnTo>
                    <a:lnTo>
                      <a:pt x="187" y="266"/>
                    </a:lnTo>
                    <a:lnTo>
                      <a:pt x="189" y="267"/>
                    </a:lnTo>
                    <a:lnTo>
                      <a:pt x="190" y="271"/>
                    </a:lnTo>
                    <a:lnTo>
                      <a:pt x="189" y="275"/>
                    </a:lnTo>
                    <a:lnTo>
                      <a:pt x="184" y="274"/>
                    </a:lnTo>
                    <a:lnTo>
                      <a:pt x="183" y="274"/>
                    </a:lnTo>
                    <a:lnTo>
                      <a:pt x="183" y="276"/>
                    </a:lnTo>
                    <a:lnTo>
                      <a:pt x="183" y="280"/>
                    </a:lnTo>
                    <a:lnTo>
                      <a:pt x="183" y="282"/>
                    </a:lnTo>
                    <a:lnTo>
                      <a:pt x="179" y="282"/>
                    </a:lnTo>
                    <a:lnTo>
                      <a:pt x="178" y="281"/>
                    </a:lnTo>
                    <a:lnTo>
                      <a:pt x="176" y="280"/>
                    </a:lnTo>
                    <a:lnTo>
                      <a:pt x="175" y="279"/>
                    </a:lnTo>
                    <a:lnTo>
                      <a:pt x="171" y="277"/>
                    </a:lnTo>
                    <a:lnTo>
                      <a:pt x="170" y="277"/>
                    </a:lnTo>
                    <a:lnTo>
                      <a:pt x="169" y="279"/>
                    </a:lnTo>
                    <a:lnTo>
                      <a:pt x="169" y="280"/>
                    </a:lnTo>
                    <a:lnTo>
                      <a:pt x="171" y="280"/>
                    </a:lnTo>
                    <a:lnTo>
                      <a:pt x="175" y="281"/>
                    </a:lnTo>
                    <a:lnTo>
                      <a:pt x="175" y="282"/>
                    </a:lnTo>
                    <a:lnTo>
                      <a:pt x="174" y="285"/>
                    </a:lnTo>
                    <a:lnTo>
                      <a:pt x="174" y="286"/>
                    </a:lnTo>
                    <a:lnTo>
                      <a:pt x="171" y="287"/>
                    </a:lnTo>
                    <a:lnTo>
                      <a:pt x="169" y="286"/>
                    </a:lnTo>
                    <a:lnTo>
                      <a:pt x="168" y="289"/>
                    </a:lnTo>
                    <a:lnTo>
                      <a:pt x="164" y="286"/>
                    </a:lnTo>
                    <a:lnTo>
                      <a:pt x="161" y="285"/>
                    </a:lnTo>
                    <a:lnTo>
                      <a:pt x="160" y="285"/>
                    </a:lnTo>
                    <a:lnTo>
                      <a:pt x="156" y="286"/>
                    </a:lnTo>
                    <a:lnTo>
                      <a:pt x="155" y="287"/>
                    </a:lnTo>
                    <a:lnTo>
                      <a:pt x="152" y="287"/>
                    </a:lnTo>
                    <a:lnTo>
                      <a:pt x="151" y="287"/>
                    </a:lnTo>
                    <a:lnTo>
                      <a:pt x="150" y="287"/>
                    </a:lnTo>
                    <a:lnTo>
                      <a:pt x="149" y="291"/>
                    </a:lnTo>
                    <a:lnTo>
                      <a:pt x="147" y="295"/>
                    </a:lnTo>
                    <a:lnTo>
                      <a:pt x="147" y="296"/>
                    </a:lnTo>
                    <a:lnTo>
                      <a:pt x="146" y="300"/>
                    </a:lnTo>
                    <a:lnTo>
                      <a:pt x="145" y="300"/>
                    </a:lnTo>
                    <a:lnTo>
                      <a:pt x="141" y="301"/>
                    </a:lnTo>
                    <a:lnTo>
                      <a:pt x="140" y="303"/>
                    </a:lnTo>
                    <a:lnTo>
                      <a:pt x="138" y="304"/>
                    </a:lnTo>
                    <a:lnTo>
                      <a:pt x="138" y="305"/>
                    </a:lnTo>
                    <a:lnTo>
                      <a:pt x="137" y="305"/>
                    </a:lnTo>
                    <a:lnTo>
                      <a:pt x="136" y="305"/>
                    </a:lnTo>
                    <a:lnTo>
                      <a:pt x="136" y="303"/>
                    </a:lnTo>
                    <a:lnTo>
                      <a:pt x="135" y="301"/>
                    </a:lnTo>
                    <a:lnTo>
                      <a:pt x="133" y="303"/>
                    </a:lnTo>
                    <a:lnTo>
                      <a:pt x="133" y="304"/>
                    </a:lnTo>
                    <a:lnTo>
                      <a:pt x="132" y="305"/>
                    </a:lnTo>
                    <a:lnTo>
                      <a:pt x="131" y="304"/>
                    </a:lnTo>
                    <a:lnTo>
                      <a:pt x="130" y="303"/>
                    </a:lnTo>
                    <a:lnTo>
                      <a:pt x="126" y="303"/>
                    </a:lnTo>
                    <a:lnTo>
                      <a:pt x="125" y="303"/>
                    </a:lnTo>
                    <a:lnTo>
                      <a:pt x="123" y="300"/>
                    </a:lnTo>
                    <a:lnTo>
                      <a:pt x="122" y="298"/>
                    </a:lnTo>
                    <a:lnTo>
                      <a:pt x="121" y="298"/>
                    </a:lnTo>
                    <a:lnTo>
                      <a:pt x="119" y="301"/>
                    </a:lnTo>
                    <a:lnTo>
                      <a:pt x="119" y="303"/>
                    </a:lnTo>
                    <a:lnTo>
                      <a:pt x="118" y="304"/>
                    </a:lnTo>
                    <a:lnTo>
                      <a:pt x="116" y="303"/>
                    </a:lnTo>
                    <a:lnTo>
                      <a:pt x="113" y="300"/>
                    </a:lnTo>
                    <a:lnTo>
                      <a:pt x="111" y="298"/>
                    </a:lnTo>
                    <a:lnTo>
                      <a:pt x="109" y="298"/>
                    </a:lnTo>
                    <a:lnTo>
                      <a:pt x="106" y="300"/>
                    </a:lnTo>
                    <a:lnTo>
                      <a:pt x="104" y="301"/>
                    </a:lnTo>
                    <a:lnTo>
                      <a:pt x="103" y="304"/>
                    </a:lnTo>
                    <a:lnTo>
                      <a:pt x="100" y="307"/>
                    </a:lnTo>
                    <a:lnTo>
                      <a:pt x="98" y="307"/>
                    </a:lnTo>
                    <a:lnTo>
                      <a:pt x="95" y="307"/>
                    </a:lnTo>
                    <a:lnTo>
                      <a:pt x="94" y="304"/>
                    </a:lnTo>
                    <a:lnTo>
                      <a:pt x="94" y="303"/>
                    </a:lnTo>
                    <a:lnTo>
                      <a:pt x="92" y="303"/>
                    </a:lnTo>
                    <a:lnTo>
                      <a:pt x="90" y="303"/>
                    </a:lnTo>
                    <a:lnTo>
                      <a:pt x="89" y="305"/>
                    </a:lnTo>
                    <a:lnTo>
                      <a:pt x="89" y="308"/>
                    </a:lnTo>
                    <a:lnTo>
                      <a:pt x="88" y="309"/>
                    </a:lnTo>
                    <a:lnTo>
                      <a:pt x="86" y="312"/>
                    </a:lnTo>
                    <a:lnTo>
                      <a:pt x="85" y="312"/>
                    </a:lnTo>
                    <a:lnTo>
                      <a:pt x="83" y="312"/>
                    </a:lnTo>
                    <a:lnTo>
                      <a:pt x="85" y="310"/>
                    </a:lnTo>
                    <a:lnTo>
                      <a:pt x="85" y="308"/>
                    </a:lnTo>
                    <a:lnTo>
                      <a:pt x="85" y="307"/>
                    </a:lnTo>
                    <a:lnTo>
                      <a:pt x="78" y="309"/>
                    </a:lnTo>
                    <a:lnTo>
                      <a:pt x="78" y="307"/>
                    </a:lnTo>
                    <a:lnTo>
                      <a:pt x="76" y="305"/>
                    </a:lnTo>
                    <a:lnTo>
                      <a:pt x="76" y="304"/>
                    </a:lnTo>
                    <a:lnTo>
                      <a:pt x="76" y="303"/>
                    </a:lnTo>
                    <a:lnTo>
                      <a:pt x="78" y="301"/>
                    </a:lnTo>
                    <a:lnTo>
                      <a:pt x="78" y="300"/>
                    </a:lnTo>
                    <a:lnTo>
                      <a:pt x="75" y="300"/>
                    </a:lnTo>
                    <a:lnTo>
                      <a:pt x="74" y="298"/>
                    </a:lnTo>
                    <a:lnTo>
                      <a:pt x="74" y="296"/>
                    </a:lnTo>
                    <a:lnTo>
                      <a:pt x="73" y="294"/>
                    </a:lnTo>
                    <a:lnTo>
                      <a:pt x="74" y="293"/>
                    </a:lnTo>
                    <a:lnTo>
                      <a:pt x="73" y="291"/>
                    </a:lnTo>
                    <a:lnTo>
                      <a:pt x="71" y="291"/>
                    </a:lnTo>
                    <a:lnTo>
                      <a:pt x="71" y="287"/>
                    </a:lnTo>
                    <a:lnTo>
                      <a:pt x="73" y="287"/>
                    </a:lnTo>
                    <a:lnTo>
                      <a:pt x="74" y="286"/>
                    </a:lnTo>
                    <a:lnTo>
                      <a:pt x="76" y="285"/>
                    </a:lnTo>
                    <a:lnTo>
                      <a:pt x="78" y="282"/>
                    </a:lnTo>
                    <a:lnTo>
                      <a:pt x="75" y="281"/>
                    </a:lnTo>
                    <a:lnTo>
                      <a:pt x="74" y="280"/>
                    </a:lnTo>
                    <a:lnTo>
                      <a:pt x="74" y="277"/>
                    </a:lnTo>
                    <a:lnTo>
                      <a:pt x="75" y="276"/>
                    </a:lnTo>
                    <a:lnTo>
                      <a:pt x="75" y="274"/>
                    </a:lnTo>
                    <a:lnTo>
                      <a:pt x="76" y="274"/>
                    </a:lnTo>
                    <a:lnTo>
                      <a:pt x="76" y="271"/>
                    </a:lnTo>
                    <a:lnTo>
                      <a:pt x="78" y="268"/>
                    </a:lnTo>
                    <a:lnTo>
                      <a:pt x="78" y="265"/>
                    </a:lnTo>
                    <a:lnTo>
                      <a:pt x="78" y="262"/>
                    </a:lnTo>
                    <a:lnTo>
                      <a:pt x="79" y="258"/>
                    </a:lnTo>
                    <a:lnTo>
                      <a:pt x="80" y="258"/>
                    </a:lnTo>
                    <a:lnTo>
                      <a:pt x="81" y="258"/>
                    </a:lnTo>
                    <a:lnTo>
                      <a:pt x="83" y="258"/>
                    </a:lnTo>
                    <a:lnTo>
                      <a:pt x="85" y="258"/>
                    </a:lnTo>
                    <a:lnTo>
                      <a:pt x="85" y="260"/>
                    </a:lnTo>
                    <a:lnTo>
                      <a:pt x="86" y="261"/>
                    </a:lnTo>
                    <a:lnTo>
                      <a:pt x="89" y="261"/>
                    </a:lnTo>
                    <a:lnTo>
                      <a:pt x="89" y="262"/>
                    </a:lnTo>
                    <a:lnTo>
                      <a:pt x="89" y="265"/>
                    </a:lnTo>
                    <a:lnTo>
                      <a:pt x="90" y="265"/>
                    </a:lnTo>
                    <a:lnTo>
                      <a:pt x="90" y="263"/>
                    </a:lnTo>
                    <a:lnTo>
                      <a:pt x="92" y="261"/>
                    </a:lnTo>
                    <a:lnTo>
                      <a:pt x="93" y="261"/>
                    </a:lnTo>
                    <a:lnTo>
                      <a:pt x="94" y="262"/>
                    </a:lnTo>
                    <a:lnTo>
                      <a:pt x="95" y="261"/>
                    </a:lnTo>
                    <a:lnTo>
                      <a:pt x="97" y="262"/>
                    </a:lnTo>
                    <a:lnTo>
                      <a:pt x="98" y="260"/>
                    </a:lnTo>
                    <a:lnTo>
                      <a:pt x="95" y="258"/>
                    </a:lnTo>
                    <a:lnTo>
                      <a:pt x="95" y="257"/>
                    </a:lnTo>
                    <a:lnTo>
                      <a:pt x="95" y="253"/>
                    </a:lnTo>
                    <a:lnTo>
                      <a:pt x="95" y="251"/>
                    </a:lnTo>
                    <a:lnTo>
                      <a:pt x="95" y="249"/>
                    </a:lnTo>
                    <a:lnTo>
                      <a:pt x="95" y="248"/>
                    </a:lnTo>
                    <a:lnTo>
                      <a:pt x="94" y="246"/>
                    </a:lnTo>
                    <a:lnTo>
                      <a:pt x="94" y="243"/>
                    </a:lnTo>
                    <a:lnTo>
                      <a:pt x="95" y="241"/>
                    </a:lnTo>
                    <a:lnTo>
                      <a:pt x="97" y="238"/>
                    </a:lnTo>
                    <a:lnTo>
                      <a:pt x="98" y="236"/>
                    </a:lnTo>
                    <a:lnTo>
                      <a:pt x="100" y="236"/>
                    </a:lnTo>
                    <a:lnTo>
                      <a:pt x="102" y="234"/>
                    </a:lnTo>
                    <a:lnTo>
                      <a:pt x="102" y="233"/>
                    </a:lnTo>
                    <a:lnTo>
                      <a:pt x="98" y="233"/>
                    </a:lnTo>
                    <a:lnTo>
                      <a:pt x="100" y="230"/>
                    </a:lnTo>
                    <a:lnTo>
                      <a:pt x="100" y="228"/>
                    </a:lnTo>
                    <a:lnTo>
                      <a:pt x="100" y="225"/>
                    </a:lnTo>
                    <a:lnTo>
                      <a:pt x="102" y="223"/>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2" name="Freeform 222">
                <a:extLst>
                  <a:ext uri="{FF2B5EF4-FFF2-40B4-BE49-F238E27FC236}">
                    <a16:creationId xmlns:a16="http://schemas.microsoft.com/office/drawing/2014/main" id="{6CF3D7EB-006A-4FBE-8505-68C22FE029A8}"/>
                  </a:ext>
                </a:extLst>
              </p:cNvPr>
              <p:cNvSpPr>
                <a:spLocks/>
              </p:cNvSpPr>
              <p:nvPr/>
            </p:nvSpPr>
            <p:spPr bwMode="auto">
              <a:xfrm>
                <a:off x="4022725" y="1758951"/>
                <a:ext cx="749300" cy="728663"/>
              </a:xfrm>
              <a:custGeom>
                <a:avLst/>
                <a:gdLst>
                  <a:gd name="T0" fmla="*/ 360 w 472"/>
                  <a:gd name="T1" fmla="*/ 265 h 459"/>
                  <a:gd name="T2" fmla="*/ 354 w 472"/>
                  <a:gd name="T3" fmla="*/ 288 h 459"/>
                  <a:gd name="T4" fmla="*/ 364 w 472"/>
                  <a:gd name="T5" fmla="*/ 318 h 459"/>
                  <a:gd name="T6" fmla="*/ 383 w 472"/>
                  <a:gd name="T7" fmla="*/ 299 h 459"/>
                  <a:gd name="T8" fmla="*/ 413 w 472"/>
                  <a:gd name="T9" fmla="*/ 292 h 459"/>
                  <a:gd name="T10" fmla="*/ 426 w 472"/>
                  <a:gd name="T11" fmla="*/ 317 h 459"/>
                  <a:gd name="T12" fmla="*/ 442 w 472"/>
                  <a:gd name="T13" fmla="*/ 338 h 459"/>
                  <a:gd name="T14" fmla="*/ 449 w 472"/>
                  <a:gd name="T15" fmla="*/ 325 h 459"/>
                  <a:gd name="T16" fmla="*/ 460 w 472"/>
                  <a:gd name="T17" fmla="*/ 334 h 459"/>
                  <a:gd name="T18" fmla="*/ 460 w 472"/>
                  <a:gd name="T19" fmla="*/ 363 h 459"/>
                  <a:gd name="T20" fmla="*/ 459 w 472"/>
                  <a:gd name="T21" fmla="*/ 370 h 459"/>
                  <a:gd name="T22" fmla="*/ 435 w 472"/>
                  <a:gd name="T23" fmla="*/ 388 h 459"/>
                  <a:gd name="T24" fmla="*/ 431 w 472"/>
                  <a:gd name="T25" fmla="*/ 424 h 459"/>
                  <a:gd name="T26" fmla="*/ 413 w 472"/>
                  <a:gd name="T27" fmla="*/ 459 h 459"/>
                  <a:gd name="T28" fmla="*/ 375 w 472"/>
                  <a:gd name="T29" fmla="*/ 446 h 459"/>
                  <a:gd name="T30" fmla="*/ 345 w 472"/>
                  <a:gd name="T31" fmla="*/ 426 h 459"/>
                  <a:gd name="T32" fmla="*/ 318 w 472"/>
                  <a:gd name="T33" fmla="*/ 397 h 459"/>
                  <a:gd name="T34" fmla="*/ 295 w 472"/>
                  <a:gd name="T35" fmla="*/ 388 h 459"/>
                  <a:gd name="T36" fmla="*/ 254 w 472"/>
                  <a:gd name="T37" fmla="*/ 376 h 459"/>
                  <a:gd name="T38" fmla="*/ 229 w 472"/>
                  <a:gd name="T39" fmla="*/ 364 h 459"/>
                  <a:gd name="T40" fmla="*/ 199 w 472"/>
                  <a:gd name="T41" fmla="*/ 369 h 459"/>
                  <a:gd name="T42" fmla="*/ 188 w 472"/>
                  <a:gd name="T43" fmla="*/ 392 h 459"/>
                  <a:gd name="T44" fmla="*/ 159 w 472"/>
                  <a:gd name="T45" fmla="*/ 393 h 459"/>
                  <a:gd name="T46" fmla="*/ 141 w 472"/>
                  <a:gd name="T47" fmla="*/ 382 h 459"/>
                  <a:gd name="T48" fmla="*/ 140 w 472"/>
                  <a:gd name="T49" fmla="*/ 348 h 459"/>
                  <a:gd name="T50" fmla="*/ 107 w 472"/>
                  <a:gd name="T51" fmla="*/ 351 h 459"/>
                  <a:gd name="T52" fmla="*/ 69 w 472"/>
                  <a:gd name="T53" fmla="*/ 329 h 459"/>
                  <a:gd name="T54" fmla="*/ 41 w 472"/>
                  <a:gd name="T55" fmla="*/ 317 h 459"/>
                  <a:gd name="T56" fmla="*/ 56 w 472"/>
                  <a:gd name="T57" fmla="*/ 313 h 459"/>
                  <a:gd name="T58" fmla="*/ 48 w 472"/>
                  <a:gd name="T59" fmla="*/ 302 h 459"/>
                  <a:gd name="T60" fmla="*/ 13 w 472"/>
                  <a:gd name="T61" fmla="*/ 296 h 459"/>
                  <a:gd name="T62" fmla="*/ 29 w 472"/>
                  <a:gd name="T63" fmla="*/ 267 h 459"/>
                  <a:gd name="T64" fmla="*/ 14 w 472"/>
                  <a:gd name="T65" fmla="*/ 253 h 459"/>
                  <a:gd name="T66" fmla="*/ 13 w 472"/>
                  <a:gd name="T67" fmla="*/ 248 h 459"/>
                  <a:gd name="T68" fmla="*/ 29 w 472"/>
                  <a:gd name="T69" fmla="*/ 239 h 459"/>
                  <a:gd name="T70" fmla="*/ 58 w 472"/>
                  <a:gd name="T71" fmla="*/ 222 h 459"/>
                  <a:gd name="T72" fmla="*/ 42 w 472"/>
                  <a:gd name="T73" fmla="*/ 185 h 459"/>
                  <a:gd name="T74" fmla="*/ 24 w 472"/>
                  <a:gd name="T75" fmla="*/ 168 h 459"/>
                  <a:gd name="T76" fmla="*/ 9 w 472"/>
                  <a:gd name="T77" fmla="*/ 159 h 459"/>
                  <a:gd name="T78" fmla="*/ 17 w 472"/>
                  <a:gd name="T79" fmla="*/ 142 h 459"/>
                  <a:gd name="T80" fmla="*/ 38 w 472"/>
                  <a:gd name="T81" fmla="*/ 117 h 459"/>
                  <a:gd name="T82" fmla="*/ 36 w 472"/>
                  <a:gd name="T83" fmla="*/ 89 h 459"/>
                  <a:gd name="T84" fmla="*/ 33 w 472"/>
                  <a:gd name="T85" fmla="*/ 57 h 459"/>
                  <a:gd name="T86" fmla="*/ 33 w 472"/>
                  <a:gd name="T87" fmla="*/ 22 h 459"/>
                  <a:gd name="T88" fmla="*/ 55 w 472"/>
                  <a:gd name="T89" fmla="*/ 0 h 459"/>
                  <a:gd name="T90" fmla="*/ 89 w 472"/>
                  <a:gd name="T91" fmla="*/ 11 h 459"/>
                  <a:gd name="T92" fmla="*/ 104 w 472"/>
                  <a:gd name="T93" fmla="*/ 25 h 459"/>
                  <a:gd name="T94" fmla="*/ 134 w 472"/>
                  <a:gd name="T95" fmla="*/ 8 h 459"/>
                  <a:gd name="T96" fmla="*/ 176 w 472"/>
                  <a:gd name="T97" fmla="*/ 6 h 459"/>
                  <a:gd name="T98" fmla="*/ 209 w 472"/>
                  <a:gd name="T99" fmla="*/ 14 h 459"/>
                  <a:gd name="T100" fmla="*/ 235 w 472"/>
                  <a:gd name="T101" fmla="*/ 19 h 459"/>
                  <a:gd name="T102" fmla="*/ 261 w 472"/>
                  <a:gd name="T103" fmla="*/ 21 h 459"/>
                  <a:gd name="T104" fmla="*/ 290 w 472"/>
                  <a:gd name="T105" fmla="*/ 13 h 459"/>
                  <a:gd name="T106" fmla="*/ 311 w 472"/>
                  <a:gd name="T107" fmla="*/ 23 h 459"/>
                  <a:gd name="T108" fmla="*/ 326 w 472"/>
                  <a:gd name="T109" fmla="*/ 54 h 459"/>
                  <a:gd name="T110" fmla="*/ 333 w 472"/>
                  <a:gd name="T111" fmla="*/ 108 h 459"/>
                  <a:gd name="T112" fmla="*/ 341 w 472"/>
                  <a:gd name="T113" fmla="*/ 120 h 459"/>
                  <a:gd name="T114" fmla="*/ 368 w 472"/>
                  <a:gd name="T115" fmla="*/ 115 h 459"/>
                  <a:gd name="T116" fmla="*/ 378 w 472"/>
                  <a:gd name="T117" fmla="*/ 132 h 459"/>
                  <a:gd name="T118" fmla="*/ 373 w 472"/>
                  <a:gd name="T119" fmla="*/ 169 h 459"/>
                  <a:gd name="T120" fmla="*/ 373 w 472"/>
                  <a:gd name="T121" fmla="*/ 2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2" h="459">
                    <a:moveTo>
                      <a:pt x="366" y="236"/>
                    </a:moveTo>
                    <a:lnTo>
                      <a:pt x="365" y="239"/>
                    </a:lnTo>
                    <a:lnTo>
                      <a:pt x="364" y="240"/>
                    </a:lnTo>
                    <a:lnTo>
                      <a:pt x="364" y="244"/>
                    </a:lnTo>
                    <a:lnTo>
                      <a:pt x="360" y="244"/>
                    </a:lnTo>
                    <a:lnTo>
                      <a:pt x="359" y="245"/>
                    </a:lnTo>
                    <a:lnTo>
                      <a:pt x="357" y="245"/>
                    </a:lnTo>
                    <a:lnTo>
                      <a:pt x="356" y="246"/>
                    </a:lnTo>
                    <a:lnTo>
                      <a:pt x="356" y="249"/>
                    </a:lnTo>
                    <a:lnTo>
                      <a:pt x="356" y="251"/>
                    </a:lnTo>
                    <a:lnTo>
                      <a:pt x="357" y="256"/>
                    </a:lnTo>
                    <a:lnTo>
                      <a:pt x="357" y="258"/>
                    </a:lnTo>
                    <a:lnTo>
                      <a:pt x="357" y="259"/>
                    </a:lnTo>
                    <a:lnTo>
                      <a:pt x="359" y="260"/>
                    </a:lnTo>
                    <a:lnTo>
                      <a:pt x="363" y="261"/>
                    </a:lnTo>
                    <a:lnTo>
                      <a:pt x="364" y="261"/>
                    </a:lnTo>
                    <a:lnTo>
                      <a:pt x="364" y="263"/>
                    </a:lnTo>
                    <a:lnTo>
                      <a:pt x="363" y="265"/>
                    </a:lnTo>
                    <a:lnTo>
                      <a:pt x="360" y="265"/>
                    </a:lnTo>
                    <a:lnTo>
                      <a:pt x="357" y="264"/>
                    </a:lnTo>
                    <a:lnTo>
                      <a:pt x="357" y="263"/>
                    </a:lnTo>
                    <a:lnTo>
                      <a:pt x="356" y="264"/>
                    </a:lnTo>
                    <a:lnTo>
                      <a:pt x="355" y="265"/>
                    </a:lnTo>
                    <a:lnTo>
                      <a:pt x="354" y="269"/>
                    </a:lnTo>
                    <a:lnTo>
                      <a:pt x="354" y="272"/>
                    </a:lnTo>
                    <a:lnTo>
                      <a:pt x="355" y="274"/>
                    </a:lnTo>
                    <a:lnTo>
                      <a:pt x="356" y="275"/>
                    </a:lnTo>
                    <a:lnTo>
                      <a:pt x="357" y="275"/>
                    </a:lnTo>
                    <a:lnTo>
                      <a:pt x="359" y="277"/>
                    </a:lnTo>
                    <a:lnTo>
                      <a:pt x="360" y="278"/>
                    </a:lnTo>
                    <a:lnTo>
                      <a:pt x="359" y="278"/>
                    </a:lnTo>
                    <a:lnTo>
                      <a:pt x="357" y="279"/>
                    </a:lnTo>
                    <a:lnTo>
                      <a:pt x="357" y="280"/>
                    </a:lnTo>
                    <a:lnTo>
                      <a:pt x="356" y="282"/>
                    </a:lnTo>
                    <a:lnTo>
                      <a:pt x="356" y="283"/>
                    </a:lnTo>
                    <a:lnTo>
                      <a:pt x="356" y="284"/>
                    </a:lnTo>
                    <a:lnTo>
                      <a:pt x="356" y="288"/>
                    </a:lnTo>
                    <a:lnTo>
                      <a:pt x="354" y="288"/>
                    </a:lnTo>
                    <a:lnTo>
                      <a:pt x="354" y="289"/>
                    </a:lnTo>
                    <a:lnTo>
                      <a:pt x="355" y="291"/>
                    </a:lnTo>
                    <a:lnTo>
                      <a:pt x="356" y="292"/>
                    </a:lnTo>
                    <a:lnTo>
                      <a:pt x="356" y="294"/>
                    </a:lnTo>
                    <a:lnTo>
                      <a:pt x="356" y="296"/>
                    </a:lnTo>
                    <a:lnTo>
                      <a:pt x="355" y="298"/>
                    </a:lnTo>
                    <a:lnTo>
                      <a:pt x="354" y="303"/>
                    </a:lnTo>
                    <a:lnTo>
                      <a:pt x="352" y="306"/>
                    </a:lnTo>
                    <a:lnTo>
                      <a:pt x="351" y="307"/>
                    </a:lnTo>
                    <a:lnTo>
                      <a:pt x="350" y="308"/>
                    </a:lnTo>
                    <a:lnTo>
                      <a:pt x="349" y="313"/>
                    </a:lnTo>
                    <a:lnTo>
                      <a:pt x="349" y="317"/>
                    </a:lnTo>
                    <a:lnTo>
                      <a:pt x="350" y="320"/>
                    </a:lnTo>
                    <a:lnTo>
                      <a:pt x="352" y="321"/>
                    </a:lnTo>
                    <a:lnTo>
                      <a:pt x="355" y="321"/>
                    </a:lnTo>
                    <a:lnTo>
                      <a:pt x="356" y="318"/>
                    </a:lnTo>
                    <a:lnTo>
                      <a:pt x="357" y="317"/>
                    </a:lnTo>
                    <a:lnTo>
                      <a:pt x="360" y="317"/>
                    </a:lnTo>
                    <a:lnTo>
                      <a:pt x="364" y="318"/>
                    </a:lnTo>
                    <a:lnTo>
                      <a:pt x="365" y="318"/>
                    </a:lnTo>
                    <a:lnTo>
                      <a:pt x="365" y="317"/>
                    </a:lnTo>
                    <a:lnTo>
                      <a:pt x="365" y="316"/>
                    </a:lnTo>
                    <a:lnTo>
                      <a:pt x="365" y="313"/>
                    </a:lnTo>
                    <a:lnTo>
                      <a:pt x="365" y="311"/>
                    </a:lnTo>
                    <a:lnTo>
                      <a:pt x="365" y="310"/>
                    </a:lnTo>
                    <a:lnTo>
                      <a:pt x="366" y="307"/>
                    </a:lnTo>
                    <a:lnTo>
                      <a:pt x="368" y="307"/>
                    </a:lnTo>
                    <a:lnTo>
                      <a:pt x="369" y="306"/>
                    </a:lnTo>
                    <a:lnTo>
                      <a:pt x="369" y="305"/>
                    </a:lnTo>
                    <a:lnTo>
                      <a:pt x="369" y="303"/>
                    </a:lnTo>
                    <a:lnTo>
                      <a:pt x="371" y="302"/>
                    </a:lnTo>
                    <a:lnTo>
                      <a:pt x="374" y="303"/>
                    </a:lnTo>
                    <a:lnTo>
                      <a:pt x="375" y="303"/>
                    </a:lnTo>
                    <a:lnTo>
                      <a:pt x="378" y="303"/>
                    </a:lnTo>
                    <a:lnTo>
                      <a:pt x="379" y="303"/>
                    </a:lnTo>
                    <a:lnTo>
                      <a:pt x="379" y="302"/>
                    </a:lnTo>
                    <a:lnTo>
                      <a:pt x="382" y="299"/>
                    </a:lnTo>
                    <a:lnTo>
                      <a:pt x="383" y="299"/>
                    </a:lnTo>
                    <a:lnTo>
                      <a:pt x="383" y="298"/>
                    </a:lnTo>
                    <a:lnTo>
                      <a:pt x="383" y="296"/>
                    </a:lnTo>
                    <a:lnTo>
                      <a:pt x="384" y="294"/>
                    </a:lnTo>
                    <a:lnTo>
                      <a:pt x="385" y="293"/>
                    </a:lnTo>
                    <a:lnTo>
                      <a:pt x="387" y="293"/>
                    </a:lnTo>
                    <a:lnTo>
                      <a:pt x="388" y="293"/>
                    </a:lnTo>
                    <a:lnTo>
                      <a:pt x="392" y="293"/>
                    </a:lnTo>
                    <a:lnTo>
                      <a:pt x="394" y="293"/>
                    </a:lnTo>
                    <a:lnTo>
                      <a:pt x="396" y="292"/>
                    </a:lnTo>
                    <a:lnTo>
                      <a:pt x="397" y="289"/>
                    </a:lnTo>
                    <a:lnTo>
                      <a:pt x="399" y="288"/>
                    </a:lnTo>
                    <a:lnTo>
                      <a:pt x="401" y="288"/>
                    </a:lnTo>
                    <a:lnTo>
                      <a:pt x="402" y="289"/>
                    </a:lnTo>
                    <a:lnTo>
                      <a:pt x="403" y="291"/>
                    </a:lnTo>
                    <a:lnTo>
                      <a:pt x="404" y="291"/>
                    </a:lnTo>
                    <a:lnTo>
                      <a:pt x="408" y="292"/>
                    </a:lnTo>
                    <a:lnTo>
                      <a:pt x="409" y="293"/>
                    </a:lnTo>
                    <a:lnTo>
                      <a:pt x="411" y="293"/>
                    </a:lnTo>
                    <a:lnTo>
                      <a:pt x="413" y="292"/>
                    </a:lnTo>
                    <a:lnTo>
                      <a:pt x="415" y="291"/>
                    </a:lnTo>
                    <a:lnTo>
                      <a:pt x="416" y="289"/>
                    </a:lnTo>
                    <a:lnTo>
                      <a:pt x="418" y="289"/>
                    </a:lnTo>
                    <a:lnTo>
                      <a:pt x="422" y="289"/>
                    </a:lnTo>
                    <a:lnTo>
                      <a:pt x="425" y="291"/>
                    </a:lnTo>
                    <a:lnTo>
                      <a:pt x="425" y="293"/>
                    </a:lnTo>
                    <a:lnTo>
                      <a:pt x="425" y="294"/>
                    </a:lnTo>
                    <a:lnTo>
                      <a:pt x="423" y="297"/>
                    </a:lnTo>
                    <a:lnTo>
                      <a:pt x="422" y="299"/>
                    </a:lnTo>
                    <a:lnTo>
                      <a:pt x="422" y="302"/>
                    </a:lnTo>
                    <a:lnTo>
                      <a:pt x="423" y="305"/>
                    </a:lnTo>
                    <a:lnTo>
                      <a:pt x="425" y="306"/>
                    </a:lnTo>
                    <a:lnTo>
                      <a:pt x="425" y="307"/>
                    </a:lnTo>
                    <a:lnTo>
                      <a:pt x="425" y="310"/>
                    </a:lnTo>
                    <a:lnTo>
                      <a:pt x="426" y="311"/>
                    </a:lnTo>
                    <a:lnTo>
                      <a:pt x="427" y="311"/>
                    </a:lnTo>
                    <a:lnTo>
                      <a:pt x="428" y="312"/>
                    </a:lnTo>
                    <a:lnTo>
                      <a:pt x="428" y="313"/>
                    </a:lnTo>
                    <a:lnTo>
                      <a:pt x="426" y="317"/>
                    </a:lnTo>
                    <a:lnTo>
                      <a:pt x="425" y="320"/>
                    </a:lnTo>
                    <a:lnTo>
                      <a:pt x="423" y="321"/>
                    </a:lnTo>
                    <a:lnTo>
                      <a:pt x="426" y="322"/>
                    </a:lnTo>
                    <a:lnTo>
                      <a:pt x="428" y="322"/>
                    </a:lnTo>
                    <a:lnTo>
                      <a:pt x="428" y="325"/>
                    </a:lnTo>
                    <a:lnTo>
                      <a:pt x="428" y="326"/>
                    </a:lnTo>
                    <a:lnTo>
                      <a:pt x="426" y="327"/>
                    </a:lnTo>
                    <a:lnTo>
                      <a:pt x="423" y="329"/>
                    </a:lnTo>
                    <a:lnTo>
                      <a:pt x="422" y="332"/>
                    </a:lnTo>
                    <a:lnTo>
                      <a:pt x="423" y="334"/>
                    </a:lnTo>
                    <a:lnTo>
                      <a:pt x="425" y="335"/>
                    </a:lnTo>
                    <a:lnTo>
                      <a:pt x="427" y="334"/>
                    </a:lnTo>
                    <a:lnTo>
                      <a:pt x="428" y="331"/>
                    </a:lnTo>
                    <a:lnTo>
                      <a:pt x="431" y="332"/>
                    </a:lnTo>
                    <a:lnTo>
                      <a:pt x="434" y="332"/>
                    </a:lnTo>
                    <a:lnTo>
                      <a:pt x="435" y="334"/>
                    </a:lnTo>
                    <a:lnTo>
                      <a:pt x="439" y="336"/>
                    </a:lnTo>
                    <a:lnTo>
                      <a:pt x="440" y="338"/>
                    </a:lnTo>
                    <a:lnTo>
                      <a:pt x="442" y="338"/>
                    </a:lnTo>
                    <a:lnTo>
                      <a:pt x="445" y="338"/>
                    </a:lnTo>
                    <a:lnTo>
                      <a:pt x="445" y="336"/>
                    </a:lnTo>
                    <a:lnTo>
                      <a:pt x="444" y="335"/>
                    </a:lnTo>
                    <a:lnTo>
                      <a:pt x="442" y="335"/>
                    </a:lnTo>
                    <a:lnTo>
                      <a:pt x="440" y="332"/>
                    </a:lnTo>
                    <a:lnTo>
                      <a:pt x="441" y="332"/>
                    </a:lnTo>
                    <a:lnTo>
                      <a:pt x="442" y="332"/>
                    </a:lnTo>
                    <a:lnTo>
                      <a:pt x="444" y="332"/>
                    </a:lnTo>
                    <a:lnTo>
                      <a:pt x="445" y="334"/>
                    </a:lnTo>
                    <a:lnTo>
                      <a:pt x="447" y="334"/>
                    </a:lnTo>
                    <a:lnTo>
                      <a:pt x="449" y="334"/>
                    </a:lnTo>
                    <a:lnTo>
                      <a:pt x="451" y="334"/>
                    </a:lnTo>
                    <a:lnTo>
                      <a:pt x="451" y="332"/>
                    </a:lnTo>
                    <a:lnTo>
                      <a:pt x="449" y="331"/>
                    </a:lnTo>
                    <a:lnTo>
                      <a:pt x="447" y="329"/>
                    </a:lnTo>
                    <a:lnTo>
                      <a:pt x="446" y="329"/>
                    </a:lnTo>
                    <a:lnTo>
                      <a:pt x="446" y="327"/>
                    </a:lnTo>
                    <a:lnTo>
                      <a:pt x="447" y="326"/>
                    </a:lnTo>
                    <a:lnTo>
                      <a:pt x="449" y="325"/>
                    </a:lnTo>
                    <a:lnTo>
                      <a:pt x="451" y="324"/>
                    </a:lnTo>
                    <a:lnTo>
                      <a:pt x="451" y="322"/>
                    </a:lnTo>
                    <a:lnTo>
                      <a:pt x="453" y="321"/>
                    </a:lnTo>
                    <a:lnTo>
                      <a:pt x="454" y="321"/>
                    </a:lnTo>
                    <a:lnTo>
                      <a:pt x="454" y="322"/>
                    </a:lnTo>
                    <a:lnTo>
                      <a:pt x="454" y="325"/>
                    </a:lnTo>
                    <a:lnTo>
                      <a:pt x="455" y="325"/>
                    </a:lnTo>
                    <a:lnTo>
                      <a:pt x="456" y="325"/>
                    </a:lnTo>
                    <a:lnTo>
                      <a:pt x="458" y="324"/>
                    </a:lnTo>
                    <a:lnTo>
                      <a:pt x="459" y="324"/>
                    </a:lnTo>
                    <a:lnTo>
                      <a:pt x="460" y="322"/>
                    </a:lnTo>
                    <a:lnTo>
                      <a:pt x="461" y="322"/>
                    </a:lnTo>
                    <a:lnTo>
                      <a:pt x="463" y="322"/>
                    </a:lnTo>
                    <a:lnTo>
                      <a:pt x="463" y="325"/>
                    </a:lnTo>
                    <a:lnTo>
                      <a:pt x="463" y="327"/>
                    </a:lnTo>
                    <a:lnTo>
                      <a:pt x="463" y="329"/>
                    </a:lnTo>
                    <a:lnTo>
                      <a:pt x="461" y="331"/>
                    </a:lnTo>
                    <a:lnTo>
                      <a:pt x="460" y="332"/>
                    </a:lnTo>
                    <a:lnTo>
                      <a:pt x="460" y="334"/>
                    </a:lnTo>
                    <a:lnTo>
                      <a:pt x="460" y="335"/>
                    </a:lnTo>
                    <a:lnTo>
                      <a:pt x="459" y="336"/>
                    </a:lnTo>
                    <a:lnTo>
                      <a:pt x="458" y="338"/>
                    </a:lnTo>
                    <a:lnTo>
                      <a:pt x="456" y="340"/>
                    </a:lnTo>
                    <a:lnTo>
                      <a:pt x="455" y="340"/>
                    </a:lnTo>
                    <a:lnTo>
                      <a:pt x="454" y="341"/>
                    </a:lnTo>
                    <a:lnTo>
                      <a:pt x="454" y="344"/>
                    </a:lnTo>
                    <a:lnTo>
                      <a:pt x="454" y="346"/>
                    </a:lnTo>
                    <a:lnTo>
                      <a:pt x="454" y="348"/>
                    </a:lnTo>
                    <a:lnTo>
                      <a:pt x="453" y="349"/>
                    </a:lnTo>
                    <a:lnTo>
                      <a:pt x="453" y="350"/>
                    </a:lnTo>
                    <a:lnTo>
                      <a:pt x="453" y="353"/>
                    </a:lnTo>
                    <a:lnTo>
                      <a:pt x="453" y="354"/>
                    </a:lnTo>
                    <a:lnTo>
                      <a:pt x="453" y="357"/>
                    </a:lnTo>
                    <a:lnTo>
                      <a:pt x="454" y="359"/>
                    </a:lnTo>
                    <a:lnTo>
                      <a:pt x="455" y="362"/>
                    </a:lnTo>
                    <a:lnTo>
                      <a:pt x="458" y="363"/>
                    </a:lnTo>
                    <a:lnTo>
                      <a:pt x="459" y="364"/>
                    </a:lnTo>
                    <a:lnTo>
                      <a:pt x="460" y="363"/>
                    </a:lnTo>
                    <a:lnTo>
                      <a:pt x="461" y="363"/>
                    </a:lnTo>
                    <a:lnTo>
                      <a:pt x="463" y="362"/>
                    </a:lnTo>
                    <a:lnTo>
                      <a:pt x="464" y="358"/>
                    </a:lnTo>
                    <a:lnTo>
                      <a:pt x="464" y="357"/>
                    </a:lnTo>
                    <a:lnTo>
                      <a:pt x="468" y="358"/>
                    </a:lnTo>
                    <a:lnTo>
                      <a:pt x="469" y="358"/>
                    </a:lnTo>
                    <a:lnTo>
                      <a:pt x="470" y="359"/>
                    </a:lnTo>
                    <a:lnTo>
                      <a:pt x="472" y="363"/>
                    </a:lnTo>
                    <a:lnTo>
                      <a:pt x="472" y="364"/>
                    </a:lnTo>
                    <a:lnTo>
                      <a:pt x="472" y="365"/>
                    </a:lnTo>
                    <a:lnTo>
                      <a:pt x="470" y="368"/>
                    </a:lnTo>
                    <a:lnTo>
                      <a:pt x="470" y="369"/>
                    </a:lnTo>
                    <a:lnTo>
                      <a:pt x="469" y="370"/>
                    </a:lnTo>
                    <a:lnTo>
                      <a:pt x="466" y="370"/>
                    </a:lnTo>
                    <a:lnTo>
                      <a:pt x="464" y="369"/>
                    </a:lnTo>
                    <a:lnTo>
                      <a:pt x="463" y="368"/>
                    </a:lnTo>
                    <a:lnTo>
                      <a:pt x="460" y="368"/>
                    </a:lnTo>
                    <a:lnTo>
                      <a:pt x="458" y="369"/>
                    </a:lnTo>
                    <a:lnTo>
                      <a:pt x="459" y="370"/>
                    </a:lnTo>
                    <a:lnTo>
                      <a:pt x="459" y="373"/>
                    </a:lnTo>
                    <a:lnTo>
                      <a:pt x="459" y="376"/>
                    </a:lnTo>
                    <a:lnTo>
                      <a:pt x="459" y="377"/>
                    </a:lnTo>
                    <a:lnTo>
                      <a:pt x="458" y="378"/>
                    </a:lnTo>
                    <a:lnTo>
                      <a:pt x="455" y="378"/>
                    </a:lnTo>
                    <a:lnTo>
                      <a:pt x="453" y="376"/>
                    </a:lnTo>
                    <a:lnTo>
                      <a:pt x="451" y="377"/>
                    </a:lnTo>
                    <a:lnTo>
                      <a:pt x="449" y="378"/>
                    </a:lnTo>
                    <a:lnTo>
                      <a:pt x="449" y="379"/>
                    </a:lnTo>
                    <a:lnTo>
                      <a:pt x="446" y="378"/>
                    </a:lnTo>
                    <a:lnTo>
                      <a:pt x="445" y="378"/>
                    </a:lnTo>
                    <a:lnTo>
                      <a:pt x="442" y="378"/>
                    </a:lnTo>
                    <a:lnTo>
                      <a:pt x="442" y="379"/>
                    </a:lnTo>
                    <a:lnTo>
                      <a:pt x="441" y="382"/>
                    </a:lnTo>
                    <a:lnTo>
                      <a:pt x="441" y="383"/>
                    </a:lnTo>
                    <a:lnTo>
                      <a:pt x="441" y="384"/>
                    </a:lnTo>
                    <a:lnTo>
                      <a:pt x="440" y="386"/>
                    </a:lnTo>
                    <a:lnTo>
                      <a:pt x="437" y="387"/>
                    </a:lnTo>
                    <a:lnTo>
                      <a:pt x="435" y="388"/>
                    </a:lnTo>
                    <a:lnTo>
                      <a:pt x="434" y="387"/>
                    </a:lnTo>
                    <a:lnTo>
                      <a:pt x="432" y="387"/>
                    </a:lnTo>
                    <a:lnTo>
                      <a:pt x="431" y="387"/>
                    </a:lnTo>
                    <a:lnTo>
                      <a:pt x="428" y="391"/>
                    </a:lnTo>
                    <a:lnTo>
                      <a:pt x="428" y="393"/>
                    </a:lnTo>
                    <a:lnTo>
                      <a:pt x="430" y="396"/>
                    </a:lnTo>
                    <a:lnTo>
                      <a:pt x="430" y="398"/>
                    </a:lnTo>
                    <a:lnTo>
                      <a:pt x="431" y="400"/>
                    </a:lnTo>
                    <a:lnTo>
                      <a:pt x="430" y="401"/>
                    </a:lnTo>
                    <a:lnTo>
                      <a:pt x="430" y="402"/>
                    </a:lnTo>
                    <a:lnTo>
                      <a:pt x="430" y="406"/>
                    </a:lnTo>
                    <a:lnTo>
                      <a:pt x="430" y="408"/>
                    </a:lnTo>
                    <a:lnTo>
                      <a:pt x="430" y="412"/>
                    </a:lnTo>
                    <a:lnTo>
                      <a:pt x="428" y="415"/>
                    </a:lnTo>
                    <a:lnTo>
                      <a:pt x="427" y="417"/>
                    </a:lnTo>
                    <a:lnTo>
                      <a:pt x="427" y="419"/>
                    </a:lnTo>
                    <a:lnTo>
                      <a:pt x="428" y="421"/>
                    </a:lnTo>
                    <a:lnTo>
                      <a:pt x="430" y="422"/>
                    </a:lnTo>
                    <a:lnTo>
                      <a:pt x="431" y="424"/>
                    </a:lnTo>
                    <a:lnTo>
                      <a:pt x="432" y="425"/>
                    </a:lnTo>
                    <a:lnTo>
                      <a:pt x="432" y="426"/>
                    </a:lnTo>
                    <a:lnTo>
                      <a:pt x="432" y="433"/>
                    </a:lnTo>
                    <a:lnTo>
                      <a:pt x="432" y="435"/>
                    </a:lnTo>
                    <a:lnTo>
                      <a:pt x="432" y="438"/>
                    </a:lnTo>
                    <a:lnTo>
                      <a:pt x="432" y="441"/>
                    </a:lnTo>
                    <a:lnTo>
                      <a:pt x="431" y="443"/>
                    </a:lnTo>
                    <a:lnTo>
                      <a:pt x="428" y="443"/>
                    </a:lnTo>
                    <a:lnTo>
                      <a:pt x="428" y="444"/>
                    </a:lnTo>
                    <a:lnTo>
                      <a:pt x="428" y="446"/>
                    </a:lnTo>
                    <a:lnTo>
                      <a:pt x="427" y="452"/>
                    </a:lnTo>
                    <a:lnTo>
                      <a:pt x="426" y="454"/>
                    </a:lnTo>
                    <a:lnTo>
                      <a:pt x="425" y="455"/>
                    </a:lnTo>
                    <a:lnTo>
                      <a:pt x="423" y="454"/>
                    </a:lnTo>
                    <a:lnTo>
                      <a:pt x="422" y="454"/>
                    </a:lnTo>
                    <a:lnTo>
                      <a:pt x="420" y="454"/>
                    </a:lnTo>
                    <a:lnTo>
                      <a:pt x="418" y="457"/>
                    </a:lnTo>
                    <a:lnTo>
                      <a:pt x="416" y="458"/>
                    </a:lnTo>
                    <a:lnTo>
                      <a:pt x="413" y="459"/>
                    </a:lnTo>
                    <a:lnTo>
                      <a:pt x="409" y="458"/>
                    </a:lnTo>
                    <a:lnTo>
                      <a:pt x="408" y="457"/>
                    </a:lnTo>
                    <a:lnTo>
                      <a:pt x="403" y="457"/>
                    </a:lnTo>
                    <a:lnTo>
                      <a:pt x="401" y="458"/>
                    </a:lnTo>
                    <a:lnTo>
                      <a:pt x="399" y="458"/>
                    </a:lnTo>
                    <a:lnTo>
                      <a:pt x="398" y="455"/>
                    </a:lnTo>
                    <a:lnTo>
                      <a:pt x="396" y="454"/>
                    </a:lnTo>
                    <a:lnTo>
                      <a:pt x="394" y="452"/>
                    </a:lnTo>
                    <a:lnTo>
                      <a:pt x="392" y="452"/>
                    </a:lnTo>
                    <a:lnTo>
                      <a:pt x="389" y="450"/>
                    </a:lnTo>
                    <a:lnTo>
                      <a:pt x="388" y="446"/>
                    </a:lnTo>
                    <a:lnTo>
                      <a:pt x="388" y="444"/>
                    </a:lnTo>
                    <a:lnTo>
                      <a:pt x="387" y="443"/>
                    </a:lnTo>
                    <a:lnTo>
                      <a:pt x="385" y="441"/>
                    </a:lnTo>
                    <a:lnTo>
                      <a:pt x="383" y="443"/>
                    </a:lnTo>
                    <a:lnTo>
                      <a:pt x="382" y="444"/>
                    </a:lnTo>
                    <a:lnTo>
                      <a:pt x="380" y="445"/>
                    </a:lnTo>
                    <a:lnTo>
                      <a:pt x="379" y="446"/>
                    </a:lnTo>
                    <a:lnTo>
                      <a:pt x="375" y="446"/>
                    </a:lnTo>
                    <a:lnTo>
                      <a:pt x="373" y="445"/>
                    </a:lnTo>
                    <a:lnTo>
                      <a:pt x="373" y="443"/>
                    </a:lnTo>
                    <a:lnTo>
                      <a:pt x="371" y="441"/>
                    </a:lnTo>
                    <a:lnTo>
                      <a:pt x="373" y="440"/>
                    </a:lnTo>
                    <a:lnTo>
                      <a:pt x="375" y="440"/>
                    </a:lnTo>
                    <a:lnTo>
                      <a:pt x="375" y="439"/>
                    </a:lnTo>
                    <a:lnTo>
                      <a:pt x="373" y="436"/>
                    </a:lnTo>
                    <a:lnTo>
                      <a:pt x="370" y="433"/>
                    </a:lnTo>
                    <a:lnTo>
                      <a:pt x="365" y="433"/>
                    </a:lnTo>
                    <a:lnTo>
                      <a:pt x="363" y="433"/>
                    </a:lnTo>
                    <a:lnTo>
                      <a:pt x="359" y="430"/>
                    </a:lnTo>
                    <a:lnTo>
                      <a:pt x="357" y="429"/>
                    </a:lnTo>
                    <a:lnTo>
                      <a:pt x="355" y="427"/>
                    </a:lnTo>
                    <a:lnTo>
                      <a:pt x="352" y="426"/>
                    </a:lnTo>
                    <a:lnTo>
                      <a:pt x="351" y="425"/>
                    </a:lnTo>
                    <a:lnTo>
                      <a:pt x="349" y="424"/>
                    </a:lnTo>
                    <a:lnTo>
                      <a:pt x="345" y="425"/>
                    </a:lnTo>
                    <a:lnTo>
                      <a:pt x="345" y="426"/>
                    </a:lnTo>
                    <a:lnTo>
                      <a:pt x="345" y="426"/>
                    </a:lnTo>
                    <a:lnTo>
                      <a:pt x="344" y="425"/>
                    </a:lnTo>
                    <a:lnTo>
                      <a:pt x="342" y="426"/>
                    </a:lnTo>
                    <a:lnTo>
                      <a:pt x="340" y="426"/>
                    </a:lnTo>
                    <a:lnTo>
                      <a:pt x="338" y="425"/>
                    </a:lnTo>
                    <a:lnTo>
                      <a:pt x="336" y="424"/>
                    </a:lnTo>
                    <a:lnTo>
                      <a:pt x="335" y="422"/>
                    </a:lnTo>
                    <a:lnTo>
                      <a:pt x="333" y="421"/>
                    </a:lnTo>
                    <a:lnTo>
                      <a:pt x="333" y="419"/>
                    </a:lnTo>
                    <a:lnTo>
                      <a:pt x="330" y="421"/>
                    </a:lnTo>
                    <a:lnTo>
                      <a:pt x="328" y="421"/>
                    </a:lnTo>
                    <a:lnTo>
                      <a:pt x="327" y="417"/>
                    </a:lnTo>
                    <a:lnTo>
                      <a:pt x="327" y="416"/>
                    </a:lnTo>
                    <a:lnTo>
                      <a:pt x="325" y="415"/>
                    </a:lnTo>
                    <a:lnTo>
                      <a:pt x="323" y="412"/>
                    </a:lnTo>
                    <a:lnTo>
                      <a:pt x="323" y="411"/>
                    </a:lnTo>
                    <a:lnTo>
                      <a:pt x="322" y="406"/>
                    </a:lnTo>
                    <a:lnTo>
                      <a:pt x="322" y="402"/>
                    </a:lnTo>
                    <a:lnTo>
                      <a:pt x="319" y="400"/>
                    </a:lnTo>
                    <a:lnTo>
                      <a:pt x="318" y="397"/>
                    </a:lnTo>
                    <a:lnTo>
                      <a:pt x="317" y="396"/>
                    </a:lnTo>
                    <a:lnTo>
                      <a:pt x="317" y="395"/>
                    </a:lnTo>
                    <a:lnTo>
                      <a:pt x="314" y="392"/>
                    </a:lnTo>
                    <a:lnTo>
                      <a:pt x="314" y="391"/>
                    </a:lnTo>
                    <a:lnTo>
                      <a:pt x="314" y="387"/>
                    </a:lnTo>
                    <a:lnTo>
                      <a:pt x="313" y="386"/>
                    </a:lnTo>
                    <a:lnTo>
                      <a:pt x="311" y="384"/>
                    </a:lnTo>
                    <a:lnTo>
                      <a:pt x="308" y="384"/>
                    </a:lnTo>
                    <a:lnTo>
                      <a:pt x="306" y="386"/>
                    </a:lnTo>
                    <a:lnTo>
                      <a:pt x="303" y="386"/>
                    </a:lnTo>
                    <a:lnTo>
                      <a:pt x="300" y="386"/>
                    </a:lnTo>
                    <a:lnTo>
                      <a:pt x="299" y="386"/>
                    </a:lnTo>
                    <a:lnTo>
                      <a:pt x="298" y="384"/>
                    </a:lnTo>
                    <a:lnTo>
                      <a:pt x="298" y="383"/>
                    </a:lnTo>
                    <a:lnTo>
                      <a:pt x="297" y="383"/>
                    </a:lnTo>
                    <a:lnTo>
                      <a:pt x="295" y="384"/>
                    </a:lnTo>
                    <a:lnTo>
                      <a:pt x="295" y="386"/>
                    </a:lnTo>
                    <a:lnTo>
                      <a:pt x="295" y="387"/>
                    </a:lnTo>
                    <a:lnTo>
                      <a:pt x="295" y="388"/>
                    </a:lnTo>
                    <a:lnTo>
                      <a:pt x="294" y="388"/>
                    </a:lnTo>
                    <a:lnTo>
                      <a:pt x="292" y="387"/>
                    </a:lnTo>
                    <a:lnTo>
                      <a:pt x="292" y="386"/>
                    </a:lnTo>
                    <a:lnTo>
                      <a:pt x="290" y="383"/>
                    </a:lnTo>
                    <a:lnTo>
                      <a:pt x="288" y="382"/>
                    </a:lnTo>
                    <a:lnTo>
                      <a:pt x="284" y="381"/>
                    </a:lnTo>
                    <a:lnTo>
                      <a:pt x="283" y="379"/>
                    </a:lnTo>
                    <a:lnTo>
                      <a:pt x="281" y="377"/>
                    </a:lnTo>
                    <a:lnTo>
                      <a:pt x="279" y="377"/>
                    </a:lnTo>
                    <a:lnTo>
                      <a:pt x="278" y="376"/>
                    </a:lnTo>
                    <a:lnTo>
                      <a:pt x="276" y="376"/>
                    </a:lnTo>
                    <a:lnTo>
                      <a:pt x="274" y="376"/>
                    </a:lnTo>
                    <a:lnTo>
                      <a:pt x="268" y="377"/>
                    </a:lnTo>
                    <a:lnTo>
                      <a:pt x="265" y="377"/>
                    </a:lnTo>
                    <a:lnTo>
                      <a:pt x="261" y="378"/>
                    </a:lnTo>
                    <a:lnTo>
                      <a:pt x="259" y="378"/>
                    </a:lnTo>
                    <a:lnTo>
                      <a:pt x="256" y="378"/>
                    </a:lnTo>
                    <a:lnTo>
                      <a:pt x="255" y="377"/>
                    </a:lnTo>
                    <a:lnTo>
                      <a:pt x="254" y="376"/>
                    </a:lnTo>
                    <a:lnTo>
                      <a:pt x="252" y="373"/>
                    </a:lnTo>
                    <a:lnTo>
                      <a:pt x="254" y="372"/>
                    </a:lnTo>
                    <a:lnTo>
                      <a:pt x="255" y="369"/>
                    </a:lnTo>
                    <a:lnTo>
                      <a:pt x="255" y="365"/>
                    </a:lnTo>
                    <a:lnTo>
                      <a:pt x="251" y="364"/>
                    </a:lnTo>
                    <a:lnTo>
                      <a:pt x="250" y="362"/>
                    </a:lnTo>
                    <a:lnTo>
                      <a:pt x="249" y="359"/>
                    </a:lnTo>
                    <a:lnTo>
                      <a:pt x="249" y="357"/>
                    </a:lnTo>
                    <a:lnTo>
                      <a:pt x="249" y="355"/>
                    </a:lnTo>
                    <a:lnTo>
                      <a:pt x="247" y="354"/>
                    </a:lnTo>
                    <a:lnTo>
                      <a:pt x="245" y="353"/>
                    </a:lnTo>
                    <a:lnTo>
                      <a:pt x="241" y="354"/>
                    </a:lnTo>
                    <a:lnTo>
                      <a:pt x="240" y="355"/>
                    </a:lnTo>
                    <a:lnTo>
                      <a:pt x="238" y="357"/>
                    </a:lnTo>
                    <a:lnTo>
                      <a:pt x="238" y="358"/>
                    </a:lnTo>
                    <a:lnTo>
                      <a:pt x="236" y="362"/>
                    </a:lnTo>
                    <a:lnTo>
                      <a:pt x="233" y="362"/>
                    </a:lnTo>
                    <a:lnTo>
                      <a:pt x="232" y="363"/>
                    </a:lnTo>
                    <a:lnTo>
                      <a:pt x="229" y="364"/>
                    </a:lnTo>
                    <a:lnTo>
                      <a:pt x="229" y="365"/>
                    </a:lnTo>
                    <a:lnTo>
                      <a:pt x="228" y="367"/>
                    </a:lnTo>
                    <a:lnTo>
                      <a:pt x="224" y="365"/>
                    </a:lnTo>
                    <a:lnTo>
                      <a:pt x="221" y="364"/>
                    </a:lnTo>
                    <a:lnTo>
                      <a:pt x="219" y="363"/>
                    </a:lnTo>
                    <a:lnTo>
                      <a:pt x="217" y="362"/>
                    </a:lnTo>
                    <a:lnTo>
                      <a:pt x="214" y="358"/>
                    </a:lnTo>
                    <a:lnTo>
                      <a:pt x="213" y="357"/>
                    </a:lnTo>
                    <a:lnTo>
                      <a:pt x="210" y="357"/>
                    </a:lnTo>
                    <a:lnTo>
                      <a:pt x="208" y="358"/>
                    </a:lnTo>
                    <a:lnTo>
                      <a:pt x="208" y="359"/>
                    </a:lnTo>
                    <a:lnTo>
                      <a:pt x="208" y="363"/>
                    </a:lnTo>
                    <a:lnTo>
                      <a:pt x="208" y="365"/>
                    </a:lnTo>
                    <a:lnTo>
                      <a:pt x="208" y="367"/>
                    </a:lnTo>
                    <a:lnTo>
                      <a:pt x="207" y="368"/>
                    </a:lnTo>
                    <a:lnTo>
                      <a:pt x="205" y="368"/>
                    </a:lnTo>
                    <a:lnTo>
                      <a:pt x="202" y="368"/>
                    </a:lnTo>
                    <a:lnTo>
                      <a:pt x="200" y="369"/>
                    </a:lnTo>
                    <a:lnTo>
                      <a:pt x="199" y="369"/>
                    </a:lnTo>
                    <a:lnTo>
                      <a:pt x="197" y="368"/>
                    </a:lnTo>
                    <a:lnTo>
                      <a:pt x="195" y="365"/>
                    </a:lnTo>
                    <a:lnTo>
                      <a:pt x="193" y="367"/>
                    </a:lnTo>
                    <a:lnTo>
                      <a:pt x="191" y="368"/>
                    </a:lnTo>
                    <a:lnTo>
                      <a:pt x="189" y="368"/>
                    </a:lnTo>
                    <a:lnTo>
                      <a:pt x="188" y="369"/>
                    </a:lnTo>
                    <a:lnTo>
                      <a:pt x="186" y="370"/>
                    </a:lnTo>
                    <a:lnTo>
                      <a:pt x="188" y="372"/>
                    </a:lnTo>
                    <a:lnTo>
                      <a:pt x="188" y="376"/>
                    </a:lnTo>
                    <a:lnTo>
                      <a:pt x="188" y="377"/>
                    </a:lnTo>
                    <a:lnTo>
                      <a:pt x="186" y="379"/>
                    </a:lnTo>
                    <a:lnTo>
                      <a:pt x="186" y="382"/>
                    </a:lnTo>
                    <a:lnTo>
                      <a:pt x="184" y="383"/>
                    </a:lnTo>
                    <a:lnTo>
                      <a:pt x="184" y="384"/>
                    </a:lnTo>
                    <a:lnTo>
                      <a:pt x="185" y="384"/>
                    </a:lnTo>
                    <a:lnTo>
                      <a:pt x="186" y="384"/>
                    </a:lnTo>
                    <a:lnTo>
                      <a:pt x="188" y="387"/>
                    </a:lnTo>
                    <a:lnTo>
                      <a:pt x="188" y="388"/>
                    </a:lnTo>
                    <a:lnTo>
                      <a:pt x="188" y="392"/>
                    </a:lnTo>
                    <a:lnTo>
                      <a:pt x="186" y="392"/>
                    </a:lnTo>
                    <a:lnTo>
                      <a:pt x="184" y="392"/>
                    </a:lnTo>
                    <a:lnTo>
                      <a:pt x="181" y="393"/>
                    </a:lnTo>
                    <a:lnTo>
                      <a:pt x="180" y="393"/>
                    </a:lnTo>
                    <a:lnTo>
                      <a:pt x="180" y="392"/>
                    </a:lnTo>
                    <a:lnTo>
                      <a:pt x="181" y="391"/>
                    </a:lnTo>
                    <a:lnTo>
                      <a:pt x="181" y="388"/>
                    </a:lnTo>
                    <a:lnTo>
                      <a:pt x="179" y="387"/>
                    </a:lnTo>
                    <a:lnTo>
                      <a:pt x="178" y="387"/>
                    </a:lnTo>
                    <a:lnTo>
                      <a:pt x="178" y="386"/>
                    </a:lnTo>
                    <a:lnTo>
                      <a:pt x="176" y="386"/>
                    </a:lnTo>
                    <a:lnTo>
                      <a:pt x="174" y="387"/>
                    </a:lnTo>
                    <a:lnTo>
                      <a:pt x="171" y="388"/>
                    </a:lnTo>
                    <a:lnTo>
                      <a:pt x="170" y="387"/>
                    </a:lnTo>
                    <a:lnTo>
                      <a:pt x="169" y="388"/>
                    </a:lnTo>
                    <a:lnTo>
                      <a:pt x="165" y="388"/>
                    </a:lnTo>
                    <a:lnTo>
                      <a:pt x="162" y="392"/>
                    </a:lnTo>
                    <a:lnTo>
                      <a:pt x="160" y="393"/>
                    </a:lnTo>
                    <a:lnTo>
                      <a:pt x="159" y="393"/>
                    </a:lnTo>
                    <a:lnTo>
                      <a:pt x="157" y="392"/>
                    </a:lnTo>
                    <a:lnTo>
                      <a:pt x="157" y="391"/>
                    </a:lnTo>
                    <a:lnTo>
                      <a:pt x="156" y="391"/>
                    </a:lnTo>
                    <a:lnTo>
                      <a:pt x="155" y="391"/>
                    </a:lnTo>
                    <a:lnTo>
                      <a:pt x="153" y="393"/>
                    </a:lnTo>
                    <a:lnTo>
                      <a:pt x="153" y="395"/>
                    </a:lnTo>
                    <a:lnTo>
                      <a:pt x="151" y="396"/>
                    </a:lnTo>
                    <a:lnTo>
                      <a:pt x="150" y="397"/>
                    </a:lnTo>
                    <a:lnTo>
                      <a:pt x="148" y="397"/>
                    </a:lnTo>
                    <a:lnTo>
                      <a:pt x="147" y="397"/>
                    </a:lnTo>
                    <a:lnTo>
                      <a:pt x="145" y="397"/>
                    </a:lnTo>
                    <a:lnTo>
                      <a:pt x="143" y="393"/>
                    </a:lnTo>
                    <a:lnTo>
                      <a:pt x="142" y="392"/>
                    </a:lnTo>
                    <a:lnTo>
                      <a:pt x="141" y="391"/>
                    </a:lnTo>
                    <a:lnTo>
                      <a:pt x="140" y="387"/>
                    </a:lnTo>
                    <a:lnTo>
                      <a:pt x="140" y="386"/>
                    </a:lnTo>
                    <a:lnTo>
                      <a:pt x="141" y="384"/>
                    </a:lnTo>
                    <a:lnTo>
                      <a:pt x="142" y="383"/>
                    </a:lnTo>
                    <a:lnTo>
                      <a:pt x="141" y="382"/>
                    </a:lnTo>
                    <a:lnTo>
                      <a:pt x="141" y="379"/>
                    </a:lnTo>
                    <a:lnTo>
                      <a:pt x="140" y="376"/>
                    </a:lnTo>
                    <a:lnTo>
                      <a:pt x="140" y="373"/>
                    </a:lnTo>
                    <a:lnTo>
                      <a:pt x="140" y="372"/>
                    </a:lnTo>
                    <a:lnTo>
                      <a:pt x="140" y="369"/>
                    </a:lnTo>
                    <a:lnTo>
                      <a:pt x="141" y="368"/>
                    </a:lnTo>
                    <a:lnTo>
                      <a:pt x="142" y="368"/>
                    </a:lnTo>
                    <a:lnTo>
                      <a:pt x="142" y="365"/>
                    </a:lnTo>
                    <a:lnTo>
                      <a:pt x="142" y="363"/>
                    </a:lnTo>
                    <a:lnTo>
                      <a:pt x="141" y="362"/>
                    </a:lnTo>
                    <a:lnTo>
                      <a:pt x="140" y="362"/>
                    </a:lnTo>
                    <a:lnTo>
                      <a:pt x="137" y="359"/>
                    </a:lnTo>
                    <a:lnTo>
                      <a:pt x="137" y="358"/>
                    </a:lnTo>
                    <a:lnTo>
                      <a:pt x="137" y="355"/>
                    </a:lnTo>
                    <a:lnTo>
                      <a:pt x="137" y="354"/>
                    </a:lnTo>
                    <a:lnTo>
                      <a:pt x="140" y="353"/>
                    </a:lnTo>
                    <a:lnTo>
                      <a:pt x="141" y="351"/>
                    </a:lnTo>
                    <a:lnTo>
                      <a:pt x="141" y="350"/>
                    </a:lnTo>
                    <a:lnTo>
                      <a:pt x="140" y="348"/>
                    </a:lnTo>
                    <a:lnTo>
                      <a:pt x="136" y="348"/>
                    </a:lnTo>
                    <a:lnTo>
                      <a:pt x="134" y="348"/>
                    </a:lnTo>
                    <a:lnTo>
                      <a:pt x="134" y="346"/>
                    </a:lnTo>
                    <a:lnTo>
                      <a:pt x="133" y="344"/>
                    </a:lnTo>
                    <a:lnTo>
                      <a:pt x="131" y="344"/>
                    </a:lnTo>
                    <a:lnTo>
                      <a:pt x="128" y="343"/>
                    </a:lnTo>
                    <a:lnTo>
                      <a:pt x="126" y="344"/>
                    </a:lnTo>
                    <a:lnTo>
                      <a:pt x="122" y="344"/>
                    </a:lnTo>
                    <a:lnTo>
                      <a:pt x="120" y="344"/>
                    </a:lnTo>
                    <a:lnTo>
                      <a:pt x="118" y="349"/>
                    </a:lnTo>
                    <a:lnTo>
                      <a:pt x="118" y="351"/>
                    </a:lnTo>
                    <a:lnTo>
                      <a:pt x="117" y="353"/>
                    </a:lnTo>
                    <a:lnTo>
                      <a:pt x="114" y="355"/>
                    </a:lnTo>
                    <a:lnTo>
                      <a:pt x="113" y="355"/>
                    </a:lnTo>
                    <a:lnTo>
                      <a:pt x="112" y="357"/>
                    </a:lnTo>
                    <a:lnTo>
                      <a:pt x="109" y="357"/>
                    </a:lnTo>
                    <a:lnTo>
                      <a:pt x="107" y="355"/>
                    </a:lnTo>
                    <a:lnTo>
                      <a:pt x="107" y="354"/>
                    </a:lnTo>
                    <a:lnTo>
                      <a:pt x="107" y="351"/>
                    </a:lnTo>
                    <a:lnTo>
                      <a:pt x="109" y="350"/>
                    </a:lnTo>
                    <a:lnTo>
                      <a:pt x="109" y="348"/>
                    </a:lnTo>
                    <a:lnTo>
                      <a:pt x="107" y="346"/>
                    </a:lnTo>
                    <a:lnTo>
                      <a:pt x="105" y="344"/>
                    </a:lnTo>
                    <a:lnTo>
                      <a:pt x="103" y="343"/>
                    </a:lnTo>
                    <a:lnTo>
                      <a:pt x="101" y="341"/>
                    </a:lnTo>
                    <a:lnTo>
                      <a:pt x="99" y="341"/>
                    </a:lnTo>
                    <a:lnTo>
                      <a:pt x="95" y="341"/>
                    </a:lnTo>
                    <a:lnTo>
                      <a:pt x="93" y="341"/>
                    </a:lnTo>
                    <a:lnTo>
                      <a:pt x="89" y="343"/>
                    </a:lnTo>
                    <a:lnTo>
                      <a:pt x="88" y="341"/>
                    </a:lnTo>
                    <a:lnTo>
                      <a:pt x="85" y="340"/>
                    </a:lnTo>
                    <a:lnTo>
                      <a:pt x="82" y="339"/>
                    </a:lnTo>
                    <a:lnTo>
                      <a:pt x="77" y="339"/>
                    </a:lnTo>
                    <a:lnTo>
                      <a:pt x="75" y="338"/>
                    </a:lnTo>
                    <a:lnTo>
                      <a:pt x="72" y="336"/>
                    </a:lnTo>
                    <a:lnTo>
                      <a:pt x="70" y="334"/>
                    </a:lnTo>
                    <a:lnTo>
                      <a:pt x="69" y="334"/>
                    </a:lnTo>
                    <a:lnTo>
                      <a:pt x="69" y="329"/>
                    </a:lnTo>
                    <a:lnTo>
                      <a:pt x="67" y="326"/>
                    </a:lnTo>
                    <a:lnTo>
                      <a:pt x="69" y="325"/>
                    </a:lnTo>
                    <a:lnTo>
                      <a:pt x="69" y="324"/>
                    </a:lnTo>
                    <a:lnTo>
                      <a:pt x="69" y="322"/>
                    </a:lnTo>
                    <a:lnTo>
                      <a:pt x="67" y="321"/>
                    </a:lnTo>
                    <a:lnTo>
                      <a:pt x="65" y="320"/>
                    </a:lnTo>
                    <a:lnTo>
                      <a:pt x="61" y="320"/>
                    </a:lnTo>
                    <a:lnTo>
                      <a:pt x="58" y="320"/>
                    </a:lnTo>
                    <a:lnTo>
                      <a:pt x="57" y="321"/>
                    </a:lnTo>
                    <a:lnTo>
                      <a:pt x="55" y="322"/>
                    </a:lnTo>
                    <a:lnTo>
                      <a:pt x="52" y="321"/>
                    </a:lnTo>
                    <a:lnTo>
                      <a:pt x="48" y="321"/>
                    </a:lnTo>
                    <a:lnTo>
                      <a:pt x="47" y="321"/>
                    </a:lnTo>
                    <a:lnTo>
                      <a:pt x="46" y="322"/>
                    </a:lnTo>
                    <a:lnTo>
                      <a:pt x="44" y="322"/>
                    </a:lnTo>
                    <a:lnTo>
                      <a:pt x="43" y="324"/>
                    </a:lnTo>
                    <a:lnTo>
                      <a:pt x="41" y="321"/>
                    </a:lnTo>
                    <a:lnTo>
                      <a:pt x="41" y="320"/>
                    </a:lnTo>
                    <a:lnTo>
                      <a:pt x="41" y="317"/>
                    </a:lnTo>
                    <a:lnTo>
                      <a:pt x="42" y="316"/>
                    </a:lnTo>
                    <a:lnTo>
                      <a:pt x="42" y="311"/>
                    </a:lnTo>
                    <a:lnTo>
                      <a:pt x="42" y="310"/>
                    </a:lnTo>
                    <a:lnTo>
                      <a:pt x="41" y="310"/>
                    </a:lnTo>
                    <a:lnTo>
                      <a:pt x="38" y="310"/>
                    </a:lnTo>
                    <a:lnTo>
                      <a:pt x="38" y="307"/>
                    </a:lnTo>
                    <a:lnTo>
                      <a:pt x="39" y="306"/>
                    </a:lnTo>
                    <a:lnTo>
                      <a:pt x="41" y="305"/>
                    </a:lnTo>
                    <a:lnTo>
                      <a:pt x="43" y="303"/>
                    </a:lnTo>
                    <a:lnTo>
                      <a:pt x="44" y="303"/>
                    </a:lnTo>
                    <a:lnTo>
                      <a:pt x="46" y="303"/>
                    </a:lnTo>
                    <a:lnTo>
                      <a:pt x="48" y="305"/>
                    </a:lnTo>
                    <a:lnTo>
                      <a:pt x="48" y="306"/>
                    </a:lnTo>
                    <a:lnTo>
                      <a:pt x="48" y="307"/>
                    </a:lnTo>
                    <a:lnTo>
                      <a:pt x="47" y="308"/>
                    </a:lnTo>
                    <a:lnTo>
                      <a:pt x="48" y="311"/>
                    </a:lnTo>
                    <a:lnTo>
                      <a:pt x="51" y="312"/>
                    </a:lnTo>
                    <a:lnTo>
                      <a:pt x="53" y="313"/>
                    </a:lnTo>
                    <a:lnTo>
                      <a:pt x="56" y="313"/>
                    </a:lnTo>
                    <a:lnTo>
                      <a:pt x="56" y="312"/>
                    </a:lnTo>
                    <a:lnTo>
                      <a:pt x="58" y="311"/>
                    </a:lnTo>
                    <a:lnTo>
                      <a:pt x="58" y="310"/>
                    </a:lnTo>
                    <a:lnTo>
                      <a:pt x="58" y="308"/>
                    </a:lnTo>
                    <a:lnTo>
                      <a:pt x="57" y="307"/>
                    </a:lnTo>
                    <a:lnTo>
                      <a:pt x="58" y="305"/>
                    </a:lnTo>
                    <a:lnTo>
                      <a:pt x="60" y="303"/>
                    </a:lnTo>
                    <a:lnTo>
                      <a:pt x="60" y="299"/>
                    </a:lnTo>
                    <a:lnTo>
                      <a:pt x="61" y="298"/>
                    </a:lnTo>
                    <a:lnTo>
                      <a:pt x="60" y="297"/>
                    </a:lnTo>
                    <a:lnTo>
                      <a:pt x="58" y="297"/>
                    </a:lnTo>
                    <a:lnTo>
                      <a:pt x="56" y="297"/>
                    </a:lnTo>
                    <a:lnTo>
                      <a:pt x="55" y="296"/>
                    </a:lnTo>
                    <a:lnTo>
                      <a:pt x="53" y="294"/>
                    </a:lnTo>
                    <a:lnTo>
                      <a:pt x="52" y="294"/>
                    </a:lnTo>
                    <a:lnTo>
                      <a:pt x="51" y="296"/>
                    </a:lnTo>
                    <a:lnTo>
                      <a:pt x="51" y="297"/>
                    </a:lnTo>
                    <a:lnTo>
                      <a:pt x="51" y="299"/>
                    </a:lnTo>
                    <a:lnTo>
                      <a:pt x="48" y="302"/>
                    </a:lnTo>
                    <a:lnTo>
                      <a:pt x="46" y="302"/>
                    </a:lnTo>
                    <a:lnTo>
                      <a:pt x="44" y="298"/>
                    </a:lnTo>
                    <a:lnTo>
                      <a:pt x="44" y="297"/>
                    </a:lnTo>
                    <a:lnTo>
                      <a:pt x="42" y="297"/>
                    </a:lnTo>
                    <a:lnTo>
                      <a:pt x="41" y="296"/>
                    </a:lnTo>
                    <a:lnTo>
                      <a:pt x="39" y="294"/>
                    </a:lnTo>
                    <a:lnTo>
                      <a:pt x="38" y="292"/>
                    </a:lnTo>
                    <a:lnTo>
                      <a:pt x="37" y="292"/>
                    </a:lnTo>
                    <a:lnTo>
                      <a:pt x="33" y="291"/>
                    </a:lnTo>
                    <a:lnTo>
                      <a:pt x="32" y="291"/>
                    </a:lnTo>
                    <a:lnTo>
                      <a:pt x="29" y="292"/>
                    </a:lnTo>
                    <a:lnTo>
                      <a:pt x="27" y="291"/>
                    </a:lnTo>
                    <a:lnTo>
                      <a:pt x="25" y="291"/>
                    </a:lnTo>
                    <a:lnTo>
                      <a:pt x="24" y="293"/>
                    </a:lnTo>
                    <a:lnTo>
                      <a:pt x="23" y="294"/>
                    </a:lnTo>
                    <a:lnTo>
                      <a:pt x="20" y="294"/>
                    </a:lnTo>
                    <a:lnTo>
                      <a:pt x="17" y="296"/>
                    </a:lnTo>
                    <a:lnTo>
                      <a:pt x="14" y="297"/>
                    </a:lnTo>
                    <a:lnTo>
                      <a:pt x="13" y="296"/>
                    </a:lnTo>
                    <a:lnTo>
                      <a:pt x="11" y="294"/>
                    </a:lnTo>
                    <a:lnTo>
                      <a:pt x="11" y="293"/>
                    </a:lnTo>
                    <a:lnTo>
                      <a:pt x="13" y="292"/>
                    </a:lnTo>
                    <a:lnTo>
                      <a:pt x="15" y="291"/>
                    </a:lnTo>
                    <a:lnTo>
                      <a:pt x="17" y="288"/>
                    </a:lnTo>
                    <a:lnTo>
                      <a:pt x="18" y="287"/>
                    </a:lnTo>
                    <a:lnTo>
                      <a:pt x="20" y="284"/>
                    </a:lnTo>
                    <a:lnTo>
                      <a:pt x="22" y="284"/>
                    </a:lnTo>
                    <a:lnTo>
                      <a:pt x="23" y="287"/>
                    </a:lnTo>
                    <a:lnTo>
                      <a:pt x="24" y="284"/>
                    </a:lnTo>
                    <a:lnTo>
                      <a:pt x="23" y="283"/>
                    </a:lnTo>
                    <a:lnTo>
                      <a:pt x="23" y="280"/>
                    </a:lnTo>
                    <a:lnTo>
                      <a:pt x="24" y="278"/>
                    </a:lnTo>
                    <a:lnTo>
                      <a:pt x="24" y="275"/>
                    </a:lnTo>
                    <a:lnTo>
                      <a:pt x="25" y="274"/>
                    </a:lnTo>
                    <a:lnTo>
                      <a:pt x="27" y="274"/>
                    </a:lnTo>
                    <a:lnTo>
                      <a:pt x="29" y="273"/>
                    </a:lnTo>
                    <a:lnTo>
                      <a:pt x="29" y="272"/>
                    </a:lnTo>
                    <a:lnTo>
                      <a:pt x="29" y="267"/>
                    </a:lnTo>
                    <a:lnTo>
                      <a:pt x="31" y="264"/>
                    </a:lnTo>
                    <a:lnTo>
                      <a:pt x="31" y="263"/>
                    </a:lnTo>
                    <a:lnTo>
                      <a:pt x="28" y="263"/>
                    </a:lnTo>
                    <a:lnTo>
                      <a:pt x="25" y="264"/>
                    </a:lnTo>
                    <a:lnTo>
                      <a:pt x="25" y="265"/>
                    </a:lnTo>
                    <a:lnTo>
                      <a:pt x="24" y="267"/>
                    </a:lnTo>
                    <a:lnTo>
                      <a:pt x="23" y="267"/>
                    </a:lnTo>
                    <a:lnTo>
                      <a:pt x="20" y="265"/>
                    </a:lnTo>
                    <a:lnTo>
                      <a:pt x="20" y="264"/>
                    </a:lnTo>
                    <a:lnTo>
                      <a:pt x="18" y="263"/>
                    </a:lnTo>
                    <a:lnTo>
                      <a:pt x="17" y="263"/>
                    </a:lnTo>
                    <a:lnTo>
                      <a:pt x="14" y="263"/>
                    </a:lnTo>
                    <a:lnTo>
                      <a:pt x="13" y="263"/>
                    </a:lnTo>
                    <a:lnTo>
                      <a:pt x="11" y="263"/>
                    </a:lnTo>
                    <a:lnTo>
                      <a:pt x="10" y="261"/>
                    </a:lnTo>
                    <a:lnTo>
                      <a:pt x="11" y="259"/>
                    </a:lnTo>
                    <a:lnTo>
                      <a:pt x="13" y="256"/>
                    </a:lnTo>
                    <a:lnTo>
                      <a:pt x="14" y="254"/>
                    </a:lnTo>
                    <a:lnTo>
                      <a:pt x="14" y="253"/>
                    </a:lnTo>
                    <a:lnTo>
                      <a:pt x="14" y="251"/>
                    </a:lnTo>
                    <a:lnTo>
                      <a:pt x="13" y="250"/>
                    </a:lnTo>
                    <a:lnTo>
                      <a:pt x="13" y="251"/>
                    </a:lnTo>
                    <a:lnTo>
                      <a:pt x="11" y="253"/>
                    </a:lnTo>
                    <a:lnTo>
                      <a:pt x="10" y="256"/>
                    </a:lnTo>
                    <a:lnTo>
                      <a:pt x="9" y="256"/>
                    </a:lnTo>
                    <a:lnTo>
                      <a:pt x="6" y="258"/>
                    </a:lnTo>
                    <a:lnTo>
                      <a:pt x="5" y="256"/>
                    </a:lnTo>
                    <a:lnTo>
                      <a:pt x="3" y="253"/>
                    </a:lnTo>
                    <a:lnTo>
                      <a:pt x="1" y="251"/>
                    </a:lnTo>
                    <a:lnTo>
                      <a:pt x="3" y="251"/>
                    </a:lnTo>
                    <a:lnTo>
                      <a:pt x="5" y="251"/>
                    </a:lnTo>
                    <a:lnTo>
                      <a:pt x="6" y="251"/>
                    </a:lnTo>
                    <a:lnTo>
                      <a:pt x="8" y="249"/>
                    </a:lnTo>
                    <a:lnTo>
                      <a:pt x="6" y="248"/>
                    </a:lnTo>
                    <a:lnTo>
                      <a:pt x="6" y="246"/>
                    </a:lnTo>
                    <a:lnTo>
                      <a:pt x="8" y="246"/>
                    </a:lnTo>
                    <a:lnTo>
                      <a:pt x="10" y="246"/>
                    </a:lnTo>
                    <a:lnTo>
                      <a:pt x="13" y="248"/>
                    </a:lnTo>
                    <a:lnTo>
                      <a:pt x="14" y="246"/>
                    </a:lnTo>
                    <a:lnTo>
                      <a:pt x="14" y="245"/>
                    </a:lnTo>
                    <a:lnTo>
                      <a:pt x="15" y="246"/>
                    </a:lnTo>
                    <a:lnTo>
                      <a:pt x="18" y="248"/>
                    </a:lnTo>
                    <a:lnTo>
                      <a:pt x="18" y="250"/>
                    </a:lnTo>
                    <a:lnTo>
                      <a:pt x="20" y="250"/>
                    </a:lnTo>
                    <a:lnTo>
                      <a:pt x="22" y="250"/>
                    </a:lnTo>
                    <a:lnTo>
                      <a:pt x="22" y="251"/>
                    </a:lnTo>
                    <a:lnTo>
                      <a:pt x="24" y="253"/>
                    </a:lnTo>
                    <a:lnTo>
                      <a:pt x="25" y="250"/>
                    </a:lnTo>
                    <a:lnTo>
                      <a:pt x="27" y="248"/>
                    </a:lnTo>
                    <a:lnTo>
                      <a:pt x="28" y="248"/>
                    </a:lnTo>
                    <a:lnTo>
                      <a:pt x="31" y="248"/>
                    </a:lnTo>
                    <a:lnTo>
                      <a:pt x="33" y="248"/>
                    </a:lnTo>
                    <a:lnTo>
                      <a:pt x="37" y="248"/>
                    </a:lnTo>
                    <a:lnTo>
                      <a:pt x="36" y="245"/>
                    </a:lnTo>
                    <a:lnTo>
                      <a:pt x="33" y="242"/>
                    </a:lnTo>
                    <a:lnTo>
                      <a:pt x="31" y="240"/>
                    </a:lnTo>
                    <a:lnTo>
                      <a:pt x="29" y="239"/>
                    </a:lnTo>
                    <a:lnTo>
                      <a:pt x="31" y="237"/>
                    </a:lnTo>
                    <a:lnTo>
                      <a:pt x="33" y="237"/>
                    </a:lnTo>
                    <a:lnTo>
                      <a:pt x="38" y="239"/>
                    </a:lnTo>
                    <a:lnTo>
                      <a:pt x="39" y="240"/>
                    </a:lnTo>
                    <a:lnTo>
                      <a:pt x="41" y="242"/>
                    </a:lnTo>
                    <a:lnTo>
                      <a:pt x="43" y="246"/>
                    </a:lnTo>
                    <a:lnTo>
                      <a:pt x="43" y="248"/>
                    </a:lnTo>
                    <a:lnTo>
                      <a:pt x="46" y="248"/>
                    </a:lnTo>
                    <a:lnTo>
                      <a:pt x="47" y="248"/>
                    </a:lnTo>
                    <a:lnTo>
                      <a:pt x="48" y="244"/>
                    </a:lnTo>
                    <a:lnTo>
                      <a:pt x="48" y="239"/>
                    </a:lnTo>
                    <a:lnTo>
                      <a:pt x="47" y="237"/>
                    </a:lnTo>
                    <a:lnTo>
                      <a:pt x="47" y="235"/>
                    </a:lnTo>
                    <a:lnTo>
                      <a:pt x="48" y="235"/>
                    </a:lnTo>
                    <a:lnTo>
                      <a:pt x="52" y="232"/>
                    </a:lnTo>
                    <a:lnTo>
                      <a:pt x="55" y="230"/>
                    </a:lnTo>
                    <a:lnTo>
                      <a:pt x="56" y="227"/>
                    </a:lnTo>
                    <a:lnTo>
                      <a:pt x="57" y="223"/>
                    </a:lnTo>
                    <a:lnTo>
                      <a:pt x="58" y="222"/>
                    </a:lnTo>
                    <a:lnTo>
                      <a:pt x="58" y="221"/>
                    </a:lnTo>
                    <a:lnTo>
                      <a:pt x="57" y="218"/>
                    </a:lnTo>
                    <a:lnTo>
                      <a:pt x="56" y="216"/>
                    </a:lnTo>
                    <a:lnTo>
                      <a:pt x="56" y="213"/>
                    </a:lnTo>
                    <a:lnTo>
                      <a:pt x="56" y="212"/>
                    </a:lnTo>
                    <a:lnTo>
                      <a:pt x="55" y="210"/>
                    </a:lnTo>
                    <a:lnTo>
                      <a:pt x="55" y="208"/>
                    </a:lnTo>
                    <a:lnTo>
                      <a:pt x="56" y="207"/>
                    </a:lnTo>
                    <a:lnTo>
                      <a:pt x="57" y="206"/>
                    </a:lnTo>
                    <a:lnTo>
                      <a:pt x="61" y="204"/>
                    </a:lnTo>
                    <a:lnTo>
                      <a:pt x="60" y="194"/>
                    </a:lnTo>
                    <a:lnTo>
                      <a:pt x="58" y="193"/>
                    </a:lnTo>
                    <a:lnTo>
                      <a:pt x="57" y="191"/>
                    </a:lnTo>
                    <a:lnTo>
                      <a:pt x="55" y="188"/>
                    </a:lnTo>
                    <a:lnTo>
                      <a:pt x="53" y="187"/>
                    </a:lnTo>
                    <a:lnTo>
                      <a:pt x="51" y="185"/>
                    </a:lnTo>
                    <a:lnTo>
                      <a:pt x="47" y="184"/>
                    </a:lnTo>
                    <a:lnTo>
                      <a:pt x="44" y="185"/>
                    </a:lnTo>
                    <a:lnTo>
                      <a:pt x="42" y="185"/>
                    </a:lnTo>
                    <a:lnTo>
                      <a:pt x="41" y="187"/>
                    </a:lnTo>
                    <a:lnTo>
                      <a:pt x="38" y="188"/>
                    </a:lnTo>
                    <a:lnTo>
                      <a:pt x="37" y="188"/>
                    </a:lnTo>
                    <a:lnTo>
                      <a:pt x="37" y="191"/>
                    </a:lnTo>
                    <a:lnTo>
                      <a:pt x="38" y="193"/>
                    </a:lnTo>
                    <a:lnTo>
                      <a:pt x="38" y="194"/>
                    </a:lnTo>
                    <a:lnTo>
                      <a:pt x="38" y="197"/>
                    </a:lnTo>
                    <a:lnTo>
                      <a:pt x="33" y="197"/>
                    </a:lnTo>
                    <a:lnTo>
                      <a:pt x="31" y="194"/>
                    </a:lnTo>
                    <a:lnTo>
                      <a:pt x="28" y="193"/>
                    </a:lnTo>
                    <a:lnTo>
                      <a:pt x="25" y="191"/>
                    </a:lnTo>
                    <a:lnTo>
                      <a:pt x="24" y="188"/>
                    </a:lnTo>
                    <a:lnTo>
                      <a:pt x="24" y="185"/>
                    </a:lnTo>
                    <a:lnTo>
                      <a:pt x="24" y="180"/>
                    </a:lnTo>
                    <a:lnTo>
                      <a:pt x="25" y="177"/>
                    </a:lnTo>
                    <a:lnTo>
                      <a:pt x="27" y="175"/>
                    </a:lnTo>
                    <a:lnTo>
                      <a:pt x="27" y="173"/>
                    </a:lnTo>
                    <a:lnTo>
                      <a:pt x="25" y="170"/>
                    </a:lnTo>
                    <a:lnTo>
                      <a:pt x="24" y="168"/>
                    </a:lnTo>
                    <a:lnTo>
                      <a:pt x="22" y="165"/>
                    </a:lnTo>
                    <a:lnTo>
                      <a:pt x="18" y="165"/>
                    </a:lnTo>
                    <a:lnTo>
                      <a:pt x="17" y="165"/>
                    </a:lnTo>
                    <a:lnTo>
                      <a:pt x="14" y="164"/>
                    </a:lnTo>
                    <a:lnTo>
                      <a:pt x="13" y="168"/>
                    </a:lnTo>
                    <a:lnTo>
                      <a:pt x="10" y="168"/>
                    </a:lnTo>
                    <a:lnTo>
                      <a:pt x="9" y="168"/>
                    </a:lnTo>
                    <a:lnTo>
                      <a:pt x="8" y="165"/>
                    </a:lnTo>
                    <a:lnTo>
                      <a:pt x="6" y="168"/>
                    </a:lnTo>
                    <a:lnTo>
                      <a:pt x="1" y="170"/>
                    </a:lnTo>
                    <a:lnTo>
                      <a:pt x="0" y="169"/>
                    </a:lnTo>
                    <a:lnTo>
                      <a:pt x="0" y="168"/>
                    </a:lnTo>
                    <a:lnTo>
                      <a:pt x="1" y="165"/>
                    </a:lnTo>
                    <a:lnTo>
                      <a:pt x="1" y="164"/>
                    </a:lnTo>
                    <a:lnTo>
                      <a:pt x="3" y="163"/>
                    </a:lnTo>
                    <a:lnTo>
                      <a:pt x="5" y="161"/>
                    </a:lnTo>
                    <a:lnTo>
                      <a:pt x="6" y="161"/>
                    </a:lnTo>
                    <a:lnTo>
                      <a:pt x="8" y="160"/>
                    </a:lnTo>
                    <a:lnTo>
                      <a:pt x="9" y="159"/>
                    </a:lnTo>
                    <a:lnTo>
                      <a:pt x="10" y="159"/>
                    </a:lnTo>
                    <a:lnTo>
                      <a:pt x="11" y="160"/>
                    </a:lnTo>
                    <a:lnTo>
                      <a:pt x="13" y="161"/>
                    </a:lnTo>
                    <a:lnTo>
                      <a:pt x="14" y="161"/>
                    </a:lnTo>
                    <a:lnTo>
                      <a:pt x="14" y="160"/>
                    </a:lnTo>
                    <a:lnTo>
                      <a:pt x="14" y="159"/>
                    </a:lnTo>
                    <a:lnTo>
                      <a:pt x="14" y="158"/>
                    </a:lnTo>
                    <a:lnTo>
                      <a:pt x="14" y="156"/>
                    </a:lnTo>
                    <a:lnTo>
                      <a:pt x="14" y="155"/>
                    </a:lnTo>
                    <a:lnTo>
                      <a:pt x="15" y="154"/>
                    </a:lnTo>
                    <a:lnTo>
                      <a:pt x="14" y="154"/>
                    </a:lnTo>
                    <a:lnTo>
                      <a:pt x="13" y="153"/>
                    </a:lnTo>
                    <a:lnTo>
                      <a:pt x="11" y="150"/>
                    </a:lnTo>
                    <a:lnTo>
                      <a:pt x="11" y="149"/>
                    </a:lnTo>
                    <a:lnTo>
                      <a:pt x="13" y="146"/>
                    </a:lnTo>
                    <a:lnTo>
                      <a:pt x="14" y="145"/>
                    </a:lnTo>
                    <a:lnTo>
                      <a:pt x="15" y="144"/>
                    </a:lnTo>
                    <a:lnTo>
                      <a:pt x="17" y="144"/>
                    </a:lnTo>
                    <a:lnTo>
                      <a:pt x="17" y="142"/>
                    </a:lnTo>
                    <a:lnTo>
                      <a:pt x="18" y="140"/>
                    </a:lnTo>
                    <a:lnTo>
                      <a:pt x="20" y="139"/>
                    </a:lnTo>
                    <a:lnTo>
                      <a:pt x="22" y="139"/>
                    </a:lnTo>
                    <a:lnTo>
                      <a:pt x="23" y="139"/>
                    </a:lnTo>
                    <a:lnTo>
                      <a:pt x="25" y="140"/>
                    </a:lnTo>
                    <a:lnTo>
                      <a:pt x="27" y="139"/>
                    </a:lnTo>
                    <a:lnTo>
                      <a:pt x="28" y="137"/>
                    </a:lnTo>
                    <a:lnTo>
                      <a:pt x="28" y="135"/>
                    </a:lnTo>
                    <a:lnTo>
                      <a:pt x="28" y="132"/>
                    </a:lnTo>
                    <a:lnTo>
                      <a:pt x="29" y="130"/>
                    </a:lnTo>
                    <a:lnTo>
                      <a:pt x="29" y="128"/>
                    </a:lnTo>
                    <a:lnTo>
                      <a:pt x="31" y="128"/>
                    </a:lnTo>
                    <a:lnTo>
                      <a:pt x="32" y="127"/>
                    </a:lnTo>
                    <a:lnTo>
                      <a:pt x="32" y="125"/>
                    </a:lnTo>
                    <a:lnTo>
                      <a:pt x="32" y="123"/>
                    </a:lnTo>
                    <a:lnTo>
                      <a:pt x="33" y="121"/>
                    </a:lnTo>
                    <a:lnTo>
                      <a:pt x="37" y="120"/>
                    </a:lnTo>
                    <a:lnTo>
                      <a:pt x="38" y="118"/>
                    </a:lnTo>
                    <a:lnTo>
                      <a:pt x="38" y="117"/>
                    </a:lnTo>
                    <a:lnTo>
                      <a:pt x="37" y="116"/>
                    </a:lnTo>
                    <a:lnTo>
                      <a:pt x="33" y="115"/>
                    </a:lnTo>
                    <a:lnTo>
                      <a:pt x="32" y="115"/>
                    </a:lnTo>
                    <a:lnTo>
                      <a:pt x="29" y="115"/>
                    </a:lnTo>
                    <a:lnTo>
                      <a:pt x="28" y="113"/>
                    </a:lnTo>
                    <a:lnTo>
                      <a:pt x="27" y="112"/>
                    </a:lnTo>
                    <a:lnTo>
                      <a:pt x="27" y="109"/>
                    </a:lnTo>
                    <a:lnTo>
                      <a:pt x="27" y="106"/>
                    </a:lnTo>
                    <a:lnTo>
                      <a:pt x="28" y="104"/>
                    </a:lnTo>
                    <a:lnTo>
                      <a:pt x="29" y="103"/>
                    </a:lnTo>
                    <a:lnTo>
                      <a:pt x="31" y="102"/>
                    </a:lnTo>
                    <a:lnTo>
                      <a:pt x="32" y="101"/>
                    </a:lnTo>
                    <a:lnTo>
                      <a:pt x="32" y="99"/>
                    </a:lnTo>
                    <a:lnTo>
                      <a:pt x="32" y="98"/>
                    </a:lnTo>
                    <a:lnTo>
                      <a:pt x="33" y="95"/>
                    </a:lnTo>
                    <a:lnTo>
                      <a:pt x="37" y="94"/>
                    </a:lnTo>
                    <a:lnTo>
                      <a:pt x="38" y="89"/>
                    </a:lnTo>
                    <a:lnTo>
                      <a:pt x="37" y="89"/>
                    </a:lnTo>
                    <a:lnTo>
                      <a:pt x="36" y="89"/>
                    </a:lnTo>
                    <a:lnTo>
                      <a:pt x="36" y="88"/>
                    </a:lnTo>
                    <a:lnTo>
                      <a:pt x="36" y="87"/>
                    </a:lnTo>
                    <a:lnTo>
                      <a:pt x="33" y="85"/>
                    </a:lnTo>
                    <a:lnTo>
                      <a:pt x="33" y="84"/>
                    </a:lnTo>
                    <a:lnTo>
                      <a:pt x="33" y="83"/>
                    </a:lnTo>
                    <a:lnTo>
                      <a:pt x="33" y="82"/>
                    </a:lnTo>
                    <a:lnTo>
                      <a:pt x="33" y="76"/>
                    </a:lnTo>
                    <a:lnTo>
                      <a:pt x="32" y="75"/>
                    </a:lnTo>
                    <a:lnTo>
                      <a:pt x="33" y="71"/>
                    </a:lnTo>
                    <a:lnTo>
                      <a:pt x="33" y="70"/>
                    </a:lnTo>
                    <a:lnTo>
                      <a:pt x="36" y="69"/>
                    </a:lnTo>
                    <a:lnTo>
                      <a:pt x="33" y="68"/>
                    </a:lnTo>
                    <a:lnTo>
                      <a:pt x="32" y="66"/>
                    </a:lnTo>
                    <a:lnTo>
                      <a:pt x="32" y="65"/>
                    </a:lnTo>
                    <a:lnTo>
                      <a:pt x="32" y="64"/>
                    </a:lnTo>
                    <a:lnTo>
                      <a:pt x="32" y="61"/>
                    </a:lnTo>
                    <a:lnTo>
                      <a:pt x="31" y="60"/>
                    </a:lnTo>
                    <a:lnTo>
                      <a:pt x="31" y="57"/>
                    </a:lnTo>
                    <a:lnTo>
                      <a:pt x="33" y="57"/>
                    </a:lnTo>
                    <a:lnTo>
                      <a:pt x="37" y="55"/>
                    </a:lnTo>
                    <a:lnTo>
                      <a:pt x="42" y="52"/>
                    </a:lnTo>
                    <a:lnTo>
                      <a:pt x="43" y="50"/>
                    </a:lnTo>
                    <a:lnTo>
                      <a:pt x="43" y="49"/>
                    </a:lnTo>
                    <a:lnTo>
                      <a:pt x="43" y="44"/>
                    </a:lnTo>
                    <a:lnTo>
                      <a:pt x="43" y="42"/>
                    </a:lnTo>
                    <a:lnTo>
                      <a:pt x="43" y="40"/>
                    </a:lnTo>
                    <a:lnTo>
                      <a:pt x="42" y="38"/>
                    </a:lnTo>
                    <a:lnTo>
                      <a:pt x="43" y="37"/>
                    </a:lnTo>
                    <a:lnTo>
                      <a:pt x="42" y="35"/>
                    </a:lnTo>
                    <a:lnTo>
                      <a:pt x="41" y="33"/>
                    </a:lnTo>
                    <a:lnTo>
                      <a:pt x="39" y="31"/>
                    </a:lnTo>
                    <a:lnTo>
                      <a:pt x="38" y="30"/>
                    </a:lnTo>
                    <a:lnTo>
                      <a:pt x="37" y="28"/>
                    </a:lnTo>
                    <a:lnTo>
                      <a:pt x="37" y="27"/>
                    </a:lnTo>
                    <a:lnTo>
                      <a:pt x="33" y="26"/>
                    </a:lnTo>
                    <a:lnTo>
                      <a:pt x="33" y="25"/>
                    </a:lnTo>
                    <a:lnTo>
                      <a:pt x="33" y="23"/>
                    </a:lnTo>
                    <a:lnTo>
                      <a:pt x="33" y="22"/>
                    </a:lnTo>
                    <a:lnTo>
                      <a:pt x="33" y="19"/>
                    </a:lnTo>
                    <a:lnTo>
                      <a:pt x="32" y="17"/>
                    </a:lnTo>
                    <a:lnTo>
                      <a:pt x="32" y="16"/>
                    </a:lnTo>
                    <a:lnTo>
                      <a:pt x="32" y="13"/>
                    </a:lnTo>
                    <a:lnTo>
                      <a:pt x="32" y="12"/>
                    </a:lnTo>
                    <a:lnTo>
                      <a:pt x="33" y="12"/>
                    </a:lnTo>
                    <a:lnTo>
                      <a:pt x="36" y="11"/>
                    </a:lnTo>
                    <a:lnTo>
                      <a:pt x="37" y="11"/>
                    </a:lnTo>
                    <a:lnTo>
                      <a:pt x="39" y="11"/>
                    </a:lnTo>
                    <a:lnTo>
                      <a:pt x="44" y="12"/>
                    </a:lnTo>
                    <a:lnTo>
                      <a:pt x="48" y="11"/>
                    </a:lnTo>
                    <a:lnTo>
                      <a:pt x="51" y="9"/>
                    </a:lnTo>
                    <a:lnTo>
                      <a:pt x="48" y="8"/>
                    </a:lnTo>
                    <a:lnTo>
                      <a:pt x="48" y="7"/>
                    </a:lnTo>
                    <a:lnTo>
                      <a:pt x="51" y="6"/>
                    </a:lnTo>
                    <a:lnTo>
                      <a:pt x="52" y="4"/>
                    </a:lnTo>
                    <a:lnTo>
                      <a:pt x="52" y="2"/>
                    </a:lnTo>
                    <a:lnTo>
                      <a:pt x="53" y="0"/>
                    </a:lnTo>
                    <a:lnTo>
                      <a:pt x="55" y="0"/>
                    </a:lnTo>
                    <a:lnTo>
                      <a:pt x="56" y="0"/>
                    </a:lnTo>
                    <a:lnTo>
                      <a:pt x="58" y="0"/>
                    </a:lnTo>
                    <a:lnTo>
                      <a:pt x="61" y="2"/>
                    </a:lnTo>
                    <a:lnTo>
                      <a:pt x="62" y="2"/>
                    </a:lnTo>
                    <a:lnTo>
                      <a:pt x="65" y="2"/>
                    </a:lnTo>
                    <a:lnTo>
                      <a:pt x="67" y="0"/>
                    </a:lnTo>
                    <a:lnTo>
                      <a:pt x="67" y="2"/>
                    </a:lnTo>
                    <a:lnTo>
                      <a:pt x="67" y="6"/>
                    </a:lnTo>
                    <a:lnTo>
                      <a:pt x="69" y="7"/>
                    </a:lnTo>
                    <a:lnTo>
                      <a:pt x="71" y="6"/>
                    </a:lnTo>
                    <a:lnTo>
                      <a:pt x="75" y="7"/>
                    </a:lnTo>
                    <a:lnTo>
                      <a:pt x="76" y="7"/>
                    </a:lnTo>
                    <a:lnTo>
                      <a:pt x="77" y="7"/>
                    </a:lnTo>
                    <a:lnTo>
                      <a:pt x="81" y="8"/>
                    </a:lnTo>
                    <a:lnTo>
                      <a:pt x="84" y="8"/>
                    </a:lnTo>
                    <a:lnTo>
                      <a:pt x="86" y="9"/>
                    </a:lnTo>
                    <a:lnTo>
                      <a:pt x="89" y="9"/>
                    </a:lnTo>
                    <a:lnTo>
                      <a:pt x="90" y="9"/>
                    </a:lnTo>
                    <a:lnTo>
                      <a:pt x="89" y="11"/>
                    </a:lnTo>
                    <a:lnTo>
                      <a:pt x="88" y="12"/>
                    </a:lnTo>
                    <a:lnTo>
                      <a:pt x="88" y="13"/>
                    </a:lnTo>
                    <a:lnTo>
                      <a:pt x="88" y="14"/>
                    </a:lnTo>
                    <a:lnTo>
                      <a:pt x="89" y="16"/>
                    </a:lnTo>
                    <a:lnTo>
                      <a:pt x="90" y="16"/>
                    </a:lnTo>
                    <a:lnTo>
                      <a:pt x="91" y="14"/>
                    </a:lnTo>
                    <a:lnTo>
                      <a:pt x="91" y="13"/>
                    </a:lnTo>
                    <a:lnTo>
                      <a:pt x="93" y="13"/>
                    </a:lnTo>
                    <a:lnTo>
                      <a:pt x="95" y="12"/>
                    </a:lnTo>
                    <a:lnTo>
                      <a:pt x="99" y="12"/>
                    </a:lnTo>
                    <a:lnTo>
                      <a:pt x="101" y="13"/>
                    </a:lnTo>
                    <a:lnTo>
                      <a:pt x="103" y="13"/>
                    </a:lnTo>
                    <a:lnTo>
                      <a:pt x="104" y="16"/>
                    </a:lnTo>
                    <a:lnTo>
                      <a:pt x="104" y="17"/>
                    </a:lnTo>
                    <a:lnTo>
                      <a:pt x="103" y="19"/>
                    </a:lnTo>
                    <a:lnTo>
                      <a:pt x="101" y="23"/>
                    </a:lnTo>
                    <a:lnTo>
                      <a:pt x="103" y="23"/>
                    </a:lnTo>
                    <a:lnTo>
                      <a:pt x="103" y="25"/>
                    </a:lnTo>
                    <a:lnTo>
                      <a:pt x="104" y="25"/>
                    </a:lnTo>
                    <a:lnTo>
                      <a:pt x="107" y="25"/>
                    </a:lnTo>
                    <a:lnTo>
                      <a:pt x="109" y="25"/>
                    </a:lnTo>
                    <a:lnTo>
                      <a:pt x="113" y="25"/>
                    </a:lnTo>
                    <a:lnTo>
                      <a:pt x="115" y="23"/>
                    </a:lnTo>
                    <a:lnTo>
                      <a:pt x="117" y="23"/>
                    </a:lnTo>
                    <a:lnTo>
                      <a:pt x="117" y="22"/>
                    </a:lnTo>
                    <a:lnTo>
                      <a:pt x="118" y="22"/>
                    </a:lnTo>
                    <a:lnTo>
                      <a:pt x="119" y="21"/>
                    </a:lnTo>
                    <a:lnTo>
                      <a:pt x="120" y="21"/>
                    </a:lnTo>
                    <a:lnTo>
                      <a:pt x="122" y="19"/>
                    </a:lnTo>
                    <a:lnTo>
                      <a:pt x="122" y="16"/>
                    </a:lnTo>
                    <a:lnTo>
                      <a:pt x="122" y="13"/>
                    </a:lnTo>
                    <a:lnTo>
                      <a:pt x="124" y="13"/>
                    </a:lnTo>
                    <a:lnTo>
                      <a:pt x="127" y="13"/>
                    </a:lnTo>
                    <a:lnTo>
                      <a:pt x="128" y="13"/>
                    </a:lnTo>
                    <a:lnTo>
                      <a:pt x="129" y="13"/>
                    </a:lnTo>
                    <a:lnTo>
                      <a:pt x="132" y="12"/>
                    </a:lnTo>
                    <a:lnTo>
                      <a:pt x="133" y="11"/>
                    </a:lnTo>
                    <a:lnTo>
                      <a:pt x="134" y="8"/>
                    </a:lnTo>
                    <a:lnTo>
                      <a:pt x="136" y="7"/>
                    </a:lnTo>
                    <a:lnTo>
                      <a:pt x="137" y="7"/>
                    </a:lnTo>
                    <a:lnTo>
                      <a:pt x="141" y="6"/>
                    </a:lnTo>
                    <a:lnTo>
                      <a:pt x="143" y="7"/>
                    </a:lnTo>
                    <a:lnTo>
                      <a:pt x="145" y="7"/>
                    </a:lnTo>
                    <a:lnTo>
                      <a:pt x="147" y="7"/>
                    </a:lnTo>
                    <a:lnTo>
                      <a:pt x="150" y="7"/>
                    </a:lnTo>
                    <a:lnTo>
                      <a:pt x="153" y="6"/>
                    </a:lnTo>
                    <a:lnTo>
                      <a:pt x="156" y="7"/>
                    </a:lnTo>
                    <a:lnTo>
                      <a:pt x="159" y="7"/>
                    </a:lnTo>
                    <a:lnTo>
                      <a:pt x="160" y="8"/>
                    </a:lnTo>
                    <a:lnTo>
                      <a:pt x="162" y="8"/>
                    </a:lnTo>
                    <a:lnTo>
                      <a:pt x="165" y="8"/>
                    </a:lnTo>
                    <a:lnTo>
                      <a:pt x="169" y="8"/>
                    </a:lnTo>
                    <a:lnTo>
                      <a:pt x="170" y="9"/>
                    </a:lnTo>
                    <a:lnTo>
                      <a:pt x="171" y="11"/>
                    </a:lnTo>
                    <a:lnTo>
                      <a:pt x="175" y="8"/>
                    </a:lnTo>
                    <a:lnTo>
                      <a:pt x="175" y="7"/>
                    </a:lnTo>
                    <a:lnTo>
                      <a:pt x="176" y="6"/>
                    </a:lnTo>
                    <a:lnTo>
                      <a:pt x="178" y="4"/>
                    </a:lnTo>
                    <a:lnTo>
                      <a:pt x="179" y="4"/>
                    </a:lnTo>
                    <a:lnTo>
                      <a:pt x="181" y="4"/>
                    </a:lnTo>
                    <a:lnTo>
                      <a:pt x="184" y="4"/>
                    </a:lnTo>
                    <a:lnTo>
                      <a:pt x="186" y="4"/>
                    </a:lnTo>
                    <a:lnTo>
                      <a:pt x="189" y="6"/>
                    </a:lnTo>
                    <a:lnTo>
                      <a:pt x="190" y="6"/>
                    </a:lnTo>
                    <a:lnTo>
                      <a:pt x="193" y="4"/>
                    </a:lnTo>
                    <a:lnTo>
                      <a:pt x="194" y="4"/>
                    </a:lnTo>
                    <a:lnTo>
                      <a:pt x="197" y="6"/>
                    </a:lnTo>
                    <a:lnTo>
                      <a:pt x="199" y="7"/>
                    </a:lnTo>
                    <a:lnTo>
                      <a:pt x="200" y="8"/>
                    </a:lnTo>
                    <a:lnTo>
                      <a:pt x="203" y="9"/>
                    </a:lnTo>
                    <a:lnTo>
                      <a:pt x="205" y="11"/>
                    </a:lnTo>
                    <a:lnTo>
                      <a:pt x="207" y="11"/>
                    </a:lnTo>
                    <a:lnTo>
                      <a:pt x="208" y="11"/>
                    </a:lnTo>
                    <a:lnTo>
                      <a:pt x="209" y="12"/>
                    </a:lnTo>
                    <a:lnTo>
                      <a:pt x="209" y="13"/>
                    </a:lnTo>
                    <a:lnTo>
                      <a:pt x="209" y="14"/>
                    </a:lnTo>
                    <a:lnTo>
                      <a:pt x="209" y="19"/>
                    </a:lnTo>
                    <a:lnTo>
                      <a:pt x="210" y="21"/>
                    </a:lnTo>
                    <a:lnTo>
                      <a:pt x="213" y="21"/>
                    </a:lnTo>
                    <a:lnTo>
                      <a:pt x="214" y="21"/>
                    </a:lnTo>
                    <a:lnTo>
                      <a:pt x="216" y="21"/>
                    </a:lnTo>
                    <a:lnTo>
                      <a:pt x="218" y="21"/>
                    </a:lnTo>
                    <a:lnTo>
                      <a:pt x="218" y="22"/>
                    </a:lnTo>
                    <a:lnTo>
                      <a:pt x="219" y="25"/>
                    </a:lnTo>
                    <a:lnTo>
                      <a:pt x="221" y="26"/>
                    </a:lnTo>
                    <a:lnTo>
                      <a:pt x="222" y="26"/>
                    </a:lnTo>
                    <a:lnTo>
                      <a:pt x="222" y="25"/>
                    </a:lnTo>
                    <a:lnTo>
                      <a:pt x="223" y="22"/>
                    </a:lnTo>
                    <a:lnTo>
                      <a:pt x="224" y="21"/>
                    </a:lnTo>
                    <a:lnTo>
                      <a:pt x="226" y="19"/>
                    </a:lnTo>
                    <a:lnTo>
                      <a:pt x="229" y="21"/>
                    </a:lnTo>
                    <a:lnTo>
                      <a:pt x="231" y="21"/>
                    </a:lnTo>
                    <a:lnTo>
                      <a:pt x="232" y="19"/>
                    </a:lnTo>
                    <a:lnTo>
                      <a:pt x="233" y="17"/>
                    </a:lnTo>
                    <a:lnTo>
                      <a:pt x="235" y="19"/>
                    </a:lnTo>
                    <a:lnTo>
                      <a:pt x="235" y="21"/>
                    </a:lnTo>
                    <a:lnTo>
                      <a:pt x="235" y="22"/>
                    </a:lnTo>
                    <a:lnTo>
                      <a:pt x="235" y="23"/>
                    </a:lnTo>
                    <a:lnTo>
                      <a:pt x="236" y="25"/>
                    </a:lnTo>
                    <a:lnTo>
                      <a:pt x="238" y="25"/>
                    </a:lnTo>
                    <a:lnTo>
                      <a:pt x="240" y="26"/>
                    </a:lnTo>
                    <a:lnTo>
                      <a:pt x="241" y="26"/>
                    </a:lnTo>
                    <a:lnTo>
                      <a:pt x="245" y="27"/>
                    </a:lnTo>
                    <a:lnTo>
                      <a:pt x="247" y="28"/>
                    </a:lnTo>
                    <a:lnTo>
                      <a:pt x="250" y="30"/>
                    </a:lnTo>
                    <a:lnTo>
                      <a:pt x="251" y="30"/>
                    </a:lnTo>
                    <a:lnTo>
                      <a:pt x="252" y="30"/>
                    </a:lnTo>
                    <a:lnTo>
                      <a:pt x="254" y="28"/>
                    </a:lnTo>
                    <a:lnTo>
                      <a:pt x="255" y="28"/>
                    </a:lnTo>
                    <a:lnTo>
                      <a:pt x="256" y="28"/>
                    </a:lnTo>
                    <a:lnTo>
                      <a:pt x="259" y="27"/>
                    </a:lnTo>
                    <a:lnTo>
                      <a:pt x="260" y="26"/>
                    </a:lnTo>
                    <a:lnTo>
                      <a:pt x="260" y="25"/>
                    </a:lnTo>
                    <a:lnTo>
                      <a:pt x="261" y="21"/>
                    </a:lnTo>
                    <a:lnTo>
                      <a:pt x="264" y="17"/>
                    </a:lnTo>
                    <a:lnTo>
                      <a:pt x="266" y="14"/>
                    </a:lnTo>
                    <a:lnTo>
                      <a:pt x="268" y="13"/>
                    </a:lnTo>
                    <a:lnTo>
                      <a:pt x="268" y="12"/>
                    </a:lnTo>
                    <a:lnTo>
                      <a:pt x="269" y="9"/>
                    </a:lnTo>
                    <a:lnTo>
                      <a:pt x="269" y="8"/>
                    </a:lnTo>
                    <a:lnTo>
                      <a:pt x="270" y="7"/>
                    </a:lnTo>
                    <a:lnTo>
                      <a:pt x="275" y="6"/>
                    </a:lnTo>
                    <a:lnTo>
                      <a:pt x="276" y="4"/>
                    </a:lnTo>
                    <a:lnTo>
                      <a:pt x="278" y="4"/>
                    </a:lnTo>
                    <a:lnTo>
                      <a:pt x="279" y="6"/>
                    </a:lnTo>
                    <a:lnTo>
                      <a:pt x="280" y="6"/>
                    </a:lnTo>
                    <a:lnTo>
                      <a:pt x="280" y="8"/>
                    </a:lnTo>
                    <a:lnTo>
                      <a:pt x="281" y="11"/>
                    </a:lnTo>
                    <a:lnTo>
                      <a:pt x="283" y="11"/>
                    </a:lnTo>
                    <a:lnTo>
                      <a:pt x="285" y="11"/>
                    </a:lnTo>
                    <a:lnTo>
                      <a:pt x="290" y="11"/>
                    </a:lnTo>
                    <a:lnTo>
                      <a:pt x="290" y="12"/>
                    </a:lnTo>
                    <a:lnTo>
                      <a:pt x="290" y="13"/>
                    </a:lnTo>
                    <a:lnTo>
                      <a:pt x="290" y="16"/>
                    </a:lnTo>
                    <a:lnTo>
                      <a:pt x="290" y="17"/>
                    </a:lnTo>
                    <a:lnTo>
                      <a:pt x="292" y="17"/>
                    </a:lnTo>
                    <a:lnTo>
                      <a:pt x="293" y="17"/>
                    </a:lnTo>
                    <a:lnTo>
                      <a:pt x="294" y="17"/>
                    </a:lnTo>
                    <a:lnTo>
                      <a:pt x="295" y="19"/>
                    </a:lnTo>
                    <a:lnTo>
                      <a:pt x="295" y="22"/>
                    </a:lnTo>
                    <a:lnTo>
                      <a:pt x="295" y="23"/>
                    </a:lnTo>
                    <a:lnTo>
                      <a:pt x="297" y="25"/>
                    </a:lnTo>
                    <a:lnTo>
                      <a:pt x="298" y="25"/>
                    </a:lnTo>
                    <a:lnTo>
                      <a:pt x="303" y="25"/>
                    </a:lnTo>
                    <a:lnTo>
                      <a:pt x="304" y="25"/>
                    </a:lnTo>
                    <a:lnTo>
                      <a:pt x="306" y="25"/>
                    </a:lnTo>
                    <a:lnTo>
                      <a:pt x="306" y="23"/>
                    </a:lnTo>
                    <a:lnTo>
                      <a:pt x="306" y="22"/>
                    </a:lnTo>
                    <a:lnTo>
                      <a:pt x="307" y="22"/>
                    </a:lnTo>
                    <a:lnTo>
                      <a:pt x="308" y="22"/>
                    </a:lnTo>
                    <a:lnTo>
                      <a:pt x="309" y="22"/>
                    </a:lnTo>
                    <a:lnTo>
                      <a:pt x="311" y="23"/>
                    </a:lnTo>
                    <a:lnTo>
                      <a:pt x="312" y="23"/>
                    </a:lnTo>
                    <a:lnTo>
                      <a:pt x="313" y="25"/>
                    </a:lnTo>
                    <a:lnTo>
                      <a:pt x="318" y="26"/>
                    </a:lnTo>
                    <a:lnTo>
                      <a:pt x="319" y="27"/>
                    </a:lnTo>
                    <a:lnTo>
                      <a:pt x="319" y="28"/>
                    </a:lnTo>
                    <a:lnTo>
                      <a:pt x="319" y="31"/>
                    </a:lnTo>
                    <a:lnTo>
                      <a:pt x="321" y="33"/>
                    </a:lnTo>
                    <a:lnTo>
                      <a:pt x="322" y="33"/>
                    </a:lnTo>
                    <a:lnTo>
                      <a:pt x="325" y="35"/>
                    </a:lnTo>
                    <a:lnTo>
                      <a:pt x="325" y="35"/>
                    </a:lnTo>
                    <a:lnTo>
                      <a:pt x="326" y="37"/>
                    </a:lnTo>
                    <a:lnTo>
                      <a:pt x="326" y="41"/>
                    </a:lnTo>
                    <a:lnTo>
                      <a:pt x="325" y="44"/>
                    </a:lnTo>
                    <a:lnTo>
                      <a:pt x="325" y="46"/>
                    </a:lnTo>
                    <a:lnTo>
                      <a:pt x="325" y="49"/>
                    </a:lnTo>
                    <a:lnTo>
                      <a:pt x="327" y="49"/>
                    </a:lnTo>
                    <a:lnTo>
                      <a:pt x="327" y="50"/>
                    </a:lnTo>
                    <a:lnTo>
                      <a:pt x="327" y="52"/>
                    </a:lnTo>
                    <a:lnTo>
                      <a:pt x="326" y="54"/>
                    </a:lnTo>
                    <a:lnTo>
                      <a:pt x="325" y="55"/>
                    </a:lnTo>
                    <a:lnTo>
                      <a:pt x="326" y="57"/>
                    </a:lnTo>
                    <a:lnTo>
                      <a:pt x="326" y="59"/>
                    </a:lnTo>
                    <a:lnTo>
                      <a:pt x="327" y="59"/>
                    </a:lnTo>
                    <a:lnTo>
                      <a:pt x="328" y="61"/>
                    </a:lnTo>
                    <a:lnTo>
                      <a:pt x="332" y="64"/>
                    </a:lnTo>
                    <a:lnTo>
                      <a:pt x="333" y="66"/>
                    </a:lnTo>
                    <a:lnTo>
                      <a:pt x="333" y="69"/>
                    </a:lnTo>
                    <a:lnTo>
                      <a:pt x="335" y="71"/>
                    </a:lnTo>
                    <a:lnTo>
                      <a:pt x="335" y="75"/>
                    </a:lnTo>
                    <a:lnTo>
                      <a:pt x="335" y="82"/>
                    </a:lnTo>
                    <a:lnTo>
                      <a:pt x="333" y="85"/>
                    </a:lnTo>
                    <a:lnTo>
                      <a:pt x="332" y="93"/>
                    </a:lnTo>
                    <a:lnTo>
                      <a:pt x="330" y="94"/>
                    </a:lnTo>
                    <a:lnTo>
                      <a:pt x="328" y="98"/>
                    </a:lnTo>
                    <a:lnTo>
                      <a:pt x="330" y="99"/>
                    </a:lnTo>
                    <a:lnTo>
                      <a:pt x="332" y="102"/>
                    </a:lnTo>
                    <a:lnTo>
                      <a:pt x="333" y="104"/>
                    </a:lnTo>
                    <a:lnTo>
                      <a:pt x="333" y="108"/>
                    </a:lnTo>
                    <a:lnTo>
                      <a:pt x="335" y="109"/>
                    </a:lnTo>
                    <a:lnTo>
                      <a:pt x="336" y="109"/>
                    </a:lnTo>
                    <a:lnTo>
                      <a:pt x="337" y="111"/>
                    </a:lnTo>
                    <a:lnTo>
                      <a:pt x="337" y="112"/>
                    </a:lnTo>
                    <a:lnTo>
                      <a:pt x="337" y="113"/>
                    </a:lnTo>
                    <a:lnTo>
                      <a:pt x="336" y="116"/>
                    </a:lnTo>
                    <a:lnTo>
                      <a:pt x="336" y="117"/>
                    </a:lnTo>
                    <a:lnTo>
                      <a:pt x="337" y="118"/>
                    </a:lnTo>
                    <a:lnTo>
                      <a:pt x="338" y="120"/>
                    </a:lnTo>
                    <a:lnTo>
                      <a:pt x="340" y="121"/>
                    </a:lnTo>
                    <a:lnTo>
                      <a:pt x="340" y="123"/>
                    </a:lnTo>
                    <a:lnTo>
                      <a:pt x="340" y="125"/>
                    </a:lnTo>
                    <a:lnTo>
                      <a:pt x="341" y="127"/>
                    </a:lnTo>
                    <a:lnTo>
                      <a:pt x="342" y="127"/>
                    </a:lnTo>
                    <a:lnTo>
                      <a:pt x="344" y="127"/>
                    </a:lnTo>
                    <a:lnTo>
                      <a:pt x="344" y="126"/>
                    </a:lnTo>
                    <a:lnTo>
                      <a:pt x="344" y="125"/>
                    </a:lnTo>
                    <a:lnTo>
                      <a:pt x="342" y="123"/>
                    </a:lnTo>
                    <a:lnTo>
                      <a:pt x="341" y="120"/>
                    </a:lnTo>
                    <a:lnTo>
                      <a:pt x="342" y="118"/>
                    </a:lnTo>
                    <a:lnTo>
                      <a:pt x="345" y="118"/>
                    </a:lnTo>
                    <a:lnTo>
                      <a:pt x="345" y="117"/>
                    </a:lnTo>
                    <a:lnTo>
                      <a:pt x="344" y="116"/>
                    </a:lnTo>
                    <a:lnTo>
                      <a:pt x="342" y="113"/>
                    </a:lnTo>
                    <a:lnTo>
                      <a:pt x="342" y="112"/>
                    </a:lnTo>
                    <a:lnTo>
                      <a:pt x="344" y="111"/>
                    </a:lnTo>
                    <a:lnTo>
                      <a:pt x="345" y="111"/>
                    </a:lnTo>
                    <a:lnTo>
                      <a:pt x="347" y="111"/>
                    </a:lnTo>
                    <a:lnTo>
                      <a:pt x="349" y="111"/>
                    </a:lnTo>
                    <a:lnTo>
                      <a:pt x="350" y="109"/>
                    </a:lnTo>
                    <a:lnTo>
                      <a:pt x="352" y="109"/>
                    </a:lnTo>
                    <a:lnTo>
                      <a:pt x="355" y="109"/>
                    </a:lnTo>
                    <a:lnTo>
                      <a:pt x="356" y="111"/>
                    </a:lnTo>
                    <a:lnTo>
                      <a:pt x="359" y="111"/>
                    </a:lnTo>
                    <a:lnTo>
                      <a:pt x="363" y="113"/>
                    </a:lnTo>
                    <a:lnTo>
                      <a:pt x="365" y="115"/>
                    </a:lnTo>
                    <a:lnTo>
                      <a:pt x="366" y="115"/>
                    </a:lnTo>
                    <a:lnTo>
                      <a:pt x="368" y="115"/>
                    </a:lnTo>
                    <a:lnTo>
                      <a:pt x="369" y="117"/>
                    </a:lnTo>
                    <a:lnTo>
                      <a:pt x="370" y="116"/>
                    </a:lnTo>
                    <a:lnTo>
                      <a:pt x="371" y="115"/>
                    </a:lnTo>
                    <a:lnTo>
                      <a:pt x="373" y="115"/>
                    </a:lnTo>
                    <a:lnTo>
                      <a:pt x="375" y="115"/>
                    </a:lnTo>
                    <a:lnTo>
                      <a:pt x="379" y="115"/>
                    </a:lnTo>
                    <a:lnTo>
                      <a:pt x="380" y="116"/>
                    </a:lnTo>
                    <a:lnTo>
                      <a:pt x="380" y="117"/>
                    </a:lnTo>
                    <a:lnTo>
                      <a:pt x="379" y="118"/>
                    </a:lnTo>
                    <a:lnTo>
                      <a:pt x="378" y="120"/>
                    </a:lnTo>
                    <a:lnTo>
                      <a:pt x="378" y="121"/>
                    </a:lnTo>
                    <a:lnTo>
                      <a:pt x="379" y="123"/>
                    </a:lnTo>
                    <a:lnTo>
                      <a:pt x="380" y="126"/>
                    </a:lnTo>
                    <a:lnTo>
                      <a:pt x="382" y="127"/>
                    </a:lnTo>
                    <a:lnTo>
                      <a:pt x="382" y="128"/>
                    </a:lnTo>
                    <a:lnTo>
                      <a:pt x="380" y="130"/>
                    </a:lnTo>
                    <a:lnTo>
                      <a:pt x="378" y="131"/>
                    </a:lnTo>
                    <a:lnTo>
                      <a:pt x="375" y="132"/>
                    </a:lnTo>
                    <a:lnTo>
                      <a:pt x="378" y="132"/>
                    </a:lnTo>
                    <a:lnTo>
                      <a:pt x="380" y="132"/>
                    </a:lnTo>
                    <a:lnTo>
                      <a:pt x="382" y="132"/>
                    </a:lnTo>
                    <a:lnTo>
                      <a:pt x="380" y="134"/>
                    </a:lnTo>
                    <a:lnTo>
                      <a:pt x="380" y="135"/>
                    </a:lnTo>
                    <a:lnTo>
                      <a:pt x="380" y="139"/>
                    </a:lnTo>
                    <a:lnTo>
                      <a:pt x="379" y="139"/>
                    </a:lnTo>
                    <a:lnTo>
                      <a:pt x="378" y="140"/>
                    </a:lnTo>
                    <a:lnTo>
                      <a:pt x="375" y="142"/>
                    </a:lnTo>
                    <a:lnTo>
                      <a:pt x="374" y="146"/>
                    </a:lnTo>
                    <a:lnTo>
                      <a:pt x="375" y="149"/>
                    </a:lnTo>
                    <a:lnTo>
                      <a:pt x="375" y="153"/>
                    </a:lnTo>
                    <a:lnTo>
                      <a:pt x="378" y="154"/>
                    </a:lnTo>
                    <a:lnTo>
                      <a:pt x="379" y="158"/>
                    </a:lnTo>
                    <a:lnTo>
                      <a:pt x="378" y="160"/>
                    </a:lnTo>
                    <a:lnTo>
                      <a:pt x="374" y="161"/>
                    </a:lnTo>
                    <a:lnTo>
                      <a:pt x="371" y="161"/>
                    </a:lnTo>
                    <a:lnTo>
                      <a:pt x="371" y="163"/>
                    </a:lnTo>
                    <a:lnTo>
                      <a:pt x="371" y="165"/>
                    </a:lnTo>
                    <a:lnTo>
                      <a:pt x="373" y="169"/>
                    </a:lnTo>
                    <a:lnTo>
                      <a:pt x="373" y="172"/>
                    </a:lnTo>
                    <a:lnTo>
                      <a:pt x="373" y="174"/>
                    </a:lnTo>
                    <a:lnTo>
                      <a:pt x="373" y="175"/>
                    </a:lnTo>
                    <a:lnTo>
                      <a:pt x="370" y="178"/>
                    </a:lnTo>
                    <a:lnTo>
                      <a:pt x="370" y="179"/>
                    </a:lnTo>
                    <a:lnTo>
                      <a:pt x="371" y="180"/>
                    </a:lnTo>
                    <a:lnTo>
                      <a:pt x="371" y="185"/>
                    </a:lnTo>
                    <a:lnTo>
                      <a:pt x="373" y="188"/>
                    </a:lnTo>
                    <a:lnTo>
                      <a:pt x="373" y="192"/>
                    </a:lnTo>
                    <a:lnTo>
                      <a:pt x="371" y="198"/>
                    </a:lnTo>
                    <a:lnTo>
                      <a:pt x="371" y="202"/>
                    </a:lnTo>
                    <a:lnTo>
                      <a:pt x="370" y="206"/>
                    </a:lnTo>
                    <a:lnTo>
                      <a:pt x="371" y="207"/>
                    </a:lnTo>
                    <a:lnTo>
                      <a:pt x="371" y="208"/>
                    </a:lnTo>
                    <a:lnTo>
                      <a:pt x="373" y="212"/>
                    </a:lnTo>
                    <a:lnTo>
                      <a:pt x="374" y="213"/>
                    </a:lnTo>
                    <a:lnTo>
                      <a:pt x="374" y="216"/>
                    </a:lnTo>
                    <a:lnTo>
                      <a:pt x="374" y="217"/>
                    </a:lnTo>
                    <a:lnTo>
                      <a:pt x="373" y="218"/>
                    </a:lnTo>
                    <a:lnTo>
                      <a:pt x="371" y="221"/>
                    </a:lnTo>
                    <a:lnTo>
                      <a:pt x="370" y="222"/>
                    </a:lnTo>
                    <a:lnTo>
                      <a:pt x="370" y="223"/>
                    </a:lnTo>
                    <a:lnTo>
                      <a:pt x="369" y="225"/>
                    </a:lnTo>
                    <a:lnTo>
                      <a:pt x="368" y="227"/>
                    </a:lnTo>
                    <a:lnTo>
                      <a:pt x="365" y="229"/>
                    </a:lnTo>
                    <a:lnTo>
                      <a:pt x="365" y="230"/>
                    </a:lnTo>
                    <a:lnTo>
                      <a:pt x="364" y="230"/>
                    </a:lnTo>
                    <a:lnTo>
                      <a:pt x="365" y="231"/>
                    </a:lnTo>
                    <a:lnTo>
                      <a:pt x="366" y="234"/>
                    </a:lnTo>
                    <a:lnTo>
                      <a:pt x="366" y="235"/>
                    </a:lnTo>
                    <a:lnTo>
                      <a:pt x="366" y="236"/>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3" name="Freeform 223">
                <a:extLst>
                  <a:ext uri="{FF2B5EF4-FFF2-40B4-BE49-F238E27FC236}">
                    <a16:creationId xmlns:a16="http://schemas.microsoft.com/office/drawing/2014/main" id="{CA8A6ABD-106F-4387-A349-2181090B2318}"/>
                  </a:ext>
                </a:extLst>
              </p:cNvPr>
              <p:cNvSpPr>
                <a:spLocks/>
              </p:cNvSpPr>
              <p:nvPr/>
            </p:nvSpPr>
            <p:spPr bwMode="auto">
              <a:xfrm>
                <a:off x="4456113" y="2355851"/>
                <a:ext cx="482600" cy="584200"/>
              </a:xfrm>
              <a:custGeom>
                <a:avLst/>
                <a:gdLst>
                  <a:gd name="T0" fmla="*/ 268 w 304"/>
                  <a:gd name="T1" fmla="*/ 157 h 368"/>
                  <a:gd name="T2" fmla="*/ 271 w 304"/>
                  <a:gd name="T3" fmla="*/ 178 h 368"/>
                  <a:gd name="T4" fmla="*/ 289 w 304"/>
                  <a:gd name="T5" fmla="*/ 200 h 368"/>
                  <a:gd name="T6" fmla="*/ 280 w 304"/>
                  <a:gd name="T7" fmla="*/ 216 h 368"/>
                  <a:gd name="T8" fmla="*/ 264 w 304"/>
                  <a:gd name="T9" fmla="*/ 238 h 368"/>
                  <a:gd name="T10" fmla="*/ 244 w 304"/>
                  <a:gd name="T11" fmla="*/ 258 h 368"/>
                  <a:gd name="T12" fmla="*/ 244 w 304"/>
                  <a:gd name="T13" fmla="*/ 272 h 368"/>
                  <a:gd name="T14" fmla="*/ 232 w 304"/>
                  <a:gd name="T15" fmla="*/ 288 h 368"/>
                  <a:gd name="T16" fmla="*/ 210 w 304"/>
                  <a:gd name="T17" fmla="*/ 306 h 368"/>
                  <a:gd name="T18" fmla="*/ 185 w 304"/>
                  <a:gd name="T19" fmla="*/ 328 h 368"/>
                  <a:gd name="T20" fmla="*/ 149 w 304"/>
                  <a:gd name="T21" fmla="*/ 330 h 368"/>
                  <a:gd name="T22" fmla="*/ 126 w 304"/>
                  <a:gd name="T23" fmla="*/ 342 h 368"/>
                  <a:gd name="T24" fmla="*/ 112 w 304"/>
                  <a:gd name="T25" fmla="*/ 328 h 368"/>
                  <a:gd name="T26" fmla="*/ 96 w 304"/>
                  <a:gd name="T27" fmla="*/ 337 h 368"/>
                  <a:gd name="T28" fmla="*/ 100 w 304"/>
                  <a:gd name="T29" fmla="*/ 345 h 368"/>
                  <a:gd name="T30" fmla="*/ 83 w 304"/>
                  <a:gd name="T31" fmla="*/ 358 h 368"/>
                  <a:gd name="T32" fmla="*/ 46 w 304"/>
                  <a:gd name="T33" fmla="*/ 358 h 368"/>
                  <a:gd name="T34" fmla="*/ 39 w 304"/>
                  <a:gd name="T35" fmla="*/ 361 h 368"/>
                  <a:gd name="T36" fmla="*/ 21 w 304"/>
                  <a:gd name="T37" fmla="*/ 363 h 368"/>
                  <a:gd name="T38" fmla="*/ 12 w 304"/>
                  <a:gd name="T39" fmla="*/ 350 h 368"/>
                  <a:gd name="T40" fmla="*/ 26 w 304"/>
                  <a:gd name="T41" fmla="*/ 329 h 368"/>
                  <a:gd name="T42" fmla="*/ 15 w 304"/>
                  <a:gd name="T43" fmla="*/ 319 h 368"/>
                  <a:gd name="T44" fmla="*/ 15 w 304"/>
                  <a:gd name="T45" fmla="*/ 301 h 368"/>
                  <a:gd name="T46" fmla="*/ 20 w 304"/>
                  <a:gd name="T47" fmla="*/ 282 h 368"/>
                  <a:gd name="T48" fmla="*/ 34 w 304"/>
                  <a:gd name="T49" fmla="*/ 278 h 368"/>
                  <a:gd name="T50" fmla="*/ 35 w 304"/>
                  <a:gd name="T51" fmla="*/ 258 h 368"/>
                  <a:gd name="T52" fmla="*/ 21 w 304"/>
                  <a:gd name="T53" fmla="*/ 243 h 368"/>
                  <a:gd name="T54" fmla="*/ 8 w 304"/>
                  <a:gd name="T55" fmla="*/ 231 h 368"/>
                  <a:gd name="T56" fmla="*/ 3 w 304"/>
                  <a:gd name="T57" fmla="*/ 223 h 368"/>
                  <a:gd name="T58" fmla="*/ 16 w 304"/>
                  <a:gd name="T59" fmla="*/ 197 h 368"/>
                  <a:gd name="T60" fmla="*/ 31 w 304"/>
                  <a:gd name="T61" fmla="*/ 173 h 368"/>
                  <a:gd name="T62" fmla="*/ 31 w 304"/>
                  <a:gd name="T63" fmla="*/ 150 h 368"/>
                  <a:gd name="T64" fmla="*/ 30 w 304"/>
                  <a:gd name="T65" fmla="*/ 122 h 368"/>
                  <a:gd name="T66" fmla="*/ 41 w 304"/>
                  <a:gd name="T67" fmla="*/ 103 h 368"/>
                  <a:gd name="T68" fmla="*/ 39 w 304"/>
                  <a:gd name="T69" fmla="*/ 96 h 368"/>
                  <a:gd name="T70" fmla="*/ 25 w 304"/>
                  <a:gd name="T71" fmla="*/ 83 h 368"/>
                  <a:gd name="T72" fmla="*/ 48 w 304"/>
                  <a:gd name="T73" fmla="*/ 76 h 368"/>
                  <a:gd name="T74" fmla="*/ 74 w 304"/>
                  <a:gd name="T75" fmla="*/ 64 h 368"/>
                  <a:gd name="T76" fmla="*/ 84 w 304"/>
                  <a:gd name="T77" fmla="*/ 53 h 368"/>
                  <a:gd name="T78" fmla="*/ 106 w 304"/>
                  <a:gd name="T79" fmla="*/ 70 h 368"/>
                  <a:gd name="T80" fmla="*/ 126 w 304"/>
                  <a:gd name="T81" fmla="*/ 82 h 368"/>
                  <a:gd name="T82" fmla="*/ 154 w 304"/>
                  <a:gd name="T83" fmla="*/ 76 h 368"/>
                  <a:gd name="T84" fmla="*/ 155 w 304"/>
                  <a:gd name="T85" fmla="*/ 45 h 368"/>
                  <a:gd name="T86" fmla="*/ 155 w 304"/>
                  <a:gd name="T87" fmla="*/ 15 h 368"/>
                  <a:gd name="T88" fmla="*/ 173 w 304"/>
                  <a:gd name="T89" fmla="*/ 2 h 368"/>
                  <a:gd name="T90" fmla="*/ 187 w 304"/>
                  <a:gd name="T91" fmla="*/ 19 h 368"/>
                  <a:gd name="T92" fmla="*/ 204 w 304"/>
                  <a:gd name="T93" fmla="*/ 16 h 368"/>
                  <a:gd name="T94" fmla="*/ 215 w 304"/>
                  <a:gd name="T95" fmla="*/ 7 h 368"/>
                  <a:gd name="T96" fmla="*/ 219 w 304"/>
                  <a:gd name="T97" fmla="*/ 19 h 368"/>
                  <a:gd name="T98" fmla="*/ 225 w 304"/>
                  <a:gd name="T99" fmla="*/ 31 h 368"/>
                  <a:gd name="T100" fmla="*/ 239 w 304"/>
                  <a:gd name="T101" fmla="*/ 49 h 368"/>
                  <a:gd name="T102" fmla="*/ 251 w 304"/>
                  <a:gd name="T103" fmla="*/ 27 h 368"/>
                  <a:gd name="T104" fmla="*/ 270 w 304"/>
                  <a:gd name="T105" fmla="*/ 20 h 368"/>
                  <a:gd name="T106" fmla="*/ 285 w 304"/>
                  <a:gd name="T107" fmla="*/ 34 h 368"/>
                  <a:gd name="T108" fmla="*/ 304 w 304"/>
                  <a:gd name="T109" fmla="*/ 62 h 368"/>
                  <a:gd name="T110" fmla="*/ 294 w 304"/>
                  <a:gd name="T111" fmla="*/ 77 h 368"/>
                  <a:gd name="T112" fmla="*/ 283 w 304"/>
                  <a:gd name="T113" fmla="*/ 100 h 368"/>
                  <a:gd name="T114" fmla="*/ 268 w 304"/>
                  <a:gd name="T115" fmla="*/ 120 h 368"/>
                  <a:gd name="T116" fmla="*/ 261 w 304"/>
                  <a:gd name="T117" fmla="*/ 13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368">
                    <a:moveTo>
                      <a:pt x="251" y="152"/>
                    </a:moveTo>
                    <a:lnTo>
                      <a:pt x="253" y="152"/>
                    </a:lnTo>
                    <a:lnTo>
                      <a:pt x="254" y="153"/>
                    </a:lnTo>
                    <a:lnTo>
                      <a:pt x="256" y="153"/>
                    </a:lnTo>
                    <a:lnTo>
                      <a:pt x="257" y="153"/>
                    </a:lnTo>
                    <a:lnTo>
                      <a:pt x="258" y="152"/>
                    </a:lnTo>
                    <a:lnTo>
                      <a:pt x="259" y="152"/>
                    </a:lnTo>
                    <a:lnTo>
                      <a:pt x="262" y="152"/>
                    </a:lnTo>
                    <a:lnTo>
                      <a:pt x="263" y="153"/>
                    </a:lnTo>
                    <a:lnTo>
                      <a:pt x="263" y="154"/>
                    </a:lnTo>
                    <a:lnTo>
                      <a:pt x="263" y="155"/>
                    </a:lnTo>
                    <a:lnTo>
                      <a:pt x="267" y="155"/>
                    </a:lnTo>
                    <a:lnTo>
                      <a:pt x="268" y="157"/>
                    </a:lnTo>
                    <a:lnTo>
                      <a:pt x="270" y="157"/>
                    </a:lnTo>
                    <a:lnTo>
                      <a:pt x="271" y="158"/>
                    </a:lnTo>
                    <a:lnTo>
                      <a:pt x="271" y="159"/>
                    </a:lnTo>
                    <a:lnTo>
                      <a:pt x="271" y="160"/>
                    </a:lnTo>
                    <a:lnTo>
                      <a:pt x="271" y="165"/>
                    </a:lnTo>
                    <a:lnTo>
                      <a:pt x="270" y="167"/>
                    </a:lnTo>
                    <a:lnTo>
                      <a:pt x="270" y="169"/>
                    </a:lnTo>
                    <a:lnTo>
                      <a:pt x="272" y="169"/>
                    </a:lnTo>
                    <a:lnTo>
                      <a:pt x="273" y="169"/>
                    </a:lnTo>
                    <a:lnTo>
                      <a:pt x="273" y="171"/>
                    </a:lnTo>
                    <a:lnTo>
                      <a:pt x="272" y="172"/>
                    </a:lnTo>
                    <a:lnTo>
                      <a:pt x="272" y="174"/>
                    </a:lnTo>
                    <a:lnTo>
                      <a:pt x="271" y="178"/>
                    </a:lnTo>
                    <a:lnTo>
                      <a:pt x="271" y="179"/>
                    </a:lnTo>
                    <a:lnTo>
                      <a:pt x="271" y="182"/>
                    </a:lnTo>
                    <a:lnTo>
                      <a:pt x="273" y="187"/>
                    </a:lnTo>
                    <a:lnTo>
                      <a:pt x="273" y="190"/>
                    </a:lnTo>
                    <a:lnTo>
                      <a:pt x="275" y="191"/>
                    </a:lnTo>
                    <a:lnTo>
                      <a:pt x="276" y="193"/>
                    </a:lnTo>
                    <a:lnTo>
                      <a:pt x="278" y="193"/>
                    </a:lnTo>
                    <a:lnTo>
                      <a:pt x="282" y="193"/>
                    </a:lnTo>
                    <a:lnTo>
                      <a:pt x="282" y="195"/>
                    </a:lnTo>
                    <a:lnTo>
                      <a:pt x="283" y="196"/>
                    </a:lnTo>
                    <a:lnTo>
                      <a:pt x="285" y="198"/>
                    </a:lnTo>
                    <a:lnTo>
                      <a:pt x="287" y="200"/>
                    </a:lnTo>
                    <a:lnTo>
                      <a:pt x="289" y="200"/>
                    </a:lnTo>
                    <a:lnTo>
                      <a:pt x="291" y="201"/>
                    </a:lnTo>
                    <a:lnTo>
                      <a:pt x="291" y="202"/>
                    </a:lnTo>
                    <a:lnTo>
                      <a:pt x="292" y="202"/>
                    </a:lnTo>
                    <a:lnTo>
                      <a:pt x="292" y="204"/>
                    </a:lnTo>
                    <a:lnTo>
                      <a:pt x="291" y="206"/>
                    </a:lnTo>
                    <a:lnTo>
                      <a:pt x="291" y="210"/>
                    </a:lnTo>
                    <a:lnTo>
                      <a:pt x="290" y="212"/>
                    </a:lnTo>
                    <a:lnTo>
                      <a:pt x="289" y="214"/>
                    </a:lnTo>
                    <a:lnTo>
                      <a:pt x="287" y="215"/>
                    </a:lnTo>
                    <a:lnTo>
                      <a:pt x="286" y="215"/>
                    </a:lnTo>
                    <a:lnTo>
                      <a:pt x="283" y="215"/>
                    </a:lnTo>
                    <a:lnTo>
                      <a:pt x="282" y="215"/>
                    </a:lnTo>
                    <a:lnTo>
                      <a:pt x="280" y="216"/>
                    </a:lnTo>
                    <a:lnTo>
                      <a:pt x="278" y="217"/>
                    </a:lnTo>
                    <a:lnTo>
                      <a:pt x="276" y="217"/>
                    </a:lnTo>
                    <a:lnTo>
                      <a:pt x="275" y="219"/>
                    </a:lnTo>
                    <a:lnTo>
                      <a:pt x="273" y="220"/>
                    </a:lnTo>
                    <a:lnTo>
                      <a:pt x="272" y="224"/>
                    </a:lnTo>
                    <a:lnTo>
                      <a:pt x="272" y="226"/>
                    </a:lnTo>
                    <a:lnTo>
                      <a:pt x="272" y="230"/>
                    </a:lnTo>
                    <a:lnTo>
                      <a:pt x="272" y="231"/>
                    </a:lnTo>
                    <a:lnTo>
                      <a:pt x="272" y="234"/>
                    </a:lnTo>
                    <a:lnTo>
                      <a:pt x="271" y="235"/>
                    </a:lnTo>
                    <a:lnTo>
                      <a:pt x="270" y="238"/>
                    </a:lnTo>
                    <a:lnTo>
                      <a:pt x="268" y="235"/>
                    </a:lnTo>
                    <a:lnTo>
                      <a:pt x="264" y="238"/>
                    </a:lnTo>
                    <a:lnTo>
                      <a:pt x="264" y="239"/>
                    </a:lnTo>
                    <a:lnTo>
                      <a:pt x="263" y="240"/>
                    </a:lnTo>
                    <a:lnTo>
                      <a:pt x="262" y="242"/>
                    </a:lnTo>
                    <a:lnTo>
                      <a:pt x="259" y="243"/>
                    </a:lnTo>
                    <a:lnTo>
                      <a:pt x="259" y="244"/>
                    </a:lnTo>
                    <a:lnTo>
                      <a:pt x="258" y="248"/>
                    </a:lnTo>
                    <a:lnTo>
                      <a:pt x="256" y="249"/>
                    </a:lnTo>
                    <a:lnTo>
                      <a:pt x="254" y="253"/>
                    </a:lnTo>
                    <a:lnTo>
                      <a:pt x="253" y="255"/>
                    </a:lnTo>
                    <a:lnTo>
                      <a:pt x="249" y="258"/>
                    </a:lnTo>
                    <a:lnTo>
                      <a:pt x="248" y="258"/>
                    </a:lnTo>
                    <a:lnTo>
                      <a:pt x="247" y="258"/>
                    </a:lnTo>
                    <a:lnTo>
                      <a:pt x="244" y="258"/>
                    </a:lnTo>
                    <a:lnTo>
                      <a:pt x="243" y="259"/>
                    </a:lnTo>
                    <a:lnTo>
                      <a:pt x="243" y="261"/>
                    </a:lnTo>
                    <a:lnTo>
                      <a:pt x="242" y="262"/>
                    </a:lnTo>
                    <a:lnTo>
                      <a:pt x="239" y="263"/>
                    </a:lnTo>
                    <a:lnTo>
                      <a:pt x="239" y="264"/>
                    </a:lnTo>
                    <a:lnTo>
                      <a:pt x="239" y="267"/>
                    </a:lnTo>
                    <a:lnTo>
                      <a:pt x="239" y="268"/>
                    </a:lnTo>
                    <a:lnTo>
                      <a:pt x="242" y="268"/>
                    </a:lnTo>
                    <a:lnTo>
                      <a:pt x="243" y="268"/>
                    </a:lnTo>
                    <a:lnTo>
                      <a:pt x="244" y="268"/>
                    </a:lnTo>
                    <a:lnTo>
                      <a:pt x="244" y="269"/>
                    </a:lnTo>
                    <a:lnTo>
                      <a:pt x="244" y="271"/>
                    </a:lnTo>
                    <a:lnTo>
                      <a:pt x="244" y="272"/>
                    </a:lnTo>
                    <a:lnTo>
                      <a:pt x="243" y="274"/>
                    </a:lnTo>
                    <a:lnTo>
                      <a:pt x="242" y="277"/>
                    </a:lnTo>
                    <a:lnTo>
                      <a:pt x="239" y="277"/>
                    </a:lnTo>
                    <a:lnTo>
                      <a:pt x="238" y="277"/>
                    </a:lnTo>
                    <a:lnTo>
                      <a:pt x="238" y="280"/>
                    </a:lnTo>
                    <a:lnTo>
                      <a:pt x="235" y="282"/>
                    </a:lnTo>
                    <a:lnTo>
                      <a:pt x="234" y="283"/>
                    </a:lnTo>
                    <a:lnTo>
                      <a:pt x="233" y="283"/>
                    </a:lnTo>
                    <a:lnTo>
                      <a:pt x="232" y="283"/>
                    </a:lnTo>
                    <a:lnTo>
                      <a:pt x="230" y="285"/>
                    </a:lnTo>
                    <a:lnTo>
                      <a:pt x="232" y="286"/>
                    </a:lnTo>
                    <a:lnTo>
                      <a:pt x="232" y="287"/>
                    </a:lnTo>
                    <a:lnTo>
                      <a:pt x="232" y="288"/>
                    </a:lnTo>
                    <a:lnTo>
                      <a:pt x="232" y="290"/>
                    </a:lnTo>
                    <a:lnTo>
                      <a:pt x="232" y="292"/>
                    </a:lnTo>
                    <a:lnTo>
                      <a:pt x="230" y="295"/>
                    </a:lnTo>
                    <a:lnTo>
                      <a:pt x="229" y="297"/>
                    </a:lnTo>
                    <a:lnTo>
                      <a:pt x="228" y="300"/>
                    </a:lnTo>
                    <a:lnTo>
                      <a:pt x="225" y="301"/>
                    </a:lnTo>
                    <a:lnTo>
                      <a:pt x="223" y="301"/>
                    </a:lnTo>
                    <a:lnTo>
                      <a:pt x="219" y="302"/>
                    </a:lnTo>
                    <a:lnTo>
                      <a:pt x="216" y="305"/>
                    </a:lnTo>
                    <a:lnTo>
                      <a:pt x="215" y="306"/>
                    </a:lnTo>
                    <a:lnTo>
                      <a:pt x="213" y="307"/>
                    </a:lnTo>
                    <a:lnTo>
                      <a:pt x="211" y="306"/>
                    </a:lnTo>
                    <a:lnTo>
                      <a:pt x="210" y="306"/>
                    </a:lnTo>
                    <a:lnTo>
                      <a:pt x="209" y="306"/>
                    </a:lnTo>
                    <a:lnTo>
                      <a:pt x="206" y="306"/>
                    </a:lnTo>
                    <a:lnTo>
                      <a:pt x="204" y="306"/>
                    </a:lnTo>
                    <a:lnTo>
                      <a:pt x="202" y="306"/>
                    </a:lnTo>
                    <a:lnTo>
                      <a:pt x="201" y="307"/>
                    </a:lnTo>
                    <a:lnTo>
                      <a:pt x="199" y="310"/>
                    </a:lnTo>
                    <a:lnTo>
                      <a:pt x="197" y="314"/>
                    </a:lnTo>
                    <a:lnTo>
                      <a:pt x="196" y="316"/>
                    </a:lnTo>
                    <a:lnTo>
                      <a:pt x="195" y="320"/>
                    </a:lnTo>
                    <a:lnTo>
                      <a:pt x="193" y="321"/>
                    </a:lnTo>
                    <a:lnTo>
                      <a:pt x="193" y="323"/>
                    </a:lnTo>
                    <a:lnTo>
                      <a:pt x="190" y="326"/>
                    </a:lnTo>
                    <a:lnTo>
                      <a:pt x="185" y="328"/>
                    </a:lnTo>
                    <a:lnTo>
                      <a:pt x="182" y="329"/>
                    </a:lnTo>
                    <a:lnTo>
                      <a:pt x="178" y="328"/>
                    </a:lnTo>
                    <a:lnTo>
                      <a:pt x="173" y="329"/>
                    </a:lnTo>
                    <a:lnTo>
                      <a:pt x="171" y="329"/>
                    </a:lnTo>
                    <a:lnTo>
                      <a:pt x="167" y="329"/>
                    </a:lnTo>
                    <a:lnTo>
                      <a:pt x="162" y="329"/>
                    </a:lnTo>
                    <a:lnTo>
                      <a:pt x="159" y="329"/>
                    </a:lnTo>
                    <a:lnTo>
                      <a:pt x="157" y="329"/>
                    </a:lnTo>
                    <a:lnTo>
                      <a:pt x="154" y="330"/>
                    </a:lnTo>
                    <a:lnTo>
                      <a:pt x="153" y="331"/>
                    </a:lnTo>
                    <a:lnTo>
                      <a:pt x="152" y="333"/>
                    </a:lnTo>
                    <a:lnTo>
                      <a:pt x="150" y="333"/>
                    </a:lnTo>
                    <a:lnTo>
                      <a:pt x="149" y="330"/>
                    </a:lnTo>
                    <a:lnTo>
                      <a:pt x="149" y="329"/>
                    </a:lnTo>
                    <a:lnTo>
                      <a:pt x="145" y="330"/>
                    </a:lnTo>
                    <a:lnTo>
                      <a:pt x="144" y="330"/>
                    </a:lnTo>
                    <a:lnTo>
                      <a:pt x="144" y="331"/>
                    </a:lnTo>
                    <a:lnTo>
                      <a:pt x="145" y="333"/>
                    </a:lnTo>
                    <a:lnTo>
                      <a:pt x="145" y="334"/>
                    </a:lnTo>
                    <a:lnTo>
                      <a:pt x="144" y="337"/>
                    </a:lnTo>
                    <a:lnTo>
                      <a:pt x="142" y="338"/>
                    </a:lnTo>
                    <a:lnTo>
                      <a:pt x="139" y="338"/>
                    </a:lnTo>
                    <a:lnTo>
                      <a:pt x="135" y="339"/>
                    </a:lnTo>
                    <a:lnTo>
                      <a:pt x="129" y="338"/>
                    </a:lnTo>
                    <a:lnTo>
                      <a:pt x="128" y="339"/>
                    </a:lnTo>
                    <a:lnTo>
                      <a:pt x="126" y="342"/>
                    </a:lnTo>
                    <a:lnTo>
                      <a:pt x="126" y="343"/>
                    </a:lnTo>
                    <a:lnTo>
                      <a:pt x="125" y="344"/>
                    </a:lnTo>
                    <a:lnTo>
                      <a:pt x="125" y="345"/>
                    </a:lnTo>
                    <a:lnTo>
                      <a:pt x="124" y="345"/>
                    </a:lnTo>
                    <a:lnTo>
                      <a:pt x="121" y="344"/>
                    </a:lnTo>
                    <a:lnTo>
                      <a:pt x="119" y="344"/>
                    </a:lnTo>
                    <a:lnTo>
                      <a:pt x="116" y="342"/>
                    </a:lnTo>
                    <a:lnTo>
                      <a:pt x="115" y="338"/>
                    </a:lnTo>
                    <a:lnTo>
                      <a:pt x="114" y="335"/>
                    </a:lnTo>
                    <a:lnTo>
                      <a:pt x="114" y="333"/>
                    </a:lnTo>
                    <a:lnTo>
                      <a:pt x="114" y="330"/>
                    </a:lnTo>
                    <a:lnTo>
                      <a:pt x="114" y="329"/>
                    </a:lnTo>
                    <a:lnTo>
                      <a:pt x="112" y="328"/>
                    </a:lnTo>
                    <a:lnTo>
                      <a:pt x="111" y="326"/>
                    </a:lnTo>
                    <a:lnTo>
                      <a:pt x="110" y="326"/>
                    </a:lnTo>
                    <a:lnTo>
                      <a:pt x="109" y="328"/>
                    </a:lnTo>
                    <a:lnTo>
                      <a:pt x="107" y="329"/>
                    </a:lnTo>
                    <a:lnTo>
                      <a:pt x="106" y="330"/>
                    </a:lnTo>
                    <a:lnTo>
                      <a:pt x="105" y="331"/>
                    </a:lnTo>
                    <a:lnTo>
                      <a:pt x="101" y="331"/>
                    </a:lnTo>
                    <a:lnTo>
                      <a:pt x="98" y="331"/>
                    </a:lnTo>
                    <a:lnTo>
                      <a:pt x="97" y="333"/>
                    </a:lnTo>
                    <a:lnTo>
                      <a:pt x="95" y="334"/>
                    </a:lnTo>
                    <a:lnTo>
                      <a:pt x="95" y="335"/>
                    </a:lnTo>
                    <a:lnTo>
                      <a:pt x="95" y="337"/>
                    </a:lnTo>
                    <a:lnTo>
                      <a:pt x="96" y="337"/>
                    </a:lnTo>
                    <a:lnTo>
                      <a:pt x="98" y="338"/>
                    </a:lnTo>
                    <a:lnTo>
                      <a:pt x="101" y="338"/>
                    </a:lnTo>
                    <a:lnTo>
                      <a:pt x="102" y="339"/>
                    </a:lnTo>
                    <a:lnTo>
                      <a:pt x="101" y="339"/>
                    </a:lnTo>
                    <a:lnTo>
                      <a:pt x="100" y="342"/>
                    </a:lnTo>
                    <a:lnTo>
                      <a:pt x="98" y="342"/>
                    </a:lnTo>
                    <a:lnTo>
                      <a:pt x="96" y="342"/>
                    </a:lnTo>
                    <a:lnTo>
                      <a:pt x="95" y="342"/>
                    </a:lnTo>
                    <a:lnTo>
                      <a:pt x="95" y="343"/>
                    </a:lnTo>
                    <a:lnTo>
                      <a:pt x="96" y="343"/>
                    </a:lnTo>
                    <a:lnTo>
                      <a:pt x="97" y="344"/>
                    </a:lnTo>
                    <a:lnTo>
                      <a:pt x="98" y="345"/>
                    </a:lnTo>
                    <a:lnTo>
                      <a:pt x="100" y="345"/>
                    </a:lnTo>
                    <a:lnTo>
                      <a:pt x="100" y="348"/>
                    </a:lnTo>
                    <a:lnTo>
                      <a:pt x="101" y="349"/>
                    </a:lnTo>
                    <a:lnTo>
                      <a:pt x="101" y="352"/>
                    </a:lnTo>
                    <a:lnTo>
                      <a:pt x="101" y="354"/>
                    </a:lnTo>
                    <a:lnTo>
                      <a:pt x="100" y="358"/>
                    </a:lnTo>
                    <a:lnTo>
                      <a:pt x="98" y="359"/>
                    </a:lnTo>
                    <a:lnTo>
                      <a:pt x="98" y="361"/>
                    </a:lnTo>
                    <a:lnTo>
                      <a:pt x="96" y="359"/>
                    </a:lnTo>
                    <a:lnTo>
                      <a:pt x="95" y="359"/>
                    </a:lnTo>
                    <a:lnTo>
                      <a:pt x="92" y="358"/>
                    </a:lnTo>
                    <a:lnTo>
                      <a:pt x="91" y="358"/>
                    </a:lnTo>
                    <a:lnTo>
                      <a:pt x="87" y="358"/>
                    </a:lnTo>
                    <a:lnTo>
                      <a:pt x="83" y="358"/>
                    </a:lnTo>
                    <a:lnTo>
                      <a:pt x="78" y="358"/>
                    </a:lnTo>
                    <a:lnTo>
                      <a:pt x="76" y="357"/>
                    </a:lnTo>
                    <a:lnTo>
                      <a:pt x="71" y="357"/>
                    </a:lnTo>
                    <a:lnTo>
                      <a:pt x="65" y="357"/>
                    </a:lnTo>
                    <a:lnTo>
                      <a:pt x="62" y="354"/>
                    </a:lnTo>
                    <a:lnTo>
                      <a:pt x="59" y="353"/>
                    </a:lnTo>
                    <a:lnTo>
                      <a:pt x="57" y="352"/>
                    </a:lnTo>
                    <a:lnTo>
                      <a:pt x="55" y="352"/>
                    </a:lnTo>
                    <a:lnTo>
                      <a:pt x="54" y="352"/>
                    </a:lnTo>
                    <a:lnTo>
                      <a:pt x="52" y="353"/>
                    </a:lnTo>
                    <a:lnTo>
                      <a:pt x="50" y="354"/>
                    </a:lnTo>
                    <a:lnTo>
                      <a:pt x="49" y="357"/>
                    </a:lnTo>
                    <a:lnTo>
                      <a:pt x="46" y="358"/>
                    </a:lnTo>
                    <a:lnTo>
                      <a:pt x="45" y="357"/>
                    </a:lnTo>
                    <a:lnTo>
                      <a:pt x="45" y="353"/>
                    </a:lnTo>
                    <a:lnTo>
                      <a:pt x="46" y="352"/>
                    </a:lnTo>
                    <a:lnTo>
                      <a:pt x="46" y="349"/>
                    </a:lnTo>
                    <a:lnTo>
                      <a:pt x="44" y="349"/>
                    </a:lnTo>
                    <a:lnTo>
                      <a:pt x="40" y="350"/>
                    </a:lnTo>
                    <a:lnTo>
                      <a:pt x="39" y="350"/>
                    </a:lnTo>
                    <a:lnTo>
                      <a:pt x="38" y="352"/>
                    </a:lnTo>
                    <a:lnTo>
                      <a:pt x="38" y="353"/>
                    </a:lnTo>
                    <a:lnTo>
                      <a:pt x="39" y="353"/>
                    </a:lnTo>
                    <a:lnTo>
                      <a:pt x="39" y="354"/>
                    </a:lnTo>
                    <a:lnTo>
                      <a:pt x="39" y="358"/>
                    </a:lnTo>
                    <a:lnTo>
                      <a:pt x="39" y="361"/>
                    </a:lnTo>
                    <a:lnTo>
                      <a:pt x="38" y="361"/>
                    </a:lnTo>
                    <a:lnTo>
                      <a:pt x="36" y="362"/>
                    </a:lnTo>
                    <a:lnTo>
                      <a:pt x="34" y="362"/>
                    </a:lnTo>
                    <a:lnTo>
                      <a:pt x="31" y="363"/>
                    </a:lnTo>
                    <a:lnTo>
                      <a:pt x="26" y="364"/>
                    </a:lnTo>
                    <a:lnTo>
                      <a:pt x="24" y="366"/>
                    </a:lnTo>
                    <a:lnTo>
                      <a:pt x="21" y="367"/>
                    </a:lnTo>
                    <a:lnTo>
                      <a:pt x="19" y="368"/>
                    </a:lnTo>
                    <a:lnTo>
                      <a:pt x="17" y="368"/>
                    </a:lnTo>
                    <a:lnTo>
                      <a:pt x="17" y="367"/>
                    </a:lnTo>
                    <a:lnTo>
                      <a:pt x="19" y="366"/>
                    </a:lnTo>
                    <a:lnTo>
                      <a:pt x="21" y="364"/>
                    </a:lnTo>
                    <a:lnTo>
                      <a:pt x="21" y="363"/>
                    </a:lnTo>
                    <a:lnTo>
                      <a:pt x="21" y="362"/>
                    </a:lnTo>
                    <a:lnTo>
                      <a:pt x="21" y="361"/>
                    </a:lnTo>
                    <a:lnTo>
                      <a:pt x="20" y="359"/>
                    </a:lnTo>
                    <a:lnTo>
                      <a:pt x="19" y="359"/>
                    </a:lnTo>
                    <a:lnTo>
                      <a:pt x="17" y="359"/>
                    </a:lnTo>
                    <a:lnTo>
                      <a:pt x="16" y="361"/>
                    </a:lnTo>
                    <a:lnTo>
                      <a:pt x="12" y="362"/>
                    </a:lnTo>
                    <a:lnTo>
                      <a:pt x="11" y="362"/>
                    </a:lnTo>
                    <a:lnTo>
                      <a:pt x="8" y="362"/>
                    </a:lnTo>
                    <a:lnTo>
                      <a:pt x="7" y="359"/>
                    </a:lnTo>
                    <a:lnTo>
                      <a:pt x="8" y="358"/>
                    </a:lnTo>
                    <a:lnTo>
                      <a:pt x="11" y="352"/>
                    </a:lnTo>
                    <a:lnTo>
                      <a:pt x="12" y="350"/>
                    </a:lnTo>
                    <a:lnTo>
                      <a:pt x="15" y="349"/>
                    </a:lnTo>
                    <a:lnTo>
                      <a:pt x="17" y="349"/>
                    </a:lnTo>
                    <a:lnTo>
                      <a:pt x="20" y="349"/>
                    </a:lnTo>
                    <a:lnTo>
                      <a:pt x="21" y="349"/>
                    </a:lnTo>
                    <a:lnTo>
                      <a:pt x="21" y="348"/>
                    </a:lnTo>
                    <a:lnTo>
                      <a:pt x="24" y="342"/>
                    </a:lnTo>
                    <a:lnTo>
                      <a:pt x="25" y="339"/>
                    </a:lnTo>
                    <a:lnTo>
                      <a:pt x="26" y="337"/>
                    </a:lnTo>
                    <a:lnTo>
                      <a:pt x="26" y="335"/>
                    </a:lnTo>
                    <a:lnTo>
                      <a:pt x="26" y="333"/>
                    </a:lnTo>
                    <a:lnTo>
                      <a:pt x="26" y="331"/>
                    </a:lnTo>
                    <a:lnTo>
                      <a:pt x="27" y="330"/>
                    </a:lnTo>
                    <a:lnTo>
                      <a:pt x="26" y="329"/>
                    </a:lnTo>
                    <a:lnTo>
                      <a:pt x="25" y="329"/>
                    </a:lnTo>
                    <a:lnTo>
                      <a:pt x="24" y="330"/>
                    </a:lnTo>
                    <a:lnTo>
                      <a:pt x="20" y="329"/>
                    </a:lnTo>
                    <a:lnTo>
                      <a:pt x="19" y="329"/>
                    </a:lnTo>
                    <a:lnTo>
                      <a:pt x="12" y="329"/>
                    </a:lnTo>
                    <a:lnTo>
                      <a:pt x="10" y="329"/>
                    </a:lnTo>
                    <a:lnTo>
                      <a:pt x="8" y="328"/>
                    </a:lnTo>
                    <a:lnTo>
                      <a:pt x="8" y="326"/>
                    </a:lnTo>
                    <a:lnTo>
                      <a:pt x="8" y="324"/>
                    </a:lnTo>
                    <a:lnTo>
                      <a:pt x="10" y="321"/>
                    </a:lnTo>
                    <a:lnTo>
                      <a:pt x="11" y="321"/>
                    </a:lnTo>
                    <a:lnTo>
                      <a:pt x="15" y="320"/>
                    </a:lnTo>
                    <a:lnTo>
                      <a:pt x="15" y="319"/>
                    </a:lnTo>
                    <a:lnTo>
                      <a:pt x="15" y="318"/>
                    </a:lnTo>
                    <a:lnTo>
                      <a:pt x="15" y="316"/>
                    </a:lnTo>
                    <a:lnTo>
                      <a:pt x="12" y="316"/>
                    </a:lnTo>
                    <a:lnTo>
                      <a:pt x="11" y="315"/>
                    </a:lnTo>
                    <a:lnTo>
                      <a:pt x="11" y="314"/>
                    </a:lnTo>
                    <a:lnTo>
                      <a:pt x="12" y="312"/>
                    </a:lnTo>
                    <a:lnTo>
                      <a:pt x="16" y="312"/>
                    </a:lnTo>
                    <a:lnTo>
                      <a:pt x="16" y="310"/>
                    </a:lnTo>
                    <a:lnTo>
                      <a:pt x="16" y="309"/>
                    </a:lnTo>
                    <a:lnTo>
                      <a:pt x="16" y="306"/>
                    </a:lnTo>
                    <a:lnTo>
                      <a:pt x="16" y="305"/>
                    </a:lnTo>
                    <a:lnTo>
                      <a:pt x="16" y="302"/>
                    </a:lnTo>
                    <a:lnTo>
                      <a:pt x="15" y="301"/>
                    </a:lnTo>
                    <a:lnTo>
                      <a:pt x="12" y="300"/>
                    </a:lnTo>
                    <a:lnTo>
                      <a:pt x="15" y="299"/>
                    </a:lnTo>
                    <a:lnTo>
                      <a:pt x="16" y="295"/>
                    </a:lnTo>
                    <a:lnTo>
                      <a:pt x="16" y="293"/>
                    </a:lnTo>
                    <a:lnTo>
                      <a:pt x="16" y="292"/>
                    </a:lnTo>
                    <a:lnTo>
                      <a:pt x="16" y="291"/>
                    </a:lnTo>
                    <a:lnTo>
                      <a:pt x="15" y="288"/>
                    </a:lnTo>
                    <a:lnTo>
                      <a:pt x="15" y="287"/>
                    </a:lnTo>
                    <a:lnTo>
                      <a:pt x="16" y="286"/>
                    </a:lnTo>
                    <a:lnTo>
                      <a:pt x="17" y="285"/>
                    </a:lnTo>
                    <a:lnTo>
                      <a:pt x="17" y="282"/>
                    </a:lnTo>
                    <a:lnTo>
                      <a:pt x="19" y="280"/>
                    </a:lnTo>
                    <a:lnTo>
                      <a:pt x="20" y="282"/>
                    </a:lnTo>
                    <a:lnTo>
                      <a:pt x="20" y="283"/>
                    </a:lnTo>
                    <a:lnTo>
                      <a:pt x="20" y="285"/>
                    </a:lnTo>
                    <a:lnTo>
                      <a:pt x="21" y="286"/>
                    </a:lnTo>
                    <a:lnTo>
                      <a:pt x="24" y="286"/>
                    </a:lnTo>
                    <a:lnTo>
                      <a:pt x="25" y="285"/>
                    </a:lnTo>
                    <a:lnTo>
                      <a:pt x="27" y="283"/>
                    </a:lnTo>
                    <a:lnTo>
                      <a:pt x="30" y="285"/>
                    </a:lnTo>
                    <a:lnTo>
                      <a:pt x="31" y="285"/>
                    </a:lnTo>
                    <a:lnTo>
                      <a:pt x="31" y="283"/>
                    </a:lnTo>
                    <a:lnTo>
                      <a:pt x="31" y="280"/>
                    </a:lnTo>
                    <a:lnTo>
                      <a:pt x="31" y="278"/>
                    </a:lnTo>
                    <a:lnTo>
                      <a:pt x="33" y="277"/>
                    </a:lnTo>
                    <a:lnTo>
                      <a:pt x="34" y="278"/>
                    </a:lnTo>
                    <a:lnTo>
                      <a:pt x="35" y="278"/>
                    </a:lnTo>
                    <a:lnTo>
                      <a:pt x="38" y="278"/>
                    </a:lnTo>
                    <a:lnTo>
                      <a:pt x="39" y="277"/>
                    </a:lnTo>
                    <a:lnTo>
                      <a:pt x="40" y="276"/>
                    </a:lnTo>
                    <a:lnTo>
                      <a:pt x="41" y="273"/>
                    </a:lnTo>
                    <a:lnTo>
                      <a:pt x="41" y="269"/>
                    </a:lnTo>
                    <a:lnTo>
                      <a:pt x="41" y="267"/>
                    </a:lnTo>
                    <a:lnTo>
                      <a:pt x="39" y="267"/>
                    </a:lnTo>
                    <a:lnTo>
                      <a:pt x="38" y="264"/>
                    </a:lnTo>
                    <a:lnTo>
                      <a:pt x="36" y="263"/>
                    </a:lnTo>
                    <a:lnTo>
                      <a:pt x="36" y="262"/>
                    </a:lnTo>
                    <a:lnTo>
                      <a:pt x="36" y="261"/>
                    </a:lnTo>
                    <a:lnTo>
                      <a:pt x="35" y="258"/>
                    </a:lnTo>
                    <a:lnTo>
                      <a:pt x="35" y="257"/>
                    </a:lnTo>
                    <a:lnTo>
                      <a:pt x="34" y="255"/>
                    </a:lnTo>
                    <a:lnTo>
                      <a:pt x="35" y="254"/>
                    </a:lnTo>
                    <a:lnTo>
                      <a:pt x="35" y="250"/>
                    </a:lnTo>
                    <a:lnTo>
                      <a:pt x="35" y="249"/>
                    </a:lnTo>
                    <a:lnTo>
                      <a:pt x="35" y="247"/>
                    </a:lnTo>
                    <a:lnTo>
                      <a:pt x="35" y="244"/>
                    </a:lnTo>
                    <a:lnTo>
                      <a:pt x="34" y="244"/>
                    </a:lnTo>
                    <a:lnTo>
                      <a:pt x="33" y="243"/>
                    </a:lnTo>
                    <a:lnTo>
                      <a:pt x="27" y="243"/>
                    </a:lnTo>
                    <a:lnTo>
                      <a:pt x="25" y="243"/>
                    </a:lnTo>
                    <a:lnTo>
                      <a:pt x="24" y="243"/>
                    </a:lnTo>
                    <a:lnTo>
                      <a:pt x="21" y="243"/>
                    </a:lnTo>
                    <a:lnTo>
                      <a:pt x="20" y="243"/>
                    </a:lnTo>
                    <a:lnTo>
                      <a:pt x="20" y="242"/>
                    </a:lnTo>
                    <a:lnTo>
                      <a:pt x="19" y="240"/>
                    </a:lnTo>
                    <a:lnTo>
                      <a:pt x="19" y="238"/>
                    </a:lnTo>
                    <a:lnTo>
                      <a:pt x="19" y="235"/>
                    </a:lnTo>
                    <a:lnTo>
                      <a:pt x="17" y="233"/>
                    </a:lnTo>
                    <a:lnTo>
                      <a:pt x="16" y="230"/>
                    </a:lnTo>
                    <a:lnTo>
                      <a:pt x="15" y="229"/>
                    </a:lnTo>
                    <a:lnTo>
                      <a:pt x="12" y="229"/>
                    </a:lnTo>
                    <a:lnTo>
                      <a:pt x="11" y="229"/>
                    </a:lnTo>
                    <a:lnTo>
                      <a:pt x="10" y="229"/>
                    </a:lnTo>
                    <a:lnTo>
                      <a:pt x="8" y="230"/>
                    </a:lnTo>
                    <a:lnTo>
                      <a:pt x="8" y="231"/>
                    </a:lnTo>
                    <a:lnTo>
                      <a:pt x="8" y="235"/>
                    </a:lnTo>
                    <a:lnTo>
                      <a:pt x="6" y="238"/>
                    </a:lnTo>
                    <a:lnTo>
                      <a:pt x="5" y="235"/>
                    </a:lnTo>
                    <a:lnTo>
                      <a:pt x="5" y="233"/>
                    </a:lnTo>
                    <a:lnTo>
                      <a:pt x="5" y="231"/>
                    </a:lnTo>
                    <a:lnTo>
                      <a:pt x="3" y="230"/>
                    </a:lnTo>
                    <a:lnTo>
                      <a:pt x="3" y="229"/>
                    </a:lnTo>
                    <a:lnTo>
                      <a:pt x="1" y="229"/>
                    </a:lnTo>
                    <a:lnTo>
                      <a:pt x="1" y="228"/>
                    </a:lnTo>
                    <a:lnTo>
                      <a:pt x="0" y="225"/>
                    </a:lnTo>
                    <a:lnTo>
                      <a:pt x="1" y="224"/>
                    </a:lnTo>
                    <a:lnTo>
                      <a:pt x="1" y="223"/>
                    </a:lnTo>
                    <a:lnTo>
                      <a:pt x="3" y="223"/>
                    </a:lnTo>
                    <a:lnTo>
                      <a:pt x="3" y="220"/>
                    </a:lnTo>
                    <a:lnTo>
                      <a:pt x="2" y="216"/>
                    </a:lnTo>
                    <a:lnTo>
                      <a:pt x="1" y="215"/>
                    </a:lnTo>
                    <a:lnTo>
                      <a:pt x="0" y="212"/>
                    </a:lnTo>
                    <a:lnTo>
                      <a:pt x="1" y="209"/>
                    </a:lnTo>
                    <a:lnTo>
                      <a:pt x="3" y="209"/>
                    </a:lnTo>
                    <a:lnTo>
                      <a:pt x="5" y="204"/>
                    </a:lnTo>
                    <a:lnTo>
                      <a:pt x="6" y="201"/>
                    </a:lnTo>
                    <a:lnTo>
                      <a:pt x="7" y="200"/>
                    </a:lnTo>
                    <a:lnTo>
                      <a:pt x="10" y="197"/>
                    </a:lnTo>
                    <a:lnTo>
                      <a:pt x="12" y="197"/>
                    </a:lnTo>
                    <a:lnTo>
                      <a:pt x="15" y="197"/>
                    </a:lnTo>
                    <a:lnTo>
                      <a:pt x="16" y="197"/>
                    </a:lnTo>
                    <a:lnTo>
                      <a:pt x="19" y="197"/>
                    </a:lnTo>
                    <a:lnTo>
                      <a:pt x="21" y="197"/>
                    </a:lnTo>
                    <a:lnTo>
                      <a:pt x="22" y="197"/>
                    </a:lnTo>
                    <a:lnTo>
                      <a:pt x="26" y="196"/>
                    </a:lnTo>
                    <a:lnTo>
                      <a:pt x="30" y="193"/>
                    </a:lnTo>
                    <a:lnTo>
                      <a:pt x="30" y="191"/>
                    </a:lnTo>
                    <a:lnTo>
                      <a:pt x="30" y="187"/>
                    </a:lnTo>
                    <a:lnTo>
                      <a:pt x="30" y="185"/>
                    </a:lnTo>
                    <a:lnTo>
                      <a:pt x="27" y="183"/>
                    </a:lnTo>
                    <a:lnTo>
                      <a:pt x="26" y="183"/>
                    </a:lnTo>
                    <a:lnTo>
                      <a:pt x="27" y="181"/>
                    </a:lnTo>
                    <a:lnTo>
                      <a:pt x="27" y="178"/>
                    </a:lnTo>
                    <a:lnTo>
                      <a:pt x="31" y="173"/>
                    </a:lnTo>
                    <a:lnTo>
                      <a:pt x="33" y="172"/>
                    </a:lnTo>
                    <a:lnTo>
                      <a:pt x="34" y="169"/>
                    </a:lnTo>
                    <a:lnTo>
                      <a:pt x="34" y="167"/>
                    </a:lnTo>
                    <a:lnTo>
                      <a:pt x="34" y="165"/>
                    </a:lnTo>
                    <a:lnTo>
                      <a:pt x="33" y="164"/>
                    </a:lnTo>
                    <a:lnTo>
                      <a:pt x="34" y="163"/>
                    </a:lnTo>
                    <a:lnTo>
                      <a:pt x="35" y="159"/>
                    </a:lnTo>
                    <a:lnTo>
                      <a:pt x="35" y="157"/>
                    </a:lnTo>
                    <a:lnTo>
                      <a:pt x="35" y="155"/>
                    </a:lnTo>
                    <a:lnTo>
                      <a:pt x="33" y="155"/>
                    </a:lnTo>
                    <a:lnTo>
                      <a:pt x="33" y="154"/>
                    </a:lnTo>
                    <a:lnTo>
                      <a:pt x="31" y="153"/>
                    </a:lnTo>
                    <a:lnTo>
                      <a:pt x="31" y="150"/>
                    </a:lnTo>
                    <a:lnTo>
                      <a:pt x="33" y="149"/>
                    </a:lnTo>
                    <a:lnTo>
                      <a:pt x="34" y="145"/>
                    </a:lnTo>
                    <a:lnTo>
                      <a:pt x="35" y="141"/>
                    </a:lnTo>
                    <a:lnTo>
                      <a:pt x="34" y="139"/>
                    </a:lnTo>
                    <a:lnTo>
                      <a:pt x="31" y="138"/>
                    </a:lnTo>
                    <a:lnTo>
                      <a:pt x="30" y="136"/>
                    </a:lnTo>
                    <a:lnTo>
                      <a:pt x="30" y="135"/>
                    </a:lnTo>
                    <a:lnTo>
                      <a:pt x="31" y="131"/>
                    </a:lnTo>
                    <a:lnTo>
                      <a:pt x="33" y="130"/>
                    </a:lnTo>
                    <a:lnTo>
                      <a:pt x="31" y="127"/>
                    </a:lnTo>
                    <a:lnTo>
                      <a:pt x="31" y="126"/>
                    </a:lnTo>
                    <a:lnTo>
                      <a:pt x="30" y="124"/>
                    </a:lnTo>
                    <a:lnTo>
                      <a:pt x="30" y="122"/>
                    </a:lnTo>
                    <a:lnTo>
                      <a:pt x="30" y="121"/>
                    </a:lnTo>
                    <a:lnTo>
                      <a:pt x="31" y="120"/>
                    </a:lnTo>
                    <a:lnTo>
                      <a:pt x="31" y="116"/>
                    </a:lnTo>
                    <a:lnTo>
                      <a:pt x="33" y="115"/>
                    </a:lnTo>
                    <a:lnTo>
                      <a:pt x="34" y="114"/>
                    </a:lnTo>
                    <a:lnTo>
                      <a:pt x="36" y="114"/>
                    </a:lnTo>
                    <a:lnTo>
                      <a:pt x="38" y="114"/>
                    </a:lnTo>
                    <a:lnTo>
                      <a:pt x="39" y="112"/>
                    </a:lnTo>
                    <a:lnTo>
                      <a:pt x="39" y="111"/>
                    </a:lnTo>
                    <a:lnTo>
                      <a:pt x="40" y="108"/>
                    </a:lnTo>
                    <a:lnTo>
                      <a:pt x="40" y="106"/>
                    </a:lnTo>
                    <a:lnTo>
                      <a:pt x="40" y="105"/>
                    </a:lnTo>
                    <a:lnTo>
                      <a:pt x="41" y="103"/>
                    </a:lnTo>
                    <a:lnTo>
                      <a:pt x="44" y="101"/>
                    </a:lnTo>
                    <a:lnTo>
                      <a:pt x="46" y="101"/>
                    </a:lnTo>
                    <a:lnTo>
                      <a:pt x="48" y="101"/>
                    </a:lnTo>
                    <a:lnTo>
                      <a:pt x="48" y="98"/>
                    </a:lnTo>
                    <a:lnTo>
                      <a:pt x="49" y="97"/>
                    </a:lnTo>
                    <a:lnTo>
                      <a:pt x="50" y="95"/>
                    </a:lnTo>
                    <a:lnTo>
                      <a:pt x="50" y="93"/>
                    </a:lnTo>
                    <a:lnTo>
                      <a:pt x="49" y="93"/>
                    </a:lnTo>
                    <a:lnTo>
                      <a:pt x="48" y="95"/>
                    </a:lnTo>
                    <a:lnTo>
                      <a:pt x="46" y="95"/>
                    </a:lnTo>
                    <a:lnTo>
                      <a:pt x="44" y="96"/>
                    </a:lnTo>
                    <a:lnTo>
                      <a:pt x="40" y="96"/>
                    </a:lnTo>
                    <a:lnTo>
                      <a:pt x="39" y="96"/>
                    </a:lnTo>
                    <a:lnTo>
                      <a:pt x="38" y="96"/>
                    </a:lnTo>
                    <a:lnTo>
                      <a:pt x="35" y="97"/>
                    </a:lnTo>
                    <a:lnTo>
                      <a:pt x="34" y="97"/>
                    </a:lnTo>
                    <a:lnTo>
                      <a:pt x="33" y="96"/>
                    </a:lnTo>
                    <a:lnTo>
                      <a:pt x="33" y="95"/>
                    </a:lnTo>
                    <a:lnTo>
                      <a:pt x="33" y="92"/>
                    </a:lnTo>
                    <a:lnTo>
                      <a:pt x="30" y="91"/>
                    </a:lnTo>
                    <a:lnTo>
                      <a:pt x="25" y="91"/>
                    </a:lnTo>
                    <a:lnTo>
                      <a:pt x="22" y="89"/>
                    </a:lnTo>
                    <a:lnTo>
                      <a:pt x="24" y="87"/>
                    </a:lnTo>
                    <a:lnTo>
                      <a:pt x="24" y="86"/>
                    </a:lnTo>
                    <a:lnTo>
                      <a:pt x="24" y="84"/>
                    </a:lnTo>
                    <a:lnTo>
                      <a:pt x="25" y="83"/>
                    </a:lnTo>
                    <a:lnTo>
                      <a:pt x="27" y="83"/>
                    </a:lnTo>
                    <a:lnTo>
                      <a:pt x="30" y="83"/>
                    </a:lnTo>
                    <a:lnTo>
                      <a:pt x="33" y="84"/>
                    </a:lnTo>
                    <a:lnTo>
                      <a:pt x="34" y="84"/>
                    </a:lnTo>
                    <a:lnTo>
                      <a:pt x="33" y="81"/>
                    </a:lnTo>
                    <a:lnTo>
                      <a:pt x="33" y="79"/>
                    </a:lnTo>
                    <a:lnTo>
                      <a:pt x="34" y="78"/>
                    </a:lnTo>
                    <a:lnTo>
                      <a:pt x="36" y="77"/>
                    </a:lnTo>
                    <a:lnTo>
                      <a:pt x="38" y="77"/>
                    </a:lnTo>
                    <a:lnTo>
                      <a:pt x="40" y="76"/>
                    </a:lnTo>
                    <a:lnTo>
                      <a:pt x="44" y="76"/>
                    </a:lnTo>
                    <a:lnTo>
                      <a:pt x="45" y="76"/>
                    </a:lnTo>
                    <a:lnTo>
                      <a:pt x="48" y="76"/>
                    </a:lnTo>
                    <a:lnTo>
                      <a:pt x="50" y="74"/>
                    </a:lnTo>
                    <a:lnTo>
                      <a:pt x="53" y="76"/>
                    </a:lnTo>
                    <a:lnTo>
                      <a:pt x="55" y="78"/>
                    </a:lnTo>
                    <a:lnTo>
                      <a:pt x="59" y="78"/>
                    </a:lnTo>
                    <a:lnTo>
                      <a:pt x="60" y="77"/>
                    </a:lnTo>
                    <a:lnTo>
                      <a:pt x="62" y="76"/>
                    </a:lnTo>
                    <a:lnTo>
                      <a:pt x="64" y="72"/>
                    </a:lnTo>
                    <a:lnTo>
                      <a:pt x="65" y="72"/>
                    </a:lnTo>
                    <a:lnTo>
                      <a:pt x="69" y="70"/>
                    </a:lnTo>
                    <a:lnTo>
                      <a:pt x="71" y="70"/>
                    </a:lnTo>
                    <a:lnTo>
                      <a:pt x="72" y="69"/>
                    </a:lnTo>
                    <a:lnTo>
                      <a:pt x="72" y="67"/>
                    </a:lnTo>
                    <a:lnTo>
                      <a:pt x="74" y="64"/>
                    </a:lnTo>
                    <a:lnTo>
                      <a:pt x="74" y="62"/>
                    </a:lnTo>
                    <a:lnTo>
                      <a:pt x="72" y="59"/>
                    </a:lnTo>
                    <a:lnTo>
                      <a:pt x="72" y="57"/>
                    </a:lnTo>
                    <a:lnTo>
                      <a:pt x="71" y="55"/>
                    </a:lnTo>
                    <a:lnTo>
                      <a:pt x="72" y="50"/>
                    </a:lnTo>
                    <a:lnTo>
                      <a:pt x="72" y="50"/>
                    </a:lnTo>
                    <a:lnTo>
                      <a:pt x="72" y="50"/>
                    </a:lnTo>
                    <a:lnTo>
                      <a:pt x="72" y="49"/>
                    </a:lnTo>
                    <a:lnTo>
                      <a:pt x="76" y="48"/>
                    </a:lnTo>
                    <a:lnTo>
                      <a:pt x="78" y="49"/>
                    </a:lnTo>
                    <a:lnTo>
                      <a:pt x="79" y="50"/>
                    </a:lnTo>
                    <a:lnTo>
                      <a:pt x="82" y="51"/>
                    </a:lnTo>
                    <a:lnTo>
                      <a:pt x="84" y="53"/>
                    </a:lnTo>
                    <a:lnTo>
                      <a:pt x="86" y="54"/>
                    </a:lnTo>
                    <a:lnTo>
                      <a:pt x="90" y="57"/>
                    </a:lnTo>
                    <a:lnTo>
                      <a:pt x="92" y="57"/>
                    </a:lnTo>
                    <a:lnTo>
                      <a:pt x="97" y="57"/>
                    </a:lnTo>
                    <a:lnTo>
                      <a:pt x="100" y="60"/>
                    </a:lnTo>
                    <a:lnTo>
                      <a:pt x="102" y="63"/>
                    </a:lnTo>
                    <a:lnTo>
                      <a:pt x="102" y="64"/>
                    </a:lnTo>
                    <a:lnTo>
                      <a:pt x="100" y="64"/>
                    </a:lnTo>
                    <a:lnTo>
                      <a:pt x="98" y="65"/>
                    </a:lnTo>
                    <a:lnTo>
                      <a:pt x="100" y="67"/>
                    </a:lnTo>
                    <a:lnTo>
                      <a:pt x="100" y="69"/>
                    </a:lnTo>
                    <a:lnTo>
                      <a:pt x="102" y="70"/>
                    </a:lnTo>
                    <a:lnTo>
                      <a:pt x="106" y="70"/>
                    </a:lnTo>
                    <a:lnTo>
                      <a:pt x="107" y="69"/>
                    </a:lnTo>
                    <a:lnTo>
                      <a:pt x="109" y="68"/>
                    </a:lnTo>
                    <a:lnTo>
                      <a:pt x="110" y="67"/>
                    </a:lnTo>
                    <a:lnTo>
                      <a:pt x="112" y="65"/>
                    </a:lnTo>
                    <a:lnTo>
                      <a:pt x="114" y="67"/>
                    </a:lnTo>
                    <a:lnTo>
                      <a:pt x="115" y="68"/>
                    </a:lnTo>
                    <a:lnTo>
                      <a:pt x="115" y="70"/>
                    </a:lnTo>
                    <a:lnTo>
                      <a:pt x="116" y="74"/>
                    </a:lnTo>
                    <a:lnTo>
                      <a:pt x="119" y="76"/>
                    </a:lnTo>
                    <a:lnTo>
                      <a:pt x="121" y="76"/>
                    </a:lnTo>
                    <a:lnTo>
                      <a:pt x="123" y="78"/>
                    </a:lnTo>
                    <a:lnTo>
                      <a:pt x="125" y="79"/>
                    </a:lnTo>
                    <a:lnTo>
                      <a:pt x="126" y="82"/>
                    </a:lnTo>
                    <a:lnTo>
                      <a:pt x="128" y="82"/>
                    </a:lnTo>
                    <a:lnTo>
                      <a:pt x="130" y="81"/>
                    </a:lnTo>
                    <a:lnTo>
                      <a:pt x="135" y="81"/>
                    </a:lnTo>
                    <a:lnTo>
                      <a:pt x="136" y="82"/>
                    </a:lnTo>
                    <a:lnTo>
                      <a:pt x="140" y="83"/>
                    </a:lnTo>
                    <a:lnTo>
                      <a:pt x="143" y="82"/>
                    </a:lnTo>
                    <a:lnTo>
                      <a:pt x="145" y="81"/>
                    </a:lnTo>
                    <a:lnTo>
                      <a:pt x="147" y="78"/>
                    </a:lnTo>
                    <a:lnTo>
                      <a:pt x="149" y="78"/>
                    </a:lnTo>
                    <a:lnTo>
                      <a:pt x="150" y="78"/>
                    </a:lnTo>
                    <a:lnTo>
                      <a:pt x="152" y="79"/>
                    </a:lnTo>
                    <a:lnTo>
                      <a:pt x="153" y="78"/>
                    </a:lnTo>
                    <a:lnTo>
                      <a:pt x="154" y="76"/>
                    </a:lnTo>
                    <a:lnTo>
                      <a:pt x="155" y="70"/>
                    </a:lnTo>
                    <a:lnTo>
                      <a:pt x="155" y="68"/>
                    </a:lnTo>
                    <a:lnTo>
                      <a:pt x="155" y="67"/>
                    </a:lnTo>
                    <a:lnTo>
                      <a:pt x="158" y="67"/>
                    </a:lnTo>
                    <a:lnTo>
                      <a:pt x="159" y="65"/>
                    </a:lnTo>
                    <a:lnTo>
                      <a:pt x="159" y="62"/>
                    </a:lnTo>
                    <a:lnTo>
                      <a:pt x="159" y="59"/>
                    </a:lnTo>
                    <a:lnTo>
                      <a:pt x="159" y="57"/>
                    </a:lnTo>
                    <a:lnTo>
                      <a:pt x="159" y="50"/>
                    </a:lnTo>
                    <a:lnTo>
                      <a:pt x="159" y="49"/>
                    </a:lnTo>
                    <a:lnTo>
                      <a:pt x="158" y="48"/>
                    </a:lnTo>
                    <a:lnTo>
                      <a:pt x="157" y="46"/>
                    </a:lnTo>
                    <a:lnTo>
                      <a:pt x="155" y="45"/>
                    </a:lnTo>
                    <a:lnTo>
                      <a:pt x="154" y="43"/>
                    </a:lnTo>
                    <a:lnTo>
                      <a:pt x="154" y="41"/>
                    </a:lnTo>
                    <a:lnTo>
                      <a:pt x="155" y="39"/>
                    </a:lnTo>
                    <a:lnTo>
                      <a:pt x="157" y="36"/>
                    </a:lnTo>
                    <a:lnTo>
                      <a:pt x="157" y="32"/>
                    </a:lnTo>
                    <a:lnTo>
                      <a:pt x="157" y="30"/>
                    </a:lnTo>
                    <a:lnTo>
                      <a:pt x="157" y="26"/>
                    </a:lnTo>
                    <a:lnTo>
                      <a:pt x="157" y="25"/>
                    </a:lnTo>
                    <a:lnTo>
                      <a:pt x="158" y="24"/>
                    </a:lnTo>
                    <a:lnTo>
                      <a:pt x="157" y="22"/>
                    </a:lnTo>
                    <a:lnTo>
                      <a:pt x="157" y="20"/>
                    </a:lnTo>
                    <a:lnTo>
                      <a:pt x="155" y="17"/>
                    </a:lnTo>
                    <a:lnTo>
                      <a:pt x="155" y="15"/>
                    </a:lnTo>
                    <a:lnTo>
                      <a:pt x="158" y="11"/>
                    </a:lnTo>
                    <a:lnTo>
                      <a:pt x="159" y="11"/>
                    </a:lnTo>
                    <a:lnTo>
                      <a:pt x="161" y="11"/>
                    </a:lnTo>
                    <a:lnTo>
                      <a:pt x="162" y="12"/>
                    </a:lnTo>
                    <a:lnTo>
                      <a:pt x="164" y="11"/>
                    </a:lnTo>
                    <a:lnTo>
                      <a:pt x="167" y="10"/>
                    </a:lnTo>
                    <a:lnTo>
                      <a:pt x="168" y="8"/>
                    </a:lnTo>
                    <a:lnTo>
                      <a:pt x="168" y="7"/>
                    </a:lnTo>
                    <a:lnTo>
                      <a:pt x="168" y="6"/>
                    </a:lnTo>
                    <a:lnTo>
                      <a:pt x="169" y="3"/>
                    </a:lnTo>
                    <a:lnTo>
                      <a:pt x="169" y="2"/>
                    </a:lnTo>
                    <a:lnTo>
                      <a:pt x="172" y="2"/>
                    </a:lnTo>
                    <a:lnTo>
                      <a:pt x="173" y="2"/>
                    </a:lnTo>
                    <a:lnTo>
                      <a:pt x="176" y="3"/>
                    </a:lnTo>
                    <a:lnTo>
                      <a:pt x="176" y="2"/>
                    </a:lnTo>
                    <a:lnTo>
                      <a:pt x="178" y="1"/>
                    </a:lnTo>
                    <a:lnTo>
                      <a:pt x="180" y="0"/>
                    </a:lnTo>
                    <a:lnTo>
                      <a:pt x="182" y="2"/>
                    </a:lnTo>
                    <a:lnTo>
                      <a:pt x="182" y="3"/>
                    </a:lnTo>
                    <a:lnTo>
                      <a:pt x="182" y="6"/>
                    </a:lnTo>
                    <a:lnTo>
                      <a:pt x="181" y="6"/>
                    </a:lnTo>
                    <a:lnTo>
                      <a:pt x="182" y="8"/>
                    </a:lnTo>
                    <a:lnTo>
                      <a:pt x="183" y="11"/>
                    </a:lnTo>
                    <a:lnTo>
                      <a:pt x="185" y="15"/>
                    </a:lnTo>
                    <a:lnTo>
                      <a:pt x="185" y="17"/>
                    </a:lnTo>
                    <a:lnTo>
                      <a:pt x="187" y="19"/>
                    </a:lnTo>
                    <a:lnTo>
                      <a:pt x="190" y="20"/>
                    </a:lnTo>
                    <a:lnTo>
                      <a:pt x="190" y="21"/>
                    </a:lnTo>
                    <a:lnTo>
                      <a:pt x="188" y="22"/>
                    </a:lnTo>
                    <a:lnTo>
                      <a:pt x="188" y="24"/>
                    </a:lnTo>
                    <a:lnTo>
                      <a:pt x="190" y="25"/>
                    </a:lnTo>
                    <a:lnTo>
                      <a:pt x="191" y="25"/>
                    </a:lnTo>
                    <a:lnTo>
                      <a:pt x="195" y="22"/>
                    </a:lnTo>
                    <a:lnTo>
                      <a:pt x="197" y="22"/>
                    </a:lnTo>
                    <a:lnTo>
                      <a:pt x="200" y="22"/>
                    </a:lnTo>
                    <a:lnTo>
                      <a:pt x="201" y="21"/>
                    </a:lnTo>
                    <a:lnTo>
                      <a:pt x="201" y="19"/>
                    </a:lnTo>
                    <a:lnTo>
                      <a:pt x="201" y="16"/>
                    </a:lnTo>
                    <a:lnTo>
                      <a:pt x="204" y="16"/>
                    </a:lnTo>
                    <a:lnTo>
                      <a:pt x="204" y="15"/>
                    </a:lnTo>
                    <a:lnTo>
                      <a:pt x="204" y="12"/>
                    </a:lnTo>
                    <a:lnTo>
                      <a:pt x="202" y="11"/>
                    </a:lnTo>
                    <a:lnTo>
                      <a:pt x="201" y="10"/>
                    </a:lnTo>
                    <a:lnTo>
                      <a:pt x="202" y="7"/>
                    </a:lnTo>
                    <a:lnTo>
                      <a:pt x="204" y="6"/>
                    </a:lnTo>
                    <a:lnTo>
                      <a:pt x="204" y="5"/>
                    </a:lnTo>
                    <a:lnTo>
                      <a:pt x="206" y="6"/>
                    </a:lnTo>
                    <a:lnTo>
                      <a:pt x="209" y="6"/>
                    </a:lnTo>
                    <a:lnTo>
                      <a:pt x="211" y="3"/>
                    </a:lnTo>
                    <a:lnTo>
                      <a:pt x="213" y="3"/>
                    </a:lnTo>
                    <a:lnTo>
                      <a:pt x="214" y="2"/>
                    </a:lnTo>
                    <a:lnTo>
                      <a:pt x="215" y="7"/>
                    </a:lnTo>
                    <a:lnTo>
                      <a:pt x="215" y="8"/>
                    </a:lnTo>
                    <a:lnTo>
                      <a:pt x="218" y="10"/>
                    </a:lnTo>
                    <a:lnTo>
                      <a:pt x="219" y="10"/>
                    </a:lnTo>
                    <a:lnTo>
                      <a:pt x="220" y="8"/>
                    </a:lnTo>
                    <a:lnTo>
                      <a:pt x="223" y="10"/>
                    </a:lnTo>
                    <a:lnTo>
                      <a:pt x="223" y="11"/>
                    </a:lnTo>
                    <a:lnTo>
                      <a:pt x="223" y="12"/>
                    </a:lnTo>
                    <a:lnTo>
                      <a:pt x="224" y="12"/>
                    </a:lnTo>
                    <a:lnTo>
                      <a:pt x="225" y="12"/>
                    </a:lnTo>
                    <a:lnTo>
                      <a:pt x="226" y="15"/>
                    </a:lnTo>
                    <a:lnTo>
                      <a:pt x="224" y="17"/>
                    </a:lnTo>
                    <a:lnTo>
                      <a:pt x="223" y="19"/>
                    </a:lnTo>
                    <a:lnTo>
                      <a:pt x="219" y="19"/>
                    </a:lnTo>
                    <a:lnTo>
                      <a:pt x="219" y="20"/>
                    </a:lnTo>
                    <a:lnTo>
                      <a:pt x="219" y="21"/>
                    </a:lnTo>
                    <a:lnTo>
                      <a:pt x="219" y="24"/>
                    </a:lnTo>
                    <a:lnTo>
                      <a:pt x="218" y="24"/>
                    </a:lnTo>
                    <a:lnTo>
                      <a:pt x="216" y="25"/>
                    </a:lnTo>
                    <a:lnTo>
                      <a:pt x="216" y="26"/>
                    </a:lnTo>
                    <a:lnTo>
                      <a:pt x="219" y="26"/>
                    </a:lnTo>
                    <a:lnTo>
                      <a:pt x="220" y="27"/>
                    </a:lnTo>
                    <a:lnTo>
                      <a:pt x="223" y="27"/>
                    </a:lnTo>
                    <a:lnTo>
                      <a:pt x="223" y="30"/>
                    </a:lnTo>
                    <a:lnTo>
                      <a:pt x="223" y="32"/>
                    </a:lnTo>
                    <a:lnTo>
                      <a:pt x="224" y="32"/>
                    </a:lnTo>
                    <a:lnTo>
                      <a:pt x="225" y="31"/>
                    </a:lnTo>
                    <a:lnTo>
                      <a:pt x="225" y="27"/>
                    </a:lnTo>
                    <a:lnTo>
                      <a:pt x="226" y="26"/>
                    </a:lnTo>
                    <a:lnTo>
                      <a:pt x="229" y="26"/>
                    </a:lnTo>
                    <a:lnTo>
                      <a:pt x="229" y="32"/>
                    </a:lnTo>
                    <a:lnTo>
                      <a:pt x="229" y="34"/>
                    </a:lnTo>
                    <a:lnTo>
                      <a:pt x="229" y="35"/>
                    </a:lnTo>
                    <a:lnTo>
                      <a:pt x="229" y="39"/>
                    </a:lnTo>
                    <a:lnTo>
                      <a:pt x="230" y="41"/>
                    </a:lnTo>
                    <a:lnTo>
                      <a:pt x="232" y="45"/>
                    </a:lnTo>
                    <a:lnTo>
                      <a:pt x="233" y="46"/>
                    </a:lnTo>
                    <a:lnTo>
                      <a:pt x="234" y="48"/>
                    </a:lnTo>
                    <a:lnTo>
                      <a:pt x="235" y="49"/>
                    </a:lnTo>
                    <a:lnTo>
                      <a:pt x="239" y="49"/>
                    </a:lnTo>
                    <a:lnTo>
                      <a:pt x="240" y="48"/>
                    </a:lnTo>
                    <a:lnTo>
                      <a:pt x="243" y="48"/>
                    </a:lnTo>
                    <a:lnTo>
                      <a:pt x="244" y="46"/>
                    </a:lnTo>
                    <a:lnTo>
                      <a:pt x="244" y="43"/>
                    </a:lnTo>
                    <a:lnTo>
                      <a:pt x="244" y="40"/>
                    </a:lnTo>
                    <a:lnTo>
                      <a:pt x="245" y="39"/>
                    </a:lnTo>
                    <a:lnTo>
                      <a:pt x="247" y="36"/>
                    </a:lnTo>
                    <a:lnTo>
                      <a:pt x="249" y="35"/>
                    </a:lnTo>
                    <a:lnTo>
                      <a:pt x="251" y="35"/>
                    </a:lnTo>
                    <a:lnTo>
                      <a:pt x="253" y="32"/>
                    </a:lnTo>
                    <a:lnTo>
                      <a:pt x="254" y="31"/>
                    </a:lnTo>
                    <a:lnTo>
                      <a:pt x="254" y="30"/>
                    </a:lnTo>
                    <a:lnTo>
                      <a:pt x="251" y="27"/>
                    </a:lnTo>
                    <a:lnTo>
                      <a:pt x="249" y="26"/>
                    </a:lnTo>
                    <a:lnTo>
                      <a:pt x="248" y="25"/>
                    </a:lnTo>
                    <a:lnTo>
                      <a:pt x="249" y="24"/>
                    </a:lnTo>
                    <a:lnTo>
                      <a:pt x="253" y="24"/>
                    </a:lnTo>
                    <a:lnTo>
                      <a:pt x="256" y="20"/>
                    </a:lnTo>
                    <a:lnTo>
                      <a:pt x="256" y="19"/>
                    </a:lnTo>
                    <a:lnTo>
                      <a:pt x="257" y="19"/>
                    </a:lnTo>
                    <a:lnTo>
                      <a:pt x="259" y="19"/>
                    </a:lnTo>
                    <a:lnTo>
                      <a:pt x="261" y="19"/>
                    </a:lnTo>
                    <a:lnTo>
                      <a:pt x="263" y="20"/>
                    </a:lnTo>
                    <a:lnTo>
                      <a:pt x="267" y="21"/>
                    </a:lnTo>
                    <a:lnTo>
                      <a:pt x="268" y="20"/>
                    </a:lnTo>
                    <a:lnTo>
                      <a:pt x="270" y="20"/>
                    </a:lnTo>
                    <a:lnTo>
                      <a:pt x="271" y="21"/>
                    </a:lnTo>
                    <a:lnTo>
                      <a:pt x="272" y="21"/>
                    </a:lnTo>
                    <a:lnTo>
                      <a:pt x="275" y="21"/>
                    </a:lnTo>
                    <a:lnTo>
                      <a:pt x="276" y="21"/>
                    </a:lnTo>
                    <a:lnTo>
                      <a:pt x="278" y="22"/>
                    </a:lnTo>
                    <a:lnTo>
                      <a:pt x="280" y="25"/>
                    </a:lnTo>
                    <a:lnTo>
                      <a:pt x="280" y="27"/>
                    </a:lnTo>
                    <a:lnTo>
                      <a:pt x="282" y="27"/>
                    </a:lnTo>
                    <a:lnTo>
                      <a:pt x="285" y="26"/>
                    </a:lnTo>
                    <a:lnTo>
                      <a:pt x="286" y="27"/>
                    </a:lnTo>
                    <a:lnTo>
                      <a:pt x="286" y="30"/>
                    </a:lnTo>
                    <a:lnTo>
                      <a:pt x="286" y="31"/>
                    </a:lnTo>
                    <a:lnTo>
                      <a:pt x="285" y="34"/>
                    </a:lnTo>
                    <a:lnTo>
                      <a:pt x="286" y="36"/>
                    </a:lnTo>
                    <a:lnTo>
                      <a:pt x="286" y="38"/>
                    </a:lnTo>
                    <a:lnTo>
                      <a:pt x="290" y="38"/>
                    </a:lnTo>
                    <a:lnTo>
                      <a:pt x="292" y="36"/>
                    </a:lnTo>
                    <a:lnTo>
                      <a:pt x="295" y="38"/>
                    </a:lnTo>
                    <a:lnTo>
                      <a:pt x="299" y="38"/>
                    </a:lnTo>
                    <a:lnTo>
                      <a:pt x="297" y="43"/>
                    </a:lnTo>
                    <a:lnTo>
                      <a:pt x="297" y="48"/>
                    </a:lnTo>
                    <a:lnTo>
                      <a:pt x="299" y="51"/>
                    </a:lnTo>
                    <a:lnTo>
                      <a:pt x="300" y="54"/>
                    </a:lnTo>
                    <a:lnTo>
                      <a:pt x="301" y="55"/>
                    </a:lnTo>
                    <a:lnTo>
                      <a:pt x="302" y="60"/>
                    </a:lnTo>
                    <a:lnTo>
                      <a:pt x="304" y="62"/>
                    </a:lnTo>
                    <a:lnTo>
                      <a:pt x="304" y="64"/>
                    </a:lnTo>
                    <a:lnTo>
                      <a:pt x="304" y="65"/>
                    </a:lnTo>
                    <a:lnTo>
                      <a:pt x="302" y="67"/>
                    </a:lnTo>
                    <a:lnTo>
                      <a:pt x="302" y="68"/>
                    </a:lnTo>
                    <a:lnTo>
                      <a:pt x="302" y="70"/>
                    </a:lnTo>
                    <a:lnTo>
                      <a:pt x="301" y="72"/>
                    </a:lnTo>
                    <a:lnTo>
                      <a:pt x="300" y="72"/>
                    </a:lnTo>
                    <a:lnTo>
                      <a:pt x="299" y="70"/>
                    </a:lnTo>
                    <a:lnTo>
                      <a:pt x="297" y="72"/>
                    </a:lnTo>
                    <a:lnTo>
                      <a:pt x="297" y="76"/>
                    </a:lnTo>
                    <a:lnTo>
                      <a:pt x="297" y="77"/>
                    </a:lnTo>
                    <a:lnTo>
                      <a:pt x="295" y="76"/>
                    </a:lnTo>
                    <a:lnTo>
                      <a:pt x="294" y="77"/>
                    </a:lnTo>
                    <a:lnTo>
                      <a:pt x="295" y="79"/>
                    </a:lnTo>
                    <a:lnTo>
                      <a:pt x="294" y="81"/>
                    </a:lnTo>
                    <a:lnTo>
                      <a:pt x="294" y="82"/>
                    </a:lnTo>
                    <a:lnTo>
                      <a:pt x="291" y="82"/>
                    </a:lnTo>
                    <a:lnTo>
                      <a:pt x="291" y="84"/>
                    </a:lnTo>
                    <a:lnTo>
                      <a:pt x="289" y="92"/>
                    </a:lnTo>
                    <a:lnTo>
                      <a:pt x="287" y="93"/>
                    </a:lnTo>
                    <a:lnTo>
                      <a:pt x="287" y="95"/>
                    </a:lnTo>
                    <a:lnTo>
                      <a:pt x="286" y="95"/>
                    </a:lnTo>
                    <a:lnTo>
                      <a:pt x="286" y="96"/>
                    </a:lnTo>
                    <a:lnTo>
                      <a:pt x="286" y="97"/>
                    </a:lnTo>
                    <a:lnTo>
                      <a:pt x="285" y="97"/>
                    </a:lnTo>
                    <a:lnTo>
                      <a:pt x="283" y="100"/>
                    </a:lnTo>
                    <a:lnTo>
                      <a:pt x="282" y="101"/>
                    </a:lnTo>
                    <a:lnTo>
                      <a:pt x="280" y="103"/>
                    </a:lnTo>
                    <a:lnTo>
                      <a:pt x="278" y="103"/>
                    </a:lnTo>
                    <a:lnTo>
                      <a:pt x="277" y="106"/>
                    </a:lnTo>
                    <a:lnTo>
                      <a:pt x="277" y="107"/>
                    </a:lnTo>
                    <a:lnTo>
                      <a:pt x="276" y="108"/>
                    </a:lnTo>
                    <a:lnTo>
                      <a:pt x="275" y="110"/>
                    </a:lnTo>
                    <a:lnTo>
                      <a:pt x="273" y="111"/>
                    </a:lnTo>
                    <a:lnTo>
                      <a:pt x="272" y="112"/>
                    </a:lnTo>
                    <a:lnTo>
                      <a:pt x="270" y="114"/>
                    </a:lnTo>
                    <a:lnTo>
                      <a:pt x="268" y="116"/>
                    </a:lnTo>
                    <a:lnTo>
                      <a:pt x="268" y="119"/>
                    </a:lnTo>
                    <a:lnTo>
                      <a:pt x="268" y="120"/>
                    </a:lnTo>
                    <a:lnTo>
                      <a:pt x="268" y="121"/>
                    </a:lnTo>
                    <a:lnTo>
                      <a:pt x="268" y="122"/>
                    </a:lnTo>
                    <a:lnTo>
                      <a:pt x="268" y="124"/>
                    </a:lnTo>
                    <a:lnTo>
                      <a:pt x="270" y="125"/>
                    </a:lnTo>
                    <a:lnTo>
                      <a:pt x="268" y="126"/>
                    </a:lnTo>
                    <a:lnTo>
                      <a:pt x="268" y="127"/>
                    </a:lnTo>
                    <a:lnTo>
                      <a:pt x="268" y="129"/>
                    </a:lnTo>
                    <a:lnTo>
                      <a:pt x="267" y="130"/>
                    </a:lnTo>
                    <a:lnTo>
                      <a:pt x="264" y="131"/>
                    </a:lnTo>
                    <a:lnTo>
                      <a:pt x="263" y="135"/>
                    </a:lnTo>
                    <a:lnTo>
                      <a:pt x="263" y="136"/>
                    </a:lnTo>
                    <a:lnTo>
                      <a:pt x="262" y="138"/>
                    </a:lnTo>
                    <a:lnTo>
                      <a:pt x="261" y="139"/>
                    </a:lnTo>
                    <a:lnTo>
                      <a:pt x="258" y="139"/>
                    </a:lnTo>
                    <a:lnTo>
                      <a:pt x="256" y="140"/>
                    </a:lnTo>
                    <a:lnTo>
                      <a:pt x="254" y="141"/>
                    </a:lnTo>
                    <a:lnTo>
                      <a:pt x="253" y="144"/>
                    </a:lnTo>
                    <a:lnTo>
                      <a:pt x="251" y="145"/>
                    </a:lnTo>
                    <a:lnTo>
                      <a:pt x="249" y="146"/>
                    </a:lnTo>
                    <a:lnTo>
                      <a:pt x="249" y="149"/>
                    </a:lnTo>
                    <a:lnTo>
                      <a:pt x="251" y="152"/>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4" name="Freeform 224">
                <a:extLst>
                  <a:ext uri="{FF2B5EF4-FFF2-40B4-BE49-F238E27FC236}">
                    <a16:creationId xmlns:a16="http://schemas.microsoft.com/office/drawing/2014/main" id="{F0D6D153-4449-44C9-94AF-E1FF14E73612}"/>
                  </a:ext>
                </a:extLst>
              </p:cNvPr>
              <p:cNvSpPr>
                <a:spLocks/>
              </p:cNvSpPr>
              <p:nvPr/>
            </p:nvSpPr>
            <p:spPr bwMode="auto">
              <a:xfrm>
                <a:off x="5235575" y="1536701"/>
                <a:ext cx="560387" cy="920750"/>
              </a:xfrm>
              <a:custGeom>
                <a:avLst/>
                <a:gdLst>
                  <a:gd name="T0" fmla="*/ 57 w 353"/>
                  <a:gd name="T1" fmla="*/ 419 h 580"/>
                  <a:gd name="T2" fmla="*/ 23 w 353"/>
                  <a:gd name="T3" fmla="*/ 389 h 580"/>
                  <a:gd name="T4" fmla="*/ 22 w 353"/>
                  <a:gd name="T5" fmla="*/ 350 h 580"/>
                  <a:gd name="T6" fmla="*/ 22 w 353"/>
                  <a:gd name="T7" fmla="*/ 319 h 580"/>
                  <a:gd name="T8" fmla="*/ 9 w 353"/>
                  <a:gd name="T9" fmla="*/ 279 h 580"/>
                  <a:gd name="T10" fmla="*/ 9 w 353"/>
                  <a:gd name="T11" fmla="*/ 249 h 580"/>
                  <a:gd name="T12" fmla="*/ 0 w 353"/>
                  <a:gd name="T13" fmla="*/ 229 h 580"/>
                  <a:gd name="T14" fmla="*/ 5 w 353"/>
                  <a:gd name="T15" fmla="*/ 197 h 580"/>
                  <a:gd name="T16" fmla="*/ 22 w 353"/>
                  <a:gd name="T17" fmla="*/ 170 h 580"/>
                  <a:gd name="T18" fmla="*/ 33 w 353"/>
                  <a:gd name="T19" fmla="*/ 142 h 580"/>
                  <a:gd name="T20" fmla="*/ 65 w 353"/>
                  <a:gd name="T21" fmla="*/ 130 h 580"/>
                  <a:gd name="T22" fmla="*/ 69 w 353"/>
                  <a:gd name="T23" fmla="*/ 100 h 580"/>
                  <a:gd name="T24" fmla="*/ 57 w 353"/>
                  <a:gd name="T25" fmla="*/ 70 h 580"/>
                  <a:gd name="T26" fmla="*/ 56 w 353"/>
                  <a:gd name="T27" fmla="*/ 45 h 580"/>
                  <a:gd name="T28" fmla="*/ 83 w 353"/>
                  <a:gd name="T29" fmla="*/ 32 h 580"/>
                  <a:gd name="T30" fmla="*/ 81 w 353"/>
                  <a:gd name="T31" fmla="*/ 10 h 580"/>
                  <a:gd name="T32" fmla="*/ 94 w 353"/>
                  <a:gd name="T33" fmla="*/ 5 h 580"/>
                  <a:gd name="T34" fmla="*/ 113 w 353"/>
                  <a:gd name="T35" fmla="*/ 21 h 580"/>
                  <a:gd name="T36" fmla="*/ 109 w 353"/>
                  <a:gd name="T37" fmla="*/ 49 h 580"/>
                  <a:gd name="T38" fmla="*/ 121 w 353"/>
                  <a:gd name="T39" fmla="*/ 76 h 580"/>
                  <a:gd name="T40" fmla="*/ 126 w 353"/>
                  <a:gd name="T41" fmla="*/ 94 h 580"/>
                  <a:gd name="T42" fmla="*/ 164 w 353"/>
                  <a:gd name="T43" fmla="*/ 81 h 580"/>
                  <a:gd name="T44" fmla="*/ 183 w 353"/>
                  <a:gd name="T45" fmla="*/ 92 h 580"/>
                  <a:gd name="T46" fmla="*/ 156 w 353"/>
                  <a:gd name="T47" fmla="*/ 134 h 580"/>
                  <a:gd name="T48" fmla="*/ 161 w 353"/>
                  <a:gd name="T49" fmla="*/ 170 h 580"/>
                  <a:gd name="T50" fmla="*/ 154 w 353"/>
                  <a:gd name="T51" fmla="*/ 199 h 580"/>
                  <a:gd name="T52" fmla="*/ 166 w 353"/>
                  <a:gd name="T53" fmla="*/ 237 h 580"/>
                  <a:gd name="T54" fmla="*/ 149 w 353"/>
                  <a:gd name="T55" fmla="*/ 263 h 580"/>
                  <a:gd name="T56" fmla="*/ 152 w 353"/>
                  <a:gd name="T57" fmla="*/ 286 h 580"/>
                  <a:gd name="T58" fmla="*/ 165 w 353"/>
                  <a:gd name="T59" fmla="*/ 314 h 580"/>
                  <a:gd name="T60" fmla="*/ 187 w 353"/>
                  <a:gd name="T61" fmla="*/ 333 h 580"/>
                  <a:gd name="T62" fmla="*/ 215 w 353"/>
                  <a:gd name="T63" fmla="*/ 338 h 580"/>
                  <a:gd name="T64" fmla="*/ 240 w 353"/>
                  <a:gd name="T65" fmla="*/ 341 h 580"/>
                  <a:gd name="T66" fmla="*/ 265 w 353"/>
                  <a:gd name="T67" fmla="*/ 346 h 580"/>
                  <a:gd name="T68" fmla="*/ 301 w 353"/>
                  <a:gd name="T69" fmla="*/ 348 h 580"/>
                  <a:gd name="T70" fmla="*/ 327 w 353"/>
                  <a:gd name="T71" fmla="*/ 360 h 580"/>
                  <a:gd name="T72" fmla="*/ 346 w 353"/>
                  <a:gd name="T73" fmla="*/ 365 h 580"/>
                  <a:gd name="T74" fmla="*/ 341 w 353"/>
                  <a:gd name="T75" fmla="*/ 377 h 580"/>
                  <a:gd name="T76" fmla="*/ 332 w 353"/>
                  <a:gd name="T77" fmla="*/ 398 h 580"/>
                  <a:gd name="T78" fmla="*/ 320 w 353"/>
                  <a:gd name="T79" fmla="*/ 415 h 580"/>
                  <a:gd name="T80" fmla="*/ 301 w 353"/>
                  <a:gd name="T81" fmla="*/ 429 h 580"/>
                  <a:gd name="T82" fmla="*/ 273 w 353"/>
                  <a:gd name="T83" fmla="*/ 428 h 580"/>
                  <a:gd name="T84" fmla="*/ 234 w 353"/>
                  <a:gd name="T85" fmla="*/ 446 h 580"/>
                  <a:gd name="T86" fmla="*/ 213 w 353"/>
                  <a:gd name="T87" fmla="*/ 471 h 580"/>
                  <a:gd name="T88" fmla="*/ 185 w 353"/>
                  <a:gd name="T89" fmla="*/ 460 h 580"/>
                  <a:gd name="T90" fmla="*/ 169 w 353"/>
                  <a:gd name="T91" fmla="*/ 458 h 580"/>
                  <a:gd name="T92" fmla="*/ 151 w 353"/>
                  <a:gd name="T93" fmla="*/ 462 h 580"/>
                  <a:gd name="T94" fmla="*/ 151 w 353"/>
                  <a:gd name="T95" fmla="*/ 489 h 580"/>
                  <a:gd name="T96" fmla="*/ 136 w 353"/>
                  <a:gd name="T97" fmla="*/ 513 h 580"/>
                  <a:gd name="T98" fmla="*/ 121 w 353"/>
                  <a:gd name="T99" fmla="*/ 535 h 580"/>
                  <a:gd name="T100" fmla="*/ 114 w 353"/>
                  <a:gd name="T101" fmla="*/ 550 h 580"/>
                  <a:gd name="T102" fmla="*/ 109 w 353"/>
                  <a:gd name="T103" fmla="*/ 565 h 580"/>
                  <a:gd name="T104" fmla="*/ 94 w 353"/>
                  <a:gd name="T105" fmla="*/ 580 h 580"/>
                  <a:gd name="T106" fmla="*/ 80 w 353"/>
                  <a:gd name="T107" fmla="*/ 554 h 580"/>
                  <a:gd name="T108" fmla="*/ 89 w 353"/>
                  <a:gd name="T109" fmla="*/ 531 h 580"/>
                  <a:gd name="T110" fmla="*/ 95 w 353"/>
                  <a:gd name="T111" fmla="*/ 495 h 580"/>
                  <a:gd name="T112" fmla="*/ 81 w 353"/>
                  <a:gd name="T113" fmla="*/ 472 h 580"/>
                  <a:gd name="T114" fmla="*/ 85 w 353"/>
                  <a:gd name="T115" fmla="*/ 446 h 580"/>
                  <a:gd name="T116" fmla="*/ 61 w 353"/>
                  <a:gd name="T117" fmla="*/ 43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580">
                    <a:moveTo>
                      <a:pt x="42" y="434"/>
                    </a:moveTo>
                    <a:lnTo>
                      <a:pt x="46" y="433"/>
                    </a:lnTo>
                    <a:lnTo>
                      <a:pt x="49" y="432"/>
                    </a:lnTo>
                    <a:lnTo>
                      <a:pt x="49" y="429"/>
                    </a:lnTo>
                    <a:lnTo>
                      <a:pt x="50" y="427"/>
                    </a:lnTo>
                    <a:lnTo>
                      <a:pt x="52" y="424"/>
                    </a:lnTo>
                    <a:lnTo>
                      <a:pt x="54" y="423"/>
                    </a:lnTo>
                    <a:lnTo>
                      <a:pt x="55" y="423"/>
                    </a:lnTo>
                    <a:lnTo>
                      <a:pt x="57" y="423"/>
                    </a:lnTo>
                    <a:lnTo>
                      <a:pt x="61" y="422"/>
                    </a:lnTo>
                    <a:lnTo>
                      <a:pt x="64" y="422"/>
                    </a:lnTo>
                    <a:lnTo>
                      <a:pt x="64" y="419"/>
                    </a:lnTo>
                    <a:lnTo>
                      <a:pt x="61" y="419"/>
                    </a:lnTo>
                    <a:lnTo>
                      <a:pt x="57" y="419"/>
                    </a:lnTo>
                    <a:lnTo>
                      <a:pt x="54" y="419"/>
                    </a:lnTo>
                    <a:lnTo>
                      <a:pt x="51" y="418"/>
                    </a:lnTo>
                    <a:lnTo>
                      <a:pt x="47" y="415"/>
                    </a:lnTo>
                    <a:lnTo>
                      <a:pt x="42" y="414"/>
                    </a:lnTo>
                    <a:lnTo>
                      <a:pt x="38" y="412"/>
                    </a:lnTo>
                    <a:lnTo>
                      <a:pt x="36" y="408"/>
                    </a:lnTo>
                    <a:lnTo>
                      <a:pt x="33" y="407"/>
                    </a:lnTo>
                    <a:lnTo>
                      <a:pt x="31" y="404"/>
                    </a:lnTo>
                    <a:lnTo>
                      <a:pt x="31" y="401"/>
                    </a:lnTo>
                    <a:lnTo>
                      <a:pt x="27" y="400"/>
                    </a:lnTo>
                    <a:lnTo>
                      <a:pt x="24" y="398"/>
                    </a:lnTo>
                    <a:lnTo>
                      <a:pt x="23" y="394"/>
                    </a:lnTo>
                    <a:lnTo>
                      <a:pt x="23" y="391"/>
                    </a:lnTo>
                    <a:lnTo>
                      <a:pt x="23" y="389"/>
                    </a:lnTo>
                    <a:lnTo>
                      <a:pt x="21" y="385"/>
                    </a:lnTo>
                    <a:lnTo>
                      <a:pt x="18" y="380"/>
                    </a:lnTo>
                    <a:lnTo>
                      <a:pt x="17" y="376"/>
                    </a:lnTo>
                    <a:lnTo>
                      <a:pt x="16" y="375"/>
                    </a:lnTo>
                    <a:lnTo>
                      <a:pt x="16" y="371"/>
                    </a:lnTo>
                    <a:lnTo>
                      <a:pt x="14" y="367"/>
                    </a:lnTo>
                    <a:lnTo>
                      <a:pt x="12" y="363"/>
                    </a:lnTo>
                    <a:lnTo>
                      <a:pt x="10" y="361"/>
                    </a:lnTo>
                    <a:lnTo>
                      <a:pt x="10" y="358"/>
                    </a:lnTo>
                    <a:lnTo>
                      <a:pt x="14" y="357"/>
                    </a:lnTo>
                    <a:lnTo>
                      <a:pt x="17" y="357"/>
                    </a:lnTo>
                    <a:lnTo>
                      <a:pt x="17" y="356"/>
                    </a:lnTo>
                    <a:lnTo>
                      <a:pt x="18" y="353"/>
                    </a:lnTo>
                    <a:lnTo>
                      <a:pt x="22" y="350"/>
                    </a:lnTo>
                    <a:lnTo>
                      <a:pt x="23" y="350"/>
                    </a:lnTo>
                    <a:lnTo>
                      <a:pt x="24" y="350"/>
                    </a:lnTo>
                    <a:lnTo>
                      <a:pt x="26" y="350"/>
                    </a:lnTo>
                    <a:lnTo>
                      <a:pt x="24" y="346"/>
                    </a:lnTo>
                    <a:lnTo>
                      <a:pt x="24" y="343"/>
                    </a:lnTo>
                    <a:lnTo>
                      <a:pt x="23" y="342"/>
                    </a:lnTo>
                    <a:lnTo>
                      <a:pt x="21" y="341"/>
                    </a:lnTo>
                    <a:lnTo>
                      <a:pt x="19" y="338"/>
                    </a:lnTo>
                    <a:lnTo>
                      <a:pt x="19" y="334"/>
                    </a:lnTo>
                    <a:lnTo>
                      <a:pt x="19" y="331"/>
                    </a:lnTo>
                    <a:lnTo>
                      <a:pt x="19" y="328"/>
                    </a:lnTo>
                    <a:lnTo>
                      <a:pt x="21" y="325"/>
                    </a:lnTo>
                    <a:lnTo>
                      <a:pt x="22" y="323"/>
                    </a:lnTo>
                    <a:lnTo>
                      <a:pt x="22" y="319"/>
                    </a:lnTo>
                    <a:lnTo>
                      <a:pt x="22" y="315"/>
                    </a:lnTo>
                    <a:lnTo>
                      <a:pt x="22" y="313"/>
                    </a:lnTo>
                    <a:lnTo>
                      <a:pt x="19" y="308"/>
                    </a:lnTo>
                    <a:lnTo>
                      <a:pt x="18" y="304"/>
                    </a:lnTo>
                    <a:lnTo>
                      <a:pt x="17" y="303"/>
                    </a:lnTo>
                    <a:lnTo>
                      <a:pt x="16" y="300"/>
                    </a:lnTo>
                    <a:lnTo>
                      <a:pt x="14" y="299"/>
                    </a:lnTo>
                    <a:lnTo>
                      <a:pt x="12" y="295"/>
                    </a:lnTo>
                    <a:lnTo>
                      <a:pt x="12" y="293"/>
                    </a:lnTo>
                    <a:lnTo>
                      <a:pt x="10" y="289"/>
                    </a:lnTo>
                    <a:lnTo>
                      <a:pt x="10" y="285"/>
                    </a:lnTo>
                    <a:lnTo>
                      <a:pt x="10" y="284"/>
                    </a:lnTo>
                    <a:lnTo>
                      <a:pt x="10" y="281"/>
                    </a:lnTo>
                    <a:lnTo>
                      <a:pt x="9" y="279"/>
                    </a:lnTo>
                    <a:lnTo>
                      <a:pt x="8" y="275"/>
                    </a:lnTo>
                    <a:lnTo>
                      <a:pt x="7" y="272"/>
                    </a:lnTo>
                    <a:lnTo>
                      <a:pt x="7" y="268"/>
                    </a:lnTo>
                    <a:lnTo>
                      <a:pt x="5" y="266"/>
                    </a:lnTo>
                    <a:lnTo>
                      <a:pt x="5" y="263"/>
                    </a:lnTo>
                    <a:lnTo>
                      <a:pt x="5" y="260"/>
                    </a:lnTo>
                    <a:lnTo>
                      <a:pt x="5" y="258"/>
                    </a:lnTo>
                    <a:lnTo>
                      <a:pt x="7" y="258"/>
                    </a:lnTo>
                    <a:lnTo>
                      <a:pt x="8" y="257"/>
                    </a:lnTo>
                    <a:lnTo>
                      <a:pt x="9" y="256"/>
                    </a:lnTo>
                    <a:lnTo>
                      <a:pt x="9" y="255"/>
                    </a:lnTo>
                    <a:lnTo>
                      <a:pt x="9" y="252"/>
                    </a:lnTo>
                    <a:lnTo>
                      <a:pt x="9" y="251"/>
                    </a:lnTo>
                    <a:lnTo>
                      <a:pt x="9" y="249"/>
                    </a:lnTo>
                    <a:lnTo>
                      <a:pt x="8" y="244"/>
                    </a:lnTo>
                    <a:lnTo>
                      <a:pt x="8" y="243"/>
                    </a:lnTo>
                    <a:lnTo>
                      <a:pt x="8" y="242"/>
                    </a:lnTo>
                    <a:lnTo>
                      <a:pt x="8" y="241"/>
                    </a:lnTo>
                    <a:lnTo>
                      <a:pt x="8" y="239"/>
                    </a:lnTo>
                    <a:lnTo>
                      <a:pt x="8" y="238"/>
                    </a:lnTo>
                    <a:lnTo>
                      <a:pt x="8" y="237"/>
                    </a:lnTo>
                    <a:lnTo>
                      <a:pt x="7" y="237"/>
                    </a:lnTo>
                    <a:lnTo>
                      <a:pt x="5" y="238"/>
                    </a:lnTo>
                    <a:lnTo>
                      <a:pt x="4" y="237"/>
                    </a:lnTo>
                    <a:lnTo>
                      <a:pt x="3" y="235"/>
                    </a:lnTo>
                    <a:lnTo>
                      <a:pt x="2" y="233"/>
                    </a:lnTo>
                    <a:lnTo>
                      <a:pt x="0" y="230"/>
                    </a:lnTo>
                    <a:lnTo>
                      <a:pt x="0" y="229"/>
                    </a:lnTo>
                    <a:lnTo>
                      <a:pt x="0" y="228"/>
                    </a:lnTo>
                    <a:lnTo>
                      <a:pt x="0" y="227"/>
                    </a:lnTo>
                    <a:lnTo>
                      <a:pt x="2" y="224"/>
                    </a:lnTo>
                    <a:lnTo>
                      <a:pt x="3" y="223"/>
                    </a:lnTo>
                    <a:lnTo>
                      <a:pt x="3" y="222"/>
                    </a:lnTo>
                    <a:lnTo>
                      <a:pt x="4" y="220"/>
                    </a:lnTo>
                    <a:lnTo>
                      <a:pt x="7" y="215"/>
                    </a:lnTo>
                    <a:lnTo>
                      <a:pt x="7" y="214"/>
                    </a:lnTo>
                    <a:lnTo>
                      <a:pt x="5" y="209"/>
                    </a:lnTo>
                    <a:lnTo>
                      <a:pt x="5" y="208"/>
                    </a:lnTo>
                    <a:lnTo>
                      <a:pt x="5" y="205"/>
                    </a:lnTo>
                    <a:lnTo>
                      <a:pt x="5" y="201"/>
                    </a:lnTo>
                    <a:lnTo>
                      <a:pt x="5" y="199"/>
                    </a:lnTo>
                    <a:lnTo>
                      <a:pt x="5" y="197"/>
                    </a:lnTo>
                    <a:lnTo>
                      <a:pt x="5" y="196"/>
                    </a:lnTo>
                    <a:lnTo>
                      <a:pt x="5" y="195"/>
                    </a:lnTo>
                    <a:lnTo>
                      <a:pt x="7" y="195"/>
                    </a:lnTo>
                    <a:lnTo>
                      <a:pt x="7" y="192"/>
                    </a:lnTo>
                    <a:lnTo>
                      <a:pt x="9" y="189"/>
                    </a:lnTo>
                    <a:lnTo>
                      <a:pt x="10" y="186"/>
                    </a:lnTo>
                    <a:lnTo>
                      <a:pt x="14" y="182"/>
                    </a:lnTo>
                    <a:lnTo>
                      <a:pt x="17" y="181"/>
                    </a:lnTo>
                    <a:lnTo>
                      <a:pt x="17" y="178"/>
                    </a:lnTo>
                    <a:lnTo>
                      <a:pt x="19" y="177"/>
                    </a:lnTo>
                    <a:lnTo>
                      <a:pt x="21" y="176"/>
                    </a:lnTo>
                    <a:lnTo>
                      <a:pt x="21" y="175"/>
                    </a:lnTo>
                    <a:lnTo>
                      <a:pt x="21" y="171"/>
                    </a:lnTo>
                    <a:lnTo>
                      <a:pt x="22" y="170"/>
                    </a:lnTo>
                    <a:lnTo>
                      <a:pt x="21" y="167"/>
                    </a:lnTo>
                    <a:lnTo>
                      <a:pt x="21" y="166"/>
                    </a:lnTo>
                    <a:lnTo>
                      <a:pt x="21" y="165"/>
                    </a:lnTo>
                    <a:lnTo>
                      <a:pt x="22" y="163"/>
                    </a:lnTo>
                    <a:lnTo>
                      <a:pt x="23" y="161"/>
                    </a:lnTo>
                    <a:lnTo>
                      <a:pt x="23" y="159"/>
                    </a:lnTo>
                    <a:lnTo>
                      <a:pt x="24" y="157"/>
                    </a:lnTo>
                    <a:lnTo>
                      <a:pt x="26" y="156"/>
                    </a:lnTo>
                    <a:lnTo>
                      <a:pt x="26" y="154"/>
                    </a:lnTo>
                    <a:lnTo>
                      <a:pt x="27" y="153"/>
                    </a:lnTo>
                    <a:lnTo>
                      <a:pt x="29" y="152"/>
                    </a:lnTo>
                    <a:lnTo>
                      <a:pt x="31" y="149"/>
                    </a:lnTo>
                    <a:lnTo>
                      <a:pt x="32" y="147"/>
                    </a:lnTo>
                    <a:lnTo>
                      <a:pt x="33" y="142"/>
                    </a:lnTo>
                    <a:lnTo>
                      <a:pt x="33" y="140"/>
                    </a:lnTo>
                    <a:lnTo>
                      <a:pt x="35" y="138"/>
                    </a:lnTo>
                    <a:lnTo>
                      <a:pt x="36" y="135"/>
                    </a:lnTo>
                    <a:lnTo>
                      <a:pt x="38" y="134"/>
                    </a:lnTo>
                    <a:lnTo>
                      <a:pt x="41" y="134"/>
                    </a:lnTo>
                    <a:lnTo>
                      <a:pt x="45" y="133"/>
                    </a:lnTo>
                    <a:lnTo>
                      <a:pt x="49" y="134"/>
                    </a:lnTo>
                    <a:lnTo>
                      <a:pt x="52" y="134"/>
                    </a:lnTo>
                    <a:lnTo>
                      <a:pt x="56" y="134"/>
                    </a:lnTo>
                    <a:lnTo>
                      <a:pt x="60" y="134"/>
                    </a:lnTo>
                    <a:lnTo>
                      <a:pt x="61" y="134"/>
                    </a:lnTo>
                    <a:lnTo>
                      <a:pt x="62" y="133"/>
                    </a:lnTo>
                    <a:lnTo>
                      <a:pt x="64" y="132"/>
                    </a:lnTo>
                    <a:lnTo>
                      <a:pt x="65" y="130"/>
                    </a:lnTo>
                    <a:lnTo>
                      <a:pt x="65" y="129"/>
                    </a:lnTo>
                    <a:lnTo>
                      <a:pt x="68" y="125"/>
                    </a:lnTo>
                    <a:lnTo>
                      <a:pt x="69" y="125"/>
                    </a:lnTo>
                    <a:lnTo>
                      <a:pt x="68" y="123"/>
                    </a:lnTo>
                    <a:lnTo>
                      <a:pt x="68" y="121"/>
                    </a:lnTo>
                    <a:lnTo>
                      <a:pt x="66" y="119"/>
                    </a:lnTo>
                    <a:lnTo>
                      <a:pt x="65" y="116"/>
                    </a:lnTo>
                    <a:lnTo>
                      <a:pt x="65" y="114"/>
                    </a:lnTo>
                    <a:lnTo>
                      <a:pt x="66" y="111"/>
                    </a:lnTo>
                    <a:lnTo>
                      <a:pt x="66" y="109"/>
                    </a:lnTo>
                    <a:lnTo>
                      <a:pt x="68" y="105"/>
                    </a:lnTo>
                    <a:lnTo>
                      <a:pt x="69" y="104"/>
                    </a:lnTo>
                    <a:lnTo>
                      <a:pt x="70" y="101"/>
                    </a:lnTo>
                    <a:lnTo>
                      <a:pt x="69" y="100"/>
                    </a:lnTo>
                    <a:lnTo>
                      <a:pt x="69" y="97"/>
                    </a:lnTo>
                    <a:lnTo>
                      <a:pt x="69" y="96"/>
                    </a:lnTo>
                    <a:lnTo>
                      <a:pt x="68" y="94"/>
                    </a:lnTo>
                    <a:lnTo>
                      <a:pt x="65" y="92"/>
                    </a:lnTo>
                    <a:lnTo>
                      <a:pt x="64" y="91"/>
                    </a:lnTo>
                    <a:lnTo>
                      <a:pt x="64" y="89"/>
                    </a:lnTo>
                    <a:lnTo>
                      <a:pt x="62" y="86"/>
                    </a:lnTo>
                    <a:lnTo>
                      <a:pt x="62" y="82"/>
                    </a:lnTo>
                    <a:lnTo>
                      <a:pt x="62" y="80"/>
                    </a:lnTo>
                    <a:lnTo>
                      <a:pt x="62" y="78"/>
                    </a:lnTo>
                    <a:lnTo>
                      <a:pt x="60" y="75"/>
                    </a:lnTo>
                    <a:lnTo>
                      <a:pt x="60" y="73"/>
                    </a:lnTo>
                    <a:lnTo>
                      <a:pt x="57" y="71"/>
                    </a:lnTo>
                    <a:lnTo>
                      <a:pt x="57" y="70"/>
                    </a:lnTo>
                    <a:lnTo>
                      <a:pt x="57" y="66"/>
                    </a:lnTo>
                    <a:lnTo>
                      <a:pt x="56" y="64"/>
                    </a:lnTo>
                    <a:lnTo>
                      <a:pt x="55" y="63"/>
                    </a:lnTo>
                    <a:lnTo>
                      <a:pt x="55" y="61"/>
                    </a:lnTo>
                    <a:lnTo>
                      <a:pt x="54" y="59"/>
                    </a:lnTo>
                    <a:lnTo>
                      <a:pt x="54" y="58"/>
                    </a:lnTo>
                    <a:lnTo>
                      <a:pt x="52" y="56"/>
                    </a:lnTo>
                    <a:lnTo>
                      <a:pt x="51" y="53"/>
                    </a:lnTo>
                    <a:lnTo>
                      <a:pt x="51" y="52"/>
                    </a:lnTo>
                    <a:lnTo>
                      <a:pt x="50" y="51"/>
                    </a:lnTo>
                    <a:lnTo>
                      <a:pt x="50" y="49"/>
                    </a:lnTo>
                    <a:lnTo>
                      <a:pt x="52" y="48"/>
                    </a:lnTo>
                    <a:lnTo>
                      <a:pt x="54" y="47"/>
                    </a:lnTo>
                    <a:lnTo>
                      <a:pt x="56" y="45"/>
                    </a:lnTo>
                    <a:lnTo>
                      <a:pt x="57" y="44"/>
                    </a:lnTo>
                    <a:lnTo>
                      <a:pt x="60" y="43"/>
                    </a:lnTo>
                    <a:lnTo>
                      <a:pt x="61" y="42"/>
                    </a:lnTo>
                    <a:lnTo>
                      <a:pt x="62" y="42"/>
                    </a:lnTo>
                    <a:lnTo>
                      <a:pt x="62" y="40"/>
                    </a:lnTo>
                    <a:lnTo>
                      <a:pt x="62" y="38"/>
                    </a:lnTo>
                    <a:lnTo>
                      <a:pt x="62" y="37"/>
                    </a:lnTo>
                    <a:lnTo>
                      <a:pt x="65" y="35"/>
                    </a:lnTo>
                    <a:lnTo>
                      <a:pt x="66" y="34"/>
                    </a:lnTo>
                    <a:lnTo>
                      <a:pt x="68" y="33"/>
                    </a:lnTo>
                    <a:lnTo>
                      <a:pt x="70" y="33"/>
                    </a:lnTo>
                    <a:lnTo>
                      <a:pt x="71" y="33"/>
                    </a:lnTo>
                    <a:lnTo>
                      <a:pt x="75" y="34"/>
                    </a:lnTo>
                    <a:lnTo>
                      <a:pt x="83" y="32"/>
                    </a:lnTo>
                    <a:lnTo>
                      <a:pt x="84" y="30"/>
                    </a:lnTo>
                    <a:lnTo>
                      <a:pt x="85" y="28"/>
                    </a:lnTo>
                    <a:lnTo>
                      <a:pt x="85" y="26"/>
                    </a:lnTo>
                    <a:lnTo>
                      <a:pt x="85" y="23"/>
                    </a:lnTo>
                    <a:lnTo>
                      <a:pt x="87" y="20"/>
                    </a:lnTo>
                    <a:lnTo>
                      <a:pt x="87" y="18"/>
                    </a:lnTo>
                    <a:lnTo>
                      <a:pt x="87" y="16"/>
                    </a:lnTo>
                    <a:lnTo>
                      <a:pt x="87" y="14"/>
                    </a:lnTo>
                    <a:lnTo>
                      <a:pt x="85" y="12"/>
                    </a:lnTo>
                    <a:lnTo>
                      <a:pt x="84" y="12"/>
                    </a:lnTo>
                    <a:lnTo>
                      <a:pt x="84" y="11"/>
                    </a:lnTo>
                    <a:lnTo>
                      <a:pt x="83" y="11"/>
                    </a:lnTo>
                    <a:lnTo>
                      <a:pt x="81" y="11"/>
                    </a:lnTo>
                    <a:lnTo>
                      <a:pt x="81" y="10"/>
                    </a:lnTo>
                    <a:lnTo>
                      <a:pt x="83" y="7"/>
                    </a:lnTo>
                    <a:lnTo>
                      <a:pt x="83" y="5"/>
                    </a:lnTo>
                    <a:lnTo>
                      <a:pt x="81" y="4"/>
                    </a:lnTo>
                    <a:lnTo>
                      <a:pt x="81" y="2"/>
                    </a:lnTo>
                    <a:lnTo>
                      <a:pt x="80" y="2"/>
                    </a:lnTo>
                    <a:lnTo>
                      <a:pt x="79" y="1"/>
                    </a:lnTo>
                    <a:lnTo>
                      <a:pt x="79" y="0"/>
                    </a:lnTo>
                    <a:lnTo>
                      <a:pt x="80" y="0"/>
                    </a:lnTo>
                    <a:lnTo>
                      <a:pt x="81" y="0"/>
                    </a:lnTo>
                    <a:lnTo>
                      <a:pt x="84" y="0"/>
                    </a:lnTo>
                    <a:lnTo>
                      <a:pt x="87" y="1"/>
                    </a:lnTo>
                    <a:lnTo>
                      <a:pt x="90" y="2"/>
                    </a:lnTo>
                    <a:lnTo>
                      <a:pt x="92" y="2"/>
                    </a:lnTo>
                    <a:lnTo>
                      <a:pt x="94" y="5"/>
                    </a:lnTo>
                    <a:lnTo>
                      <a:pt x="97" y="6"/>
                    </a:lnTo>
                    <a:lnTo>
                      <a:pt x="98" y="7"/>
                    </a:lnTo>
                    <a:lnTo>
                      <a:pt x="100" y="10"/>
                    </a:lnTo>
                    <a:lnTo>
                      <a:pt x="104" y="11"/>
                    </a:lnTo>
                    <a:lnTo>
                      <a:pt x="107" y="11"/>
                    </a:lnTo>
                    <a:lnTo>
                      <a:pt x="109" y="11"/>
                    </a:lnTo>
                    <a:lnTo>
                      <a:pt x="111" y="11"/>
                    </a:lnTo>
                    <a:lnTo>
                      <a:pt x="113" y="12"/>
                    </a:lnTo>
                    <a:lnTo>
                      <a:pt x="112" y="12"/>
                    </a:lnTo>
                    <a:lnTo>
                      <a:pt x="113" y="15"/>
                    </a:lnTo>
                    <a:lnTo>
                      <a:pt x="113" y="16"/>
                    </a:lnTo>
                    <a:lnTo>
                      <a:pt x="113" y="18"/>
                    </a:lnTo>
                    <a:lnTo>
                      <a:pt x="113" y="19"/>
                    </a:lnTo>
                    <a:lnTo>
                      <a:pt x="113" y="21"/>
                    </a:lnTo>
                    <a:lnTo>
                      <a:pt x="112" y="25"/>
                    </a:lnTo>
                    <a:lnTo>
                      <a:pt x="111" y="26"/>
                    </a:lnTo>
                    <a:lnTo>
                      <a:pt x="111" y="28"/>
                    </a:lnTo>
                    <a:lnTo>
                      <a:pt x="109" y="29"/>
                    </a:lnTo>
                    <a:lnTo>
                      <a:pt x="108" y="30"/>
                    </a:lnTo>
                    <a:lnTo>
                      <a:pt x="108" y="32"/>
                    </a:lnTo>
                    <a:lnTo>
                      <a:pt x="109" y="34"/>
                    </a:lnTo>
                    <a:lnTo>
                      <a:pt x="109" y="35"/>
                    </a:lnTo>
                    <a:lnTo>
                      <a:pt x="109" y="42"/>
                    </a:lnTo>
                    <a:lnTo>
                      <a:pt x="111" y="43"/>
                    </a:lnTo>
                    <a:lnTo>
                      <a:pt x="109" y="44"/>
                    </a:lnTo>
                    <a:lnTo>
                      <a:pt x="109" y="47"/>
                    </a:lnTo>
                    <a:lnTo>
                      <a:pt x="109" y="48"/>
                    </a:lnTo>
                    <a:lnTo>
                      <a:pt x="109" y="49"/>
                    </a:lnTo>
                    <a:lnTo>
                      <a:pt x="111" y="51"/>
                    </a:lnTo>
                    <a:lnTo>
                      <a:pt x="111" y="52"/>
                    </a:lnTo>
                    <a:lnTo>
                      <a:pt x="111" y="56"/>
                    </a:lnTo>
                    <a:lnTo>
                      <a:pt x="112" y="57"/>
                    </a:lnTo>
                    <a:lnTo>
                      <a:pt x="113" y="57"/>
                    </a:lnTo>
                    <a:lnTo>
                      <a:pt x="114" y="59"/>
                    </a:lnTo>
                    <a:lnTo>
                      <a:pt x="118" y="64"/>
                    </a:lnTo>
                    <a:lnTo>
                      <a:pt x="118" y="66"/>
                    </a:lnTo>
                    <a:lnTo>
                      <a:pt x="116" y="70"/>
                    </a:lnTo>
                    <a:lnTo>
                      <a:pt x="116" y="71"/>
                    </a:lnTo>
                    <a:lnTo>
                      <a:pt x="116" y="72"/>
                    </a:lnTo>
                    <a:lnTo>
                      <a:pt x="116" y="75"/>
                    </a:lnTo>
                    <a:lnTo>
                      <a:pt x="119" y="76"/>
                    </a:lnTo>
                    <a:lnTo>
                      <a:pt x="121" y="76"/>
                    </a:lnTo>
                    <a:lnTo>
                      <a:pt x="123" y="77"/>
                    </a:lnTo>
                    <a:lnTo>
                      <a:pt x="123" y="78"/>
                    </a:lnTo>
                    <a:lnTo>
                      <a:pt x="125" y="80"/>
                    </a:lnTo>
                    <a:lnTo>
                      <a:pt x="123" y="81"/>
                    </a:lnTo>
                    <a:lnTo>
                      <a:pt x="123" y="82"/>
                    </a:lnTo>
                    <a:lnTo>
                      <a:pt x="122" y="82"/>
                    </a:lnTo>
                    <a:lnTo>
                      <a:pt x="121" y="85"/>
                    </a:lnTo>
                    <a:lnTo>
                      <a:pt x="119" y="86"/>
                    </a:lnTo>
                    <a:lnTo>
                      <a:pt x="119" y="87"/>
                    </a:lnTo>
                    <a:lnTo>
                      <a:pt x="118" y="89"/>
                    </a:lnTo>
                    <a:lnTo>
                      <a:pt x="116" y="90"/>
                    </a:lnTo>
                    <a:lnTo>
                      <a:pt x="122" y="92"/>
                    </a:lnTo>
                    <a:lnTo>
                      <a:pt x="125" y="92"/>
                    </a:lnTo>
                    <a:lnTo>
                      <a:pt x="126" y="94"/>
                    </a:lnTo>
                    <a:lnTo>
                      <a:pt x="127" y="94"/>
                    </a:lnTo>
                    <a:lnTo>
                      <a:pt x="130" y="95"/>
                    </a:lnTo>
                    <a:lnTo>
                      <a:pt x="131" y="95"/>
                    </a:lnTo>
                    <a:lnTo>
                      <a:pt x="135" y="95"/>
                    </a:lnTo>
                    <a:lnTo>
                      <a:pt x="137" y="95"/>
                    </a:lnTo>
                    <a:lnTo>
                      <a:pt x="138" y="95"/>
                    </a:lnTo>
                    <a:lnTo>
                      <a:pt x="141" y="96"/>
                    </a:lnTo>
                    <a:lnTo>
                      <a:pt x="145" y="96"/>
                    </a:lnTo>
                    <a:lnTo>
                      <a:pt x="149" y="95"/>
                    </a:lnTo>
                    <a:lnTo>
                      <a:pt x="150" y="94"/>
                    </a:lnTo>
                    <a:lnTo>
                      <a:pt x="152" y="91"/>
                    </a:lnTo>
                    <a:lnTo>
                      <a:pt x="156" y="86"/>
                    </a:lnTo>
                    <a:lnTo>
                      <a:pt x="160" y="82"/>
                    </a:lnTo>
                    <a:lnTo>
                      <a:pt x="164" y="81"/>
                    </a:lnTo>
                    <a:lnTo>
                      <a:pt x="165" y="81"/>
                    </a:lnTo>
                    <a:lnTo>
                      <a:pt x="168" y="82"/>
                    </a:lnTo>
                    <a:lnTo>
                      <a:pt x="169" y="82"/>
                    </a:lnTo>
                    <a:lnTo>
                      <a:pt x="170" y="85"/>
                    </a:lnTo>
                    <a:lnTo>
                      <a:pt x="173" y="85"/>
                    </a:lnTo>
                    <a:lnTo>
                      <a:pt x="174" y="86"/>
                    </a:lnTo>
                    <a:lnTo>
                      <a:pt x="178" y="86"/>
                    </a:lnTo>
                    <a:lnTo>
                      <a:pt x="179" y="87"/>
                    </a:lnTo>
                    <a:lnTo>
                      <a:pt x="182" y="87"/>
                    </a:lnTo>
                    <a:lnTo>
                      <a:pt x="183" y="86"/>
                    </a:lnTo>
                    <a:lnTo>
                      <a:pt x="185" y="86"/>
                    </a:lnTo>
                    <a:lnTo>
                      <a:pt x="185" y="89"/>
                    </a:lnTo>
                    <a:lnTo>
                      <a:pt x="187" y="90"/>
                    </a:lnTo>
                    <a:lnTo>
                      <a:pt x="183" y="92"/>
                    </a:lnTo>
                    <a:lnTo>
                      <a:pt x="182" y="95"/>
                    </a:lnTo>
                    <a:lnTo>
                      <a:pt x="179" y="100"/>
                    </a:lnTo>
                    <a:lnTo>
                      <a:pt x="175" y="102"/>
                    </a:lnTo>
                    <a:lnTo>
                      <a:pt x="174" y="105"/>
                    </a:lnTo>
                    <a:lnTo>
                      <a:pt x="174" y="108"/>
                    </a:lnTo>
                    <a:lnTo>
                      <a:pt x="173" y="110"/>
                    </a:lnTo>
                    <a:lnTo>
                      <a:pt x="173" y="111"/>
                    </a:lnTo>
                    <a:lnTo>
                      <a:pt x="169" y="114"/>
                    </a:lnTo>
                    <a:lnTo>
                      <a:pt x="168" y="114"/>
                    </a:lnTo>
                    <a:lnTo>
                      <a:pt x="165" y="114"/>
                    </a:lnTo>
                    <a:lnTo>
                      <a:pt x="161" y="115"/>
                    </a:lnTo>
                    <a:lnTo>
                      <a:pt x="160" y="118"/>
                    </a:lnTo>
                    <a:lnTo>
                      <a:pt x="158" y="130"/>
                    </a:lnTo>
                    <a:lnTo>
                      <a:pt x="156" y="134"/>
                    </a:lnTo>
                    <a:lnTo>
                      <a:pt x="155" y="138"/>
                    </a:lnTo>
                    <a:lnTo>
                      <a:pt x="154" y="144"/>
                    </a:lnTo>
                    <a:lnTo>
                      <a:pt x="151" y="151"/>
                    </a:lnTo>
                    <a:lnTo>
                      <a:pt x="150" y="153"/>
                    </a:lnTo>
                    <a:lnTo>
                      <a:pt x="150" y="157"/>
                    </a:lnTo>
                    <a:lnTo>
                      <a:pt x="149" y="161"/>
                    </a:lnTo>
                    <a:lnTo>
                      <a:pt x="149" y="163"/>
                    </a:lnTo>
                    <a:lnTo>
                      <a:pt x="150" y="166"/>
                    </a:lnTo>
                    <a:lnTo>
                      <a:pt x="151" y="166"/>
                    </a:lnTo>
                    <a:lnTo>
                      <a:pt x="155" y="166"/>
                    </a:lnTo>
                    <a:lnTo>
                      <a:pt x="156" y="166"/>
                    </a:lnTo>
                    <a:lnTo>
                      <a:pt x="158" y="166"/>
                    </a:lnTo>
                    <a:lnTo>
                      <a:pt x="159" y="168"/>
                    </a:lnTo>
                    <a:lnTo>
                      <a:pt x="161" y="170"/>
                    </a:lnTo>
                    <a:lnTo>
                      <a:pt x="161" y="171"/>
                    </a:lnTo>
                    <a:lnTo>
                      <a:pt x="161" y="173"/>
                    </a:lnTo>
                    <a:lnTo>
                      <a:pt x="160" y="175"/>
                    </a:lnTo>
                    <a:lnTo>
                      <a:pt x="158" y="177"/>
                    </a:lnTo>
                    <a:lnTo>
                      <a:pt x="158" y="180"/>
                    </a:lnTo>
                    <a:lnTo>
                      <a:pt x="156" y="185"/>
                    </a:lnTo>
                    <a:lnTo>
                      <a:pt x="156" y="186"/>
                    </a:lnTo>
                    <a:lnTo>
                      <a:pt x="158" y="190"/>
                    </a:lnTo>
                    <a:lnTo>
                      <a:pt x="158" y="191"/>
                    </a:lnTo>
                    <a:lnTo>
                      <a:pt x="156" y="195"/>
                    </a:lnTo>
                    <a:lnTo>
                      <a:pt x="156" y="196"/>
                    </a:lnTo>
                    <a:lnTo>
                      <a:pt x="155" y="197"/>
                    </a:lnTo>
                    <a:lnTo>
                      <a:pt x="154" y="197"/>
                    </a:lnTo>
                    <a:lnTo>
                      <a:pt x="154" y="199"/>
                    </a:lnTo>
                    <a:lnTo>
                      <a:pt x="154" y="200"/>
                    </a:lnTo>
                    <a:lnTo>
                      <a:pt x="155" y="205"/>
                    </a:lnTo>
                    <a:lnTo>
                      <a:pt x="154" y="208"/>
                    </a:lnTo>
                    <a:lnTo>
                      <a:pt x="155" y="209"/>
                    </a:lnTo>
                    <a:lnTo>
                      <a:pt x="156" y="211"/>
                    </a:lnTo>
                    <a:lnTo>
                      <a:pt x="158" y="215"/>
                    </a:lnTo>
                    <a:lnTo>
                      <a:pt x="158" y="219"/>
                    </a:lnTo>
                    <a:lnTo>
                      <a:pt x="160" y="223"/>
                    </a:lnTo>
                    <a:lnTo>
                      <a:pt x="161" y="224"/>
                    </a:lnTo>
                    <a:lnTo>
                      <a:pt x="165" y="227"/>
                    </a:lnTo>
                    <a:lnTo>
                      <a:pt x="166" y="229"/>
                    </a:lnTo>
                    <a:lnTo>
                      <a:pt x="166" y="233"/>
                    </a:lnTo>
                    <a:lnTo>
                      <a:pt x="168" y="235"/>
                    </a:lnTo>
                    <a:lnTo>
                      <a:pt x="166" y="237"/>
                    </a:lnTo>
                    <a:lnTo>
                      <a:pt x="166" y="239"/>
                    </a:lnTo>
                    <a:lnTo>
                      <a:pt x="166" y="242"/>
                    </a:lnTo>
                    <a:lnTo>
                      <a:pt x="169" y="243"/>
                    </a:lnTo>
                    <a:lnTo>
                      <a:pt x="170" y="244"/>
                    </a:lnTo>
                    <a:lnTo>
                      <a:pt x="166" y="249"/>
                    </a:lnTo>
                    <a:lnTo>
                      <a:pt x="164" y="252"/>
                    </a:lnTo>
                    <a:lnTo>
                      <a:pt x="160" y="255"/>
                    </a:lnTo>
                    <a:lnTo>
                      <a:pt x="159" y="256"/>
                    </a:lnTo>
                    <a:lnTo>
                      <a:pt x="159" y="260"/>
                    </a:lnTo>
                    <a:lnTo>
                      <a:pt x="159" y="261"/>
                    </a:lnTo>
                    <a:lnTo>
                      <a:pt x="159" y="263"/>
                    </a:lnTo>
                    <a:lnTo>
                      <a:pt x="156" y="263"/>
                    </a:lnTo>
                    <a:lnTo>
                      <a:pt x="151" y="263"/>
                    </a:lnTo>
                    <a:lnTo>
                      <a:pt x="149" y="263"/>
                    </a:lnTo>
                    <a:lnTo>
                      <a:pt x="145" y="265"/>
                    </a:lnTo>
                    <a:lnTo>
                      <a:pt x="145" y="266"/>
                    </a:lnTo>
                    <a:lnTo>
                      <a:pt x="145" y="267"/>
                    </a:lnTo>
                    <a:lnTo>
                      <a:pt x="144" y="270"/>
                    </a:lnTo>
                    <a:lnTo>
                      <a:pt x="144" y="272"/>
                    </a:lnTo>
                    <a:lnTo>
                      <a:pt x="146" y="274"/>
                    </a:lnTo>
                    <a:lnTo>
                      <a:pt x="150" y="274"/>
                    </a:lnTo>
                    <a:lnTo>
                      <a:pt x="152" y="274"/>
                    </a:lnTo>
                    <a:lnTo>
                      <a:pt x="152" y="275"/>
                    </a:lnTo>
                    <a:lnTo>
                      <a:pt x="151" y="279"/>
                    </a:lnTo>
                    <a:lnTo>
                      <a:pt x="150" y="280"/>
                    </a:lnTo>
                    <a:lnTo>
                      <a:pt x="150" y="282"/>
                    </a:lnTo>
                    <a:lnTo>
                      <a:pt x="151" y="284"/>
                    </a:lnTo>
                    <a:lnTo>
                      <a:pt x="152" y="286"/>
                    </a:lnTo>
                    <a:lnTo>
                      <a:pt x="152" y="289"/>
                    </a:lnTo>
                    <a:lnTo>
                      <a:pt x="151" y="293"/>
                    </a:lnTo>
                    <a:lnTo>
                      <a:pt x="156" y="294"/>
                    </a:lnTo>
                    <a:lnTo>
                      <a:pt x="158" y="295"/>
                    </a:lnTo>
                    <a:lnTo>
                      <a:pt x="159" y="298"/>
                    </a:lnTo>
                    <a:lnTo>
                      <a:pt x="159" y="299"/>
                    </a:lnTo>
                    <a:lnTo>
                      <a:pt x="159" y="303"/>
                    </a:lnTo>
                    <a:lnTo>
                      <a:pt x="159" y="308"/>
                    </a:lnTo>
                    <a:lnTo>
                      <a:pt x="159" y="309"/>
                    </a:lnTo>
                    <a:lnTo>
                      <a:pt x="158" y="313"/>
                    </a:lnTo>
                    <a:lnTo>
                      <a:pt x="160" y="315"/>
                    </a:lnTo>
                    <a:lnTo>
                      <a:pt x="161" y="315"/>
                    </a:lnTo>
                    <a:lnTo>
                      <a:pt x="164" y="315"/>
                    </a:lnTo>
                    <a:lnTo>
                      <a:pt x="165" y="314"/>
                    </a:lnTo>
                    <a:lnTo>
                      <a:pt x="166" y="313"/>
                    </a:lnTo>
                    <a:lnTo>
                      <a:pt x="168" y="312"/>
                    </a:lnTo>
                    <a:lnTo>
                      <a:pt x="170" y="312"/>
                    </a:lnTo>
                    <a:lnTo>
                      <a:pt x="171" y="310"/>
                    </a:lnTo>
                    <a:lnTo>
                      <a:pt x="174" y="312"/>
                    </a:lnTo>
                    <a:lnTo>
                      <a:pt x="178" y="313"/>
                    </a:lnTo>
                    <a:lnTo>
                      <a:pt x="180" y="313"/>
                    </a:lnTo>
                    <a:lnTo>
                      <a:pt x="182" y="315"/>
                    </a:lnTo>
                    <a:lnTo>
                      <a:pt x="183" y="318"/>
                    </a:lnTo>
                    <a:lnTo>
                      <a:pt x="183" y="320"/>
                    </a:lnTo>
                    <a:lnTo>
                      <a:pt x="183" y="325"/>
                    </a:lnTo>
                    <a:lnTo>
                      <a:pt x="184" y="329"/>
                    </a:lnTo>
                    <a:lnTo>
                      <a:pt x="185" y="331"/>
                    </a:lnTo>
                    <a:lnTo>
                      <a:pt x="187" y="333"/>
                    </a:lnTo>
                    <a:lnTo>
                      <a:pt x="189" y="333"/>
                    </a:lnTo>
                    <a:lnTo>
                      <a:pt x="190" y="334"/>
                    </a:lnTo>
                    <a:lnTo>
                      <a:pt x="193" y="337"/>
                    </a:lnTo>
                    <a:lnTo>
                      <a:pt x="196" y="337"/>
                    </a:lnTo>
                    <a:lnTo>
                      <a:pt x="198" y="337"/>
                    </a:lnTo>
                    <a:lnTo>
                      <a:pt x="199" y="338"/>
                    </a:lnTo>
                    <a:lnTo>
                      <a:pt x="201" y="339"/>
                    </a:lnTo>
                    <a:lnTo>
                      <a:pt x="201" y="341"/>
                    </a:lnTo>
                    <a:lnTo>
                      <a:pt x="202" y="341"/>
                    </a:lnTo>
                    <a:lnTo>
                      <a:pt x="204" y="339"/>
                    </a:lnTo>
                    <a:lnTo>
                      <a:pt x="209" y="338"/>
                    </a:lnTo>
                    <a:lnTo>
                      <a:pt x="212" y="337"/>
                    </a:lnTo>
                    <a:lnTo>
                      <a:pt x="213" y="337"/>
                    </a:lnTo>
                    <a:lnTo>
                      <a:pt x="215" y="338"/>
                    </a:lnTo>
                    <a:lnTo>
                      <a:pt x="216" y="339"/>
                    </a:lnTo>
                    <a:lnTo>
                      <a:pt x="217" y="341"/>
                    </a:lnTo>
                    <a:lnTo>
                      <a:pt x="218" y="342"/>
                    </a:lnTo>
                    <a:lnTo>
                      <a:pt x="223" y="342"/>
                    </a:lnTo>
                    <a:lnTo>
                      <a:pt x="226" y="342"/>
                    </a:lnTo>
                    <a:lnTo>
                      <a:pt x="228" y="343"/>
                    </a:lnTo>
                    <a:lnTo>
                      <a:pt x="230" y="343"/>
                    </a:lnTo>
                    <a:lnTo>
                      <a:pt x="232" y="343"/>
                    </a:lnTo>
                    <a:lnTo>
                      <a:pt x="234" y="343"/>
                    </a:lnTo>
                    <a:lnTo>
                      <a:pt x="235" y="342"/>
                    </a:lnTo>
                    <a:lnTo>
                      <a:pt x="237" y="338"/>
                    </a:lnTo>
                    <a:lnTo>
                      <a:pt x="239" y="338"/>
                    </a:lnTo>
                    <a:lnTo>
                      <a:pt x="240" y="339"/>
                    </a:lnTo>
                    <a:lnTo>
                      <a:pt x="240" y="341"/>
                    </a:lnTo>
                    <a:lnTo>
                      <a:pt x="237" y="343"/>
                    </a:lnTo>
                    <a:lnTo>
                      <a:pt x="239" y="344"/>
                    </a:lnTo>
                    <a:lnTo>
                      <a:pt x="240" y="344"/>
                    </a:lnTo>
                    <a:lnTo>
                      <a:pt x="242" y="343"/>
                    </a:lnTo>
                    <a:lnTo>
                      <a:pt x="245" y="342"/>
                    </a:lnTo>
                    <a:lnTo>
                      <a:pt x="246" y="342"/>
                    </a:lnTo>
                    <a:lnTo>
                      <a:pt x="247" y="343"/>
                    </a:lnTo>
                    <a:lnTo>
                      <a:pt x="250" y="343"/>
                    </a:lnTo>
                    <a:lnTo>
                      <a:pt x="254" y="344"/>
                    </a:lnTo>
                    <a:lnTo>
                      <a:pt x="255" y="346"/>
                    </a:lnTo>
                    <a:lnTo>
                      <a:pt x="258" y="346"/>
                    </a:lnTo>
                    <a:lnTo>
                      <a:pt x="260" y="346"/>
                    </a:lnTo>
                    <a:lnTo>
                      <a:pt x="263" y="346"/>
                    </a:lnTo>
                    <a:lnTo>
                      <a:pt x="265" y="346"/>
                    </a:lnTo>
                    <a:lnTo>
                      <a:pt x="269" y="346"/>
                    </a:lnTo>
                    <a:lnTo>
                      <a:pt x="272" y="347"/>
                    </a:lnTo>
                    <a:lnTo>
                      <a:pt x="274" y="347"/>
                    </a:lnTo>
                    <a:lnTo>
                      <a:pt x="275" y="346"/>
                    </a:lnTo>
                    <a:lnTo>
                      <a:pt x="278" y="346"/>
                    </a:lnTo>
                    <a:lnTo>
                      <a:pt x="283" y="344"/>
                    </a:lnTo>
                    <a:lnTo>
                      <a:pt x="287" y="344"/>
                    </a:lnTo>
                    <a:lnTo>
                      <a:pt x="289" y="346"/>
                    </a:lnTo>
                    <a:lnTo>
                      <a:pt x="292" y="347"/>
                    </a:lnTo>
                    <a:lnTo>
                      <a:pt x="293" y="346"/>
                    </a:lnTo>
                    <a:lnTo>
                      <a:pt x="294" y="347"/>
                    </a:lnTo>
                    <a:lnTo>
                      <a:pt x="294" y="348"/>
                    </a:lnTo>
                    <a:lnTo>
                      <a:pt x="298" y="348"/>
                    </a:lnTo>
                    <a:lnTo>
                      <a:pt x="301" y="348"/>
                    </a:lnTo>
                    <a:lnTo>
                      <a:pt x="302" y="350"/>
                    </a:lnTo>
                    <a:lnTo>
                      <a:pt x="303" y="350"/>
                    </a:lnTo>
                    <a:lnTo>
                      <a:pt x="305" y="348"/>
                    </a:lnTo>
                    <a:lnTo>
                      <a:pt x="306" y="347"/>
                    </a:lnTo>
                    <a:lnTo>
                      <a:pt x="308" y="346"/>
                    </a:lnTo>
                    <a:lnTo>
                      <a:pt x="312" y="347"/>
                    </a:lnTo>
                    <a:lnTo>
                      <a:pt x="312" y="348"/>
                    </a:lnTo>
                    <a:lnTo>
                      <a:pt x="312" y="350"/>
                    </a:lnTo>
                    <a:lnTo>
                      <a:pt x="312" y="353"/>
                    </a:lnTo>
                    <a:lnTo>
                      <a:pt x="315" y="353"/>
                    </a:lnTo>
                    <a:lnTo>
                      <a:pt x="318" y="355"/>
                    </a:lnTo>
                    <a:lnTo>
                      <a:pt x="321" y="357"/>
                    </a:lnTo>
                    <a:lnTo>
                      <a:pt x="324" y="358"/>
                    </a:lnTo>
                    <a:lnTo>
                      <a:pt x="327" y="360"/>
                    </a:lnTo>
                    <a:lnTo>
                      <a:pt x="329" y="360"/>
                    </a:lnTo>
                    <a:lnTo>
                      <a:pt x="331" y="360"/>
                    </a:lnTo>
                    <a:lnTo>
                      <a:pt x="332" y="360"/>
                    </a:lnTo>
                    <a:lnTo>
                      <a:pt x="335" y="361"/>
                    </a:lnTo>
                    <a:lnTo>
                      <a:pt x="336" y="361"/>
                    </a:lnTo>
                    <a:lnTo>
                      <a:pt x="337" y="358"/>
                    </a:lnTo>
                    <a:lnTo>
                      <a:pt x="341" y="360"/>
                    </a:lnTo>
                    <a:lnTo>
                      <a:pt x="344" y="360"/>
                    </a:lnTo>
                    <a:lnTo>
                      <a:pt x="345" y="361"/>
                    </a:lnTo>
                    <a:lnTo>
                      <a:pt x="348" y="362"/>
                    </a:lnTo>
                    <a:lnTo>
                      <a:pt x="353" y="367"/>
                    </a:lnTo>
                    <a:lnTo>
                      <a:pt x="350" y="365"/>
                    </a:lnTo>
                    <a:lnTo>
                      <a:pt x="349" y="365"/>
                    </a:lnTo>
                    <a:lnTo>
                      <a:pt x="346" y="365"/>
                    </a:lnTo>
                    <a:lnTo>
                      <a:pt x="344" y="365"/>
                    </a:lnTo>
                    <a:lnTo>
                      <a:pt x="343" y="365"/>
                    </a:lnTo>
                    <a:lnTo>
                      <a:pt x="341" y="369"/>
                    </a:lnTo>
                    <a:lnTo>
                      <a:pt x="341" y="370"/>
                    </a:lnTo>
                    <a:lnTo>
                      <a:pt x="339" y="372"/>
                    </a:lnTo>
                    <a:lnTo>
                      <a:pt x="339" y="374"/>
                    </a:lnTo>
                    <a:lnTo>
                      <a:pt x="337" y="375"/>
                    </a:lnTo>
                    <a:lnTo>
                      <a:pt x="336" y="375"/>
                    </a:lnTo>
                    <a:lnTo>
                      <a:pt x="335" y="376"/>
                    </a:lnTo>
                    <a:lnTo>
                      <a:pt x="334" y="377"/>
                    </a:lnTo>
                    <a:lnTo>
                      <a:pt x="334" y="379"/>
                    </a:lnTo>
                    <a:lnTo>
                      <a:pt x="336" y="379"/>
                    </a:lnTo>
                    <a:lnTo>
                      <a:pt x="339" y="377"/>
                    </a:lnTo>
                    <a:lnTo>
                      <a:pt x="341" y="377"/>
                    </a:lnTo>
                    <a:lnTo>
                      <a:pt x="343" y="377"/>
                    </a:lnTo>
                    <a:lnTo>
                      <a:pt x="344" y="379"/>
                    </a:lnTo>
                    <a:lnTo>
                      <a:pt x="343" y="380"/>
                    </a:lnTo>
                    <a:lnTo>
                      <a:pt x="339" y="384"/>
                    </a:lnTo>
                    <a:lnTo>
                      <a:pt x="337" y="385"/>
                    </a:lnTo>
                    <a:lnTo>
                      <a:pt x="336" y="385"/>
                    </a:lnTo>
                    <a:lnTo>
                      <a:pt x="336" y="388"/>
                    </a:lnTo>
                    <a:lnTo>
                      <a:pt x="336" y="389"/>
                    </a:lnTo>
                    <a:lnTo>
                      <a:pt x="336" y="390"/>
                    </a:lnTo>
                    <a:lnTo>
                      <a:pt x="335" y="391"/>
                    </a:lnTo>
                    <a:lnTo>
                      <a:pt x="334" y="393"/>
                    </a:lnTo>
                    <a:lnTo>
                      <a:pt x="332" y="393"/>
                    </a:lnTo>
                    <a:lnTo>
                      <a:pt x="332" y="394"/>
                    </a:lnTo>
                    <a:lnTo>
                      <a:pt x="332" y="398"/>
                    </a:lnTo>
                    <a:lnTo>
                      <a:pt x="334" y="399"/>
                    </a:lnTo>
                    <a:lnTo>
                      <a:pt x="335" y="400"/>
                    </a:lnTo>
                    <a:lnTo>
                      <a:pt x="335" y="401"/>
                    </a:lnTo>
                    <a:lnTo>
                      <a:pt x="336" y="403"/>
                    </a:lnTo>
                    <a:lnTo>
                      <a:pt x="336" y="404"/>
                    </a:lnTo>
                    <a:lnTo>
                      <a:pt x="334" y="404"/>
                    </a:lnTo>
                    <a:lnTo>
                      <a:pt x="331" y="403"/>
                    </a:lnTo>
                    <a:lnTo>
                      <a:pt x="329" y="403"/>
                    </a:lnTo>
                    <a:lnTo>
                      <a:pt x="325" y="404"/>
                    </a:lnTo>
                    <a:lnTo>
                      <a:pt x="324" y="404"/>
                    </a:lnTo>
                    <a:lnTo>
                      <a:pt x="322" y="405"/>
                    </a:lnTo>
                    <a:lnTo>
                      <a:pt x="320" y="409"/>
                    </a:lnTo>
                    <a:lnTo>
                      <a:pt x="320" y="413"/>
                    </a:lnTo>
                    <a:lnTo>
                      <a:pt x="320" y="415"/>
                    </a:lnTo>
                    <a:lnTo>
                      <a:pt x="318" y="418"/>
                    </a:lnTo>
                    <a:lnTo>
                      <a:pt x="318" y="419"/>
                    </a:lnTo>
                    <a:lnTo>
                      <a:pt x="318" y="422"/>
                    </a:lnTo>
                    <a:lnTo>
                      <a:pt x="318" y="423"/>
                    </a:lnTo>
                    <a:lnTo>
                      <a:pt x="318" y="424"/>
                    </a:lnTo>
                    <a:lnTo>
                      <a:pt x="316" y="427"/>
                    </a:lnTo>
                    <a:lnTo>
                      <a:pt x="315" y="427"/>
                    </a:lnTo>
                    <a:lnTo>
                      <a:pt x="310" y="428"/>
                    </a:lnTo>
                    <a:lnTo>
                      <a:pt x="308" y="431"/>
                    </a:lnTo>
                    <a:lnTo>
                      <a:pt x="307" y="433"/>
                    </a:lnTo>
                    <a:lnTo>
                      <a:pt x="306" y="434"/>
                    </a:lnTo>
                    <a:lnTo>
                      <a:pt x="305" y="434"/>
                    </a:lnTo>
                    <a:lnTo>
                      <a:pt x="303" y="432"/>
                    </a:lnTo>
                    <a:lnTo>
                      <a:pt x="301" y="429"/>
                    </a:lnTo>
                    <a:lnTo>
                      <a:pt x="298" y="429"/>
                    </a:lnTo>
                    <a:lnTo>
                      <a:pt x="294" y="429"/>
                    </a:lnTo>
                    <a:lnTo>
                      <a:pt x="292" y="429"/>
                    </a:lnTo>
                    <a:lnTo>
                      <a:pt x="291" y="429"/>
                    </a:lnTo>
                    <a:lnTo>
                      <a:pt x="289" y="431"/>
                    </a:lnTo>
                    <a:lnTo>
                      <a:pt x="288" y="432"/>
                    </a:lnTo>
                    <a:lnTo>
                      <a:pt x="287" y="432"/>
                    </a:lnTo>
                    <a:lnTo>
                      <a:pt x="284" y="432"/>
                    </a:lnTo>
                    <a:lnTo>
                      <a:pt x="283" y="429"/>
                    </a:lnTo>
                    <a:lnTo>
                      <a:pt x="279" y="428"/>
                    </a:lnTo>
                    <a:lnTo>
                      <a:pt x="278" y="427"/>
                    </a:lnTo>
                    <a:lnTo>
                      <a:pt x="277" y="427"/>
                    </a:lnTo>
                    <a:lnTo>
                      <a:pt x="274" y="427"/>
                    </a:lnTo>
                    <a:lnTo>
                      <a:pt x="273" y="428"/>
                    </a:lnTo>
                    <a:lnTo>
                      <a:pt x="272" y="428"/>
                    </a:lnTo>
                    <a:lnTo>
                      <a:pt x="264" y="431"/>
                    </a:lnTo>
                    <a:lnTo>
                      <a:pt x="263" y="432"/>
                    </a:lnTo>
                    <a:lnTo>
                      <a:pt x="261" y="433"/>
                    </a:lnTo>
                    <a:lnTo>
                      <a:pt x="260" y="434"/>
                    </a:lnTo>
                    <a:lnTo>
                      <a:pt x="256" y="436"/>
                    </a:lnTo>
                    <a:lnTo>
                      <a:pt x="253" y="437"/>
                    </a:lnTo>
                    <a:lnTo>
                      <a:pt x="246" y="438"/>
                    </a:lnTo>
                    <a:lnTo>
                      <a:pt x="244" y="438"/>
                    </a:lnTo>
                    <a:lnTo>
                      <a:pt x="241" y="438"/>
                    </a:lnTo>
                    <a:lnTo>
                      <a:pt x="239" y="438"/>
                    </a:lnTo>
                    <a:lnTo>
                      <a:pt x="235" y="439"/>
                    </a:lnTo>
                    <a:lnTo>
                      <a:pt x="234" y="443"/>
                    </a:lnTo>
                    <a:lnTo>
                      <a:pt x="234" y="446"/>
                    </a:lnTo>
                    <a:lnTo>
                      <a:pt x="232" y="448"/>
                    </a:lnTo>
                    <a:lnTo>
                      <a:pt x="232" y="450"/>
                    </a:lnTo>
                    <a:lnTo>
                      <a:pt x="231" y="450"/>
                    </a:lnTo>
                    <a:lnTo>
                      <a:pt x="230" y="451"/>
                    </a:lnTo>
                    <a:lnTo>
                      <a:pt x="228" y="452"/>
                    </a:lnTo>
                    <a:lnTo>
                      <a:pt x="227" y="453"/>
                    </a:lnTo>
                    <a:lnTo>
                      <a:pt x="226" y="457"/>
                    </a:lnTo>
                    <a:lnTo>
                      <a:pt x="223" y="458"/>
                    </a:lnTo>
                    <a:lnTo>
                      <a:pt x="220" y="460"/>
                    </a:lnTo>
                    <a:lnTo>
                      <a:pt x="217" y="462"/>
                    </a:lnTo>
                    <a:lnTo>
                      <a:pt x="215" y="464"/>
                    </a:lnTo>
                    <a:lnTo>
                      <a:pt x="215" y="465"/>
                    </a:lnTo>
                    <a:lnTo>
                      <a:pt x="213" y="467"/>
                    </a:lnTo>
                    <a:lnTo>
                      <a:pt x="213" y="471"/>
                    </a:lnTo>
                    <a:lnTo>
                      <a:pt x="211" y="472"/>
                    </a:lnTo>
                    <a:lnTo>
                      <a:pt x="208" y="474"/>
                    </a:lnTo>
                    <a:lnTo>
                      <a:pt x="204" y="474"/>
                    </a:lnTo>
                    <a:lnTo>
                      <a:pt x="202" y="475"/>
                    </a:lnTo>
                    <a:lnTo>
                      <a:pt x="199" y="475"/>
                    </a:lnTo>
                    <a:lnTo>
                      <a:pt x="197" y="474"/>
                    </a:lnTo>
                    <a:lnTo>
                      <a:pt x="196" y="472"/>
                    </a:lnTo>
                    <a:lnTo>
                      <a:pt x="194" y="469"/>
                    </a:lnTo>
                    <a:lnTo>
                      <a:pt x="193" y="466"/>
                    </a:lnTo>
                    <a:lnTo>
                      <a:pt x="193" y="464"/>
                    </a:lnTo>
                    <a:lnTo>
                      <a:pt x="193" y="461"/>
                    </a:lnTo>
                    <a:lnTo>
                      <a:pt x="190" y="461"/>
                    </a:lnTo>
                    <a:lnTo>
                      <a:pt x="188" y="460"/>
                    </a:lnTo>
                    <a:lnTo>
                      <a:pt x="185" y="460"/>
                    </a:lnTo>
                    <a:lnTo>
                      <a:pt x="184" y="460"/>
                    </a:lnTo>
                    <a:lnTo>
                      <a:pt x="182" y="458"/>
                    </a:lnTo>
                    <a:lnTo>
                      <a:pt x="182" y="456"/>
                    </a:lnTo>
                    <a:lnTo>
                      <a:pt x="180" y="453"/>
                    </a:lnTo>
                    <a:lnTo>
                      <a:pt x="179" y="452"/>
                    </a:lnTo>
                    <a:lnTo>
                      <a:pt x="178" y="451"/>
                    </a:lnTo>
                    <a:lnTo>
                      <a:pt x="175" y="451"/>
                    </a:lnTo>
                    <a:lnTo>
                      <a:pt x="173" y="452"/>
                    </a:lnTo>
                    <a:lnTo>
                      <a:pt x="170" y="451"/>
                    </a:lnTo>
                    <a:lnTo>
                      <a:pt x="169" y="451"/>
                    </a:lnTo>
                    <a:lnTo>
                      <a:pt x="170" y="453"/>
                    </a:lnTo>
                    <a:lnTo>
                      <a:pt x="171" y="456"/>
                    </a:lnTo>
                    <a:lnTo>
                      <a:pt x="170" y="457"/>
                    </a:lnTo>
                    <a:lnTo>
                      <a:pt x="169" y="458"/>
                    </a:lnTo>
                    <a:lnTo>
                      <a:pt x="166" y="458"/>
                    </a:lnTo>
                    <a:lnTo>
                      <a:pt x="165" y="460"/>
                    </a:lnTo>
                    <a:lnTo>
                      <a:pt x="164" y="461"/>
                    </a:lnTo>
                    <a:lnTo>
                      <a:pt x="164" y="462"/>
                    </a:lnTo>
                    <a:lnTo>
                      <a:pt x="164" y="464"/>
                    </a:lnTo>
                    <a:lnTo>
                      <a:pt x="160" y="465"/>
                    </a:lnTo>
                    <a:lnTo>
                      <a:pt x="159" y="464"/>
                    </a:lnTo>
                    <a:lnTo>
                      <a:pt x="158" y="461"/>
                    </a:lnTo>
                    <a:lnTo>
                      <a:pt x="156" y="461"/>
                    </a:lnTo>
                    <a:lnTo>
                      <a:pt x="156" y="462"/>
                    </a:lnTo>
                    <a:lnTo>
                      <a:pt x="158" y="465"/>
                    </a:lnTo>
                    <a:lnTo>
                      <a:pt x="155" y="465"/>
                    </a:lnTo>
                    <a:lnTo>
                      <a:pt x="152" y="464"/>
                    </a:lnTo>
                    <a:lnTo>
                      <a:pt x="151" y="462"/>
                    </a:lnTo>
                    <a:lnTo>
                      <a:pt x="150" y="461"/>
                    </a:lnTo>
                    <a:lnTo>
                      <a:pt x="149" y="461"/>
                    </a:lnTo>
                    <a:lnTo>
                      <a:pt x="146" y="461"/>
                    </a:lnTo>
                    <a:lnTo>
                      <a:pt x="144" y="464"/>
                    </a:lnTo>
                    <a:lnTo>
                      <a:pt x="142" y="466"/>
                    </a:lnTo>
                    <a:lnTo>
                      <a:pt x="142" y="469"/>
                    </a:lnTo>
                    <a:lnTo>
                      <a:pt x="144" y="475"/>
                    </a:lnTo>
                    <a:lnTo>
                      <a:pt x="144" y="478"/>
                    </a:lnTo>
                    <a:lnTo>
                      <a:pt x="144" y="480"/>
                    </a:lnTo>
                    <a:lnTo>
                      <a:pt x="144" y="483"/>
                    </a:lnTo>
                    <a:lnTo>
                      <a:pt x="145" y="484"/>
                    </a:lnTo>
                    <a:lnTo>
                      <a:pt x="146" y="488"/>
                    </a:lnTo>
                    <a:lnTo>
                      <a:pt x="150" y="489"/>
                    </a:lnTo>
                    <a:lnTo>
                      <a:pt x="151" y="489"/>
                    </a:lnTo>
                    <a:lnTo>
                      <a:pt x="152" y="490"/>
                    </a:lnTo>
                    <a:lnTo>
                      <a:pt x="155" y="494"/>
                    </a:lnTo>
                    <a:lnTo>
                      <a:pt x="155" y="497"/>
                    </a:lnTo>
                    <a:lnTo>
                      <a:pt x="156" y="498"/>
                    </a:lnTo>
                    <a:lnTo>
                      <a:pt x="155" y="503"/>
                    </a:lnTo>
                    <a:lnTo>
                      <a:pt x="154" y="505"/>
                    </a:lnTo>
                    <a:lnTo>
                      <a:pt x="151" y="507"/>
                    </a:lnTo>
                    <a:lnTo>
                      <a:pt x="150" y="507"/>
                    </a:lnTo>
                    <a:lnTo>
                      <a:pt x="146" y="507"/>
                    </a:lnTo>
                    <a:lnTo>
                      <a:pt x="145" y="505"/>
                    </a:lnTo>
                    <a:lnTo>
                      <a:pt x="144" y="505"/>
                    </a:lnTo>
                    <a:lnTo>
                      <a:pt x="142" y="505"/>
                    </a:lnTo>
                    <a:lnTo>
                      <a:pt x="138" y="509"/>
                    </a:lnTo>
                    <a:lnTo>
                      <a:pt x="136" y="513"/>
                    </a:lnTo>
                    <a:lnTo>
                      <a:pt x="136" y="517"/>
                    </a:lnTo>
                    <a:lnTo>
                      <a:pt x="136" y="519"/>
                    </a:lnTo>
                    <a:lnTo>
                      <a:pt x="137" y="522"/>
                    </a:lnTo>
                    <a:lnTo>
                      <a:pt x="137" y="523"/>
                    </a:lnTo>
                    <a:lnTo>
                      <a:pt x="136" y="526"/>
                    </a:lnTo>
                    <a:lnTo>
                      <a:pt x="133" y="527"/>
                    </a:lnTo>
                    <a:lnTo>
                      <a:pt x="126" y="526"/>
                    </a:lnTo>
                    <a:lnTo>
                      <a:pt x="122" y="526"/>
                    </a:lnTo>
                    <a:lnTo>
                      <a:pt x="122" y="527"/>
                    </a:lnTo>
                    <a:lnTo>
                      <a:pt x="122" y="531"/>
                    </a:lnTo>
                    <a:lnTo>
                      <a:pt x="123" y="532"/>
                    </a:lnTo>
                    <a:lnTo>
                      <a:pt x="123" y="533"/>
                    </a:lnTo>
                    <a:lnTo>
                      <a:pt x="122" y="535"/>
                    </a:lnTo>
                    <a:lnTo>
                      <a:pt x="121" y="535"/>
                    </a:lnTo>
                    <a:lnTo>
                      <a:pt x="122" y="537"/>
                    </a:lnTo>
                    <a:lnTo>
                      <a:pt x="123" y="538"/>
                    </a:lnTo>
                    <a:lnTo>
                      <a:pt x="125" y="541"/>
                    </a:lnTo>
                    <a:lnTo>
                      <a:pt x="126" y="542"/>
                    </a:lnTo>
                    <a:lnTo>
                      <a:pt x="125" y="543"/>
                    </a:lnTo>
                    <a:lnTo>
                      <a:pt x="123" y="542"/>
                    </a:lnTo>
                    <a:lnTo>
                      <a:pt x="122" y="541"/>
                    </a:lnTo>
                    <a:lnTo>
                      <a:pt x="121" y="541"/>
                    </a:lnTo>
                    <a:lnTo>
                      <a:pt x="119" y="543"/>
                    </a:lnTo>
                    <a:lnTo>
                      <a:pt x="119" y="546"/>
                    </a:lnTo>
                    <a:lnTo>
                      <a:pt x="118" y="547"/>
                    </a:lnTo>
                    <a:lnTo>
                      <a:pt x="116" y="548"/>
                    </a:lnTo>
                    <a:lnTo>
                      <a:pt x="116" y="550"/>
                    </a:lnTo>
                    <a:lnTo>
                      <a:pt x="114" y="550"/>
                    </a:lnTo>
                    <a:lnTo>
                      <a:pt x="113" y="550"/>
                    </a:lnTo>
                    <a:lnTo>
                      <a:pt x="112" y="550"/>
                    </a:lnTo>
                    <a:lnTo>
                      <a:pt x="111" y="551"/>
                    </a:lnTo>
                    <a:lnTo>
                      <a:pt x="112" y="552"/>
                    </a:lnTo>
                    <a:lnTo>
                      <a:pt x="113" y="552"/>
                    </a:lnTo>
                    <a:lnTo>
                      <a:pt x="114" y="554"/>
                    </a:lnTo>
                    <a:lnTo>
                      <a:pt x="116" y="554"/>
                    </a:lnTo>
                    <a:lnTo>
                      <a:pt x="113" y="555"/>
                    </a:lnTo>
                    <a:lnTo>
                      <a:pt x="109" y="557"/>
                    </a:lnTo>
                    <a:lnTo>
                      <a:pt x="108" y="560"/>
                    </a:lnTo>
                    <a:lnTo>
                      <a:pt x="109" y="561"/>
                    </a:lnTo>
                    <a:lnTo>
                      <a:pt x="111" y="562"/>
                    </a:lnTo>
                    <a:lnTo>
                      <a:pt x="111" y="564"/>
                    </a:lnTo>
                    <a:lnTo>
                      <a:pt x="109" y="565"/>
                    </a:lnTo>
                    <a:lnTo>
                      <a:pt x="108" y="565"/>
                    </a:lnTo>
                    <a:lnTo>
                      <a:pt x="107" y="566"/>
                    </a:lnTo>
                    <a:lnTo>
                      <a:pt x="106" y="567"/>
                    </a:lnTo>
                    <a:lnTo>
                      <a:pt x="104" y="569"/>
                    </a:lnTo>
                    <a:lnTo>
                      <a:pt x="102" y="567"/>
                    </a:lnTo>
                    <a:lnTo>
                      <a:pt x="100" y="567"/>
                    </a:lnTo>
                    <a:lnTo>
                      <a:pt x="100" y="570"/>
                    </a:lnTo>
                    <a:lnTo>
                      <a:pt x="100" y="571"/>
                    </a:lnTo>
                    <a:lnTo>
                      <a:pt x="100" y="573"/>
                    </a:lnTo>
                    <a:lnTo>
                      <a:pt x="100" y="576"/>
                    </a:lnTo>
                    <a:lnTo>
                      <a:pt x="99" y="578"/>
                    </a:lnTo>
                    <a:lnTo>
                      <a:pt x="98" y="579"/>
                    </a:lnTo>
                    <a:lnTo>
                      <a:pt x="97" y="580"/>
                    </a:lnTo>
                    <a:lnTo>
                      <a:pt x="94" y="580"/>
                    </a:lnTo>
                    <a:lnTo>
                      <a:pt x="92" y="580"/>
                    </a:lnTo>
                    <a:lnTo>
                      <a:pt x="90" y="580"/>
                    </a:lnTo>
                    <a:lnTo>
                      <a:pt x="89" y="579"/>
                    </a:lnTo>
                    <a:lnTo>
                      <a:pt x="87" y="576"/>
                    </a:lnTo>
                    <a:lnTo>
                      <a:pt x="84" y="575"/>
                    </a:lnTo>
                    <a:lnTo>
                      <a:pt x="84" y="571"/>
                    </a:lnTo>
                    <a:lnTo>
                      <a:pt x="84" y="567"/>
                    </a:lnTo>
                    <a:lnTo>
                      <a:pt x="84" y="566"/>
                    </a:lnTo>
                    <a:lnTo>
                      <a:pt x="83" y="565"/>
                    </a:lnTo>
                    <a:lnTo>
                      <a:pt x="83" y="564"/>
                    </a:lnTo>
                    <a:lnTo>
                      <a:pt x="83" y="561"/>
                    </a:lnTo>
                    <a:lnTo>
                      <a:pt x="81" y="557"/>
                    </a:lnTo>
                    <a:lnTo>
                      <a:pt x="80" y="555"/>
                    </a:lnTo>
                    <a:lnTo>
                      <a:pt x="80" y="554"/>
                    </a:lnTo>
                    <a:lnTo>
                      <a:pt x="79" y="552"/>
                    </a:lnTo>
                    <a:lnTo>
                      <a:pt x="78" y="551"/>
                    </a:lnTo>
                    <a:lnTo>
                      <a:pt x="76" y="548"/>
                    </a:lnTo>
                    <a:lnTo>
                      <a:pt x="76" y="546"/>
                    </a:lnTo>
                    <a:lnTo>
                      <a:pt x="76" y="541"/>
                    </a:lnTo>
                    <a:lnTo>
                      <a:pt x="78" y="540"/>
                    </a:lnTo>
                    <a:lnTo>
                      <a:pt x="79" y="538"/>
                    </a:lnTo>
                    <a:lnTo>
                      <a:pt x="80" y="537"/>
                    </a:lnTo>
                    <a:lnTo>
                      <a:pt x="83" y="537"/>
                    </a:lnTo>
                    <a:lnTo>
                      <a:pt x="85" y="537"/>
                    </a:lnTo>
                    <a:lnTo>
                      <a:pt x="87" y="537"/>
                    </a:lnTo>
                    <a:lnTo>
                      <a:pt x="89" y="536"/>
                    </a:lnTo>
                    <a:lnTo>
                      <a:pt x="89" y="533"/>
                    </a:lnTo>
                    <a:lnTo>
                      <a:pt x="89" y="531"/>
                    </a:lnTo>
                    <a:lnTo>
                      <a:pt x="89" y="522"/>
                    </a:lnTo>
                    <a:lnTo>
                      <a:pt x="89" y="518"/>
                    </a:lnTo>
                    <a:lnTo>
                      <a:pt x="89" y="516"/>
                    </a:lnTo>
                    <a:lnTo>
                      <a:pt x="89" y="510"/>
                    </a:lnTo>
                    <a:lnTo>
                      <a:pt x="89" y="508"/>
                    </a:lnTo>
                    <a:lnTo>
                      <a:pt x="89" y="507"/>
                    </a:lnTo>
                    <a:lnTo>
                      <a:pt x="92" y="505"/>
                    </a:lnTo>
                    <a:lnTo>
                      <a:pt x="93" y="505"/>
                    </a:lnTo>
                    <a:lnTo>
                      <a:pt x="94" y="504"/>
                    </a:lnTo>
                    <a:lnTo>
                      <a:pt x="95" y="504"/>
                    </a:lnTo>
                    <a:lnTo>
                      <a:pt x="97" y="503"/>
                    </a:lnTo>
                    <a:lnTo>
                      <a:pt x="98" y="499"/>
                    </a:lnTo>
                    <a:lnTo>
                      <a:pt x="97" y="497"/>
                    </a:lnTo>
                    <a:lnTo>
                      <a:pt x="95" y="495"/>
                    </a:lnTo>
                    <a:lnTo>
                      <a:pt x="94" y="495"/>
                    </a:lnTo>
                    <a:lnTo>
                      <a:pt x="93" y="493"/>
                    </a:lnTo>
                    <a:lnTo>
                      <a:pt x="93" y="491"/>
                    </a:lnTo>
                    <a:lnTo>
                      <a:pt x="93" y="488"/>
                    </a:lnTo>
                    <a:lnTo>
                      <a:pt x="93" y="486"/>
                    </a:lnTo>
                    <a:lnTo>
                      <a:pt x="93" y="484"/>
                    </a:lnTo>
                    <a:lnTo>
                      <a:pt x="90" y="483"/>
                    </a:lnTo>
                    <a:lnTo>
                      <a:pt x="89" y="483"/>
                    </a:lnTo>
                    <a:lnTo>
                      <a:pt x="87" y="481"/>
                    </a:lnTo>
                    <a:lnTo>
                      <a:pt x="87" y="480"/>
                    </a:lnTo>
                    <a:lnTo>
                      <a:pt x="85" y="478"/>
                    </a:lnTo>
                    <a:lnTo>
                      <a:pt x="84" y="476"/>
                    </a:lnTo>
                    <a:lnTo>
                      <a:pt x="83" y="475"/>
                    </a:lnTo>
                    <a:lnTo>
                      <a:pt x="81" y="472"/>
                    </a:lnTo>
                    <a:lnTo>
                      <a:pt x="81" y="471"/>
                    </a:lnTo>
                    <a:lnTo>
                      <a:pt x="83" y="469"/>
                    </a:lnTo>
                    <a:lnTo>
                      <a:pt x="87" y="469"/>
                    </a:lnTo>
                    <a:lnTo>
                      <a:pt x="89" y="467"/>
                    </a:lnTo>
                    <a:lnTo>
                      <a:pt x="90" y="466"/>
                    </a:lnTo>
                    <a:lnTo>
                      <a:pt x="92" y="464"/>
                    </a:lnTo>
                    <a:lnTo>
                      <a:pt x="92" y="462"/>
                    </a:lnTo>
                    <a:lnTo>
                      <a:pt x="90" y="460"/>
                    </a:lnTo>
                    <a:lnTo>
                      <a:pt x="87" y="458"/>
                    </a:lnTo>
                    <a:lnTo>
                      <a:pt x="85" y="457"/>
                    </a:lnTo>
                    <a:lnTo>
                      <a:pt x="85" y="453"/>
                    </a:lnTo>
                    <a:lnTo>
                      <a:pt x="85" y="451"/>
                    </a:lnTo>
                    <a:lnTo>
                      <a:pt x="85" y="448"/>
                    </a:lnTo>
                    <a:lnTo>
                      <a:pt x="85" y="446"/>
                    </a:lnTo>
                    <a:lnTo>
                      <a:pt x="84" y="443"/>
                    </a:lnTo>
                    <a:lnTo>
                      <a:pt x="83" y="439"/>
                    </a:lnTo>
                    <a:lnTo>
                      <a:pt x="80" y="438"/>
                    </a:lnTo>
                    <a:lnTo>
                      <a:pt x="80" y="437"/>
                    </a:lnTo>
                    <a:lnTo>
                      <a:pt x="79" y="437"/>
                    </a:lnTo>
                    <a:lnTo>
                      <a:pt x="76" y="437"/>
                    </a:lnTo>
                    <a:lnTo>
                      <a:pt x="75" y="439"/>
                    </a:lnTo>
                    <a:lnTo>
                      <a:pt x="74" y="442"/>
                    </a:lnTo>
                    <a:lnTo>
                      <a:pt x="70" y="445"/>
                    </a:lnTo>
                    <a:lnTo>
                      <a:pt x="69" y="443"/>
                    </a:lnTo>
                    <a:lnTo>
                      <a:pt x="68" y="439"/>
                    </a:lnTo>
                    <a:lnTo>
                      <a:pt x="66" y="438"/>
                    </a:lnTo>
                    <a:lnTo>
                      <a:pt x="65" y="437"/>
                    </a:lnTo>
                    <a:lnTo>
                      <a:pt x="61" y="436"/>
                    </a:lnTo>
                    <a:lnTo>
                      <a:pt x="61" y="437"/>
                    </a:lnTo>
                    <a:lnTo>
                      <a:pt x="60" y="439"/>
                    </a:lnTo>
                    <a:lnTo>
                      <a:pt x="57" y="442"/>
                    </a:lnTo>
                    <a:lnTo>
                      <a:pt x="57" y="443"/>
                    </a:lnTo>
                    <a:lnTo>
                      <a:pt x="56" y="443"/>
                    </a:lnTo>
                    <a:lnTo>
                      <a:pt x="55" y="443"/>
                    </a:lnTo>
                    <a:lnTo>
                      <a:pt x="55" y="442"/>
                    </a:lnTo>
                    <a:lnTo>
                      <a:pt x="52" y="438"/>
                    </a:lnTo>
                    <a:lnTo>
                      <a:pt x="51" y="437"/>
                    </a:lnTo>
                    <a:lnTo>
                      <a:pt x="50" y="437"/>
                    </a:lnTo>
                    <a:lnTo>
                      <a:pt x="49" y="437"/>
                    </a:lnTo>
                    <a:lnTo>
                      <a:pt x="42" y="4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5" name="Freeform 225">
                <a:extLst>
                  <a:ext uri="{FF2B5EF4-FFF2-40B4-BE49-F238E27FC236}">
                    <a16:creationId xmlns:a16="http://schemas.microsoft.com/office/drawing/2014/main" id="{50B86DAF-F5F3-46BC-8864-2F51F063594B}"/>
                  </a:ext>
                </a:extLst>
              </p:cNvPr>
              <p:cNvSpPr>
                <a:spLocks/>
              </p:cNvSpPr>
              <p:nvPr/>
            </p:nvSpPr>
            <p:spPr bwMode="auto">
              <a:xfrm>
                <a:off x="4576763" y="1863726"/>
                <a:ext cx="760412" cy="612775"/>
              </a:xfrm>
              <a:custGeom>
                <a:avLst/>
                <a:gdLst>
                  <a:gd name="T0" fmla="*/ 38 w 479"/>
                  <a:gd name="T1" fmla="*/ 173 h 386"/>
                  <a:gd name="T2" fmla="*/ 64 w 479"/>
                  <a:gd name="T3" fmla="*/ 165 h 386"/>
                  <a:gd name="T4" fmla="*/ 79 w 479"/>
                  <a:gd name="T5" fmla="*/ 152 h 386"/>
                  <a:gd name="T6" fmla="*/ 76 w 479"/>
                  <a:gd name="T7" fmla="*/ 121 h 386"/>
                  <a:gd name="T8" fmla="*/ 91 w 479"/>
                  <a:gd name="T9" fmla="*/ 99 h 386"/>
                  <a:gd name="T10" fmla="*/ 117 w 479"/>
                  <a:gd name="T11" fmla="*/ 111 h 386"/>
                  <a:gd name="T12" fmla="*/ 135 w 479"/>
                  <a:gd name="T13" fmla="*/ 106 h 386"/>
                  <a:gd name="T14" fmla="*/ 138 w 479"/>
                  <a:gd name="T15" fmla="*/ 81 h 386"/>
                  <a:gd name="T16" fmla="*/ 156 w 479"/>
                  <a:gd name="T17" fmla="*/ 64 h 386"/>
                  <a:gd name="T18" fmla="*/ 169 w 479"/>
                  <a:gd name="T19" fmla="*/ 55 h 386"/>
                  <a:gd name="T20" fmla="*/ 186 w 479"/>
                  <a:gd name="T21" fmla="*/ 24 h 386"/>
                  <a:gd name="T22" fmla="*/ 216 w 479"/>
                  <a:gd name="T23" fmla="*/ 3 h 386"/>
                  <a:gd name="T24" fmla="*/ 229 w 479"/>
                  <a:gd name="T25" fmla="*/ 14 h 386"/>
                  <a:gd name="T26" fmla="*/ 243 w 479"/>
                  <a:gd name="T27" fmla="*/ 32 h 386"/>
                  <a:gd name="T28" fmla="*/ 261 w 479"/>
                  <a:gd name="T29" fmla="*/ 36 h 386"/>
                  <a:gd name="T30" fmla="*/ 282 w 479"/>
                  <a:gd name="T31" fmla="*/ 37 h 386"/>
                  <a:gd name="T32" fmla="*/ 301 w 479"/>
                  <a:gd name="T33" fmla="*/ 35 h 386"/>
                  <a:gd name="T34" fmla="*/ 305 w 479"/>
                  <a:gd name="T35" fmla="*/ 45 h 386"/>
                  <a:gd name="T36" fmla="*/ 330 w 479"/>
                  <a:gd name="T37" fmla="*/ 50 h 386"/>
                  <a:gd name="T38" fmla="*/ 367 w 479"/>
                  <a:gd name="T39" fmla="*/ 57 h 386"/>
                  <a:gd name="T40" fmla="*/ 403 w 479"/>
                  <a:gd name="T41" fmla="*/ 51 h 386"/>
                  <a:gd name="T42" fmla="*/ 424 w 479"/>
                  <a:gd name="T43" fmla="*/ 73 h 386"/>
                  <a:gd name="T44" fmla="*/ 434 w 479"/>
                  <a:gd name="T45" fmla="*/ 122 h 386"/>
                  <a:gd name="T46" fmla="*/ 425 w 479"/>
                  <a:gd name="T47" fmla="*/ 155 h 386"/>
                  <a:gd name="T48" fmla="*/ 453 w 479"/>
                  <a:gd name="T49" fmla="*/ 206 h 386"/>
                  <a:gd name="T50" fmla="*/ 461 w 479"/>
                  <a:gd name="T51" fmla="*/ 227 h 386"/>
                  <a:gd name="T52" fmla="*/ 431 w 479"/>
                  <a:gd name="T53" fmla="*/ 241 h 386"/>
                  <a:gd name="T54" fmla="*/ 417 w 479"/>
                  <a:gd name="T55" fmla="*/ 269 h 386"/>
                  <a:gd name="T56" fmla="*/ 406 w 479"/>
                  <a:gd name="T57" fmla="*/ 287 h 386"/>
                  <a:gd name="T58" fmla="*/ 387 w 479"/>
                  <a:gd name="T59" fmla="*/ 282 h 386"/>
                  <a:gd name="T60" fmla="*/ 365 w 479"/>
                  <a:gd name="T61" fmla="*/ 275 h 386"/>
                  <a:gd name="T62" fmla="*/ 358 w 479"/>
                  <a:gd name="T63" fmla="*/ 303 h 386"/>
                  <a:gd name="T64" fmla="*/ 361 w 479"/>
                  <a:gd name="T65" fmla="*/ 329 h 386"/>
                  <a:gd name="T66" fmla="*/ 377 w 479"/>
                  <a:gd name="T67" fmla="*/ 336 h 386"/>
                  <a:gd name="T68" fmla="*/ 389 w 479"/>
                  <a:gd name="T69" fmla="*/ 372 h 386"/>
                  <a:gd name="T70" fmla="*/ 365 w 479"/>
                  <a:gd name="T71" fmla="*/ 380 h 386"/>
                  <a:gd name="T72" fmla="*/ 344 w 479"/>
                  <a:gd name="T73" fmla="*/ 377 h 386"/>
                  <a:gd name="T74" fmla="*/ 329 w 479"/>
                  <a:gd name="T75" fmla="*/ 377 h 386"/>
                  <a:gd name="T76" fmla="*/ 303 w 479"/>
                  <a:gd name="T77" fmla="*/ 384 h 386"/>
                  <a:gd name="T78" fmla="*/ 271 w 479"/>
                  <a:gd name="T79" fmla="*/ 378 h 386"/>
                  <a:gd name="T80" fmla="*/ 237 w 479"/>
                  <a:gd name="T81" fmla="*/ 374 h 386"/>
                  <a:gd name="T82" fmla="*/ 210 w 479"/>
                  <a:gd name="T83" fmla="*/ 346 h 386"/>
                  <a:gd name="T84" fmla="*/ 187 w 479"/>
                  <a:gd name="T85" fmla="*/ 330 h 386"/>
                  <a:gd name="T86" fmla="*/ 169 w 479"/>
                  <a:gd name="T87" fmla="*/ 349 h 386"/>
                  <a:gd name="T88" fmla="*/ 150 w 479"/>
                  <a:gd name="T89" fmla="*/ 336 h 386"/>
                  <a:gd name="T90" fmla="*/ 148 w 479"/>
                  <a:gd name="T91" fmla="*/ 327 h 386"/>
                  <a:gd name="T92" fmla="*/ 128 w 479"/>
                  <a:gd name="T93" fmla="*/ 315 h 386"/>
                  <a:gd name="T94" fmla="*/ 112 w 479"/>
                  <a:gd name="T95" fmla="*/ 332 h 386"/>
                  <a:gd name="T96" fmla="*/ 109 w 479"/>
                  <a:gd name="T97" fmla="*/ 303 h 386"/>
                  <a:gd name="T98" fmla="*/ 112 w 479"/>
                  <a:gd name="T99" fmla="*/ 297 h 386"/>
                  <a:gd name="T100" fmla="*/ 109 w 479"/>
                  <a:gd name="T101" fmla="*/ 272 h 386"/>
                  <a:gd name="T102" fmla="*/ 105 w 479"/>
                  <a:gd name="T103" fmla="*/ 256 h 386"/>
                  <a:gd name="T104" fmla="*/ 93 w 479"/>
                  <a:gd name="T105" fmla="*/ 266 h 386"/>
                  <a:gd name="T106" fmla="*/ 73 w 479"/>
                  <a:gd name="T107" fmla="*/ 266 h 386"/>
                  <a:gd name="T108" fmla="*/ 74 w 479"/>
                  <a:gd name="T109" fmla="*/ 239 h 386"/>
                  <a:gd name="T110" fmla="*/ 53 w 479"/>
                  <a:gd name="T111" fmla="*/ 223 h 386"/>
                  <a:gd name="T112" fmla="*/ 29 w 479"/>
                  <a:gd name="T113" fmla="*/ 237 h 386"/>
                  <a:gd name="T114" fmla="*/ 8 w 479"/>
                  <a:gd name="T115" fmla="*/ 251 h 386"/>
                  <a:gd name="T116" fmla="*/ 5 w 479"/>
                  <a:gd name="T117" fmla="*/ 222 h 386"/>
                  <a:gd name="T118" fmla="*/ 8 w 479"/>
                  <a:gd name="T119" fmla="*/ 197 h 386"/>
                  <a:gd name="T120" fmla="*/ 15 w 479"/>
                  <a:gd name="T121" fmla="*/ 17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9" h="386">
                    <a:moveTo>
                      <a:pt x="17" y="170"/>
                    </a:moveTo>
                    <a:lnTo>
                      <a:pt x="17" y="170"/>
                    </a:lnTo>
                    <a:lnTo>
                      <a:pt x="20" y="171"/>
                    </a:lnTo>
                    <a:lnTo>
                      <a:pt x="21" y="171"/>
                    </a:lnTo>
                    <a:lnTo>
                      <a:pt x="25" y="171"/>
                    </a:lnTo>
                    <a:lnTo>
                      <a:pt x="26" y="171"/>
                    </a:lnTo>
                    <a:lnTo>
                      <a:pt x="30" y="171"/>
                    </a:lnTo>
                    <a:lnTo>
                      <a:pt x="30" y="173"/>
                    </a:lnTo>
                    <a:lnTo>
                      <a:pt x="30" y="174"/>
                    </a:lnTo>
                    <a:lnTo>
                      <a:pt x="29" y="174"/>
                    </a:lnTo>
                    <a:lnTo>
                      <a:pt x="30" y="176"/>
                    </a:lnTo>
                    <a:lnTo>
                      <a:pt x="31" y="178"/>
                    </a:lnTo>
                    <a:lnTo>
                      <a:pt x="33" y="178"/>
                    </a:lnTo>
                    <a:lnTo>
                      <a:pt x="34" y="174"/>
                    </a:lnTo>
                    <a:lnTo>
                      <a:pt x="34" y="173"/>
                    </a:lnTo>
                    <a:lnTo>
                      <a:pt x="36" y="173"/>
                    </a:lnTo>
                    <a:lnTo>
                      <a:pt x="38" y="173"/>
                    </a:lnTo>
                    <a:lnTo>
                      <a:pt x="40" y="173"/>
                    </a:lnTo>
                    <a:lnTo>
                      <a:pt x="44" y="173"/>
                    </a:lnTo>
                    <a:lnTo>
                      <a:pt x="45" y="171"/>
                    </a:lnTo>
                    <a:lnTo>
                      <a:pt x="47" y="171"/>
                    </a:lnTo>
                    <a:lnTo>
                      <a:pt x="47" y="169"/>
                    </a:lnTo>
                    <a:lnTo>
                      <a:pt x="48" y="168"/>
                    </a:lnTo>
                    <a:lnTo>
                      <a:pt x="50" y="168"/>
                    </a:lnTo>
                    <a:lnTo>
                      <a:pt x="52" y="168"/>
                    </a:lnTo>
                    <a:lnTo>
                      <a:pt x="53" y="168"/>
                    </a:lnTo>
                    <a:lnTo>
                      <a:pt x="54" y="170"/>
                    </a:lnTo>
                    <a:lnTo>
                      <a:pt x="55" y="169"/>
                    </a:lnTo>
                    <a:lnTo>
                      <a:pt x="58" y="168"/>
                    </a:lnTo>
                    <a:lnTo>
                      <a:pt x="59" y="166"/>
                    </a:lnTo>
                    <a:lnTo>
                      <a:pt x="60" y="166"/>
                    </a:lnTo>
                    <a:lnTo>
                      <a:pt x="62" y="165"/>
                    </a:lnTo>
                    <a:lnTo>
                      <a:pt x="63" y="164"/>
                    </a:lnTo>
                    <a:lnTo>
                      <a:pt x="64" y="165"/>
                    </a:lnTo>
                    <a:lnTo>
                      <a:pt x="68" y="165"/>
                    </a:lnTo>
                    <a:lnTo>
                      <a:pt x="74" y="164"/>
                    </a:lnTo>
                    <a:lnTo>
                      <a:pt x="77" y="163"/>
                    </a:lnTo>
                    <a:lnTo>
                      <a:pt x="77" y="161"/>
                    </a:lnTo>
                    <a:lnTo>
                      <a:pt x="76" y="159"/>
                    </a:lnTo>
                    <a:lnTo>
                      <a:pt x="74" y="161"/>
                    </a:lnTo>
                    <a:lnTo>
                      <a:pt x="73" y="161"/>
                    </a:lnTo>
                    <a:lnTo>
                      <a:pt x="73" y="159"/>
                    </a:lnTo>
                    <a:lnTo>
                      <a:pt x="71" y="157"/>
                    </a:lnTo>
                    <a:lnTo>
                      <a:pt x="71" y="156"/>
                    </a:lnTo>
                    <a:lnTo>
                      <a:pt x="68" y="155"/>
                    </a:lnTo>
                    <a:lnTo>
                      <a:pt x="69" y="152"/>
                    </a:lnTo>
                    <a:lnTo>
                      <a:pt x="73" y="150"/>
                    </a:lnTo>
                    <a:lnTo>
                      <a:pt x="74" y="151"/>
                    </a:lnTo>
                    <a:lnTo>
                      <a:pt x="76" y="152"/>
                    </a:lnTo>
                    <a:lnTo>
                      <a:pt x="78" y="152"/>
                    </a:lnTo>
                    <a:lnTo>
                      <a:pt x="79" y="152"/>
                    </a:lnTo>
                    <a:lnTo>
                      <a:pt x="81" y="151"/>
                    </a:lnTo>
                    <a:lnTo>
                      <a:pt x="82" y="149"/>
                    </a:lnTo>
                    <a:lnTo>
                      <a:pt x="82" y="146"/>
                    </a:lnTo>
                    <a:lnTo>
                      <a:pt x="82" y="142"/>
                    </a:lnTo>
                    <a:lnTo>
                      <a:pt x="81" y="142"/>
                    </a:lnTo>
                    <a:lnTo>
                      <a:pt x="79" y="141"/>
                    </a:lnTo>
                    <a:lnTo>
                      <a:pt x="79" y="138"/>
                    </a:lnTo>
                    <a:lnTo>
                      <a:pt x="78" y="136"/>
                    </a:lnTo>
                    <a:lnTo>
                      <a:pt x="77" y="136"/>
                    </a:lnTo>
                    <a:lnTo>
                      <a:pt x="77" y="135"/>
                    </a:lnTo>
                    <a:lnTo>
                      <a:pt x="77" y="132"/>
                    </a:lnTo>
                    <a:lnTo>
                      <a:pt x="76" y="128"/>
                    </a:lnTo>
                    <a:lnTo>
                      <a:pt x="74" y="128"/>
                    </a:lnTo>
                    <a:lnTo>
                      <a:pt x="74" y="126"/>
                    </a:lnTo>
                    <a:lnTo>
                      <a:pt x="74" y="123"/>
                    </a:lnTo>
                    <a:lnTo>
                      <a:pt x="74" y="122"/>
                    </a:lnTo>
                    <a:lnTo>
                      <a:pt x="76" y="121"/>
                    </a:lnTo>
                    <a:lnTo>
                      <a:pt x="77" y="119"/>
                    </a:lnTo>
                    <a:lnTo>
                      <a:pt x="78" y="118"/>
                    </a:lnTo>
                    <a:lnTo>
                      <a:pt x="79" y="117"/>
                    </a:lnTo>
                    <a:lnTo>
                      <a:pt x="79" y="114"/>
                    </a:lnTo>
                    <a:lnTo>
                      <a:pt x="79" y="113"/>
                    </a:lnTo>
                    <a:lnTo>
                      <a:pt x="78" y="112"/>
                    </a:lnTo>
                    <a:lnTo>
                      <a:pt x="78" y="109"/>
                    </a:lnTo>
                    <a:lnTo>
                      <a:pt x="78" y="107"/>
                    </a:lnTo>
                    <a:lnTo>
                      <a:pt x="77" y="106"/>
                    </a:lnTo>
                    <a:lnTo>
                      <a:pt x="78" y="104"/>
                    </a:lnTo>
                    <a:lnTo>
                      <a:pt x="79" y="104"/>
                    </a:lnTo>
                    <a:lnTo>
                      <a:pt x="82" y="103"/>
                    </a:lnTo>
                    <a:lnTo>
                      <a:pt x="83" y="103"/>
                    </a:lnTo>
                    <a:lnTo>
                      <a:pt x="85" y="97"/>
                    </a:lnTo>
                    <a:lnTo>
                      <a:pt x="88" y="97"/>
                    </a:lnTo>
                    <a:lnTo>
                      <a:pt x="90" y="98"/>
                    </a:lnTo>
                    <a:lnTo>
                      <a:pt x="91" y="99"/>
                    </a:lnTo>
                    <a:lnTo>
                      <a:pt x="92" y="99"/>
                    </a:lnTo>
                    <a:lnTo>
                      <a:pt x="93" y="99"/>
                    </a:lnTo>
                    <a:lnTo>
                      <a:pt x="95" y="102"/>
                    </a:lnTo>
                    <a:lnTo>
                      <a:pt x="97" y="103"/>
                    </a:lnTo>
                    <a:lnTo>
                      <a:pt x="98" y="104"/>
                    </a:lnTo>
                    <a:lnTo>
                      <a:pt x="98" y="106"/>
                    </a:lnTo>
                    <a:lnTo>
                      <a:pt x="98" y="107"/>
                    </a:lnTo>
                    <a:lnTo>
                      <a:pt x="97" y="108"/>
                    </a:lnTo>
                    <a:lnTo>
                      <a:pt x="96" y="111"/>
                    </a:lnTo>
                    <a:lnTo>
                      <a:pt x="97" y="111"/>
                    </a:lnTo>
                    <a:lnTo>
                      <a:pt x="98" y="111"/>
                    </a:lnTo>
                    <a:lnTo>
                      <a:pt x="102" y="111"/>
                    </a:lnTo>
                    <a:lnTo>
                      <a:pt x="105" y="111"/>
                    </a:lnTo>
                    <a:lnTo>
                      <a:pt x="107" y="111"/>
                    </a:lnTo>
                    <a:lnTo>
                      <a:pt x="110" y="111"/>
                    </a:lnTo>
                    <a:lnTo>
                      <a:pt x="112" y="111"/>
                    </a:lnTo>
                    <a:lnTo>
                      <a:pt x="117" y="111"/>
                    </a:lnTo>
                    <a:lnTo>
                      <a:pt x="120" y="111"/>
                    </a:lnTo>
                    <a:lnTo>
                      <a:pt x="123" y="111"/>
                    </a:lnTo>
                    <a:lnTo>
                      <a:pt x="125" y="111"/>
                    </a:lnTo>
                    <a:lnTo>
                      <a:pt x="126" y="111"/>
                    </a:lnTo>
                    <a:lnTo>
                      <a:pt x="129" y="109"/>
                    </a:lnTo>
                    <a:lnTo>
                      <a:pt x="130" y="111"/>
                    </a:lnTo>
                    <a:lnTo>
                      <a:pt x="130" y="113"/>
                    </a:lnTo>
                    <a:lnTo>
                      <a:pt x="133" y="114"/>
                    </a:lnTo>
                    <a:lnTo>
                      <a:pt x="134" y="117"/>
                    </a:lnTo>
                    <a:lnTo>
                      <a:pt x="135" y="117"/>
                    </a:lnTo>
                    <a:lnTo>
                      <a:pt x="137" y="114"/>
                    </a:lnTo>
                    <a:lnTo>
                      <a:pt x="137" y="113"/>
                    </a:lnTo>
                    <a:lnTo>
                      <a:pt x="137" y="112"/>
                    </a:lnTo>
                    <a:lnTo>
                      <a:pt x="137" y="111"/>
                    </a:lnTo>
                    <a:lnTo>
                      <a:pt x="135" y="109"/>
                    </a:lnTo>
                    <a:lnTo>
                      <a:pt x="135" y="108"/>
                    </a:lnTo>
                    <a:lnTo>
                      <a:pt x="135" y="106"/>
                    </a:lnTo>
                    <a:lnTo>
                      <a:pt x="135" y="104"/>
                    </a:lnTo>
                    <a:lnTo>
                      <a:pt x="133" y="103"/>
                    </a:lnTo>
                    <a:lnTo>
                      <a:pt x="130" y="102"/>
                    </a:lnTo>
                    <a:lnTo>
                      <a:pt x="130" y="98"/>
                    </a:lnTo>
                    <a:lnTo>
                      <a:pt x="130" y="95"/>
                    </a:lnTo>
                    <a:lnTo>
                      <a:pt x="133" y="94"/>
                    </a:lnTo>
                    <a:lnTo>
                      <a:pt x="134" y="93"/>
                    </a:lnTo>
                    <a:lnTo>
                      <a:pt x="134" y="92"/>
                    </a:lnTo>
                    <a:lnTo>
                      <a:pt x="135" y="89"/>
                    </a:lnTo>
                    <a:lnTo>
                      <a:pt x="137" y="90"/>
                    </a:lnTo>
                    <a:lnTo>
                      <a:pt x="138" y="90"/>
                    </a:lnTo>
                    <a:lnTo>
                      <a:pt x="140" y="90"/>
                    </a:lnTo>
                    <a:lnTo>
                      <a:pt x="140" y="89"/>
                    </a:lnTo>
                    <a:lnTo>
                      <a:pt x="139" y="88"/>
                    </a:lnTo>
                    <a:lnTo>
                      <a:pt x="138" y="87"/>
                    </a:lnTo>
                    <a:lnTo>
                      <a:pt x="138" y="83"/>
                    </a:lnTo>
                    <a:lnTo>
                      <a:pt x="138" y="81"/>
                    </a:lnTo>
                    <a:lnTo>
                      <a:pt x="140" y="81"/>
                    </a:lnTo>
                    <a:lnTo>
                      <a:pt x="144" y="81"/>
                    </a:lnTo>
                    <a:lnTo>
                      <a:pt x="147" y="81"/>
                    </a:lnTo>
                    <a:lnTo>
                      <a:pt x="147" y="80"/>
                    </a:lnTo>
                    <a:lnTo>
                      <a:pt x="144" y="79"/>
                    </a:lnTo>
                    <a:lnTo>
                      <a:pt x="142" y="79"/>
                    </a:lnTo>
                    <a:lnTo>
                      <a:pt x="142" y="78"/>
                    </a:lnTo>
                    <a:lnTo>
                      <a:pt x="143" y="78"/>
                    </a:lnTo>
                    <a:lnTo>
                      <a:pt x="144" y="76"/>
                    </a:lnTo>
                    <a:lnTo>
                      <a:pt x="147" y="75"/>
                    </a:lnTo>
                    <a:lnTo>
                      <a:pt x="148" y="74"/>
                    </a:lnTo>
                    <a:lnTo>
                      <a:pt x="149" y="73"/>
                    </a:lnTo>
                    <a:lnTo>
                      <a:pt x="150" y="69"/>
                    </a:lnTo>
                    <a:lnTo>
                      <a:pt x="150" y="68"/>
                    </a:lnTo>
                    <a:lnTo>
                      <a:pt x="153" y="66"/>
                    </a:lnTo>
                    <a:lnTo>
                      <a:pt x="156" y="65"/>
                    </a:lnTo>
                    <a:lnTo>
                      <a:pt x="156" y="64"/>
                    </a:lnTo>
                    <a:lnTo>
                      <a:pt x="153" y="62"/>
                    </a:lnTo>
                    <a:lnTo>
                      <a:pt x="152" y="61"/>
                    </a:lnTo>
                    <a:lnTo>
                      <a:pt x="152" y="60"/>
                    </a:lnTo>
                    <a:lnTo>
                      <a:pt x="154" y="59"/>
                    </a:lnTo>
                    <a:lnTo>
                      <a:pt x="154" y="60"/>
                    </a:lnTo>
                    <a:lnTo>
                      <a:pt x="156" y="61"/>
                    </a:lnTo>
                    <a:lnTo>
                      <a:pt x="157" y="62"/>
                    </a:lnTo>
                    <a:lnTo>
                      <a:pt x="158" y="64"/>
                    </a:lnTo>
                    <a:lnTo>
                      <a:pt x="159" y="64"/>
                    </a:lnTo>
                    <a:lnTo>
                      <a:pt x="162" y="65"/>
                    </a:lnTo>
                    <a:lnTo>
                      <a:pt x="163" y="65"/>
                    </a:lnTo>
                    <a:lnTo>
                      <a:pt x="164" y="65"/>
                    </a:lnTo>
                    <a:lnTo>
                      <a:pt x="166" y="64"/>
                    </a:lnTo>
                    <a:lnTo>
                      <a:pt x="167" y="62"/>
                    </a:lnTo>
                    <a:lnTo>
                      <a:pt x="168" y="61"/>
                    </a:lnTo>
                    <a:lnTo>
                      <a:pt x="169" y="59"/>
                    </a:lnTo>
                    <a:lnTo>
                      <a:pt x="169" y="55"/>
                    </a:lnTo>
                    <a:lnTo>
                      <a:pt x="169" y="54"/>
                    </a:lnTo>
                    <a:lnTo>
                      <a:pt x="169" y="50"/>
                    </a:lnTo>
                    <a:lnTo>
                      <a:pt x="171" y="47"/>
                    </a:lnTo>
                    <a:lnTo>
                      <a:pt x="172" y="45"/>
                    </a:lnTo>
                    <a:lnTo>
                      <a:pt x="173" y="45"/>
                    </a:lnTo>
                    <a:lnTo>
                      <a:pt x="175" y="42"/>
                    </a:lnTo>
                    <a:lnTo>
                      <a:pt x="175" y="38"/>
                    </a:lnTo>
                    <a:lnTo>
                      <a:pt x="173" y="36"/>
                    </a:lnTo>
                    <a:lnTo>
                      <a:pt x="173" y="35"/>
                    </a:lnTo>
                    <a:lnTo>
                      <a:pt x="173" y="33"/>
                    </a:lnTo>
                    <a:lnTo>
                      <a:pt x="177" y="32"/>
                    </a:lnTo>
                    <a:lnTo>
                      <a:pt x="178" y="32"/>
                    </a:lnTo>
                    <a:lnTo>
                      <a:pt x="180" y="31"/>
                    </a:lnTo>
                    <a:lnTo>
                      <a:pt x="181" y="29"/>
                    </a:lnTo>
                    <a:lnTo>
                      <a:pt x="182" y="27"/>
                    </a:lnTo>
                    <a:lnTo>
                      <a:pt x="185" y="27"/>
                    </a:lnTo>
                    <a:lnTo>
                      <a:pt x="186" y="24"/>
                    </a:lnTo>
                    <a:lnTo>
                      <a:pt x="187" y="22"/>
                    </a:lnTo>
                    <a:lnTo>
                      <a:pt x="188" y="21"/>
                    </a:lnTo>
                    <a:lnTo>
                      <a:pt x="191" y="19"/>
                    </a:lnTo>
                    <a:lnTo>
                      <a:pt x="191" y="17"/>
                    </a:lnTo>
                    <a:lnTo>
                      <a:pt x="192" y="17"/>
                    </a:lnTo>
                    <a:lnTo>
                      <a:pt x="195" y="14"/>
                    </a:lnTo>
                    <a:lnTo>
                      <a:pt x="199" y="8"/>
                    </a:lnTo>
                    <a:lnTo>
                      <a:pt x="199" y="5"/>
                    </a:lnTo>
                    <a:lnTo>
                      <a:pt x="201" y="4"/>
                    </a:lnTo>
                    <a:lnTo>
                      <a:pt x="202" y="3"/>
                    </a:lnTo>
                    <a:lnTo>
                      <a:pt x="207" y="2"/>
                    </a:lnTo>
                    <a:lnTo>
                      <a:pt x="209" y="0"/>
                    </a:lnTo>
                    <a:lnTo>
                      <a:pt x="210" y="0"/>
                    </a:lnTo>
                    <a:lnTo>
                      <a:pt x="213" y="2"/>
                    </a:lnTo>
                    <a:lnTo>
                      <a:pt x="214" y="2"/>
                    </a:lnTo>
                    <a:lnTo>
                      <a:pt x="215" y="3"/>
                    </a:lnTo>
                    <a:lnTo>
                      <a:pt x="216" y="3"/>
                    </a:lnTo>
                    <a:lnTo>
                      <a:pt x="218" y="3"/>
                    </a:lnTo>
                    <a:lnTo>
                      <a:pt x="219" y="2"/>
                    </a:lnTo>
                    <a:lnTo>
                      <a:pt x="223" y="0"/>
                    </a:lnTo>
                    <a:lnTo>
                      <a:pt x="224" y="0"/>
                    </a:lnTo>
                    <a:lnTo>
                      <a:pt x="226" y="0"/>
                    </a:lnTo>
                    <a:lnTo>
                      <a:pt x="228" y="2"/>
                    </a:lnTo>
                    <a:lnTo>
                      <a:pt x="230" y="4"/>
                    </a:lnTo>
                    <a:lnTo>
                      <a:pt x="232" y="4"/>
                    </a:lnTo>
                    <a:lnTo>
                      <a:pt x="233" y="5"/>
                    </a:lnTo>
                    <a:lnTo>
                      <a:pt x="232" y="7"/>
                    </a:lnTo>
                    <a:lnTo>
                      <a:pt x="229" y="9"/>
                    </a:lnTo>
                    <a:lnTo>
                      <a:pt x="228" y="10"/>
                    </a:lnTo>
                    <a:lnTo>
                      <a:pt x="226" y="10"/>
                    </a:lnTo>
                    <a:lnTo>
                      <a:pt x="225" y="13"/>
                    </a:lnTo>
                    <a:lnTo>
                      <a:pt x="225" y="14"/>
                    </a:lnTo>
                    <a:lnTo>
                      <a:pt x="226" y="14"/>
                    </a:lnTo>
                    <a:lnTo>
                      <a:pt x="229" y="14"/>
                    </a:lnTo>
                    <a:lnTo>
                      <a:pt x="230" y="14"/>
                    </a:lnTo>
                    <a:lnTo>
                      <a:pt x="232" y="16"/>
                    </a:lnTo>
                    <a:lnTo>
                      <a:pt x="233" y="14"/>
                    </a:lnTo>
                    <a:lnTo>
                      <a:pt x="237" y="16"/>
                    </a:lnTo>
                    <a:lnTo>
                      <a:pt x="238" y="18"/>
                    </a:lnTo>
                    <a:lnTo>
                      <a:pt x="240" y="19"/>
                    </a:lnTo>
                    <a:lnTo>
                      <a:pt x="240" y="21"/>
                    </a:lnTo>
                    <a:lnTo>
                      <a:pt x="242" y="21"/>
                    </a:lnTo>
                    <a:lnTo>
                      <a:pt x="243" y="21"/>
                    </a:lnTo>
                    <a:lnTo>
                      <a:pt x="244" y="21"/>
                    </a:lnTo>
                    <a:lnTo>
                      <a:pt x="246" y="22"/>
                    </a:lnTo>
                    <a:lnTo>
                      <a:pt x="244" y="22"/>
                    </a:lnTo>
                    <a:lnTo>
                      <a:pt x="243" y="23"/>
                    </a:lnTo>
                    <a:lnTo>
                      <a:pt x="242" y="24"/>
                    </a:lnTo>
                    <a:lnTo>
                      <a:pt x="242" y="28"/>
                    </a:lnTo>
                    <a:lnTo>
                      <a:pt x="242" y="29"/>
                    </a:lnTo>
                    <a:lnTo>
                      <a:pt x="243" y="32"/>
                    </a:lnTo>
                    <a:lnTo>
                      <a:pt x="243" y="33"/>
                    </a:lnTo>
                    <a:lnTo>
                      <a:pt x="244" y="35"/>
                    </a:lnTo>
                    <a:lnTo>
                      <a:pt x="247" y="35"/>
                    </a:lnTo>
                    <a:lnTo>
                      <a:pt x="248" y="36"/>
                    </a:lnTo>
                    <a:lnTo>
                      <a:pt x="252" y="37"/>
                    </a:lnTo>
                    <a:lnTo>
                      <a:pt x="254" y="38"/>
                    </a:lnTo>
                    <a:lnTo>
                      <a:pt x="256" y="40"/>
                    </a:lnTo>
                    <a:lnTo>
                      <a:pt x="257" y="42"/>
                    </a:lnTo>
                    <a:lnTo>
                      <a:pt x="257" y="43"/>
                    </a:lnTo>
                    <a:lnTo>
                      <a:pt x="258" y="46"/>
                    </a:lnTo>
                    <a:lnTo>
                      <a:pt x="258" y="47"/>
                    </a:lnTo>
                    <a:lnTo>
                      <a:pt x="259" y="47"/>
                    </a:lnTo>
                    <a:lnTo>
                      <a:pt x="261" y="45"/>
                    </a:lnTo>
                    <a:lnTo>
                      <a:pt x="261" y="42"/>
                    </a:lnTo>
                    <a:lnTo>
                      <a:pt x="261" y="40"/>
                    </a:lnTo>
                    <a:lnTo>
                      <a:pt x="261" y="37"/>
                    </a:lnTo>
                    <a:lnTo>
                      <a:pt x="261" y="36"/>
                    </a:lnTo>
                    <a:lnTo>
                      <a:pt x="262" y="35"/>
                    </a:lnTo>
                    <a:lnTo>
                      <a:pt x="266" y="35"/>
                    </a:lnTo>
                    <a:lnTo>
                      <a:pt x="267" y="36"/>
                    </a:lnTo>
                    <a:lnTo>
                      <a:pt x="268" y="36"/>
                    </a:lnTo>
                    <a:lnTo>
                      <a:pt x="270" y="36"/>
                    </a:lnTo>
                    <a:lnTo>
                      <a:pt x="268" y="33"/>
                    </a:lnTo>
                    <a:lnTo>
                      <a:pt x="267" y="32"/>
                    </a:lnTo>
                    <a:lnTo>
                      <a:pt x="267" y="31"/>
                    </a:lnTo>
                    <a:lnTo>
                      <a:pt x="268" y="29"/>
                    </a:lnTo>
                    <a:lnTo>
                      <a:pt x="271" y="29"/>
                    </a:lnTo>
                    <a:lnTo>
                      <a:pt x="273" y="31"/>
                    </a:lnTo>
                    <a:lnTo>
                      <a:pt x="275" y="31"/>
                    </a:lnTo>
                    <a:lnTo>
                      <a:pt x="275" y="29"/>
                    </a:lnTo>
                    <a:lnTo>
                      <a:pt x="275" y="28"/>
                    </a:lnTo>
                    <a:lnTo>
                      <a:pt x="281" y="31"/>
                    </a:lnTo>
                    <a:lnTo>
                      <a:pt x="282" y="33"/>
                    </a:lnTo>
                    <a:lnTo>
                      <a:pt x="282" y="37"/>
                    </a:lnTo>
                    <a:lnTo>
                      <a:pt x="284" y="38"/>
                    </a:lnTo>
                    <a:lnTo>
                      <a:pt x="285" y="38"/>
                    </a:lnTo>
                    <a:lnTo>
                      <a:pt x="285" y="36"/>
                    </a:lnTo>
                    <a:lnTo>
                      <a:pt x="286" y="35"/>
                    </a:lnTo>
                    <a:lnTo>
                      <a:pt x="287" y="35"/>
                    </a:lnTo>
                    <a:lnTo>
                      <a:pt x="290" y="33"/>
                    </a:lnTo>
                    <a:lnTo>
                      <a:pt x="291" y="33"/>
                    </a:lnTo>
                    <a:lnTo>
                      <a:pt x="292" y="33"/>
                    </a:lnTo>
                    <a:lnTo>
                      <a:pt x="294" y="35"/>
                    </a:lnTo>
                    <a:lnTo>
                      <a:pt x="292" y="35"/>
                    </a:lnTo>
                    <a:lnTo>
                      <a:pt x="292" y="36"/>
                    </a:lnTo>
                    <a:lnTo>
                      <a:pt x="294" y="36"/>
                    </a:lnTo>
                    <a:lnTo>
                      <a:pt x="296" y="35"/>
                    </a:lnTo>
                    <a:lnTo>
                      <a:pt x="297" y="33"/>
                    </a:lnTo>
                    <a:lnTo>
                      <a:pt x="299" y="33"/>
                    </a:lnTo>
                    <a:lnTo>
                      <a:pt x="300" y="33"/>
                    </a:lnTo>
                    <a:lnTo>
                      <a:pt x="301" y="35"/>
                    </a:lnTo>
                    <a:lnTo>
                      <a:pt x="300" y="36"/>
                    </a:lnTo>
                    <a:lnTo>
                      <a:pt x="299" y="37"/>
                    </a:lnTo>
                    <a:lnTo>
                      <a:pt x="297" y="40"/>
                    </a:lnTo>
                    <a:lnTo>
                      <a:pt x="297" y="42"/>
                    </a:lnTo>
                    <a:lnTo>
                      <a:pt x="297" y="43"/>
                    </a:lnTo>
                    <a:lnTo>
                      <a:pt x="299" y="45"/>
                    </a:lnTo>
                    <a:lnTo>
                      <a:pt x="300" y="45"/>
                    </a:lnTo>
                    <a:lnTo>
                      <a:pt x="301" y="45"/>
                    </a:lnTo>
                    <a:lnTo>
                      <a:pt x="301" y="42"/>
                    </a:lnTo>
                    <a:lnTo>
                      <a:pt x="300" y="40"/>
                    </a:lnTo>
                    <a:lnTo>
                      <a:pt x="301" y="38"/>
                    </a:lnTo>
                    <a:lnTo>
                      <a:pt x="303" y="40"/>
                    </a:lnTo>
                    <a:lnTo>
                      <a:pt x="304" y="42"/>
                    </a:lnTo>
                    <a:lnTo>
                      <a:pt x="306" y="42"/>
                    </a:lnTo>
                    <a:lnTo>
                      <a:pt x="308" y="42"/>
                    </a:lnTo>
                    <a:lnTo>
                      <a:pt x="306" y="43"/>
                    </a:lnTo>
                    <a:lnTo>
                      <a:pt x="305" y="45"/>
                    </a:lnTo>
                    <a:lnTo>
                      <a:pt x="304" y="45"/>
                    </a:lnTo>
                    <a:lnTo>
                      <a:pt x="306" y="46"/>
                    </a:lnTo>
                    <a:lnTo>
                      <a:pt x="311" y="46"/>
                    </a:lnTo>
                    <a:lnTo>
                      <a:pt x="313" y="46"/>
                    </a:lnTo>
                    <a:lnTo>
                      <a:pt x="313" y="45"/>
                    </a:lnTo>
                    <a:lnTo>
                      <a:pt x="313" y="42"/>
                    </a:lnTo>
                    <a:lnTo>
                      <a:pt x="314" y="40"/>
                    </a:lnTo>
                    <a:lnTo>
                      <a:pt x="318" y="42"/>
                    </a:lnTo>
                    <a:lnTo>
                      <a:pt x="319" y="42"/>
                    </a:lnTo>
                    <a:lnTo>
                      <a:pt x="320" y="40"/>
                    </a:lnTo>
                    <a:lnTo>
                      <a:pt x="322" y="42"/>
                    </a:lnTo>
                    <a:lnTo>
                      <a:pt x="323" y="46"/>
                    </a:lnTo>
                    <a:lnTo>
                      <a:pt x="323" y="47"/>
                    </a:lnTo>
                    <a:lnTo>
                      <a:pt x="325" y="47"/>
                    </a:lnTo>
                    <a:lnTo>
                      <a:pt x="327" y="49"/>
                    </a:lnTo>
                    <a:lnTo>
                      <a:pt x="328" y="50"/>
                    </a:lnTo>
                    <a:lnTo>
                      <a:pt x="330" y="50"/>
                    </a:lnTo>
                    <a:lnTo>
                      <a:pt x="330" y="51"/>
                    </a:lnTo>
                    <a:lnTo>
                      <a:pt x="332" y="51"/>
                    </a:lnTo>
                    <a:lnTo>
                      <a:pt x="333" y="52"/>
                    </a:lnTo>
                    <a:lnTo>
                      <a:pt x="335" y="52"/>
                    </a:lnTo>
                    <a:lnTo>
                      <a:pt x="337" y="54"/>
                    </a:lnTo>
                    <a:lnTo>
                      <a:pt x="341" y="55"/>
                    </a:lnTo>
                    <a:lnTo>
                      <a:pt x="342" y="55"/>
                    </a:lnTo>
                    <a:lnTo>
                      <a:pt x="344" y="55"/>
                    </a:lnTo>
                    <a:lnTo>
                      <a:pt x="347" y="55"/>
                    </a:lnTo>
                    <a:lnTo>
                      <a:pt x="349" y="55"/>
                    </a:lnTo>
                    <a:lnTo>
                      <a:pt x="352" y="55"/>
                    </a:lnTo>
                    <a:lnTo>
                      <a:pt x="356" y="55"/>
                    </a:lnTo>
                    <a:lnTo>
                      <a:pt x="358" y="57"/>
                    </a:lnTo>
                    <a:lnTo>
                      <a:pt x="361" y="57"/>
                    </a:lnTo>
                    <a:lnTo>
                      <a:pt x="362" y="57"/>
                    </a:lnTo>
                    <a:lnTo>
                      <a:pt x="366" y="57"/>
                    </a:lnTo>
                    <a:lnTo>
                      <a:pt x="367" y="57"/>
                    </a:lnTo>
                    <a:lnTo>
                      <a:pt x="370" y="55"/>
                    </a:lnTo>
                    <a:lnTo>
                      <a:pt x="371" y="57"/>
                    </a:lnTo>
                    <a:lnTo>
                      <a:pt x="372" y="57"/>
                    </a:lnTo>
                    <a:lnTo>
                      <a:pt x="374" y="54"/>
                    </a:lnTo>
                    <a:lnTo>
                      <a:pt x="375" y="54"/>
                    </a:lnTo>
                    <a:lnTo>
                      <a:pt x="377" y="54"/>
                    </a:lnTo>
                    <a:lnTo>
                      <a:pt x="380" y="54"/>
                    </a:lnTo>
                    <a:lnTo>
                      <a:pt x="382" y="52"/>
                    </a:lnTo>
                    <a:lnTo>
                      <a:pt x="385" y="52"/>
                    </a:lnTo>
                    <a:lnTo>
                      <a:pt x="386" y="52"/>
                    </a:lnTo>
                    <a:lnTo>
                      <a:pt x="389" y="51"/>
                    </a:lnTo>
                    <a:lnTo>
                      <a:pt x="390" y="50"/>
                    </a:lnTo>
                    <a:lnTo>
                      <a:pt x="394" y="49"/>
                    </a:lnTo>
                    <a:lnTo>
                      <a:pt x="395" y="50"/>
                    </a:lnTo>
                    <a:lnTo>
                      <a:pt x="396" y="50"/>
                    </a:lnTo>
                    <a:lnTo>
                      <a:pt x="398" y="50"/>
                    </a:lnTo>
                    <a:lnTo>
                      <a:pt x="403" y="51"/>
                    </a:lnTo>
                    <a:lnTo>
                      <a:pt x="405" y="54"/>
                    </a:lnTo>
                    <a:lnTo>
                      <a:pt x="408" y="55"/>
                    </a:lnTo>
                    <a:lnTo>
                      <a:pt x="409" y="57"/>
                    </a:lnTo>
                    <a:lnTo>
                      <a:pt x="412" y="59"/>
                    </a:lnTo>
                    <a:lnTo>
                      <a:pt x="413" y="59"/>
                    </a:lnTo>
                    <a:lnTo>
                      <a:pt x="415" y="57"/>
                    </a:lnTo>
                    <a:lnTo>
                      <a:pt x="417" y="55"/>
                    </a:lnTo>
                    <a:lnTo>
                      <a:pt x="417" y="54"/>
                    </a:lnTo>
                    <a:lnTo>
                      <a:pt x="419" y="52"/>
                    </a:lnTo>
                    <a:lnTo>
                      <a:pt x="420" y="52"/>
                    </a:lnTo>
                    <a:lnTo>
                      <a:pt x="420" y="54"/>
                    </a:lnTo>
                    <a:lnTo>
                      <a:pt x="420" y="57"/>
                    </a:lnTo>
                    <a:lnTo>
                      <a:pt x="420" y="60"/>
                    </a:lnTo>
                    <a:lnTo>
                      <a:pt x="422" y="62"/>
                    </a:lnTo>
                    <a:lnTo>
                      <a:pt x="422" y="66"/>
                    </a:lnTo>
                    <a:lnTo>
                      <a:pt x="423" y="69"/>
                    </a:lnTo>
                    <a:lnTo>
                      <a:pt x="424" y="73"/>
                    </a:lnTo>
                    <a:lnTo>
                      <a:pt x="425" y="75"/>
                    </a:lnTo>
                    <a:lnTo>
                      <a:pt x="425" y="78"/>
                    </a:lnTo>
                    <a:lnTo>
                      <a:pt x="425" y="79"/>
                    </a:lnTo>
                    <a:lnTo>
                      <a:pt x="425" y="83"/>
                    </a:lnTo>
                    <a:lnTo>
                      <a:pt x="427" y="87"/>
                    </a:lnTo>
                    <a:lnTo>
                      <a:pt x="427" y="89"/>
                    </a:lnTo>
                    <a:lnTo>
                      <a:pt x="429" y="93"/>
                    </a:lnTo>
                    <a:lnTo>
                      <a:pt x="431" y="94"/>
                    </a:lnTo>
                    <a:lnTo>
                      <a:pt x="432" y="97"/>
                    </a:lnTo>
                    <a:lnTo>
                      <a:pt x="433" y="98"/>
                    </a:lnTo>
                    <a:lnTo>
                      <a:pt x="434" y="102"/>
                    </a:lnTo>
                    <a:lnTo>
                      <a:pt x="437" y="107"/>
                    </a:lnTo>
                    <a:lnTo>
                      <a:pt x="437" y="109"/>
                    </a:lnTo>
                    <a:lnTo>
                      <a:pt x="437" y="113"/>
                    </a:lnTo>
                    <a:lnTo>
                      <a:pt x="437" y="117"/>
                    </a:lnTo>
                    <a:lnTo>
                      <a:pt x="436" y="119"/>
                    </a:lnTo>
                    <a:lnTo>
                      <a:pt x="434" y="122"/>
                    </a:lnTo>
                    <a:lnTo>
                      <a:pt x="434" y="125"/>
                    </a:lnTo>
                    <a:lnTo>
                      <a:pt x="434" y="128"/>
                    </a:lnTo>
                    <a:lnTo>
                      <a:pt x="434" y="132"/>
                    </a:lnTo>
                    <a:lnTo>
                      <a:pt x="436" y="135"/>
                    </a:lnTo>
                    <a:lnTo>
                      <a:pt x="438" y="136"/>
                    </a:lnTo>
                    <a:lnTo>
                      <a:pt x="439" y="137"/>
                    </a:lnTo>
                    <a:lnTo>
                      <a:pt x="439" y="140"/>
                    </a:lnTo>
                    <a:lnTo>
                      <a:pt x="441" y="144"/>
                    </a:lnTo>
                    <a:lnTo>
                      <a:pt x="439" y="144"/>
                    </a:lnTo>
                    <a:lnTo>
                      <a:pt x="438" y="144"/>
                    </a:lnTo>
                    <a:lnTo>
                      <a:pt x="437" y="144"/>
                    </a:lnTo>
                    <a:lnTo>
                      <a:pt x="433" y="147"/>
                    </a:lnTo>
                    <a:lnTo>
                      <a:pt x="432" y="150"/>
                    </a:lnTo>
                    <a:lnTo>
                      <a:pt x="432" y="151"/>
                    </a:lnTo>
                    <a:lnTo>
                      <a:pt x="429" y="151"/>
                    </a:lnTo>
                    <a:lnTo>
                      <a:pt x="425" y="152"/>
                    </a:lnTo>
                    <a:lnTo>
                      <a:pt x="425" y="155"/>
                    </a:lnTo>
                    <a:lnTo>
                      <a:pt x="427" y="157"/>
                    </a:lnTo>
                    <a:lnTo>
                      <a:pt x="429" y="161"/>
                    </a:lnTo>
                    <a:lnTo>
                      <a:pt x="431" y="165"/>
                    </a:lnTo>
                    <a:lnTo>
                      <a:pt x="431" y="169"/>
                    </a:lnTo>
                    <a:lnTo>
                      <a:pt x="432" y="170"/>
                    </a:lnTo>
                    <a:lnTo>
                      <a:pt x="433" y="174"/>
                    </a:lnTo>
                    <a:lnTo>
                      <a:pt x="436" y="179"/>
                    </a:lnTo>
                    <a:lnTo>
                      <a:pt x="438" y="183"/>
                    </a:lnTo>
                    <a:lnTo>
                      <a:pt x="438" y="185"/>
                    </a:lnTo>
                    <a:lnTo>
                      <a:pt x="438" y="188"/>
                    </a:lnTo>
                    <a:lnTo>
                      <a:pt x="439" y="192"/>
                    </a:lnTo>
                    <a:lnTo>
                      <a:pt x="442" y="194"/>
                    </a:lnTo>
                    <a:lnTo>
                      <a:pt x="446" y="195"/>
                    </a:lnTo>
                    <a:lnTo>
                      <a:pt x="446" y="198"/>
                    </a:lnTo>
                    <a:lnTo>
                      <a:pt x="448" y="201"/>
                    </a:lnTo>
                    <a:lnTo>
                      <a:pt x="451" y="202"/>
                    </a:lnTo>
                    <a:lnTo>
                      <a:pt x="453" y="206"/>
                    </a:lnTo>
                    <a:lnTo>
                      <a:pt x="457" y="208"/>
                    </a:lnTo>
                    <a:lnTo>
                      <a:pt x="462" y="209"/>
                    </a:lnTo>
                    <a:lnTo>
                      <a:pt x="466" y="212"/>
                    </a:lnTo>
                    <a:lnTo>
                      <a:pt x="469" y="213"/>
                    </a:lnTo>
                    <a:lnTo>
                      <a:pt x="472" y="213"/>
                    </a:lnTo>
                    <a:lnTo>
                      <a:pt x="476" y="213"/>
                    </a:lnTo>
                    <a:lnTo>
                      <a:pt x="479" y="213"/>
                    </a:lnTo>
                    <a:lnTo>
                      <a:pt x="479" y="216"/>
                    </a:lnTo>
                    <a:lnTo>
                      <a:pt x="476" y="216"/>
                    </a:lnTo>
                    <a:lnTo>
                      <a:pt x="472" y="217"/>
                    </a:lnTo>
                    <a:lnTo>
                      <a:pt x="470" y="217"/>
                    </a:lnTo>
                    <a:lnTo>
                      <a:pt x="469" y="217"/>
                    </a:lnTo>
                    <a:lnTo>
                      <a:pt x="467" y="218"/>
                    </a:lnTo>
                    <a:lnTo>
                      <a:pt x="465" y="221"/>
                    </a:lnTo>
                    <a:lnTo>
                      <a:pt x="464" y="223"/>
                    </a:lnTo>
                    <a:lnTo>
                      <a:pt x="464" y="226"/>
                    </a:lnTo>
                    <a:lnTo>
                      <a:pt x="461" y="227"/>
                    </a:lnTo>
                    <a:lnTo>
                      <a:pt x="457" y="228"/>
                    </a:lnTo>
                    <a:lnTo>
                      <a:pt x="456" y="228"/>
                    </a:lnTo>
                    <a:lnTo>
                      <a:pt x="453" y="228"/>
                    </a:lnTo>
                    <a:lnTo>
                      <a:pt x="451" y="228"/>
                    </a:lnTo>
                    <a:lnTo>
                      <a:pt x="448" y="228"/>
                    </a:lnTo>
                    <a:lnTo>
                      <a:pt x="446" y="227"/>
                    </a:lnTo>
                    <a:lnTo>
                      <a:pt x="442" y="227"/>
                    </a:lnTo>
                    <a:lnTo>
                      <a:pt x="438" y="226"/>
                    </a:lnTo>
                    <a:lnTo>
                      <a:pt x="437" y="226"/>
                    </a:lnTo>
                    <a:lnTo>
                      <a:pt x="436" y="226"/>
                    </a:lnTo>
                    <a:lnTo>
                      <a:pt x="434" y="228"/>
                    </a:lnTo>
                    <a:lnTo>
                      <a:pt x="433" y="230"/>
                    </a:lnTo>
                    <a:lnTo>
                      <a:pt x="433" y="232"/>
                    </a:lnTo>
                    <a:lnTo>
                      <a:pt x="434" y="233"/>
                    </a:lnTo>
                    <a:lnTo>
                      <a:pt x="433" y="237"/>
                    </a:lnTo>
                    <a:lnTo>
                      <a:pt x="432" y="240"/>
                    </a:lnTo>
                    <a:lnTo>
                      <a:pt x="431" y="241"/>
                    </a:lnTo>
                    <a:lnTo>
                      <a:pt x="429" y="242"/>
                    </a:lnTo>
                    <a:lnTo>
                      <a:pt x="427" y="245"/>
                    </a:lnTo>
                    <a:lnTo>
                      <a:pt x="427" y="246"/>
                    </a:lnTo>
                    <a:lnTo>
                      <a:pt x="429" y="247"/>
                    </a:lnTo>
                    <a:lnTo>
                      <a:pt x="429" y="250"/>
                    </a:lnTo>
                    <a:lnTo>
                      <a:pt x="427" y="251"/>
                    </a:lnTo>
                    <a:lnTo>
                      <a:pt x="424" y="251"/>
                    </a:lnTo>
                    <a:lnTo>
                      <a:pt x="423" y="251"/>
                    </a:lnTo>
                    <a:lnTo>
                      <a:pt x="422" y="254"/>
                    </a:lnTo>
                    <a:lnTo>
                      <a:pt x="423" y="255"/>
                    </a:lnTo>
                    <a:lnTo>
                      <a:pt x="424" y="258"/>
                    </a:lnTo>
                    <a:lnTo>
                      <a:pt x="424" y="261"/>
                    </a:lnTo>
                    <a:lnTo>
                      <a:pt x="423" y="263"/>
                    </a:lnTo>
                    <a:lnTo>
                      <a:pt x="422" y="265"/>
                    </a:lnTo>
                    <a:lnTo>
                      <a:pt x="419" y="266"/>
                    </a:lnTo>
                    <a:lnTo>
                      <a:pt x="418" y="268"/>
                    </a:lnTo>
                    <a:lnTo>
                      <a:pt x="417" y="269"/>
                    </a:lnTo>
                    <a:lnTo>
                      <a:pt x="415" y="268"/>
                    </a:lnTo>
                    <a:lnTo>
                      <a:pt x="412" y="269"/>
                    </a:lnTo>
                    <a:lnTo>
                      <a:pt x="410" y="270"/>
                    </a:lnTo>
                    <a:lnTo>
                      <a:pt x="409" y="272"/>
                    </a:lnTo>
                    <a:lnTo>
                      <a:pt x="409" y="273"/>
                    </a:lnTo>
                    <a:lnTo>
                      <a:pt x="410" y="273"/>
                    </a:lnTo>
                    <a:lnTo>
                      <a:pt x="413" y="274"/>
                    </a:lnTo>
                    <a:lnTo>
                      <a:pt x="415" y="274"/>
                    </a:lnTo>
                    <a:lnTo>
                      <a:pt x="417" y="277"/>
                    </a:lnTo>
                    <a:lnTo>
                      <a:pt x="417" y="278"/>
                    </a:lnTo>
                    <a:lnTo>
                      <a:pt x="415" y="280"/>
                    </a:lnTo>
                    <a:lnTo>
                      <a:pt x="413" y="280"/>
                    </a:lnTo>
                    <a:lnTo>
                      <a:pt x="412" y="280"/>
                    </a:lnTo>
                    <a:lnTo>
                      <a:pt x="409" y="282"/>
                    </a:lnTo>
                    <a:lnTo>
                      <a:pt x="408" y="283"/>
                    </a:lnTo>
                    <a:lnTo>
                      <a:pt x="406" y="285"/>
                    </a:lnTo>
                    <a:lnTo>
                      <a:pt x="406" y="287"/>
                    </a:lnTo>
                    <a:lnTo>
                      <a:pt x="406" y="288"/>
                    </a:lnTo>
                    <a:lnTo>
                      <a:pt x="405" y="291"/>
                    </a:lnTo>
                    <a:lnTo>
                      <a:pt x="404" y="292"/>
                    </a:lnTo>
                    <a:lnTo>
                      <a:pt x="403" y="289"/>
                    </a:lnTo>
                    <a:lnTo>
                      <a:pt x="400" y="289"/>
                    </a:lnTo>
                    <a:lnTo>
                      <a:pt x="398" y="288"/>
                    </a:lnTo>
                    <a:lnTo>
                      <a:pt x="395" y="288"/>
                    </a:lnTo>
                    <a:lnTo>
                      <a:pt x="394" y="291"/>
                    </a:lnTo>
                    <a:lnTo>
                      <a:pt x="394" y="292"/>
                    </a:lnTo>
                    <a:lnTo>
                      <a:pt x="393" y="292"/>
                    </a:lnTo>
                    <a:lnTo>
                      <a:pt x="391" y="289"/>
                    </a:lnTo>
                    <a:lnTo>
                      <a:pt x="390" y="287"/>
                    </a:lnTo>
                    <a:lnTo>
                      <a:pt x="390" y="285"/>
                    </a:lnTo>
                    <a:lnTo>
                      <a:pt x="390" y="284"/>
                    </a:lnTo>
                    <a:lnTo>
                      <a:pt x="389" y="284"/>
                    </a:lnTo>
                    <a:lnTo>
                      <a:pt x="389" y="283"/>
                    </a:lnTo>
                    <a:lnTo>
                      <a:pt x="387" y="282"/>
                    </a:lnTo>
                    <a:lnTo>
                      <a:pt x="386" y="282"/>
                    </a:lnTo>
                    <a:lnTo>
                      <a:pt x="385" y="280"/>
                    </a:lnTo>
                    <a:lnTo>
                      <a:pt x="382" y="280"/>
                    </a:lnTo>
                    <a:lnTo>
                      <a:pt x="381" y="282"/>
                    </a:lnTo>
                    <a:lnTo>
                      <a:pt x="379" y="282"/>
                    </a:lnTo>
                    <a:lnTo>
                      <a:pt x="376" y="282"/>
                    </a:lnTo>
                    <a:lnTo>
                      <a:pt x="375" y="280"/>
                    </a:lnTo>
                    <a:lnTo>
                      <a:pt x="374" y="280"/>
                    </a:lnTo>
                    <a:lnTo>
                      <a:pt x="372" y="280"/>
                    </a:lnTo>
                    <a:lnTo>
                      <a:pt x="371" y="282"/>
                    </a:lnTo>
                    <a:lnTo>
                      <a:pt x="370" y="283"/>
                    </a:lnTo>
                    <a:lnTo>
                      <a:pt x="367" y="283"/>
                    </a:lnTo>
                    <a:lnTo>
                      <a:pt x="366" y="283"/>
                    </a:lnTo>
                    <a:lnTo>
                      <a:pt x="366" y="280"/>
                    </a:lnTo>
                    <a:lnTo>
                      <a:pt x="366" y="278"/>
                    </a:lnTo>
                    <a:lnTo>
                      <a:pt x="366" y="277"/>
                    </a:lnTo>
                    <a:lnTo>
                      <a:pt x="365" y="275"/>
                    </a:lnTo>
                    <a:lnTo>
                      <a:pt x="365" y="274"/>
                    </a:lnTo>
                    <a:lnTo>
                      <a:pt x="363" y="275"/>
                    </a:lnTo>
                    <a:lnTo>
                      <a:pt x="362" y="277"/>
                    </a:lnTo>
                    <a:lnTo>
                      <a:pt x="361" y="278"/>
                    </a:lnTo>
                    <a:lnTo>
                      <a:pt x="361" y="282"/>
                    </a:lnTo>
                    <a:lnTo>
                      <a:pt x="362" y="283"/>
                    </a:lnTo>
                    <a:lnTo>
                      <a:pt x="363" y="285"/>
                    </a:lnTo>
                    <a:lnTo>
                      <a:pt x="363" y="288"/>
                    </a:lnTo>
                    <a:lnTo>
                      <a:pt x="361" y="289"/>
                    </a:lnTo>
                    <a:lnTo>
                      <a:pt x="361" y="291"/>
                    </a:lnTo>
                    <a:lnTo>
                      <a:pt x="361" y="293"/>
                    </a:lnTo>
                    <a:lnTo>
                      <a:pt x="360" y="293"/>
                    </a:lnTo>
                    <a:lnTo>
                      <a:pt x="358" y="296"/>
                    </a:lnTo>
                    <a:lnTo>
                      <a:pt x="357" y="299"/>
                    </a:lnTo>
                    <a:lnTo>
                      <a:pt x="358" y="301"/>
                    </a:lnTo>
                    <a:lnTo>
                      <a:pt x="360" y="302"/>
                    </a:lnTo>
                    <a:lnTo>
                      <a:pt x="358" y="303"/>
                    </a:lnTo>
                    <a:lnTo>
                      <a:pt x="358" y="304"/>
                    </a:lnTo>
                    <a:lnTo>
                      <a:pt x="358" y="307"/>
                    </a:lnTo>
                    <a:lnTo>
                      <a:pt x="357" y="310"/>
                    </a:lnTo>
                    <a:lnTo>
                      <a:pt x="357" y="311"/>
                    </a:lnTo>
                    <a:lnTo>
                      <a:pt x="357" y="312"/>
                    </a:lnTo>
                    <a:lnTo>
                      <a:pt x="360" y="312"/>
                    </a:lnTo>
                    <a:lnTo>
                      <a:pt x="361" y="312"/>
                    </a:lnTo>
                    <a:lnTo>
                      <a:pt x="363" y="312"/>
                    </a:lnTo>
                    <a:lnTo>
                      <a:pt x="363" y="313"/>
                    </a:lnTo>
                    <a:lnTo>
                      <a:pt x="362" y="315"/>
                    </a:lnTo>
                    <a:lnTo>
                      <a:pt x="360" y="316"/>
                    </a:lnTo>
                    <a:lnTo>
                      <a:pt x="360" y="317"/>
                    </a:lnTo>
                    <a:lnTo>
                      <a:pt x="358" y="317"/>
                    </a:lnTo>
                    <a:lnTo>
                      <a:pt x="358" y="318"/>
                    </a:lnTo>
                    <a:lnTo>
                      <a:pt x="358" y="321"/>
                    </a:lnTo>
                    <a:lnTo>
                      <a:pt x="361" y="326"/>
                    </a:lnTo>
                    <a:lnTo>
                      <a:pt x="361" y="329"/>
                    </a:lnTo>
                    <a:lnTo>
                      <a:pt x="361" y="331"/>
                    </a:lnTo>
                    <a:lnTo>
                      <a:pt x="360" y="331"/>
                    </a:lnTo>
                    <a:lnTo>
                      <a:pt x="358" y="332"/>
                    </a:lnTo>
                    <a:lnTo>
                      <a:pt x="357" y="334"/>
                    </a:lnTo>
                    <a:lnTo>
                      <a:pt x="357" y="335"/>
                    </a:lnTo>
                    <a:lnTo>
                      <a:pt x="358" y="336"/>
                    </a:lnTo>
                    <a:lnTo>
                      <a:pt x="361" y="336"/>
                    </a:lnTo>
                    <a:lnTo>
                      <a:pt x="362" y="335"/>
                    </a:lnTo>
                    <a:lnTo>
                      <a:pt x="363" y="336"/>
                    </a:lnTo>
                    <a:lnTo>
                      <a:pt x="365" y="337"/>
                    </a:lnTo>
                    <a:lnTo>
                      <a:pt x="366" y="337"/>
                    </a:lnTo>
                    <a:lnTo>
                      <a:pt x="370" y="335"/>
                    </a:lnTo>
                    <a:lnTo>
                      <a:pt x="372" y="336"/>
                    </a:lnTo>
                    <a:lnTo>
                      <a:pt x="374" y="336"/>
                    </a:lnTo>
                    <a:lnTo>
                      <a:pt x="375" y="336"/>
                    </a:lnTo>
                    <a:lnTo>
                      <a:pt x="376" y="335"/>
                    </a:lnTo>
                    <a:lnTo>
                      <a:pt x="377" y="336"/>
                    </a:lnTo>
                    <a:lnTo>
                      <a:pt x="380" y="337"/>
                    </a:lnTo>
                    <a:lnTo>
                      <a:pt x="381" y="340"/>
                    </a:lnTo>
                    <a:lnTo>
                      <a:pt x="385" y="341"/>
                    </a:lnTo>
                    <a:lnTo>
                      <a:pt x="387" y="341"/>
                    </a:lnTo>
                    <a:lnTo>
                      <a:pt x="386" y="344"/>
                    </a:lnTo>
                    <a:lnTo>
                      <a:pt x="387" y="345"/>
                    </a:lnTo>
                    <a:lnTo>
                      <a:pt x="389" y="348"/>
                    </a:lnTo>
                    <a:lnTo>
                      <a:pt x="387" y="349"/>
                    </a:lnTo>
                    <a:lnTo>
                      <a:pt x="389" y="351"/>
                    </a:lnTo>
                    <a:lnTo>
                      <a:pt x="389" y="353"/>
                    </a:lnTo>
                    <a:lnTo>
                      <a:pt x="390" y="356"/>
                    </a:lnTo>
                    <a:lnTo>
                      <a:pt x="390" y="359"/>
                    </a:lnTo>
                    <a:lnTo>
                      <a:pt x="389" y="361"/>
                    </a:lnTo>
                    <a:lnTo>
                      <a:pt x="389" y="363"/>
                    </a:lnTo>
                    <a:lnTo>
                      <a:pt x="389" y="365"/>
                    </a:lnTo>
                    <a:lnTo>
                      <a:pt x="389" y="369"/>
                    </a:lnTo>
                    <a:lnTo>
                      <a:pt x="389" y="372"/>
                    </a:lnTo>
                    <a:lnTo>
                      <a:pt x="386" y="373"/>
                    </a:lnTo>
                    <a:lnTo>
                      <a:pt x="385" y="374"/>
                    </a:lnTo>
                    <a:lnTo>
                      <a:pt x="382" y="375"/>
                    </a:lnTo>
                    <a:lnTo>
                      <a:pt x="382" y="377"/>
                    </a:lnTo>
                    <a:lnTo>
                      <a:pt x="382" y="378"/>
                    </a:lnTo>
                    <a:lnTo>
                      <a:pt x="381" y="378"/>
                    </a:lnTo>
                    <a:lnTo>
                      <a:pt x="380" y="379"/>
                    </a:lnTo>
                    <a:lnTo>
                      <a:pt x="379" y="379"/>
                    </a:lnTo>
                    <a:lnTo>
                      <a:pt x="377" y="379"/>
                    </a:lnTo>
                    <a:lnTo>
                      <a:pt x="376" y="380"/>
                    </a:lnTo>
                    <a:lnTo>
                      <a:pt x="375" y="382"/>
                    </a:lnTo>
                    <a:lnTo>
                      <a:pt x="372" y="384"/>
                    </a:lnTo>
                    <a:lnTo>
                      <a:pt x="371" y="384"/>
                    </a:lnTo>
                    <a:lnTo>
                      <a:pt x="370" y="386"/>
                    </a:lnTo>
                    <a:lnTo>
                      <a:pt x="367" y="386"/>
                    </a:lnTo>
                    <a:lnTo>
                      <a:pt x="366" y="382"/>
                    </a:lnTo>
                    <a:lnTo>
                      <a:pt x="365" y="380"/>
                    </a:lnTo>
                    <a:lnTo>
                      <a:pt x="363" y="379"/>
                    </a:lnTo>
                    <a:lnTo>
                      <a:pt x="360" y="378"/>
                    </a:lnTo>
                    <a:lnTo>
                      <a:pt x="360" y="379"/>
                    </a:lnTo>
                    <a:lnTo>
                      <a:pt x="358" y="380"/>
                    </a:lnTo>
                    <a:lnTo>
                      <a:pt x="360" y="382"/>
                    </a:lnTo>
                    <a:lnTo>
                      <a:pt x="358" y="384"/>
                    </a:lnTo>
                    <a:lnTo>
                      <a:pt x="357" y="384"/>
                    </a:lnTo>
                    <a:lnTo>
                      <a:pt x="356" y="382"/>
                    </a:lnTo>
                    <a:lnTo>
                      <a:pt x="356" y="380"/>
                    </a:lnTo>
                    <a:lnTo>
                      <a:pt x="352" y="379"/>
                    </a:lnTo>
                    <a:lnTo>
                      <a:pt x="351" y="379"/>
                    </a:lnTo>
                    <a:lnTo>
                      <a:pt x="349" y="377"/>
                    </a:lnTo>
                    <a:lnTo>
                      <a:pt x="348" y="374"/>
                    </a:lnTo>
                    <a:lnTo>
                      <a:pt x="347" y="373"/>
                    </a:lnTo>
                    <a:lnTo>
                      <a:pt x="346" y="373"/>
                    </a:lnTo>
                    <a:lnTo>
                      <a:pt x="344" y="374"/>
                    </a:lnTo>
                    <a:lnTo>
                      <a:pt x="344" y="377"/>
                    </a:lnTo>
                    <a:lnTo>
                      <a:pt x="346" y="378"/>
                    </a:lnTo>
                    <a:lnTo>
                      <a:pt x="346" y="379"/>
                    </a:lnTo>
                    <a:lnTo>
                      <a:pt x="347" y="380"/>
                    </a:lnTo>
                    <a:lnTo>
                      <a:pt x="348" y="382"/>
                    </a:lnTo>
                    <a:lnTo>
                      <a:pt x="347" y="384"/>
                    </a:lnTo>
                    <a:lnTo>
                      <a:pt x="346" y="384"/>
                    </a:lnTo>
                    <a:lnTo>
                      <a:pt x="344" y="382"/>
                    </a:lnTo>
                    <a:lnTo>
                      <a:pt x="343" y="382"/>
                    </a:lnTo>
                    <a:lnTo>
                      <a:pt x="342" y="380"/>
                    </a:lnTo>
                    <a:lnTo>
                      <a:pt x="342" y="379"/>
                    </a:lnTo>
                    <a:lnTo>
                      <a:pt x="341" y="379"/>
                    </a:lnTo>
                    <a:lnTo>
                      <a:pt x="338" y="379"/>
                    </a:lnTo>
                    <a:lnTo>
                      <a:pt x="337" y="380"/>
                    </a:lnTo>
                    <a:lnTo>
                      <a:pt x="335" y="380"/>
                    </a:lnTo>
                    <a:lnTo>
                      <a:pt x="333" y="379"/>
                    </a:lnTo>
                    <a:lnTo>
                      <a:pt x="330" y="378"/>
                    </a:lnTo>
                    <a:lnTo>
                      <a:pt x="329" y="377"/>
                    </a:lnTo>
                    <a:lnTo>
                      <a:pt x="327" y="377"/>
                    </a:lnTo>
                    <a:lnTo>
                      <a:pt x="325" y="377"/>
                    </a:lnTo>
                    <a:lnTo>
                      <a:pt x="323" y="378"/>
                    </a:lnTo>
                    <a:lnTo>
                      <a:pt x="322" y="378"/>
                    </a:lnTo>
                    <a:lnTo>
                      <a:pt x="320" y="378"/>
                    </a:lnTo>
                    <a:lnTo>
                      <a:pt x="318" y="377"/>
                    </a:lnTo>
                    <a:lnTo>
                      <a:pt x="315" y="377"/>
                    </a:lnTo>
                    <a:lnTo>
                      <a:pt x="314" y="378"/>
                    </a:lnTo>
                    <a:lnTo>
                      <a:pt x="311" y="378"/>
                    </a:lnTo>
                    <a:lnTo>
                      <a:pt x="310" y="379"/>
                    </a:lnTo>
                    <a:lnTo>
                      <a:pt x="310" y="380"/>
                    </a:lnTo>
                    <a:lnTo>
                      <a:pt x="310" y="382"/>
                    </a:lnTo>
                    <a:lnTo>
                      <a:pt x="310" y="384"/>
                    </a:lnTo>
                    <a:lnTo>
                      <a:pt x="310" y="386"/>
                    </a:lnTo>
                    <a:lnTo>
                      <a:pt x="306" y="384"/>
                    </a:lnTo>
                    <a:lnTo>
                      <a:pt x="305" y="384"/>
                    </a:lnTo>
                    <a:lnTo>
                      <a:pt x="303" y="384"/>
                    </a:lnTo>
                    <a:lnTo>
                      <a:pt x="301" y="386"/>
                    </a:lnTo>
                    <a:lnTo>
                      <a:pt x="300" y="384"/>
                    </a:lnTo>
                    <a:lnTo>
                      <a:pt x="297" y="382"/>
                    </a:lnTo>
                    <a:lnTo>
                      <a:pt x="294" y="380"/>
                    </a:lnTo>
                    <a:lnTo>
                      <a:pt x="290" y="380"/>
                    </a:lnTo>
                    <a:lnTo>
                      <a:pt x="287" y="380"/>
                    </a:lnTo>
                    <a:lnTo>
                      <a:pt x="285" y="380"/>
                    </a:lnTo>
                    <a:lnTo>
                      <a:pt x="284" y="380"/>
                    </a:lnTo>
                    <a:lnTo>
                      <a:pt x="284" y="379"/>
                    </a:lnTo>
                    <a:lnTo>
                      <a:pt x="284" y="378"/>
                    </a:lnTo>
                    <a:lnTo>
                      <a:pt x="282" y="375"/>
                    </a:lnTo>
                    <a:lnTo>
                      <a:pt x="281" y="375"/>
                    </a:lnTo>
                    <a:lnTo>
                      <a:pt x="276" y="373"/>
                    </a:lnTo>
                    <a:lnTo>
                      <a:pt x="273" y="373"/>
                    </a:lnTo>
                    <a:lnTo>
                      <a:pt x="272" y="374"/>
                    </a:lnTo>
                    <a:lnTo>
                      <a:pt x="271" y="375"/>
                    </a:lnTo>
                    <a:lnTo>
                      <a:pt x="271" y="378"/>
                    </a:lnTo>
                    <a:lnTo>
                      <a:pt x="268" y="379"/>
                    </a:lnTo>
                    <a:lnTo>
                      <a:pt x="267" y="379"/>
                    </a:lnTo>
                    <a:lnTo>
                      <a:pt x="266" y="379"/>
                    </a:lnTo>
                    <a:lnTo>
                      <a:pt x="262" y="379"/>
                    </a:lnTo>
                    <a:lnTo>
                      <a:pt x="261" y="378"/>
                    </a:lnTo>
                    <a:lnTo>
                      <a:pt x="259" y="377"/>
                    </a:lnTo>
                    <a:lnTo>
                      <a:pt x="257" y="375"/>
                    </a:lnTo>
                    <a:lnTo>
                      <a:pt x="254" y="377"/>
                    </a:lnTo>
                    <a:lnTo>
                      <a:pt x="253" y="377"/>
                    </a:lnTo>
                    <a:lnTo>
                      <a:pt x="249" y="377"/>
                    </a:lnTo>
                    <a:lnTo>
                      <a:pt x="247" y="377"/>
                    </a:lnTo>
                    <a:lnTo>
                      <a:pt x="246" y="375"/>
                    </a:lnTo>
                    <a:lnTo>
                      <a:pt x="244" y="375"/>
                    </a:lnTo>
                    <a:lnTo>
                      <a:pt x="242" y="375"/>
                    </a:lnTo>
                    <a:lnTo>
                      <a:pt x="240" y="375"/>
                    </a:lnTo>
                    <a:lnTo>
                      <a:pt x="239" y="375"/>
                    </a:lnTo>
                    <a:lnTo>
                      <a:pt x="237" y="374"/>
                    </a:lnTo>
                    <a:lnTo>
                      <a:pt x="234" y="374"/>
                    </a:lnTo>
                    <a:lnTo>
                      <a:pt x="233" y="372"/>
                    </a:lnTo>
                    <a:lnTo>
                      <a:pt x="232" y="372"/>
                    </a:lnTo>
                    <a:lnTo>
                      <a:pt x="228" y="374"/>
                    </a:lnTo>
                    <a:lnTo>
                      <a:pt x="228" y="372"/>
                    </a:lnTo>
                    <a:lnTo>
                      <a:pt x="226" y="370"/>
                    </a:lnTo>
                    <a:lnTo>
                      <a:pt x="225" y="365"/>
                    </a:lnTo>
                    <a:lnTo>
                      <a:pt x="224" y="364"/>
                    </a:lnTo>
                    <a:lnTo>
                      <a:pt x="223" y="361"/>
                    </a:lnTo>
                    <a:lnTo>
                      <a:pt x="221" y="358"/>
                    </a:lnTo>
                    <a:lnTo>
                      <a:pt x="221" y="353"/>
                    </a:lnTo>
                    <a:lnTo>
                      <a:pt x="223" y="348"/>
                    </a:lnTo>
                    <a:lnTo>
                      <a:pt x="219" y="348"/>
                    </a:lnTo>
                    <a:lnTo>
                      <a:pt x="216" y="346"/>
                    </a:lnTo>
                    <a:lnTo>
                      <a:pt x="214" y="348"/>
                    </a:lnTo>
                    <a:lnTo>
                      <a:pt x="210" y="348"/>
                    </a:lnTo>
                    <a:lnTo>
                      <a:pt x="210" y="346"/>
                    </a:lnTo>
                    <a:lnTo>
                      <a:pt x="209" y="344"/>
                    </a:lnTo>
                    <a:lnTo>
                      <a:pt x="210" y="341"/>
                    </a:lnTo>
                    <a:lnTo>
                      <a:pt x="210" y="340"/>
                    </a:lnTo>
                    <a:lnTo>
                      <a:pt x="210" y="337"/>
                    </a:lnTo>
                    <a:lnTo>
                      <a:pt x="209" y="336"/>
                    </a:lnTo>
                    <a:lnTo>
                      <a:pt x="206" y="337"/>
                    </a:lnTo>
                    <a:lnTo>
                      <a:pt x="204" y="337"/>
                    </a:lnTo>
                    <a:lnTo>
                      <a:pt x="204" y="335"/>
                    </a:lnTo>
                    <a:lnTo>
                      <a:pt x="202" y="332"/>
                    </a:lnTo>
                    <a:lnTo>
                      <a:pt x="200" y="331"/>
                    </a:lnTo>
                    <a:lnTo>
                      <a:pt x="199" y="331"/>
                    </a:lnTo>
                    <a:lnTo>
                      <a:pt x="196" y="331"/>
                    </a:lnTo>
                    <a:lnTo>
                      <a:pt x="195" y="331"/>
                    </a:lnTo>
                    <a:lnTo>
                      <a:pt x="194" y="330"/>
                    </a:lnTo>
                    <a:lnTo>
                      <a:pt x="192" y="330"/>
                    </a:lnTo>
                    <a:lnTo>
                      <a:pt x="191" y="331"/>
                    </a:lnTo>
                    <a:lnTo>
                      <a:pt x="187" y="330"/>
                    </a:lnTo>
                    <a:lnTo>
                      <a:pt x="185" y="329"/>
                    </a:lnTo>
                    <a:lnTo>
                      <a:pt x="183" y="329"/>
                    </a:lnTo>
                    <a:lnTo>
                      <a:pt x="181" y="329"/>
                    </a:lnTo>
                    <a:lnTo>
                      <a:pt x="180" y="329"/>
                    </a:lnTo>
                    <a:lnTo>
                      <a:pt x="180" y="330"/>
                    </a:lnTo>
                    <a:lnTo>
                      <a:pt x="177" y="334"/>
                    </a:lnTo>
                    <a:lnTo>
                      <a:pt x="173" y="334"/>
                    </a:lnTo>
                    <a:lnTo>
                      <a:pt x="172" y="335"/>
                    </a:lnTo>
                    <a:lnTo>
                      <a:pt x="173" y="336"/>
                    </a:lnTo>
                    <a:lnTo>
                      <a:pt x="175" y="337"/>
                    </a:lnTo>
                    <a:lnTo>
                      <a:pt x="178" y="340"/>
                    </a:lnTo>
                    <a:lnTo>
                      <a:pt x="178" y="341"/>
                    </a:lnTo>
                    <a:lnTo>
                      <a:pt x="177" y="342"/>
                    </a:lnTo>
                    <a:lnTo>
                      <a:pt x="175" y="345"/>
                    </a:lnTo>
                    <a:lnTo>
                      <a:pt x="173" y="345"/>
                    </a:lnTo>
                    <a:lnTo>
                      <a:pt x="171" y="346"/>
                    </a:lnTo>
                    <a:lnTo>
                      <a:pt x="169" y="349"/>
                    </a:lnTo>
                    <a:lnTo>
                      <a:pt x="168" y="350"/>
                    </a:lnTo>
                    <a:lnTo>
                      <a:pt x="168" y="353"/>
                    </a:lnTo>
                    <a:lnTo>
                      <a:pt x="168" y="356"/>
                    </a:lnTo>
                    <a:lnTo>
                      <a:pt x="167" y="358"/>
                    </a:lnTo>
                    <a:lnTo>
                      <a:pt x="164" y="358"/>
                    </a:lnTo>
                    <a:lnTo>
                      <a:pt x="163" y="359"/>
                    </a:lnTo>
                    <a:lnTo>
                      <a:pt x="159" y="359"/>
                    </a:lnTo>
                    <a:lnTo>
                      <a:pt x="158" y="358"/>
                    </a:lnTo>
                    <a:lnTo>
                      <a:pt x="157" y="356"/>
                    </a:lnTo>
                    <a:lnTo>
                      <a:pt x="156" y="355"/>
                    </a:lnTo>
                    <a:lnTo>
                      <a:pt x="154" y="351"/>
                    </a:lnTo>
                    <a:lnTo>
                      <a:pt x="153" y="349"/>
                    </a:lnTo>
                    <a:lnTo>
                      <a:pt x="153" y="345"/>
                    </a:lnTo>
                    <a:lnTo>
                      <a:pt x="153" y="344"/>
                    </a:lnTo>
                    <a:lnTo>
                      <a:pt x="153" y="342"/>
                    </a:lnTo>
                    <a:lnTo>
                      <a:pt x="153" y="336"/>
                    </a:lnTo>
                    <a:lnTo>
                      <a:pt x="150" y="336"/>
                    </a:lnTo>
                    <a:lnTo>
                      <a:pt x="149" y="337"/>
                    </a:lnTo>
                    <a:lnTo>
                      <a:pt x="149" y="341"/>
                    </a:lnTo>
                    <a:lnTo>
                      <a:pt x="148" y="342"/>
                    </a:lnTo>
                    <a:lnTo>
                      <a:pt x="147" y="342"/>
                    </a:lnTo>
                    <a:lnTo>
                      <a:pt x="147" y="340"/>
                    </a:lnTo>
                    <a:lnTo>
                      <a:pt x="147" y="337"/>
                    </a:lnTo>
                    <a:lnTo>
                      <a:pt x="144" y="337"/>
                    </a:lnTo>
                    <a:lnTo>
                      <a:pt x="143" y="336"/>
                    </a:lnTo>
                    <a:lnTo>
                      <a:pt x="140" y="336"/>
                    </a:lnTo>
                    <a:lnTo>
                      <a:pt x="140" y="335"/>
                    </a:lnTo>
                    <a:lnTo>
                      <a:pt x="142" y="334"/>
                    </a:lnTo>
                    <a:lnTo>
                      <a:pt x="143" y="334"/>
                    </a:lnTo>
                    <a:lnTo>
                      <a:pt x="143" y="331"/>
                    </a:lnTo>
                    <a:lnTo>
                      <a:pt x="143" y="330"/>
                    </a:lnTo>
                    <a:lnTo>
                      <a:pt x="143" y="329"/>
                    </a:lnTo>
                    <a:lnTo>
                      <a:pt x="147" y="329"/>
                    </a:lnTo>
                    <a:lnTo>
                      <a:pt x="148" y="327"/>
                    </a:lnTo>
                    <a:lnTo>
                      <a:pt x="150" y="325"/>
                    </a:lnTo>
                    <a:lnTo>
                      <a:pt x="149" y="322"/>
                    </a:lnTo>
                    <a:lnTo>
                      <a:pt x="148" y="322"/>
                    </a:lnTo>
                    <a:lnTo>
                      <a:pt x="147" y="322"/>
                    </a:lnTo>
                    <a:lnTo>
                      <a:pt x="147" y="321"/>
                    </a:lnTo>
                    <a:lnTo>
                      <a:pt x="147" y="320"/>
                    </a:lnTo>
                    <a:lnTo>
                      <a:pt x="144" y="318"/>
                    </a:lnTo>
                    <a:lnTo>
                      <a:pt x="143" y="320"/>
                    </a:lnTo>
                    <a:lnTo>
                      <a:pt x="142" y="320"/>
                    </a:lnTo>
                    <a:lnTo>
                      <a:pt x="139" y="318"/>
                    </a:lnTo>
                    <a:lnTo>
                      <a:pt x="139" y="317"/>
                    </a:lnTo>
                    <a:lnTo>
                      <a:pt x="138" y="312"/>
                    </a:lnTo>
                    <a:lnTo>
                      <a:pt x="137" y="313"/>
                    </a:lnTo>
                    <a:lnTo>
                      <a:pt x="135" y="313"/>
                    </a:lnTo>
                    <a:lnTo>
                      <a:pt x="133" y="316"/>
                    </a:lnTo>
                    <a:lnTo>
                      <a:pt x="130" y="316"/>
                    </a:lnTo>
                    <a:lnTo>
                      <a:pt x="128" y="315"/>
                    </a:lnTo>
                    <a:lnTo>
                      <a:pt x="128" y="316"/>
                    </a:lnTo>
                    <a:lnTo>
                      <a:pt x="126" y="317"/>
                    </a:lnTo>
                    <a:lnTo>
                      <a:pt x="125" y="320"/>
                    </a:lnTo>
                    <a:lnTo>
                      <a:pt x="126" y="321"/>
                    </a:lnTo>
                    <a:lnTo>
                      <a:pt x="128" y="322"/>
                    </a:lnTo>
                    <a:lnTo>
                      <a:pt x="128" y="325"/>
                    </a:lnTo>
                    <a:lnTo>
                      <a:pt x="128" y="326"/>
                    </a:lnTo>
                    <a:lnTo>
                      <a:pt x="125" y="326"/>
                    </a:lnTo>
                    <a:lnTo>
                      <a:pt x="125" y="329"/>
                    </a:lnTo>
                    <a:lnTo>
                      <a:pt x="125" y="331"/>
                    </a:lnTo>
                    <a:lnTo>
                      <a:pt x="124" y="332"/>
                    </a:lnTo>
                    <a:lnTo>
                      <a:pt x="121" y="332"/>
                    </a:lnTo>
                    <a:lnTo>
                      <a:pt x="119" y="332"/>
                    </a:lnTo>
                    <a:lnTo>
                      <a:pt x="115" y="335"/>
                    </a:lnTo>
                    <a:lnTo>
                      <a:pt x="114" y="335"/>
                    </a:lnTo>
                    <a:lnTo>
                      <a:pt x="112" y="334"/>
                    </a:lnTo>
                    <a:lnTo>
                      <a:pt x="112" y="332"/>
                    </a:lnTo>
                    <a:lnTo>
                      <a:pt x="114" y="331"/>
                    </a:lnTo>
                    <a:lnTo>
                      <a:pt x="114" y="330"/>
                    </a:lnTo>
                    <a:lnTo>
                      <a:pt x="111" y="329"/>
                    </a:lnTo>
                    <a:lnTo>
                      <a:pt x="109" y="327"/>
                    </a:lnTo>
                    <a:lnTo>
                      <a:pt x="109" y="325"/>
                    </a:lnTo>
                    <a:lnTo>
                      <a:pt x="107" y="321"/>
                    </a:lnTo>
                    <a:lnTo>
                      <a:pt x="106" y="318"/>
                    </a:lnTo>
                    <a:lnTo>
                      <a:pt x="105" y="316"/>
                    </a:lnTo>
                    <a:lnTo>
                      <a:pt x="106" y="316"/>
                    </a:lnTo>
                    <a:lnTo>
                      <a:pt x="106" y="313"/>
                    </a:lnTo>
                    <a:lnTo>
                      <a:pt x="106" y="312"/>
                    </a:lnTo>
                    <a:lnTo>
                      <a:pt x="109" y="312"/>
                    </a:lnTo>
                    <a:lnTo>
                      <a:pt x="110" y="311"/>
                    </a:lnTo>
                    <a:lnTo>
                      <a:pt x="110" y="310"/>
                    </a:lnTo>
                    <a:lnTo>
                      <a:pt x="110" y="307"/>
                    </a:lnTo>
                    <a:lnTo>
                      <a:pt x="110" y="304"/>
                    </a:lnTo>
                    <a:lnTo>
                      <a:pt x="109" y="303"/>
                    </a:lnTo>
                    <a:lnTo>
                      <a:pt x="111" y="302"/>
                    </a:lnTo>
                    <a:lnTo>
                      <a:pt x="114" y="302"/>
                    </a:lnTo>
                    <a:lnTo>
                      <a:pt x="115" y="303"/>
                    </a:lnTo>
                    <a:lnTo>
                      <a:pt x="117" y="304"/>
                    </a:lnTo>
                    <a:lnTo>
                      <a:pt x="120" y="304"/>
                    </a:lnTo>
                    <a:lnTo>
                      <a:pt x="121" y="303"/>
                    </a:lnTo>
                    <a:lnTo>
                      <a:pt x="121" y="302"/>
                    </a:lnTo>
                    <a:lnTo>
                      <a:pt x="123" y="299"/>
                    </a:lnTo>
                    <a:lnTo>
                      <a:pt x="123" y="298"/>
                    </a:lnTo>
                    <a:lnTo>
                      <a:pt x="123" y="297"/>
                    </a:lnTo>
                    <a:lnTo>
                      <a:pt x="121" y="293"/>
                    </a:lnTo>
                    <a:lnTo>
                      <a:pt x="120" y="292"/>
                    </a:lnTo>
                    <a:lnTo>
                      <a:pt x="119" y="292"/>
                    </a:lnTo>
                    <a:lnTo>
                      <a:pt x="115" y="291"/>
                    </a:lnTo>
                    <a:lnTo>
                      <a:pt x="115" y="292"/>
                    </a:lnTo>
                    <a:lnTo>
                      <a:pt x="114" y="296"/>
                    </a:lnTo>
                    <a:lnTo>
                      <a:pt x="112" y="297"/>
                    </a:lnTo>
                    <a:lnTo>
                      <a:pt x="111" y="297"/>
                    </a:lnTo>
                    <a:lnTo>
                      <a:pt x="110" y="298"/>
                    </a:lnTo>
                    <a:lnTo>
                      <a:pt x="109" y="297"/>
                    </a:lnTo>
                    <a:lnTo>
                      <a:pt x="106" y="296"/>
                    </a:lnTo>
                    <a:lnTo>
                      <a:pt x="105" y="293"/>
                    </a:lnTo>
                    <a:lnTo>
                      <a:pt x="104" y="291"/>
                    </a:lnTo>
                    <a:lnTo>
                      <a:pt x="104" y="288"/>
                    </a:lnTo>
                    <a:lnTo>
                      <a:pt x="104" y="287"/>
                    </a:lnTo>
                    <a:lnTo>
                      <a:pt x="104" y="284"/>
                    </a:lnTo>
                    <a:lnTo>
                      <a:pt x="104" y="283"/>
                    </a:lnTo>
                    <a:lnTo>
                      <a:pt x="105" y="282"/>
                    </a:lnTo>
                    <a:lnTo>
                      <a:pt x="105" y="280"/>
                    </a:lnTo>
                    <a:lnTo>
                      <a:pt x="105" y="278"/>
                    </a:lnTo>
                    <a:lnTo>
                      <a:pt x="105" y="275"/>
                    </a:lnTo>
                    <a:lnTo>
                      <a:pt x="106" y="274"/>
                    </a:lnTo>
                    <a:lnTo>
                      <a:pt x="107" y="274"/>
                    </a:lnTo>
                    <a:lnTo>
                      <a:pt x="109" y="272"/>
                    </a:lnTo>
                    <a:lnTo>
                      <a:pt x="110" y="270"/>
                    </a:lnTo>
                    <a:lnTo>
                      <a:pt x="111" y="269"/>
                    </a:lnTo>
                    <a:lnTo>
                      <a:pt x="111" y="268"/>
                    </a:lnTo>
                    <a:lnTo>
                      <a:pt x="111" y="266"/>
                    </a:lnTo>
                    <a:lnTo>
                      <a:pt x="112" y="265"/>
                    </a:lnTo>
                    <a:lnTo>
                      <a:pt x="114" y="263"/>
                    </a:lnTo>
                    <a:lnTo>
                      <a:pt x="114" y="261"/>
                    </a:lnTo>
                    <a:lnTo>
                      <a:pt x="114" y="259"/>
                    </a:lnTo>
                    <a:lnTo>
                      <a:pt x="114" y="256"/>
                    </a:lnTo>
                    <a:lnTo>
                      <a:pt x="112" y="256"/>
                    </a:lnTo>
                    <a:lnTo>
                      <a:pt x="111" y="256"/>
                    </a:lnTo>
                    <a:lnTo>
                      <a:pt x="110" y="258"/>
                    </a:lnTo>
                    <a:lnTo>
                      <a:pt x="109" y="258"/>
                    </a:lnTo>
                    <a:lnTo>
                      <a:pt x="107" y="259"/>
                    </a:lnTo>
                    <a:lnTo>
                      <a:pt x="106" y="259"/>
                    </a:lnTo>
                    <a:lnTo>
                      <a:pt x="105" y="259"/>
                    </a:lnTo>
                    <a:lnTo>
                      <a:pt x="105" y="256"/>
                    </a:lnTo>
                    <a:lnTo>
                      <a:pt x="105" y="255"/>
                    </a:lnTo>
                    <a:lnTo>
                      <a:pt x="104" y="255"/>
                    </a:lnTo>
                    <a:lnTo>
                      <a:pt x="102" y="256"/>
                    </a:lnTo>
                    <a:lnTo>
                      <a:pt x="102" y="258"/>
                    </a:lnTo>
                    <a:lnTo>
                      <a:pt x="100" y="259"/>
                    </a:lnTo>
                    <a:lnTo>
                      <a:pt x="98" y="260"/>
                    </a:lnTo>
                    <a:lnTo>
                      <a:pt x="97" y="261"/>
                    </a:lnTo>
                    <a:lnTo>
                      <a:pt x="97" y="263"/>
                    </a:lnTo>
                    <a:lnTo>
                      <a:pt x="98" y="263"/>
                    </a:lnTo>
                    <a:lnTo>
                      <a:pt x="100" y="265"/>
                    </a:lnTo>
                    <a:lnTo>
                      <a:pt x="102" y="266"/>
                    </a:lnTo>
                    <a:lnTo>
                      <a:pt x="102" y="268"/>
                    </a:lnTo>
                    <a:lnTo>
                      <a:pt x="100" y="268"/>
                    </a:lnTo>
                    <a:lnTo>
                      <a:pt x="98" y="268"/>
                    </a:lnTo>
                    <a:lnTo>
                      <a:pt x="96" y="268"/>
                    </a:lnTo>
                    <a:lnTo>
                      <a:pt x="95" y="266"/>
                    </a:lnTo>
                    <a:lnTo>
                      <a:pt x="93" y="266"/>
                    </a:lnTo>
                    <a:lnTo>
                      <a:pt x="92" y="266"/>
                    </a:lnTo>
                    <a:lnTo>
                      <a:pt x="91" y="266"/>
                    </a:lnTo>
                    <a:lnTo>
                      <a:pt x="93" y="269"/>
                    </a:lnTo>
                    <a:lnTo>
                      <a:pt x="95" y="269"/>
                    </a:lnTo>
                    <a:lnTo>
                      <a:pt x="96" y="270"/>
                    </a:lnTo>
                    <a:lnTo>
                      <a:pt x="96" y="272"/>
                    </a:lnTo>
                    <a:lnTo>
                      <a:pt x="93" y="272"/>
                    </a:lnTo>
                    <a:lnTo>
                      <a:pt x="91" y="272"/>
                    </a:lnTo>
                    <a:lnTo>
                      <a:pt x="90" y="270"/>
                    </a:lnTo>
                    <a:lnTo>
                      <a:pt x="86" y="268"/>
                    </a:lnTo>
                    <a:lnTo>
                      <a:pt x="85" y="266"/>
                    </a:lnTo>
                    <a:lnTo>
                      <a:pt x="82" y="266"/>
                    </a:lnTo>
                    <a:lnTo>
                      <a:pt x="79" y="265"/>
                    </a:lnTo>
                    <a:lnTo>
                      <a:pt x="78" y="268"/>
                    </a:lnTo>
                    <a:lnTo>
                      <a:pt x="76" y="269"/>
                    </a:lnTo>
                    <a:lnTo>
                      <a:pt x="74" y="268"/>
                    </a:lnTo>
                    <a:lnTo>
                      <a:pt x="73" y="266"/>
                    </a:lnTo>
                    <a:lnTo>
                      <a:pt x="74" y="263"/>
                    </a:lnTo>
                    <a:lnTo>
                      <a:pt x="77" y="261"/>
                    </a:lnTo>
                    <a:lnTo>
                      <a:pt x="79" y="260"/>
                    </a:lnTo>
                    <a:lnTo>
                      <a:pt x="79" y="259"/>
                    </a:lnTo>
                    <a:lnTo>
                      <a:pt x="79" y="256"/>
                    </a:lnTo>
                    <a:lnTo>
                      <a:pt x="77" y="256"/>
                    </a:lnTo>
                    <a:lnTo>
                      <a:pt x="74" y="255"/>
                    </a:lnTo>
                    <a:lnTo>
                      <a:pt x="76" y="254"/>
                    </a:lnTo>
                    <a:lnTo>
                      <a:pt x="77" y="251"/>
                    </a:lnTo>
                    <a:lnTo>
                      <a:pt x="79" y="247"/>
                    </a:lnTo>
                    <a:lnTo>
                      <a:pt x="79" y="246"/>
                    </a:lnTo>
                    <a:lnTo>
                      <a:pt x="78" y="245"/>
                    </a:lnTo>
                    <a:lnTo>
                      <a:pt x="77" y="245"/>
                    </a:lnTo>
                    <a:lnTo>
                      <a:pt x="76" y="244"/>
                    </a:lnTo>
                    <a:lnTo>
                      <a:pt x="76" y="241"/>
                    </a:lnTo>
                    <a:lnTo>
                      <a:pt x="76" y="240"/>
                    </a:lnTo>
                    <a:lnTo>
                      <a:pt x="74" y="239"/>
                    </a:lnTo>
                    <a:lnTo>
                      <a:pt x="73" y="236"/>
                    </a:lnTo>
                    <a:lnTo>
                      <a:pt x="73" y="233"/>
                    </a:lnTo>
                    <a:lnTo>
                      <a:pt x="74" y="231"/>
                    </a:lnTo>
                    <a:lnTo>
                      <a:pt x="76" y="228"/>
                    </a:lnTo>
                    <a:lnTo>
                      <a:pt x="76" y="227"/>
                    </a:lnTo>
                    <a:lnTo>
                      <a:pt x="76" y="225"/>
                    </a:lnTo>
                    <a:lnTo>
                      <a:pt x="73" y="223"/>
                    </a:lnTo>
                    <a:lnTo>
                      <a:pt x="69" y="223"/>
                    </a:lnTo>
                    <a:lnTo>
                      <a:pt x="67" y="223"/>
                    </a:lnTo>
                    <a:lnTo>
                      <a:pt x="66" y="225"/>
                    </a:lnTo>
                    <a:lnTo>
                      <a:pt x="64" y="226"/>
                    </a:lnTo>
                    <a:lnTo>
                      <a:pt x="62" y="227"/>
                    </a:lnTo>
                    <a:lnTo>
                      <a:pt x="60" y="227"/>
                    </a:lnTo>
                    <a:lnTo>
                      <a:pt x="59" y="226"/>
                    </a:lnTo>
                    <a:lnTo>
                      <a:pt x="55" y="225"/>
                    </a:lnTo>
                    <a:lnTo>
                      <a:pt x="54" y="225"/>
                    </a:lnTo>
                    <a:lnTo>
                      <a:pt x="53" y="223"/>
                    </a:lnTo>
                    <a:lnTo>
                      <a:pt x="52" y="222"/>
                    </a:lnTo>
                    <a:lnTo>
                      <a:pt x="50" y="222"/>
                    </a:lnTo>
                    <a:lnTo>
                      <a:pt x="48" y="223"/>
                    </a:lnTo>
                    <a:lnTo>
                      <a:pt x="47" y="226"/>
                    </a:lnTo>
                    <a:lnTo>
                      <a:pt x="45" y="227"/>
                    </a:lnTo>
                    <a:lnTo>
                      <a:pt x="43" y="227"/>
                    </a:lnTo>
                    <a:lnTo>
                      <a:pt x="39" y="227"/>
                    </a:lnTo>
                    <a:lnTo>
                      <a:pt x="38" y="227"/>
                    </a:lnTo>
                    <a:lnTo>
                      <a:pt x="36" y="227"/>
                    </a:lnTo>
                    <a:lnTo>
                      <a:pt x="35" y="228"/>
                    </a:lnTo>
                    <a:lnTo>
                      <a:pt x="34" y="230"/>
                    </a:lnTo>
                    <a:lnTo>
                      <a:pt x="34" y="232"/>
                    </a:lnTo>
                    <a:lnTo>
                      <a:pt x="34" y="233"/>
                    </a:lnTo>
                    <a:lnTo>
                      <a:pt x="33" y="233"/>
                    </a:lnTo>
                    <a:lnTo>
                      <a:pt x="30" y="236"/>
                    </a:lnTo>
                    <a:lnTo>
                      <a:pt x="30" y="237"/>
                    </a:lnTo>
                    <a:lnTo>
                      <a:pt x="29" y="237"/>
                    </a:lnTo>
                    <a:lnTo>
                      <a:pt x="26" y="237"/>
                    </a:lnTo>
                    <a:lnTo>
                      <a:pt x="25" y="237"/>
                    </a:lnTo>
                    <a:lnTo>
                      <a:pt x="22" y="236"/>
                    </a:lnTo>
                    <a:lnTo>
                      <a:pt x="20" y="237"/>
                    </a:lnTo>
                    <a:lnTo>
                      <a:pt x="20" y="239"/>
                    </a:lnTo>
                    <a:lnTo>
                      <a:pt x="20" y="240"/>
                    </a:lnTo>
                    <a:lnTo>
                      <a:pt x="19" y="241"/>
                    </a:lnTo>
                    <a:lnTo>
                      <a:pt x="17" y="241"/>
                    </a:lnTo>
                    <a:lnTo>
                      <a:pt x="16" y="244"/>
                    </a:lnTo>
                    <a:lnTo>
                      <a:pt x="16" y="245"/>
                    </a:lnTo>
                    <a:lnTo>
                      <a:pt x="16" y="247"/>
                    </a:lnTo>
                    <a:lnTo>
                      <a:pt x="16" y="250"/>
                    </a:lnTo>
                    <a:lnTo>
                      <a:pt x="16" y="251"/>
                    </a:lnTo>
                    <a:lnTo>
                      <a:pt x="16" y="252"/>
                    </a:lnTo>
                    <a:lnTo>
                      <a:pt x="15" y="252"/>
                    </a:lnTo>
                    <a:lnTo>
                      <a:pt x="11" y="251"/>
                    </a:lnTo>
                    <a:lnTo>
                      <a:pt x="8" y="251"/>
                    </a:lnTo>
                    <a:lnTo>
                      <a:pt x="7" y="252"/>
                    </a:lnTo>
                    <a:lnTo>
                      <a:pt x="6" y="255"/>
                    </a:lnTo>
                    <a:lnTo>
                      <a:pt x="3" y="255"/>
                    </a:lnTo>
                    <a:lnTo>
                      <a:pt x="1" y="254"/>
                    </a:lnTo>
                    <a:lnTo>
                      <a:pt x="0" y="251"/>
                    </a:lnTo>
                    <a:lnTo>
                      <a:pt x="0" y="247"/>
                    </a:lnTo>
                    <a:lnTo>
                      <a:pt x="1" y="242"/>
                    </a:lnTo>
                    <a:lnTo>
                      <a:pt x="2" y="241"/>
                    </a:lnTo>
                    <a:lnTo>
                      <a:pt x="3" y="240"/>
                    </a:lnTo>
                    <a:lnTo>
                      <a:pt x="5" y="237"/>
                    </a:lnTo>
                    <a:lnTo>
                      <a:pt x="6" y="232"/>
                    </a:lnTo>
                    <a:lnTo>
                      <a:pt x="7" y="230"/>
                    </a:lnTo>
                    <a:lnTo>
                      <a:pt x="7" y="228"/>
                    </a:lnTo>
                    <a:lnTo>
                      <a:pt x="7" y="226"/>
                    </a:lnTo>
                    <a:lnTo>
                      <a:pt x="6" y="225"/>
                    </a:lnTo>
                    <a:lnTo>
                      <a:pt x="5" y="223"/>
                    </a:lnTo>
                    <a:lnTo>
                      <a:pt x="5" y="222"/>
                    </a:lnTo>
                    <a:lnTo>
                      <a:pt x="7" y="222"/>
                    </a:lnTo>
                    <a:lnTo>
                      <a:pt x="7" y="218"/>
                    </a:lnTo>
                    <a:lnTo>
                      <a:pt x="7" y="217"/>
                    </a:lnTo>
                    <a:lnTo>
                      <a:pt x="7" y="216"/>
                    </a:lnTo>
                    <a:lnTo>
                      <a:pt x="8" y="214"/>
                    </a:lnTo>
                    <a:lnTo>
                      <a:pt x="8" y="213"/>
                    </a:lnTo>
                    <a:lnTo>
                      <a:pt x="10" y="212"/>
                    </a:lnTo>
                    <a:lnTo>
                      <a:pt x="11" y="212"/>
                    </a:lnTo>
                    <a:lnTo>
                      <a:pt x="10" y="211"/>
                    </a:lnTo>
                    <a:lnTo>
                      <a:pt x="8" y="209"/>
                    </a:lnTo>
                    <a:lnTo>
                      <a:pt x="7" y="209"/>
                    </a:lnTo>
                    <a:lnTo>
                      <a:pt x="6" y="208"/>
                    </a:lnTo>
                    <a:lnTo>
                      <a:pt x="5" y="206"/>
                    </a:lnTo>
                    <a:lnTo>
                      <a:pt x="5" y="203"/>
                    </a:lnTo>
                    <a:lnTo>
                      <a:pt x="6" y="199"/>
                    </a:lnTo>
                    <a:lnTo>
                      <a:pt x="7" y="198"/>
                    </a:lnTo>
                    <a:lnTo>
                      <a:pt x="8" y="197"/>
                    </a:lnTo>
                    <a:lnTo>
                      <a:pt x="8" y="198"/>
                    </a:lnTo>
                    <a:lnTo>
                      <a:pt x="11" y="199"/>
                    </a:lnTo>
                    <a:lnTo>
                      <a:pt x="14" y="199"/>
                    </a:lnTo>
                    <a:lnTo>
                      <a:pt x="15" y="197"/>
                    </a:lnTo>
                    <a:lnTo>
                      <a:pt x="15" y="195"/>
                    </a:lnTo>
                    <a:lnTo>
                      <a:pt x="14" y="195"/>
                    </a:lnTo>
                    <a:lnTo>
                      <a:pt x="10" y="194"/>
                    </a:lnTo>
                    <a:lnTo>
                      <a:pt x="8" y="193"/>
                    </a:lnTo>
                    <a:lnTo>
                      <a:pt x="8" y="192"/>
                    </a:lnTo>
                    <a:lnTo>
                      <a:pt x="8" y="190"/>
                    </a:lnTo>
                    <a:lnTo>
                      <a:pt x="7" y="185"/>
                    </a:lnTo>
                    <a:lnTo>
                      <a:pt x="7" y="183"/>
                    </a:lnTo>
                    <a:lnTo>
                      <a:pt x="7" y="180"/>
                    </a:lnTo>
                    <a:lnTo>
                      <a:pt x="8" y="179"/>
                    </a:lnTo>
                    <a:lnTo>
                      <a:pt x="10" y="179"/>
                    </a:lnTo>
                    <a:lnTo>
                      <a:pt x="11" y="178"/>
                    </a:lnTo>
                    <a:lnTo>
                      <a:pt x="15" y="178"/>
                    </a:lnTo>
                    <a:lnTo>
                      <a:pt x="15" y="174"/>
                    </a:lnTo>
                    <a:lnTo>
                      <a:pt x="16" y="173"/>
                    </a:lnTo>
                    <a:lnTo>
                      <a:pt x="17" y="1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6" name="Freeform 226">
                <a:extLst>
                  <a:ext uri="{FF2B5EF4-FFF2-40B4-BE49-F238E27FC236}">
                    <a16:creationId xmlns:a16="http://schemas.microsoft.com/office/drawing/2014/main" id="{C741D61B-4005-48C0-B526-FADCC34B0483}"/>
                  </a:ext>
                </a:extLst>
              </p:cNvPr>
              <p:cNvSpPr>
                <a:spLocks/>
              </p:cNvSpPr>
              <p:nvPr/>
            </p:nvSpPr>
            <p:spPr bwMode="auto">
              <a:xfrm>
                <a:off x="3738563" y="695326"/>
                <a:ext cx="538162" cy="584200"/>
              </a:xfrm>
              <a:custGeom>
                <a:avLst/>
                <a:gdLst>
                  <a:gd name="T0" fmla="*/ 332 w 339"/>
                  <a:gd name="T1" fmla="*/ 70 h 368"/>
                  <a:gd name="T2" fmla="*/ 303 w 339"/>
                  <a:gd name="T3" fmla="*/ 46 h 368"/>
                  <a:gd name="T4" fmla="*/ 292 w 339"/>
                  <a:gd name="T5" fmla="*/ 27 h 368"/>
                  <a:gd name="T6" fmla="*/ 268 w 339"/>
                  <a:gd name="T7" fmla="*/ 24 h 368"/>
                  <a:gd name="T8" fmla="*/ 256 w 339"/>
                  <a:gd name="T9" fmla="*/ 0 h 368"/>
                  <a:gd name="T10" fmla="*/ 236 w 339"/>
                  <a:gd name="T11" fmla="*/ 10 h 368"/>
                  <a:gd name="T12" fmla="*/ 217 w 339"/>
                  <a:gd name="T13" fmla="*/ 12 h 368"/>
                  <a:gd name="T14" fmla="*/ 190 w 339"/>
                  <a:gd name="T15" fmla="*/ 9 h 368"/>
                  <a:gd name="T16" fmla="*/ 170 w 339"/>
                  <a:gd name="T17" fmla="*/ 15 h 368"/>
                  <a:gd name="T18" fmla="*/ 149 w 339"/>
                  <a:gd name="T19" fmla="*/ 14 h 368"/>
                  <a:gd name="T20" fmla="*/ 135 w 339"/>
                  <a:gd name="T21" fmla="*/ 8 h 368"/>
                  <a:gd name="T22" fmla="*/ 125 w 339"/>
                  <a:gd name="T23" fmla="*/ 10 h 368"/>
                  <a:gd name="T24" fmla="*/ 113 w 339"/>
                  <a:gd name="T25" fmla="*/ 17 h 368"/>
                  <a:gd name="T26" fmla="*/ 99 w 339"/>
                  <a:gd name="T27" fmla="*/ 17 h 368"/>
                  <a:gd name="T28" fmla="*/ 89 w 339"/>
                  <a:gd name="T29" fmla="*/ 28 h 368"/>
                  <a:gd name="T30" fmla="*/ 71 w 339"/>
                  <a:gd name="T31" fmla="*/ 34 h 368"/>
                  <a:gd name="T32" fmla="*/ 59 w 339"/>
                  <a:gd name="T33" fmla="*/ 47 h 368"/>
                  <a:gd name="T34" fmla="*/ 55 w 339"/>
                  <a:gd name="T35" fmla="*/ 70 h 368"/>
                  <a:gd name="T36" fmla="*/ 47 w 339"/>
                  <a:gd name="T37" fmla="*/ 89 h 368"/>
                  <a:gd name="T38" fmla="*/ 62 w 339"/>
                  <a:gd name="T39" fmla="*/ 95 h 368"/>
                  <a:gd name="T40" fmla="*/ 56 w 339"/>
                  <a:gd name="T41" fmla="*/ 113 h 368"/>
                  <a:gd name="T42" fmla="*/ 59 w 339"/>
                  <a:gd name="T43" fmla="*/ 128 h 368"/>
                  <a:gd name="T44" fmla="*/ 37 w 339"/>
                  <a:gd name="T45" fmla="*/ 133 h 368"/>
                  <a:gd name="T46" fmla="*/ 28 w 339"/>
                  <a:gd name="T47" fmla="*/ 151 h 368"/>
                  <a:gd name="T48" fmla="*/ 22 w 339"/>
                  <a:gd name="T49" fmla="*/ 166 h 368"/>
                  <a:gd name="T50" fmla="*/ 16 w 339"/>
                  <a:gd name="T51" fmla="*/ 186 h 368"/>
                  <a:gd name="T52" fmla="*/ 2 w 339"/>
                  <a:gd name="T53" fmla="*/ 202 h 368"/>
                  <a:gd name="T54" fmla="*/ 9 w 339"/>
                  <a:gd name="T55" fmla="*/ 214 h 368"/>
                  <a:gd name="T56" fmla="*/ 14 w 339"/>
                  <a:gd name="T57" fmla="*/ 228 h 368"/>
                  <a:gd name="T58" fmla="*/ 13 w 339"/>
                  <a:gd name="T59" fmla="*/ 249 h 368"/>
                  <a:gd name="T60" fmla="*/ 21 w 339"/>
                  <a:gd name="T61" fmla="*/ 268 h 368"/>
                  <a:gd name="T62" fmla="*/ 36 w 339"/>
                  <a:gd name="T63" fmla="*/ 285 h 368"/>
                  <a:gd name="T64" fmla="*/ 51 w 339"/>
                  <a:gd name="T65" fmla="*/ 284 h 368"/>
                  <a:gd name="T66" fmla="*/ 66 w 339"/>
                  <a:gd name="T67" fmla="*/ 278 h 368"/>
                  <a:gd name="T68" fmla="*/ 83 w 339"/>
                  <a:gd name="T69" fmla="*/ 278 h 368"/>
                  <a:gd name="T70" fmla="*/ 99 w 339"/>
                  <a:gd name="T71" fmla="*/ 273 h 368"/>
                  <a:gd name="T72" fmla="*/ 114 w 339"/>
                  <a:gd name="T73" fmla="*/ 281 h 368"/>
                  <a:gd name="T74" fmla="*/ 128 w 339"/>
                  <a:gd name="T75" fmla="*/ 299 h 368"/>
                  <a:gd name="T76" fmla="*/ 147 w 339"/>
                  <a:gd name="T77" fmla="*/ 319 h 368"/>
                  <a:gd name="T78" fmla="*/ 170 w 339"/>
                  <a:gd name="T79" fmla="*/ 333 h 368"/>
                  <a:gd name="T80" fmla="*/ 185 w 339"/>
                  <a:gd name="T81" fmla="*/ 354 h 368"/>
                  <a:gd name="T82" fmla="*/ 199 w 339"/>
                  <a:gd name="T83" fmla="*/ 366 h 368"/>
                  <a:gd name="T84" fmla="*/ 207 w 339"/>
                  <a:gd name="T85" fmla="*/ 355 h 368"/>
                  <a:gd name="T86" fmla="*/ 215 w 339"/>
                  <a:gd name="T87" fmla="*/ 340 h 368"/>
                  <a:gd name="T88" fmla="*/ 208 w 339"/>
                  <a:gd name="T89" fmla="*/ 326 h 368"/>
                  <a:gd name="T90" fmla="*/ 189 w 339"/>
                  <a:gd name="T91" fmla="*/ 322 h 368"/>
                  <a:gd name="T92" fmla="*/ 185 w 339"/>
                  <a:gd name="T93" fmla="*/ 303 h 368"/>
                  <a:gd name="T94" fmla="*/ 185 w 339"/>
                  <a:gd name="T95" fmla="*/ 289 h 368"/>
                  <a:gd name="T96" fmla="*/ 182 w 339"/>
                  <a:gd name="T97" fmla="*/ 268 h 368"/>
                  <a:gd name="T98" fmla="*/ 188 w 339"/>
                  <a:gd name="T99" fmla="*/ 247 h 368"/>
                  <a:gd name="T100" fmla="*/ 199 w 339"/>
                  <a:gd name="T101" fmla="*/ 236 h 368"/>
                  <a:gd name="T102" fmla="*/ 211 w 339"/>
                  <a:gd name="T103" fmla="*/ 233 h 368"/>
                  <a:gd name="T104" fmla="*/ 230 w 339"/>
                  <a:gd name="T105" fmla="*/ 231 h 368"/>
                  <a:gd name="T106" fmla="*/ 241 w 339"/>
                  <a:gd name="T107" fmla="*/ 223 h 368"/>
                  <a:gd name="T108" fmla="*/ 256 w 339"/>
                  <a:gd name="T109" fmla="*/ 200 h 368"/>
                  <a:gd name="T110" fmla="*/ 259 w 339"/>
                  <a:gd name="T111" fmla="*/ 189 h 368"/>
                  <a:gd name="T112" fmla="*/ 275 w 339"/>
                  <a:gd name="T113" fmla="*/ 166 h 368"/>
                  <a:gd name="T114" fmla="*/ 280 w 339"/>
                  <a:gd name="T115" fmla="*/ 141 h 368"/>
                  <a:gd name="T116" fmla="*/ 296 w 339"/>
                  <a:gd name="T117" fmla="*/ 128 h 368"/>
                  <a:gd name="T118" fmla="*/ 320 w 339"/>
                  <a:gd name="T119" fmla="*/ 11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368">
                    <a:moveTo>
                      <a:pt x="329" y="104"/>
                    </a:moveTo>
                    <a:lnTo>
                      <a:pt x="330" y="103"/>
                    </a:lnTo>
                    <a:lnTo>
                      <a:pt x="332" y="100"/>
                    </a:lnTo>
                    <a:lnTo>
                      <a:pt x="332" y="99"/>
                    </a:lnTo>
                    <a:lnTo>
                      <a:pt x="335" y="95"/>
                    </a:lnTo>
                    <a:lnTo>
                      <a:pt x="336" y="91"/>
                    </a:lnTo>
                    <a:lnTo>
                      <a:pt x="338" y="88"/>
                    </a:lnTo>
                    <a:lnTo>
                      <a:pt x="339" y="85"/>
                    </a:lnTo>
                    <a:lnTo>
                      <a:pt x="339" y="83"/>
                    </a:lnTo>
                    <a:lnTo>
                      <a:pt x="339" y="81"/>
                    </a:lnTo>
                    <a:lnTo>
                      <a:pt x="338" y="77"/>
                    </a:lnTo>
                    <a:lnTo>
                      <a:pt x="336" y="76"/>
                    </a:lnTo>
                    <a:lnTo>
                      <a:pt x="336" y="75"/>
                    </a:lnTo>
                    <a:lnTo>
                      <a:pt x="335" y="74"/>
                    </a:lnTo>
                    <a:lnTo>
                      <a:pt x="335" y="72"/>
                    </a:lnTo>
                    <a:lnTo>
                      <a:pt x="332" y="70"/>
                    </a:lnTo>
                    <a:lnTo>
                      <a:pt x="332" y="69"/>
                    </a:lnTo>
                    <a:lnTo>
                      <a:pt x="330" y="67"/>
                    </a:lnTo>
                    <a:lnTo>
                      <a:pt x="329" y="66"/>
                    </a:lnTo>
                    <a:lnTo>
                      <a:pt x="327" y="61"/>
                    </a:lnTo>
                    <a:lnTo>
                      <a:pt x="326" y="58"/>
                    </a:lnTo>
                    <a:lnTo>
                      <a:pt x="324" y="57"/>
                    </a:lnTo>
                    <a:lnTo>
                      <a:pt x="321" y="53"/>
                    </a:lnTo>
                    <a:lnTo>
                      <a:pt x="316" y="52"/>
                    </a:lnTo>
                    <a:lnTo>
                      <a:pt x="315" y="51"/>
                    </a:lnTo>
                    <a:lnTo>
                      <a:pt x="312" y="50"/>
                    </a:lnTo>
                    <a:lnTo>
                      <a:pt x="310" y="47"/>
                    </a:lnTo>
                    <a:lnTo>
                      <a:pt x="308" y="50"/>
                    </a:lnTo>
                    <a:lnTo>
                      <a:pt x="307" y="50"/>
                    </a:lnTo>
                    <a:lnTo>
                      <a:pt x="306" y="50"/>
                    </a:lnTo>
                    <a:lnTo>
                      <a:pt x="305" y="47"/>
                    </a:lnTo>
                    <a:lnTo>
                      <a:pt x="303" y="46"/>
                    </a:lnTo>
                    <a:lnTo>
                      <a:pt x="303" y="45"/>
                    </a:lnTo>
                    <a:lnTo>
                      <a:pt x="301" y="45"/>
                    </a:lnTo>
                    <a:lnTo>
                      <a:pt x="299" y="43"/>
                    </a:lnTo>
                    <a:lnTo>
                      <a:pt x="298" y="43"/>
                    </a:lnTo>
                    <a:lnTo>
                      <a:pt x="297" y="42"/>
                    </a:lnTo>
                    <a:lnTo>
                      <a:pt x="296" y="41"/>
                    </a:lnTo>
                    <a:lnTo>
                      <a:pt x="294" y="39"/>
                    </a:lnTo>
                    <a:lnTo>
                      <a:pt x="293" y="38"/>
                    </a:lnTo>
                    <a:lnTo>
                      <a:pt x="293" y="37"/>
                    </a:lnTo>
                    <a:lnTo>
                      <a:pt x="293" y="36"/>
                    </a:lnTo>
                    <a:lnTo>
                      <a:pt x="292" y="34"/>
                    </a:lnTo>
                    <a:lnTo>
                      <a:pt x="291" y="32"/>
                    </a:lnTo>
                    <a:lnTo>
                      <a:pt x="291" y="31"/>
                    </a:lnTo>
                    <a:lnTo>
                      <a:pt x="292" y="31"/>
                    </a:lnTo>
                    <a:lnTo>
                      <a:pt x="292" y="28"/>
                    </a:lnTo>
                    <a:lnTo>
                      <a:pt x="292" y="27"/>
                    </a:lnTo>
                    <a:lnTo>
                      <a:pt x="291" y="27"/>
                    </a:lnTo>
                    <a:lnTo>
                      <a:pt x="289" y="27"/>
                    </a:lnTo>
                    <a:lnTo>
                      <a:pt x="288" y="26"/>
                    </a:lnTo>
                    <a:lnTo>
                      <a:pt x="288" y="24"/>
                    </a:lnTo>
                    <a:lnTo>
                      <a:pt x="286" y="24"/>
                    </a:lnTo>
                    <a:lnTo>
                      <a:pt x="284" y="24"/>
                    </a:lnTo>
                    <a:lnTo>
                      <a:pt x="284" y="22"/>
                    </a:lnTo>
                    <a:lnTo>
                      <a:pt x="284" y="20"/>
                    </a:lnTo>
                    <a:lnTo>
                      <a:pt x="283" y="19"/>
                    </a:lnTo>
                    <a:lnTo>
                      <a:pt x="280" y="19"/>
                    </a:lnTo>
                    <a:lnTo>
                      <a:pt x="279" y="22"/>
                    </a:lnTo>
                    <a:lnTo>
                      <a:pt x="277" y="23"/>
                    </a:lnTo>
                    <a:lnTo>
                      <a:pt x="274" y="26"/>
                    </a:lnTo>
                    <a:lnTo>
                      <a:pt x="270" y="26"/>
                    </a:lnTo>
                    <a:lnTo>
                      <a:pt x="269" y="26"/>
                    </a:lnTo>
                    <a:lnTo>
                      <a:pt x="268" y="24"/>
                    </a:lnTo>
                    <a:lnTo>
                      <a:pt x="268" y="22"/>
                    </a:lnTo>
                    <a:lnTo>
                      <a:pt x="268" y="19"/>
                    </a:lnTo>
                    <a:lnTo>
                      <a:pt x="268" y="15"/>
                    </a:lnTo>
                    <a:lnTo>
                      <a:pt x="268" y="13"/>
                    </a:lnTo>
                    <a:lnTo>
                      <a:pt x="268" y="10"/>
                    </a:lnTo>
                    <a:lnTo>
                      <a:pt x="268" y="9"/>
                    </a:lnTo>
                    <a:lnTo>
                      <a:pt x="268" y="8"/>
                    </a:lnTo>
                    <a:lnTo>
                      <a:pt x="268" y="7"/>
                    </a:lnTo>
                    <a:lnTo>
                      <a:pt x="269" y="5"/>
                    </a:lnTo>
                    <a:lnTo>
                      <a:pt x="268" y="5"/>
                    </a:lnTo>
                    <a:lnTo>
                      <a:pt x="265" y="3"/>
                    </a:lnTo>
                    <a:lnTo>
                      <a:pt x="264" y="3"/>
                    </a:lnTo>
                    <a:lnTo>
                      <a:pt x="263" y="3"/>
                    </a:lnTo>
                    <a:lnTo>
                      <a:pt x="261" y="1"/>
                    </a:lnTo>
                    <a:lnTo>
                      <a:pt x="259" y="0"/>
                    </a:lnTo>
                    <a:lnTo>
                      <a:pt x="256" y="0"/>
                    </a:lnTo>
                    <a:lnTo>
                      <a:pt x="254" y="0"/>
                    </a:lnTo>
                    <a:lnTo>
                      <a:pt x="253" y="0"/>
                    </a:lnTo>
                    <a:lnTo>
                      <a:pt x="251" y="1"/>
                    </a:lnTo>
                    <a:lnTo>
                      <a:pt x="250" y="5"/>
                    </a:lnTo>
                    <a:lnTo>
                      <a:pt x="249" y="7"/>
                    </a:lnTo>
                    <a:lnTo>
                      <a:pt x="248" y="8"/>
                    </a:lnTo>
                    <a:lnTo>
                      <a:pt x="246" y="8"/>
                    </a:lnTo>
                    <a:lnTo>
                      <a:pt x="245" y="8"/>
                    </a:lnTo>
                    <a:lnTo>
                      <a:pt x="244" y="8"/>
                    </a:lnTo>
                    <a:lnTo>
                      <a:pt x="241" y="8"/>
                    </a:lnTo>
                    <a:lnTo>
                      <a:pt x="240" y="8"/>
                    </a:lnTo>
                    <a:lnTo>
                      <a:pt x="240" y="9"/>
                    </a:lnTo>
                    <a:lnTo>
                      <a:pt x="239" y="9"/>
                    </a:lnTo>
                    <a:lnTo>
                      <a:pt x="237" y="9"/>
                    </a:lnTo>
                    <a:lnTo>
                      <a:pt x="236" y="9"/>
                    </a:lnTo>
                    <a:lnTo>
                      <a:pt x="236" y="10"/>
                    </a:lnTo>
                    <a:lnTo>
                      <a:pt x="237" y="12"/>
                    </a:lnTo>
                    <a:lnTo>
                      <a:pt x="236" y="12"/>
                    </a:lnTo>
                    <a:lnTo>
                      <a:pt x="235" y="12"/>
                    </a:lnTo>
                    <a:lnTo>
                      <a:pt x="235" y="13"/>
                    </a:lnTo>
                    <a:lnTo>
                      <a:pt x="235" y="14"/>
                    </a:lnTo>
                    <a:lnTo>
                      <a:pt x="234" y="15"/>
                    </a:lnTo>
                    <a:lnTo>
                      <a:pt x="232" y="15"/>
                    </a:lnTo>
                    <a:lnTo>
                      <a:pt x="229" y="14"/>
                    </a:lnTo>
                    <a:lnTo>
                      <a:pt x="226" y="14"/>
                    </a:lnTo>
                    <a:lnTo>
                      <a:pt x="225" y="13"/>
                    </a:lnTo>
                    <a:lnTo>
                      <a:pt x="223" y="13"/>
                    </a:lnTo>
                    <a:lnTo>
                      <a:pt x="222" y="13"/>
                    </a:lnTo>
                    <a:lnTo>
                      <a:pt x="221" y="13"/>
                    </a:lnTo>
                    <a:lnTo>
                      <a:pt x="220" y="13"/>
                    </a:lnTo>
                    <a:lnTo>
                      <a:pt x="218" y="13"/>
                    </a:lnTo>
                    <a:lnTo>
                      <a:pt x="217" y="12"/>
                    </a:lnTo>
                    <a:lnTo>
                      <a:pt x="217" y="10"/>
                    </a:lnTo>
                    <a:lnTo>
                      <a:pt x="216" y="10"/>
                    </a:lnTo>
                    <a:lnTo>
                      <a:pt x="211" y="9"/>
                    </a:lnTo>
                    <a:lnTo>
                      <a:pt x="208" y="10"/>
                    </a:lnTo>
                    <a:lnTo>
                      <a:pt x="206" y="10"/>
                    </a:lnTo>
                    <a:lnTo>
                      <a:pt x="204" y="10"/>
                    </a:lnTo>
                    <a:lnTo>
                      <a:pt x="203" y="10"/>
                    </a:lnTo>
                    <a:lnTo>
                      <a:pt x="201" y="10"/>
                    </a:lnTo>
                    <a:lnTo>
                      <a:pt x="199" y="12"/>
                    </a:lnTo>
                    <a:lnTo>
                      <a:pt x="199" y="13"/>
                    </a:lnTo>
                    <a:lnTo>
                      <a:pt x="197" y="14"/>
                    </a:lnTo>
                    <a:lnTo>
                      <a:pt x="193" y="14"/>
                    </a:lnTo>
                    <a:lnTo>
                      <a:pt x="192" y="14"/>
                    </a:lnTo>
                    <a:lnTo>
                      <a:pt x="192" y="13"/>
                    </a:lnTo>
                    <a:lnTo>
                      <a:pt x="192" y="10"/>
                    </a:lnTo>
                    <a:lnTo>
                      <a:pt x="190" y="9"/>
                    </a:lnTo>
                    <a:lnTo>
                      <a:pt x="188" y="9"/>
                    </a:lnTo>
                    <a:lnTo>
                      <a:pt x="187" y="9"/>
                    </a:lnTo>
                    <a:lnTo>
                      <a:pt x="185" y="8"/>
                    </a:lnTo>
                    <a:lnTo>
                      <a:pt x="184" y="9"/>
                    </a:lnTo>
                    <a:lnTo>
                      <a:pt x="182" y="9"/>
                    </a:lnTo>
                    <a:lnTo>
                      <a:pt x="180" y="9"/>
                    </a:lnTo>
                    <a:lnTo>
                      <a:pt x="179" y="9"/>
                    </a:lnTo>
                    <a:lnTo>
                      <a:pt x="178" y="9"/>
                    </a:lnTo>
                    <a:lnTo>
                      <a:pt x="177" y="9"/>
                    </a:lnTo>
                    <a:lnTo>
                      <a:pt x="177" y="10"/>
                    </a:lnTo>
                    <a:lnTo>
                      <a:pt x="177" y="12"/>
                    </a:lnTo>
                    <a:lnTo>
                      <a:pt x="175" y="14"/>
                    </a:lnTo>
                    <a:lnTo>
                      <a:pt x="174" y="15"/>
                    </a:lnTo>
                    <a:lnTo>
                      <a:pt x="173" y="15"/>
                    </a:lnTo>
                    <a:lnTo>
                      <a:pt x="171" y="15"/>
                    </a:lnTo>
                    <a:lnTo>
                      <a:pt x="170" y="15"/>
                    </a:lnTo>
                    <a:lnTo>
                      <a:pt x="170" y="14"/>
                    </a:lnTo>
                    <a:lnTo>
                      <a:pt x="170" y="13"/>
                    </a:lnTo>
                    <a:lnTo>
                      <a:pt x="169" y="12"/>
                    </a:lnTo>
                    <a:lnTo>
                      <a:pt x="166" y="12"/>
                    </a:lnTo>
                    <a:lnTo>
                      <a:pt x="165" y="12"/>
                    </a:lnTo>
                    <a:lnTo>
                      <a:pt x="165" y="13"/>
                    </a:lnTo>
                    <a:lnTo>
                      <a:pt x="164" y="14"/>
                    </a:lnTo>
                    <a:lnTo>
                      <a:pt x="163" y="14"/>
                    </a:lnTo>
                    <a:lnTo>
                      <a:pt x="161" y="14"/>
                    </a:lnTo>
                    <a:lnTo>
                      <a:pt x="160" y="14"/>
                    </a:lnTo>
                    <a:lnTo>
                      <a:pt x="159" y="14"/>
                    </a:lnTo>
                    <a:lnTo>
                      <a:pt x="158" y="14"/>
                    </a:lnTo>
                    <a:lnTo>
                      <a:pt x="155" y="14"/>
                    </a:lnTo>
                    <a:lnTo>
                      <a:pt x="152" y="14"/>
                    </a:lnTo>
                    <a:lnTo>
                      <a:pt x="151" y="14"/>
                    </a:lnTo>
                    <a:lnTo>
                      <a:pt x="149" y="14"/>
                    </a:lnTo>
                    <a:lnTo>
                      <a:pt x="147" y="13"/>
                    </a:lnTo>
                    <a:lnTo>
                      <a:pt x="147" y="12"/>
                    </a:lnTo>
                    <a:lnTo>
                      <a:pt x="146" y="8"/>
                    </a:lnTo>
                    <a:lnTo>
                      <a:pt x="145" y="8"/>
                    </a:lnTo>
                    <a:lnTo>
                      <a:pt x="145" y="7"/>
                    </a:lnTo>
                    <a:lnTo>
                      <a:pt x="144" y="7"/>
                    </a:lnTo>
                    <a:lnTo>
                      <a:pt x="142" y="7"/>
                    </a:lnTo>
                    <a:lnTo>
                      <a:pt x="142" y="8"/>
                    </a:lnTo>
                    <a:lnTo>
                      <a:pt x="141" y="8"/>
                    </a:lnTo>
                    <a:lnTo>
                      <a:pt x="141" y="7"/>
                    </a:lnTo>
                    <a:lnTo>
                      <a:pt x="140" y="7"/>
                    </a:lnTo>
                    <a:lnTo>
                      <a:pt x="137" y="8"/>
                    </a:lnTo>
                    <a:lnTo>
                      <a:pt x="137" y="9"/>
                    </a:lnTo>
                    <a:lnTo>
                      <a:pt x="136" y="10"/>
                    </a:lnTo>
                    <a:lnTo>
                      <a:pt x="135" y="9"/>
                    </a:lnTo>
                    <a:lnTo>
                      <a:pt x="135" y="8"/>
                    </a:lnTo>
                    <a:lnTo>
                      <a:pt x="133" y="9"/>
                    </a:lnTo>
                    <a:lnTo>
                      <a:pt x="133" y="10"/>
                    </a:lnTo>
                    <a:lnTo>
                      <a:pt x="132" y="10"/>
                    </a:lnTo>
                    <a:lnTo>
                      <a:pt x="131" y="9"/>
                    </a:lnTo>
                    <a:lnTo>
                      <a:pt x="130" y="9"/>
                    </a:lnTo>
                    <a:lnTo>
                      <a:pt x="130" y="10"/>
                    </a:lnTo>
                    <a:lnTo>
                      <a:pt x="128" y="10"/>
                    </a:lnTo>
                    <a:lnTo>
                      <a:pt x="130" y="9"/>
                    </a:lnTo>
                    <a:lnTo>
                      <a:pt x="130" y="8"/>
                    </a:lnTo>
                    <a:lnTo>
                      <a:pt x="128" y="8"/>
                    </a:lnTo>
                    <a:lnTo>
                      <a:pt x="128" y="9"/>
                    </a:lnTo>
                    <a:lnTo>
                      <a:pt x="127" y="9"/>
                    </a:lnTo>
                    <a:lnTo>
                      <a:pt x="127" y="10"/>
                    </a:lnTo>
                    <a:lnTo>
                      <a:pt x="126" y="10"/>
                    </a:lnTo>
                    <a:lnTo>
                      <a:pt x="126" y="9"/>
                    </a:lnTo>
                    <a:lnTo>
                      <a:pt x="125" y="10"/>
                    </a:lnTo>
                    <a:lnTo>
                      <a:pt x="125" y="12"/>
                    </a:lnTo>
                    <a:lnTo>
                      <a:pt x="125" y="13"/>
                    </a:lnTo>
                    <a:lnTo>
                      <a:pt x="125" y="14"/>
                    </a:lnTo>
                    <a:lnTo>
                      <a:pt x="122" y="13"/>
                    </a:lnTo>
                    <a:lnTo>
                      <a:pt x="122" y="12"/>
                    </a:lnTo>
                    <a:lnTo>
                      <a:pt x="121" y="12"/>
                    </a:lnTo>
                    <a:lnTo>
                      <a:pt x="121" y="13"/>
                    </a:lnTo>
                    <a:lnTo>
                      <a:pt x="121" y="14"/>
                    </a:lnTo>
                    <a:lnTo>
                      <a:pt x="121" y="15"/>
                    </a:lnTo>
                    <a:lnTo>
                      <a:pt x="120" y="15"/>
                    </a:lnTo>
                    <a:lnTo>
                      <a:pt x="118" y="15"/>
                    </a:lnTo>
                    <a:lnTo>
                      <a:pt x="118" y="17"/>
                    </a:lnTo>
                    <a:lnTo>
                      <a:pt x="117" y="17"/>
                    </a:lnTo>
                    <a:lnTo>
                      <a:pt x="116" y="17"/>
                    </a:lnTo>
                    <a:lnTo>
                      <a:pt x="114" y="17"/>
                    </a:lnTo>
                    <a:lnTo>
                      <a:pt x="113" y="17"/>
                    </a:lnTo>
                    <a:lnTo>
                      <a:pt x="112" y="15"/>
                    </a:lnTo>
                    <a:lnTo>
                      <a:pt x="111" y="15"/>
                    </a:lnTo>
                    <a:lnTo>
                      <a:pt x="111" y="17"/>
                    </a:lnTo>
                    <a:lnTo>
                      <a:pt x="109" y="17"/>
                    </a:lnTo>
                    <a:lnTo>
                      <a:pt x="107" y="15"/>
                    </a:lnTo>
                    <a:lnTo>
                      <a:pt x="106" y="17"/>
                    </a:lnTo>
                    <a:lnTo>
                      <a:pt x="106" y="19"/>
                    </a:lnTo>
                    <a:lnTo>
                      <a:pt x="104" y="19"/>
                    </a:lnTo>
                    <a:lnTo>
                      <a:pt x="104" y="17"/>
                    </a:lnTo>
                    <a:lnTo>
                      <a:pt x="103" y="17"/>
                    </a:lnTo>
                    <a:lnTo>
                      <a:pt x="103" y="15"/>
                    </a:lnTo>
                    <a:lnTo>
                      <a:pt x="103" y="14"/>
                    </a:lnTo>
                    <a:lnTo>
                      <a:pt x="102" y="14"/>
                    </a:lnTo>
                    <a:lnTo>
                      <a:pt x="101" y="15"/>
                    </a:lnTo>
                    <a:lnTo>
                      <a:pt x="101" y="17"/>
                    </a:lnTo>
                    <a:lnTo>
                      <a:pt x="99" y="17"/>
                    </a:lnTo>
                    <a:lnTo>
                      <a:pt x="98" y="17"/>
                    </a:lnTo>
                    <a:lnTo>
                      <a:pt x="97" y="19"/>
                    </a:lnTo>
                    <a:lnTo>
                      <a:pt x="95" y="20"/>
                    </a:lnTo>
                    <a:lnTo>
                      <a:pt x="93" y="20"/>
                    </a:lnTo>
                    <a:lnTo>
                      <a:pt x="93" y="22"/>
                    </a:lnTo>
                    <a:lnTo>
                      <a:pt x="93" y="23"/>
                    </a:lnTo>
                    <a:lnTo>
                      <a:pt x="95" y="23"/>
                    </a:lnTo>
                    <a:lnTo>
                      <a:pt x="95" y="24"/>
                    </a:lnTo>
                    <a:lnTo>
                      <a:pt x="95" y="26"/>
                    </a:lnTo>
                    <a:lnTo>
                      <a:pt x="93" y="26"/>
                    </a:lnTo>
                    <a:lnTo>
                      <a:pt x="92" y="26"/>
                    </a:lnTo>
                    <a:lnTo>
                      <a:pt x="92" y="27"/>
                    </a:lnTo>
                    <a:lnTo>
                      <a:pt x="90" y="27"/>
                    </a:lnTo>
                    <a:lnTo>
                      <a:pt x="89" y="27"/>
                    </a:lnTo>
                    <a:lnTo>
                      <a:pt x="88" y="27"/>
                    </a:lnTo>
                    <a:lnTo>
                      <a:pt x="89" y="28"/>
                    </a:lnTo>
                    <a:lnTo>
                      <a:pt x="89" y="29"/>
                    </a:lnTo>
                    <a:lnTo>
                      <a:pt x="88" y="29"/>
                    </a:lnTo>
                    <a:lnTo>
                      <a:pt x="87" y="29"/>
                    </a:lnTo>
                    <a:lnTo>
                      <a:pt x="87" y="31"/>
                    </a:lnTo>
                    <a:lnTo>
                      <a:pt x="85" y="31"/>
                    </a:lnTo>
                    <a:lnTo>
                      <a:pt x="84" y="31"/>
                    </a:lnTo>
                    <a:lnTo>
                      <a:pt x="83" y="32"/>
                    </a:lnTo>
                    <a:lnTo>
                      <a:pt x="83" y="34"/>
                    </a:lnTo>
                    <a:lnTo>
                      <a:pt x="81" y="34"/>
                    </a:lnTo>
                    <a:lnTo>
                      <a:pt x="80" y="36"/>
                    </a:lnTo>
                    <a:lnTo>
                      <a:pt x="76" y="36"/>
                    </a:lnTo>
                    <a:lnTo>
                      <a:pt x="75" y="36"/>
                    </a:lnTo>
                    <a:lnTo>
                      <a:pt x="74" y="36"/>
                    </a:lnTo>
                    <a:lnTo>
                      <a:pt x="73" y="36"/>
                    </a:lnTo>
                    <a:lnTo>
                      <a:pt x="73" y="34"/>
                    </a:lnTo>
                    <a:lnTo>
                      <a:pt x="71" y="34"/>
                    </a:lnTo>
                    <a:lnTo>
                      <a:pt x="70" y="36"/>
                    </a:lnTo>
                    <a:lnTo>
                      <a:pt x="69" y="37"/>
                    </a:lnTo>
                    <a:lnTo>
                      <a:pt x="69" y="38"/>
                    </a:lnTo>
                    <a:lnTo>
                      <a:pt x="70" y="38"/>
                    </a:lnTo>
                    <a:lnTo>
                      <a:pt x="71" y="39"/>
                    </a:lnTo>
                    <a:lnTo>
                      <a:pt x="70" y="41"/>
                    </a:lnTo>
                    <a:lnTo>
                      <a:pt x="69" y="39"/>
                    </a:lnTo>
                    <a:lnTo>
                      <a:pt x="68" y="39"/>
                    </a:lnTo>
                    <a:lnTo>
                      <a:pt x="66" y="39"/>
                    </a:lnTo>
                    <a:lnTo>
                      <a:pt x="65" y="39"/>
                    </a:lnTo>
                    <a:lnTo>
                      <a:pt x="62" y="39"/>
                    </a:lnTo>
                    <a:lnTo>
                      <a:pt x="62" y="41"/>
                    </a:lnTo>
                    <a:lnTo>
                      <a:pt x="61" y="42"/>
                    </a:lnTo>
                    <a:lnTo>
                      <a:pt x="60" y="43"/>
                    </a:lnTo>
                    <a:lnTo>
                      <a:pt x="59" y="45"/>
                    </a:lnTo>
                    <a:lnTo>
                      <a:pt x="59" y="47"/>
                    </a:lnTo>
                    <a:lnTo>
                      <a:pt x="59" y="50"/>
                    </a:lnTo>
                    <a:lnTo>
                      <a:pt x="60" y="51"/>
                    </a:lnTo>
                    <a:lnTo>
                      <a:pt x="60" y="52"/>
                    </a:lnTo>
                    <a:lnTo>
                      <a:pt x="59" y="53"/>
                    </a:lnTo>
                    <a:lnTo>
                      <a:pt x="57" y="55"/>
                    </a:lnTo>
                    <a:lnTo>
                      <a:pt x="57" y="56"/>
                    </a:lnTo>
                    <a:lnTo>
                      <a:pt x="57" y="57"/>
                    </a:lnTo>
                    <a:lnTo>
                      <a:pt x="59" y="57"/>
                    </a:lnTo>
                    <a:lnTo>
                      <a:pt x="60" y="58"/>
                    </a:lnTo>
                    <a:lnTo>
                      <a:pt x="59" y="60"/>
                    </a:lnTo>
                    <a:lnTo>
                      <a:pt x="57" y="61"/>
                    </a:lnTo>
                    <a:lnTo>
                      <a:pt x="57" y="62"/>
                    </a:lnTo>
                    <a:lnTo>
                      <a:pt x="57" y="66"/>
                    </a:lnTo>
                    <a:lnTo>
                      <a:pt x="57" y="67"/>
                    </a:lnTo>
                    <a:lnTo>
                      <a:pt x="56" y="69"/>
                    </a:lnTo>
                    <a:lnTo>
                      <a:pt x="55" y="70"/>
                    </a:lnTo>
                    <a:lnTo>
                      <a:pt x="52" y="70"/>
                    </a:lnTo>
                    <a:lnTo>
                      <a:pt x="51" y="71"/>
                    </a:lnTo>
                    <a:lnTo>
                      <a:pt x="51" y="72"/>
                    </a:lnTo>
                    <a:lnTo>
                      <a:pt x="51" y="74"/>
                    </a:lnTo>
                    <a:lnTo>
                      <a:pt x="49" y="75"/>
                    </a:lnTo>
                    <a:lnTo>
                      <a:pt x="47" y="76"/>
                    </a:lnTo>
                    <a:lnTo>
                      <a:pt x="47" y="77"/>
                    </a:lnTo>
                    <a:lnTo>
                      <a:pt x="47" y="80"/>
                    </a:lnTo>
                    <a:lnTo>
                      <a:pt x="49" y="81"/>
                    </a:lnTo>
                    <a:lnTo>
                      <a:pt x="49" y="83"/>
                    </a:lnTo>
                    <a:lnTo>
                      <a:pt x="51" y="84"/>
                    </a:lnTo>
                    <a:lnTo>
                      <a:pt x="52" y="85"/>
                    </a:lnTo>
                    <a:lnTo>
                      <a:pt x="51" y="85"/>
                    </a:lnTo>
                    <a:lnTo>
                      <a:pt x="49" y="86"/>
                    </a:lnTo>
                    <a:lnTo>
                      <a:pt x="47" y="88"/>
                    </a:lnTo>
                    <a:lnTo>
                      <a:pt x="47" y="89"/>
                    </a:lnTo>
                    <a:lnTo>
                      <a:pt x="47" y="90"/>
                    </a:lnTo>
                    <a:lnTo>
                      <a:pt x="49" y="91"/>
                    </a:lnTo>
                    <a:lnTo>
                      <a:pt x="51" y="91"/>
                    </a:lnTo>
                    <a:lnTo>
                      <a:pt x="51" y="90"/>
                    </a:lnTo>
                    <a:lnTo>
                      <a:pt x="52" y="89"/>
                    </a:lnTo>
                    <a:lnTo>
                      <a:pt x="52" y="88"/>
                    </a:lnTo>
                    <a:lnTo>
                      <a:pt x="52" y="86"/>
                    </a:lnTo>
                    <a:lnTo>
                      <a:pt x="54" y="86"/>
                    </a:lnTo>
                    <a:lnTo>
                      <a:pt x="54" y="85"/>
                    </a:lnTo>
                    <a:lnTo>
                      <a:pt x="55" y="88"/>
                    </a:lnTo>
                    <a:lnTo>
                      <a:pt x="55" y="89"/>
                    </a:lnTo>
                    <a:lnTo>
                      <a:pt x="56" y="90"/>
                    </a:lnTo>
                    <a:lnTo>
                      <a:pt x="57" y="90"/>
                    </a:lnTo>
                    <a:lnTo>
                      <a:pt x="59" y="91"/>
                    </a:lnTo>
                    <a:lnTo>
                      <a:pt x="61" y="94"/>
                    </a:lnTo>
                    <a:lnTo>
                      <a:pt x="62" y="95"/>
                    </a:lnTo>
                    <a:lnTo>
                      <a:pt x="62" y="96"/>
                    </a:lnTo>
                    <a:lnTo>
                      <a:pt x="62" y="98"/>
                    </a:lnTo>
                    <a:lnTo>
                      <a:pt x="62" y="99"/>
                    </a:lnTo>
                    <a:lnTo>
                      <a:pt x="62" y="100"/>
                    </a:lnTo>
                    <a:lnTo>
                      <a:pt x="61" y="102"/>
                    </a:lnTo>
                    <a:lnTo>
                      <a:pt x="60" y="103"/>
                    </a:lnTo>
                    <a:lnTo>
                      <a:pt x="59" y="103"/>
                    </a:lnTo>
                    <a:lnTo>
                      <a:pt x="57" y="103"/>
                    </a:lnTo>
                    <a:lnTo>
                      <a:pt x="59" y="107"/>
                    </a:lnTo>
                    <a:lnTo>
                      <a:pt x="60" y="109"/>
                    </a:lnTo>
                    <a:lnTo>
                      <a:pt x="59" y="110"/>
                    </a:lnTo>
                    <a:lnTo>
                      <a:pt x="57" y="110"/>
                    </a:lnTo>
                    <a:lnTo>
                      <a:pt x="56" y="109"/>
                    </a:lnTo>
                    <a:lnTo>
                      <a:pt x="55" y="110"/>
                    </a:lnTo>
                    <a:lnTo>
                      <a:pt x="55" y="112"/>
                    </a:lnTo>
                    <a:lnTo>
                      <a:pt x="56" y="113"/>
                    </a:lnTo>
                    <a:lnTo>
                      <a:pt x="56" y="114"/>
                    </a:lnTo>
                    <a:lnTo>
                      <a:pt x="57" y="116"/>
                    </a:lnTo>
                    <a:lnTo>
                      <a:pt x="56" y="117"/>
                    </a:lnTo>
                    <a:lnTo>
                      <a:pt x="55" y="118"/>
                    </a:lnTo>
                    <a:lnTo>
                      <a:pt x="55" y="119"/>
                    </a:lnTo>
                    <a:lnTo>
                      <a:pt x="56" y="121"/>
                    </a:lnTo>
                    <a:lnTo>
                      <a:pt x="59" y="121"/>
                    </a:lnTo>
                    <a:lnTo>
                      <a:pt x="60" y="121"/>
                    </a:lnTo>
                    <a:lnTo>
                      <a:pt x="61" y="121"/>
                    </a:lnTo>
                    <a:lnTo>
                      <a:pt x="61" y="122"/>
                    </a:lnTo>
                    <a:lnTo>
                      <a:pt x="62" y="122"/>
                    </a:lnTo>
                    <a:lnTo>
                      <a:pt x="62" y="124"/>
                    </a:lnTo>
                    <a:lnTo>
                      <a:pt x="62" y="126"/>
                    </a:lnTo>
                    <a:lnTo>
                      <a:pt x="61" y="126"/>
                    </a:lnTo>
                    <a:lnTo>
                      <a:pt x="60" y="127"/>
                    </a:lnTo>
                    <a:lnTo>
                      <a:pt x="59" y="128"/>
                    </a:lnTo>
                    <a:lnTo>
                      <a:pt x="57" y="128"/>
                    </a:lnTo>
                    <a:lnTo>
                      <a:pt x="56" y="128"/>
                    </a:lnTo>
                    <a:lnTo>
                      <a:pt x="55" y="128"/>
                    </a:lnTo>
                    <a:lnTo>
                      <a:pt x="54" y="128"/>
                    </a:lnTo>
                    <a:lnTo>
                      <a:pt x="52" y="128"/>
                    </a:lnTo>
                    <a:lnTo>
                      <a:pt x="49" y="128"/>
                    </a:lnTo>
                    <a:lnTo>
                      <a:pt x="47" y="128"/>
                    </a:lnTo>
                    <a:lnTo>
                      <a:pt x="46" y="128"/>
                    </a:lnTo>
                    <a:lnTo>
                      <a:pt x="45" y="128"/>
                    </a:lnTo>
                    <a:lnTo>
                      <a:pt x="43" y="128"/>
                    </a:lnTo>
                    <a:lnTo>
                      <a:pt x="42" y="129"/>
                    </a:lnTo>
                    <a:lnTo>
                      <a:pt x="41" y="129"/>
                    </a:lnTo>
                    <a:lnTo>
                      <a:pt x="40" y="131"/>
                    </a:lnTo>
                    <a:lnTo>
                      <a:pt x="38" y="132"/>
                    </a:lnTo>
                    <a:lnTo>
                      <a:pt x="37" y="132"/>
                    </a:lnTo>
                    <a:lnTo>
                      <a:pt x="37" y="133"/>
                    </a:lnTo>
                    <a:lnTo>
                      <a:pt x="36" y="133"/>
                    </a:lnTo>
                    <a:lnTo>
                      <a:pt x="36" y="135"/>
                    </a:lnTo>
                    <a:lnTo>
                      <a:pt x="37" y="136"/>
                    </a:lnTo>
                    <a:lnTo>
                      <a:pt x="38" y="138"/>
                    </a:lnTo>
                    <a:lnTo>
                      <a:pt x="38" y="140"/>
                    </a:lnTo>
                    <a:lnTo>
                      <a:pt x="38" y="141"/>
                    </a:lnTo>
                    <a:lnTo>
                      <a:pt x="38" y="142"/>
                    </a:lnTo>
                    <a:lnTo>
                      <a:pt x="37" y="143"/>
                    </a:lnTo>
                    <a:lnTo>
                      <a:pt x="36" y="143"/>
                    </a:lnTo>
                    <a:lnTo>
                      <a:pt x="33" y="145"/>
                    </a:lnTo>
                    <a:lnTo>
                      <a:pt x="33" y="146"/>
                    </a:lnTo>
                    <a:lnTo>
                      <a:pt x="31" y="147"/>
                    </a:lnTo>
                    <a:lnTo>
                      <a:pt x="30" y="148"/>
                    </a:lnTo>
                    <a:lnTo>
                      <a:pt x="28" y="148"/>
                    </a:lnTo>
                    <a:lnTo>
                      <a:pt x="28" y="150"/>
                    </a:lnTo>
                    <a:lnTo>
                      <a:pt x="28" y="151"/>
                    </a:lnTo>
                    <a:lnTo>
                      <a:pt x="28" y="154"/>
                    </a:lnTo>
                    <a:lnTo>
                      <a:pt x="28" y="155"/>
                    </a:lnTo>
                    <a:lnTo>
                      <a:pt x="27" y="155"/>
                    </a:lnTo>
                    <a:lnTo>
                      <a:pt x="26" y="156"/>
                    </a:lnTo>
                    <a:lnTo>
                      <a:pt x="24" y="156"/>
                    </a:lnTo>
                    <a:lnTo>
                      <a:pt x="24" y="157"/>
                    </a:lnTo>
                    <a:lnTo>
                      <a:pt x="24" y="159"/>
                    </a:lnTo>
                    <a:lnTo>
                      <a:pt x="26" y="160"/>
                    </a:lnTo>
                    <a:lnTo>
                      <a:pt x="27" y="160"/>
                    </a:lnTo>
                    <a:lnTo>
                      <a:pt x="27" y="161"/>
                    </a:lnTo>
                    <a:lnTo>
                      <a:pt x="27" y="162"/>
                    </a:lnTo>
                    <a:lnTo>
                      <a:pt x="26" y="164"/>
                    </a:lnTo>
                    <a:lnTo>
                      <a:pt x="26" y="165"/>
                    </a:lnTo>
                    <a:lnTo>
                      <a:pt x="24" y="165"/>
                    </a:lnTo>
                    <a:lnTo>
                      <a:pt x="23" y="166"/>
                    </a:lnTo>
                    <a:lnTo>
                      <a:pt x="22" y="166"/>
                    </a:lnTo>
                    <a:lnTo>
                      <a:pt x="21" y="169"/>
                    </a:lnTo>
                    <a:lnTo>
                      <a:pt x="22" y="170"/>
                    </a:lnTo>
                    <a:lnTo>
                      <a:pt x="22" y="171"/>
                    </a:lnTo>
                    <a:lnTo>
                      <a:pt x="21" y="173"/>
                    </a:lnTo>
                    <a:lnTo>
                      <a:pt x="22" y="174"/>
                    </a:lnTo>
                    <a:lnTo>
                      <a:pt x="22" y="175"/>
                    </a:lnTo>
                    <a:lnTo>
                      <a:pt x="21" y="175"/>
                    </a:lnTo>
                    <a:lnTo>
                      <a:pt x="21" y="176"/>
                    </a:lnTo>
                    <a:lnTo>
                      <a:pt x="18" y="178"/>
                    </a:lnTo>
                    <a:lnTo>
                      <a:pt x="18" y="179"/>
                    </a:lnTo>
                    <a:lnTo>
                      <a:pt x="17" y="180"/>
                    </a:lnTo>
                    <a:lnTo>
                      <a:pt x="17" y="181"/>
                    </a:lnTo>
                    <a:lnTo>
                      <a:pt x="17" y="184"/>
                    </a:lnTo>
                    <a:lnTo>
                      <a:pt x="17" y="185"/>
                    </a:lnTo>
                    <a:lnTo>
                      <a:pt x="16" y="185"/>
                    </a:lnTo>
                    <a:lnTo>
                      <a:pt x="16" y="186"/>
                    </a:lnTo>
                    <a:lnTo>
                      <a:pt x="14" y="186"/>
                    </a:lnTo>
                    <a:lnTo>
                      <a:pt x="13" y="185"/>
                    </a:lnTo>
                    <a:lnTo>
                      <a:pt x="12" y="185"/>
                    </a:lnTo>
                    <a:lnTo>
                      <a:pt x="11" y="185"/>
                    </a:lnTo>
                    <a:lnTo>
                      <a:pt x="9" y="185"/>
                    </a:lnTo>
                    <a:lnTo>
                      <a:pt x="8" y="185"/>
                    </a:lnTo>
                    <a:lnTo>
                      <a:pt x="7" y="186"/>
                    </a:lnTo>
                    <a:lnTo>
                      <a:pt x="5" y="188"/>
                    </a:lnTo>
                    <a:lnTo>
                      <a:pt x="3" y="190"/>
                    </a:lnTo>
                    <a:lnTo>
                      <a:pt x="3" y="192"/>
                    </a:lnTo>
                    <a:lnTo>
                      <a:pt x="2" y="193"/>
                    </a:lnTo>
                    <a:lnTo>
                      <a:pt x="2" y="194"/>
                    </a:lnTo>
                    <a:lnTo>
                      <a:pt x="2" y="198"/>
                    </a:lnTo>
                    <a:lnTo>
                      <a:pt x="0" y="199"/>
                    </a:lnTo>
                    <a:lnTo>
                      <a:pt x="2" y="200"/>
                    </a:lnTo>
                    <a:lnTo>
                      <a:pt x="2" y="202"/>
                    </a:lnTo>
                    <a:lnTo>
                      <a:pt x="3" y="203"/>
                    </a:lnTo>
                    <a:lnTo>
                      <a:pt x="3" y="204"/>
                    </a:lnTo>
                    <a:lnTo>
                      <a:pt x="3" y="205"/>
                    </a:lnTo>
                    <a:lnTo>
                      <a:pt x="5" y="207"/>
                    </a:lnTo>
                    <a:lnTo>
                      <a:pt x="7" y="207"/>
                    </a:lnTo>
                    <a:lnTo>
                      <a:pt x="8" y="208"/>
                    </a:lnTo>
                    <a:lnTo>
                      <a:pt x="9" y="208"/>
                    </a:lnTo>
                    <a:lnTo>
                      <a:pt x="8" y="209"/>
                    </a:lnTo>
                    <a:lnTo>
                      <a:pt x="7" y="209"/>
                    </a:lnTo>
                    <a:lnTo>
                      <a:pt x="5" y="209"/>
                    </a:lnTo>
                    <a:lnTo>
                      <a:pt x="3" y="211"/>
                    </a:lnTo>
                    <a:lnTo>
                      <a:pt x="5" y="211"/>
                    </a:lnTo>
                    <a:lnTo>
                      <a:pt x="7" y="213"/>
                    </a:lnTo>
                    <a:lnTo>
                      <a:pt x="8" y="213"/>
                    </a:lnTo>
                    <a:lnTo>
                      <a:pt x="9" y="213"/>
                    </a:lnTo>
                    <a:lnTo>
                      <a:pt x="9" y="214"/>
                    </a:lnTo>
                    <a:lnTo>
                      <a:pt x="11" y="214"/>
                    </a:lnTo>
                    <a:lnTo>
                      <a:pt x="12" y="214"/>
                    </a:lnTo>
                    <a:lnTo>
                      <a:pt x="12" y="213"/>
                    </a:lnTo>
                    <a:lnTo>
                      <a:pt x="13" y="214"/>
                    </a:lnTo>
                    <a:lnTo>
                      <a:pt x="13" y="216"/>
                    </a:lnTo>
                    <a:lnTo>
                      <a:pt x="12" y="216"/>
                    </a:lnTo>
                    <a:lnTo>
                      <a:pt x="11" y="217"/>
                    </a:lnTo>
                    <a:lnTo>
                      <a:pt x="11" y="218"/>
                    </a:lnTo>
                    <a:lnTo>
                      <a:pt x="12" y="219"/>
                    </a:lnTo>
                    <a:lnTo>
                      <a:pt x="12" y="221"/>
                    </a:lnTo>
                    <a:lnTo>
                      <a:pt x="13" y="221"/>
                    </a:lnTo>
                    <a:lnTo>
                      <a:pt x="13" y="222"/>
                    </a:lnTo>
                    <a:lnTo>
                      <a:pt x="12" y="223"/>
                    </a:lnTo>
                    <a:lnTo>
                      <a:pt x="13" y="224"/>
                    </a:lnTo>
                    <a:lnTo>
                      <a:pt x="13" y="228"/>
                    </a:lnTo>
                    <a:lnTo>
                      <a:pt x="14" y="228"/>
                    </a:lnTo>
                    <a:lnTo>
                      <a:pt x="14" y="230"/>
                    </a:lnTo>
                    <a:lnTo>
                      <a:pt x="14" y="231"/>
                    </a:lnTo>
                    <a:lnTo>
                      <a:pt x="14" y="233"/>
                    </a:lnTo>
                    <a:lnTo>
                      <a:pt x="14" y="235"/>
                    </a:lnTo>
                    <a:lnTo>
                      <a:pt x="14" y="236"/>
                    </a:lnTo>
                    <a:lnTo>
                      <a:pt x="16" y="237"/>
                    </a:lnTo>
                    <a:lnTo>
                      <a:pt x="17" y="237"/>
                    </a:lnTo>
                    <a:lnTo>
                      <a:pt x="17" y="238"/>
                    </a:lnTo>
                    <a:lnTo>
                      <a:pt x="17" y="241"/>
                    </a:lnTo>
                    <a:lnTo>
                      <a:pt x="17" y="243"/>
                    </a:lnTo>
                    <a:lnTo>
                      <a:pt x="14" y="243"/>
                    </a:lnTo>
                    <a:lnTo>
                      <a:pt x="12" y="246"/>
                    </a:lnTo>
                    <a:lnTo>
                      <a:pt x="11" y="246"/>
                    </a:lnTo>
                    <a:lnTo>
                      <a:pt x="11" y="247"/>
                    </a:lnTo>
                    <a:lnTo>
                      <a:pt x="12" y="247"/>
                    </a:lnTo>
                    <a:lnTo>
                      <a:pt x="13" y="249"/>
                    </a:lnTo>
                    <a:lnTo>
                      <a:pt x="14" y="249"/>
                    </a:lnTo>
                    <a:lnTo>
                      <a:pt x="14" y="250"/>
                    </a:lnTo>
                    <a:lnTo>
                      <a:pt x="14" y="251"/>
                    </a:lnTo>
                    <a:lnTo>
                      <a:pt x="14" y="254"/>
                    </a:lnTo>
                    <a:lnTo>
                      <a:pt x="13" y="254"/>
                    </a:lnTo>
                    <a:lnTo>
                      <a:pt x="12" y="255"/>
                    </a:lnTo>
                    <a:lnTo>
                      <a:pt x="11" y="257"/>
                    </a:lnTo>
                    <a:lnTo>
                      <a:pt x="12" y="259"/>
                    </a:lnTo>
                    <a:lnTo>
                      <a:pt x="12" y="260"/>
                    </a:lnTo>
                    <a:lnTo>
                      <a:pt x="13" y="261"/>
                    </a:lnTo>
                    <a:lnTo>
                      <a:pt x="14" y="262"/>
                    </a:lnTo>
                    <a:lnTo>
                      <a:pt x="14" y="264"/>
                    </a:lnTo>
                    <a:lnTo>
                      <a:pt x="14" y="265"/>
                    </a:lnTo>
                    <a:lnTo>
                      <a:pt x="16" y="266"/>
                    </a:lnTo>
                    <a:lnTo>
                      <a:pt x="18" y="266"/>
                    </a:lnTo>
                    <a:lnTo>
                      <a:pt x="21" y="268"/>
                    </a:lnTo>
                    <a:lnTo>
                      <a:pt x="21" y="269"/>
                    </a:lnTo>
                    <a:lnTo>
                      <a:pt x="21" y="270"/>
                    </a:lnTo>
                    <a:lnTo>
                      <a:pt x="18" y="274"/>
                    </a:lnTo>
                    <a:lnTo>
                      <a:pt x="17" y="275"/>
                    </a:lnTo>
                    <a:lnTo>
                      <a:pt x="18" y="276"/>
                    </a:lnTo>
                    <a:lnTo>
                      <a:pt x="18" y="278"/>
                    </a:lnTo>
                    <a:lnTo>
                      <a:pt x="22" y="279"/>
                    </a:lnTo>
                    <a:lnTo>
                      <a:pt x="24" y="279"/>
                    </a:lnTo>
                    <a:lnTo>
                      <a:pt x="27" y="278"/>
                    </a:lnTo>
                    <a:lnTo>
                      <a:pt x="28" y="278"/>
                    </a:lnTo>
                    <a:lnTo>
                      <a:pt x="31" y="278"/>
                    </a:lnTo>
                    <a:lnTo>
                      <a:pt x="32" y="279"/>
                    </a:lnTo>
                    <a:lnTo>
                      <a:pt x="36" y="280"/>
                    </a:lnTo>
                    <a:lnTo>
                      <a:pt x="36" y="283"/>
                    </a:lnTo>
                    <a:lnTo>
                      <a:pt x="37" y="284"/>
                    </a:lnTo>
                    <a:lnTo>
                      <a:pt x="36" y="285"/>
                    </a:lnTo>
                    <a:lnTo>
                      <a:pt x="36" y="288"/>
                    </a:lnTo>
                    <a:lnTo>
                      <a:pt x="33" y="289"/>
                    </a:lnTo>
                    <a:lnTo>
                      <a:pt x="36" y="290"/>
                    </a:lnTo>
                    <a:lnTo>
                      <a:pt x="37" y="290"/>
                    </a:lnTo>
                    <a:lnTo>
                      <a:pt x="38" y="290"/>
                    </a:lnTo>
                    <a:lnTo>
                      <a:pt x="38" y="292"/>
                    </a:lnTo>
                    <a:lnTo>
                      <a:pt x="40" y="293"/>
                    </a:lnTo>
                    <a:lnTo>
                      <a:pt x="41" y="293"/>
                    </a:lnTo>
                    <a:lnTo>
                      <a:pt x="42" y="292"/>
                    </a:lnTo>
                    <a:lnTo>
                      <a:pt x="43" y="290"/>
                    </a:lnTo>
                    <a:lnTo>
                      <a:pt x="43" y="289"/>
                    </a:lnTo>
                    <a:lnTo>
                      <a:pt x="45" y="288"/>
                    </a:lnTo>
                    <a:lnTo>
                      <a:pt x="45" y="285"/>
                    </a:lnTo>
                    <a:lnTo>
                      <a:pt x="46" y="284"/>
                    </a:lnTo>
                    <a:lnTo>
                      <a:pt x="49" y="283"/>
                    </a:lnTo>
                    <a:lnTo>
                      <a:pt x="51" y="284"/>
                    </a:lnTo>
                    <a:lnTo>
                      <a:pt x="52" y="285"/>
                    </a:lnTo>
                    <a:lnTo>
                      <a:pt x="54" y="285"/>
                    </a:lnTo>
                    <a:lnTo>
                      <a:pt x="54" y="284"/>
                    </a:lnTo>
                    <a:lnTo>
                      <a:pt x="55" y="281"/>
                    </a:lnTo>
                    <a:lnTo>
                      <a:pt x="56" y="281"/>
                    </a:lnTo>
                    <a:lnTo>
                      <a:pt x="57" y="280"/>
                    </a:lnTo>
                    <a:lnTo>
                      <a:pt x="59" y="280"/>
                    </a:lnTo>
                    <a:lnTo>
                      <a:pt x="59" y="279"/>
                    </a:lnTo>
                    <a:lnTo>
                      <a:pt x="59" y="278"/>
                    </a:lnTo>
                    <a:lnTo>
                      <a:pt x="59" y="276"/>
                    </a:lnTo>
                    <a:lnTo>
                      <a:pt x="60" y="276"/>
                    </a:lnTo>
                    <a:lnTo>
                      <a:pt x="61" y="276"/>
                    </a:lnTo>
                    <a:lnTo>
                      <a:pt x="62" y="276"/>
                    </a:lnTo>
                    <a:lnTo>
                      <a:pt x="62" y="275"/>
                    </a:lnTo>
                    <a:lnTo>
                      <a:pt x="66" y="276"/>
                    </a:lnTo>
                    <a:lnTo>
                      <a:pt x="66" y="278"/>
                    </a:lnTo>
                    <a:lnTo>
                      <a:pt x="68" y="279"/>
                    </a:lnTo>
                    <a:lnTo>
                      <a:pt x="69" y="280"/>
                    </a:lnTo>
                    <a:lnTo>
                      <a:pt x="70" y="281"/>
                    </a:lnTo>
                    <a:lnTo>
                      <a:pt x="70" y="283"/>
                    </a:lnTo>
                    <a:lnTo>
                      <a:pt x="71" y="284"/>
                    </a:lnTo>
                    <a:lnTo>
                      <a:pt x="73" y="284"/>
                    </a:lnTo>
                    <a:lnTo>
                      <a:pt x="74" y="284"/>
                    </a:lnTo>
                    <a:lnTo>
                      <a:pt x="75" y="284"/>
                    </a:lnTo>
                    <a:lnTo>
                      <a:pt x="76" y="283"/>
                    </a:lnTo>
                    <a:lnTo>
                      <a:pt x="76" y="281"/>
                    </a:lnTo>
                    <a:lnTo>
                      <a:pt x="76" y="280"/>
                    </a:lnTo>
                    <a:lnTo>
                      <a:pt x="76" y="279"/>
                    </a:lnTo>
                    <a:lnTo>
                      <a:pt x="78" y="278"/>
                    </a:lnTo>
                    <a:lnTo>
                      <a:pt x="80" y="278"/>
                    </a:lnTo>
                    <a:lnTo>
                      <a:pt x="81" y="276"/>
                    </a:lnTo>
                    <a:lnTo>
                      <a:pt x="83" y="278"/>
                    </a:lnTo>
                    <a:lnTo>
                      <a:pt x="83" y="279"/>
                    </a:lnTo>
                    <a:lnTo>
                      <a:pt x="84" y="279"/>
                    </a:lnTo>
                    <a:lnTo>
                      <a:pt x="87" y="279"/>
                    </a:lnTo>
                    <a:lnTo>
                      <a:pt x="88" y="279"/>
                    </a:lnTo>
                    <a:lnTo>
                      <a:pt x="89" y="279"/>
                    </a:lnTo>
                    <a:lnTo>
                      <a:pt x="89" y="278"/>
                    </a:lnTo>
                    <a:lnTo>
                      <a:pt x="89" y="276"/>
                    </a:lnTo>
                    <a:lnTo>
                      <a:pt x="90" y="274"/>
                    </a:lnTo>
                    <a:lnTo>
                      <a:pt x="92" y="273"/>
                    </a:lnTo>
                    <a:lnTo>
                      <a:pt x="92" y="270"/>
                    </a:lnTo>
                    <a:lnTo>
                      <a:pt x="93" y="270"/>
                    </a:lnTo>
                    <a:lnTo>
                      <a:pt x="95" y="273"/>
                    </a:lnTo>
                    <a:lnTo>
                      <a:pt x="97" y="273"/>
                    </a:lnTo>
                    <a:lnTo>
                      <a:pt x="97" y="274"/>
                    </a:lnTo>
                    <a:lnTo>
                      <a:pt x="98" y="274"/>
                    </a:lnTo>
                    <a:lnTo>
                      <a:pt x="99" y="273"/>
                    </a:lnTo>
                    <a:lnTo>
                      <a:pt x="99" y="270"/>
                    </a:lnTo>
                    <a:lnTo>
                      <a:pt x="99" y="269"/>
                    </a:lnTo>
                    <a:lnTo>
                      <a:pt x="101" y="268"/>
                    </a:lnTo>
                    <a:lnTo>
                      <a:pt x="102" y="268"/>
                    </a:lnTo>
                    <a:lnTo>
                      <a:pt x="103" y="269"/>
                    </a:lnTo>
                    <a:lnTo>
                      <a:pt x="104" y="269"/>
                    </a:lnTo>
                    <a:lnTo>
                      <a:pt x="106" y="269"/>
                    </a:lnTo>
                    <a:lnTo>
                      <a:pt x="107" y="268"/>
                    </a:lnTo>
                    <a:lnTo>
                      <a:pt x="109" y="269"/>
                    </a:lnTo>
                    <a:lnTo>
                      <a:pt x="112" y="270"/>
                    </a:lnTo>
                    <a:lnTo>
                      <a:pt x="112" y="273"/>
                    </a:lnTo>
                    <a:lnTo>
                      <a:pt x="113" y="274"/>
                    </a:lnTo>
                    <a:lnTo>
                      <a:pt x="114" y="276"/>
                    </a:lnTo>
                    <a:lnTo>
                      <a:pt x="114" y="278"/>
                    </a:lnTo>
                    <a:lnTo>
                      <a:pt x="114" y="280"/>
                    </a:lnTo>
                    <a:lnTo>
                      <a:pt x="114" y="281"/>
                    </a:lnTo>
                    <a:lnTo>
                      <a:pt x="114" y="284"/>
                    </a:lnTo>
                    <a:lnTo>
                      <a:pt x="113" y="285"/>
                    </a:lnTo>
                    <a:lnTo>
                      <a:pt x="113" y="288"/>
                    </a:lnTo>
                    <a:lnTo>
                      <a:pt x="112" y="289"/>
                    </a:lnTo>
                    <a:lnTo>
                      <a:pt x="113" y="290"/>
                    </a:lnTo>
                    <a:lnTo>
                      <a:pt x="116" y="292"/>
                    </a:lnTo>
                    <a:lnTo>
                      <a:pt x="117" y="293"/>
                    </a:lnTo>
                    <a:lnTo>
                      <a:pt x="117" y="294"/>
                    </a:lnTo>
                    <a:lnTo>
                      <a:pt x="118" y="294"/>
                    </a:lnTo>
                    <a:lnTo>
                      <a:pt x="120" y="294"/>
                    </a:lnTo>
                    <a:lnTo>
                      <a:pt x="122" y="294"/>
                    </a:lnTo>
                    <a:lnTo>
                      <a:pt x="125" y="295"/>
                    </a:lnTo>
                    <a:lnTo>
                      <a:pt x="126" y="295"/>
                    </a:lnTo>
                    <a:lnTo>
                      <a:pt x="126" y="298"/>
                    </a:lnTo>
                    <a:lnTo>
                      <a:pt x="126" y="299"/>
                    </a:lnTo>
                    <a:lnTo>
                      <a:pt x="128" y="299"/>
                    </a:lnTo>
                    <a:lnTo>
                      <a:pt x="130" y="303"/>
                    </a:lnTo>
                    <a:lnTo>
                      <a:pt x="131" y="304"/>
                    </a:lnTo>
                    <a:lnTo>
                      <a:pt x="133" y="306"/>
                    </a:lnTo>
                    <a:lnTo>
                      <a:pt x="136" y="307"/>
                    </a:lnTo>
                    <a:lnTo>
                      <a:pt x="140" y="308"/>
                    </a:lnTo>
                    <a:lnTo>
                      <a:pt x="141" y="309"/>
                    </a:lnTo>
                    <a:lnTo>
                      <a:pt x="141" y="311"/>
                    </a:lnTo>
                    <a:lnTo>
                      <a:pt x="141" y="312"/>
                    </a:lnTo>
                    <a:lnTo>
                      <a:pt x="141" y="313"/>
                    </a:lnTo>
                    <a:lnTo>
                      <a:pt x="142" y="314"/>
                    </a:lnTo>
                    <a:lnTo>
                      <a:pt x="142" y="317"/>
                    </a:lnTo>
                    <a:lnTo>
                      <a:pt x="144" y="318"/>
                    </a:lnTo>
                    <a:lnTo>
                      <a:pt x="144" y="319"/>
                    </a:lnTo>
                    <a:lnTo>
                      <a:pt x="145" y="319"/>
                    </a:lnTo>
                    <a:lnTo>
                      <a:pt x="146" y="319"/>
                    </a:lnTo>
                    <a:lnTo>
                      <a:pt x="147" y="319"/>
                    </a:lnTo>
                    <a:lnTo>
                      <a:pt x="150" y="319"/>
                    </a:lnTo>
                    <a:lnTo>
                      <a:pt x="152" y="321"/>
                    </a:lnTo>
                    <a:lnTo>
                      <a:pt x="155" y="322"/>
                    </a:lnTo>
                    <a:lnTo>
                      <a:pt x="156" y="323"/>
                    </a:lnTo>
                    <a:lnTo>
                      <a:pt x="158" y="325"/>
                    </a:lnTo>
                    <a:lnTo>
                      <a:pt x="160" y="325"/>
                    </a:lnTo>
                    <a:lnTo>
                      <a:pt x="161" y="326"/>
                    </a:lnTo>
                    <a:lnTo>
                      <a:pt x="163" y="326"/>
                    </a:lnTo>
                    <a:lnTo>
                      <a:pt x="164" y="326"/>
                    </a:lnTo>
                    <a:lnTo>
                      <a:pt x="165" y="327"/>
                    </a:lnTo>
                    <a:lnTo>
                      <a:pt x="165" y="328"/>
                    </a:lnTo>
                    <a:lnTo>
                      <a:pt x="165" y="330"/>
                    </a:lnTo>
                    <a:lnTo>
                      <a:pt x="165" y="332"/>
                    </a:lnTo>
                    <a:lnTo>
                      <a:pt x="166" y="332"/>
                    </a:lnTo>
                    <a:lnTo>
                      <a:pt x="170" y="332"/>
                    </a:lnTo>
                    <a:lnTo>
                      <a:pt x="170" y="333"/>
                    </a:lnTo>
                    <a:lnTo>
                      <a:pt x="171" y="335"/>
                    </a:lnTo>
                    <a:lnTo>
                      <a:pt x="173" y="335"/>
                    </a:lnTo>
                    <a:lnTo>
                      <a:pt x="175" y="335"/>
                    </a:lnTo>
                    <a:lnTo>
                      <a:pt x="177" y="336"/>
                    </a:lnTo>
                    <a:lnTo>
                      <a:pt x="175" y="339"/>
                    </a:lnTo>
                    <a:lnTo>
                      <a:pt x="174" y="341"/>
                    </a:lnTo>
                    <a:lnTo>
                      <a:pt x="174" y="342"/>
                    </a:lnTo>
                    <a:lnTo>
                      <a:pt x="173" y="345"/>
                    </a:lnTo>
                    <a:lnTo>
                      <a:pt x="174" y="347"/>
                    </a:lnTo>
                    <a:lnTo>
                      <a:pt x="177" y="347"/>
                    </a:lnTo>
                    <a:lnTo>
                      <a:pt x="178" y="349"/>
                    </a:lnTo>
                    <a:lnTo>
                      <a:pt x="182" y="350"/>
                    </a:lnTo>
                    <a:lnTo>
                      <a:pt x="184" y="350"/>
                    </a:lnTo>
                    <a:lnTo>
                      <a:pt x="185" y="351"/>
                    </a:lnTo>
                    <a:lnTo>
                      <a:pt x="185" y="352"/>
                    </a:lnTo>
                    <a:lnTo>
                      <a:pt x="185" y="354"/>
                    </a:lnTo>
                    <a:lnTo>
                      <a:pt x="185" y="355"/>
                    </a:lnTo>
                    <a:lnTo>
                      <a:pt x="185" y="356"/>
                    </a:lnTo>
                    <a:lnTo>
                      <a:pt x="187" y="356"/>
                    </a:lnTo>
                    <a:lnTo>
                      <a:pt x="189" y="355"/>
                    </a:lnTo>
                    <a:lnTo>
                      <a:pt x="192" y="355"/>
                    </a:lnTo>
                    <a:lnTo>
                      <a:pt x="193" y="355"/>
                    </a:lnTo>
                    <a:lnTo>
                      <a:pt x="193" y="356"/>
                    </a:lnTo>
                    <a:lnTo>
                      <a:pt x="193" y="358"/>
                    </a:lnTo>
                    <a:lnTo>
                      <a:pt x="193" y="359"/>
                    </a:lnTo>
                    <a:lnTo>
                      <a:pt x="192" y="361"/>
                    </a:lnTo>
                    <a:lnTo>
                      <a:pt x="192" y="363"/>
                    </a:lnTo>
                    <a:lnTo>
                      <a:pt x="192" y="364"/>
                    </a:lnTo>
                    <a:lnTo>
                      <a:pt x="193" y="365"/>
                    </a:lnTo>
                    <a:lnTo>
                      <a:pt x="196" y="365"/>
                    </a:lnTo>
                    <a:lnTo>
                      <a:pt x="197" y="365"/>
                    </a:lnTo>
                    <a:lnTo>
                      <a:pt x="199" y="366"/>
                    </a:lnTo>
                    <a:lnTo>
                      <a:pt x="202" y="366"/>
                    </a:lnTo>
                    <a:lnTo>
                      <a:pt x="203" y="366"/>
                    </a:lnTo>
                    <a:lnTo>
                      <a:pt x="206" y="366"/>
                    </a:lnTo>
                    <a:lnTo>
                      <a:pt x="206" y="368"/>
                    </a:lnTo>
                    <a:lnTo>
                      <a:pt x="207" y="365"/>
                    </a:lnTo>
                    <a:lnTo>
                      <a:pt x="207" y="364"/>
                    </a:lnTo>
                    <a:lnTo>
                      <a:pt x="210" y="365"/>
                    </a:lnTo>
                    <a:lnTo>
                      <a:pt x="210" y="364"/>
                    </a:lnTo>
                    <a:lnTo>
                      <a:pt x="210" y="363"/>
                    </a:lnTo>
                    <a:lnTo>
                      <a:pt x="208" y="363"/>
                    </a:lnTo>
                    <a:lnTo>
                      <a:pt x="208" y="361"/>
                    </a:lnTo>
                    <a:lnTo>
                      <a:pt x="210" y="359"/>
                    </a:lnTo>
                    <a:lnTo>
                      <a:pt x="210" y="358"/>
                    </a:lnTo>
                    <a:lnTo>
                      <a:pt x="208" y="356"/>
                    </a:lnTo>
                    <a:lnTo>
                      <a:pt x="207" y="356"/>
                    </a:lnTo>
                    <a:lnTo>
                      <a:pt x="207" y="355"/>
                    </a:lnTo>
                    <a:lnTo>
                      <a:pt x="207" y="352"/>
                    </a:lnTo>
                    <a:lnTo>
                      <a:pt x="208" y="351"/>
                    </a:lnTo>
                    <a:lnTo>
                      <a:pt x="210" y="352"/>
                    </a:lnTo>
                    <a:lnTo>
                      <a:pt x="213" y="354"/>
                    </a:lnTo>
                    <a:lnTo>
                      <a:pt x="215" y="355"/>
                    </a:lnTo>
                    <a:lnTo>
                      <a:pt x="216" y="355"/>
                    </a:lnTo>
                    <a:lnTo>
                      <a:pt x="216" y="354"/>
                    </a:lnTo>
                    <a:lnTo>
                      <a:pt x="216" y="352"/>
                    </a:lnTo>
                    <a:lnTo>
                      <a:pt x="215" y="350"/>
                    </a:lnTo>
                    <a:lnTo>
                      <a:pt x="211" y="349"/>
                    </a:lnTo>
                    <a:lnTo>
                      <a:pt x="210" y="349"/>
                    </a:lnTo>
                    <a:lnTo>
                      <a:pt x="210" y="345"/>
                    </a:lnTo>
                    <a:lnTo>
                      <a:pt x="211" y="342"/>
                    </a:lnTo>
                    <a:lnTo>
                      <a:pt x="213" y="341"/>
                    </a:lnTo>
                    <a:lnTo>
                      <a:pt x="215" y="341"/>
                    </a:lnTo>
                    <a:lnTo>
                      <a:pt x="215" y="340"/>
                    </a:lnTo>
                    <a:lnTo>
                      <a:pt x="213" y="339"/>
                    </a:lnTo>
                    <a:lnTo>
                      <a:pt x="210" y="339"/>
                    </a:lnTo>
                    <a:lnTo>
                      <a:pt x="208" y="340"/>
                    </a:lnTo>
                    <a:lnTo>
                      <a:pt x="206" y="340"/>
                    </a:lnTo>
                    <a:lnTo>
                      <a:pt x="204" y="340"/>
                    </a:lnTo>
                    <a:lnTo>
                      <a:pt x="203" y="339"/>
                    </a:lnTo>
                    <a:lnTo>
                      <a:pt x="204" y="336"/>
                    </a:lnTo>
                    <a:lnTo>
                      <a:pt x="206" y="335"/>
                    </a:lnTo>
                    <a:lnTo>
                      <a:pt x="207" y="335"/>
                    </a:lnTo>
                    <a:lnTo>
                      <a:pt x="210" y="335"/>
                    </a:lnTo>
                    <a:lnTo>
                      <a:pt x="210" y="333"/>
                    </a:lnTo>
                    <a:lnTo>
                      <a:pt x="210" y="332"/>
                    </a:lnTo>
                    <a:lnTo>
                      <a:pt x="208" y="330"/>
                    </a:lnTo>
                    <a:lnTo>
                      <a:pt x="208" y="328"/>
                    </a:lnTo>
                    <a:lnTo>
                      <a:pt x="210" y="326"/>
                    </a:lnTo>
                    <a:lnTo>
                      <a:pt x="208" y="326"/>
                    </a:lnTo>
                    <a:lnTo>
                      <a:pt x="207" y="326"/>
                    </a:lnTo>
                    <a:lnTo>
                      <a:pt x="206" y="327"/>
                    </a:lnTo>
                    <a:lnTo>
                      <a:pt x="203" y="327"/>
                    </a:lnTo>
                    <a:lnTo>
                      <a:pt x="202" y="327"/>
                    </a:lnTo>
                    <a:lnTo>
                      <a:pt x="201" y="326"/>
                    </a:lnTo>
                    <a:lnTo>
                      <a:pt x="201" y="323"/>
                    </a:lnTo>
                    <a:lnTo>
                      <a:pt x="199" y="321"/>
                    </a:lnTo>
                    <a:lnTo>
                      <a:pt x="197" y="322"/>
                    </a:lnTo>
                    <a:lnTo>
                      <a:pt x="196" y="325"/>
                    </a:lnTo>
                    <a:lnTo>
                      <a:pt x="196" y="326"/>
                    </a:lnTo>
                    <a:lnTo>
                      <a:pt x="194" y="326"/>
                    </a:lnTo>
                    <a:lnTo>
                      <a:pt x="193" y="328"/>
                    </a:lnTo>
                    <a:lnTo>
                      <a:pt x="192" y="327"/>
                    </a:lnTo>
                    <a:lnTo>
                      <a:pt x="190" y="326"/>
                    </a:lnTo>
                    <a:lnTo>
                      <a:pt x="189" y="325"/>
                    </a:lnTo>
                    <a:lnTo>
                      <a:pt x="189" y="322"/>
                    </a:lnTo>
                    <a:lnTo>
                      <a:pt x="189" y="321"/>
                    </a:lnTo>
                    <a:lnTo>
                      <a:pt x="189" y="319"/>
                    </a:lnTo>
                    <a:lnTo>
                      <a:pt x="188" y="317"/>
                    </a:lnTo>
                    <a:lnTo>
                      <a:pt x="187" y="314"/>
                    </a:lnTo>
                    <a:lnTo>
                      <a:pt x="185" y="313"/>
                    </a:lnTo>
                    <a:lnTo>
                      <a:pt x="184" y="313"/>
                    </a:lnTo>
                    <a:lnTo>
                      <a:pt x="182" y="312"/>
                    </a:lnTo>
                    <a:lnTo>
                      <a:pt x="180" y="311"/>
                    </a:lnTo>
                    <a:lnTo>
                      <a:pt x="179" y="309"/>
                    </a:lnTo>
                    <a:lnTo>
                      <a:pt x="179" y="307"/>
                    </a:lnTo>
                    <a:lnTo>
                      <a:pt x="180" y="306"/>
                    </a:lnTo>
                    <a:lnTo>
                      <a:pt x="182" y="306"/>
                    </a:lnTo>
                    <a:lnTo>
                      <a:pt x="187" y="307"/>
                    </a:lnTo>
                    <a:lnTo>
                      <a:pt x="187" y="306"/>
                    </a:lnTo>
                    <a:lnTo>
                      <a:pt x="185" y="304"/>
                    </a:lnTo>
                    <a:lnTo>
                      <a:pt x="185" y="303"/>
                    </a:lnTo>
                    <a:lnTo>
                      <a:pt x="187" y="303"/>
                    </a:lnTo>
                    <a:lnTo>
                      <a:pt x="188" y="303"/>
                    </a:lnTo>
                    <a:lnTo>
                      <a:pt x="188" y="300"/>
                    </a:lnTo>
                    <a:lnTo>
                      <a:pt x="188" y="299"/>
                    </a:lnTo>
                    <a:lnTo>
                      <a:pt x="187" y="299"/>
                    </a:lnTo>
                    <a:lnTo>
                      <a:pt x="185" y="298"/>
                    </a:lnTo>
                    <a:lnTo>
                      <a:pt x="184" y="297"/>
                    </a:lnTo>
                    <a:lnTo>
                      <a:pt x="182" y="297"/>
                    </a:lnTo>
                    <a:lnTo>
                      <a:pt x="182" y="295"/>
                    </a:lnTo>
                    <a:lnTo>
                      <a:pt x="182" y="294"/>
                    </a:lnTo>
                    <a:lnTo>
                      <a:pt x="182" y="293"/>
                    </a:lnTo>
                    <a:lnTo>
                      <a:pt x="184" y="292"/>
                    </a:lnTo>
                    <a:lnTo>
                      <a:pt x="185" y="292"/>
                    </a:lnTo>
                    <a:lnTo>
                      <a:pt x="187" y="292"/>
                    </a:lnTo>
                    <a:lnTo>
                      <a:pt x="187" y="290"/>
                    </a:lnTo>
                    <a:lnTo>
                      <a:pt x="185" y="289"/>
                    </a:lnTo>
                    <a:lnTo>
                      <a:pt x="184" y="288"/>
                    </a:lnTo>
                    <a:lnTo>
                      <a:pt x="182" y="285"/>
                    </a:lnTo>
                    <a:lnTo>
                      <a:pt x="180" y="284"/>
                    </a:lnTo>
                    <a:lnTo>
                      <a:pt x="179" y="284"/>
                    </a:lnTo>
                    <a:lnTo>
                      <a:pt x="179" y="283"/>
                    </a:lnTo>
                    <a:lnTo>
                      <a:pt x="179" y="280"/>
                    </a:lnTo>
                    <a:lnTo>
                      <a:pt x="180" y="278"/>
                    </a:lnTo>
                    <a:lnTo>
                      <a:pt x="182" y="276"/>
                    </a:lnTo>
                    <a:lnTo>
                      <a:pt x="184" y="276"/>
                    </a:lnTo>
                    <a:lnTo>
                      <a:pt x="185" y="276"/>
                    </a:lnTo>
                    <a:lnTo>
                      <a:pt x="184" y="275"/>
                    </a:lnTo>
                    <a:lnTo>
                      <a:pt x="185" y="274"/>
                    </a:lnTo>
                    <a:lnTo>
                      <a:pt x="187" y="273"/>
                    </a:lnTo>
                    <a:lnTo>
                      <a:pt x="187" y="269"/>
                    </a:lnTo>
                    <a:lnTo>
                      <a:pt x="184" y="269"/>
                    </a:lnTo>
                    <a:lnTo>
                      <a:pt x="182" y="268"/>
                    </a:lnTo>
                    <a:lnTo>
                      <a:pt x="180" y="265"/>
                    </a:lnTo>
                    <a:lnTo>
                      <a:pt x="180" y="262"/>
                    </a:lnTo>
                    <a:lnTo>
                      <a:pt x="180" y="261"/>
                    </a:lnTo>
                    <a:lnTo>
                      <a:pt x="182" y="261"/>
                    </a:lnTo>
                    <a:lnTo>
                      <a:pt x="184" y="260"/>
                    </a:lnTo>
                    <a:lnTo>
                      <a:pt x="184" y="259"/>
                    </a:lnTo>
                    <a:lnTo>
                      <a:pt x="184" y="257"/>
                    </a:lnTo>
                    <a:lnTo>
                      <a:pt x="185" y="255"/>
                    </a:lnTo>
                    <a:lnTo>
                      <a:pt x="184" y="254"/>
                    </a:lnTo>
                    <a:lnTo>
                      <a:pt x="182" y="251"/>
                    </a:lnTo>
                    <a:lnTo>
                      <a:pt x="180" y="251"/>
                    </a:lnTo>
                    <a:lnTo>
                      <a:pt x="182" y="250"/>
                    </a:lnTo>
                    <a:lnTo>
                      <a:pt x="182" y="249"/>
                    </a:lnTo>
                    <a:lnTo>
                      <a:pt x="185" y="249"/>
                    </a:lnTo>
                    <a:lnTo>
                      <a:pt x="187" y="249"/>
                    </a:lnTo>
                    <a:lnTo>
                      <a:pt x="188" y="247"/>
                    </a:lnTo>
                    <a:lnTo>
                      <a:pt x="189" y="247"/>
                    </a:lnTo>
                    <a:lnTo>
                      <a:pt x="192" y="247"/>
                    </a:lnTo>
                    <a:lnTo>
                      <a:pt x="193" y="246"/>
                    </a:lnTo>
                    <a:lnTo>
                      <a:pt x="193" y="243"/>
                    </a:lnTo>
                    <a:lnTo>
                      <a:pt x="193" y="240"/>
                    </a:lnTo>
                    <a:lnTo>
                      <a:pt x="192" y="238"/>
                    </a:lnTo>
                    <a:lnTo>
                      <a:pt x="192" y="237"/>
                    </a:lnTo>
                    <a:lnTo>
                      <a:pt x="190" y="236"/>
                    </a:lnTo>
                    <a:lnTo>
                      <a:pt x="190" y="233"/>
                    </a:lnTo>
                    <a:lnTo>
                      <a:pt x="190" y="232"/>
                    </a:lnTo>
                    <a:lnTo>
                      <a:pt x="192" y="232"/>
                    </a:lnTo>
                    <a:lnTo>
                      <a:pt x="193" y="232"/>
                    </a:lnTo>
                    <a:lnTo>
                      <a:pt x="196" y="232"/>
                    </a:lnTo>
                    <a:lnTo>
                      <a:pt x="196" y="233"/>
                    </a:lnTo>
                    <a:lnTo>
                      <a:pt x="197" y="233"/>
                    </a:lnTo>
                    <a:lnTo>
                      <a:pt x="199" y="236"/>
                    </a:lnTo>
                    <a:lnTo>
                      <a:pt x="201" y="237"/>
                    </a:lnTo>
                    <a:lnTo>
                      <a:pt x="202" y="237"/>
                    </a:lnTo>
                    <a:lnTo>
                      <a:pt x="203" y="238"/>
                    </a:lnTo>
                    <a:lnTo>
                      <a:pt x="204" y="240"/>
                    </a:lnTo>
                    <a:lnTo>
                      <a:pt x="206" y="240"/>
                    </a:lnTo>
                    <a:lnTo>
                      <a:pt x="206" y="238"/>
                    </a:lnTo>
                    <a:lnTo>
                      <a:pt x="207" y="237"/>
                    </a:lnTo>
                    <a:lnTo>
                      <a:pt x="204" y="236"/>
                    </a:lnTo>
                    <a:lnTo>
                      <a:pt x="204" y="235"/>
                    </a:lnTo>
                    <a:lnTo>
                      <a:pt x="204" y="233"/>
                    </a:lnTo>
                    <a:lnTo>
                      <a:pt x="206" y="233"/>
                    </a:lnTo>
                    <a:lnTo>
                      <a:pt x="207" y="233"/>
                    </a:lnTo>
                    <a:lnTo>
                      <a:pt x="207" y="232"/>
                    </a:lnTo>
                    <a:lnTo>
                      <a:pt x="208" y="232"/>
                    </a:lnTo>
                    <a:lnTo>
                      <a:pt x="210" y="233"/>
                    </a:lnTo>
                    <a:lnTo>
                      <a:pt x="211" y="233"/>
                    </a:lnTo>
                    <a:lnTo>
                      <a:pt x="215" y="232"/>
                    </a:lnTo>
                    <a:lnTo>
                      <a:pt x="216" y="232"/>
                    </a:lnTo>
                    <a:lnTo>
                      <a:pt x="217" y="231"/>
                    </a:lnTo>
                    <a:lnTo>
                      <a:pt x="218" y="231"/>
                    </a:lnTo>
                    <a:lnTo>
                      <a:pt x="218" y="232"/>
                    </a:lnTo>
                    <a:lnTo>
                      <a:pt x="218" y="233"/>
                    </a:lnTo>
                    <a:lnTo>
                      <a:pt x="218" y="235"/>
                    </a:lnTo>
                    <a:lnTo>
                      <a:pt x="220" y="236"/>
                    </a:lnTo>
                    <a:lnTo>
                      <a:pt x="222" y="237"/>
                    </a:lnTo>
                    <a:lnTo>
                      <a:pt x="223" y="237"/>
                    </a:lnTo>
                    <a:lnTo>
                      <a:pt x="229" y="237"/>
                    </a:lnTo>
                    <a:lnTo>
                      <a:pt x="229" y="236"/>
                    </a:lnTo>
                    <a:lnTo>
                      <a:pt x="229" y="235"/>
                    </a:lnTo>
                    <a:lnTo>
                      <a:pt x="230" y="233"/>
                    </a:lnTo>
                    <a:lnTo>
                      <a:pt x="229" y="232"/>
                    </a:lnTo>
                    <a:lnTo>
                      <a:pt x="230" y="231"/>
                    </a:lnTo>
                    <a:lnTo>
                      <a:pt x="231" y="231"/>
                    </a:lnTo>
                    <a:lnTo>
                      <a:pt x="232" y="231"/>
                    </a:lnTo>
                    <a:lnTo>
                      <a:pt x="232" y="232"/>
                    </a:lnTo>
                    <a:lnTo>
                      <a:pt x="232" y="235"/>
                    </a:lnTo>
                    <a:lnTo>
                      <a:pt x="232" y="236"/>
                    </a:lnTo>
                    <a:lnTo>
                      <a:pt x="234" y="236"/>
                    </a:lnTo>
                    <a:lnTo>
                      <a:pt x="235" y="236"/>
                    </a:lnTo>
                    <a:lnTo>
                      <a:pt x="236" y="236"/>
                    </a:lnTo>
                    <a:lnTo>
                      <a:pt x="237" y="236"/>
                    </a:lnTo>
                    <a:lnTo>
                      <a:pt x="239" y="235"/>
                    </a:lnTo>
                    <a:lnTo>
                      <a:pt x="240" y="235"/>
                    </a:lnTo>
                    <a:lnTo>
                      <a:pt x="241" y="233"/>
                    </a:lnTo>
                    <a:lnTo>
                      <a:pt x="244" y="230"/>
                    </a:lnTo>
                    <a:lnTo>
                      <a:pt x="241" y="228"/>
                    </a:lnTo>
                    <a:lnTo>
                      <a:pt x="241" y="224"/>
                    </a:lnTo>
                    <a:lnTo>
                      <a:pt x="241" y="223"/>
                    </a:lnTo>
                    <a:lnTo>
                      <a:pt x="241" y="221"/>
                    </a:lnTo>
                    <a:lnTo>
                      <a:pt x="241" y="218"/>
                    </a:lnTo>
                    <a:lnTo>
                      <a:pt x="240" y="216"/>
                    </a:lnTo>
                    <a:lnTo>
                      <a:pt x="240" y="214"/>
                    </a:lnTo>
                    <a:lnTo>
                      <a:pt x="240" y="211"/>
                    </a:lnTo>
                    <a:lnTo>
                      <a:pt x="240" y="209"/>
                    </a:lnTo>
                    <a:lnTo>
                      <a:pt x="244" y="208"/>
                    </a:lnTo>
                    <a:lnTo>
                      <a:pt x="245" y="208"/>
                    </a:lnTo>
                    <a:lnTo>
                      <a:pt x="246" y="208"/>
                    </a:lnTo>
                    <a:lnTo>
                      <a:pt x="250" y="208"/>
                    </a:lnTo>
                    <a:lnTo>
                      <a:pt x="251" y="208"/>
                    </a:lnTo>
                    <a:lnTo>
                      <a:pt x="253" y="207"/>
                    </a:lnTo>
                    <a:lnTo>
                      <a:pt x="254" y="205"/>
                    </a:lnTo>
                    <a:lnTo>
                      <a:pt x="256" y="203"/>
                    </a:lnTo>
                    <a:lnTo>
                      <a:pt x="259" y="202"/>
                    </a:lnTo>
                    <a:lnTo>
                      <a:pt x="256" y="200"/>
                    </a:lnTo>
                    <a:lnTo>
                      <a:pt x="255" y="200"/>
                    </a:lnTo>
                    <a:lnTo>
                      <a:pt x="254" y="202"/>
                    </a:lnTo>
                    <a:lnTo>
                      <a:pt x="254" y="200"/>
                    </a:lnTo>
                    <a:lnTo>
                      <a:pt x="254" y="198"/>
                    </a:lnTo>
                    <a:lnTo>
                      <a:pt x="254" y="195"/>
                    </a:lnTo>
                    <a:lnTo>
                      <a:pt x="254" y="194"/>
                    </a:lnTo>
                    <a:lnTo>
                      <a:pt x="253" y="194"/>
                    </a:lnTo>
                    <a:lnTo>
                      <a:pt x="250" y="194"/>
                    </a:lnTo>
                    <a:lnTo>
                      <a:pt x="249" y="193"/>
                    </a:lnTo>
                    <a:lnTo>
                      <a:pt x="250" y="193"/>
                    </a:lnTo>
                    <a:lnTo>
                      <a:pt x="251" y="192"/>
                    </a:lnTo>
                    <a:lnTo>
                      <a:pt x="254" y="192"/>
                    </a:lnTo>
                    <a:lnTo>
                      <a:pt x="255" y="193"/>
                    </a:lnTo>
                    <a:lnTo>
                      <a:pt x="259" y="193"/>
                    </a:lnTo>
                    <a:lnTo>
                      <a:pt x="259" y="190"/>
                    </a:lnTo>
                    <a:lnTo>
                      <a:pt x="259" y="189"/>
                    </a:lnTo>
                    <a:lnTo>
                      <a:pt x="259" y="188"/>
                    </a:lnTo>
                    <a:lnTo>
                      <a:pt x="260" y="186"/>
                    </a:lnTo>
                    <a:lnTo>
                      <a:pt x="261" y="184"/>
                    </a:lnTo>
                    <a:lnTo>
                      <a:pt x="263" y="184"/>
                    </a:lnTo>
                    <a:lnTo>
                      <a:pt x="264" y="180"/>
                    </a:lnTo>
                    <a:lnTo>
                      <a:pt x="265" y="179"/>
                    </a:lnTo>
                    <a:lnTo>
                      <a:pt x="267" y="178"/>
                    </a:lnTo>
                    <a:lnTo>
                      <a:pt x="268" y="176"/>
                    </a:lnTo>
                    <a:lnTo>
                      <a:pt x="269" y="176"/>
                    </a:lnTo>
                    <a:lnTo>
                      <a:pt x="272" y="176"/>
                    </a:lnTo>
                    <a:lnTo>
                      <a:pt x="274" y="176"/>
                    </a:lnTo>
                    <a:lnTo>
                      <a:pt x="275" y="175"/>
                    </a:lnTo>
                    <a:lnTo>
                      <a:pt x="275" y="174"/>
                    </a:lnTo>
                    <a:lnTo>
                      <a:pt x="277" y="173"/>
                    </a:lnTo>
                    <a:lnTo>
                      <a:pt x="277" y="169"/>
                    </a:lnTo>
                    <a:lnTo>
                      <a:pt x="275" y="166"/>
                    </a:lnTo>
                    <a:lnTo>
                      <a:pt x="275" y="165"/>
                    </a:lnTo>
                    <a:lnTo>
                      <a:pt x="274" y="164"/>
                    </a:lnTo>
                    <a:lnTo>
                      <a:pt x="272" y="161"/>
                    </a:lnTo>
                    <a:lnTo>
                      <a:pt x="270" y="159"/>
                    </a:lnTo>
                    <a:lnTo>
                      <a:pt x="270" y="156"/>
                    </a:lnTo>
                    <a:lnTo>
                      <a:pt x="270" y="155"/>
                    </a:lnTo>
                    <a:lnTo>
                      <a:pt x="272" y="150"/>
                    </a:lnTo>
                    <a:lnTo>
                      <a:pt x="274" y="148"/>
                    </a:lnTo>
                    <a:lnTo>
                      <a:pt x="277" y="147"/>
                    </a:lnTo>
                    <a:lnTo>
                      <a:pt x="278" y="147"/>
                    </a:lnTo>
                    <a:lnTo>
                      <a:pt x="278" y="146"/>
                    </a:lnTo>
                    <a:lnTo>
                      <a:pt x="278" y="145"/>
                    </a:lnTo>
                    <a:lnTo>
                      <a:pt x="278" y="143"/>
                    </a:lnTo>
                    <a:lnTo>
                      <a:pt x="279" y="143"/>
                    </a:lnTo>
                    <a:lnTo>
                      <a:pt x="280" y="143"/>
                    </a:lnTo>
                    <a:lnTo>
                      <a:pt x="280" y="141"/>
                    </a:lnTo>
                    <a:lnTo>
                      <a:pt x="279" y="141"/>
                    </a:lnTo>
                    <a:lnTo>
                      <a:pt x="279" y="140"/>
                    </a:lnTo>
                    <a:lnTo>
                      <a:pt x="280" y="138"/>
                    </a:lnTo>
                    <a:lnTo>
                      <a:pt x="280" y="135"/>
                    </a:lnTo>
                    <a:lnTo>
                      <a:pt x="282" y="132"/>
                    </a:lnTo>
                    <a:lnTo>
                      <a:pt x="283" y="132"/>
                    </a:lnTo>
                    <a:lnTo>
                      <a:pt x="284" y="132"/>
                    </a:lnTo>
                    <a:lnTo>
                      <a:pt x="286" y="132"/>
                    </a:lnTo>
                    <a:lnTo>
                      <a:pt x="288" y="131"/>
                    </a:lnTo>
                    <a:lnTo>
                      <a:pt x="288" y="128"/>
                    </a:lnTo>
                    <a:lnTo>
                      <a:pt x="288" y="127"/>
                    </a:lnTo>
                    <a:lnTo>
                      <a:pt x="288" y="126"/>
                    </a:lnTo>
                    <a:lnTo>
                      <a:pt x="289" y="126"/>
                    </a:lnTo>
                    <a:lnTo>
                      <a:pt x="292" y="127"/>
                    </a:lnTo>
                    <a:lnTo>
                      <a:pt x="294" y="127"/>
                    </a:lnTo>
                    <a:lnTo>
                      <a:pt x="296" y="128"/>
                    </a:lnTo>
                    <a:lnTo>
                      <a:pt x="297" y="129"/>
                    </a:lnTo>
                    <a:lnTo>
                      <a:pt x="299" y="131"/>
                    </a:lnTo>
                    <a:lnTo>
                      <a:pt x="303" y="131"/>
                    </a:lnTo>
                    <a:lnTo>
                      <a:pt x="305" y="131"/>
                    </a:lnTo>
                    <a:lnTo>
                      <a:pt x="306" y="131"/>
                    </a:lnTo>
                    <a:lnTo>
                      <a:pt x="308" y="131"/>
                    </a:lnTo>
                    <a:lnTo>
                      <a:pt x="310" y="129"/>
                    </a:lnTo>
                    <a:lnTo>
                      <a:pt x="310" y="128"/>
                    </a:lnTo>
                    <a:lnTo>
                      <a:pt x="311" y="127"/>
                    </a:lnTo>
                    <a:lnTo>
                      <a:pt x="312" y="126"/>
                    </a:lnTo>
                    <a:lnTo>
                      <a:pt x="313" y="124"/>
                    </a:lnTo>
                    <a:lnTo>
                      <a:pt x="315" y="122"/>
                    </a:lnTo>
                    <a:lnTo>
                      <a:pt x="319" y="122"/>
                    </a:lnTo>
                    <a:lnTo>
                      <a:pt x="320" y="119"/>
                    </a:lnTo>
                    <a:lnTo>
                      <a:pt x="320" y="118"/>
                    </a:lnTo>
                    <a:lnTo>
                      <a:pt x="320" y="116"/>
                    </a:lnTo>
                    <a:lnTo>
                      <a:pt x="320" y="113"/>
                    </a:lnTo>
                    <a:lnTo>
                      <a:pt x="320" y="110"/>
                    </a:lnTo>
                    <a:lnTo>
                      <a:pt x="320" y="109"/>
                    </a:lnTo>
                    <a:lnTo>
                      <a:pt x="321" y="107"/>
                    </a:lnTo>
                    <a:lnTo>
                      <a:pt x="322" y="107"/>
                    </a:lnTo>
                    <a:lnTo>
                      <a:pt x="325" y="105"/>
                    </a:lnTo>
                    <a:lnTo>
                      <a:pt x="325" y="104"/>
                    </a:lnTo>
                    <a:lnTo>
                      <a:pt x="326" y="104"/>
                    </a:lnTo>
                    <a:lnTo>
                      <a:pt x="327" y="104"/>
                    </a:lnTo>
                    <a:lnTo>
                      <a:pt x="329" y="104"/>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7" name="Freeform 227">
                <a:extLst>
                  <a:ext uri="{FF2B5EF4-FFF2-40B4-BE49-F238E27FC236}">
                    <a16:creationId xmlns:a16="http://schemas.microsoft.com/office/drawing/2014/main" id="{74C71170-1EE9-40D9-85CF-FF8C91E37DB0}"/>
                  </a:ext>
                </a:extLst>
              </p:cNvPr>
              <p:cNvSpPr>
                <a:spLocks/>
              </p:cNvSpPr>
              <p:nvPr/>
            </p:nvSpPr>
            <p:spPr bwMode="auto">
              <a:xfrm>
                <a:off x="4022725" y="860426"/>
                <a:ext cx="885825" cy="890588"/>
              </a:xfrm>
              <a:custGeom>
                <a:avLst/>
                <a:gdLst>
                  <a:gd name="T0" fmla="*/ 312 w 558"/>
                  <a:gd name="T1" fmla="*/ 217 h 561"/>
                  <a:gd name="T2" fmla="*/ 288 w 558"/>
                  <a:gd name="T3" fmla="*/ 188 h 561"/>
                  <a:gd name="T4" fmla="*/ 270 w 558"/>
                  <a:gd name="T5" fmla="*/ 153 h 561"/>
                  <a:gd name="T6" fmla="*/ 256 w 558"/>
                  <a:gd name="T7" fmla="*/ 100 h 561"/>
                  <a:gd name="T8" fmla="*/ 223 w 558"/>
                  <a:gd name="T9" fmla="*/ 77 h 561"/>
                  <a:gd name="T10" fmla="*/ 210 w 558"/>
                  <a:gd name="T11" fmla="*/ 28 h 561"/>
                  <a:gd name="T12" fmla="*/ 171 w 558"/>
                  <a:gd name="T13" fmla="*/ 24 h 561"/>
                  <a:gd name="T14" fmla="*/ 141 w 558"/>
                  <a:gd name="T15" fmla="*/ 14 h 561"/>
                  <a:gd name="T16" fmla="*/ 107 w 558"/>
                  <a:gd name="T17" fmla="*/ 28 h 561"/>
                  <a:gd name="T18" fmla="*/ 96 w 558"/>
                  <a:gd name="T19" fmla="*/ 61 h 561"/>
                  <a:gd name="T20" fmla="*/ 71 w 558"/>
                  <a:gd name="T21" fmla="*/ 89 h 561"/>
                  <a:gd name="T22" fmla="*/ 61 w 558"/>
                  <a:gd name="T23" fmla="*/ 112 h 561"/>
                  <a:gd name="T24" fmla="*/ 50 w 558"/>
                  <a:gd name="T25" fmla="*/ 132 h 561"/>
                  <a:gd name="T26" fmla="*/ 27 w 558"/>
                  <a:gd name="T27" fmla="*/ 136 h 561"/>
                  <a:gd name="T28" fmla="*/ 6 w 558"/>
                  <a:gd name="T29" fmla="*/ 145 h 561"/>
                  <a:gd name="T30" fmla="*/ 1 w 558"/>
                  <a:gd name="T31" fmla="*/ 174 h 561"/>
                  <a:gd name="T32" fmla="*/ 6 w 558"/>
                  <a:gd name="T33" fmla="*/ 199 h 561"/>
                  <a:gd name="T34" fmla="*/ 17 w 558"/>
                  <a:gd name="T35" fmla="*/ 221 h 561"/>
                  <a:gd name="T36" fmla="*/ 31 w 558"/>
                  <a:gd name="T37" fmla="*/ 235 h 561"/>
                  <a:gd name="T38" fmla="*/ 29 w 558"/>
                  <a:gd name="T39" fmla="*/ 257 h 561"/>
                  <a:gd name="T40" fmla="*/ 44 w 558"/>
                  <a:gd name="T41" fmla="*/ 289 h 561"/>
                  <a:gd name="T42" fmla="*/ 52 w 558"/>
                  <a:gd name="T43" fmla="*/ 317 h 561"/>
                  <a:gd name="T44" fmla="*/ 72 w 558"/>
                  <a:gd name="T45" fmla="*/ 342 h 561"/>
                  <a:gd name="T46" fmla="*/ 95 w 558"/>
                  <a:gd name="T47" fmla="*/ 356 h 561"/>
                  <a:gd name="T48" fmla="*/ 114 w 558"/>
                  <a:gd name="T49" fmla="*/ 370 h 561"/>
                  <a:gd name="T50" fmla="*/ 145 w 558"/>
                  <a:gd name="T51" fmla="*/ 378 h 561"/>
                  <a:gd name="T52" fmla="*/ 169 w 558"/>
                  <a:gd name="T53" fmla="*/ 389 h 561"/>
                  <a:gd name="T54" fmla="*/ 195 w 558"/>
                  <a:gd name="T55" fmla="*/ 381 h 561"/>
                  <a:gd name="T56" fmla="*/ 224 w 558"/>
                  <a:gd name="T57" fmla="*/ 381 h 561"/>
                  <a:gd name="T58" fmla="*/ 240 w 558"/>
                  <a:gd name="T59" fmla="*/ 368 h 561"/>
                  <a:gd name="T60" fmla="*/ 265 w 558"/>
                  <a:gd name="T61" fmla="*/ 385 h 561"/>
                  <a:gd name="T62" fmla="*/ 269 w 558"/>
                  <a:gd name="T63" fmla="*/ 416 h 561"/>
                  <a:gd name="T64" fmla="*/ 264 w 558"/>
                  <a:gd name="T65" fmla="*/ 440 h 561"/>
                  <a:gd name="T66" fmla="*/ 276 w 558"/>
                  <a:gd name="T67" fmla="*/ 468 h 561"/>
                  <a:gd name="T68" fmla="*/ 303 w 558"/>
                  <a:gd name="T69" fmla="*/ 493 h 561"/>
                  <a:gd name="T70" fmla="*/ 323 w 558"/>
                  <a:gd name="T71" fmla="*/ 504 h 561"/>
                  <a:gd name="T72" fmla="*/ 356 w 558"/>
                  <a:gd name="T73" fmla="*/ 508 h 561"/>
                  <a:gd name="T74" fmla="*/ 392 w 558"/>
                  <a:gd name="T75" fmla="*/ 530 h 561"/>
                  <a:gd name="T76" fmla="*/ 418 w 558"/>
                  <a:gd name="T77" fmla="*/ 532 h 561"/>
                  <a:gd name="T78" fmla="*/ 449 w 558"/>
                  <a:gd name="T79" fmla="*/ 549 h 561"/>
                  <a:gd name="T80" fmla="*/ 468 w 558"/>
                  <a:gd name="T81" fmla="*/ 540 h 561"/>
                  <a:gd name="T82" fmla="*/ 491 w 558"/>
                  <a:gd name="T83" fmla="*/ 550 h 561"/>
                  <a:gd name="T84" fmla="*/ 540 w 558"/>
                  <a:gd name="T85" fmla="*/ 559 h 561"/>
                  <a:gd name="T86" fmla="*/ 546 w 558"/>
                  <a:gd name="T87" fmla="*/ 540 h 561"/>
                  <a:gd name="T88" fmla="*/ 540 w 558"/>
                  <a:gd name="T89" fmla="*/ 515 h 561"/>
                  <a:gd name="T90" fmla="*/ 532 w 558"/>
                  <a:gd name="T91" fmla="*/ 503 h 561"/>
                  <a:gd name="T92" fmla="*/ 526 w 558"/>
                  <a:gd name="T93" fmla="*/ 489 h 561"/>
                  <a:gd name="T94" fmla="*/ 517 w 558"/>
                  <a:gd name="T95" fmla="*/ 484 h 561"/>
                  <a:gd name="T96" fmla="*/ 517 w 558"/>
                  <a:gd name="T97" fmla="*/ 473 h 561"/>
                  <a:gd name="T98" fmla="*/ 506 w 558"/>
                  <a:gd name="T99" fmla="*/ 461 h 561"/>
                  <a:gd name="T100" fmla="*/ 486 w 558"/>
                  <a:gd name="T101" fmla="*/ 447 h 561"/>
                  <a:gd name="T102" fmla="*/ 466 w 558"/>
                  <a:gd name="T103" fmla="*/ 440 h 561"/>
                  <a:gd name="T104" fmla="*/ 456 w 558"/>
                  <a:gd name="T105" fmla="*/ 411 h 561"/>
                  <a:gd name="T106" fmla="*/ 445 w 558"/>
                  <a:gd name="T107" fmla="*/ 397 h 561"/>
                  <a:gd name="T108" fmla="*/ 437 w 558"/>
                  <a:gd name="T109" fmla="*/ 384 h 561"/>
                  <a:gd name="T110" fmla="*/ 439 w 558"/>
                  <a:gd name="T111" fmla="*/ 364 h 561"/>
                  <a:gd name="T112" fmla="*/ 428 w 558"/>
                  <a:gd name="T113" fmla="*/ 328 h 561"/>
                  <a:gd name="T114" fmla="*/ 397 w 558"/>
                  <a:gd name="T115" fmla="*/ 311 h 561"/>
                  <a:gd name="T116" fmla="*/ 369 w 558"/>
                  <a:gd name="T117" fmla="*/ 283 h 561"/>
                  <a:gd name="T118" fmla="*/ 356 w 558"/>
                  <a:gd name="T119" fmla="*/ 261 h 561"/>
                  <a:gd name="T120" fmla="*/ 336 w 558"/>
                  <a:gd name="T121" fmla="*/ 24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8" h="561">
                    <a:moveTo>
                      <a:pt x="338" y="217"/>
                    </a:moveTo>
                    <a:lnTo>
                      <a:pt x="338" y="215"/>
                    </a:lnTo>
                    <a:lnTo>
                      <a:pt x="337" y="215"/>
                    </a:lnTo>
                    <a:lnTo>
                      <a:pt x="336" y="217"/>
                    </a:lnTo>
                    <a:lnTo>
                      <a:pt x="335" y="217"/>
                    </a:lnTo>
                    <a:lnTo>
                      <a:pt x="333" y="217"/>
                    </a:lnTo>
                    <a:lnTo>
                      <a:pt x="333" y="215"/>
                    </a:lnTo>
                    <a:lnTo>
                      <a:pt x="332" y="215"/>
                    </a:lnTo>
                    <a:lnTo>
                      <a:pt x="330" y="215"/>
                    </a:lnTo>
                    <a:lnTo>
                      <a:pt x="330" y="217"/>
                    </a:lnTo>
                    <a:lnTo>
                      <a:pt x="328" y="217"/>
                    </a:lnTo>
                    <a:lnTo>
                      <a:pt x="327" y="215"/>
                    </a:lnTo>
                    <a:lnTo>
                      <a:pt x="327" y="214"/>
                    </a:lnTo>
                    <a:lnTo>
                      <a:pt x="326" y="214"/>
                    </a:lnTo>
                    <a:lnTo>
                      <a:pt x="325" y="213"/>
                    </a:lnTo>
                    <a:lnTo>
                      <a:pt x="323" y="214"/>
                    </a:lnTo>
                    <a:lnTo>
                      <a:pt x="322" y="215"/>
                    </a:lnTo>
                    <a:lnTo>
                      <a:pt x="321" y="215"/>
                    </a:lnTo>
                    <a:lnTo>
                      <a:pt x="319" y="215"/>
                    </a:lnTo>
                    <a:lnTo>
                      <a:pt x="318" y="215"/>
                    </a:lnTo>
                    <a:lnTo>
                      <a:pt x="317" y="215"/>
                    </a:lnTo>
                    <a:lnTo>
                      <a:pt x="313" y="217"/>
                    </a:lnTo>
                    <a:lnTo>
                      <a:pt x="312" y="217"/>
                    </a:lnTo>
                    <a:lnTo>
                      <a:pt x="311" y="217"/>
                    </a:lnTo>
                    <a:lnTo>
                      <a:pt x="309" y="217"/>
                    </a:lnTo>
                    <a:lnTo>
                      <a:pt x="307" y="215"/>
                    </a:lnTo>
                    <a:lnTo>
                      <a:pt x="307" y="214"/>
                    </a:lnTo>
                    <a:lnTo>
                      <a:pt x="307" y="213"/>
                    </a:lnTo>
                    <a:lnTo>
                      <a:pt x="307" y="210"/>
                    </a:lnTo>
                    <a:lnTo>
                      <a:pt x="307" y="209"/>
                    </a:lnTo>
                    <a:lnTo>
                      <a:pt x="308" y="208"/>
                    </a:lnTo>
                    <a:lnTo>
                      <a:pt x="308" y="207"/>
                    </a:lnTo>
                    <a:lnTo>
                      <a:pt x="308" y="205"/>
                    </a:lnTo>
                    <a:lnTo>
                      <a:pt x="307" y="204"/>
                    </a:lnTo>
                    <a:lnTo>
                      <a:pt x="307" y="200"/>
                    </a:lnTo>
                    <a:lnTo>
                      <a:pt x="306" y="196"/>
                    </a:lnTo>
                    <a:lnTo>
                      <a:pt x="306" y="195"/>
                    </a:lnTo>
                    <a:lnTo>
                      <a:pt x="304" y="193"/>
                    </a:lnTo>
                    <a:lnTo>
                      <a:pt x="303" y="191"/>
                    </a:lnTo>
                    <a:lnTo>
                      <a:pt x="299" y="191"/>
                    </a:lnTo>
                    <a:lnTo>
                      <a:pt x="295" y="191"/>
                    </a:lnTo>
                    <a:lnTo>
                      <a:pt x="293" y="191"/>
                    </a:lnTo>
                    <a:lnTo>
                      <a:pt x="292" y="191"/>
                    </a:lnTo>
                    <a:lnTo>
                      <a:pt x="290" y="190"/>
                    </a:lnTo>
                    <a:lnTo>
                      <a:pt x="289" y="189"/>
                    </a:lnTo>
                    <a:lnTo>
                      <a:pt x="288" y="188"/>
                    </a:lnTo>
                    <a:lnTo>
                      <a:pt x="285" y="188"/>
                    </a:lnTo>
                    <a:lnTo>
                      <a:pt x="284" y="186"/>
                    </a:lnTo>
                    <a:lnTo>
                      <a:pt x="283" y="181"/>
                    </a:lnTo>
                    <a:lnTo>
                      <a:pt x="281" y="180"/>
                    </a:lnTo>
                    <a:lnTo>
                      <a:pt x="280" y="180"/>
                    </a:lnTo>
                    <a:lnTo>
                      <a:pt x="279" y="179"/>
                    </a:lnTo>
                    <a:lnTo>
                      <a:pt x="279" y="177"/>
                    </a:lnTo>
                    <a:lnTo>
                      <a:pt x="279" y="176"/>
                    </a:lnTo>
                    <a:lnTo>
                      <a:pt x="278" y="175"/>
                    </a:lnTo>
                    <a:lnTo>
                      <a:pt x="280" y="171"/>
                    </a:lnTo>
                    <a:lnTo>
                      <a:pt x="280" y="170"/>
                    </a:lnTo>
                    <a:lnTo>
                      <a:pt x="280" y="166"/>
                    </a:lnTo>
                    <a:lnTo>
                      <a:pt x="280" y="165"/>
                    </a:lnTo>
                    <a:lnTo>
                      <a:pt x="278" y="165"/>
                    </a:lnTo>
                    <a:lnTo>
                      <a:pt x="276" y="164"/>
                    </a:lnTo>
                    <a:lnTo>
                      <a:pt x="274" y="164"/>
                    </a:lnTo>
                    <a:lnTo>
                      <a:pt x="273" y="165"/>
                    </a:lnTo>
                    <a:lnTo>
                      <a:pt x="270" y="165"/>
                    </a:lnTo>
                    <a:lnTo>
                      <a:pt x="270" y="162"/>
                    </a:lnTo>
                    <a:lnTo>
                      <a:pt x="269" y="160"/>
                    </a:lnTo>
                    <a:lnTo>
                      <a:pt x="270" y="157"/>
                    </a:lnTo>
                    <a:lnTo>
                      <a:pt x="270" y="156"/>
                    </a:lnTo>
                    <a:lnTo>
                      <a:pt x="270" y="153"/>
                    </a:lnTo>
                    <a:lnTo>
                      <a:pt x="269" y="150"/>
                    </a:lnTo>
                    <a:lnTo>
                      <a:pt x="269" y="148"/>
                    </a:lnTo>
                    <a:lnTo>
                      <a:pt x="270" y="145"/>
                    </a:lnTo>
                    <a:lnTo>
                      <a:pt x="273" y="142"/>
                    </a:lnTo>
                    <a:lnTo>
                      <a:pt x="273" y="139"/>
                    </a:lnTo>
                    <a:lnTo>
                      <a:pt x="273" y="137"/>
                    </a:lnTo>
                    <a:lnTo>
                      <a:pt x="270" y="136"/>
                    </a:lnTo>
                    <a:lnTo>
                      <a:pt x="268" y="134"/>
                    </a:lnTo>
                    <a:lnTo>
                      <a:pt x="266" y="133"/>
                    </a:lnTo>
                    <a:lnTo>
                      <a:pt x="266" y="132"/>
                    </a:lnTo>
                    <a:lnTo>
                      <a:pt x="266" y="131"/>
                    </a:lnTo>
                    <a:lnTo>
                      <a:pt x="266" y="128"/>
                    </a:lnTo>
                    <a:lnTo>
                      <a:pt x="265" y="126"/>
                    </a:lnTo>
                    <a:lnTo>
                      <a:pt x="264" y="122"/>
                    </a:lnTo>
                    <a:lnTo>
                      <a:pt x="264" y="120"/>
                    </a:lnTo>
                    <a:lnTo>
                      <a:pt x="262" y="117"/>
                    </a:lnTo>
                    <a:lnTo>
                      <a:pt x="261" y="115"/>
                    </a:lnTo>
                    <a:lnTo>
                      <a:pt x="260" y="113"/>
                    </a:lnTo>
                    <a:lnTo>
                      <a:pt x="259" y="110"/>
                    </a:lnTo>
                    <a:lnTo>
                      <a:pt x="259" y="109"/>
                    </a:lnTo>
                    <a:lnTo>
                      <a:pt x="256" y="105"/>
                    </a:lnTo>
                    <a:lnTo>
                      <a:pt x="255" y="103"/>
                    </a:lnTo>
                    <a:lnTo>
                      <a:pt x="256" y="100"/>
                    </a:lnTo>
                    <a:lnTo>
                      <a:pt x="256" y="99"/>
                    </a:lnTo>
                    <a:lnTo>
                      <a:pt x="256" y="96"/>
                    </a:lnTo>
                    <a:lnTo>
                      <a:pt x="256" y="95"/>
                    </a:lnTo>
                    <a:lnTo>
                      <a:pt x="256" y="91"/>
                    </a:lnTo>
                    <a:lnTo>
                      <a:pt x="254" y="89"/>
                    </a:lnTo>
                    <a:lnTo>
                      <a:pt x="252" y="88"/>
                    </a:lnTo>
                    <a:lnTo>
                      <a:pt x="251" y="86"/>
                    </a:lnTo>
                    <a:lnTo>
                      <a:pt x="249" y="85"/>
                    </a:lnTo>
                    <a:lnTo>
                      <a:pt x="246" y="85"/>
                    </a:lnTo>
                    <a:lnTo>
                      <a:pt x="245" y="84"/>
                    </a:lnTo>
                    <a:lnTo>
                      <a:pt x="241" y="82"/>
                    </a:lnTo>
                    <a:lnTo>
                      <a:pt x="240" y="82"/>
                    </a:lnTo>
                    <a:lnTo>
                      <a:pt x="238" y="82"/>
                    </a:lnTo>
                    <a:lnTo>
                      <a:pt x="236" y="82"/>
                    </a:lnTo>
                    <a:lnTo>
                      <a:pt x="233" y="82"/>
                    </a:lnTo>
                    <a:lnTo>
                      <a:pt x="232" y="81"/>
                    </a:lnTo>
                    <a:lnTo>
                      <a:pt x="231" y="81"/>
                    </a:lnTo>
                    <a:lnTo>
                      <a:pt x="229" y="81"/>
                    </a:lnTo>
                    <a:lnTo>
                      <a:pt x="229" y="82"/>
                    </a:lnTo>
                    <a:lnTo>
                      <a:pt x="228" y="84"/>
                    </a:lnTo>
                    <a:lnTo>
                      <a:pt x="226" y="84"/>
                    </a:lnTo>
                    <a:lnTo>
                      <a:pt x="223" y="81"/>
                    </a:lnTo>
                    <a:lnTo>
                      <a:pt x="223" y="77"/>
                    </a:lnTo>
                    <a:lnTo>
                      <a:pt x="224" y="76"/>
                    </a:lnTo>
                    <a:lnTo>
                      <a:pt x="226" y="74"/>
                    </a:lnTo>
                    <a:lnTo>
                      <a:pt x="226" y="71"/>
                    </a:lnTo>
                    <a:lnTo>
                      <a:pt x="224" y="69"/>
                    </a:lnTo>
                    <a:lnTo>
                      <a:pt x="223" y="66"/>
                    </a:lnTo>
                    <a:lnTo>
                      <a:pt x="222" y="65"/>
                    </a:lnTo>
                    <a:lnTo>
                      <a:pt x="221" y="61"/>
                    </a:lnTo>
                    <a:lnTo>
                      <a:pt x="221" y="57"/>
                    </a:lnTo>
                    <a:lnTo>
                      <a:pt x="222" y="53"/>
                    </a:lnTo>
                    <a:lnTo>
                      <a:pt x="222" y="51"/>
                    </a:lnTo>
                    <a:lnTo>
                      <a:pt x="223" y="50"/>
                    </a:lnTo>
                    <a:lnTo>
                      <a:pt x="221" y="44"/>
                    </a:lnTo>
                    <a:lnTo>
                      <a:pt x="221" y="42"/>
                    </a:lnTo>
                    <a:lnTo>
                      <a:pt x="218" y="41"/>
                    </a:lnTo>
                    <a:lnTo>
                      <a:pt x="218" y="38"/>
                    </a:lnTo>
                    <a:lnTo>
                      <a:pt x="217" y="36"/>
                    </a:lnTo>
                    <a:lnTo>
                      <a:pt x="217" y="34"/>
                    </a:lnTo>
                    <a:lnTo>
                      <a:pt x="218" y="32"/>
                    </a:lnTo>
                    <a:lnTo>
                      <a:pt x="218" y="29"/>
                    </a:lnTo>
                    <a:lnTo>
                      <a:pt x="217" y="28"/>
                    </a:lnTo>
                    <a:lnTo>
                      <a:pt x="216" y="28"/>
                    </a:lnTo>
                    <a:lnTo>
                      <a:pt x="213" y="28"/>
                    </a:lnTo>
                    <a:lnTo>
                      <a:pt x="210" y="28"/>
                    </a:lnTo>
                    <a:lnTo>
                      <a:pt x="210" y="31"/>
                    </a:lnTo>
                    <a:lnTo>
                      <a:pt x="209" y="32"/>
                    </a:lnTo>
                    <a:lnTo>
                      <a:pt x="208" y="34"/>
                    </a:lnTo>
                    <a:lnTo>
                      <a:pt x="207" y="36"/>
                    </a:lnTo>
                    <a:lnTo>
                      <a:pt x="205" y="36"/>
                    </a:lnTo>
                    <a:lnTo>
                      <a:pt x="204" y="37"/>
                    </a:lnTo>
                    <a:lnTo>
                      <a:pt x="200" y="37"/>
                    </a:lnTo>
                    <a:lnTo>
                      <a:pt x="199" y="37"/>
                    </a:lnTo>
                    <a:lnTo>
                      <a:pt x="197" y="37"/>
                    </a:lnTo>
                    <a:lnTo>
                      <a:pt x="197" y="36"/>
                    </a:lnTo>
                    <a:lnTo>
                      <a:pt x="194" y="34"/>
                    </a:lnTo>
                    <a:lnTo>
                      <a:pt x="194" y="31"/>
                    </a:lnTo>
                    <a:lnTo>
                      <a:pt x="191" y="31"/>
                    </a:lnTo>
                    <a:lnTo>
                      <a:pt x="189" y="29"/>
                    </a:lnTo>
                    <a:lnTo>
                      <a:pt x="186" y="29"/>
                    </a:lnTo>
                    <a:lnTo>
                      <a:pt x="184" y="31"/>
                    </a:lnTo>
                    <a:lnTo>
                      <a:pt x="181" y="31"/>
                    </a:lnTo>
                    <a:lnTo>
                      <a:pt x="180" y="31"/>
                    </a:lnTo>
                    <a:lnTo>
                      <a:pt x="178" y="31"/>
                    </a:lnTo>
                    <a:lnTo>
                      <a:pt x="175" y="29"/>
                    </a:lnTo>
                    <a:lnTo>
                      <a:pt x="172" y="28"/>
                    </a:lnTo>
                    <a:lnTo>
                      <a:pt x="172" y="27"/>
                    </a:lnTo>
                    <a:lnTo>
                      <a:pt x="171" y="24"/>
                    </a:lnTo>
                    <a:lnTo>
                      <a:pt x="169" y="22"/>
                    </a:lnTo>
                    <a:lnTo>
                      <a:pt x="166" y="18"/>
                    </a:lnTo>
                    <a:lnTo>
                      <a:pt x="165" y="15"/>
                    </a:lnTo>
                    <a:lnTo>
                      <a:pt x="164" y="13"/>
                    </a:lnTo>
                    <a:lnTo>
                      <a:pt x="161" y="12"/>
                    </a:lnTo>
                    <a:lnTo>
                      <a:pt x="160" y="10"/>
                    </a:lnTo>
                    <a:lnTo>
                      <a:pt x="159" y="9"/>
                    </a:lnTo>
                    <a:lnTo>
                      <a:pt x="156" y="8"/>
                    </a:lnTo>
                    <a:lnTo>
                      <a:pt x="155" y="8"/>
                    </a:lnTo>
                    <a:lnTo>
                      <a:pt x="153" y="5"/>
                    </a:lnTo>
                    <a:lnTo>
                      <a:pt x="150" y="1"/>
                    </a:lnTo>
                    <a:lnTo>
                      <a:pt x="150" y="0"/>
                    </a:lnTo>
                    <a:lnTo>
                      <a:pt x="148" y="0"/>
                    </a:lnTo>
                    <a:lnTo>
                      <a:pt x="147" y="0"/>
                    </a:lnTo>
                    <a:lnTo>
                      <a:pt x="146" y="0"/>
                    </a:lnTo>
                    <a:lnTo>
                      <a:pt x="146" y="1"/>
                    </a:lnTo>
                    <a:lnTo>
                      <a:pt x="143" y="3"/>
                    </a:lnTo>
                    <a:lnTo>
                      <a:pt x="142" y="3"/>
                    </a:lnTo>
                    <a:lnTo>
                      <a:pt x="141" y="5"/>
                    </a:lnTo>
                    <a:lnTo>
                      <a:pt x="141" y="6"/>
                    </a:lnTo>
                    <a:lnTo>
                      <a:pt x="141" y="9"/>
                    </a:lnTo>
                    <a:lnTo>
                      <a:pt x="141" y="12"/>
                    </a:lnTo>
                    <a:lnTo>
                      <a:pt x="141" y="14"/>
                    </a:lnTo>
                    <a:lnTo>
                      <a:pt x="141" y="15"/>
                    </a:lnTo>
                    <a:lnTo>
                      <a:pt x="140" y="18"/>
                    </a:lnTo>
                    <a:lnTo>
                      <a:pt x="136" y="18"/>
                    </a:lnTo>
                    <a:lnTo>
                      <a:pt x="134" y="20"/>
                    </a:lnTo>
                    <a:lnTo>
                      <a:pt x="133" y="22"/>
                    </a:lnTo>
                    <a:lnTo>
                      <a:pt x="132" y="23"/>
                    </a:lnTo>
                    <a:lnTo>
                      <a:pt x="131" y="24"/>
                    </a:lnTo>
                    <a:lnTo>
                      <a:pt x="131" y="25"/>
                    </a:lnTo>
                    <a:lnTo>
                      <a:pt x="129" y="27"/>
                    </a:lnTo>
                    <a:lnTo>
                      <a:pt x="127" y="27"/>
                    </a:lnTo>
                    <a:lnTo>
                      <a:pt x="126" y="27"/>
                    </a:lnTo>
                    <a:lnTo>
                      <a:pt x="124" y="27"/>
                    </a:lnTo>
                    <a:lnTo>
                      <a:pt x="120" y="27"/>
                    </a:lnTo>
                    <a:lnTo>
                      <a:pt x="118" y="25"/>
                    </a:lnTo>
                    <a:lnTo>
                      <a:pt x="117" y="24"/>
                    </a:lnTo>
                    <a:lnTo>
                      <a:pt x="115" y="23"/>
                    </a:lnTo>
                    <a:lnTo>
                      <a:pt x="113" y="23"/>
                    </a:lnTo>
                    <a:lnTo>
                      <a:pt x="110" y="22"/>
                    </a:lnTo>
                    <a:lnTo>
                      <a:pt x="109" y="22"/>
                    </a:lnTo>
                    <a:lnTo>
                      <a:pt x="109" y="23"/>
                    </a:lnTo>
                    <a:lnTo>
                      <a:pt x="109" y="24"/>
                    </a:lnTo>
                    <a:lnTo>
                      <a:pt x="109" y="27"/>
                    </a:lnTo>
                    <a:lnTo>
                      <a:pt x="107" y="28"/>
                    </a:lnTo>
                    <a:lnTo>
                      <a:pt x="105" y="28"/>
                    </a:lnTo>
                    <a:lnTo>
                      <a:pt x="104" y="28"/>
                    </a:lnTo>
                    <a:lnTo>
                      <a:pt x="103" y="28"/>
                    </a:lnTo>
                    <a:lnTo>
                      <a:pt x="101" y="31"/>
                    </a:lnTo>
                    <a:lnTo>
                      <a:pt x="101" y="34"/>
                    </a:lnTo>
                    <a:lnTo>
                      <a:pt x="100" y="36"/>
                    </a:lnTo>
                    <a:lnTo>
                      <a:pt x="100" y="37"/>
                    </a:lnTo>
                    <a:lnTo>
                      <a:pt x="101" y="37"/>
                    </a:lnTo>
                    <a:lnTo>
                      <a:pt x="101" y="39"/>
                    </a:lnTo>
                    <a:lnTo>
                      <a:pt x="100" y="39"/>
                    </a:lnTo>
                    <a:lnTo>
                      <a:pt x="99" y="39"/>
                    </a:lnTo>
                    <a:lnTo>
                      <a:pt x="99" y="41"/>
                    </a:lnTo>
                    <a:lnTo>
                      <a:pt x="99" y="42"/>
                    </a:lnTo>
                    <a:lnTo>
                      <a:pt x="99" y="43"/>
                    </a:lnTo>
                    <a:lnTo>
                      <a:pt x="98" y="43"/>
                    </a:lnTo>
                    <a:lnTo>
                      <a:pt x="95" y="44"/>
                    </a:lnTo>
                    <a:lnTo>
                      <a:pt x="93" y="46"/>
                    </a:lnTo>
                    <a:lnTo>
                      <a:pt x="91" y="51"/>
                    </a:lnTo>
                    <a:lnTo>
                      <a:pt x="91" y="52"/>
                    </a:lnTo>
                    <a:lnTo>
                      <a:pt x="91" y="55"/>
                    </a:lnTo>
                    <a:lnTo>
                      <a:pt x="93" y="57"/>
                    </a:lnTo>
                    <a:lnTo>
                      <a:pt x="95" y="60"/>
                    </a:lnTo>
                    <a:lnTo>
                      <a:pt x="96" y="61"/>
                    </a:lnTo>
                    <a:lnTo>
                      <a:pt x="96" y="62"/>
                    </a:lnTo>
                    <a:lnTo>
                      <a:pt x="98" y="65"/>
                    </a:lnTo>
                    <a:lnTo>
                      <a:pt x="98" y="69"/>
                    </a:lnTo>
                    <a:lnTo>
                      <a:pt x="96" y="70"/>
                    </a:lnTo>
                    <a:lnTo>
                      <a:pt x="96" y="71"/>
                    </a:lnTo>
                    <a:lnTo>
                      <a:pt x="95" y="72"/>
                    </a:lnTo>
                    <a:lnTo>
                      <a:pt x="93" y="72"/>
                    </a:lnTo>
                    <a:lnTo>
                      <a:pt x="90" y="72"/>
                    </a:lnTo>
                    <a:lnTo>
                      <a:pt x="89" y="72"/>
                    </a:lnTo>
                    <a:lnTo>
                      <a:pt x="88" y="74"/>
                    </a:lnTo>
                    <a:lnTo>
                      <a:pt x="86" y="75"/>
                    </a:lnTo>
                    <a:lnTo>
                      <a:pt x="85" y="76"/>
                    </a:lnTo>
                    <a:lnTo>
                      <a:pt x="84" y="80"/>
                    </a:lnTo>
                    <a:lnTo>
                      <a:pt x="82" y="80"/>
                    </a:lnTo>
                    <a:lnTo>
                      <a:pt x="81" y="82"/>
                    </a:lnTo>
                    <a:lnTo>
                      <a:pt x="80" y="84"/>
                    </a:lnTo>
                    <a:lnTo>
                      <a:pt x="80" y="85"/>
                    </a:lnTo>
                    <a:lnTo>
                      <a:pt x="80" y="86"/>
                    </a:lnTo>
                    <a:lnTo>
                      <a:pt x="80" y="89"/>
                    </a:lnTo>
                    <a:lnTo>
                      <a:pt x="76" y="89"/>
                    </a:lnTo>
                    <a:lnTo>
                      <a:pt x="75" y="88"/>
                    </a:lnTo>
                    <a:lnTo>
                      <a:pt x="72" y="88"/>
                    </a:lnTo>
                    <a:lnTo>
                      <a:pt x="71" y="89"/>
                    </a:lnTo>
                    <a:lnTo>
                      <a:pt x="70" y="89"/>
                    </a:lnTo>
                    <a:lnTo>
                      <a:pt x="71" y="90"/>
                    </a:lnTo>
                    <a:lnTo>
                      <a:pt x="74" y="90"/>
                    </a:lnTo>
                    <a:lnTo>
                      <a:pt x="75" y="90"/>
                    </a:lnTo>
                    <a:lnTo>
                      <a:pt x="75" y="91"/>
                    </a:lnTo>
                    <a:lnTo>
                      <a:pt x="75" y="94"/>
                    </a:lnTo>
                    <a:lnTo>
                      <a:pt x="75" y="96"/>
                    </a:lnTo>
                    <a:lnTo>
                      <a:pt x="75" y="98"/>
                    </a:lnTo>
                    <a:lnTo>
                      <a:pt x="76" y="96"/>
                    </a:lnTo>
                    <a:lnTo>
                      <a:pt x="77" y="96"/>
                    </a:lnTo>
                    <a:lnTo>
                      <a:pt x="80" y="98"/>
                    </a:lnTo>
                    <a:lnTo>
                      <a:pt x="77" y="99"/>
                    </a:lnTo>
                    <a:lnTo>
                      <a:pt x="75" y="101"/>
                    </a:lnTo>
                    <a:lnTo>
                      <a:pt x="74" y="103"/>
                    </a:lnTo>
                    <a:lnTo>
                      <a:pt x="72" y="104"/>
                    </a:lnTo>
                    <a:lnTo>
                      <a:pt x="71" y="104"/>
                    </a:lnTo>
                    <a:lnTo>
                      <a:pt x="67" y="104"/>
                    </a:lnTo>
                    <a:lnTo>
                      <a:pt x="66" y="104"/>
                    </a:lnTo>
                    <a:lnTo>
                      <a:pt x="65" y="104"/>
                    </a:lnTo>
                    <a:lnTo>
                      <a:pt x="61" y="105"/>
                    </a:lnTo>
                    <a:lnTo>
                      <a:pt x="61" y="107"/>
                    </a:lnTo>
                    <a:lnTo>
                      <a:pt x="61" y="110"/>
                    </a:lnTo>
                    <a:lnTo>
                      <a:pt x="61" y="112"/>
                    </a:lnTo>
                    <a:lnTo>
                      <a:pt x="62" y="114"/>
                    </a:lnTo>
                    <a:lnTo>
                      <a:pt x="62" y="117"/>
                    </a:lnTo>
                    <a:lnTo>
                      <a:pt x="62" y="119"/>
                    </a:lnTo>
                    <a:lnTo>
                      <a:pt x="62" y="120"/>
                    </a:lnTo>
                    <a:lnTo>
                      <a:pt x="62" y="124"/>
                    </a:lnTo>
                    <a:lnTo>
                      <a:pt x="65" y="126"/>
                    </a:lnTo>
                    <a:lnTo>
                      <a:pt x="62" y="129"/>
                    </a:lnTo>
                    <a:lnTo>
                      <a:pt x="61" y="131"/>
                    </a:lnTo>
                    <a:lnTo>
                      <a:pt x="60" y="131"/>
                    </a:lnTo>
                    <a:lnTo>
                      <a:pt x="58" y="132"/>
                    </a:lnTo>
                    <a:lnTo>
                      <a:pt x="57" y="132"/>
                    </a:lnTo>
                    <a:lnTo>
                      <a:pt x="56" y="132"/>
                    </a:lnTo>
                    <a:lnTo>
                      <a:pt x="55" y="132"/>
                    </a:lnTo>
                    <a:lnTo>
                      <a:pt x="53" y="132"/>
                    </a:lnTo>
                    <a:lnTo>
                      <a:pt x="53" y="131"/>
                    </a:lnTo>
                    <a:lnTo>
                      <a:pt x="53" y="128"/>
                    </a:lnTo>
                    <a:lnTo>
                      <a:pt x="53" y="127"/>
                    </a:lnTo>
                    <a:lnTo>
                      <a:pt x="52" y="127"/>
                    </a:lnTo>
                    <a:lnTo>
                      <a:pt x="51" y="127"/>
                    </a:lnTo>
                    <a:lnTo>
                      <a:pt x="50" y="128"/>
                    </a:lnTo>
                    <a:lnTo>
                      <a:pt x="51" y="129"/>
                    </a:lnTo>
                    <a:lnTo>
                      <a:pt x="50" y="131"/>
                    </a:lnTo>
                    <a:lnTo>
                      <a:pt x="50" y="132"/>
                    </a:lnTo>
                    <a:lnTo>
                      <a:pt x="50" y="133"/>
                    </a:lnTo>
                    <a:lnTo>
                      <a:pt x="44" y="133"/>
                    </a:lnTo>
                    <a:lnTo>
                      <a:pt x="43" y="133"/>
                    </a:lnTo>
                    <a:lnTo>
                      <a:pt x="41" y="132"/>
                    </a:lnTo>
                    <a:lnTo>
                      <a:pt x="39" y="131"/>
                    </a:lnTo>
                    <a:lnTo>
                      <a:pt x="39" y="129"/>
                    </a:lnTo>
                    <a:lnTo>
                      <a:pt x="39" y="128"/>
                    </a:lnTo>
                    <a:lnTo>
                      <a:pt x="39" y="127"/>
                    </a:lnTo>
                    <a:lnTo>
                      <a:pt x="38" y="127"/>
                    </a:lnTo>
                    <a:lnTo>
                      <a:pt x="37" y="128"/>
                    </a:lnTo>
                    <a:lnTo>
                      <a:pt x="36" y="128"/>
                    </a:lnTo>
                    <a:lnTo>
                      <a:pt x="32" y="129"/>
                    </a:lnTo>
                    <a:lnTo>
                      <a:pt x="31" y="129"/>
                    </a:lnTo>
                    <a:lnTo>
                      <a:pt x="29" y="128"/>
                    </a:lnTo>
                    <a:lnTo>
                      <a:pt x="28" y="128"/>
                    </a:lnTo>
                    <a:lnTo>
                      <a:pt x="28" y="129"/>
                    </a:lnTo>
                    <a:lnTo>
                      <a:pt x="27" y="129"/>
                    </a:lnTo>
                    <a:lnTo>
                      <a:pt x="25" y="129"/>
                    </a:lnTo>
                    <a:lnTo>
                      <a:pt x="25" y="131"/>
                    </a:lnTo>
                    <a:lnTo>
                      <a:pt x="25" y="132"/>
                    </a:lnTo>
                    <a:lnTo>
                      <a:pt x="28" y="133"/>
                    </a:lnTo>
                    <a:lnTo>
                      <a:pt x="27" y="134"/>
                    </a:lnTo>
                    <a:lnTo>
                      <a:pt x="27" y="136"/>
                    </a:lnTo>
                    <a:lnTo>
                      <a:pt x="25" y="136"/>
                    </a:lnTo>
                    <a:lnTo>
                      <a:pt x="24" y="134"/>
                    </a:lnTo>
                    <a:lnTo>
                      <a:pt x="23" y="133"/>
                    </a:lnTo>
                    <a:lnTo>
                      <a:pt x="22" y="133"/>
                    </a:lnTo>
                    <a:lnTo>
                      <a:pt x="20" y="132"/>
                    </a:lnTo>
                    <a:lnTo>
                      <a:pt x="18" y="129"/>
                    </a:lnTo>
                    <a:lnTo>
                      <a:pt x="17" y="129"/>
                    </a:lnTo>
                    <a:lnTo>
                      <a:pt x="17" y="128"/>
                    </a:lnTo>
                    <a:lnTo>
                      <a:pt x="14" y="128"/>
                    </a:lnTo>
                    <a:lnTo>
                      <a:pt x="13" y="128"/>
                    </a:lnTo>
                    <a:lnTo>
                      <a:pt x="11" y="128"/>
                    </a:lnTo>
                    <a:lnTo>
                      <a:pt x="11" y="129"/>
                    </a:lnTo>
                    <a:lnTo>
                      <a:pt x="11" y="132"/>
                    </a:lnTo>
                    <a:lnTo>
                      <a:pt x="13" y="133"/>
                    </a:lnTo>
                    <a:lnTo>
                      <a:pt x="13" y="134"/>
                    </a:lnTo>
                    <a:lnTo>
                      <a:pt x="14" y="136"/>
                    </a:lnTo>
                    <a:lnTo>
                      <a:pt x="14" y="139"/>
                    </a:lnTo>
                    <a:lnTo>
                      <a:pt x="14" y="142"/>
                    </a:lnTo>
                    <a:lnTo>
                      <a:pt x="13" y="143"/>
                    </a:lnTo>
                    <a:lnTo>
                      <a:pt x="10" y="143"/>
                    </a:lnTo>
                    <a:lnTo>
                      <a:pt x="9" y="143"/>
                    </a:lnTo>
                    <a:lnTo>
                      <a:pt x="8" y="145"/>
                    </a:lnTo>
                    <a:lnTo>
                      <a:pt x="6" y="145"/>
                    </a:lnTo>
                    <a:lnTo>
                      <a:pt x="3" y="145"/>
                    </a:lnTo>
                    <a:lnTo>
                      <a:pt x="3" y="146"/>
                    </a:lnTo>
                    <a:lnTo>
                      <a:pt x="1" y="147"/>
                    </a:lnTo>
                    <a:lnTo>
                      <a:pt x="3" y="147"/>
                    </a:lnTo>
                    <a:lnTo>
                      <a:pt x="5" y="150"/>
                    </a:lnTo>
                    <a:lnTo>
                      <a:pt x="6" y="151"/>
                    </a:lnTo>
                    <a:lnTo>
                      <a:pt x="5" y="153"/>
                    </a:lnTo>
                    <a:lnTo>
                      <a:pt x="5" y="155"/>
                    </a:lnTo>
                    <a:lnTo>
                      <a:pt x="5" y="156"/>
                    </a:lnTo>
                    <a:lnTo>
                      <a:pt x="3" y="157"/>
                    </a:lnTo>
                    <a:lnTo>
                      <a:pt x="1" y="157"/>
                    </a:lnTo>
                    <a:lnTo>
                      <a:pt x="1" y="158"/>
                    </a:lnTo>
                    <a:lnTo>
                      <a:pt x="1" y="161"/>
                    </a:lnTo>
                    <a:lnTo>
                      <a:pt x="3" y="164"/>
                    </a:lnTo>
                    <a:lnTo>
                      <a:pt x="5" y="165"/>
                    </a:lnTo>
                    <a:lnTo>
                      <a:pt x="8" y="165"/>
                    </a:lnTo>
                    <a:lnTo>
                      <a:pt x="8" y="169"/>
                    </a:lnTo>
                    <a:lnTo>
                      <a:pt x="6" y="170"/>
                    </a:lnTo>
                    <a:lnTo>
                      <a:pt x="5" y="171"/>
                    </a:lnTo>
                    <a:lnTo>
                      <a:pt x="6" y="172"/>
                    </a:lnTo>
                    <a:lnTo>
                      <a:pt x="5" y="172"/>
                    </a:lnTo>
                    <a:lnTo>
                      <a:pt x="3" y="172"/>
                    </a:lnTo>
                    <a:lnTo>
                      <a:pt x="1" y="174"/>
                    </a:lnTo>
                    <a:lnTo>
                      <a:pt x="0" y="176"/>
                    </a:lnTo>
                    <a:lnTo>
                      <a:pt x="0" y="179"/>
                    </a:lnTo>
                    <a:lnTo>
                      <a:pt x="0" y="180"/>
                    </a:lnTo>
                    <a:lnTo>
                      <a:pt x="1" y="180"/>
                    </a:lnTo>
                    <a:lnTo>
                      <a:pt x="3" y="181"/>
                    </a:lnTo>
                    <a:lnTo>
                      <a:pt x="5" y="184"/>
                    </a:lnTo>
                    <a:lnTo>
                      <a:pt x="6" y="185"/>
                    </a:lnTo>
                    <a:lnTo>
                      <a:pt x="8" y="186"/>
                    </a:lnTo>
                    <a:lnTo>
                      <a:pt x="8" y="188"/>
                    </a:lnTo>
                    <a:lnTo>
                      <a:pt x="6" y="188"/>
                    </a:lnTo>
                    <a:lnTo>
                      <a:pt x="5" y="188"/>
                    </a:lnTo>
                    <a:lnTo>
                      <a:pt x="3" y="189"/>
                    </a:lnTo>
                    <a:lnTo>
                      <a:pt x="3" y="190"/>
                    </a:lnTo>
                    <a:lnTo>
                      <a:pt x="3" y="191"/>
                    </a:lnTo>
                    <a:lnTo>
                      <a:pt x="3" y="193"/>
                    </a:lnTo>
                    <a:lnTo>
                      <a:pt x="5" y="193"/>
                    </a:lnTo>
                    <a:lnTo>
                      <a:pt x="6" y="194"/>
                    </a:lnTo>
                    <a:lnTo>
                      <a:pt x="8" y="195"/>
                    </a:lnTo>
                    <a:lnTo>
                      <a:pt x="9" y="195"/>
                    </a:lnTo>
                    <a:lnTo>
                      <a:pt x="9" y="196"/>
                    </a:lnTo>
                    <a:lnTo>
                      <a:pt x="9" y="199"/>
                    </a:lnTo>
                    <a:lnTo>
                      <a:pt x="8" y="199"/>
                    </a:lnTo>
                    <a:lnTo>
                      <a:pt x="6" y="199"/>
                    </a:lnTo>
                    <a:lnTo>
                      <a:pt x="6" y="200"/>
                    </a:lnTo>
                    <a:lnTo>
                      <a:pt x="8" y="202"/>
                    </a:lnTo>
                    <a:lnTo>
                      <a:pt x="8" y="203"/>
                    </a:lnTo>
                    <a:lnTo>
                      <a:pt x="3" y="202"/>
                    </a:lnTo>
                    <a:lnTo>
                      <a:pt x="1" y="202"/>
                    </a:lnTo>
                    <a:lnTo>
                      <a:pt x="0" y="203"/>
                    </a:lnTo>
                    <a:lnTo>
                      <a:pt x="0" y="205"/>
                    </a:lnTo>
                    <a:lnTo>
                      <a:pt x="1" y="207"/>
                    </a:lnTo>
                    <a:lnTo>
                      <a:pt x="3" y="208"/>
                    </a:lnTo>
                    <a:lnTo>
                      <a:pt x="5" y="209"/>
                    </a:lnTo>
                    <a:lnTo>
                      <a:pt x="6" y="209"/>
                    </a:lnTo>
                    <a:lnTo>
                      <a:pt x="8" y="210"/>
                    </a:lnTo>
                    <a:lnTo>
                      <a:pt x="9" y="213"/>
                    </a:lnTo>
                    <a:lnTo>
                      <a:pt x="10" y="215"/>
                    </a:lnTo>
                    <a:lnTo>
                      <a:pt x="10" y="217"/>
                    </a:lnTo>
                    <a:lnTo>
                      <a:pt x="10" y="218"/>
                    </a:lnTo>
                    <a:lnTo>
                      <a:pt x="10" y="221"/>
                    </a:lnTo>
                    <a:lnTo>
                      <a:pt x="11" y="222"/>
                    </a:lnTo>
                    <a:lnTo>
                      <a:pt x="13" y="223"/>
                    </a:lnTo>
                    <a:lnTo>
                      <a:pt x="14" y="224"/>
                    </a:lnTo>
                    <a:lnTo>
                      <a:pt x="15" y="222"/>
                    </a:lnTo>
                    <a:lnTo>
                      <a:pt x="17" y="222"/>
                    </a:lnTo>
                    <a:lnTo>
                      <a:pt x="17" y="221"/>
                    </a:lnTo>
                    <a:lnTo>
                      <a:pt x="18" y="218"/>
                    </a:lnTo>
                    <a:lnTo>
                      <a:pt x="20" y="217"/>
                    </a:lnTo>
                    <a:lnTo>
                      <a:pt x="22" y="219"/>
                    </a:lnTo>
                    <a:lnTo>
                      <a:pt x="22" y="222"/>
                    </a:lnTo>
                    <a:lnTo>
                      <a:pt x="23" y="223"/>
                    </a:lnTo>
                    <a:lnTo>
                      <a:pt x="24" y="223"/>
                    </a:lnTo>
                    <a:lnTo>
                      <a:pt x="27" y="223"/>
                    </a:lnTo>
                    <a:lnTo>
                      <a:pt x="28" y="222"/>
                    </a:lnTo>
                    <a:lnTo>
                      <a:pt x="29" y="222"/>
                    </a:lnTo>
                    <a:lnTo>
                      <a:pt x="31" y="222"/>
                    </a:lnTo>
                    <a:lnTo>
                      <a:pt x="29" y="224"/>
                    </a:lnTo>
                    <a:lnTo>
                      <a:pt x="29" y="226"/>
                    </a:lnTo>
                    <a:lnTo>
                      <a:pt x="31" y="228"/>
                    </a:lnTo>
                    <a:lnTo>
                      <a:pt x="31" y="229"/>
                    </a:lnTo>
                    <a:lnTo>
                      <a:pt x="31" y="231"/>
                    </a:lnTo>
                    <a:lnTo>
                      <a:pt x="28" y="231"/>
                    </a:lnTo>
                    <a:lnTo>
                      <a:pt x="27" y="231"/>
                    </a:lnTo>
                    <a:lnTo>
                      <a:pt x="25" y="232"/>
                    </a:lnTo>
                    <a:lnTo>
                      <a:pt x="24" y="235"/>
                    </a:lnTo>
                    <a:lnTo>
                      <a:pt x="25" y="236"/>
                    </a:lnTo>
                    <a:lnTo>
                      <a:pt x="27" y="236"/>
                    </a:lnTo>
                    <a:lnTo>
                      <a:pt x="29" y="236"/>
                    </a:lnTo>
                    <a:lnTo>
                      <a:pt x="31" y="235"/>
                    </a:lnTo>
                    <a:lnTo>
                      <a:pt x="33" y="235"/>
                    </a:lnTo>
                    <a:lnTo>
                      <a:pt x="36" y="236"/>
                    </a:lnTo>
                    <a:lnTo>
                      <a:pt x="36" y="237"/>
                    </a:lnTo>
                    <a:lnTo>
                      <a:pt x="33" y="237"/>
                    </a:lnTo>
                    <a:lnTo>
                      <a:pt x="32" y="238"/>
                    </a:lnTo>
                    <a:lnTo>
                      <a:pt x="31" y="241"/>
                    </a:lnTo>
                    <a:lnTo>
                      <a:pt x="31" y="245"/>
                    </a:lnTo>
                    <a:lnTo>
                      <a:pt x="32" y="245"/>
                    </a:lnTo>
                    <a:lnTo>
                      <a:pt x="36" y="246"/>
                    </a:lnTo>
                    <a:lnTo>
                      <a:pt x="37" y="248"/>
                    </a:lnTo>
                    <a:lnTo>
                      <a:pt x="37" y="250"/>
                    </a:lnTo>
                    <a:lnTo>
                      <a:pt x="37" y="251"/>
                    </a:lnTo>
                    <a:lnTo>
                      <a:pt x="36" y="251"/>
                    </a:lnTo>
                    <a:lnTo>
                      <a:pt x="33" y="250"/>
                    </a:lnTo>
                    <a:lnTo>
                      <a:pt x="31" y="248"/>
                    </a:lnTo>
                    <a:lnTo>
                      <a:pt x="29" y="247"/>
                    </a:lnTo>
                    <a:lnTo>
                      <a:pt x="28" y="248"/>
                    </a:lnTo>
                    <a:lnTo>
                      <a:pt x="28" y="251"/>
                    </a:lnTo>
                    <a:lnTo>
                      <a:pt x="28" y="252"/>
                    </a:lnTo>
                    <a:lnTo>
                      <a:pt x="29" y="252"/>
                    </a:lnTo>
                    <a:lnTo>
                      <a:pt x="31" y="254"/>
                    </a:lnTo>
                    <a:lnTo>
                      <a:pt x="31" y="255"/>
                    </a:lnTo>
                    <a:lnTo>
                      <a:pt x="29" y="257"/>
                    </a:lnTo>
                    <a:lnTo>
                      <a:pt x="29" y="259"/>
                    </a:lnTo>
                    <a:lnTo>
                      <a:pt x="31" y="259"/>
                    </a:lnTo>
                    <a:lnTo>
                      <a:pt x="31" y="260"/>
                    </a:lnTo>
                    <a:lnTo>
                      <a:pt x="31" y="261"/>
                    </a:lnTo>
                    <a:lnTo>
                      <a:pt x="28" y="260"/>
                    </a:lnTo>
                    <a:lnTo>
                      <a:pt x="28" y="261"/>
                    </a:lnTo>
                    <a:lnTo>
                      <a:pt x="27" y="264"/>
                    </a:lnTo>
                    <a:lnTo>
                      <a:pt x="29" y="264"/>
                    </a:lnTo>
                    <a:lnTo>
                      <a:pt x="31" y="264"/>
                    </a:lnTo>
                    <a:lnTo>
                      <a:pt x="32" y="264"/>
                    </a:lnTo>
                    <a:lnTo>
                      <a:pt x="37" y="264"/>
                    </a:lnTo>
                    <a:lnTo>
                      <a:pt x="39" y="265"/>
                    </a:lnTo>
                    <a:lnTo>
                      <a:pt x="41" y="265"/>
                    </a:lnTo>
                    <a:lnTo>
                      <a:pt x="42" y="265"/>
                    </a:lnTo>
                    <a:lnTo>
                      <a:pt x="43" y="266"/>
                    </a:lnTo>
                    <a:lnTo>
                      <a:pt x="44" y="269"/>
                    </a:lnTo>
                    <a:lnTo>
                      <a:pt x="44" y="274"/>
                    </a:lnTo>
                    <a:lnTo>
                      <a:pt x="44" y="276"/>
                    </a:lnTo>
                    <a:lnTo>
                      <a:pt x="44" y="279"/>
                    </a:lnTo>
                    <a:lnTo>
                      <a:pt x="44" y="283"/>
                    </a:lnTo>
                    <a:lnTo>
                      <a:pt x="44" y="284"/>
                    </a:lnTo>
                    <a:lnTo>
                      <a:pt x="44" y="285"/>
                    </a:lnTo>
                    <a:lnTo>
                      <a:pt x="44" y="289"/>
                    </a:lnTo>
                    <a:lnTo>
                      <a:pt x="44" y="290"/>
                    </a:lnTo>
                    <a:lnTo>
                      <a:pt x="42" y="292"/>
                    </a:lnTo>
                    <a:lnTo>
                      <a:pt x="41" y="292"/>
                    </a:lnTo>
                    <a:lnTo>
                      <a:pt x="41" y="293"/>
                    </a:lnTo>
                    <a:lnTo>
                      <a:pt x="39" y="295"/>
                    </a:lnTo>
                    <a:lnTo>
                      <a:pt x="39" y="297"/>
                    </a:lnTo>
                    <a:lnTo>
                      <a:pt x="39" y="298"/>
                    </a:lnTo>
                    <a:lnTo>
                      <a:pt x="39" y="299"/>
                    </a:lnTo>
                    <a:lnTo>
                      <a:pt x="39" y="303"/>
                    </a:lnTo>
                    <a:lnTo>
                      <a:pt x="39" y="304"/>
                    </a:lnTo>
                    <a:lnTo>
                      <a:pt x="39" y="305"/>
                    </a:lnTo>
                    <a:lnTo>
                      <a:pt x="39" y="307"/>
                    </a:lnTo>
                    <a:lnTo>
                      <a:pt x="38" y="308"/>
                    </a:lnTo>
                    <a:lnTo>
                      <a:pt x="38" y="309"/>
                    </a:lnTo>
                    <a:lnTo>
                      <a:pt x="38" y="311"/>
                    </a:lnTo>
                    <a:lnTo>
                      <a:pt x="41" y="311"/>
                    </a:lnTo>
                    <a:lnTo>
                      <a:pt x="43" y="311"/>
                    </a:lnTo>
                    <a:lnTo>
                      <a:pt x="44" y="309"/>
                    </a:lnTo>
                    <a:lnTo>
                      <a:pt x="46" y="311"/>
                    </a:lnTo>
                    <a:lnTo>
                      <a:pt x="46" y="312"/>
                    </a:lnTo>
                    <a:lnTo>
                      <a:pt x="47" y="313"/>
                    </a:lnTo>
                    <a:lnTo>
                      <a:pt x="51" y="314"/>
                    </a:lnTo>
                    <a:lnTo>
                      <a:pt x="52" y="317"/>
                    </a:lnTo>
                    <a:lnTo>
                      <a:pt x="52" y="318"/>
                    </a:lnTo>
                    <a:lnTo>
                      <a:pt x="52" y="319"/>
                    </a:lnTo>
                    <a:lnTo>
                      <a:pt x="53" y="321"/>
                    </a:lnTo>
                    <a:lnTo>
                      <a:pt x="56" y="319"/>
                    </a:lnTo>
                    <a:lnTo>
                      <a:pt x="58" y="321"/>
                    </a:lnTo>
                    <a:lnTo>
                      <a:pt x="61" y="321"/>
                    </a:lnTo>
                    <a:lnTo>
                      <a:pt x="65" y="321"/>
                    </a:lnTo>
                    <a:lnTo>
                      <a:pt x="67" y="321"/>
                    </a:lnTo>
                    <a:lnTo>
                      <a:pt x="69" y="321"/>
                    </a:lnTo>
                    <a:lnTo>
                      <a:pt x="70" y="321"/>
                    </a:lnTo>
                    <a:lnTo>
                      <a:pt x="70" y="322"/>
                    </a:lnTo>
                    <a:lnTo>
                      <a:pt x="70" y="326"/>
                    </a:lnTo>
                    <a:lnTo>
                      <a:pt x="70" y="327"/>
                    </a:lnTo>
                    <a:lnTo>
                      <a:pt x="70" y="328"/>
                    </a:lnTo>
                    <a:lnTo>
                      <a:pt x="69" y="330"/>
                    </a:lnTo>
                    <a:lnTo>
                      <a:pt x="67" y="333"/>
                    </a:lnTo>
                    <a:lnTo>
                      <a:pt x="67" y="335"/>
                    </a:lnTo>
                    <a:lnTo>
                      <a:pt x="67" y="336"/>
                    </a:lnTo>
                    <a:lnTo>
                      <a:pt x="69" y="337"/>
                    </a:lnTo>
                    <a:lnTo>
                      <a:pt x="70" y="338"/>
                    </a:lnTo>
                    <a:lnTo>
                      <a:pt x="70" y="340"/>
                    </a:lnTo>
                    <a:lnTo>
                      <a:pt x="71" y="342"/>
                    </a:lnTo>
                    <a:lnTo>
                      <a:pt x="72" y="342"/>
                    </a:lnTo>
                    <a:lnTo>
                      <a:pt x="74" y="343"/>
                    </a:lnTo>
                    <a:lnTo>
                      <a:pt x="75" y="345"/>
                    </a:lnTo>
                    <a:lnTo>
                      <a:pt x="75" y="347"/>
                    </a:lnTo>
                    <a:lnTo>
                      <a:pt x="77" y="345"/>
                    </a:lnTo>
                    <a:lnTo>
                      <a:pt x="80" y="345"/>
                    </a:lnTo>
                    <a:lnTo>
                      <a:pt x="81" y="345"/>
                    </a:lnTo>
                    <a:lnTo>
                      <a:pt x="82" y="345"/>
                    </a:lnTo>
                    <a:lnTo>
                      <a:pt x="82" y="347"/>
                    </a:lnTo>
                    <a:lnTo>
                      <a:pt x="82" y="349"/>
                    </a:lnTo>
                    <a:lnTo>
                      <a:pt x="82" y="350"/>
                    </a:lnTo>
                    <a:lnTo>
                      <a:pt x="82" y="351"/>
                    </a:lnTo>
                    <a:lnTo>
                      <a:pt x="84" y="352"/>
                    </a:lnTo>
                    <a:lnTo>
                      <a:pt x="85" y="352"/>
                    </a:lnTo>
                    <a:lnTo>
                      <a:pt x="86" y="351"/>
                    </a:lnTo>
                    <a:lnTo>
                      <a:pt x="86" y="350"/>
                    </a:lnTo>
                    <a:lnTo>
                      <a:pt x="88" y="347"/>
                    </a:lnTo>
                    <a:lnTo>
                      <a:pt x="90" y="349"/>
                    </a:lnTo>
                    <a:lnTo>
                      <a:pt x="90" y="350"/>
                    </a:lnTo>
                    <a:lnTo>
                      <a:pt x="90" y="352"/>
                    </a:lnTo>
                    <a:lnTo>
                      <a:pt x="90" y="354"/>
                    </a:lnTo>
                    <a:lnTo>
                      <a:pt x="91" y="354"/>
                    </a:lnTo>
                    <a:lnTo>
                      <a:pt x="95" y="354"/>
                    </a:lnTo>
                    <a:lnTo>
                      <a:pt x="95" y="356"/>
                    </a:lnTo>
                    <a:lnTo>
                      <a:pt x="95" y="357"/>
                    </a:lnTo>
                    <a:lnTo>
                      <a:pt x="93" y="360"/>
                    </a:lnTo>
                    <a:lnTo>
                      <a:pt x="93" y="362"/>
                    </a:lnTo>
                    <a:lnTo>
                      <a:pt x="95" y="364"/>
                    </a:lnTo>
                    <a:lnTo>
                      <a:pt x="95" y="366"/>
                    </a:lnTo>
                    <a:lnTo>
                      <a:pt x="95" y="368"/>
                    </a:lnTo>
                    <a:lnTo>
                      <a:pt x="95" y="369"/>
                    </a:lnTo>
                    <a:lnTo>
                      <a:pt x="95" y="370"/>
                    </a:lnTo>
                    <a:lnTo>
                      <a:pt x="98" y="370"/>
                    </a:lnTo>
                    <a:lnTo>
                      <a:pt x="99" y="369"/>
                    </a:lnTo>
                    <a:lnTo>
                      <a:pt x="99" y="368"/>
                    </a:lnTo>
                    <a:lnTo>
                      <a:pt x="100" y="366"/>
                    </a:lnTo>
                    <a:lnTo>
                      <a:pt x="100" y="365"/>
                    </a:lnTo>
                    <a:lnTo>
                      <a:pt x="101" y="364"/>
                    </a:lnTo>
                    <a:lnTo>
                      <a:pt x="103" y="364"/>
                    </a:lnTo>
                    <a:lnTo>
                      <a:pt x="104" y="365"/>
                    </a:lnTo>
                    <a:lnTo>
                      <a:pt x="104" y="366"/>
                    </a:lnTo>
                    <a:lnTo>
                      <a:pt x="105" y="368"/>
                    </a:lnTo>
                    <a:lnTo>
                      <a:pt x="107" y="368"/>
                    </a:lnTo>
                    <a:lnTo>
                      <a:pt x="109" y="368"/>
                    </a:lnTo>
                    <a:lnTo>
                      <a:pt x="110" y="368"/>
                    </a:lnTo>
                    <a:lnTo>
                      <a:pt x="112" y="369"/>
                    </a:lnTo>
                    <a:lnTo>
                      <a:pt x="114" y="370"/>
                    </a:lnTo>
                    <a:lnTo>
                      <a:pt x="117" y="371"/>
                    </a:lnTo>
                    <a:lnTo>
                      <a:pt x="118" y="371"/>
                    </a:lnTo>
                    <a:lnTo>
                      <a:pt x="119" y="371"/>
                    </a:lnTo>
                    <a:lnTo>
                      <a:pt x="122" y="371"/>
                    </a:lnTo>
                    <a:lnTo>
                      <a:pt x="124" y="371"/>
                    </a:lnTo>
                    <a:lnTo>
                      <a:pt x="126" y="371"/>
                    </a:lnTo>
                    <a:lnTo>
                      <a:pt x="127" y="371"/>
                    </a:lnTo>
                    <a:lnTo>
                      <a:pt x="128" y="373"/>
                    </a:lnTo>
                    <a:lnTo>
                      <a:pt x="129" y="373"/>
                    </a:lnTo>
                    <a:lnTo>
                      <a:pt x="129" y="371"/>
                    </a:lnTo>
                    <a:lnTo>
                      <a:pt x="131" y="369"/>
                    </a:lnTo>
                    <a:lnTo>
                      <a:pt x="132" y="368"/>
                    </a:lnTo>
                    <a:lnTo>
                      <a:pt x="133" y="366"/>
                    </a:lnTo>
                    <a:lnTo>
                      <a:pt x="136" y="366"/>
                    </a:lnTo>
                    <a:lnTo>
                      <a:pt x="136" y="368"/>
                    </a:lnTo>
                    <a:lnTo>
                      <a:pt x="136" y="369"/>
                    </a:lnTo>
                    <a:lnTo>
                      <a:pt x="136" y="370"/>
                    </a:lnTo>
                    <a:lnTo>
                      <a:pt x="137" y="371"/>
                    </a:lnTo>
                    <a:lnTo>
                      <a:pt x="140" y="371"/>
                    </a:lnTo>
                    <a:lnTo>
                      <a:pt x="141" y="373"/>
                    </a:lnTo>
                    <a:lnTo>
                      <a:pt x="142" y="374"/>
                    </a:lnTo>
                    <a:lnTo>
                      <a:pt x="143" y="376"/>
                    </a:lnTo>
                    <a:lnTo>
                      <a:pt x="145" y="378"/>
                    </a:lnTo>
                    <a:lnTo>
                      <a:pt x="145" y="379"/>
                    </a:lnTo>
                    <a:lnTo>
                      <a:pt x="146" y="379"/>
                    </a:lnTo>
                    <a:lnTo>
                      <a:pt x="147" y="379"/>
                    </a:lnTo>
                    <a:lnTo>
                      <a:pt x="150" y="379"/>
                    </a:lnTo>
                    <a:lnTo>
                      <a:pt x="151" y="379"/>
                    </a:lnTo>
                    <a:lnTo>
                      <a:pt x="153" y="378"/>
                    </a:lnTo>
                    <a:lnTo>
                      <a:pt x="155" y="378"/>
                    </a:lnTo>
                    <a:lnTo>
                      <a:pt x="157" y="378"/>
                    </a:lnTo>
                    <a:lnTo>
                      <a:pt x="157" y="379"/>
                    </a:lnTo>
                    <a:lnTo>
                      <a:pt x="159" y="379"/>
                    </a:lnTo>
                    <a:lnTo>
                      <a:pt x="160" y="380"/>
                    </a:lnTo>
                    <a:lnTo>
                      <a:pt x="161" y="381"/>
                    </a:lnTo>
                    <a:lnTo>
                      <a:pt x="160" y="381"/>
                    </a:lnTo>
                    <a:lnTo>
                      <a:pt x="159" y="381"/>
                    </a:lnTo>
                    <a:lnTo>
                      <a:pt x="157" y="383"/>
                    </a:lnTo>
                    <a:lnTo>
                      <a:pt x="157" y="384"/>
                    </a:lnTo>
                    <a:lnTo>
                      <a:pt x="159" y="388"/>
                    </a:lnTo>
                    <a:lnTo>
                      <a:pt x="159" y="389"/>
                    </a:lnTo>
                    <a:lnTo>
                      <a:pt x="160" y="392"/>
                    </a:lnTo>
                    <a:lnTo>
                      <a:pt x="161" y="392"/>
                    </a:lnTo>
                    <a:lnTo>
                      <a:pt x="164" y="389"/>
                    </a:lnTo>
                    <a:lnTo>
                      <a:pt x="166" y="389"/>
                    </a:lnTo>
                    <a:lnTo>
                      <a:pt x="169" y="389"/>
                    </a:lnTo>
                    <a:lnTo>
                      <a:pt x="169" y="392"/>
                    </a:lnTo>
                    <a:lnTo>
                      <a:pt x="169" y="393"/>
                    </a:lnTo>
                    <a:lnTo>
                      <a:pt x="170" y="394"/>
                    </a:lnTo>
                    <a:lnTo>
                      <a:pt x="170" y="395"/>
                    </a:lnTo>
                    <a:lnTo>
                      <a:pt x="171" y="395"/>
                    </a:lnTo>
                    <a:lnTo>
                      <a:pt x="172" y="395"/>
                    </a:lnTo>
                    <a:lnTo>
                      <a:pt x="174" y="395"/>
                    </a:lnTo>
                    <a:lnTo>
                      <a:pt x="175" y="395"/>
                    </a:lnTo>
                    <a:lnTo>
                      <a:pt x="176" y="395"/>
                    </a:lnTo>
                    <a:lnTo>
                      <a:pt x="179" y="395"/>
                    </a:lnTo>
                    <a:lnTo>
                      <a:pt x="180" y="394"/>
                    </a:lnTo>
                    <a:lnTo>
                      <a:pt x="184" y="395"/>
                    </a:lnTo>
                    <a:lnTo>
                      <a:pt x="186" y="395"/>
                    </a:lnTo>
                    <a:lnTo>
                      <a:pt x="188" y="395"/>
                    </a:lnTo>
                    <a:lnTo>
                      <a:pt x="190" y="395"/>
                    </a:lnTo>
                    <a:lnTo>
                      <a:pt x="191" y="395"/>
                    </a:lnTo>
                    <a:lnTo>
                      <a:pt x="193" y="394"/>
                    </a:lnTo>
                    <a:lnTo>
                      <a:pt x="194" y="393"/>
                    </a:lnTo>
                    <a:lnTo>
                      <a:pt x="195" y="392"/>
                    </a:lnTo>
                    <a:lnTo>
                      <a:pt x="197" y="389"/>
                    </a:lnTo>
                    <a:lnTo>
                      <a:pt x="197" y="388"/>
                    </a:lnTo>
                    <a:lnTo>
                      <a:pt x="195" y="384"/>
                    </a:lnTo>
                    <a:lnTo>
                      <a:pt x="195" y="381"/>
                    </a:lnTo>
                    <a:lnTo>
                      <a:pt x="197" y="379"/>
                    </a:lnTo>
                    <a:lnTo>
                      <a:pt x="197" y="378"/>
                    </a:lnTo>
                    <a:lnTo>
                      <a:pt x="199" y="379"/>
                    </a:lnTo>
                    <a:lnTo>
                      <a:pt x="200" y="380"/>
                    </a:lnTo>
                    <a:lnTo>
                      <a:pt x="202" y="379"/>
                    </a:lnTo>
                    <a:lnTo>
                      <a:pt x="203" y="379"/>
                    </a:lnTo>
                    <a:lnTo>
                      <a:pt x="204" y="378"/>
                    </a:lnTo>
                    <a:lnTo>
                      <a:pt x="207" y="376"/>
                    </a:lnTo>
                    <a:lnTo>
                      <a:pt x="209" y="374"/>
                    </a:lnTo>
                    <a:lnTo>
                      <a:pt x="210" y="376"/>
                    </a:lnTo>
                    <a:lnTo>
                      <a:pt x="214" y="374"/>
                    </a:lnTo>
                    <a:lnTo>
                      <a:pt x="216" y="376"/>
                    </a:lnTo>
                    <a:lnTo>
                      <a:pt x="217" y="378"/>
                    </a:lnTo>
                    <a:lnTo>
                      <a:pt x="218" y="379"/>
                    </a:lnTo>
                    <a:lnTo>
                      <a:pt x="218" y="380"/>
                    </a:lnTo>
                    <a:lnTo>
                      <a:pt x="218" y="381"/>
                    </a:lnTo>
                    <a:lnTo>
                      <a:pt x="217" y="383"/>
                    </a:lnTo>
                    <a:lnTo>
                      <a:pt x="217" y="385"/>
                    </a:lnTo>
                    <a:lnTo>
                      <a:pt x="218" y="385"/>
                    </a:lnTo>
                    <a:lnTo>
                      <a:pt x="219" y="384"/>
                    </a:lnTo>
                    <a:lnTo>
                      <a:pt x="221" y="381"/>
                    </a:lnTo>
                    <a:lnTo>
                      <a:pt x="223" y="381"/>
                    </a:lnTo>
                    <a:lnTo>
                      <a:pt x="224" y="381"/>
                    </a:lnTo>
                    <a:lnTo>
                      <a:pt x="228" y="383"/>
                    </a:lnTo>
                    <a:lnTo>
                      <a:pt x="229" y="383"/>
                    </a:lnTo>
                    <a:lnTo>
                      <a:pt x="232" y="381"/>
                    </a:lnTo>
                    <a:lnTo>
                      <a:pt x="233" y="381"/>
                    </a:lnTo>
                    <a:lnTo>
                      <a:pt x="233" y="380"/>
                    </a:lnTo>
                    <a:lnTo>
                      <a:pt x="235" y="379"/>
                    </a:lnTo>
                    <a:lnTo>
                      <a:pt x="235" y="378"/>
                    </a:lnTo>
                    <a:lnTo>
                      <a:pt x="235" y="376"/>
                    </a:lnTo>
                    <a:lnTo>
                      <a:pt x="233" y="374"/>
                    </a:lnTo>
                    <a:lnTo>
                      <a:pt x="231" y="373"/>
                    </a:lnTo>
                    <a:lnTo>
                      <a:pt x="229" y="371"/>
                    </a:lnTo>
                    <a:lnTo>
                      <a:pt x="229" y="370"/>
                    </a:lnTo>
                    <a:lnTo>
                      <a:pt x="229" y="369"/>
                    </a:lnTo>
                    <a:lnTo>
                      <a:pt x="229" y="368"/>
                    </a:lnTo>
                    <a:lnTo>
                      <a:pt x="229" y="364"/>
                    </a:lnTo>
                    <a:lnTo>
                      <a:pt x="229" y="362"/>
                    </a:lnTo>
                    <a:lnTo>
                      <a:pt x="231" y="360"/>
                    </a:lnTo>
                    <a:lnTo>
                      <a:pt x="232" y="362"/>
                    </a:lnTo>
                    <a:lnTo>
                      <a:pt x="233" y="362"/>
                    </a:lnTo>
                    <a:lnTo>
                      <a:pt x="233" y="365"/>
                    </a:lnTo>
                    <a:lnTo>
                      <a:pt x="235" y="365"/>
                    </a:lnTo>
                    <a:lnTo>
                      <a:pt x="237" y="366"/>
                    </a:lnTo>
                    <a:lnTo>
                      <a:pt x="240" y="368"/>
                    </a:lnTo>
                    <a:lnTo>
                      <a:pt x="243" y="368"/>
                    </a:lnTo>
                    <a:lnTo>
                      <a:pt x="245" y="366"/>
                    </a:lnTo>
                    <a:lnTo>
                      <a:pt x="247" y="365"/>
                    </a:lnTo>
                    <a:lnTo>
                      <a:pt x="250" y="362"/>
                    </a:lnTo>
                    <a:lnTo>
                      <a:pt x="252" y="362"/>
                    </a:lnTo>
                    <a:lnTo>
                      <a:pt x="254" y="362"/>
                    </a:lnTo>
                    <a:lnTo>
                      <a:pt x="255" y="362"/>
                    </a:lnTo>
                    <a:lnTo>
                      <a:pt x="256" y="362"/>
                    </a:lnTo>
                    <a:lnTo>
                      <a:pt x="259" y="364"/>
                    </a:lnTo>
                    <a:lnTo>
                      <a:pt x="259" y="365"/>
                    </a:lnTo>
                    <a:lnTo>
                      <a:pt x="259" y="366"/>
                    </a:lnTo>
                    <a:lnTo>
                      <a:pt x="256" y="369"/>
                    </a:lnTo>
                    <a:lnTo>
                      <a:pt x="259" y="370"/>
                    </a:lnTo>
                    <a:lnTo>
                      <a:pt x="259" y="371"/>
                    </a:lnTo>
                    <a:lnTo>
                      <a:pt x="259" y="374"/>
                    </a:lnTo>
                    <a:lnTo>
                      <a:pt x="259" y="378"/>
                    </a:lnTo>
                    <a:lnTo>
                      <a:pt x="259" y="380"/>
                    </a:lnTo>
                    <a:lnTo>
                      <a:pt x="260" y="381"/>
                    </a:lnTo>
                    <a:lnTo>
                      <a:pt x="260" y="383"/>
                    </a:lnTo>
                    <a:lnTo>
                      <a:pt x="261" y="385"/>
                    </a:lnTo>
                    <a:lnTo>
                      <a:pt x="262" y="385"/>
                    </a:lnTo>
                    <a:lnTo>
                      <a:pt x="264" y="385"/>
                    </a:lnTo>
                    <a:lnTo>
                      <a:pt x="265" y="385"/>
                    </a:lnTo>
                    <a:lnTo>
                      <a:pt x="266" y="384"/>
                    </a:lnTo>
                    <a:lnTo>
                      <a:pt x="268" y="384"/>
                    </a:lnTo>
                    <a:lnTo>
                      <a:pt x="270" y="387"/>
                    </a:lnTo>
                    <a:lnTo>
                      <a:pt x="273" y="387"/>
                    </a:lnTo>
                    <a:lnTo>
                      <a:pt x="273" y="389"/>
                    </a:lnTo>
                    <a:lnTo>
                      <a:pt x="273" y="392"/>
                    </a:lnTo>
                    <a:lnTo>
                      <a:pt x="274" y="394"/>
                    </a:lnTo>
                    <a:lnTo>
                      <a:pt x="275" y="395"/>
                    </a:lnTo>
                    <a:lnTo>
                      <a:pt x="275" y="397"/>
                    </a:lnTo>
                    <a:lnTo>
                      <a:pt x="275" y="399"/>
                    </a:lnTo>
                    <a:lnTo>
                      <a:pt x="275" y="400"/>
                    </a:lnTo>
                    <a:lnTo>
                      <a:pt x="274" y="402"/>
                    </a:lnTo>
                    <a:lnTo>
                      <a:pt x="274" y="403"/>
                    </a:lnTo>
                    <a:lnTo>
                      <a:pt x="275" y="404"/>
                    </a:lnTo>
                    <a:lnTo>
                      <a:pt x="276" y="407"/>
                    </a:lnTo>
                    <a:lnTo>
                      <a:pt x="278" y="408"/>
                    </a:lnTo>
                    <a:lnTo>
                      <a:pt x="276" y="409"/>
                    </a:lnTo>
                    <a:lnTo>
                      <a:pt x="275" y="411"/>
                    </a:lnTo>
                    <a:lnTo>
                      <a:pt x="274" y="411"/>
                    </a:lnTo>
                    <a:lnTo>
                      <a:pt x="270" y="412"/>
                    </a:lnTo>
                    <a:lnTo>
                      <a:pt x="270" y="413"/>
                    </a:lnTo>
                    <a:lnTo>
                      <a:pt x="269" y="414"/>
                    </a:lnTo>
                    <a:lnTo>
                      <a:pt x="269" y="416"/>
                    </a:lnTo>
                    <a:lnTo>
                      <a:pt x="269" y="418"/>
                    </a:lnTo>
                    <a:lnTo>
                      <a:pt x="269" y="419"/>
                    </a:lnTo>
                    <a:lnTo>
                      <a:pt x="270" y="422"/>
                    </a:lnTo>
                    <a:lnTo>
                      <a:pt x="273" y="422"/>
                    </a:lnTo>
                    <a:lnTo>
                      <a:pt x="274" y="423"/>
                    </a:lnTo>
                    <a:lnTo>
                      <a:pt x="274" y="425"/>
                    </a:lnTo>
                    <a:lnTo>
                      <a:pt x="274" y="426"/>
                    </a:lnTo>
                    <a:lnTo>
                      <a:pt x="274" y="427"/>
                    </a:lnTo>
                    <a:lnTo>
                      <a:pt x="273" y="427"/>
                    </a:lnTo>
                    <a:lnTo>
                      <a:pt x="270" y="427"/>
                    </a:lnTo>
                    <a:lnTo>
                      <a:pt x="270" y="428"/>
                    </a:lnTo>
                    <a:lnTo>
                      <a:pt x="270" y="430"/>
                    </a:lnTo>
                    <a:lnTo>
                      <a:pt x="273" y="430"/>
                    </a:lnTo>
                    <a:lnTo>
                      <a:pt x="273" y="432"/>
                    </a:lnTo>
                    <a:lnTo>
                      <a:pt x="270" y="433"/>
                    </a:lnTo>
                    <a:lnTo>
                      <a:pt x="269" y="436"/>
                    </a:lnTo>
                    <a:lnTo>
                      <a:pt x="268" y="436"/>
                    </a:lnTo>
                    <a:lnTo>
                      <a:pt x="266" y="436"/>
                    </a:lnTo>
                    <a:lnTo>
                      <a:pt x="265" y="436"/>
                    </a:lnTo>
                    <a:lnTo>
                      <a:pt x="264" y="436"/>
                    </a:lnTo>
                    <a:lnTo>
                      <a:pt x="262" y="437"/>
                    </a:lnTo>
                    <a:lnTo>
                      <a:pt x="261" y="438"/>
                    </a:lnTo>
                    <a:lnTo>
                      <a:pt x="264" y="440"/>
                    </a:lnTo>
                    <a:lnTo>
                      <a:pt x="265" y="440"/>
                    </a:lnTo>
                    <a:lnTo>
                      <a:pt x="266" y="441"/>
                    </a:lnTo>
                    <a:lnTo>
                      <a:pt x="266" y="442"/>
                    </a:lnTo>
                    <a:lnTo>
                      <a:pt x="268" y="444"/>
                    </a:lnTo>
                    <a:lnTo>
                      <a:pt x="268" y="445"/>
                    </a:lnTo>
                    <a:lnTo>
                      <a:pt x="269" y="445"/>
                    </a:lnTo>
                    <a:lnTo>
                      <a:pt x="273" y="445"/>
                    </a:lnTo>
                    <a:lnTo>
                      <a:pt x="274" y="445"/>
                    </a:lnTo>
                    <a:lnTo>
                      <a:pt x="275" y="445"/>
                    </a:lnTo>
                    <a:lnTo>
                      <a:pt x="276" y="446"/>
                    </a:lnTo>
                    <a:lnTo>
                      <a:pt x="276" y="447"/>
                    </a:lnTo>
                    <a:lnTo>
                      <a:pt x="278" y="447"/>
                    </a:lnTo>
                    <a:lnTo>
                      <a:pt x="278" y="449"/>
                    </a:lnTo>
                    <a:lnTo>
                      <a:pt x="278" y="451"/>
                    </a:lnTo>
                    <a:lnTo>
                      <a:pt x="278" y="452"/>
                    </a:lnTo>
                    <a:lnTo>
                      <a:pt x="275" y="454"/>
                    </a:lnTo>
                    <a:lnTo>
                      <a:pt x="276" y="455"/>
                    </a:lnTo>
                    <a:lnTo>
                      <a:pt x="278" y="458"/>
                    </a:lnTo>
                    <a:lnTo>
                      <a:pt x="278" y="460"/>
                    </a:lnTo>
                    <a:lnTo>
                      <a:pt x="276" y="461"/>
                    </a:lnTo>
                    <a:lnTo>
                      <a:pt x="276" y="463"/>
                    </a:lnTo>
                    <a:lnTo>
                      <a:pt x="276" y="466"/>
                    </a:lnTo>
                    <a:lnTo>
                      <a:pt x="276" y="468"/>
                    </a:lnTo>
                    <a:lnTo>
                      <a:pt x="278" y="469"/>
                    </a:lnTo>
                    <a:lnTo>
                      <a:pt x="280" y="470"/>
                    </a:lnTo>
                    <a:lnTo>
                      <a:pt x="281" y="471"/>
                    </a:lnTo>
                    <a:lnTo>
                      <a:pt x="283" y="471"/>
                    </a:lnTo>
                    <a:lnTo>
                      <a:pt x="284" y="471"/>
                    </a:lnTo>
                    <a:lnTo>
                      <a:pt x="285" y="471"/>
                    </a:lnTo>
                    <a:lnTo>
                      <a:pt x="288" y="474"/>
                    </a:lnTo>
                    <a:lnTo>
                      <a:pt x="288" y="475"/>
                    </a:lnTo>
                    <a:lnTo>
                      <a:pt x="289" y="475"/>
                    </a:lnTo>
                    <a:lnTo>
                      <a:pt x="290" y="475"/>
                    </a:lnTo>
                    <a:lnTo>
                      <a:pt x="292" y="477"/>
                    </a:lnTo>
                    <a:lnTo>
                      <a:pt x="293" y="477"/>
                    </a:lnTo>
                    <a:lnTo>
                      <a:pt x="293" y="478"/>
                    </a:lnTo>
                    <a:lnTo>
                      <a:pt x="294" y="478"/>
                    </a:lnTo>
                    <a:lnTo>
                      <a:pt x="294" y="479"/>
                    </a:lnTo>
                    <a:lnTo>
                      <a:pt x="294" y="483"/>
                    </a:lnTo>
                    <a:lnTo>
                      <a:pt x="294" y="484"/>
                    </a:lnTo>
                    <a:lnTo>
                      <a:pt x="294" y="485"/>
                    </a:lnTo>
                    <a:lnTo>
                      <a:pt x="297" y="487"/>
                    </a:lnTo>
                    <a:lnTo>
                      <a:pt x="298" y="489"/>
                    </a:lnTo>
                    <a:lnTo>
                      <a:pt x="299" y="490"/>
                    </a:lnTo>
                    <a:lnTo>
                      <a:pt x="300" y="492"/>
                    </a:lnTo>
                    <a:lnTo>
                      <a:pt x="303" y="493"/>
                    </a:lnTo>
                    <a:lnTo>
                      <a:pt x="303" y="496"/>
                    </a:lnTo>
                    <a:lnTo>
                      <a:pt x="304" y="496"/>
                    </a:lnTo>
                    <a:lnTo>
                      <a:pt x="304" y="497"/>
                    </a:lnTo>
                    <a:lnTo>
                      <a:pt x="306" y="497"/>
                    </a:lnTo>
                    <a:lnTo>
                      <a:pt x="306" y="496"/>
                    </a:lnTo>
                    <a:lnTo>
                      <a:pt x="306" y="492"/>
                    </a:lnTo>
                    <a:lnTo>
                      <a:pt x="306" y="489"/>
                    </a:lnTo>
                    <a:lnTo>
                      <a:pt x="307" y="488"/>
                    </a:lnTo>
                    <a:lnTo>
                      <a:pt x="308" y="488"/>
                    </a:lnTo>
                    <a:lnTo>
                      <a:pt x="309" y="488"/>
                    </a:lnTo>
                    <a:lnTo>
                      <a:pt x="311" y="488"/>
                    </a:lnTo>
                    <a:lnTo>
                      <a:pt x="312" y="488"/>
                    </a:lnTo>
                    <a:lnTo>
                      <a:pt x="314" y="487"/>
                    </a:lnTo>
                    <a:lnTo>
                      <a:pt x="317" y="488"/>
                    </a:lnTo>
                    <a:lnTo>
                      <a:pt x="318" y="490"/>
                    </a:lnTo>
                    <a:lnTo>
                      <a:pt x="318" y="492"/>
                    </a:lnTo>
                    <a:lnTo>
                      <a:pt x="318" y="496"/>
                    </a:lnTo>
                    <a:lnTo>
                      <a:pt x="318" y="497"/>
                    </a:lnTo>
                    <a:lnTo>
                      <a:pt x="319" y="499"/>
                    </a:lnTo>
                    <a:lnTo>
                      <a:pt x="321" y="501"/>
                    </a:lnTo>
                    <a:lnTo>
                      <a:pt x="321" y="502"/>
                    </a:lnTo>
                    <a:lnTo>
                      <a:pt x="322" y="503"/>
                    </a:lnTo>
                    <a:lnTo>
                      <a:pt x="323" y="504"/>
                    </a:lnTo>
                    <a:lnTo>
                      <a:pt x="325" y="507"/>
                    </a:lnTo>
                    <a:lnTo>
                      <a:pt x="327" y="508"/>
                    </a:lnTo>
                    <a:lnTo>
                      <a:pt x="328" y="508"/>
                    </a:lnTo>
                    <a:lnTo>
                      <a:pt x="330" y="507"/>
                    </a:lnTo>
                    <a:lnTo>
                      <a:pt x="332" y="507"/>
                    </a:lnTo>
                    <a:lnTo>
                      <a:pt x="332" y="504"/>
                    </a:lnTo>
                    <a:lnTo>
                      <a:pt x="333" y="504"/>
                    </a:lnTo>
                    <a:lnTo>
                      <a:pt x="335" y="503"/>
                    </a:lnTo>
                    <a:lnTo>
                      <a:pt x="336" y="504"/>
                    </a:lnTo>
                    <a:lnTo>
                      <a:pt x="336" y="506"/>
                    </a:lnTo>
                    <a:lnTo>
                      <a:pt x="337" y="508"/>
                    </a:lnTo>
                    <a:lnTo>
                      <a:pt x="338" y="511"/>
                    </a:lnTo>
                    <a:lnTo>
                      <a:pt x="341" y="511"/>
                    </a:lnTo>
                    <a:lnTo>
                      <a:pt x="342" y="508"/>
                    </a:lnTo>
                    <a:lnTo>
                      <a:pt x="344" y="507"/>
                    </a:lnTo>
                    <a:lnTo>
                      <a:pt x="345" y="506"/>
                    </a:lnTo>
                    <a:lnTo>
                      <a:pt x="347" y="506"/>
                    </a:lnTo>
                    <a:lnTo>
                      <a:pt x="350" y="506"/>
                    </a:lnTo>
                    <a:lnTo>
                      <a:pt x="351" y="506"/>
                    </a:lnTo>
                    <a:lnTo>
                      <a:pt x="352" y="506"/>
                    </a:lnTo>
                    <a:lnTo>
                      <a:pt x="354" y="507"/>
                    </a:lnTo>
                    <a:lnTo>
                      <a:pt x="355" y="507"/>
                    </a:lnTo>
                    <a:lnTo>
                      <a:pt x="356" y="508"/>
                    </a:lnTo>
                    <a:lnTo>
                      <a:pt x="357" y="511"/>
                    </a:lnTo>
                    <a:lnTo>
                      <a:pt x="359" y="508"/>
                    </a:lnTo>
                    <a:lnTo>
                      <a:pt x="360" y="507"/>
                    </a:lnTo>
                    <a:lnTo>
                      <a:pt x="363" y="507"/>
                    </a:lnTo>
                    <a:lnTo>
                      <a:pt x="364" y="508"/>
                    </a:lnTo>
                    <a:lnTo>
                      <a:pt x="365" y="508"/>
                    </a:lnTo>
                    <a:lnTo>
                      <a:pt x="364" y="511"/>
                    </a:lnTo>
                    <a:lnTo>
                      <a:pt x="364" y="512"/>
                    </a:lnTo>
                    <a:lnTo>
                      <a:pt x="366" y="513"/>
                    </a:lnTo>
                    <a:lnTo>
                      <a:pt x="369" y="521"/>
                    </a:lnTo>
                    <a:lnTo>
                      <a:pt x="371" y="523"/>
                    </a:lnTo>
                    <a:lnTo>
                      <a:pt x="374" y="528"/>
                    </a:lnTo>
                    <a:lnTo>
                      <a:pt x="378" y="530"/>
                    </a:lnTo>
                    <a:lnTo>
                      <a:pt x="378" y="531"/>
                    </a:lnTo>
                    <a:lnTo>
                      <a:pt x="379" y="532"/>
                    </a:lnTo>
                    <a:lnTo>
                      <a:pt x="383" y="534"/>
                    </a:lnTo>
                    <a:lnTo>
                      <a:pt x="384" y="535"/>
                    </a:lnTo>
                    <a:lnTo>
                      <a:pt x="385" y="535"/>
                    </a:lnTo>
                    <a:lnTo>
                      <a:pt x="387" y="534"/>
                    </a:lnTo>
                    <a:lnTo>
                      <a:pt x="387" y="532"/>
                    </a:lnTo>
                    <a:lnTo>
                      <a:pt x="388" y="532"/>
                    </a:lnTo>
                    <a:lnTo>
                      <a:pt x="392" y="531"/>
                    </a:lnTo>
                    <a:lnTo>
                      <a:pt x="392" y="530"/>
                    </a:lnTo>
                    <a:lnTo>
                      <a:pt x="392" y="528"/>
                    </a:lnTo>
                    <a:lnTo>
                      <a:pt x="392" y="527"/>
                    </a:lnTo>
                    <a:lnTo>
                      <a:pt x="393" y="528"/>
                    </a:lnTo>
                    <a:lnTo>
                      <a:pt x="394" y="528"/>
                    </a:lnTo>
                    <a:lnTo>
                      <a:pt x="396" y="530"/>
                    </a:lnTo>
                    <a:lnTo>
                      <a:pt x="397" y="531"/>
                    </a:lnTo>
                    <a:lnTo>
                      <a:pt x="397" y="532"/>
                    </a:lnTo>
                    <a:lnTo>
                      <a:pt x="399" y="532"/>
                    </a:lnTo>
                    <a:lnTo>
                      <a:pt x="402" y="534"/>
                    </a:lnTo>
                    <a:lnTo>
                      <a:pt x="403" y="535"/>
                    </a:lnTo>
                    <a:lnTo>
                      <a:pt x="407" y="535"/>
                    </a:lnTo>
                    <a:lnTo>
                      <a:pt x="408" y="535"/>
                    </a:lnTo>
                    <a:lnTo>
                      <a:pt x="409" y="535"/>
                    </a:lnTo>
                    <a:lnTo>
                      <a:pt x="409" y="536"/>
                    </a:lnTo>
                    <a:lnTo>
                      <a:pt x="411" y="537"/>
                    </a:lnTo>
                    <a:lnTo>
                      <a:pt x="412" y="540"/>
                    </a:lnTo>
                    <a:lnTo>
                      <a:pt x="415" y="537"/>
                    </a:lnTo>
                    <a:lnTo>
                      <a:pt x="415" y="536"/>
                    </a:lnTo>
                    <a:lnTo>
                      <a:pt x="415" y="535"/>
                    </a:lnTo>
                    <a:lnTo>
                      <a:pt x="415" y="534"/>
                    </a:lnTo>
                    <a:lnTo>
                      <a:pt x="416" y="534"/>
                    </a:lnTo>
                    <a:lnTo>
                      <a:pt x="417" y="532"/>
                    </a:lnTo>
                    <a:lnTo>
                      <a:pt x="418" y="532"/>
                    </a:lnTo>
                    <a:lnTo>
                      <a:pt x="420" y="534"/>
                    </a:lnTo>
                    <a:lnTo>
                      <a:pt x="422" y="536"/>
                    </a:lnTo>
                    <a:lnTo>
                      <a:pt x="423" y="537"/>
                    </a:lnTo>
                    <a:lnTo>
                      <a:pt x="426" y="541"/>
                    </a:lnTo>
                    <a:lnTo>
                      <a:pt x="426" y="542"/>
                    </a:lnTo>
                    <a:lnTo>
                      <a:pt x="428" y="544"/>
                    </a:lnTo>
                    <a:lnTo>
                      <a:pt x="430" y="545"/>
                    </a:lnTo>
                    <a:lnTo>
                      <a:pt x="431" y="545"/>
                    </a:lnTo>
                    <a:lnTo>
                      <a:pt x="432" y="546"/>
                    </a:lnTo>
                    <a:lnTo>
                      <a:pt x="432" y="547"/>
                    </a:lnTo>
                    <a:lnTo>
                      <a:pt x="432" y="549"/>
                    </a:lnTo>
                    <a:lnTo>
                      <a:pt x="434" y="550"/>
                    </a:lnTo>
                    <a:lnTo>
                      <a:pt x="436" y="551"/>
                    </a:lnTo>
                    <a:lnTo>
                      <a:pt x="437" y="550"/>
                    </a:lnTo>
                    <a:lnTo>
                      <a:pt x="439" y="550"/>
                    </a:lnTo>
                    <a:lnTo>
                      <a:pt x="440" y="550"/>
                    </a:lnTo>
                    <a:lnTo>
                      <a:pt x="441" y="549"/>
                    </a:lnTo>
                    <a:lnTo>
                      <a:pt x="442" y="549"/>
                    </a:lnTo>
                    <a:lnTo>
                      <a:pt x="444" y="549"/>
                    </a:lnTo>
                    <a:lnTo>
                      <a:pt x="445" y="549"/>
                    </a:lnTo>
                    <a:lnTo>
                      <a:pt x="446" y="550"/>
                    </a:lnTo>
                    <a:lnTo>
                      <a:pt x="447" y="550"/>
                    </a:lnTo>
                    <a:lnTo>
                      <a:pt x="449" y="549"/>
                    </a:lnTo>
                    <a:lnTo>
                      <a:pt x="447" y="546"/>
                    </a:lnTo>
                    <a:lnTo>
                      <a:pt x="447" y="545"/>
                    </a:lnTo>
                    <a:lnTo>
                      <a:pt x="449" y="544"/>
                    </a:lnTo>
                    <a:lnTo>
                      <a:pt x="449" y="542"/>
                    </a:lnTo>
                    <a:lnTo>
                      <a:pt x="451" y="542"/>
                    </a:lnTo>
                    <a:lnTo>
                      <a:pt x="453" y="545"/>
                    </a:lnTo>
                    <a:lnTo>
                      <a:pt x="454" y="545"/>
                    </a:lnTo>
                    <a:lnTo>
                      <a:pt x="454" y="546"/>
                    </a:lnTo>
                    <a:lnTo>
                      <a:pt x="455" y="547"/>
                    </a:lnTo>
                    <a:lnTo>
                      <a:pt x="456" y="546"/>
                    </a:lnTo>
                    <a:lnTo>
                      <a:pt x="459" y="546"/>
                    </a:lnTo>
                    <a:lnTo>
                      <a:pt x="460" y="545"/>
                    </a:lnTo>
                    <a:lnTo>
                      <a:pt x="460" y="544"/>
                    </a:lnTo>
                    <a:lnTo>
                      <a:pt x="459" y="542"/>
                    </a:lnTo>
                    <a:lnTo>
                      <a:pt x="459" y="541"/>
                    </a:lnTo>
                    <a:lnTo>
                      <a:pt x="460" y="541"/>
                    </a:lnTo>
                    <a:lnTo>
                      <a:pt x="460" y="540"/>
                    </a:lnTo>
                    <a:lnTo>
                      <a:pt x="461" y="540"/>
                    </a:lnTo>
                    <a:lnTo>
                      <a:pt x="461" y="537"/>
                    </a:lnTo>
                    <a:lnTo>
                      <a:pt x="463" y="537"/>
                    </a:lnTo>
                    <a:lnTo>
                      <a:pt x="464" y="537"/>
                    </a:lnTo>
                    <a:lnTo>
                      <a:pt x="466" y="537"/>
                    </a:lnTo>
                    <a:lnTo>
                      <a:pt x="468" y="540"/>
                    </a:lnTo>
                    <a:lnTo>
                      <a:pt x="469" y="540"/>
                    </a:lnTo>
                    <a:lnTo>
                      <a:pt x="469" y="541"/>
                    </a:lnTo>
                    <a:lnTo>
                      <a:pt x="472" y="541"/>
                    </a:lnTo>
                    <a:lnTo>
                      <a:pt x="472" y="542"/>
                    </a:lnTo>
                    <a:lnTo>
                      <a:pt x="469" y="542"/>
                    </a:lnTo>
                    <a:lnTo>
                      <a:pt x="470" y="544"/>
                    </a:lnTo>
                    <a:lnTo>
                      <a:pt x="472" y="544"/>
                    </a:lnTo>
                    <a:lnTo>
                      <a:pt x="473" y="545"/>
                    </a:lnTo>
                    <a:lnTo>
                      <a:pt x="474" y="546"/>
                    </a:lnTo>
                    <a:lnTo>
                      <a:pt x="475" y="547"/>
                    </a:lnTo>
                    <a:lnTo>
                      <a:pt x="477" y="547"/>
                    </a:lnTo>
                    <a:lnTo>
                      <a:pt x="478" y="549"/>
                    </a:lnTo>
                    <a:lnTo>
                      <a:pt x="479" y="550"/>
                    </a:lnTo>
                    <a:lnTo>
                      <a:pt x="482" y="550"/>
                    </a:lnTo>
                    <a:lnTo>
                      <a:pt x="483" y="550"/>
                    </a:lnTo>
                    <a:lnTo>
                      <a:pt x="484" y="550"/>
                    </a:lnTo>
                    <a:lnTo>
                      <a:pt x="486" y="550"/>
                    </a:lnTo>
                    <a:lnTo>
                      <a:pt x="487" y="549"/>
                    </a:lnTo>
                    <a:lnTo>
                      <a:pt x="488" y="546"/>
                    </a:lnTo>
                    <a:lnTo>
                      <a:pt x="489" y="545"/>
                    </a:lnTo>
                    <a:lnTo>
                      <a:pt x="491" y="546"/>
                    </a:lnTo>
                    <a:lnTo>
                      <a:pt x="492" y="547"/>
                    </a:lnTo>
                    <a:lnTo>
                      <a:pt x="491" y="550"/>
                    </a:lnTo>
                    <a:lnTo>
                      <a:pt x="492" y="551"/>
                    </a:lnTo>
                    <a:lnTo>
                      <a:pt x="496" y="553"/>
                    </a:lnTo>
                    <a:lnTo>
                      <a:pt x="497" y="551"/>
                    </a:lnTo>
                    <a:lnTo>
                      <a:pt x="497" y="553"/>
                    </a:lnTo>
                    <a:lnTo>
                      <a:pt x="498" y="555"/>
                    </a:lnTo>
                    <a:lnTo>
                      <a:pt x="497" y="556"/>
                    </a:lnTo>
                    <a:lnTo>
                      <a:pt x="498" y="559"/>
                    </a:lnTo>
                    <a:lnTo>
                      <a:pt x="501" y="558"/>
                    </a:lnTo>
                    <a:lnTo>
                      <a:pt x="505" y="558"/>
                    </a:lnTo>
                    <a:lnTo>
                      <a:pt x="507" y="556"/>
                    </a:lnTo>
                    <a:lnTo>
                      <a:pt x="508" y="556"/>
                    </a:lnTo>
                    <a:lnTo>
                      <a:pt x="513" y="556"/>
                    </a:lnTo>
                    <a:lnTo>
                      <a:pt x="516" y="556"/>
                    </a:lnTo>
                    <a:lnTo>
                      <a:pt x="517" y="558"/>
                    </a:lnTo>
                    <a:lnTo>
                      <a:pt x="518" y="559"/>
                    </a:lnTo>
                    <a:lnTo>
                      <a:pt x="526" y="560"/>
                    </a:lnTo>
                    <a:lnTo>
                      <a:pt x="529" y="560"/>
                    </a:lnTo>
                    <a:lnTo>
                      <a:pt x="531" y="560"/>
                    </a:lnTo>
                    <a:lnTo>
                      <a:pt x="534" y="560"/>
                    </a:lnTo>
                    <a:lnTo>
                      <a:pt x="535" y="560"/>
                    </a:lnTo>
                    <a:lnTo>
                      <a:pt x="537" y="561"/>
                    </a:lnTo>
                    <a:lnTo>
                      <a:pt x="540" y="560"/>
                    </a:lnTo>
                    <a:lnTo>
                      <a:pt x="540" y="559"/>
                    </a:lnTo>
                    <a:lnTo>
                      <a:pt x="536" y="558"/>
                    </a:lnTo>
                    <a:lnTo>
                      <a:pt x="536" y="556"/>
                    </a:lnTo>
                    <a:lnTo>
                      <a:pt x="537" y="556"/>
                    </a:lnTo>
                    <a:lnTo>
                      <a:pt x="541" y="556"/>
                    </a:lnTo>
                    <a:lnTo>
                      <a:pt x="543" y="556"/>
                    </a:lnTo>
                    <a:lnTo>
                      <a:pt x="544" y="558"/>
                    </a:lnTo>
                    <a:lnTo>
                      <a:pt x="545" y="558"/>
                    </a:lnTo>
                    <a:lnTo>
                      <a:pt x="546" y="558"/>
                    </a:lnTo>
                    <a:lnTo>
                      <a:pt x="546" y="559"/>
                    </a:lnTo>
                    <a:lnTo>
                      <a:pt x="549" y="560"/>
                    </a:lnTo>
                    <a:lnTo>
                      <a:pt x="551" y="561"/>
                    </a:lnTo>
                    <a:lnTo>
                      <a:pt x="553" y="561"/>
                    </a:lnTo>
                    <a:lnTo>
                      <a:pt x="558" y="560"/>
                    </a:lnTo>
                    <a:lnTo>
                      <a:pt x="556" y="559"/>
                    </a:lnTo>
                    <a:lnTo>
                      <a:pt x="556" y="558"/>
                    </a:lnTo>
                    <a:lnTo>
                      <a:pt x="555" y="556"/>
                    </a:lnTo>
                    <a:lnTo>
                      <a:pt x="553" y="553"/>
                    </a:lnTo>
                    <a:lnTo>
                      <a:pt x="551" y="551"/>
                    </a:lnTo>
                    <a:lnTo>
                      <a:pt x="550" y="547"/>
                    </a:lnTo>
                    <a:lnTo>
                      <a:pt x="550" y="544"/>
                    </a:lnTo>
                    <a:lnTo>
                      <a:pt x="549" y="542"/>
                    </a:lnTo>
                    <a:lnTo>
                      <a:pt x="548" y="541"/>
                    </a:lnTo>
                    <a:lnTo>
                      <a:pt x="546" y="540"/>
                    </a:lnTo>
                    <a:lnTo>
                      <a:pt x="545" y="537"/>
                    </a:lnTo>
                    <a:lnTo>
                      <a:pt x="544" y="536"/>
                    </a:lnTo>
                    <a:lnTo>
                      <a:pt x="541" y="536"/>
                    </a:lnTo>
                    <a:lnTo>
                      <a:pt x="540" y="535"/>
                    </a:lnTo>
                    <a:lnTo>
                      <a:pt x="541" y="532"/>
                    </a:lnTo>
                    <a:lnTo>
                      <a:pt x="540" y="531"/>
                    </a:lnTo>
                    <a:lnTo>
                      <a:pt x="537" y="530"/>
                    </a:lnTo>
                    <a:lnTo>
                      <a:pt x="537" y="528"/>
                    </a:lnTo>
                    <a:lnTo>
                      <a:pt x="536" y="527"/>
                    </a:lnTo>
                    <a:lnTo>
                      <a:pt x="535" y="526"/>
                    </a:lnTo>
                    <a:lnTo>
                      <a:pt x="534" y="526"/>
                    </a:lnTo>
                    <a:lnTo>
                      <a:pt x="534" y="523"/>
                    </a:lnTo>
                    <a:lnTo>
                      <a:pt x="534" y="522"/>
                    </a:lnTo>
                    <a:lnTo>
                      <a:pt x="532" y="522"/>
                    </a:lnTo>
                    <a:lnTo>
                      <a:pt x="531" y="521"/>
                    </a:lnTo>
                    <a:lnTo>
                      <a:pt x="529" y="521"/>
                    </a:lnTo>
                    <a:lnTo>
                      <a:pt x="530" y="520"/>
                    </a:lnTo>
                    <a:lnTo>
                      <a:pt x="530" y="518"/>
                    </a:lnTo>
                    <a:lnTo>
                      <a:pt x="532" y="518"/>
                    </a:lnTo>
                    <a:lnTo>
                      <a:pt x="534" y="517"/>
                    </a:lnTo>
                    <a:lnTo>
                      <a:pt x="536" y="517"/>
                    </a:lnTo>
                    <a:lnTo>
                      <a:pt x="537" y="516"/>
                    </a:lnTo>
                    <a:lnTo>
                      <a:pt x="540" y="515"/>
                    </a:lnTo>
                    <a:lnTo>
                      <a:pt x="536" y="515"/>
                    </a:lnTo>
                    <a:lnTo>
                      <a:pt x="536" y="513"/>
                    </a:lnTo>
                    <a:lnTo>
                      <a:pt x="535" y="512"/>
                    </a:lnTo>
                    <a:lnTo>
                      <a:pt x="535" y="511"/>
                    </a:lnTo>
                    <a:lnTo>
                      <a:pt x="536" y="511"/>
                    </a:lnTo>
                    <a:lnTo>
                      <a:pt x="540" y="512"/>
                    </a:lnTo>
                    <a:lnTo>
                      <a:pt x="541" y="512"/>
                    </a:lnTo>
                    <a:lnTo>
                      <a:pt x="544" y="512"/>
                    </a:lnTo>
                    <a:lnTo>
                      <a:pt x="545" y="512"/>
                    </a:lnTo>
                    <a:lnTo>
                      <a:pt x="546" y="512"/>
                    </a:lnTo>
                    <a:lnTo>
                      <a:pt x="546" y="511"/>
                    </a:lnTo>
                    <a:lnTo>
                      <a:pt x="545" y="508"/>
                    </a:lnTo>
                    <a:lnTo>
                      <a:pt x="544" y="507"/>
                    </a:lnTo>
                    <a:lnTo>
                      <a:pt x="541" y="507"/>
                    </a:lnTo>
                    <a:lnTo>
                      <a:pt x="540" y="507"/>
                    </a:lnTo>
                    <a:lnTo>
                      <a:pt x="537" y="504"/>
                    </a:lnTo>
                    <a:lnTo>
                      <a:pt x="537" y="503"/>
                    </a:lnTo>
                    <a:lnTo>
                      <a:pt x="536" y="504"/>
                    </a:lnTo>
                    <a:lnTo>
                      <a:pt x="534" y="506"/>
                    </a:lnTo>
                    <a:lnTo>
                      <a:pt x="531" y="507"/>
                    </a:lnTo>
                    <a:lnTo>
                      <a:pt x="531" y="506"/>
                    </a:lnTo>
                    <a:lnTo>
                      <a:pt x="531" y="504"/>
                    </a:lnTo>
                    <a:lnTo>
                      <a:pt x="532" y="503"/>
                    </a:lnTo>
                    <a:lnTo>
                      <a:pt x="534" y="502"/>
                    </a:lnTo>
                    <a:lnTo>
                      <a:pt x="534" y="501"/>
                    </a:lnTo>
                    <a:lnTo>
                      <a:pt x="535" y="499"/>
                    </a:lnTo>
                    <a:lnTo>
                      <a:pt x="534" y="498"/>
                    </a:lnTo>
                    <a:lnTo>
                      <a:pt x="532" y="499"/>
                    </a:lnTo>
                    <a:lnTo>
                      <a:pt x="531" y="501"/>
                    </a:lnTo>
                    <a:lnTo>
                      <a:pt x="530" y="501"/>
                    </a:lnTo>
                    <a:lnTo>
                      <a:pt x="529" y="502"/>
                    </a:lnTo>
                    <a:lnTo>
                      <a:pt x="527" y="501"/>
                    </a:lnTo>
                    <a:lnTo>
                      <a:pt x="526" y="501"/>
                    </a:lnTo>
                    <a:lnTo>
                      <a:pt x="524" y="502"/>
                    </a:lnTo>
                    <a:lnTo>
                      <a:pt x="522" y="502"/>
                    </a:lnTo>
                    <a:lnTo>
                      <a:pt x="521" y="501"/>
                    </a:lnTo>
                    <a:lnTo>
                      <a:pt x="520" y="499"/>
                    </a:lnTo>
                    <a:lnTo>
                      <a:pt x="518" y="498"/>
                    </a:lnTo>
                    <a:lnTo>
                      <a:pt x="517" y="497"/>
                    </a:lnTo>
                    <a:lnTo>
                      <a:pt x="517" y="496"/>
                    </a:lnTo>
                    <a:lnTo>
                      <a:pt x="518" y="493"/>
                    </a:lnTo>
                    <a:lnTo>
                      <a:pt x="521" y="493"/>
                    </a:lnTo>
                    <a:lnTo>
                      <a:pt x="522" y="493"/>
                    </a:lnTo>
                    <a:lnTo>
                      <a:pt x="524" y="492"/>
                    </a:lnTo>
                    <a:lnTo>
                      <a:pt x="526" y="490"/>
                    </a:lnTo>
                    <a:lnTo>
                      <a:pt x="526" y="489"/>
                    </a:lnTo>
                    <a:lnTo>
                      <a:pt x="524" y="489"/>
                    </a:lnTo>
                    <a:lnTo>
                      <a:pt x="522" y="488"/>
                    </a:lnTo>
                    <a:lnTo>
                      <a:pt x="521" y="489"/>
                    </a:lnTo>
                    <a:lnTo>
                      <a:pt x="520" y="489"/>
                    </a:lnTo>
                    <a:lnTo>
                      <a:pt x="518" y="489"/>
                    </a:lnTo>
                    <a:lnTo>
                      <a:pt x="518" y="488"/>
                    </a:lnTo>
                    <a:lnTo>
                      <a:pt x="517" y="487"/>
                    </a:lnTo>
                    <a:lnTo>
                      <a:pt x="516" y="485"/>
                    </a:lnTo>
                    <a:lnTo>
                      <a:pt x="515" y="487"/>
                    </a:lnTo>
                    <a:lnTo>
                      <a:pt x="513" y="487"/>
                    </a:lnTo>
                    <a:lnTo>
                      <a:pt x="513" y="488"/>
                    </a:lnTo>
                    <a:lnTo>
                      <a:pt x="512" y="489"/>
                    </a:lnTo>
                    <a:lnTo>
                      <a:pt x="512" y="490"/>
                    </a:lnTo>
                    <a:lnTo>
                      <a:pt x="511" y="492"/>
                    </a:lnTo>
                    <a:lnTo>
                      <a:pt x="508" y="492"/>
                    </a:lnTo>
                    <a:lnTo>
                      <a:pt x="508" y="490"/>
                    </a:lnTo>
                    <a:lnTo>
                      <a:pt x="508" y="489"/>
                    </a:lnTo>
                    <a:lnTo>
                      <a:pt x="508" y="487"/>
                    </a:lnTo>
                    <a:lnTo>
                      <a:pt x="511" y="487"/>
                    </a:lnTo>
                    <a:lnTo>
                      <a:pt x="512" y="485"/>
                    </a:lnTo>
                    <a:lnTo>
                      <a:pt x="513" y="485"/>
                    </a:lnTo>
                    <a:lnTo>
                      <a:pt x="515" y="484"/>
                    </a:lnTo>
                    <a:lnTo>
                      <a:pt x="517" y="484"/>
                    </a:lnTo>
                    <a:lnTo>
                      <a:pt x="518" y="485"/>
                    </a:lnTo>
                    <a:lnTo>
                      <a:pt x="520" y="485"/>
                    </a:lnTo>
                    <a:lnTo>
                      <a:pt x="521" y="484"/>
                    </a:lnTo>
                    <a:lnTo>
                      <a:pt x="520" y="483"/>
                    </a:lnTo>
                    <a:lnTo>
                      <a:pt x="518" y="483"/>
                    </a:lnTo>
                    <a:lnTo>
                      <a:pt x="518" y="482"/>
                    </a:lnTo>
                    <a:lnTo>
                      <a:pt x="520" y="479"/>
                    </a:lnTo>
                    <a:lnTo>
                      <a:pt x="521" y="479"/>
                    </a:lnTo>
                    <a:lnTo>
                      <a:pt x="522" y="478"/>
                    </a:lnTo>
                    <a:lnTo>
                      <a:pt x="522" y="477"/>
                    </a:lnTo>
                    <a:lnTo>
                      <a:pt x="522" y="475"/>
                    </a:lnTo>
                    <a:lnTo>
                      <a:pt x="522" y="474"/>
                    </a:lnTo>
                    <a:lnTo>
                      <a:pt x="521" y="475"/>
                    </a:lnTo>
                    <a:lnTo>
                      <a:pt x="520" y="477"/>
                    </a:lnTo>
                    <a:lnTo>
                      <a:pt x="518" y="477"/>
                    </a:lnTo>
                    <a:lnTo>
                      <a:pt x="518" y="478"/>
                    </a:lnTo>
                    <a:lnTo>
                      <a:pt x="517" y="478"/>
                    </a:lnTo>
                    <a:lnTo>
                      <a:pt x="516" y="477"/>
                    </a:lnTo>
                    <a:lnTo>
                      <a:pt x="516" y="475"/>
                    </a:lnTo>
                    <a:lnTo>
                      <a:pt x="515" y="474"/>
                    </a:lnTo>
                    <a:lnTo>
                      <a:pt x="515" y="473"/>
                    </a:lnTo>
                    <a:lnTo>
                      <a:pt x="516" y="473"/>
                    </a:lnTo>
                    <a:lnTo>
                      <a:pt x="517" y="473"/>
                    </a:lnTo>
                    <a:lnTo>
                      <a:pt x="517" y="471"/>
                    </a:lnTo>
                    <a:lnTo>
                      <a:pt x="517" y="469"/>
                    </a:lnTo>
                    <a:lnTo>
                      <a:pt x="517" y="468"/>
                    </a:lnTo>
                    <a:lnTo>
                      <a:pt x="516" y="466"/>
                    </a:lnTo>
                    <a:lnTo>
                      <a:pt x="515" y="464"/>
                    </a:lnTo>
                    <a:lnTo>
                      <a:pt x="515" y="466"/>
                    </a:lnTo>
                    <a:lnTo>
                      <a:pt x="515" y="469"/>
                    </a:lnTo>
                    <a:lnTo>
                      <a:pt x="515" y="470"/>
                    </a:lnTo>
                    <a:lnTo>
                      <a:pt x="513" y="469"/>
                    </a:lnTo>
                    <a:lnTo>
                      <a:pt x="512" y="468"/>
                    </a:lnTo>
                    <a:lnTo>
                      <a:pt x="512" y="466"/>
                    </a:lnTo>
                    <a:lnTo>
                      <a:pt x="511" y="466"/>
                    </a:lnTo>
                    <a:lnTo>
                      <a:pt x="508" y="466"/>
                    </a:lnTo>
                    <a:lnTo>
                      <a:pt x="507" y="468"/>
                    </a:lnTo>
                    <a:lnTo>
                      <a:pt x="506" y="468"/>
                    </a:lnTo>
                    <a:lnTo>
                      <a:pt x="505" y="468"/>
                    </a:lnTo>
                    <a:lnTo>
                      <a:pt x="503" y="468"/>
                    </a:lnTo>
                    <a:lnTo>
                      <a:pt x="502" y="468"/>
                    </a:lnTo>
                    <a:lnTo>
                      <a:pt x="502" y="466"/>
                    </a:lnTo>
                    <a:lnTo>
                      <a:pt x="502" y="463"/>
                    </a:lnTo>
                    <a:lnTo>
                      <a:pt x="503" y="463"/>
                    </a:lnTo>
                    <a:lnTo>
                      <a:pt x="505" y="461"/>
                    </a:lnTo>
                    <a:lnTo>
                      <a:pt x="506" y="461"/>
                    </a:lnTo>
                    <a:lnTo>
                      <a:pt x="507" y="460"/>
                    </a:lnTo>
                    <a:lnTo>
                      <a:pt x="506" y="460"/>
                    </a:lnTo>
                    <a:lnTo>
                      <a:pt x="505" y="460"/>
                    </a:lnTo>
                    <a:lnTo>
                      <a:pt x="503" y="460"/>
                    </a:lnTo>
                    <a:lnTo>
                      <a:pt x="503" y="459"/>
                    </a:lnTo>
                    <a:lnTo>
                      <a:pt x="502" y="458"/>
                    </a:lnTo>
                    <a:lnTo>
                      <a:pt x="501" y="458"/>
                    </a:lnTo>
                    <a:lnTo>
                      <a:pt x="499" y="456"/>
                    </a:lnTo>
                    <a:lnTo>
                      <a:pt x="501" y="455"/>
                    </a:lnTo>
                    <a:lnTo>
                      <a:pt x="499" y="452"/>
                    </a:lnTo>
                    <a:lnTo>
                      <a:pt x="498" y="451"/>
                    </a:lnTo>
                    <a:lnTo>
                      <a:pt x="498" y="449"/>
                    </a:lnTo>
                    <a:lnTo>
                      <a:pt x="497" y="449"/>
                    </a:lnTo>
                    <a:lnTo>
                      <a:pt x="496" y="451"/>
                    </a:lnTo>
                    <a:lnTo>
                      <a:pt x="493" y="451"/>
                    </a:lnTo>
                    <a:lnTo>
                      <a:pt x="492" y="451"/>
                    </a:lnTo>
                    <a:lnTo>
                      <a:pt x="489" y="451"/>
                    </a:lnTo>
                    <a:lnTo>
                      <a:pt x="489" y="452"/>
                    </a:lnTo>
                    <a:lnTo>
                      <a:pt x="488" y="452"/>
                    </a:lnTo>
                    <a:lnTo>
                      <a:pt x="488" y="449"/>
                    </a:lnTo>
                    <a:lnTo>
                      <a:pt x="488" y="447"/>
                    </a:lnTo>
                    <a:lnTo>
                      <a:pt x="487" y="446"/>
                    </a:lnTo>
                    <a:lnTo>
                      <a:pt x="486" y="447"/>
                    </a:lnTo>
                    <a:lnTo>
                      <a:pt x="484" y="447"/>
                    </a:lnTo>
                    <a:lnTo>
                      <a:pt x="482" y="447"/>
                    </a:lnTo>
                    <a:lnTo>
                      <a:pt x="479" y="446"/>
                    </a:lnTo>
                    <a:lnTo>
                      <a:pt x="479" y="445"/>
                    </a:lnTo>
                    <a:lnTo>
                      <a:pt x="479" y="444"/>
                    </a:lnTo>
                    <a:lnTo>
                      <a:pt x="479" y="442"/>
                    </a:lnTo>
                    <a:lnTo>
                      <a:pt x="479" y="441"/>
                    </a:lnTo>
                    <a:lnTo>
                      <a:pt x="478" y="441"/>
                    </a:lnTo>
                    <a:lnTo>
                      <a:pt x="477" y="441"/>
                    </a:lnTo>
                    <a:lnTo>
                      <a:pt x="475" y="441"/>
                    </a:lnTo>
                    <a:lnTo>
                      <a:pt x="475" y="442"/>
                    </a:lnTo>
                    <a:lnTo>
                      <a:pt x="475" y="444"/>
                    </a:lnTo>
                    <a:lnTo>
                      <a:pt x="474" y="445"/>
                    </a:lnTo>
                    <a:lnTo>
                      <a:pt x="473" y="445"/>
                    </a:lnTo>
                    <a:lnTo>
                      <a:pt x="472" y="444"/>
                    </a:lnTo>
                    <a:lnTo>
                      <a:pt x="472" y="442"/>
                    </a:lnTo>
                    <a:lnTo>
                      <a:pt x="470" y="442"/>
                    </a:lnTo>
                    <a:lnTo>
                      <a:pt x="468" y="442"/>
                    </a:lnTo>
                    <a:lnTo>
                      <a:pt x="466" y="442"/>
                    </a:lnTo>
                    <a:lnTo>
                      <a:pt x="464" y="442"/>
                    </a:lnTo>
                    <a:lnTo>
                      <a:pt x="464" y="441"/>
                    </a:lnTo>
                    <a:lnTo>
                      <a:pt x="464" y="440"/>
                    </a:lnTo>
                    <a:lnTo>
                      <a:pt x="466" y="440"/>
                    </a:lnTo>
                    <a:lnTo>
                      <a:pt x="468" y="438"/>
                    </a:lnTo>
                    <a:lnTo>
                      <a:pt x="466" y="437"/>
                    </a:lnTo>
                    <a:lnTo>
                      <a:pt x="464" y="438"/>
                    </a:lnTo>
                    <a:lnTo>
                      <a:pt x="463" y="438"/>
                    </a:lnTo>
                    <a:lnTo>
                      <a:pt x="463" y="437"/>
                    </a:lnTo>
                    <a:lnTo>
                      <a:pt x="463" y="436"/>
                    </a:lnTo>
                    <a:lnTo>
                      <a:pt x="464" y="436"/>
                    </a:lnTo>
                    <a:lnTo>
                      <a:pt x="466" y="433"/>
                    </a:lnTo>
                    <a:lnTo>
                      <a:pt x="466" y="432"/>
                    </a:lnTo>
                    <a:lnTo>
                      <a:pt x="466" y="431"/>
                    </a:lnTo>
                    <a:lnTo>
                      <a:pt x="466" y="430"/>
                    </a:lnTo>
                    <a:lnTo>
                      <a:pt x="466" y="428"/>
                    </a:lnTo>
                    <a:lnTo>
                      <a:pt x="466" y="427"/>
                    </a:lnTo>
                    <a:lnTo>
                      <a:pt x="463" y="422"/>
                    </a:lnTo>
                    <a:lnTo>
                      <a:pt x="460" y="417"/>
                    </a:lnTo>
                    <a:lnTo>
                      <a:pt x="459" y="417"/>
                    </a:lnTo>
                    <a:lnTo>
                      <a:pt x="458" y="416"/>
                    </a:lnTo>
                    <a:lnTo>
                      <a:pt x="456" y="416"/>
                    </a:lnTo>
                    <a:lnTo>
                      <a:pt x="456" y="414"/>
                    </a:lnTo>
                    <a:lnTo>
                      <a:pt x="458" y="413"/>
                    </a:lnTo>
                    <a:lnTo>
                      <a:pt x="458" y="412"/>
                    </a:lnTo>
                    <a:lnTo>
                      <a:pt x="456" y="412"/>
                    </a:lnTo>
                    <a:lnTo>
                      <a:pt x="456" y="411"/>
                    </a:lnTo>
                    <a:lnTo>
                      <a:pt x="455" y="411"/>
                    </a:lnTo>
                    <a:lnTo>
                      <a:pt x="454" y="411"/>
                    </a:lnTo>
                    <a:lnTo>
                      <a:pt x="453" y="411"/>
                    </a:lnTo>
                    <a:lnTo>
                      <a:pt x="451" y="412"/>
                    </a:lnTo>
                    <a:lnTo>
                      <a:pt x="451" y="411"/>
                    </a:lnTo>
                    <a:lnTo>
                      <a:pt x="451" y="409"/>
                    </a:lnTo>
                    <a:lnTo>
                      <a:pt x="449" y="409"/>
                    </a:lnTo>
                    <a:lnTo>
                      <a:pt x="447" y="409"/>
                    </a:lnTo>
                    <a:lnTo>
                      <a:pt x="447" y="408"/>
                    </a:lnTo>
                    <a:lnTo>
                      <a:pt x="446" y="408"/>
                    </a:lnTo>
                    <a:lnTo>
                      <a:pt x="445" y="408"/>
                    </a:lnTo>
                    <a:lnTo>
                      <a:pt x="444" y="407"/>
                    </a:lnTo>
                    <a:lnTo>
                      <a:pt x="445" y="404"/>
                    </a:lnTo>
                    <a:lnTo>
                      <a:pt x="446" y="403"/>
                    </a:lnTo>
                    <a:lnTo>
                      <a:pt x="447" y="403"/>
                    </a:lnTo>
                    <a:lnTo>
                      <a:pt x="451" y="403"/>
                    </a:lnTo>
                    <a:lnTo>
                      <a:pt x="453" y="402"/>
                    </a:lnTo>
                    <a:lnTo>
                      <a:pt x="449" y="400"/>
                    </a:lnTo>
                    <a:lnTo>
                      <a:pt x="447" y="399"/>
                    </a:lnTo>
                    <a:lnTo>
                      <a:pt x="447" y="397"/>
                    </a:lnTo>
                    <a:lnTo>
                      <a:pt x="447" y="395"/>
                    </a:lnTo>
                    <a:lnTo>
                      <a:pt x="446" y="395"/>
                    </a:lnTo>
                    <a:lnTo>
                      <a:pt x="445" y="397"/>
                    </a:lnTo>
                    <a:lnTo>
                      <a:pt x="445" y="398"/>
                    </a:lnTo>
                    <a:lnTo>
                      <a:pt x="445" y="399"/>
                    </a:lnTo>
                    <a:lnTo>
                      <a:pt x="444" y="400"/>
                    </a:lnTo>
                    <a:lnTo>
                      <a:pt x="442" y="400"/>
                    </a:lnTo>
                    <a:lnTo>
                      <a:pt x="442" y="399"/>
                    </a:lnTo>
                    <a:lnTo>
                      <a:pt x="442" y="398"/>
                    </a:lnTo>
                    <a:lnTo>
                      <a:pt x="442" y="397"/>
                    </a:lnTo>
                    <a:lnTo>
                      <a:pt x="442" y="395"/>
                    </a:lnTo>
                    <a:lnTo>
                      <a:pt x="441" y="395"/>
                    </a:lnTo>
                    <a:lnTo>
                      <a:pt x="440" y="395"/>
                    </a:lnTo>
                    <a:lnTo>
                      <a:pt x="439" y="394"/>
                    </a:lnTo>
                    <a:lnTo>
                      <a:pt x="439" y="393"/>
                    </a:lnTo>
                    <a:lnTo>
                      <a:pt x="440" y="393"/>
                    </a:lnTo>
                    <a:lnTo>
                      <a:pt x="441" y="393"/>
                    </a:lnTo>
                    <a:lnTo>
                      <a:pt x="444" y="393"/>
                    </a:lnTo>
                    <a:lnTo>
                      <a:pt x="444" y="392"/>
                    </a:lnTo>
                    <a:lnTo>
                      <a:pt x="442" y="392"/>
                    </a:lnTo>
                    <a:lnTo>
                      <a:pt x="441" y="389"/>
                    </a:lnTo>
                    <a:lnTo>
                      <a:pt x="441" y="388"/>
                    </a:lnTo>
                    <a:lnTo>
                      <a:pt x="440" y="387"/>
                    </a:lnTo>
                    <a:lnTo>
                      <a:pt x="439" y="385"/>
                    </a:lnTo>
                    <a:lnTo>
                      <a:pt x="437" y="385"/>
                    </a:lnTo>
                    <a:lnTo>
                      <a:pt x="437" y="384"/>
                    </a:lnTo>
                    <a:lnTo>
                      <a:pt x="437" y="383"/>
                    </a:lnTo>
                    <a:lnTo>
                      <a:pt x="437" y="381"/>
                    </a:lnTo>
                    <a:lnTo>
                      <a:pt x="436" y="380"/>
                    </a:lnTo>
                    <a:lnTo>
                      <a:pt x="436" y="379"/>
                    </a:lnTo>
                    <a:lnTo>
                      <a:pt x="436" y="378"/>
                    </a:lnTo>
                    <a:lnTo>
                      <a:pt x="436" y="376"/>
                    </a:lnTo>
                    <a:lnTo>
                      <a:pt x="436" y="374"/>
                    </a:lnTo>
                    <a:lnTo>
                      <a:pt x="437" y="374"/>
                    </a:lnTo>
                    <a:lnTo>
                      <a:pt x="439" y="374"/>
                    </a:lnTo>
                    <a:lnTo>
                      <a:pt x="440" y="373"/>
                    </a:lnTo>
                    <a:lnTo>
                      <a:pt x="440" y="370"/>
                    </a:lnTo>
                    <a:lnTo>
                      <a:pt x="439" y="370"/>
                    </a:lnTo>
                    <a:lnTo>
                      <a:pt x="437" y="369"/>
                    </a:lnTo>
                    <a:lnTo>
                      <a:pt x="439" y="369"/>
                    </a:lnTo>
                    <a:lnTo>
                      <a:pt x="440" y="368"/>
                    </a:lnTo>
                    <a:lnTo>
                      <a:pt x="441" y="368"/>
                    </a:lnTo>
                    <a:lnTo>
                      <a:pt x="440" y="368"/>
                    </a:lnTo>
                    <a:lnTo>
                      <a:pt x="439" y="368"/>
                    </a:lnTo>
                    <a:lnTo>
                      <a:pt x="437" y="368"/>
                    </a:lnTo>
                    <a:lnTo>
                      <a:pt x="437" y="366"/>
                    </a:lnTo>
                    <a:lnTo>
                      <a:pt x="439" y="365"/>
                    </a:lnTo>
                    <a:lnTo>
                      <a:pt x="440" y="365"/>
                    </a:lnTo>
                    <a:lnTo>
                      <a:pt x="439" y="364"/>
                    </a:lnTo>
                    <a:lnTo>
                      <a:pt x="437" y="364"/>
                    </a:lnTo>
                    <a:lnTo>
                      <a:pt x="436" y="360"/>
                    </a:lnTo>
                    <a:lnTo>
                      <a:pt x="436" y="356"/>
                    </a:lnTo>
                    <a:lnTo>
                      <a:pt x="436" y="355"/>
                    </a:lnTo>
                    <a:lnTo>
                      <a:pt x="434" y="352"/>
                    </a:lnTo>
                    <a:lnTo>
                      <a:pt x="434" y="351"/>
                    </a:lnTo>
                    <a:lnTo>
                      <a:pt x="434" y="350"/>
                    </a:lnTo>
                    <a:lnTo>
                      <a:pt x="432" y="349"/>
                    </a:lnTo>
                    <a:lnTo>
                      <a:pt x="431" y="347"/>
                    </a:lnTo>
                    <a:lnTo>
                      <a:pt x="430" y="345"/>
                    </a:lnTo>
                    <a:lnTo>
                      <a:pt x="428" y="343"/>
                    </a:lnTo>
                    <a:lnTo>
                      <a:pt x="428" y="342"/>
                    </a:lnTo>
                    <a:lnTo>
                      <a:pt x="430" y="341"/>
                    </a:lnTo>
                    <a:lnTo>
                      <a:pt x="430" y="340"/>
                    </a:lnTo>
                    <a:lnTo>
                      <a:pt x="431" y="337"/>
                    </a:lnTo>
                    <a:lnTo>
                      <a:pt x="432" y="336"/>
                    </a:lnTo>
                    <a:lnTo>
                      <a:pt x="436" y="333"/>
                    </a:lnTo>
                    <a:lnTo>
                      <a:pt x="436" y="330"/>
                    </a:lnTo>
                    <a:lnTo>
                      <a:pt x="434" y="330"/>
                    </a:lnTo>
                    <a:lnTo>
                      <a:pt x="432" y="330"/>
                    </a:lnTo>
                    <a:lnTo>
                      <a:pt x="431" y="330"/>
                    </a:lnTo>
                    <a:lnTo>
                      <a:pt x="430" y="330"/>
                    </a:lnTo>
                    <a:lnTo>
                      <a:pt x="428" y="328"/>
                    </a:lnTo>
                    <a:lnTo>
                      <a:pt x="427" y="327"/>
                    </a:lnTo>
                    <a:lnTo>
                      <a:pt x="426" y="326"/>
                    </a:lnTo>
                    <a:lnTo>
                      <a:pt x="425" y="326"/>
                    </a:lnTo>
                    <a:lnTo>
                      <a:pt x="422" y="323"/>
                    </a:lnTo>
                    <a:lnTo>
                      <a:pt x="420" y="323"/>
                    </a:lnTo>
                    <a:lnTo>
                      <a:pt x="418" y="322"/>
                    </a:lnTo>
                    <a:lnTo>
                      <a:pt x="418" y="321"/>
                    </a:lnTo>
                    <a:lnTo>
                      <a:pt x="418" y="319"/>
                    </a:lnTo>
                    <a:lnTo>
                      <a:pt x="417" y="319"/>
                    </a:lnTo>
                    <a:lnTo>
                      <a:pt x="416" y="319"/>
                    </a:lnTo>
                    <a:lnTo>
                      <a:pt x="415" y="319"/>
                    </a:lnTo>
                    <a:lnTo>
                      <a:pt x="413" y="318"/>
                    </a:lnTo>
                    <a:lnTo>
                      <a:pt x="411" y="318"/>
                    </a:lnTo>
                    <a:lnTo>
                      <a:pt x="408" y="317"/>
                    </a:lnTo>
                    <a:lnTo>
                      <a:pt x="407" y="317"/>
                    </a:lnTo>
                    <a:lnTo>
                      <a:pt x="404" y="318"/>
                    </a:lnTo>
                    <a:lnTo>
                      <a:pt x="401" y="321"/>
                    </a:lnTo>
                    <a:lnTo>
                      <a:pt x="399" y="322"/>
                    </a:lnTo>
                    <a:lnTo>
                      <a:pt x="398" y="321"/>
                    </a:lnTo>
                    <a:lnTo>
                      <a:pt x="398" y="319"/>
                    </a:lnTo>
                    <a:lnTo>
                      <a:pt x="398" y="317"/>
                    </a:lnTo>
                    <a:lnTo>
                      <a:pt x="397" y="313"/>
                    </a:lnTo>
                    <a:lnTo>
                      <a:pt x="397" y="311"/>
                    </a:lnTo>
                    <a:lnTo>
                      <a:pt x="396" y="309"/>
                    </a:lnTo>
                    <a:lnTo>
                      <a:pt x="394" y="308"/>
                    </a:lnTo>
                    <a:lnTo>
                      <a:pt x="393" y="308"/>
                    </a:lnTo>
                    <a:lnTo>
                      <a:pt x="389" y="307"/>
                    </a:lnTo>
                    <a:lnTo>
                      <a:pt x="388" y="307"/>
                    </a:lnTo>
                    <a:lnTo>
                      <a:pt x="385" y="307"/>
                    </a:lnTo>
                    <a:lnTo>
                      <a:pt x="383" y="308"/>
                    </a:lnTo>
                    <a:lnTo>
                      <a:pt x="380" y="308"/>
                    </a:lnTo>
                    <a:lnTo>
                      <a:pt x="379" y="308"/>
                    </a:lnTo>
                    <a:lnTo>
                      <a:pt x="378" y="307"/>
                    </a:lnTo>
                    <a:lnTo>
                      <a:pt x="378" y="304"/>
                    </a:lnTo>
                    <a:lnTo>
                      <a:pt x="377" y="300"/>
                    </a:lnTo>
                    <a:lnTo>
                      <a:pt x="377" y="299"/>
                    </a:lnTo>
                    <a:lnTo>
                      <a:pt x="373" y="298"/>
                    </a:lnTo>
                    <a:lnTo>
                      <a:pt x="371" y="297"/>
                    </a:lnTo>
                    <a:lnTo>
                      <a:pt x="369" y="295"/>
                    </a:lnTo>
                    <a:lnTo>
                      <a:pt x="369" y="293"/>
                    </a:lnTo>
                    <a:lnTo>
                      <a:pt x="369" y="290"/>
                    </a:lnTo>
                    <a:lnTo>
                      <a:pt x="369" y="288"/>
                    </a:lnTo>
                    <a:lnTo>
                      <a:pt x="370" y="285"/>
                    </a:lnTo>
                    <a:lnTo>
                      <a:pt x="370" y="284"/>
                    </a:lnTo>
                    <a:lnTo>
                      <a:pt x="370" y="283"/>
                    </a:lnTo>
                    <a:lnTo>
                      <a:pt x="369" y="283"/>
                    </a:lnTo>
                    <a:lnTo>
                      <a:pt x="368" y="281"/>
                    </a:lnTo>
                    <a:lnTo>
                      <a:pt x="368" y="279"/>
                    </a:lnTo>
                    <a:lnTo>
                      <a:pt x="368" y="278"/>
                    </a:lnTo>
                    <a:lnTo>
                      <a:pt x="370" y="276"/>
                    </a:lnTo>
                    <a:lnTo>
                      <a:pt x="371" y="275"/>
                    </a:lnTo>
                    <a:lnTo>
                      <a:pt x="369" y="274"/>
                    </a:lnTo>
                    <a:lnTo>
                      <a:pt x="369" y="273"/>
                    </a:lnTo>
                    <a:lnTo>
                      <a:pt x="369" y="270"/>
                    </a:lnTo>
                    <a:lnTo>
                      <a:pt x="368" y="269"/>
                    </a:lnTo>
                    <a:lnTo>
                      <a:pt x="368" y="267"/>
                    </a:lnTo>
                    <a:lnTo>
                      <a:pt x="366" y="267"/>
                    </a:lnTo>
                    <a:lnTo>
                      <a:pt x="365" y="267"/>
                    </a:lnTo>
                    <a:lnTo>
                      <a:pt x="364" y="269"/>
                    </a:lnTo>
                    <a:lnTo>
                      <a:pt x="363" y="270"/>
                    </a:lnTo>
                    <a:lnTo>
                      <a:pt x="359" y="273"/>
                    </a:lnTo>
                    <a:lnTo>
                      <a:pt x="357" y="270"/>
                    </a:lnTo>
                    <a:lnTo>
                      <a:pt x="356" y="269"/>
                    </a:lnTo>
                    <a:lnTo>
                      <a:pt x="355" y="267"/>
                    </a:lnTo>
                    <a:lnTo>
                      <a:pt x="355" y="266"/>
                    </a:lnTo>
                    <a:lnTo>
                      <a:pt x="355" y="265"/>
                    </a:lnTo>
                    <a:lnTo>
                      <a:pt x="356" y="264"/>
                    </a:lnTo>
                    <a:lnTo>
                      <a:pt x="356" y="262"/>
                    </a:lnTo>
                    <a:lnTo>
                      <a:pt x="356" y="261"/>
                    </a:lnTo>
                    <a:lnTo>
                      <a:pt x="355" y="261"/>
                    </a:lnTo>
                    <a:lnTo>
                      <a:pt x="354" y="260"/>
                    </a:lnTo>
                    <a:lnTo>
                      <a:pt x="352" y="260"/>
                    </a:lnTo>
                    <a:lnTo>
                      <a:pt x="351" y="260"/>
                    </a:lnTo>
                    <a:lnTo>
                      <a:pt x="350" y="257"/>
                    </a:lnTo>
                    <a:lnTo>
                      <a:pt x="350" y="255"/>
                    </a:lnTo>
                    <a:lnTo>
                      <a:pt x="350" y="252"/>
                    </a:lnTo>
                    <a:lnTo>
                      <a:pt x="349" y="252"/>
                    </a:lnTo>
                    <a:lnTo>
                      <a:pt x="349" y="251"/>
                    </a:lnTo>
                    <a:lnTo>
                      <a:pt x="347" y="252"/>
                    </a:lnTo>
                    <a:lnTo>
                      <a:pt x="345" y="252"/>
                    </a:lnTo>
                    <a:lnTo>
                      <a:pt x="345" y="254"/>
                    </a:lnTo>
                    <a:lnTo>
                      <a:pt x="345" y="255"/>
                    </a:lnTo>
                    <a:lnTo>
                      <a:pt x="342" y="255"/>
                    </a:lnTo>
                    <a:lnTo>
                      <a:pt x="342" y="254"/>
                    </a:lnTo>
                    <a:lnTo>
                      <a:pt x="341" y="254"/>
                    </a:lnTo>
                    <a:lnTo>
                      <a:pt x="338" y="252"/>
                    </a:lnTo>
                    <a:lnTo>
                      <a:pt x="336" y="252"/>
                    </a:lnTo>
                    <a:lnTo>
                      <a:pt x="335" y="251"/>
                    </a:lnTo>
                    <a:lnTo>
                      <a:pt x="336" y="250"/>
                    </a:lnTo>
                    <a:lnTo>
                      <a:pt x="336" y="248"/>
                    </a:lnTo>
                    <a:lnTo>
                      <a:pt x="336" y="247"/>
                    </a:lnTo>
                    <a:lnTo>
                      <a:pt x="336" y="246"/>
                    </a:lnTo>
                    <a:lnTo>
                      <a:pt x="335" y="243"/>
                    </a:lnTo>
                    <a:lnTo>
                      <a:pt x="333" y="240"/>
                    </a:lnTo>
                    <a:lnTo>
                      <a:pt x="333" y="238"/>
                    </a:lnTo>
                    <a:lnTo>
                      <a:pt x="332" y="237"/>
                    </a:lnTo>
                    <a:lnTo>
                      <a:pt x="330" y="236"/>
                    </a:lnTo>
                    <a:lnTo>
                      <a:pt x="330" y="235"/>
                    </a:lnTo>
                    <a:lnTo>
                      <a:pt x="330" y="232"/>
                    </a:lnTo>
                    <a:lnTo>
                      <a:pt x="330" y="231"/>
                    </a:lnTo>
                    <a:lnTo>
                      <a:pt x="330" y="228"/>
                    </a:lnTo>
                    <a:lnTo>
                      <a:pt x="330" y="224"/>
                    </a:lnTo>
                    <a:lnTo>
                      <a:pt x="333" y="224"/>
                    </a:lnTo>
                    <a:lnTo>
                      <a:pt x="335" y="223"/>
                    </a:lnTo>
                    <a:lnTo>
                      <a:pt x="336" y="223"/>
                    </a:lnTo>
                    <a:lnTo>
                      <a:pt x="338" y="223"/>
                    </a:lnTo>
                    <a:lnTo>
                      <a:pt x="338" y="222"/>
                    </a:lnTo>
                    <a:lnTo>
                      <a:pt x="338" y="219"/>
                    </a:lnTo>
                    <a:lnTo>
                      <a:pt x="338" y="217"/>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8" name="Freeform 228">
                <a:extLst>
                  <a:ext uri="{FF2B5EF4-FFF2-40B4-BE49-F238E27FC236}">
                    <a16:creationId xmlns:a16="http://schemas.microsoft.com/office/drawing/2014/main" id="{7DB856EC-6D73-4B6A-B928-0F1BCFCD0F21}"/>
                  </a:ext>
                </a:extLst>
              </p:cNvPr>
              <p:cNvSpPr>
                <a:spLocks/>
              </p:cNvSpPr>
              <p:nvPr/>
            </p:nvSpPr>
            <p:spPr bwMode="auto">
              <a:xfrm>
                <a:off x="4367213" y="593726"/>
                <a:ext cx="438150" cy="611188"/>
              </a:xfrm>
              <a:custGeom>
                <a:avLst/>
                <a:gdLst>
                  <a:gd name="T0" fmla="*/ 272 w 276"/>
                  <a:gd name="T1" fmla="*/ 254 h 385"/>
                  <a:gd name="T2" fmla="*/ 266 w 276"/>
                  <a:gd name="T3" fmla="*/ 269 h 385"/>
                  <a:gd name="T4" fmla="*/ 258 w 276"/>
                  <a:gd name="T5" fmla="*/ 283 h 385"/>
                  <a:gd name="T6" fmla="*/ 251 w 276"/>
                  <a:gd name="T7" fmla="*/ 290 h 385"/>
                  <a:gd name="T8" fmla="*/ 243 w 276"/>
                  <a:gd name="T9" fmla="*/ 280 h 385"/>
                  <a:gd name="T10" fmla="*/ 225 w 276"/>
                  <a:gd name="T11" fmla="*/ 290 h 385"/>
                  <a:gd name="T12" fmla="*/ 220 w 276"/>
                  <a:gd name="T13" fmla="*/ 309 h 385"/>
                  <a:gd name="T14" fmla="*/ 208 w 276"/>
                  <a:gd name="T15" fmla="*/ 321 h 385"/>
                  <a:gd name="T16" fmla="*/ 187 w 276"/>
                  <a:gd name="T17" fmla="*/ 328 h 385"/>
                  <a:gd name="T18" fmla="*/ 163 w 276"/>
                  <a:gd name="T19" fmla="*/ 330 h 385"/>
                  <a:gd name="T20" fmla="*/ 142 w 276"/>
                  <a:gd name="T21" fmla="*/ 334 h 385"/>
                  <a:gd name="T22" fmla="*/ 125 w 276"/>
                  <a:gd name="T23" fmla="*/ 337 h 385"/>
                  <a:gd name="T24" fmla="*/ 133 w 276"/>
                  <a:gd name="T25" fmla="*/ 349 h 385"/>
                  <a:gd name="T26" fmla="*/ 125 w 276"/>
                  <a:gd name="T27" fmla="*/ 363 h 385"/>
                  <a:gd name="T28" fmla="*/ 132 w 276"/>
                  <a:gd name="T29" fmla="*/ 378 h 385"/>
                  <a:gd name="T30" fmla="*/ 118 w 276"/>
                  <a:gd name="T31" fmla="*/ 385 h 385"/>
                  <a:gd name="T32" fmla="*/ 106 w 276"/>
                  <a:gd name="T33" fmla="*/ 382 h 385"/>
                  <a:gd name="T34" fmla="*/ 90 w 276"/>
                  <a:gd name="T35" fmla="*/ 382 h 385"/>
                  <a:gd name="T36" fmla="*/ 87 w 276"/>
                  <a:gd name="T37" fmla="*/ 361 h 385"/>
                  <a:gd name="T38" fmla="*/ 66 w 276"/>
                  <a:gd name="T39" fmla="*/ 349 h 385"/>
                  <a:gd name="T40" fmla="*/ 61 w 276"/>
                  <a:gd name="T41" fmla="*/ 333 h 385"/>
                  <a:gd name="T42" fmla="*/ 52 w 276"/>
                  <a:gd name="T43" fmla="*/ 316 h 385"/>
                  <a:gd name="T44" fmla="*/ 48 w 276"/>
                  <a:gd name="T45" fmla="*/ 294 h 385"/>
                  <a:gd name="T46" fmla="*/ 39 w 276"/>
                  <a:gd name="T47" fmla="*/ 267 h 385"/>
                  <a:gd name="T48" fmla="*/ 23 w 276"/>
                  <a:gd name="T49" fmla="*/ 250 h 385"/>
                  <a:gd name="T50" fmla="*/ 6 w 276"/>
                  <a:gd name="T51" fmla="*/ 245 h 385"/>
                  <a:gd name="T52" fmla="*/ 6 w 276"/>
                  <a:gd name="T53" fmla="*/ 218 h 385"/>
                  <a:gd name="T54" fmla="*/ 5 w 276"/>
                  <a:gd name="T55" fmla="*/ 193 h 385"/>
                  <a:gd name="T56" fmla="*/ 12 w 276"/>
                  <a:gd name="T57" fmla="*/ 185 h 385"/>
                  <a:gd name="T58" fmla="*/ 23 w 276"/>
                  <a:gd name="T59" fmla="*/ 171 h 385"/>
                  <a:gd name="T60" fmla="*/ 16 w 276"/>
                  <a:gd name="T61" fmla="*/ 152 h 385"/>
                  <a:gd name="T62" fmla="*/ 32 w 276"/>
                  <a:gd name="T63" fmla="*/ 129 h 385"/>
                  <a:gd name="T64" fmla="*/ 29 w 276"/>
                  <a:gd name="T65" fmla="*/ 106 h 385"/>
                  <a:gd name="T66" fmla="*/ 28 w 276"/>
                  <a:gd name="T67" fmla="*/ 88 h 385"/>
                  <a:gd name="T68" fmla="*/ 34 w 276"/>
                  <a:gd name="T69" fmla="*/ 73 h 385"/>
                  <a:gd name="T70" fmla="*/ 34 w 276"/>
                  <a:gd name="T71" fmla="*/ 59 h 385"/>
                  <a:gd name="T72" fmla="*/ 18 w 276"/>
                  <a:gd name="T73" fmla="*/ 52 h 385"/>
                  <a:gd name="T74" fmla="*/ 19 w 276"/>
                  <a:gd name="T75" fmla="*/ 22 h 385"/>
                  <a:gd name="T76" fmla="*/ 24 w 276"/>
                  <a:gd name="T77" fmla="*/ 3 h 385"/>
                  <a:gd name="T78" fmla="*/ 49 w 276"/>
                  <a:gd name="T79" fmla="*/ 5 h 385"/>
                  <a:gd name="T80" fmla="*/ 51 w 276"/>
                  <a:gd name="T81" fmla="*/ 29 h 385"/>
                  <a:gd name="T82" fmla="*/ 59 w 276"/>
                  <a:gd name="T83" fmla="*/ 40 h 385"/>
                  <a:gd name="T84" fmla="*/ 67 w 276"/>
                  <a:gd name="T85" fmla="*/ 54 h 385"/>
                  <a:gd name="T86" fmla="*/ 91 w 276"/>
                  <a:gd name="T87" fmla="*/ 49 h 385"/>
                  <a:gd name="T88" fmla="*/ 81 w 276"/>
                  <a:gd name="T89" fmla="*/ 40 h 385"/>
                  <a:gd name="T90" fmla="*/ 83 w 276"/>
                  <a:gd name="T91" fmla="*/ 20 h 385"/>
                  <a:gd name="T92" fmla="*/ 109 w 276"/>
                  <a:gd name="T93" fmla="*/ 15 h 385"/>
                  <a:gd name="T94" fmla="*/ 124 w 276"/>
                  <a:gd name="T95" fmla="*/ 26 h 385"/>
                  <a:gd name="T96" fmla="*/ 142 w 276"/>
                  <a:gd name="T97" fmla="*/ 48 h 385"/>
                  <a:gd name="T98" fmla="*/ 165 w 276"/>
                  <a:gd name="T99" fmla="*/ 45 h 385"/>
                  <a:gd name="T100" fmla="*/ 179 w 276"/>
                  <a:gd name="T101" fmla="*/ 55 h 385"/>
                  <a:gd name="T102" fmla="*/ 184 w 276"/>
                  <a:gd name="T103" fmla="*/ 72 h 385"/>
                  <a:gd name="T104" fmla="*/ 182 w 276"/>
                  <a:gd name="T105" fmla="*/ 82 h 385"/>
                  <a:gd name="T106" fmla="*/ 191 w 276"/>
                  <a:gd name="T107" fmla="*/ 92 h 385"/>
                  <a:gd name="T108" fmla="*/ 206 w 276"/>
                  <a:gd name="T109" fmla="*/ 95 h 385"/>
                  <a:gd name="T110" fmla="*/ 215 w 276"/>
                  <a:gd name="T111" fmla="*/ 106 h 385"/>
                  <a:gd name="T112" fmla="*/ 224 w 276"/>
                  <a:gd name="T113" fmla="*/ 126 h 385"/>
                  <a:gd name="T114" fmla="*/ 217 w 276"/>
                  <a:gd name="T115" fmla="*/ 141 h 385"/>
                  <a:gd name="T116" fmla="*/ 220 w 276"/>
                  <a:gd name="T117" fmla="*/ 163 h 385"/>
                  <a:gd name="T118" fmla="*/ 220 w 276"/>
                  <a:gd name="T119" fmla="*/ 188 h 385"/>
                  <a:gd name="T120" fmla="*/ 229 w 276"/>
                  <a:gd name="T121" fmla="*/ 209 h 385"/>
                  <a:gd name="T122" fmla="*/ 241 w 276"/>
                  <a:gd name="T123" fmla="*/ 226 h 385"/>
                  <a:gd name="T124" fmla="*/ 265 w 276"/>
                  <a:gd name="T125"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385">
                    <a:moveTo>
                      <a:pt x="276" y="245"/>
                    </a:moveTo>
                    <a:lnTo>
                      <a:pt x="276" y="249"/>
                    </a:lnTo>
                    <a:lnTo>
                      <a:pt x="276" y="250"/>
                    </a:lnTo>
                    <a:lnTo>
                      <a:pt x="276" y="252"/>
                    </a:lnTo>
                    <a:lnTo>
                      <a:pt x="276" y="254"/>
                    </a:lnTo>
                    <a:lnTo>
                      <a:pt x="276" y="256"/>
                    </a:lnTo>
                    <a:lnTo>
                      <a:pt x="275" y="257"/>
                    </a:lnTo>
                    <a:lnTo>
                      <a:pt x="274" y="256"/>
                    </a:lnTo>
                    <a:lnTo>
                      <a:pt x="274" y="254"/>
                    </a:lnTo>
                    <a:lnTo>
                      <a:pt x="274" y="253"/>
                    </a:lnTo>
                    <a:lnTo>
                      <a:pt x="272" y="254"/>
                    </a:lnTo>
                    <a:lnTo>
                      <a:pt x="271" y="254"/>
                    </a:lnTo>
                    <a:lnTo>
                      <a:pt x="271" y="256"/>
                    </a:lnTo>
                    <a:lnTo>
                      <a:pt x="270" y="257"/>
                    </a:lnTo>
                    <a:lnTo>
                      <a:pt x="270" y="258"/>
                    </a:lnTo>
                    <a:lnTo>
                      <a:pt x="270" y="259"/>
                    </a:lnTo>
                    <a:lnTo>
                      <a:pt x="269" y="262"/>
                    </a:lnTo>
                    <a:lnTo>
                      <a:pt x="267" y="262"/>
                    </a:lnTo>
                    <a:lnTo>
                      <a:pt x="266" y="264"/>
                    </a:lnTo>
                    <a:lnTo>
                      <a:pt x="265" y="266"/>
                    </a:lnTo>
                    <a:lnTo>
                      <a:pt x="265" y="268"/>
                    </a:lnTo>
                    <a:lnTo>
                      <a:pt x="266" y="269"/>
                    </a:lnTo>
                    <a:lnTo>
                      <a:pt x="267" y="269"/>
                    </a:lnTo>
                    <a:lnTo>
                      <a:pt x="269" y="271"/>
                    </a:lnTo>
                    <a:lnTo>
                      <a:pt x="269" y="272"/>
                    </a:lnTo>
                    <a:lnTo>
                      <a:pt x="269" y="273"/>
                    </a:lnTo>
                    <a:lnTo>
                      <a:pt x="266" y="273"/>
                    </a:lnTo>
                    <a:lnTo>
                      <a:pt x="265" y="275"/>
                    </a:lnTo>
                    <a:lnTo>
                      <a:pt x="260" y="275"/>
                    </a:lnTo>
                    <a:lnTo>
                      <a:pt x="258" y="277"/>
                    </a:lnTo>
                    <a:lnTo>
                      <a:pt x="258" y="280"/>
                    </a:lnTo>
                    <a:lnTo>
                      <a:pt x="258" y="282"/>
                    </a:lnTo>
                    <a:lnTo>
                      <a:pt x="258" y="283"/>
                    </a:lnTo>
                    <a:lnTo>
                      <a:pt x="258" y="285"/>
                    </a:lnTo>
                    <a:lnTo>
                      <a:pt x="257" y="285"/>
                    </a:lnTo>
                    <a:lnTo>
                      <a:pt x="256" y="286"/>
                    </a:lnTo>
                    <a:lnTo>
                      <a:pt x="255" y="286"/>
                    </a:lnTo>
                    <a:lnTo>
                      <a:pt x="255" y="287"/>
                    </a:lnTo>
                    <a:lnTo>
                      <a:pt x="255" y="288"/>
                    </a:lnTo>
                    <a:lnTo>
                      <a:pt x="256" y="292"/>
                    </a:lnTo>
                    <a:lnTo>
                      <a:pt x="255" y="292"/>
                    </a:lnTo>
                    <a:lnTo>
                      <a:pt x="253" y="292"/>
                    </a:lnTo>
                    <a:lnTo>
                      <a:pt x="252" y="292"/>
                    </a:lnTo>
                    <a:lnTo>
                      <a:pt x="251" y="290"/>
                    </a:lnTo>
                    <a:lnTo>
                      <a:pt x="249" y="292"/>
                    </a:lnTo>
                    <a:lnTo>
                      <a:pt x="247" y="292"/>
                    </a:lnTo>
                    <a:lnTo>
                      <a:pt x="246" y="290"/>
                    </a:lnTo>
                    <a:lnTo>
                      <a:pt x="246" y="288"/>
                    </a:lnTo>
                    <a:lnTo>
                      <a:pt x="246" y="287"/>
                    </a:lnTo>
                    <a:lnTo>
                      <a:pt x="244" y="286"/>
                    </a:lnTo>
                    <a:lnTo>
                      <a:pt x="243" y="285"/>
                    </a:lnTo>
                    <a:lnTo>
                      <a:pt x="243" y="283"/>
                    </a:lnTo>
                    <a:lnTo>
                      <a:pt x="244" y="282"/>
                    </a:lnTo>
                    <a:lnTo>
                      <a:pt x="244" y="281"/>
                    </a:lnTo>
                    <a:lnTo>
                      <a:pt x="243" y="280"/>
                    </a:lnTo>
                    <a:lnTo>
                      <a:pt x="242" y="278"/>
                    </a:lnTo>
                    <a:lnTo>
                      <a:pt x="241" y="278"/>
                    </a:lnTo>
                    <a:lnTo>
                      <a:pt x="239" y="278"/>
                    </a:lnTo>
                    <a:lnTo>
                      <a:pt x="238" y="280"/>
                    </a:lnTo>
                    <a:lnTo>
                      <a:pt x="237" y="282"/>
                    </a:lnTo>
                    <a:lnTo>
                      <a:pt x="236" y="283"/>
                    </a:lnTo>
                    <a:lnTo>
                      <a:pt x="234" y="285"/>
                    </a:lnTo>
                    <a:lnTo>
                      <a:pt x="230" y="285"/>
                    </a:lnTo>
                    <a:lnTo>
                      <a:pt x="230" y="286"/>
                    </a:lnTo>
                    <a:lnTo>
                      <a:pt x="228" y="288"/>
                    </a:lnTo>
                    <a:lnTo>
                      <a:pt x="225" y="290"/>
                    </a:lnTo>
                    <a:lnTo>
                      <a:pt x="223" y="292"/>
                    </a:lnTo>
                    <a:lnTo>
                      <a:pt x="223" y="295"/>
                    </a:lnTo>
                    <a:lnTo>
                      <a:pt x="222" y="297"/>
                    </a:lnTo>
                    <a:lnTo>
                      <a:pt x="222" y="299"/>
                    </a:lnTo>
                    <a:lnTo>
                      <a:pt x="220" y="300"/>
                    </a:lnTo>
                    <a:lnTo>
                      <a:pt x="219" y="301"/>
                    </a:lnTo>
                    <a:lnTo>
                      <a:pt x="219" y="302"/>
                    </a:lnTo>
                    <a:lnTo>
                      <a:pt x="219" y="304"/>
                    </a:lnTo>
                    <a:lnTo>
                      <a:pt x="220" y="305"/>
                    </a:lnTo>
                    <a:lnTo>
                      <a:pt x="222" y="307"/>
                    </a:lnTo>
                    <a:lnTo>
                      <a:pt x="220" y="309"/>
                    </a:lnTo>
                    <a:lnTo>
                      <a:pt x="219" y="310"/>
                    </a:lnTo>
                    <a:lnTo>
                      <a:pt x="217" y="310"/>
                    </a:lnTo>
                    <a:lnTo>
                      <a:pt x="214" y="311"/>
                    </a:lnTo>
                    <a:lnTo>
                      <a:pt x="213" y="314"/>
                    </a:lnTo>
                    <a:lnTo>
                      <a:pt x="213" y="316"/>
                    </a:lnTo>
                    <a:lnTo>
                      <a:pt x="213" y="318"/>
                    </a:lnTo>
                    <a:lnTo>
                      <a:pt x="213" y="319"/>
                    </a:lnTo>
                    <a:lnTo>
                      <a:pt x="211" y="321"/>
                    </a:lnTo>
                    <a:lnTo>
                      <a:pt x="210" y="321"/>
                    </a:lnTo>
                    <a:lnTo>
                      <a:pt x="209" y="321"/>
                    </a:lnTo>
                    <a:lnTo>
                      <a:pt x="208" y="321"/>
                    </a:lnTo>
                    <a:lnTo>
                      <a:pt x="206" y="321"/>
                    </a:lnTo>
                    <a:lnTo>
                      <a:pt x="206" y="319"/>
                    </a:lnTo>
                    <a:lnTo>
                      <a:pt x="205" y="319"/>
                    </a:lnTo>
                    <a:lnTo>
                      <a:pt x="203" y="319"/>
                    </a:lnTo>
                    <a:lnTo>
                      <a:pt x="200" y="318"/>
                    </a:lnTo>
                    <a:lnTo>
                      <a:pt x="199" y="318"/>
                    </a:lnTo>
                    <a:lnTo>
                      <a:pt x="196" y="319"/>
                    </a:lnTo>
                    <a:lnTo>
                      <a:pt x="195" y="321"/>
                    </a:lnTo>
                    <a:lnTo>
                      <a:pt x="192" y="324"/>
                    </a:lnTo>
                    <a:lnTo>
                      <a:pt x="191" y="325"/>
                    </a:lnTo>
                    <a:lnTo>
                      <a:pt x="187" y="328"/>
                    </a:lnTo>
                    <a:lnTo>
                      <a:pt x="186" y="329"/>
                    </a:lnTo>
                    <a:lnTo>
                      <a:pt x="186" y="330"/>
                    </a:lnTo>
                    <a:lnTo>
                      <a:pt x="184" y="330"/>
                    </a:lnTo>
                    <a:lnTo>
                      <a:pt x="182" y="330"/>
                    </a:lnTo>
                    <a:lnTo>
                      <a:pt x="179" y="330"/>
                    </a:lnTo>
                    <a:lnTo>
                      <a:pt x="175" y="329"/>
                    </a:lnTo>
                    <a:lnTo>
                      <a:pt x="171" y="329"/>
                    </a:lnTo>
                    <a:lnTo>
                      <a:pt x="168" y="329"/>
                    </a:lnTo>
                    <a:lnTo>
                      <a:pt x="167" y="329"/>
                    </a:lnTo>
                    <a:lnTo>
                      <a:pt x="165" y="330"/>
                    </a:lnTo>
                    <a:lnTo>
                      <a:pt x="163" y="330"/>
                    </a:lnTo>
                    <a:lnTo>
                      <a:pt x="162" y="332"/>
                    </a:lnTo>
                    <a:lnTo>
                      <a:pt x="161" y="333"/>
                    </a:lnTo>
                    <a:lnTo>
                      <a:pt x="160" y="333"/>
                    </a:lnTo>
                    <a:lnTo>
                      <a:pt x="157" y="333"/>
                    </a:lnTo>
                    <a:lnTo>
                      <a:pt x="154" y="333"/>
                    </a:lnTo>
                    <a:lnTo>
                      <a:pt x="152" y="334"/>
                    </a:lnTo>
                    <a:lnTo>
                      <a:pt x="151" y="337"/>
                    </a:lnTo>
                    <a:lnTo>
                      <a:pt x="149" y="338"/>
                    </a:lnTo>
                    <a:lnTo>
                      <a:pt x="147" y="337"/>
                    </a:lnTo>
                    <a:lnTo>
                      <a:pt x="146" y="337"/>
                    </a:lnTo>
                    <a:lnTo>
                      <a:pt x="142" y="334"/>
                    </a:lnTo>
                    <a:lnTo>
                      <a:pt x="140" y="334"/>
                    </a:lnTo>
                    <a:lnTo>
                      <a:pt x="139" y="333"/>
                    </a:lnTo>
                    <a:lnTo>
                      <a:pt x="138" y="333"/>
                    </a:lnTo>
                    <a:lnTo>
                      <a:pt x="137" y="333"/>
                    </a:lnTo>
                    <a:lnTo>
                      <a:pt x="135" y="333"/>
                    </a:lnTo>
                    <a:lnTo>
                      <a:pt x="134" y="333"/>
                    </a:lnTo>
                    <a:lnTo>
                      <a:pt x="133" y="334"/>
                    </a:lnTo>
                    <a:lnTo>
                      <a:pt x="132" y="334"/>
                    </a:lnTo>
                    <a:lnTo>
                      <a:pt x="130" y="334"/>
                    </a:lnTo>
                    <a:lnTo>
                      <a:pt x="127" y="334"/>
                    </a:lnTo>
                    <a:lnTo>
                      <a:pt x="125" y="337"/>
                    </a:lnTo>
                    <a:lnTo>
                      <a:pt x="125" y="338"/>
                    </a:lnTo>
                    <a:lnTo>
                      <a:pt x="124" y="339"/>
                    </a:lnTo>
                    <a:lnTo>
                      <a:pt x="125" y="340"/>
                    </a:lnTo>
                    <a:lnTo>
                      <a:pt x="127" y="340"/>
                    </a:lnTo>
                    <a:lnTo>
                      <a:pt x="128" y="340"/>
                    </a:lnTo>
                    <a:lnTo>
                      <a:pt x="132" y="340"/>
                    </a:lnTo>
                    <a:lnTo>
                      <a:pt x="133" y="343"/>
                    </a:lnTo>
                    <a:lnTo>
                      <a:pt x="133" y="344"/>
                    </a:lnTo>
                    <a:lnTo>
                      <a:pt x="134" y="345"/>
                    </a:lnTo>
                    <a:lnTo>
                      <a:pt x="134" y="348"/>
                    </a:lnTo>
                    <a:lnTo>
                      <a:pt x="133" y="349"/>
                    </a:lnTo>
                    <a:lnTo>
                      <a:pt x="134" y="352"/>
                    </a:lnTo>
                    <a:lnTo>
                      <a:pt x="135" y="352"/>
                    </a:lnTo>
                    <a:lnTo>
                      <a:pt x="135" y="354"/>
                    </a:lnTo>
                    <a:lnTo>
                      <a:pt x="134" y="356"/>
                    </a:lnTo>
                    <a:lnTo>
                      <a:pt x="133" y="357"/>
                    </a:lnTo>
                    <a:lnTo>
                      <a:pt x="130" y="357"/>
                    </a:lnTo>
                    <a:lnTo>
                      <a:pt x="127" y="358"/>
                    </a:lnTo>
                    <a:lnTo>
                      <a:pt x="127" y="359"/>
                    </a:lnTo>
                    <a:lnTo>
                      <a:pt x="125" y="361"/>
                    </a:lnTo>
                    <a:lnTo>
                      <a:pt x="125" y="362"/>
                    </a:lnTo>
                    <a:lnTo>
                      <a:pt x="125" y="363"/>
                    </a:lnTo>
                    <a:lnTo>
                      <a:pt x="124" y="364"/>
                    </a:lnTo>
                    <a:lnTo>
                      <a:pt x="124" y="367"/>
                    </a:lnTo>
                    <a:lnTo>
                      <a:pt x="125" y="367"/>
                    </a:lnTo>
                    <a:lnTo>
                      <a:pt x="127" y="368"/>
                    </a:lnTo>
                    <a:lnTo>
                      <a:pt x="125" y="370"/>
                    </a:lnTo>
                    <a:lnTo>
                      <a:pt x="125" y="371"/>
                    </a:lnTo>
                    <a:lnTo>
                      <a:pt x="125" y="372"/>
                    </a:lnTo>
                    <a:lnTo>
                      <a:pt x="128" y="373"/>
                    </a:lnTo>
                    <a:lnTo>
                      <a:pt x="130" y="373"/>
                    </a:lnTo>
                    <a:lnTo>
                      <a:pt x="132" y="376"/>
                    </a:lnTo>
                    <a:lnTo>
                      <a:pt x="132" y="378"/>
                    </a:lnTo>
                    <a:lnTo>
                      <a:pt x="130" y="381"/>
                    </a:lnTo>
                    <a:lnTo>
                      <a:pt x="130" y="382"/>
                    </a:lnTo>
                    <a:lnTo>
                      <a:pt x="128" y="381"/>
                    </a:lnTo>
                    <a:lnTo>
                      <a:pt x="127" y="381"/>
                    </a:lnTo>
                    <a:lnTo>
                      <a:pt x="125" y="381"/>
                    </a:lnTo>
                    <a:lnTo>
                      <a:pt x="124" y="382"/>
                    </a:lnTo>
                    <a:lnTo>
                      <a:pt x="123" y="383"/>
                    </a:lnTo>
                    <a:lnTo>
                      <a:pt x="121" y="383"/>
                    </a:lnTo>
                    <a:lnTo>
                      <a:pt x="120" y="383"/>
                    </a:lnTo>
                    <a:lnTo>
                      <a:pt x="119" y="385"/>
                    </a:lnTo>
                    <a:lnTo>
                      <a:pt x="118" y="385"/>
                    </a:lnTo>
                    <a:lnTo>
                      <a:pt x="116" y="385"/>
                    </a:lnTo>
                    <a:lnTo>
                      <a:pt x="116" y="383"/>
                    </a:lnTo>
                    <a:lnTo>
                      <a:pt x="115" y="383"/>
                    </a:lnTo>
                    <a:lnTo>
                      <a:pt x="113" y="383"/>
                    </a:lnTo>
                    <a:lnTo>
                      <a:pt x="113" y="385"/>
                    </a:lnTo>
                    <a:lnTo>
                      <a:pt x="111" y="385"/>
                    </a:lnTo>
                    <a:lnTo>
                      <a:pt x="110" y="383"/>
                    </a:lnTo>
                    <a:lnTo>
                      <a:pt x="110" y="382"/>
                    </a:lnTo>
                    <a:lnTo>
                      <a:pt x="109" y="382"/>
                    </a:lnTo>
                    <a:lnTo>
                      <a:pt x="108" y="381"/>
                    </a:lnTo>
                    <a:lnTo>
                      <a:pt x="106" y="382"/>
                    </a:lnTo>
                    <a:lnTo>
                      <a:pt x="105" y="383"/>
                    </a:lnTo>
                    <a:lnTo>
                      <a:pt x="104" y="383"/>
                    </a:lnTo>
                    <a:lnTo>
                      <a:pt x="102" y="383"/>
                    </a:lnTo>
                    <a:lnTo>
                      <a:pt x="101" y="383"/>
                    </a:lnTo>
                    <a:lnTo>
                      <a:pt x="100" y="383"/>
                    </a:lnTo>
                    <a:lnTo>
                      <a:pt x="96" y="385"/>
                    </a:lnTo>
                    <a:lnTo>
                      <a:pt x="95" y="385"/>
                    </a:lnTo>
                    <a:lnTo>
                      <a:pt x="94" y="385"/>
                    </a:lnTo>
                    <a:lnTo>
                      <a:pt x="92" y="385"/>
                    </a:lnTo>
                    <a:lnTo>
                      <a:pt x="90" y="383"/>
                    </a:lnTo>
                    <a:lnTo>
                      <a:pt x="90" y="382"/>
                    </a:lnTo>
                    <a:lnTo>
                      <a:pt x="90" y="381"/>
                    </a:lnTo>
                    <a:lnTo>
                      <a:pt x="90" y="378"/>
                    </a:lnTo>
                    <a:lnTo>
                      <a:pt x="90" y="377"/>
                    </a:lnTo>
                    <a:lnTo>
                      <a:pt x="91" y="376"/>
                    </a:lnTo>
                    <a:lnTo>
                      <a:pt x="91" y="375"/>
                    </a:lnTo>
                    <a:lnTo>
                      <a:pt x="91" y="373"/>
                    </a:lnTo>
                    <a:lnTo>
                      <a:pt x="90" y="372"/>
                    </a:lnTo>
                    <a:lnTo>
                      <a:pt x="90" y="368"/>
                    </a:lnTo>
                    <a:lnTo>
                      <a:pt x="89" y="364"/>
                    </a:lnTo>
                    <a:lnTo>
                      <a:pt x="89" y="363"/>
                    </a:lnTo>
                    <a:lnTo>
                      <a:pt x="87" y="361"/>
                    </a:lnTo>
                    <a:lnTo>
                      <a:pt x="86" y="359"/>
                    </a:lnTo>
                    <a:lnTo>
                      <a:pt x="82" y="359"/>
                    </a:lnTo>
                    <a:lnTo>
                      <a:pt x="78" y="359"/>
                    </a:lnTo>
                    <a:lnTo>
                      <a:pt x="76" y="359"/>
                    </a:lnTo>
                    <a:lnTo>
                      <a:pt x="75" y="359"/>
                    </a:lnTo>
                    <a:lnTo>
                      <a:pt x="73" y="358"/>
                    </a:lnTo>
                    <a:lnTo>
                      <a:pt x="72" y="357"/>
                    </a:lnTo>
                    <a:lnTo>
                      <a:pt x="71" y="356"/>
                    </a:lnTo>
                    <a:lnTo>
                      <a:pt x="68" y="356"/>
                    </a:lnTo>
                    <a:lnTo>
                      <a:pt x="67" y="354"/>
                    </a:lnTo>
                    <a:lnTo>
                      <a:pt x="66" y="349"/>
                    </a:lnTo>
                    <a:lnTo>
                      <a:pt x="64" y="348"/>
                    </a:lnTo>
                    <a:lnTo>
                      <a:pt x="63" y="348"/>
                    </a:lnTo>
                    <a:lnTo>
                      <a:pt x="62" y="347"/>
                    </a:lnTo>
                    <a:lnTo>
                      <a:pt x="62" y="345"/>
                    </a:lnTo>
                    <a:lnTo>
                      <a:pt x="62" y="344"/>
                    </a:lnTo>
                    <a:lnTo>
                      <a:pt x="61" y="343"/>
                    </a:lnTo>
                    <a:lnTo>
                      <a:pt x="63" y="339"/>
                    </a:lnTo>
                    <a:lnTo>
                      <a:pt x="63" y="338"/>
                    </a:lnTo>
                    <a:lnTo>
                      <a:pt x="63" y="334"/>
                    </a:lnTo>
                    <a:lnTo>
                      <a:pt x="63" y="333"/>
                    </a:lnTo>
                    <a:lnTo>
                      <a:pt x="61" y="333"/>
                    </a:lnTo>
                    <a:lnTo>
                      <a:pt x="59" y="332"/>
                    </a:lnTo>
                    <a:lnTo>
                      <a:pt x="57" y="332"/>
                    </a:lnTo>
                    <a:lnTo>
                      <a:pt x="56" y="333"/>
                    </a:lnTo>
                    <a:lnTo>
                      <a:pt x="53" y="333"/>
                    </a:lnTo>
                    <a:lnTo>
                      <a:pt x="53" y="330"/>
                    </a:lnTo>
                    <a:lnTo>
                      <a:pt x="52" y="328"/>
                    </a:lnTo>
                    <a:lnTo>
                      <a:pt x="53" y="325"/>
                    </a:lnTo>
                    <a:lnTo>
                      <a:pt x="53" y="324"/>
                    </a:lnTo>
                    <a:lnTo>
                      <a:pt x="53" y="321"/>
                    </a:lnTo>
                    <a:lnTo>
                      <a:pt x="52" y="318"/>
                    </a:lnTo>
                    <a:lnTo>
                      <a:pt x="52" y="316"/>
                    </a:lnTo>
                    <a:lnTo>
                      <a:pt x="53" y="313"/>
                    </a:lnTo>
                    <a:lnTo>
                      <a:pt x="56" y="310"/>
                    </a:lnTo>
                    <a:lnTo>
                      <a:pt x="56" y="307"/>
                    </a:lnTo>
                    <a:lnTo>
                      <a:pt x="56" y="305"/>
                    </a:lnTo>
                    <a:lnTo>
                      <a:pt x="53" y="304"/>
                    </a:lnTo>
                    <a:lnTo>
                      <a:pt x="51" y="302"/>
                    </a:lnTo>
                    <a:lnTo>
                      <a:pt x="49" y="301"/>
                    </a:lnTo>
                    <a:lnTo>
                      <a:pt x="49" y="300"/>
                    </a:lnTo>
                    <a:lnTo>
                      <a:pt x="49" y="299"/>
                    </a:lnTo>
                    <a:lnTo>
                      <a:pt x="49" y="296"/>
                    </a:lnTo>
                    <a:lnTo>
                      <a:pt x="48" y="294"/>
                    </a:lnTo>
                    <a:lnTo>
                      <a:pt x="47" y="290"/>
                    </a:lnTo>
                    <a:lnTo>
                      <a:pt x="47" y="288"/>
                    </a:lnTo>
                    <a:lnTo>
                      <a:pt x="45" y="285"/>
                    </a:lnTo>
                    <a:lnTo>
                      <a:pt x="44" y="283"/>
                    </a:lnTo>
                    <a:lnTo>
                      <a:pt x="43" y="281"/>
                    </a:lnTo>
                    <a:lnTo>
                      <a:pt x="42" y="278"/>
                    </a:lnTo>
                    <a:lnTo>
                      <a:pt x="42" y="277"/>
                    </a:lnTo>
                    <a:lnTo>
                      <a:pt x="39" y="273"/>
                    </a:lnTo>
                    <a:lnTo>
                      <a:pt x="38" y="271"/>
                    </a:lnTo>
                    <a:lnTo>
                      <a:pt x="39" y="268"/>
                    </a:lnTo>
                    <a:lnTo>
                      <a:pt x="39" y="267"/>
                    </a:lnTo>
                    <a:lnTo>
                      <a:pt x="39" y="264"/>
                    </a:lnTo>
                    <a:lnTo>
                      <a:pt x="39" y="263"/>
                    </a:lnTo>
                    <a:lnTo>
                      <a:pt x="39" y="259"/>
                    </a:lnTo>
                    <a:lnTo>
                      <a:pt x="37" y="257"/>
                    </a:lnTo>
                    <a:lnTo>
                      <a:pt x="35" y="256"/>
                    </a:lnTo>
                    <a:lnTo>
                      <a:pt x="34" y="254"/>
                    </a:lnTo>
                    <a:lnTo>
                      <a:pt x="32" y="253"/>
                    </a:lnTo>
                    <a:lnTo>
                      <a:pt x="29" y="253"/>
                    </a:lnTo>
                    <a:lnTo>
                      <a:pt x="28" y="252"/>
                    </a:lnTo>
                    <a:lnTo>
                      <a:pt x="24" y="250"/>
                    </a:lnTo>
                    <a:lnTo>
                      <a:pt x="23" y="250"/>
                    </a:lnTo>
                    <a:lnTo>
                      <a:pt x="21" y="250"/>
                    </a:lnTo>
                    <a:lnTo>
                      <a:pt x="19" y="250"/>
                    </a:lnTo>
                    <a:lnTo>
                      <a:pt x="16" y="250"/>
                    </a:lnTo>
                    <a:lnTo>
                      <a:pt x="15" y="249"/>
                    </a:lnTo>
                    <a:lnTo>
                      <a:pt x="14" y="249"/>
                    </a:lnTo>
                    <a:lnTo>
                      <a:pt x="12" y="249"/>
                    </a:lnTo>
                    <a:lnTo>
                      <a:pt x="12" y="250"/>
                    </a:lnTo>
                    <a:lnTo>
                      <a:pt x="11" y="252"/>
                    </a:lnTo>
                    <a:lnTo>
                      <a:pt x="9" y="252"/>
                    </a:lnTo>
                    <a:lnTo>
                      <a:pt x="6" y="249"/>
                    </a:lnTo>
                    <a:lnTo>
                      <a:pt x="6" y="245"/>
                    </a:lnTo>
                    <a:lnTo>
                      <a:pt x="7" y="244"/>
                    </a:lnTo>
                    <a:lnTo>
                      <a:pt x="9" y="242"/>
                    </a:lnTo>
                    <a:lnTo>
                      <a:pt x="9" y="239"/>
                    </a:lnTo>
                    <a:lnTo>
                      <a:pt x="7" y="237"/>
                    </a:lnTo>
                    <a:lnTo>
                      <a:pt x="6" y="234"/>
                    </a:lnTo>
                    <a:lnTo>
                      <a:pt x="5" y="233"/>
                    </a:lnTo>
                    <a:lnTo>
                      <a:pt x="4" y="229"/>
                    </a:lnTo>
                    <a:lnTo>
                      <a:pt x="4" y="225"/>
                    </a:lnTo>
                    <a:lnTo>
                      <a:pt x="5" y="221"/>
                    </a:lnTo>
                    <a:lnTo>
                      <a:pt x="5" y="219"/>
                    </a:lnTo>
                    <a:lnTo>
                      <a:pt x="6" y="218"/>
                    </a:lnTo>
                    <a:lnTo>
                      <a:pt x="4" y="212"/>
                    </a:lnTo>
                    <a:lnTo>
                      <a:pt x="4" y="210"/>
                    </a:lnTo>
                    <a:lnTo>
                      <a:pt x="1" y="209"/>
                    </a:lnTo>
                    <a:lnTo>
                      <a:pt x="1" y="206"/>
                    </a:lnTo>
                    <a:lnTo>
                      <a:pt x="0" y="204"/>
                    </a:lnTo>
                    <a:lnTo>
                      <a:pt x="0" y="201"/>
                    </a:lnTo>
                    <a:lnTo>
                      <a:pt x="1" y="200"/>
                    </a:lnTo>
                    <a:lnTo>
                      <a:pt x="1" y="197"/>
                    </a:lnTo>
                    <a:lnTo>
                      <a:pt x="1" y="197"/>
                    </a:lnTo>
                    <a:lnTo>
                      <a:pt x="4" y="196"/>
                    </a:lnTo>
                    <a:lnTo>
                      <a:pt x="5" y="193"/>
                    </a:lnTo>
                    <a:lnTo>
                      <a:pt x="6" y="192"/>
                    </a:lnTo>
                    <a:lnTo>
                      <a:pt x="7" y="192"/>
                    </a:lnTo>
                    <a:lnTo>
                      <a:pt x="9" y="192"/>
                    </a:lnTo>
                    <a:lnTo>
                      <a:pt x="11" y="192"/>
                    </a:lnTo>
                    <a:lnTo>
                      <a:pt x="11" y="193"/>
                    </a:lnTo>
                    <a:lnTo>
                      <a:pt x="12" y="195"/>
                    </a:lnTo>
                    <a:lnTo>
                      <a:pt x="14" y="192"/>
                    </a:lnTo>
                    <a:lnTo>
                      <a:pt x="15" y="192"/>
                    </a:lnTo>
                    <a:lnTo>
                      <a:pt x="14" y="190"/>
                    </a:lnTo>
                    <a:lnTo>
                      <a:pt x="12" y="186"/>
                    </a:lnTo>
                    <a:lnTo>
                      <a:pt x="12" y="185"/>
                    </a:lnTo>
                    <a:lnTo>
                      <a:pt x="14" y="183"/>
                    </a:lnTo>
                    <a:lnTo>
                      <a:pt x="15" y="185"/>
                    </a:lnTo>
                    <a:lnTo>
                      <a:pt x="15" y="186"/>
                    </a:lnTo>
                    <a:lnTo>
                      <a:pt x="16" y="183"/>
                    </a:lnTo>
                    <a:lnTo>
                      <a:pt x="16" y="182"/>
                    </a:lnTo>
                    <a:lnTo>
                      <a:pt x="18" y="180"/>
                    </a:lnTo>
                    <a:lnTo>
                      <a:pt x="18" y="177"/>
                    </a:lnTo>
                    <a:lnTo>
                      <a:pt x="19" y="176"/>
                    </a:lnTo>
                    <a:lnTo>
                      <a:pt x="20" y="174"/>
                    </a:lnTo>
                    <a:lnTo>
                      <a:pt x="21" y="174"/>
                    </a:lnTo>
                    <a:lnTo>
                      <a:pt x="23" y="171"/>
                    </a:lnTo>
                    <a:lnTo>
                      <a:pt x="24" y="169"/>
                    </a:lnTo>
                    <a:lnTo>
                      <a:pt x="26" y="166"/>
                    </a:lnTo>
                    <a:lnTo>
                      <a:pt x="19" y="160"/>
                    </a:lnTo>
                    <a:lnTo>
                      <a:pt x="18" y="159"/>
                    </a:lnTo>
                    <a:lnTo>
                      <a:pt x="16" y="155"/>
                    </a:lnTo>
                    <a:lnTo>
                      <a:pt x="15" y="154"/>
                    </a:lnTo>
                    <a:lnTo>
                      <a:pt x="14" y="153"/>
                    </a:lnTo>
                    <a:lnTo>
                      <a:pt x="12" y="152"/>
                    </a:lnTo>
                    <a:lnTo>
                      <a:pt x="14" y="150"/>
                    </a:lnTo>
                    <a:lnTo>
                      <a:pt x="15" y="152"/>
                    </a:lnTo>
                    <a:lnTo>
                      <a:pt x="16" y="152"/>
                    </a:lnTo>
                    <a:lnTo>
                      <a:pt x="18" y="150"/>
                    </a:lnTo>
                    <a:lnTo>
                      <a:pt x="19" y="148"/>
                    </a:lnTo>
                    <a:lnTo>
                      <a:pt x="20" y="145"/>
                    </a:lnTo>
                    <a:lnTo>
                      <a:pt x="23" y="141"/>
                    </a:lnTo>
                    <a:lnTo>
                      <a:pt x="23" y="140"/>
                    </a:lnTo>
                    <a:lnTo>
                      <a:pt x="23" y="138"/>
                    </a:lnTo>
                    <a:lnTo>
                      <a:pt x="24" y="136"/>
                    </a:lnTo>
                    <a:lnTo>
                      <a:pt x="28" y="135"/>
                    </a:lnTo>
                    <a:lnTo>
                      <a:pt x="28" y="134"/>
                    </a:lnTo>
                    <a:lnTo>
                      <a:pt x="30" y="131"/>
                    </a:lnTo>
                    <a:lnTo>
                      <a:pt x="32" y="129"/>
                    </a:lnTo>
                    <a:lnTo>
                      <a:pt x="32" y="125"/>
                    </a:lnTo>
                    <a:lnTo>
                      <a:pt x="32" y="124"/>
                    </a:lnTo>
                    <a:lnTo>
                      <a:pt x="33" y="122"/>
                    </a:lnTo>
                    <a:lnTo>
                      <a:pt x="32" y="121"/>
                    </a:lnTo>
                    <a:lnTo>
                      <a:pt x="29" y="120"/>
                    </a:lnTo>
                    <a:lnTo>
                      <a:pt x="29" y="115"/>
                    </a:lnTo>
                    <a:lnTo>
                      <a:pt x="29" y="114"/>
                    </a:lnTo>
                    <a:lnTo>
                      <a:pt x="30" y="111"/>
                    </a:lnTo>
                    <a:lnTo>
                      <a:pt x="30" y="110"/>
                    </a:lnTo>
                    <a:lnTo>
                      <a:pt x="30" y="107"/>
                    </a:lnTo>
                    <a:lnTo>
                      <a:pt x="29" y="106"/>
                    </a:lnTo>
                    <a:lnTo>
                      <a:pt x="29" y="105"/>
                    </a:lnTo>
                    <a:lnTo>
                      <a:pt x="28" y="102"/>
                    </a:lnTo>
                    <a:lnTo>
                      <a:pt x="26" y="100"/>
                    </a:lnTo>
                    <a:lnTo>
                      <a:pt x="26" y="96"/>
                    </a:lnTo>
                    <a:lnTo>
                      <a:pt x="28" y="95"/>
                    </a:lnTo>
                    <a:lnTo>
                      <a:pt x="28" y="93"/>
                    </a:lnTo>
                    <a:lnTo>
                      <a:pt x="28" y="91"/>
                    </a:lnTo>
                    <a:lnTo>
                      <a:pt x="26" y="91"/>
                    </a:lnTo>
                    <a:lnTo>
                      <a:pt x="24" y="90"/>
                    </a:lnTo>
                    <a:lnTo>
                      <a:pt x="26" y="88"/>
                    </a:lnTo>
                    <a:lnTo>
                      <a:pt x="28" y="88"/>
                    </a:lnTo>
                    <a:lnTo>
                      <a:pt x="29" y="88"/>
                    </a:lnTo>
                    <a:lnTo>
                      <a:pt x="32" y="87"/>
                    </a:lnTo>
                    <a:lnTo>
                      <a:pt x="33" y="86"/>
                    </a:lnTo>
                    <a:lnTo>
                      <a:pt x="35" y="82"/>
                    </a:lnTo>
                    <a:lnTo>
                      <a:pt x="35" y="81"/>
                    </a:lnTo>
                    <a:lnTo>
                      <a:pt x="35" y="78"/>
                    </a:lnTo>
                    <a:lnTo>
                      <a:pt x="37" y="77"/>
                    </a:lnTo>
                    <a:lnTo>
                      <a:pt x="37" y="74"/>
                    </a:lnTo>
                    <a:lnTo>
                      <a:pt x="37" y="73"/>
                    </a:lnTo>
                    <a:lnTo>
                      <a:pt x="35" y="73"/>
                    </a:lnTo>
                    <a:lnTo>
                      <a:pt x="34" y="73"/>
                    </a:lnTo>
                    <a:lnTo>
                      <a:pt x="33" y="72"/>
                    </a:lnTo>
                    <a:lnTo>
                      <a:pt x="33" y="71"/>
                    </a:lnTo>
                    <a:lnTo>
                      <a:pt x="34" y="69"/>
                    </a:lnTo>
                    <a:lnTo>
                      <a:pt x="37" y="71"/>
                    </a:lnTo>
                    <a:lnTo>
                      <a:pt x="37" y="69"/>
                    </a:lnTo>
                    <a:lnTo>
                      <a:pt x="37" y="67"/>
                    </a:lnTo>
                    <a:lnTo>
                      <a:pt x="35" y="65"/>
                    </a:lnTo>
                    <a:lnTo>
                      <a:pt x="35" y="64"/>
                    </a:lnTo>
                    <a:lnTo>
                      <a:pt x="35" y="63"/>
                    </a:lnTo>
                    <a:lnTo>
                      <a:pt x="35" y="62"/>
                    </a:lnTo>
                    <a:lnTo>
                      <a:pt x="34" y="59"/>
                    </a:lnTo>
                    <a:lnTo>
                      <a:pt x="33" y="58"/>
                    </a:lnTo>
                    <a:lnTo>
                      <a:pt x="32" y="55"/>
                    </a:lnTo>
                    <a:lnTo>
                      <a:pt x="30" y="54"/>
                    </a:lnTo>
                    <a:lnTo>
                      <a:pt x="29" y="52"/>
                    </a:lnTo>
                    <a:lnTo>
                      <a:pt x="26" y="52"/>
                    </a:lnTo>
                    <a:lnTo>
                      <a:pt x="24" y="50"/>
                    </a:lnTo>
                    <a:lnTo>
                      <a:pt x="23" y="50"/>
                    </a:lnTo>
                    <a:lnTo>
                      <a:pt x="21" y="50"/>
                    </a:lnTo>
                    <a:lnTo>
                      <a:pt x="20" y="52"/>
                    </a:lnTo>
                    <a:lnTo>
                      <a:pt x="19" y="52"/>
                    </a:lnTo>
                    <a:lnTo>
                      <a:pt x="18" y="52"/>
                    </a:lnTo>
                    <a:lnTo>
                      <a:pt x="16" y="48"/>
                    </a:lnTo>
                    <a:lnTo>
                      <a:pt x="16" y="44"/>
                    </a:lnTo>
                    <a:lnTo>
                      <a:pt x="15" y="43"/>
                    </a:lnTo>
                    <a:lnTo>
                      <a:pt x="15" y="40"/>
                    </a:lnTo>
                    <a:lnTo>
                      <a:pt x="15" y="36"/>
                    </a:lnTo>
                    <a:lnTo>
                      <a:pt x="14" y="35"/>
                    </a:lnTo>
                    <a:lnTo>
                      <a:pt x="15" y="33"/>
                    </a:lnTo>
                    <a:lnTo>
                      <a:pt x="18" y="30"/>
                    </a:lnTo>
                    <a:lnTo>
                      <a:pt x="18" y="29"/>
                    </a:lnTo>
                    <a:lnTo>
                      <a:pt x="19" y="25"/>
                    </a:lnTo>
                    <a:lnTo>
                      <a:pt x="19" y="22"/>
                    </a:lnTo>
                    <a:lnTo>
                      <a:pt x="19" y="20"/>
                    </a:lnTo>
                    <a:lnTo>
                      <a:pt x="19" y="19"/>
                    </a:lnTo>
                    <a:lnTo>
                      <a:pt x="19" y="16"/>
                    </a:lnTo>
                    <a:lnTo>
                      <a:pt x="18" y="15"/>
                    </a:lnTo>
                    <a:lnTo>
                      <a:pt x="16" y="14"/>
                    </a:lnTo>
                    <a:lnTo>
                      <a:pt x="15" y="12"/>
                    </a:lnTo>
                    <a:lnTo>
                      <a:pt x="16" y="10"/>
                    </a:lnTo>
                    <a:lnTo>
                      <a:pt x="16" y="7"/>
                    </a:lnTo>
                    <a:lnTo>
                      <a:pt x="19" y="6"/>
                    </a:lnTo>
                    <a:lnTo>
                      <a:pt x="21" y="6"/>
                    </a:lnTo>
                    <a:lnTo>
                      <a:pt x="24" y="3"/>
                    </a:lnTo>
                    <a:lnTo>
                      <a:pt x="26" y="3"/>
                    </a:lnTo>
                    <a:lnTo>
                      <a:pt x="29" y="3"/>
                    </a:lnTo>
                    <a:lnTo>
                      <a:pt x="30" y="3"/>
                    </a:lnTo>
                    <a:lnTo>
                      <a:pt x="32" y="2"/>
                    </a:lnTo>
                    <a:lnTo>
                      <a:pt x="33" y="1"/>
                    </a:lnTo>
                    <a:lnTo>
                      <a:pt x="37" y="0"/>
                    </a:lnTo>
                    <a:lnTo>
                      <a:pt x="38" y="0"/>
                    </a:lnTo>
                    <a:lnTo>
                      <a:pt x="43" y="1"/>
                    </a:lnTo>
                    <a:lnTo>
                      <a:pt x="44" y="2"/>
                    </a:lnTo>
                    <a:lnTo>
                      <a:pt x="47" y="3"/>
                    </a:lnTo>
                    <a:lnTo>
                      <a:pt x="49" y="5"/>
                    </a:lnTo>
                    <a:lnTo>
                      <a:pt x="52" y="7"/>
                    </a:lnTo>
                    <a:lnTo>
                      <a:pt x="53" y="11"/>
                    </a:lnTo>
                    <a:lnTo>
                      <a:pt x="52" y="11"/>
                    </a:lnTo>
                    <a:lnTo>
                      <a:pt x="51" y="14"/>
                    </a:lnTo>
                    <a:lnTo>
                      <a:pt x="49" y="17"/>
                    </a:lnTo>
                    <a:lnTo>
                      <a:pt x="49" y="20"/>
                    </a:lnTo>
                    <a:lnTo>
                      <a:pt x="49" y="21"/>
                    </a:lnTo>
                    <a:lnTo>
                      <a:pt x="49" y="22"/>
                    </a:lnTo>
                    <a:lnTo>
                      <a:pt x="51" y="25"/>
                    </a:lnTo>
                    <a:lnTo>
                      <a:pt x="52" y="26"/>
                    </a:lnTo>
                    <a:lnTo>
                      <a:pt x="51" y="29"/>
                    </a:lnTo>
                    <a:lnTo>
                      <a:pt x="51" y="30"/>
                    </a:lnTo>
                    <a:lnTo>
                      <a:pt x="51" y="31"/>
                    </a:lnTo>
                    <a:lnTo>
                      <a:pt x="51" y="33"/>
                    </a:lnTo>
                    <a:lnTo>
                      <a:pt x="51" y="34"/>
                    </a:lnTo>
                    <a:lnTo>
                      <a:pt x="51" y="35"/>
                    </a:lnTo>
                    <a:lnTo>
                      <a:pt x="52" y="36"/>
                    </a:lnTo>
                    <a:lnTo>
                      <a:pt x="53" y="36"/>
                    </a:lnTo>
                    <a:lnTo>
                      <a:pt x="57" y="39"/>
                    </a:lnTo>
                    <a:lnTo>
                      <a:pt x="58" y="39"/>
                    </a:lnTo>
                    <a:lnTo>
                      <a:pt x="58" y="40"/>
                    </a:lnTo>
                    <a:lnTo>
                      <a:pt x="59" y="40"/>
                    </a:lnTo>
                    <a:lnTo>
                      <a:pt x="61" y="41"/>
                    </a:lnTo>
                    <a:lnTo>
                      <a:pt x="61" y="43"/>
                    </a:lnTo>
                    <a:lnTo>
                      <a:pt x="59" y="43"/>
                    </a:lnTo>
                    <a:lnTo>
                      <a:pt x="59" y="44"/>
                    </a:lnTo>
                    <a:lnTo>
                      <a:pt x="59" y="45"/>
                    </a:lnTo>
                    <a:lnTo>
                      <a:pt x="61" y="46"/>
                    </a:lnTo>
                    <a:lnTo>
                      <a:pt x="62" y="48"/>
                    </a:lnTo>
                    <a:lnTo>
                      <a:pt x="64" y="48"/>
                    </a:lnTo>
                    <a:lnTo>
                      <a:pt x="66" y="49"/>
                    </a:lnTo>
                    <a:lnTo>
                      <a:pt x="66" y="50"/>
                    </a:lnTo>
                    <a:lnTo>
                      <a:pt x="67" y="54"/>
                    </a:lnTo>
                    <a:lnTo>
                      <a:pt x="68" y="54"/>
                    </a:lnTo>
                    <a:lnTo>
                      <a:pt x="71" y="52"/>
                    </a:lnTo>
                    <a:lnTo>
                      <a:pt x="72" y="52"/>
                    </a:lnTo>
                    <a:lnTo>
                      <a:pt x="77" y="52"/>
                    </a:lnTo>
                    <a:lnTo>
                      <a:pt x="80" y="52"/>
                    </a:lnTo>
                    <a:lnTo>
                      <a:pt x="81" y="52"/>
                    </a:lnTo>
                    <a:lnTo>
                      <a:pt x="82" y="52"/>
                    </a:lnTo>
                    <a:lnTo>
                      <a:pt x="86" y="52"/>
                    </a:lnTo>
                    <a:lnTo>
                      <a:pt x="89" y="52"/>
                    </a:lnTo>
                    <a:lnTo>
                      <a:pt x="90" y="52"/>
                    </a:lnTo>
                    <a:lnTo>
                      <a:pt x="91" y="49"/>
                    </a:lnTo>
                    <a:lnTo>
                      <a:pt x="91" y="46"/>
                    </a:lnTo>
                    <a:lnTo>
                      <a:pt x="90" y="45"/>
                    </a:lnTo>
                    <a:lnTo>
                      <a:pt x="90" y="46"/>
                    </a:lnTo>
                    <a:lnTo>
                      <a:pt x="89" y="46"/>
                    </a:lnTo>
                    <a:lnTo>
                      <a:pt x="87" y="46"/>
                    </a:lnTo>
                    <a:lnTo>
                      <a:pt x="87" y="45"/>
                    </a:lnTo>
                    <a:lnTo>
                      <a:pt x="87" y="44"/>
                    </a:lnTo>
                    <a:lnTo>
                      <a:pt x="86" y="44"/>
                    </a:lnTo>
                    <a:lnTo>
                      <a:pt x="83" y="41"/>
                    </a:lnTo>
                    <a:lnTo>
                      <a:pt x="82" y="40"/>
                    </a:lnTo>
                    <a:lnTo>
                      <a:pt x="81" y="40"/>
                    </a:lnTo>
                    <a:lnTo>
                      <a:pt x="80" y="36"/>
                    </a:lnTo>
                    <a:lnTo>
                      <a:pt x="80" y="35"/>
                    </a:lnTo>
                    <a:lnTo>
                      <a:pt x="80" y="33"/>
                    </a:lnTo>
                    <a:lnTo>
                      <a:pt x="80" y="31"/>
                    </a:lnTo>
                    <a:lnTo>
                      <a:pt x="81" y="29"/>
                    </a:lnTo>
                    <a:lnTo>
                      <a:pt x="81" y="26"/>
                    </a:lnTo>
                    <a:lnTo>
                      <a:pt x="80" y="25"/>
                    </a:lnTo>
                    <a:lnTo>
                      <a:pt x="81" y="22"/>
                    </a:lnTo>
                    <a:lnTo>
                      <a:pt x="82" y="22"/>
                    </a:lnTo>
                    <a:lnTo>
                      <a:pt x="82" y="21"/>
                    </a:lnTo>
                    <a:lnTo>
                      <a:pt x="83" y="20"/>
                    </a:lnTo>
                    <a:lnTo>
                      <a:pt x="83" y="19"/>
                    </a:lnTo>
                    <a:lnTo>
                      <a:pt x="86" y="17"/>
                    </a:lnTo>
                    <a:lnTo>
                      <a:pt x="87" y="17"/>
                    </a:lnTo>
                    <a:lnTo>
                      <a:pt x="89" y="16"/>
                    </a:lnTo>
                    <a:lnTo>
                      <a:pt x="91" y="15"/>
                    </a:lnTo>
                    <a:lnTo>
                      <a:pt x="92" y="15"/>
                    </a:lnTo>
                    <a:lnTo>
                      <a:pt x="95" y="15"/>
                    </a:lnTo>
                    <a:lnTo>
                      <a:pt x="97" y="15"/>
                    </a:lnTo>
                    <a:lnTo>
                      <a:pt x="102" y="15"/>
                    </a:lnTo>
                    <a:lnTo>
                      <a:pt x="105" y="15"/>
                    </a:lnTo>
                    <a:lnTo>
                      <a:pt x="109" y="15"/>
                    </a:lnTo>
                    <a:lnTo>
                      <a:pt x="111" y="15"/>
                    </a:lnTo>
                    <a:lnTo>
                      <a:pt x="115" y="15"/>
                    </a:lnTo>
                    <a:lnTo>
                      <a:pt x="116" y="16"/>
                    </a:lnTo>
                    <a:lnTo>
                      <a:pt x="118" y="17"/>
                    </a:lnTo>
                    <a:lnTo>
                      <a:pt x="119" y="16"/>
                    </a:lnTo>
                    <a:lnTo>
                      <a:pt x="120" y="17"/>
                    </a:lnTo>
                    <a:lnTo>
                      <a:pt x="121" y="19"/>
                    </a:lnTo>
                    <a:lnTo>
                      <a:pt x="121" y="21"/>
                    </a:lnTo>
                    <a:lnTo>
                      <a:pt x="123" y="21"/>
                    </a:lnTo>
                    <a:lnTo>
                      <a:pt x="123" y="22"/>
                    </a:lnTo>
                    <a:lnTo>
                      <a:pt x="124" y="26"/>
                    </a:lnTo>
                    <a:lnTo>
                      <a:pt x="125" y="29"/>
                    </a:lnTo>
                    <a:lnTo>
                      <a:pt x="127" y="30"/>
                    </a:lnTo>
                    <a:lnTo>
                      <a:pt x="128" y="33"/>
                    </a:lnTo>
                    <a:lnTo>
                      <a:pt x="130" y="34"/>
                    </a:lnTo>
                    <a:lnTo>
                      <a:pt x="130" y="36"/>
                    </a:lnTo>
                    <a:lnTo>
                      <a:pt x="132" y="40"/>
                    </a:lnTo>
                    <a:lnTo>
                      <a:pt x="133" y="41"/>
                    </a:lnTo>
                    <a:lnTo>
                      <a:pt x="135" y="44"/>
                    </a:lnTo>
                    <a:lnTo>
                      <a:pt x="137" y="46"/>
                    </a:lnTo>
                    <a:lnTo>
                      <a:pt x="139" y="48"/>
                    </a:lnTo>
                    <a:lnTo>
                      <a:pt x="142" y="48"/>
                    </a:lnTo>
                    <a:lnTo>
                      <a:pt x="143" y="48"/>
                    </a:lnTo>
                    <a:lnTo>
                      <a:pt x="146" y="48"/>
                    </a:lnTo>
                    <a:lnTo>
                      <a:pt x="148" y="46"/>
                    </a:lnTo>
                    <a:lnTo>
                      <a:pt x="149" y="45"/>
                    </a:lnTo>
                    <a:lnTo>
                      <a:pt x="152" y="45"/>
                    </a:lnTo>
                    <a:lnTo>
                      <a:pt x="153" y="44"/>
                    </a:lnTo>
                    <a:lnTo>
                      <a:pt x="156" y="44"/>
                    </a:lnTo>
                    <a:lnTo>
                      <a:pt x="157" y="44"/>
                    </a:lnTo>
                    <a:lnTo>
                      <a:pt x="161" y="44"/>
                    </a:lnTo>
                    <a:lnTo>
                      <a:pt x="163" y="44"/>
                    </a:lnTo>
                    <a:lnTo>
                      <a:pt x="165" y="45"/>
                    </a:lnTo>
                    <a:lnTo>
                      <a:pt x="167" y="45"/>
                    </a:lnTo>
                    <a:lnTo>
                      <a:pt x="170" y="45"/>
                    </a:lnTo>
                    <a:lnTo>
                      <a:pt x="171" y="45"/>
                    </a:lnTo>
                    <a:lnTo>
                      <a:pt x="172" y="45"/>
                    </a:lnTo>
                    <a:lnTo>
                      <a:pt x="175" y="45"/>
                    </a:lnTo>
                    <a:lnTo>
                      <a:pt x="175" y="48"/>
                    </a:lnTo>
                    <a:lnTo>
                      <a:pt x="175" y="50"/>
                    </a:lnTo>
                    <a:lnTo>
                      <a:pt x="176" y="52"/>
                    </a:lnTo>
                    <a:lnTo>
                      <a:pt x="177" y="52"/>
                    </a:lnTo>
                    <a:lnTo>
                      <a:pt x="177" y="54"/>
                    </a:lnTo>
                    <a:lnTo>
                      <a:pt x="179" y="55"/>
                    </a:lnTo>
                    <a:lnTo>
                      <a:pt x="180" y="55"/>
                    </a:lnTo>
                    <a:lnTo>
                      <a:pt x="182" y="57"/>
                    </a:lnTo>
                    <a:lnTo>
                      <a:pt x="184" y="58"/>
                    </a:lnTo>
                    <a:lnTo>
                      <a:pt x="185" y="59"/>
                    </a:lnTo>
                    <a:lnTo>
                      <a:pt x="185" y="60"/>
                    </a:lnTo>
                    <a:lnTo>
                      <a:pt x="185" y="62"/>
                    </a:lnTo>
                    <a:lnTo>
                      <a:pt x="185" y="63"/>
                    </a:lnTo>
                    <a:lnTo>
                      <a:pt x="185" y="65"/>
                    </a:lnTo>
                    <a:lnTo>
                      <a:pt x="184" y="67"/>
                    </a:lnTo>
                    <a:lnTo>
                      <a:pt x="184" y="71"/>
                    </a:lnTo>
                    <a:lnTo>
                      <a:pt x="184" y="72"/>
                    </a:lnTo>
                    <a:lnTo>
                      <a:pt x="184" y="73"/>
                    </a:lnTo>
                    <a:lnTo>
                      <a:pt x="181" y="74"/>
                    </a:lnTo>
                    <a:lnTo>
                      <a:pt x="180" y="74"/>
                    </a:lnTo>
                    <a:lnTo>
                      <a:pt x="179" y="76"/>
                    </a:lnTo>
                    <a:lnTo>
                      <a:pt x="177" y="77"/>
                    </a:lnTo>
                    <a:lnTo>
                      <a:pt x="177" y="78"/>
                    </a:lnTo>
                    <a:lnTo>
                      <a:pt x="179" y="79"/>
                    </a:lnTo>
                    <a:lnTo>
                      <a:pt x="180" y="79"/>
                    </a:lnTo>
                    <a:lnTo>
                      <a:pt x="181" y="81"/>
                    </a:lnTo>
                    <a:lnTo>
                      <a:pt x="181" y="82"/>
                    </a:lnTo>
                    <a:lnTo>
                      <a:pt x="182" y="82"/>
                    </a:lnTo>
                    <a:lnTo>
                      <a:pt x="182" y="86"/>
                    </a:lnTo>
                    <a:lnTo>
                      <a:pt x="182" y="87"/>
                    </a:lnTo>
                    <a:lnTo>
                      <a:pt x="184" y="88"/>
                    </a:lnTo>
                    <a:lnTo>
                      <a:pt x="185" y="88"/>
                    </a:lnTo>
                    <a:lnTo>
                      <a:pt x="186" y="88"/>
                    </a:lnTo>
                    <a:lnTo>
                      <a:pt x="186" y="90"/>
                    </a:lnTo>
                    <a:lnTo>
                      <a:pt x="185" y="90"/>
                    </a:lnTo>
                    <a:lnTo>
                      <a:pt x="185" y="91"/>
                    </a:lnTo>
                    <a:lnTo>
                      <a:pt x="186" y="91"/>
                    </a:lnTo>
                    <a:lnTo>
                      <a:pt x="187" y="92"/>
                    </a:lnTo>
                    <a:lnTo>
                      <a:pt x="191" y="92"/>
                    </a:lnTo>
                    <a:lnTo>
                      <a:pt x="192" y="92"/>
                    </a:lnTo>
                    <a:lnTo>
                      <a:pt x="194" y="91"/>
                    </a:lnTo>
                    <a:lnTo>
                      <a:pt x="194" y="92"/>
                    </a:lnTo>
                    <a:lnTo>
                      <a:pt x="196" y="92"/>
                    </a:lnTo>
                    <a:lnTo>
                      <a:pt x="198" y="95"/>
                    </a:lnTo>
                    <a:lnTo>
                      <a:pt x="199" y="95"/>
                    </a:lnTo>
                    <a:lnTo>
                      <a:pt x="199" y="96"/>
                    </a:lnTo>
                    <a:lnTo>
                      <a:pt x="200" y="98"/>
                    </a:lnTo>
                    <a:lnTo>
                      <a:pt x="203" y="96"/>
                    </a:lnTo>
                    <a:lnTo>
                      <a:pt x="205" y="95"/>
                    </a:lnTo>
                    <a:lnTo>
                      <a:pt x="206" y="95"/>
                    </a:lnTo>
                    <a:lnTo>
                      <a:pt x="208" y="95"/>
                    </a:lnTo>
                    <a:lnTo>
                      <a:pt x="209" y="95"/>
                    </a:lnTo>
                    <a:lnTo>
                      <a:pt x="210" y="95"/>
                    </a:lnTo>
                    <a:lnTo>
                      <a:pt x="211" y="96"/>
                    </a:lnTo>
                    <a:lnTo>
                      <a:pt x="213" y="98"/>
                    </a:lnTo>
                    <a:lnTo>
                      <a:pt x="214" y="100"/>
                    </a:lnTo>
                    <a:lnTo>
                      <a:pt x="214" y="101"/>
                    </a:lnTo>
                    <a:lnTo>
                      <a:pt x="214" y="102"/>
                    </a:lnTo>
                    <a:lnTo>
                      <a:pt x="214" y="103"/>
                    </a:lnTo>
                    <a:lnTo>
                      <a:pt x="214" y="105"/>
                    </a:lnTo>
                    <a:lnTo>
                      <a:pt x="215" y="106"/>
                    </a:lnTo>
                    <a:lnTo>
                      <a:pt x="217" y="106"/>
                    </a:lnTo>
                    <a:lnTo>
                      <a:pt x="219" y="107"/>
                    </a:lnTo>
                    <a:lnTo>
                      <a:pt x="220" y="109"/>
                    </a:lnTo>
                    <a:lnTo>
                      <a:pt x="222" y="110"/>
                    </a:lnTo>
                    <a:lnTo>
                      <a:pt x="222" y="115"/>
                    </a:lnTo>
                    <a:lnTo>
                      <a:pt x="222" y="116"/>
                    </a:lnTo>
                    <a:lnTo>
                      <a:pt x="223" y="117"/>
                    </a:lnTo>
                    <a:lnTo>
                      <a:pt x="223" y="120"/>
                    </a:lnTo>
                    <a:lnTo>
                      <a:pt x="223" y="122"/>
                    </a:lnTo>
                    <a:lnTo>
                      <a:pt x="223" y="125"/>
                    </a:lnTo>
                    <a:lnTo>
                      <a:pt x="224" y="126"/>
                    </a:lnTo>
                    <a:lnTo>
                      <a:pt x="224" y="130"/>
                    </a:lnTo>
                    <a:lnTo>
                      <a:pt x="224" y="131"/>
                    </a:lnTo>
                    <a:lnTo>
                      <a:pt x="223" y="133"/>
                    </a:lnTo>
                    <a:lnTo>
                      <a:pt x="222" y="133"/>
                    </a:lnTo>
                    <a:lnTo>
                      <a:pt x="220" y="134"/>
                    </a:lnTo>
                    <a:lnTo>
                      <a:pt x="219" y="134"/>
                    </a:lnTo>
                    <a:lnTo>
                      <a:pt x="217" y="135"/>
                    </a:lnTo>
                    <a:lnTo>
                      <a:pt x="219" y="136"/>
                    </a:lnTo>
                    <a:lnTo>
                      <a:pt x="219" y="138"/>
                    </a:lnTo>
                    <a:lnTo>
                      <a:pt x="219" y="140"/>
                    </a:lnTo>
                    <a:lnTo>
                      <a:pt x="217" y="141"/>
                    </a:lnTo>
                    <a:lnTo>
                      <a:pt x="217" y="145"/>
                    </a:lnTo>
                    <a:lnTo>
                      <a:pt x="217" y="148"/>
                    </a:lnTo>
                    <a:lnTo>
                      <a:pt x="217" y="149"/>
                    </a:lnTo>
                    <a:lnTo>
                      <a:pt x="219" y="150"/>
                    </a:lnTo>
                    <a:lnTo>
                      <a:pt x="220" y="152"/>
                    </a:lnTo>
                    <a:lnTo>
                      <a:pt x="222" y="155"/>
                    </a:lnTo>
                    <a:lnTo>
                      <a:pt x="223" y="158"/>
                    </a:lnTo>
                    <a:lnTo>
                      <a:pt x="223" y="159"/>
                    </a:lnTo>
                    <a:lnTo>
                      <a:pt x="223" y="160"/>
                    </a:lnTo>
                    <a:lnTo>
                      <a:pt x="220" y="162"/>
                    </a:lnTo>
                    <a:lnTo>
                      <a:pt x="220" y="163"/>
                    </a:lnTo>
                    <a:lnTo>
                      <a:pt x="220" y="166"/>
                    </a:lnTo>
                    <a:lnTo>
                      <a:pt x="219" y="167"/>
                    </a:lnTo>
                    <a:lnTo>
                      <a:pt x="219" y="169"/>
                    </a:lnTo>
                    <a:lnTo>
                      <a:pt x="219" y="171"/>
                    </a:lnTo>
                    <a:lnTo>
                      <a:pt x="219" y="174"/>
                    </a:lnTo>
                    <a:lnTo>
                      <a:pt x="220" y="176"/>
                    </a:lnTo>
                    <a:lnTo>
                      <a:pt x="220" y="178"/>
                    </a:lnTo>
                    <a:lnTo>
                      <a:pt x="220" y="180"/>
                    </a:lnTo>
                    <a:lnTo>
                      <a:pt x="220" y="182"/>
                    </a:lnTo>
                    <a:lnTo>
                      <a:pt x="222" y="185"/>
                    </a:lnTo>
                    <a:lnTo>
                      <a:pt x="220" y="188"/>
                    </a:lnTo>
                    <a:lnTo>
                      <a:pt x="223" y="191"/>
                    </a:lnTo>
                    <a:lnTo>
                      <a:pt x="224" y="192"/>
                    </a:lnTo>
                    <a:lnTo>
                      <a:pt x="224" y="193"/>
                    </a:lnTo>
                    <a:lnTo>
                      <a:pt x="224" y="195"/>
                    </a:lnTo>
                    <a:lnTo>
                      <a:pt x="224" y="197"/>
                    </a:lnTo>
                    <a:lnTo>
                      <a:pt x="225" y="199"/>
                    </a:lnTo>
                    <a:lnTo>
                      <a:pt x="227" y="200"/>
                    </a:lnTo>
                    <a:lnTo>
                      <a:pt x="227" y="201"/>
                    </a:lnTo>
                    <a:lnTo>
                      <a:pt x="227" y="204"/>
                    </a:lnTo>
                    <a:lnTo>
                      <a:pt x="228" y="206"/>
                    </a:lnTo>
                    <a:lnTo>
                      <a:pt x="229" y="209"/>
                    </a:lnTo>
                    <a:lnTo>
                      <a:pt x="229" y="210"/>
                    </a:lnTo>
                    <a:lnTo>
                      <a:pt x="229" y="212"/>
                    </a:lnTo>
                    <a:lnTo>
                      <a:pt x="230" y="214"/>
                    </a:lnTo>
                    <a:lnTo>
                      <a:pt x="232" y="218"/>
                    </a:lnTo>
                    <a:lnTo>
                      <a:pt x="234" y="219"/>
                    </a:lnTo>
                    <a:lnTo>
                      <a:pt x="236" y="219"/>
                    </a:lnTo>
                    <a:lnTo>
                      <a:pt x="236" y="221"/>
                    </a:lnTo>
                    <a:lnTo>
                      <a:pt x="236" y="223"/>
                    </a:lnTo>
                    <a:lnTo>
                      <a:pt x="237" y="224"/>
                    </a:lnTo>
                    <a:lnTo>
                      <a:pt x="238" y="225"/>
                    </a:lnTo>
                    <a:lnTo>
                      <a:pt x="241" y="226"/>
                    </a:lnTo>
                    <a:lnTo>
                      <a:pt x="242" y="228"/>
                    </a:lnTo>
                    <a:lnTo>
                      <a:pt x="243" y="229"/>
                    </a:lnTo>
                    <a:lnTo>
                      <a:pt x="246" y="230"/>
                    </a:lnTo>
                    <a:lnTo>
                      <a:pt x="247" y="233"/>
                    </a:lnTo>
                    <a:lnTo>
                      <a:pt x="249" y="234"/>
                    </a:lnTo>
                    <a:lnTo>
                      <a:pt x="252" y="237"/>
                    </a:lnTo>
                    <a:lnTo>
                      <a:pt x="255" y="238"/>
                    </a:lnTo>
                    <a:lnTo>
                      <a:pt x="256" y="239"/>
                    </a:lnTo>
                    <a:lnTo>
                      <a:pt x="260" y="240"/>
                    </a:lnTo>
                    <a:lnTo>
                      <a:pt x="261" y="240"/>
                    </a:lnTo>
                    <a:lnTo>
                      <a:pt x="265" y="240"/>
                    </a:lnTo>
                    <a:lnTo>
                      <a:pt x="266" y="242"/>
                    </a:lnTo>
                    <a:lnTo>
                      <a:pt x="267" y="242"/>
                    </a:lnTo>
                    <a:lnTo>
                      <a:pt x="269" y="240"/>
                    </a:lnTo>
                    <a:lnTo>
                      <a:pt x="270" y="240"/>
                    </a:lnTo>
                    <a:lnTo>
                      <a:pt x="271" y="240"/>
                    </a:lnTo>
                    <a:lnTo>
                      <a:pt x="272" y="242"/>
                    </a:lnTo>
                    <a:lnTo>
                      <a:pt x="274" y="243"/>
                    </a:lnTo>
                    <a:lnTo>
                      <a:pt x="276" y="244"/>
                    </a:lnTo>
                    <a:lnTo>
                      <a:pt x="276" y="2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49" name="Freeform 229">
                <a:extLst>
                  <a:ext uri="{FF2B5EF4-FFF2-40B4-BE49-F238E27FC236}">
                    <a16:creationId xmlns:a16="http://schemas.microsoft.com/office/drawing/2014/main" id="{64555629-1BAC-46B4-8C65-AECA8421391F}"/>
                  </a:ext>
                </a:extLst>
              </p:cNvPr>
              <p:cNvSpPr>
                <a:spLocks/>
              </p:cNvSpPr>
              <p:nvPr/>
            </p:nvSpPr>
            <p:spPr bwMode="auto">
              <a:xfrm>
                <a:off x="4546600" y="982663"/>
                <a:ext cx="587375" cy="690563"/>
              </a:xfrm>
              <a:custGeom>
                <a:avLst/>
                <a:gdLst>
                  <a:gd name="T0" fmla="*/ 204 w 370"/>
                  <a:gd name="T1" fmla="*/ 424 h 435"/>
                  <a:gd name="T2" fmla="*/ 188 w 370"/>
                  <a:gd name="T3" fmla="*/ 416 h 435"/>
                  <a:gd name="T4" fmla="*/ 183 w 370"/>
                  <a:gd name="T5" fmla="*/ 411 h 435"/>
                  <a:gd name="T6" fmla="*/ 190 w 370"/>
                  <a:gd name="T7" fmla="*/ 406 h 435"/>
                  <a:gd name="T8" fmla="*/ 185 w 370"/>
                  <a:gd name="T9" fmla="*/ 397 h 435"/>
                  <a:gd name="T10" fmla="*/ 178 w 370"/>
                  <a:gd name="T11" fmla="*/ 389 h 435"/>
                  <a:gd name="T12" fmla="*/ 172 w 370"/>
                  <a:gd name="T13" fmla="*/ 381 h 435"/>
                  <a:gd name="T14" fmla="*/ 157 w 370"/>
                  <a:gd name="T15" fmla="*/ 369 h 435"/>
                  <a:gd name="T16" fmla="*/ 142 w 370"/>
                  <a:gd name="T17" fmla="*/ 367 h 435"/>
                  <a:gd name="T18" fmla="*/ 136 w 370"/>
                  <a:gd name="T19" fmla="*/ 356 h 435"/>
                  <a:gd name="T20" fmla="*/ 125 w 370"/>
                  <a:gd name="T21" fmla="*/ 334 h 435"/>
                  <a:gd name="T22" fmla="*/ 123 w 370"/>
                  <a:gd name="T23" fmla="*/ 325 h 435"/>
                  <a:gd name="T24" fmla="*/ 110 w 370"/>
                  <a:gd name="T25" fmla="*/ 318 h 435"/>
                  <a:gd name="T26" fmla="*/ 106 w 370"/>
                  <a:gd name="T27" fmla="*/ 303 h 435"/>
                  <a:gd name="T28" fmla="*/ 107 w 370"/>
                  <a:gd name="T29" fmla="*/ 291 h 435"/>
                  <a:gd name="T30" fmla="*/ 98 w 370"/>
                  <a:gd name="T31" fmla="*/ 265 h 435"/>
                  <a:gd name="T32" fmla="*/ 90 w 370"/>
                  <a:gd name="T33" fmla="*/ 246 h 435"/>
                  <a:gd name="T34" fmla="*/ 68 w 370"/>
                  <a:gd name="T35" fmla="*/ 239 h 435"/>
                  <a:gd name="T36" fmla="*/ 43 w 370"/>
                  <a:gd name="T37" fmla="*/ 221 h 435"/>
                  <a:gd name="T38" fmla="*/ 39 w 370"/>
                  <a:gd name="T39" fmla="*/ 196 h 435"/>
                  <a:gd name="T40" fmla="*/ 26 w 370"/>
                  <a:gd name="T41" fmla="*/ 184 h 435"/>
                  <a:gd name="T42" fmla="*/ 11 w 370"/>
                  <a:gd name="T43" fmla="*/ 177 h 435"/>
                  <a:gd name="T44" fmla="*/ 0 w 370"/>
                  <a:gd name="T45" fmla="*/ 151 h 435"/>
                  <a:gd name="T46" fmla="*/ 17 w 370"/>
                  <a:gd name="T47" fmla="*/ 136 h 435"/>
                  <a:gd name="T48" fmla="*/ 14 w 370"/>
                  <a:gd name="T49" fmla="*/ 113 h 435"/>
                  <a:gd name="T50" fmla="*/ 11 w 370"/>
                  <a:gd name="T51" fmla="*/ 94 h 435"/>
                  <a:gd name="T52" fmla="*/ 36 w 370"/>
                  <a:gd name="T53" fmla="*/ 93 h 435"/>
                  <a:gd name="T54" fmla="*/ 71 w 370"/>
                  <a:gd name="T55" fmla="*/ 85 h 435"/>
                  <a:gd name="T56" fmla="*/ 97 w 370"/>
                  <a:gd name="T57" fmla="*/ 76 h 435"/>
                  <a:gd name="T58" fmla="*/ 109 w 370"/>
                  <a:gd name="T59" fmla="*/ 54 h 435"/>
                  <a:gd name="T60" fmla="*/ 131 w 370"/>
                  <a:gd name="T61" fmla="*/ 36 h 435"/>
                  <a:gd name="T62" fmla="*/ 142 w 370"/>
                  <a:gd name="T63" fmla="*/ 42 h 435"/>
                  <a:gd name="T64" fmla="*/ 153 w 370"/>
                  <a:gd name="T65" fmla="*/ 24 h 435"/>
                  <a:gd name="T66" fmla="*/ 163 w 370"/>
                  <a:gd name="T67" fmla="*/ 11 h 435"/>
                  <a:gd name="T68" fmla="*/ 181 w 370"/>
                  <a:gd name="T69" fmla="*/ 13 h 435"/>
                  <a:gd name="T70" fmla="*/ 197 w 370"/>
                  <a:gd name="T71" fmla="*/ 33 h 435"/>
                  <a:gd name="T72" fmla="*/ 207 w 370"/>
                  <a:gd name="T73" fmla="*/ 38 h 435"/>
                  <a:gd name="T74" fmla="*/ 228 w 370"/>
                  <a:gd name="T75" fmla="*/ 51 h 435"/>
                  <a:gd name="T76" fmla="*/ 256 w 370"/>
                  <a:gd name="T77" fmla="*/ 74 h 435"/>
                  <a:gd name="T78" fmla="*/ 287 w 370"/>
                  <a:gd name="T79" fmla="*/ 99 h 435"/>
                  <a:gd name="T80" fmla="*/ 313 w 370"/>
                  <a:gd name="T81" fmla="*/ 107 h 435"/>
                  <a:gd name="T82" fmla="*/ 330 w 370"/>
                  <a:gd name="T83" fmla="*/ 112 h 435"/>
                  <a:gd name="T84" fmla="*/ 346 w 370"/>
                  <a:gd name="T85" fmla="*/ 132 h 435"/>
                  <a:gd name="T86" fmla="*/ 341 w 370"/>
                  <a:gd name="T87" fmla="*/ 149 h 435"/>
                  <a:gd name="T88" fmla="*/ 360 w 370"/>
                  <a:gd name="T89" fmla="*/ 173 h 435"/>
                  <a:gd name="T90" fmla="*/ 362 w 370"/>
                  <a:gd name="T91" fmla="*/ 202 h 435"/>
                  <a:gd name="T92" fmla="*/ 363 w 370"/>
                  <a:gd name="T93" fmla="*/ 216 h 435"/>
                  <a:gd name="T94" fmla="*/ 348 w 370"/>
                  <a:gd name="T95" fmla="*/ 227 h 435"/>
                  <a:gd name="T96" fmla="*/ 346 w 370"/>
                  <a:gd name="T97" fmla="*/ 249 h 435"/>
                  <a:gd name="T98" fmla="*/ 325 w 370"/>
                  <a:gd name="T99" fmla="*/ 239 h 435"/>
                  <a:gd name="T100" fmla="*/ 301 w 370"/>
                  <a:gd name="T101" fmla="*/ 244 h 435"/>
                  <a:gd name="T102" fmla="*/ 296 w 370"/>
                  <a:gd name="T103" fmla="*/ 268 h 435"/>
                  <a:gd name="T104" fmla="*/ 292 w 370"/>
                  <a:gd name="T105" fmla="*/ 280 h 435"/>
                  <a:gd name="T106" fmla="*/ 306 w 370"/>
                  <a:gd name="T107" fmla="*/ 282 h 435"/>
                  <a:gd name="T108" fmla="*/ 311 w 370"/>
                  <a:gd name="T109" fmla="*/ 288 h 435"/>
                  <a:gd name="T110" fmla="*/ 316 w 370"/>
                  <a:gd name="T111" fmla="*/ 307 h 435"/>
                  <a:gd name="T112" fmla="*/ 301 w 370"/>
                  <a:gd name="T113" fmla="*/ 323 h 435"/>
                  <a:gd name="T114" fmla="*/ 278 w 370"/>
                  <a:gd name="T115" fmla="*/ 339 h 435"/>
                  <a:gd name="T116" fmla="*/ 266 w 370"/>
                  <a:gd name="T117" fmla="*/ 372 h 435"/>
                  <a:gd name="T118" fmla="*/ 251 w 370"/>
                  <a:gd name="T119" fmla="*/ 407 h 435"/>
                  <a:gd name="T120" fmla="*/ 252 w 370"/>
                  <a:gd name="T121" fmla="*/ 422 h 435"/>
                  <a:gd name="T122" fmla="*/ 226 w 370"/>
                  <a:gd name="T12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35">
                    <a:moveTo>
                      <a:pt x="216" y="435"/>
                    </a:moveTo>
                    <a:lnTo>
                      <a:pt x="216" y="434"/>
                    </a:lnTo>
                    <a:lnTo>
                      <a:pt x="215" y="431"/>
                    </a:lnTo>
                    <a:lnTo>
                      <a:pt x="214" y="430"/>
                    </a:lnTo>
                    <a:lnTo>
                      <a:pt x="211" y="430"/>
                    </a:lnTo>
                    <a:lnTo>
                      <a:pt x="210" y="430"/>
                    </a:lnTo>
                    <a:lnTo>
                      <a:pt x="207" y="427"/>
                    </a:lnTo>
                    <a:lnTo>
                      <a:pt x="207" y="426"/>
                    </a:lnTo>
                    <a:lnTo>
                      <a:pt x="206" y="427"/>
                    </a:lnTo>
                    <a:lnTo>
                      <a:pt x="204" y="429"/>
                    </a:lnTo>
                    <a:lnTo>
                      <a:pt x="201" y="430"/>
                    </a:lnTo>
                    <a:lnTo>
                      <a:pt x="201" y="429"/>
                    </a:lnTo>
                    <a:lnTo>
                      <a:pt x="201" y="427"/>
                    </a:lnTo>
                    <a:lnTo>
                      <a:pt x="202" y="426"/>
                    </a:lnTo>
                    <a:lnTo>
                      <a:pt x="204" y="425"/>
                    </a:lnTo>
                    <a:lnTo>
                      <a:pt x="204" y="424"/>
                    </a:lnTo>
                    <a:lnTo>
                      <a:pt x="205" y="422"/>
                    </a:lnTo>
                    <a:lnTo>
                      <a:pt x="204" y="421"/>
                    </a:lnTo>
                    <a:lnTo>
                      <a:pt x="202" y="422"/>
                    </a:lnTo>
                    <a:lnTo>
                      <a:pt x="201" y="424"/>
                    </a:lnTo>
                    <a:lnTo>
                      <a:pt x="200" y="424"/>
                    </a:lnTo>
                    <a:lnTo>
                      <a:pt x="199" y="425"/>
                    </a:lnTo>
                    <a:lnTo>
                      <a:pt x="197" y="424"/>
                    </a:lnTo>
                    <a:lnTo>
                      <a:pt x="196" y="424"/>
                    </a:lnTo>
                    <a:lnTo>
                      <a:pt x="194" y="425"/>
                    </a:lnTo>
                    <a:lnTo>
                      <a:pt x="192" y="425"/>
                    </a:lnTo>
                    <a:lnTo>
                      <a:pt x="191" y="424"/>
                    </a:lnTo>
                    <a:lnTo>
                      <a:pt x="190" y="422"/>
                    </a:lnTo>
                    <a:lnTo>
                      <a:pt x="188" y="421"/>
                    </a:lnTo>
                    <a:lnTo>
                      <a:pt x="187" y="420"/>
                    </a:lnTo>
                    <a:lnTo>
                      <a:pt x="187" y="419"/>
                    </a:lnTo>
                    <a:lnTo>
                      <a:pt x="188" y="416"/>
                    </a:lnTo>
                    <a:lnTo>
                      <a:pt x="191" y="416"/>
                    </a:lnTo>
                    <a:lnTo>
                      <a:pt x="192" y="416"/>
                    </a:lnTo>
                    <a:lnTo>
                      <a:pt x="194" y="415"/>
                    </a:lnTo>
                    <a:lnTo>
                      <a:pt x="196" y="413"/>
                    </a:lnTo>
                    <a:lnTo>
                      <a:pt x="196" y="412"/>
                    </a:lnTo>
                    <a:lnTo>
                      <a:pt x="194" y="412"/>
                    </a:lnTo>
                    <a:lnTo>
                      <a:pt x="192" y="411"/>
                    </a:lnTo>
                    <a:lnTo>
                      <a:pt x="191" y="412"/>
                    </a:lnTo>
                    <a:lnTo>
                      <a:pt x="190" y="412"/>
                    </a:lnTo>
                    <a:lnTo>
                      <a:pt x="188" y="412"/>
                    </a:lnTo>
                    <a:lnTo>
                      <a:pt x="188" y="411"/>
                    </a:lnTo>
                    <a:lnTo>
                      <a:pt x="187" y="410"/>
                    </a:lnTo>
                    <a:lnTo>
                      <a:pt x="186" y="408"/>
                    </a:lnTo>
                    <a:lnTo>
                      <a:pt x="185" y="410"/>
                    </a:lnTo>
                    <a:lnTo>
                      <a:pt x="183" y="410"/>
                    </a:lnTo>
                    <a:lnTo>
                      <a:pt x="183" y="411"/>
                    </a:lnTo>
                    <a:lnTo>
                      <a:pt x="182" y="412"/>
                    </a:lnTo>
                    <a:lnTo>
                      <a:pt x="182" y="413"/>
                    </a:lnTo>
                    <a:lnTo>
                      <a:pt x="181" y="415"/>
                    </a:lnTo>
                    <a:lnTo>
                      <a:pt x="178" y="415"/>
                    </a:lnTo>
                    <a:lnTo>
                      <a:pt x="178" y="413"/>
                    </a:lnTo>
                    <a:lnTo>
                      <a:pt x="178" y="412"/>
                    </a:lnTo>
                    <a:lnTo>
                      <a:pt x="178" y="410"/>
                    </a:lnTo>
                    <a:lnTo>
                      <a:pt x="181" y="410"/>
                    </a:lnTo>
                    <a:lnTo>
                      <a:pt x="182" y="408"/>
                    </a:lnTo>
                    <a:lnTo>
                      <a:pt x="183" y="408"/>
                    </a:lnTo>
                    <a:lnTo>
                      <a:pt x="185" y="407"/>
                    </a:lnTo>
                    <a:lnTo>
                      <a:pt x="187" y="407"/>
                    </a:lnTo>
                    <a:lnTo>
                      <a:pt x="188" y="408"/>
                    </a:lnTo>
                    <a:lnTo>
                      <a:pt x="190" y="408"/>
                    </a:lnTo>
                    <a:lnTo>
                      <a:pt x="191" y="407"/>
                    </a:lnTo>
                    <a:lnTo>
                      <a:pt x="190" y="406"/>
                    </a:lnTo>
                    <a:lnTo>
                      <a:pt x="188" y="406"/>
                    </a:lnTo>
                    <a:lnTo>
                      <a:pt x="188" y="405"/>
                    </a:lnTo>
                    <a:lnTo>
                      <a:pt x="190" y="402"/>
                    </a:lnTo>
                    <a:lnTo>
                      <a:pt x="191" y="402"/>
                    </a:lnTo>
                    <a:lnTo>
                      <a:pt x="192" y="401"/>
                    </a:lnTo>
                    <a:lnTo>
                      <a:pt x="192" y="400"/>
                    </a:lnTo>
                    <a:lnTo>
                      <a:pt x="192" y="398"/>
                    </a:lnTo>
                    <a:lnTo>
                      <a:pt x="192" y="397"/>
                    </a:lnTo>
                    <a:lnTo>
                      <a:pt x="191" y="398"/>
                    </a:lnTo>
                    <a:lnTo>
                      <a:pt x="190" y="400"/>
                    </a:lnTo>
                    <a:lnTo>
                      <a:pt x="188" y="400"/>
                    </a:lnTo>
                    <a:lnTo>
                      <a:pt x="188" y="401"/>
                    </a:lnTo>
                    <a:lnTo>
                      <a:pt x="187" y="401"/>
                    </a:lnTo>
                    <a:lnTo>
                      <a:pt x="186" y="400"/>
                    </a:lnTo>
                    <a:lnTo>
                      <a:pt x="186" y="398"/>
                    </a:lnTo>
                    <a:lnTo>
                      <a:pt x="185" y="397"/>
                    </a:lnTo>
                    <a:lnTo>
                      <a:pt x="185" y="396"/>
                    </a:lnTo>
                    <a:lnTo>
                      <a:pt x="186" y="396"/>
                    </a:lnTo>
                    <a:lnTo>
                      <a:pt x="187" y="396"/>
                    </a:lnTo>
                    <a:lnTo>
                      <a:pt x="187" y="394"/>
                    </a:lnTo>
                    <a:lnTo>
                      <a:pt x="187" y="392"/>
                    </a:lnTo>
                    <a:lnTo>
                      <a:pt x="187" y="391"/>
                    </a:lnTo>
                    <a:lnTo>
                      <a:pt x="186" y="389"/>
                    </a:lnTo>
                    <a:lnTo>
                      <a:pt x="185" y="387"/>
                    </a:lnTo>
                    <a:lnTo>
                      <a:pt x="185" y="389"/>
                    </a:lnTo>
                    <a:lnTo>
                      <a:pt x="185" y="392"/>
                    </a:lnTo>
                    <a:lnTo>
                      <a:pt x="185" y="393"/>
                    </a:lnTo>
                    <a:lnTo>
                      <a:pt x="183" y="392"/>
                    </a:lnTo>
                    <a:lnTo>
                      <a:pt x="182" y="391"/>
                    </a:lnTo>
                    <a:lnTo>
                      <a:pt x="182" y="389"/>
                    </a:lnTo>
                    <a:lnTo>
                      <a:pt x="181" y="389"/>
                    </a:lnTo>
                    <a:lnTo>
                      <a:pt x="178" y="389"/>
                    </a:lnTo>
                    <a:lnTo>
                      <a:pt x="177" y="391"/>
                    </a:lnTo>
                    <a:lnTo>
                      <a:pt x="176" y="391"/>
                    </a:lnTo>
                    <a:lnTo>
                      <a:pt x="175" y="391"/>
                    </a:lnTo>
                    <a:lnTo>
                      <a:pt x="173" y="391"/>
                    </a:lnTo>
                    <a:lnTo>
                      <a:pt x="172" y="391"/>
                    </a:lnTo>
                    <a:lnTo>
                      <a:pt x="172" y="389"/>
                    </a:lnTo>
                    <a:lnTo>
                      <a:pt x="172" y="386"/>
                    </a:lnTo>
                    <a:lnTo>
                      <a:pt x="173" y="386"/>
                    </a:lnTo>
                    <a:lnTo>
                      <a:pt x="175" y="384"/>
                    </a:lnTo>
                    <a:lnTo>
                      <a:pt x="176" y="384"/>
                    </a:lnTo>
                    <a:lnTo>
                      <a:pt x="177" y="383"/>
                    </a:lnTo>
                    <a:lnTo>
                      <a:pt x="176" y="383"/>
                    </a:lnTo>
                    <a:lnTo>
                      <a:pt x="175" y="383"/>
                    </a:lnTo>
                    <a:lnTo>
                      <a:pt x="173" y="383"/>
                    </a:lnTo>
                    <a:lnTo>
                      <a:pt x="173" y="382"/>
                    </a:lnTo>
                    <a:lnTo>
                      <a:pt x="172" y="381"/>
                    </a:lnTo>
                    <a:lnTo>
                      <a:pt x="171" y="381"/>
                    </a:lnTo>
                    <a:lnTo>
                      <a:pt x="169" y="379"/>
                    </a:lnTo>
                    <a:lnTo>
                      <a:pt x="171" y="378"/>
                    </a:lnTo>
                    <a:lnTo>
                      <a:pt x="169" y="375"/>
                    </a:lnTo>
                    <a:lnTo>
                      <a:pt x="168" y="374"/>
                    </a:lnTo>
                    <a:lnTo>
                      <a:pt x="168" y="372"/>
                    </a:lnTo>
                    <a:lnTo>
                      <a:pt x="167" y="372"/>
                    </a:lnTo>
                    <a:lnTo>
                      <a:pt x="166" y="374"/>
                    </a:lnTo>
                    <a:lnTo>
                      <a:pt x="163" y="374"/>
                    </a:lnTo>
                    <a:lnTo>
                      <a:pt x="162" y="374"/>
                    </a:lnTo>
                    <a:lnTo>
                      <a:pt x="159" y="374"/>
                    </a:lnTo>
                    <a:lnTo>
                      <a:pt x="159" y="375"/>
                    </a:lnTo>
                    <a:lnTo>
                      <a:pt x="158" y="375"/>
                    </a:lnTo>
                    <a:lnTo>
                      <a:pt x="158" y="372"/>
                    </a:lnTo>
                    <a:lnTo>
                      <a:pt x="158" y="370"/>
                    </a:lnTo>
                    <a:lnTo>
                      <a:pt x="157" y="369"/>
                    </a:lnTo>
                    <a:lnTo>
                      <a:pt x="156" y="370"/>
                    </a:lnTo>
                    <a:lnTo>
                      <a:pt x="154" y="370"/>
                    </a:lnTo>
                    <a:lnTo>
                      <a:pt x="152" y="370"/>
                    </a:lnTo>
                    <a:lnTo>
                      <a:pt x="149" y="369"/>
                    </a:lnTo>
                    <a:lnTo>
                      <a:pt x="149" y="368"/>
                    </a:lnTo>
                    <a:lnTo>
                      <a:pt x="149" y="367"/>
                    </a:lnTo>
                    <a:lnTo>
                      <a:pt x="149" y="365"/>
                    </a:lnTo>
                    <a:lnTo>
                      <a:pt x="149" y="364"/>
                    </a:lnTo>
                    <a:lnTo>
                      <a:pt x="148" y="364"/>
                    </a:lnTo>
                    <a:lnTo>
                      <a:pt x="147" y="364"/>
                    </a:lnTo>
                    <a:lnTo>
                      <a:pt x="145" y="364"/>
                    </a:lnTo>
                    <a:lnTo>
                      <a:pt x="145" y="365"/>
                    </a:lnTo>
                    <a:lnTo>
                      <a:pt x="145" y="367"/>
                    </a:lnTo>
                    <a:lnTo>
                      <a:pt x="144" y="368"/>
                    </a:lnTo>
                    <a:lnTo>
                      <a:pt x="143" y="368"/>
                    </a:lnTo>
                    <a:lnTo>
                      <a:pt x="142" y="367"/>
                    </a:lnTo>
                    <a:lnTo>
                      <a:pt x="142" y="365"/>
                    </a:lnTo>
                    <a:lnTo>
                      <a:pt x="140" y="365"/>
                    </a:lnTo>
                    <a:lnTo>
                      <a:pt x="138" y="365"/>
                    </a:lnTo>
                    <a:lnTo>
                      <a:pt x="136" y="365"/>
                    </a:lnTo>
                    <a:lnTo>
                      <a:pt x="134" y="365"/>
                    </a:lnTo>
                    <a:lnTo>
                      <a:pt x="134" y="364"/>
                    </a:lnTo>
                    <a:lnTo>
                      <a:pt x="134" y="363"/>
                    </a:lnTo>
                    <a:lnTo>
                      <a:pt x="136" y="363"/>
                    </a:lnTo>
                    <a:lnTo>
                      <a:pt x="138" y="361"/>
                    </a:lnTo>
                    <a:lnTo>
                      <a:pt x="136" y="360"/>
                    </a:lnTo>
                    <a:lnTo>
                      <a:pt x="134" y="361"/>
                    </a:lnTo>
                    <a:lnTo>
                      <a:pt x="133" y="361"/>
                    </a:lnTo>
                    <a:lnTo>
                      <a:pt x="133" y="360"/>
                    </a:lnTo>
                    <a:lnTo>
                      <a:pt x="133" y="359"/>
                    </a:lnTo>
                    <a:lnTo>
                      <a:pt x="134" y="359"/>
                    </a:lnTo>
                    <a:lnTo>
                      <a:pt x="136" y="356"/>
                    </a:lnTo>
                    <a:lnTo>
                      <a:pt x="136" y="355"/>
                    </a:lnTo>
                    <a:lnTo>
                      <a:pt x="136" y="354"/>
                    </a:lnTo>
                    <a:lnTo>
                      <a:pt x="136" y="353"/>
                    </a:lnTo>
                    <a:lnTo>
                      <a:pt x="136" y="351"/>
                    </a:lnTo>
                    <a:lnTo>
                      <a:pt x="136" y="350"/>
                    </a:lnTo>
                    <a:lnTo>
                      <a:pt x="133" y="345"/>
                    </a:lnTo>
                    <a:lnTo>
                      <a:pt x="130" y="340"/>
                    </a:lnTo>
                    <a:lnTo>
                      <a:pt x="129" y="340"/>
                    </a:lnTo>
                    <a:lnTo>
                      <a:pt x="128" y="339"/>
                    </a:lnTo>
                    <a:lnTo>
                      <a:pt x="126" y="339"/>
                    </a:lnTo>
                    <a:lnTo>
                      <a:pt x="126" y="337"/>
                    </a:lnTo>
                    <a:lnTo>
                      <a:pt x="128" y="336"/>
                    </a:lnTo>
                    <a:lnTo>
                      <a:pt x="128" y="335"/>
                    </a:lnTo>
                    <a:lnTo>
                      <a:pt x="126" y="335"/>
                    </a:lnTo>
                    <a:lnTo>
                      <a:pt x="126" y="334"/>
                    </a:lnTo>
                    <a:lnTo>
                      <a:pt x="125" y="334"/>
                    </a:lnTo>
                    <a:lnTo>
                      <a:pt x="124" y="334"/>
                    </a:lnTo>
                    <a:lnTo>
                      <a:pt x="123" y="334"/>
                    </a:lnTo>
                    <a:lnTo>
                      <a:pt x="121" y="335"/>
                    </a:lnTo>
                    <a:lnTo>
                      <a:pt x="121" y="334"/>
                    </a:lnTo>
                    <a:lnTo>
                      <a:pt x="121" y="332"/>
                    </a:lnTo>
                    <a:lnTo>
                      <a:pt x="119" y="332"/>
                    </a:lnTo>
                    <a:lnTo>
                      <a:pt x="117" y="332"/>
                    </a:lnTo>
                    <a:lnTo>
                      <a:pt x="117" y="331"/>
                    </a:lnTo>
                    <a:lnTo>
                      <a:pt x="116" y="331"/>
                    </a:lnTo>
                    <a:lnTo>
                      <a:pt x="115" y="331"/>
                    </a:lnTo>
                    <a:lnTo>
                      <a:pt x="114" y="330"/>
                    </a:lnTo>
                    <a:lnTo>
                      <a:pt x="115" y="327"/>
                    </a:lnTo>
                    <a:lnTo>
                      <a:pt x="116" y="326"/>
                    </a:lnTo>
                    <a:lnTo>
                      <a:pt x="117" y="326"/>
                    </a:lnTo>
                    <a:lnTo>
                      <a:pt x="121" y="326"/>
                    </a:lnTo>
                    <a:lnTo>
                      <a:pt x="123" y="325"/>
                    </a:lnTo>
                    <a:lnTo>
                      <a:pt x="119" y="323"/>
                    </a:lnTo>
                    <a:lnTo>
                      <a:pt x="117" y="322"/>
                    </a:lnTo>
                    <a:lnTo>
                      <a:pt x="117" y="320"/>
                    </a:lnTo>
                    <a:lnTo>
                      <a:pt x="117" y="318"/>
                    </a:lnTo>
                    <a:lnTo>
                      <a:pt x="116" y="318"/>
                    </a:lnTo>
                    <a:lnTo>
                      <a:pt x="115" y="320"/>
                    </a:lnTo>
                    <a:lnTo>
                      <a:pt x="115" y="321"/>
                    </a:lnTo>
                    <a:lnTo>
                      <a:pt x="115" y="322"/>
                    </a:lnTo>
                    <a:lnTo>
                      <a:pt x="114" y="323"/>
                    </a:lnTo>
                    <a:lnTo>
                      <a:pt x="112" y="323"/>
                    </a:lnTo>
                    <a:lnTo>
                      <a:pt x="112" y="322"/>
                    </a:lnTo>
                    <a:lnTo>
                      <a:pt x="112" y="321"/>
                    </a:lnTo>
                    <a:lnTo>
                      <a:pt x="112" y="320"/>
                    </a:lnTo>
                    <a:lnTo>
                      <a:pt x="112" y="318"/>
                    </a:lnTo>
                    <a:lnTo>
                      <a:pt x="111" y="318"/>
                    </a:lnTo>
                    <a:lnTo>
                      <a:pt x="110" y="318"/>
                    </a:lnTo>
                    <a:lnTo>
                      <a:pt x="109" y="317"/>
                    </a:lnTo>
                    <a:lnTo>
                      <a:pt x="109" y="316"/>
                    </a:lnTo>
                    <a:lnTo>
                      <a:pt x="110" y="316"/>
                    </a:lnTo>
                    <a:lnTo>
                      <a:pt x="111" y="316"/>
                    </a:lnTo>
                    <a:lnTo>
                      <a:pt x="114" y="316"/>
                    </a:lnTo>
                    <a:lnTo>
                      <a:pt x="114" y="315"/>
                    </a:lnTo>
                    <a:lnTo>
                      <a:pt x="112" y="315"/>
                    </a:lnTo>
                    <a:lnTo>
                      <a:pt x="111" y="312"/>
                    </a:lnTo>
                    <a:lnTo>
                      <a:pt x="111" y="311"/>
                    </a:lnTo>
                    <a:lnTo>
                      <a:pt x="110" y="310"/>
                    </a:lnTo>
                    <a:lnTo>
                      <a:pt x="109" y="308"/>
                    </a:lnTo>
                    <a:lnTo>
                      <a:pt x="107" y="308"/>
                    </a:lnTo>
                    <a:lnTo>
                      <a:pt x="107" y="307"/>
                    </a:lnTo>
                    <a:lnTo>
                      <a:pt x="107" y="306"/>
                    </a:lnTo>
                    <a:lnTo>
                      <a:pt x="107" y="304"/>
                    </a:lnTo>
                    <a:lnTo>
                      <a:pt x="106" y="303"/>
                    </a:lnTo>
                    <a:lnTo>
                      <a:pt x="106" y="302"/>
                    </a:lnTo>
                    <a:lnTo>
                      <a:pt x="106" y="301"/>
                    </a:lnTo>
                    <a:lnTo>
                      <a:pt x="106" y="299"/>
                    </a:lnTo>
                    <a:lnTo>
                      <a:pt x="106" y="297"/>
                    </a:lnTo>
                    <a:lnTo>
                      <a:pt x="107" y="297"/>
                    </a:lnTo>
                    <a:lnTo>
                      <a:pt x="109" y="297"/>
                    </a:lnTo>
                    <a:lnTo>
                      <a:pt x="110" y="296"/>
                    </a:lnTo>
                    <a:lnTo>
                      <a:pt x="110" y="293"/>
                    </a:lnTo>
                    <a:lnTo>
                      <a:pt x="109" y="293"/>
                    </a:lnTo>
                    <a:lnTo>
                      <a:pt x="107" y="292"/>
                    </a:lnTo>
                    <a:lnTo>
                      <a:pt x="109" y="292"/>
                    </a:lnTo>
                    <a:lnTo>
                      <a:pt x="110" y="291"/>
                    </a:lnTo>
                    <a:lnTo>
                      <a:pt x="111" y="291"/>
                    </a:lnTo>
                    <a:lnTo>
                      <a:pt x="110" y="291"/>
                    </a:lnTo>
                    <a:lnTo>
                      <a:pt x="109" y="291"/>
                    </a:lnTo>
                    <a:lnTo>
                      <a:pt x="107" y="291"/>
                    </a:lnTo>
                    <a:lnTo>
                      <a:pt x="107" y="289"/>
                    </a:lnTo>
                    <a:lnTo>
                      <a:pt x="109" y="288"/>
                    </a:lnTo>
                    <a:lnTo>
                      <a:pt x="110" y="288"/>
                    </a:lnTo>
                    <a:lnTo>
                      <a:pt x="109" y="287"/>
                    </a:lnTo>
                    <a:lnTo>
                      <a:pt x="107" y="287"/>
                    </a:lnTo>
                    <a:lnTo>
                      <a:pt x="106" y="283"/>
                    </a:lnTo>
                    <a:lnTo>
                      <a:pt x="106" y="279"/>
                    </a:lnTo>
                    <a:lnTo>
                      <a:pt x="106" y="278"/>
                    </a:lnTo>
                    <a:lnTo>
                      <a:pt x="104" y="275"/>
                    </a:lnTo>
                    <a:lnTo>
                      <a:pt x="104" y="274"/>
                    </a:lnTo>
                    <a:lnTo>
                      <a:pt x="104" y="273"/>
                    </a:lnTo>
                    <a:lnTo>
                      <a:pt x="102" y="272"/>
                    </a:lnTo>
                    <a:lnTo>
                      <a:pt x="101" y="270"/>
                    </a:lnTo>
                    <a:lnTo>
                      <a:pt x="100" y="268"/>
                    </a:lnTo>
                    <a:lnTo>
                      <a:pt x="98" y="266"/>
                    </a:lnTo>
                    <a:lnTo>
                      <a:pt x="98" y="265"/>
                    </a:lnTo>
                    <a:lnTo>
                      <a:pt x="100" y="264"/>
                    </a:lnTo>
                    <a:lnTo>
                      <a:pt x="100" y="263"/>
                    </a:lnTo>
                    <a:lnTo>
                      <a:pt x="101" y="260"/>
                    </a:lnTo>
                    <a:lnTo>
                      <a:pt x="102" y="259"/>
                    </a:lnTo>
                    <a:lnTo>
                      <a:pt x="106" y="256"/>
                    </a:lnTo>
                    <a:lnTo>
                      <a:pt x="106" y="253"/>
                    </a:lnTo>
                    <a:lnTo>
                      <a:pt x="104" y="253"/>
                    </a:lnTo>
                    <a:lnTo>
                      <a:pt x="102" y="253"/>
                    </a:lnTo>
                    <a:lnTo>
                      <a:pt x="101" y="253"/>
                    </a:lnTo>
                    <a:lnTo>
                      <a:pt x="100" y="253"/>
                    </a:lnTo>
                    <a:lnTo>
                      <a:pt x="98" y="251"/>
                    </a:lnTo>
                    <a:lnTo>
                      <a:pt x="97" y="250"/>
                    </a:lnTo>
                    <a:lnTo>
                      <a:pt x="96" y="249"/>
                    </a:lnTo>
                    <a:lnTo>
                      <a:pt x="95" y="249"/>
                    </a:lnTo>
                    <a:lnTo>
                      <a:pt x="92" y="246"/>
                    </a:lnTo>
                    <a:lnTo>
                      <a:pt x="90" y="246"/>
                    </a:lnTo>
                    <a:lnTo>
                      <a:pt x="88" y="245"/>
                    </a:lnTo>
                    <a:lnTo>
                      <a:pt x="88" y="244"/>
                    </a:lnTo>
                    <a:lnTo>
                      <a:pt x="88" y="242"/>
                    </a:lnTo>
                    <a:lnTo>
                      <a:pt x="87" y="242"/>
                    </a:lnTo>
                    <a:lnTo>
                      <a:pt x="86" y="242"/>
                    </a:lnTo>
                    <a:lnTo>
                      <a:pt x="85" y="242"/>
                    </a:lnTo>
                    <a:lnTo>
                      <a:pt x="83" y="241"/>
                    </a:lnTo>
                    <a:lnTo>
                      <a:pt x="81" y="241"/>
                    </a:lnTo>
                    <a:lnTo>
                      <a:pt x="78" y="239"/>
                    </a:lnTo>
                    <a:lnTo>
                      <a:pt x="77" y="239"/>
                    </a:lnTo>
                    <a:lnTo>
                      <a:pt x="74" y="241"/>
                    </a:lnTo>
                    <a:lnTo>
                      <a:pt x="71" y="244"/>
                    </a:lnTo>
                    <a:lnTo>
                      <a:pt x="69" y="245"/>
                    </a:lnTo>
                    <a:lnTo>
                      <a:pt x="68" y="244"/>
                    </a:lnTo>
                    <a:lnTo>
                      <a:pt x="68" y="242"/>
                    </a:lnTo>
                    <a:lnTo>
                      <a:pt x="68" y="239"/>
                    </a:lnTo>
                    <a:lnTo>
                      <a:pt x="67" y="236"/>
                    </a:lnTo>
                    <a:lnTo>
                      <a:pt x="67" y="234"/>
                    </a:lnTo>
                    <a:lnTo>
                      <a:pt x="66" y="232"/>
                    </a:lnTo>
                    <a:lnTo>
                      <a:pt x="64" y="231"/>
                    </a:lnTo>
                    <a:lnTo>
                      <a:pt x="63" y="231"/>
                    </a:lnTo>
                    <a:lnTo>
                      <a:pt x="59" y="230"/>
                    </a:lnTo>
                    <a:lnTo>
                      <a:pt x="58" y="230"/>
                    </a:lnTo>
                    <a:lnTo>
                      <a:pt x="55" y="230"/>
                    </a:lnTo>
                    <a:lnTo>
                      <a:pt x="53" y="231"/>
                    </a:lnTo>
                    <a:lnTo>
                      <a:pt x="50" y="231"/>
                    </a:lnTo>
                    <a:lnTo>
                      <a:pt x="49" y="231"/>
                    </a:lnTo>
                    <a:lnTo>
                      <a:pt x="48" y="230"/>
                    </a:lnTo>
                    <a:lnTo>
                      <a:pt x="48" y="227"/>
                    </a:lnTo>
                    <a:lnTo>
                      <a:pt x="47" y="223"/>
                    </a:lnTo>
                    <a:lnTo>
                      <a:pt x="47" y="222"/>
                    </a:lnTo>
                    <a:lnTo>
                      <a:pt x="43" y="221"/>
                    </a:lnTo>
                    <a:lnTo>
                      <a:pt x="41" y="220"/>
                    </a:lnTo>
                    <a:lnTo>
                      <a:pt x="39" y="218"/>
                    </a:lnTo>
                    <a:lnTo>
                      <a:pt x="39" y="216"/>
                    </a:lnTo>
                    <a:lnTo>
                      <a:pt x="39" y="213"/>
                    </a:lnTo>
                    <a:lnTo>
                      <a:pt x="39" y="211"/>
                    </a:lnTo>
                    <a:lnTo>
                      <a:pt x="40" y="208"/>
                    </a:lnTo>
                    <a:lnTo>
                      <a:pt x="40" y="207"/>
                    </a:lnTo>
                    <a:lnTo>
                      <a:pt x="40" y="206"/>
                    </a:lnTo>
                    <a:lnTo>
                      <a:pt x="39" y="206"/>
                    </a:lnTo>
                    <a:lnTo>
                      <a:pt x="38" y="204"/>
                    </a:lnTo>
                    <a:lnTo>
                      <a:pt x="38" y="202"/>
                    </a:lnTo>
                    <a:lnTo>
                      <a:pt x="38" y="201"/>
                    </a:lnTo>
                    <a:lnTo>
                      <a:pt x="40" y="199"/>
                    </a:lnTo>
                    <a:lnTo>
                      <a:pt x="41" y="198"/>
                    </a:lnTo>
                    <a:lnTo>
                      <a:pt x="39" y="197"/>
                    </a:lnTo>
                    <a:lnTo>
                      <a:pt x="39" y="196"/>
                    </a:lnTo>
                    <a:lnTo>
                      <a:pt x="39" y="193"/>
                    </a:lnTo>
                    <a:lnTo>
                      <a:pt x="38" y="192"/>
                    </a:lnTo>
                    <a:lnTo>
                      <a:pt x="38" y="190"/>
                    </a:lnTo>
                    <a:lnTo>
                      <a:pt x="36" y="190"/>
                    </a:lnTo>
                    <a:lnTo>
                      <a:pt x="35" y="190"/>
                    </a:lnTo>
                    <a:lnTo>
                      <a:pt x="34" y="192"/>
                    </a:lnTo>
                    <a:lnTo>
                      <a:pt x="33" y="193"/>
                    </a:lnTo>
                    <a:lnTo>
                      <a:pt x="29" y="196"/>
                    </a:lnTo>
                    <a:lnTo>
                      <a:pt x="27" y="193"/>
                    </a:lnTo>
                    <a:lnTo>
                      <a:pt x="26" y="192"/>
                    </a:lnTo>
                    <a:lnTo>
                      <a:pt x="25" y="190"/>
                    </a:lnTo>
                    <a:lnTo>
                      <a:pt x="25" y="189"/>
                    </a:lnTo>
                    <a:lnTo>
                      <a:pt x="25" y="188"/>
                    </a:lnTo>
                    <a:lnTo>
                      <a:pt x="26" y="187"/>
                    </a:lnTo>
                    <a:lnTo>
                      <a:pt x="26" y="185"/>
                    </a:lnTo>
                    <a:lnTo>
                      <a:pt x="26" y="184"/>
                    </a:lnTo>
                    <a:lnTo>
                      <a:pt x="25" y="184"/>
                    </a:lnTo>
                    <a:lnTo>
                      <a:pt x="24" y="183"/>
                    </a:lnTo>
                    <a:lnTo>
                      <a:pt x="22" y="183"/>
                    </a:lnTo>
                    <a:lnTo>
                      <a:pt x="21" y="183"/>
                    </a:lnTo>
                    <a:lnTo>
                      <a:pt x="20" y="180"/>
                    </a:lnTo>
                    <a:lnTo>
                      <a:pt x="20" y="178"/>
                    </a:lnTo>
                    <a:lnTo>
                      <a:pt x="20" y="175"/>
                    </a:lnTo>
                    <a:lnTo>
                      <a:pt x="19" y="175"/>
                    </a:lnTo>
                    <a:lnTo>
                      <a:pt x="19" y="174"/>
                    </a:lnTo>
                    <a:lnTo>
                      <a:pt x="17" y="175"/>
                    </a:lnTo>
                    <a:lnTo>
                      <a:pt x="15" y="175"/>
                    </a:lnTo>
                    <a:lnTo>
                      <a:pt x="15" y="177"/>
                    </a:lnTo>
                    <a:lnTo>
                      <a:pt x="15" y="178"/>
                    </a:lnTo>
                    <a:lnTo>
                      <a:pt x="12" y="178"/>
                    </a:lnTo>
                    <a:lnTo>
                      <a:pt x="12" y="177"/>
                    </a:lnTo>
                    <a:lnTo>
                      <a:pt x="11" y="177"/>
                    </a:lnTo>
                    <a:lnTo>
                      <a:pt x="8" y="175"/>
                    </a:lnTo>
                    <a:lnTo>
                      <a:pt x="6" y="175"/>
                    </a:lnTo>
                    <a:lnTo>
                      <a:pt x="5" y="174"/>
                    </a:lnTo>
                    <a:lnTo>
                      <a:pt x="6" y="173"/>
                    </a:lnTo>
                    <a:lnTo>
                      <a:pt x="6" y="171"/>
                    </a:lnTo>
                    <a:lnTo>
                      <a:pt x="6" y="170"/>
                    </a:lnTo>
                    <a:lnTo>
                      <a:pt x="6" y="169"/>
                    </a:lnTo>
                    <a:lnTo>
                      <a:pt x="5" y="166"/>
                    </a:lnTo>
                    <a:lnTo>
                      <a:pt x="3" y="163"/>
                    </a:lnTo>
                    <a:lnTo>
                      <a:pt x="3" y="161"/>
                    </a:lnTo>
                    <a:lnTo>
                      <a:pt x="2" y="160"/>
                    </a:lnTo>
                    <a:lnTo>
                      <a:pt x="0" y="159"/>
                    </a:lnTo>
                    <a:lnTo>
                      <a:pt x="0" y="158"/>
                    </a:lnTo>
                    <a:lnTo>
                      <a:pt x="0" y="155"/>
                    </a:lnTo>
                    <a:lnTo>
                      <a:pt x="0" y="154"/>
                    </a:lnTo>
                    <a:lnTo>
                      <a:pt x="0" y="151"/>
                    </a:lnTo>
                    <a:lnTo>
                      <a:pt x="0" y="147"/>
                    </a:lnTo>
                    <a:lnTo>
                      <a:pt x="3" y="147"/>
                    </a:lnTo>
                    <a:lnTo>
                      <a:pt x="5" y="146"/>
                    </a:lnTo>
                    <a:lnTo>
                      <a:pt x="6" y="146"/>
                    </a:lnTo>
                    <a:lnTo>
                      <a:pt x="8" y="146"/>
                    </a:lnTo>
                    <a:lnTo>
                      <a:pt x="8" y="145"/>
                    </a:lnTo>
                    <a:lnTo>
                      <a:pt x="8" y="142"/>
                    </a:lnTo>
                    <a:lnTo>
                      <a:pt x="8" y="140"/>
                    </a:lnTo>
                    <a:lnTo>
                      <a:pt x="8" y="138"/>
                    </a:lnTo>
                    <a:lnTo>
                      <a:pt x="10" y="138"/>
                    </a:lnTo>
                    <a:lnTo>
                      <a:pt x="11" y="137"/>
                    </a:lnTo>
                    <a:lnTo>
                      <a:pt x="12" y="136"/>
                    </a:lnTo>
                    <a:lnTo>
                      <a:pt x="14" y="136"/>
                    </a:lnTo>
                    <a:lnTo>
                      <a:pt x="15" y="136"/>
                    </a:lnTo>
                    <a:lnTo>
                      <a:pt x="17" y="137"/>
                    </a:lnTo>
                    <a:lnTo>
                      <a:pt x="17" y="136"/>
                    </a:lnTo>
                    <a:lnTo>
                      <a:pt x="19" y="133"/>
                    </a:lnTo>
                    <a:lnTo>
                      <a:pt x="19" y="131"/>
                    </a:lnTo>
                    <a:lnTo>
                      <a:pt x="17" y="128"/>
                    </a:lnTo>
                    <a:lnTo>
                      <a:pt x="15" y="128"/>
                    </a:lnTo>
                    <a:lnTo>
                      <a:pt x="12" y="127"/>
                    </a:lnTo>
                    <a:lnTo>
                      <a:pt x="12" y="126"/>
                    </a:lnTo>
                    <a:lnTo>
                      <a:pt x="12" y="125"/>
                    </a:lnTo>
                    <a:lnTo>
                      <a:pt x="14" y="123"/>
                    </a:lnTo>
                    <a:lnTo>
                      <a:pt x="12" y="122"/>
                    </a:lnTo>
                    <a:lnTo>
                      <a:pt x="11" y="122"/>
                    </a:lnTo>
                    <a:lnTo>
                      <a:pt x="11" y="119"/>
                    </a:lnTo>
                    <a:lnTo>
                      <a:pt x="12" y="118"/>
                    </a:lnTo>
                    <a:lnTo>
                      <a:pt x="12" y="117"/>
                    </a:lnTo>
                    <a:lnTo>
                      <a:pt x="12" y="116"/>
                    </a:lnTo>
                    <a:lnTo>
                      <a:pt x="14" y="114"/>
                    </a:lnTo>
                    <a:lnTo>
                      <a:pt x="14" y="113"/>
                    </a:lnTo>
                    <a:lnTo>
                      <a:pt x="17" y="112"/>
                    </a:lnTo>
                    <a:lnTo>
                      <a:pt x="20" y="112"/>
                    </a:lnTo>
                    <a:lnTo>
                      <a:pt x="21" y="111"/>
                    </a:lnTo>
                    <a:lnTo>
                      <a:pt x="22" y="109"/>
                    </a:lnTo>
                    <a:lnTo>
                      <a:pt x="22" y="107"/>
                    </a:lnTo>
                    <a:lnTo>
                      <a:pt x="21" y="107"/>
                    </a:lnTo>
                    <a:lnTo>
                      <a:pt x="20" y="104"/>
                    </a:lnTo>
                    <a:lnTo>
                      <a:pt x="21" y="103"/>
                    </a:lnTo>
                    <a:lnTo>
                      <a:pt x="21" y="100"/>
                    </a:lnTo>
                    <a:lnTo>
                      <a:pt x="20" y="99"/>
                    </a:lnTo>
                    <a:lnTo>
                      <a:pt x="20" y="98"/>
                    </a:lnTo>
                    <a:lnTo>
                      <a:pt x="19" y="95"/>
                    </a:lnTo>
                    <a:lnTo>
                      <a:pt x="15" y="95"/>
                    </a:lnTo>
                    <a:lnTo>
                      <a:pt x="14" y="95"/>
                    </a:lnTo>
                    <a:lnTo>
                      <a:pt x="12" y="95"/>
                    </a:lnTo>
                    <a:lnTo>
                      <a:pt x="11" y="94"/>
                    </a:lnTo>
                    <a:lnTo>
                      <a:pt x="12" y="93"/>
                    </a:lnTo>
                    <a:lnTo>
                      <a:pt x="12" y="92"/>
                    </a:lnTo>
                    <a:lnTo>
                      <a:pt x="14" y="89"/>
                    </a:lnTo>
                    <a:lnTo>
                      <a:pt x="17" y="89"/>
                    </a:lnTo>
                    <a:lnTo>
                      <a:pt x="19" y="89"/>
                    </a:lnTo>
                    <a:lnTo>
                      <a:pt x="20" y="89"/>
                    </a:lnTo>
                    <a:lnTo>
                      <a:pt x="21" y="88"/>
                    </a:lnTo>
                    <a:lnTo>
                      <a:pt x="22" y="88"/>
                    </a:lnTo>
                    <a:lnTo>
                      <a:pt x="24" y="88"/>
                    </a:lnTo>
                    <a:lnTo>
                      <a:pt x="25" y="88"/>
                    </a:lnTo>
                    <a:lnTo>
                      <a:pt x="26" y="88"/>
                    </a:lnTo>
                    <a:lnTo>
                      <a:pt x="27" y="89"/>
                    </a:lnTo>
                    <a:lnTo>
                      <a:pt x="29" y="89"/>
                    </a:lnTo>
                    <a:lnTo>
                      <a:pt x="33" y="92"/>
                    </a:lnTo>
                    <a:lnTo>
                      <a:pt x="34" y="92"/>
                    </a:lnTo>
                    <a:lnTo>
                      <a:pt x="36" y="93"/>
                    </a:lnTo>
                    <a:lnTo>
                      <a:pt x="38" y="92"/>
                    </a:lnTo>
                    <a:lnTo>
                      <a:pt x="39" y="89"/>
                    </a:lnTo>
                    <a:lnTo>
                      <a:pt x="41" y="88"/>
                    </a:lnTo>
                    <a:lnTo>
                      <a:pt x="44" y="88"/>
                    </a:lnTo>
                    <a:lnTo>
                      <a:pt x="47" y="88"/>
                    </a:lnTo>
                    <a:lnTo>
                      <a:pt x="48" y="88"/>
                    </a:lnTo>
                    <a:lnTo>
                      <a:pt x="49" y="87"/>
                    </a:lnTo>
                    <a:lnTo>
                      <a:pt x="50" y="85"/>
                    </a:lnTo>
                    <a:lnTo>
                      <a:pt x="52" y="85"/>
                    </a:lnTo>
                    <a:lnTo>
                      <a:pt x="54" y="84"/>
                    </a:lnTo>
                    <a:lnTo>
                      <a:pt x="55" y="84"/>
                    </a:lnTo>
                    <a:lnTo>
                      <a:pt x="58" y="84"/>
                    </a:lnTo>
                    <a:lnTo>
                      <a:pt x="62" y="84"/>
                    </a:lnTo>
                    <a:lnTo>
                      <a:pt x="66" y="85"/>
                    </a:lnTo>
                    <a:lnTo>
                      <a:pt x="69" y="85"/>
                    </a:lnTo>
                    <a:lnTo>
                      <a:pt x="71" y="85"/>
                    </a:lnTo>
                    <a:lnTo>
                      <a:pt x="73" y="85"/>
                    </a:lnTo>
                    <a:lnTo>
                      <a:pt x="73" y="84"/>
                    </a:lnTo>
                    <a:lnTo>
                      <a:pt x="74" y="83"/>
                    </a:lnTo>
                    <a:lnTo>
                      <a:pt x="78" y="80"/>
                    </a:lnTo>
                    <a:lnTo>
                      <a:pt x="79" y="79"/>
                    </a:lnTo>
                    <a:lnTo>
                      <a:pt x="82" y="76"/>
                    </a:lnTo>
                    <a:lnTo>
                      <a:pt x="83" y="74"/>
                    </a:lnTo>
                    <a:lnTo>
                      <a:pt x="86" y="73"/>
                    </a:lnTo>
                    <a:lnTo>
                      <a:pt x="87" y="73"/>
                    </a:lnTo>
                    <a:lnTo>
                      <a:pt x="90" y="74"/>
                    </a:lnTo>
                    <a:lnTo>
                      <a:pt x="92" y="74"/>
                    </a:lnTo>
                    <a:lnTo>
                      <a:pt x="93" y="74"/>
                    </a:lnTo>
                    <a:lnTo>
                      <a:pt x="93" y="76"/>
                    </a:lnTo>
                    <a:lnTo>
                      <a:pt x="95" y="76"/>
                    </a:lnTo>
                    <a:lnTo>
                      <a:pt x="96" y="76"/>
                    </a:lnTo>
                    <a:lnTo>
                      <a:pt x="97" y="76"/>
                    </a:lnTo>
                    <a:lnTo>
                      <a:pt x="98" y="76"/>
                    </a:lnTo>
                    <a:lnTo>
                      <a:pt x="100" y="74"/>
                    </a:lnTo>
                    <a:lnTo>
                      <a:pt x="100" y="73"/>
                    </a:lnTo>
                    <a:lnTo>
                      <a:pt x="100" y="71"/>
                    </a:lnTo>
                    <a:lnTo>
                      <a:pt x="100" y="69"/>
                    </a:lnTo>
                    <a:lnTo>
                      <a:pt x="101" y="66"/>
                    </a:lnTo>
                    <a:lnTo>
                      <a:pt x="104" y="65"/>
                    </a:lnTo>
                    <a:lnTo>
                      <a:pt x="106" y="65"/>
                    </a:lnTo>
                    <a:lnTo>
                      <a:pt x="107" y="64"/>
                    </a:lnTo>
                    <a:lnTo>
                      <a:pt x="109" y="62"/>
                    </a:lnTo>
                    <a:lnTo>
                      <a:pt x="107" y="60"/>
                    </a:lnTo>
                    <a:lnTo>
                      <a:pt x="106" y="59"/>
                    </a:lnTo>
                    <a:lnTo>
                      <a:pt x="106" y="57"/>
                    </a:lnTo>
                    <a:lnTo>
                      <a:pt x="106" y="56"/>
                    </a:lnTo>
                    <a:lnTo>
                      <a:pt x="107" y="55"/>
                    </a:lnTo>
                    <a:lnTo>
                      <a:pt x="109" y="54"/>
                    </a:lnTo>
                    <a:lnTo>
                      <a:pt x="109" y="52"/>
                    </a:lnTo>
                    <a:lnTo>
                      <a:pt x="110" y="50"/>
                    </a:lnTo>
                    <a:lnTo>
                      <a:pt x="110" y="47"/>
                    </a:lnTo>
                    <a:lnTo>
                      <a:pt x="112" y="45"/>
                    </a:lnTo>
                    <a:lnTo>
                      <a:pt x="115" y="43"/>
                    </a:lnTo>
                    <a:lnTo>
                      <a:pt x="117" y="41"/>
                    </a:lnTo>
                    <a:lnTo>
                      <a:pt x="117" y="40"/>
                    </a:lnTo>
                    <a:lnTo>
                      <a:pt x="121" y="40"/>
                    </a:lnTo>
                    <a:lnTo>
                      <a:pt x="123" y="38"/>
                    </a:lnTo>
                    <a:lnTo>
                      <a:pt x="124" y="37"/>
                    </a:lnTo>
                    <a:lnTo>
                      <a:pt x="125" y="35"/>
                    </a:lnTo>
                    <a:lnTo>
                      <a:pt x="126" y="33"/>
                    </a:lnTo>
                    <a:lnTo>
                      <a:pt x="128" y="33"/>
                    </a:lnTo>
                    <a:lnTo>
                      <a:pt x="129" y="33"/>
                    </a:lnTo>
                    <a:lnTo>
                      <a:pt x="130" y="35"/>
                    </a:lnTo>
                    <a:lnTo>
                      <a:pt x="131" y="36"/>
                    </a:lnTo>
                    <a:lnTo>
                      <a:pt x="131" y="37"/>
                    </a:lnTo>
                    <a:lnTo>
                      <a:pt x="130" y="38"/>
                    </a:lnTo>
                    <a:lnTo>
                      <a:pt x="130" y="40"/>
                    </a:lnTo>
                    <a:lnTo>
                      <a:pt x="131" y="41"/>
                    </a:lnTo>
                    <a:lnTo>
                      <a:pt x="133" y="42"/>
                    </a:lnTo>
                    <a:lnTo>
                      <a:pt x="133" y="43"/>
                    </a:lnTo>
                    <a:lnTo>
                      <a:pt x="133" y="45"/>
                    </a:lnTo>
                    <a:lnTo>
                      <a:pt x="134" y="47"/>
                    </a:lnTo>
                    <a:lnTo>
                      <a:pt x="136" y="47"/>
                    </a:lnTo>
                    <a:lnTo>
                      <a:pt x="138" y="45"/>
                    </a:lnTo>
                    <a:lnTo>
                      <a:pt x="139" y="47"/>
                    </a:lnTo>
                    <a:lnTo>
                      <a:pt x="140" y="47"/>
                    </a:lnTo>
                    <a:lnTo>
                      <a:pt x="142" y="47"/>
                    </a:lnTo>
                    <a:lnTo>
                      <a:pt x="143" y="47"/>
                    </a:lnTo>
                    <a:lnTo>
                      <a:pt x="142" y="43"/>
                    </a:lnTo>
                    <a:lnTo>
                      <a:pt x="142" y="42"/>
                    </a:lnTo>
                    <a:lnTo>
                      <a:pt x="142" y="41"/>
                    </a:lnTo>
                    <a:lnTo>
                      <a:pt x="143" y="41"/>
                    </a:lnTo>
                    <a:lnTo>
                      <a:pt x="144" y="40"/>
                    </a:lnTo>
                    <a:lnTo>
                      <a:pt x="145" y="40"/>
                    </a:lnTo>
                    <a:lnTo>
                      <a:pt x="145" y="38"/>
                    </a:lnTo>
                    <a:lnTo>
                      <a:pt x="145" y="37"/>
                    </a:lnTo>
                    <a:lnTo>
                      <a:pt x="145" y="35"/>
                    </a:lnTo>
                    <a:lnTo>
                      <a:pt x="145" y="32"/>
                    </a:lnTo>
                    <a:lnTo>
                      <a:pt x="147" y="30"/>
                    </a:lnTo>
                    <a:lnTo>
                      <a:pt x="152" y="30"/>
                    </a:lnTo>
                    <a:lnTo>
                      <a:pt x="153" y="28"/>
                    </a:lnTo>
                    <a:lnTo>
                      <a:pt x="156" y="28"/>
                    </a:lnTo>
                    <a:lnTo>
                      <a:pt x="156" y="27"/>
                    </a:lnTo>
                    <a:lnTo>
                      <a:pt x="156" y="26"/>
                    </a:lnTo>
                    <a:lnTo>
                      <a:pt x="154" y="24"/>
                    </a:lnTo>
                    <a:lnTo>
                      <a:pt x="153" y="24"/>
                    </a:lnTo>
                    <a:lnTo>
                      <a:pt x="152" y="23"/>
                    </a:lnTo>
                    <a:lnTo>
                      <a:pt x="152" y="21"/>
                    </a:lnTo>
                    <a:lnTo>
                      <a:pt x="153" y="19"/>
                    </a:lnTo>
                    <a:lnTo>
                      <a:pt x="154" y="17"/>
                    </a:lnTo>
                    <a:lnTo>
                      <a:pt x="156" y="17"/>
                    </a:lnTo>
                    <a:lnTo>
                      <a:pt x="157" y="14"/>
                    </a:lnTo>
                    <a:lnTo>
                      <a:pt x="157" y="13"/>
                    </a:lnTo>
                    <a:lnTo>
                      <a:pt x="157" y="12"/>
                    </a:lnTo>
                    <a:lnTo>
                      <a:pt x="158" y="11"/>
                    </a:lnTo>
                    <a:lnTo>
                      <a:pt x="158" y="9"/>
                    </a:lnTo>
                    <a:lnTo>
                      <a:pt x="159" y="9"/>
                    </a:lnTo>
                    <a:lnTo>
                      <a:pt x="161" y="8"/>
                    </a:lnTo>
                    <a:lnTo>
                      <a:pt x="161" y="9"/>
                    </a:lnTo>
                    <a:lnTo>
                      <a:pt x="161" y="11"/>
                    </a:lnTo>
                    <a:lnTo>
                      <a:pt x="162" y="12"/>
                    </a:lnTo>
                    <a:lnTo>
                      <a:pt x="163" y="11"/>
                    </a:lnTo>
                    <a:lnTo>
                      <a:pt x="163" y="9"/>
                    </a:lnTo>
                    <a:lnTo>
                      <a:pt x="163" y="7"/>
                    </a:lnTo>
                    <a:lnTo>
                      <a:pt x="163" y="5"/>
                    </a:lnTo>
                    <a:lnTo>
                      <a:pt x="163" y="4"/>
                    </a:lnTo>
                    <a:lnTo>
                      <a:pt x="163" y="0"/>
                    </a:lnTo>
                    <a:lnTo>
                      <a:pt x="167" y="3"/>
                    </a:lnTo>
                    <a:lnTo>
                      <a:pt x="168" y="4"/>
                    </a:lnTo>
                    <a:lnTo>
                      <a:pt x="171" y="4"/>
                    </a:lnTo>
                    <a:lnTo>
                      <a:pt x="172" y="5"/>
                    </a:lnTo>
                    <a:lnTo>
                      <a:pt x="172" y="7"/>
                    </a:lnTo>
                    <a:lnTo>
                      <a:pt x="175" y="9"/>
                    </a:lnTo>
                    <a:lnTo>
                      <a:pt x="176" y="9"/>
                    </a:lnTo>
                    <a:lnTo>
                      <a:pt x="177" y="9"/>
                    </a:lnTo>
                    <a:lnTo>
                      <a:pt x="178" y="11"/>
                    </a:lnTo>
                    <a:lnTo>
                      <a:pt x="178" y="12"/>
                    </a:lnTo>
                    <a:lnTo>
                      <a:pt x="181" y="13"/>
                    </a:lnTo>
                    <a:lnTo>
                      <a:pt x="181" y="14"/>
                    </a:lnTo>
                    <a:lnTo>
                      <a:pt x="181" y="17"/>
                    </a:lnTo>
                    <a:lnTo>
                      <a:pt x="181" y="18"/>
                    </a:lnTo>
                    <a:lnTo>
                      <a:pt x="182" y="18"/>
                    </a:lnTo>
                    <a:lnTo>
                      <a:pt x="182" y="19"/>
                    </a:lnTo>
                    <a:lnTo>
                      <a:pt x="183" y="21"/>
                    </a:lnTo>
                    <a:lnTo>
                      <a:pt x="185" y="21"/>
                    </a:lnTo>
                    <a:lnTo>
                      <a:pt x="186" y="21"/>
                    </a:lnTo>
                    <a:lnTo>
                      <a:pt x="186" y="23"/>
                    </a:lnTo>
                    <a:lnTo>
                      <a:pt x="187" y="24"/>
                    </a:lnTo>
                    <a:lnTo>
                      <a:pt x="188" y="27"/>
                    </a:lnTo>
                    <a:lnTo>
                      <a:pt x="190" y="27"/>
                    </a:lnTo>
                    <a:lnTo>
                      <a:pt x="191" y="30"/>
                    </a:lnTo>
                    <a:lnTo>
                      <a:pt x="192" y="32"/>
                    </a:lnTo>
                    <a:lnTo>
                      <a:pt x="196" y="32"/>
                    </a:lnTo>
                    <a:lnTo>
                      <a:pt x="197" y="33"/>
                    </a:lnTo>
                    <a:lnTo>
                      <a:pt x="199" y="35"/>
                    </a:lnTo>
                    <a:lnTo>
                      <a:pt x="200" y="35"/>
                    </a:lnTo>
                    <a:lnTo>
                      <a:pt x="201" y="33"/>
                    </a:lnTo>
                    <a:lnTo>
                      <a:pt x="201" y="32"/>
                    </a:lnTo>
                    <a:lnTo>
                      <a:pt x="201" y="30"/>
                    </a:lnTo>
                    <a:lnTo>
                      <a:pt x="201" y="27"/>
                    </a:lnTo>
                    <a:lnTo>
                      <a:pt x="202" y="26"/>
                    </a:lnTo>
                    <a:lnTo>
                      <a:pt x="204" y="26"/>
                    </a:lnTo>
                    <a:lnTo>
                      <a:pt x="205" y="27"/>
                    </a:lnTo>
                    <a:lnTo>
                      <a:pt x="206" y="27"/>
                    </a:lnTo>
                    <a:lnTo>
                      <a:pt x="207" y="28"/>
                    </a:lnTo>
                    <a:lnTo>
                      <a:pt x="207" y="30"/>
                    </a:lnTo>
                    <a:lnTo>
                      <a:pt x="207" y="33"/>
                    </a:lnTo>
                    <a:lnTo>
                      <a:pt x="207" y="35"/>
                    </a:lnTo>
                    <a:lnTo>
                      <a:pt x="206" y="37"/>
                    </a:lnTo>
                    <a:lnTo>
                      <a:pt x="207" y="38"/>
                    </a:lnTo>
                    <a:lnTo>
                      <a:pt x="207" y="40"/>
                    </a:lnTo>
                    <a:lnTo>
                      <a:pt x="207" y="41"/>
                    </a:lnTo>
                    <a:lnTo>
                      <a:pt x="210" y="41"/>
                    </a:lnTo>
                    <a:lnTo>
                      <a:pt x="213" y="40"/>
                    </a:lnTo>
                    <a:lnTo>
                      <a:pt x="214" y="40"/>
                    </a:lnTo>
                    <a:lnTo>
                      <a:pt x="215" y="38"/>
                    </a:lnTo>
                    <a:lnTo>
                      <a:pt x="216" y="37"/>
                    </a:lnTo>
                    <a:lnTo>
                      <a:pt x="219" y="38"/>
                    </a:lnTo>
                    <a:lnTo>
                      <a:pt x="220" y="38"/>
                    </a:lnTo>
                    <a:lnTo>
                      <a:pt x="223" y="40"/>
                    </a:lnTo>
                    <a:lnTo>
                      <a:pt x="225" y="41"/>
                    </a:lnTo>
                    <a:lnTo>
                      <a:pt x="226" y="43"/>
                    </a:lnTo>
                    <a:lnTo>
                      <a:pt x="226" y="45"/>
                    </a:lnTo>
                    <a:lnTo>
                      <a:pt x="226" y="47"/>
                    </a:lnTo>
                    <a:lnTo>
                      <a:pt x="228" y="50"/>
                    </a:lnTo>
                    <a:lnTo>
                      <a:pt x="228" y="51"/>
                    </a:lnTo>
                    <a:lnTo>
                      <a:pt x="230" y="54"/>
                    </a:lnTo>
                    <a:lnTo>
                      <a:pt x="232" y="55"/>
                    </a:lnTo>
                    <a:lnTo>
                      <a:pt x="233" y="56"/>
                    </a:lnTo>
                    <a:lnTo>
                      <a:pt x="234" y="57"/>
                    </a:lnTo>
                    <a:lnTo>
                      <a:pt x="234" y="59"/>
                    </a:lnTo>
                    <a:lnTo>
                      <a:pt x="237" y="60"/>
                    </a:lnTo>
                    <a:lnTo>
                      <a:pt x="238" y="60"/>
                    </a:lnTo>
                    <a:lnTo>
                      <a:pt x="240" y="64"/>
                    </a:lnTo>
                    <a:lnTo>
                      <a:pt x="243" y="65"/>
                    </a:lnTo>
                    <a:lnTo>
                      <a:pt x="244" y="65"/>
                    </a:lnTo>
                    <a:lnTo>
                      <a:pt x="245" y="66"/>
                    </a:lnTo>
                    <a:lnTo>
                      <a:pt x="247" y="66"/>
                    </a:lnTo>
                    <a:lnTo>
                      <a:pt x="249" y="68"/>
                    </a:lnTo>
                    <a:lnTo>
                      <a:pt x="251" y="69"/>
                    </a:lnTo>
                    <a:lnTo>
                      <a:pt x="252" y="73"/>
                    </a:lnTo>
                    <a:lnTo>
                      <a:pt x="256" y="74"/>
                    </a:lnTo>
                    <a:lnTo>
                      <a:pt x="257" y="76"/>
                    </a:lnTo>
                    <a:lnTo>
                      <a:pt x="258" y="78"/>
                    </a:lnTo>
                    <a:lnTo>
                      <a:pt x="259" y="80"/>
                    </a:lnTo>
                    <a:lnTo>
                      <a:pt x="261" y="81"/>
                    </a:lnTo>
                    <a:lnTo>
                      <a:pt x="263" y="83"/>
                    </a:lnTo>
                    <a:lnTo>
                      <a:pt x="266" y="84"/>
                    </a:lnTo>
                    <a:lnTo>
                      <a:pt x="267" y="84"/>
                    </a:lnTo>
                    <a:lnTo>
                      <a:pt x="268" y="84"/>
                    </a:lnTo>
                    <a:lnTo>
                      <a:pt x="271" y="84"/>
                    </a:lnTo>
                    <a:lnTo>
                      <a:pt x="272" y="87"/>
                    </a:lnTo>
                    <a:lnTo>
                      <a:pt x="273" y="93"/>
                    </a:lnTo>
                    <a:lnTo>
                      <a:pt x="275" y="94"/>
                    </a:lnTo>
                    <a:lnTo>
                      <a:pt x="277" y="95"/>
                    </a:lnTo>
                    <a:lnTo>
                      <a:pt x="280" y="98"/>
                    </a:lnTo>
                    <a:lnTo>
                      <a:pt x="282" y="99"/>
                    </a:lnTo>
                    <a:lnTo>
                      <a:pt x="287" y="99"/>
                    </a:lnTo>
                    <a:lnTo>
                      <a:pt x="290" y="99"/>
                    </a:lnTo>
                    <a:lnTo>
                      <a:pt x="292" y="100"/>
                    </a:lnTo>
                    <a:lnTo>
                      <a:pt x="294" y="100"/>
                    </a:lnTo>
                    <a:lnTo>
                      <a:pt x="296" y="102"/>
                    </a:lnTo>
                    <a:lnTo>
                      <a:pt x="297" y="102"/>
                    </a:lnTo>
                    <a:lnTo>
                      <a:pt x="300" y="102"/>
                    </a:lnTo>
                    <a:lnTo>
                      <a:pt x="301" y="100"/>
                    </a:lnTo>
                    <a:lnTo>
                      <a:pt x="303" y="100"/>
                    </a:lnTo>
                    <a:lnTo>
                      <a:pt x="304" y="100"/>
                    </a:lnTo>
                    <a:lnTo>
                      <a:pt x="305" y="100"/>
                    </a:lnTo>
                    <a:lnTo>
                      <a:pt x="306" y="102"/>
                    </a:lnTo>
                    <a:lnTo>
                      <a:pt x="306" y="103"/>
                    </a:lnTo>
                    <a:lnTo>
                      <a:pt x="306" y="104"/>
                    </a:lnTo>
                    <a:lnTo>
                      <a:pt x="308" y="107"/>
                    </a:lnTo>
                    <a:lnTo>
                      <a:pt x="310" y="107"/>
                    </a:lnTo>
                    <a:lnTo>
                      <a:pt x="313" y="107"/>
                    </a:lnTo>
                    <a:lnTo>
                      <a:pt x="315" y="108"/>
                    </a:lnTo>
                    <a:lnTo>
                      <a:pt x="316" y="108"/>
                    </a:lnTo>
                    <a:lnTo>
                      <a:pt x="318" y="107"/>
                    </a:lnTo>
                    <a:lnTo>
                      <a:pt x="319" y="107"/>
                    </a:lnTo>
                    <a:lnTo>
                      <a:pt x="320" y="104"/>
                    </a:lnTo>
                    <a:lnTo>
                      <a:pt x="322" y="107"/>
                    </a:lnTo>
                    <a:lnTo>
                      <a:pt x="323" y="107"/>
                    </a:lnTo>
                    <a:lnTo>
                      <a:pt x="325" y="104"/>
                    </a:lnTo>
                    <a:lnTo>
                      <a:pt x="324" y="108"/>
                    </a:lnTo>
                    <a:lnTo>
                      <a:pt x="323" y="109"/>
                    </a:lnTo>
                    <a:lnTo>
                      <a:pt x="323" y="111"/>
                    </a:lnTo>
                    <a:lnTo>
                      <a:pt x="324" y="112"/>
                    </a:lnTo>
                    <a:lnTo>
                      <a:pt x="325" y="111"/>
                    </a:lnTo>
                    <a:lnTo>
                      <a:pt x="327" y="109"/>
                    </a:lnTo>
                    <a:lnTo>
                      <a:pt x="329" y="111"/>
                    </a:lnTo>
                    <a:lnTo>
                      <a:pt x="330" y="112"/>
                    </a:lnTo>
                    <a:lnTo>
                      <a:pt x="330" y="113"/>
                    </a:lnTo>
                    <a:lnTo>
                      <a:pt x="332" y="116"/>
                    </a:lnTo>
                    <a:lnTo>
                      <a:pt x="333" y="118"/>
                    </a:lnTo>
                    <a:lnTo>
                      <a:pt x="334" y="119"/>
                    </a:lnTo>
                    <a:lnTo>
                      <a:pt x="335" y="122"/>
                    </a:lnTo>
                    <a:lnTo>
                      <a:pt x="337" y="123"/>
                    </a:lnTo>
                    <a:lnTo>
                      <a:pt x="337" y="125"/>
                    </a:lnTo>
                    <a:lnTo>
                      <a:pt x="337" y="126"/>
                    </a:lnTo>
                    <a:lnTo>
                      <a:pt x="337" y="128"/>
                    </a:lnTo>
                    <a:lnTo>
                      <a:pt x="337" y="130"/>
                    </a:lnTo>
                    <a:lnTo>
                      <a:pt x="338" y="130"/>
                    </a:lnTo>
                    <a:lnTo>
                      <a:pt x="341" y="130"/>
                    </a:lnTo>
                    <a:lnTo>
                      <a:pt x="342" y="131"/>
                    </a:lnTo>
                    <a:lnTo>
                      <a:pt x="344" y="131"/>
                    </a:lnTo>
                    <a:lnTo>
                      <a:pt x="346" y="131"/>
                    </a:lnTo>
                    <a:lnTo>
                      <a:pt x="346" y="132"/>
                    </a:lnTo>
                    <a:lnTo>
                      <a:pt x="347" y="133"/>
                    </a:lnTo>
                    <a:lnTo>
                      <a:pt x="348" y="133"/>
                    </a:lnTo>
                    <a:lnTo>
                      <a:pt x="349" y="136"/>
                    </a:lnTo>
                    <a:lnTo>
                      <a:pt x="351" y="136"/>
                    </a:lnTo>
                    <a:lnTo>
                      <a:pt x="351" y="137"/>
                    </a:lnTo>
                    <a:lnTo>
                      <a:pt x="351" y="138"/>
                    </a:lnTo>
                    <a:lnTo>
                      <a:pt x="351" y="140"/>
                    </a:lnTo>
                    <a:lnTo>
                      <a:pt x="351" y="142"/>
                    </a:lnTo>
                    <a:lnTo>
                      <a:pt x="349" y="145"/>
                    </a:lnTo>
                    <a:lnTo>
                      <a:pt x="348" y="145"/>
                    </a:lnTo>
                    <a:lnTo>
                      <a:pt x="347" y="146"/>
                    </a:lnTo>
                    <a:lnTo>
                      <a:pt x="346" y="146"/>
                    </a:lnTo>
                    <a:lnTo>
                      <a:pt x="344" y="146"/>
                    </a:lnTo>
                    <a:lnTo>
                      <a:pt x="342" y="146"/>
                    </a:lnTo>
                    <a:lnTo>
                      <a:pt x="342" y="147"/>
                    </a:lnTo>
                    <a:lnTo>
                      <a:pt x="341" y="149"/>
                    </a:lnTo>
                    <a:lnTo>
                      <a:pt x="341" y="151"/>
                    </a:lnTo>
                    <a:lnTo>
                      <a:pt x="342" y="154"/>
                    </a:lnTo>
                    <a:lnTo>
                      <a:pt x="344" y="156"/>
                    </a:lnTo>
                    <a:lnTo>
                      <a:pt x="346" y="158"/>
                    </a:lnTo>
                    <a:lnTo>
                      <a:pt x="347" y="158"/>
                    </a:lnTo>
                    <a:lnTo>
                      <a:pt x="349" y="156"/>
                    </a:lnTo>
                    <a:lnTo>
                      <a:pt x="351" y="156"/>
                    </a:lnTo>
                    <a:lnTo>
                      <a:pt x="352" y="156"/>
                    </a:lnTo>
                    <a:lnTo>
                      <a:pt x="353" y="156"/>
                    </a:lnTo>
                    <a:lnTo>
                      <a:pt x="356" y="156"/>
                    </a:lnTo>
                    <a:lnTo>
                      <a:pt x="356" y="159"/>
                    </a:lnTo>
                    <a:lnTo>
                      <a:pt x="357" y="161"/>
                    </a:lnTo>
                    <a:lnTo>
                      <a:pt x="360" y="163"/>
                    </a:lnTo>
                    <a:lnTo>
                      <a:pt x="360" y="168"/>
                    </a:lnTo>
                    <a:lnTo>
                      <a:pt x="360" y="170"/>
                    </a:lnTo>
                    <a:lnTo>
                      <a:pt x="360" y="173"/>
                    </a:lnTo>
                    <a:lnTo>
                      <a:pt x="360" y="175"/>
                    </a:lnTo>
                    <a:lnTo>
                      <a:pt x="361" y="177"/>
                    </a:lnTo>
                    <a:lnTo>
                      <a:pt x="362" y="178"/>
                    </a:lnTo>
                    <a:lnTo>
                      <a:pt x="362" y="180"/>
                    </a:lnTo>
                    <a:lnTo>
                      <a:pt x="362" y="182"/>
                    </a:lnTo>
                    <a:lnTo>
                      <a:pt x="361" y="185"/>
                    </a:lnTo>
                    <a:lnTo>
                      <a:pt x="361" y="187"/>
                    </a:lnTo>
                    <a:lnTo>
                      <a:pt x="360" y="190"/>
                    </a:lnTo>
                    <a:lnTo>
                      <a:pt x="360" y="193"/>
                    </a:lnTo>
                    <a:lnTo>
                      <a:pt x="360" y="196"/>
                    </a:lnTo>
                    <a:lnTo>
                      <a:pt x="360" y="197"/>
                    </a:lnTo>
                    <a:lnTo>
                      <a:pt x="360" y="198"/>
                    </a:lnTo>
                    <a:lnTo>
                      <a:pt x="362" y="197"/>
                    </a:lnTo>
                    <a:lnTo>
                      <a:pt x="362" y="198"/>
                    </a:lnTo>
                    <a:lnTo>
                      <a:pt x="362" y="201"/>
                    </a:lnTo>
                    <a:lnTo>
                      <a:pt x="362" y="202"/>
                    </a:lnTo>
                    <a:lnTo>
                      <a:pt x="362" y="204"/>
                    </a:lnTo>
                    <a:lnTo>
                      <a:pt x="363" y="204"/>
                    </a:lnTo>
                    <a:lnTo>
                      <a:pt x="365" y="203"/>
                    </a:lnTo>
                    <a:lnTo>
                      <a:pt x="365" y="202"/>
                    </a:lnTo>
                    <a:lnTo>
                      <a:pt x="366" y="201"/>
                    </a:lnTo>
                    <a:lnTo>
                      <a:pt x="367" y="201"/>
                    </a:lnTo>
                    <a:lnTo>
                      <a:pt x="368" y="201"/>
                    </a:lnTo>
                    <a:lnTo>
                      <a:pt x="370" y="202"/>
                    </a:lnTo>
                    <a:lnTo>
                      <a:pt x="368" y="202"/>
                    </a:lnTo>
                    <a:lnTo>
                      <a:pt x="368" y="203"/>
                    </a:lnTo>
                    <a:lnTo>
                      <a:pt x="370" y="203"/>
                    </a:lnTo>
                    <a:lnTo>
                      <a:pt x="368" y="207"/>
                    </a:lnTo>
                    <a:lnTo>
                      <a:pt x="366" y="211"/>
                    </a:lnTo>
                    <a:lnTo>
                      <a:pt x="365" y="213"/>
                    </a:lnTo>
                    <a:lnTo>
                      <a:pt x="363" y="215"/>
                    </a:lnTo>
                    <a:lnTo>
                      <a:pt x="363" y="216"/>
                    </a:lnTo>
                    <a:lnTo>
                      <a:pt x="362" y="217"/>
                    </a:lnTo>
                    <a:lnTo>
                      <a:pt x="363" y="218"/>
                    </a:lnTo>
                    <a:lnTo>
                      <a:pt x="362" y="220"/>
                    </a:lnTo>
                    <a:lnTo>
                      <a:pt x="361" y="220"/>
                    </a:lnTo>
                    <a:lnTo>
                      <a:pt x="360" y="221"/>
                    </a:lnTo>
                    <a:lnTo>
                      <a:pt x="360" y="222"/>
                    </a:lnTo>
                    <a:lnTo>
                      <a:pt x="356" y="222"/>
                    </a:lnTo>
                    <a:lnTo>
                      <a:pt x="354" y="223"/>
                    </a:lnTo>
                    <a:lnTo>
                      <a:pt x="353" y="223"/>
                    </a:lnTo>
                    <a:lnTo>
                      <a:pt x="352" y="222"/>
                    </a:lnTo>
                    <a:lnTo>
                      <a:pt x="349" y="221"/>
                    </a:lnTo>
                    <a:lnTo>
                      <a:pt x="349" y="222"/>
                    </a:lnTo>
                    <a:lnTo>
                      <a:pt x="349" y="223"/>
                    </a:lnTo>
                    <a:lnTo>
                      <a:pt x="351" y="227"/>
                    </a:lnTo>
                    <a:lnTo>
                      <a:pt x="349" y="228"/>
                    </a:lnTo>
                    <a:lnTo>
                      <a:pt x="348" y="227"/>
                    </a:lnTo>
                    <a:lnTo>
                      <a:pt x="347" y="227"/>
                    </a:lnTo>
                    <a:lnTo>
                      <a:pt x="346" y="227"/>
                    </a:lnTo>
                    <a:lnTo>
                      <a:pt x="346" y="228"/>
                    </a:lnTo>
                    <a:lnTo>
                      <a:pt x="344" y="231"/>
                    </a:lnTo>
                    <a:lnTo>
                      <a:pt x="342" y="234"/>
                    </a:lnTo>
                    <a:lnTo>
                      <a:pt x="342" y="236"/>
                    </a:lnTo>
                    <a:lnTo>
                      <a:pt x="342" y="239"/>
                    </a:lnTo>
                    <a:lnTo>
                      <a:pt x="342" y="241"/>
                    </a:lnTo>
                    <a:lnTo>
                      <a:pt x="344" y="242"/>
                    </a:lnTo>
                    <a:lnTo>
                      <a:pt x="347" y="244"/>
                    </a:lnTo>
                    <a:lnTo>
                      <a:pt x="348" y="245"/>
                    </a:lnTo>
                    <a:lnTo>
                      <a:pt x="348" y="246"/>
                    </a:lnTo>
                    <a:lnTo>
                      <a:pt x="348" y="247"/>
                    </a:lnTo>
                    <a:lnTo>
                      <a:pt x="347" y="247"/>
                    </a:lnTo>
                    <a:lnTo>
                      <a:pt x="346" y="247"/>
                    </a:lnTo>
                    <a:lnTo>
                      <a:pt x="346" y="249"/>
                    </a:lnTo>
                    <a:lnTo>
                      <a:pt x="347" y="250"/>
                    </a:lnTo>
                    <a:lnTo>
                      <a:pt x="346" y="251"/>
                    </a:lnTo>
                    <a:lnTo>
                      <a:pt x="344" y="253"/>
                    </a:lnTo>
                    <a:lnTo>
                      <a:pt x="342" y="251"/>
                    </a:lnTo>
                    <a:lnTo>
                      <a:pt x="341" y="250"/>
                    </a:lnTo>
                    <a:lnTo>
                      <a:pt x="339" y="247"/>
                    </a:lnTo>
                    <a:lnTo>
                      <a:pt x="338" y="246"/>
                    </a:lnTo>
                    <a:lnTo>
                      <a:pt x="337" y="244"/>
                    </a:lnTo>
                    <a:lnTo>
                      <a:pt x="335" y="244"/>
                    </a:lnTo>
                    <a:lnTo>
                      <a:pt x="334" y="242"/>
                    </a:lnTo>
                    <a:lnTo>
                      <a:pt x="333" y="241"/>
                    </a:lnTo>
                    <a:lnTo>
                      <a:pt x="333" y="237"/>
                    </a:lnTo>
                    <a:lnTo>
                      <a:pt x="332" y="236"/>
                    </a:lnTo>
                    <a:lnTo>
                      <a:pt x="329" y="236"/>
                    </a:lnTo>
                    <a:lnTo>
                      <a:pt x="327" y="237"/>
                    </a:lnTo>
                    <a:lnTo>
                      <a:pt x="325" y="239"/>
                    </a:lnTo>
                    <a:lnTo>
                      <a:pt x="324" y="241"/>
                    </a:lnTo>
                    <a:lnTo>
                      <a:pt x="322" y="242"/>
                    </a:lnTo>
                    <a:lnTo>
                      <a:pt x="320" y="242"/>
                    </a:lnTo>
                    <a:lnTo>
                      <a:pt x="318" y="244"/>
                    </a:lnTo>
                    <a:lnTo>
                      <a:pt x="316" y="244"/>
                    </a:lnTo>
                    <a:lnTo>
                      <a:pt x="315" y="246"/>
                    </a:lnTo>
                    <a:lnTo>
                      <a:pt x="313" y="245"/>
                    </a:lnTo>
                    <a:lnTo>
                      <a:pt x="311" y="244"/>
                    </a:lnTo>
                    <a:lnTo>
                      <a:pt x="310" y="242"/>
                    </a:lnTo>
                    <a:lnTo>
                      <a:pt x="310" y="241"/>
                    </a:lnTo>
                    <a:lnTo>
                      <a:pt x="309" y="242"/>
                    </a:lnTo>
                    <a:lnTo>
                      <a:pt x="308" y="242"/>
                    </a:lnTo>
                    <a:lnTo>
                      <a:pt x="306" y="242"/>
                    </a:lnTo>
                    <a:lnTo>
                      <a:pt x="305" y="244"/>
                    </a:lnTo>
                    <a:lnTo>
                      <a:pt x="304" y="244"/>
                    </a:lnTo>
                    <a:lnTo>
                      <a:pt x="301" y="244"/>
                    </a:lnTo>
                    <a:lnTo>
                      <a:pt x="300" y="242"/>
                    </a:lnTo>
                    <a:lnTo>
                      <a:pt x="297" y="242"/>
                    </a:lnTo>
                    <a:lnTo>
                      <a:pt x="296" y="244"/>
                    </a:lnTo>
                    <a:lnTo>
                      <a:pt x="296" y="245"/>
                    </a:lnTo>
                    <a:lnTo>
                      <a:pt x="296" y="247"/>
                    </a:lnTo>
                    <a:lnTo>
                      <a:pt x="296" y="249"/>
                    </a:lnTo>
                    <a:lnTo>
                      <a:pt x="296" y="251"/>
                    </a:lnTo>
                    <a:lnTo>
                      <a:pt x="295" y="255"/>
                    </a:lnTo>
                    <a:lnTo>
                      <a:pt x="294" y="256"/>
                    </a:lnTo>
                    <a:lnTo>
                      <a:pt x="294" y="260"/>
                    </a:lnTo>
                    <a:lnTo>
                      <a:pt x="295" y="263"/>
                    </a:lnTo>
                    <a:lnTo>
                      <a:pt x="295" y="264"/>
                    </a:lnTo>
                    <a:lnTo>
                      <a:pt x="295" y="265"/>
                    </a:lnTo>
                    <a:lnTo>
                      <a:pt x="294" y="265"/>
                    </a:lnTo>
                    <a:lnTo>
                      <a:pt x="296" y="266"/>
                    </a:lnTo>
                    <a:lnTo>
                      <a:pt x="296" y="268"/>
                    </a:lnTo>
                    <a:lnTo>
                      <a:pt x="296" y="270"/>
                    </a:lnTo>
                    <a:lnTo>
                      <a:pt x="295" y="270"/>
                    </a:lnTo>
                    <a:lnTo>
                      <a:pt x="294" y="270"/>
                    </a:lnTo>
                    <a:lnTo>
                      <a:pt x="292" y="270"/>
                    </a:lnTo>
                    <a:lnTo>
                      <a:pt x="294" y="273"/>
                    </a:lnTo>
                    <a:lnTo>
                      <a:pt x="295" y="274"/>
                    </a:lnTo>
                    <a:lnTo>
                      <a:pt x="295" y="275"/>
                    </a:lnTo>
                    <a:lnTo>
                      <a:pt x="294" y="275"/>
                    </a:lnTo>
                    <a:lnTo>
                      <a:pt x="292" y="275"/>
                    </a:lnTo>
                    <a:lnTo>
                      <a:pt x="292" y="277"/>
                    </a:lnTo>
                    <a:lnTo>
                      <a:pt x="290" y="274"/>
                    </a:lnTo>
                    <a:lnTo>
                      <a:pt x="289" y="274"/>
                    </a:lnTo>
                    <a:lnTo>
                      <a:pt x="289" y="277"/>
                    </a:lnTo>
                    <a:lnTo>
                      <a:pt x="289" y="278"/>
                    </a:lnTo>
                    <a:lnTo>
                      <a:pt x="291" y="280"/>
                    </a:lnTo>
                    <a:lnTo>
                      <a:pt x="292" y="280"/>
                    </a:lnTo>
                    <a:lnTo>
                      <a:pt x="294" y="279"/>
                    </a:lnTo>
                    <a:lnTo>
                      <a:pt x="295" y="278"/>
                    </a:lnTo>
                    <a:lnTo>
                      <a:pt x="296" y="278"/>
                    </a:lnTo>
                    <a:lnTo>
                      <a:pt x="296" y="279"/>
                    </a:lnTo>
                    <a:lnTo>
                      <a:pt x="296" y="280"/>
                    </a:lnTo>
                    <a:lnTo>
                      <a:pt x="297" y="282"/>
                    </a:lnTo>
                    <a:lnTo>
                      <a:pt x="300" y="283"/>
                    </a:lnTo>
                    <a:lnTo>
                      <a:pt x="301" y="283"/>
                    </a:lnTo>
                    <a:lnTo>
                      <a:pt x="303" y="282"/>
                    </a:lnTo>
                    <a:lnTo>
                      <a:pt x="303" y="280"/>
                    </a:lnTo>
                    <a:lnTo>
                      <a:pt x="303" y="279"/>
                    </a:lnTo>
                    <a:lnTo>
                      <a:pt x="304" y="278"/>
                    </a:lnTo>
                    <a:lnTo>
                      <a:pt x="305" y="278"/>
                    </a:lnTo>
                    <a:lnTo>
                      <a:pt x="305" y="279"/>
                    </a:lnTo>
                    <a:lnTo>
                      <a:pt x="305" y="280"/>
                    </a:lnTo>
                    <a:lnTo>
                      <a:pt x="306" y="282"/>
                    </a:lnTo>
                    <a:lnTo>
                      <a:pt x="308" y="282"/>
                    </a:lnTo>
                    <a:lnTo>
                      <a:pt x="309" y="280"/>
                    </a:lnTo>
                    <a:lnTo>
                      <a:pt x="310" y="279"/>
                    </a:lnTo>
                    <a:lnTo>
                      <a:pt x="311" y="279"/>
                    </a:lnTo>
                    <a:lnTo>
                      <a:pt x="311" y="282"/>
                    </a:lnTo>
                    <a:lnTo>
                      <a:pt x="311" y="283"/>
                    </a:lnTo>
                    <a:lnTo>
                      <a:pt x="310" y="283"/>
                    </a:lnTo>
                    <a:lnTo>
                      <a:pt x="310" y="285"/>
                    </a:lnTo>
                    <a:lnTo>
                      <a:pt x="309" y="285"/>
                    </a:lnTo>
                    <a:lnTo>
                      <a:pt x="309" y="287"/>
                    </a:lnTo>
                    <a:lnTo>
                      <a:pt x="310" y="287"/>
                    </a:lnTo>
                    <a:lnTo>
                      <a:pt x="309" y="288"/>
                    </a:lnTo>
                    <a:lnTo>
                      <a:pt x="309" y="289"/>
                    </a:lnTo>
                    <a:lnTo>
                      <a:pt x="310" y="289"/>
                    </a:lnTo>
                    <a:lnTo>
                      <a:pt x="311" y="289"/>
                    </a:lnTo>
                    <a:lnTo>
                      <a:pt x="311" y="288"/>
                    </a:lnTo>
                    <a:lnTo>
                      <a:pt x="313" y="288"/>
                    </a:lnTo>
                    <a:lnTo>
                      <a:pt x="313" y="289"/>
                    </a:lnTo>
                    <a:lnTo>
                      <a:pt x="315" y="291"/>
                    </a:lnTo>
                    <a:lnTo>
                      <a:pt x="315" y="292"/>
                    </a:lnTo>
                    <a:lnTo>
                      <a:pt x="313" y="293"/>
                    </a:lnTo>
                    <a:lnTo>
                      <a:pt x="311" y="294"/>
                    </a:lnTo>
                    <a:lnTo>
                      <a:pt x="311" y="296"/>
                    </a:lnTo>
                    <a:lnTo>
                      <a:pt x="313" y="296"/>
                    </a:lnTo>
                    <a:lnTo>
                      <a:pt x="315" y="297"/>
                    </a:lnTo>
                    <a:lnTo>
                      <a:pt x="315" y="299"/>
                    </a:lnTo>
                    <a:lnTo>
                      <a:pt x="313" y="301"/>
                    </a:lnTo>
                    <a:lnTo>
                      <a:pt x="311" y="302"/>
                    </a:lnTo>
                    <a:lnTo>
                      <a:pt x="313" y="303"/>
                    </a:lnTo>
                    <a:lnTo>
                      <a:pt x="313" y="304"/>
                    </a:lnTo>
                    <a:lnTo>
                      <a:pt x="313" y="306"/>
                    </a:lnTo>
                    <a:lnTo>
                      <a:pt x="316" y="307"/>
                    </a:lnTo>
                    <a:lnTo>
                      <a:pt x="315" y="310"/>
                    </a:lnTo>
                    <a:lnTo>
                      <a:pt x="313" y="310"/>
                    </a:lnTo>
                    <a:lnTo>
                      <a:pt x="311" y="311"/>
                    </a:lnTo>
                    <a:lnTo>
                      <a:pt x="310" y="310"/>
                    </a:lnTo>
                    <a:lnTo>
                      <a:pt x="310" y="311"/>
                    </a:lnTo>
                    <a:lnTo>
                      <a:pt x="309" y="312"/>
                    </a:lnTo>
                    <a:lnTo>
                      <a:pt x="309" y="316"/>
                    </a:lnTo>
                    <a:lnTo>
                      <a:pt x="309" y="317"/>
                    </a:lnTo>
                    <a:lnTo>
                      <a:pt x="308" y="318"/>
                    </a:lnTo>
                    <a:lnTo>
                      <a:pt x="306" y="318"/>
                    </a:lnTo>
                    <a:lnTo>
                      <a:pt x="305" y="318"/>
                    </a:lnTo>
                    <a:lnTo>
                      <a:pt x="304" y="318"/>
                    </a:lnTo>
                    <a:lnTo>
                      <a:pt x="303" y="320"/>
                    </a:lnTo>
                    <a:lnTo>
                      <a:pt x="303" y="321"/>
                    </a:lnTo>
                    <a:lnTo>
                      <a:pt x="303" y="322"/>
                    </a:lnTo>
                    <a:lnTo>
                      <a:pt x="301" y="323"/>
                    </a:lnTo>
                    <a:lnTo>
                      <a:pt x="300" y="325"/>
                    </a:lnTo>
                    <a:lnTo>
                      <a:pt x="296" y="326"/>
                    </a:lnTo>
                    <a:lnTo>
                      <a:pt x="295" y="325"/>
                    </a:lnTo>
                    <a:lnTo>
                      <a:pt x="294" y="325"/>
                    </a:lnTo>
                    <a:lnTo>
                      <a:pt x="291" y="325"/>
                    </a:lnTo>
                    <a:lnTo>
                      <a:pt x="290" y="325"/>
                    </a:lnTo>
                    <a:lnTo>
                      <a:pt x="289" y="323"/>
                    </a:lnTo>
                    <a:lnTo>
                      <a:pt x="289" y="325"/>
                    </a:lnTo>
                    <a:lnTo>
                      <a:pt x="287" y="326"/>
                    </a:lnTo>
                    <a:lnTo>
                      <a:pt x="287" y="330"/>
                    </a:lnTo>
                    <a:lnTo>
                      <a:pt x="286" y="334"/>
                    </a:lnTo>
                    <a:lnTo>
                      <a:pt x="285" y="336"/>
                    </a:lnTo>
                    <a:lnTo>
                      <a:pt x="282" y="339"/>
                    </a:lnTo>
                    <a:lnTo>
                      <a:pt x="281" y="340"/>
                    </a:lnTo>
                    <a:lnTo>
                      <a:pt x="280" y="340"/>
                    </a:lnTo>
                    <a:lnTo>
                      <a:pt x="278" y="339"/>
                    </a:lnTo>
                    <a:lnTo>
                      <a:pt x="277" y="341"/>
                    </a:lnTo>
                    <a:lnTo>
                      <a:pt x="276" y="345"/>
                    </a:lnTo>
                    <a:lnTo>
                      <a:pt x="275" y="348"/>
                    </a:lnTo>
                    <a:lnTo>
                      <a:pt x="276" y="348"/>
                    </a:lnTo>
                    <a:lnTo>
                      <a:pt x="277" y="350"/>
                    </a:lnTo>
                    <a:lnTo>
                      <a:pt x="276" y="353"/>
                    </a:lnTo>
                    <a:lnTo>
                      <a:pt x="275" y="354"/>
                    </a:lnTo>
                    <a:lnTo>
                      <a:pt x="276" y="355"/>
                    </a:lnTo>
                    <a:lnTo>
                      <a:pt x="275" y="359"/>
                    </a:lnTo>
                    <a:lnTo>
                      <a:pt x="275" y="360"/>
                    </a:lnTo>
                    <a:lnTo>
                      <a:pt x="275" y="361"/>
                    </a:lnTo>
                    <a:lnTo>
                      <a:pt x="273" y="364"/>
                    </a:lnTo>
                    <a:lnTo>
                      <a:pt x="271" y="365"/>
                    </a:lnTo>
                    <a:lnTo>
                      <a:pt x="268" y="367"/>
                    </a:lnTo>
                    <a:lnTo>
                      <a:pt x="267" y="369"/>
                    </a:lnTo>
                    <a:lnTo>
                      <a:pt x="266" y="372"/>
                    </a:lnTo>
                    <a:lnTo>
                      <a:pt x="266" y="375"/>
                    </a:lnTo>
                    <a:lnTo>
                      <a:pt x="263" y="378"/>
                    </a:lnTo>
                    <a:lnTo>
                      <a:pt x="261" y="379"/>
                    </a:lnTo>
                    <a:lnTo>
                      <a:pt x="259" y="382"/>
                    </a:lnTo>
                    <a:lnTo>
                      <a:pt x="258" y="383"/>
                    </a:lnTo>
                    <a:lnTo>
                      <a:pt x="258" y="386"/>
                    </a:lnTo>
                    <a:lnTo>
                      <a:pt x="259" y="387"/>
                    </a:lnTo>
                    <a:lnTo>
                      <a:pt x="257" y="387"/>
                    </a:lnTo>
                    <a:lnTo>
                      <a:pt x="256" y="389"/>
                    </a:lnTo>
                    <a:lnTo>
                      <a:pt x="252" y="391"/>
                    </a:lnTo>
                    <a:lnTo>
                      <a:pt x="252" y="393"/>
                    </a:lnTo>
                    <a:lnTo>
                      <a:pt x="253" y="397"/>
                    </a:lnTo>
                    <a:lnTo>
                      <a:pt x="253" y="398"/>
                    </a:lnTo>
                    <a:lnTo>
                      <a:pt x="253" y="401"/>
                    </a:lnTo>
                    <a:lnTo>
                      <a:pt x="252" y="405"/>
                    </a:lnTo>
                    <a:lnTo>
                      <a:pt x="251" y="407"/>
                    </a:lnTo>
                    <a:lnTo>
                      <a:pt x="252" y="410"/>
                    </a:lnTo>
                    <a:lnTo>
                      <a:pt x="253" y="410"/>
                    </a:lnTo>
                    <a:lnTo>
                      <a:pt x="256" y="410"/>
                    </a:lnTo>
                    <a:lnTo>
                      <a:pt x="257" y="411"/>
                    </a:lnTo>
                    <a:lnTo>
                      <a:pt x="257" y="413"/>
                    </a:lnTo>
                    <a:lnTo>
                      <a:pt x="256" y="416"/>
                    </a:lnTo>
                    <a:lnTo>
                      <a:pt x="253" y="416"/>
                    </a:lnTo>
                    <a:lnTo>
                      <a:pt x="251" y="416"/>
                    </a:lnTo>
                    <a:lnTo>
                      <a:pt x="249" y="416"/>
                    </a:lnTo>
                    <a:lnTo>
                      <a:pt x="248" y="421"/>
                    </a:lnTo>
                    <a:lnTo>
                      <a:pt x="247" y="424"/>
                    </a:lnTo>
                    <a:lnTo>
                      <a:pt x="247" y="425"/>
                    </a:lnTo>
                    <a:lnTo>
                      <a:pt x="248" y="425"/>
                    </a:lnTo>
                    <a:lnTo>
                      <a:pt x="249" y="425"/>
                    </a:lnTo>
                    <a:lnTo>
                      <a:pt x="251" y="424"/>
                    </a:lnTo>
                    <a:lnTo>
                      <a:pt x="252" y="422"/>
                    </a:lnTo>
                    <a:lnTo>
                      <a:pt x="253" y="422"/>
                    </a:lnTo>
                    <a:lnTo>
                      <a:pt x="253" y="425"/>
                    </a:lnTo>
                    <a:lnTo>
                      <a:pt x="256" y="427"/>
                    </a:lnTo>
                    <a:lnTo>
                      <a:pt x="256" y="429"/>
                    </a:lnTo>
                    <a:lnTo>
                      <a:pt x="253" y="430"/>
                    </a:lnTo>
                    <a:lnTo>
                      <a:pt x="252" y="431"/>
                    </a:lnTo>
                    <a:lnTo>
                      <a:pt x="249" y="431"/>
                    </a:lnTo>
                    <a:lnTo>
                      <a:pt x="247" y="434"/>
                    </a:lnTo>
                    <a:lnTo>
                      <a:pt x="245" y="434"/>
                    </a:lnTo>
                    <a:lnTo>
                      <a:pt x="242" y="434"/>
                    </a:lnTo>
                    <a:lnTo>
                      <a:pt x="238" y="434"/>
                    </a:lnTo>
                    <a:lnTo>
                      <a:pt x="237" y="434"/>
                    </a:lnTo>
                    <a:lnTo>
                      <a:pt x="234" y="434"/>
                    </a:lnTo>
                    <a:lnTo>
                      <a:pt x="232" y="435"/>
                    </a:lnTo>
                    <a:lnTo>
                      <a:pt x="229" y="435"/>
                    </a:lnTo>
                    <a:lnTo>
                      <a:pt x="226" y="435"/>
                    </a:lnTo>
                    <a:lnTo>
                      <a:pt x="223" y="435"/>
                    </a:lnTo>
                    <a:lnTo>
                      <a:pt x="220" y="435"/>
                    </a:lnTo>
                    <a:lnTo>
                      <a:pt x="216" y="435"/>
                    </a:lnTo>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0" name="Freeform 230">
                <a:extLst>
                  <a:ext uri="{FF2B5EF4-FFF2-40B4-BE49-F238E27FC236}">
                    <a16:creationId xmlns:a16="http://schemas.microsoft.com/office/drawing/2014/main" id="{BAAE7A61-AD1F-4BF9-AFAC-BCCD1F73D1B7}"/>
                  </a:ext>
                </a:extLst>
              </p:cNvPr>
              <p:cNvSpPr>
                <a:spLocks/>
              </p:cNvSpPr>
              <p:nvPr/>
            </p:nvSpPr>
            <p:spPr bwMode="auto">
              <a:xfrm>
                <a:off x="4538663" y="1687513"/>
                <a:ext cx="341312" cy="458788"/>
              </a:xfrm>
              <a:custGeom>
                <a:avLst/>
                <a:gdLst>
                  <a:gd name="T0" fmla="*/ 201 w 215"/>
                  <a:gd name="T1" fmla="*/ 143 h 289"/>
                  <a:gd name="T2" fmla="*/ 193 w 215"/>
                  <a:gd name="T3" fmla="*/ 165 h 289"/>
                  <a:gd name="T4" fmla="*/ 182 w 215"/>
                  <a:gd name="T5" fmla="*/ 175 h 289"/>
                  <a:gd name="T6" fmla="*/ 177 w 215"/>
                  <a:gd name="T7" fmla="*/ 177 h 289"/>
                  <a:gd name="T8" fmla="*/ 168 w 215"/>
                  <a:gd name="T9" fmla="*/ 190 h 289"/>
                  <a:gd name="T10" fmla="*/ 164 w 215"/>
                  <a:gd name="T11" fmla="*/ 201 h 289"/>
                  <a:gd name="T12" fmla="*/ 157 w 215"/>
                  <a:gd name="T13" fmla="*/ 214 h 289"/>
                  <a:gd name="T14" fmla="*/ 158 w 215"/>
                  <a:gd name="T15" fmla="*/ 228 h 289"/>
                  <a:gd name="T16" fmla="*/ 136 w 215"/>
                  <a:gd name="T17" fmla="*/ 222 h 289"/>
                  <a:gd name="T18" fmla="*/ 122 w 215"/>
                  <a:gd name="T19" fmla="*/ 217 h 289"/>
                  <a:gd name="T20" fmla="*/ 107 w 215"/>
                  <a:gd name="T21" fmla="*/ 214 h 289"/>
                  <a:gd name="T22" fmla="*/ 103 w 215"/>
                  <a:gd name="T23" fmla="*/ 228 h 289"/>
                  <a:gd name="T24" fmla="*/ 101 w 215"/>
                  <a:gd name="T25" fmla="*/ 246 h 289"/>
                  <a:gd name="T26" fmla="*/ 103 w 215"/>
                  <a:gd name="T27" fmla="*/ 263 h 289"/>
                  <a:gd name="T28" fmla="*/ 97 w 215"/>
                  <a:gd name="T29" fmla="*/ 272 h 289"/>
                  <a:gd name="T30" fmla="*/ 84 w 215"/>
                  <a:gd name="T31" fmla="*/ 277 h 289"/>
                  <a:gd name="T32" fmla="*/ 71 w 215"/>
                  <a:gd name="T33" fmla="*/ 282 h 289"/>
                  <a:gd name="T34" fmla="*/ 54 w 215"/>
                  <a:gd name="T35" fmla="*/ 287 h 289"/>
                  <a:gd name="T36" fmla="*/ 41 w 215"/>
                  <a:gd name="T37" fmla="*/ 281 h 289"/>
                  <a:gd name="T38" fmla="*/ 45 w 215"/>
                  <a:gd name="T39" fmla="*/ 267 h 289"/>
                  <a:gd name="T40" fmla="*/ 46 w 215"/>
                  <a:gd name="T41" fmla="*/ 247 h 289"/>
                  <a:gd name="T42" fmla="*/ 48 w 215"/>
                  <a:gd name="T43" fmla="*/ 217 h 289"/>
                  <a:gd name="T44" fmla="*/ 50 w 215"/>
                  <a:gd name="T45" fmla="*/ 194 h 289"/>
                  <a:gd name="T46" fmla="*/ 53 w 215"/>
                  <a:gd name="T47" fmla="*/ 177 h 289"/>
                  <a:gd name="T48" fmla="*/ 54 w 215"/>
                  <a:gd name="T49" fmla="*/ 163 h 289"/>
                  <a:gd name="T50" fmla="*/ 41 w 215"/>
                  <a:gd name="T51" fmla="*/ 160 h 289"/>
                  <a:gd name="T52" fmla="*/ 20 w 215"/>
                  <a:gd name="T53" fmla="*/ 156 h 289"/>
                  <a:gd name="T54" fmla="*/ 19 w 215"/>
                  <a:gd name="T55" fmla="*/ 170 h 289"/>
                  <a:gd name="T56" fmla="*/ 11 w 215"/>
                  <a:gd name="T57" fmla="*/ 162 h 289"/>
                  <a:gd name="T58" fmla="*/ 5 w 215"/>
                  <a:gd name="T59" fmla="*/ 144 h 289"/>
                  <a:gd name="T60" fmla="*/ 7 w 215"/>
                  <a:gd name="T61" fmla="*/ 109 h 289"/>
                  <a:gd name="T62" fmla="*/ 0 w 215"/>
                  <a:gd name="T63" fmla="*/ 94 h 289"/>
                  <a:gd name="T64" fmla="*/ 3 w 215"/>
                  <a:gd name="T65" fmla="*/ 67 h 289"/>
                  <a:gd name="T66" fmla="*/ 12 w 215"/>
                  <a:gd name="T67" fmla="*/ 64 h 289"/>
                  <a:gd name="T68" fmla="*/ 8 w 215"/>
                  <a:gd name="T69" fmla="*/ 56 h 289"/>
                  <a:gd name="T70" fmla="*/ 13 w 215"/>
                  <a:gd name="T71" fmla="*/ 47 h 289"/>
                  <a:gd name="T72" fmla="*/ 17 w 215"/>
                  <a:gd name="T73" fmla="*/ 32 h 289"/>
                  <a:gd name="T74" fmla="*/ 24 w 215"/>
                  <a:gd name="T75" fmla="*/ 15 h 289"/>
                  <a:gd name="T76" fmla="*/ 35 w 215"/>
                  <a:gd name="T77" fmla="*/ 1 h 289"/>
                  <a:gd name="T78" fmla="*/ 53 w 215"/>
                  <a:gd name="T79" fmla="*/ 9 h 289"/>
                  <a:gd name="T80" fmla="*/ 67 w 215"/>
                  <a:gd name="T81" fmla="*/ 9 h 289"/>
                  <a:gd name="T82" fmla="*/ 78 w 215"/>
                  <a:gd name="T83" fmla="*/ 14 h 289"/>
                  <a:gd name="T84" fmla="*/ 90 w 215"/>
                  <a:gd name="T85" fmla="*/ 13 h 289"/>
                  <a:gd name="T86" fmla="*/ 105 w 215"/>
                  <a:gd name="T87" fmla="*/ 24 h 289"/>
                  <a:gd name="T88" fmla="*/ 116 w 215"/>
                  <a:gd name="T89" fmla="*/ 28 h 289"/>
                  <a:gd name="T90" fmla="*/ 124 w 215"/>
                  <a:gd name="T91" fmla="*/ 21 h 289"/>
                  <a:gd name="T92" fmla="*/ 134 w 215"/>
                  <a:gd name="T93" fmla="*/ 21 h 289"/>
                  <a:gd name="T94" fmla="*/ 144 w 215"/>
                  <a:gd name="T95" fmla="*/ 19 h 289"/>
                  <a:gd name="T96" fmla="*/ 152 w 215"/>
                  <a:gd name="T97" fmla="*/ 26 h 289"/>
                  <a:gd name="T98" fmla="*/ 166 w 215"/>
                  <a:gd name="T99" fmla="*/ 25 h 289"/>
                  <a:gd name="T100" fmla="*/ 166 w 215"/>
                  <a:gd name="T101" fmla="*/ 43 h 289"/>
                  <a:gd name="T102" fmla="*/ 159 w 215"/>
                  <a:gd name="T103" fmla="*/ 64 h 289"/>
                  <a:gd name="T104" fmla="*/ 171 w 215"/>
                  <a:gd name="T105" fmla="*/ 75 h 289"/>
                  <a:gd name="T106" fmla="*/ 181 w 215"/>
                  <a:gd name="T107" fmla="*/ 87 h 289"/>
                  <a:gd name="T108" fmla="*/ 190 w 215"/>
                  <a:gd name="T109" fmla="*/ 99 h 289"/>
                  <a:gd name="T110" fmla="*/ 199 w 215"/>
                  <a:gd name="T111" fmla="*/ 124 h 289"/>
                  <a:gd name="T112" fmla="*/ 209 w 215"/>
                  <a:gd name="T113" fmla="*/ 1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5" h="289">
                    <a:moveTo>
                      <a:pt x="215" y="130"/>
                    </a:moveTo>
                    <a:lnTo>
                      <a:pt x="212" y="132"/>
                    </a:lnTo>
                    <a:lnTo>
                      <a:pt x="211" y="133"/>
                    </a:lnTo>
                    <a:lnTo>
                      <a:pt x="210" y="135"/>
                    </a:lnTo>
                    <a:lnTo>
                      <a:pt x="209" y="138"/>
                    </a:lnTo>
                    <a:lnTo>
                      <a:pt x="206" y="138"/>
                    </a:lnTo>
                    <a:lnTo>
                      <a:pt x="205" y="140"/>
                    </a:lnTo>
                    <a:lnTo>
                      <a:pt x="204" y="142"/>
                    </a:lnTo>
                    <a:lnTo>
                      <a:pt x="202" y="143"/>
                    </a:lnTo>
                    <a:lnTo>
                      <a:pt x="201" y="143"/>
                    </a:lnTo>
                    <a:lnTo>
                      <a:pt x="197" y="144"/>
                    </a:lnTo>
                    <a:lnTo>
                      <a:pt x="197" y="146"/>
                    </a:lnTo>
                    <a:lnTo>
                      <a:pt x="197" y="147"/>
                    </a:lnTo>
                    <a:lnTo>
                      <a:pt x="199" y="149"/>
                    </a:lnTo>
                    <a:lnTo>
                      <a:pt x="199" y="153"/>
                    </a:lnTo>
                    <a:lnTo>
                      <a:pt x="197" y="156"/>
                    </a:lnTo>
                    <a:lnTo>
                      <a:pt x="196" y="156"/>
                    </a:lnTo>
                    <a:lnTo>
                      <a:pt x="195" y="158"/>
                    </a:lnTo>
                    <a:lnTo>
                      <a:pt x="193" y="161"/>
                    </a:lnTo>
                    <a:lnTo>
                      <a:pt x="193" y="165"/>
                    </a:lnTo>
                    <a:lnTo>
                      <a:pt x="193" y="166"/>
                    </a:lnTo>
                    <a:lnTo>
                      <a:pt x="193" y="170"/>
                    </a:lnTo>
                    <a:lnTo>
                      <a:pt x="192" y="172"/>
                    </a:lnTo>
                    <a:lnTo>
                      <a:pt x="191" y="173"/>
                    </a:lnTo>
                    <a:lnTo>
                      <a:pt x="190" y="175"/>
                    </a:lnTo>
                    <a:lnTo>
                      <a:pt x="188" y="176"/>
                    </a:lnTo>
                    <a:lnTo>
                      <a:pt x="187" y="176"/>
                    </a:lnTo>
                    <a:lnTo>
                      <a:pt x="186" y="176"/>
                    </a:lnTo>
                    <a:lnTo>
                      <a:pt x="183" y="175"/>
                    </a:lnTo>
                    <a:lnTo>
                      <a:pt x="182" y="175"/>
                    </a:lnTo>
                    <a:lnTo>
                      <a:pt x="181" y="173"/>
                    </a:lnTo>
                    <a:lnTo>
                      <a:pt x="180" y="172"/>
                    </a:lnTo>
                    <a:lnTo>
                      <a:pt x="178" y="171"/>
                    </a:lnTo>
                    <a:lnTo>
                      <a:pt x="178" y="170"/>
                    </a:lnTo>
                    <a:lnTo>
                      <a:pt x="176" y="171"/>
                    </a:lnTo>
                    <a:lnTo>
                      <a:pt x="176" y="172"/>
                    </a:lnTo>
                    <a:lnTo>
                      <a:pt x="177" y="173"/>
                    </a:lnTo>
                    <a:lnTo>
                      <a:pt x="180" y="175"/>
                    </a:lnTo>
                    <a:lnTo>
                      <a:pt x="180" y="176"/>
                    </a:lnTo>
                    <a:lnTo>
                      <a:pt x="177" y="177"/>
                    </a:lnTo>
                    <a:lnTo>
                      <a:pt x="174" y="179"/>
                    </a:lnTo>
                    <a:lnTo>
                      <a:pt x="174" y="180"/>
                    </a:lnTo>
                    <a:lnTo>
                      <a:pt x="173" y="184"/>
                    </a:lnTo>
                    <a:lnTo>
                      <a:pt x="172" y="185"/>
                    </a:lnTo>
                    <a:lnTo>
                      <a:pt x="171" y="186"/>
                    </a:lnTo>
                    <a:lnTo>
                      <a:pt x="168" y="187"/>
                    </a:lnTo>
                    <a:lnTo>
                      <a:pt x="167" y="189"/>
                    </a:lnTo>
                    <a:lnTo>
                      <a:pt x="166" y="189"/>
                    </a:lnTo>
                    <a:lnTo>
                      <a:pt x="166" y="190"/>
                    </a:lnTo>
                    <a:lnTo>
                      <a:pt x="168" y="190"/>
                    </a:lnTo>
                    <a:lnTo>
                      <a:pt x="171" y="191"/>
                    </a:lnTo>
                    <a:lnTo>
                      <a:pt x="171" y="192"/>
                    </a:lnTo>
                    <a:lnTo>
                      <a:pt x="168" y="192"/>
                    </a:lnTo>
                    <a:lnTo>
                      <a:pt x="164" y="192"/>
                    </a:lnTo>
                    <a:lnTo>
                      <a:pt x="162" y="192"/>
                    </a:lnTo>
                    <a:lnTo>
                      <a:pt x="162" y="194"/>
                    </a:lnTo>
                    <a:lnTo>
                      <a:pt x="162" y="198"/>
                    </a:lnTo>
                    <a:lnTo>
                      <a:pt x="163" y="199"/>
                    </a:lnTo>
                    <a:lnTo>
                      <a:pt x="164" y="200"/>
                    </a:lnTo>
                    <a:lnTo>
                      <a:pt x="164" y="201"/>
                    </a:lnTo>
                    <a:lnTo>
                      <a:pt x="162" y="201"/>
                    </a:lnTo>
                    <a:lnTo>
                      <a:pt x="161" y="201"/>
                    </a:lnTo>
                    <a:lnTo>
                      <a:pt x="159" y="200"/>
                    </a:lnTo>
                    <a:lnTo>
                      <a:pt x="158" y="203"/>
                    </a:lnTo>
                    <a:lnTo>
                      <a:pt x="158" y="204"/>
                    </a:lnTo>
                    <a:lnTo>
                      <a:pt x="157" y="205"/>
                    </a:lnTo>
                    <a:lnTo>
                      <a:pt x="154" y="206"/>
                    </a:lnTo>
                    <a:lnTo>
                      <a:pt x="154" y="209"/>
                    </a:lnTo>
                    <a:lnTo>
                      <a:pt x="154" y="213"/>
                    </a:lnTo>
                    <a:lnTo>
                      <a:pt x="157" y="214"/>
                    </a:lnTo>
                    <a:lnTo>
                      <a:pt x="159" y="215"/>
                    </a:lnTo>
                    <a:lnTo>
                      <a:pt x="159" y="217"/>
                    </a:lnTo>
                    <a:lnTo>
                      <a:pt x="159" y="219"/>
                    </a:lnTo>
                    <a:lnTo>
                      <a:pt x="159" y="220"/>
                    </a:lnTo>
                    <a:lnTo>
                      <a:pt x="161" y="222"/>
                    </a:lnTo>
                    <a:lnTo>
                      <a:pt x="161" y="223"/>
                    </a:lnTo>
                    <a:lnTo>
                      <a:pt x="161" y="224"/>
                    </a:lnTo>
                    <a:lnTo>
                      <a:pt x="161" y="225"/>
                    </a:lnTo>
                    <a:lnTo>
                      <a:pt x="159" y="228"/>
                    </a:lnTo>
                    <a:lnTo>
                      <a:pt x="158" y="228"/>
                    </a:lnTo>
                    <a:lnTo>
                      <a:pt x="157" y="225"/>
                    </a:lnTo>
                    <a:lnTo>
                      <a:pt x="154" y="224"/>
                    </a:lnTo>
                    <a:lnTo>
                      <a:pt x="154" y="222"/>
                    </a:lnTo>
                    <a:lnTo>
                      <a:pt x="153" y="220"/>
                    </a:lnTo>
                    <a:lnTo>
                      <a:pt x="150" y="222"/>
                    </a:lnTo>
                    <a:lnTo>
                      <a:pt x="149" y="222"/>
                    </a:lnTo>
                    <a:lnTo>
                      <a:pt x="147" y="222"/>
                    </a:lnTo>
                    <a:lnTo>
                      <a:pt x="144" y="222"/>
                    </a:lnTo>
                    <a:lnTo>
                      <a:pt x="141" y="222"/>
                    </a:lnTo>
                    <a:lnTo>
                      <a:pt x="136" y="222"/>
                    </a:lnTo>
                    <a:lnTo>
                      <a:pt x="134" y="222"/>
                    </a:lnTo>
                    <a:lnTo>
                      <a:pt x="131" y="222"/>
                    </a:lnTo>
                    <a:lnTo>
                      <a:pt x="129" y="222"/>
                    </a:lnTo>
                    <a:lnTo>
                      <a:pt x="126" y="222"/>
                    </a:lnTo>
                    <a:lnTo>
                      <a:pt x="122" y="222"/>
                    </a:lnTo>
                    <a:lnTo>
                      <a:pt x="121" y="222"/>
                    </a:lnTo>
                    <a:lnTo>
                      <a:pt x="120" y="222"/>
                    </a:lnTo>
                    <a:lnTo>
                      <a:pt x="121" y="219"/>
                    </a:lnTo>
                    <a:lnTo>
                      <a:pt x="122" y="218"/>
                    </a:lnTo>
                    <a:lnTo>
                      <a:pt x="122" y="217"/>
                    </a:lnTo>
                    <a:lnTo>
                      <a:pt x="122" y="215"/>
                    </a:lnTo>
                    <a:lnTo>
                      <a:pt x="121" y="214"/>
                    </a:lnTo>
                    <a:lnTo>
                      <a:pt x="119" y="213"/>
                    </a:lnTo>
                    <a:lnTo>
                      <a:pt x="117" y="210"/>
                    </a:lnTo>
                    <a:lnTo>
                      <a:pt x="116" y="210"/>
                    </a:lnTo>
                    <a:lnTo>
                      <a:pt x="115" y="210"/>
                    </a:lnTo>
                    <a:lnTo>
                      <a:pt x="114" y="209"/>
                    </a:lnTo>
                    <a:lnTo>
                      <a:pt x="112" y="208"/>
                    </a:lnTo>
                    <a:lnTo>
                      <a:pt x="109" y="208"/>
                    </a:lnTo>
                    <a:lnTo>
                      <a:pt x="107" y="214"/>
                    </a:lnTo>
                    <a:lnTo>
                      <a:pt x="106" y="214"/>
                    </a:lnTo>
                    <a:lnTo>
                      <a:pt x="103" y="215"/>
                    </a:lnTo>
                    <a:lnTo>
                      <a:pt x="102" y="215"/>
                    </a:lnTo>
                    <a:lnTo>
                      <a:pt x="101" y="217"/>
                    </a:lnTo>
                    <a:lnTo>
                      <a:pt x="102" y="218"/>
                    </a:lnTo>
                    <a:lnTo>
                      <a:pt x="102" y="220"/>
                    </a:lnTo>
                    <a:lnTo>
                      <a:pt x="102" y="223"/>
                    </a:lnTo>
                    <a:lnTo>
                      <a:pt x="103" y="224"/>
                    </a:lnTo>
                    <a:lnTo>
                      <a:pt x="103" y="225"/>
                    </a:lnTo>
                    <a:lnTo>
                      <a:pt x="103" y="228"/>
                    </a:lnTo>
                    <a:lnTo>
                      <a:pt x="102" y="229"/>
                    </a:lnTo>
                    <a:lnTo>
                      <a:pt x="101" y="230"/>
                    </a:lnTo>
                    <a:lnTo>
                      <a:pt x="100" y="232"/>
                    </a:lnTo>
                    <a:lnTo>
                      <a:pt x="98" y="233"/>
                    </a:lnTo>
                    <a:lnTo>
                      <a:pt x="98" y="234"/>
                    </a:lnTo>
                    <a:lnTo>
                      <a:pt x="98" y="237"/>
                    </a:lnTo>
                    <a:lnTo>
                      <a:pt x="98" y="239"/>
                    </a:lnTo>
                    <a:lnTo>
                      <a:pt x="100" y="239"/>
                    </a:lnTo>
                    <a:lnTo>
                      <a:pt x="101" y="243"/>
                    </a:lnTo>
                    <a:lnTo>
                      <a:pt x="101" y="246"/>
                    </a:lnTo>
                    <a:lnTo>
                      <a:pt x="101" y="247"/>
                    </a:lnTo>
                    <a:lnTo>
                      <a:pt x="102" y="247"/>
                    </a:lnTo>
                    <a:lnTo>
                      <a:pt x="103" y="249"/>
                    </a:lnTo>
                    <a:lnTo>
                      <a:pt x="103" y="252"/>
                    </a:lnTo>
                    <a:lnTo>
                      <a:pt x="105" y="253"/>
                    </a:lnTo>
                    <a:lnTo>
                      <a:pt x="106" y="253"/>
                    </a:lnTo>
                    <a:lnTo>
                      <a:pt x="106" y="257"/>
                    </a:lnTo>
                    <a:lnTo>
                      <a:pt x="106" y="260"/>
                    </a:lnTo>
                    <a:lnTo>
                      <a:pt x="105" y="262"/>
                    </a:lnTo>
                    <a:lnTo>
                      <a:pt x="103" y="263"/>
                    </a:lnTo>
                    <a:lnTo>
                      <a:pt x="102" y="263"/>
                    </a:lnTo>
                    <a:lnTo>
                      <a:pt x="100" y="263"/>
                    </a:lnTo>
                    <a:lnTo>
                      <a:pt x="98" y="262"/>
                    </a:lnTo>
                    <a:lnTo>
                      <a:pt x="97" y="261"/>
                    </a:lnTo>
                    <a:lnTo>
                      <a:pt x="93" y="263"/>
                    </a:lnTo>
                    <a:lnTo>
                      <a:pt x="92" y="266"/>
                    </a:lnTo>
                    <a:lnTo>
                      <a:pt x="95" y="267"/>
                    </a:lnTo>
                    <a:lnTo>
                      <a:pt x="95" y="268"/>
                    </a:lnTo>
                    <a:lnTo>
                      <a:pt x="97" y="270"/>
                    </a:lnTo>
                    <a:lnTo>
                      <a:pt x="97" y="272"/>
                    </a:lnTo>
                    <a:lnTo>
                      <a:pt x="98" y="272"/>
                    </a:lnTo>
                    <a:lnTo>
                      <a:pt x="100" y="270"/>
                    </a:lnTo>
                    <a:lnTo>
                      <a:pt x="101" y="272"/>
                    </a:lnTo>
                    <a:lnTo>
                      <a:pt x="101" y="274"/>
                    </a:lnTo>
                    <a:lnTo>
                      <a:pt x="98" y="275"/>
                    </a:lnTo>
                    <a:lnTo>
                      <a:pt x="92" y="276"/>
                    </a:lnTo>
                    <a:lnTo>
                      <a:pt x="88" y="276"/>
                    </a:lnTo>
                    <a:lnTo>
                      <a:pt x="87" y="275"/>
                    </a:lnTo>
                    <a:lnTo>
                      <a:pt x="86" y="276"/>
                    </a:lnTo>
                    <a:lnTo>
                      <a:pt x="84" y="277"/>
                    </a:lnTo>
                    <a:lnTo>
                      <a:pt x="83" y="277"/>
                    </a:lnTo>
                    <a:lnTo>
                      <a:pt x="82" y="279"/>
                    </a:lnTo>
                    <a:lnTo>
                      <a:pt x="79" y="280"/>
                    </a:lnTo>
                    <a:lnTo>
                      <a:pt x="78" y="281"/>
                    </a:lnTo>
                    <a:lnTo>
                      <a:pt x="77" y="279"/>
                    </a:lnTo>
                    <a:lnTo>
                      <a:pt x="76" y="279"/>
                    </a:lnTo>
                    <a:lnTo>
                      <a:pt x="74" y="279"/>
                    </a:lnTo>
                    <a:lnTo>
                      <a:pt x="72" y="279"/>
                    </a:lnTo>
                    <a:lnTo>
                      <a:pt x="71" y="280"/>
                    </a:lnTo>
                    <a:lnTo>
                      <a:pt x="71" y="282"/>
                    </a:lnTo>
                    <a:lnTo>
                      <a:pt x="69" y="282"/>
                    </a:lnTo>
                    <a:lnTo>
                      <a:pt x="68" y="284"/>
                    </a:lnTo>
                    <a:lnTo>
                      <a:pt x="64" y="284"/>
                    </a:lnTo>
                    <a:lnTo>
                      <a:pt x="62" y="284"/>
                    </a:lnTo>
                    <a:lnTo>
                      <a:pt x="60" y="284"/>
                    </a:lnTo>
                    <a:lnTo>
                      <a:pt x="58" y="284"/>
                    </a:lnTo>
                    <a:lnTo>
                      <a:pt x="58" y="285"/>
                    </a:lnTo>
                    <a:lnTo>
                      <a:pt x="57" y="289"/>
                    </a:lnTo>
                    <a:lnTo>
                      <a:pt x="55" y="289"/>
                    </a:lnTo>
                    <a:lnTo>
                      <a:pt x="54" y="287"/>
                    </a:lnTo>
                    <a:lnTo>
                      <a:pt x="53" y="285"/>
                    </a:lnTo>
                    <a:lnTo>
                      <a:pt x="54" y="285"/>
                    </a:lnTo>
                    <a:lnTo>
                      <a:pt x="54" y="284"/>
                    </a:lnTo>
                    <a:lnTo>
                      <a:pt x="54" y="282"/>
                    </a:lnTo>
                    <a:lnTo>
                      <a:pt x="50" y="282"/>
                    </a:lnTo>
                    <a:lnTo>
                      <a:pt x="49" y="282"/>
                    </a:lnTo>
                    <a:lnTo>
                      <a:pt x="45" y="282"/>
                    </a:lnTo>
                    <a:lnTo>
                      <a:pt x="44" y="282"/>
                    </a:lnTo>
                    <a:lnTo>
                      <a:pt x="41" y="281"/>
                    </a:lnTo>
                    <a:lnTo>
                      <a:pt x="41" y="281"/>
                    </a:lnTo>
                    <a:lnTo>
                      <a:pt x="41" y="280"/>
                    </a:lnTo>
                    <a:lnTo>
                      <a:pt x="41" y="279"/>
                    </a:lnTo>
                    <a:lnTo>
                      <a:pt x="40" y="276"/>
                    </a:lnTo>
                    <a:lnTo>
                      <a:pt x="39" y="275"/>
                    </a:lnTo>
                    <a:lnTo>
                      <a:pt x="40" y="275"/>
                    </a:lnTo>
                    <a:lnTo>
                      <a:pt x="40" y="274"/>
                    </a:lnTo>
                    <a:lnTo>
                      <a:pt x="43" y="272"/>
                    </a:lnTo>
                    <a:lnTo>
                      <a:pt x="44" y="270"/>
                    </a:lnTo>
                    <a:lnTo>
                      <a:pt x="45" y="268"/>
                    </a:lnTo>
                    <a:lnTo>
                      <a:pt x="45" y="267"/>
                    </a:lnTo>
                    <a:lnTo>
                      <a:pt x="46" y="266"/>
                    </a:lnTo>
                    <a:lnTo>
                      <a:pt x="48" y="263"/>
                    </a:lnTo>
                    <a:lnTo>
                      <a:pt x="49" y="262"/>
                    </a:lnTo>
                    <a:lnTo>
                      <a:pt x="49" y="261"/>
                    </a:lnTo>
                    <a:lnTo>
                      <a:pt x="49" y="258"/>
                    </a:lnTo>
                    <a:lnTo>
                      <a:pt x="48" y="257"/>
                    </a:lnTo>
                    <a:lnTo>
                      <a:pt x="46" y="253"/>
                    </a:lnTo>
                    <a:lnTo>
                      <a:pt x="46" y="252"/>
                    </a:lnTo>
                    <a:lnTo>
                      <a:pt x="45" y="251"/>
                    </a:lnTo>
                    <a:lnTo>
                      <a:pt x="46" y="247"/>
                    </a:lnTo>
                    <a:lnTo>
                      <a:pt x="46" y="243"/>
                    </a:lnTo>
                    <a:lnTo>
                      <a:pt x="48" y="237"/>
                    </a:lnTo>
                    <a:lnTo>
                      <a:pt x="48" y="233"/>
                    </a:lnTo>
                    <a:lnTo>
                      <a:pt x="46" y="230"/>
                    </a:lnTo>
                    <a:lnTo>
                      <a:pt x="46" y="225"/>
                    </a:lnTo>
                    <a:lnTo>
                      <a:pt x="45" y="224"/>
                    </a:lnTo>
                    <a:lnTo>
                      <a:pt x="45" y="223"/>
                    </a:lnTo>
                    <a:lnTo>
                      <a:pt x="48" y="220"/>
                    </a:lnTo>
                    <a:lnTo>
                      <a:pt x="48" y="219"/>
                    </a:lnTo>
                    <a:lnTo>
                      <a:pt x="48" y="217"/>
                    </a:lnTo>
                    <a:lnTo>
                      <a:pt x="48" y="214"/>
                    </a:lnTo>
                    <a:lnTo>
                      <a:pt x="46" y="210"/>
                    </a:lnTo>
                    <a:lnTo>
                      <a:pt x="46" y="208"/>
                    </a:lnTo>
                    <a:lnTo>
                      <a:pt x="46" y="206"/>
                    </a:lnTo>
                    <a:lnTo>
                      <a:pt x="49" y="206"/>
                    </a:lnTo>
                    <a:lnTo>
                      <a:pt x="53" y="205"/>
                    </a:lnTo>
                    <a:lnTo>
                      <a:pt x="54" y="203"/>
                    </a:lnTo>
                    <a:lnTo>
                      <a:pt x="53" y="199"/>
                    </a:lnTo>
                    <a:lnTo>
                      <a:pt x="50" y="198"/>
                    </a:lnTo>
                    <a:lnTo>
                      <a:pt x="50" y="194"/>
                    </a:lnTo>
                    <a:lnTo>
                      <a:pt x="49" y="191"/>
                    </a:lnTo>
                    <a:lnTo>
                      <a:pt x="50" y="187"/>
                    </a:lnTo>
                    <a:lnTo>
                      <a:pt x="53" y="185"/>
                    </a:lnTo>
                    <a:lnTo>
                      <a:pt x="54" y="184"/>
                    </a:lnTo>
                    <a:lnTo>
                      <a:pt x="55" y="184"/>
                    </a:lnTo>
                    <a:lnTo>
                      <a:pt x="55" y="180"/>
                    </a:lnTo>
                    <a:lnTo>
                      <a:pt x="55" y="179"/>
                    </a:lnTo>
                    <a:lnTo>
                      <a:pt x="57" y="177"/>
                    </a:lnTo>
                    <a:lnTo>
                      <a:pt x="55" y="177"/>
                    </a:lnTo>
                    <a:lnTo>
                      <a:pt x="53" y="177"/>
                    </a:lnTo>
                    <a:lnTo>
                      <a:pt x="50" y="177"/>
                    </a:lnTo>
                    <a:lnTo>
                      <a:pt x="53" y="176"/>
                    </a:lnTo>
                    <a:lnTo>
                      <a:pt x="55" y="175"/>
                    </a:lnTo>
                    <a:lnTo>
                      <a:pt x="57" y="173"/>
                    </a:lnTo>
                    <a:lnTo>
                      <a:pt x="57" y="172"/>
                    </a:lnTo>
                    <a:lnTo>
                      <a:pt x="55" y="171"/>
                    </a:lnTo>
                    <a:lnTo>
                      <a:pt x="54" y="168"/>
                    </a:lnTo>
                    <a:lnTo>
                      <a:pt x="53" y="166"/>
                    </a:lnTo>
                    <a:lnTo>
                      <a:pt x="53" y="165"/>
                    </a:lnTo>
                    <a:lnTo>
                      <a:pt x="54" y="163"/>
                    </a:lnTo>
                    <a:lnTo>
                      <a:pt x="55" y="162"/>
                    </a:lnTo>
                    <a:lnTo>
                      <a:pt x="55" y="161"/>
                    </a:lnTo>
                    <a:lnTo>
                      <a:pt x="54" y="160"/>
                    </a:lnTo>
                    <a:lnTo>
                      <a:pt x="50" y="160"/>
                    </a:lnTo>
                    <a:lnTo>
                      <a:pt x="48" y="160"/>
                    </a:lnTo>
                    <a:lnTo>
                      <a:pt x="46" y="160"/>
                    </a:lnTo>
                    <a:lnTo>
                      <a:pt x="45" y="161"/>
                    </a:lnTo>
                    <a:lnTo>
                      <a:pt x="44" y="162"/>
                    </a:lnTo>
                    <a:lnTo>
                      <a:pt x="43" y="160"/>
                    </a:lnTo>
                    <a:lnTo>
                      <a:pt x="41" y="160"/>
                    </a:lnTo>
                    <a:lnTo>
                      <a:pt x="40" y="160"/>
                    </a:lnTo>
                    <a:lnTo>
                      <a:pt x="38" y="158"/>
                    </a:lnTo>
                    <a:lnTo>
                      <a:pt x="34" y="156"/>
                    </a:lnTo>
                    <a:lnTo>
                      <a:pt x="31" y="156"/>
                    </a:lnTo>
                    <a:lnTo>
                      <a:pt x="30" y="154"/>
                    </a:lnTo>
                    <a:lnTo>
                      <a:pt x="27" y="154"/>
                    </a:lnTo>
                    <a:lnTo>
                      <a:pt x="25" y="154"/>
                    </a:lnTo>
                    <a:lnTo>
                      <a:pt x="24" y="156"/>
                    </a:lnTo>
                    <a:lnTo>
                      <a:pt x="22" y="156"/>
                    </a:lnTo>
                    <a:lnTo>
                      <a:pt x="20" y="156"/>
                    </a:lnTo>
                    <a:lnTo>
                      <a:pt x="19" y="156"/>
                    </a:lnTo>
                    <a:lnTo>
                      <a:pt x="17" y="157"/>
                    </a:lnTo>
                    <a:lnTo>
                      <a:pt x="17" y="158"/>
                    </a:lnTo>
                    <a:lnTo>
                      <a:pt x="19" y="161"/>
                    </a:lnTo>
                    <a:lnTo>
                      <a:pt x="20" y="162"/>
                    </a:lnTo>
                    <a:lnTo>
                      <a:pt x="20" y="163"/>
                    </a:lnTo>
                    <a:lnTo>
                      <a:pt x="17" y="163"/>
                    </a:lnTo>
                    <a:lnTo>
                      <a:pt x="16" y="165"/>
                    </a:lnTo>
                    <a:lnTo>
                      <a:pt x="17" y="168"/>
                    </a:lnTo>
                    <a:lnTo>
                      <a:pt x="19" y="170"/>
                    </a:lnTo>
                    <a:lnTo>
                      <a:pt x="19" y="171"/>
                    </a:lnTo>
                    <a:lnTo>
                      <a:pt x="19" y="172"/>
                    </a:lnTo>
                    <a:lnTo>
                      <a:pt x="17" y="172"/>
                    </a:lnTo>
                    <a:lnTo>
                      <a:pt x="16" y="172"/>
                    </a:lnTo>
                    <a:lnTo>
                      <a:pt x="15" y="170"/>
                    </a:lnTo>
                    <a:lnTo>
                      <a:pt x="15" y="168"/>
                    </a:lnTo>
                    <a:lnTo>
                      <a:pt x="15" y="166"/>
                    </a:lnTo>
                    <a:lnTo>
                      <a:pt x="13" y="165"/>
                    </a:lnTo>
                    <a:lnTo>
                      <a:pt x="12" y="163"/>
                    </a:lnTo>
                    <a:lnTo>
                      <a:pt x="11" y="162"/>
                    </a:lnTo>
                    <a:lnTo>
                      <a:pt x="11" y="161"/>
                    </a:lnTo>
                    <a:lnTo>
                      <a:pt x="12" y="158"/>
                    </a:lnTo>
                    <a:lnTo>
                      <a:pt x="12" y="157"/>
                    </a:lnTo>
                    <a:lnTo>
                      <a:pt x="12" y="156"/>
                    </a:lnTo>
                    <a:lnTo>
                      <a:pt x="11" y="154"/>
                    </a:lnTo>
                    <a:lnTo>
                      <a:pt x="10" y="154"/>
                    </a:lnTo>
                    <a:lnTo>
                      <a:pt x="8" y="153"/>
                    </a:lnTo>
                    <a:lnTo>
                      <a:pt x="8" y="149"/>
                    </a:lnTo>
                    <a:lnTo>
                      <a:pt x="7" y="147"/>
                    </a:lnTo>
                    <a:lnTo>
                      <a:pt x="5" y="144"/>
                    </a:lnTo>
                    <a:lnTo>
                      <a:pt x="3" y="143"/>
                    </a:lnTo>
                    <a:lnTo>
                      <a:pt x="5" y="139"/>
                    </a:lnTo>
                    <a:lnTo>
                      <a:pt x="7" y="138"/>
                    </a:lnTo>
                    <a:lnTo>
                      <a:pt x="8" y="130"/>
                    </a:lnTo>
                    <a:lnTo>
                      <a:pt x="10" y="127"/>
                    </a:lnTo>
                    <a:lnTo>
                      <a:pt x="10" y="120"/>
                    </a:lnTo>
                    <a:lnTo>
                      <a:pt x="10" y="116"/>
                    </a:lnTo>
                    <a:lnTo>
                      <a:pt x="8" y="114"/>
                    </a:lnTo>
                    <a:lnTo>
                      <a:pt x="8" y="111"/>
                    </a:lnTo>
                    <a:lnTo>
                      <a:pt x="7" y="109"/>
                    </a:lnTo>
                    <a:lnTo>
                      <a:pt x="3" y="106"/>
                    </a:lnTo>
                    <a:lnTo>
                      <a:pt x="2" y="104"/>
                    </a:lnTo>
                    <a:lnTo>
                      <a:pt x="1" y="104"/>
                    </a:lnTo>
                    <a:lnTo>
                      <a:pt x="1" y="102"/>
                    </a:lnTo>
                    <a:lnTo>
                      <a:pt x="0" y="100"/>
                    </a:lnTo>
                    <a:lnTo>
                      <a:pt x="1" y="99"/>
                    </a:lnTo>
                    <a:lnTo>
                      <a:pt x="2" y="97"/>
                    </a:lnTo>
                    <a:lnTo>
                      <a:pt x="2" y="95"/>
                    </a:lnTo>
                    <a:lnTo>
                      <a:pt x="2" y="94"/>
                    </a:lnTo>
                    <a:lnTo>
                      <a:pt x="0" y="94"/>
                    </a:lnTo>
                    <a:lnTo>
                      <a:pt x="0" y="91"/>
                    </a:lnTo>
                    <a:lnTo>
                      <a:pt x="0" y="89"/>
                    </a:lnTo>
                    <a:lnTo>
                      <a:pt x="1" y="86"/>
                    </a:lnTo>
                    <a:lnTo>
                      <a:pt x="1" y="82"/>
                    </a:lnTo>
                    <a:lnTo>
                      <a:pt x="0" y="80"/>
                    </a:lnTo>
                    <a:lnTo>
                      <a:pt x="0" y="80"/>
                    </a:lnTo>
                    <a:lnTo>
                      <a:pt x="1" y="75"/>
                    </a:lnTo>
                    <a:lnTo>
                      <a:pt x="1" y="72"/>
                    </a:lnTo>
                    <a:lnTo>
                      <a:pt x="2" y="71"/>
                    </a:lnTo>
                    <a:lnTo>
                      <a:pt x="3" y="67"/>
                    </a:lnTo>
                    <a:lnTo>
                      <a:pt x="7" y="66"/>
                    </a:lnTo>
                    <a:lnTo>
                      <a:pt x="8" y="66"/>
                    </a:lnTo>
                    <a:lnTo>
                      <a:pt x="10" y="67"/>
                    </a:lnTo>
                    <a:lnTo>
                      <a:pt x="11" y="70"/>
                    </a:lnTo>
                    <a:lnTo>
                      <a:pt x="12" y="70"/>
                    </a:lnTo>
                    <a:lnTo>
                      <a:pt x="13" y="68"/>
                    </a:lnTo>
                    <a:lnTo>
                      <a:pt x="15" y="68"/>
                    </a:lnTo>
                    <a:lnTo>
                      <a:pt x="15" y="67"/>
                    </a:lnTo>
                    <a:lnTo>
                      <a:pt x="15" y="64"/>
                    </a:lnTo>
                    <a:lnTo>
                      <a:pt x="12" y="64"/>
                    </a:lnTo>
                    <a:lnTo>
                      <a:pt x="13" y="62"/>
                    </a:lnTo>
                    <a:lnTo>
                      <a:pt x="13" y="61"/>
                    </a:lnTo>
                    <a:lnTo>
                      <a:pt x="15" y="61"/>
                    </a:lnTo>
                    <a:lnTo>
                      <a:pt x="13" y="58"/>
                    </a:lnTo>
                    <a:lnTo>
                      <a:pt x="13" y="57"/>
                    </a:lnTo>
                    <a:lnTo>
                      <a:pt x="13" y="56"/>
                    </a:lnTo>
                    <a:lnTo>
                      <a:pt x="12" y="57"/>
                    </a:lnTo>
                    <a:lnTo>
                      <a:pt x="11" y="57"/>
                    </a:lnTo>
                    <a:lnTo>
                      <a:pt x="10" y="57"/>
                    </a:lnTo>
                    <a:lnTo>
                      <a:pt x="8" y="56"/>
                    </a:lnTo>
                    <a:lnTo>
                      <a:pt x="7" y="53"/>
                    </a:lnTo>
                    <a:lnTo>
                      <a:pt x="7" y="52"/>
                    </a:lnTo>
                    <a:lnTo>
                      <a:pt x="8" y="49"/>
                    </a:lnTo>
                    <a:lnTo>
                      <a:pt x="7" y="45"/>
                    </a:lnTo>
                    <a:lnTo>
                      <a:pt x="7" y="44"/>
                    </a:lnTo>
                    <a:lnTo>
                      <a:pt x="8" y="44"/>
                    </a:lnTo>
                    <a:lnTo>
                      <a:pt x="10" y="44"/>
                    </a:lnTo>
                    <a:lnTo>
                      <a:pt x="11" y="44"/>
                    </a:lnTo>
                    <a:lnTo>
                      <a:pt x="12" y="45"/>
                    </a:lnTo>
                    <a:lnTo>
                      <a:pt x="13" y="47"/>
                    </a:lnTo>
                    <a:lnTo>
                      <a:pt x="15" y="47"/>
                    </a:lnTo>
                    <a:lnTo>
                      <a:pt x="16" y="47"/>
                    </a:lnTo>
                    <a:lnTo>
                      <a:pt x="19" y="45"/>
                    </a:lnTo>
                    <a:lnTo>
                      <a:pt x="22" y="44"/>
                    </a:lnTo>
                    <a:lnTo>
                      <a:pt x="20" y="43"/>
                    </a:lnTo>
                    <a:lnTo>
                      <a:pt x="20" y="42"/>
                    </a:lnTo>
                    <a:lnTo>
                      <a:pt x="20" y="39"/>
                    </a:lnTo>
                    <a:lnTo>
                      <a:pt x="20" y="37"/>
                    </a:lnTo>
                    <a:lnTo>
                      <a:pt x="17" y="34"/>
                    </a:lnTo>
                    <a:lnTo>
                      <a:pt x="17" y="32"/>
                    </a:lnTo>
                    <a:lnTo>
                      <a:pt x="17" y="30"/>
                    </a:lnTo>
                    <a:lnTo>
                      <a:pt x="17" y="29"/>
                    </a:lnTo>
                    <a:lnTo>
                      <a:pt x="17" y="28"/>
                    </a:lnTo>
                    <a:lnTo>
                      <a:pt x="17" y="26"/>
                    </a:lnTo>
                    <a:lnTo>
                      <a:pt x="17" y="24"/>
                    </a:lnTo>
                    <a:lnTo>
                      <a:pt x="17" y="23"/>
                    </a:lnTo>
                    <a:lnTo>
                      <a:pt x="19" y="20"/>
                    </a:lnTo>
                    <a:lnTo>
                      <a:pt x="20" y="16"/>
                    </a:lnTo>
                    <a:lnTo>
                      <a:pt x="22" y="16"/>
                    </a:lnTo>
                    <a:lnTo>
                      <a:pt x="24" y="15"/>
                    </a:lnTo>
                    <a:lnTo>
                      <a:pt x="25" y="14"/>
                    </a:lnTo>
                    <a:lnTo>
                      <a:pt x="27" y="14"/>
                    </a:lnTo>
                    <a:lnTo>
                      <a:pt x="30" y="13"/>
                    </a:lnTo>
                    <a:lnTo>
                      <a:pt x="32" y="11"/>
                    </a:lnTo>
                    <a:lnTo>
                      <a:pt x="32" y="9"/>
                    </a:lnTo>
                    <a:lnTo>
                      <a:pt x="32" y="7"/>
                    </a:lnTo>
                    <a:lnTo>
                      <a:pt x="32" y="6"/>
                    </a:lnTo>
                    <a:lnTo>
                      <a:pt x="34" y="2"/>
                    </a:lnTo>
                    <a:lnTo>
                      <a:pt x="34" y="1"/>
                    </a:lnTo>
                    <a:lnTo>
                      <a:pt x="35" y="1"/>
                    </a:lnTo>
                    <a:lnTo>
                      <a:pt x="35" y="0"/>
                    </a:lnTo>
                    <a:lnTo>
                      <a:pt x="38" y="0"/>
                    </a:lnTo>
                    <a:lnTo>
                      <a:pt x="39" y="0"/>
                    </a:lnTo>
                    <a:lnTo>
                      <a:pt x="40" y="0"/>
                    </a:lnTo>
                    <a:lnTo>
                      <a:pt x="41" y="0"/>
                    </a:lnTo>
                    <a:lnTo>
                      <a:pt x="43" y="0"/>
                    </a:lnTo>
                    <a:lnTo>
                      <a:pt x="44" y="0"/>
                    </a:lnTo>
                    <a:lnTo>
                      <a:pt x="46" y="2"/>
                    </a:lnTo>
                    <a:lnTo>
                      <a:pt x="49" y="7"/>
                    </a:lnTo>
                    <a:lnTo>
                      <a:pt x="53" y="9"/>
                    </a:lnTo>
                    <a:lnTo>
                      <a:pt x="53" y="10"/>
                    </a:lnTo>
                    <a:lnTo>
                      <a:pt x="54" y="11"/>
                    </a:lnTo>
                    <a:lnTo>
                      <a:pt x="58" y="13"/>
                    </a:lnTo>
                    <a:lnTo>
                      <a:pt x="59" y="14"/>
                    </a:lnTo>
                    <a:lnTo>
                      <a:pt x="60" y="14"/>
                    </a:lnTo>
                    <a:lnTo>
                      <a:pt x="62" y="13"/>
                    </a:lnTo>
                    <a:lnTo>
                      <a:pt x="62" y="11"/>
                    </a:lnTo>
                    <a:lnTo>
                      <a:pt x="63" y="11"/>
                    </a:lnTo>
                    <a:lnTo>
                      <a:pt x="67" y="10"/>
                    </a:lnTo>
                    <a:lnTo>
                      <a:pt x="67" y="9"/>
                    </a:lnTo>
                    <a:lnTo>
                      <a:pt x="67" y="7"/>
                    </a:lnTo>
                    <a:lnTo>
                      <a:pt x="67" y="6"/>
                    </a:lnTo>
                    <a:lnTo>
                      <a:pt x="68" y="7"/>
                    </a:lnTo>
                    <a:lnTo>
                      <a:pt x="69" y="7"/>
                    </a:lnTo>
                    <a:lnTo>
                      <a:pt x="71" y="9"/>
                    </a:lnTo>
                    <a:lnTo>
                      <a:pt x="72" y="10"/>
                    </a:lnTo>
                    <a:lnTo>
                      <a:pt x="72" y="11"/>
                    </a:lnTo>
                    <a:lnTo>
                      <a:pt x="74" y="11"/>
                    </a:lnTo>
                    <a:lnTo>
                      <a:pt x="77" y="13"/>
                    </a:lnTo>
                    <a:lnTo>
                      <a:pt x="78" y="14"/>
                    </a:lnTo>
                    <a:lnTo>
                      <a:pt x="82" y="14"/>
                    </a:lnTo>
                    <a:lnTo>
                      <a:pt x="83" y="14"/>
                    </a:lnTo>
                    <a:lnTo>
                      <a:pt x="84" y="14"/>
                    </a:lnTo>
                    <a:lnTo>
                      <a:pt x="84" y="15"/>
                    </a:lnTo>
                    <a:lnTo>
                      <a:pt x="86" y="16"/>
                    </a:lnTo>
                    <a:lnTo>
                      <a:pt x="87" y="19"/>
                    </a:lnTo>
                    <a:lnTo>
                      <a:pt x="90" y="16"/>
                    </a:lnTo>
                    <a:lnTo>
                      <a:pt x="90" y="15"/>
                    </a:lnTo>
                    <a:lnTo>
                      <a:pt x="90" y="14"/>
                    </a:lnTo>
                    <a:lnTo>
                      <a:pt x="90" y="13"/>
                    </a:lnTo>
                    <a:lnTo>
                      <a:pt x="91" y="13"/>
                    </a:lnTo>
                    <a:lnTo>
                      <a:pt x="92" y="11"/>
                    </a:lnTo>
                    <a:lnTo>
                      <a:pt x="93" y="11"/>
                    </a:lnTo>
                    <a:lnTo>
                      <a:pt x="95" y="13"/>
                    </a:lnTo>
                    <a:lnTo>
                      <a:pt x="97" y="15"/>
                    </a:lnTo>
                    <a:lnTo>
                      <a:pt x="98" y="16"/>
                    </a:lnTo>
                    <a:lnTo>
                      <a:pt x="101" y="20"/>
                    </a:lnTo>
                    <a:lnTo>
                      <a:pt x="101" y="21"/>
                    </a:lnTo>
                    <a:lnTo>
                      <a:pt x="103" y="23"/>
                    </a:lnTo>
                    <a:lnTo>
                      <a:pt x="105" y="24"/>
                    </a:lnTo>
                    <a:lnTo>
                      <a:pt x="106" y="24"/>
                    </a:lnTo>
                    <a:lnTo>
                      <a:pt x="107" y="25"/>
                    </a:lnTo>
                    <a:lnTo>
                      <a:pt x="107" y="26"/>
                    </a:lnTo>
                    <a:lnTo>
                      <a:pt x="107" y="28"/>
                    </a:lnTo>
                    <a:lnTo>
                      <a:pt x="109" y="29"/>
                    </a:lnTo>
                    <a:lnTo>
                      <a:pt x="110" y="30"/>
                    </a:lnTo>
                    <a:lnTo>
                      <a:pt x="112" y="29"/>
                    </a:lnTo>
                    <a:lnTo>
                      <a:pt x="114" y="29"/>
                    </a:lnTo>
                    <a:lnTo>
                      <a:pt x="115" y="29"/>
                    </a:lnTo>
                    <a:lnTo>
                      <a:pt x="116" y="28"/>
                    </a:lnTo>
                    <a:lnTo>
                      <a:pt x="117" y="28"/>
                    </a:lnTo>
                    <a:lnTo>
                      <a:pt x="119" y="28"/>
                    </a:lnTo>
                    <a:lnTo>
                      <a:pt x="120" y="28"/>
                    </a:lnTo>
                    <a:lnTo>
                      <a:pt x="121" y="29"/>
                    </a:lnTo>
                    <a:lnTo>
                      <a:pt x="122" y="29"/>
                    </a:lnTo>
                    <a:lnTo>
                      <a:pt x="124" y="28"/>
                    </a:lnTo>
                    <a:lnTo>
                      <a:pt x="122" y="25"/>
                    </a:lnTo>
                    <a:lnTo>
                      <a:pt x="122" y="24"/>
                    </a:lnTo>
                    <a:lnTo>
                      <a:pt x="124" y="23"/>
                    </a:lnTo>
                    <a:lnTo>
                      <a:pt x="124" y="21"/>
                    </a:lnTo>
                    <a:lnTo>
                      <a:pt x="126" y="21"/>
                    </a:lnTo>
                    <a:lnTo>
                      <a:pt x="128" y="24"/>
                    </a:lnTo>
                    <a:lnTo>
                      <a:pt x="129" y="24"/>
                    </a:lnTo>
                    <a:lnTo>
                      <a:pt x="129" y="25"/>
                    </a:lnTo>
                    <a:lnTo>
                      <a:pt x="130" y="26"/>
                    </a:lnTo>
                    <a:lnTo>
                      <a:pt x="131" y="25"/>
                    </a:lnTo>
                    <a:lnTo>
                      <a:pt x="134" y="25"/>
                    </a:lnTo>
                    <a:lnTo>
                      <a:pt x="135" y="24"/>
                    </a:lnTo>
                    <a:lnTo>
                      <a:pt x="135" y="23"/>
                    </a:lnTo>
                    <a:lnTo>
                      <a:pt x="134" y="21"/>
                    </a:lnTo>
                    <a:lnTo>
                      <a:pt x="134" y="20"/>
                    </a:lnTo>
                    <a:lnTo>
                      <a:pt x="135" y="20"/>
                    </a:lnTo>
                    <a:lnTo>
                      <a:pt x="135" y="19"/>
                    </a:lnTo>
                    <a:lnTo>
                      <a:pt x="136" y="19"/>
                    </a:lnTo>
                    <a:lnTo>
                      <a:pt x="136" y="16"/>
                    </a:lnTo>
                    <a:lnTo>
                      <a:pt x="138" y="16"/>
                    </a:lnTo>
                    <a:lnTo>
                      <a:pt x="139" y="16"/>
                    </a:lnTo>
                    <a:lnTo>
                      <a:pt x="141" y="16"/>
                    </a:lnTo>
                    <a:lnTo>
                      <a:pt x="143" y="19"/>
                    </a:lnTo>
                    <a:lnTo>
                      <a:pt x="144" y="19"/>
                    </a:lnTo>
                    <a:lnTo>
                      <a:pt x="144" y="20"/>
                    </a:lnTo>
                    <a:lnTo>
                      <a:pt x="147" y="20"/>
                    </a:lnTo>
                    <a:lnTo>
                      <a:pt x="147" y="21"/>
                    </a:lnTo>
                    <a:lnTo>
                      <a:pt x="144" y="21"/>
                    </a:lnTo>
                    <a:lnTo>
                      <a:pt x="145" y="23"/>
                    </a:lnTo>
                    <a:lnTo>
                      <a:pt x="147" y="23"/>
                    </a:lnTo>
                    <a:lnTo>
                      <a:pt x="148" y="24"/>
                    </a:lnTo>
                    <a:lnTo>
                      <a:pt x="149" y="25"/>
                    </a:lnTo>
                    <a:lnTo>
                      <a:pt x="150" y="26"/>
                    </a:lnTo>
                    <a:lnTo>
                      <a:pt x="152" y="26"/>
                    </a:lnTo>
                    <a:lnTo>
                      <a:pt x="153" y="28"/>
                    </a:lnTo>
                    <a:lnTo>
                      <a:pt x="154" y="29"/>
                    </a:lnTo>
                    <a:lnTo>
                      <a:pt x="157" y="29"/>
                    </a:lnTo>
                    <a:lnTo>
                      <a:pt x="158" y="29"/>
                    </a:lnTo>
                    <a:lnTo>
                      <a:pt x="159" y="29"/>
                    </a:lnTo>
                    <a:lnTo>
                      <a:pt x="161" y="29"/>
                    </a:lnTo>
                    <a:lnTo>
                      <a:pt x="162" y="28"/>
                    </a:lnTo>
                    <a:lnTo>
                      <a:pt x="163" y="25"/>
                    </a:lnTo>
                    <a:lnTo>
                      <a:pt x="164" y="24"/>
                    </a:lnTo>
                    <a:lnTo>
                      <a:pt x="166" y="25"/>
                    </a:lnTo>
                    <a:lnTo>
                      <a:pt x="167" y="26"/>
                    </a:lnTo>
                    <a:lnTo>
                      <a:pt x="166" y="29"/>
                    </a:lnTo>
                    <a:lnTo>
                      <a:pt x="167" y="30"/>
                    </a:lnTo>
                    <a:lnTo>
                      <a:pt x="171" y="32"/>
                    </a:lnTo>
                    <a:lnTo>
                      <a:pt x="172" y="30"/>
                    </a:lnTo>
                    <a:lnTo>
                      <a:pt x="172" y="32"/>
                    </a:lnTo>
                    <a:lnTo>
                      <a:pt x="173" y="34"/>
                    </a:lnTo>
                    <a:lnTo>
                      <a:pt x="172" y="35"/>
                    </a:lnTo>
                    <a:lnTo>
                      <a:pt x="173" y="38"/>
                    </a:lnTo>
                    <a:lnTo>
                      <a:pt x="166" y="43"/>
                    </a:lnTo>
                    <a:lnTo>
                      <a:pt x="166" y="45"/>
                    </a:lnTo>
                    <a:lnTo>
                      <a:pt x="166" y="47"/>
                    </a:lnTo>
                    <a:lnTo>
                      <a:pt x="164" y="51"/>
                    </a:lnTo>
                    <a:lnTo>
                      <a:pt x="163" y="52"/>
                    </a:lnTo>
                    <a:lnTo>
                      <a:pt x="164" y="56"/>
                    </a:lnTo>
                    <a:lnTo>
                      <a:pt x="164" y="57"/>
                    </a:lnTo>
                    <a:lnTo>
                      <a:pt x="164" y="58"/>
                    </a:lnTo>
                    <a:lnTo>
                      <a:pt x="161" y="61"/>
                    </a:lnTo>
                    <a:lnTo>
                      <a:pt x="159" y="62"/>
                    </a:lnTo>
                    <a:lnTo>
                      <a:pt x="159" y="64"/>
                    </a:lnTo>
                    <a:lnTo>
                      <a:pt x="162" y="66"/>
                    </a:lnTo>
                    <a:lnTo>
                      <a:pt x="166" y="66"/>
                    </a:lnTo>
                    <a:lnTo>
                      <a:pt x="167" y="67"/>
                    </a:lnTo>
                    <a:lnTo>
                      <a:pt x="167" y="68"/>
                    </a:lnTo>
                    <a:lnTo>
                      <a:pt x="167" y="70"/>
                    </a:lnTo>
                    <a:lnTo>
                      <a:pt x="167" y="71"/>
                    </a:lnTo>
                    <a:lnTo>
                      <a:pt x="167" y="72"/>
                    </a:lnTo>
                    <a:lnTo>
                      <a:pt x="167" y="73"/>
                    </a:lnTo>
                    <a:lnTo>
                      <a:pt x="167" y="75"/>
                    </a:lnTo>
                    <a:lnTo>
                      <a:pt x="171" y="75"/>
                    </a:lnTo>
                    <a:lnTo>
                      <a:pt x="172" y="76"/>
                    </a:lnTo>
                    <a:lnTo>
                      <a:pt x="172" y="78"/>
                    </a:lnTo>
                    <a:lnTo>
                      <a:pt x="173" y="78"/>
                    </a:lnTo>
                    <a:lnTo>
                      <a:pt x="174" y="78"/>
                    </a:lnTo>
                    <a:lnTo>
                      <a:pt x="176" y="78"/>
                    </a:lnTo>
                    <a:lnTo>
                      <a:pt x="178" y="80"/>
                    </a:lnTo>
                    <a:lnTo>
                      <a:pt x="180" y="82"/>
                    </a:lnTo>
                    <a:lnTo>
                      <a:pt x="181" y="85"/>
                    </a:lnTo>
                    <a:lnTo>
                      <a:pt x="181" y="86"/>
                    </a:lnTo>
                    <a:lnTo>
                      <a:pt x="181" y="87"/>
                    </a:lnTo>
                    <a:lnTo>
                      <a:pt x="180" y="89"/>
                    </a:lnTo>
                    <a:lnTo>
                      <a:pt x="180" y="90"/>
                    </a:lnTo>
                    <a:lnTo>
                      <a:pt x="180" y="91"/>
                    </a:lnTo>
                    <a:lnTo>
                      <a:pt x="181" y="95"/>
                    </a:lnTo>
                    <a:lnTo>
                      <a:pt x="182" y="95"/>
                    </a:lnTo>
                    <a:lnTo>
                      <a:pt x="183" y="95"/>
                    </a:lnTo>
                    <a:lnTo>
                      <a:pt x="187" y="94"/>
                    </a:lnTo>
                    <a:lnTo>
                      <a:pt x="188" y="95"/>
                    </a:lnTo>
                    <a:lnTo>
                      <a:pt x="188" y="97"/>
                    </a:lnTo>
                    <a:lnTo>
                      <a:pt x="190" y="99"/>
                    </a:lnTo>
                    <a:lnTo>
                      <a:pt x="190" y="100"/>
                    </a:lnTo>
                    <a:lnTo>
                      <a:pt x="192" y="105"/>
                    </a:lnTo>
                    <a:lnTo>
                      <a:pt x="193" y="109"/>
                    </a:lnTo>
                    <a:lnTo>
                      <a:pt x="195" y="110"/>
                    </a:lnTo>
                    <a:lnTo>
                      <a:pt x="196" y="111"/>
                    </a:lnTo>
                    <a:lnTo>
                      <a:pt x="197" y="113"/>
                    </a:lnTo>
                    <a:lnTo>
                      <a:pt x="197" y="115"/>
                    </a:lnTo>
                    <a:lnTo>
                      <a:pt x="197" y="119"/>
                    </a:lnTo>
                    <a:lnTo>
                      <a:pt x="199" y="121"/>
                    </a:lnTo>
                    <a:lnTo>
                      <a:pt x="199" y="124"/>
                    </a:lnTo>
                    <a:lnTo>
                      <a:pt x="201" y="125"/>
                    </a:lnTo>
                    <a:lnTo>
                      <a:pt x="202" y="125"/>
                    </a:lnTo>
                    <a:lnTo>
                      <a:pt x="202" y="124"/>
                    </a:lnTo>
                    <a:lnTo>
                      <a:pt x="204" y="121"/>
                    </a:lnTo>
                    <a:lnTo>
                      <a:pt x="205" y="124"/>
                    </a:lnTo>
                    <a:lnTo>
                      <a:pt x="205" y="125"/>
                    </a:lnTo>
                    <a:lnTo>
                      <a:pt x="206" y="124"/>
                    </a:lnTo>
                    <a:lnTo>
                      <a:pt x="207" y="124"/>
                    </a:lnTo>
                    <a:lnTo>
                      <a:pt x="209" y="124"/>
                    </a:lnTo>
                    <a:lnTo>
                      <a:pt x="209" y="125"/>
                    </a:lnTo>
                    <a:lnTo>
                      <a:pt x="209" y="127"/>
                    </a:lnTo>
                    <a:lnTo>
                      <a:pt x="210" y="127"/>
                    </a:lnTo>
                    <a:lnTo>
                      <a:pt x="211" y="127"/>
                    </a:lnTo>
                    <a:lnTo>
                      <a:pt x="212" y="127"/>
                    </a:lnTo>
                    <a:lnTo>
                      <a:pt x="215" y="128"/>
                    </a:lnTo>
                    <a:lnTo>
                      <a:pt x="215" y="128"/>
                    </a:lnTo>
                    <a:lnTo>
                      <a:pt x="215" y="1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1" name="Freeform 231">
                <a:extLst>
                  <a:ext uri="{FF2B5EF4-FFF2-40B4-BE49-F238E27FC236}">
                    <a16:creationId xmlns:a16="http://schemas.microsoft.com/office/drawing/2014/main" id="{EB9146ED-0A82-4695-97A2-D4077A6DC35F}"/>
                  </a:ext>
                </a:extLst>
              </p:cNvPr>
              <p:cNvSpPr>
                <a:spLocks/>
              </p:cNvSpPr>
              <p:nvPr/>
            </p:nvSpPr>
            <p:spPr bwMode="auto">
              <a:xfrm>
                <a:off x="5464175" y="1673226"/>
                <a:ext cx="415925" cy="446088"/>
              </a:xfrm>
              <a:custGeom>
                <a:avLst/>
                <a:gdLst>
                  <a:gd name="T0" fmla="*/ 192 w 262"/>
                  <a:gd name="T1" fmla="*/ 275 h 281"/>
                  <a:gd name="T2" fmla="*/ 177 w 262"/>
                  <a:gd name="T3" fmla="*/ 271 h 281"/>
                  <a:gd name="T4" fmla="*/ 164 w 262"/>
                  <a:gd name="T5" fmla="*/ 260 h 281"/>
                  <a:gd name="T6" fmla="*/ 150 w 262"/>
                  <a:gd name="T7" fmla="*/ 262 h 281"/>
                  <a:gd name="T8" fmla="*/ 134 w 262"/>
                  <a:gd name="T9" fmla="*/ 260 h 281"/>
                  <a:gd name="T10" fmla="*/ 116 w 262"/>
                  <a:gd name="T11" fmla="*/ 260 h 281"/>
                  <a:gd name="T12" fmla="*/ 101 w 262"/>
                  <a:gd name="T13" fmla="*/ 256 h 281"/>
                  <a:gd name="T14" fmla="*/ 95 w 262"/>
                  <a:gd name="T15" fmla="*/ 252 h 281"/>
                  <a:gd name="T16" fmla="*/ 82 w 262"/>
                  <a:gd name="T17" fmla="*/ 256 h 281"/>
                  <a:gd name="T18" fmla="*/ 68 w 262"/>
                  <a:gd name="T19" fmla="*/ 251 h 281"/>
                  <a:gd name="T20" fmla="*/ 54 w 262"/>
                  <a:gd name="T21" fmla="*/ 251 h 281"/>
                  <a:gd name="T22" fmla="*/ 40 w 262"/>
                  <a:gd name="T23" fmla="*/ 243 h 281"/>
                  <a:gd name="T24" fmla="*/ 30 w 262"/>
                  <a:gd name="T25" fmla="*/ 226 h 281"/>
                  <a:gd name="T26" fmla="*/ 17 w 262"/>
                  <a:gd name="T27" fmla="*/ 229 h 281"/>
                  <a:gd name="T28" fmla="*/ 15 w 262"/>
                  <a:gd name="T29" fmla="*/ 212 h 281"/>
                  <a:gd name="T30" fmla="*/ 6 w 262"/>
                  <a:gd name="T31" fmla="*/ 196 h 281"/>
                  <a:gd name="T32" fmla="*/ 0 w 262"/>
                  <a:gd name="T33" fmla="*/ 186 h 281"/>
                  <a:gd name="T34" fmla="*/ 12 w 262"/>
                  <a:gd name="T35" fmla="*/ 177 h 281"/>
                  <a:gd name="T36" fmla="*/ 22 w 262"/>
                  <a:gd name="T37" fmla="*/ 163 h 281"/>
                  <a:gd name="T38" fmla="*/ 22 w 262"/>
                  <a:gd name="T39" fmla="*/ 147 h 281"/>
                  <a:gd name="T40" fmla="*/ 12 w 262"/>
                  <a:gd name="T41" fmla="*/ 125 h 281"/>
                  <a:gd name="T42" fmla="*/ 11 w 262"/>
                  <a:gd name="T43" fmla="*/ 111 h 281"/>
                  <a:gd name="T44" fmla="*/ 14 w 262"/>
                  <a:gd name="T45" fmla="*/ 94 h 281"/>
                  <a:gd name="T46" fmla="*/ 14 w 262"/>
                  <a:gd name="T47" fmla="*/ 80 h 281"/>
                  <a:gd name="T48" fmla="*/ 6 w 262"/>
                  <a:gd name="T49" fmla="*/ 71 h 281"/>
                  <a:gd name="T50" fmla="*/ 16 w 262"/>
                  <a:gd name="T51" fmla="*/ 32 h 281"/>
                  <a:gd name="T52" fmla="*/ 30 w 262"/>
                  <a:gd name="T53" fmla="*/ 22 h 281"/>
                  <a:gd name="T54" fmla="*/ 44 w 262"/>
                  <a:gd name="T55" fmla="*/ 5 h 281"/>
                  <a:gd name="T56" fmla="*/ 58 w 262"/>
                  <a:gd name="T57" fmla="*/ 1 h 281"/>
                  <a:gd name="T58" fmla="*/ 67 w 262"/>
                  <a:gd name="T59" fmla="*/ 15 h 281"/>
                  <a:gd name="T60" fmla="*/ 86 w 262"/>
                  <a:gd name="T61" fmla="*/ 18 h 281"/>
                  <a:gd name="T62" fmla="*/ 109 w 262"/>
                  <a:gd name="T63" fmla="*/ 25 h 281"/>
                  <a:gd name="T64" fmla="*/ 125 w 262"/>
                  <a:gd name="T65" fmla="*/ 39 h 281"/>
                  <a:gd name="T66" fmla="*/ 150 w 262"/>
                  <a:gd name="T67" fmla="*/ 51 h 281"/>
                  <a:gd name="T68" fmla="*/ 185 w 262"/>
                  <a:gd name="T69" fmla="*/ 53 h 281"/>
                  <a:gd name="T70" fmla="*/ 199 w 262"/>
                  <a:gd name="T71" fmla="*/ 61 h 281"/>
                  <a:gd name="T72" fmla="*/ 212 w 262"/>
                  <a:gd name="T73" fmla="*/ 66 h 281"/>
                  <a:gd name="T74" fmla="*/ 228 w 262"/>
                  <a:gd name="T75" fmla="*/ 66 h 281"/>
                  <a:gd name="T76" fmla="*/ 237 w 262"/>
                  <a:gd name="T77" fmla="*/ 71 h 281"/>
                  <a:gd name="T78" fmla="*/ 235 w 262"/>
                  <a:gd name="T79" fmla="*/ 92 h 281"/>
                  <a:gd name="T80" fmla="*/ 238 w 262"/>
                  <a:gd name="T81" fmla="*/ 109 h 281"/>
                  <a:gd name="T82" fmla="*/ 235 w 262"/>
                  <a:gd name="T83" fmla="*/ 134 h 281"/>
                  <a:gd name="T84" fmla="*/ 249 w 262"/>
                  <a:gd name="T85" fmla="*/ 144 h 281"/>
                  <a:gd name="T86" fmla="*/ 259 w 262"/>
                  <a:gd name="T87" fmla="*/ 142 h 281"/>
                  <a:gd name="T88" fmla="*/ 257 w 262"/>
                  <a:gd name="T89" fmla="*/ 147 h 281"/>
                  <a:gd name="T90" fmla="*/ 249 w 262"/>
                  <a:gd name="T91" fmla="*/ 157 h 281"/>
                  <a:gd name="T92" fmla="*/ 238 w 262"/>
                  <a:gd name="T93" fmla="*/ 166 h 281"/>
                  <a:gd name="T94" fmla="*/ 232 w 262"/>
                  <a:gd name="T95" fmla="*/ 162 h 281"/>
                  <a:gd name="T96" fmla="*/ 225 w 262"/>
                  <a:gd name="T97" fmla="*/ 165 h 281"/>
                  <a:gd name="T98" fmla="*/ 218 w 262"/>
                  <a:gd name="T99" fmla="*/ 174 h 281"/>
                  <a:gd name="T100" fmla="*/ 221 w 262"/>
                  <a:gd name="T101" fmla="*/ 186 h 281"/>
                  <a:gd name="T102" fmla="*/ 224 w 262"/>
                  <a:gd name="T103" fmla="*/ 201 h 281"/>
                  <a:gd name="T104" fmla="*/ 219 w 262"/>
                  <a:gd name="T105" fmla="*/ 214 h 281"/>
                  <a:gd name="T106" fmla="*/ 219 w 262"/>
                  <a:gd name="T107" fmla="*/ 226 h 281"/>
                  <a:gd name="T108" fmla="*/ 225 w 262"/>
                  <a:gd name="T109" fmla="*/ 227 h 281"/>
                  <a:gd name="T110" fmla="*/ 235 w 262"/>
                  <a:gd name="T111" fmla="*/ 234 h 281"/>
                  <a:gd name="T112" fmla="*/ 221 w 262"/>
                  <a:gd name="T113" fmla="*/ 238 h 281"/>
                  <a:gd name="T114" fmla="*/ 225 w 262"/>
                  <a:gd name="T115" fmla="*/ 248 h 281"/>
                  <a:gd name="T116" fmla="*/ 223 w 262"/>
                  <a:gd name="T117" fmla="*/ 271 h 281"/>
                  <a:gd name="T118" fmla="*/ 209 w 262"/>
                  <a:gd name="T1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281">
                    <a:moveTo>
                      <a:pt x="209" y="281"/>
                    </a:moveTo>
                    <a:lnTo>
                      <a:pt x="204" y="276"/>
                    </a:lnTo>
                    <a:lnTo>
                      <a:pt x="201" y="275"/>
                    </a:lnTo>
                    <a:lnTo>
                      <a:pt x="200" y="274"/>
                    </a:lnTo>
                    <a:lnTo>
                      <a:pt x="197" y="274"/>
                    </a:lnTo>
                    <a:lnTo>
                      <a:pt x="193" y="272"/>
                    </a:lnTo>
                    <a:lnTo>
                      <a:pt x="192" y="275"/>
                    </a:lnTo>
                    <a:lnTo>
                      <a:pt x="191" y="275"/>
                    </a:lnTo>
                    <a:lnTo>
                      <a:pt x="188" y="274"/>
                    </a:lnTo>
                    <a:lnTo>
                      <a:pt x="187" y="274"/>
                    </a:lnTo>
                    <a:lnTo>
                      <a:pt x="185" y="274"/>
                    </a:lnTo>
                    <a:lnTo>
                      <a:pt x="183" y="274"/>
                    </a:lnTo>
                    <a:lnTo>
                      <a:pt x="180" y="272"/>
                    </a:lnTo>
                    <a:lnTo>
                      <a:pt x="177" y="271"/>
                    </a:lnTo>
                    <a:lnTo>
                      <a:pt x="174" y="269"/>
                    </a:lnTo>
                    <a:lnTo>
                      <a:pt x="171" y="267"/>
                    </a:lnTo>
                    <a:lnTo>
                      <a:pt x="168" y="267"/>
                    </a:lnTo>
                    <a:lnTo>
                      <a:pt x="168" y="264"/>
                    </a:lnTo>
                    <a:lnTo>
                      <a:pt x="168" y="262"/>
                    </a:lnTo>
                    <a:lnTo>
                      <a:pt x="168" y="261"/>
                    </a:lnTo>
                    <a:lnTo>
                      <a:pt x="164" y="260"/>
                    </a:lnTo>
                    <a:lnTo>
                      <a:pt x="162" y="261"/>
                    </a:lnTo>
                    <a:lnTo>
                      <a:pt x="161" y="262"/>
                    </a:lnTo>
                    <a:lnTo>
                      <a:pt x="159" y="264"/>
                    </a:lnTo>
                    <a:lnTo>
                      <a:pt x="158" y="264"/>
                    </a:lnTo>
                    <a:lnTo>
                      <a:pt x="157" y="262"/>
                    </a:lnTo>
                    <a:lnTo>
                      <a:pt x="154" y="262"/>
                    </a:lnTo>
                    <a:lnTo>
                      <a:pt x="150" y="262"/>
                    </a:lnTo>
                    <a:lnTo>
                      <a:pt x="150" y="261"/>
                    </a:lnTo>
                    <a:lnTo>
                      <a:pt x="149" y="260"/>
                    </a:lnTo>
                    <a:lnTo>
                      <a:pt x="148" y="261"/>
                    </a:lnTo>
                    <a:lnTo>
                      <a:pt x="145" y="260"/>
                    </a:lnTo>
                    <a:lnTo>
                      <a:pt x="143" y="258"/>
                    </a:lnTo>
                    <a:lnTo>
                      <a:pt x="139" y="258"/>
                    </a:lnTo>
                    <a:lnTo>
                      <a:pt x="134" y="260"/>
                    </a:lnTo>
                    <a:lnTo>
                      <a:pt x="131" y="260"/>
                    </a:lnTo>
                    <a:lnTo>
                      <a:pt x="130" y="261"/>
                    </a:lnTo>
                    <a:lnTo>
                      <a:pt x="128" y="261"/>
                    </a:lnTo>
                    <a:lnTo>
                      <a:pt x="125" y="260"/>
                    </a:lnTo>
                    <a:lnTo>
                      <a:pt x="121" y="260"/>
                    </a:lnTo>
                    <a:lnTo>
                      <a:pt x="119" y="260"/>
                    </a:lnTo>
                    <a:lnTo>
                      <a:pt x="116" y="260"/>
                    </a:lnTo>
                    <a:lnTo>
                      <a:pt x="114" y="260"/>
                    </a:lnTo>
                    <a:lnTo>
                      <a:pt x="111" y="260"/>
                    </a:lnTo>
                    <a:lnTo>
                      <a:pt x="110" y="258"/>
                    </a:lnTo>
                    <a:lnTo>
                      <a:pt x="106" y="257"/>
                    </a:lnTo>
                    <a:lnTo>
                      <a:pt x="103" y="257"/>
                    </a:lnTo>
                    <a:lnTo>
                      <a:pt x="102" y="256"/>
                    </a:lnTo>
                    <a:lnTo>
                      <a:pt x="101" y="256"/>
                    </a:lnTo>
                    <a:lnTo>
                      <a:pt x="98" y="257"/>
                    </a:lnTo>
                    <a:lnTo>
                      <a:pt x="96" y="258"/>
                    </a:lnTo>
                    <a:lnTo>
                      <a:pt x="95" y="258"/>
                    </a:lnTo>
                    <a:lnTo>
                      <a:pt x="93" y="257"/>
                    </a:lnTo>
                    <a:lnTo>
                      <a:pt x="96" y="255"/>
                    </a:lnTo>
                    <a:lnTo>
                      <a:pt x="96" y="253"/>
                    </a:lnTo>
                    <a:lnTo>
                      <a:pt x="95" y="252"/>
                    </a:lnTo>
                    <a:lnTo>
                      <a:pt x="93" y="252"/>
                    </a:lnTo>
                    <a:lnTo>
                      <a:pt x="91" y="256"/>
                    </a:lnTo>
                    <a:lnTo>
                      <a:pt x="90" y="257"/>
                    </a:lnTo>
                    <a:lnTo>
                      <a:pt x="88" y="257"/>
                    </a:lnTo>
                    <a:lnTo>
                      <a:pt x="86" y="257"/>
                    </a:lnTo>
                    <a:lnTo>
                      <a:pt x="84" y="257"/>
                    </a:lnTo>
                    <a:lnTo>
                      <a:pt x="82" y="256"/>
                    </a:lnTo>
                    <a:lnTo>
                      <a:pt x="79" y="256"/>
                    </a:lnTo>
                    <a:lnTo>
                      <a:pt x="74" y="256"/>
                    </a:lnTo>
                    <a:lnTo>
                      <a:pt x="73" y="255"/>
                    </a:lnTo>
                    <a:lnTo>
                      <a:pt x="72" y="253"/>
                    </a:lnTo>
                    <a:lnTo>
                      <a:pt x="71" y="252"/>
                    </a:lnTo>
                    <a:lnTo>
                      <a:pt x="69" y="251"/>
                    </a:lnTo>
                    <a:lnTo>
                      <a:pt x="68" y="251"/>
                    </a:lnTo>
                    <a:lnTo>
                      <a:pt x="65" y="252"/>
                    </a:lnTo>
                    <a:lnTo>
                      <a:pt x="60" y="253"/>
                    </a:lnTo>
                    <a:lnTo>
                      <a:pt x="58" y="255"/>
                    </a:lnTo>
                    <a:lnTo>
                      <a:pt x="57" y="255"/>
                    </a:lnTo>
                    <a:lnTo>
                      <a:pt x="57" y="253"/>
                    </a:lnTo>
                    <a:lnTo>
                      <a:pt x="55" y="252"/>
                    </a:lnTo>
                    <a:lnTo>
                      <a:pt x="54" y="251"/>
                    </a:lnTo>
                    <a:lnTo>
                      <a:pt x="52" y="251"/>
                    </a:lnTo>
                    <a:lnTo>
                      <a:pt x="49" y="251"/>
                    </a:lnTo>
                    <a:lnTo>
                      <a:pt x="46" y="248"/>
                    </a:lnTo>
                    <a:lnTo>
                      <a:pt x="45" y="247"/>
                    </a:lnTo>
                    <a:lnTo>
                      <a:pt x="43" y="247"/>
                    </a:lnTo>
                    <a:lnTo>
                      <a:pt x="41" y="245"/>
                    </a:lnTo>
                    <a:lnTo>
                      <a:pt x="40" y="243"/>
                    </a:lnTo>
                    <a:lnTo>
                      <a:pt x="39" y="239"/>
                    </a:lnTo>
                    <a:lnTo>
                      <a:pt x="39" y="234"/>
                    </a:lnTo>
                    <a:lnTo>
                      <a:pt x="39" y="232"/>
                    </a:lnTo>
                    <a:lnTo>
                      <a:pt x="38" y="229"/>
                    </a:lnTo>
                    <a:lnTo>
                      <a:pt x="36" y="227"/>
                    </a:lnTo>
                    <a:lnTo>
                      <a:pt x="34" y="227"/>
                    </a:lnTo>
                    <a:lnTo>
                      <a:pt x="30" y="226"/>
                    </a:lnTo>
                    <a:lnTo>
                      <a:pt x="27" y="224"/>
                    </a:lnTo>
                    <a:lnTo>
                      <a:pt x="26" y="226"/>
                    </a:lnTo>
                    <a:lnTo>
                      <a:pt x="24" y="226"/>
                    </a:lnTo>
                    <a:lnTo>
                      <a:pt x="22" y="227"/>
                    </a:lnTo>
                    <a:lnTo>
                      <a:pt x="21" y="228"/>
                    </a:lnTo>
                    <a:lnTo>
                      <a:pt x="20" y="229"/>
                    </a:lnTo>
                    <a:lnTo>
                      <a:pt x="17" y="229"/>
                    </a:lnTo>
                    <a:lnTo>
                      <a:pt x="16" y="229"/>
                    </a:lnTo>
                    <a:lnTo>
                      <a:pt x="14" y="227"/>
                    </a:lnTo>
                    <a:lnTo>
                      <a:pt x="15" y="223"/>
                    </a:lnTo>
                    <a:lnTo>
                      <a:pt x="15" y="222"/>
                    </a:lnTo>
                    <a:lnTo>
                      <a:pt x="15" y="217"/>
                    </a:lnTo>
                    <a:lnTo>
                      <a:pt x="15" y="213"/>
                    </a:lnTo>
                    <a:lnTo>
                      <a:pt x="15" y="212"/>
                    </a:lnTo>
                    <a:lnTo>
                      <a:pt x="14" y="209"/>
                    </a:lnTo>
                    <a:lnTo>
                      <a:pt x="12" y="208"/>
                    </a:lnTo>
                    <a:lnTo>
                      <a:pt x="7" y="207"/>
                    </a:lnTo>
                    <a:lnTo>
                      <a:pt x="8" y="203"/>
                    </a:lnTo>
                    <a:lnTo>
                      <a:pt x="8" y="200"/>
                    </a:lnTo>
                    <a:lnTo>
                      <a:pt x="7" y="198"/>
                    </a:lnTo>
                    <a:lnTo>
                      <a:pt x="6" y="196"/>
                    </a:lnTo>
                    <a:lnTo>
                      <a:pt x="6" y="194"/>
                    </a:lnTo>
                    <a:lnTo>
                      <a:pt x="7" y="193"/>
                    </a:lnTo>
                    <a:lnTo>
                      <a:pt x="8" y="189"/>
                    </a:lnTo>
                    <a:lnTo>
                      <a:pt x="8" y="188"/>
                    </a:lnTo>
                    <a:lnTo>
                      <a:pt x="6" y="188"/>
                    </a:lnTo>
                    <a:lnTo>
                      <a:pt x="2" y="188"/>
                    </a:lnTo>
                    <a:lnTo>
                      <a:pt x="0" y="186"/>
                    </a:lnTo>
                    <a:lnTo>
                      <a:pt x="0" y="184"/>
                    </a:lnTo>
                    <a:lnTo>
                      <a:pt x="1" y="181"/>
                    </a:lnTo>
                    <a:lnTo>
                      <a:pt x="1" y="180"/>
                    </a:lnTo>
                    <a:lnTo>
                      <a:pt x="1" y="179"/>
                    </a:lnTo>
                    <a:lnTo>
                      <a:pt x="5" y="177"/>
                    </a:lnTo>
                    <a:lnTo>
                      <a:pt x="7" y="177"/>
                    </a:lnTo>
                    <a:lnTo>
                      <a:pt x="12" y="177"/>
                    </a:lnTo>
                    <a:lnTo>
                      <a:pt x="15" y="177"/>
                    </a:lnTo>
                    <a:lnTo>
                      <a:pt x="15" y="175"/>
                    </a:lnTo>
                    <a:lnTo>
                      <a:pt x="15" y="174"/>
                    </a:lnTo>
                    <a:lnTo>
                      <a:pt x="15" y="170"/>
                    </a:lnTo>
                    <a:lnTo>
                      <a:pt x="16" y="169"/>
                    </a:lnTo>
                    <a:lnTo>
                      <a:pt x="20" y="166"/>
                    </a:lnTo>
                    <a:lnTo>
                      <a:pt x="22" y="163"/>
                    </a:lnTo>
                    <a:lnTo>
                      <a:pt x="26" y="158"/>
                    </a:lnTo>
                    <a:lnTo>
                      <a:pt x="25" y="157"/>
                    </a:lnTo>
                    <a:lnTo>
                      <a:pt x="22" y="156"/>
                    </a:lnTo>
                    <a:lnTo>
                      <a:pt x="22" y="153"/>
                    </a:lnTo>
                    <a:lnTo>
                      <a:pt x="22" y="151"/>
                    </a:lnTo>
                    <a:lnTo>
                      <a:pt x="24" y="149"/>
                    </a:lnTo>
                    <a:lnTo>
                      <a:pt x="22" y="147"/>
                    </a:lnTo>
                    <a:lnTo>
                      <a:pt x="22" y="143"/>
                    </a:lnTo>
                    <a:lnTo>
                      <a:pt x="21" y="141"/>
                    </a:lnTo>
                    <a:lnTo>
                      <a:pt x="17" y="138"/>
                    </a:lnTo>
                    <a:lnTo>
                      <a:pt x="16" y="137"/>
                    </a:lnTo>
                    <a:lnTo>
                      <a:pt x="14" y="133"/>
                    </a:lnTo>
                    <a:lnTo>
                      <a:pt x="14" y="129"/>
                    </a:lnTo>
                    <a:lnTo>
                      <a:pt x="12" y="125"/>
                    </a:lnTo>
                    <a:lnTo>
                      <a:pt x="11" y="123"/>
                    </a:lnTo>
                    <a:lnTo>
                      <a:pt x="10" y="122"/>
                    </a:lnTo>
                    <a:lnTo>
                      <a:pt x="11" y="119"/>
                    </a:lnTo>
                    <a:lnTo>
                      <a:pt x="10" y="114"/>
                    </a:lnTo>
                    <a:lnTo>
                      <a:pt x="10" y="113"/>
                    </a:lnTo>
                    <a:lnTo>
                      <a:pt x="10" y="111"/>
                    </a:lnTo>
                    <a:lnTo>
                      <a:pt x="11" y="111"/>
                    </a:lnTo>
                    <a:lnTo>
                      <a:pt x="12" y="110"/>
                    </a:lnTo>
                    <a:lnTo>
                      <a:pt x="12" y="109"/>
                    </a:lnTo>
                    <a:lnTo>
                      <a:pt x="14" y="105"/>
                    </a:lnTo>
                    <a:lnTo>
                      <a:pt x="14" y="104"/>
                    </a:lnTo>
                    <a:lnTo>
                      <a:pt x="12" y="100"/>
                    </a:lnTo>
                    <a:lnTo>
                      <a:pt x="12" y="99"/>
                    </a:lnTo>
                    <a:lnTo>
                      <a:pt x="14" y="94"/>
                    </a:lnTo>
                    <a:lnTo>
                      <a:pt x="14" y="91"/>
                    </a:lnTo>
                    <a:lnTo>
                      <a:pt x="16" y="89"/>
                    </a:lnTo>
                    <a:lnTo>
                      <a:pt x="17" y="87"/>
                    </a:lnTo>
                    <a:lnTo>
                      <a:pt x="17" y="85"/>
                    </a:lnTo>
                    <a:lnTo>
                      <a:pt x="17" y="84"/>
                    </a:lnTo>
                    <a:lnTo>
                      <a:pt x="15" y="82"/>
                    </a:lnTo>
                    <a:lnTo>
                      <a:pt x="14" y="80"/>
                    </a:lnTo>
                    <a:lnTo>
                      <a:pt x="12" y="80"/>
                    </a:lnTo>
                    <a:lnTo>
                      <a:pt x="11" y="80"/>
                    </a:lnTo>
                    <a:lnTo>
                      <a:pt x="7" y="80"/>
                    </a:lnTo>
                    <a:lnTo>
                      <a:pt x="6" y="80"/>
                    </a:lnTo>
                    <a:lnTo>
                      <a:pt x="5" y="77"/>
                    </a:lnTo>
                    <a:lnTo>
                      <a:pt x="5" y="75"/>
                    </a:lnTo>
                    <a:lnTo>
                      <a:pt x="6" y="71"/>
                    </a:lnTo>
                    <a:lnTo>
                      <a:pt x="6" y="67"/>
                    </a:lnTo>
                    <a:lnTo>
                      <a:pt x="7" y="65"/>
                    </a:lnTo>
                    <a:lnTo>
                      <a:pt x="10" y="58"/>
                    </a:lnTo>
                    <a:lnTo>
                      <a:pt x="11" y="52"/>
                    </a:lnTo>
                    <a:lnTo>
                      <a:pt x="12" y="48"/>
                    </a:lnTo>
                    <a:lnTo>
                      <a:pt x="14" y="44"/>
                    </a:lnTo>
                    <a:lnTo>
                      <a:pt x="16" y="32"/>
                    </a:lnTo>
                    <a:lnTo>
                      <a:pt x="17" y="29"/>
                    </a:lnTo>
                    <a:lnTo>
                      <a:pt x="21" y="28"/>
                    </a:lnTo>
                    <a:lnTo>
                      <a:pt x="24" y="28"/>
                    </a:lnTo>
                    <a:lnTo>
                      <a:pt x="25" y="28"/>
                    </a:lnTo>
                    <a:lnTo>
                      <a:pt x="29" y="25"/>
                    </a:lnTo>
                    <a:lnTo>
                      <a:pt x="29" y="24"/>
                    </a:lnTo>
                    <a:lnTo>
                      <a:pt x="30" y="22"/>
                    </a:lnTo>
                    <a:lnTo>
                      <a:pt x="30" y="19"/>
                    </a:lnTo>
                    <a:lnTo>
                      <a:pt x="31" y="16"/>
                    </a:lnTo>
                    <a:lnTo>
                      <a:pt x="35" y="14"/>
                    </a:lnTo>
                    <a:lnTo>
                      <a:pt x="38" y="9"/>
                    </a:lnTo>
                    <a:lnTo>
                      <a:pt x="39" y="6"/>
                    </a:lnTo>
                    <a:lnTo>
                      <a:pt x="43" y="4"/>
                    </a:lnTo>
                    <a:lnTo>
                      <a:pt x="44" y="5"/>
                    </a:lnTo>
                    <a:lnTo>
                      <a:pt x="45" y="4"/>
                    </a:lnTo>
                    <a:lnTo>
                      <a:pt x="46" y="1"/>
                    </a:lnTo>
                    <a:lnTo>
                      <a:pt x="49" y="0"/>
                    </a:lnTo>
                    <a:lnTo>
                      <a:pt x="52" y="0"/>
                    </a:lnTo>
                    <a:lnTo>
                      <a:pt x="53" y="0"/>
                    </a:lnTo>
                    <a:lnTo>
                      <a:pt x="55" y="0"/>
                    </a:lnTo>
                    <a:lnTo>
                      <a:pt x="58" y="1"/>
                    </a:lnTo>
                    <a:lnTo>
                      <a:pt x="60" y="3"/>
                    </a:lnTo>
                    <a:lnTo>
                      <a:pt x="62" y="5"/>
                    </a:lnTo>
                    <a:lnTo>
                      <a:pt x="62" y="6"/>
                    </a:lnTo>
                    <a:lnTo>
                      <a:pt x="64" y="10"/>
                    </a:lnTo>
                    <a:lnTo>
                      <a:pt x="62" y="11"/>
                    </a:lnTo>
                    <a:lnTo>
                      <a:pt x="65" y="14"/>
                    </a:lnTo>
                    <a:lnTo>
                      <a:pt x="67" y="15"/>
                    </a:lnTo>
                    <a:lnTo>
                      <a:pt x="71" y="15"/>
                    </a:lnTo>
                    <a:lnTo>
                      <a:pt x="72" y="16"/>
                    </a:lnTo>
                    <a:lnTo>
                      <a:pt x="74" y="15"/>
                    </a:lnTo>
                    <a:lnTo>
                      <a:pt x="76" y="14"/>
                    </a:lnTo>
                    <a:lnTo>
                      <a:pt x="77" y="14"/>
                    </a:lnTo>
                    <a:lnTo>
                      <a:pt x="82" y="16"/>
                    </a:lnTo>
                    <a:lnTo>
                      <a:pt x="86" y="18"/>
                    </a:lnTo>
                    <a:lnTo>
                      <a:pt x="87" y="20"/>
                    </a:lnTo>
                    <a:lnTo>
                      <a:pt x="95" y="23"/>
                    </a:lnTo>
                    <a:lnTo>
                      <a:pt x="97" y="24"/>
                    </a:lnTo>
                    <a:lnTo>
                      <a:pt x="100" y="24"/>
                    </a:lnTo>
                    <a:lnTo>
                      <a:pt x="102" y="25"/>
                    </a:lnTo>
                    <a:lnTo>
                      <a:pt x="105" y="25"/>
                    </a:lnTo>
                    <a:lnTo>
                      <a:pt x="109" y="25"/>
                    </a:lnTo>
                    <a:lnTo>
                      <a:pt x="110" y="25"/>
                    </a:lnTo>
                    <a:lnTo>
                      <a:pt x="111" y="29"/>
                    </a:lnTo>
                    <a:lnTo>
                      <a:pt x="114" y="32"/>
                    </a:lnTo>
                    <a:lnTo>
                      <a:pt x="116" y="34"/>
                    </a:lnTo>
                    <a:lnTo>
                      <a:pt x="119" y="35"/>
                    </a:lnTo>
                    <a:lnTo>
                      <a:pt x="121" y="38"/>
                    </a:lnTo>
                    <a:lnTo>
                      <a:pt x="125" y="39"/>
                    </a:lnTo>
                    <a:lnTo>
                      <a:pt x="129" y="41"/>
                    </a:lnTo>
                    <a:lnTo>
                      <a:pt x="133" y="43"/>
                    </a:lnTo>
                    <a:lnTo>
                      <a:pt x="135" y="44"/>
                    </a:lnTo>
                    <a:lnTo>
                      <a:pt x="140" y="48"/>
                    </a:lnTo>
                    <a:lnTo>
                      <a:pt x="143" y="51"/>
                    </a:lnTo>
                    <a:lnTo>
                      <a:pt x="145" y="51"/>
                    </a:lnTo>
                    <a:lnTo>
                      <a:pt x="150" y="51"/>
                    </a:lnTo>
                    <a:lnTo>
                      <a:pt x="155" y="51"/>
                    </a:lnTo>
                    <a:lnTo>
                      <a:pt x="161" y="52"/>
                    </a:lnTo>
                    <a:lnTo>
                      <a:pt x="166" y="51"/>
                    </a:lnTo>
                    <a:lnTo>
                      <a:pt x="169" y="52"/>
                    </a:lnTo>
                    <a:lnTo>
                      <a:pt x="174" y="52"/>
                    </a:lnTo>
                    <a:lnTo>
                      <a:pt x="180" y="52"/>
                    </a:lnTo>
                    <a:lnTo>
                      <a:pt x="185" y="53"/>
                    </a:lnTo>
                    <a:lnTo>
                      <a:pt x="186" y="54"/>
                    </a:lnTo>
                    <a:lnTo>
                      <a:pt x="188" y="56"/>
                    </a:lnTo>
                    <a:lnTo>
                      <a:pt x="190" y="58"/>
                    </a:lnTo>
                    <a:lnTo>
                      <a:pt x="191" y="58"/>
                    </a:lnTo>
                    <a:lnTo>
                      <a:pt x="193" y="60"/>
                    </a:lnTo>
                    <a:lnTo>
                      <a:pt x="197" y="61"/>
                    </a:lnTo>
                    <a:lnTo>
                      <a:pt x="199" y="61"/>
                    </a:lnTo>
                    <a:lnTo>
                      <a:pt x="202" y="62"/>
                    </a:lnTo>
                    <a:lnTo>
                      <a:pt x="204" y="62"/>
                    </a:lnTo>
                    <a:lnTo>
                      <a:pt x="206" y="63"/>
                    </a:lnTo>
                    <a:lnTo>
                      <a:pt x="209" y="63"/>
                    </a:lnTo>
                    <a:lnTo>
                      <a:pt x="210" y="63"/>
                    </a:lnTo>
                    <a:lnTo>
                      <a:pt x="210" y="65"/>
                    </a:lnTo>
                    <a:lnTo>
                      <a:pt x="212" y="66"/>
                    </a:lnTo>
                    <a:lnTo>
                      <a:pt x="214" y="66"/>
                    </a:lnTo>
                    <a:lnTo>
                      <a:pt x="216" y="65"/>
                    </a:lnTo>
                    <a:lnTo>
                      <a:pt x="218" y="63"/>
                    </a:lnTo>
                    <a:lnTo>
                      <a:pt x="220" y="63"/>
                    </a:lnTo>
                    <a:lnTo>
                      <a:pt x="221" y="65"/>
                    </a:lnTo>
                    <a:lnTo>
                      <a:pt x="224" y="66"/>
                    </a:lnTo>
                    <a:lnTo>
                      <a:pt x="228" y="66"/>
                    </a:lnTo>
                    <a:lnTo>
                      <a:pt x="229" y="66"/>
                    </a:lnTo>
                    <a:lnTo>
                      <a:pt x="232" y="66"/>
                    </a:lnTo>
                    <a:lnTo>
                      <a:pt x="233" y="67"/>
                    </a:lnTo>
                    <a:lnTo>
                      <a:pt x="234" y="68"/>
                    </a:lnTo>
                    <a:lnTo>
                      <a:pt x="237" y="68"/>
                    </a:lnTo>
                    <a:lnTo>
                      <a:pt x="235" y="70"/>
                    </a:lnTo>
                    <a:lnTo>
                      <a:pt x="237" y="71"/>
                    </a:lnTo>
                    <a:lnTo>
                      <a:pt x="237" y="76"/>
                    </a:lnTo>
                    <a:lnTo>
                      <a:pt x="237" y="79"/>
                    </a:lnTo>
                    <a:lnTo>
                      <a:pt x="235" y="81"/>
                    </a:lnTo>
                    <a:lnTo>
                      <a:pt x="235" y="84"/>
                    </a:lnTo>
                    <a:lnTo>
                      <a:pt x="234" y="87"/>
                    </a:lnTo>
                    <a:lnTo>
                      <a:pt x="234" y="90"/>
                    </a:lnTo>
                    <a:lnTo>
                      <a:pt x="235" y="92"/>
                    </a:lnTo>
                    <a:lnTo>
                      <a:pt x="237" y="94"/>
                    </a:lnTo>
                    <a:lnTo>
                      <a:pt x="235" y="96"/>
                    </a:lnTo>
                    <a:lnTo>
                      <a:pt x="235" y="98"/>
                    </a:lnTo>
                    <a:lnTo>
                      <a:pt x="237" y="99"/>
                    </a:lnTo>
                    <a:lnTo>
                      <a:pt x="239" y="100"/>
                    </a:lnTo>
                    <a:lnTo>
                      <a:pt x="239" y="104"/>
                    </a:lnTo>
                    <a:lnTo>
                      <a:pt x="238" y="109"/>
                    </a:lnTo>
                    <a:lnTo>
                      <a:pt x="237" y="111"/>
                    </a:lnTo>
                    <a:lnTo>
                      <a:pt x="237" y="114"/>
                    </a:lnTo>
                    <a:lnTo>
                      <a:pt x="237" y="119"/>
                    </a:lnTo>
                    <a:lnTo>
                      <a:pt x="237" y="122"/>
                    </a:lnTo>
                    <a:lnTo>
                      <a:pt x="235" y="127"/>
                    </a:lnTo>
                    <a:lnTo>
                      <a:pt x="234" y="130"/>
                    </a:lnTo>
                    <a:lnTo>
                      <a:pt x="235" y="134"/>
                    </a:lnTo>
                    <a:lnTo>
                      <a:pt x="238" y="137"/>
                    </a:lnTo>
                    <a:lnTo>
                      <a:pt x="240" y="137"/>
                    </a:lnTo>
                    <a:lnTo>
                      <a:pt x="243" y="137"/>
                    </a:lnTo>
                    <a:lnTo>
                      <a:pt x="244" y="138"/>
                    </a:lnTo>
                    <a:lnTo>
                      <a:pt x="245" y="139"/>
                    </a:lnTo>
                    <a:lnTo>
                      <a:pt x="248" y="142"/>
                    </a:lnTo>
                    <a:lnTo>
                      <a:pt x="249" y="144"/>
                    </a:lnTo>
                    <a:lnTo>
                      <a:pt x="251" y="144"/>
                    </a:lnTo>
                    <a:lnTo>
                      <a:pt x="252" y="144"/>
                    </a:lnTo>
                    <a:lnTo>
                      <a:pt x="253" y="143"/>
                    </a:lnTo>
                    <a:lnTo>
                      <a:pt x="254" y="141"/>
                    </a:lnTo>
                    <a:lnTo>
                      <a:pt x="257" y="139"/>
                    </a:lnTo>
                    <a:lnTo>
                      <a:pt x="258" y="141"/>
                    </a:lnTo>
                    <a:lnTo>
                      <a:pt x="259" y="142"/>
                    </a:lnTo>
                    <a:lnTo>
                      <a:pt x="259" y="143"/>
                    </a:lnTo>
                    <a:lnTo>
                      <a:pt x="262" y="143"/>
                    </a:lnTo>
                    <a:lnTo>
                      <a:pt x="262" y="144"/>
                    </a:lnTo>
                    <a:lnTo>
                      <a:pt x="262" y="147"/>
                    </a:lnTo>
                    <a:lnTo>
                      <a:pt x="261" y="148"/>
                    </a:lnTo>
                    <a:lnTo>
                      <a:pt x="258" y="148"/>
                    </a:lnTo>
                    <a:lnTo>
                      <a:pt x="257" y="147"/>
                    </a:lnTo>
                    <a:lnTo>
                      <a:pt x="254" y="148"/>
                    </a:lnTo>
                    <a:lnTo>
                      <a:pt x="251" y="149"/>
                    </a:lnTo>
                    <a:lnTo>
                      <a:pt x="249" y="149"/>
                    </a:lnTo>
                    <a:lnTo>
                      <a:pt x="249" y="151"/>
                    </a:lnTo>
                    <a:lnTo>
                      <a:pt x="249" y="153"/>
                    </a:lnTo>
                    <a:lnTo>
                      <a:pt x="249" y="156"/>
                    </a:lnTo>
                    <a:lnTo>
                      <a:pt x="249" y="157"/>
                    </a:lnTo>
                    <a:lnTo>
                      <a:pt x="248" y="158"/>
                    </a:lnTo>
                    <a:lnTo>
                      <a:pt x="247" y="162"/>
                    </a:lnTo>
                    <a:lnTo>
                      <a:pt x="245" y="163"/>
                    </a:lnTo>
                    <a:lnTo>
                      <a:pt x="244" y="163"/>
                    </a:lnTo>
                    <a:lnTo>
                      <a:pt x="243" y="165"/>
                    </a:lnTo>
                    <a:lnTo>
                      <a:pt x="240" y="165"/>
                    </a:lnTo>
                    <a:lnTo>
                      <a:pt x="238" y="166"/>
                    </a:lnTo>
                    <a:lnTo>
                      <a:pt x="235" y="167"/>
                    </a:lnTo>
                    <a:lnTo>
                      <a:pt x="235" y="166"/>
                    </a:lnTo>
                    <a:lnTo>
                      <a:pt x="234" y="166"/>
                    </a:lnTo>
                    <a:lnTo>
                      <a:pt x="233" y="166"/>
                    </a:lnTo>
                    <a:lnTo>
                      <a:pt x="233" y="165"/>
                    </a:lnTo>
                    <a:lnTo>
                      <a:pt x="233" y="163"/>
                    </a:lnTo>
                    <a:lnTo>
                      <a:pt x="232" y="162"/>
                    </a:lnTo>
                    <a:lnTo>
                      <a:pt x="233" y="158"/>
                    </a:lnTo>
                    <a:lnTo>
                      <a:pt x="232" y="157"/>
                    </a:lnTo>
                    <a:lnTo>
                      <a:pt x="230" y="157"/>
                    </a:lnTo>
                    <a:lnTo>
                      <a:pt x="230" y="158"/>
                    </a:lnTo>
                    <a:lnTo>
                      <a:pt x="229" y="160"/>
                    </a:lnTo>
                    <a:lnTo>
                      <a:pt x="229" y="163"/>
                    </a:lnTo>
                    <a:lnTo>
                      <a:pt x="225" y="165"/>
                    </a:lnTo>
                    <a:lnTo>
                      <a:pt x="225" y="166"/>
                    </a:lnTo>
                    <a:lnTo>
                      <a:pt x="223" y="167"/>
                    </a:lnTo>
                    <a:lnTo>
                      <a:pt x="221" y="167"/>
                    </a:lnTo>
                    <a:lnTo>
                      <a:pt x="220" y="169"/>
                    </a:lnTo>
                    <a:lnTo>
                      <a:pt x="219" y="170"/>
                    </a:lnTo>
                    <a:lnTo>
                      <a:pt x="219" y="171"/>
                    </a:lnTo>
                    <a:lnTo>
                      <a:pt x="218" y="174"/>
                    </a:lnTo>
                    <a:lnTo>
                      <a:pt x="219" y="177"/>
                    </a:lnTo>
                    <a:lnTo>
                      <a:pt x="221" y="179"/>
                    </a:lnTo>
                    <a:lnTo>
                      <a:pt x="221" y="181"/>
                    </a:lnTo>
                    <a:lnTo>
                      <a:pt x="221" y="182"/>
                    </a:lnTo>
                    <a:lnTo>
                      <a:pt x="220" y="184"/>
                    </a:lnTo>
                    <a:lnTo>
                      <a:pt x="220" y="185"/>
                    </a:lnTo>
                    <a:lnTo>
                      <a:pt x="221" y="186"/>
                    </a:lnTo>
                    <a:lnTo>
                      <a:pt x="223" y="188"/>
                    </a:lnTo>
                    <a:lnTo>
                      <a:pt x="223" y="189"/>
                    </a:lnTo>
                    <a:lnTo>
                      <a:pt x="223" y="191"/>
                    </a:lnTo>
                    <a:lnTo>
                      <a:pt x="224" y="194"/>
                    </a:lnTo>
                    <a:lnTo>
                      <a:pt x="224" y="195"/>
                    </a:lnTo>
                    <a:lnTo>
                      <a:pt x="224" y="199"/>
                    </a:lnTo>
                    <a:lnTo>
                      <a:pt x="224" y="201"/>
                    </a:lnTo>
                    <a:lnTo>
                      <a:pt x="223" y="203"/>
                    </a:lnTo>
                    <a:lnTo>
                      <a:pt x="223" y="207"/>
                    </a:lnTo>
                    <a:lnTo>
                      <a:pt x="221" y="208"/>
                    </a:lnTo>
                    <a:lnTo>
                      <a:pt x="220" y="209"/>
                    </a:lnTo>
                    <a:lnTo>
                      <a:pt x="220" y="212"/>
                    </a:lnTo>
                    <a:lnTo>
                      <a:pt x="220" y="213"/>
                    </a:lnTo>
                    <a:lnTo>
                      <a:pt x="219" y="214"/>
                    </a:lnTo>
                    <a:lnTo>
                      <a:pt x="219" y="215"/>
                    </a:lnTo>
                    <a:lnTo>
                      <a:pt x="218" y="217"/>
                    </a:lnTo>
                    <a:lnTo>
                      <a:pt x="218" y="218"/>
                    </a:lnTo>
                    <a:lnTo>
                      <a:pt x="216" y="219"/>
                    </a:lnTo>
                    <a:lnTo>
                      <a:pt x="218" y="222"/>
                    </a:lnTo>
                    <a:lnTo>
                      <a:pt x="218" y="224"/>
                    </a:lnTo>
                    <a:lnTo>
                      <a:pt x="219" y="226"/>
                    </a:lnTo>
                    <a:lnTo>
                      <a:pt x="220" y="227"/>
                    </a:lnTo>
                    <a:lnTo>
                      <a:pt x="221" y="226"/>
                    </a:lnTo>
                    <a:lnTo>
                      <a:pt x="221" y="224"/>
                    </a:lnTo>
                    <a:lnTo>
                      <a:pt x="223" y="223"/>
                    </a:lnTo>
                    <a:lnTo>
                      <a:pt x="224" y="223"/>
                    </a:lnTo>
                    <a:lnTo>
                      <a:pt x="225" y="226"/>
                    </a:lnTo>
                    <a:lnTo>
                      <a:pt x="225" y="227"/>
                    </a:lnTo>
                    <a:lnTo>
                      <a:pt x="228" y="227"/>
                    </a:lnTo>
                    <a:lnTo>
                      <a:pt x="229" y="228"/>
                    </a:lnTo>
                    <a:lnTo>
                      <a:pt x="232" y="228"/>
                    </a:lnTo>
                    <a:lnTo>
                      <a:pt x="233" y="231"/>
                    </a:lnTo>
                    <a:lnTo>
                      <a:pt x="234" y="232"/>
                    </a:lnTo>
                    <a:lnTo>
                      <a:pt x="235" y="233"/>
                    </a:lnTo>
                    <a:lnTo>
                      <a:pt x="235" y="234"/>
                    </a:lnTo>
                    <a:lnTo>
                      <a:pt x="235" y="237"/>
                    </a:lnTo>
                    <a:lnTo>
                      <a:pt x="234" y="238"/>
                    </a:lnTo>
                    <a:lnTo>
                      <a:pt x="232" y="238"/>
                    </a:lnTo>
                    <a:lnTo>
                      <a:pt x="229" y="237"/>
                    </a:lnTo>
                    <a:lnTo>
                      <a:pt x="225" y="237"/>
                    </a:lnTo>
                    <a:lnTo>
                      <a:pt x="224" y="237"/>
                    </a:lnTo>
                    <a:lnTo>
                      <a:pt x="221" y="238"/>
                    </a:lnTo>
                    <a:lnTo>
                      <a:pt x="221" y="239"/>
                    </a:lnTo>
                    <a:lnTo>
                      <a:pt x="220" y="241"/>
                    </a:lnTo>
                    <a:lnTo>
                      <a:pt x="220" y="242"/>
                    </a:lnTo>
                    <a:lnTo>
                      <a:pt x="221" y="243"/>
                    </a:lnTo>
                    <a:lnTo>
                      <a:pt x="223" y="246"/>
                    </a:lnTo>
                    <a:lnTo>
                      <a:pt x="224" y="247"/>
                    </a:lnTo>
                    <a:lnTo>
                      <a:pt x="225" y="248"/>
                    </a:lnTo>
                    <a:lnTo>
                      <a:pt x="228" y="251"/>
                    </a:lnTo>
                    <a:lnTo>
                      <a:pt x="228" y="253"/>
                    </a:lnTo>
                    <a:lnTo>
                      <a:pt x="225" y="256"/>
                    </a:lnTo>
                    <a:lnTo>
                      <a:pt x="224" y="261"/>
                    </a:lnTo>
                    <a:lnTo>
                      <a:pt x="224" y="266"/>
                    </a:lnTo>
                    <a:lnTo>
                      <a:pt x="223" y="269"/>
                    </a:lnTo>
                    <a:lnTo>
                      <a:pt x="223" y="271"/>
                    </a:lnTo>
                    <a:lnTo>
                      <a:pt x="223" y="274"/>
                    </a:lnTo>
                    <a:lnTo>
                      <a:pt x="221" y="276"/>
                    </a:lnTo>
                    <a:lnTo>
                      <a:pt x="220" y="277"/>
                    </a:lnTo>
                    <a:lnTo>
                      <a:pt x="218" y="279"/>
                    </a:lnTo>
                    <a:lnTo>
                      <a:pt x="216" y="281"/>
                    </a:lnTo>
                    <a:lnTo>
                      <a:pt x="212" y="281"/>
                    </a:lnTo>
                    <a:lnTo>
                      <a:pt x="209" y="28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2" name="Freeform 232">
                <a:extLst>
                  <a:ext uri="{FF2B5EF4-FFF2-40B4-BE49-F238E27FC236}">
                    <a16:creationId xmlns:a16="http://schemas.microsoft.com/office/drawing/2014/main" id="{E3E00712-4C01-4F4C-9F96-2B4828D94FA2}"/>
                  </a:ext>
                </a:extLst>
              </p:cNvPr>
              <p:cNvSpPr>
                <a:spLocks/>
              </p:cNvSpPr>
              <p:nvPr/>
            </p:nvSpPr>
            <p:spPr bwMode="auto">
              <a:xfrm>
                <a:off x="5662613" y="1781176"/>
                <a:ext cx="715962" cy="1012825"/>
              </a:xfrm>
              <a:custGeom>
                <a:avLst/>
                <a:gdLst>
                  <a:gd name="T0" fmla="*/ 95 w 451"/>
                  <a:gd name="T1" fmla="*/ 173 h 638"/>
                  <a:gd name="T2" fmla="*/ 96 w 451"/>
                  <a:gd name="T3" fmla="*/ 156 h 638"/>
                  <a:gd name="T4" fmla="*/ 99 w 451"/>
                  <a:gd name="T5" fmla="*/ 126 h 638"/>
                  <a:gd name="T6" fmla="*/ 104 w 451"/>
                  <a:gd name="T7" fmla="*/ 92 h 638"/>
                  <a:gd name="T8" fmla="*/ 124 w 451"/>
                  <a:gd name="T9" fmla="*/ 88 h 638"/>
                  <a:gd name="T10" fmla="*/ 124 w 451"/>
                  <a:gd name="T11" fmla="*/ 76 h 638"/>
                  <a:gd name="T12" fmla="*/ 112 w 451"/>
                  <a:gd name="T13" fmla="*/ 26 h 638"/>
                  <a:gd name="T14" fmla="*/ 132 w 451"/>
                  <a:gd name="T15" fmla="*/ 3 h 638"/>
                  <a:gd name="T16" fmla="*/ 181 w 451"/>
                  <a:gd name="T17" fmla="*/ 24 h 638"/>
                  <a:gd name="T18" fmla="*/ 227 w 451"/>
                  <a:gd name="T19" fmla="*/ 37 h 638"/>
                  <a:gd name="T20" fmla="*/ 278 w 451"/>
                  <a:gd name="T21" fmla="*/ 17 h 638"/>
                  <a:gd name="T22" fmla="*/ 314 w 451"/>
                  <a:gd name="T23" fmla="*/ 16 h 638"/>
                  <a:gd name="T24" fmla="*/ 318 w 451"/>
                  <a:gd name="T25" fmla="*/ 65 h 638"/>
                  <a:gd name="T26" fmla="*/ 321 w 451"/>
                  <a:gd name="T27" fmla="*/ 89 h 638"/>
                  <a:gd name="T28" fmla="*/ 311 w 451"/>
                  <a:gd name="T29" fmla="*/ 114 h 638"/>
                  <a:gd name="T30" fmla="*/ 281 w 451"/>
                  <a:gd name="T31" fmla="*/ 92 h 638"/>
                  <a:gd name="T32" fmla="*/ 252 w 451"/>
                  <a:gd name="T33" fmla="*/ 99 h 638"/>
                  <a:gd name="T34" fmla="*/ 242 w 451"/>
                  <a:gd name="T35" fmla="*/ 111 h 638"/>
                  <a:gd name="T36" fmla="*/ 259 w 451"/>
                  <a:gd name="T37" fmla="*/ 135 h 638"/>
                  <a:gd name="T38" fmla="*/ 266 w 451"/>
                  <a:gd name="T39" fmla="*/ 173 h 638"/>
                  <a:gd name="T40" fmla="*/ 276 w 451"/>
                  <a:gd name="T41" fmla="*/ 184 h 638"/>
                  <a:gd name="T42" fmla="*/ 290 w 451"/>
                  <a:gd name="T43" fmla="*/ 211 h 638"/>
                  <a:gd name="T44" fmla="*/ 298 w 451"/>
                  <a:gd name="T45" fmla="*/ 236 h 638"/>
                  <a:gd name="T46" fmla="*/ 305 w 451"/>
                  <a:gd name="T47" fmla="*/ 249 h 638"/>
                  <a:gd name="T48" fmla="*/ 305 w 451"/>
                  <a:gd name="T49" fmla="*/ 261 h 638"/>
                  <a:gd name="T50" fmla="*/ 333 w 451"/>
                  <a:gd name="T51" fmla="*/ 273 h 638"/>
                  <a:gd name="T52" fmla="*/ 364 w 451"/>
                  <a:gd name="T53" fmla="*/ 268 h 638"/>
                  <a:gd name="T54" fmla="*/ 387 w 451"/>
                  <a:gd name="T55" fmla="*/ 280 h 638"/>
                  <a:gd name="T56" fmla="*/ 376 w 451"/>
                  <a:gd name="T57" fmla="*/ 298 h 638"/>
                  <a:gd name="T58" fmla="*/ 375 w 451"/>
                  <a:gd name="T59" fmla="*/ 329 h 638"/>
                  <a:gd name="T60" fmla="*/ 387 w 451"/>
                  <a:gd name="T61" fmla="*/ 368 h 638"/>
                  <a:gd name="T62" fmla="*/ 412 w 451"/>
                  <a:gd name="T63" fmla="*/ 386 h 638"/>
                  <a:gd name="T64" fmla="*/ 434 w 451"/>
                  <a:gd name="T65" fmla="*/ 401 h 638"/>
                  <a:gd name="T66" fmla="*/ 442 w 451"/>
                  <a:gd name="T67" fmla="*/ 419 h 638"/>
                  <a:gd name="T68" fmla="*/ 445 w 451"/>
                  <a:gd name="T69" fmla="*/ 436 h 638"/>
                  <a:gd name="T70" fmla="*/ 435 w 451"/>
                  <a:gd name="T71" fmla="*/ 465 h 638"/>
                  <a:gd name="T72" fmla="*/ 404 w 451"/>
                  <a:gd name="T73" fmla="*/ 473 h 638"/>
                  <a:gd name="T74" fmla="*/ 382 w 451"/>
                  <a:gd name="T75" fmla="*/ 473 h 638"/>
                  <a:gd name="T76" fmla="*/ 368 w 451"/>
                  <a:gd name="T77" fmla="*/ 478 h 638"/>
                  <a:gd name="T78" fmla="*/ 341 w 451"/>
                  <a:gd name="T79" fmla="*/ 488 h 638"/>
                  <a:gd name="T80" fmla="*/ 314 w 451"/>
                  <a:gd name="T81" fmla="*/ 473 h 638"/>
                  <a:gd name="T82" fmla="*/ 332 w 451"/>
                  <a:gd name="T83" fmla="*/ 514 h 638"/>
                  <a:gd name="T84" fmla="*/ 336 w 451"/>
                  <a:gd name="T85" fmla="*/ 563 h 638"/>
                  <a:gd name="T86" fmla="*/ 345 w 451"/>
                  <a:gd name="T87" fmla="*/ 609 h 638"/>
                  <a:gd name="T88" fmla="*/ 318 w 451"/>
                  <a:gd name="T89" fmla="*/ 629 h 638"/>
                  <a:gd name="T90" fmla="*/ 285 w 451"/>
                  <a:gd name="T91" fmla="*/ 625 h 638"/>
                  <a:gd name="T92" fmla="*/ 274 w 451"/>
                  <a:gd name="T93" fmla="*/ 601 h 638"/>
                  <a:gd name="T94" fmla="*/ 233 w 451"/>
                  <a:gd name="T95" fmla="*/ 581 h 638"/>
                  <a:gd name="T96" fmla="*/ 199 w 451"/>
                  <a:gd name="T97" fmla="*/ 606 h 638"/>
                  <a:gd name="T98" fmla="*/ 167 w 451"/>
                  <a:gd name="T99" fmla="*/ 604 h 638"/>
                  <a:gd name="T100" fmla="*/ 122 w 451"/>
                  <a:gd name="T101" fmla="*/ 615 h 638"/>
                  <a:gd name="T102" fmla="*/ 93 w 451"/>
                  <a:gd name="T103" fmla="*/ 574 h 638"/>
                  <a:gd name="T104" fmla="*/ 93 w 451"/>
                  <a:gd name="T105" fmla="*/ 520 h 638"/>
                  <a:gd name="T106" fmla="*/ 87 w 451"/>
                  <a:gd name="T107" fmla="*/ 492 h 638"/>
                  <a:gd name="T108" fmla="*/ 75 w 451"/>
                  <a:gd name="T109" fmla="*/ 469 h 638"/>
                  <a:gd name="T110" fmla="*/ 47 w 451"/>
                  <a:gd name="T111" fmla="*/ 445 h 638"/>
                  <a:gd name="T112" fmla="*/ 33 w 451"/>
                  <a:gd name="T113" fmla="*/ 398 h 638"/>
                  <a:gd name="T114" fmla="*/ 38 w 451"/>
                  <a:gd name="T115" fmla="*/ 354 h 638"/>
                  <a:gd name="T116" fmla="*/ 20 w 451"/>
                  <a:gd name="T117" fmla="*/ 310 h 638"/>
                  <a:gd name="T118" fmla="*/ 8 w 451"/>
                  <a:gd name="T119" fmla="*/ 273 h 638"/>
                  <a:gd name="T120" fmla="*/ 47 w 451"/>
                  <a:gd name="T121" fmla="*/ 273 h 638"/>
                  <a:gd name="T122" fmla="*/ 63 w 451"/>
                  <a:gd name="T123" fmla="*/ 244 h 638"/>
                  <a:gd name="T124" fmla="*/ 67 w 451"/>
                  <a:gd name="T125" fmla="*/ 22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1" h="638">
                    <a:moveTo>
                      <a:pt x="84" y="213"/>
                    </a:moveTo>
                    <a:lnTo>
                      <a:pt x="87" y="213"/>
                    </a:lnTo>
                    <a:lnTo>
                      <a:pt x="91" y="213"/>
                    </a:lnTo>
                    <a:lnTo>
                      <a:pt x="93" y="211"/>
                    </a:lnTo>
                    <a:lnTo>
                      <a:pt x="95" y="209"/>
                    </a:lnTo>
                    <a:lnTo>
                      <a:pt x="96" y="208"/>
                    </a:lnTo>
                    <a:lnTo>
                      <a:pt x="98" y="206"/>
                    </a:lnTo>
                    <a:lnTo>
                      <a:pt x="98" y="203"/>
                    </a:lnTo>
                    <a:lnTo>
                      <a:pt x="98" y="201"/>
                    </a:lnTo>
                    <a:lnTo>
                      <a:pt x="99" y="198"/>
                    </a:lnTo>
                    <a:lnTo>
                      <a:pt x="99" y="193"/>
                    </a:lnTo>
                    <a:lnTo>
                      <a:pt x="100" y="188"/>
                    </a:lnTo>
                    <a:lnTo>
                      <a:pt x="103" y="185"/>
                    </a:lnTo>
                    <a:lnTo>
                      <a:pt x="103" y="183"/>
                    </a:lnTo>
                    <a:lnTo>
                      <a:pt x="100" y="180"/>
                    </a:lnTo>
                    <a:lnTo>
                      <a:pt x="99" y="179"/>
                    </a:lnTo>
                    <a:lnTo>
                      <a:pt x="98" y="178"/>
                    </a:lnTo>
                    <a:lnTo>
                      <a:pt x="96" y="175"/>
                    </a:lnTo>
                    <a:lnTo>
                      <a:pt x="95" y="174"/>
                    </a:lnTo>
                    <a:lnTo>
                      <a:pt x="95" y="173"/>
                    </a:lnTo>
                    <a:lnTo>
                      <a:pt x="96" y="171"/>
                    </a:lnTo>
                    <a:lnTo>
                      <a:pt x="96" y="170"/>
                    </a:lnTo>
                    <a:lnTo>
                      <a:pt x="99" y="169"/>
                    </a:lnTo>
                    <a:lnTo>
                      <a:pt x="100" y="169"/>
                    </a:lnTo>
                    <a:lnTo>
                      <a:pt x="104" y="169"/>
                    </a:lnTo>
                    <a:lnTo>
                      <a:pt x="107" y="170"/>
                    </a:lnTo>
                    <a:lnTo>
                      <a:pt x="109" y="170"/>
                    </a:lnTo>
                    <a:lnTo>
                      <a:pt x="110" y="169"/>
                    </a:lnTo>
                    <a:lnTo>
                      <a:pt x="110" y="166"/>
                    </a:lnTo>
                    <a:lnTo>
                      <a:pt x="110" y="165"/>
                    </a:lnTo>
                    <a:lnTo>
                      <a:pt x="109" y="164"/>
                    </a:lnTo>
                    <a:lnTo>
                      <a:pt x="108" y="163"/>
                    </a:lnTo>
                    <a:lnTo>
                      <a:pt x="107" y="160"/>
                    </a:lnTo>
                    <a:lnTo>
                      <a:pt x="104" y="160"/>
                    </a:lnTo>
                    <a:lnTo>
                      <a:pt x="103" y="159"/>
                    </a:lnTo>
                    <a:lnTo>
                      <a:pt x="100" y="159"/>
                    </a:lnTo>
                    <a:lnTo>
                      <a:pt x="100" y="158"/>
                    </a:lnTo>
                    <a:lnTo>
                      <a:pt x="99" y="155"/>
                    </a:lnTo>
                    <a:lnTo>
                      <a:pt x="98" y="155"/>
                    </a:lnTo>
                    <a:lnTo>
                      <a:pt x="96" y="156"/>
                    </a:lnTo>
                    <a:lnTo>
                      <a:pt x="96" y="158"/>
                    </a:lnTo>
                    <a:lnTo>
                      <a:pt x="95" y="159"/>
                    </a:lnTo>
                    <a:lnTo>
                      <a:pt x="94" y="158"/>
                    </a:lnTo>
                    <a:lnTo>
                      <a:pt x="93" y="156"/>
                    </a:lnTo>
                    <a:lnTo>
                      <a:pt x="93" y="154"/>
                    </a:lnTo>
                    <a:lnTo>
                      <a:pt x="91" y="151"/>
                    </a:lnTo>
                    <a:lnTo>
                      <a:pt x="93" y="150"/>
                    </a:lnTo>
                    <a:lnTo>
                      <a:pt x="93" y="149"/>
                    </a:lnTo>
                    <a:lnTo>
                      <a:pt x="94" y="147"/>
                    </a:lnTo>
                    <a:lnTo>
                      <a:pt x="94" y="146"/>
                    </a:lnTo>
                    <a:lnTo>
                      <a:pt x="95" y="145"/>
                    </a:lnTo>
                    <a:lnTo>
                      <a:pt x="95" y="144"/>
                    </a:lnTo>
                    <a:lnTo>
                      <a:pt x="95" y="141"/>
                    </a:lnTo>
                    <a:lnTo>
                      <a:pt x="96" y="140"/>
                    </a:lnTo>
                    <a:lnTo>
                      <a:pt x="98" y="139"/>
                    </a:lnTo>
                    <a:lnTo>
                      <a:pt x="98" y="135"/>
                    </a:lnTo>
                    <a:lnTo>
                      <a:pt x="99" y="133"/>
                    </a:lnTo>
                    <a:lnTo>
                      <a:pt x="99" y="131"/>
                    </a:lnTo>
                    <a:lnTo>
                      <a:pt x="99" y="127"/>
                    </a:lnTo>
                    <a:lnTo>
                      <a:pt x="99" y="126"/>
                    </a:lnTo>
                    <a:lnTo>
                      <a:pt x="98" y="123"/>
                    </a:lnTo>
                    <a:lnTo>
                      <a:pt x="98" y="121"/>
                    </a:lnTo>
                    <a:lnTo>
                      <a:pt x="98" y="120"/>
                    </a:lnTo>
                    <a:lnTo>
                      <a:pt x="96" y="118"/>
                    </a:lnTo>
                    <a:lnTo>
                      <a:pt x="95" y="117"/>
                    </a:lnTo>
                    <a:lnTo>
                      <a:pt x="95" y="116"/>
                    </a:lnTo>
                    <a:lnTo>
                      <a:pt x="96" y="114"/>
                    </a:lnTo>
                    <a:lnTo>
                      <a:pt x="96" y="113"/>
                    </a:lnTo>
                    <a:lnTo>
                      <a:pt x="96" y="111"/>
                    </a:lnTo>
                    <a:lnTo>
                      <a:pt x="94" y="109"/>
                    </a:lnTo>
                    <a:lnTo>
                      <a:pt x="93" y="106"/>
                    </a:lnTo>
                    <a:lnTo>
                      <a:pt x="94" y="103"/>
                    </a:lnTo>
                    <a:lnTo>
                      <a:pt x="94" y="102"/>
                    </a:lnTo>
                    <a:lnTo>
                      <a:pt x="95" y="101"/>
                    </a:lnTo>
                    <a:lnTo>
                      <a:pt x="96" y="99"/>
                    </a:lnTo>
                    <a:lnTo>
                      <a:pt x="98" y="99"/>
                    </a:lnTo>
                    <a:lnTo>
                      <a:pt x="100" y="98"/>
                    </a:lnTo>
                    <a:lnTo>
                      <a:pt x="100" y="97"/>
                    </a:lnTo>
                    <a:lnTo>
                      <a:pt x="104" y="95"/>
                    </a:lnTo>
                    <a:lnTo>
                      <a:pt x="104" y="92"/>
                    </a:lnTo>
                    <a:lnTo>
                      <a:pt x="105" y="90"/>
                    </a:lnTo>
                    <a:lnTo>
                      <a:pt x="105" y="89"/>
                    </a:lnTo>
                    <a:lnTo>
                      <a:pt x="107" y="89"/>
                    </a:lnTo>
                    <a:lnTo>
                      <a:pt x="108" y="90"/>
                    </a:lnTo>
                    <a:lnTo>
                      <a:pt x="107" y="94"/>
                    </a:lnTo>
                    <a:lnTo>
                      <a:pt x="108" y="95"/>
                    </a:lnTo>
                    <a:lnTo>
                      <a:pt x="108" y="97"/>
                    </a:lnTo>
                    <a:lnTo>
                      <a:pt x="108" y="98"/>
                    </a:lnTo>
                    <a:lnTo>
                      <a:pt x="109" y="98"/>
                    </a:lnTo>
                    <a:lnTo>
                      <a:pt x="110" y="98"/>
                    </a:lnTo>
                    <a:lnTo>
                      <a:pt x="110" y="99"/>
                    </a:lnTo>
                    <a:lnTo>
                      <a:pt x="113" y="98"/>
                    </a:lnTo>
                    <a:lnTo>
                      <a:pt x="115" y="97"/>
                    </a:lnTo>
                    <a:lnTo>
                      <a:pt x="118" y="97"/>
                    </a:lnTo>
                    <a:lnTo>
                      <a:pt x="119" y="95"/>
                    </a:lnTo>
                    <a:lnTo>
                      <a:pt x="120" y="95"/>
                    </a:lnTo>
                    <a:lnTo>
                      <a:pt x="122" y="94"/>
                    </a:lnTo>
                    <a:lnTo>
                      <a:pt x="123" y="90"/>
                    </a:lnTo>
                    <a:lnTo>
                      <a:pt x="124" y="89"/>
                    </a:lnTo>
                    <a:lnTo>
                      <a:pt x="124" y="88"/>
                    </a:lnTo>
                    <a:lnTo>
                      <a:pt x="124" y="85"/>
                    </a:lnTo>
                    <a:lnTo>
                      <a:pt x="124" y="83"/>
                    </a:lnTo>
                    <a:lnTo>
                      <a:pt x="124" y="81"/>
                    </a:lnTo>
                    <a:lnTo>
                      <a:pt x="126" y="81"/>
                    </a:lnTo>
                    <a:lnTo>
                      <a:pt x="129" y="80"/>
                    </a:lnTo>
                    <a:lnTo>
                      <a:pt x="132" y="79"/>
                    </a:lnTo>
                    <a:lnTo>
                      <a:pt x="133" y="80"/>
                    </a:lnTo>
                    <a:lnTo>
                      <a:pt x="136" y="80"/>
                    </a:lnTo>
                    <a:lnTo>
                      <a:pt x="137" y="79"/>
                    </a:lnTo>
                    <a:lnTo>
                      <a:pt x="137" y="76"/>
                    </a:lnTo>
                    <a:lnTo>
                      <a:pt x="137" y="75"/>
                    </a:lnTo>
                    <a:lnTo>
                      <a:pt x="134" y="75"/>
                    </a:lnTo>
                    <a:lnTo>
                      <a:pt x="134" y="74"/>
                    </a:lnTo>
                    <a:lnTo>
                      <a:pt x="133" y="73"/>
                    </a:lnTo>
                    <a:lnTo>
                      <a:pt x="132" y="71"/>
                    </a:lnTo>
                    <a:lnTo>
                      <a:pt x="129" y="73"/>
                    </a:lnTo>
                    <a:lnTo>
                      <a:pt x="128" y="75"/>
                    </a:lnTo>
                    <a:lnTo>
                      <a:pt x="127" y="76"/>
                    </a:lnTo>
                    <a:lnTo>
                      <a:pt x="126" y="76"/>
                    </a:lnTo>
                    <a:lnTo>
                      <a:pt x="124" y="76"/>
                    </a:lnTo>
                    <a:lnTo>
                      <a:pt x="123" y="74"/>
                    </a:lnTo>
                    <a:lnTo>
                      <a:pt x="120" y="71"/>
                    </a:lnTo>
                    <a:lnTo>
                      <a:pt x="119" y="70"/>
                    </a:lnTo>
                    <a:lnTo>
                      <a:pt x="118" y="69"/>
                    </a:lnTo>
                    <a:lnTo>
                      <a:pt x="115" y="69"/>
                    </a:lnTo>
                    <a:lnTo>
                      <a:pt x="113" y="69"/>
                    </a:lnTo>
                    <a:lnTo>
                      <a:pt x="110" y="66"/>
                    </a:lnTo>
                    <a:lnTo>
                      <a:pt x="109" y="62"/>
                    </a:lnTo>
                    <a:lnTo>
                      <a:pt x="110" y="59"/>
                    </a:lnTo>
                    <a:lnTo>
                      <a:pt x="112" y="54"/>
                    </a:lnTo>
                    <a:lnTo>
                      <a:pt x="112" y="51"/>
                    </a:lnTo>
                    <a:lnTo>
                      <a:pt x="112" y="46"/>
                    </a:lnTo>
                    <a:lnTo>
                      <a:pt x="112" y="43"/>
                    </a:lnTo>
                    <a:lnTo>
                      <a:pt x="113" y="41"/>
                    </a:lnTo>
                    <a:lnTo>
                      <a:pt x="114" y="36"/>
                    </a:lnTo>
                    <a:lnTo>
                      <a:pt x="114" y="32"/>
                    </a:lnTo>
                    <a:lnTo>
                      <a:pt x="112" y="31"/>
                    </a:lnTo>
                    <a:lnTo>
                      <a:pt x="110" y="30"/>
                    </a:lnTo>
                    <a:lnTo>
                      <a:pt x="110" y="28"/>
                    </a:lnTo>
                    <a:lnTo>
                      <a:pt x="112" y="26"/>
                    </a:lnTo>
                    <a:lnTo>
                      <a:pt x="110" y="24"/>
                    </a:lnTo>
                    <a:lnTo>
                      <a:pt x="109" y="22"/>
                    </a:lnTo>
                    <a:lnTo>
                      <a:pt x="109" y="19"/>
                    </a:lnTo>
                    <a:lnTo>
                      <a:pt x="110" y="16"/>
                    </a:lnTo>
                    <a:lnTo>
                      <a:pt x="110" y="13"/>
                    </a:lnTo>
                    <a:lnTo>
                      <a:pt x="112" y="11"/>
                    </a:lnTo>
                    <a:lnTo>
                      <a:pt x="112" y="8"/>
                    </a:lnTo>
                    <a:lnTo>
                      <a:pt x="112" y="3"/>
                    </a:lnTo>
                    <a:lnTo>
                      <a:pt x="110" y="2"/>
                    </a:lnTo>
                    <a:lnTo>
                      <a:pt x="112" y="0"/>
                    </a:lnTo>
                    <a:lnTo>
                      <a:pt x="112" y="0"/>
                    </a:lnTo>
                    <a:lnTo>
                      <a:pt x="115" y="0"/>
                    </a:lnTo>
                    <a:lnTo>
                      <a:pt x="118" y="0"/>
                    </a:lnTo>
                    <a:lnTo>
                      <a:pt x="120" y="0"/>
                    </a:lnTo>
                    <a:lnTo>
                      <a:pt x="122" y="0"/>
                    </a:lnTo>
                    <a:lnTo>
                      <a:pt x="123" y="2"/>
                    </a:lnTo>
                    <a:lnTo>
                      <a:pt x="126" y="2"/>
                    </a:lnTo>
                    <a:lnTo>
                      <a:pt x="127" y="2"/>
                    </a:lnTo>
                    <a:lnTo>
                      <a:pt x="129" y="3"/>
                    </a:lnTo>
                    <a:lnTo>
                      <a:pt x="132" y="3"/>
                    </a:lnTo>
                    <a:lnTo>
                      <a:pt x="134" y="5"/>
                    </a:lnTo>
                    <a:lnTo>
                      <a:pt x="137" y="5"/>
                    </a:lnTo>
                    <a:lnTo>
                      <a:pt x="138" y="7"/>
                    </a:lnTo>
                    <a:lnTo>
                      <a:pt x="142" y="8"/>
                    </a:lnTo>
                    <a:lnTo>
                      <a:pt x="143" y="7"/>
                    </a:lnTo>
                    <a:lnTo>
                      <a:pt x="147" y="5"/>
                    </a:lnTo>
                    <a:lnTo>
                      <a:pt x="148" y="5"/>
                    </a:lnTo>
                    <a:lnTo>
                      <a:pt x="151" y="3"/>
                    </a:lnTo>
                    <a:lnTo>
                      <a:pt x="153" y="3"/>
                    </a:lnTo>
                    <a:lnTo>
                      <a:pt x="156" y="5"/>
                    </a:lnTo>
                    <a:lnTo>
                      <a:pt x="157" y="7"/>
                    </a:lnTo>
                    <a:lnTo>
                      <a:pt x="160" y="8"/>
                    </a:lnTo>
                    <a:lnTo>
                      <a:pt x="162" y="11"/>
                    </a:lnTo>
                    <a:lnTo>
                      <a:pt x="165" y="13"/>
                    </a:lnTo>
                    <a:lnTo>
                      <a:pt x="167" y="16"/>
                    </a:lnTo>
                    <a:lnTo>
                      <a:pt x="170" y="17"/>
                    </a:lnTo>
                    <a:lnTo>
                      <a:pt x="174" y="19"/>
                    </a:lnTo>
                    <a:lnTo>
                      <a:pt x="177" y="22"/>
                    </a:lnTo>
                    <a:lnTo>
                      <a:pt x="180" y="24"/>
                    </a:lnTo>
                    <a:lnTo>
                      <a:pt x="181" y="24"/>
                    </a:lnTo>
                    <a:lnTo>
                      <a:pt x="184" y="26"/>
                    </a:lnTo>
                    <a:lnTo>
                      <a:pt x="186" y="26"/>
                    </a:lnTo>
                    <a:lnTo>
                      <a:pt x="191" y="26"/>
                    </a:lnTo>
                    <a:lnTo>
                      <a:pt x="194" y="26"/>
                    </a:lnTo>
                    <a:lnTo>
                      <a:pt x="196" y="27"/>
                    </a:lnTo>
                    <a:lnTo>
                      <a:pt x="198" y="27"/>
                    </a:lnTo>
                    <a:lnTo>
                      <a:pt x="200" y="27"/>
                    </a:lnTo>
                    <a:lnTo>
                      <a:pt x="202" y="27"/>
                    </a:lnTo>
                    <a:lnTo>
                      <a:pt x="203" y="28"/>
                    </a:lnTo>
                    <a:lnTo>
                      <a:pt x="204" y="30"/>
                    </a:lnTo>
                    <a:lnTo>
                      <a:pt x="207" y="31"/>
                    </a:lnTo>
                    <a:lnTo>
                      <a:pt x="209" y="32"/>
                    </a:lnTo>
                    <a:lnTo>
                      <a:pt x="212" y="32"/>
                    </a:lnTo>
                    <a:lnTo>
                      <a:pt x="213" y="35"/>
                    </a:lnTo>
                    <a:lnTo>
                      <a:pt x="217" y="35"/>
                    </a:lnTo>
                    <a:lnTo>
                      <a:pt x="218" y="36"/>
                    </a:lnTo>
                    <a:lnTo>
                      <a:pt x="222" y="37"/>
                    </a:lnTo>
                    <a:lnTo>
                      <a:pt x="224" y="37"/>
                    </a:lnTo>
                    <a:lnTo>
                      <a:pt x="226" y="37"/>
                    </a:lnTo>
                    <a:lnTo>
                      <a:pt x="227" y="37"/>
                    </a:lnTo>
                    <a:lnTo>
                      <a:pt x="227" y="35"/>
                    </a:lnTo>
                    <a:lnTo>
                      <a:pt x="228" y="32"/>
                    </a:lnTo>
                    <a:lnTo>
                      <a:pt x="231" y="31"/>
                    </a:lnTo>
                    <a:lnTo>
                      <a:pt x="238" y="28"/>
                    </a:lnTo>
                    <a:lnTo>
                      <a:pt x="245" y="27"/>
                    </a:lnTo>
                    <a:lnTo>
                      <a:pt x="248" y="26"/>
                    </a:lnTo>
                    <a:lnTo>
                      <a:pt x="251" y="24"/>
                    </a:lnTo>
                    <a:lnTo>
                      <a:pt x="252" y="23"/>
                    </a:lnTo>
                    <a:lnTo>
                      <a:pt x="255" y="23"/>
                    </a:lnTo>
                    <a:lnTo>
                      <a:pt x="257" y="19"/>
                    </a:lnTo>
                    <a:lnTo>
                      <a:pt x="260" y="21"/>
                    </a:lnTo>
                    <a:lnTo>
                      <a:pt x="262" y="21"/>
                    </a:lnTo>
                    <a:lnTo>
                      <a:pt x="262" y="16"/>
                    </a:lnTo>
                    <a:lnTo>
                      <a:pt x="264" y="17"/>
                    </a:lnTo>
                    <a:lnTo>
                      <a:pt x="266" y="17"/>
                    </a:lnTo>
                    <a:lnTo>
                      <a:pt x="269" y="19"/>
                    </a:lnTo>
                    <a:lnTo>
                      <a:pt x="270" y="17"/>
                    </a:lnTo>
                    <a:lnTo>
                      <a:pt x="273" y="17"/>
                    </a:lnTo>
                    <a:lnTo>
                      <a:pt x="275" y="17"/>
                    </a:lnTo>
                    <a:lnTo>
                      <a:pt x="278" y="17"/>
                    </a:lnTo>
                    <a:lnTo>
                      <a:pt x="281" y="17"/>
                    </a:lnTo>
                    <a:lnTo>
                      <a:pt x="284" y="17"/>
                    </a:lnTo>
                    <a:lnTo>
                      <a:pt x="285" y="17"/>
                    </a:lnTo>
                    <a:lnTo>
                      <a:pt x="286" y="17"/>
                    </a:lnTo>
                    <a:lnTo>
                      <a:pt x="289" y="17"/>
                    </a:lnTo>
                    <a:lnTo>
                      <a:pt x="289" y="19"/>
                    </a:lnTo>
                    <a:lnTo>
                      <a:pt x="292" y="19"/>
                    </a:lnTo>
                    <a:lnTo>
                      <a:pt x="295" y="19"/>
                    </a:lnTo>
                    <a:lnTo>
                      <a:pt x="297" y="19"/>
                    </a:lnTo>
                    <a:lnTo>
                      <a:pt x="298" y="17"/>
                    </a:lnTo>
                    <a:lnTo>
                      <a:pt x="299" y="17"/>
                    </a:lnTo>
                    <a:lnTo>
                      <a:pt x="300" y="19"/>
                    </a:lnTo>
                    <a:lnTo>
                      <a:pt x="303" y="19"/>
                    </a:lnTo>
                    <a:lnTo>
                      <a:pt x="304" y="19"/>
                    </a:lnTo>
                    <a:lnTo>
                      <a:pt x="304" y="17"/>
                    </a:lnTo>
                    <a:lnTo>
                      <a:pt x="305" y="17"/>
                    </a:lnTo>
                    <a:lnTo>
                      <a:pt x="308" y="17"/>
                    </a:lnTo>
                    <a:lnTo>
                      <a:pt x="311" y="17"/>
                    </a:lnTo>
                    <a:lnTo>
                      <a:pt x="312" y="16"/>
                    </a:lnTo>
                    <a:lnTo>
                      <a:pt x="314" y="16"/>
                    </a:lnTo>
                    <a:lnTo>
                      <a:pt x="317" y="16"/>
                    </a:lnTo>
                    <a:lnTo>
                      <a:pt x="319" y="16"/>
                    </a:lnTo>
                    <a:lnTo>
                      <a:pt x="322" y="16"/>
                    </a:lnTo>
                    <a:lnTo>
                      <a:pt x="323" y="14"/>
                    </a:lnTo>
                    <a:lnTo>
                      <a:pt x="327" y="17"/>
                    </a:lnTo>
                    <a:lnTo>
                      <a:pt x="323" y="23"/>
                    </a:lnTo>
                    <a:lnTo>
                      <a:pt x="322" y="26"/>
                    </a:lnTo>
                    <a:lnTo>
                      <a:pt x="322" y="28"/>
                    </a:lnTo>
                    <a:lnTo>
                      <a:pt x="322" y="31"/>
                    </a:lnTo>
                    <a:lnTo>
                      <a:pt x="322" y="35"/>
                    </a:lnTo>
                    <a:lnTo>
                      <a:pt x="321" y="37"/>
                    </a:lnTo>
                    <a:lnTo>
                      <a:pt x="321" y="40"/>
                    </a:lnTo>
                    <a:lnTo>
                      <a:pt x="321" y="42"/>
                    </a:lnTo>
                    <a:lnTo>
                      <a:pt x="321" y="46"/>
                    </a:lnTo>
                    <a:lnTo>
                      <a:pt x="321" y="50"/>
                    </a:lnTo>
                    <a:lnTo>
                      <a:pt x="321" y="51"/>
                    </a:lnTo>
                    <a:lnTo>
                      <a:pt x="318" y="55"/>
                    </a:lnTo>
                    <a:lnTo>
                      <a:pt x="318" y="57"/>
                    </a:lnTo>
                    <a:lnTo>
                      <a:pt x="318" y="60"/>
                    </a:lnTo>
                    <a:lnTo>
                      <a:pt x="318" y="65"/>
                    </a:lnTo>
                    <a:lnTo>
                      <a:pt x="317" y="69"/>
                    </a:lnTo>
                    <a:lnTo>
                      <a:pt x="317" y="71"/>
                    </a:lnTo>
                    <a:lnTo>
                      <a:pt x="314" y="73"/>
                    </a:lnTo>
                    <a:lnTo>
                      <a:pt x="313" y="75"/>
                    </a:lnTo>
                    <a:lnTo>
                      <a:pt x="312" y="76"/>
                    </a:lnTo>
                    <a:lnTo>
                      <a:pt x="311" y="80"/>
                    </a:lnTo>
                    <a:lnTo>
                      <a:pt x="311" y="83"/>
                    </a:lnTo>
                    <a:lnTo>
                      <a:pt x="311" y="87"/>
                    </a:lnTo>
                    <a:lnTo>
                      <a:pt x="311" y="90"/>
                    </a:lnTo>
                    <a:lnTo>
                      <a:pt x="312" y="92"/>
                    </a:lnTo>
                    <a:lnTo>
                      <a:pt x="313" y="92"/>
                    </a:lnTo>
                    <a:lnTo>
                      <a:pt x="313" y="89"/>
                    </a:lnTo>
                    <a:lnTo>
                      <a:pt x="313" y="88"/>
                    </a:lnTo>
                    <a:lnTo>
                      <a:pt x="314" y="87"/>
                    </a:lnTo>
                    <a:lnTo>
                      <a:pt x="316" y="84"/>
                    </a:lnTo>
                    <a:lnTo>
                      <a:pt x="318" y="81"/>
                    </a:lnTo>
                    <a:lnTo>
                      <a:pt x="319" y="83"/>
                    </a:lnTo>
                    <a:lnTo>
                      <a:pt x="319" y="85"/>
                    </a:lnTo>
                    <a:lnTo>
                      <a:pt x="319" y="87"/>
                    </a:lnTo>
                    <a:lnTo>
                      <a:pt x="321" y="89"/>
                    </a:lnTo>
                    <a:lnTo>
                      <a:pt x="321" y="90"/>
                    </a:lnTo>
                    <a:lnTo>
                      <a:pt x="322" y="94"/>
                    </a:lnTo>
                    <a:lnTo>
                      <a:pt x="321" y="97"/>
                    </a:lnTo>
                    <a:lnTo>
                      <a:pt x="319" y="98"/>
                    </a:lnTo>
                    <a:lnTo>
                      <a:pt x="319" y="99"/>
                    </a:lnTo>
                    <a:lnTo>
                      <a:pt x="319" y="101"/>
                    </a:lnTo>
                    <a:lnTo>
                      <a:pt x="319" y="103"/>
                    </a:lnTo>
                    <a:lnTo>
                      <a:pt x="318" y="104"/>
                    </a:lnTo>
                    <a:lnTo>
                      <a:pt x="318" y="107"/>
                    </a:lnTo>
                    <a:lnTo>
                      <a:pt x="319" y="111"/>
                    </a:lnTo>
                    <a:lnTo>
                      <a:pt x="318" y="116"/>
                    </a:lnTo>
                    <a:lnTo>
                      <a:pt x="314" y="116"/>
                    </a:lnTo>
                    <a:lnTo>
                      <a:pt x="316" y="113"/>
                    </a:lnTo>
                    <a:lnTo>
                      <a:pt x="316" y="112"/>
                    </a:lnTo>
                    <a:lnTo>
                      <a:pt x="314" y="111"/>
                    </a:lnTo>
                    <a:lnTo>
                      <a:pt x="313" y="109"/>
                    </a:lnTo>
                    <a:lnTo>
                      <a:pt x="312" y="109"/>
                    </a:lnTo>
                    <a:lnTo>
                      <a:pt x="311" y="111"/>
                    </a:lnTo>
                    <a:lnTo>
                      <a:pt x="312" y="113"/>
                    </a:lnTo>
                    <a:lnTo>
                      <a:pt x="311" y="114"/>
                    </a:lnTo>
                    <a:lnTo>
                      <a:pt x="308" y="114"/>
                    </a:lnTo>
                    <a:lnTo>
                      <a:pt x="305" y="114"/>
                    </a:lnTo>
                    <a:lnTo>
                      <a:pt x="307" y="112"/>
                    </a:lnTo>
                    <a:lnTo>
                      <a:pt x="302" y="109"/>
                    </a:lnTo>
                    <a:lnTo>
                      <a:pt x="302" y="112"/>
                    </a:lnTo>
                    <a:lnTo>
                      <a:pt x="295" y="112"/>
                    </a:lnTo>
                    <a:lnTo>
                      <a:pt x="297" y="109"/>
                    </a:lnTo>
                    <a:lnTo>
                      <a:pt x="293" y="107"/>
                    </a:lnTo>
                    <a:lnTo>
                      <a:pt x="292" y="106"/>
                    </a:lnTo>
                    <a:lnTo>
                      <a:pt x="292" y="103"/>
                    </a:lnTo>
                    <a:lnTo>
                      <a:pt x="290" y="102"/>
                    </a:lnTo>
                    <a:lnTo>
                      <a:pt x="289" y="102"/>
                    </a:lnTo>
                    <a:lnTo>
                      <a:pt x="288" y="101"/>
                    </a:lnTo>
                    <a:lnTo>
                      <a:pt x="288" y="98"/>
                    </a:lnTo>
                    <a:lnTo>
                      <a:pt x="286" y="97"/>
                    </a:lnTo>
                    <a:lnTo>
                      <a:pt x="284" y="94"/>
                    </a:lnTo>
                    <a:lnTo>
                      <a:pt x="284" y="95"/>
                    </a:lnTo>
                    <a:lnTo>
                      <a:pt x="281" y="97"/>
                    </a:lnTo>
                    <a:lnTo>
                      <a:pt x="281" y="95"/>
                    </a:lnTo>
                    <a:lnTo>
                      <a:pt x="281" y="92"/>
                    </a:lnTo>
                    <a:lnTo>
                      <a:pt x="284" y="90"/>
                    </a:lnTo>
                    <a:lnTo>
                      <a:pt x="285" y="90"/>
                    </a:lnTo>
                    <a:lnTo>
                      <a:pt x="284" y="89"/>
                    </a:lnTo>
                    <a:lnTo>
                      <a:pt x="283" y="88"/>
                    </a:lnTo>
                    <a:lnTo>
                      <a:pt x="278" y="88"/>
                    </a:lnTo>
                    <a:lnTo>
                      <a:pt x="275" y="88"/>
                    </a:lnTo>
                    <a:lnTo>
                      <a:pt x="274" y="89"/>
                    </a:lnTo>
                    <a:lnTo>
                      <a:pt x="274" y="92"/>
                    </a:lnTo>
                    <a:lnTo>
                      <a:pt x="274" y="95"/>
                    </a:lnTo>
                    <a:lnTo>
                      <a:pt x="273" y="95"/>
                    </a:lnTo>
                    <a:lnTo>
                      <a:pt x="269" y="95"/>
                    </a:lnTo>
                    <a:lnTo>
                      <a:pt x="266" y="94"/>
                    </a:lnTo>
                    <a:lnTo>
                      <a:pt x="264" y="94"/>
                    </a:lnTo>
                    <a:lnTo>
                      <a:pt x="262" y="95"/>
                    </a:lnTo>
                    <a:lnTo>
                      <a:pt x="260" y="94"/>
                    </a:lnTo>
                    <a:lnTo>
                      <a:pt x="259" y="95"/>
                    </a:lnTo>
                    <a:lnTo>
                      <a:pt x="257" y="98"/>
                    </a:lnTo>
                    <a:lnTo>
                      <a:pt x="256" y="98"/>
                    </a:lnTo>
                    <a:lnTo>
                      <a:pt x="255" y="98"/>
                    </a:lnTo>
                    <a:lnTo>
                      <a:pt x="252" y="99"/>
                    </a:lnTo>
                    <a:lnTo>
                      <a:pt x="251" y="99"/>
                    </a:lnTo>
                    <a:lnTo>
                      <a:pt x="251" y="97"/>
                    </a:lnTo>
                    <a:lnTo>
                      <a:pt x="248" y="97"/>
                    </a:lnTo>
                    <a:lnTo>
                      <a:pt x="246" y="97"/>
                    </a:lnTo>
                    <a:lnTo>
                      <a:pt x="245" y="97"/>
                    </a:lnTo>
                    <a:lnTo>
                      <a:pt x="242" y="95"/>
                    </a:lnTo>
                    <a:lnTo>
                      <a:pt x="241" y="97"/>
                    </a:lnTo>
                    <a:lnTo>
                      <a:pt x="233" y="97"/>
                    </a:lnTo>
                    <a:lnTo>
                      <a:pt x="231" y="97"/>
                    </a:lnTo>
                    <a:lnTo>
                      <a:pt x="229" y="99"/>
                    </a:lnTo>
                    <a:lnTo>
                      <a:pt x="231" y="101"/>
                    </a:lnTo>
                    <a:lnTo>
                      <a:pt x="231" y="103"/>
                    </a:lnTo>
                    <a:lnTo>
                      <a:pt x="231" y="104"/>
                    </a:lnTo>
                    <a:lnTo>
                      <a:pt x="231" y="106"/>
                    </a:lnTo>
                    <a:lnTo>
                      <a:pt x="232" y="106"/>
                    </a:lnTo>
                    <a:lnTo>
                      <a:pt x="236" y="106"/>
                    </a:lnTo>
                    <a:lnTo>
                      <a:pt x="238" y="106"/>
                    </a:lnTo>
                    <a:lnTo>
                      <a:pt x="242" y="107"/>
                    </a:lnTo>
                    <a:lnTo>
                      <a:pt x="243" y="109"/>
                    </a:lnTo>
                    <a:lnTo>
                      <a:pt x="242" y="111"/>
                    </a:lnTo>
                    <a:lnTo>
                      <a:pt x="241" y="112"/>
                    </a:lnTo>
                    <a:lnTo>
                      <a:pt x="242" y="114"/>
                    </a:lnTo>
                    <a:lnTo>
                      <a:pt x="243" y="116"/>
                    </a:lnTo>
                    <a:lnTo>
                      <a:pt x="243" y="117"/>
                    </a:lnTo>
                    <a:lnTo>
                      <a:pt x="246" y="118"/>
                    </a:lnTo>
                    <a:lnTo>
                      <a:pt x="248" y="117"/>
                    </a:lnTo>
                    <a:lnTo>
                      <a:pt x="252" y="118"/>
                    </a:lnTo>
                    <a:lnTo>
                      <a:pt x="252" y="121"/>
                    </a:lnTo>
                    <a:lnTo>
                      <a:pt x="257" y="120"/>
                    </a:lnTo>
                    <a:lnTo>
                      <a:pt x="259" y="121"/>
                    </a:lnTo>
                    <a:lnTo>
                      <a:pt x="259" y="123"/>
                    </a:lnTo>
                    <a:lnTo>
                      <a:pt x="259" y="126"/>
                    </a:lnTo>
                    <a:lnTo>
                      <a:pt x="256" y="127"/>
                    </a:lnTo>
                    <a:lnTo>
                      <a:pt x="255" y="128"/>
                    </a:lnTo>
                    <a:lnTo>
                      <a:pt x="254" y="130"/>
                    </a:lnTo>
                    <a:lnTo>
                      <a:pt x="254" y="132"/>
                    </a:lnTo>
                    <a:lnTo>
                      <a:pt x="256" y="132"/>
                    </a:lnTo>
                    <a:lnTo>
                      <a:pt x="259" y="132"/>
                    </a:lnTo>
                    <a:lnTo>
                      <a:pt x="260" y="132"/>
                    </a:lnTo>
                    <a:lnTo>
                      <a:pt x="259" y="135"/>
                    </a:lnTo>
                    <a:lnTo>
                      <a:pt x="259" y="136"/>
                    </a:lnTo>
                    <a:lnTo>
                      <a:pt x="260" y="139"/>
                    </a:lnTo>
                    <a:lnTo>
                      <a:pt x="260" y="140"/>
                    </a:lnTo>
                    <a:lnTo>
                      <a:pt x="260" y="141"/>
                    </a:lnTo>
                    <a:lnTo>
                      <a:pt x="259" y="144"/>
                    </a:lnTo>
                    <a:lnTo>
                      <a:pt x="260" y="145"/>
                    </a:lnTo>
                    <a:lnTo>
                      <a:pt x="261" y="145"/>
                    </a:lnTo>
                    <a:lnTo>
                      <a:pt x="262" y="145"/>
                    </a:lnTo>
                    <a:lnTo>
                      <a:pt x="262" y="146"/>
                    </a:lnTo>
                    <a:lnTo>
                      <a:pt x="264" y="149"/>
                    </a:lnTo>
                    <a:lnTo>
                      <a:pt x="264" y="150"/>
                    </a:lnTo>
                    <a:lnTo>
                      <a:pt x="266" y="150"/>
                    </a:lnTo>
                    <a:lnTo>
                      <a:pt x="270" y="149"/>
                    </a:lnTo>
                    <a:lnTo>
                      <a:pt x="270" y="151"/>
                    </a:lnTo>
                    <a:lnTo>
                      <a:pt x="267" y="154"/>
                    </a:lnTo>
                    <a:lnTo>
                      <a:pt x="264" y="159"/>
                    </a:lnTo>
                    <a:lnTo>
                      <a:pt x="264" y="161"/>
                    </a:lnTo>
                    <a:lnTo>
                      <a:pt x="264" y="165"/>
                    </a:lnTo>
                    <a:lnTo>
                      <a:pt x="266" y="169"/>
                    </a:lnTo>
                    <a:lnTo>
                      <a:pt x="266" y="173"/>
                    </a:lnTo>
                    <a:lnTo>
                      <a:pt x="267" y="173"/>
                    </a:lnTo>
                    <a:lnTo>
                      <a:pt x="270" y="171"/>
                    </a:lnTo>
                    <a:lnTo>
                      <a:pt x="271" y="170"/>
                    </a:lnTo>
                    <a:lnTo>
                      <a:pt x="273" y="169"/>
                    </a:lnTo>
                    <a:lnTo>
                      <a:pt x="274" y="169"/>
                    </a:lnTo>
                    <a:lnTo>
                      <a:pt x="275" y="170"/>
                    </a:lnTo>
                    <a:lnTo>
                      <a:pt x="274" y="171"/>
                    </a:lnTo>
                    <a:lnTo>
                      <a:pt x="273" y="173"/>
                    </a:lnTo>
                    <a:lnTo>
                      <a:pt x="273" y="174"/>
                    </a:lnTo>
                    <a:lnTo>
                      <a:pt x="275" y="174"/>
                    </a:lnTo>
                    <a:lnTo>
                      <a:pt x="278" y="174"/>
                    </a:lnTo>
                    <a:lnTo>
                      <a:pt x="280" y="175"/>
                    </a:lnTo>
                    <a:lnTo>
                      <a:pt x="281" y="177"/>
                    </a:lnTo>
                    <a:lnTo>
                      <a:pt x="283" y="177"/>
                    </a:lnTo>
                    <a:lnTo>
                      <a:pt x="283" y="179"/>
                    </a:lnTo>
                    <a:lnTo>
                      <a:pt x="281" y="180"/>
                    </a:lnTo>
                    <a:lnTo>
                      <a:pt x="281" y="179"/>
                    </a:lnTo>
                    <a:lnTo>
                      <a:pt x="278" y="179"/>
                    </a:lnTo>
                    <a:lnTo>
                      <a:pt x="276" y="180"/>
                    </a:lnTo>
                    <a:lnTo>
                      <a:pt x="276" y="184"/>
                    </a:lnTo>
                    <a:lnTo>
                      <a:pt x="276" y="187"/>
                    </a:lnTo>
                    <a:lnTo>
                      <a:pt x="276" y="189"/>
                    </a:lnTo>
                    <a:lnTo>
                      <a:pt x="278" y="192"/>
                    </a:lnTo>
                    <a:lnTo>
                      <a:pt x="280" y="192"/>
                    </a:lnTo>
                    <a:lnTo>
                      <a:pt x="280" y="194"/>
                    </a:lnTo>
                    <a:lnTo>
                      <a:pt x="281" y="198"/>
                    </a:lnTo>
                    <a:lnTo>
                      <a:pt x="281" y="199"/>
                    </a:lnTo>
                    <a:lnTo>
                      <a:pt x="280" y="201"/>
                    </a:lnTo>
                    <a:lnTo>
                      <a:pt x="280" y="202"/>
                    </a:lnTo>
                    <a:lnTo>
                      <a:pt x="280" y="203"/>
                    </a:lnTo>
                    <a:lnTo>
                      <a:pt x="276" y="204"/>
                    </a:lnTo>
                    <a:lnTo>
                      <a:pt x="276" y="206"/>
                    </a:lnTo>
                    <a:lnTo>
                      <a:pt x="278" y="208"/>
                    </a:lnTo>
                    <a:lnTo>
                      <a:pt x="280" y="211"/>
                    </a:lnTo>
                    <a:lnTo>
                      <a:pt x="281" y="211"/>
                    </a:lnTo>
                    <a:lnTo>
                      <a:pt x="283" y="211"/>
                    </a:lnTo>
                    <a:lnTo>
                      <a:pt x="285" y="211"/>
                    </a:lnTo>
                    <a:lnTo>
                      <a:pt x="286" y="211"/>
                    </a:lnTo>
                    <a:lnTo>
                      <a:pt x="288" y="213"/>
                    </a:lnTo>
                    <a:lnTo>
                      <a:pt x="290" y="211"/>
                    </a:lnTo>
                    <a:lnTo>
                      <a:pt x="292" y="211"/>
                    </a:lnTo>
                    <a:lnTo>
                      <a:pt x="293" y="211"/>
                    </a:lnTo>
                    <a:lnTo>
                      <a:pt x="297" y="211"/>
                    </a:lnTo>
                    <a:lnTo>
                      <a:pt x="297" y="213"/>
                    </a:lnTo>
                    <a:lnTo>
                      <a:pt x="297" y="215"/>
                    </a:lnTo>
                    <a:lnTo>
                      <a:pt x="297" y="217"/>
                    </a:lnTo>
                    <a:lnTo>
                      <a:pt x="298" y="218"/>
                    </a:lnTo>
                    <a:lnTo>
                      <a:pt x="299" y="220"/>
                    </a:lnTo>
                    <a:lnTo>
                      <a:pt x="299" y="221"/>
                    </a:lnTo>
                    <a:lnTo>
                      <a:pt x="298" y="221"/>
                    </a:lnTo>
                    <a:lnTo>
                      <a:pt x="297" y="223"/>
                    </a:lnTo>
                    <a:lnTo>
                      <a:pt x="298" y="226"/>
                    </a:lnTo>
                    <a:lnTo>
                      <a:pt x="298" y="228"/>
                    </a:lnTo>
                    <a:lnTo>
                      <a:pt x="299" y="230"/>
                    </a:lnTo>
                    <a:lnTo>
                      <a:pt x="299" y="231"/>
                    </a:lnTo>
                    <a:lnTo>
                      <a:pt x="299" y="232"/>
                    </a:lnTo>
                    <a:lnTo>
                      <a:pt x="298" y="232"/>
                    </a:lnTo>
                    <a:lnTo>
                      <a:pt x="297" y="234"/>
                    </a:lnTo>
                    <a:lnTo>
                      <a:pt x="298" y="235"/>
                    </a:lnTo>
                    <a:lnTo>
                      <a:pt x="298" y="236"/>
                    </a:lnTo>
                    <a:lnTo>
                      <a:pt x="297" y="237"/>
                    </a:lnTo>
                    <a:lnTo>
                      <a:pt x="295" y="237"/>
                    </a:lnTo>
                    <a:lnTo>
                      <a:pt x="293" y="237"/>
                    </a:lnTo>
                    <a:lnTo>
                      <a:pt x="292" y="237"/>
                    </a:lnTo>
                    <a:lnTo>
                      <a:pt x="292" y="240"/>
                    </a:lnTo>
                    <a:lnTo>
                      <a:pt x="295" y="240"/>
                    </a:lnTo>
                    <a:lnTo>
                      <a:pt x="297" y="242"/>
                    </a:lnTo>
                    <a:lnTo>
                      <a:pt x="299" y="242"/>
                    </a:lnTo>
                    <a:lnTo>
                      <a:pt x="300" y="244"/>
                    </a:lnTo>
                    <a:lnTo>
                      <a:pt x="302" y="242"/>
                    </a:lnTo>
                    <a:lnTo>
                      <a:pt x="303" y="240"/>
                    </a:lnTo>
                    <a:lnTo>
                      <a:pt x="304" y="240"/>
                    </a:lnTo>
                    <a:lnTo>
                      <a:pt x="305" y="242"/>
                    </a:lnTo>
                    <a:lnTo>
                      <a:pt x="308" y="242"/>
                    </a:lnTo>
                    <a:lnTo>
                      <a:pt x="308" y="244"/>
                    </a:lnTo>
                    <a:lnTo>
                      <a:pt x="311" y="245"/>
                    </a:lnTo>
                    <a:lnTo>
                      <a:pt x="308" y="246"/>
                    </a:lnTo>
                    <a:lnTo>
                      <a:pt x="307" y="246"/>
                    </a:lnTo>
                    <a:lnTo>
                      <a:pt x="305" y="246"/>
                    </a:lnTo>
                    <a:lnTo>
                      <a:pt x="305" y="249"/>
                    </a:lnTo>
                    <a:lnTo>
                      <a:pt x="304" y="249"/>
                    </a:lnTo>
                    <a:lnTo>
                      <a:pt x="304" y="251"/>
                    </a:lnTo>
                    <a:lnTo>
                      <a:pt x="303" y="253"/>
                    </a:lnTo>
                    <a:lnTo>
                      <a:pt x="303" y="254"/>
                    </a:lnTo>
                    <a:lnTo>
                      <a:pt x="300" y="254"/>
                    </a:lnTo>
                    <a:lnTo>
                      <a:pt x="298" y="255"/>
                    </a:lnTo>
                    <a:lnTo>
                      <a:pt x="297" y="258"/>
                    </a:lnTo>
                    <a:lnTo>
                      <a:pt x="295" y="259"/>
                    </a:lnTo>
                    <a:lnTo>
                      <a:pt x="295" y="260"/>
                    </a:lnTo>
                    <a:lnTo>
                      <a:pt x="295" y="261"/>
                    </a:lnTo>
                    <a:lnTo>
                      <a:pt x="297" y="263"/>
                    </a:lnTo>
                    <a:lnTo>
                      <a:pt x="298" y="261"/>
                    </a:lnTo>
                    <a:lnTo>
                      <a:pt x="299" y="260"/>
                    </a:lnTo>
                    <a:lnTo>
                      <a:pt x="300" y="259"/>
                    </a:lnTo>
                    <a:lnTo>
                      <a:pt x="302" y="258"/>
                    </a:lnTo>
                    <a:lnTo>
                      <a:pt x="303" y="255"/>
                    </a:lnTo>
                    <a:lnTo>
                      <a:pt x="304" y="255"/>
                    </a:lnTo>
                    <a:lnTo>
                      <a:pt x="304" y="258"/>
                    </a:lnTo>
                    <a:lnTo>
                      <a:pt x="304" y="259"/>
                    </a:lnTo>
                    <a:lnTo>
                      <a:pt x="305" y="261"/>
                    </a:lnTo>
                    <a:lnTo>
                      <a:pt x="308" y="261"/>
                    </a:lnTo>
                    <a:lnTo>
                      <a:pt x="312" y="260"/>
                    </a:lnTo>
                    <a:lnTo>
                      <a:pt x="314" y="260"/>
                    </a:lnTo>
                    <a:lnTo>
                      <a:pt x="314" y="261"/>
                    </a:lnTo>
                    <a:lnTo>
                      <a:pt x="316" y="263"/>
                    </a:lnTo>
                    <a:lnTo>
                      <a:pt x="317" y="264"/>
                    </a:lnTo>
                    <a:lnTo>
                      <a:pt x="318" y="263"/>
                    </a:lnTo>
                    <a:lnTo>
                      <a:pt x="319" y="261"/>
                    </a:lnTo>
                    <a:lnTo>
                      <a:pt x="321" y="261"/>
                    </a:lnTo>
                    <a:lnTo>
                      <a:pt x="322" y="261"/>
                    </a:lnTo>
                    <a:lnTo>
                      <a:pt x="322" y="263"/>
                    </a:lnTo>
                    <a:lnTo>
                      <a:pt x="323" y="264"/>
                    </a:lnTo>
                    <a:lnTo>
                      <a:pt x="323" y="265"/>
                    </a:lnTo>
                    <a:lnTo>
                      <a:pt x="326" y="266"/>
                    </a:lnTo>
                    <a:lnTo>
                      <a:pt x="328" y="266"/>
                    </a:lnTo>
                    <a:lnTo>
                      <a:pt x="330" y="266"/>
                    </a:lnTo>
                    <a:lnTo>
                      <a:pt x="330" y="269"/>
                    </a:lnTo>
                    <a:lnTo>
                      <a:pt x="331" y="270"/>
                    </a:lnTo>
                    <a:lnTo>
                      <a:pt x="332" y="273"/>
                    </a:lnTo>
                    <a:lnTo>
                      <a:pt x="333" y="273"/>
                    </a:lnTo>
                    <a:lnTo>
                      <a:pt x="335" y="273"/>
                    </a:lnTo>
                    <a:lnTo>
                      <a:pt x="336" y="270"/>
                    </a:lnTo>
                    <a:lnTo>
                      <a:pt x="337" y="269"/>
                    </a:lnTo>
                    <a:lnTo>
                      <a:pt x="338" y="269"/>
                    </a:lnTo>
                    <a:lnTo>
                      <a:pt x="341" y="269"/>
                    </a:lnTo>
                    <a:lnTo>
                      <a:pt x="342" y="273"/>
                    </a:lnTo>
                    <a:lnTo>
                      <a:pt x="342" y="275"/>
                    </a:lnTo>
                    <a:lnTo>
                      <a:pt x="345" y="275"/>
                    </a:lnTo>
                    <a:lnTo>
                      <a:pt x="347" y="275"/>
                    </a:lnTo>
                    <a:lnTo>
                      <a:pt x="350" y="275"/>
                    </a:lnTo>
                    <a:lnTo>
                      <a:pt x="352" y="274"/>
                    </a:lnTo>
                    <a:lnTo>
                      <a:pt x="355" y="273"/>
                    </a:lnTo>
                    <a:lnTo>
                      <a:pt x="356" y="270"/>
                    </a:lnTo>
                    <a:lnTo>
                      <a:pt x="357" y="269"/>
                    </a:lnTo>
                    <a:lnTo>
                      <a:pt x="359" y="268"/>
                    </a:lnTo>
                    <a:lnTo>
                      <a:pt x="361" y="266"/>
                    </a:lnTo>
                    <a:lnTo>
                      <a:pt x="363" y="266"/>
                    </a:lnTo>
                    <a:lnTo>
                      <a:pt x="361" y="270"/>
                    </a:lnTo>
                    <a:lnTo>
                      <a:pt x="364" y="269"/>
                    </a:lnTo>
                    <a:lnTo>
                      <a:pt x="364" y="268"/>
                    </a:lnTo>
                    <a:lnTo>
                      <a:pt x="366" y="268"/>
                    </a:lnTo>
                    <a:lnTo>
                      <a:pt x="370" y="268"/>
                    </a:lnTo>
                    <a:lnTo>
                      <a:pt x="371" y="268"/>
                    </a:lnTo>
                    <a:lnTo>
                      <a:pt x="374" y="268"/>
                    </a:lnTo>
                    <a:lnTo>
                      <a:pt x="375" y="269"/>
                    </a:lnTo>
                    <a:lnTo>
                      <a:pt x="376" y="269"/>
                    </a:lnTo>
                    <a:lnTo>
                      <a:pt x="378" y="268"/>
                    </a:lnTo>
                    <a:lnTo>
                      <a:pt x="379" y="268"/>
                    </a:lnTo>
                    <a:lnTo>
                      <a:pt x="380" y="268"/>
                    </a:lnTo>
                    <a:lnTo>
                      <a:pt x="380" y="269"/>
                    </a:lnTo>
                    <a:lnTo>
                      <a:pt x="382" y="270"/>
                    </a:lnTo>
                    <a:lnTo>
                      <a:pt x="383" y="270"/>
                    </a:lnTo>
                    <a:lnTo>
                      <a:pt x="383" y="273"/>
                    </a:lnTo>
                    <a:lnTo>
                      <a:pt x="382" y="274"/>
                    </a:lnTo>
                    <a:lnTo>
                      <a:pt x="380" y="274"/>
                    </a:lnTo>
                    <a:lnTo>
                      <a:pt x="379" y="275"/>
                    </a:lnTo>
                    <a:lnTo>
                      <a:pt x="379" y="277"/>
                    </a:lnTo>
                    <a:lnTo>
                      <a:pt x="382" y="278"/>
                    </a:lnTo>
                    <a:lnTo>
                      <a:pt x="383" y="279"/>
                    </a:lnTo>
                    <a:lnTo>
                      <a:pt x="387" y="280"/>
                    </a:lnTo>
                    <a:lnTo>
                      <a:pt x="388" y="282"/>
                    </a:lnTo>
                    <a:lnTo>
                      <a:pt x="389" y="283"/>
                    </a:lnTo>
                    <a:lnTo>
                      <a:pt x="389" y="284"/>
                    </a:lnTo>
                    <a:lnTo>
                      <a:pt x="389" y="288"/>
                    </a:lnTo>
                    <a:lnTo>
                      <a:pt x="388" y="291"/>
                    </a:lnTo>
                    <a:lnTo>
                      <a:pt x="387" y="291"/>
                    </a:lnTo>
                    <a:lnTo>
                      <a:pt x="383" y="291"/>
                    </a:lnTo>
                    <a:lnTo>
                      <a:pt x="382" y="291"/>
                    </a:lnTo>
                    <a:lnTo>
                      <a:pt x="380" y="291"/>
                    </a:lnTo>
                    <a:lnTo>
                      <a:pt x="380" y="289"/>
                    </a:lnTo>
                    <a:lnTo>
                      <a:pt x="379" y="288"/>
                    </a:lnTo>
                    <a:lnTo>
                      <a:pt x="378" y="285"/>
                    </a:lnTo>
                    <a:lnTo>
                      <a:pt x="375" y="288"/>
                    </a:lnTo>
                    <a:lnTo>
                      <a:pt x="374" y="289"/>
                    </a:lnTo>
                    <a:lnTo>
                      <a:pt x="374" y="291"/>
                    </a:lnTo>
                    <a:lnTo>
                      <a:pt x="375" y="293"/>
                    </a:lnTo>
                    <a:lnTo>
                      <a:pt x="375" y="294"/>
                    </a:lnTo>
                    <a:lnTo>
                      <a:pt x="374" y="296"/>
                    </a:lnTo>
                    <a:lnTo>
                      <a:pt x="373" y="297"/>
                    </a:lnTo>
                    <a:lnTo>
                      <a:pt x="376" y="298"/>
                    </a:lnTo>
                    <a:lnTo>
                      <a:pt x="379" y="299"/>
                    </a:lnTo>
                    <a:lnTo>
                      <a:pt x="382" y="299"/>
                    </a:lnTo>
                    <a:lnTo>
                      <a:pt x="383" y="302"/>
                    </a:lnTo>
                    <a:lnTo>
                      <a:pt x="385" y="303"/>
                    </a:lnTo>
                    <a:lnTo>
                      <a:pt x="385" y="304"/>
                    </a:lnTo>
                    <a:lnTo>
                      <a:pt x="385" y="307"/>
                    </a:lnTo>
                    <a:lnTo>
                      <a:pt x="385" y="308"/>
                    </a:lnTo>
                    <a:lnTo>
                      <a:pt x="387" y="308"/>
                    </a:lnTo>
                    <a:lnTo>
                      <a:pt x="389" y="308"/>
                    </a:lnTo>
                    <a:lnTo>
                      <a:pt x="389" y="311"/>
                    </a:lnTo>
                    <a:lnTo>
                      <a:pt x="389" y="315"/>
                    </a:lnTo>
                    <a:lnTo>
                      <a:pt x="389" y="317"/>
                    </a:lnTo>
                    <a:lnTo>
                      <a:pt x="388" y="318"/>
                    </a:lnTo>
                    <a:lnTo>
                      <a:pt x="385" y="318"/>
                    </a:lnTo>
                    <a:lnTo>
                      <a:pt x="382" y="318"/>
                    </a:lnTo>
                    <a:lnTo>
                      <a:pt x="380" y="320"/>
                    </a:lnTo>
                    <a:lnTo>
                      <a:pt x="379" y="322"/>
                    </a:lnTo>
                    <a:lnTo>
                      <a:pt x="378" y="325"/>
                    </a:lnTo>
                    <a:lnTo>
                      <a:pt x="376" y="326"/>
                    </a:lnTo>
                    <a:lnTo>
                      <a:pt x="375" y="329"/>
                    </a:lnTo>
                    <a:lnTo>
                      <a:pt x="374" y="330"/>
                    </a:lnTo>
                    <a:lnTo>
                      <a:pt x="374" y="334"/>
                    </a:lnTo>
                    <a:lnTo>
                      <a:pt x="374" y="335"/>
                    </a:lnTo>
                    <a:lnTo>
                      <a:pt x="374" y="336"/>
                    </a:lnTo>
                    <a:lnTo>
                      <a:pt x="375" y="337"/>
                    </a:lnTo>
                    <a:lnTo>
                      <a:pt x="379" y="339"/>
                    </a:lnTo>
                    <a:lnTo>
                      <a:pt x="379" y="340"/>
                    </a:lnTo>
                    <a:lnTo>
                      <a:pt x="380" y="341"/>
                    </a:lnTo>
                    <a:lnTo>
                      <a:pt x="379" y="345"/>
                    </a:lnTo>
                    <a:lnTo>
                      <a:pt x="378" y="348"/>
                    </a:lnTo>
                    <a:lnTo>
                      <a:pt x="376" y="351"/>
                    </a:lnTo>
                    <a:lnTo>
                      <a:pt x="376" y="354"/>
                    </a:lnTo>
                    <a:lnTo>
                      <a:pt x="376" y="356"/>
                    </a:lnTo>
                    <a:lnTo>
                      <a:pt x="378" y="358"/>
                    </a:lnTo>
                    <a:lnTo>
                      <a:pt x="379" y="359"/>
                    </a:lnTo>
                    <a:lnTo>
                      <a:pt x="380" y="362"/>
                    </a:lnTo>
                    <a:lnTo>
                      <a:pt x="380" y="363"/>
                    </a:lnTo>
                    <a:lnTo>
                      <a:pt x="383" y="364"/>
                    </a:lnTo>
                    <a:lnTo>
                      <a:pt x="385" y="365"/>
                    </a:lnTo>
                    <a:lnTo>
                      <a:pt x="387" y="368"/>
                    </a:lnTo>
                    <a:lnTo>
                      <a:pt x="388" y="370"/>
                    </a:lnTo>
                    <a:lnTo>
                      <a:pt x="389" y="372"/>
                    </a:lnTo>
                    <a:lnTo>
                      <a:pt x="390" y="372"/>
                    </a:lnTo>
                    <a:lnTo>
                      <a:pt x="393" y="370"/>
                    </a:lnTo>
                    <a:lnTo>
                      <a:pt x="394" y="373"/>
                    </a:lnTo>
                    <a:lnTo>
                      <a:pt x="395" y="373"/>
                    </a:lnTo>
                    <a:lnTo>
                      <a:pt x="399" y="372"/>
                    </a:lnTo>
                    <a:lnTo>
                      <a:pt x="401" y="372"/>
                    </a:lnTo>
                    <a:lnTo>
                      <a:pt x="402" y="374"/>
                    </a:lnTo>
                    <a:lnTo>
                      <a:pt x="402" y="378"/>
                    </a:lnTo>
                    <a:lnTo>
                      <a:pt x="402" y="381"/>
                    </a:lnTo>
                    <a:lnTo>
                      <a:pt x="403" y="382"/>
                    </a:lnTo>
                    <a:lnTo>
                      <a:pt x="404" y="383"/>
                    </a:lnTo>
                    <a:lnTo>
                      <a:pt x="406" y="383"/>
                    </a:lnTo>
                    <a:lnTo>
                      <a:pt x="406" y="382"/>
                    </a:lnTo>
                    <a:lnTo>
                      <a:pt x="407" y="383"/>
                    </a:lnTo>
                    <a:lnTo>
                      <a:pt x="409" y="383"/>
                    </a:lnTo>
                    <a:lnTo>
                      <a:pt x="411" y="383"/>
                    </a:lnTo>
                    <a:lnTo>
                      <a:pt x="412" y="383"/>
                    </a:lnTo>
                    <a:lnTo>
                      <a:pt x="412" y="386"/>
                    </a:lnTo>
                    <a:lnTo>
                      <a:pt x="414" y="387"/>
                    </a:lnTo>
                    <a:lnTo>
                      <a:pt x="412" y="393"/>
                    </a:lnTo>
                    <a:lnTo>
                      <a:pt x="412" y="396"/>
                    </a:lnTo>
                    <a:lnTo>
                      <a:pt x="412" y="397"/>
                    </a:lnTo>
                    <a:lnTo>
                      <a:pt x="411" y="400"/>
                    </a:lnTo>
                    <a:lnTo>
                      <a:pt x="412" y="400"/>
                    </a:lnTo>
                    <a:lnTo>
                      <a:pt x="417" y="400"/>
                    </a:lnTo>
                    <a:lnTo>
                      <a:pt x="420" y="401"/>
                    </a:lnTo>
                    <a:lnTo>
                      <a:pt x="422" y="401"/>
                    </a:lnTo>
                    <a:lnTo>
                      <a:pt x="423" y="400"/>
                    </a:lnTo>
                    <a:lnTo>
                      <a:pt x="423" y="398"/>
                    </a:lnTo>
                    <a:lnTo>
                      <a:pt x="422" y="397"/>
                    </a:lnTo>
                    <a:lnTo>
                      <a:pt x="422" y="396"/>
                    </a:lnTo>
                    <a:lnTo>
                      <a:pt x="423" y="394"/>
                    </a:lnTo>
                    <a:lnTo>
                      <a:pt x="425" y="396"/>
                    </a:lnTo>
                    <a:lnTo>
                      <a:pt x="426" y="397"/>
                    </a:lnTo>
                    <a:lnTo>
                      <a:pt x="427" y="400"/>
                    </a:lnTo>
                    <a:lnTo>
                      <a:pt x="430" y="400"/>
                    </a:lnTo>
                    <a:lnTo>
                      <a:pt x="432" y="401"/>
                    </a:lnTo>
                    <a:lnTo>
                      <a:pt x="434" y="401"/>
                    </a:lnTo>
                    <a:lnTo>
                      <a:pt x="434" y="402"/>
                    </a:lnTo>
                    <a:lnTo>
                      <a:pt x="435" y="406"/>
                    </a:lnTo>
                    <a:lnTo>
                      <a:pt x="435" y="407"/>
                    </a:lnTo>
                    <a:lnTo>
                      <a:pt x="436" y="408"/>
                    </a:lnTo>
                    <a:lnTo>
                      <a:pt x="436" y="410"/>
                    </a:lnTo>
                    <a:lnTo>
                      <a:pt x="435" y="411"/>
                    </a:lnTo>
                    <a:lnTo>
                      <a:pt x="435" y="413"/>
                    </a:lnTo>
                    <a:lnTo>
                      <a:pt x="434" y="415"/>
                    </a:lnTo>
                    <a:lnTo>
                      <a:pt x="432" y="416"/>
                    </a:lnTo>
                    <a:lnTo>
                      <a:pt x="432" y="417"/>
                    </a:lnTo>
                    <a:lnTo>
                      <a:pt x="434" y="417"/>
                    </a:lnTo>
                    <a:lnTo>
                      <a:pt x="435" y="417"/>
                    </a:lnTo>
                    <a:lnTo>
                      <a:pt x="435" y="419"/>
                    </a:lnTo>
                    <a:lnTo>
                      <a:pt x="435" y="421"/>
                    </a:lnTo>
                    <a:lnTo>
                      <a:pt x="435" y="422"/>
                    </a:lnTo>
                    <a:lnTo>
                      <a:pt x="436" y="422"/>
                    </a:lnTo>
                    <a:lnTo>
                      <a:pt x="437" y="421"/>
                    </a:lnTo>
                    <a:lnTo>
                      <a:pt x="439" y="421"/>
                    </a:lnTo>
                    <a:lnTo>
                      <a:pt x="440" y="421"/>
                    </a:lnTo>
                    <a:lnTo>
                      <a:pt x="442" y="419"/>
                    </a:lnTo>
                    <a:lnTo>
                      <a:pt x="441" y="417"/>
                    </a:lnTo>
                    <a:lnTo>
                      <a:pt x="441" y="416"/>
                    </a:lnTo>
                    <a:lnTo>
                      <a:pt x="442" y="416"/>
                    </a:lnTo>
                    <a:lnTo>
                      <a:pt x="445" y="416"/>
                    </a:lnTo>
                    <a:lnTo>
                      <a:pt x="446" y="417"/>
                    </a:lnTo>
                    <a:lnTo>
                      <a:pt x="447" y="417"/>
                    </a:lnTo>
                    <a:lnTo>
                      <a:pt x="447" y="416"/>
                    </a:lnTo>
                    <a:lnTo>
                      <a:pt x="449" y="415"/>
                    </a:lnTo>
                    <a:lnTo>
                      <a:pt x="451" y="417"/>
                    </a:lnTo>
                    <a:lnTo>
                      <a:pt x="450" y="419"/>
                    </a:lnTo>
                    <a:lnTo>
                      <a:pt x="450" y="421"/>
                    </a:lnTo>
                    <a:lnTo>
                      <a:pt x="450" y="422"/>
                    </a:lnTo>
                    <a:lnTo>
                      <a:pt x="449" y="425"/>
                    </a:lnTo>
                    <a:lnTo>
                      <a:pt x="447" y="426"/>
                    </a:lnTo>
                    <a:lnTo>
                      <a:pt x="445" y="429"/>
                    </a:lnTo>
                    <a:lnTo>
                      <a:pt x="445" y="430"/>
                    </a:lnTo>
                    <a:lnTo>
                      <a:pt x="446" y="430"/>
                    </a:lnTo>
                    <a:lnTo>
                      <a:pt x="447" y="431"/>
                    </a:lnTo>
                    <a:lnTo>
                      <a:pt x="447" y="432"/>
                    </a:lnTo>
                    <a:lnTo>
                      <a:pt x="445" y="436"/>
                    </a:lnTo>
                    <a:lnTo>
                      <a:pt x="445" y="438"/>
                    </a:lnTo>
                    <a:lnTo>
                      <a:pt x="445" y="440"/>
                    </a:lnTo>
                    <a:lnTo>
                      <a:pt x="445" y="441"/>
                    </a:lnTo>
                    <a:lnTo>
                      <a:pt x="445" y="443"/>
                    </a:lnTo>
                    <a:lnTo>
                      <a:pt x="442" y="445"/>
                    </a:lnTo>
                    <a:lnTo>
                      <a:pt x="442" y="446"/>
                    </a:lnTo>
                    <a:lnTo>
                      <a:pt x="441" y="443"/>
                    </a:lnTo>
                    <a:lnTo>
                      <a:pt x="440" y="445"/>
                    </a:lnTo>
                    <a:lnTo>
                      <a:pt x="439" y="446"/>
                    </a:lnTo>
                    <a:lnTo>
                      <a:pt x="440" y="448"/>
                    </a:lnTo>
                    <a:lnTo>
                      <a:pt x="440" y="451"/>
                    </a:lnTo>
                    <a:lnTo>
                      <a:pt x="439" y="453"/>
                    </a:lnTo>
                    <a:lnTo>
                      <a:pt x="437" y="454"/>
                    </a:lnTo>
                    <a:lnTo>
                      <a:pt x="437" y="457"/>
                    </a:lnTo>
                    <a:lnTo>
                      <a:pt x="437" y="458"/>
                    </a:lnTo>
                    <a:lnTo>
                      <a:pt x="437" y="459"/>
                    </a:lnTo>
                    <a:lnTo>
                      <a:pt x="436" y="459"/>
                    </a:lnTo>
                    <a:lnTo>
                      <a:pt x="435" y="460"/>
                    </a:lnTo>
                    <a:lnTo>
                      <a:pt x="435" y="462"/>
                    </a:lnTo>
                    <a:lnTo>
                      <a:pt x="435" y="465"/>
                    </a:lnTo>
                    <a:lnTo>
                      <a:pt x="435" y="467"/>
                    </a:lnTo>
                    <a:lnTo>
                      <a:pt x="435" y="468"/>
                    </a:lnTo>
                    <a:lnTo>
                      <a:pt x="431" y="467"/>
                    </a:lnTo>
                    <a:lnTo>
                      <a:pt x="430" y="467"/>
                    </a:lnTo>
                    <a:lnTo>
                      <a:pt x="426" y="467"/>
                    </a:lnTo>
                    <a:lnTo>
                      <a:pt x="423" y="467"/>
                    </a:lnTo>
                    <a:lnTo>
                      <a:pt x="421" y="467"/>
                    </a:lnTo>
                    <a:lnTo>
                      <a:pt x="418" y="467"/>
                    </a:lnTo>
                    <a:lnTo>
                      <a:pt x="417" y="465"/>
                    </a:lnTo>
                    <a:lnTo>
                      <a:pt x="414" y="465"/>
                    </a:lnTo>
                    <a:lnTo>
                      <a:pt x="412" y="465"/>
                    </a:lnTo>
                    <a:lnTo>
                      <a:pt x="411" y="467"/>
                    </a:lnTo>
                    <a:lnTo>
                      <a:pt x="411" y="469"/>
                    </a:lnTo>
                    <a:lnTo>
                      <a:pt x="411" y="470"/>
                    </a:lnTo>
                    <a:lnTo>
                      <a:pt x="409" y="472"/>
                    </a:lnTo>
                    <a:lnTo>
                      <a:pt x="408" y="470"/>
                    </a:lnTo>
                    <a:lnTo>
                      <a:pt x="407" y="469"/>
                    </a:lnTo>
                    <a:lnTo>
                      <a:pt x="406" y="467"/>
                    </a:lnTo>
                    <a:lnTo>
                      <a:pt x="404" y="468"/>
                    </a:lnTo>
                    <a:lnTo>
                      <a:pt x="404" y="473"/>
                    </a:lnTo>
                    <a:lnTo>
                      <a:pt x="403" y="477"/>
                    </a:lnTo>
                    <a:lnTo>
                      <a:pt x="402" y="481"/>
                    </a:lnTo>
                    <a:lnTo>
                      <a:pt x="401" y="483"/>
                    </a:lnTo>
                    <a:lnTo>
                      <a:pt x="399" y="483"/>
                    </a:lnTo>
                    <a:lnTo>
                      <a:pt x="397" y="484"/>
                    </a:lnTo>
                    <a:lnTo>
                      <a:pt x="395" y="486"/>
                    </a:lnTo>
                    <a:lnTo>
                      <a:pt x="395" y="488"/>
                    </a:lnTo>
                    <a:lnTo>
                      <a:pt x="393" y="489"/>
                    </a:lnTo>
                    <a:lnTo>
                      <a:pt x="392" y="489"/>
                    </a:lnTo>
                    <a:lnTo>
                      <a:pt x="390" y="489"/>
                    </a:lnTo>
                    <a:lnTo>
                      <a:pt x="389" y="487"/>
                    </a:lnTo>
                    <a:lnTo>
                      <a:pt x="388" y="486"/>
                    </a:lnTo>
                    <a:lnTo>
                      <a:pt x="388" y="483"/>
                    </a:lnTo>
                    <a:lnTo>
                      <a:pt x="388" y="481"/>
                    </a:lnTo>
                    <a:lnTo>
                      <a:pt x="388" y="478"/>
                    </a:lnTo>
                    <a:lnTo>
                      <a:pt x="387" y="477"/>
                    </a:lnTo>
                    <a:lnTo>
                      <a:pt x="385" y="477"/>
                    </a:lnTo>
                    <a:lnTo>
                      <a:pt x="383" y="476"/>
                    </a:lnTo>
                    <a:lnTo>
                      <a:pt x="383" y="474"/>
                    </a:lnTo>
                    <a:lnTo>
                      <a:pt x="382" y="473"/>
                    </a:lnTo>
                    <a:lnTo>
                      <a:pt x="380" y="473"/>
                    </a:lnTo>
                    <a:lnTo>
                      <a:pt x="380" y="472"/>
                    </a:lnTo>
                    <a:lnTo>
                      <a:pt x="382" y="469"/>
                    </a:lnTo>
                    <a:lnTo>
                      <a:pt x="380" y="467"/>
                    </a:lnTo>
                    <a:lnTo>
                      <a:pt x="382" y="465"/>
                    </a:lnTo>
                    <a:lnTo>
                      <a:pt x="380" y="463"/>
                    </a:lnTo>
                    <a:lnTo>
                      <a:pt x="378" y="463"/>
                    </a:lnTo>
                    <a:lnTo>
                      <a:pt x="376" y="463"/>
                    </a:lnTo>
                    <a:lnTo>
                      <a:pt x="376" y="465"/>
                    </a:lnTo>
                    <a:lnTo>
                      <a:pt x="374" y="467"/>
                    </a:lnTo>
                    <a:lnTo>
                      <a:pt x="373" y="468"/>
                    </a:lnTo>
                    <a:lnTo>
                      <a:pt x="371" y="468"/>
                    </a:lnTo>
                    <a:lnTo>
                      <a:pt x="370" y="470"/>
                    </a:lnTo>
                    <a:lnTo>
                      <a:pt x="368" y="470"/>
                    </a:lnTo>
                    <a:lnTo>
                      <a:pt x="366" y="472"/>
                    </a:lnTo>
                    <a:lnTo>
                      <a:pt x="365" y="473"/>
                    </a:lnTo>
                    <a:lnTo>
                      <a:pt x="368" y="474"/>
                    </a:lnTo>
                    <a:lnTo>
                      <a:pt x="366" y="476"/>
                    </a:lnTo>
                    <a:lnTo>
                      <a:pt x="366" y="477"/>
                    </a:lnTo>
                    <a:lnTo>
                      <a:pt x="368" y="478"/>
                    </a:lnTo>
                    <a:lnTo>
                      <a:pt x="368" y="481"/>
                    </a:lnTo>
                    <a:lnTo>
                      <a:pt x="368" y="483"/>
                    </a:lnTo>
                    <a:lnTo>
                      <a:pt x="366" y="484"/>
                    </a:lnTo>
                    <a:lnTo>
                      <a:pt x="365" y="484"/>
                    </a:lnTo>
                    <a:lnTo>
                      <a:pt x="364" y="486"/>
                    </a:lnTo>
                    <a:lnTo>
                      <a:pt x="366" y="488"/>
                    </a:lnTo>
                    <a:lnTo>
                      <a:pt x="366" y="491"/>
                    </a:lnTo>
                    <a:lnTo>
                      <a:pt x="365" y="493"/>
                    </a:lnTo>
                    <a:lnTo>
                      <a:pt x="361" y="496"/>
                    </a:lnTo>
                    <a:lnTo>
                      <a:pt x="360" y="496"/>
                    </a:lnTo>
                    <a:lnTo>
                      <a:pt x="360" y="493"/>
                    </a:lnTo>
                    <a:lnTo>
                      <a:pt x="357" y="493"/>
                    </a:lnTo>
                    <a:lnTo>
                      <a:pt x="355" y="492"/>
                    </a:lnTo>
                    <a:lnTo>
                      <a:pt x="352" y="491"/>
                    </a:lnTo>
                    <a:lnTo>
                      <a:pt x="350" y="489"/>
                    </a:lnTo>
                    <a:lnTo>
                      <a:pt x="349" y="488"/>
                    </a:lnTo>
                    <a:lnTo>
                      <a:pt x="346" y="487"/>
                    </a:lnTo>
                    <a:lnTo>
                      <a:pt x="344" y="487"/>
                    </a:lnTo>
                    <a:lnTo>
                      <a:pt x="342" y="487"/>
                    </a:lnTo>
                    <a:lnTo>
                      <a:pt x="341" y="488"/>
                    </a:lnTo>
                    <a:lnTo>
                      <a:pt x="341" y="486"/>
                    </a:lnTo>
                    <a:lnTo>
                      <a:pt x="342" y="484"/>
                    </a:lnTo>
                    <a:lnTo>
                      <a:pt x="341" y="484"/>
                    </a:lnTo>
                    <a:lnTo>
                      <a:pt x="337" y="484"/>
                    </a:lnTo>
                    <a:lnTo>
                      <a:pt x="336" y="486"/>
                    </a:lnTo>
                    <a:lnTo>
                      <a:pt x="335" y="483"/>
                    </a:lnTo>
                    <a:lnTo>
                      <a:pt x="333" y="482"/>
                    </a:lnTo>
                    <a:lnTo>
                      <a:pt x="332" y="478"/>
                    </a:lnTo>
                    <a:lnTo>
                      <a:pt x="330" y="477"/>
                    </a:lnTo>
                    <a:lnTo>
                      <a:pt x="328" y="477"/>
                    </a:lnTo>
                    <a:lnTo>
                      <a:pt x="327" y="476"/>
                    </a:lnTo>
                    <a:lnTo>
                      <a:pt x="327" y="474"/>
                    </a:lnTo>
                    <a:lnTo>
                      <a:pt x="326" y="474"/>
                    </a:lnTo>
                    <a:lnTo>
                      <a:pt x="323" y="474"/>
                    </a:lnTo>
                    <a:lnTo>
                      <a:pt x="321" y="473"/>
                    </a:lnTo>
                    <a:lnTo>
                      <a:pt x="319" y="472"/>
                    </a:lnTo>
                    <a:lnTo>
                      <a:pt x="318" y="472"/>
                    </a:lnTo>
                    <a:lnTo>
                      <a:pt x="317" y="473"/>
                    </a:lnTo>
                    <a:lnTo>
                      <a:pt x="316" y="473"/>
                    </a:lnTo>
                    <a:lnTo>
                      <a:pt x="314" y="473"/>
                    </a:lnTo>
                    <a:lnTo>
                      <a:pt x="312" y="473"/>
                    </a:lnTo>
                    <a:lnTo>
                      <a:pt x="311" y="473"/>
                    </a:lnTo>
                    <a:lnTo>
                      <a:pt x="308" y="476"/>
                    </a:lnTo>
                    <a:lnTo>
                      <a:pt x="307" y="477"/>
                    </a:lnTo>
                    <a:lnTo>
                      <a:pt x="307" y="481"/>
                    </a:lnTo>
                    <a:lnTo>
                      <a:pt x="305" y="482"/>
                    </a:lnTo>
                    <a:lnTo>
                      <a:pt x="304" y="483"/>
                    </a:lnTo>
                    <a:lnTo>
                      <a:pt x="302" y="484"/>
                    </a:lnTo>
                    <a:lnTo>
                      <a:pt x="302" y="488"/>
                    </a:lnTo>
                    <a:lnTo>
                      <a:pt x="303" y="492"/>
                    </a:lnTo>
                    <a:lnTo>
                      <a:pt x="303" y="496"/>
                    </a:lnTo>
                    <a:lnTo>
                      <a:pt x="304" y="500"/>
                    </a:lnTo>
                    <a:lnTo>
                      <a:pt x="307" y="502"/>
                    </a:lnTo>
                    <a:lnTo>
                      <a:pt x="311" y="505"/>
                    </a:lnTo>
                    <a:lnTo>
                      <a:pt x="313" y="507"/>
                    </a:lnTo>
                    <a:lnTo>
                      <a:pt x="318" y="508"/>
                    </a:lnTo>
                    <a:lnTo>
                      <a:pt x="321" y="511"/>
                    </a:lnTo>
                    <a:lnTo>
                      <a:pt x="326" y="512"/>
                    </a:lnTo>
                    <a:lnTo>
                      <a:pt x="328" y="512"/>
                    </a:lnTo>
                    <a:lnTo>
                      <a:pt x="332" y="514"/>
                    </a:lnTo>
                    <a:lnTo>
                      <a:pt x="333" y="514"/>
                    </a:lnTo>
                    <a:lnTo>
                      <a:pt x="336" y="515"/>
                    </a:lnTo>
                    <a:lnTo>
                      <a:pt x="337" y="516"/>
                    </a:lnTo>
                    <a:lnTo>
                      <a:pt x="338" y="517"/>
                    </a:lnTo>
                    <a:lnTo>
                      <a:pt x="342" y="522"/>
                    </a:lnTo>
                    <a:lnTo>
                      <a:pt x="344" y="525"/>
                    </a:lnTo>
                    <a:lnTo>
                      <a:pt x="345" y="525"/>
                    </a:lnTo>
                    <a:lnTo>
                      <a:pt x="345" y="527"/>
                    </a:lnTo>
                    <a:lnTo>
                      <a:pt x="345" y="530"/>
                    </a:lnTo>
                    <a:lnTo>
                      <a:pt x="344" y="534"/>
                    </a:lnTo>
                    <a:lnTo>
                      <a:pt x="344" y="536"/>
                    </a:lnTo>
                    <a:lnTo>
                      <a:pt x="342" y="543"/>
                    </a:lnTo>
                    <a:lnTo>
                      <a:pt x="342" y="545"/>
                    </a:lnTo>
                    <a:lnTo>
                      <a:pt x="342" y="548"/>
                    </a:lnTo>
                    <a:lnTo>
                      <a:pt x="341" y="550"/>
                    </a:lnTo>
                    <a:lnTo>
                      <a:pt x="338" y="553"/>
                    </a:lnTo>
                    <a:lnTo>
                      <a:pt x="337" y="557"/>
                    </a:lnTo>
                    <a:lnTo>
                      <a:pt x="338" y="559"/>
                    </a:lnTo>
                    <a:lnTo>
                      <a:pt x="337" y="562"/>
                    </a:lnTo>
                    <a:lnTo>
                      <a:pt x="336" y="563"/>
                    </a:lnTo>
                    <a:lnTo>
                      <a:pt x="335" y="564"/>
                    </a:lnTo>
                    <a:lnTo>
                      <a:pt x="333" y="567"/>
                    </a:lnTo>
                    <a:lnTo>
                      <a:pt x="332" y="572"/>
                    </a:lnTo>
                    <a:lnTo>
                      <a:pt x="331" y="573"/>
                    </a:lnTo>
                    <a:lnTo>
                      <a:pt x="330" y="576"/>
                    </a:lnTo>
                    <a:lnTo>
                      <a:pt x="330" y="577"/>
                    </a:lnTo>
                    <a:lnTo>
                      <a:pt x="331" y="579"/>
                    </a:lnTo>
                    <a:lnTo>
                      <a:pt x="333" y="582"/>
                    </a:lnTo>
                    <a:lnTo>
                      <a:pt x="335" y="586"/>
                    </a:lnTo>
                    <a:lnTo>
                      <a:pt x="336" y="588"/>
                    </a:lnTo>
                    <a:lnTo>
                      <a:pt x="337" y="590"/>
                    </a:lnTo>
                    <a:lnTo>
                      <a:pt x="338" y="592"/>
                    </a:lnTo>
                    <a:lnTo>
                      <a:pt x="341" y="593"/>
                    </a:lnTo>
                    <a:lnTo>
                      <a:pt x="342" y="595"/>
                    </a:lnTo>
                    <a:lnTo>
                      <a:pt x="344" y="596"/>
                    </a:lnTo>
                    <a:lnTo>
                      <a:pt x="345" y="597"/>
                    </a:lnTo>
                    <a:lnTo>
                      <a:pt x="345" y="601"/>
                    </a:lnTo>
                    <a:lnTo>
                      <a:pt x="345" y="602"/>
                    </a:lnTo>
                    <a:lnTo>
                      <a:pt x="345" y="605"/>
                    </a:lnTo>
                    <a:lnTo>
                      <a:pt x="345" y="609"/>
                    </a:lnTo>
                    <a:lnTo>
                      <a:pt x="345" y="611"/>
                    </a:lnTo>
                    <a:lnTo>
                      <a:pt x="345" y="615"/>
                    </a:lnTo>
                    <a:lnTo>
                      <a:pt x="345" y="617"/>
                    </a:lnTo>
                    <a:lnTo>
                      <a:pt x="347" y="621"/>
                    </a:lnTo>
                    <a:lnTo>
                      <a:pt x="349" y="624"/>
                    </a:lnTo>
                    <a:lnTo>
                      <a:pt x="349" y="629"/>
                    </a:lnTo>
                    <a:lnTo>
                      <a:pt x="345" y="629"/>
                    </a:lnTo>
                    <a:lnTo>
                      <a:pt x="344" y="626"/>
                    </a:lnTo>
                    <a:lnTo>
                      <a:pt x="341" y="625"/>
                    </a:lnTo>
                    <a:lnTo>
                      <a:pt x="338" y="624"/>
                    </a:lnTo>
                    <a:lnTo>
                      <a:pt x="337" y="624"/>
                    </a:lnTo>
                    <a:lnTo>
                      <a:pt x="332" y="623"/>
                    </a:lnTo>
                    <a:lnTo>
                      <a:pt x="331" y="623"/>
                    </a:lnTo>
                    <a:lnTo>
                      <a:pt x="330" y="623"/>
                    </a:lnTo>
                    <a:lnTo>
                      <a:pt x="328" y="624"/>
                    </a:lnTo>
                    <a:lnTo>
                      <a:pt x="326" y="624"/>
                    </a:lnTo>
                    <a:lnTo>
                      <a:pt x="323" y="624"/>
                    </a:lnTo>
                    <a:lnTo>
                      <a:pt x="322" y="625"/>
                    </a:lnTo>
                    <a:lnTo>
                      <a:pt x="319" y="626"/>
                    </a:lnTo>
                    <a:lnTo>
                      <a:pt x="318" y="629"/>
                    </a:lnTo>
                    <a:lnTo>
                      <a:pt x="317" y="629"/>
                    </a:lnTo>
                    <a:lnTo>
                      <a:pt x="316" y="630"/>
                    </a:lnTo>
                    <a:lnTo>
                      <a:pt x="314" y="630"/>
                    </a:lnTo>
                    <a:lnTo>
                      <a:pt x="313" y="631"/>
                    </a:lnTo>
                    <a:lnTo>
                      <a:pt x="312" y="633"/>
                    </a:lnTo>
                    <a:lnTo>
                      <a:pt x="311" y="634"/>
                    </a:lnTo>
                    <a:lnTo>
                      <a:pt x="308" y="635"/>
                    </a:lnTo>
                    <a:lnTo>
                      <a:pt x="307" y="636"/>
                    </a:lnTo>
                    <a:lnTo>
                      <a:pt x="304" y="636"/>
                    </a:lnTo>
                    <a:lnTo>
                      <a:pt x="302" y="638"/>
                    </a:lnTo>
                    <a:lnTo>
                      <a:pt x="299" y="636"/>
                    </a:lnTo>
                    <a:lnTo>
                      <a:pt x="298" y="635"/>
                    </a:lnTo>
                    <a:lnTo>
                      <a:pt x="297" y="633"/>
                    </a:lnTo>
                    <a:lnTo>
                      <a:pt x="295" y="631"/>
                    </a:lnTo>
                    <a:lnTo>
                      <a:pt x="293" y="631"/>
                    </a:lnTo>
                    <a:lnTo>
                      <a:pt x="290" y="631"/>
                    </a:lnTo>
                    <a:lnTo>
                      <a:pt x="289" y="630"/>
                    </a:lnTo>
                    <a:lnTo>
                      <a:pt x="288" y="629"/>
                    </a:lnTo>
                    <a:lnTo>
                      <a:pt x="286" y="626"/>
                    </a:lnTo>
                    <a:lnTo>
                      <a:pt x="285" y="625"/>
                    </a:lnTo>
                    <a:lnTo>
                      <a:pt x="284" y="624"/>
                    </a:lnTo>
                    <a:lnTo>
                      <a:pt x="284" y="623"/>
                    </a:lnTo>
                    <a:lnTo>
                      <a:pt x="284" y="621"/>
                    </a:lnTo>
                    <a:lnTo>
                      <a:pt x="284" y="620"/>
                    </a:lnTo>
                    <a:lnTo>
                      <a:pt x="283" y="619"/>
                    </a:lnTo>
                    <a:lnTo>
                      <a:pt x="281" y="619"/>
                    </a:lnTo>
                    <a:lnTo>
                      <a:pt x="280" y="617"/>
                    </a:lnTo>
                    <a:lnTo>
                      <a:pt x="278" y="616"/>
                    </a:lnTo>
                    <a:lnTo>
                      <a:pt x="276" y="615"/>
                    </a:lnTo>
                    <a:lnTo>
                      <a:pt x="275" y="615"/>
                    </a:lnTo>
                    <a:lnTo>
                      <a:pt x="271" y="612"/>
                    </a:lnTo>
                    <a:lnTo>
                      <a:pt x="270" y="611"/>
                    </a:lnTo>
                    <a:lnTo>
                      <a:pt x="269" y="610"/>
                    </a:lnTo>
                    <a:lnTo>
                      <a:pt x="270" y="610"/>
                    </a:lnTo>
                    <a:lnTo>
                      <a:pt x="271" y="609"/>
                    </a:lnTo>
                    <a:lnTo>
                      <a:pt x="271" y="607"/>
                    </a:lnTo>
                    <a:lnTo>
                      <a:pt x="273" y="606"/>
                    </a:lnTo>
                    <a:lnTo>
                      <a:pt x="274" y="604"/>
                    </a:lnTo>
                    <a:lnTo>
                      <a:pt x="274" y="602"/>
                    </a:lnTo>
                    <a:lnTo>
                      <a:pt x="274" y="601"/>
                    </a:lnTo>
                    <a:lnTo>
                      <a:pt x="271" y="601"/>
                    </a:lnTo>
                    <a:lnTo>
                      <a:pt x="270" y="601"/>
                    </a:lnTo>
                    <a:lnTo>
                      <a:pt x="269" y="600"/>
                    </a:lnTo>
                    <a:lnTo>
                      <a:pt x="267" y="597"/>
                    </a:lnTo>
                    <a:lnTo>
                      <a:pt x="264" y="596"/>
                    </a:lnTo>
                    <a:lnTo>
                      <a:pt x="262" y="595"/>
                    </a:lnTo>
                    <a:lnTo>
                      <a:pt x="260" y="595"/>
                    </a:lnTo>
                    <a:lnTo>
                      <a:pt x="256" y="595"/>
                    </a:lnTo>
                    <a:lnTo>
                      <a:pt x="251" y="595"/>
                    </a:lnTo>
                    <a:lnTo>
                      <a:pt x="247" y="593"/>
                    </a:lnTo>
                    <a:lnTo>
                      <a:pt x="246" y="592"/>
                    </a:lnTo>
                    <a:lnTo>
                      <a:pt x="245" y="591"/>
                    </a:lnTo>
                    <a:lnTo>
                      <a:pt x="243" y="590"/>
                    </a:lnTo>
                    <a:lnTo>
                      <a:pt x="242" y="590"/>
                    </a:lnTo>
                    <a:lnTo>
                      <a:pt x="241" y="588"/>
                    </a:lnTo>
                    <a:lnTo>
                      <a:pt x="240" y="587"/>
                    </a:lnTo>
                    <a:lnTo>
                      <a:pt x="238" y="585"/>
                    </a:lnTo>
                    <a:lnTo>
                      <a:pt x="237" y="582"/>
                    </a:lnTo>
                    <a:lnTo>
                      <a:pt x="236" y="582"/>
                    </a:lnTo>
                    <a:lnTo>
                      <a:pt x="233" y="581"/>
                    </a:lnTo>
                    <a:lnTo>
                      <a:pt x="231" y="579"/>
                    </a:lnTo>
                    <a:lnTo>
                      <a:pt x="229" y="577"/>
                    </a:lnTo>
                    <a:lnTo>
                      <a:pt x="227" y="577"/>
                    </a:lnTo>
                    <a:lnTo>
                      <a:pt x="226" y="577"/>
                    </a:lnTo>
                    <a:lnTo>
                      <a:pt x="223" y="577"/>
                    </a:lnTo>
                    <a:lnTo>
                      <a:pt x="222" y="577"/>
                    </a:lnTo>
                    <a:lnTo>
                      <a:pt x="219" y="577"/>
                    </a:lnTo>
                    <a:lnTo>
                      <a:pt x="217" y="577"/>
                    </a:lnTo>
                    <a:lnTo>
                      <a:pt x="213" y="579"/>
                    </a:lnTo>
                    <a:lnTo>
                      <a:pt x="210" y="582"/>
                    </a:lnTo>
                    <a:lnTo>
                      <a:pt x="210" y="587"/>
                    </a:lnTo>
                    <a:lnTo>
                      <a:pt x="209" y="590"/>
                    </a:lnTo>
                    <a:lnTo>
                      <a:pt x="210" y="593"/>
                    </a:lnTo>
                    <a:lnTo>
                      <a:pt x="210" y="596"/>
                    </a:lnTo>
                    <a:lnTo>
                      <a:pt x="209" y="600"/>
                    </a:lnTo>
                    <a:lnTo>
                      <a:pt x="208" y="597"/>
                    </a:lnTo>
                    <a:lnTo>
                      <a:pt x="207" y="597"/>
                    </a:lnTo>
                    <a:lnTo>
                      <a:pt x="203" y="601"/>
                    </a:lnTo>
                    <a:lnTo>
                      <a:pt x="200" y="604"/>
                    </a:lnTo>
                    <a:lnTo>
                      <a:pt x="199" y="606"/>
                    </a:lnTo>
                    <a:lnTo>
                      <a:pt x="198" y="609"/>
                    </a:lnTo>
                    <a:lnTo>
                      <a:pt x="196" y="610"/>
                    </a:lnTo>
                    <a:lnTo>
                      <a:pt x="193" y="615"/>
                    </a:lnTo>
                    <a:lnTo>
                      <a:pt x="189" y="615"/>
                    </a:lnTo>
                    <a:lnTo>
                      <a:pt x="188" y="612"/>
                    </a:lnTo>
                    <a:lnTo>
                      <a:pt x="186" y="611"/>
                    </a:lnTo>
                    <a:lnTo>
                      <a:pt x="185" y="609"/>
                    </a:lnTo>
                    <a:lnTo>
                      <a:pt x="183" y="609"/>
                    </a:lnTo>
                    <a:lnTo>
                      <a:pt x="181" y="609"/>
                    </a:lnTo>
                    <a:lnTo>
                      <a:pt x="180" y="610"/>
                    </a:lnTo>
                    <a:lnTo>
                      <a:pt x="180" y="611"/>
                    </a:lnTo>
                    <a:lnTo>
                      <a:pt x="176" y="612"/>
                    </a:lnTo>
                    <a:lnTo>
                      <a:pt x="174" y="615"/>
                    </a:lnTo>
                    <a:lnTo>
                      <a:pt x="171" y="612"/>
                    </a:lnTo>
                    <a:lnTo>
                      <a:pt x="170" y="611"/>
                    </a:lnTo>
                    <a:lnTo>
                      <a:pt x="169" y="610"/>
                    </a:lnTo>
                    <a:lnTo>
                      <a:pt x="169" y="607"/>
                    </a:lnTo>
                    <a:lnTo>
                      <a:pt x="169" y="606"/>
                    </a:lnTo>
                    <a:lnTo>
                      <a:pt x="169" y="605"/>
                    </a:lnTo>
                    <a:lnTo>
                      <a:pt x="167" y="604"/>
                    </a:lnTo>
                    <a:lnTo>
                      <a:pt x="167" y="602"/>
                    </a:lnTo>
                    <a:lnTo>
                      <a:pt x="166" y="602"/>
                    </a:lnTo>
                    <a:lnTo>
                      <a:pt x="165" y="602"/>
                    </a:lnTo>
                    <a:lnTo>
                      <a:pt x="165" y="604"/>
                    </a:lnTo>
                    <a:lnTo>
                      <a:pt x="162" y="605"/>
                    </a:lnTo>
                    <a:lnTo>
                      <a:pt x="158" y="605"/>
                    </a:lnTo>
                    <a:lnTo>
                      <a:pt x="157" y="605"/>
                    </a:lnTo>
                    <a:lnTo>
                      <a:pt x="155" y="605"/>
                    </a:lnTo>
                    <a:lnTo>
                      <a:pt x="152" y="604"/>
                    </a:lnTo>
                    <a:lnTo>
                      <a:pt x="150" y="604"/>
                    </a:lnTo>
                    <a:lnTo>
                      <a:pt x="148" y="604"/>
                    </a:lnTo>
                    <a:lnTo>
                      <a:pt x="147" y="604"/>
                    </a:lnTo>
                    <a:lnTo>
                      <a:pt x="145" y="604"/>
                    </a:lnTo>
                    <a:lnTo>
                      <a:pt x="142" y="606"/>
                    </a:lnTo>
                    <a:lnTo>
                      <a:pt x="138" y="609"/>
                    </a:lnTo>
                    <a:lnTo>
                      <a:pt x="133" y="612"/>
                    </a:lnTo>
                    <a:lnTo>
                      <a:pt x="127" y="617"/>
                    </a:lnTo>
                    <a:lnTo>
                      <a:pt x="126" y="617"/>
                    </a:lnTo>
                    <a:lnTo>
                      <a:pt x="123" y="615"/>
                    </a:lnTo>
                    <a:lnTo>
                      <a:pt x="122" y="615"/>
                    </a:lnTo>
                    <a:lnTo>
                      <a:pt x="120" y="615"/>
                    </a:lnTo>
                    <a:lnTo>
                      <a:pt x="118" y="612"/>
                    </a:lnTo>
                    <a:lnTo>
                      <a:pt x="114" y="612"/>
                    </a:lnTo>
                    <a:lnTo>
                      <a:pt x="112" y="612"/>
                    </a:lnTo>
                    <a:lnTo>
                      <a:pt x="110" y="611"/>
                    </a:lnTo>
                    <a:lnTo>
                      <a:pt x="109" y="609"/>
                    </a:lnTo>
                    <a:lnTo>
                      <a:pt x="109" y="605"/>
                    </a:lnTo>
                    <a:lnTo>
                      <a:pt x="109" y="604"/>
                    </a:lnTo>
                    <a:lnTo>
                      <a:pt x="109" y="601"/>
                    </a:lnTo>
                    <a:lnTo>
                      <a:pt x="108" y="597"/>
                    </a:lnTo>
                    <a:lnTo>
                      <a:pt x="107" y="595"/>
                    </a:lnTo>
                    <a:lnTo>
                      <a:pt x="105" y="592"/>
                    </a:lnTo>
                    <a:lnTo>
                      <a:pt x="104" y="588"/>
                    </a:lnTo>
                    <a:lnTo>
                      <a:pt x="100" y="582"/>
                    </a:lnTo>
                    <a:lnTo>
                      <a:pt x="99" y="582"/>
                    </a:lnTo>
                    <a:lnTo>
                      <a:pt x="98" y="581"/>
                    </a:lnTo>
                    <a:lnTo>
                      <a:pt x="95" y="581"/>
                    </a:lnTo>
                    <a:lnTo>
                      <a:pt x="94" y="578"/>
                    </a:lnTo>
                    <a:lnTo>
                      <a:pt x="93" y="577"/>
                    </a:lnTo>
                    <a:lnTo>
                      <a:pt x="93" y="574"/>
                    </a:lnTo>
                    <a:lnTo>
                      <a:pt x="93" y="571"/>
                    </a:lnTo>
                    <a:lnTo>
                      <a:pt x="93" y="566"/>
                    </a:lnTo>
                    <a:lnTo>
                      <a:pt x="94" y="559"/>
                    </a:lnTo>
                    <a:lnTo>
                      <a:pt x="95" y="555"/>
                    </a:lnTo>
                    <a:lnTo>
                      <a:pt x="96" y="550"/>
                    </a:lnTo>
                    <a:lnTo>
                      <a:pt x="98" y="548"/>
                    </a:lnTo>
                    <a:lnTo>
                      <a:pt x="100" y="535"/>
                    </a:lnTo>
                    <a:lnTo>
                      <a:pt x="103" y="531"/>
                    </a:lnTo>
                    <a:lnTo>
                      <a:pt x="104" y="529"/>
                    </a:lnTo>
                    <a:lnTo>
                      <a:pt x="103" y="529"/>
                    </a:lnTo>
                    <a:lnTo>
                      <a:pt x="100" y="529"/>
                    </a:lnTo>
                    <a:lnTo>
                      <a:pt x="99" y="529"/>
                    </a:lnTo>
                    <a:lnTo>
                      <a:pt x="98" y="529"/>
                    </a:lnTo>
                    <a:lnTo>
                      <a:pt x="95" y="527"/>
                    </a:lnTo>
                    <a:lnTo>
                      <a:pt x="93" y="526"/>
                    </a:lnTo>
                    <a:lnTo>
                      <a:pt x="94" y="525"/>
                    </a:lnTo>
                    <a:lnTo>
                      <a:pt x="94" y="522"/>
                    </a:lnTo>
                    <a:lnTo>
                      <a:pt x="94" y="521"/>
                    </a:lnTo>
                    <a:lnTo>
                      <a:pt x="93" y="521"/>
                    </a:lnTo>
                    <a:lnTo>
                      <a:pt x="93" y="520"/>
                    </a:lnTo>
                    <a:lnTo>
                      <a:pt x="93" y="519"/>
                    </a:lnTo>
                    <a:lnTo>
                      <a:pt x="91" y="517"/>
                    </a:lnTo>
                    <a:lnTo>
                      <a:pt x="90" y="516"/>
                    </a:lnTo>
                    <a:lnTo>
                      <a:pt x="90" y="515"/>
                    </a:lnTo>
                    <a:lnTo>
                      <a:pt x="89" y="515"/>
                    </a:lnTo>
                    <a:lnTo>
                      <a:pt x="89" y="514"/>
                    </a:lnTo>
                    <a:lnTo>
                      <a:pt x="87" y="514"/>
                    </a:lnTo>
                    <a:lnTo>
                      <a:pt x="87" y="512"/>
                    </a:lnTo>
                    <a:lnTo>
                      <a:pt x="87" y="511"/>
                    </a:lnTo>
                    <a:lnTo>
                      <a:pt x="87" y="508"/>
                    </a:lnTo>
                    <a:lnTo>
                      <a:pt x="85" y="507"/>
                    </a:lnTo>
                    <a:lnTo>
                      <a:pt x="84" y="506"/>
                    </a:lnTo>
                    <a:lnTo>
                      <a:pt x="82" y="505"/>
                    </a:lnTo>
                    <a:lnTo>
                      <a:pt x="79" y="502"/>
                    </a:lnTo>
                    <a:lnTo>
                      <a:pt x="79" y="500"/>
                    </a:lnTo>
                    <a:lnTo>
                      <a:pt x="79" y="497"/>
                    </a:lnTo>
                    <a:lnTo>
                      <a:pt x="80" y="496"/>
                    </a:lnTo>
                    <a:lnTo>
                      <a:pt x="84" y="497"/>
                    </a:lnTo>
                    <a:lnTo>
                      <a:pt x="85" y="496"/>
                    </a:lnTo>
                    <a:lnTo>
                      <a:pt x="87" y="492"/>
                    </a:lnTo>
                    <a:lnTo>
                      <a:pt x="89" y="491"/>
                    </a:lnTo>
                    <a:lnTo>
                      <a:pt x="90" y="489"/>
                    </a:lnTo>
                    <a:lnTo>
                      <a:pt x="91" y="489"/>
                    </a:lnTo>
                    <a:lnTo>
                      <a:pt x="95" y="486"/>
                    </a:lnTo>
                    <a:lnTo>
                      <a:pt x="96" y="484"/>
                    </a:lnTo>
                    <a:lnTo>
                      <a:pt x="98" y="483"/>
                    </a:lnTo>
                    <a:lnTo>
                      <a:pt x="96" y="481"/>
                    </a:lnTo>
                    <a:lnTo>
                      <a:pt x="95" y="481"/>
                    </a:lnTo>
                    <a:lnTo>
                      <a:pt x="93" y="481"/>
                    </a:lnTo>
                    <a:lnTo>
                      <a:pt x="91" y="482"/>
                    </a:lnTo>
                    <a:lnTo>
                      <a:pt x="89" y="482"/>
                    </a:lnTo>
                    <a:lnTo>
                      <a:pt x="87" y="478"/>
                    </a:lnTo>
                    <a:lnTo>
                      <a:pt x="87" y="477"/>
                    </a:lnTo>
                    <a:lnTo>
                      <a:pt x="84" y="474"/>
                    </a:lnTo>
                    <a:lnTo>
                      <a:pt x="82" y="472"/>
                    </a:lnTo>
                    <a:lnTo>
                      <a:pt x="81" y="472"/>
                    </a:lnTo>
                    <a:lnTo>
                      <a:pt x="79" y="470"/>
                    </a:lnTo>
                    <a:lnTo>
                      <a:pt x="77" y="472"/>
                    </a:lnTo>
                    <a:lnTo>
                      <a:pt x="75" y="472"/>
                    </a:lnTo>
                    <a:lnTo>
                      <a:pt x="75" y="469"/>
                    </a:lnTo>
                    <a:lnTo>
                      <a:pt x="75" y="468"/>
                    </a:lnTo>
                    <a:lnTo>
                      <a:pt x="76" y="467"/>
                    </a:lnTo>
                    <a:lnTo>
                      <a:pt x="77" y="467"/>
                    </a:lnTo>
                    <a:lnTo>
                      <a:pt x="77" y="465"/>
                    </a:lnTo>
                    <a:lnTo>
                      <a:pt x="75" y="463"/>
                    </a:lnTo>
                    <a:lnTo>
                      <a:pt x="72" y="462"/>
                    </a:lnTo>
                    <a:lnTo>
                      <a:pt x="68" y="460"/>
                    </a:lnTo>
                    <a:lnTo>
                      <a:pt x="66" y="460"/>
                    </a:lnTo>
                    <a:lnTo>
                      <a:pt x="65" y="459"/>
                    </a:lnTo>
                    <a:lnTo>
                      <a:pt x="63" y="457"/>
                    </a:lnTo>
                    <a:lnTo>
                      <a:pt x="63" y="455"/>
                    </a:lnTo>
                    <a:lnTo>
                      <a:pt x="61" y="455"/>
                    </a:lnTo>
                    <a:lnTo>
                      <a:pt x="60" y="455"/>
                    </a:lnTo>
                    <a:lnTo>
                      <a:pt x="56" y="458"/>
                    </a:lnTo>
                    <a:lnTo>
                      <a:pt x="53" y="453"/>
                    </a:lnTo>
                    <a:lnTo>
                      <a:pt x="52" y="449"/>
                    </a:lnTo>
                    <a:lnTo>
                      <a:pt x="52" y="446"/>
                    </a:lnTo>
                    <a:lnTo>
                      <a:pt x="51" y="446"/>
                    </a:lnTo>
                    <a:lnTo>
                      <a:pt x="49" y="445"/>
                    </a:lnTo>
                    <a:lnTo>
                      <a:pt x="47" y="445"/>
                    </a:lnTo>
                    <a:lnTo>
                      <a:pt x="46" y="443"/>
                    </a:lnTo>
                    <a:lnTo>
                      <a:pt x="46" y="439"/>
                    </a:lnTo>
                    <a:lnTo>
                      <a:pt x="44" y="430"/>
                    </a:lnTo>
                    <a:lnTo>
                      <a:pt x="44" y="427"/>
                    </a:lnTo>
                    <a:lnTo>
                      <a:pt x="43" y="425"/>
                    </a:lnTo>
                    <a:lnTo>
                      <a:pt x="44" y="424"/>
                    </a:lnTo>
                    <a:lnTo>
                      <a:pt x="46" y="421"/>
                    </a:lnTo>
                    <a:lnTo>
                      <a:pt x="46" y="419"/>
                    </a:lnTo>
                    <a:lnTo>
                      <a:pt x="44" y="419"/>
                    </a:lnTo>
                    <a:lnTo>
                      <a:pt x="43" y="419"/>
                    </a:lnTo>
                    <a:lnTo>
                      <a:pt x="39" y="419"/>
                    </a:lnTo>
                    <a:lnTo>
                      <a:pt x="38" y="417"/>
                    </a:lnTo>
                    <a:lnTo>
                      <a:pt x="38" y="416"/>
                    </a:lnTo>
                    <a:lnTo>
                      <a:pt x="34" y="412"/>
                    </a:lnTo>
                    <a:lnTo>
                      <a:pt x="33" y="410"/>
                    </a:lnTo>
                    <a:lnTo>
                      <a:pt x="30" y="407"/>
                    </a:lnTo>
                    <a:lnTo>
                      <a:pt x="30" y="403"/>
                    </a:lnTo>
                    <a:lnTo>
                      <a:pt x="32" y="402"/>
                    </a:lnTo>
                    <a:lnTo>
                      <a:pt x="32" y="401"/>
                    </a:lnTo>
                    <a:lnTo>
                      <a:pt x="33" y="398"/>
                    </a:lnTo>
                    <a:lnTo>
                      <a:pt x="33" y="394"/>
                    </a:lnTo>
                    <a:lnTo>
                      <a:pt x="33" y="392"/>
                    </a:lnTo>
                    <a:lnTo>
                      <a:pt x="33" y="389"/>
                    </a:lnTo>
                    <a:lnTo>
                      <a:pt x="36" y="389"/>
                    </a:lnTo>
                    <a:lnTo>
                      <a:pt x="38" y="389"/>
                    </a:lnTo>
                    <a:lnTo>
                      <a:pt x="38" y="388"/>
                    </a:lnTo>
                    <a:lnTo>
                      <a:pt x="39" y="386"/>
                    </a:lnTo>
                    <a:lnTo>
                      <a:pt x="43" y="384"/>
                    </a:lnTo>
                    <a:lnTo>
                      <a:pt x="44" y="382"/>
                    </a:lnTo>
                    <a:lnTo>
                      <a:pt x="43" y="381"/>
                    </a:lnTo>
                    <a:lnTo>
                      <a:pt x="43" y="374"/>
                    </a:lnTo>
                    <a:lnTo>
                      <a:pt x="43" y="369"/>
                    </a:lnTo>
                    <a:lnTo>
                      <a:pt x="41" y="368"/>
                    </a:lnTo>
                    <a:lnTo>
                      <a:pt x="39" y="367"/>
                    </a:lnTo>
                    <a:lnTo>
                      <a:pt x="39" y="365"/>
                    </a:lnTo>
                    <a:lnTo>
                      <a:pt x="39" y="363"/>
                    </a:lnTo>
                    <a:lnTo>
                      <a:pt x="39" y="359"/>
                    </a:lnTo>
                    <a:lnTo>
                      <a:pt x="39" y="358"/>
                    </a:lnTo>
                    <a:lnTo>
                      <a:pt x="39" y="356"/>
                    </a:lnTo>
                    <a:lnTo>
                      <a:pt x="38" y="354"/>
                    </a:lnTo>
                    <a:lnTo>
                      <a:pt x="39" y="351"/>
                    </a:lnTo>
                    <a:lnTo>
                      <a:pt x="38" y="349"/>
                    </a:lnTo>
                    <a:lnTo>
                      <a:pt x="37" y="348"/>
                    </a:lnTo>
                    <a:lnTo>
                      <a:pt x="36" y="344"/>
                    </a:lnTo>
                    <a:lnTo>
                      <a:pt x="34" y="341"/>
                    </a:lnTo>
                    <a:lnTo>
                      <a:pt x="34" y="340"/>
                    </a:lnTo>
                    <a:lnTo>
                      <a:pt x="34" y="337"/>
                    </a:lnTo>
                    <a:lnTo>
                      <a:pt x="34" y="335"/>
                    </a:lnTo>
                    <a:lnTo>
                      <a:pt x="34" y="334"/>
                    </a:lnTo>
                    <a:lnTo>
                      <a:pt x="33" y="330"/>
                    </a:lnTo>
                    <a:lnTo>
                      <a:pt x="32" y="327"/>
                    </a:lnTo>
                    <a:lnTo>
                      <a:pt x="30" y="325"/>
                    </a:lnTo>
                    <a:lnTo>
                      <a:pt x="30" y="321"/>
                    </a:lnTo>
                    <a:lnTo>
                      <a:pt x="32" y="318"/>
                    </a:lnTo>
                    <a:lnTo>
                      <a:pt x="33" y="315"/>
                    </a:lnTo>
                    <a:lnTo>
                      <a:pt x="33" y="313"/>
                    </a:lnTo>
                    <a:lnTo>
                      <a:pt x="33" y="312"/>
                    </a:lnTo>
                    <a:lnTo>
                      <a:pt x="30" y="310"/>
                    </a:lnTo>
                    <a:lnTo>
                      <a:pt x="23" y="310"/>
                    </a:lnTo>
                    <a:lnTo>
                      <a:pt x="20" y="310"/>
                    </a:lnTo>
                    <a:lnTo>
                      <a:pt x="15" y="310"/>
                    </a:lnTo>
                    <a:lnTo>
                      <a:pt x="10" y="310"/>
                    </a:lnTo>
                    <a:lnTo>
                      <a:pt x="9" y="310"/>
                    </a:lnTo>
                    <a:lnTo>
                      <a:pt x="8" y="306"/>
                    </a:lnTo>
                    <a:lnTo>
                      <a:pt x="8" y="304"/>
                    </a:lnTo>
                    <a:lnTo>
                      <a:pt x="8" y="299"/>
                    </a:lnTo>
                    <a:lnTo>
                      <a:pt x="10" y="298"/>
                    </a:lnTo>
                    <a:lnTo>
                      <a:pt x="10" y="297"/>
                    </a:lnTo>
                    <a:lnTo>
                      <a:pt x="10" y="296"/>
                    </a:lnTo>
                    <a:lnTo>
                      <a:pt x="10" y="293"/>
                    </a:lnTo>
                    <a:lnTo>
                      <a:pt x="10" y="292"/>
                    </a:lnTo>
                    <a:lnTo>
                      <a:pt x="9" y="288"/>
                    </a:lnTo>
                    <a:lnTo>
                      <a:pt x="6" y="283"/>
                    </a:lnTo>
                    <a:lnTo>
                      <a:pt x="4" y="280"/>
                    </a:lnTo>
                    <a:lnTo>
                      <a:pt x="1" y="274"/>
                    </a:lnTo>
                    <a:lnTo>
                      <a:pt x="0" y="274"/>
                    </a:lnTo>
                    <a:lnTo>
                      <a:pt x="3" y="274"/>
                    </a:lnTo>
                    <a:lnTo>
                      <a:pt x="4" y="274"/>
                    </a:lnTo>
                    <a:lnTo>
                      <a:pt x="5" y="273"/>
                    </a:lnTo>
                    <a:lnTo>
                      <a:pt x="8" y="273"/>
                    </a:lnTo>
                    <a:lnTo>
                      <a:pt x="9" y="273"/>
                    </a:lnTo>
                    <a:lnTo>
                      <a:pt x="10" y="274"/>
                    </a:lnTo>
                    <a:lnTo>
                      <a:pt x="14" y="275"/>
                    </a:lnTo>
                    <a:lnTo>
                      <a:pt x="15" y="278"/>
                    </a:lnTo>
                    <a:lnTo>
                      <a:pt x="18" y="278"/>
                    </a:lnTo>
                    <a:lnTo>
                      <a:pt x="19" y="278"/>
                    </a:lnTo>
                    <a:lnTo>
                      <a:pt x="20" y="277"/>
                    </a:lnTo>
                    <a:lnTo>
                      <a:pt x="22" y="275"/>
                    </a:lnTo>
                    <a:lnTo>
                      <a:pt x="23" y="275"/>
                    </a:lnTo>
                    <a:lnTo>
                      <a:pt x="25" y="275"/>
                    </a:lnTo>
                    <a:lnTo>
                      <a:pt x="29" y="275"/>
                    </a:lnTo>
                    <a:lnTo>
                      <a:pt x="32" y="275"/>
                    </a:lnTo>
                    <a:lnTo>
                      <a:pt x="34" y="278"/>
                    </a:lnTo>
                    <a:lnTo>
                      <a:pt x="36" y="280"/>
                    </a:lnTo>
                    <a:lnTo>
                      <a:pt x="37" y="280"/>
                    </a:lnTo>
                    <a:lnTo>
                      <a:pt x="38" y="279"/>
                    </a:lnTo>
                    <a:lnTo>
                      <a:pt x="39" y="277"/>
                    </a:lnTo>
                    <a:lnTo>
                      <a:pt x="41" y="274"/>
                    </a:lnTo>
                    <a:lnTo>
                      <a:pt x="46" y="273"/>
                    </a:lnTo>
                    <a:lnTo>
                      <a:pt x="47" y="273"/>
                    </a:lnTo>
                    <a:lnTo>
                      <a:pt x="49" y="270"/>
                    </a:lnTo>
                    <a:lnTo>
                      <a:pt x="49" y="269"/>
                    </a:lnTo>
                    <a:lnTo>
                      <a:pt x="49" y="268"/>
                    </a:lnTo>
                    <a:lnTo>
                      <a:pt x="49" y="265"/>
                    </a:lnTo>
                    <a:lnTo>
                      <a:pt x="49" y="264"/>
                    </a:lnTo>
                    <a:lnTo>
                      <a:pt x="51" y="261"/>
                    </a:lnTo>
                    <a:lnTo>
                      <a:pt x="51" y="259"/>
                    </a:lnTo>
                    <a:lnTo>
                      <a:pt x="51" y="255"/>
                    </a:lnTo>
                    <a:lnTo>
                      <a:pt x="53" y="251"/>
                    </a:lnTo>
                    <a:lnTo>
                      <a:pt x="55" y="250"/>
                    </a:lnTo>
                    <a:lnTo>
                      <a:pt x="56" y="250"/>
                    </a:lnTo>
                    <a:lnTo>
                      <a:pt x="60" y="249"/>
                    </a:lnTo>
                    <a:lnTo>
                      <a:pt x="62" y="249"/>
                    </a:lnTo>
                    <a:lnTo>
                      <a:pt x="65" y="250"/>
                    </a:lnTo>
                    <a:lnTo>
                      <a:pt x="67" y="250"/>
                    </a:lnTo>
                    <a:lnTo>
                      <a:pt x="67" y="249"/>
                    </a:lnTo>
                    <a:lnTo>
                      <a:pt x="66" y="247"/>
                    </a:lnTo>
                    <a:lnTo>
                      <a:pt x="66" y="246"/>
                    </a:lnTo>
                    <a:lnTo>
                      <a:pt x="65" y="245"/>
                    </a:lnTo>
                    <a:lnTo>
                      <a:pt x="63" y="244"/>
                    </a:lnTo>
                    <a:lnTo>
                      <a:pt x="63" y="240"/>
                    </a:lnTo>
                    <a:lnTo>
                      <a:pt x="63" y="239"/>
                    </a:lnTo>
                    <a:lnTo>
                      <a:pt x="65" y="239"/>
                    </a:lnTo>
                    <a:lnTo>
                      <a:pt x="66" y="237"/>
                    </a:lnTo>
                    <a:lnTo>
                      <a:pt x="67" y="236"/>
                    </a:lnTo>
                    <a:lnTo>
                      <a:pt x="67" y="235"/>
                    </a:lnTo>
                    <a:lnTo>
                      <a:pt x="67" y="234"/>
                    </a:lnTo>
                    <a:lnTo>
                      <a:pt x="67" y="231"/>
                    </a:lnTo>
                    <a:lnTo>
                      <a:pt x="68" y="231"/>
                    </a:lnTo>
                    <a:lnTo>
                      <a:pt x="70" y="230"/>
                    </a:lnTo>
                    <a:lnTo>
                      <a:pt x="74" y="226"/>
                    </a:lnTo>
                    <a:lnTo>
                      <a:pt x="75" y="225"/>
                    </a:lnTo>
                    <a:lnTo>
                      <a:pt x="74" y="223"/>
                    </a:lnTo>
                    <a:lnTo>
                      <a:pt x="72" y="223"/>
                    </a:lnTo>
                    <a:lnTo>
                      <a:pt x="70" y="223"/>
                    </a:lnTo>
                    <a:lnTo>
                      <a:pt x="67" y="225"/>
                    </a:lnTo>
                    <a:lnTo>
                      <a:pt x="65" y="225"/>
                    </a:lnTo>
                    <a:lnTo>
                      <a:pt x="65" y="223"/>
                    </a:lnTo>
                    <a:lnTo>
                      <a:pt x="66" y="222"/>
                    </a:lnTo>
                    <a:lnTo>
                      <a:pt x="67" y="221"/>
                    </a:lnTo>
                    <a:lnTo>
                      <a:pt x="68" y="221"/>
                    </a:lnTo>
                    <a:lnTo>
                      <a:pt x="70" y="220"/>
                    </a:lnTo>
                    <a:lnTo>
                      <a:pt x="70" y="218"/>
                    </a:lnTo>
                    <a:lnTo>
                      <a:pt x="72" y="216"/>
                    </a:lnTo>
                    <a:lnTo>
                      <a:pt x="72" y="215"/>
                    </a:lnTo>
                    <a:lnTo>
                      <a:pt x="74" y="211"/>
                    </a:lnTo>
                    <a:lnTo>
                      <a:pt x="75" y="211"/>
                    </a:lnTo>
                    <a:lnTo>
                      <a:pt x="77" y="211"/>
                    </a:lnTo>
                    <a:lnTo>
                      <a:pt x="80" y="211"/>
                    </a:lnTo>
                    <a:lnTo>
                      <a:pt x="81" y="211"/>
                    </a:lnTo>
                    <a:lnTo>
                      <a:pt x="82" y="212"/>
                    </a:lnTo>
                    <a:lnTo>
                      <a:pt x="84" y="2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3" name="Freeform 233">
                <a:extLst>
                  <a:ext uri="{FF2B5EF4-FFF2-40B4-BE49-F238E27FC236}">
                    <a16:creationId xmlns:a16="http://schemas.microsoft.com/office/drawing/2014/main" id="{067FADB2-606C-4C2A-982F-C9D36C7D1854}"/>
                  </a:ext>
                </a:extLst>
              </p:cNvPr>
              <p:cNvSpPr>
                <a:spLocks/>
              </p:cNvSpPr>
              <p:nvPr/>
            </p:nvSpPr>
            <p:spPr bwMode="auto">
              <a:xfrm>
                <a:off x="6026150" y="1781176"/>
                <a:ext cx="758825" cy="669925"/>
              </a:xfrm>
              <a:custGeom>
                <a:avLst/>
                <a:gdLst>
                  <a:gd name="T0" fmla="*/ 324 w 478"/>
                  <a:gd name="T1" fmla="*/ 403 h 422"/>
                  <a:gd name="T2" fmla="*/ 352 w 478"/>
                  <a:gd name="T3" fmla="*/ 387 h 422"/>
                  <a:gd name="T4" fmla="*/ 383 w 478"/>
                  <a:gd name="T5" fmla="*/ 400 h 422"/>
                  <a:gd name="T6" fmla="*/ 406 w 478"/>
                  <a:gd name="T7" fmla="*/ 400 h 422"/>
                  <a:gd name="T8" fmla="*/ 431 w 478"/>
                  <a:gd name="T9" fmla="*/ 383 h 422"/>
                  <a:gd name="T10" fmla="*/ 467 w 478"/>
                  <a:gd name="T11" fmla="*/ 370 h 422"/>
                  <a:gd name="T12" fmla="*/ 478 w 478"/>
                  <a:gd name="T13" fmla="*/ 344 h 422"/>
                  <a:gd name="T14" fmla="*/ 467 w 478"/>
                  <a:gd name="T15" fmla="*/ 321 h 422"/>
                  <a:gd name="T16" fmla="*/ 434 w 478"/>
                  <a:gd name="T17" fmla="*/ 324 h 422"/>
                  <a:gd name="T18" fmla="*/ 424 w 478"/>
                  <a:gd name="T19" fmla="*/ 308 h 422"/>
                  <a:gd name="T20" fmla="*/ 419 w 478"/>
                  <a:gd name="T21" fmla="*/ 294 h 422"/>
                  <a:gd name="T22" fmla="*/ 439 w 478"/>
                  <a:gd name="T23" fmla="*/ 280 h 422"/>
                  <a:gd name="T24" fmla="*/ 433 w 478"/>
                  <a:gd name="T25" fmla="*/ 247 h 422"/>
                  <a:gd name="T26" fmla="*/ 416 w 478"/>
                  <a:gd name="T27" fmla="*/ 268 h 422"/>
                  <a:gd name="T28" fmla="*/ 403 w 478"/>
                  <a:gd name="T29" fmla="*/ 258 h 422"/>
                  <a:gd name="T30" fmla="*/ 398 w 478"/>
                  <a:gd name="T31" fmla="*/ 230 h 422"/>
                  <a:gd name="T32" fmla="*/ 377 w 478"/>
                  <a:gd name="T33" fmla="*/ 202 h 422"/>
                  <a:gd name="T34" fmla="*/ 353 w 478"/>
                  <a:gd name="T35" fmla="*/ 208 h 422"/>
                  <a:gd name="T36" fmla="*/ 336 w 478"/>
                  <a:gd name="T37" fmla="*/ 208 h 422"/>
                  <a:gd name="T38" fmla="*/ 312 w 478"/>
                  <a:gd name="T39" fmla="*/ 192 h 422"/>
                  <a:gd name="T40" fmla="*/ 300 w 478"/>
                  <a:gd name="T41" fmla="*/ 175 h 422"/>
                  <a:gd name="T42" fmla="*/ 307 w 478"/>
                  <a:gd name="T43" fmla="*/ 155 h 422"/>
                  <a:gd name="T44" fmla="*/ 298 w 478"/>
                  <a:gd name="T45" fmla="*/ 133 h 422"/>
                  <a:gd name="T46" fmla="*/ 308 w 478"/>
                  <a:gd name="T47" fmla="*/ 109 h 422"/>
                  <a:gd name="T48" fmla="*/ 291 w 478"/>
                  <a:gd name="T49" fmla="*/ 89 h 422"/>
                  <a:gd name="T50" fmla="*/ 315 w 478"/>
                  <a:gd name="T51" fmla="*/ 84 h 422"/>
                  <a:gd name="T52" fmla="*/ 305 w 478"/>
                  <a:gd name="T53" fmla="*/ 36 h 422"/>
                  <a:gd name="T54" fmla="*/ 282 w 478"/>
                  <a:gd name="T55" fmla="*/ 24 h 422"/>
                  <a:gd name="T56" fmla="*/ 231 w 478"/>
                  <a:gd name="T57" fmla="*/ 26 h 422"/>
                  <a:gd name="T58" fmla="*/ 198 w 478"/>
                  <a:gd name="T59" fmla="*/ 12 h 422"/>
                  <a:gd name="T60" fmla="*/ 173 w 478"/>
                  <a:gd name="T61" fmla="*/ 24 h 422"/>
                  <a:gd name="T62" fmla="*/ 151 w 478"/>
                  <a:gd name="T63" fmla="*/ 24 h 422"/>
                  <a:gd name="T64" fmla="*/ 130 w 478"/>
                  <a:gd name="T65" fmla="*/ 22 h 422"/>
                  <a:gd name="T66" fmla="*/ 116 w 478"/>
                  <a:gd name="T67" fmla="*/ 11 h 422"/>
                  <a:gd name="T68" fmla="*/ 92 w 478"/>
                  <a:gd name="T69" fmla="*/ 37 h 422"/>
                  <a:gd name="T70" fmla="*/ 82 w 478"/>
                  <a:gd name="T71" fmla="*/ 90 h 422"/>
                  <a:gd name="T72" fmla="*/ 90 w 478"/>
                  <a:gd name="T73" fmla="*/ 103 h 422"/>
                  <a:gd name="T74" fmla="*/ 73 w 478"/>
                  <a:gd name="T75" fmla="*/ 112 h 422"/>
                  <a:gd name="T76" fmla="*/ 55 w 478"/>
                  <a:gd name="T77" fmla="*/ 89 h 422"/>
                  <a:gd name="T78" fmla="*/ 22 w 478"/>
                  <a:gd name="T79" fmla="*/ 99 h 422"/>
                  <a:gd name="T80" fmla="*/ 14 w 478"/>
                  <a:gd name="T81" fmla="*/ 109 h 422"/>
                  <a:gd name="T82" fmla="*/ 27 w 478"/>
                  <a:gd name="T83" fmla="*/ 132 h 422"/>
                  <a:gd name="T84" fmla="*/ 38 w 478"/>
                  <a:gd name="T85" fmla="*/ 154 h 422"/>
                  <a:gd name="T86" fmla="*/ 52 w 478"/>
                  <a:gd name="T87" fmla="*/ 177 h 422"/>
                  <a:gd name="T88" fmla="*/ 47 w 478"/>
                  <a:gd name="T89" fmla="*/ 204 h 422"/>
                  <a:gd name="T90" fmla="*/ 70 w 478"/>
                  <a:gd name="T91" fmla="*/ 221 h 422"/>
                  <a:gd name="T92" fmla="*/ 68 w 478"/>
                  <a:gd name="T93" fmla="*/ 242 h 422"/>
                  <a:gd name="T94" fmla="*/ 71 w 478"/>
                  <a:gd name="T95" fmla="*/ 254 h 422"/>
                  <a:gd name="T96" fmla="*/ 85 w 478"/>
                  <a:gd name="T97" fmla="*/ 260 h 422"/>
                  <a:gd name="T98" fmla="*/ 106 w 478"/>
                  <a:gd name="T99" fmla="*/ 273 h 422"/>
                  <a:gd name="T100" fmla="*/ 135 w 478"/>
                  <a:gd name="T101" fmla="*/ 269 h 422"/>
                  <a:gd name="T102" fmla="*/ 150 w 478"/>
                  <a:gd name="T103" fmla="*/ 277 h 422"/>
                  <a:gd name="T104" fmla="*/ 145 w 478"/>
                  <a:gd name="T105" fmla="*/ 291 h 422"/>
                  <a:gd name="T106" fmla="*/ 159 w 478"/>
                  <a:gd name="T107" fmla="*/ 318 h 422"/>
                  <a:gd name="T108" fmla="*/ 147 w 478"/>
                  <a:gd name="T109" fmla="*/ 351 h 422"/>
                  <a:gd name="T110" fmla="*/ 173 w 478"/>
                  <a:gd name="T111" fmla="*/ 374 h 422"/>
                  <a:gd name="T112" fmla="*/ 188 w 478"/>
                  <a:gd name="T113" fmla="*/ 400 h 422"/>
                  <a:gd name="T114" fmla="*/ 207 w 478"/>
                  <a:gd name="T115" fmla="*/ 410 h 422"/>
                  <a:gd name="T116" fmla="*/ 213 w 478"/>
                  <a:gd name="T117" fmla="*/ 416 h 422"/>
                  <a:gd name="T118" fmla="*/ 239 w 478"/>
                  <a:gd name="T119" fmla="*/ 411 h 422"/>
                  <a:gd name="T120" fmla="*/ 273 w 478"/>
                  <a:gd name="T121" fmla="*/ 408 h 422"/>
                  <a:gd name="T122" fmla="*/ 291 w 478"/>
                  <a:gd name="T123" fmla="*/ 39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 h="422">
                    <a:moveTo>
                      <a:pt x="296" y="403"/>
                    </a:moveTo>
                    <a:lnTo>
                      <a:pt x="298" y="402"/>
                    </a:lnTo>
                    <a:lnTo>
                      <a:pt x="300" y="403"/>
                    </a:lnTo>
                    <a:lnTo>
                      <a:pt x="301" y="403"/>
                    </a:lnTo>
                    <a:lnTo>
                      <a:pt x="302" y="402"/>
                    </a:lnTo>
                    <a:lnTo>
                      <a:pt x="305" y="401"/>
                    </a:lnTo>
                    <a:lnTo>
                      <a:pt x="306" y="401"/>
                    </a:lnTo>
                    <a:lnTo>
                      <a:pt x="307" y="400"/>
                    </a:lnTo>
                    <a:lnTo>
                      <a:pt x="307" y="398"/>
                    </a:lnTo>
                    <a:lnTo>
                      <a:pt x="310" y="400"/>
                    </a:lnTo>
                    <a:lnTo>
                      <a:pt x="311" y="400"/>
                    </a:lnTo>
                    <a:lnTo>
                      <a:pt x="312" y="402"/>
                    </a:lnTo>
                    <a:lnTo>
                      <a:pt x="314" y="406"/>
                    </a:lnTo>
                    <a:lnTo>
                      <a:pt x="316" y="407"/>
                    </a:lnTo>
                    <a:lnTo>
                      <a:pt x="317" y="406"/>
                    </a:lnTo>
                    <a:lnTo>
                      <a:pt x="321" y="403"/>
                    </a:lnTo>
                    <a:lnTo>
                      <a:pt x="322" y="402"/>
                    </a:lnTo>
                    <a:lnTo>
                      <a:pt x="324" y="403"/>
                    </a:lnTo>
                    <a:lnTo>
                      <a:pt x="325" y="406"/>
                    </a:lnTo>
                    <a:lnTo>
                      <a:pt x="327" y="406"/>
                    </a:lnTo>
                    <a:lnTo>
                      <a:pt x="330" y="403"/>
                    </a:lnTo>
                    <a:lnTo>
                      <a:pt x="331" y="402"/>
                    </a:lnTo>
                    <a:lnTo>
                      <a:pt x="333" y="402"/>
                    </a:lnTo>
                    <a:lnTo>
                      <a:pt x="335" y="403"/>
                    </a:lnTo>
                    <a:lnTo>
                      <a:pt x="336" y="401"/>
                    </a:lnTo>
                    <a:lnTo>
                      <a:pt x="339" y="401"/>
                    </a:lnTo>
                    <a:lnTo>
                      <a:pt x="341" y="401"/>
                    </a:lnTo>
                    <a:lnTo>
                      <a:pt x="344" y="401"/>
                    </a:lnTo>
                    <a:lnTo>
                      <a:pt x="345" y="400"/>
                    </a:lnTo>
                    <a:lnTo>
                      <a:pt x="345" y="398"/>
                    </a:lnTo>
                    <a:lnTo>
                      <a:pt x="344" y="394"/>
                    </a:lnTo>
                    <a:lnTo>
                      <a:pt x="344" y="393"/>
                    </a:lnTo>
                    <a:lnTo>
                      <a:pt x="345" y="393"/>
                    </a:lnTo>
                    <a:lnTo>
                      <a:pt x="346" y="392"/>
                    </a:lnTo>
                    <a:lnTo>
                      <a:pt x="349" y="388"/>
                    </a:lnTo>
                    <a:lnTo>
                      <a:pt x="352" y="387"/>
                    </a:lnTo>
                    <a:lnTo>
                      <a:pt x="353" y="386"/>
                    </a:lnTo>
                    <a:lnTo>
                      <a:pt x="354" y="387"/>
                    </a:lnTo>
                    <a:lnTo>
                      <a:pt x="355" y="387"/>
                    </a:lnTo>
                    <a:lnTo>
                      <a:pt x="355" y="389"/>
                    </a:lnTo>
                    <a:lnTo>
                      <a:pt x="354" y="392"/>
                    </a:lnTo>
                    <a:lnTo>
                      <a:pt x="354" y="396"/>
                    </a:lnTo>
                    <a:lnTo>
                      <a:pt x="355" y="396"/>
                    </a:lnTo>
                    <a:lnTo>
                      <a:pt x="357" y="396"/>
                    </a:lnTo>
                    <a:lnTo>
                      <a:pt x="362" y="394"/>
                    </a:lnTo>
                    <a:lnTo>
                      <a:pt x="364" y="394"/>
                    </a:lnTo>
                    <a:lnTo>
                      <a:pt x="367" y="394"/>
                    </a:lnTo>
                    <a:lnTo>
                      <a:pt x="369" y="394"/>
                    </a:lnTo>
                    <a:lnTo>
                      <a:pt x="372" y="394"/>
                    </a:lnTo>
                    <a:lnTo>
                      <a:pt x="374" y="394"/>
                    </a:lnTo>
                    <a:lnTo>
                      <a:pt x="376" y="397"/>
                    </a:lnTo>
                    <a:lnTo>
                      <a:pt x="379" y="398"/>
                    </a:lnTo>
                    <a:lnTo>
                      <a:pt x="382" y="400"/>
                    </a:lnTo>
                    <a:lnTo>
                      <a:pt x="383" y="400"/>
                    </a:lnTo>
                    <a:lnTo>
                      <a:pt x="384" y="400"/>
                    </a:lnTo>
                    <a:lnTo>
                      <a:pt x="386" y="402"/>
                    </a:lnTo>
                    <a:lnTo>
                      <a:pt x="387" y="403"/>
                    </a:lnTo>
                    <a:lnTo>
                      <a:pt x="390" y="403"/>
                    </a:lnTo>
                    <a:lnTo>
                      <a:pt x="391" y="403"/>
                    </a:lnTo>
                    <a:lnTo>
                      <a:pt x="393" y="403"/>
                    </a:lnTo>
                    <a:lnTo>
                      <a:pt x="396" y="406"/>
                    </a:lnTo>
                    <a:lnTo>
                      <a:pt x="397" y="403"/>
                    </a:lnTo>
                    <a:lnTo>
                      <a:pt x="398" y="403"/>
                    </a:lnTo>
                    <a:lnTo>
                      <a:pt x="398" y="402"/>
                    </a:lnTo>
                    <a:lnTo>
                      <a:pt x="397" y="400"/>
                    </a:lnTo>
                    <a:lnTo>
                      <a:pt x="396" y="398"/>
                    </a:lnTo>
                    <a:lnTo>
                      <a:pt x="397" y="398"/>
                    </a:lnTo>
                    <a:lnTo>
                      <a:pt x="398" y="400"/>
                    </a:lnTo>
                    <a:lnTo>
                      <a:pt x="400" y="400"/>
                    </a:lnTo>
                    <a:lnTo>
                      <a:pt x="402" y="400"/>
                    </a:lnTo>
                    <a:lnTo>
                      <a:pt x="403" y="400"/>
                    </a:lnTo>
                    <a:lnTo>
                      <a:pt x="406" y="400"/>
                    </a:lnTo>
                    <a:lnTo>
                      <a:pt x="410" y="398"/>
                    </a:lnTo>
                    <a:lnTo>
                      <a:pt x="411" y="396"/>
                    </a:lnTo>
                    <a:lnTo>
                      <a:pt x="414" y="393"/>
                    </a:lnTo>
                    <a:lnTo>
                      <a:pt x="415" y="389"/>
                    </a:lnTo>
                    <a:lnTo>
                      <a:pt x="412" y="387"/>
                    </a:lnTo>
                    <a:lnTo>
                      <a:pt x="411" y="384"/>
                    </a:lnTo>
                    <a:lnTo>
                      <a:pt x="411" y="382"/>
                    </a:lnTo>
                    <a:lnTo>
                      <a:pt x="411" y="378"/>
                    </a:lnTo>
                    <a:lnTo>
                      <a:pt x="412" y="378"/>
                    </a:lnTo>
                    <a:lnTo>
                      <a:pt x="414" y="377"/>
                    </a:lnTo>
                    <a:lnTo>
                      <a:pt x="415" y="378"/>
                    </a:lnTo>
                    <a:lnTo>
                      <a:pt x="416" y="379"/>
                    </a:lnTo>
                    <a:lnTo>
                      <a:pt x="419" y="379"/>
                    </a:lnTo>
                    <a:lnTo>
                      <a:pt x="421" y="379"/>
                    </a:lnTo>
                    <a:lnTo>
                      <a:pt x="425" y="379"/>
                    </a:lnTo>
                    <a:lnTo>
                      <a:pt x="426" y="381"/>
                    </a:lnTo>
                    <a:lnTo>
                      <a:pt x="429" y="382"/>
                    </a:lnTo>
                    <a:lnTo>
                      <a:pt x="431" y="383"/>
                    </a:lnTo>
                    <a:lnTo>
                      <a:pt x="433" y="382"/>
                    </a:lnTo>
                    <a:lnTo>
                      <a:pt x="434" y="381"/>
                    </a:lnTo>
                    <a:lnTo>
                      <a:pt x="436" y="379"/>
                    </a:lnTo>
                    <a:lnTo>
                      <a:pt x="439" y="378"/>
                    </a:lnTo>
                    <a:lnTo>
                      <a:pt x="440" y="377"/>
                    </a:lnTo>
                    <a:lnTo>
                      <a:pt x="443" y="378"/>
                    </a:lnTo>
                    <a:lnTo>
                      <a:pt x="444" y="379"/>
                    </a:lnTo>
                    <a:lnTo>
                      <a:pt x="450" y="382"/>
                    </a:lnTo>
                    <a:lnTo>
                      <a:pt x="457" y="383"/>
                    </a:lnTo>
                    <a:lnTo>
                      <a:pt x="457" y="378"/>
                    </a:lnTo>
                    <a:lnTo>
                      <a:pt x="457" y="373"/>
                    </a:lnTo>
                    <a:lnTo>
                      <a:pt x="458" y="372"/>
                    </a:lnTo>
                    <a:lnTo>
                      <a:pt x="461" y="370"/>
                    </a:lnTo>
                    <a:lnTo>
                      <a:pt x="462" y="369"/>
                    </a:lnTo>
                    <a:lnTo>
                      <a:pt x="464" y="369"/>
                    </a:lnTo>
                    <a:lnTo>
                      <a:pt x="466" y="369"/>
                    </a:lnTo>
                    <a:lnTo>
                      <a:pt x="466" y="370"/>
                    </a:lnTo>
                    <a:lnTo>
                      <a:pt x="467" y="370"/>
                    </a:lnTo>
                    <a:lnTo>
                      <a:pt x="469" y="369"/>
                    </a:lnTo>
                    <a:lnTo>
                      <a:pt x="473" y="365"/>
                    </a:lnTo>
                    <a:lnTo>
                      <a:pt x="472" y="362"/>
                    </a:lnTo>
                    <a:lnTo>
                      <a:pt x="469" y="359"/>
                    </a:lnTo>
                    <a:lnTo>
                      <a:pt x="467" y="359"/>
                    </a:lnTo>
                    <a:lnTo>
                      <a:pt x="466" y="358"/>
                    </a:lnTo>
                    <a:lnTo>
                      <a:pt x="466" y="355"/>
                    </a:lnTo>
                    <a:lnTo>
                      <a:pt x="466" y="354"/>
                    </a:lnTo>
                    <a:lnTo>
                      <a:pt x="467" y="354"/>
                    </a:lnTo>
                    <a:lnTo>
                      <a:pt x="471" y="355"/>
                    </a:lnTo>
                    <a:lnTo>
                      <a:pt x="472" y="356"/>
                    </a:lnTo>
                    <a:lnTo>
                      <a:pt x="473" y="356"/>
                    </a:lnTo>
                    <a:lnTo>
                      <a:pt x="476" y="354"/>
                    </a:lnTo>
                    <a:lnTo>
                      <a:pt x="477" y="354"/>
                    </a:lnTo>
                    <a:lnTo>
                      <a:pt x="478" y="351"/>
                    </a:lnTo>
                    <a:lnTo>
                      <a:pt x="477" y="349"/>
                    </a:lnTo>
                    <a:lnTo>
                      <a:pt x="477" y="345"/>
                    </a:lnTo>
                    <a:lnTo>
                      <a:pt x="478" y="344"/>
                    </a:lnTo>
                    <a:lnTo>
                      <a:pt x="477" y="343"/>
                    </a:lnTo>
                    <a:lnTo>
                      <a:pt x="474" y="343"/>
                    </a:lnTo>
                    <a:lnTo>
                      <a:pt x="472" y="341"/>
                    </a:lnTo>
                    <a:lnTo>
                      <a:pt x="471" y="341"/>
                    </a:lnTo>
                    <a:lnTo>
                      <a:pt x="471" y="340"/>
                    </a:lnTo>
                    <a:lnTo>
                      <a:pt x="467" y="340"/>
                    </a:lnTo>
                    <a:lnTo>
                      <a:pt x="466" y="337"/>
                    </a:lnTo>
                    <a:lnTo>
                      <a:pt x="464" y="336"/>
                    </a:lnTo>
                    <a:lnTo>
                      <a:pt x="467" y="335"/>
                    </a:lnTo>
                    <a:lnTo>
                      <a:pt x="471" y="335"/>
                    </a:lnTo>
                    <a:lnTo>
                      <a:pt x="472" y="332"/>
                    </a:lnTo>
                    <a:lnTo>
                      <a:pt x="471" y="327"/>
                    </a:lnTo>
                    <a:lnTo>
                      <a:pt x="472" y="327"/>
                    </a:lnTo>
                    <a:lnTo>
                      <a:pt x="472" y="325"/>
                    </a:lnTo>
                    <a:lnTo>
                      <a:pt x="471" y="325"/>
                    </a:lnTo>
                    <a:lnTo>
                      <a:pt x="469" y="324"/>
                    </a:lnTo>
                    <a:lnTo>
                      <a:pt x="469" y="322"/>
                    </a:lnTo>
                    <a:lnTo>
                      <a:pt x="467" y="321"/>
                    </a:lnTo>
                    <a:lnTo>
                      <a:pt x="467" y="322"/>
                    </a:lnTo>
                    <a:lnTo>
                      <a:pt x="466" y="325"/>
                    </a:lnTo>
                    <a:lnTo>
                      <a:pt x="464" y="326"/>
                    </a:lnTo>
                    <a:lnTo>
                      <a:pt x="462" y="327"/>
                    </a:lnTo>
                    <a:lnTo>
                      <a:pt x="461" y="329"/>
                    </a:lnTo>
                    <a:lnTo>
                      <a:pt x="459" y="330"/>
                    </a:lnTo>
                    <a:lnTo>
                      <a:pt x="458" y="332"/>
                    </a:lnTo>
                    <a:lnTo>
                      <a:pt x="458" y="330"/>
                    </a:lnTo>
                    <a:lnTo>
                      <a:pt x="455" y="327"/>
                    </a:lnTo>
                    <a:lnTo>
                      <a:pt x="454" y="329"/>
                    </a:lnTo>
                    <a:lnTo>
                      <a:pt x="454" y="330"/>
                    </a:lnTo>
                    <a:lnTo>
                      <a:pt x="452" y="330"/>
                    </a:lnTo>
                    <a:lnTo>
                      <a:pt x="448" y="325"/>
                    </a:lnTo>
                    <a:lnTo>
                      <a:pt x="445" y="322"/>
                    </a:lnTo>
                    <a:lnTo>
                      <a:pt x="443" y="321"/>
                    </a:lnTo>
                    <a:lnTo>
                      <a:pt x="439" y="321"/>
                    </a:lnTo>
                    <a:lnTo>
                      <a:pt x="435" y="322"/>
                    </a:lnTo>
                    <a:lnTo>
                      <a:pt x="434" y="324"/>
                    </a:lnTo>
                    <a:lnTo>
                      <a:pt x="431" y="326"/>
                    </a:lnTo>
                    <a:lnTo>
                      <a:pt x="429" y="326"/>
                    </a:lnTo>
                    <a:lnTo>
                      <a:pt x="429" y="324"/>
                    </a:lnTo>
                    <a:lnTo>
                      <a:pt x="429" y="322"/>
                    </a:lnTo>
                    <a:lnTo>
                      <a:pt x="426" y="322"/>
                    </a:lnTo>
                    <a:lnTo>
                      <a:pt x="424" y="322"/>
                    </a:lnTo>
                    <a:lnTo>
                      <a:pt x="421" y="322"/>
                    </a:lnTo>
                    <a:lnTo>
                      <a:pt x="420" y="322"/>
                    </a:lnTo>
                    <a:lnTo>
                      <a:pt x="417" y="322"/>
                    </a:lnTo>
                    <a:lnTo>
                      <a:pt x="419" y="321"/>
                    </a:lnTo>
                    <a:lnTo>
                      <a:pt x="421" y="320"/>
                    </a:lnTo>
                    <a:lnTo>
                      <a:pt x="424" y="318"/>
                    </a:lnTo>
                    <a:lnTo>
                      <a:pt x="425" y="317"/>
                    </a:lnTo>
                    <a:lnTo>
                      <a:pt x="425" y="315"/>
                    </a:lnTo>
                    <a:lnTo>
                      <a:pt x="421" y="312"/>
                    </a:lnTo>
                    <a:lnTo>
                      <a:pt x="421" y="311"/>
                    </a:lnTo>
                    <a:lnTo>
                      <a:pt x="421" y="308"/>
                    </a:lnTo>
                    <a:lnTo>
                      <a:pt x="424" y="308"/>
                    </a:lnTo>
                    <a:lnTo>
                      <a:pt x="425" y="308"/>
                    </a:lnTo>
                    <a:lnTo>
                      <a:pt x="425" y="310"/>
                    </a:lnTo>
                    <a:lnTo>
                      <a:pt x="426" y="310"/>
                    </a:lnTo>
                    <a:lnTo>
                      <a:pt x="429" y="310"/>
                    </a:lnTo>
                    <a:lnTo>
                      <a:pt x="429" y="307"/>
                    </a:lnTo>
                    <a:lnTo>
                      <a:pt x="429" y="306"/>
                    </a:lnTo>
                    <a:lnTo>
                      <a:pt x="429" y="304"/>
                    </a:lnTo>
                    <a:lnTo>
                      <a:pt x="428" y="304"/>
                    </a:lnTo>
                    <a:lnTo>
                      <a:pt x="425" y="306"/>
                    </a:lnTo>
                    <a:lnTo>
                      <a:pt x="425" y="304"/>
                    </a:lnTo>
                    <a:lnTo>
                      <a:pt x="425" y="302"/>
                    </a:lnTo>
                    <a:lnTo>
                      <a:pt x="424" y="299"/>
                    </a:lnTo>
                    <a:lnTo>
                      <a:pt x="420" y="299"/>
                    </a:lnTo>
                    <a:lnTo>
                      <a:pt x="417" y="299"/>
                    </a:lnTo>
                    <a:lnTo>
                      <a:pt x="416" y="299"/>
                    </a:lnTo>
                    <a:lnTo>
                      <a:pt x="415" y="298"/>
                    </a:lnTo>
                    <a:lnTo>
                      <a:pt x="415" y="296"/>
                    </a:lnTo>
                    <a:lnTo>
                      <a:pt x="419" y="294"/>
                    </a:lnTo>
                    <a:lnTo>
                      <a:pt x="420" y="293"/>
                    </a:lnTo>
                    <a:lnTo>
                      <a:pt x="421" y="292"/>
                    </a:lnTo>
                    <a:lnTo>
                      <a:pt x="424" y="294"/>
                    </a:lnTo>
                    <a:lnTo>
                      <a:pt x="425" y="294"/>
                    </a:lnTo>
                    <a:lnTo>
                      <a:pt x="426" y="294"/>
                    </a:lnTo>
                    <a:lnTo>
                      <a:pt x="429" y="294"/>
                    </a:lnTo>
                    <a:lnTo>
                      <a:pt x="430" y="294"/>
                    </a:lnTo>
                    <a:lnTo>
                      <a:pt x="428" y="291"/>
                    </a:lnTo>
                    <a:lnTo>
                      <a:pt x="430" y="288"/>
                    </a:lnTo>
                    <a:lnTo>
                      <a:pt x="431" y="288"/>
                    </a:lnTo>
                    <a:lnTo>
                      <a:pt x="431" y="287"/>
                    </a:lnTo>
                    <a:lnTo>
                      <a:pt x="433" y="287"/>
                    </a:lnTo>
                    <a:lnTo>
                      <a:pt x="434" y="287"/>
                    </a:lnTo>
                    <a:lnTo>
                      <a:pt x="435" y="287"/>
                    </a:lnTo>
                    <a:lnTo>
                      <a:pt x="436" y="284"/>
                    </a:lnTo>
                    <a:lnTo>
                      <a:pt x="436" y="283"/>
                    </a:lnTo>
                    <a:lnTo>
                      <a:pt x="439" y="282"/>
                    </a:lnTo>
                    <a:lnTo>
                      <a:pt x="439" y="280"/>
                    </a:lnTo>
                    <a:lnTo>
                      <a:pt x="435" y="279"/>
                    </a:lnTo>
                    <a:lnTo>
                      <a:pt x="434" y="278"/>
                    </a:lnTo>
                    <a:lnTo>
                      <a:pt x="433" y="278"/>
                    </a:lnTo>
                    <a:lnTo>
                      <a:pt x="431" y="278"/>
                    </a:lnTo>
                    <a:lnTo>
                      <a:pt x="429" y="277"/>
                    </a:lnTo>
                    <a:lnTo>
                      <a:pt x="431" y="275"/>
                    </a:lnTo>
                    <a:lnTo>
                      <a:pt x="431" y="274"/>
                    </a:lnTo>
                    <a:lnTo>
                      <a:pt x="431" y="270"/>
                    </a:lnTo>
                    <a:lnTo>
                      <a:pt x="433" y="268"/>
                    </a:lnTo>
                    <a:lnTo>
                      <a:pt x="434" y="266"/>
                    </a:lnTo>
                    <a:lnTo>
                      <a:pt x="436" y="264"/>
                    </a:lnTo>
                    <a:lnTo>
                      <a:pt x="439" y="261"/>
                    </a:lnTo>
                    <a:lnTo>
                      <a:pt x="439" y="259"/>
                    </a:lnTo>
                    <a:lnTo>
                      <a:pt x="439" y="254"/>
                    </a:lnTo>
                    <a:lnTo>
                      <a:pt x="436" y="249"/>
                    </a:lnTo>
                    <a:lnTo>
                      <a:pt x="435" y="249"/>
                    </a:lnTo>
                    <a:lnTo>
                      <a:pt x="434" y="249"/>
                    </a:lnTo>
                    <a:lnTo>
                      <a:pt x="433" y="247"/>
                    </a:lnTo>
                    <a:lnTo>
                      <a:pt x="430" y="246"/>
                    </a:lnTo>
                    <a:lnTo>
                      <a:pt x="430" y="244"/>
                    </a:lnTo>
                    <a:lnTo>
                      <a:pt x="429" y="244"/>
                    </a:lnTo>
                    <a:lnTo>
                      <a:pt x="426" y="244"/>
                    </a:lnTo>
                    <a:lnTo>
                      <a:pt x="425" y="246"/>
                    </a:lnTo>
                    <a:lnTo>
                      <a:pt x="424" y="247"/>
                    </a:lnTo>
                    <a:lnTo>
                      <a:pt x="424" y="250"/>
                    </a:lnTo>
                    <a:lnTo>
                      <a:pt x="420" y="251"/>
                    </a:lnTo>
                    <a:lnTo>
                      <a:pt x="420" y="253"/>
                    </a:lnTo>
                    <a:lnTo>
                      <a:pt x="420" y="254"/>
                    </a:lnTo>
                    <a:lnTo>
                      <a:pt x="421" y="255"/>
                    </a:lnTo>
                    <a:lnTo>
                      <a:pt x="421" y="259"/>
                    </a:lnTo>
                    <a:lnTo>
                      <a:pt x="420" y="260"/>
                    </a:lnTo>
                    <a:lnTo>
                      <a:pt x="419" y="261"/>
                    </a:lnTo>
                    <a:lnTo>
                      <a:pt x="415" y="263"/>
                    </a:lnTo>
                    <a:lnTo>
                      <a:pt x="414" y="265"/>
                    </a:lnTo>
                    <a:lnTo>
                      <a:pt x="415" y="266"/>
                    </a:lnTo>
                    <a:lnTo>
                      <a:pt x="416" y="268"/>
                    </a:lnTo>
                    <a:lnTo>
                      <a:pt x="419" y="268"/>
                    </a:lnTo>
                    <a:lnTo>
                      <a:pt x="420" y="269"/>
                    </a:lnTo>
                    <a:lnTo>
                      <a:pt x="420" y="270"/>
                    </a:lnTo>
                    <a:lnTo>
                      <a:pt x="420" y="273"/>
                    </a:lnTo>
                    <a:lnTo>
                      <a:pt x="421" y="274"/>
                    </a:lnTo>
                    <a:lnTo>
                      <a:pt x="421" y="275"/>
                    </a:lnTo>
                    <a:lnTo>
                      <a:pt x="420" y="275"/>
                    </a:lnTo>
                    <a:lnTo>
                      <a:pt x="417" y="275"/>
                    </a:lnTo>
                    <a:lnTo>
                      <a:pt x="414" y="277"/>
                    </a:lnTo>
                    <a:lnTo>
                      <a:pt x="412" y="277"/>
                    </a:lnTo>
                    <a:lnTo>
                      <a:pt x="411" y="275"/>
                    </a:lnTo>
                    <a:lnTo>
                      <a:pt x="411" y="273"/>
                    </a:lnTo>
                    <a:lnTo>
                      <a:pt x="410" y="270"/>
                    </a:lnTo>
                    <a:lnTo>
                      <a:pt x="409" y="270"/>
                    </a:lnTo>
                    <a:lnTo>
                      <a:pt x="406" y="269"/>
                    </a:lnTo>
                    <a:lnTo>
                      <a:pt x="402" y="264"/>
                    </a:lnTo>
                    <a:lnTo>
                      <a:pt x="402" y="261"/>
                    </a:lnTo>
                    <a:lnTo>
                      <a:pt x="403" y="258"/>
                    </a:lnTo>
                    <a:lnTo>
                      <a:pt x="403" y="255"/>
                    </a:lnTo>
                    <a:lnTo>
                      <a:pt x="403" y="254"/>
                    </a:lnTo>
                    <a:lnTo>
                      <a:pt x="402" y="253"/>
                    </a:lnTo>
                    <a:lnTo>
                      <a:pt x="403" y="251"/>
                    </a:lnTo>
                    <a:lnTo>
                      <a:pt x="405" y="250"/>
                    </a:lnTo>
                    <a:lnTo>
                      <a:pt x="405" y="247"/>
                    </a:lnTo>
                    <a:lnTo>
                      <a:pt x="406" y="246"/>
                    </a:lnTo>
                    <a:lnTo>
                      <a:pt x="410" y="246"/>
                    </a:lnTo>
                    <a:lnTo>
                      <a:pt x="411" y="245"/>
                    </a:lnTo>
                    <a:lnTo>
                      <a:pt x="411" y="244"/>
                    </a:lnTo>
                    <a:lnTo>
                      <a:pt x="410" y="242"/>
                    </a:lnTo>
                    <a:lnTo>
                      <a:pt x="410" y="240"/>
                    </a:lnTo>
                    <a:lnTo>
                      <a:pt x="409" y="239"/>
                    </a:lnTo>
                    <a:lnTo>
                      <a:pt x="403" y="239"/>
                    </a:lnTo>
                    <a:lnTo>
                      <a:pt x="402" y="237"/>
                    </a:lnTo>
                    <a:lnTo>
                      <a:pt x="401" y="236"/>
                    </a:lnTo>
                    <a:lnTo>
                      <a:pt x="401" y="234"/>
                    </a:lnTo>
                    <a:lnTo>
                      <a:pt x="398" y="230"/>
                    </a:lnTo>
                    <a:lnTo>
                      <a:pt x="397" y="228"/>
                    </a:lnTo>
                    <a:lnTo>
                      <a:pt x="397" y="226"/>
                    </a:lnTo>
                    <a:lnTo>
                      <a:pt x="397" y="225"/>
                    </a:lnTo>
                    <a:lnTo>
                      <a:pt x="398" y="222"/>
                    </a:lnTo>
                    <a:lnTo>
                      <a:pt x="398" y="221"/>
                    </a:lnTo>
                    <a:lnTo>
                      <a:pt x="397" y="218"/>
                    </a:lnTo>
                    <a:lnTo>
                      <a:pt x="395" y="213"/>
                    </a:lnTo>
                    <a:lnTo>
                      <a:pt x="390" y="211"/>
                    </a:lnTo>
                    <a:lnTo>
                      <a:pt x="388" y="211"/>
                    </a:lnTo>
                    <a:lnTo>
                      <a:pt x="387" y="209"/>
                    </a:lnTo>
                    <a:lnTo>
                      <a:pt x="386" y="208"/>
                    </a:lnTo>
                    <a:lnTo>
                      <a:pt x="384" y="208"/>
                    </a:lnTo>
                    <a:lnTo>
                      <a:pt x="384" y="207"/>
                    </a:lnTo>
                    <a:lnTo>
                      <a:pt x="383" y="206"/>
                    </a:lnTo>
                    <a:lnTo>
                      <a:pt x="382" y="204"/>
                    </a:lnTo>
                    <a:lnTo>
                      <a:pt x="381" y="203"/>
                    </a:lnTo>
                    <a:lnTo>
                      <a:pt x="379" y="202"/>
                    </a:lnTo>
                    <a:lnTo>
                      <a:pt x="377" y="202"/>
                    </a:lnTo>
                    <a:lnTo>
                      <a:pt x="376" y="203"/>
                    </a:lnTo>
                    <a:lnTo>
                      <a:pt x="374" y="204"/>
                    </a:lnTo>
                    <a:lnTo>
                      <a:pt x="374" y="203"/>
                    </a:lnTo>
                    <a:lnTo>
                      <a:pt x="373" y="202"/>
                    </a:lnTo>
                    <a:lnTo>
                      <a:pt x="372" y="202"/>
                    </a:lnTo>
                    <a:lnTo>
                      <a:pt x="369" y="202"/>
                    </a:lnTo>
                    <a:lnTo>
                      <a:pt x="368" y="202"/>
                    </a:lnTo>
                    <a:lnTo>
                      <a:pt x="367" y="203"/>
                    </a:lnTo>
                    <a:lnTo>
                      <a:pt x="365" y="202"/>
                    </a:lnTo>
                    <a:lnTo>
                      <a:pt x="362" y="202"/>
                    </a:lnTo>
                    <a:lnTo>
                      <a:pt x="362" y="201"/>
                    </a:lnTo>
                    <a:lnTo>
                      <a:pt x="362" y="199"/>
                    </a:lnTo>
                    <a:lnTo>
                      <a:pt x="360" y="199"/>
                    </a:lnTo>
                    <a:lnTo>
                      <a:pt x="358" y="199"/>
                    </a:lnTo>
                    <a:lnTo>
                      <a:pt x="355" y="201"/>
                    </a:lnTo>
                    <a:lnTo>
                      <a:pt x="355" y="204"/>
                    </a:lnTo>
                    <a:lnTo>
                      <a:pt x="354" y="206"/>
                    </a:lnTo>
                    <a:lnTo>
                      <a:pt x="353" y="208"/>
                    </a:lnTo>
                    <a:lnTo>
                      <a:pt x="352" y="209"/>
                    </a:lnTo>
                    <a:lnTo>
                      <a:pt x="352" y="211"/>
                    </a:lnTo>
                    <a:lnTo>
                      <a:pt x="350" y="213"/>
                    </a:lnTo>
                    <a:lnTo>
                      <a:pt x="350" y="215"/>
                    </a:lnTo>
                    <a:lnTo>
                      <a:pt x="349" y="215"/>
                    </a:lnTo>
                    <a:lnTo>
                      <a:pt x="346" y="213"/>
                    </a:lnTo>
                    <a:lnTo>
                      <a:pt x="345" y="213"/>
                    </a:lnTo>
                    <a:lnTo>
                      <a:pt x="344" y="213"/>
                    </a:lnTo>
                    <a:lnTo>
                      <a:pt x="341" y="209"/>
                    </a:lnTo>
                    <a:lnTo>
                      <a:pt x="343" y="211"/>
                    </a:lnTo>
                    <a:lnTo>
                      <a:pt x="344" y="209"/>
                    </a:lnTo>
                    <a:lnTo>
                      <a:pt x="343" y="208"/>
                    </a:lnTo>
                    <a:lnTo>
                      <a:pt x="343" y="207"/>
                    </a:lnTo>
                    <a:lnTo>
                      <a:pt x="341" y="206"/>
                    </a:lnTo>
                    <a:lnTo>
                      <a:pt x="339" y="206"/>
                    </a:lnTo>
                    <a:lnTo>
                      <a:pt x="338" y="207"/>
                    </a:lnTo>
                    <a:lnTo>
                      <a:pt x="336" y="207"/>
                    </a:lnTo>
                    <a:lnTo>
                      <a:pt x="336" y="208"/>
                    </a:lnTo>
                    <a:lnTo>
                      <a:pt x="335" y="208"/>
                    </a:lnTo>
                    <a:lnTo>
                      <a:pt x="331" y="208"/>
                    </a:lnTo>
                    <a:lnTo>
                      <a:pt x="330" y="204"/>
                    </a:lnTo>
                    <a:lnTo>
                      <a:pt x="329" y="203"/>
                    </a:lnTo>
                    <a:lnTo>
                      <a:pt x="327" y="202"/>
                    </a:lnTo>
                    <a:lnTo>
                      <a:pt x="327" y="201"/>
                    </a:lnTo>
                    <a:lnTo>
                      <a:pt x="327" y="198"/>
                    </a:lnTo>
                    <a:lnTo>
                      <a:pt x="326" y="196"/>
                    </a:lnTo>
                    <a:lnTo>
                      <a:pt x="325" y="194"/>
                    </a:lnTo>
                    <a:lnTo>
                      <a:pt x="324" y="193"/>
                    </a:lnTo>
                    <a:lnTo>
                      <a:pt x="322" y="194"/>
                    </a:lnTo>
                    <a:lnTo>
                      <a:pt x="321" y="193"/>
                    </a:lnTo>
                    <a:lnTo>
                      <a:pt x="320" y="193"/>
                    </a:lnTo>
                    <a:lnTo>
                      <a:pt x="317" y="192"/>
                    </a:lnTo>
                    <a:lnTo>
                      <a:pt x="315" y="192"/>
                    </a:lnTo>
                    <a:lnTo>
                      <a:pt x="314" y="193"/>
                    </a:lnTo>
                    <a:lnTo>
                      <a:pt x="312" y="193"/>
                    </a:lnTo>
                    <a:lnTo>
                      <a:pt x="312" y="192"/>
                    </a:lnTo>
                    <a:lnTo>
                      <a:pt x="311" y="192"/>
                    </a:lnTo>
                    <a:lnTo>
                      <a:pt x="310" y="194"/>
                    </a:lnTo>
                    <a:lnTo>
                      <a:pt x="308" y="196"/>
                    </a:lnTo>
                    <a:lnTo>
                      <a:pt x="307" y="196"/>
                    </a:lnTo>
                    <a:lnTo>
                      <a:pt x="307" y="194"/>
                    </a:lnTo>
                    <a:lnTo>
                      <a:pt x="305" y="193"/>
                    </a:lnTo>
                    <a:lnTo>
                      <a:pt x="302" y="193"/>
                    </a:lnTo>
                    <a:lnTo>
                      <a:pt x="302" y="192"/>
                    </a:lnTo>
                    <a:lnTo>
                      <a:pt x="302" y="189"/>
                    </a:lnTo>
                    <a:lnTo>
                      <a:pt x="305" y="187"/>
                    </a:lnTo>
                    <a:lnTo>
                      <a:pt x="302" y="185"/>
                    </a:lnTo>
                    <a:lnTo>
                      <a:pt x="302" y="183"/>
                    </a:lnTo>
                    <a:lnTo>
                      <a:pt x="302" y="179"/>
                    </a:lnTo>
                    <a:lnTo>
                      <a:pt x="302" y="178"/>
                    </a:lnTo>
                    <a:lnTo>
                      <a:pt x="302" y="177"/>
                    </a:lnTo>
                    <a:lnTo>
                      <a:pt x="301" y="178"/>
                    </a:lnTo>
                    <a:lnTo>
                      <a:pt x="298" y="178"/>
                    </a:lnTo>
                    <a:lnTo>
                      <a:pt x="300" y="175"/>
                    </a:lnTo>
                    <a:lnTo>
                      <a:pt x="301" y="174"/>
                    </a:lnTo>
                    <a:lnTo>
                      <a:pt x="302" y="174"/>
                    </a:lnTo>
                    <a:lnTo>
                      <a:pt x="306" y="175"/>
                    </a:lnTo>
                    <a:lnTo>
                      <a:pt x="307" y="175"/>
                    </a:lnTo>
                    <a:lnTo>
                      <a:pt x="308" y="175"/>
                    </a:lnTo>
                    <a:lnTo>
                      <a:pt x="308" y="174"/>
                    </a:lnTo>
                    <a:lnTo>
                      <a:pt x="308" y="173"/>
                    </a:lnTo>
                    <a:lnTo>
                      <a:pt x="310" y="173"/>
                    </a:lnTo>
                    <a:lnTo>
                      <a:pt x="311" y="171"/>
                    </a:lnTo>
                    <a:lnTo>
                      <a:pt x="312" y="169"/>
                    </a:lnTo>
                    <a:lnTo>
                      <a:pt x="312" y="165"/>
                    </a:lnTo>
                    <a:lnTo>
                      <a:pt x="314" y="164"/>
                    </a:lnTo>
                    <a:lnTo>
                      <a:pt x="312" y="163"/>
                    </a:lnTo>
                    <a:lnTo>
                      <a:pt x="311" y="161"/>
                    </a:lnTo>
                    <a:lnTo>
                      <a:pt x="310" y="159"/>
                    </a:lnTo>
                    <a:lnTo>
                      <a:pt x="308" y="158"/>
                    </a:lnTo>
                    <a:lnTo>
                      <a:pt x="308" y="156"/>
                    </a:lnTo>
                    <a:lnTo>
                      <a:pt x="307" y="155"/>
                    </a:lnTo>
                    <a:lnTo>
                      <a:pt x="305" y="154"/>
                    </a:lnTo>
                    <a:lnTo>
                      <a:pt x="302" y="155"/>
                    </a:lnTo>
                    <a:lnTo>
                      <a:pt x="300" y="156"/>
                    </a:lnTo>
                    <a:lnTo>
                      <a:pt x="298" y="155"/>
                    </a:lnTo>
                    <a:lnTo>
                      <a:pt x="298" y="154"/>
                    </a:lnTo>
                    <a:lnTo>
                      <a:pt x="297" y="151"/>
                    </a:lnTo>
                    <a:lnTo>
                      <a:pt x="296" y="151"/>
                    </a:lnTo>
                    <a:lnTo>
                      <a:pt x="296" y="150"/>
                    </a:lnTo>
                    <a:lnTo>
                      <a:pt x="297" y="147"/>
                    </a:lnTo>
                    <a:lnTo>
                      <a:pt x="297" y="146"/>
                    </a:lnTo>
                    <a:lnTo>
                      <a:pt x="294" y="145"/>
                    </a:lnTo>
                    <a:lnTo>
                      <a:pt x="294" y="144"/>
                    </a:lnTo>
                    <a:lnTo>
                      <a:pt x="296" y="141"/>
                    </a:lnTo>
                    <a:lnTo>
                      <a:pt x="297" y="141"/>
                    </a:lnTo>
                    <a:lnTo>
                      <a:pt x="298" y="140"/>
                    </a:lnTo>
                    <a:lnTo>
                      <a:pt x="298" y="139"/>
                    </a:lnTo>
                    <a:lnTo>
                      <a:pt x="298" y="135"/>
                    </a:lnTo>
                    <a:lnTo>
                      <a:pt x="298" y="133"/>
                    </a:lnTo>
                    <a:lnTo>
                      <a:pt x="298" y="132"/>
                    </a:lnTo>
                    <a:lnTo>
                      <a:pt x="293" y="130"/>
                    </a:lnTo>
                    <a:lnTo>
                      <a:pt x="292" y="127"/>
                    </a:lnTo>
                    <a:lnTo>
                      <a:pt x="291" y="125"/>
                    </a:lnTo>
                    <a:lnTo>
                      <a:pt x="291" y="121"/>
                    </a:lnTo>
                    <a:lnTo>
                      <a:pt x="291" y="120"/>
                    </a:lnTo>
                    <a:lnTo>
                      <a:pt x="292" y="118"/>
                    </a:lnTo>
                    <a:lnTo>
                      <a:pt x="293" y="117"/>
                    </a:lnTo>
                    <a:lnTo>
                      <a:pt x="293" y="116"/>
                    </a:lnTo>
                    <a:lnTo>
                      <a:pt x="296" y="116"/>
                    </a:lnTo>
                    <a:lnTo>
                      <a:pt x="297" y="114"/>
                    </a:lnTo>
                    <a:lnTo>
                      <a:pt x="298" y="113"/>
                    </a:lnTo>
                    <a:lnTo>
                      <a:pt x="300" y="113"/>
                    </a:lnTo>
                    <a:lnTo>
                      <a:pt x="302" y="113"/>
                    </a:lnTo>
                    <a:lnTo>
                      <a:pt x="305" y="113"/>
                    </a:lnTo>
                    <a:lnTo>
                      <a:pt x="307" y="112"/>
                    </a:lnTo>
                    <a:lnTo>
                      <a:pt x="308" y="112"/>
                    </a:lnTo>
                    <a:lnTo>
                      <a:pt x="308" y="109"/>
                    </a:lnTo>
                    <a:lnTo>
                      <a:pt x="307" y="109"/>
                    </a:lnTo>
                    <a:lnTo>
                      <a:pt x="306" y="109"/>
                    </a:lnTo>
                    <a:lnTo>
                      <a:pt x="306" y="107"/>
                    </a:lnTo>
                    <a:lnTo>
                      <a:pt x="302" y="107"/>
                    </a:lnTo>
                    <a:lnTo>
                      <a:pt x="302" y="106"/>
                    </a:lnTo>
                    <a:lnTo>
                      <a:pt x="301" y="104"/>
                    </a:lnTo>
                    <a:lnTo>
                      <a:pt x="298" y="104"/>
                    </a:lnTo>
                    <a:lnTo>
                      <a:pt x="297" y="104"/>
                    </a:lnTo>
                    <a:lnTo>
                      <a:pt x="292" y="104"/>
                    </a:lnTo>
                    <a:lnTo>
                      <a:pt x="291" y="104"/>
                    </a:lnTo>
                    <a:lnTo>
                      <a:pt x="291" y="103"/>
                    </a:lnTo>
                    <a:lnTo>
                      <a:pt x="291" y="101"/>
                    </a:lnTo>
                    <a:lnTo>
                      <a:pt x="289" y="101"/>
                    </a:lnTo>
                    <a:lnTo>
                      <a:pt x="289" y="99"/>
                    </a:lnTo>
                    <a:lnTo>
                      <a:pt x="289" y="97"/>
                    </a:lnTo>
                    <a:lnTo>
                      <a:pt x="289" y="94"/>
                    </a:lnTo>
                    <a:lnTo>
                      <a:pt x="289" y="90"/>
                    </a:lnTo>
                    <a:lnTo>
                      <a:pt x="291" y="89"/>
                    </a:lnTo>
                    <a:lnTo>
                      <a:pt x="292" y="88"/>
                    </a:lnTo>
                    <a:lnTo>
                      <a:pt x="291" y="87"/>
                    </a:lnTo>
                    <a:lnTo>
                      <a:pt x="291" y="83"/>
                    </a:lnTo>
                    <a:lnTo>
                      <a:pt x="289" y="81"/>
                    </a:lnTo>
                    <a:lnTo>
                      <a:pt x="291" y="80"/>
                    </a:lnTo>
                    <a:lnTo>
                      <a:pt x="292" y="80"/>
                    </a:lnTo>
                    <a:lnTo>
                      <a:pt x="293" y="80"/>
                    </a:lnTo>
                    <a:lnTo>
                      <a:pt x="294" y="80"/>
                    </a:lnTo>
                    <a:lnTo>
                      <a:pt x="297" y="80"/>
                    </a:lnTo>
                    <a:lnTo>
                      <a:pt x="298" y="81"/>
                    </a:lnTo>
                    <a:lnTo>
                      <a:pt x="300" y="83"/>
                    </a:lnTo>
                    <a:lnTo>
                      <a:pt x="305" y="85"/>
                    </a:lnTo>
                    <a:lnTo>
                      <a:pt x="306" y="87"/>
                    </a:lnTo>
                    <a:lnTo>
                      <a:pt x="307" y="85"/>
                    </a:lnTo>
                    <a:lnTo>
                      <a:pt x="310" y="85"/>
                    </a:lnTo>
                    <a:lnTo>
                      <a:pt x="311" y="87"/>
                    </a:lnTo>
                    <a:lnTo>
                      <a:pt x="314" y="85"/>
                    </a:lnTo>
                    <a:lnTo>
                      <a:pt x="315" y="84"/>
                    </a:lnTo>
                    <a:lnTo>
                      <a:pt x="312" y="81"/>
                    </a:lnTo>
                    <a:lnTo>
                      <a:pt x="312" y="79"/>
                    </a:lnTo>
                    <a:lnTo>
                      <a:pt x="312" y="73"/>
                    </a:lnTo>
                    <a:lnTo>
                      <a:pt x="312" y="71"/>
                    </a:lnTo>
                    <a:lnTo>
                      <a:pt x="312" y="69"/>
                    </a:lnTo>
                    <a:lnTo>
                      <a:pt x="310" y="68"/>
                    </a:lnTo>
                    <a:lnTo>
                      <a:pt x="307" y="65"/>
                    </a:lnTo>
                    <a:lnTo>
                      <a:pt x="302" y="62"/>
                    </a:lnTo>
                    <a:lnTo>
                      <a:pt x="301" y="60"/>
                    </a:lnTo>
                    <a:lnTo>
                      <a:pt x="300" y="59"/>
                    </a:lnTo>
                    <a:lnTo>
                      <a:pt x="302" y="55"/>
                    </a:lnTo>
                    <a:lnTo>
                      <a:pt x="305" y="54"/>
                    </a:lnTo>
                    <a:lnTo>
                      <a:pt x="305" y="52"/>
                    </a:lnTo>
                    <a:lnTo>
                      <a:pt x="302" y="51"/>
                    </a:lnTo>
                    <a:lnTo>
                      <a:pt x="302" y="45"/>
                    </a:lnTo>
                    <a:lnTo>
                      <a:pt x="302" y="42"/>
                    </a:lnTo>
                    <a:lnTo>
                      <a:pt x="302" y="41"/>
                    </a:lnTo>
                    <a:lnTo>
                      <a:pt x="305" y="36"/>
                    </a:lnTo>
                    <a:lnTo>
                      <a:pt x="302" y="35"/>
                    </a:lnTo>
                    <a:lnTo>
                      <a:pt x="306" y="32"/>
                    </a:lnTo>
                    <a:lnTo>
                      <a:pt x="307" y="31"/>
                    </a:lnTo>
                    <a:lnTo>
                      <a:pt x="308" y="30"/>
                    </a:lnTo>
                    <a:lnTo>
                      <a:pt x="311" y="31"/>
                    </a:lnTo>
                    <a:lnTo>
                      <a:pt x="312" y="28"/>
                    </a:lnTo>
                    <a:lnTo>
                      <a:pt x="314" y="26"/>
                    </a:lnTo>
                    <a:lnTo>
                      <a:pt x="311" y="24"/>
                    </a:lnTo>
                    <a:lnTo>
                      <a:pt x="310" y="19"/>
                    </a:lnTo>
                    <a:lnTo>
                      <a:pt x="308" y="19"/>
                    </a:lnTo>
                    <a:lnTo>
                      <a:pt x="306" y="21"/>
                    </a:lnTo>
                    <a:lnTo>
                      <a:pt x="302" y="21"/>
                    </a:lnTo>
                    <a:lnTo>
                      <a:pt x="300" y="21"/>
                    </a:lnTo>
                    <a:lnTo>
                      <a:pt x="297" y="22"/>
                    </a:lnTo>
                    <a:lnTo>
                      <a:pt x="294" y="23"/>
                    </a:lnTo>
                    <a:lnTo>
                      <a:pt x="291" y="24"/>
                    </a:lnTo>
                    <a:lnTo>
                      <a:pt x="286" y="24"/>
                    </a:lnTo>
                    <a:lnTo>
                      <a:pt x="282" y="24"/>
                    </a:lnTo>
                    <a:lnTo>
                      <a:pt x="279" y="24"/>
                    </a:lnTo>
                    <a:lnTo>
                      <a:pt x="275" y="26"/>
                    </a:lnTo>
                    <a:lnTo>
                      <a:pt x="272" y="26"/>
                    </a:lnTo>
                    <a:lnTo>
                      <a:pt x="269" y="24"/>
                    </a:lnTo>
                    <a:lnTo>
                      <a:pt x="269" y="23"/>
                    </a:lnTo>
                    <a:lnTo>
                      <a:pt x="268" y="23"/>
                    </a:lnTo>
                    <a:lnTo>
                      <a:pt x="264" y="23"/>
                    </a:lnTo>
                    <a:lnTo>
                      <a:pt x="258" y="23"/>
                    </a:lnTo>
                    <a:lnTo>
                      <a:pt x="255" y="24"/>
                    </a:lnTo>
                    <a:lnTo>
                      <a:pt x="253" y="27"/>
                    </a:lnTo>
                    <a:lnTo>
                      <a:pt x="250" y="26"/>
                    </a:lnTo>
                    <a:lnTo>
                      <a:pt x="248" y="28"/>
                    </a:lnTo>
                    <a:lnTo>
                      <a:pt x="246" y="27"/>
                    </a:lnTo>
                    <a:lnTo>
                      <a:pt x="241" y="28"/>
                    </a:lnTo>
                    <a:lnTo>
                      <a:pt x="239" y="28"/>
                    </a:lnTo>
                    <a:lnTo>
                      <a:pt x="237" y="28"/>
                    </a:lnTo>
                    <a:lnTo>
                      <a:pt x="234" y="26"/>
                    </a:lnTo>
                    <a:lnTo>
                      <a:pt x="231" y="26"/>
                    </a:lnTo>
                    <a:lnTo>
                      <a:pt x="229" y="26"/>
                    </a:lnTo>
                    <a:lnTo>
                      <a:pt x="224" y="26"/>
                    </a:lnTo>
                    <a:lnTo>
                      <a:pt x="221" y="24"/>
                    </a:lnTo>
                    <a:lnTo>
                      <a:pt x="220" y="22"/>
                    </a:lnTo>
                    <a:lnTo>
                      <a:pt x="218" y="22"/>
                    </a:lnTo>
                    <a:lnTo>
                      <a:pt x="216" y="24"/>
                    </a:lnTo>
                    <a:lnTo>
                      <a:pt x="211" y="23"/>
                    </a:lnTo>
                    <a:lnTo>
                      <a:pt x="212" y="21"/>
                    </a:lnTo>
                    <a:lnTo>
                      <a:pt x="212" y="17"/>
                    </a:lnTo>
                    <a:lnTo>
                      <a:pt x="211" y="19"/>
                    </a:lnTo>
                    <a:lnTo>
                      <a:pt x="208" y="17"/>
                    </a:lnTo>
                    <a:lnTo>
                      <a:pt x="207" y="16"/>
                    </a:lnTo>
                    <a:lnTo>
                      <a:pt x="207" y="13"/>
                    </a:lnTo>
                    <a:lnTo>
                      <a:pt x="206" y="13"/>
                    </a:lnTo>
                    <a:lnTo>
                      <a:pt x="205" y="14"/>
                    </a:lnTo>
                    <a:lnTo>
                      <a:pt x="202" y="14"/>
                    </a:lnTo>
                    <a:lnTo>
                      <a:pt x="201" y="13"/>
                    </a:lnTo>
                    <a:lnTo>
                      <a:pt x="198" y="12"/>
                    </a:lnTo>
                    <a:lnTo>
                      <a:pt x="197" y="11"/>
                    </a:lnTo>
                    <a:lnTo>
                      <a:pt x="194" y="12"/>
                    </a:lnTo>
                    <a:lnTo>
                      <a:pt x="193" y="13"/>
                    </a:lnTo>
                    <a:lnTo>
                      <a:pt x="191" y="13"/>
                    </a:lnTo>
                    <a:lnTo>
                      <a:pt x="188" y="14"/>
                    </a:lnTo>
                    <a:lnTo>
                      <a:pt x="187" y="16"/>
                    </a:lnTo>
                    <a:lnTo>
                      <a:pt x="185" y="17"/>
                    </a:lnTo>
                    <a:lnTo>
                      <a:pt x="185" y="19"/>
                    </a:lnTo>
                    <a:lnTo>
                      <a:pt x="187" y="21"/>
                    </a:lnTo>
                    <a:lnTo>
                      <a:pt x="185" y="22"/>
                    </a:lnTo>
                    <a:lnTo>
                      <a:pt x="180" y="22"/>
                    </a:lnTo>
                    <a:lnTo>
                      <a:pt x="179" y="23"/>
                    </a:lnTo>
                    <a:lnTo>
                      <a:pt x="177" y="23"/>
                    </a:lnTo>
                    <a:lnTo>
                      <a:pt x="174" y="22"/>
                    </a:lnTo>
                    <a:lnTo>
                      <a:pt x="173" y="23"/>
                    </a:lnTo>
                    <a:lnTo>
                      <a:pt x="169" y="23"/>
                    </a:lnTo>
                    <a:lnTo>
                      <a:pt x="169" y="24"/>
                    </a:lnTo>
                    <a:lnTo>
                      <a:pt x="173" y="24"/>
                    </a:lnTo>
                    <a:lnTo>
                      <a:pt x="174" y="26"/>
                    </a:lnTo>
                    <a:lnTo>
                      <a:pt x="174" y="27"/>
                    </a:lnTo>
                    <a:lnTo>
                      <a:pt x="174" y="28"/>
                    </a:lnTo>
                    <a:lnTo>
                      <a:pt x="172" y="28"/>
                    </a:lnTo>
                    <a:lnTo>
                      <a:pt x="169" y="30"/>
                    </a:lnTo>
                    <a:lnTo>
                      <a:pt x="168" y="28"/>
                    </a:lnTo>
                    <a:lnTo>
                      <a:pt x="165" y="27"/>
                    </a:lnTo>
                    <a:lnTo>
                      <a:pt x="165" y="26"/>
                    </a:lnTo>
                    <a:lnTo>
                      <a:pt x="164" y="24"/>
                    </a:lnTo>
                    <a:lnTo>
                      <a:pt x="163" y="24"/>
                    </a:lnTo>
                    <a:lnTo>
                      <a:pt x="161" y="24"/>
                    </a:lnTo>
                    <a:lnTo>
                      <a:pt x="159" y="23"/>
                    </a:lnTo>
                    <a:lnTo>
                      <a:pt x="158" y="22"/>
                    </a:lnTo>
                    <a:lnTo>
                      <a:pt x="156" y="22"/>
                    </a:lnTo>
                    <a:lnTo>
                      <a:pt x="154" y="23"/>
                    </a:lnTo>
                    <a:lnTo>
                      <a:pt x="154" y="24"/>
                    </a:lnTo>
                    <a:lnTo>
                      <a:pt x="153" y="26"/>
                    </a:lnTo>
                    <a:lnTo>
                      <a:pt x="151" y="24"/>
                    </a:lnTo>
                    <a:lnTo>
                      <a:pt x="150" y="24"/>
                    </a:lnTo>
                    <a:lnTo>
                      <a:pt x="150" y="26"/>
                    </a:lnTo>
                    <a:lnTo>
                      <a:pt x="149" y="28"/>
                    </a:lnTo>
                    <a:lnTo>
                      <a:pt x="149" y="30"/>
                    </a:lnTo>
                    <a:lnTo>
                      <a:pt x="145" y="27"/>
                    </a:lnTo>
                    <a:lnTo>
                      <a:pt x="145" y="24"/>
                    </a:lnTo>
                    <a:lnTo>
                      <a:pt x="144" y="24"/>
                    </a:lnTo>
                    <a:lnTo>
                      <a:pt x="141" y="24"/>
                    </a:lnTo>
                    <a:lnTo>
                      <a:pt x="137" y="22"/>
                    </a:lnTo>
                    <a:lnTo>
                      <a:pt x="139" y="21"/>
                    </a:lnTo>
                    <a:lnTo>
                      <a:pt x="141" y="19"/>
                    </a:lnTo>
                    <a:lnTo>
                      <a:pt x="139" y="19"/>
                    </a:lnTo>
                    <a:lnTo>
                      <a:pt x="137" y="19"/>
                    </a:lnTo>
                    <a:lnTo>
                      <a:pt x="135" y="19"/>
                    </a:lnTo>
                    <a:lnTo>
                      <a:pt x="134" y="19"/>
                    </a:lnTo>
                    <a:lnTo>
                      <a:pt x="132" y="22"/>
                    </a:lnTo>
                    <a:lnTo>
                      <a:pt x="131" y="23"/>
                    </a:lnTo>
                    <a:lnTo>
                      <a:pt x="130" y="22"/>
                    </a:lnTo>
                    <a:lnTo>
                      <a:pt x="128" y="19"/>
                    </a:lnTo>
                    <a:lnTo>
                      <a:pt x="128" y="14"/>
                    </a:lnTo>
                    <a:lnTo>
                      <a:pt x="130" y="12"/>
                    </a:lnTo>
                    <a:lnTo>
                      <a:pt x="128" y="11"/>
                    </a:lnTo>
                    <a:lnTo>
                      <a:pt x="128" y="9"/>
                    </a:lnTo>
                    <a:lnTo>
                      <a:pt x="128" y="5"/>
                    </a:lnTo>
                    <a:lnTo>
                      <a:pt x="128" y="3"/>
                    </a:lnTo>
                    <a:lnTo>
                      <a:pt x="128" y="0"/>
                    </a:lnTo>
                    <a:lnTo>
                      <a:pt x="127" y="2"/>
                    </a:lnTo>
                    <a:lnTo>
                      <a:pt x="126" y="5"/>
                    </a:lnTo>
                    <a:lnTo>
                      <a:pt x="126" y="8"/>
                    </a:lnTo>
                    <a:lnTo>
                      <a:pt x="123" y="9"/>
                    </a:lnTo>
                    <a:lnTo>
                      <a:pt x="122" y="9"/>
                    </a:lnTo>
                    <a:lnTo>
                      <a:pt x="121" y="9"/>
                    </a:lnTo>
                    <a:lnTo>
                      <a:pt x="120" y="11"/>
                    </a:lnTo>
                    <a:lnTo>
                      <a:pt x="120" y="12"/>
                    </a:lnTo>
                    <a:lnTo>
                      <a:pt x="117" y="12"/>
                    </a:lnTo>
                    <a:lnTo>
                      <a:pt x="116" y="11"/>
                    </a:lnTo>
                    <a:lnTo>
                      <a:pt x="115" y="12"/>
                    </a:lnTo>
                    <a:lnTo>
                      <a:pt x="113" y="13"/>
                    </a:lnTo>
                    <a:lnTo>
                      <a:pt x="115" y="14"/>
                    </a:lnTo>
                    <a:lnTo>
                      <a:pt x="115" y="17"/>
                    </a:lnTo>
                    <a:lnTo>
                      <a:pt x="109" y="16"/>
                    </a:lnTo>
                    <a:lnTo>
                      <a:pt x="108" y="17"/>
                    </a:lnTo>
                    <a:lnTo>
                      <a:pt x="107" y="19"/>
                    </a:lnTo>
                    <a:lnTo>
                      <a:pt x="104" y="17"/>
                    </a:lnTo>
                    <a:lnTo>
                      <a:pt x="102" y="17"/>
                    </a:lnTo>
                    <a:lnTo>
                      <a:pt x="101" y="17"/>
                    </a:lnTo>
                    <a:lnTo>
                      <a:pt x="99" y="16"/>
                    </a:lnTo>
                    <a:lnTo>
                      <a:pt x="98" y="17"/>
                    </a:lnTo>
                    <a:lnTo>
                      <a:pt x="94" y="23"/>
                    </a:lnTo>
                    <a:lnTo>
                      <a:pt x="93" y="26"/>
                    </a:lnTo>
                    <a:lnTo>
                      <a:pt x="93" y="28"/>
                    </a:lnTo>
                    <a:lnTo>
                      <a:pt x="93" y="31"/>
                    </a:lnTo>
                    <a:lnTo>
                      <a:pt x="93" y="35"/>
                    </a:lnTo>
                    <a:lnTo>
                      <a:pt x="92" y="37"/>
                    </a:lnTo>
                    <a:lnTo>
                      <a:pt x="92" y="40"/>
                    </a:lnTo>
                    <a:lnTo>
                      <a:pt x="92" y="42"/>
                    </a:lnTo>
                    <a:lnTo>
                      <a:pt x="92" y="46"/>
                    </a:lnTo>
                    <a:lnTo>
                      <a:pt x="92" y="50"/>
                    </a:lnTo>
                    <a:lnTo>
                      <a:pt x="92" y="51"/>
                    </a:lnTo>
                    <a:lnTo>
                      <a:pt x="89" y="55"/>
                    </a:lnTo>
                    <a:lnTo>
                      <a:pt x="89" y="57"/>
                    </a:lnTo>
                    <a:lnTo>
                      <a:pt x="89" y="60"/>
                    </a:lnTo>
                    <a:lnTo>
                      <a:pt x="89" y="65"/>
                    </a:lnTo>
                    <a:lnTo>
                      <a:pt x="88" y="69"/>
                    </a:lnTo>
                    <a:lnTo>
                      <a:pt x="88" y="71"/>
                    </a:lnTo>
                    <a:lnTo>
                      <a:pt x="85" y="73"/>
                    </a:lnTo>
                    <a:lnTo>
                      <a:pt x="84" y="75"/>
                    </a:lnTo>
                    <a:lnTo>
                      <a:pt x="83" y="76"/>
                    </a:lnTo>
                    <a:lnTo>
                      <a:pt x="82" y="80"/>
                    </a:lnTo>
                    <a:lnTo>
                      <a:pt x="82" y="83"/>
                    </a:lnTo>
                    <a:lnTo>
                      <a:pt x="82" y="87"/>
                    </a:lnTo>
                    <a:lnTo>
                      <a:pt x="82" y="90"/>
                    </a:lnTo>
                    <a:lnTo>
                      <a:pt x="83" y="92"/>
                    </a:lnTo>
                    <a:lnTo>
                      <a:pt x="84" y="92"/>
                    </a:lnTo>
                    <a:lnTo>
                      <a:pt x="84" y="89"/>
                    </a:lnTo>
                    <a:lnTo>
                      <a:pt x="84" y="88"/>
                    </a:lnTo>
                    <a:lnTo>
                      <a:pt x="85" y="87"/>
                    </a:lnTo>
                    <a:lnTo>
                      <a:pt x="87" y="84"/>
                    </a:lnTo>
                    <a:lnTo>
                      <a:pt x="89" y="81"/>
                    </a:lnTo>
                    <a:lnTo>
                      <a:pt x="90" y="83"/>
                    </a:lnTo>
                    <a:lnTo>
                      <a:pt x="90" y="85"/>
                    </a:lnTo>
                    <a:lnTo>
                      <a:pt x="90" y="87"/>
                    </a:lnTo>
                    <a:lnTo>
                      <a:pt x="92" y="89"/>
                    </a:lnTo>
                    <a:lnTo>
                      <a:pt x="92" y="90"/>
                    </a:lnTo>
                    <a:lnTo>
                      <a:pt x="93" y="94"/>
                    </a:lnTo>
                    <a:lnTo>
                      <a:pt x="92" y="97"/>
                    </a:lnTo>
                    <a:lnTo>
                      <a:pt x="90" y="98"/>
                    </a:lnTo>
                    <a:lnTo>
                      <a:pt x="90" y="99"/>
                    </a:lnTo>
                    <a:lnTo>
                      <a:pt x="90" y="101"/>
                    </a:lnTo>
                    <a:lnTo>
                      <a:pt x="90" y="103"/>
                    </a:lnTo>
                    <a:lnTo>
                      <a:pt x="89" y="104"/>
                    </a:lnTo>
                    <a:lnTo>
                      <a:pt x="89" y="107"/>
                    </a:lnTo>
                    <a:lnTo>
                      <a:pt x="90" y="111"/>
                    </a:lnTo>
                    <a:lnTo>
                      <a:pt x="89" y="116"/>
                    </a:lnTo>
                    <a:lnTo>
                      <a:pt x="85" y="116"/>
                    </a:lnTo>
                    <a:lnTo>
                      <a:pt x="87" y="113"/>
                    </a:lnTo>
                    <a:lnTo>
                      <a:pt x="87" y="112"/>
                    </a:lnTo>
                    <a:lnTo>
                      <a:pt x="85" y="111"/>
                    </a:lnTo>
                    <a:lnTo>
                      <a:pt x="84" y="109"/>
                    </a:lnTo>
                    <a:lnTo>
                      <a:pt x="83" y="109"/>
                    </a:lnTo>
                    <a:lnTo>
                      <a:pt x="82" y="111"/>
                    </a:lnTo>
                    <a:lnTo>
                      <a:pt x="83" y="113"/>
                    </a:lnTo>
                    <a:lnTo>
                      <a:pt x="82" y="114"/>
                    </a:lnTo>
                    <a:lnTo>
                      <a:pt x="79" y="114"/>
                    </a:lnTo>
                    <a:lnTo>
                      <a:pt x="76" y="114"/>
                    </a:lnTo>
                    <a:lnTo>
                      <a:pt x="78" y="112"/>
                    </a:lnTo>
                    <a:lnTo>
                      <a:pt x="73" y="109"/>
                    </a:lnTo>
                    <a:lnTo>
                      <a:pt x="73" y="112"/>
                    </a:lnTo>
                    <a:lnTo>
                      <a:pt x="66" y="112"/>
                    </a:lnTo>
                    <a:lnTo>
                      <a:pt x="68" y="109"/>
                    </a:lnTo>
                    <a:lnTo>
                      <a:pt x="64" y="107"/>
                    </a:lnTo>
                    <a:lnTo>
                      <a:pt x="63" y="106"/>
                    </a:lnTo>
                    <a:lnTo>
                      <a:pt x="63" y="103"/>
                    </a:lnTo>
                    <a:lnTo>
                      <a:pt x="61" y="102"/>
                    </a:lnTo>
                    <a:lnTo>
                      <a:pt x="60" y="102"/>
                    </a:lnTo>
                    <a:lnTo>
                      <a:pt x="59" y="101"/>
                    </a:lnTo>
                    <a:lnTo>
                      <a:pt x="59" y="98"/>
                    </a:lnTo>
                    <a:lnTo>
                      <a:pt x="57" y="97"/>
                    </a:lnTo>
                    <a:lnTo>
                      <a:pt x="55" y="94"/>
                    </a:lnTo>
                    <a:lnTo>
                      <a:pt x="55" y="95"/>
                    </a:lnTo>
                    <a:lnTo>
                      <a:pt x="52" y="97"/>
                    </a:lnTo>
                    <a:lnTo>
                      <a:pt x="52" y="95"/>
                    </a:lnTo>
                    <a:lnTo>
                      <a:pt x="52" y="92"/>
                    </a:lnTo>
                    <a:lnTo>
                      <a:pt x="55" y="90"/>
                    </a:lnTo>
                    <a:lnTo>
                      <a:pt x="56" y="90"/>
                    </a:lnTo>
                    <a:lnTo>
                      <a:pt x="55" y="89"/>
                    </a:lnTo>
                    <a:lnTo>
                      <a:pt x="54" y="88"/>
                    </a:lnTo>
                    <a:lnTo>
                      <a:pt x="49" y="88"/>
                    </a:lnTo>
                    <a:lnTo>
                      <a:pt x="46" y="88"/>
                    </a:lnTo>
                    <a:lnTo>
                      <a:pt x="45" y="89"/>
                    </a:lnTo>
                    <a:lnTo>
                      <a:pt x="45" y="92"/>
                    </a:lnTo>
                    <a:lnTo>
                      <a:pt x="45" y="95"/>
                    </a:lnTo>
                    <a:lnTo>
                      <a:pt x="44" y="95"/>
                    </a:lnTo>
                    <a:lnTo>
                      <a:pt x="40" y="95"/>
                    </a:lnTo>
                    <a:lnTo>
                      <a:pt x="37" y="94"/>
                    </a:lnTo>
                    <a:lnTo>
                      <a:pt x="35" y="94"/>
                    </a:lnTo>
                    <a:lnTo>
                      <a:pt x="33" y="95"/>
                    </a:lnTo>
                    <a:lnTo>
                      <a:pt x="31" y="94"/>
                    </a:lnTo>
                    <a:lnTo>
                      <a:pt x="30" y="95"/>
                    </a:lnTo>
                    <a:lnTo>
                      <a:pt x="28" y="98"/>
                    </a:lnTo>
                    <a:lnTo>
                      <a:pt x="27" y="98"/>
                    </a:lnTo>
                    <a:lnTo>
                      <a:pt x="26" y="98"/>
                    </a:lnTo>
                    <a:lnTo>
                      <a:pt x="23" y="99"/>
                    </a:lnTo>
                    <a:lnTo>
                      <a:pt x="22" y="99"/>
                    </a:lnTo>
                    <a:lnTo>
                      <a:pt x="22" y="97"/>
                    </a:lnTo>
                    <a:lnTo>
                      <a:pt x="19" y="97"/>
                    </a:lnTo>
                    <a:lnTo>
                      <a:pt x="17" y="97"/>
                    </a:lnTo>
                    <a:lnTo>
                      <a:pt x="16" y="97"/>
                    </a:lnTo>
                    <a:lnTo>
                      <a:pt x="13" y="95"/>
                    </a:lnTo>
                    <a:lnTo>
                      <a:pt x="12" y="97"/>
                    </a:lnTo>
                    <a:lnTo>
                      <a:pt x="4" y="97"/>
                    </a:lnTo>
                    <a:lnTo>
                      <a:pt x="2" y="97"/>
                    </a:lnTo>
                    <a:lnTo>
                      <a:pt x="0" y="99"/>
                    </a:lnTo>
                    <a:lnTo>
                      <a:pt x="2" y="101"/>
                    </a:lnTo>
                    <a:lnTo>
                      <a:pt x="2" y="103"/>
                    </a:lnTo>
                    <a:lnTo>
                      <a:pt x="2" y="104"/>
                    </a:lnTo>
                    <a:lnTo>
                      <a:pt x="2" y="106"/>
                    </a:lnTo>
                    <a:lnTo>
                      <a:pt x="3" y="106"/>
                    </a:lnTo>
                    <a:lnTo>
                      <a:pt x="7" y="106"/>
                    </a:lnTo>
                    <a:lnTo>
                      <a:pt x="9" y="106"/>
                    </a:lnTo>
                    <a:lnTo>
                      <a:pt x="13" y="107"/>
                    </a:lnTo>
                    <a:lnTo>
                      <a:pt x="14" y="109"/>
                    </a:lnTo>
                    <a:lnTo>
                      <a:pt x="13" y="111"/>
                    </a:lnTo>
                    <a:lnTo>
                      <a:pt x="12" y="112"/>
                    </a:lnTo>
                    <a:lnTo>
                      <a:pt x="13" y="114"/>
                    </a:lnTo>
                    <a:lnTo>
                      <a:pt x="14" y="116"/>
                    </a:lnTo>
                    <a:lnTo>
                      <a:pt x="14" y="117"/>
                    </a:lnTo>
                    <a:lnTo>
                      <a:pt x="17" y="118"/>
                    </a:lnTo>
                    <a:lnTo>
                      <a:pt x="19" y="117"/>
                    </a:lnTo>
                    <a:lnTo>
                      <a:pt x="23" y="118"/>
                    </a:lnTo>
                    <a:lnTo>
                      <a:pt x="23" y="121"/>
                    </a:lnTo>
                    <a:lnTo>
                      <a:pt x="28" y="120"/>
                    </a:lnTo>
                    <a:lnTo>
                      <a:pt x="30" y="121"/>
                    </a:lnTo>
                    <a:lnTo>
                      <a:pt x="30" y="123"/>
                    </a:lnTo>
                    <a:lnTo>
                      <a:pt x="30" y="126"/>
                    </a:lnTo>
                    <a:lnTo>
                      <a:pt x="27" y="127"/>
                    </a:lnTo>
                    <a:lnTo>
                      <a:pt x="26" y="128"/>
                    </a:lnTo>
                    <a:lnTo>
                      <a:pt x="25" y="130"/>
                    </a:lnTo>
                    <a:lnTo>
                      <a:pt x="25" y="132"/>
                    </a:lnTo>
                    <a:lnTo>
                      <a:pt x="27" y="132"/>
                    </a:lnTo>
                    <a:lnTo>
                      <a:pt x="30" y="132"/>
                    </a:lnTo>
                    <a:lnTo>
                      <a:pt x="31" y="132"/>
                    </a:lnTo>
                    <a:lnTo>
                      <a:pt x="30" y="135"/>
                    </a:lnTo>
                    <a:lnTo>
                      <a:pt x="30" y="136"/>
                    </a:lnTo>
                    <a:lnTo>
                      <a:pt x="31" y="139"/>
                    </a:lnTo>
                    <a:lnTo>
                      <a:pt x="31" y="140"/>
                    </a:lnTo>
                    <a:lnTo>
                      <a:pt x="31" y="141"/>
                    </a:lnTo>
                    <a:lnTo>
                      <a:pt x="30" y="144"/>
                    </a:lnTo>
                    <a:lnTo>
                      <a:pt x="31" y="145"/>
                    </a:lnTo>
                    <a:lnTo>
                      <a:pt x="32" y="145"/>
                    </a:lnTo>
                    <a:lnTo>
                      <a:pt x="33" y="145"/>
                    </a:lnTo>
                    <a:lnTo>
                      <a:pt x="33" y="146"/>
                    </a:lnTo>
                    <a:lnTo>
                      <a:pt x="35" y="149"/>
                    </a:lnTo>
                    <a:lnTo>
                      <a:pt x="35" y="150"/>
                    </a:lnTo>
                    <a:lnTo>
                      <a:pt x="37" y="150"/>
                    </a:lnTo>
                    <a:lnTo>
                      <a:pt x="41" y="149"/>
                    </a:lnTo>
                    <a:lnTo>
                      <a:pt x="41" y="151"/>
                    </a:lnTo>
                    <a:lnTo>
                      <a:pt x="38" y="154"/>
                    </a:lnTo>
                    <a:lnTo>
                      <a:pt x="35" y="159"/>
                    </a:lnTo>
                    <a:lnTo>
                      <a:pt x="35" y="161"/>
                    </a:lnTo>
                    <a:lnTo>
                      <a:pt x="35" y="165"/>
                    </a:lnTo>
                    <a:lnTo>
                      <a:pt x="37" y="169"/>
                    </a:lnTo>
                    <a:lnTo>
                      <a:pt x="37" y="173"/>
                    </a:lnTo>
                    <a:lnTo>
                      <a:pt x="38" y="173"/>
                    </a:lnTo>
                    <a:lnTo>
                      <a:pt x="41" y="171"/>
                    </a:lnTo>
                    <a:lnTo>
                      <a:pt x="42" y="170"/>
                    </a:lnTo>
                    <a:lnTo>
                      <a:pt x="44" y="169"/>
                    </a:lnTo>
                    <a:lnTo>
                      <a:pt x="45" y="169"/>
                    </a:lnTo>
                    <a:lnTo>
                      <a:pt x="46" y="170"/>
                    </a:lnTo>
                    <a:lnTo>
                      <a:pt x="45" y="171"/>
                    </a:lnTo>
                    <a:lnTo>
                      <a:pt x="44" y="173"/>
                    </a:lnTo>
                    <a:lnTo>
                      <a:pt x="44" y="174"/>
                    </a:lnTo>
                    <a:lnTo>
                      <a:pt x="46" y="174"/>
                    </a:lnTo>
                    <a:lnTo>
                      <a:pt x="49" y="174"/>
                    </a:lnTo>
                    <a:lnTo>
                      <a:pt x="51" y="175"/>
                    </a:lnTo>
                    <a:lnTo>
                      <a:pt x="52" y="177"/>
                    </a:lnTo>
                    <a:lnTo>
                      <a:pt x="54" y="177"/>
                    </a:lnTo>
                    <a:lnTo>
                      <a:pt x="54" y="179"/>
                    </a:lnTo>
                    <a:lnTo>
                      <a:pt x="52" y="180"/>
                    </a:lnTo>
                    <a:lnTo>
                      <a:pt x="52" y="179"/>
                    </a:lnTo>
                    <a:lnTo>
                      <a:pt x="49" y="179"/>
                    </a:lnTo>
                    <a:lnTo>
                      <a:pt x="47" y="180"/>
                    </a:lnTo>
                    <a:lnTo>
                      <a:pt x="47" y="184"/>
                    </a:lnTo>
                    <a:lnTo>
                      <a:pt x="47" y="187"/>
                    </a:lnTo>
                    <a:lnTo>
                      <a:pt x="47" y="189"/>
                    </a:lnTo>
                    <a:lnTo>
                      <a:pt x="49" y="192"/>
                    </a:lnTo>
                    <a:lnTo>
                      <a:pt x="51" y="192"/>
                    </a:lnTo>
                    <a:lnTo>
                      <a:pt x="51" y="194"/>
                    </a:lnTo>
                    <a:lnTo>
                      <a:pt x="52" y="198"/>
                    </a:lnTo>
                    <a:lnTo>
                      <a:pt x="52" y="199"/>
                    </a:lnTo>
                    <a:lnTo>
                      <a:pt x="51" y="201"/>
                    </a:lnTo>
                    <a:lnTo>
                      <a:pt x="51" y="202"/>
                    </a:lnTo>
                    <a:lnTo>
                      <a:pt x="51" y="203"/>
                    </a:lnTo>
                    <a:lnTo>
                      <a:pt x="47" y="204"/>
                    </a:lnTo>
                    <a:lnTo>
                      <a:pt x="47" y="206"/>
                    </a:lnTo>
                    <a:lnTo>
                      <a:pt x="49" y="208"/>
                    </a:lnTo>
                    <a:lnTo>
                      <a:pt x="51" y="211"/>
                    </a:lnTo>
                    <a:lnTo>
                      <a:pt x="52" y="211"/>
                    </a:lnTo>
                    <a:lnTo>
                      <a:pt x="54" y="211"/>
                    </a:lnTo>
                    <a:lnTo>
                      <a:pt x="56" y="211"/>
                    </a:lnTo>
                    <a:lnTo>
                      <a:pt x="57" y="211"/>
                    </a:lnTo>
                    <a:lnTo>
                      <a:pt x="59" y="213"/>
                    </a:lnTo>
                    <a:lnTo>
                      <a:pt x="61" y="211"/>
                    </a:lnTo>
                    <a:lnTo>
                      <a:pt x="63" y="211"/>
                    </a:lnTo>
                    <a:lnTo>
                      <a:pt x="64" y="211"/>
                    </a:lnTo>
                    <a:lnTo>
                      <a:pt x="68" y="211"/>
                    </a:lnTo>
                    <a:lnTo>
                      <a:pt x="68" y="213"/>
                    </a:lnTo>
                    <a:lnTo>
                      <a:pt x="68" y="215"/>
                    </a:lnTo>
                    <a:lnTo>
                      <a:pt x="68" y="217"/>
                    </a:lnTo>
                    <a:lnTo>
                      <a:pt x="69" y="218"/>
                    </a:lnTo>
                    <a:lnTo>
                      <a:pt x="70" y="220"/>
                    </a:lnTo>
                    <a:lnTo>
                      <a:pt x="70" y="221"/>
                    </a:lnTo>
                    <a:lnTo>
                      <a:pt x="69" y="221"/>
                    </a:lnTo>
                    <a:lnTo>
                      <a:pt x="68" y="223"/>
                    </a:lnTo>
                    <a:lnTo>
                      <a:pt x="69" y="226"/>
                    </a:lnTo>
                    <a:lnTo>
                      <a:pt x="69" y="228"/>
                    </a:lnTo>
                    <a:lnTo>
                      <a:pt x="70" y="230"/>
                    </a:lnTo>
                    <a:lnTo>
                      <a:pt x="70" y="231"/>
                    </a:lnTo>
                    <a:lnTo>
                      <a:pt x="70" y="232"/>
                    </a:lnTo>
                    <a:lnTo>
                      <a:pt x="69" y="232"/>
                    </a:lnTo>
                    <a:lnTo>
                      <a:pt x="68" y="234"/>
                    </a:lnTo>
                    <a:lnTo>
                      <a:pt x="69" y="235"/>
                    </a:lnTo>
                    <a:lnTo>
                      <a:pt x="69" y="236"/>
                    </a:lnTo>
                    <a:lnTo>
                      <a:pt x="68" y="237"/>
                    </a:lnTo>
                    <a:lnTo>
                      <a:pt x="66" y="237"/>
                    </a:lnTo>
                    <a:lnTo>
                      <a:pt x="64" y="237"/>
                    </a:lnTo>
                    <a:lnTo>
                      <a:pt x="63" y="237"/>
                    </a:lnTo>
                    <a:lnTo>
                      <a:pt x="63" y="240"/>
                    </a:lnTo>
                    <a:lnTo>
                      <a:pt x="66" y="240"/>
                    </a:lnTo>
                    <a:lnTo>
                      <a:pt x="68" y="242"/>
                    </a:lnTo>
                    <a:lnTo>
                      <a:pt x="70" y="242"/>
                    </a:lnTo>
                    <a:lnTo>
                      <a:pt x="71" y="244"/>
                    </a:lnTo>
                    <a:lnTo>
                      <a:pt x="73" y="242"/>
                    </a:lnTo>
                    <a:lnTo>
                      <a:pt x="74" y="240"/>
                    </a:lnTo>
                    <a:lnTo>
                      <a:pt x="75" y="240"/>
                    </a:lnTo>
                    <a:lnTo>
                      <a:pt x="76" y="242"/>
                    </a:lnTo>
                    <a:lnTo>
                      <a:pt x="79" y="242"/>
                    </a:lnTo>
                    <a:lnTo>
                      <a:pt x="79" y="244"/>
                    </a:lnTo>
                    <a:lnTo>
                      <a:pt x="82" y="245"/>
                    </a:lnTo>
                    <a:lnTo>
                      <a:pt x="79" y="246"/>
                    </a:lnTo>
                    <a:lnTo>
                      <a:pt x="78" y="246"/>
                    </a:lnTo>
                    <a:lnTo>
                      <a:pt x="76" y="246"/>
                    </a:lnTo>
                    <a:lnTo>
                      <a:pt x="76" y="249"/>
                    </a:lnTo>
                    <a:lnTo>
                      <a:pt x="75" y="249"/>
                    </a:lnTo>
                    <a:lnTo>
                      <a:pt x="75" y="251"/>
                    </a:lnTo>
                    <a:lnTo>
                      <a:pt x="74" y="253"/>
                    </a:lnTo>
                    <a:lnTo>
                      <a:pt x="74" y="254"/>
                    </a:lnTo>
                    <a:lnTo>
                      <a:pt x="71" y="254"/>
                    </a:lnTo>
                    <a:lnTo>
                      <a:pt x="69" y="255"/>
                    </a:lnTo>
                    <a:lnTo>
                      <a:pt x="68" y="258"/>
                    </a:lnTo>
                    <a:lnTo>
                      <a:pt x="66" y="259"/>
                    </a:lnTo>
                    <a:lnTo>
                      <a:pt x="66" y="260"/>
                    </a:lnTo>
                    <a:lnTo>
                      <a:pt x="66" y="261"/>
                    </a:lnTo>
                    <a:lnTo>
                      <a:pt x="68" y="263"/>
                    </a:lnTo>
                    <a:lnTo>
                      <a:pt x="69" y="261"/>
                    </a:lnTo>
                    <a:lnTo>
                      <a:pt x="70" y="260"/>
                    </a:lnTo>
                    <a:lnTo>
                      <a:pt x="71" y="259"/>
                    </a:lnTo>
                    <a:lnTo>
                      <a:pt x="73" y="258"/>
                    </a:lnTo>
                    <a:lnTo>
                      <a:pt x="74" y="255"/>
                    </a:lnTo>
                    <a:lnTo>
                      <a:pt x="75" y="255"/>
                    </a:lnTo>
                    <a:lnTo>
                      <a:pt x="75" y="258"/>
                    </a:lnTo>
                    <a:lnTo>
                      <a:pt x="75" y="259"/>
                    </a:lnTo>
                    <a:lnTo>
                      <a:pt x="76" y="261"/>
                    </a:lnTo>
                    <a:lnTo>
                      <a:pt x="79" y="261"/>
                    </a:lnTo>
                    <a:lnTo>
                      <a:pt x="83" y="260"/>
                    </a:lnTo>
                    <a:lnTo>
                      <a:pt x="85" y="260"/>
                    </a:lnTo>
                    <a:lnTo>
                      <a:pt x="85" y="261"/>
                    </a:lnTo>
                    <a:lnTo>
                      <a:pt x="87" y="263"/>
                    </a:lnTo>
                    <a:lnTo>
                      <a:pt x="88" y="264"/>
                    </a:lnTo>
                    <a:lnTo>
                      <a:pt x="89" y="263"/>
                    </a:lnTo>
                    <a:lnTo>
                      <a:pt x="90" y="261"/>
                    </a:lnTo>
                    <a:lnTo>
                      <a:pt x="92" y="261"/>
                    </a:lnTo>
                    <a:lnTo>
                      <a:pt x="93" y="261"/>
                    </a:lnTo>
                    <a:lnTo>
                      <a:pt x="93" y="263"/>
                    </a:lnTo>
                    <a:lnTo>
                      <a:pt x="94" y="264"/>
                    </a:lnTo>
                    <a:lnTo>
                      <a:pt x="94" y="265"/>
                    </a:lnTo>
                    <a:lnTo>
                      <a:pt x="97" y="266"/>
                    </a:lnTo>
                    <a:lnTo>
                      <a:pt x="99" y="266"/>
                    </a:lnTo>
                    <a:lnTo>
                      <a:pt x="101" y="266"/>
                    </a:lnTo>
                    <a:lnTo>
                      <a:pt x="101" y="269"/>
                    </a:lnTo>
                    <a:lnTo>
                      <a:pt x="102" y="270"/>
                    </a:lnTo>
                    <a:lnTo>
                      <a:pt x="103" y="273"/>
                    </a:lnTo>
                    <a:lnTo>
                      <a:pt x="104" y="273"/>
                    </a:lnTo>
                    <a:lnTo>
                      <a:pt x="106" y="273"/>
                    </a:lnTo>
                    <a:lnTo>
                      <a:pt x="107" y="270"/>
                    </a:lnTo>
                    <a:lnTo>
                      <a:pt x="108" y="269"/>
                    </a:lnTo>
                    <a:lnTo>
                      <a:pt x="109" y="269"/>
                    </a:lnTo>
                    <a:lnTo>
                      <a:pt x="112" y="269"/>
                    </a:lnTo>
                    <a:lnTo>
                      <a:pt x="113" y="273"/>
                    </a:lnTo>
                    <a:lnTo>
                      <a:pt x="113" y="275"/>
                    </a:lnTo>
                    <a:lnTo>
                      <a:pt x="116" y="275"/>
                    </a:lnTo>
                    <a:lnTo>
                      <a:pt x="118" y="275"/>
                    </a:lnTo>
                    <a:lnTo>
                      <a:pt x="121" y="275"/>
                    </a:lnTo>
                    <a:lnTo>
                      <a:pt x="123" y="274"/>
                    </a:lnTo>
                    <a:lnTo>
                      <a:pt x="126" y="273"/>
                    </a:lnTo>
                    <a:lnTo>
                      <a:pt x="127" y="270"/>
                    </a:lnTo>
                    <a:lnTo>
                      <a:pt x="128" y="269"/>
                    </a:lnTo>
                    <a:lnTo>
                      <a:pt x="130" y="268"/>
                    </a:lnTo>
                    <a:lnTo>
                      <a:pt x="132" y="266"/>
                    </a:lnTo>
                    <a:lnTo>
                      <a:pt x="134" y="266"/>
                    </a:lnTo>
                    <a:lnTo>
                      <a:pt x="132" y="270"/>
                    </a:lnTo>
                    <a:lnTo>
                      <a:pt x="135" y="269"/>
                    </a:lnTo>
                    <a:lnTo>
                      <a:pt x="135" y="268"/>
                    </a:lnTo>
                    <a:lnTo>
                      <a:pt x="137" y="268"/>
                    </a:lnTo>
                    <a:lnTo>
                      <a:pt x="141" y="268"/>
                    </a:lnTo>
                    <a:lnTo>
                      <a:pt x="142" y="268"/>
                    </a:lnTo>
                    <a:lnTo>
                      <a:pt x="145" y="268"/>
                    </a:lnTo>
                    <a:lnTo>
                      <a:pt x="146" y="269"/>
                    </a:lnTo>
                    <a:lnTo>
                      <a:pt x="147" y="269"/>
                    </a:lnTo>
                    <a:lnTo>
                      <a:pt x="149" y="268"/>
                    </a:lnTo>
                    <a:lnTo>
                      <a:pt x="150" y="268"/>
                    </a:lnTo>
                    <a:lnTo>
                      <a:pt x="151" y="268"/>
                    </a:lnTo>
                    <a:lnTo>
                      <a:pt x="151" y="269"/>
                    </a:lnTo>
                    <a:lnTo>
                      <a:pt x="153" y="270"/>
                    </a:lnTo>
                    <a:lnTo>
                      <a:pt x="154" y="270"/>
                    </a:lnTo>
                    <a:lnTo>
                      <a:pt x="154" y="273"/>
                    </a:lnTo>
                    <a:lnTo>
                      <a:pt x="153" y="274"/>
                    </a:lnTo>
                    <a:lnTo>
                      <a:pt x="151" y="274"/>
                    </a:lnTo>
                    <a:lnTo>
                      <a:pt x="150" y="275"/>
                    </a:lnTo>
                    <a:lnTo>
                      <a:pt x="150" y="277"/>
                    </a:lnTo>
                    <a:lnTo>
                      <a:pt x="153" y="278"/>
                    </a:lnTo>
                    <a:lnTo>
                      <a:pt x="154" y="279"/>
                    </a:lnTo>
                    <a:lnTo>
                      <a:pt x="158" y="280"/>
                    </a:lnTo>
                    <a:lnTo>
                      <a:pt x="159" y="282"/>
                    </a:lnTo>
                    <a:lnTo>
                      <a:pt x="160" y="283"/>
                    </a:lnTo>
                    <a:lnTo>
                      <a:pt x="160" y="284"/>
                    </a:lnTo>
                    <a:lnTo>
                      <a:pt x="160" y="288"/>
                    </a:lnTo>
                    <a:lnTo>
                      <a:pt x="159" y="291"/>
                    </a:lnTo>
                    <a:lnTo>
                      <a:pt x="158" y="291"/>
                    </a:lnTo>
                    <a:lnTo>
                      <a:pt x="154" y="291"/>
                    </a:lnTo>
                    <a:lnTo>
                      <a:pt x="153" y="291"/>
                    </a:lnTo>
                    <a:lnTo>
                      <a:pt x="151" y="291"/>
                    </a:lnTo>
                    <a:lnTo>
                      <a:pt x="151" y="289"/>
                    </a:lnTo>
                    <a:lnTo>
                      <a:pt x="150" y="288"/>
                    </a:lnTo>
                    <a:lnTo>
                      <a:pt x="149" y="287"/>
                    </a:lnTo>
                    <a:lnTo>
                      <a:pt x="146" y="288"/>
                    </a:lnTo>
                    <a:lnTo>
                      <a:pt x="145" y="289"/>
                    </a:lnTo>
                    <a:lnTo>
                      <a:pt x="145" y="291"/>
                    </a:lnTo>
                    <a:lnTo>
                      <a:pt x="146" y="293"/>
                    </a:lnTo>
                    <a:lnTo>
                      <a:pt x="146" y="294"/>
                    </a:lnTo>
                    <a:lnTo>
                      <a:pt x="145" y="296"/>
                    </a:lnTo>
                    <a:lnTo>
                      <a:pt x="144" y="297"/>
                    </a:lnTo>
                    <a:lnTo>
                      <a:pt x="147" y="298"/>
                    </a:lnTo>
                    <a:lnTo>
                      <a:pt x="150" y="299"/>
                    </a:lnTo>
                    <a:lnTo>
                      <a:pt x="153" y="299"/>
                    </a:lnTo>
                    <a:lnTo>
                      <a:pt x="154" y="302"/>
                    </a:lnTo>
                    <a:lnTo>
                      <a:pt x="156" y="303"/>
                    </a:lnTo>
                    <a:lnTo>
                      <a:pt x="156" y="304"/>
                    </a:lnTo>
                    <a:lnTo>
                      <a:pt x="156" y="307"/>
                    </a:lnTo>
                    <a:lnTo>
                      <a:pt x="156" y="308"/>
                    </a:lnTo>
                    <a:lnTo>
                      <a:pt x="158" y="308"/>
                    </a:lnTo>
                    <a:lnTo>
                      <a:pt x="160" y="308"/>
                    </a:lnTo>
                    <a:lnTo>
                      <a:pt x="160" y="311"/>
                    </a:lnTo>
                    <a:lnTo>
                      <a:pt x="160" y="315"/>
                    </a:lnTo>
                    <a:lnTo>
                      <a:pt x="160" y="317"/>
                    </a:lnTo>
                    <a:lnTo>
                      <a:pt x="159" y="318"/>
                    </a:lnTo>
                    <a:lnTo>
                      <a:pt x="156" y="318"/>
                    </a:lnTo>
                    <a:lnTo>
                      <a:pt x="153" y="318"/>
                    </a:lnTo>
                    <a:lnTo>
                      <a:pt x="151" y="320"/>
                    </a:lnTo>
                    <a:lnTo>
                      <a:pt x="150" y="322"/>
                    </a:lnTo>
                    <a:lnTo>
                      <a:pt x="149" y="325"/>
                    </a:lnTo>
                    <a:lnTo>
                      <a:pt x="147" y="326"/>
                    </a:lnTo>
                    <a:lnTo>
                      <a:pt x="146" y="329"/>
                    </a:lnTo>
                    <a:lnTo>
                      <a:pt x="145" y="330"/>
                    </a:lnTo>
                    <a:lnTo>
                      <a:pt x="145" y="334"/>
                    </a:lnTo>
                    <a:lnTo>
                      <a:pt x="145" y="335"/>
                    </a:lnTo>
                    <a:lnTo>
                      <a:pt x="145" y="336"/>
                    </a:lnTo>
                    <a:lnTo>
                      <a:pt x="146" y="337"/>
                    </a:lnTo>
                    <a:lnTo>
                      <a:pt x="150" y="339"/>
                    </a:lnTo>
                    <a:lnTo>
                      <a:pt x="150" y="340"/>
                    </a:lnTo>
                    <a:lnTo>
                      <a:pt x="151" y="341"/>
                    </a:lnTo>
                    <a:lnTo>
                      <a:pt x="150" y="345"/>
                    </a:lnTo>
                    <a:lnTo>
                      <a:pt x="149" y="348"/>
                    </a:lnTo>
                    <a:lnTo>
                      <a:pt x="147" y="351"/>
                    </a:lnTo>
                    <a:lnTo>
                      <a:pt x="147" y="354"/>
                    </a:lnTo>
                    <a:lnTo>
                      <a:pt x="147" y="356"/>
                    </a:lnTo>
                    <a:lnTo>
                      <a:pt x="149" y="358"/>
                    </a:lnTo>
                    <a:lnTo>
                      <a:pt x="150" y="359"/>
                    </a:lnTo>
                    <a:lnTo>
                      <a:pt x="151" y="362"/>
                    </a:lnTo>
                    <a:lnTo>
                      <a:pt x="151" y="363"/>
                    </a:lnTo>
                    <a:lnTo>
                      <a:pt x="154" y="364"/>
                    </a:lnTo>
                    <a:lnTo>
                      <a:pt x="156" y="365"/>
                    </a:lnTo>
                    <a:lnTo>
                      <a:pt x="158" y="368"/>
                    </a:lnTo>
                    <a:lnTo>
                      <a:pt x="159" y="370"/>
                    </a:lnTo>
                    <a:lnTo>
                      <a:pt x="160" y="372"/>
                    </a:lnTo>
                    <a:lnTo>
                      <a:pt x="161" y="372"/>
                    </a:lnTo>
                    <a:lnTo>
                      <a:pt x="164" y="370"/>
                    </a:lnTo>
                    <a:lnTo>
                      <a:pt x="165" y="373"/>
                    </a:lnTo>
                    <a:lnTo>
                      <a:pt x="166" y="373"/>
                    </a:lnTo>
                    <a:lnTo>
                      <a:pt x="169" y="372"/>
                    </a:lnTo>
                    <a:lnTo>
                      <a:pt x="172" y="372"/>
                    </a:lnTo>
                    <a:lnTo>
                      <a:pt x="173" y="374"/>
                    </a:lnTo>
                    <a:lnTo>
                      <a:pt x="173" y="378"/>
                    </a:lnTo>
                    <a:lnTo>
                      <a:pt x="173" y="381"/>
                    </a:lnTo>
                    <a:lnTo>
                      <a:pt x="174" y="382"/>
                    </a:lnTo>
                    <a:lnTo>
                      <a:pt x="175" y="383"/>
                    </a:lnTo>
                    <a:lnTo>
                      <a:pt x="177" y="383"/>
                    </a:lnTo>
                    <a:lnTo>
                      <a:pt x="177" y="382"/>
                    </a:lnTo>
                    <a:lnTo>
                      <a:pt x="178" y="383"/>
                    </a:lnTo>
                    <a:lnTo>
                      <a:pt x="180" y="383"/>
                    </a:lnTo>
                    <a:lnTo>
                      <a:pt x="182" y="383"/>
                    </a:lnTo>
                    <a:lnTo>
                      <a:pt x="183" y="383"/>
                    </a:lnTo>
                    <a:lnTo>
                      <a:pt x="183" y="386"/>
                    </a:lnTo>
                    <a:lnTo>
                      <a:pt x="185" y="387"/>
                    </a:lnTo>
                    <a:lnTo>
                      <a:pt x="183" y="393"/>
                    </a:lnTo>
                    <a:lnTo>
                      <a:pt x="183" y="396"/>
                    </a:lnTo>
                    <a:lnTo>
                      <a:pt x="183" y="397"/>
                    </a:lnTo>
                    <a:lnTo>
                      <a:pt x="182" y="400"/>
                    </a:lnTo>
                    <a:lnTo>
                      <a:pt x="183" y="400"/>
                    </a:lnTo>
                    <a:lnTo>
                      <a:pt x="188" y="400"/>
                    </a:lnTo>
                    <a:lnTo>
                      <a:pt x="191" y="401"/>
                    </a:lnTo>
                    <a:lnTo>
                      <a:pt x="193" y="401"/>
                    </a:lnTo>
                    <a:lnTo>
                      <a:pt x="194" y="400"/>
                    </a:lnTo>
                    <a:lnTo>
                      <a:pt x="194" y="398"/>
                    </a:lnTo>
                    <a:lnTo>
                      <a:pt x="193" y="397"/>
                    </a:lnTo>
                    <a:lnTo>
                      <a:pt x="193" y="396"/>
                    </a:lnTo>
                    <a:lnTo>
                      <a:pt x="194" y="394"/>
                    </a:lnTo>
                    <a:lnTo>
                      <a:pt x="196" y="396"/>
                    </a:lnTo>
                    <a:lnTo>
                      <a:pt x="197" y="397"/>
                    </a:lnTo>
                    <a:lnTo>
                      <a:pt x="198" y="400"/>
                    </a:lnTo>
                    <a:lnTo>
                      <a:pt x="201" y="400"/>
                    </a:lnTo>
                    <a:lnTo>
                      <a:pt x="203" y="401"/>
                    </a:lnTo>
                    <a:lnTo>
                      <a:pt x="205" y="401"/>
                    </a:lnTo>
                    <a:lnTo>
                      <a:pt x="205" y="402"/>
                    </a:lnTo>
                    <a:lnTo>
                      <a:pt x="206" y="406"/>
                    </a:lnTo>
                    <a:lnTo>
                      <a:pt x="206" y="407"/>
                    </a:lnTo>
                    <a:lnTo>
                      <a:pt x="207" y="408"/>
                    </a:lnTo>
                    <a:lnTo>
                      <a:pt x="207" y="410"/>
                    </a:lnTo>
                    <a:lnTo>
                      <a:pt x="206" y="411"/>
                    </a:lnTo>
                    <a:lnTo>
                      <a:pt x="206" y="413"/>
                    </a:lnTo>
                    <a:lnTo>
                      <a:pt x="205" y="415"/>
                    </a:lnTo>
                    <a:lnTo>
                      <a:pt x="203" y="416"/>
                    </a:lnTo>
                    <a:lnTo>
                      <a:pt x="203" y="417"/>
                    </a:lnTo>
                    <a:lnTo>
                      <a:pt x="205" y="417"/>
                    </a:lnTo>
                    <a:lnTo>
                      <a:pt x="206" y="417"/>
                    </a:lnTo>
                    <a:lnTo>
                      <a:pt x="206" y="419"/>
                    </a:lnTo>
                    <a:lnTo>
                      <a:pt x="206" y="421"/>
                    </a:lnTo>
                    <a:lnTo>
                      <a:pt x="206" y="422"/>
                    </a:lnTo>
                    <a:lnTo>
                      <a:pt x="207" y="422"/>
                    </a:lnTo>
                    <a:lnTo>
                      <a:pt x="208" y="421"/>
                    </a:lnTo>
                    <a:lnTo>
                      <a:pt x="210" y="421"/>
                    </a:lnTo>
                    <a:lnTo>
                      <a:pt x="211" y="421"/>
                    </a:lnTo>
                    <a:lnTo>
                      <a:pt x="213" y="419"/>
                    </a:lnTo>
                    <a:lnTo>
                      <a:pt x="212" y="417"/>
                    </a:lnTo>
                    <a:lnTo>
                      <a:pt x="212" y="416"/>
                    </a:lnTo>
                    <a:lnTo>
                      <a:pt x="213" y="416"/>
                    </a:lnTo>
                    <a:lnTo>
                      <a:pt x="216" y="416"/>
                    </a:lnTo>
                    <a:lnTo>
                      <a:pt x="217" y="417"/>
                    </a:lnTo>
                    <a:lnTo>
                      <a:pt x="218" y="417"/>
                    </a:lnTo>
                    <a:lnTo>
                      <a:pt x="218" y="416"/>
                    </a:lnTo>
                    <a:lnTo>
                      <a:pt x="220" y="415"/>
                    </a:lnTo>
                    <a:lnTo>
                      <a:pt x="222" y="415"/>
                    </a:lnTo>
                    <a:lnTo>
                      <a:pt x="225" y="417"/>
                    </a:lnTo>
                    <a:lnTo>
                      <a:pt x="226" y="417"/>
                    </a:lnTo>
                    <a:lnTo>
                      <a:pt x="229" y="417"/>
                    </a:lnTo>
                    <a:lnTo>
                      <a:pt x="232" y="419"/>
                    </a:lnTo>
                    <a:lnTo>
                      <a:pt x="234" y="419"/>
                    </a:lnTo>
                    <a:lnTo>
                      <a:pt x="235" y="416"/>
                    </a:lnTo>
                    <a:lnTo>
                      <a:pt x="236" y="416"/>
                    </a:lnTo>
                    <a:lnTo>
                      <a:pt x="237" y="415"/>
                    </a:lnTo>
                    <a:lnTo>
                      <a:pt x="237" y="413"/>
                    </a:lnTo>
                    <a:lnTo>
                      <a:pt x="239" y="413"/>
                    </a:lnTo>
                    <a:lnTo>
                      <a:pt x="240" y="412"/>
                    </a:lnTo>
                    <a:lnTo>
                      <a:pt x="239" y="411"/>
                    </a:lnTo>
                    <a:lnTo>
                      <a:pt x="239" y="410"/>
                    </a:lnTo>
                    <a:lnTo>
                      <a:pt x="240" y="408"/>
                    </a:lnTo>
                    <a:lnTo>
                      <a:pt x="245" y="407"/>
                    </a:lnTo>
                    <a:lnTo>
                      <a:pt x="246" y="408"/>
                    </a:lnTo>
                    <a:lnTo>
                      <a:pt x="248" y="410"/>
                    </a:lnTo>
                    <a:lnTo>
                      <a:pt x="249" y="411"/>
                    </a:lnTo>
                    <a:lnTo>
                      <a:pt x="251" y="410"/>
                    </a:lnTo>
                    <a:lnTo>
                      <a:pt x="254" y="411"/>
                    </a:lnTo>
                    <a:lnTo>
                      <a:pt x="256" y="411"/>
                    </a:lnTo>
                    <a:lnTo>
                      <a:pt x="258" y="410"/>
                    </a:lnTo>
                    <a:lnTo>
                      <a:pt x="258" y="408"/>
                    </a:lnTo>
                    <a:lnTo>
                      <a:pt x="260" y="407"/>
                    </a:lnTo>
                    <a:lnTo>
                      <a:pt x="263" y="406"/>
                    </a:lnTo>
                    <a:lnTo>
                      <a:pt x="267" y="407"/>
                    </a:lnTo>
                    <a:lnTo>
                      <a:pt x="268" y="407"/>
                    </a:lnTo>
                    <a:lnTo>
                      <a:pt x="269" y="407"/>
                    </a:lnTo>
                    <a:lnTo>
                      <a:pt x="272" y="407"/>
                    </a:lnTo>
                    <a:lnTo>
                      <a:pt x="273" y="408"/>
                    </a:lnTo>
                    <a:lnTo>
                      <a:pt x="273" y="411"/>
                    </a:lnTo>
                    <a:lnTo>
                      <a:pt x="275" y="410"/>
                    </a:lnTo>
                    <a:lnTo>
                      <a:pt x="275" y="408"/>
                    </a:lnTo>
                    <a:lnTo>
                      <a:pt x="277" y="407"/>
                    </a:lnTo>
                    <a:lnTo>
                      <a:pt x="279" y="406"/>
                    </a:lnTo>
                    <a:lnTo>
                      <a:pt x="281" y="403"/>
                    </a:lnTo>
                    <a:lnTo>
                      <a:pt x="281" y="402"/>
                    </a:lnTo>
                    <a:lnTo>
                      <a:pt x="279" y="401"/>
                    </a:lnTo>
                    <a:lnTo>
                      <a:pt x="279" y="398"/>
                    </a:lnTo>
                    <a:lnTo>
                      <a:pt x="279" y="397"/>
                    </a:lnTo>
                    <a:lnTo>
                      <a:pt x="281" y="397"/>
                    </a:lnTo>
                    <a:lnTo>
                      <a:pt x="282" y="397"/>
                    </a:lnTo>
                    <a:lnTo>
                      <a:pt x="283" y="396"/>
                    </a:lnTo>
                    <a:lnTo>
                      <a:pt x="284" y="397"/>
                    </a:lnTo>
                    <a:lnTo>
                      <a:pt x="286" y="397"/>
                    </a:lnTo>
                    <a:lnTo>
                      <a:pt x="287" y="396"/>
                    </a:lnTo>
                    <a:lnTo>
                      <a:pt x="289" y="397"/>
                    </a:lnTo>
                    <a:lnTo>
                      <a:pt x="291" y="398"/>
                    </a:lnTo>
                    <a:lnTo>
                      <a:pt x="291" y="400"/>
                    </a:lnTo>
                    <a:lnTo>
                      <a:pt x="291" y="401"/>
                    </a:lnTo>
                    <a:lnTo>
                      <a:pt x="292" y="403"/>
                    </a:lnTo>
                    <a:lnTo>
                      <a:pt x="293" y="403"/>
                    </a:lnTo>
                    <a:lnTo>
                      <a:pt x="296" y="4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4" name="Freeform 234">
                <a:extLst>
                  <a:ext uri="{FF2B5EF4-FFF2-40B4-BE49-F238E27FC236}">
                    <a16:creationId xmlns:a16="http://schemas.microsoft.com/office/drawing/2014/main" id="{A6323EA6-181A-4121-8181-8644523843D8}"/>
                  </a:ext>
                </a:extLst>
              </p:cNvPr>
              <p:cNvSpPr>
                <a:spLocks/>
              </p:cNvSpPr>
              <p:nvPr/>
            </p:nvSpPr>
            <p:spPr bwMode="auto">
              <a:xfrm>
                <a:off x="6484938" y="1771651"/>
                <a:ext cx="781050" cy="679450"/>
              </a:xfrm>
              <a:custGeom>
                <a:avLst/>
                <a:gdLst>
                  <a:gd name="T0" fmla="*/ 154 w 492"/>
                  <a:gd name="T1" fmla="*/ 399 h 428"/>
                  <a:gd name="T2" fmla="*/ 169 w 492"/>
                  <a:gd name="T3" fmla="*/ 421 h 428"/>
                  <a:gd name="T4" fmla="*/ 203 w 492"/>
                  <a:gd name="T5" fmla="*/ 414 h 428"/>
                  <a:gd name="T6" fmla="*/ 225 w 492"/>
                  <a:gd name="T7" fmla="*/ 399 h 428"/>
                  <a:gd name="T8" fmla="*/ 249 w 492"/>
                  <a:gd name="T9" fmla="*/ 362 h 428"/>
                  <a:gd name="T10" fmla="*/ 260 w 492"/>
                  <a:gd name="T11" fmla="*/ 342 h 428"/>
                  <a:gd name="T12" fmla="*/ 303 w 492"/>
                  <a:gd name="T13" fmla="*/ 347 h 428"/>
                  <a:gd name="T14" fmla="*/ 332 w 492"/>
                  <a:gd name="T15" fmla="*/ 356 h 428"/>
                  <a:gd name="T16" fmla="*/ 368 w 492"/>
                  <a:gd name="T17" fmla="*/ 364 h 428"/>
                  <a:gd name="T18" fmla="*/ 384 w 492"/>
                  <a:gd name="T19" fmla="*/ 364 h 428"/>
                  <a:gd name="T20" fmla="*/ 405 w 492"/>
                  <a:gd name="T21" fmla="*/ 356 h 428"/>
                  <a:gd name="T22" fmla="*/ 419 w 492"/>
                  <a:gd name="T23" fmla="*/ 350 h 428"/>
                  <a:gd name="T24" fmla="*/ 444 w 492"/>
                  <a:gd name="T25" fmla="*/ 328 h 428"/>
                  <a:gd name="T26" fmla="*/ 457 w 492"/>
                  <a:gd name="T27" fmla="*/ 298 h 428"/>
                  <a:gd name="T28" fmla="*/ 435 w 492"/>
                  <a:gd name="T29" fmla="*/ 279 h 428"/>
                  <a:gd name="T30" fmla="*/ 454 w 492"/>
                  <a:gd name="T31" fmla="*/ 261 h 428"/>
                  <a:gd name="T32" fmla="*/ 453 w 492"/>
                  <a:gd name="T33" fmla="*/ 227 h 428"/>
                  <a:gd name="T34" fmla="*/ 471 w 492"/>
                  <a:gd name="T35" fmla="*/ 214 h 428"/>
                  <a:gd name="T36" fmla="*/ 462 w 492"/>
                  <a:gd name="T37" fmla="*/ 195 h 428"/>
                  <a:gd name="T38" fmla="*/ 478 w 492"/>
                  <a:gd name="T39" fmla="*/ 170 h 428"/>
                  <a:gd name="T40" fmla="*/ 464 w 492"/>
                  <a:gd name="T41" fmla="*/ 139 h 428"/>
                  <a:gd name="T42" fmla="*/ 463 w 492"/>
                  <a:gd name="T43" fmla="*/ 132 h 428"/>
                  <a:gd name="T44" fmla="*/ 458 w 492"/>
                  <a:gd name="T45" fmla="*/ 110 h 428"/>
                  <a:gd name="T46" fmla="*/ 469 w 492"/>
                  <a:gd name="T47" fmla="*/ 90 h 428"/>
                  <a:gd name="T48" fmla="*/ 483 w 492"/>
                  <a:gd name="T49" fmla="*/ 74 h 428"/>
                  <a:gd name="T50" fmla="*/ 466 w 492"/>
                  <a:gd name="T51" fmla="*/ 37 h 428"/>
                  <a:gd name="T52" fmla="*/ 435 w 492"/>
                  <a:gd name="T53" fmla="*/ 51 h 428"/>
                  <a:gd name="T54" fmla="*/ 412 w 492"/>
                  <a:gd name="T55" fmla="*/ 37 h 428"/>
                  <a:gd name="T56" fmla="*/ 409 w 492"/>
                  <a:gd name="T57" fmla="*/ 18 h 428"/>
                  <a:gd name="T58" fmla="*/ 353 w 492"/>
                  <a:gd name="T59" fmla="*/ 37 h 428"/>
                  <a:gd name="T60" fmla="*/ 327 w 492"/>
                  <a:gd name="T61" fmla="*/ 41 h 428"/>
                  <a:gd name="T62" fmla="*/ 294 w 492"/>
                  <a:gd name="T63" fmla="*/ 23 h 428"/>
                  <a:gd name="T64" fmla="*/ 262 w 492"/>
                  <a:gd name="T65" fmla="*/ 19 h 428"/>
                  <a:gd name="T66" fmla="*/ 225 w 492"/>
                  <a:gd name="T67" fmla="*/ 14 h 428"/>
                  <a:gd name="T68" fmla="*/ 196 w 492"/>
                  <a:gd name="T69" fmla="*/ 6 h 428"/>
                  <a:gd name="T70" fmla="*/ 147 w 492"/>
                  <a:gd name="T71" fmla="*/ 6 h 428"/>
                  <a:gd name="T72" fmla="*/ 90 w 492"/>
                  <a:gd name="T73" fmla="*/ 5 h 428"/>
                  <a:gd name="T74" fmla="*/ 55 w 492"/>
                  <a:gd name="T75" fmla="*/ 15 h 428"/>
                  <a:gd name="T76" fmla="*/ 22 w 492"/>
                  <a:gd name="T77" fmla="*/ 37 h 428"/>
                  <a:gd name="T78" fmla="*/ 23 w 492"/>
                  <a:gd name="T79" fmla="*/ 75 h 428"/>
                  <a:gd name="T80" fmla="*/ 2 w 492"/>
                  <a:gd name="T81" fmla="*/ 86 h 428"/>
                  <a:gd name="T82" fmla="*/ 13 w 492"/>
                  <a:gd name="T83" fmla="*/ 112 h 428"/>
                  <a:gd name="T84" fmla="*/ 2 w 492"/>
                  <a:gd name="T85" fmla="*/ 127 h 428"/>
                  <a:gd name="T86" fmla="*/ 9 w 492"/>
                  <a:gd name="T87" fmla="*/ 160 h 428"/>
                  <a:gd name="T88" fmla="*/ 19 w 492"/>
                  <a:gd name="T89" fmla="*/ 181 h 428"/>
                  <a:gd name="T90" fmla="*/ 18 w 492"/>
                  <a:gd name="T91" fmla="*/ 200 h 428"/>
                  <a:gd name="T92" fmla="*/ 38 w 492"/>
                  <a:gd name="T93" fmla="*/ 208 h 428"/>
                  <a:gd name="T94" fmla="*/ 60 w 492"/>
                  <a:gd name="T95" fmla="*/ 221 h 428"/>
                  <a:gd name="T96" fmla="*/ 83 w 492"/>
                  <a:gd name="T97" fmla="*/ 208 h 428"/>
                  <a:gd name="T98" fmla="*/ 109 w 492"/>
                  <a:gd name="T99" fmla="*/ 227 h 428"/>
                  <a:gd name="T100" fmla="*/ 116 w 492"/>
                  <a:gd name="T101" fmla="*/ 256 h 428"/>
                  <a:gd name="T102" fmla="*/ 132 w 492"/>
                  <a:gd name="T103" fmla="*/ 280 h 428"/>
                  <a:gd name="T104" fmla="*/ 136 w 492"/>
                  <a:gd name="T105" fmla="*/ 252 h 428"/>
                  <a:gd name="T106" fmla="*/ 140 w 492"/>
                  <a:gd name="T107" fmla="*/ 283 h 428"/>
                  <a:gd name="T108" fmla="*/ 137 w 492"/>
                  <a:gd name="T109" fmla="*/ 300 h 428"/>
                  <a:gd name="T110" fmla="*/ 140 w 492"/>
                  <a:gd name="T111" fmla="*/ 313 h 428"/>
                  <a:gd name="T112" fmla="*/ 137 w 492"/>
                  <a:gd name="T113" fmla="*/ 328 h 428"/>
                  <a:gd name="T114" fmla="*/ 172 w 492"/>
                  <a:gd name="T115" fmla="*/ 335 h 428"/>
                  <a:gd name="T116" fmla="*/ 182 w 492"/>
                  <a:gd name="T117" fmla="*/ 346 h 428"/>
                  <a:gd name="T118" fmla="*/ 178 w 492"/>
                  <a:gd name="T119" fmla="*/ 36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2" h="428">
                    <a:moveTo>
                      <a:pt x="161" y="388"/>
                    </a:moveTo>
                    <a:lnTo>
                      <a:pt x="163" y="394"/>
                    </a:lnTo>
                    <a:lnTo>
                      <a:pt x="161" y="394"/>
                    </a:lnTo>
                    <a:lnTo>
                      <a:pt x="161" y="393"/>
                    </a:lnTo>
                    <a:lnTo>
                      <a:pt x="160" y="393"/>
                    </a:lnTo>
                    <a:lnTo>
                      <a:pt x="158" y="392"/>
                    </a:lnTo>
                    <a:lnTo>
                      <a:pt x="158" y="389"/>
                    </a:lnTo>
                    <a:lnTo>
                      <a:pt x="156" y="389"/>
                    </a:lnTo>
                    <a:lnTo>
                      <a:pt x="155" y="388"/>
                    </a:lnTo>
                    <a:lnTo>
                      <a:pt x="153" y="388"/>
                    </a:lnTo>
                    <a:lnTo>
                      <a:pt x="151" y="388"/>
                    </a:lnTo>
                    <a:lnTo>
                      <a:pt x="153" y="390"/>
                    </a:lnTo>
                    <a:lnTo>
                      <a:pt x="153" y="392"/>
                    </a:lnTo>
                    <a:lnTo>
                      <a:pt x="154" y="393"/>
                    </a:lnTo>
                    <a:lnTo>
                      <a:pt x="153" y="394"/>
                    </a:lnTo>
                    <a:lnTo>
                      <a:pt x="151" y="395"/>
                    </a:lnTo>
                    <a:lnTo>
                      <a:pt x="153" y="398"/>
                    </a:lnTo>
                    <a:lnTo>
                      <a:pt x="154" y="399"/>
                    </a:lnTo>
                    <a:lnTo>
                      <a:pt x="156" y="400"/>
                    </a:lnTo>
                    <a:lnTo>
                      <a:pt x="159" y="402"/>
                    </a:lnTo>
                    <a:lnTo>
                      <a:pt x="161" y="402"/>
                    </a:lnTo>
                    <a:lnTo>
                      <a:pt x="165" y="403"/>
                    </a:lnTo>
                    <a:lnTo>
                      <a:pt x="166" y="403"/>
                    </a:lnTo>
                    <a:lnTo>
                      <a:pt x="166" y="404"/>
                    </a:lnTo>
                    <a:lnTo>
                      <a:pt x="165" y="407"/>
                    </a:lnTo>
                    <a:lnTo>
                      <a:pt x="166" y="408"/>
                    </a:lnTo>
                    <a:lnTo>
                      <a:pt x="168" y="409"/>
                    </a:lnTo>
                    <a:lnTo>
                      <a:pt x="169" y="412"/>
                    </a:lnTo>
                    <a:lnTo>
                      <a:pt x="168" y="413"/>
                    </a:lnTo>
                    <a:lnTo>
                      <a:pt x="166" y="413"/>
                    </a:lnTo>
                    <a:lnTo>
                      <a:pt x="165" y="416"/>
                    </a:lnTo>
                    <a:lnTo>
                      <a:pt x="165" y="417"/>
                    </a:lnTo>
                    <a:lnTo>
                      <a:pt x="165" y="418"/>
                    </a:lnTo>
                    <a:lnTo>
                      <a:pt x="168" y="417"/>
                    </a:lnTo>
                    <a:lnTo>
                      <a:pt x="169" y="418"/>
                    </a:lnTo>
                    <a:lnTo>
                      <a:pt x="169" y="421"/>
                    </a:lnTo>
                    <a:lnTo>
                      <a:pt x="170" y="422"/>
                    </a:lnTo>
                    <a:lnTo>
                      <a:pt x="172" y="422"/>
                    </a:lnTo>
                    <a:lnTo>
                      <a:pt x="173" y="423"/>
                    </a:lnTo>
                    <a:lnTo>
                      <a:pt x="174" y="423"/>
                    </a:lnTo>
                    <a:lnTo>
                      <a:pt x="175" y="425"/>
                    </a:lnTo>
                    <a:lnTo>
                      <a:pt x="177" y="427"/>
                    </a:lnTo>
                    <a:lnTo>
                      <a:pt x="178" y="427"/>
                    </a:lnTo>
                    <a:lnTo>
                      <a:pt x="180" y="427"/>
                    </a:lnTo>
                    <a:lnTo>
                      <a:pt x="182" y="425"/>
                    </a:lnTo>
                    <a:lnTo>
                      <a:pt x="183" y="425"/>
                    </a:lnTo>
                    <a:lnTo>
                      <a:pt x="184" y="425"/>
                    </a:lnTo>
                    <a:lnTo>
                      <a:pt x="185" y="428"/>
                    </a:lnTo>
                    <a:lnTo>
                      <a:pt x="187" y="422"/>
                    </a:lnTo>
                    <a:lnTo>
                      <a:pt x="192" y="419"/>
                    </a:lnTo>
                    <a:lnTo>
                      <a:pt x="194" y="422"/>
                    </a:lnTo>
                    <a:lnTo>
                      <a:pt x="201" y="421"/>
                    </a:lnTo>
                    <a:lnTo>
                      <a:pt x="201" y="417"/>
                    </a:lnTo>
                    <a:lnTo>
                      <a:pt x="203" y="414"/>
                    </a:lnTo>
                    <a:lnTo>
                      <a:pt x="204" y="412"/>
                    </a:lnTo>
                    <a:lnTo>
                      <a:pt x="207" y="412"/>
                    </a:lnTo>
                    <a:lnTo>
                      <a:pt x="207" y="408"/>
                    </a:lnTo>
                    <a:lnTo>
                      <a:pt x="211" y="404"/>
                    </a:lnTo>
                    <a:lnTo>
                      <a:pt x="207" y="402"/>
                    </a:lnTo>
                    <a:lnTo>
                      <a:pt x="211" y="399"/>
                    </a:lnTo>
                    <a:lnTo>
                      <a:pt x="213" y="398"/>
                    </a:lnTo>
                    <a:lnTo>
                      <a:pt x="215" y="400"/>
                    </a:lnTo>
                    <a:lnTo>
                      <a:pt x="215" y="403"/>
                    </a:lnTo>
                    <a:lnTo>
                      <a:pt x="213" y="404"/>
                    </a:lnTo>
                    <a:lnTo>
                      <a:pt x="216" y="404"/>
                    </a:lnTo>
                    <a:lnTo>
                      <a:pt x="217" y="408"/>
                    </a:lnTo>
                    <a:lnTo>
                      <a:pt x="218" y="408"/>
                    </a:lnTo>
                    <a:lnTo>
                      <a:pt x="221" y="409"/>
                    </a:lnTo>
                    <a:lnTo>
                      <a:pt x="225" y="407"/>
                    </a:lnTo>
                    <a:lnTo>
                      <a:pt x="221" y="404"/>
                    </a:lnTo>
                    <a:lnTo>
                      <a:pt x="223" y="403"/>
                    </a:lnTo>
                    <a:lnTo>
                      <a:pt x="225" y="399"/>
                    </a:lnTo>
                    <a:lnTo>
                      <a:pt x="227" y="398"/>
                    </a:lnTo>
                    <a:lnTo>
                      <a:pt x="229" y="393"/>
                    </a:lnTo>
                    <a:lnTo>
                      <a:pt x="230" y="390"/>
                    </a:lnTo>
                    <a:lnTo>
                      <a:pt x="226" y="389"/>
                    </a:lnTo>
                    <a:lnTo>
                      <a:pt x="227" y="387"/>
                    </a:lnTo>
                    <a:lnTo>
                      <a:pt x="229" y="383"/>
                    </a:lnTo>
                    <a:lnTo>
                      <a:pt x="232" y="384"/>
                    </a:lnTo>
                    <a:lnTo>
                      <a:pt x="232" y="380"/>
                    </a:lnTo>
                    <a:lnTo>
                      <a:pt x="232" y="376"/>
                    </a:lnTo>
                    <a:lnTo>
                      <a:pt x="231" y="374"/>
                    </a:lnTo>
                    <a:lnTo>
                      <a:pt x="231" y="371"/>
                    </a:lnTo>
                    <a:lnTo>
                      <a:pt x="232" y="369"/>
                    </a:lnTo>
                    <a:lnTo>
                      <a:pt x="234" y="370"/>
                    </a:lnTo>
                    <a:lnTo>
                      <a:pt x="236" y="371"/>
                    </a:lnTo>
                    <a:lnTo>
                      <a:pt x="240" y="368"/>
                    </a:lnTo>
                    <a:lnTo>
                      <a:pt x="244" y="369"/>
                    </a:lnTo>
                    <a:lnTo>
                      <a:pt x="248" y="364"/>
                    </a:lnTo>
                    <a:lnTo>
                      <a:pt x="249" y="362"/>
                    </a:lnTo>
                    <a:lnTo>
                      <a:pt x="246" y="360"/>
                    </a:lnTo>
                    <a:lnTo>
                      <a:pt x="249" y="357"/>
                    </a:lnTo>
                    <a:lnTo>
                      <a:pt x="250" y="356"/>
                    </a:lnTo>
                    <a:lnTo>
                      <a:pt x="251" y="354"/>
                    </a:lnTo>
                    <a:lnTo>
                      <a:pt x="254" y="357"/>
                    </a:lnTo>
                    <a:lnTo>
                      <a:pt x="254" y="360"/>
                    </a:lnTo>
                    <a:lnTo>
                      <a:pt x="255" y="362"/>
                    </a:lnTo>
                    <a:lnTo>
                      <a:pt x="258" y="361"/>
                    </a:lnTo>
                    <a:lnTo>
                      <a:pt x="258" y="359"/>
                    </a:lnTo>
                    <a:lnTo>
                      <a:pt x="259" y="356"/>
                    </a:lnTo>
                    <a:lnTo>
                      <a:pt x="262" y="351"/>
                    </a:lnTo>
                    <a:lnTo>
                      <a:pt x="264" y="350"/>
                    </a:lnTo>
                    <a:lnTo>
                      <a:pt x="264" y="349"/>
                    </a:lnTo>
                    <a:lnTo>
                      <a:pt x="264" y="347"/>
                    </a:lnTo>
                    <a:lnTo>
                      <a:pt x="262" y="347"/>
                    </a:lnTo>
                    <a:lnTo>
                      <a:pt x="260" y="346"/>
                    </a:lnTo>
                    <a:lnTo>
                      <a:pt x="259" y="343"/>
                    </a:lnTo>
                    <a:lnTo>
                      <a:pt x="260" y="342"/>
                    </a:lnTo>
                    <a:lnTo>
                      <a:pt x="264" y="342"/>
                    </a:lnTo>
                    <a:lnTo>
                      <a:pt x="267" y="346"/>
                    </a:lnTo>
                    <a:lnTo>
                      <a:pt x="270" y="346"/>
                    </a:lnTo>
                    <a:lnTo>
                      <a:pt x="274" y="345"/>
                    </a:lnTo>
                    <a:lnTo>
                      <a:pt x="274" y="341"/>
                    </a:lnTo>
                    <a:lnTo>
                      <a:pt x="279" y="342"/>
                    </a:lnTo>
                    <a:lnTo>
                      <a:pt x="278" y="346"/>
                    </a:lnTo>
                    <a:lnTo>
                      <a:pt x="279" y="350"/>
                    </a:lnTo>
                    <a:lnTo>
                      <a:pt x="279" y="354"/>
                    </a:lnTo>
                    <a:lnTo>
                      <a:pt x="284" y="351"/>
                    </a:lnTo>
                    <a:lnTo>
                      <a:pt x="288" y="354"/>
                    </a:lnTo>
                    <a:lnTo>
                      <a:pt x="289" y="355"/>
                    </a:lnTo>
                    <a:lnTo>
                      <a:pt x="291" y="355"/>
                    </a:lnTo>
                    <a:lnTo>
                      <a:pt x="293" y="359"/>
                    </a:lnTo>
                    <a:lnTo>
                      <a:pt x="300" y="355"/>
                    </a:lnTo>
                    <a:lnTo>
                      <a:pt x="296" y="351"/>
                    </a:lnTo>
                    <a:lnTo>
                      <a:pt x="301" y="347"/>
                    </a:lnTo>
                    <a:lnTo>
                      <a:pt x="303" y="347"/>
                    </a:lnTo>
                    <a:lnTo>
                      <a:pt x="305" y="351"/>
                    </a:lnTo>
                    <a:lnTo>
                      <a:pt x="303" y="355"/>
                    </a:lnTo>
                    <a:lnTo>
                      <a:pt x="303" y="357"/>
                    </a:lnTo>
                    <a:lnTo>
                      <a:pt x="305" y="359"/>
                    </a:lnTo>
                    <a:lnTo>
                      <a:pt x="307" y="355"/>
                    </a:lnTo>
                    <a:lnTo>
                      <a:pt x="308" y="354"/>
                    </a:lnTo>
                    <a:lnTo>
                      <a:pt x="310" y="355"/>
                    </a:lnTo>
                    <a:lnTo>
                      <a:pt x="311" y="357"/>
                    </a:lnTo>
                    <a:lnTo>
                      <a:pt x="308" y="360"/>
                    </a:lnTo>
                    <a:lnTo>
                      <a:pt x="311" y="365"/>
                    </a:lnTo>
                    <a:lnTo>
                      <a:pt x="316" y="365"/>
                    </a:lnTo>
                    <a:lnTo>
                      <a:pt x="319" y="359"/>
                    </a:lnTo>
                    <a:lnTo>
                      <a:pt x="321" y="360"/>
                    </a:lnTo>
                    <a:lnTo>
                      <a:pt x="324" y="359"/>
                    </a:lnTo>
                    <a:lnTo>
                      <a:pt x="325" y="360"/>
                    </a:lnTo>
                    <a:lnTo>
                      <a:pt x="329" y="362"/>
                    </a:lnTo>
                    <a:lnTo>
                      <a:pt x="330" y="359"/>
                    </a:lnTo>
                    <a:lnTo>
                      <a:pt x="332" y="356"/>
                    </a:lnTo>
                    <a:lnTo>
                      <a:pt x="335" y="355"/>
                    </a:lnTo>
                    <a:lnTo>
                      <a:pt x="336" y="357"/>
                    </a:lnTo>
                    <a:lnTo>
                      <a:pt x="339" y="360"/>
                    </a:lnTo>
                    <a:lnTo>
                      <a:pt x="344" y="357"/>
                    </a:lnTo>
                    <a:lnTo>
                      <a:pt x="345" y="355"/>
                    </a:lnTo>
                    <a:lnTo>
                      <a:pt x="346" y="355"/>
                    </a:lnTo>
                    <a:lnTo>
                      <a:pt x="348" y="355"/>
                    </a:lnTo>
                    <a:lnTo>
                      <a:pt x="352" y="355"/>
                    </a:lnTo>
                    <a:lnTo>
                      <a:pt x="352" y="359"/>
                    </a:lnTo>
                    <a:lnTo>
                      <a:pt x="355" y="360"/>
                    </a:lnTo>
                    <a:lnTo>
                      <a:pt x="359" y="360"/>
                    </a:lnTo>
                    <a:lnTo>
                      <a:pt x="362" y="357"/>
                    </a:lnTo>
                    <a:lnTo>
                      <a:pt x="363" y="357"/>
                    </a:lnTo>
                    <a:lnTo>
                      <a:pt x="365" y="357"/>
                    </a:lnTo>
                    <a:lnTo>
                      <a:pt x="367" y="360"/>
                    </a:lnTo>
                    <a:lnTo>
                      <a:pt x="365" y="362"/>
                    </a:lnTo>
                    <a:lnTo>
                      <a:pt x="367" y="364"/>
                    </a:lnTo>
                    <a:lnTo>
                      <a:pt x="368" y="364"/>
                    </a:lnTo>
                    <a:lnTo>
                      <a:pt x="369" y="362"/>
                    </a:lnTo>
                    <a:lnTo>
                      <a:pt x="369" y="359"/>
                    </a:lnTo>
                    <a:lnTo>
                      <a:pt x="373" y="360"/>
                    </a:lnTo>
                    <a:lnTo>
                      <a:pt x="374" y="361"/>
                    </a:lnTo>
                    <a:lnTo>
                      <a:pt x="376" y="364"/>
                    </a:lnTo>
                    <a:lnTo>
                      <a:pt x="373" y="365"/>
                    </a:lnTo>
                    <a:lnTo>
                      <a:pt x="373" y="368"/>
                    </a:lnTo>
                    <a:lnTo>
                      <a:pt x="373" y="370"/>
                    </a:lnTo>
                    <a:lnTo>
                      <a:pt x="376" y="370"/>
                    </a:lnTo>
                    <a:lnTo>
                      <a:pt x="377" y="369"/>
                    </a:lnTo>
                    <a:lnTo>
                      <a:pt x="379" y="368"/>
                    </a:lnTo>
                    <a:lnTo>
                      <a:pt x="381" y="362"/>
                    </a:lnTo>
                    <a:lnTo>
                      <a:pt x="378" y="361"/>
                    </a:lnTo>
                    <a:lnTo>
                      <a:pt x="381" y="355"/>
                    </a:lnTo>
                    <a:lnTo>
                      <a:pt x="382" y="355"/>
                    </a:lnTo>
                    <a:lnTo>
                      <a:pt x="382" y="359"/>
                    </a:lnTo>
                    <a:lnTo>
                      <a:pt x="383" y="362"/>
                    </a:lnTo>
                    <a:lnTo>
                      <a:pt x="384" y="364"/>
                    </a:lnTo>
                    <a:lnTo>
                      <a:pt x="384" y="360"/>
                    </a:lnTo>
                    <a:lnTo>
                      <a:pt x="387" y="357"/>
                    </a:lnTo>
                    <a:lnTo>
                      <a:pt x="388" y="357"/>
                    </a:lnTo>
                    <a:lnTo>
                      <a:pt x="391" y="359"/>
                    </a:lnTo>
                    <a:lnTo>
                      <a:pt x="390" y="362"/>
                    </a:lnTo>
                    <a:lnTo>
                      <a:pt x="393" y="368"/>
                    </a:lnTo>
                    <a:lnTo>
                      <a:pt x="396" y="370"/>
                    </a:lnTo>
                    <a:lnTo>
                      <a:pt x="398" y="371"/>
                    </a:lnTo>
                    <a:lnTo>
                      <a:pt x="400" y="370"/>
                    </a:lnTo>
                    <a:lnTo>
                      <a:pt x="397" y="368"/>
                    </a:lnTo>
                    <a:lnTo>
                      <a:pt x="393" y="361"/>
                    </a:lnTo>
                    <a:lnTo>
                      <a:pt x="395" y="359"/>
                    </a:lnTo>
                    <a:lnTo>
                      <a:pt x="396" y="356"/>
                    </a:lnTo>
                    <a:lnTo>
                      <a:pt x="398" y="354"/>
                    </a:lnTo>
                    <a:lnTo>
                      <a:pt x="400" y="355"/>
                    </a:lnTo>
                    <a:lnTo>
                      <a:pt x="403" y="354"/>
                    </a:lnTo>
                    <a:lnTo>
                      <a:pt x="403" y="355"/>
                    </a:lnTo>
                    <a:lnTo>
                      <a:pt x="405" y="356"/>
                    </a:lnTo>
                    <a:lnTo>
                      <a:pt x="405" y="357"/>
                    </a:lnTo>
                    <a:lnTo>
                      <a:pt x="406" y="360"/>
                    </a:lnTo>
                    <a:lnTo>
                      <a:pt x="406" y="362"/>
                    </a:lnTo>
                    <a:lnTo>
                      <a:pt x="407" y="364"/>
                    </a:lnTo>
                    <a:lnTo>
                      <a:pt x="411" y="364"/>
                    </a:lnTo>
                    <a:lnTo>
                      <a:pt x="414" y="364"/>
                    </a:lnTo>
                    <a:lnTo>
                      <a:pt x="417" y="362"/>
                    </a:lnTo>
                    <a:lnTo>
                      <a:pt x="419" y="362"/>
                    </a:lnTo>
                    <a:lnTo>
                      <a:pt x="420" y="359"/>
                    </a:lnTo>
                    <a:lnTo>
                      <a:pt x="417" y="359"/>
                    </a:lnTo>
                    <a:lnTo>
                      <a:pt x="414" y="359"/>
                    </a:lnTo>
                    <a:lnTo>
                      <a:pt x="412" y="359"/>
                    </a:lnTo>
                    <a:lnTo>
                      <a:pt x="409" y="359"/>
                    </a:lnTo>
                    <a:lnTo>
                      <a:pt x="407" y="356"/>
                    </a:lnTo>
                    <a:lnTo>
                      <a:pt x="409" y="354"/>
                    </a:lnTo>
                    <a:lnTo>
                      <a:pt x="414" y="354"/>
                    </a:lnTo>
                    <a:lnTo>
                      <a:pt x="417" y="351"/>
                    </a:lnTo>
                    <a:lnTo>
                      <a:pt x="419" y="350"/>
                    </a:lnTo>
                    <a:lnTo>
                      <a:pt x="420" y="351"/>
                    </a:lnTo>
                    <a:lnTo>
                      <a:pt x="420" y="356"/>
                    </a:lnTo>
                    <a:lnTo>
                      <a:pt x="421" y="357"/>
                    </a:lnTo>
                    <a:lnTo>
                      <a:pt x="424" y="361"/>
                    </a:lnTo>
                    <a:lnTo>
                      <a:pt x="426" y="360"/>
                    </a:lnTo>
                    <a:lnTo>
                      <a:pt x="428" y="361"/>
                    </a:lnTo>
                    <a:lnTo>
                      <a:pt x="429" y="361"/>
                    </a:lnTo>
                    <a:lnTo>
                      <a:pt x="428" y="359"/>
                    </a:lnTo>
                    <a:lnTo>
                      <a:pt x="430" y="356"/>
                    </a:lnTo>
                    <a:lnTo>
                      <a:pt x="433" y="354"/>
                    </a:lnTo>
                    <a:lnTo>
                      <a:pt x="434" y="354"/>
                    </a:lnTo>
                    <a:lnTo>
                      <a:pt x="438" y="354"/>
                    </a:lnTo>
                    <a:lnTo>
                      <a:pt x="438" y="349"/>
                    </a:lnTo>
                    <a:lnTo>
                      <a:pt x="440" y="349"/>
                    </a:lnTo>
                    <a:lnTo>
                      <a:pt x="444" y="338"/>
                    </a:lnTo>
                    <a:lnTo>
                      <a:pt x="447" y="333"/>
                    </a:lnTo>
                    <a:lnTo>
                      <a:pt x="447" y="330"/>
                    </a:lnTo>
                    <a:lnTo>
                      <a:pt x="444" y="328"/>
                    </a:lnTo>
                    <a:lnTo>
                      <a:pt x="443" y="326"/>
                    </a:lnTo>
                    <a:lnTo>
                      <a:pt x="443" y="324"/>
                    </a:lnTo>
                    <a:lnTo>
                      <a:pt x="444" y="321"/>
                    </a:lnTo>
                    <a:lnTo>
                      <a:pt x="447" y="319"/>
                    </a:lnTo>
                    <a:lnTo>
                      <a:pt x="448" y="318"/>
                    </a:lnTo>
                    <a:lnTo>
                      <a:pt x="450" y="319"/>
                    </a:lnTo>
                    <a:lnTo>
                      <a:pt x="453" y="319"/>
                    </a:lnTo>
                    <a:lnTo>
                      <a:pt x="454" y="319"/>
                    </a:lnTo>
                    <a:lnTo>
                      <a:pt x="455" y="318"/>
                    </a:lnTo>
                    <a:lnTo>
                      <a:pt x="455" y="317"/>
                    </a:lnTo>
                    <a:lnTo>
                      <a:pt x="454" y="314"/>
                    </a:lnTo>
                    <a:lnTo>
                      <a:pt x="453" y="312"/>
                    </a:lnTo>
                    <a:lnTo>
                      <a:pt x="453" y="310"/>
                    </a:lnTo>
                    <a:lnTo>
                      <a:pt x="453" y="309"/>
                    </a:lnTo>
                    <a:lnTo>
                      <a:pt x="454" y="303"/>
                    </a:lnTo>
                    <a:lnTo>
                      <a:pt x="454" y="300"/>
                    </a:lnTo>
                    <a:lnTo>
                      <a:pt x="455" y="299"/>
                    </a:lnTo>
                    <a:lnTo>
                      <a:pt x="457" y="298"/>
                    </a:lnTo>
                    <a:lnTo>
                      <a:pt x="457" y="297"/>
                    </a:lnTo>
                    <a:lnTo>
                      <a:pt x="455" y="295"/>
                    </a:lnTo>
                    <a:lnTo>
                      <a:pt x="455" y="294"/>
                    </a:lnTo>
                    <a:lnTo>
                      <a:pt x="454" y="290"/>
                    </a:lnTo>
                    <a:lnTo>
                      <a:pt x="453" y="289"/>
                    </a:lnTo>
                    <a:lnTo>
                      <a:pt x="450" y="288"/>
                    </a:lnTo>
                    <a:lnTo>
                      <a:pt x="448" y="286"/>
                    </a:lnTo>
                    <a:lnTo>
                      <a:pt x="443" y="288"/>
                    </a:lnTo>
                    <a:lnTo>
                      <a:pt x="440" y="286"/>
                    </a:lnTo>
                    <a:lnTo>
                      <a:pt x="440" y="285"/>
                    </a:lnTo>
                    <a:lnTo>
                      <a:pt x="441" y="284"/>
                    </a:lnTo>
                    <a:lnTo>
                      <a:pt x="440" y="283"/>
                    </a:lnTo>
                    <a:lnTo>
                      <a:pt x="439" y="281"/>
                    </a:lnTo>
                    <a:lnTo>
                      <a:pt x="438" y="281"/>
                    </a:lnTo>
                    <a:lnTo>
                      <a:pt x="435" y="281"/>
                    </a:lnTo>
                    <a:lnTo>
                      <a:pt x="434" y="281"/>
                    </a:lnTo>
                    <a:lnTo>
                      <a:pt x="434" y="280"/>
                    </a:lnTo>
                    <a:lnTo>
                      <a:pt x="435" y="279"/>
                    </a:lnTo>
                    <a:lnTo>
                      <a:pt x="436" y="276"/>
                    </a:lnTo>
                    <a:lnTo>
                      <a:pt x="439" y="279"/>
                    </a:lnTo>
                    <a:lnTo>
                      <a:pt x="440" y="279"/>
                    </a:lnTo>
                    <a:lnTo>
                      <a:pt x="441" y="276"/>
                    </a:lnTo>
                    <a:lnTo>
                      <a:pt x="441" y="275"/>
                    </a:lnTo>
                    <a:lnTo>
                      <a:pt x="443" y="272"/>
                    </a:lnTo>
                    <a:lnTo>
                      <a:pt x="444" y="272"/>
                    </a:lnTo>
                    <a:lnTo>
                      <a:pt x="447" y="274"/>
                    </a:lnTo>
                    <a:lnTo>
                      <a:pt x="448" y="275"/>
                    </a:lnTo>
                    <a:lnTo>
                      <a:pt x="450" y="275"/>
                    </a:lnTo>
                    <a:lnTo>
                      <a:pt x="453" y="276"/>
                    </a:lnTo>
                    <a:lnTo>
                      <a:pt x="454" y="276"/>
                    </a:lnTo>
                    <a:lnTo>
                      <a:pt x="455" y="275"/>
                    </a:lnTo>
                    <a:lnTo>
                      <a:pt x="455" y="272"/>
                    </a:lnTo>
                    <a:lnTo>
                      <a:pt x="454" y="271"/>
                    </a:lnTo>
                    <a:lnTo>
                      <a:pt x="454" y="267"/>
                    </a:lnTo>
                    <a:lnTo>
                      <a:pt x="454" y="265"/>
                    </a:lnTo>
                    <a:lnTo>
                      <a:pt x="454" y="261"/>
                    </a:lnTo>
                    <a:lnTo>
                      <a:pt x="452" y="261"/>
                    </a:lnTo>
                    <a:lnTo>
                      <a:pt x="448" y="260"/>
                    </a:lnTo>
                    <a:lnTo>
                      <a:pt x="447" y="257"/>
                    </a:lnTo>
                    <a:lnTo>
                      <a:pt x="447" y="256"/>
                    </a:lnTo>
                    <a:lnTo>
                      <a:pt x="448" y="253"/>
                    </a:lnTo>
                    <a:lnTo>
                      <a:pt x="449" y="251"/>
                    </a:lnTo>
                    <a:lnTo>
                      <a:pt x="449" y="250"/>
                    </a:lnTo>
                    <a:lnTo>
                      <a:pt x="449" y="246"/>
                    </a:lnTo>
                    <a:lnTo>
                      <a:pt x="449" y="245"/>
                    </a:lnTo>
                    <a:lnTo>
                      <a:pt x="448" y="243"/>
                    </a:lnTo>
                    <a:lnTo>
                      <a:pt x="447" y="241"/>
                    </a:lnTo>
                    <a:lnTo>
                      <a:pt x="447" y="238"/>
                    </a:lnTo>
                    <a:lnTo>
                      <a:pt x="447" y="236"/>
                    </a:lnTo>
                    <a:lnTo>
                      <a:pt x="447" y="234"/>
                    </a:lnTo>
                    <a:lnTo>
                      <a:pt x="448" y="232"/>
                    </a:lnTo>
                    <a:lnTo>
                      <a:pt x="449" y="231"/>
                    </a:lnTo>
                    <a:lnTo>
                      <a:pt x="450" y="228"/>
                    </a:lnTo>
                    <a:lnTo>
                      <a:pt x="453" y="227"/>
                    </a:lnTo>
                    <a:lnTo>
                      <a:pt x="455" y="227"/>
                    </a:lnTo>
                    <a:lnTo>
                      <a:pt x="457" y="224"/>
                    </a:lnTo>
                    <a:lnTo>
                      <a:pt x="457" y="223"/>
                    </a:lnTo>
                    <a:lnTo>
                      <a:pt x="457" y="222"/>
                    </a:lnTo>
                    <a:lnTo>
                      <a:pt x="455" y="219"/>
                    </a:lnTo>
                    <a:lnTo>
                      <a:pt x="457" y="217"/>
                    </a:lnTo>
                    <a:lnTo>
                      <a:pt x="458" y="217"/>
                    </a:lnTo>
                    <a:lnTo>
                      <a:pt x="462" y="217"/>
                    </a:lnTo>
                    <a:lnTo>
                      <a:pt x="462" y="219"/>
                    </a:lnTo>
                    <a:lnTo>
                      <a:pt x="462" y="223"/>
                    </a:lnTo>
                    <a:lnTo>
                      <a:pt x="463" y="224"/>
                    </a:lnTo>
                    <a:lnTo>
                      <a:pt x="464" y="226"/>
                    </a:lnTo>
                    <a:lnTo>
                      <a:pt x="467" y="224"/>
                    </a:lnTo>
                    <a:lnTo>
                      <a:pt x="468" y="223"/>
                    </a:lnTo>
                    <a:lnTo>
                      <a:pt x="468" y="222"/>
                    </a:lnTo>
                    <a:lnTo>
                      <a:pt x="469" y="221"/>
                    </a:lnTo>
                    <a:lnTo>
                      <a:pt x="471" y="217"/>
                    </a:lnTo>
                    <a:lnTo>
                      <a:pt x="471" y="214"/>
                    </a:lnTo>
                    <a:lnTo>
                      <a:pt x="469" y="213"/>
                    </a:lnTo>
                    <a:lnTo>
                      <a:pt x="468" y="213"/>
                    </a:lnTo>
                    <a:lnTo>
                      <a:pt x="466" y="213"/>
                    </a:lnTo>
                    <a:lnTo>
                      <a:pt x="464" y="212"/>
                    </a:lnTo>
                    <a:lnTo>
                      <a:pt x="463" y="210"/>
                    </a:lnTo>
                    <a:lnTo>
                      <a:pt x="462" y="209"/>
                    </a:lnTo>
                    <a:lnTo>
                      <a:pt x="462" y="208"/>
                    </a:lnTo>
                    <a:lnTo>
                      <a:pt x="462" y="205"/>
                    </a:lnTo>
                    <a:lnTo>
                      <a:pt x="459" y="204"/>
                    </a:lnTo>
                    <a:lnTo>
                      <a:pt x="462" y="202"/>
                    </a:lnTo>
                    <a:lnTo>
                      <a:pt x="463" y="202"/>
                    </a:lnTo>
                    <a:lnTo>
                      <a:pt x="466" y="202"/>
                    </a:lnTo>
                    <a:lnTo>
                      <a:pt x="467" y="200"/>
                    </a:lnTo>
                    <a:lnTo>
                      <a:pt x="468" y="198"/>
                    </a:lnTo>
                    <a:lnTo>
                      <a:pt x="467" y="196"/>
                    </a:lnTo>
                    <a:lnTo>
                      <a:pt x="466" y="196"/>
                    </a:lnTo>
                    <a:lnTo>
                      <a:pt x="462" y="196"/>
                    </a:lnTo>
                    <a:lnTo>
                      <a:pt x="462" y="195"/>
                    </a:lnTo>
                    <a:lnTo>
                      <a:pt x="463" y="194"/>
                    </a:lnTo>
                    <a:lnTo>
                      <a:pt x="466" y="194"/>
                    </a:lnTo>
                    <a:lnTo>
                      <a:pt x="467" y="194"/>
                    </a:lnTo>
                    <a:lnTo>
                      <a:pt x="469" y="194"/>
                    </a:lnTo>
                    <a:lnTo>
                      <a:pt x="469" y="191"/>
                    </a:lnTo>
                    <a:lnTo>
                      <a:pt x="467" y="190"/>
                    </a:lnTo>
                    <a:lnTo>
                      <a:pt x="464" y="189"/>
                    </a:lnTo>
                    <a:lnTo>
                      <a:pt x="464" y="185"/>
                    </a:lnTo>
                    <a:lnTo>
                      <a:pt x="464" y="184"/>
                    </a:lnTo>
                    <a:lnTo>
                      <a:pt x="464" y="181"/>
                    </a:lnTo>
                    <a:lnTo>
                      <a:pt x="463" y="176"/>
                    </a:lnTo>
                    <a:lnTo>
                      <a:pt x="463" y="172"/>
                    </a:lnTo>
                    <a:lnTo>
                      <a:pt x="466" y="171"/>
                    </a:lnTo>
                    <a:lnTo>
                      <a:pt x="467" y="171"/>
                    </a:lnTo>
                    <a:lnTo>
                      <a:pt x="469" y="171"/>
                    </a:lnTo>
                    <a:lnTo>
                      <a:pt x="472" y="175"/>
                    </a:lnTo>
                    <a:lnTo>
                      <a:pt x="473" y="172"/>
                    </a:lnTo>
                    <a:lnTo>
                      <a:pt x="478" y="170"/>
                    </a:lnTo>
                    <a:lnTo>
                      <a:pt x="477" y="167"/>
                    </a:lnTo>
                    <a:lnTo>
                      <a:pt x="472" y="167"/>
                    </a:lnTo>
                    <a:lnTo>
                      <a:pt x="471" y="166"/>
                    </a:lnTo>
                    <a:lnTo>
                      <a:pt x="471" y="165"/>
                    </a:lnTo>
                    <a:lnTo>
                      <a:pt x="473" y="165"/>
                    </a:lnTo>
                    <a:lnTo>
                      <a:pt x="474" y="162"/>
                    </a:lnTo>
                    <a:lnTo>
                      <a:pt x="478" y="157"/>
                    </a:lnTo>
                    <a:lnTo>
                      <a:pt x="474" y="156"/>
                    </a:lnTo>
                    <a:lnTo>
                      <a:pt x="473" y="155"/>
                    </a:lnTo>
                    <a:lnTo>
                      <a:pt x="471" y="152"/>
                    </a:lnTo>
                    <a:lnTo>
                      <a:pt x="469" y="151"/>
                    </a:lnTo>
                    <a:lnTo>
                      <a:pt x="468" y="151"/>
                    </a:lnTo>
                    <a:lnTo>
                      <a:pt x="467" y="148"/>
                    </a:lnTo>
                    <a:lnTo>
                      <a:pt x="467" y="147"/>
                    </a:lnTo>
                    <a:lnTo>
                      <a:pt x="469" y="147"/>
                    </a:lnTo>
                    <a:lnTo>
                      <a:pt x="469" y="146"/>
                    </a:lnTo>
                    <a:lnTo>
                      <a:pt x="469" y="141"/>
                    </a:lnTo>
                    <a:lnTo>
                      <a:pt x="464" y="139"/>
                    </a:lnTo>
                    <a:lnTo>
                      <a:pt x="463" y="139"/>
                    </a:lnTo>
                    <a:lnTo>
                      <a:pt x="459" y="142"/>
                    </a:lnTo>
                    <a:lnTo>
                      <a:pt x="457" y="141"/>
                    </a:lnTo>
                    <a:lnTo>
                      <a:pt x="453" y="139"/>
                    </a:lnTo>
                    <a:lnTo>
                      <a:pt x="454" y="137"/>
                    </a:lnTo>
                    <a:lnTo>
                      <a:pt x="452" y="136"/>
                    </a:lnTo>
                    <a:lnTo>
                      <a:pt x="450" y="133"/>
                    </a:lnTo>
                    <a:lnTo>
                      <a:pt x="449" y="132"/>
                    </a:lnTo>
                    <a:lnTo>
                      <a:pt x="450" y="131"/>
                    </a:lnTo>
                    <a:lnTo>
                      <a:pt x="454" y="132"/>
                    </a:lnTo>
                    <a:lnTo>
                      <a:pt x="455" y="133"/>
                    </a:lnTo>
                    <a:lnTo>
                      <a:pt x="457" y="136"/>
                    </a:lnTo>
                    <a:lnTo>
                      <a:pt x="459" y="137"/>
                    </a:lnTo>
                    <a:lnTo>
                      <a:pt x="463" y="137"/>
                    </a:lnTo>
                    <a:lnTo>
                      <a:pt x="464" y="137"/>
                    </a:lnTo>
                    <a:lnTo>
                      <a:pt x="464" y="134"/>
                    </a:lnTo>
                    <a:lnTo>
                      <a:pt x="466" y="133"/>
                    </a:lnTo>
                    <a:lnTo>
                      <a:pt x="463" y="132"/>
                    </a:lnTo>
                    <a:lnTo>
                      <a:pt x="462" y="131"/>
                    </a:lnTo>
                    <a:lnTo>
                      <a:pt x="459" y="129"/>
                    </a:lnTo>
                    <a:lnTo>
                      <a:pt x="462" y="127"/>
                    </a:lnTo>
                    <a:lnTo>
                      <a:pt x="462" y="124"/>
                    </a:lnTo>
                    <a:lnTo>
                      <a:pt x="459" y="123"/>
                    </a:lnTo>
                    <a:lnTo>
                      <a:pt x="457" y="122"/>
                    </a:lnTo>
                    <a:lnTo>
                      <a:pt x="454" y="123"/>
                    </a:lnTo>
                    <a:lnTo>
                      <a:pt x="452" y="122"/>
                    </a:lnTo>
                    <a:lnTo>
                      <a:pt x="450" y="122"/>
                    </a:lnTo>
                    <a:lnTo>
                      <a:pt x="449" y="120"/>
                    </a:lnTo>
                    <a:lnTo>
                      <a:pt x="449" y="118"/>
                    </a:lnTo>
                    <a:lnTo>
                      <a:pt x="452" y="115"/>
                    </a:lnTo>
                    <a:lnTo>
                      <a:pt x="453" y="115"/>
                    </a:lnTo>
                    <a:lnTo>
                      <a:pt x="454" y="115"/>
                    </a:lnTo>
                    <a:lnTo>
                      <a:pt x="457" y="118"/>
                    </a:lnTo>
                    <a:lnTo>
                      <a:pt x="459" y="117"/>
                    </a:lnTo>
                    <a:lnTo>
                      <a:pt x="459" y="113"/>
                    </a:lnTo>
                    <a:lnTo>
                      <a:pt x="458" y="110"/>
                    </a:lnTo>
                    <a:lnTo>
                      <a:pt x="455" y="112"/>
                    </a:lnTo>
                    <a:lnTo>
                      <a:pt x="454" y="109"/>
                    </a:lnTo>
                    <a:lnTo>
                      <a:pt x="454" y="108"/>
                    </a:lnTo>
                    <a:lnTo>
                      <a:pt x="453" y="108"/>
                    </a:lnTo>
                    <a:lnTo>
                      <a:pt x="453" y="105"/>
                    </a:lnTo>
                    <a:lnTo>
                      <a:pt x="455" y="105"/>
                    </a:lnTo>
                    <a:lnTo>
                      <a:pt x="458" y="107"/>
                    </a:lnTo>
                    <a:lnTo>
                      <a:pt x="462" y="104"/>
                    </a:lnTo>
                    <a:lnTo>
                      <a:pt x="459" y="103"/>
                    </a:lnTo>
                    <a:lnTo>
                      <a:pt x="459" y="100"/>
                    </a:lnTo>
                    <a:lnTo>
                      <a:pt x="459" y="98"/>
                    </a:lnTo>
                    <a:lnTo>
                      <a:pt x="458" y="96"/>
                    </a:lnTo>
                    <a:lnTo>
                      <a:pt x="459" y="94"/>
                    </a:lnTo>
                    <a:lnTo>
                      <a:pt x="463" y="93"/>
                    </a:lnTo>
                    <a:lnTo>
                      <a:pt x="466" y="93"/>
                    </a:lnTo>
                    <a:lnTo>
                      <a:pt x="467" y="93"/>
                    </a:lnTo>
                    <a:lnTo>
                      <a:pt x="467" y="90"/>
                    </a:lnTo>
                    <a:lnTo>
                      <a:pt x="469" y="90"/>
                    </a:lnTo>
                    <a:lnTo>
                      <a:pt x="471" y="89"/>
                    </a:lnTo>
                    <a:lnTo>
                      <a:pt x="472" y="87"/>
                    </a:lnTo>
                    <a:lnTo>
                      <a:pt x="473" y="89"/>
                    </a:lnTo>
                    <a:lnTo>
                      <a:pt x="477" y="87"/>
                    </a:lnTo>
                    <a:lnTo>
                      <a:pt x="478" y="87"/>
                    </a:lnTo>
                    <a:lnTo>
                      <a:pt x="480" y="89"/>
                    </a:lnTo>
                    <a:lnTo>
                      <a:pt x="481" y="86"/>
                    </a:lnTo>
                    <a:lnTo>
                      <a:pt x="485" y="86"/>
                    </a:lnTo>
                    <a:lnTo>
                      <a:pt x="486" y="86"/>
                    </a:lnTo>
                    <a:lnTo>
                      <a:pt x="487" y="86"/>
                    </a:lnTo>
                    <a:lnTo>
                      <a:pt x="488" y="87"/>
                    </a:lnTo>
                    <a:lnTo>
                      <a:pt x="490" y="86"/>
                    </a:lnTo>
                    <a:lnTo>
                      <a:pt x="492" y="85"/>
                    </a:lnTo>
                    <a:lnTo>
                      <a:pt x="490" y="82"/>
                    </a:lnTo>
                    <a:lnTo>
                      <a:pt x="490" y="81"/>
                    </a:lnTo>
                    <a:lnTo>
                      <a:pt x="488" y="80"/>
                    </a:lnTo>
                    <a:lnTo>
                      <a:pt x="486" y="76"/>
                    </a:lnTo>
                    <a:lnTo>
                      <a:pt x="483" y="74"/>
                    </a:lnTo>
                    <a:lnTo>
                      <a:pt x="482" y="71"/>
                    </a:lnTo>
                    <a:lnTo>
                      <a:pt x="482" y="67"/>
                    </a:lnTo>
                    <a:lnTo>
                      <a:pt x="481" y="63"/>
                    </a:lnTo>
                    <a:lnTo>
                      <a:pt x="482" y="61"/>
                    </a:lnTo>
                    <a:lnTo>
                      <a:pt x="481" y="60"/>
                    </a:lnTo>
                    <a:lnTo>
                      <a:pt x="482" y="57"/>
                    </a:lnTo>
                    <a:lnTo>
                      <a:pt x="483" y="53"/>
                    </a:lnTo>
                    <a:lnTo>
                      <a:pt x="483" y="51"/>
                    </a:lnTo>
                    <a:lnTo>
                      <a:pt x="485" y="48"/>
                    </a:lnTo>
                    <a:lnTo>
                      <a:pt x="483" y="44"/>
                    </a:lnTo>
                    <a:lnTo>
                      <a:pt x="482" y="42"/>
                    </a:lnTo>
                    <a:lnTo>
                      <a:pt x="480" y="38"/>
                    </a:lnTo>
                    <a:lnTo>
                      <a:pt x="474" y="36"/>
                    </a:lnTo>
                    <a:lnTo>
                      <a:pt x="471" y="33"/>
                    </a:lnTo>
                    <a:lnTo>
                      <a:pt x="469" y="33"/>
                    </a:lnTo>
                    <a:lnTo>
                      <a:pt x="468" y="36"/>
                    </a:lnTo>
                    <a:lnTo>
                      <a:pt x="467" y="36"/>
                    </a:lnTo>
                    <a:lnTo>
                      <a:pt x="466" y="37"/>
                    </a:lnTo>
                    <a:lnTo>
                      <a:pt x="466" y="38"/>
                    </a:lnTo>
                    <a:lnTo>
                      <a:pt x="464" y="42"/>
                    </a:lnTo>
                    <a:lnTo>
                      <a:pt x="462" y="42"/>
                    </a:lnTo>
                    <a:lnTo>
                      <a:pt x="458" y="43"/>
                    </a:lnTo>
                    <a:lnTo>
                      <a:pt x="455" y="42"/>
                    </a:lnTo>
                    <a:lnTo>
                      <a:pt x="454" y="42"/>
                    </a:lnTo>
                    <a:lnTo>
                      <a:pt x="452" y="43"/>
                    </a:lnTo>
                    <a:lnTo>
                      <a:pt x="450" y="43"/>
                    </a:lnTo>
                    <a:lnTo>
                      <a:pt x="449" y="44"/>
                    </a:lnTo>
                    <a:lnTo>
                      <a:pt x="449" y="46"/>
                    </a:lnTo>
                    <a:lnTo>
                      <a:pt x="448" y="47"/>
                    </a:lnTo>
                    <a:lnTo>
                      <a:pt x="447" y="47"/>
                    </a:lnTo>
                    <a:lnTo>
                      <a:pt x="444" y="46"/>
                    </a:lnTo>
                    <a:lnTo>
                      <a:pt x="441" y="46"/>
                    </a:lnTo>
                    <a:lnTo>
                      <a:pt x="439" y="47"/>
                    </a:lnTo>
                    <a:lnTo>
                      <a:pt x="436" y="48"/>
                    </a:lnTo>
                    <a:lnTo>
                      <a:pt x="436" y="49"/>
                    </a:lnTo>
                    <a:lnTo>
                      <a:pt x="435" y="51"/>
                    </a:lnTo>
                    <a:lnTo>
                      <a:pt x="433" y="52"/>
                    </a:lnTo>
                    <a:lnTo>
                      <a:pt x="430" y="51"/>
                    </a:lnTo>
                    <a:lnTo>
                      <a:pt x="428" y="49"/>
                    </a:lnTo>
                    <a:lnTo>
                      <a:pt x="426" y="49"/>
                    </a:lnTo>
                    <a:lnTo>
                      <a:pt x="424" y="49"/>
                    </a:lnTo>
                    <a:lnTo>
                      <a:pt x="422" y="48"/>
                    </a:lnTo>
                    <a:lnTo>
                      <a:pt x="424" y="46"/>
                    </a:lnTo>
                    <a:lnTo>
                      <a:pt x="424" y="43"/>
                    </a:lnTo>
                    <a:lnTo>
                      <a:pt x="422" y="41"/>
                    </a:lnTo>
                    <a:lnTo>
                      <a:pt x="422" y="38"/>
                    </a:lnTo>
                    <a:lnTo>
                      <a:pt x="421" y="37"/>
                    </a:lnTo>
                    <a:lnTo>
                      <a:pt x="420" y="37"/>
                    </a:lnTo>
                    <a:lnTo>
                      <a:pt x="419" y="37"/>
                    </a:lnTo>
                    <a:lnTo>
                      <a:pt x="417" y="38"/>
                    </a:lnTo>
                    <a:lnTo>
                      <a:pt x="415" y="38"/>
                    </a:lnTo>
                    <a:lnTo>
                      <a:pt x="415" y="37"/>
                    </a:lnTo>
                    <a:lnTo>
                      <a:pt x="414" y="37"/>
                    </a:lnTo>
                    <a:lnTo>
                      <a:pt x="412" y="37"/>
                    </a:lnTo>
                    <a:lnTo>
                      <a:pt x="411" y="38"/>
                    </a:lnTo>
                    <a:lnTo>
                      <a:pt x="410" y="38"/>
                    </a:lnTo>
                    <a:lnTo>
                      <a:pt x="409" y="37"/>
                    </a:lnTo>
                    <a:lnTo>
                      <a:pt x="409" y="33"/>
                    </a:lnTo>
                    <a:lnTo>
                      <a:pt x="409" y="32"/>
                    </a:lnTo>
                    <a:lnTo>
                      <a:pt x="409" y="30"/>
                    </a:lnTo>
                    <a:lnTo>
                      <a:pt x="410" y="29"/>
                    </a:lnTo>
                    <a:lnTo>
                      <a:pt x="409" y="28"/>
                    </a:lnTo>
                    <a:lnTo>
                      <a:pt x="407" y="28"/>
                    </a:lnTo>
                    <a:lnTo>
                      <a:pt x="410" y="23"/>
                    </a:lnTo>
                    <a:lnTo>
                      <a:pt x="411" y="22"/>
                    </a:lnTo>
                    <a:lnTo>
                      <a:pt x="412" y="20"/>
                    </a:lnTo>
                    <a:lnTo>
                      <a:pt x="415" y="20"/>
                    </a:lnTo>
                    <a:lnTo>
                      <a:pt x="417" y="20"/>
                    </a:lnTo>
                    <a:lnTo>
                      <a:pt x="417" y="19"/>
                    </a:lnTo>
                    <a:lnTo>
                      <a:pt x="415" y="17"/>
                    </a:lnTo>
                    <a:lnTo>
                      <a:pt x="410" y="18"/>
                    </a:lnTo>
                    <a:lnTo>
                      <a:pt x="409" y="18"/>
                    </a:lnTo>
                    <a:lnTo>
                      <a:pt x="405" y="18"/>
                    </a:lnTo>
                    <a:lnTo>
                      <a:pt x="402" y="18"/>
                    </a:lnTo>
                    <a:lnTo>
                      <a:pt x="396" y="19"/>
                    </a:lnTo>
                    <a:lnTo>
                      <a:pt x="395" y="19"/>
                    </a:lnTo>
                    <a:lnTo>
                      <a:pt x="393" y="19"/>
                    </a:lnTo>
                    <a:lnTo>
                      <a:pt x="391" y="25"/>
                    </a:lnTo>
                    <a:lnTo>
                      <a:pt x="393" y="28"/>
                    </a:lnTo>
                    <a:lnTo>
                      <a:pt x="391" y="28"/>
                    </a:lnTo>
                    <a:lnTo>
                      <a:pt x="390" y="28"/>
                    </a:lnTo>
                    <a:lnTo>
                      <a:pt x="387" y="28"/>
                    </a:lnTo>
                    <a:lnTo>
                      <a:pt x="384" y="29"/>
                    </a:lnTo>
                    <a:lnTo>
                      <a:pt x="382" y="33"/>
                    </a:lnTo>
                    <a:lnTo>
                      <a:pt x="381" y="34"/>
                    </a:lnTo>
                    <a:lnTo>
                      <a:pt x="373" y="37"/>
                    </a:lnTo>
                    <a:lnTo>
                      <a:pt x="367" y="38"/>
                    </a:lnTo>
                    <a:lnTo>
                      <a:pt x="365" y="38"/>
                    </a:lnTo>
                    <a:lnTo>
                      <a:pt x="363" y="38"/>
                    </a:lnTo>
                    <a:lnTo>
                      <a:pt x="353" y="37"/>
                    </a:lnTo>
                    <a:lnTo>
                      <a:pt x="350" y="38"/>
                    </a:lnTo>
                    <a:lnTo>
                      <a:pt x="349" y="38"/>
                    </a:lnTo>
                    <a:lnTo>
                      <a:pt x="348" y="42"/>
                    </a:lnTo>
                    <a:lnTo>
                      <a:pt x="348" y="44"/>
                    </a:lnTo>
                    <a:lnTo>
                      <a:pt x="346" y="44"/>
                    </a:lnTo>
                    <a:lnTo>
                      <a:pt x="345" y="44"/>
                    </a:lnTo>
                    <a:lnTo>
                      <a:pt x="340" y="44"/>
                    </a:lnTo>
                    <a:lnTo>
                      <a:pt x="338" y="44"/>
                    </a:lnTo>
                    <a:lnTo>
                      <a:pt x="335" y="44"/>
                    </a:lnTo>
                    <a:lnTo>
                      <a:pt x="334" y="44"/>
                    </a:lnTo>
                    <a:lnTo>
                      <a:pt x="334" y="46"/>
                    </a:lnTo>
                    <a:lnTo>
                      <a:pt x="331" y="46"/>
                    </a:lnTo>
                    <a:lnTo>
                      <a:pt x="329" y="46"/>
                    </a:lnTo>
                    <a:lnTo>
                      <a:pt x="327" y="46"/>
                    </a:lnTo>
                    <a:lnTo>
                      <a:pt x="327" y="44"/>
                    </a:lnTo>
                    <a:lnTo>
                      <a:pt x="329" y="43"/>
                    </a:lnTo>
                    <a:lnTo>
                      <a:pt x="329" y="42"/>
                    </a:lnTo>
                    <a:lnTo>
                      <a:pt x="327" y="41"/>
                    </a:lnTo>
                    <a:lnTo>
                      <a:pt x="329" y="36"/>
                    </a:lnTo>
                    <a:lnTo>
                      <a:pt x="327" y="34"/>
                    </a:lnTo>
                    <a:lnTo>
                      <a:pt x="325" y="34"/>
                    </a:lnTo>
                    <a:lnTo>
                      <a:pt x="321" y="36"/>
                    </a:lnTo>
                    <a:lnTo>
                      <a:pt x="319" y="36"/>
                    </a:lnTo>
                    <a:lnTo>
                      <a:pt x="315" y="36"/>
                    </a:lnTo>
                    <a:lnTo>
                      <a:pt x="311" y="36"/>
                    </a:lnTo>
                    <a:lnTo>
                      <a:pt x="308" y="34"/>
                    </a:lnTo>
                    <a:lnTo>
                      <a:pt x="307" y="33"/>
                    </a:lnTo>
                    <a:lnTo>
                      <a:pt x="306" y="32"/>
                    </a:lnTo>
                    <a:lnTo>
                      <a:pt x="305" y="32"/>
                    </a:lnTo>
                    <a:lnTo>
                      <a:pt x="303" y="32"/>
                    </a:lnTo>
                    <a:lnTo>
                      <a:pt x="302" y="32"/>
                    </a:lnTo>
                    <a:lnTo>
                      <a:pt x="301" y="29"/>
                    </a:lnTo>
                    <a:lnTo>
                      <a:pt x="300" y="25"/>
                    </a:lnTo>
                    <a:lnTo>
                      <a:pt x="296" y="23"/>
                    </a:lnTo>
                    <a:lnTo>
                      <a:pt x="294" y="22"/>
                    </a:lnTo>
                    <a:lnTo>
                      <a:pt x="294" y="23"/>
                    </a:lnTo>
                    <a:lnTo>
                      <a:pt x="293" y="25"/>
                    </a:lnTo>
                    <a:lnTo>
                      <a:pt x="291" y="25"/>
                    </a:lnTo>
                    <a:lnTo>
                      <a:pt x="288" y="25"/>
                    </a:lnTo>
                    <a:lnTo>
                      <a:pt x="287" y="27"/>
                    </a:lnTo>
                    <a:lnTo>
                      <a:pt x="286" y="27"/>
                    </a:lnTo>
                    <a:lnTo>
                      <a:pt x="284" y="27"/>
                    </a:lnTo>
                    <a:lnTo>
                      <a:pt x="283" y="25"/>
                    </a:lnTo>
                    <a:lnTo>
                      <a:pt x="279" y="25"/>
                    </a:lnTo>
                    <a:lnTo>
                      <a:pt x="278" y="23"/>
                    </a:lnTo>
                    <a:lnTo>
                      <a:pt x="275" y="25"/>
                    </a:lnTo>
                    <a:lnTo>
                      <a:pt x="272" y="25"/>
                    </a:lnTo>
                    <a:lnTo>
                      <a:pt x="270" y="25"/>
                    </a:lnTo>
                    <a:lnTo>
                      <a:pt x="269" y="25"/>
                    </a:lnTo>
                    <a:lnTo>
                      <a:pt x="267" y="22"/>
                    </a:lnTo>
                    <a:lnTo>
                      <a:pt x="265" y="20"/>
                    </a:lnTo>
                    <a:lnTo>
                      <a:pt x="265" y="19"/>
                    </a:lnTo>
                    <a:lnTo>
                      <a:pt x="264" y="19"/>
                    </a:lnTo>
                    <a:lnTo>
                      <a:pt x="262" y="19"/>
                    </a:lnTo>
                    <a:lnTo>
                      <a:pt x="259" y="22"/>
                    </a:lnTo>
                    <a:lnTo>
                      <a:pt x="258" y="22"/>
                    </a:lnTo>
                    <a:lnTo>
                      <a:pt x="258" y="20"/>
                    </a:lnTo>
                    <a:lnTo>
                      <a:pt x="256" y="20"/>
                    </a:lnTo>
                    <a:lnTo>
                      <a:pt x="254" y="20"/>
                    </a:lnTo>
                    <a:lnTo>
                      <a:pt x="250" y="20"/>
                    </a:lnTo>
                    <a:lnTo>
                      <a:pt x="248" y="20"/>
                    </a:lnTo>
                    <a:lnTo>
                      <a:pt x="246" y="20"/>
                    </a:lnTo>
                    <a:lnTo>
                      <a:pt x="246" y="19"/>
                    </a:lnTo>
                    <a:lnTo>
                      <a:pt x="245" y="19"/>
                    </a:lnTo>
                    <a:lnTo>
                      <a:pt x="244" y="18"/>
                    </a:lnTo>
                    <a:lnTo>
                      <a:pt x="243" y="17"/>
                    </a:lnTo>
                    <a:lnTo>
                      <a:pt x="239" y="14"/>
                    </a:lnTo>
                    <a:lnTo>
                      <a:pt x="235" y="14"/>
                    </a:lnTo>
                    <a:lnTo>
                      <a:pt x="234" y="14"/>
                    </a:lnTo>
                    <a:lnTo>
                      <a:pt x="230" y="14"/>
                    </a:lnTo>
                    <a:lnTo>
                      <a:pt x="227" y="14"/>
                    </a:lnTo>
                    <a:lnTo>
                      <a:pt x="225" y="14"/>
                    </a:lnTo>
                    <a:lnTo>
                      <a:pt x="223" y="14"/>
                    </a:lnTo>
                    <a:lnTo>
                      <a:pt x="218" y="13"/>
                    </a:lnTo>
                    <a:lnTo>
                      <a:pt x="218" y="11"/>
                    </a:lnTo>
                    <a:lnTo>
                      <a:pt x="220" y="9"/>
                    </a:lnTo>
                    <a:lnTo>
                      <a:pt x="218" y="6"/>
                    </a:lnTo>
                    <a:lnTo>
                      <a:pt x="215" y="5"/>
                    </a:lnTo>
                    <a:lnTo>
                      <a:pt x="212" y="4"/>
                    </a:lnTo>
                    <a:lnTo>
                      <a:pt x="211" y="4"/>
                    </a:lnTo>
                    <a:lnTo>
                      <a:pt x="210" y="3"/>
                    </a:lnTo>
                    <a:lnTo>
                      <a:pt x="207" y="0"/>
                    </a:lnTo>
                    <a:lnTo>
                      <a:pt x="206" y="0"/>
                    </a:lnTo>
                    <a:lnTo>
                      <a:pt x="203" y="0"/>
                    </a:lnTo>
                    <a:lnTo>
                      <a:pt x="201" y="1"/>
                    </a:lnTo>
                    <a:lnTo>
                      <a:pt x="201" y="3"/>
                    </a:lnTo>
                    <a:lnTo>
                      <a:pt x="198" y="3"/>
                    </a:lnTo>
                    <a:lnTo>
                      <a:pt x="197" y="4"/>
                    </a:lnTo>
                    <a:lnTo>
                      <a:pt x="197" y="5"/>
                    </a:lnTo>
                    <a:lnTo>
                      <a:pt x="196" y="6"/>
                    </a:lnTo>
                    <a:lnTo>
                      <a:pt x="192" y="6"/>
                    </a:lnTo>
                    <a:lnTo>
                      <a:pt x="188" y="6"/>
                    </a:lnTo>
                    <a:lnTo>
                      <a:pt x="187" y="5"/>
                    </a:lnTo>
                    <a:lnTo>
                      <a:pt x="185" y="5"/>
                    </a:lnTo>
                    <a:lnTo>
                      <a:pt x="184" y="5"/>
                    </a:lnTo>
                    <a:lnTo>
                      <a:pt x="183" y="6"/>
                    </a:lnTo>
                    <a:lnTo>
                      <a:pt x="182" y="5"/>
                    </a:lnTo>
                    <a:lnTo>
                      <a:pt x="180" y="5"/>
                    </a:lnTo>
                    <a:lnTo>
                      <a:pt x="177" y="4"/>
                    </a:lnTo>
                    <a:lnTo>
                      <a:pt x="174" y="4"/>
                    </a:lnTo>
                    <a:lnTo>
                      <a:pt x="170" y="4"/>
                    </a:lnTo>
                    <a:lnTo>
                      <a:pt x="168" y="4"/>
                    </a:lnTo>
                    <a:lnTo>
                      <a:pt x="163" y="4"/>
                    </a:lnTo>
                    <a:lnTo>
                      <a:pt x="160" y="4"/>
                    </a:lnTo>
                    <a:lnTo>
                      <a:pt x="159" y="4"/>
                    </a:lnTo>
                    <a:lnTo>
                      <a:pt x="155" y="5"/>
                    </a:lnTo>
                    <a:lnTo>
                      <a:pt x="151" y="5"/>
                    </a:lnTo>
                    <a:lnTo>
                      <a:pt x="147" y="6"/>
                    </a:lnTo>
                    <a:lnTo>
                      <a:pt x="144" y="6"/>
                    </a:lnTo>
                    <a:lnTo>
                      <a:pt x="140" y="6"/>
                    </a:lnTo>
                    <a:lnTo>
                      <a:pt x="137" y="6"/>
                    </a:lnTo>
                    <a:lnTo>
                      <a:pt x="135" y="5"/>
                    </a:lnTo>
                    <a:lnTo>
                      <a:pt x="132" y="6"/>
                    </a:lnTo>
                    <a:lnTo>
                      <a:pt x="127" y="6"/>
                    </a:lnTo>
                    <a:lnTo>
                      <a:pt x="123" y="8"/>
                    </a:lnTo>
                    <a:lnTo>
                      <a:pt x="121" y="8"/>
                    </a:lnTo>
                    <a:lnTo>
                      <a:pt x="117" y="8"/>
                    </a:lnTo>
                    <a:lnTo>
                      <a:pt x="113" y="8"/>
                    </a:lnTo>
                    <a:lnTo>
                      <a:pt x="111" y="6"/>
                    </a:lnTo>
                    <a:lnTo>
                      <a:pt x="106" y="6"/>
                    </a:lnTo>
                    <a:lnTo>
                      <a:pt x="102" y="5"/>
                    </a:lnTo>
                    <a:lnTo>
                      <a:pt x="99" y="5"/>
                    </a:lnTo>
                    <a:lnTo>
                      <a:pt x="97" y="5"/>
                    </a:lnTo>
                    <a:lnTo>
                      <a:pt x="94" y="5"/>
                    </a:lnTo>
                    <a:lnTo>
                      <a:pt x="93" y="5"/>
                    </a:lnTo>
                    <a:lnTo>
                      <a:pt x="90" y="5"/>
                    </a:lnTo>
                    <a:lnTo>
                      <a:pt x="88" y="5"/>
                    </a:lnTo>
                    <a:lnTo>
                      <a:pt x="87" y="6"/>
                    </a:lnTo>
                    <a:lnTo>
                      <a:pt x="85" y="8"/>
                    </a:lnTo>
                    <a:lnTo>
                      <a:pt x="83" y="9"/>
                    </a:lnTo>
                    <a:lnTo>
                      <a:pt x="80" y="9"/>
                    </a:lnTo>
                    <a:lnTo>
                      <a:pt x="79" y="11"/>
                    </a:lnTo>
                    <a:lnTo>
                      <a:pt x="76" y="11"/>
                    </a:lnTo>
                    <a:lnTo>
                      <a:pt x="73" y="13"/>
                    </a:lnTo>
                    <a:lnTo>
                      <a:pt x="71" y="13"/>
                    </a:lnTo>
                    <a:lnTo>
                      <a:pt x="69" y="13"/>
                    </a:lnTo>
                    <a:lnTo>
                      <a:pt x="68" y="13"/>
                    </a:lnTo>
                    <a:lnTo>
                      <a:pt x="66" y="13"/>
                    </a:lnTo>
                    <a:lnTo>
                      <a:pt x="65" y="14"/>
                    </a:lnTo>
                    <a:lnTo>
                      <a:pt x="63" y="14"/>
                    </a:lnTo>
                    <a:lnTo>
                      <a:pt x="60" y="15"/>
                    </a:lnTo>
                    <a:lnTo>
                      <a:pt x="57" y="14"/>
                    </a:lnTo>
                    <a:lnTo>
                      <a:pt x="56" y="14"/>
                    </a:lnTo>
                    <a:lnTo>
                      <a:pt x="55" y="15"/>
                    </a:lnTo>
                    <a:lnTo>
                      <a:pt x="54" y="17"/>
                    </a:lnTo>
                    <a:lnTo>
                      <a:pt x="51" y="17"/>
                    </a:lnTo>
                    <a:lnTo>
                      <a:pt x="49" y="17"/>
                    </a:lnTo>
                    <a:lnTo>
                      <a:pt x="46" y="18"/>
                    </a:lnTo>
                    <a:lnTo>
                      <a:pt x="44" y="18"/>
                    </a:lnTo>
                    <a:lnTo>
                      <a:pt x="42" y="18"/>
                    </a:lnTo>
                    <a:lnTo>
                      <a:pt x="40" y="19"/>
                    </a:lnTo>
                    <a:lnTo>
                      <a:pt x="38" y="20"/>
                    </a:lnTo>
                    <a:lnTo>
                      <a:pt x="35" y="22"/>
                    </a:lnTo>
                    <a:lnTo>
                      <a:pt x="32" y="22"/>
                    </a:lnTo>
                    <a:lnTo>
                      <a:pt x="28" y="22"/>
                    </a:lnTo>
                    <a:lnTo>
                      <a:pt x="23" y="23"/>
                    </a:lnTo>
                    <a:lnTo>
                      <a:pt x="22" y="23"/>
                    </a:lnTo>
                    <a:lnTo>
                      <a:pt x="21" y="25"/>
                    </a:lnTo>
                    <a:lnTo>
                      <a:pt x="22" y="30"/>
                    </a:lnTo>
                    <a:lnTo>
                      <a:pt x="25" y="32"/>
                    </a:lnTo>
                    <a:lnTo>
                      <a:pt x="23" y="34"/>
                    </a:lnTo>
                    <a:lnTo>
                      <a:pt x="22" y="37"/>
                    </a:lnTo>
                    <a:lnTo>
                      <a:pt x="19" y="36"/>
                    </a:lnTo>
                    <a:lnTo>
                      <a:pt x="18" y="37"/>
                    </a:lnTo>
                    <a:lnTo>
                      <a:pt x="17" y="38"/>
                    </a:lnTo>
                    <a:lnTo>
                      <a:pt x="13" y="41"/>
                    </a:lnTo>
                    <a:lnTo>
                      <a:pt x="16" y="42"/>
                    </a:lnTo>
                    <a:lnTo>
                      <a:pt x="13" y="47"/>
                    </a:lnTo>
                    <a:lnTo>
                      <a:pt x="13" y="48"/>
                    </a:lnTo>
                    <a:lnTo>
                      <a:pt x="13" y="51"/>
                    </a:lnTo>
                    <a:lnTo>
                      <a:pt x="13" y="57"/>
                    </a:lnTo>
                    <a:lnTo>
                      <a:pt x="16" y="58"/>
                    </a:lnTo>
                    <a:lnTo>
                      <a:pt x="16" y="60"/>
                    </a:lnTo>
                    <a:lnTo>
                      <a:pt x="13" y="61"/>
                    </a:lnTo>
                    <a:lnTo>
                      <a:pt x="11" y="65"/>
                    </a:lnTo>
                    <a:lnTo>
                      <a:pt x="12" y="66"/>
                    </a:lnTo>
                    <a:lnTo>
                      <a:pt x="13" y="68"/>
                    </a:lnTo>
                    <a:lnTo>
                      <a:pt x="18" y="71"/>
                    </a:lnTo>
                    <a:lnTo>
                      <a:pt x="21" y="74"/>
                    </a:lnTo>
                    <a:lnTo>
                      <a:pt x="23" y="75"/>
                    </a:lnTo>
                    <a:lnTo>
                      <a:pt x="23" y="77"/>
                    </a:lnTo>
                    <a:lnTo>
                      <a:pt x="23" y="79"/>
                    </a:lnTo>
                    <a:lnTo>
                      <a:pt x="23" y="85"/>
                    </a:lnTo>
                    <a:lnTo>
                      <a:pt x="23" y="87"/>
                    </a:lnTo>
                    <a:lnTo>
                      <a:pt x="26" y="90"/>
                    </a:lnTo>
                    <a:lnTo>
                      <a:pt x="25" y="91"/>
                    </a:lnTo>
                    <a:lnTo>
                      <a:pt x="22" y="93"/>
                    </a:lnTo>
                    <a:lnTo>
                      <a:pt x="21" y="91"/>
                    </a:lnTo>
                    <a:lnTo>
                      <a:pt x="18" y="91"/>
                    </a:lnTo>
                    <a:lnTo>
                      <a:pt x="17" y="93"/>
                    </a:lnTo>
                    <a:lnTo>
                      <a:pt x="16" y="91"/>
                    </a:lnTo>
                    <a:lnTo>
                      <a:pt x="11" y="89"/>
                    </a:lnTo>
                    <a:lnTo>
                      <a:pt x="9" y="87"/>
                    </a:lnTo>
                    <a:lnTo>
                      <a:pt x="8" y="86"/>
                    </a:lnTo>
                    <a:lnTo>
                      <a:pt x="5" y="86"/>
                    </a:lnTo>
                    <a:lnTo>
                      <a:pt x="4" y="86"/>
                    </a:lnTo>
                    <a:lnTo>
                      <a:pt x="3" y="86"/>
                    </a:lnTo>
                    <a:lnTo>
                      <a:pt x="2" y="86"/>
                    </a:lnTo>
                    <a:lnTo>
                      <a:pt x="0" y="87"/>
                    </a:lnTo>
                    <a:lnTo>
                      <a:pt x="2" y="89"/>
                    </a:lnTo>
                    <a:lnTo>
                      <a:pt x="2" y="93"/>
                    </a:lnTo>
                    <a:lnTo>
                      <a:pt x="3" y="94"/>
                    </a:lnTo>
                    <a:lnTo>
                      <a:pt x="2" y="95"/>
                    </a:lnTo>
                    <a:lnTo>
                      <a:pt x="0" y="96"/>
                    </a:lnTo>
                    <a:lnTo>
                      <a:pt x="0" y="100"/>
                    </a:lnTo>
                    <a:lnTo>
                      <a:pt x="0" y="103"/>
                    </a:lnTo>
                    <a:lnTo>
                      <a:pt x="0" y="105"/>
                    </a:lnTo>
                    <a:lnTo>
                      <a:pt x="0" y="107"/>
                    </a:lnTo>
                    <a:lnTo>
                      <a:pt x="2" y="107"/>
                    </a:lnTo>
                    <a:lnTo>
                      <a:pt x="2" y="109"/>
                    </a:lnTo>
                    <a:lnTo>
                      <a:pt x="2" y="110"/>
                    </a:lnTo>
                    <a:lnTo>
                      <a:pt x="3" y="110"/>
                    </a:lnTo>
                    <a:lnTo>
                      <a:pt x="8" y="110"/>
                    </a:lnTo>
                    <a:lnTo>
                      <a:pt x="9" y="110"/>
                    </a:lnTo>
                    <a:lnTo>
                      <a:pt x="12" y="110"/>
                    </a:lnTo>
                    <a:lnTo>
                      <a:pt x="13" y="112"/>
                    </a:lnTo>
                    <a:lnTo>
                      <a:pt x="13" y="113"/>
                    </a:lnTo>
                    <a:lnTo>
                      <a:pt x="17" y="113"/>
                    </a:lnTo>
                    <a:lnTo>
                      <a:pt x="17" y="115"/>
                    </a:lnTo>
                    <a:lnTo>
                      <a:pt x="18" y="115"/>
                    </a:lnTo>
                    <a:lnTo>
                      <a:pt x="19" y="115"/>
                    </a:lnTo>
                    <a:lnTo>
                      <a:pt x="19" y="118"/>
                    </a:lnTo>
                    <a:lnTo>
                      <a:pt x="18" y="118"/>
                    </a:lnTo>
                    <a:lnTo>
                      <a:pt x="16" y="119"/>
                    </a:lnTo>
                    <a:lnTo>
                      <a:pt x="13" y="119"/>
                    </a:lnTo>
                    <a:lnTo>
                      <a:pt x="11" y="119"/>
                    </a:lnTo>
                    <a:lnTo>
                      <a:pt x="9" y="119"/>
                    </a:lnTo>
                    <a:lnTo>
                      <a:pt x="8" y="120"/>
                    </a:lnTo>
                    <a:lnTo>
                      <a:pt x="7" y="122"/>
                    </a:lnTo>
                    <a:lnTo>
                      <a:pt x="4" y="122"/>
                    </a:lnTo>
                    <a:lnTo>
                      <a:pt x="4" y="123"/>
                    </a:lnTo>
                    <a:lnTo>
                      <a:pt x="3" y="124"/>
                    </a:lnTo>
                    <a:lnTo>
                      <a:pt x="2" y="126"/>
                    </a:lnTo>
                    <a:lnTo>
                      <a:pt x="2" y="127"/>
                    </a:lnTo>
                    <a:lnTo>
                      <a:pt x="2" y="131"/>
                    </a:lnTo>
                    <a:lnTo>
                      <a:pt x="3" y="133"/>
                    </a:lnTo>
                    <a:lnTo>
                      <a:pt x="4" y="136"/>
                    </a:lnTo>
                    <a:lnTo>
                      <a:pt x="9" y="138"/>
                    </a:lnTo>
                    <a:lnTo>
                      <a:pt x="9" y="139"/>
                    </a:lnTo>
                    <a:lnTo>
                      <a:pt x="9" y="141"/>
                    </a:lnTo>
                    <a:lnTo>
                      <a:pt x="9" y="145"/>
                    </a:lnTo>
                    <a:lnTo>
                      <a:pt x="9" y="146"/>
                    </a:lnTo>
                    <a:lnTo>
                      <a:pt x="8" y="147"/>
                    </a:lnTo>
                    <a:lnTo>
                      <a:pt x="7" y="147"/>
                    </a:lnTo>
                    <a:lnTo>
                      <a:pt x="5" y="150"/>
                    </a:lnTo>
                    <a:lnTo>
                      <a:pt x="5" y="151"/>
                    </a:lnTo>
                    <a:lnTo>
                      <a:pt x="8" y="152"/>
                    </a:lnTo>
                    <a:lnTo>
                      <a:pt x="8" y="153"/>
                    </a:lnTo>
                    <a:lnTo>
                      <a:pt x="7" y="156"/>
                    </a:lnTo>
                    <a:lnTo>
                      <a:pt x="7" y="157"/>
                    </a:lnTo>
                    <a:lnTo>
                      <a:pt x="8" y="157"/>
                    </a:lnTo>
                    <a:lnTo>
                      <a:pt x="9" y="160"/>
                    </a:lnTo>
                    <a:lnTo>
                      <a:pt x="9" y="161"/>
                    </a:lnTo>
                    <a:lnTo>
                      <a:pt x="11" y="162"/>
                    </a:lnTo>
                    <a:lnTo>
                      <a:pt x="13" y="161"/>
                    </a:lnTo>
                    <a:lnTo>
                      <a:pt x="16" y="160"/>
                    </a:lnTo>
                    <a:lnTo>
                      <a:pt x="18" y="161"/>
                    </a:lnTo>
                    <a:lnTo>
                      <a:pt x="19" y="162"/>
                    </a:lnTo>
                    <a:lnTo>
                      <a:pt x="19" y="164"/>
                    </a:lnTo>
                    <a:lnTo>
                      <a:pt x="21" y="165"/>
                    </a:lnTo>
                    <a:lnTo>
                      <a:pt x="22" y="167"/>
                    </a:lnTo>
                    <a:lnTo>
                      <a:pt x="23" y="169"/>
                    </a:lnTo>
                    <a:lnTo>
                      <a:pt x="25" y="170"/>
                    </a:lnTo>
                    <a:lnTo>
                      <a:pt x="23" y="171"/>
                    </a:lnTo>
                    <a:lnTo>
                      <a:pt x="23" y="175"/>
                    </a:lnTo>
                    <a:lnTo>
                      <a:pt x="22" y="177"/>
                    </a:lnTo>
                    <a:lnTo>
                      <a:pt x="21" y="179"/>
                    </a:lnTo>
                    <a:lnTo>
                      <a:pt x="19" y="179"/>
                    </a:lnTo>
                    <a:lnTo>
                      <a:pt x="19" y="180"/>
                    </a:lnTo>
                    <a:lnTo>
                      <a:pt x="19" y="181"/>
                    </a:lnTo>
                    <a:lnTo>
                      <a:pt x="18" y="181"/>
                    </a:lnTo>
                    <a:lnTo>
                      <a:pt x="17" y="181"/>
                    </a:lnTo>
                    <a:lnTo>
                      <a:pt x="13" y="180"/>
                    </a:lnTo>
                    <a:lnTo>
                      <a:pt x="12" y="180"/>
                    </a:lnTo>
                    <a:lnTo>
                      <a:pt x="11" y="181"/>
                    </a:lnTo>
                    <a:lnTo>
                      <a:pt x="9" y="184"/>
                    </a:lnTo>
                    <a:lnTo>
                      <a:pt x="12" y="184"/>
                    </a:lnTo>
                    <a:lnTo>
                      <a:pt x="13" y="183"/>
                    </a:lnTo>
                    <a:lnTo>
                      <a:pt x="13" y="184"/>
                    </a:lnTo>
                    <a:lnTo>
                      <a:pt x="13" y="185"/>
                    </a:lnTo>
                    <a:lnTo>
                      <a:pt x="13" y="189"/>
                    </a:lnTo>
                    <a:lnTo>
                      <a:pt x="13" y="191"/>
                    </a:lnTo>
                    <a:lnTo>
                      <a:pt x="16" y="193"/>
                    </a:lnTo>
                    <a:lnTo>
                      <a:pt x="13" y="195"/>
                    </a:lnTo>
                    <a:lnTo>
                      <a:pt x="13" y="198"/>
                    </a:lnTo>
                    <a:lnTo>
                      <a:pt x="13" y="199"/>
                    </a:lnTo>
                    <a:lnTo>
                      <a:pt x="16" y="199"/>
                    </a:lnTo>
                    <a:lnTo>
                      <a:pt x="18" y="200"/>
                    </a:lnTo>
                    <a:lnTo>
                      <a:pt x="18" y="202"/>
                    </a:lnTo>
                    <a:lnTo>
                      <a:pt x="19" y="202"/>
                    </a:lnTo>
                    <a:lnTo>
                      <a:pt x="21" y="200"/>
                    </a:lnTo>
                    <a:lnTo>
                      <a:pt x="22" y="198"/>
                    </a:lnTo>
                    <a:lnTo>
                      <a:pt x="23" y="198"/>
                    </a:lnTo>
                    <a:lnTo>
                      <a:pt x="23" y="199"/>
                    </a:lnTo>
                    <a:lnTo>
                      <a:pt x="25" y="199"/>
                    </a:lnTo>
                    <a:lnTo>
                      <a:pt x="26" y="198"/>
                    </a:lnTo>
                    <a:lnTo>
                      <a:pt x="28" y="198"/>
                    </a:lnTo>
                    <a:lnTo>
                      <a:pt x="31" y="199"/>
                    </a:lnTo>
                    <a:lnTo>
                      <a:pt x="32" y="199"/>
                    </a:lnTo>
                    <a:lnTo>
                      <a:pt x="33" y="200"/>
                    </a:lnTo>
                    <a:lnTo>
                      <a:pt x="35" y="199"/>
                    </a:lnTo>
                    <a:lnTo>
                      <a:pt x="36" y="200"/>
                    </a:lnTo>
                    <a:lnTo>
                      <a:pt x="37" y="202"/>
                    </a:lnTo>
                    <a:lnTo>
                      <a:pt x="38" y="204"/>
                    </a:lnTo>
                    <a:lnTo>
                      <a:pt x="38" y="207"/>
                    </a:lnTo>
                    <a:lnTo>
                      <a:pt x="38" y="208"/>
                    </a:lnTo>
                    <a:lnTo>
                      <a:pt x="40" y="209"/>
                    </a:lnTo>
                    <a:lnTo>
                      <a:pt x="41" y="210"/>
                    </a:lnTo>
                    <a:lnTo>
                      <a:pt x="42" y="214"/>
                    </a:lnTo>
                    <a:lnTo>
                      <a:pt x="46" y="214"/>
                    </a:lnTo>
                    <a:lnTo>
                      <a:pt x="47" y="214"/>
                    </a:lnTo>
                    <a:lnTo>
                      <a:pt x="47" y="213"/>
                    </a:lnTo>
                    <a:lnTo>
                      <a:pt x="49" y="213"/>
                    </a:lnTo>
                    <a:lnTo>
                      <a:pt x="50" y="212"/>
                    </a:lnTo>
                    <a:lnTo>
                      <a:pt x="52" y="212"/>
                    </a:lnTo>
                    <a:lnTo>
                      <a:pt x="54" y="213"/>
                    </a:lnTo>
                    <a:lnTo>
                      <a:pt x="54" y="214"/>
                    </a:lnTo>
                    <a:lnTo>
                      <a:pt x="55" y="215"/>
                    </a:lnTo>
                    <a:lnTo>
                      <a:pt x="54" y="217"/>
                    </a:lnTo>
                    <a:lnTo>
                      <a:pt x="52" y="215"/>
                    </a:lnTo>
                    <a:lnTo>
                      <a:pt x="55" y="219"/>
                    </a:lnTo>
                    <a:lnTo>
                      <a:pt x="56" y="219"/>
                    </a:lnTo>
                    <a:lnTo>
                      <a:pt x="57" y="219"/>
                    </a:lnTo>
                    <a:lnTo>
                      <a:pt x="60" y="221"/>
                    </a:lnTo>
                    <a:lnTo>
                      <a:pt x="61" y="221"/>
                    </a:lnTo>
                    <a:lnTo>
                      <a:pt x="61" y="219"/>
                    </a:lnTo>
                    <a:lnTo>
                      <a:pt x="63" y="217"/>
                    </a:lnTo>
                    <a:lnTo>
                      <a:pt x="63" y="215"/>
                    </a:lnTo>
                    <a:lnTo>
                      <a:pt x="64" y="214"/>
                    </a:lnTo>
                    <a:lnTo>
                      <a:pt x="65" y="212"/>
                    </a:lnTo>
                    <a:lnTo>
                      <a:pt x="66" y="210"/>
                    </a:lnTo>
                    <a:lnTo>
                      <a:pt x="66" y="207"/>
                    </a:lnTo>
                    <a:lnTo>
                      <a:pt x="69" y="205"/>
                    </a:lnTo>
                    <a:lnTo>
                      <a:pt x="71" y="205"/>
                    </a:lnTo>
                    <a:lnTo>
                      <a:pt x="73" y="205"/>
                    </a:lnTo>
                    <a:lnTo>
                      <a:pt x="73" y="207"/>
                    </a:lnTo>
                    <a:lnTo>
                      <a:pt x="73" y="208"/>
                    </a:lnTo>
                    <a:lnTo>
                      <a:pt x="76" y="208"/>
                    </a:lnTo>
                    <a:lnTo>
                      <a:pt x="78" y="209"/>
                    </a:lnTo>
                    <a:lnTo>
                      <a:pt x="79" y="208"/>
                    </a:lnTo>
                    <a:lnTo>
                      <a:pt x="80" y="208"/>
                    </a:lnTo>
                    <a:lnTo>
                      <a:pt x="83" y="208"/>
                    </a:lnTo>
                    <a:lnTo>
                      <a:pt x="84" y="208"/>
                    </a:lnTo>
                    <a:lnTo>
                      <a:pt x="85" y="209"/>
                    </a:lnTo>
                    <a:lnTo>
                      <a:pt x="85" y="210"/>
                    </a:lnTo>
                    <a:lnTo>
                      <a:pt x="87" y="209"/>
                    </a:lnTo>
                    <a:lnTo>
                      <a:pt x="88" y="208"/>
                    </a:lnTo>
                    <a:lnTo>
                      <a:pt x="90" y="208"/>
                    </a:lnTo>
                    <a:lnTo>
                      <a:pt x="92" y="209"/>
                    </a:lnTo>
                    <a:lnTo>
                      <a:pt x="93" y="210"/>
                    </a:lnTo>
                    <a:lnTo>
                      <a:pt x="94" y="212"/>
                    </a:lnTo>
                    <a:lnTo>
                      <a:pt x="95" y="213"/>
                    </a:lnTo>
                    <a:lnTo>
                      <a:pt x="95" y="214"/>
                    </a:lnTo>
                    <a:lnTo>
                      <a:pt x="97" y="214"/>
                    </a:lnTo>
                    <a:lnTo>
                      <a:pt x="98" y="215"/>
                    </a:lnTo>
                    <a:lnTo>
                      <a:pt x="99" y="217"/>
                    </a:lnTo>
                    <a:lnTo>
                      <a:pt x="101" y="217"/>
                    </a:lnTo>
                    <a:lnTo>
                      <a:pt x="106" y="219"/>
                    </a:lnTo>
                    <a:lnTo>
                      <a:pt x="108" y="224"/>
                    </a:lnTo>
                    <a:lnTo>
                      <a:pt x="109" y="227"/>
                    </a:lnTo>
                    <a:lnTo>
                      <a:pt x="109" y="228"/>
                    </a:lnTo>
                    <a:lnTo>
                      <a:pt x="108" y="231"/>
                    </a:lnTo>
                    <a:lnTo>
                      <a:pt x="108" y="232"/>
                    </a:lnTo>
                    <a:lnTo>
                      <a:pt x="108" y="234"/>
                    </a:lnTo>
                    <a:lnTo>
                      <a:pt x="109" y="236"/>
                    </a:lnTo>
                    <a:lnTo>
                      <a:pt x="112" y="240"/>
                    </a:lnTo>
                    <a:lnTo>
                      <a:pt x="112" y="242"/>
                    </a:lnTo>
                    <a:lnTo>
                      <a:pt x="113" y="243"/>
                    </a:lnTo>
                    <a:lnTo>
                      <a:pt x="114" y="245"/>
                    </a:lnTo>
                    <a:lnTo>
                      <a:pt x="120" y="245"/>
                    </a:lnTo>
                    <a:lnTo>
                      <a:pt x="121" y="246"/>
                    </a:lnTo>
                    <a:lnTo>
                      <a:pt x="121" y="248"/>
                    </a:lnTo>
                    <a:lnTo>
                      <a:pt x="122" y="250"/>
                    </a:lnTo>
                    <a:lnTo>
                      <a:pt x="122" y="251"/>
                    </a:lnTo>
                    <a:lnTo>
                      <a:pt x="121" y="252"/>
                    </a:lnTo>
                    <a:lnTo>
                      <a:pt x="117" y="252"/>
                    </a:lnTo>
                    <a:lnTo>
                      <a:pt x="116" y="253"/>
                    </a:lnTo>
                    <a:lnTo>
                      <a:pt x="116" y="256"/>
                    </a:lnTo>
                    <a:lnTo>
                      <a:pt x="114" y="257"/>
                    </a:lnTo>
                    <a:lnTo>
                      <a:pt x="113" y="259"/>
                    </a:lnTo>
                    <a:lnTo>
                      <a:pt x="114" y="260"/>
                    </a:lnTo>
                    <a:lnTo>
                      <a:pt x="114" y="261"/>
                    </a:lnTo>
                    <a:lnTo>
                      <a:pt x="114" y="264"/>
                    </a:lnTo>
                    <a:lnTo>
                      <a:pt x="113" y="267"/>
                    </a:lnTo>
                    <a:lnTo>
                      <a:pt x="113" y="270"/>
                    </a:lnTo>
                    <a:lnTo>
                      <a:pt x="117" y="275"/>
                    </a:lnTo>
                    <a:lnTo>
                      <a:pt x="120" y="276"/>
                    </a:lnTo>
                    <a:lnTo>
                      <a:pt x="121" y="276"/>
                    </a:lnTo>
                    <a:lnTo>
                      <a:pt x="122" y="279"/>
                    </a:lnTo>
                    <a:lnTo>
                      <a:pt x="122" y="281"/>
                    </a:lnTo>
                    <a:lnTo>
                      <a:pt x="123" y="283"/>
                    </a:lnTo>
                    <a:lnTo>
                      <a:pt x="125" y="283"/>
                    </a:lnTo>
                    <a:lnTo>
                      <a:pt x="128" y="281"/>
                    </a:lnTo>
                    <a:lnTo>
                      <a:pt x="131" y="281"/>
                    </a:lnTo>
                    <a:lnTo>
                      <a:pt x="132" y="281"/>
                    </a:lnTo>
                    <a:lnTo>
                      <a:pt x="132" y="280"/>
                    </a:lnTo>
                    <a:lnTo>
                      <a:pt x="131" y="279"/>
                    </a:lnTo>
                    <a:lnTo>
                      <a:pt x="131" y="276"/>
                    </a:lnTo>
                    <a:lnTo>
                      <a:pt x="131" y="275"/>
                    </a:lnTo>
                    <a:lnTo>
                      <a:pt x="130" y="274"/>
                    </a:lnTo>
                    <a:lnTo>
                      <a:pt x="127" y="274"/>
                    </a:lnTo>
                    <a:lnTo>
                      <a:pt x="126" y="272"/>
                    </a:lnTo>
                    <a:lnTo>
                      <a:pt x="125" y="271"/>
                    </a:lnTo>
                    <a:lnTo>
                      <a:pt x="126" y="269"/>
                    </a:lnTo>
                    <a:lnTo>
                      <a:pt x="130" y="267"/>
                    </a:lnTo>
                    <a:lnTo>
                      <a:pt x="131" y="266"/>
                    </a:lnTo>
                    <a:lnTo>
                      <a:pt x="132" y="265"/>
                    </a:lnTo>
                    <a:lnTo>
                      <a:pt x="132" y="261"/>
                    </a:lnTo>
                    <a:lnTo>
                      <a:pt x="131" y="260"/>
                    </a:lnTo>
                    <a:lnTo>
                      <a:pt x="131" y="259"/>
                    </a:lnTo>
                    <a:lnTo>
                      <a:pt x="131" y="257"/>
                    </a:lnTo>
                    <a:lnTo>
                      <a:pt x="135" y="256"/>
                    </a:lnTo>
                    <a:lnTo>
                      <a:pt x="135" y="253"/>
                    </a:lnTo>
                    <a:lnTo>
                      <a:pt x="136" y="252"/>
                    </a:lnTo>
                    <a:lnTo>
                      <a:pt x="137" y="250"/>
                    </a:lnTo>
                    <a:lnTo>
                      <a:pt x="140" y="250"/>
                    </a:lnTo>
                    <a:lnTo>
                      <a:pt x="141" y="250"/>
                    </a:lnTo>
                    <a:lnTo>
                      <a:pt x="141" y="252"/>
                    </a:lnTo>
                    <a:lnTo>
                      <a:pt x="144" y="253"/>
                    </a:lnTo>
                    <a:lnTo>
                      <a:pt x="145" y="255"/>
                    </a:lnTo>
                    <a:lnTo>
                      <a:pt x="146" y="255"/>
                    </a:lnTo>
                    <a:lnTo>
                      <a:pt x="147" y="255"/>
                    </a:lnTo>
                    <a:lnTo>
                      <a:pt x="150" y="260"/>
                    </a:lnTo>
                    <a:lnTo>
                      <a:pt x="150" y="265"/>
                    </a:lnTo>
                    <a:lnTo>
                      <a:pt x="150" y="267"/>
                    </a:lnTo>
                    <a:lnTo>
                      <a:pt x="147" y="270"/>
                    </a:lnTo>
                    <a:lnTo>
                      <a:pt x="145" y="272"/>
                    </a:lnTo>
                    <a:lnTo>
                      <a:pt x="144" y="274"/>
                    </a:lnTo>
                    <a:lnTo>
                      <a:pt x="142" y="276"/>
                    </a:lnTo>
                    <a:lnTo>
                      <a:pt x="142" y="280"/>
                    </a:lnTo>
                    <a:lnTo>
                      <a:pt x="142" y="281"/>
                    </a:lnTo>
                    <a:lnTo>
                      <a:pt x="140" y="283"/>
                    </a:lnTo>
                    <a:lnTo>
                      <a:pt x="142" y="284"/>
                    </a:lnTo>
                    <a:lnTo>
                      <a:pt x="144" y="284"/>
                    </a:lnTo>
                    <a:lnTo>
                      <a:pt x="145" y="284"/>
                    </a:lnTo>
                    <a:lnTo>
                      <a:pt x="146" y="285"/>
                    </a:lnTo>
                    <a:lnTo>
                      <a:pt x="150" y="286"/>
                    </a:lnTo>
                    <a:lnTo>
                      <a:pt x="150" y="288"/>
                    </a:lnTo>
                    <a:lnTo>
                      <a:pt x="147" y="289"/>
                    </a:lnTo>
                    <a:lnTo>
                      <a:pt x="147" y="290"/>
                    </a:lnTo>
                    <a:lnTo>
                      <a:pt x="146" y="291"/>
                    </a:lnTo>
                    <a:lnTo>
                      <a:pt x="145" y="291"/>
                    </a:lnTo>
                    <a:lnTo>
                      <a:pt x="144" y="291"/>
                    </a:lnTo>
                    <a:lnTo>
                      <a:pt x="142" y="291"/>
                    </a:lnTo>
                    <a:lnTo>
                      <a:pt x="142" y="294"/>
                    </a:lnTo>
                    <a:lnTo>
                      <a:pt x="141" y="294"/>
                    </a:lnTo>
                    <a:lnTo>
                      <a:pt x="139" y="297"/>
                    </a:lnTo>
                    <a:lnTo>
                      <a:pt x="141" y="300"/>
                    </a:lnTo>
                    <a:lnTo>
                      <a:pt x="140" y="300"/>
                    </a:lnTo>
                    <a:lnTo>
                      <a:pt x="137" y="300"/>
                    </a:lnTo>
                    <a:lnTo>
                      <a:pt x="136" y="300"/>
                    </a:lnTo>
                    <a:lnTo>
                      <a:pt x="135" y="300"/>
                    </a:lnTo>
                    <a:lnTo>
                      <a:pt x="132" y="298"/>
                    </a:lnTo>
                    <a:lnTo>
                      <a:pt x="131" y="299"/>
                    </a:lnTo>
                    <a:lnTo>
                      <a:pt x="130" y="300"/>
                    </a:lnTo>
                    <a:lnTo>
                      <a:pt x="126" y="302"/>
                    </a:lnTo>
                    <a:lnTo>
                      <a:pt x="126" y="304"/>
                    </a:lnTo>
                    <a:lnTo>
                      <a:pt x="127" y="305"/>
                    </a:lnTo>
                    <a:lnTo>
                      <a:pt x="128" y="305"/>
                    </a:lnTo>
                    <a:lnTo>
                      <a:pt x="131" y="305"/>
                    </a:lnTo>
                    <a:lnTo>
                      <a:pt x="135" y="305"/>
                    </a:lnTo>
                    <a:lnTo>
                      <a:pt x="136" y="308"/>
                    </a:lnTo>
                    <a:lnTo>
                      <a:pt x="136" y="310"/>
                    </a:lnTo>
                    <a:lnTo>
                      <a:pt x="136" y="312"/>
                    </a:lnTo>
                    <a:lnTo>
                      <a:pt x="139" y="310"/>
                    </a:lnTo>
                    <a:lnTo>
                      <a:pt x="140" y="310"/>
                    </a:lnTo>
                    <a:lnTo>
                      <a:pt x="140" y="312"/>
                    </a:lnTo>
                    <a:lnTo>
                      <a:pt x="140" y="313"/>
                    </a:lnTo>
                    <a:lnTo>
                      <a:pt x="140" y="316"/>
                    </a:lnTo>
                    <a:lnTo>
                      <a:pt x="137" y="316"/>
                    </a:lnTo>
                    <a:lnTo>
                      <a:pt x="136" y="316"/>
                    </a:lnTo>
                    <a:lnTo>
                      <a:pt x="136" y="314"/>
                    </a:lnTo>
                    <a:lnTo>
                      <a:pt x="135" y="314"/>
                    </a:lnTo>
                    <a:lnTo>
                      <a:pt x="132" y="314"/>
                    </a:lnTo>
                    <a:lnTo>
                      <a:pt x="132" y="317"/>
                    </a:lnTo>
                    <a:lnTo>
                      <a:pt x="132" y="318"/>
                    </a:lnTo>
                    <a:lnTo>
                      <a:pt x="136" y="321"/>
                    </a:lnTo>
                    <a:lnTo>
                      <a:pt x="136" y="323"/>
                    </a:lnTo>
                    <a:lnTo>
                      <a:pt x="135" y="324"/>
                    </a:lnTo>
                    <a:lnTo>
                      <a:pt x="132" y="326"/>
                    </a:lnTo>
                    <a:lnTo>
                      <a:pt x="130" y="327"/>
                    </a:lnTo>
                    <a:lnTo>
                      <a:pt x="128" y="328"/>
                    </a:lnTo>
                    <a:lnTo>
                      <a:pt x="131" y="328"/>
                    </a:lnTo>
                    <a:lnTo>
                      <a:pt x="132" y="328"/>
                    </a:lnTo>
                    <a:lnTo>
                      <a:pt x="135" y="328"/>
                    </a:lnTo>
                    <a:lnTo>
                      <a:pt x="137" y="328"/>
                    </a:lnTo>
                    <a:lnTo>
                      <a:pt x="140" y="328"/>
                    </a:lnTo>
                    <a:lnTo>
                      <a:pt x="140" y="330"/>
                    </a:lnTo>
                    <a:lnTo>
                      <a:pt x="140" y="332"/>
                    </a:lnTo>
                    <a:lnTo>
                      <a:pt x="142" y="332"/>
                    </a:lnTo>
                    <a:lnTo>
                      <a:pt x="145" y="330"/>
                    </a:lnTo>
                    <a:lnTo>
                      <a:pt x="146" y="328"/>
                    </a:lnTo>
                    <a:lnTo>
                      <a:pt x="150" y="327"/>
                    </a:lnTo>
                    <a:lnTo>
                      <a:pt x="154" y="327"/>
                    </a:lnTo>
                    <a:lnTo>
                      <a:pt x="156" y="328"/>
                    </a:lnTo>
                    <a:lnTo>
                      <a:pt x="159" y="331"/>
                    </a:lnTo>
                    <a:lnTo>
                      <a:pt x="163" y="336"/>
                    </a:lnTo>
                    <a:lnTo>
                      <a:pt x="165" y="336"/>
                    </a:lnTo>
                    <a:lnTo>
                      <a:pt x="165" y="335"/>
                    </a:lnTo>
                    <a:lnTo>
                      <a:pt x="166" y="333"/>
                    </a:lnTo>
                    <a:lnTo>
                      <a:pt x="169" y="336"/>
                    </a:lnTo>
                    <a:lnTo>
                      <a:pt x="169" y="338"/>
                    </a:lnTo>
                    <a:lnTo>
                      <a:pt x="170" y="336"/>
                    </a:lnTo>
                    <a:lnTo>
                      <a:pt x="172" y="335"/>
                    </a:lnTo>
                    <a:lnTo>
                      <a:pt x="173" y="333"/>
                    </a:lnTo>
                    <a:lnTo>
                      <a:pt x="175" y="332"/>
                    </a:lnTo>
                    <a:lnTo>
                      <a:pt x="177" y="331"/>
                    </a:lnTo>
                    <a:lnTo>
                      <a:pt x="178" y="328"/>
                    </a:lnTo>
                    <a:lnTo>
                      <a:pt x="178" y="327"/>
                    </a:lnTo>
                    <a:lnTo>
                      <a:pt x="180" y="328"/>
                    </a:lnTo>
                    <a:lnTo>
                      <a:pt x="180" y="330"/>
                    </a:lnTo>
                    <a:lnTo>
                      <a:pt x="182" y="331"/>
                    </a:lnTo>
                    <a:lnTo>
                      <a:pt x="183" y="331"/>
                    </a:lnTo>
                    <a:lnTo>
                      <a:pt x="183" y="333"/>
                    </a:lnTo>
                    <a:lnTo>
                      <a:pt x="182" y="333"/>
                    </a:lnTo>
                    <a:lnTo>
                      <a:pt x="183" y="338"/>
                    </a:lnTo>
                    <a:lnTo>
                      <a:pt x="182" y="341"/>
                    </a:lnTo>
                    <a:lnTo>
                      <a:pt x="178" y="341"/>
                    </a:lnTo>
                    <a:lnTo>
                      <a:pt x="175" y="342"/>
                    </a:lnTo>
                    <a:lnTo>
                      <a:pt x="177" y="343"/>
                    </a:lnTo>
                    <a:lnTo>
                      <a:pt x="178" y="346"/>
                    </a:lnTo>
                    <a:lnTo>
                      <a:pt x="182" y="346"/>
                    </a:lnTo>
                    <a:lnTo>
                      <a:pt x="182" y="347"/>
                    </a:lnTo>
                    <a:lnTo>
                      <a:pt x="183" y="347"/>
                    </a:lnTo>
                    <a:lnTo>
                      <a:pt x="185" y="349"/>
                    </a:lnTo>
                    <a:lnTo>
                      <a:pt x="188" y="349"/>
                    </a:lnTo>
                    <a:lnTo>
                      <a:pt x="189" y="350"/>
                    </a:lnTo>
                    <a:lnTo>
                      <a:pt x="188" y="351"/>
                    </a:lnTo>
                    <a:lnTo>
                      <a:pt x="188" y="355"/>
                    </a:lnTo>
                    <a:lnTo>
                      <a:pt x="189" y="357"/>
                    </a:lnTo>
                    <a:lnTo>
                      <a:pt x="188" y="360"/>
                    </a:lnTo>
                    <a:lnTo>
                      <a:pt x="187" y="360"/>
                    </a:lnTo>
                    <a:lnTo>
                      <a:pt x="184" y="362"/>
                    </a:lnTo>
                    <a:lnTo>
                      <a:pt x="183" y="362"/>
                    </a:lnTo>
                    <a:lnTo>
                      <a:pt x="182" y="361"/>
                    </a:lnTo>
                    <a:lnTo>
                      <a:pt x="178" y="360"/>
                    </a:lnTo>
                    <a:lnTo>
                      <a:pt x="177" y="360"/>
                    </a:lnTo>
                    <a:lnTo>
                      <a:pt x="177" y="361"/>
                    </a:lnTo>
                    <a:lnTo>
                      <a:pt x="177" y="364"/>
                    </a:lnTo>
                    <a:lnTo>
                      <a:pt x="178" y="365"/>
                    </a:lnTo>
                    <a:lnTo>
                      <a:pt x="180" y="365"/>
                    </a:lnTo>
                    <a:lnTo>
                      <a:pt x="183" y="368"/>
                    </a:lnTo>
                    <a:lnTo>
                      <a:pt x="184" y="371"/>
                    </a:lnTo>
                    <a:lnTo>
                      <a:pt x="180" y="375"/>
                    </a:lnTo>
                    <a:lnTo>
                      <a:pt x="178" y="376"/>
                    </a:lnTo>
                    <a:lnTo>
                      <a:pt x="177" y="376"/>
                    </a:lnTo>
                    <a:lnTo>
                      <a:pt x="177" y="375"/>
                    </a:lnTo>
                    <a:lnTo>
                      <a:pt x="175" y="375"/>
                    </a:lnTo>
                    <a:lnTo>
                      <a:pt x="173" y="375"/>
                    </a:lnTo>
                    <a:lnTo>
                      <a:pt x="172" y="376"/>
                    </a:lnTo>
                    <a:lnTo>
                      <a:pt x="169" y="378"/>
                    </a:lnTo>
                    <a:lnTo>
                      <a:pt x="168" y="379"/>
                    </a:lnTo>
                    <a:lnTo>
                      <a:pt x="168" y="384"/>
                    </a:lnTo>
                    <a:lnTo>
                      <a:pt x="168" y="389"/>
                    </a:lnTo>
                    <a:lnTo>
                      <a:pt x="161" y="388"/>
                    </a:lnTo>
                    <a:lnTo>
                      <a:pt x="161" y="388"/>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5" name="Freeform 235">
                <a:extLst>
                  <a:ext uri="{FF2B5EF4-FFF2-40B4-BE49-F238E27FC236}">
                    <a16:creationId xmlns:a16="http://schemas.microsoft.com/office/drawing/2014/main" id="{00D50F29-B873-4DC2-AAD9-60969BEB8E90}"/>
                  </a:ext>
                </a:extLst>
              </p:cNvPr>
              <p:cNvSpPr>
                <a:spLocks/>
              </p:cNvSpPr>
              <p:nvPr/>
            </p:nvSpPr>
            <p:spPr bwMode="auto">
              <a:xfrm>
                <a:off x="6700838" y="2312988"/>
                <a:ext cx="533400" cy="762000"/>
              </a:xfrm>
              <a:custGeom>
                <a:avLst/>
                <a:gdLst>
                  <a:gd name="T0" fmla="*/ 79 w 336"/>
                  <a:gd name="T1" fmla="*/ 59 h 480"/>
                  <a:gd name="T2" fmla="*/ 91 w 336"/>
                  <a:gd name="T3" fmla="*/ 46 h 480"/>
                  <a:gd name="T4" fmla="*/ 113 w 336"/>
                  <a:gd name="T5" fmla="*/ 16 h 480"/>
                  <a:gd name="T6" fmla="*/ 123 w 336"/>
                  <a:gd name="T7" fmla="*/ 2 h 480"/>
                  <a:gd name="T8" fmla="*/ 157 w 336"/>
                  <a:gd name="T9" fmla="*/ 18 h 480"/>
                  <a:gd name="T10" fmla="*/ 180 w 336"/>
                  <a:gd name="T11" fmla="*/ 24 h 480"/>
                  <a:gd name="T12" fmla="*/ 216 w 336"/>
                  <a:gd name="T13" fmla="*/ 14 h 480"/>
                  <a:gd name="T14" fmla="*/ 240 w 336"/>
                  <a:gd name="T15" fmla="*/ 23 h 480"/>
                  <a:gd name="T16" fmla="*/ 251 w 336"/>
                  <a:gd name="T17" fmla="*/ 16 h 480"/>
                  <a:gd name="T18" fmla="*/ 267 w 336"/>
                  <a:gd name="T19" fmla="*/ 14 h 480"/>
                  <a:gd name="T20" fmla="*/ 271 w 336"/>
                  <a:gd name="T21" fmla="*/ 15 h 480"/>
                  <a:gd name="T22" fmla="*/ 298 w 336"/>
                  <a:gd name="T23" fmla="*/ 13 h 480"/>
                  <a:gd name="T24" fmla="*/ 300 w 336"/>
                  <a:gd name="T25" fmla="*/ 27 h 480"/>
                  <a:gd name="T26" fmla="*/ 328 w 336"/>
                  <a:gd name="T27" fmla="*/ 49 h 480"/>
                  <a:gd name="T28" fmla="*/ 319 w 336"/>
                  <a:gd name="T29" fmla="*/ 76 h 480"/>
                  <a:gd name="T30" fmla="*/ 293 w 336"/>
                  <a:gd name="T31" fmla="*/ 62 h 480"/>
                  <a:gd name="T32" fmla="*/ 279 w 336"/>
                  <a:gd name="T33" fmla="*/ 73 h 480"/>
                  <a:gd name="T34" fmla="*/ 300 w 336"/>
                  <a:gd name="T35" fmla="*/ 84 h 480"/>
                  <a:gd name="T36" fmla="*/ 297 w 336"/>
                  <a:gd name="T37" fmla="*/ 104 h 480"/>
                  <a:gd name="T38" fmla="*/ 275 w 336"/>
                  <a:gd name="T39" fmla="*/ 128 h 480"/>
                  <a:gd name="T40" fmla="*/ 278 w 336"/>
                  <a:gd name="T41" fmla="*/ 158 h 480"/>
                  <a:gd name="T42" fmla="*/ 276 w 336"/>
                  <a:gd name="T43" fmla="*/ 196 h 480"/>
                  <a:gd name="T44" fmla="*/ 278 w 336"/>
                  <a:gd name="T45" fmla="*/ 229 h 480"/>
                  <a:gd name="T46" fmla="*/ 285 w 336"/>
                  <a:gd name="T47" fmla="*/ 280 h 480"/>
                  <a:gd name="T48" fmla="*/ 298 w 336"/>
                  <a:gd name="T49" fmla="*/ 324 h 480"/>
                  <a:gd name="T50" fmla="*/ 304 w 336"/>
                  <a:gd name="T51" fmla="*/ 360 h 480"/>
                  <a:gd name="T52" fmla="*/ 293 w 336"/>
                  <a:gd name="T53" fmla="*/ 396 h 480"/>
                  <a:gd name="T54" fmla="*/ 275 w 336"/>
                  <a:gd name="T55" fmla="*/ 408 h 480"/>
                  <a:gd name="T56" fmla="*/ 248 w 336"/>
                  <a:gd name="T57" fmla="*/ 413 h 480"/>
                  <a:gd name="T58" fmla="*/ 212 w 336"/>
                  <a:gd name="T59" fmla="*/ 404 h 480"/>
                  <a:gd name="T60" fmla="*/ 188 w 336"/>
                  <a:gd name="T61" fmla="*/ 399 h 480"/>
                  <a:gd name="T62" fmla="*/ 170 w 336"/>
                  <a:gd name="T63" fmla="*/ 391 h 480"/>
                  <a:gd name="T64" fmla="*/ 139 w 336"/>
                  <a:gd name="T65" fmla="*/ 399 h 480"/>
                  <a:gd name="T66" fmla="*/ 143 w 336"/>
                  <a:gd name="T67" fmla="*/ 452 h 480"/>
                  <a:gd name="T68" fmla="*/ 131 w 336"/>
                  <a:gd name="T69" fmla="*/ 474 h 480"/>
                  <a:gd name="T70" fmla="*/ 96 w 336"/>
                  <a:gd name="T71" fmla="*/ 465 h 480"/>
                  <a:gd name="T72" fmla="*/ 99 w 336"/>
                  <a:gd name="T73" fmla="*/ 448 h 480"/>
                  <a:gd name="T74" fmla="*/ 91 w 336"/>
                  <a:gd name="T75" fmla="*/ 423 h 480"/>
                  <a:gd name="T76" fmla="*/ 85 w 336"/>
                  <a:gd name="T77" fmla="*/ 400 h 480"/>
                  <a:gd name="T78" fmla="*/ 89 w 336"/>
                  <a:gd name="T79" fmla="*/ 385 h 480"/>
                  <a:gd name="T80" fmla="*/ 70 w 336"/>
                  <a:gd name="T81" fmla="*/ 370 h 480"/>
                  <a:gd name="T82" fmla="*/ 85 w 336"/>
                  <a:gd name="T83" fmla="*/ 341 h 480"/>
                  <a:gd name="T84" fmla="*/ 96 w 336"/>
                  <a:gd name="T85" fmla="*/ 329 h 480"/>
                  <a:gd name="T86" fmla="*/ 82 w 336"/>
                  <a:gd name="T87" fmla="*/ 318 h 480"/>
                  <a:gd name="T88" fmla="*/ 105 w 336"/>
                  <a:gd name="T89" fmla="*/ 309 h 480"/>
                  <a:gd name="T90" fmla="*/ 99 w 336"/>
                  <a:gd name="T91" fmla="*/ 285 h 480"/>
                  <a:gd name="T92" fmla="*/ 82 w 336"/>
                  <a:gd name="T93" fmla="*/ 314 h 480"/>
                  <a:gd name="T94" fmla="*/ 39 w 336"/>
                  <a:gd name="T95" fmla="*/ 309 h 480"/>
                  <a:gd name="T96" fmla="*/ 29 w 336"/>
                  <a:gd name="T97" fmla="*/ 276 h 480"/>
                  <a:gd name="T98" fmla="*/ 8 w 336"/>
                  <a:gd name="T99" fmla="*/ 266 h 480"/>
                  <a:gd name="T100" fmla="*/ 52 w 336"/>
                  <a:gd name="T101" fmla="*/ 253 h 480"/>
                  <a:gd name="T102" fmla="*/ 56 w 336"/>
                  <a:gd name="T103" fmla="*/ 213 h 480"/>
                  <a:gd name="T104" fmla="*/ 48 w 336"/>
                  <a:gd name="T105" fmla="*/ 194 h 480"/>
                  <a:gd name="T106" fmla="*/ 53 w 336"/>
                  <a:gd name="T107" fmla="*/ 180 h 480"/>
                  <a:gd name="T108" fmla="*/ 48 w 336"/>
                  <a:gd name="T109" fmla="*/ 147 h 480"/>
                  <a:gd name="T110" fmla="*/ 39 w 336"/>
                  <a:gd name="T111" fmla="*/ 152 h 480"/>
                  <a:gd name="T112" fmla="*/ 19 w 336"/>
                  <a:gd name="T113" fmla="*/ 161 h 480"/>
                  <a:gd name="T114" fmla="*/ 5 w 336"/>
                  <a:gd name="T115" fmla="*/ 149 h 480"/>
                  <a:gd name="T116" fmla="*/ 19 w 336"/>
                  <a:gd name="T117" fmla="*/ 139 h 480"/>
                  <a:gd name="T118" fmla="*/ 46 w 336"/>
                  <a:gd name="T119" fmla="*/ 9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480">
                    <a:moveTo>
                      <a:pt x="49" y="87"/>
                    </a:moveTo>
                    <a:lnTo>
                      <a:pt x="51" y="81"/>
                    </a:lnTo>
                    <a:lnTo>
                      <a:pt x="56" y="78"/>
                    </a:lnTo>
                    <a:lnTo>
                      <a:pt x="58" y="81"/>
                    </a:lnTo>
                    <a:lnTo>
                      <a:pt x="65" y="80"/>
                    </a:lnTo>
                    <a:lnTo>
                      <a:pt x="65" y="76"/>
                    </a:lnTo>
                    <a:lnTo>
                      <a:pt x="67" y="73"/>
                    </a:lnTo>
                    <a:lnTo>
                      <a:pt x="68" y="71"/>
                    </a:lnTo>
                    <a:lnTo>
                      <a:pt x="71" y="71"/>
                    </a:lnTo>
                    <a:lnTo>
                      <a:pt x="71" y="67"/>
                    </a:lnTo>
                    <a:lnTo>
                      <a:pt x="75" y="63"/>
                    </a:lnTo>
                    <a:lnTo>
                      <a:pt x="71" y="61"/>
                    </a:lnTo>
                    <a:lnTo>
                      <a:pt x="75" y="58"/>
                    </a:lnTo>
                    <a:lnTo>
                      <a:pt x="77" y="57"/>
                    </a:lnTo>
                    <a:lnTo>
                      <a:pt x="79" y="59"/>
                    </a:lnTo>
                    <a:lnTo>
                      <a:pt x="79" y="62"/>
                    </a:lnTo>
                    <a:lnTo>
                      <a:pt x="77" y="63"/>
                    </a:lnTo>
                    <a:lnTo>
                      <a:pt x="80" y="63"/>
                    </a:lnTo>
                    <a:lnTo>
                      <a:pt x="81" y="67"/>
                    </a:lnTo>
                    <a:lnTo>
                      <a:pt x="82" y="67"/>
                    </a:lnTo>
                    <a:lnTo>
                      <a:pt x="85" y="68"/>
                    </a:lnTo>
                    <a:lnTo>
                      <a:pt x="89" y="66"/>
                    </a:lnTo>
                    <a:lnTo>
                      <a:pt x="85" y="63"/>
                    </a:lnTo>
                    <a:lnTo>
                      <a:pt x="86" y="62"/>
                    </a:lnTo>
                    <a:lnTo>
                      <a:pt x="89" y="58"/>
                    </a:lnTo>
                    <a:lnTo>
                      <a:pt x="91" y="57"/>
                    </a:lnTo>
                    <a:lnTo>
                      <a:pt x="93" y="52"/>
                    </a:lnTo>
                    <a:lnTo>
                      <a:pt x="94" y="49"/>
                    </a:lnTo>
                    <a:lnTo>
                      <a:pt x="90" y="48"/>
                    </a:lnTo>
                    <a:lnTo>
                      <a:pt x="91" y="46"/>
                    </a:lnTo>
                    <a:lnTo>
                      <a:pt x="93" y="42"/>
                    </a:lnTo>
                    <a:lnTo>
                      <a:pt x="96" y="43"/>
                    </a:lnTo>
                    <a:lnTo>
                      <a:pt x="96" y="39"/>
                    </a:lnTo>
                    <a:lnTo>
                      <a:pt x="96" y="35"/>
                    </a:lnTo>
                    <a:lnTo>
                      <a:pt x="95" y="33"/>
                    </a:lnTo>
                    <a:lnTo>
                      <a:pt x="95" y="30"/>
                    </a:lnTo>
                    <a:lnTo>
                      <a:pt x="96" y="28"/>
                    </a:lnTo>
                    <a:lnTo>
                      <a:pt x="98" y="29"/>
                    </a:lnTo>
                    <a:lnTo>
                      <a:pt x="100" y="30"/>
                    </a:lnTo>
                    <a:lnTo>
                      <a:pt x="104" y="27"/>
                    </a:lnTo>
                    <a:lnTo>
                      <a:pt x="108" y="28"/>
                    </a:lnTo>
                    <a:lnTo>
                      <a:pt x="112" y="23"/>
                    </a:lnTo>
                    <a:lnTo>
                      <a:pt x="113" y="21"/>
                    </a:lnTo>
                    <a:lnTo>
                      <a:pt x="110" y="19"/>
                    </a:lnTo>
                    <a:lnTo>
                      <a:pt x="113" y="16"/>
                    </a:lnTo>
                    <a:lnTo>
                      <a:pt x="114" y="15"/>
                    </a:lnTo>
                    <a:lnTo>
                      <a:pt x="115" y="13"/>
                    </a:lnTo>
                    <a:lnTo>
                      <a:pt x="118" y="16"/>
                    </a:lnTo>
                    <a:lnTo>
                      <a:pt x="118" y="19"/>
                    </a:lnTo>
                    <a:lnTo>
                      <a:pt x="119" y="21"/>
                    </a:lnTo>
                    <a:lnTo>
                      <a:pt x="122" y="20"/>
                    </a:lnTo>
                    <a:lnTo>
                      <a:pt x="122" y="18"/>
                    </a:lnTo>
                    <a:lnTo>
                      <a:pt x="123" y="15"/>
                    </a:lnTo>
                    <a:lnTo>
                      <a:pt x="126" y="10"/>
                    </a:lnTo>
                    <a:lnTo>
                      <a:pt x="128" y="9"/>
                    </a:lnTo>
                    <a:lnTo>
                      <a:pt x="128" y="8"/>
                    </a:lnTo>
                    <a:lnTo>
                      <a:pt x="128" y="6"/>
                    </a:lnTo>
                    <a:lnTo>
                      <a:pt x="126" y="6"/>
                    </a:lnTo>
                    <a:lnTo>
                      <a:pt x="124" y="5"/>
                    </a:lnTo>
                    <a:lnTo>
                      <a:pt x="123" y="2"/>
                    </a:lnTo>
                    <a:lnTo>
                      <a:pt x="124" y="1"/>
                    </a:lnTo>
                    <a:lnTo>
                      <a:pt x="128" y="1"/>
                    </a:lnTo>
                    <a:lnTo>
                      <a:pt x="131" y="5"/>
                    </a:lnTo>
                    <a:lnTo>
                      <a:pt x="134" y="5"/>
                    </a:lnTo>
                    <a:lnTo>
                      <a:pt x="138" y="4"/>
                    </a:lnTo>
                    <a:lnTo>
                      <a:pt x="138" y="0"/>
                    </a:lnTo>
                    <a:lnTo>
                      <a:pt x="143" y="1"/>
                    </a:lnTo>
                    <a:lnTo>
                      <a:pt x="142" y="5"/>
                    </a:lnTo>
                    <a:lnTo>
                      <a:pt x="143" y="9"/>
                    </a:lnTo>
                    <a:lnTo>
                      <a:pt x="143" y="13"/>
                    </a:lnTo>
                    <a:lnTo>
                      <a:pt x="148" y="10"/>
                    </a:lnTo>
                    <a:lnTo>
                      <a:pt x="152" y="13"/>
                    </a:lnTo>
                    <a:lnTo>
                      <a:pt x="153" y="14"/>
                    </a:lnTo>
                    <a:lnTo>
                      <a:pt x="155" y="14"/>
                    </a:lnTo>
                    <a:lnTo>
                      <a:pt x="157" y="18"/>
                    </a:lnTo>
                    <a:lnTo>
                      <a:pt x="164" y="14"/>
                    </a:lnTo>
                    <a:lnTo>
                      <a:pt x="160" y="10"/>
                    </a:lnTo>
                    <a:lnTo>
                      <a:pt x="165" y="6"/>
                    </a:lnTo>
                    <a:lnTo>
                      <a:pt x="167" y="6"/>
                    </a:lnTo>
                    <a:lnTo>
                      <a:pt x="169" y="10"/>
                    </a:lnTo>
                    <a:lnTo>
                      <a:pt x="167" y="14"/>
                    </a:lnTo>
                    <a:lnTo>
                      <a:pt x="167" y="16"/>
                    </a:lnTo>
                    <a:lnTo>
                      <a:pt x="169" y="18"/>
                    </a:lnTo>
                    <a:lnTo>
                      <a:pt x="171" y="14"/>
                    </a:lnTo>
                    <a:lnTo>
                      <a:pt x="172" y="13"/>
                    </a:lnTo>
                    <a:lnTo>
                      <a:pt x="174" y="14"/>
                    </a:lnTo>
                    <a:lnTo>
                      <a:pt x="175" y="16"/>
                    </a:lnTo>
                    <a:lnTo>
                      <a:pt x="172" y="19"/>
                    </a:lnTo>
                    <a:lnTo>
                      <a:pt x="175" y="24"/>
                    </a:lnTo>
                    <a:lnTo>
                      <a:pt x="180" y="24"/>
                    </a:lnTo>
                    <a:lnTo>
                      <a:pt x="183" y="18"/>
                    </a:lnTo>
                    <a:lnTo>
                      <a:pt x="185" y="19"/>
                    </a:lnTo>
                    <a:lnTo>
                      <a:pt x="188" y="18"/>
                    </a:lnTo>
                    <a:lnTo>
                      <a:pt x="189" y="19"/>
                    </a:lnTo>
                    <a:lnTo>
                      <a:pt x="193" y="21"/>
                    </a:lnTo>
                    <a:lnTo>
                      <a:pt x="194" y="18"/>
                    </a:lnTo>
                    <a:lnTo>
                      <a:pt x="196" y="15"/>
                    </a:lnTo>
                    <a:lnTo>
                      <a:pt x="199" y="14"/>
                    </a:lnTo>
                    <a:lnTo>
                      <a:pt x="200" y="16"/>
                    </a:lnTo>
                    <a:lnTo>
                      <a:pt x="203" y="19"/>
                    </a:lnTo>
                    <a:lnTo>
                      <a:pt x="208" y="16"/>
                    </a:lnTo>
                    <a:lnTo>
                      <a:pt x="209" y="14"/>
                    </a:lnTo>
                    <a:lnTo>
                      <a:pt x="210" y="14"/>
                    </a:lnTo>
                    <a:lnTo>
                      <a:pt x="212" y="14"/>
                    </a:lnTo>
                    <a:lnTo>
                      <a:pt x="216" y="14"/>
                    </a:lnTo>
                    <a:lnTo>
                      <a:pt x="216" y="18"/>
                    </a:lnTo>
                    <a:lnTo>
                      <a:pt x="219" y="19"/>
                    </a:lnTo>
                    <a:lnTo>
                      <a:pt x="223" y="19"/>
                    </a:lnTo>
                    <a:lnTo>
                      <a:pt x="226" y="16"/>
                    </a:lnTo>
                    <a:lnTo>
                      <a:pt x="227" y="16"/>
                    </a:lnTo>
                    <a:lnTo>
                      <a:pt x="229" y="16"/>
                    </a:lnTo>
                    <a:lnTo>
                      <a:pt x="231" y="19"/>
                    </a:lnTo>
                    <a:lnTo>
                      <a:pt x="229" y="21"/>
                    </a:lnTo>
                    <a:lnTo>
                      <a:pt x="231" y="23"/>
                    </a:lnTo>
                    <a:lnTo>
                      <a:pt x="232" y="23"/>
                    </a:lnTo>
                    <a:lnTo>
                      <a:pt x="233" y="21"/>
                    </a:lnTo>
                    <a:lnTo>
                      <a:pt x="233" y="18"/>
                    </a:lnTo>
                    <a:lnTo>
                      <a:pt x="237" y="19"/>
                    </a:lnTo>
                    <a:lnTo>
                      <a:pt x="238" y="20"/>
                    </a:lnTo>
                    <a:lnTo>
                      <a:pt x="240" y="23"/>
                    </a:lnTo>
                    <a:lnTo>
                      <a:pt x="237" y="24"/>
                    </a:lnTo>
                    <a:lnTo>
                      <a:pt x="237" y="27"/>
                    </a:lnTo>
                    <a:lnTo>
                      <a:pt x="237" y="29"/>
                    </a:lnTo>
                    <a:lnTo>
                      <a:pt x="240" y="29"/>
                    </a:lnTo>
                    <a:lnTo>
                      <a:pt x="241" y="28"/>
                    </a:lnTo>
                    <a:lnTo>
                      <a:pt x="243" y="27"/>
                    </a:lnTo>
                    <a:lnTo>
                      <a:pt x="245" y="21"/>
                    </a:lnTo>
                    <a:lnTo>
                      <a:pt x="242" y="20"/>
                    </a:lnTo>
                    <a:lnTo>
                      <a:pt x="245" y="14"/>
                    </a:lnTo>
                    <a:lnTo>
                      <a:pt x="246" y="14"/>
                    </a:lnTo>
                    <a:lnTo>
                      <a:pt x="246" y="18"/>
                    </a:lnTo>
                    <a:lnTo>
                      <a:pt x="247" y="21"/>
                    </a:lnTo>
                    <a:lnTo>
                      <a:pt x="248" y="23"/>
                    </a:lnTo>
                    <a:lnTo>
                      <a:pt x="248" y="19"/>
                    </a:lnTo>
                    <a:lnTo>
                      <a:pt x="251" y="16"/>
                    </a:lnTo>
                    <a:lnTo>
                      <a:pt x="252" y="16"/>
                    </a:lnTo>
                    <a:lnTo>
                      <a:pt x="255" y="18"/>
                    </a:lnTo>
                    <a:lnTo>
                      <a:pt x="254" y="21"/>
                    </a:lnTo>
                    <a:lnTo>
                      <a:pt x="257" y="27"/>
                    </a:lnTo>
                    <a:lnTo>
                      <a:pt x="260" y="29"/>
                    </a:lnTo>
                    <a:lnTo>
                      <a:pt x="262" y="30"/>
                    </a:lnTo>
                    <a:lnTo>
                      <a:pt x="264" y="29"/>
                    </a:lnTo>
                    <a:lnTo>
                      <a:pt x="261" y="27"/>
                    </a:lnTo>
                    <a:lnTo>
                      <a:pt x="257" y="20"/>
                    </a:lnTo>
                    <a:lnTo>
                      <a:pt x="259" y="18"/>
                    </a:lnTo>
                    <a:lnTo>
                      <a:pt x="260" y="15"/>
                    </a:lnTo>
                    <a:lnTo>
                      <a:pt x="262" y="13"/>
                    </a:lnTo>
                    <a:lnTo>
                      <a:pt x="264" y="14"/>
                    </a:lnTo>
                    <a:lnTo>
                      <a:pt x="267" y="13"/>
                    </a:lnTo>
                    <a:lnTo>
                      <a:pt x="267" y="14"/>
                    </a:lnTo>
                    <a:lnTo>
                      <a:pt x="269" y="15"/>
                    </a:lnTo>
                    <a:lnTo>
                      <a:pt x="269" y="16"/>
                    </a:lnTo>
                    <a:lnTo>
                      <a:pt x="270" y="19"/>
                    </a:lnTo>
                    <a:lnTo>
                      <a:pt x="270" y="21"/>
                    </a:lnTo>
                    <a:lnTo>
                      <a:pt x="271" y="23"/>
                    </a:lnTo>
                    <a:lnTo>
                      <a:pt x="275" y="23"/>
                    </a:lnTo>
                    <a:lnTo>
                      <a:pt x="278" y="23"/>
                    </a:lnTo>
                    <a:lnTo>
                      <a:pt x="281" y="21"/>
                    </a:lnTo>
                    <a:lnTo>
                      <a:pt x="283" y="21"/>
                    </a:lnTo>
                    <a:lnTo>
                      <a:pt x="284" y="18"/>
                    </a:lnTo>
                    <a:lnTo>
                      <a:pt x="281" y="18"/>
                    </a:lnTo>
                    <a:lnTo>
                      <a:pt x="278" y="18"/>
                    </a:lnTo>
                    <a:lnTo>
                      <a:pt x="276" y="18"/>
                    </a:lnTo>
                    <a:lnTo>
                      <a:pt x="273" y="18"/>
                    </a:lnTo>
                    <a:lnTo>
                      <a:pt x="271" y="15"/>
                    </a:lnTo>
                    <a:lnTo>
                      <a:pt x="273" y="13"/>
                    </a:lnTo>
                    <a:lnTo>
                      <a:pt x="278" y="13"/>
                    </a:lnTo>
                    <a:lnTo>
                      <a:pt x="281" y="10"/>
                    </a:lnTo>
                    <a:lnTo>
                      <a:pt x="283" y="9"/>
                    </a:lnTo>
                    <a:lnTo>
                      <a:pt x="284" y="10"/>
                    </a:lnTo>
                    <a:lnTo>
                      <a:pt x="284" y="15"/>
                    </a:lnTo>
                    <a:lnTo>
                      <a:pt x="285" y="16"/>
                    </a:lnTo>
                    <a:lnTo>
                      <a:pt x="288" y="20"/>
                    </a:lnTo>
                    <a:lnTo>
                      <a:pt x="290" y="19"/>
                    </a:lnTo>
                    <a:lnTo>
                      <a:pt x="292" y="20"/>
                    </a:lnTo>
                    <a:lnTo>
                      <a:pt x="293" y="20"/>
                    </a:lnTo>
                    <a:lnTo>
                      <a:pt x="292" y="18"/>
                    </a:lnTo>
                    <a:lnTo>
                      <a:pt x="294" y="15"/>
                    </a:lnTo>
                    <a:lnTo>
                      <a:pt x="297" y="13"/>
                    </a:lnTo>
                    <a:lnTo>
                      <a:pt x="298" y="13"/>
                    </a:lnTo>
                    <a:lnTo>
                      <a:pt x="302" y="13"/>
                    </a:lnTo>
                    <a:lnTo>
                      <a:pt x="302" y="8"/>
                    </a:lnTo>
                    <a:lnTo>
                      <a:pt x="304" y="8"/>
                    </a:lnTo>
                    <a:lnTo>
                      <a:pt x="308" y="6"/>
                    </a:lnTo>
                    <a:lnTo>
                      <a:pt x="307" y="10"/>
                    </a:lnTo>
                    <a:lnTo>
                      <a:pt x="304" y="14"/>
                    </a:lnTo>
                    <a:lnTo>
                      <a:pt x="303" y="16"/>
                    </a:lnTo>
                    <a:lnTo>
                      <a:pt x="307" y="18"/>
                    </a:lnTo>
                    <a:lnTo>
                      <a:pt x="305" y="21"/>
                    </a:lnTo>
                    <a:lnTo>
                      <a:pt x="303" y="23"/>
                    </a:lnTo>
                    <a:lnTo>
                      <a:pt x="299" y="20"/>
                    </a:lnTo>
                    <a:lnTo>
                      <a:pt x="298" y="21"/>
                    </a:lnTo>
                    <a:lnTo>
                      <a:pt x="297" y="23"/>
                    </a:lnTo>
                    <a:lnTo>
                      <a:pt x="298" y="27"/>
                    </a:lnTo>
                    <a:lnTo>
                      <a:pt x="300" y="27"/>
                    </a:lnTo>
                    <a:lnTo>
                      <a:pt x="303" y="27"/>
                    </a:lnTo>
                    <a:lnTo>
                      <a:pt x="304" y="28"/>
                    </a:lnTo>
                    <a:lnTo>
                      <a:pt x="303" y="30"/>
                    </a:lnTo>
                    <a:lnTo>
                      <a:pt x="305" y="30"/>
                    </a:lnTo>
                    <a:lnTo>
                      <a:pt x="305" y="34"/>
                    </a:lnTo>
                    <a:lnTo>
                      <a:pt x="308" y="35"/>
                    </a:lnTo>
                    <a:lnTo>
                      <a:pt x="312" y="37"/>
                    </a:lnTo>
                    <a:lnTo>
                      <a:pt x="314" y="34"/>
                    </a:lnTo>
                    <a:lnTo>
                      <a:pt x="319" y="37"/>
                    </a:lnTo>
                    <a:lnTo>
                      <a:pt x="318" y="39"/>
                    </a:lnTo>
                    <a:lnTo>
                      <a:pt x="322" y="42"/>
                    </a:lnTo>
                    <a:lnTo>
                      <a:pt x="323" y="44"/>
                    </a:lnTo>
                    <a:lnTo>
                      <a:pt x="327" y="44"/>
                    </a:lnTo>
                    <a:lnTo>
                      <a:pt x="328" y="47"/>
                    </a:lnTo>
                    <a:lnTo>
                      <a:pt x="328" y="49"/>
                    </a:lnTo>
                    <a:lnTo>
                      <a:pt x="327" y="51"/>
                    </a:lnTo>
                    <a:lnTo>
                      <a:pt x="323" y="54"/>
                    </a:lnTo>
                    <a:lnTo>
                      <a:pt x="327" y="57"/>
                    </a:lnTo>
                    <a:lnTo>
                      <a:pt x="330" y="53"/>
                    </a:lnTo>
                    <a:lnTo>
                      <a:pt x="336" y="57"/>
                    </a:lnTo>
                    <a:lnTo>
                      <a:pt x="335" y="58"/>
                    </a:lnTo>
                    <a:lnTo>
                      <a:pt x="333" y="62"/>
                    </a:lnTo>
                    <a:lnTo>
                      <a:pt x="331" y="63"/>
                    </a:lnTo>
                    <a:lnTo>
                      <a:pt x="328" y="65"/>
                    </a:lnTo>
                    <a:lnTo>
                      <a:pt x="327" y="63"/>
                    </a:lnTo>
                    <a:lnTo>
                      <a:pt x="322" y="66"/>
                    </a:lnTo>
                    <a:lnTo>
                      <a:pt x="321" y="68"/>
                    </a:lnTo>
                    <a:lnTo>
                      <a:pt x="322" y="71"/>
                    </a:lnTo>
                    <a:lnTo>
                      <a:pt x="321" y="73"/>
                    </a:lnTo>
                    <a:lnTo>
                      <a:pt x="319" y="76"/>
                    </a:lnTo>
                    <a:lnTo>
                      <a:pt x="318" y="77"/>
                    </a:lnTo>
                    <a:lnTo>
                      <a:pt x="316" y="75"/>
                    </a:lnTo>
                    <a:lnTo>
                      <a:pt x="314" y="73"/>
                    </a:lnTo>
                    <a:lnTo>
                      <a:pt x="314" y="72"/>
                    </a:lnTo>
                    <a:lnTo>
                      <a:pt x="313" y="68"/>
                    </a:lnTo>
                    <a:lnTo>
                      <a:pt x="311" y="68"/>
                    </a:lnTo>
                    <a:lnTo>
                      <a:pt x="308" y="68"/>
                    </a:lnTo>
                    <a:lnTo>
                      <a:pt x="305" y="67"/>
                    </a:lnTo>
                    <a:lnTo>
                      <a:pt x="303" y="68"/>
                    </a:lnTo>
                    <a:lnTo>
                      <a:pt x="300" y="66"/>
                    </a:lnTo>
                    <a:lnTo>
                      <a:pt x="299" y="65"/>
                    </a:lnTo>
                    <a:lnTo>
                      <a:pt x="294" y="65"/>
                    </a:lnTo>
                    <a:lnTo>
                      <a:pt x="292" y="63"/>
                    </a:lnTo>
                    <a:lnTo>
                      <a:pt x="292" y="62"/>
                    </a:lnTo>
                    <a:lnTo>
                      <a:pt x="293" y="62"/>
                    </a:lnTo>
                    <a:lnTo>
                      <a:pt x="294" y="62"/>
                    </a:lnTo>
                    <a:lnTo>
                      <a:pt x="298" y="62"/>
                    </a:lnTo>
                    <a:lnTo>
                      <a:pt x="300" y="61"/>
                    </a:lnTo>
                    <a:lnTo>
                      <a:pt x="302" y="61"/>
                    </a:lnTo>
                    <a:lnTo>
                      <a:pt x="302" y="59"/>
                    </a:lnTo>
                    <a:lnTo>
                      <a:pt x="300" y="57"/>
                    </a:lnTo>
                    <a:lnTo>
                      <a:pt x="299" y="53"/>
                    </a:lnTo>
                    <a:lnTo>
                      <a:pt x="297" y="53"/>
                    </a:lnTo>
                    <a:lnTo>
                      <a:pt x="293" y="57"/>
                    </a:lnTo>
                    <a:lnTo>
                      <a:pt x="292" y="58"/>
                    </a:lnTo>
                    <a:lnTo>
                      <a:pt x="289" y="59"/>
                    </a:lnTo>
                    <a:lnTo>
                      <a:pt x="288" y="62"/>
                    </a:lnTo>
                    <a:lnTo>
                      <a:pt x="284" y="66"/>
                    </a:lnTo>
                    <a:lnTo>
                      <a:pt x="281" y="71"/>
                    </a:lnTo>
                    <a:lnTo>
                      <a:pt x="279" y="73"/>
                    </a:lnTo>
                    <a:lnTo>
                      <a:pt x="281" y="73"/>
                    </a:lnTo>
                    <a:lnTo>
                      <a:pt x="283" y="73"/>
                    </a:lnTo>
                    <a:lnTo>
                      <a:pt x="284" y="71"/>
                    </a:lnTo>
                    <a:lnTo>
                      <a:pt x="288" y="68"/>
                    </a:lnTo>
                    <a:lnTo>
                      <a:pt x="289" y="68"/>
                    </a:lnTo>
                    <a:lnTo>
                      <a:pt x="292" y="71"/>
                    </a:lnTo>
                    <a:lnTo>
                      <a:pt x="294" y="72"/>
                    </a:lnTo>
                    <a:lnTo>
                      <a:pt x="297" y="73"/>
                    </a:lnTo>
                    <a:lnTo>
                      <a:pt x="298" y="76"/>
                    </a:lnTo>
                    <a:lnTo>
                      <a:pt x="297" y="78"/>
                    </a:lnTo>
                    <a:lnTo>
                      <a:pt x="297" y="80"/>
                    </a:lnTo>
                    <a:lnTo>
                      <a:pt x="294" y="82"/>
                    </a:lnTo>
                    <a:lnTo>
                      <a:pt x="297" y="84"/>
                    </a:lnTo>
                    <a:lnTo>
                      <a:pt x="298" y="86"/>
                    </a:lnTo>
                    <a:lnTo>
                      <a:pt x="300" y="84"/>
                    </a:lnTo>
                    <a:lnTo>
                      <a:pt x="302" y="86"/>
                    </a:lnTo>
                    <a:lnTo>
                      <a:pt x="302" y="87"/>
                    </a:lnTo>
                    <a:lnTo>
                      <a:pt x="302" y="90"/>
                    </a:lnTo>
                    <a:lnTo>
                      <a:pt x="303" y="91"/>
                    </a:lnTo>
                    <a:lnTo>
                      <a:pt x="304" y="94"/>
                    </a:lnTo>
                    <a:lnTo>
                      <a:pt x="305" y="94"/>
                    </a:lnTo>
                    <a:lnTo>
                      <a:pt x="308" y="94"/>
                    </a:lnTo>
                    <a:lnTo>
                      <a:pt x="307" y="95"/>
                    </a:lnTo>
                    <a:lnTo>
                      <a:pt x="305" y="97"/>
                    </a:lnTo>
                    <a:lnTo>
                      <a:pt x="304" y="96"/>
                    </a:lnTo>
                    <a:lnTo>
                      <a:pt x="300" y="95"/>
                    </a:lnTo>
                    <a:lnTo>
                      <a:pt x="297" y="97"/>
                    </a:lnTo>
                    <a:lnTo>
                      <a:pt x="293" y="103"/>
                    </a:lnTo>
                    <a:lnTo>
                      <a:pt x="293" y="104"/>
                    </a:lnTo>
                    <a:lnTo>
                      <a:pt x="297" y="104"/>
                    </a:lnTo>
                    <a:lnTo>
                      <a:pt x="299" y="105"/>
                    </a:lnTo>
                    <a:lnTo>
                      <a:pt x="299" y="106"/>
                    </a:lnTo>
                    <a:lnTo>
                      <a:pt x="299" y="109"/>
                    </a:lnTo>
                    <a:lnTo>
                      <a:pt x="298" y="110"/>
                    </a:lnTo>
                    <a:lnTo>
                      <a:pt x="297" y="113"/>
                    </a:lnTo>
                    <a:lnTo>
                      <a:pt x="297" y="114"/>
                    </a:lnTo>
                    <a:lnTo>
                      <a:pt x="292" y="116"/>
                    </a:lnTo>
                    <a:lnTo>
                      <a:pt x="289" y="118"/>
                    </a:lnTo>
                    <a:lnTo>
                      <a:pt x="289" y="120"/>
                    </a:lnTo>
                    <a:lnTo>
                      <a:pt x="289" y="122"/>
                    </a:lnTo>
                    <a:lnTo>
                      <a:pt x="288" y="124"/>
                    </a:lnTo>
                    <a:lnTo>
                      <a:pt x="286" y="125"/>
                    </a:lnTo>
                    <a:lnTo>
                      <a:pt x="284" y="127"/>
                    </a:lnTo>
                    <a:lnTo>
                      <a:pt x="279" y="127"/>
                    </a:lnTo>
                    <a:lnTo>
                      <a:pt x="275" y="128"/>
                    </a:lnTo>
                    <a:lnTo>
                      <a:pt x="274" y="130"/>
                    </a:lnTo>
                    <a:lnTo>
                      <a:pt x="275" y="133"/>
                    </a:lnTo>
                    <a:lnTo>
                      <a:pt x="275" y="134"/>
                    </a:lnTo>
                    <a:lnTo>
                      <a:pt x="275" y="137"/>
                    </a:lnTo>
                    <a:lnTo>
                      <a:pt x="276" y="138"/>
                    </a:lnTo>
                    <a:lnTo>
                      <a:pt x="279" y="138"/>
                    </a:lnTo>
                    <a:lnTo>
                      <a:pt x="279" y="139"/>
                    </a:lnTo>
                    <a:lnTo>
                      <a:pt x="279" y="143"/>
                    </a:lnTo>
                    <a:lnTo>
                      <a:pt x="279" y="147"/>
                    </a:lnTo>
                    <a:lnTo>
                      <a:pt x="281" y="149"/>
                    </a:lnTo>
                    <a:lnTo>
                      <a:pt x="283" y="151"/>
                    </a:lnTo>
                    <a:lnTo>
                      <a:pt x="284" y="153"/>
                    </a:lnTo>
                    <a:lnTo>
                      <a:pt x="283" y="154"/>
                    </a:lnTo>
                    <a:lnTo>
                      <a:pt x="281" y="157"/>
                    </a:lnTo>
                    <a:lnTo>
                      <a:pt x="278" y="158"/>
                    </a:lnTo>
                    <a:lnTo>
                      <a:pt x="275" y="161"/>
                    </a:lnTo>
                    <a:lnTo>
                      <a:pt x="275" y="162"/>
                    </a:lnTo>
                    <a:lnTo>
                      <a:pt x="275" y="166"/>
                    </a:lnTo>
                    <a:lnTo>
                      <a:pt x="275" y="170"/>
                    </a:lnTo>
                    <a:lnTo>
                      <a:pt x="274" y="176"/>
                    </a:lnTo>
                    <a:lnTo>
                      <a:pt x="274" y="179"/>
                    </a:lnTo>
                    <a:lnTo>
                      <a:pt x="275" y="181"/>
                    </a:lnTo>
                    <a:lnTo>
                      <a:pt x="276" y="182"/>
                    </a:lnTo>
                    <a:lnTo>
                      <a:pt x="275" y="184"/>
                    </a:lnTo>
                    <a:lnTo>
                      <a:pt x="274" y="185"/>
                    </a:lnTo>
                    <a:lnTo>
                      <a:pt x="274" y="186"/>
                    </a:lnTo>
                    <a:lnTo>
                      <a:pt x="276" y="191"/>
                    </a:lnTo>
                    <a:lnTo>
                      <a:pt x="276" y="192"/>
                    </a:lnTo>
                    <a:lnTo>
                      <a:pt x="276" y="194"/>
                    </a:lnTo>
                    <a:lnTo>
                      <a:pt x="276" y="196"/>
                    </a:lnTo>
                    <a:lnTo>
                      <a:pt x="278" y="196"/>
                    </a:lnTo>
                    <a:lnTo>
                      <a:pt x="279" y="198"/>
                    </a:lnTo>
                    <a:lnTo>
                      <a:pt x="279" y="200"/>
                    </a:lnTo>
                    <a:lnTo>
                      <a:pt x="279" y="203"/>
                    </a:lnTo>
                    <a:lnTo>
                      <a:pt x="281" y="206"/>
                    </a:lnTo>
                    <a:lnTo>
                      <a:pt x="281" y="209"/>
                    </a:lnTo>
                    <a:lnTo>
                      <a:pt x="279" y="212"/>
                    </a:lnTo>
                    <a:lnTo>
                      <a:pt x="276" y="213"/>
                    </a:lnTo>
                    <a:lnTo>
                      <a:pt x="276" y="215"/>
                    </a:lnTo>
                    <a:lnTo>
                      <a:pt x="276" y="217"/>
                    </a:lnTo>
                    <a:lnTo>
                      <a:pt x="276" y="220"/>
                    </a:lnTo>
                    <a:lnTo>
                      <a:pt x="275" y="223"/>
                    </a:lnTo>
                    <a:lnTo>
                      <a:pt x="275" y="225"/>
                    </a:lnTo>
                    <a:lnTo>
                      <a:pt x="276" y="228"/>
                    </a:lnTo>
                    <a:lnTo>
                      <a:pt x="278" y="229"/>
                    </a:lnTo>
                    <a:lnTo>
                      <a:pt x="281" y="232"/>
                    </a:lnTo>
                    <a:lnTo>
                      <a:pt x="281" y="237"/>
                    </a:lnTo>
                    <a:lnTo>
                      <a:pt x="281" y="238"/>
                    </a:lnTo>
                    <a:lnTo>
                      <a:pt x="279" y="241"/>
                    </a:lnTo>
                    <a:lnTo>
                      <a:pt x="281" y="243"/>
                    </a:lnTo>
                    <a:lnTo>
                      <a:pt x="281" y="246"/>
                    </a:lnTo>
                    <a:lnTo>
                      <a:pt x="281" y="250"/>
                    </a:lnTo>
                    <a:lnTo>
                      <a:pt x="281" y="253"/>
                    </a:lnTo>
                    <a:lnTo>
                      <a:pt x="283" y="257"/>
                    </a:lnTo>
                    <a:lnTo>
                      <a:pt x="283" y="261"/>
                    </a:lnTo>
                    <a:lnTo>
                      <a:pt x="284" y="266"/>
                    </a:lnTo>
                    <a:lnTo>
                      <a:pt x="285" y="272"/>
                    </a:lnTo>
                    <a:lnTo>
                      <a:pt x="285" y="274"/>
                    </a:lnTo>
                    <a:lnTo>
                      <a:pt x="285" y="276"/>
                    </a:lnTo>
                    <a:lnTo>
                      <a:pt x="285" y="280"/>
                    </a:lnTo>
                    <a:lnTo>
                      <a:pt x="285" y="281"/>
                    </a:lnTo>
                    <a:lnTo>
                      <a:pt x="286" y="284"/>
                    </a:lnTo>
                    <a:lnTo>
                      <a:pt x="288" y="288"/>
                    </a:lnTo>
                    <a:lnTo>
                      <a:pt x="286" y="295"/>
                    </a:lnTo>
                    <a:lnTo>
                      <a:pt x="286" y="296"/>
                    </a:lnTo>
                    <a:lnTo>
                      <a:pt x="286" y="299"/>
                    </a:lnTo>
                    <a:lnTo>
                      <a:pt x="288" y="301"/>
                    </a:lnTo>
                    <a:lnTo>
                      <a:pt x="288" y="304"/>
                    </a:lnTo>
                    <a:lnTo>
                      <a:pt x="288" y="307"/>
                    </a:lnTo>
                    <a:lnTo>
                      <a:pt x="289" y="309"/>
                    </a:lnTo>
                    <a:lnTo>
                      <a:pt x="290" y="312"/>
                    </a:lnTo>
                    <a:lnTo>
                      <a:pt x="292" y="314"/>
                    </a:lnTo>
                    <a:lnTo>
                      <a:pt x="293" y="319"/>
                    </a:lnTo>
                    <a:lnTo>
                      <a:pt x="297" y="322"/>
                    </a:lnTo>
                    <a:lnTo>
                      <a:pt x="298" y="324"/>
                    </a:lnTo>
                    <a:lnTo>
                      <a:pt x="298" y="328"/>
                    </a:lnTo>
                    <a:lnTo>
                      <a:pt x="299" y="331"/>
                    </a:lnTo>
                    <a:lnTo>
                      <a:pt x="300" y="331"/>
                    </a:lnTo>
                    <a:lnTo>
                      <a:pt x="302" y="331"/>
                    </a:lnTo>
                    <a:lnTo>
                      <a:pt x="303" y="333"/>
                    </a:lnTo>
                    <a:lnTo>
                      <a:pt x="304" y="336"/>
                    </a:lnTo>
                    <a:lnTo>
                      <a:pt x="304" y="339"/>
                    </a:lnTo>
                    <a:lnTo>
                      <a:pt x="305" y="343"/>
                    </a:lnTo>
                    <a:lnTo>
                      <a:pt x="305" y="346"/>
                    </a:lnTo>
                    <a:lnTo>
                      <a:pt x="304" y="350"/>
                    </a:lnTo>
                    <a:lnTo>
                      <a:pt x="304" y="351"/>
                    </a:lnTo>
                    <a:lnTo>
                      <a:pt x="305" y="355"/>
                    </a:lnTo>
                    <a:lnTo>
                      <a:pt x="305" y="357"/>
                    </a:lnTo>
                    <a:lnTo>
                      <a:pt x="305" y="358"/>
                    </a:lnTo>
                    <a:lnTo>
                      <a:pt x="304" y="360"/>
                    </a:lnTo>
                    <a:lnTo>
                      <a:pt x="304" y="362"/>
                    </a:lnTo>
                    <a:lnTo>
                      <a:pt x="302" y="365"/>
                    </a:lnTo>
                    <a:lnTo>
                      <a:pt x="299" y="370"/>
                    </a:lnTo>
                    <a:lnTo>
                      <a:pt x="300" y="371"/>
                    </a:lnTo>
                    <a:lnTo>
                      <a:pt x="302" y="374"/>
                    </a:lnTo>
                    <a:lnTo>
                      <a:pt x="302" y="376"/>
                    </a:lnTo>
                    <a:lnTo>
                      <a:pt x="303" y="380"/>
                    </a:lnTo>
                    <a:lnTo>
                      <a:pt x="303" y="385"/>
                    </a:lnTo>
                    <a:lnTo>
                      <a:pt x="303" y="388"/>
                    </a:lnTo>
                    <a:lnTo>
                      <a:pt x="302" y="390"/>
                    </a:lnTo>
                    <a:lnTo>
                      <a:pt x="302" y="393"/>
                    </a:lnTo>
                    <a:lnTo>
                      <a:pt x="299" y="394"/>
                    </a:lnTo>
                    <a:lnTo>
                      <a:pt x="297" y="395"/>
                    </a:lnTo>
                    <a:lnTo>
                      <a:pt x="294" y="396"/>
                    </a:lnTo>
                    <a:lnTo>
                      <a:pt x="293" y="396"/>
                    </a:lnTo>
                    <a:lnTo>
                      <a:pt x="292" y="399"/>
                    </a:lnTo>
                    <a:lnTo>
                      <a:pt x="289" y="399"/>
                    </a:lnTo>
                    <a:lnTo>
                      <a:pt x="288" y="399"/>
                    </a:lnTo>
                    <a:lnTo>
                      <a:pt x="285" y="400"/>
                    </a:lnTo>
                    <a:lnTo>
                      <a:pt x="284" y="399"/>
                    </a:lnTo>
                    <a:lnTo>
                      <a:pt x="281" y="399"/>
                    </a:lnTo>
                    <a:lnTo>
                      <a:pt x="279" y="396"/>
                    </a:lnTo>
                    <a:lnTo>
                      <a:pt x="278" y="396"/>
                    </a:lnTo>
                    <a:lnTo>
                      <a:pt x="275" y="399"/>
                    </a:lnTo>
                    <a:lnTo>
                      <a:pt x="274" y="400"/>
                    </a:lnTo>
                    <a:lnTo>
                      <a:pt x="275" y="403"/>
                    </a:lnTo>
                    <a:lnTo>
                      <a:pt x="276" y="404"/>
                    </a:lnTo>
                    <a:lnTo>
                      <a:pt x="276" y="405"/>
                    </a:lnTo>
                    <a:lnTo>
                      <a:pt x="275" y="407"/>
                    </a:lnTo>
                    <a:lnTo>
                      <a:pt x="275" y="408"/>
                    </a:lnTo>
                    <a:lnTo>
                      <a:pt x="275" y="409"/>
                    </a:lnTo>
                    <a:lnTo>
                      <a:pt x="274" y="409"/>
                    </a:lnTo>
                    <a:lnTo>
                      <a:pt x="271" y="413"/>
                    </a:lnTo>
                    <a:lnTo>
                      <a:pt x="269" y="413"/>
                    </a:lnTo>
                    <a:lnTo>
                      <a:pt x="266" y="410"/>
                    </a:lnTo>
                    <a:lnTo>
                      <a:pt x="264" y="409"/>
                    </a:lnTo>
                    <a:lnTo>
                      <a:pt x="262" y="409"/>
                    </a:lnTo>
                    <a:lnTo>
                      <a:pt x="261" y="410"/>
                    </a:lnTo>
                    <a:lnTo>
                      <a:pt x="260" y="410"/>
                    </a:lnTo>
                    <a:lnTo>
                      <a:pt x="257" y="410"/>
                    </a:lnTo>
                    <a:lnTo>
                      <a:pt x="256" y="410"/>
                    </a:lnTo>
                    <a:lnTo>
                      <a:pt x="254" y="410"/>
                    </a:lnTo>
                    <a:lnTo>
                      <a:pt x="252" y="410"/>
                    </a:lnTo>
                    <a:lnTo>
                      <a:pt x="251" y="413"/>
                    </a:lnTo>
                    <a:lnTo>
                      <a:pt x="248" y="413"/>
                    </a:lnTo>
                    <a:lnTo>
                      <a:pt x="247" y="410"/>
                    </a:lnTo>
                    <a:lnTo>
                      <a:pt x="246" y="410"/>
                    </a:lnTo>
                    <a:lnTo>
                      <a:pt x="243" y="413"/>
                    </a:lnTo>
                    <a:lnTo>
                      <a:pt x="242" y="413"/>
                    </a:lnTo>
                    <a:lnTo>
                      <a:pt x="241" y="410"/>
                    </a:lnTo>
                    <a:lnTo>
                      <a:pt x="240" y="409"/>
                    </a:lnTo>
                    <a:lnTo>
                      <a:pt x="238" y="409"/>
                    </a:lnTo>
                    <a:lnTo>
                      <a:pt x="231" y="408"/>
                    </a:lnTo>
                    <a:lnTo>
                      <a:pt x="229" y="407"/>
                    </a:lnTo>
                    <a:lnTo>
                      <a:pt x="228" y="405"/>
                    </a:lnTo>
                    <a:lnTo>
                      <a:pt x="227" y="405"/>
                    </a:lnTo>
                    <a:lnTo>
                      <a:pt x="224" y="405"/>
                    </a:lnTo>
                    <a:lnTo>
                      <a:pt x="222" y="405"/>
                    </a:lnTo>
                    <a:lnTo>
                      <a:pt x="214" y="404"/>
                    </a:lnTo>
                    <a:lnTo>
                      <a:pt x="212" y="404"/>
                    </a:lnTo>
                    <a:lnTo>
                      <a:pt x="212" y="402"/>
                    </a:lnTo>
                    <a:lnTo>
                      <a:pt x="212" y="400"/>
                    </a:lnTo>
                    <a:lnTo>
                      <a:pt x="210" y="399"/>
                    </a:lnTo>
                    <a:lnTo>
                      <a:pt x="209" y="400"/>
                    </a:lnTo>
                    <a:lnTo>
                      <a:pt x="208" y="400"/>
                    </a:lnTo>
                    <a:lnTo>
                      <a:pt x="204" y="400"/>
                    </a:lnTo>
                    <a:lnTo>
                      <a:pt x="203" y="399"/>
                    </a:lnTo>
                    <a:lnTo>
                      <a:pt x="200" y="396"/>
                    </a:lnTo>
                    <a:lnTo>
                      <a:pt x="199" y="396"/>
                    </a:lnTo>
                    <a:lnTo>
                      <a:pt x="196" y="396"/>
                    </a:lnTo>
                    <a:lnTo>
                      <a:pt x="195" y="399"/>
                    </a:lnTo>
                    <a:lnTo>
                      <a:pt x="194" y="399"/>
                    </a:lnTo>
                    <a:lnTo>
                      <a:pt x="193" y="399"/>
                    </a:lnTo>
                    <a:lnTo>
                      <a:pt x="191" y="399"/>
                    </a:lnTo>
                    <a:lnTo>
                      <a:pt x="188" y="399"/>
                    </a:lnTo>
                    <a:lnTo>
                      <a:pt x="186" y="396"/>
                    </a:lnTo>
                    <a:lnTo>
                      <a:pt x="185" y="396"/>
                    </a:lnTo>
                    <a:lnTo>
                      <a:pt x="184" y="396"/>
                    </a:lnTo>
                    <a:lnTo>
                      <a:pt x="183" y="399"/>
                    </a:lnTo>
                    <a:lnTo>
                      <a:pt x="181" y="399"/>
                    </a:lnTo>
                    <a:lnTo>
                      <a:pt x="181" y="396"/>
                    </a:lnTo>
                    <a:lnTo>
                      <a:pt x="180" y="395"/>
                    </a:lnTo>
                    <a:lnTo>
                      <a:pt x="179" y="395"/>
                    </a:lnTo>
                    <a:lnTo>
                      <a:pt x="177" y="395"/>
                    </a:lnTo>
                    <a:lnTo>
                      <a:pt x="175" y="396"/>
                    </a:lnTo>
                    <a:lnTo>
                      <a:pt x="174" y="395"/>
                    </a:lnTo>
                    <a:lnTo>
                      <a:pt x="174" y="394"/>
                    </a:lnTo>
                    <a:lnTo>
                      <a:pt x="172" y="393"/>
                    </a:lnTo>
                    <a:lnTo>
                      <a:pt x="171" y="391"/>
                    </a:lnTo>
                    <a:lnTo>
                      <a:pt x="170" y="391"/>
                    </a:lnTo>
                    <a:lnTo>
                      <a:pt x="169" y="391"/>
                    </a:lnTo>
                    <a:lnTo>
                      <a:pt x="166" y="391"/>
                    </a:lnTo>
                    <a:lnTo>
                      <a:pt x="160" y="390"/>
                    </a:lnTo>
                    <a:lnTo>
                      <a:pt x="156" y="390"/>
                    </a:lnTo>
                    <a:lnTo>
                      <a:pt x="155" y="390"/>
                    </a:lnTo>
                    <a:lnTo>
                      <a:pt x="153" y="391"/>
                    </a:lnTo>
                    <a:lnTo>
                      <a:pt x="152" y="391"/>
                    </a:lnTo>
                    <a:lnTo>
                      <a:pt x="150" y="391"/>
                    </a:lnTo>
                    <a:lnTo>
                      <a:pt x="148" y="391"/>
                    </a:lnTo>
                    <a:lnTo>
                      <a:pt x="147" y="391"/>
                    </a:lnTo>
                    <a:lnTo>
                      <a:pt x="145" y="391"/>
                    </a:lnTo>
                    <a:lnTo>
                      <a:pt x="141" y="391"/>
                    </a:lnTo>
                    <a:lnTo>
                      <a:pt x="139" y="393"/>
                    </a:lnTo>
                    <a:lnTo>
                      <a:pt x="139" y="394"/>
                    </a:lnTo>
                    <a:lnTo>
                      <a:pt x="139" y="399"/>
                    </a:lnTo>
                    <a:lnTo>
                      <a:pt x="141" y="402"/>
                    </a:lnTo>
                    <a:lnTo>
                      <a:pt x="139" y="405"/>
                    </a:lnTo>
                    <a:lnTo>
                      <a:pt x="141" y="410"/>
                    </a:lnTo>
                    <a:lnTo>
                      <a:pt x="141" y="413"/>
                    </a:lnTo>
                    <a:lnTo>
                      <a:pt x="143" y="414"/>
                    </a:lnTo>
                    <a:lnTo>
                      <a:pt x="145" y="418"/>
                    </a:lnTo>
                    <a:lnTo>
                      <a:pt x="148" y="422"/>
                    </a:lnTo>
                    <a:lnTo>
                      <a:pt x="152" y="428"/>
                    </a:lnTo>
                    <a:lnTo>
                      <a:pt x="153" y="431"/>
                    </a:lnTo>
                    <a:lnTo>
                      <a:pt x="152" y="435"/>
                    </a:lnTo>
                    <a:lnTo>
                      <a:pt x="152" y="437"/>
                    </a:lnTo>
                    <a:lnTo>
                      <a:pt x="151" y="441"/>
                    </a:lnTo>
                    <a:lnTo>
                      <a:pt x="150" y="446"/>
                    </a:lnTo>
                    <a:lnTo>
                      <a:pt x="148" y="448"/>
                    </a:lnTo>
                    <a:lnTo>
                      <a:pt x="143" y="452"/>
                    </a:lnTo>
                    <a:lnTo>
                      <a:pt x="141" y="456"/>
                    </a:lnTo>
                    <a:lnTo>
                      <a:pt x="139" y="460"/>
                    </a:lnTo>
                    <a:lnTo>
                      <a:pt x="139" y="464"/>
                    </a:lnTo>
                    <a:lnTo>
                      <a:pt x="139" y="466"/>
                    </a:lnTo>
                    <a:lnTo>
                      <a:pt x="141" y="467"/>
                    </a:lnTo>
                    <a:lnTo>
                      <a:pt x="141" y="473"/>
                    </a:lnTo>
                    <a:lnTo>
                      <a:pt x="141" y="474"/>
                    </a:lnTo>
                    <a:lnTo>
                      <a:pt x="142" y="475"/>
                    </a:lnTo>
                    <a:lnTo>
                      <a:pt x="142" y="479"/>
                    </a:lnTo>
                    <a:lnTo>
                      <a:pt x="142" y="480"/>
                    </a:lnTo>
                    <a:lnTo>
                      <a:pt x="141" y="480"/>
                    </a:lnTo>
                    <a:lnTo>
                      <a:pt x="138" y="479"/>
                    </a:lnTo>
                    <a:lnTo>
                      <a:pt x="137" y="478"/>
                    </a:lnTo>
                    <a:lnTo>
                      <a:pt x="134" y="476"/>
                    </a:lnTo>
                    <a:lnTo>
                      <a:pt x="131" y="474"/>
                    </a:lnTo>
                    <a:lnTo>
                      <a:pt x="129" y="475"/>
                    </a:lnTo>
                    <a:lnTo>
                      <a:pt x="127" y="475"/>
                    </a:lnTo>
                    <a:lnTo>
                      <a:pt x="126" y="475"/>
                    </a:lnTo>
                    <a:lnTo>
                      <a:pt x="123" y="475"/>
                    </a:lnTo>
                    <a:lnTo>
                      <a:pt x="122" y="476"/>
                    </a:lnTo>
                    <a:lnTo>
                      <a:pt x="118" y="475"/>
                    </a:lnTo>
                    <a:lnTo>
                      <a:pt x="115" y="473"/>
                    </a:lnTo>
                    <a:lnTo>
                      <a:pt x="114" y="470"/>
                    </a:lnTo>
                    <a:lnTo>
                      <a:pt x="113" y="470"/>
                    </a:lnTo>
                    <a:lnTo>
                      <a:pt x="112" y="469"/>
                    </a:lnTo>
                    <a:lnTo>
                      <a:pt x="110" y="469"/>
                    </a:lnTo>
                    <a:lnTo>
                      <a:pt x="108" y="467"/>
                    </a:lnTo>
                    <a:lnTo>
                      <a:pt x="105" y="469"/>
                    </a:lnTo>
                    <a:lnTo>
                      <a:pt x="98" y="466"/>
                    </a:lnTo>
                    <a:lnTo>
                      <a:pt x="96" y="465"/>
                    </a:lnTo>
                    <a:lnTo>
                      <a:pt x="95" y="465"/>
                    </a:lnTo>
                    <a:lnTo>
                      <a:pt x="94" y="465"/>
                    </a:lnTo>
                    <a:lnTo>
                      <a:pt x="93" y="464"/>
                    </a:lnTo>
                    <a:lnTo>
                      <a:pt x="91" y="464"/>
                    </a:lnTo>
                    <a:lnTo>
                      <a:pt x="91" y="462"/>
                    </a:lnTo>
                    <a:lnTo>
                      <a:pt x="93" y="461"/>
                    </a:lnTo>
                    <a:lnTo>
                      <a:pt x="94" y="460"/>
                    </a:lnTo>
                    <a:lnTo>
                      <a:pt x="94" y="456"/>
                    </a:lnTo>
                    <a:lnTo>
                      <a:pt x="94" y="454"/>
                    </a:lnTo>
                    <a:lnTo>
                      <a:pt x="93" y="452"/>
                    </a:lnTo>
                    <a:lnTo>
                      <a:pt x="94" y="452"/>
                    </a:lnTo>
                    <a:lnTo>
                      <a:pt x="96" y="454"/>
                    </a:lnTo>
                    <a:lnTo>
                      <a:pt x="99" y="454"/>
                    </a:lnTo>
                    <a:lnTo>
                      <a:pt x="100" y="451"/>
                    </a:lnTo>
                    <a:lnTo>
                      <a:pt x="99" y="448"/>
                    </a:lnTo>
                    <a:lnTo>
                      <a:pt x="99" y="446"/>
                    </a:lnTo>
                    <a:lnTo>
                      <a:pt x="100" y="445"/>
                    </a:lnTo>
                    <a:lnTo>
                      <a:pt x="103" y="443"/>
                    </a:lnTo>
                    <a:lnTo>
                      <a:pt x="103" y="440"/>
                    </a:lnTo>
                    <a:lnTo>
                      <a:pt x="103" y="437"/>
                    </a:lnTo>
                    <a:lnTo>
                      <a:pt x="103" y="436"/>
                    </a:lnTo>
                    <a:lnTo>
                      <a:pt x="100" y="435"/>
                    </a:lnTo>
                    <a:lnTo>
                      <a:pt x="99" y="433"/>
                    </a:lnTo>
                    <a:lnTo>
                      <a:pt x="98" y="432"/>
                    </a:lnTo>
                    <a:lnTo>
                      <a:pt x="98" y="429"/>
                    </a:lnTo>
                    <a:lnTo>
                      <a:pt x="96" y="428"/>
                    </a:lnTo>
                    <a:lnTo>
                      <a:pt x="96" y="424"/>
                    </a:lnTo>
                    <a:lnTo>
                      <a:pt x="94" y="424"/>
                    </a:lnTo>
                    <a:lnTo>
                      <a:pt x="93" y="423"/>
                    </a:lnTo>
                    <a:lnTo>
                      <a:pt x="91" y="423"/>
                    </a:lnTo>
                    <a:lnTo>
                      <a:pt x="90" y="423"/>
                    </a:lnTo>
                    <a:lnTo>
                      <a:pt x="89" y="423"/>
                    </a:lnTo>
                    <a:lnTo>
                      <a:pt x="86" y="423"/>
                    </a:lnTo>
                    <a:lnTo>
                      <a:pt x="85" y="422"/>
                    </a:lnTo>
                    <a:lnTo>
                      <a:pt x="85" y="421"/>
                    </a:lnTo>
                    <a:lnTo>
                      <a:pt x="85" y="418"/>
                    </a:lnTo>
                    <a:lnTo>
                      <a:pt x="85" y="415"/>
                    </a:lnTo>
                    <a:lnTo>
                      <a:pt x="85" y="414"/>
                    </a:lnTo>
                    <a:lnTo>
                      <a:pt x="85" y="410"/>
                    </a:lnTo>
                    <a:lnTo>
                      <a:pt x="86" y="408"/>
                    </a:lnTo>
                    <a:lnTo>
                      <a:pt x="89" y="405"/>
                    </a:lnTo>
                    <a:lnTo>
                      <a:pt x="89" y="404"/>
                    </a:lnTo>
                    <a:lnTo>
                      <a:pt x="90" y="403"/>
                    </a:lnTo>
                    <a:lnTo>
                      <a:pt x="89" y="400"/>
                    </a:lnTo>
                    <a:lnTo>
                      <a:pt x="85" y="400"/>
                    </a:lnTo>
                    <a:lnTo>
                      <a:pt x="82" y="400"/>
                    </a:lnTo>
                    <a:lnTo>
                      <a:pt x="81" y="402"/>
                    </a:lnTo>
                    <a:lnTo>
                      <a:pt x="80" y="403"/>
                    </a:lnTo>
                    <a:lnTo>
                      <a:pt x="77" y="402"/>
                    </a:lnTo>
                    <a:lnTo>
                      <a:pt x="75" y="400"/>
                    </a:lnTo>
                    <a:lnTo>
                      <a:pt x="75" y="396"/>
                    </a:lnTo>
                    <a:lnTo>
                      <a:pt x="75" y="394"/>
                    </a:lnTo>
                    <a:lnTo>
                      <a:pt x="76" y="391"/>
                    </a:lnTo>
                    <a:lnTo>
                      <a:pt x="76" y="389"/>
                    </a:lnTo>
                    <a:lnTo>
                      <a:pt x="79" y="388"/>
                    </a:lnTo>
                    <a:lnTo>
                      <a:pt x="82" y="389"/>
                    </a:lnTo>
                    <a:lnTo>
                      <a:pt x="84" y="389"/>
                    </a:lnTo>
                    <a:lnTo>
                      <a:pt x="85" y="388"/>
                    </a:lnTo>
                    <a:lnTo>
                      <a:pt x="86" y="386"/>
                    </a:lnTo>
                    <a:lnTo>
                      <a:pt x="89" y="385"/>
                    </a:lnTo>
                    <a:lnTo>
                      <a:pt x="86" y="384"/>
                    </a:lnTo>
                    <a:lnTo>
                      <a:pt x="85" y="385"/>
                    </a:lnTo>
                    <a:lnTo>
                      <a:pt x="84" y="385"/>
                    </a:lnTo>
                    <a:lnTo>
                      <a:pt x="82" y="384"/>
                    </a:lnTo>
                    <a:lnTo>
                      <a:pt x="82" y="381"/>
                    </a:lnTo>
                    <a:lnTo>
                      <a:pt x="81" y="381"/>
                    </a:lnTo>
                    <a:lnTo>
                      <a:pt x="79" y="381"/>
                    </a:lnTo>
                    <a:lnTo>
                      <a:pt x="77" y="381"/>
                    </a:lnTo>
                    <a:lnTo>
                      <a:pt x="76" y="380"/>
                    </a:lnTo>
                    <a:lnTo>
                      <a:pt x="76" y="377"/>
                    </a:lnTo>
                    <a:lnTo>
                      <a:pt x="76" y="375"/>
                    </a:lnTo>
                    <a:lnTo>
                      <a:pt x="76" y="372"/>
                    </a:lnTo>
                    <a:lnTo>
                      <a:pt x="76" y="370"/>
                    </a:lnTo>
                    <a:lnTo>
                      <a:pt x="74" y="370"/>
                    </a:lnTo>
                    <a:lnTo>
                      <a:pt x="70" y="370"/>
                    </a:lnTo>
                    <a:lnTo>
                      <a:pt x="70" y="369"/>
                    </a:lnTo>
                    <a:lnTo>
                      <a:pt x="70" y="366"/>
                    </a:lnTo>
                    <a:lnTo>
                      <a:pt x="71" y="365"/>
                    </a:lnTo>
                    <a:lnTo>
                      <a:pt x="75" y="362"/>
                    </a:lnTo>
                    <a:lnTo>
                      <a:pt x="75" y="361"/>
                    </a:lnTo>
                    <a:lnTo>
                      <a:pt x="76" y="358"/>
                    </a:lnTo>
                    <a:lnTo>
                      <a:pt x="77" y="357"/>
                    </a:lnTo>
                    <a:lnTo>
                      <a:pt x="79" y="356"/>
                    </a:lnTo>
                    <a:lnTo>
                      <a:pt x="79" y="351"/>
                    </a:lnTo>
                    <a:lnTo>
                      <a:pt x="79" y="350"/>
                    </a:lnTo>
                    <a:lnTo>
                      <a:pt x="79" y="347"/>
                    </a:lnTo>
                    <a:lnTo>
                      <a:pt x="79" y="345"/>
                    </a:lnTo>
                    <a:lnTo>
                      <a:pt x="80" y="343"/>
                    </a:lnTo>
                    <a:lnTo>
                      <a:pt x="82" y="343"/>
                    </a:lnTo>
                    <a:lnTo>
                      <a:pt x="85" y="341"/>
                    </a:lnTo>
                    <a:lnTo>
                      <a:pt x="89" y="339"/>
                    </a:lnTo>
                    <a:lnTo>
                      <a:pt x="93" y="337"/>
                    </a:lnTo>
                    <a:lnTo>
                      <a:pt x="94" y="337"/>
                    </a:lnTo>
                    <a:lnTo>
                      <a:pt x="95" y="336"/>
                    </a:lnTo>
                    <a:lnTo>
                      <a:pt x="96" y="336"/>
                    </a:lnTo>
                    <a:lnTo>
                      <a:pt x="99" y="336"/>
                    </a:lnTo>
                    <a:lnTo>
                      <a:pt x="100" y="339"/>
                    </a:lnTo>
                    <a:lnTo>
                      <a:pt x="103" y="337"/>
                    </a:lnTo>
                    <a:lnTo>
                      <a:pt x="103" y="336"/>
                    </a:lnTo>
                    <a:lnTo>
                      <a:pt x="103" y="333"/>
                    </a:lnTo>
                    <a:lnTo>
                      <a:pt x="103" y="331"/>
                    </a:lnTo>
                    <a:lnTo>
                      <a:pt x="103" y="328"/>
                    </a:lnTo>
                    <a:lnTo>
                      <a:pt x="100" y="328"/>
                    </a:lnTo>
                    <a:lnTo>
                      <a:pt x="98" y="328"/>
                    </a:lnTo>
                    <a:lnTo>
                      <a:pt x="96" y="329"/>
                    </a:lnTo>
                    <a:lnTo>
                      <a:pt x="95" y="329"/>
                    </a:lnTo>
                    <a:lnTo>
                      <a:pt x="93" y="329"/>
                    </a:lnTo>
                    <a:lnTo>
                      <a:pt x="91" y="329"/>
                    </a:lnTo>
                    <a:lnTo>
                      <a:pt x="90" y="331"/>
                    </a:lnTo>
                    <a:lnTo>
                      <a:pt x="86" y="332"/>
                    </a:lnTo>
                    <a:lnTo>
                      <a:pt x="85" y="333"/>
                    </a:lnTo>
                    <a:lnTo>
                      <a:pt x="82" y="333"/>
                    </a:lnTo>
                    <a:lnTo>
                      <a:pt x="80" y="333"/>
                    </a:lnTo>
                    <a:lnTo>
                      <a:pt x="79" y="332"/>
                    </a:lnTo>
                    <a:lnTo>
                      <a:pt x="79" y="329"/>
                    </a:lnTo>
                    <a:lnTo>
                      <a:pt x="79" y="327"/>
                    </a:lnTo>
                    <a:lnTo>
                      <a:pt x="81" y="326"/>
                    </a:lnTo>
                    <a:lnTo>
                      <a:pt x="82" y="322"/>
                    </a:lnTo>
                    <a:lnTo>
                      <a:pt x="82" y="320"/>
                    </a:lnTo>
                    <a:lnTo>
                      <a:pt x="82" y="318"/>
                    </a:lnTo>
                    <a:lnTo>
                      <a:pt x="85" y="318"/>
                    </a:lnTo>
                    <a:lnTo>
                      <a:pt x="86" y="318"/>
                    </a:lnTo>
                    <a:lnTo>
                      <a:pt x="89" y="320"/>
                    </a:lnTo>
                    <a:lnTo>
                      <a:pt x="90" y="320"/>
                    </a:lnTo>
                    <a:lnTo>
                      <a:pt x="93" y="319"/>
                    </a:lnTo>
                    <a:lnTo>
                      <a:pt x="93" y="317"/>
                    </a:lnTo>
                    <a:lnTo>
                      <a:pt x="91" y="314"/>
                    </a:lnTo>
                    <a:lnTo>
                      <a:pt x="94" y="314"/>
                    </a:lnTo>
                    <a:lnTo>
                      <a:pt x="95" y="315"/>
                    </a:lnTo>
                    <a:lnTo>
                      <a:pt x="96" y="315"/>
                    </a:lnTo>
                    <a:lnTo>
                      <a:pt x="98" y="314"/>
                    </a:lnTo>
                    <a:lnTo>
                      <a:pt x="99" y="312"/>
                    </a:lnTo>
                    <a:lnTo>
                      <a:pt x="103" y="310"/>
                    </a:lnTo>
                    <a:lnTo>
                      <a:pt x="104" y="309"/>
                    </a:lnTo>
                    <a:lnTo>
                      <a:pt x="105" y="309"/>
                    </a:lnTo>
                    <a:lnTo>
                      <a:pt x="107" y="310"/>
                    </a:lnTo>
                    <a:lnTo>
                      <a:pt x="108" y="309"/>
                    </a:lnTo>
                    <a:lnTo>
                      <a:pt x="108" y="307"/>
                    </a:lnTo>
                    <a:lnTo>
                      <a:pt x="108" y="304"/>
                    </a:lnTo>
                    <a:lnTo>
                      <a:pt x="110" y="301"/>
                    </a:lnTo>
                    <a:lnTo>
                      <a:pt x="110" y="300"/>
                    </a:lnTo>
                    <a:lnTo>
                      <a:pt x="110" y="298"/>
                    </a:lnTo>
                    <a:lnTo>
                      <a:pt x="110" y="295"/>
                    </a:lnTo>
                    <a:lnTo>
                      <a:pt x="108" y="294"/>
                    </a:lnTo>
                    <a:lnTo>
                      <a:pt x="108" y="291"/>
                    </a:lnTo>
                    <a:lnTo>
                      <a:pt x="108" y="289"/>
                    </a:lnTo>
                    <a:lnTo>
                      <a:pt x="107" y="288"/>
                    </a:lnTo>
                    <a:lnTo>
                      <a:pt x="104" y="286"/>
                    </a:lnTo>
                    <a:lnTo>
                      <a:pt x="100" y="285"/>
                    </a:lnTo>
                    <a:lnTo>
                      <a:pt x="99" y="285"/>
                    </a:lnTo>
                    <a:lnTo>
                      <a:pt x="96" y="285"/>
                    </a:lnTo>
                    <a:lnTo>
                      <a:pt x="94" y="286"/>
                    </a:lnTo>
                    <a:lnTo>
                      <a:pt x="93" y="288"/>
                    </a:lnTo>
                    <a:lnTo>
                      <a:pt x="90" y="290"/>
                    </a:lnTo>
                    <a:lnTo>
                      <a:pt x="90" y="291"/>
                    </a:lnTo>
                    <a:lnTo>
                      <a:pt x="86" y="295"/>
                    </a:lnTo>
                    <a:lnTo>
                      <a:pt x="84" y="299"/>
                    </a:lnTo>
                    <a:lnTo>
                      <a:pt x="84" y="303"/>
                    </a:lnTo>
                    <a:lnTo>
                      <a:pt x="82" y="305"/>
                    </a:lnTo>
                    <a:lnTo>
                      <a:pt x="82" y="310"/>
                    </a:lnTo>
                    <a:lnTo>
                      <a:pt x="82" y="312"/>
                    </a:lnTo>
                    <a:lnTo>
                      <a:pt x="85" y="313"/>
                    </a:lnTo>
                    <a:lnTo>
                      <a:pt x="85" y="314"/>
                    </a:lnTo>
                    <a:lnTo>
                      <a:pt x="84" y="314"/>
                    </a:lnTo>
                    <a:lnTo>
                      <a:pt x="82" y="314"/>
                    </a:lnTo>
                    <a:lnTo>
                      <a:pt x="81" y="314"/>
                    </a:lnTo>
                    <a:lnTo>
                      <a:pt x="80" y="315"/>
                    </a:lnTo>
                    <a:lnTo>
                      <a:pt x="79" y="315"/>
                    </a:lnTo>
                    <a:lnTo>
                      <a:pt x="76" y="314"/>
                    </a:lnTo>
                    <a:lnTo>
                      <a:pt x="75" y="314"/>
                    </a:lnTo>
                    <a:lnTo>
                      <a:pt x="74" y="314"/>
                    </a:lnTo>
                    <a:lnTo>
                      <a:pt x="70" y="314"/>
                    </a:lnTo>
                    <a:lnTo>
                      <a:pt x="66" y="314"/>
                    </a:lnTo>
                    <a:lnTo>
                      <a:pt x="62" y="313"/>
                    </a:lnTo>
                    <a:lnTo>
                      <a:pt x="58" y="312"/>
                    </a:lnTo>
                    <a:lnTo>
                      <a:pt x="55" y="310"/>
                    </a:lnTo>
                    <a:lnTo>
                      <a:pt x="52" y="310"/>
                    </a:lnTo>
                    <a:lnTo>
                      <a:pt x="48" y="309"/>
                    </a:lnTo>
                    <a:lnTo>
                      <a:pt x="46" y="309"/>
                    </a:lnTo>
                    <a:lnTo>
                      <a:pt x="39" y="309"/>
                    </a:lnTo>
                    <a:lnTo>
                      <a:pt x="38" y="309"/>
                    </a:lnTo>
                    <a:lnTo>
                      <a:pt x="33" y="307"/>
                    </a:lnTo>
                    <a:lnTo>
                      <a:pt x="30" y="305"/>
                    </a:lnTo>
                    <a:lnTo>
                      <a:pt x="27" y="304"/>
                    </a:lnTo>
                    <a:lnTo>
                      <a:pt x="24" y="301"/>
                    </a:lnTo>
                    <a:lnTo>
                      <a:pt x="23" y="299"/>
                    </a:lnTo>
                    <a:lnTo>
                      <a:pt x="19" y="294"/>
                    </a:lnTo>
                    <a:lnTo>
                      <a:pt x="17" y="289"/>
                    </a:lnTo>
                    <a:lnTo>
                      <a:pt x="18" y="288"/>
                    </a:lnTo>
                    <a:lnTo>
                      <a:pt x="19" y="288"/>
                    </a:lnTo>
                    <a:lnTo>
                      <a:pt x="20" y="286"/>
                    </a:lnTo>
                    <a:lnTo>
                      <a:pt x="22" y="285"/>
                    </a:lnTo>
                    <a:lnTo>
                      <a:pt x="24" y="282"/>
                    </a:lnTo>
                    <a:lnTo>
                      <a:pt x="27" y="280"/>
                    </a:lnTo>
                    <a:lnTo>
                      <a:pt x="29" y="276"/>
                    </a:lnTo>
                    <a:lnTo>
                      <a:pt x="29" y="275"/>
                    </a:lnTo>
                    <a:lnTo>
                      <a:pt x="29" y="272"/>
                    </a:lnTo>
                    <a:lnTo>
                      <a:pt x="29" y="271"/>
                    </a:lnTo>
                    <a:lnTo>
                      <a:pt x="27" y="270"/>
                    </a:lnTo>
                    <a:lnTo>
                      <a:pt x="24" y="270"/>
                    </a:lnTo>
                    <a:lnTo>
                      <a:pt x="20" y="271"/>
                    </a:lnTo>
                    <a:lnTo>
                      <a:pt x="18" y="274"/>
                    </a:lnTo>
                    <a:lnTo>
                      <a:pt x="15" y="275"/>
                    </a:lnTo>
                    <a:lnTo>
                      <a:pt x="9" y="276"/>
                    </a:lnTo>
                    <a:lnTo>
                      <a:pt x="8" y="277"/>
                    </a:lnTo>
                    <a:lnTo>
                      <a:pt x="6" y="276"/>
                    </a:lnTo>
                    <a:lnTo>
                      <a:pt x="6" y="275"/>
                    </a:lnTo>
                    <a:lnTo>
                      <a:pt x="6" y="272"/>
                    </a:lnTo>
                    <a:lnTo>
                      <a:pt x="6" y="269"/>
                    </a:lnTo>
                    <a:lnTo>
                      <a:pt x="8" y="266"/>
                    </a:lnTo>
                    <a:lnTo>
                      <a:pt x="10" y="258"/>
                    </a:lnTo>
                    <a:lnTo>
                      <a:pt x="14" y="255"/>
                    </a:lnTo>
                    <a:lnTo>
                      <a:pt x="14" y="252"/>
                    </a:lnTo>
                    <a:lnTo>
                      <a:pt x="15" y="251"/>
                    </a:lnTo>
                    <a:lnTo>
                      <a:pt x="19" y="251"/>
                    </a:lnTo>
                    <a:lnTo>
                      <a:pt x="22" y="251"/>
                    </a:lnTo>
                    <a:lnTo>
                      <a:pt x="24" y="251"/>
                    </a:lnTo>
                    <a:lnTo>
                      <a:pt x="29" y="251"/>
                    </a:lnTo>
                    <a:lnTo>
                      <a:pt x="33" y="252"/>
                    </a:lnTo>
                    <a:lnTo>
                      <a:pt x="37" y="252"/>
                    </a:lnTo>
                    <a:lnTo>
                      <a:pt x="39" y="253"/>
                    </a:lnTo>
                    <a:lnTo>
                      <a:pt x="44" y="255"/>
                    </a:lnTo>
                    <a:lnTo>
                      <a:pt x="48" y="255"/>
                    </a:lnTo>
                    <a:lnTo>
                      <a:pt x="51" y="255"/>
                    </a:lnTo>
                    <a:lnTo>
                      <a:pt x="52" y="253"/>
                    </a:lnTo>
                    <a:lnTo>
                      <a:pt x="53" y="252"/>
                    </a:lnTo>
                    <a:lnTo>
                      <a:pt x="53" y="251"/>
                    </a:lnTo>
                    <a:lnTo>
                      <a:pt x="53" y="246"/>
                    </a:lnTo>
                    <a:lnTo>
                      <a:pt x="53" y="243"/>
                    </a:lnTo>
                    <a:lnTo>
                      <a:pt x="52" y="241"/>
                    </a:lnTo>
                    <a:lnTo>
                      <a:pt x="49" y="237"/>
                    </a:lnTo>
                    <a:lnTo>
                      <a:pt x="47" y="232"/>
                    </a:lnTo>
                    <a:lnTo>
                      <a:pt x="44" y="228"/>
                    </a:lnTo>
                    <a:lnTo>
                      <a:pt x="39" y="224"/>
                    </a:lnTo>
                    <a:lnTo>
                      <a:pt x="42" y="220"/>
                    </a:lnTo>
                    <a:lnTo>
                      <a:pt x="41" y="218"/>
                    </a:lnTo>
                    <a:lnTo>
                      <a:pt x="46" y="218"/>
                    </a:lnTo>
                    <a:lnTo>
                      <a:pt x="48" y="218"/>
                    </a:lnTo>
                    <a:lnTo>
                      <a:pt x="51" y="220"/>
                    </a:lnTo>
                    <a:lnTo>
                      <a:pt x="56" y="213"/>
                    </a:lnTo>
                    <a:lnTo>
                      <a:pt x="58" y="212"/>
                    </a:lnTo>
                    <a:lnTo>
                      <a:pt x="63" y="212"/>
                    </a:lnTo>
                    <a:lnTo>
                      <a:pt x="65" y="210"/>
                    </a:lnTo>
                    <a:lnTo>
                      <a:pt x="63" y="209"/>
                    </a:lnTo>
                    <a:lnTo>
                      <a:pt x="62" y="206"/>
                    </a:lnTo>
                    <a:lnTo>
                      <a:pt x="60" y="203"/>
                    </a:lnTo>
                    <a:lnTo>
                      <a:pt x="58" y="201"/>
                    </a:lnTo>
                    <a:lnTo>
                      <a:pt x="58" y="199"/>
                    </a:lnTo>
                    <a:lnTo>
                      <a:pt x="56" y="196"/>
                    </a:lnTo>
                    <a:lnTo>
                      <a:pt x="55" y="196"/>
                    </a:lnTo>
                    <a:lnTo>
                      <a:pt x="55" y="194"/>
                    </a:lnTo>
                    <a:lnTo>
                      <a:pt x="53" y="192"/>
                    </a:lnTo>
                    <a:lnTo>
                      <a:pt x="51" y="191"/>
                    </a:lnTo>
                    <a:lnTo>
                      <a:pt x="49" y="192"/>
                    </a:lnTo>
                    <a:lnTo>
                      <a:pt x="48" y="194"/>
                    </a:lnTo>
                    <a:lnTo>
                      <a:pt x="47" y="194"/>
                    </a:lnTo>
                    <a:lnTo>
                      <a:pt x="44" y="192"/>
                    </a:lnTo>
                    <a:lnTo>
                      <a:pt x="41" y="190"/>
                    </a:lnTo>
                    <a:lnTo>
                      <a:pt x="42" y="186"/>
                    </a:lnTo>
                    <a:lnTo>
                      <a:pt x="42" y="182"/>
                    </a:lnTo>
                    <a:lnTo>
                      <a:pt x="39" y="180"/>
                    </a:lnTo>
                    <a:lnTo>
                      <a:pt x="44" y="180"/>
                    </a:lnTo>
                    <a:lnTo>
                      <a:pt x="46" y="180"/>
                    </a:lnTo>
                    <a:lnTo>
                      <a:pt x="47" y="181"/>
                    </a:lnTo>
                    <a:lnTo>
                      <a:pt x="48" y="181"/>
                    </a:lnTo>
                    <a:lnTo>
                      <a:pt x="49" y="181"/>
                    </a:lnTo>
                    <a:lnTo>
                      <a:pt x="51" y="180"/>
                    </a:lnTo>
                    <a:lnTo>
                      <a:pt x="52" y="181"/>
                    </a:lnTo>
                    <a:lnTo>
                      <a:pt x="53" y="181"/>
                    </a:lnTo>
                    <a:lnTo>
                      <a:pt x="53" y="180"/>
                    </a:lnTo>
                    <a:lnTo>
                      <a:pt x="53" y="177"/>
                    </a:lnTo>
                    <a:lnTo>
                      <a:pt x="53" y="176"/>
                    </a:lnTo>
                    <a:lnTo>
                      <a:pt x="55" y="176"/>
                    </a:lnTo>
                    <a:lnTo>
                      <a:pt x="56" y="176"/>
                    </a:lnTo>
                    <a:lnTo>
                      <a:pt x="55" y="171"/>
                    </a:lnTo>
                    <a:lnTo>
                      <a:pt x="55" y="170"/>
                    </a:lnTo>
                    <a:lnTo>
                      <a:pt x="55" y="168"/>
                    </a:lnTo>
                    <a:lnTo>
                      <a:pt x="55" y="165"/>
                    </a:lnTo>
                    <a:lnTo>
                      <a:pt x="53" y="158"/>
                    </a:lnTo>
                    <a:lnTo>
                      <a:pt x="52" y="157"/>
                    </a:lnTo>
                    <a:lnTo>
                      <a:pt x="52" y="156"/>
                    </a:lnTo>
                    <a:lnTo>
                      <a:pt x="51" y="153"/>
                    </a:lnTo>
                    <a:lnTo>
                      <a:pt x="49" y="151"/>
                    </a:lnTo>
                    <a:lnTo>
                      <a:pt x="49" y="148"/>
                    </a:lnTo>
                    <a:lnTo>
                      <a:pt x="48" y="147"/>
                    </a:lnTo>
                    <a:lnTo>
                      <a:pt x="47" y="143"/>
                    </a:lnTo>
                    <a:lnTo>
                      <a:pt x="46" y="142"/>
                    </a:lnTo>
                    <a:lnTo>
                      <a:pt x="44" y="142"/>
                    </a:lnTo>
                    <a:lnTo>
                      <a:pt x="41" y="142"/>
                    </a:lnTo>
                    <a:lnTo>
                      <a:pt x="38" y="142"/>
                    </a:lnTo>
                    <a:lnTo>
                      <a:pt x="37" y="143"/>
                    </a:lnTo>
                    <a:lnTo>
                      <a:pt x="37" y="146"/>
                    </a:lnTo>
                    <a:lnTo>
                      <a:pt x="38" y="148"/>
                    </a:lnTo>
                    <a:lnTo>
                      <a:pt x="39" y="148"/>
                    </a:lnTo>
                    <a:lnTo>
                      <a:pt x="39" y="149"/>
                    </a:lnTo>
                    <a:lnTo>
                      <a:pt x="42" y="149"/>
                    </a:lnTo>
                    <a:lnTo>
                      <a:pt x="44" y="151"/>
                    </a:lnTo>
                    <a:lnTo>
                      <a:pt x="42" y="152"/>
                    </a:lnTo>
                    <a:lnTo>
                      <a:pt x="41" y="152"/>
                    </a:lnTo>
                    <a:lnTo>
                      <a:pt x="39" y="152"/>
                    </a:lnTo>
                    <a:lnTo>
                      <a:pt x="37" y="152"/>
                    </a:lnTo>
                    <a:lnTo>
                      <a:pt x="36" y="151"/>
                    </a:lnTo>
                    <a:lnTo>
                      <a:pt x="34" y="149"/>
                    </a:lnTo>
                    <a:lnTo>
                      <a:pt x="33" y="148"/>
                    </a:lnTo>
                    <a:lnTo>
                      <a:pt x="32" y="148"/>
                    </a:lnTo>
                    <a:lnTo>
                      <a:pt x="30" y="151"/>
                    </a:lnTo>
                    <a:lnTo>
                      <a:pt x="29" y="154"/>
                    </a:lnTo>
                    <a:lnTo>
                      <a:pt x="29" y="156"/>
                    </a:lnTo>
                    <a:lnTo>
                      <a:pt x="27" y="158"/>
                    </a:lnTo>
                    <a:lnTo>
                      <a:pt x="25" y="158"/>
                    </a:lnTo>
                    <a:lnTo>
                      <a:pt x="23" y="161"/>
                    </a:lnTo>
                    <a:lnTo>
                      <a:pt x="23" y="162"/>
                    </a:lnTo>
                    <a:lnTo>
                      <a:pt x="22" y="163"/>
                    </a:lnTo>
                    <a:lnTo>
                      <a:pt x="20" y="163"/>
                    </a:lnTo>
                    <a:lnTo>
                      <a:pt x="19" y="161"/>
                    </a:lnTo>
                    <a:lnTo>
                      <a:pt x="19" y="157"/>
                    </a:lnTo>
                    <a:lnTo>
                      <a:pt x="19" y="156"/>
                    </a:lnTo>
                    <a:lnTo>
                      <a:pt x="20" y="153"/>
                    </a:lnTo>
                    <a:lnTo>
                      <a:pt x="22" y="152"/>
                    </a:lnTo>
                    <a:lnTo>
                      <a:pt x="25" y="151"/>
                    </a:lnTo>
                    <a:lnTo>
                      <a:pt x="27" y="149"/>
                    </a:lnTo>
                    <a:lnTo>
                      <a:pt x="24" y="149"/>
                    </a:lnTo>
                    <a:lnTo>
                      <a:pt x="22" y="148"/>
                    </a:lnTo>
                    <a:lnTo>
                      <a:pt x="20" y="148"/>
                    </a:lnTo>
                    <a:lnTo>
                      <a:pt x="17" y="148"/>
                    </a:lnTo>
                    <a:lnTo>
                      <a:pt x="15" y="147"/>
                    </a:lnTo>
                    <a:lnTo>
                      <a:pt x="14" y="146"/>
                    </a:lnTo>
                    <a:lnTo>
                      <a:pt x="10" y="146"/>
                    </a:lnTo>
                    <a:lnTo>
                      <a:pt x="9" y="147"/>
                    </a:lnTo>
                    <a:lnTo>
                      <a:pt x="5" y="149"/>
                    </a:lnTo>
                    <a:lnTo>
                      <a:pt x="4" y="151"/>
                    </a:lnTo>
                    <a:lnTo>
                      <a:pt x="1" y="151"/>
                    </a:lnTo>
                    <a:lnTo>
                      <a:pt x="0" y="148"/>
                    </a:lnTo>
                    <a:lnTo>
                      <a:pt x="0" y="146"/>
                    </a:lnTo>
                    <a:lnTo>
                      <a:pt x="4" y="139"/>
                    </a:lnTo>
                    <a:lnTo>
                      <a:pt x="6" y="138"/>
                    </a:lnTo>
                    <a:lnTo>
                      <a:pt x="8" y="137"/>
                    </a:lnTo>
                    <a:lnTo>
                      <a:pt x="9" y="134"/>
                    </a:lnTo>
                    <a:lnTo>
                      <a:pt x="11" y="133"/>
                    </a:lnTo>
                    <a:lnTo>
                      <a:pt x="15" y="133"/>
                    </a:lnTo>
                    <a:lnTo>
                      <a:pt x="17" y="134"/>
                    </a:lnTo>
                    <a:lnTo>
                      <a:pt x="18" y="138"/>
                    </a:lnTo>
                    <a:lnTo>
                      <a:pt x="17" y="141"/>
                    </a:lnTo>
                    <a:lnTo>
                      <a:pt x="18" y="142"/>
                    </a:lnTo>
                    <a:lnTo>
                      <a:pt x="19" y="139"/>
                    </a:lnTo>
                    <a:lnTo>
                      <a:pt x="22" y="138"/>
                    </a:lnTo>
                    <a:lnTo>
                      <a:pt x="24" y="134"/>
                    </a:lnTo>
                    <a:lnTo>
                      <a:pt x="27" y="130"/>
                    </a:lnTo>
                    <a:lnTo>
                      <a:pt x="30" y="127"/>
                    </a:lnTo>
                    <a:lnTo>
                      <a:pt x="34" y="123"/>
                    </a:lnTo>
                    <a:lnTo>
                      <a:pt x="36" y="122"/>
                    </a:lnTo>
                    <a:lnTo>
                      <a:pt x="36" y="120"/>
                    </a:lnTo>
                    <a:lnTo>
                      <a:pt x="38" y="118"/>
                    </a:lnTo>
                    <a:lnTo>
                      <a:pt x="39" y="116"/>
                    </a:lnTo>
                    <a:lnTo>
                      <a:pt x="41" y="109"/>
                    </a:lnTo>
                    <a:lnTo>
                      <a:pt x="41" y="108"/>
                    </a:lnTo>
                    <a:lnTo>
                      <a:pt x="42" y="105"/>
                    </a:lnTo>
                    <a:lnTo>
                      <a:pt x="44" y="101"/>
                    </a:lnTo>
                    <a:lnTo>
                      <a:pt x="46" y="97"/>
                    </a:lnTo>
                    <a:lnTo>
                      <a:pt x="46" y="96"/>
                    </a:lnTo>
                    <a:lnTo>
                      <a:pt x="47" y="94"/>
                    </a:lnTo>
                    <a:lnTo>
                      <a:pt x="47" y="92"/>
                    </a:lnTo>
                    <a:lnTo>
                      <a:pt x="48" y="91"/>
                    </a:lnTo>
                    <a:lnTo>
                      <a:pt x="49" y="90"/>
                    </a:lnTo>
                    <a:lnTo>
                      <a:pt x="51" y="89"/>
                    </a:lnTo>
                    <a:lnTo>
                      <a:pt x="51" y="87"/>
                    </a:lnTo>
                    <a:lnTo>
                      <a:pt x="49" y="87"/>
                    </a:lnTo>
                    <a:close/>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6" name="Freeform 236">
                <a:extLst>
                  <a:ext uri="{FF2B5EF4-FFF2-40B4-BE49-F238E27FC236}">
                    <a16:creationId xmlns:a16="http://schemas.microsoft.com/office/drawing/2014/main" id="{F5F95326-0D6D-4FCD-B217-712D1D294C1B}"/>
                  </a:ext>
                </a:extLst>
              </p:cNvPr>
              <p:cNvSpPr>
                <a:spLocks/>
              </p:cNvSpPr>
              <p:nvPr/>
            </p:nvSpPr>
            <p:spPr bwMode="auto">
              <a:xfrm>
                <a:off x="6286500" y="2765426"/>
                <a:ext cx="588962" cy="661988"/>
              </a:xfrm>
              <a:custGeom>
                <a:avLst/>
                <a:gdLst>
                  <a:gd name="T0" fmla="*/ 319 w 371"/>
                  <a:gd name="T1" fmla="*/ 27 h 417"/>
                  <a:gd name="T2" fmla="*/ 346 w 371"/>
                  <a:gd name="T3" fmla="*/ 28 h 417"/>
                  <a:gd name="T4" fmla="*/ 361 w 371"/>
                  <a:gd name="T5" fmla="*/ 0 h 417"/>
                  <a:gd name="T6" fmla="*/ 368 w 371"/>
                  <a:gd name="T7" fmla="*/ 25 h 417"/>
                  <a:gd name="T8" fmla="*/ 350 w 371"/>
                  <a:gd name="T9" fmla="*/ 35 h 417"/>
                  <a:gd name="T10" fmla="*/ 347 w 371"/>
                  <a:gd name="T11" fmla="*/ 47 h 417"/>
                  <a:gd name="T12" fmla="*/ 361 w 371"/>
                  <a:gd name="T13" fmla="*/ 54 h 417"/>
                  <a:gd name="T14" fmla="*/ 340 w 371"/>
                  <a:gd name="T15" fmla="*/ 66 h 417"/>
                  <a:gd name="T16" fmla="*/ 337 w 371"/>
                  <a:gd name="T17" fmla="*/ 90 h 417"/>
                  <a:gd name="T18" fmla="*/ 346 w 371"/>
                  <a:gd name="T19" fmla="*/ 103 h 417"/>
                  <a:gd name="T20" fmla="*/ 346 w 371"/>
                  <a:gd name="T21" fmla="*/ 115 h 417"/>
                  <a:gd name="T22" fmla="*/ 350 w 371"/>
                  <a:gd name="T23" fmla="*/ 138 h 417"/>
                  <a:gd name="T24" fmla="*/ 364 w 371"/>
                  <a:gd name="T25" fmla="*/ 155 h 417"/>
                  <a:gd name="T26" fmla="*/ 354 w 371"/>
                  <a:gd name="T27" fmla="*/ 176 h 417"/>
                  <a:gd name="T28" fmla="*/ 355 w 371"/>
                  <a:gd name="T29" fmla="*/ 191 h 417"/>
                  <a:gd name="T30" fmla="*/ 343 w 371"/>
                  <a:gd name="T31" fmla="*/ 194 h 417"/>
                  <a:gd name="T32" fmla="*/ 340 w 371"/>
                  <a:gd name="T33" fmla="*/ 220 h 417"/>
                  <a:gd name="T34" fmla="*/ 316 w 371"/>
                  <a:gd name="T35" fmla="*/ 227 h 417"/>
                  <a:gd name="T36" fmla="*/ 313 w 371"/>
                  <a:gd name="T37" fmla="*/ 248 h 417"/>
                  <a:gd name="T38" fmla="*/ 328 w 371"/>
                  <a:gd name="T39" fmla="*/ 281 h 417"/>
                  <a:gd name="T40" fmla="*/ 313 w 371"/>
                  <a:gd name="T41" fmla="*/ 319 h 417"/>
                  <a:gd name="T42" fmla="*/ 310 w 371"/>
                  <a:gd name="T43" fmla="*/ 355 h 417"/>
                  <a:gd name="T44" fmla="*/ 281 w 371"/>
                  <a:gd name="T45" fmla="*/ 347 h 417"/>
                  <a:gd name="T46" fmla="*/ 267 w 371"/>
                  <a:gd name="T47" fmla="*/ 385 h 417"/>
                  <a:gd name="T48" fmla="*/ 299 w 371"/>
                  <a:gd name="T49" fmla="*/ 389 h 417"/>
                  <a:gd name="T50" fmla="*/ 299 w 371"/>
                  <a:gd name="T51" fmla="*/ 414 h 417"/>
                  <a:gd name="T52" fmla="*/ 276 w 371"/>
                  <a:gd name="T53" fmla="*/ 405 h 417"/>
                  <a:gd name="T54" fmla="*/ 252 w 371"/>
                  <a:gd name="T55" fmla="*/ 402 h 417"/>
                  <a:gd name="T56" fmla="*/ 239 w 371"/>
                  <a:gd name="T57" fmla="*/ 384 h 417"/>
                  <a:gd name="T58" fmla="*/ 231 w 371"/>
                  <a:gd name="T59" fmla="*/ 370 h 417"/>
                  <a:gd name="T60" fmla="*/ 220 w 371"/>
                  <a:gd name="T61" fmla="*/ 362 h 417"/>
                  <a:gd name="T62" fmla="*/ 208 w 371"/>
                  <a:gd name="T63" fmla="*/ 353 h 417"/>
                  <a:gd name="T64" fmla="*/ 209 w 371"/>
                  <a:gd name="T65" fmla="*/ 340 h 417"/>
                  <a:gd name="T66" fmla="*/ 203 w 371"/>
                  <a:gd name="T67" fmla="*/ 333 h 417"/>
                  <a:gd name="T68" fmla="*/ 189 w 371"/>
                  <a:gd name="T69" fmla="*/ 318 h 417"/>
                  <a:gd name="T70" fmla="*/ 174 w 371"/>
                  <a:gd name="T71" fmla="*/ 324 h 417"/>
                  <a:gd name="T72" fmla="*/ 148 w 371"/>
                  <a:gd name="T73" fmla="*/ 332 h 417"/>
                  <a:gd name="T74" fmla="*/ 118 w 371"/>
                  <a:gd name="T75" fmla="*/ 338 h 417"/>
                  <a:gd name="T76" fmla="*/ 101 w 371"/>
                  <a:gd name="T77" fmla="*/ 355 h 417"/>
                  <a:gd name="T78" fmla="*/ 87 w 371"/>
                  <a:gd name="T79" fmla="*/ 369 h 417"/>
                  <a:gd name="T80" fmla="*/ 62 w 371"/>
                  <a:gd name="T81" fmla="*/ 362 h 417"/>
                  <a:gd name="T82" fmla="*/ 42 w 371"/>
                  <a:gd name="T83" fmla="*/ 359 h 417"/>
                  <a:gd name="T84" fmla="*/ 38 w 371"/>
                  <a:gd name="T85" fmla="*/ 381 h 417"/>
                  <a:gd name="T86" fmla="*/ 21 w 371"/>
                  <a:gd name="T87" fmla="*/ 385 h 417"/>
                  <a:gd name="T88" fmla="*/ 0 w 371"/>
                  <a:gd name="T89" fmla="*/ 357 h 417"/>
                  <a:gd name="T90" fmla="*/ 28 w 371"/>
                  <a:gd name="T91" fmla="*/ 315 h 417"/>
                  <a:gd name="T92" fmla="*/ 27 w 371"/>
                  <a:gd name="T93" fmla="*/ 277 h 417"/>
                  <a:gd name="T94" fmla="*/ 77 w 371"/>
                  <a:gd name="T95" fmla="*/ 271 h 417"/>
                  <a:gd name="T96" fmla="*/ 105 w 371"/>
                  <a:gd name="T97" fmla="*/ 280 h 417"/>
                  <a:gd name="T98" fmla="*/ 122 w 371"/>
                  <a:gd name="T99" fmla="*/ 252 h 417"/>
                  <a:gd name="T100" fmla="*/ 137 w 371"/>
                  <a:gd name="T101" fmla="*/ 224 h 417"/>
                  <a:gd name="T102" fmla="*/ 152 w 371"/>
                  <a:gd name="T103" fmla="*/ 194 h 417"/>
                  <a:gd name="T104" fmla="*/ 162 w 371"/>
                  <a:gd name="T105" fmla="*/ 155 h 417"/>
                  <a:gd name="T106" fmla="*/ 201 w 371"/>
                  <a:gd name="T107" fmla="*/ 130 h 417"/>
                  <a:gd name="T108" fmla="*/ 186 w 371"/>
                  <a:gd name="T109" fmla="*/ 99 h 417"/>
                  <a:gd name="T110" fmla="*/ 160 w 371"/>
                  <a:gd name="T111" fmla="*/ 75 h 417"/>
                  <a:gd name="T112" fmla="*/ 186 w 371"/>
                  <a:gd name="T113" fmla="*/ 54 h 417"/>
                  <a:gd name="T114" fmla="*/ 219 w 371"/>
                  <a:gd name="T115" fmla="*/ 43 h 417"/>
                  <a:gd name="T116" fmla="*/ 219 w 371"/>
                  <a:gd name="T117" fmla="*/ 35 h 417"/>
                  <a:gd name="T118" fmla="*/ 223 w 371"/>
                  <a:gd name="T119" fmla="*/ 20 h 417"/>
                  <a:gd name="T120" fmla="*/ 256 w 371"/>
                  <a:gd name="T121" fmla="*/ 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417">
                    <a:moveTo>
                      <a:pt x="280" y="9"/>
                    </a:moveTo>
                    <a:lnTo>
                      <a:pt x="284" y="14"/>
                    </a:lnTo>
                    <a:lnTo>
                      <a:pt x="285" y="16"/>
                    </a:lnTo>
                    <a:lnTo>
                      <a:pt x="288" y="19"/>
                    </a:lnTo>
                    <a:lnTo>
                      <a:pt x="291" y="20"/>
                    </a:lnTo>
                    <a:lnTo>
                      <a:pt x="294" y="22"/>
                    </a:lnTo>
                    <a:lnTo>
                      <a:pt x="299" y="24"/>
                    </a:lnTo>
                    <a:lnTo>
                      <a:pt x="300" y="24"/>
                    </a:lnTo>
                    <a:lnTo>
                      <a:pt x="307" y="24"/>
                    </a:lnTo>
                    <a:lnTo>
                      <a:pt x="309" y="24"/>
                    </a:lnTo>
                    <a:lnTo>
                      <a:pt x="313" y="25"/>
                    </a:lnTo>
                    <a:lnTo>
                      <a:pt x="316" y="25"/>
                    </a:lnTo>
                    <a:lnTo>
                      <a:pt x="319" y="27"/>
                    </a:lnTo>
                    <a:lnTo>
                      <a:pt x="323" y="28"/>
                    </a:lnTo>
                    <a:lnTo>
                      <a:pt x="327" y="29"/>
                    </a:lnTo>
                    <a:lnTo>
                      <a:pt x="331" y="29"/>
                    </a:lnTo>
                    <a:lnTo>
                      <a:pt x="335" y="29"/>
                    </a:lnTo>
                    <a:lnTo>
                      <a:pt x="336" y="29"/>
                    </a:lnTo>
                    <a:lnTo>
                      <a:pt x="337" y="29"/>
                    </a:lnTo>
                    <a:lnTo>
                      <a:pt x="340" y="30"/>
                    </a:lnTo>
                    <a:lnTo>
                      <a:pt x="341" y="30"/>
                    </a:lnTo>
                    <a:lnTo>
                      <a:pt x="342" y="29"/>
                    </a:lnTo>
                    <a:lnTo>
                      <a:pt x="343" y="29"/>
                    </a:lnTo>
                    <a:lnTo>
                      <a:pt x="345" y="29"/>
                    </a:lnTo>
                    <a:lnTo>
                      <a:pt x="346" y="29"/>
                    </a:lnTo>
                    <a:lnTo>
                      <a:pt x="346" y="28"/>
                    </a:lnTo>
                    <a:lnTo>
                      <a:pt x="343" y="27"/>
                    </a:lnTo>
                    <a:lnTo>
                      <a:pt x="343" y="25"/>
                    </a:lnTo>
                    <a:lnTo>
                      <a:pt x="343" y="20"/>
                    </a:lnTo>
                    <a:lnTo>
                      <a:pt x="345" y="18"/>
                    </a:lnTo>
                    <a:lnTo>
                      <a:pt x="345" y="14"/>
                    </a:lnTo>
                    <a:lnTo>
                      <a:pt x="347" y="10"/>
                    </a:lnTo>
                    <a:lnTo>
                      <a:pt x="351" y="6"/>
                    </a:lnTo>
                    <a:lnTo>
                      <a:pt x="351" y="5"/>
                    </a:lnTo>
                    <a:lnTo>
                      <a:pt x="354" y="3"/>
                    </a:lnTo>
                    <a:lnTo>
                      <a:pt x="355" y="1"/>
                    </a:lnTo>
                    <a:lnTo>
                      <a:pt x="357" y="0"/>
                    </a:lnTo>
                    <a:lnTo>
                      <a:pt x="360" y="0"/>
                    </a:lnTo>
                    <a:lnTo>
                      <a:pt x="361" y="0"/>
                    </a:lnTo>
                    <a:lnTo>
                      <a:pt x="365" y="1"/>
                    </a:lnTo>
                    <a:lnTo>
                      <a:pt x="368" y="3"/>
                    </a:lnTo>
                    <a:lnTo>
                      <a:pt x="369" y="4"/>
                    </a:lnTo>
                    <a:lnTo>
                      <a:pt x="369" y="6"/>
                    </a:lnTo>
                    <a:lnTo>
                      <a:pt x="369" y="9"/>
                    </a:lnTo>
                    <a:lnTo>
                      <a:pt x="371" y="10"/>
                    </a:lnTo>
                    <a:lnTo>
                      <a:pt x="371" y="13"/>
                    </a:lnTo>
                    <a:lnTo>
                      <a:pt x="371" y="15"/>
                    </a:lnTo>
                    <a:lnTo>
                      <a:pt x="371" y="16"/>
                    </a:lnTo>
                    <a:lnTo>
                      <a:pt x="369" y="19"/>
                    </a:lnTo>
                    <a:lnTo>
                      <a:pt x="369" y="22"/>
                    </a:lnTo>
                    <a:lnTo>
                      <a:pt x="369" y="24"/>
                    </a:lnTo>
                    <a:lnTo>
                      <a:pt x="368" y="25"/>
                    </a:lnTo>
                    <a:lnTo>
                      <a:pt x="366" y="24"/>
                    </a:lnTo>
                    <a:lnTo>
                      <a:pt x="365" y="24"/>
                    </a:lnTo>
                    <a:lnTo>
                      <a:pt x="364" y="25"/>
                    </a:lnTo>
                    <a:lnTo>
                      <a:pt x="360" y="27"/>
                    </a:lnTo>
                    <a:lnTo>
                      <a:pt x="359" y="29"/>
                    </a:lnTo>
                    <a:lnTo>
                      <a:pt x="357" y="30"/>
                    </a:lnTo>
                    <a:lnTo>
                      <a:pt x="356" y="30"/>
                    </a:lnTo>
                    <a:lnTo>
                      <a:pt x="355" y="29"/>
                    </a:lnTo>
                    <a:lnTo>
                      <a:pt x="352" y="29"/>
                    </a:lnTo>
                    <a:lnTo>
                      <a:pt x="354" y="32"/>
                    </a:lnTo>
                    <a:lnTo>
                      <a:pt x="354" y="34"/>
                    </a:lnTo>
                    <a:lnTo>
                      <a:pt x="351" y="35"/>
                    </a:lnTo>
                    <a:lnTo>
                      <a:pt x="350" y="35"/>
                    </a:lnTo>
                    <a:lnTo>
                      <a:pt x="347" y="33"/>
                    </a:lnTo>
                    <a:lnTo>
                      <a:pt x="346" y="33"/>
                    </a:lnTo>
                    <a:lnTo>
                      <a:pt x="343" y="33"/>
                    </a:lnTo>
                    <a:lnTo>
                      <a:pt x="343" y="35"/>
                    </a:lnTo>
                    <a:lnTo>
                      <a:pt x="343" y="37"/>
                    </a:lnTo>
                    <a:lnTo>
                      <a:pt x="342" y="41"/>
                    </a:lnTo>
                    <a:lnTo>
                      <a:pt x="340" y="42"/>
                    </a:lnTo>
                    <a:lnTo>
                      <a:pt x="340" y="44"/>
                    </a:lnTo>
                    <a:lnTo>
                      <a:pt x="340" y="47"/>
                    </a:lnTo>
                    <a:lnTo>
                      <a:pt x="341" y="48"/>
                    </a:lnTo>
                    <a:lnTo>
                      <a:pt x="343" y="48"/>
                    </a:lnTo>
                    <a:lnTo>
                      <a:pt x="346" y="48"/>
                    </a:lnTo>
                    <a:lnTo>
                      <a:pt x="347" y="47"/>
                    </a:lnTo>
                    <a:lnTo>
                      <a:pt x="351" y="46"/>
                    </a:lnTo>
                    <a:lnTo>
                      <a:pt x="352" y="44"/>
                    </a:lnTo>
                    <a:lnTo>
                      <a:pt x="354" y="44"/>
                    </a:lnTo>
                    <a:lnTo>
                      <a:pt x="356" y="44"/>
                    </a:lnTo>
                    <a:lnTo>
                      <a:pt x="357" y="44"/>
                    </a:lnTo>
                    <a:lnTo>
                      <a:pt x="359" y="43"/>
                    </a:lnTo>
                    <a:lnTo>
                      <a:pt x="361" y="43"/>
                    </a:lnTo>
                    <a:lnTo>
                      <a:pt x="364" y="43"/>
                    </a:lnTo>
                    <a:lnTo>
                      <a:pt x="364" y="46"/>
                    </a:lnTo>
                    <a:lnTo>
                      <a:pt x="364" y="48"/>
                    </a:lnTo>
                    <a:lnTo>
                      <a:pt x="364" y="51"/>
                    </a:lnTo>
                    <a:lnTo>
                      <a:pt x="364" y="52"/>
                    </a:lnTo>
                    <a:lnTo>
                      <a:pt x="361" y="54"/>
                    </a:lnTo>
                    <a:lnTo>
                      <a:pt x="360" y="51"/>
                    </a:lnTo>
                    <a:lnTo>
                      <a:pt x="357" y="51"/>
                    </a:lnTo>
                    <a:lnTo>
                      <a:pt x="356" y="51"/>
                    </a:lnTo>
                    <a:lnTo>
                      <a:pt x="355" y="52"/>
                    </a:lnTo>
                    <a:lnTo>
                      <a:pt x="354" y="52"/>
                    </a:lnTo>
                    <a:lnTo>
                      <a:pt x="350" y="54"/>
                    </a:lnTo>
                    <a:lnTo>
                      <a:pt x="346" y="56"/>
                    </a:lnTo>
                    <a:lnTo>
                      <a:pt x="343" y="58"/>
                    </a:lnTo>
                    <a:lnTo>
                      <a:pt x="341" y="58"/>
                    </a:lnTo>
                    <a:lnTo>
                      <a:pt x="340" y="60"/>
                    </a:lnTo>
                    <a:lnTo>
                      <a:pt x="340" y="62"/>
                    </a:lnTo>
                    <a:lnTo>
                      <a:pt x="340" y="65"/>
                    </a:lnTo>
                    <a:lnTo>
                      <a:pt x="340" y="66"/>
                    </a:lnTo>
                    <a:lnTo>
                      <a:pt x="340" y="71"/>
                    </a:lnTo>
                    <a:lnTo>
                      <a:pt x="338" y="72"/>
                    </a:lnTo>
                    <a:lnTo>
                      <a:pt x="337" y="73"/>
                    </a:lnTo>
                    <a:lnTo>
                      <a:pt x="336" y="76"/>
                    </a:lnTo>
                    <a:lnTo>
                      <a:pt x="336" y="77"/>
                    </a:lnTo>
                    <a:lnTo>
                      <a:pt x="332" y="80"/>
                    </a:lnTo>
                    <a:lnTo>
                      <a:pt x="331" y="81"/>
                    </a:lnTo>
                    <a:lnTo>
                      <a:pt x="331" y="84"/>
                    </a:lnTo>
                    <a:lnTo>
                      <a:pt x="331" y="85"/>
                    </a:lnTo>
                    <a:lnTo>
                      <a:pt x="335" y="85"/>
                    </a:lnTo>
                    <a:lnTo>
                      <a:pt x="337" y="85"/>
                    </a:lnTo>
                    <a:lnTo>
                      <a:pt x="337" y="87"/>
                    </a:lnTo>
                    <a:lnTo>
                      <a:pt x="337" y="90"/>
                    </a:lnTo>
                    <a:lnTo>
                      <a:pt x="337" y="92"/>
                    </a:lnTo>
                    <a:lnTo>
                      <a:pt x="337" y="95"/>
                    </a:lnTo>
                    <a:lnTo>
                      <a:pt x="338" y="96"/>
                    </a:lnTo>
                    <a:lnTo>
                      <a:pt x="340" y="96"/>
                    </a:lnTo>
                    <a:lnTo>
                      <a:pt x="342" y="96"/>
                    </a:lnTo>
                    <a:lnTo>
                      <a:pt x="343" y="96"/>
                    </a:lnTo>
                    <a:lnTo>
                      <a:pt x="343" y="99"/>
                    </a:lnTo>
                    <a:lnTo>
                      <a:pt x="345" y="100"/>
                    </a:lnTo>
                    <a:lnTo>
                      <a:pt x="346" y="100"/>
                    </a:lnTo>
                    <a:lnTo>
                      <a:pt x="347" y="99"/>
                    </a:lnTo>
                    <a:lnTo>
                      <a:pt x="350" y="100"/>
                    </a:lnTo>
                    <a:lnTo>
                      <a:pt x="347" y="101"/>
                    </a:lnTo>
                    <a:lnTo>
                      <a:pt x="346" y="103"/>
                    </a:lnTo>
                    <a:lnTo>
                      <a:pt x="345" y="104"/>
                    </a:lnTo>
                    <a:lnTo>
                      <a:pt x="343" y="104"/>
                    </a:lnTo>
                    <a:lnTo>
                      <a:pt x="340" y="103"/>
                    </a:lnTo>
                    <a:lnTo>
                      <a:pt x="337" y="104"/>
                    </a:lnTo>
                    <a:lnTo>
                      <a:pt x="337" y="106"/>
                    </a:lnTo>
                    <a:lnTo>
                      <a:pt x="336" y="109"/>
                    </a:lnTo>
                    <a:lnTo>
                      <a:pt x="336" y="111"/>
                    </a:lnTo>
                    <a:lnTo>
                      <a:pt x="336" y="115"/>
                    </a:lnTo>
                    <a:lnTo>
                      <a:pt x="338" y="117"/>
                    </a:lnTo>
                    <a:lnTo>
                      <a:pt x="341" y="118"/>
                    </a:lnTo>
                    <a:lnTo>
                      <a:pt x="342" y="117"/>
                    </a:lnTo>
                    <a:lnTo>
                      <a:pt x="343" y="115"/>
                    </a:lnTo>
                    <a:lnTo>
                      <a:pt x="346" y="115"/>
                    </a:lnTo>
                    <a:lnTo>
                      <a:pt x="350" y="115"/>
                    </a:lnTo>
                    <a:lnTo>
                      <a:pt x="351" y="118"/>
                    </a:lnTo>
                    <a:lnTo>
                      <a:pt x="350" y="119"/>
                    </a:lnTo>
                    <a:lnTo>
                      <a:pt x="350" y="120"/>
                    </a:lnTo>
                    <a:lnTo>
                      <a:pt x="347" y="123"/>
                    </a:lnTo>
                    <a:lnTo>
                      <a:pt x="346" y="125"/>
                    </a:lnTo>
                    <a:lnTo>
                      <a:pt x="346" y="129"/>
                    </a:lnTo>
                    <a:lnTo>
                      <a:pt x="346" y="130"/>
                    </a:lnTo>
                    <a:lnTo>
                      <a:pt x="346" y="133"/>
                    </a:lnTo>
                    <a:lnTo>
                      <a:pt x="346" y="136"/>
                    </a:lnTo>
                    <a:lnTo>
                      <a:pt x="346" y="137"/>
                    </a:lnTo>
                    <a:lnTo>
                      <a:pt x="347" y="138"/>
                    </a:lnTo>
                    <a:lnTo>
                      <a:pt x="350" y="138"/>
                    </a:lnTo>
                    <a:lnTo>
                      <a:pt x="351" y="138"/>
                    </a:lnTo>
                    <a:lnTo>
                      <a:pt x="352" y="138"/>
                    </a:lnTo>
                    <a:lnTo>
                      <a:pt x="354" y="138"/>
                    </a:lnTo>
                    <a:lnTo>
                      <a:pt x="355" y="139"/>
                    </a:lnTo>
                    <a:lnTo>
                      <a:pt x="357" y="139"/>
                    </a:lnTo>
                    <a:lnTo>
                      <a:pt x="357" y="143"/>
                    </a:lnTo>
                    <a:lnTo>
                      <a:pt x="359" y="144"/>
                    </a:lnTo>
                    <a:lnTo>
                      <a:pt x="359" y="147"/>
                    </a:lnTo>
                    <a:lnTo>
                      <a:pt x="360" y="148"/>
                    </a:lnTo>
                    <a:lnTo>
                      <a:pt x="361" y="150"/>
                    </a:lnTo>
                    <a:lnTo>
                      <a:pt x="364" y="151"/>
                    </a:lnTo>
                    <a:lnTo>
                      <a:pt x="364" y="152"/>
                    </a:lnTo>
                    <a:lnTo>
                      <a:pt x="364" y="155"/>
                    </a:lnTo>
                    <a:lnTo>
                      <a:pt x="364" y="158"/>
                    </a:lnTo>
                    <a:lnTo>
                      <a:pt x="361" y="160"/>
                    </a:lnTo>
                    <a:lnTo>
                      <a:pt x="360" y="161"/>
                    </a:lnTo>
                    <a:lnTo>
                      <a:pt x="360" y="163"/>
                    </a:lnTo>
                    <a:lnTo>
                      <a:pt x="361" y="166"/>
                    </a:lnTo>
                    <a:lnTo>
                      <a:pt x="360" y="169"/>
                    </a:lnTo>
                    <a:lnTo>
                      <a:pt x="357" y="169"/>
                    </a:lnTo>
                    <a:lnTo>
                      <a:pt x="355" y="167"/>
                    </a:lnTo>
                    <a:lnTo>
                      <a:pt x="354" y="167"/>
                    </a:lnTo>
                    <a:lnTo>
                      <a:pt x="355" y="169"/>
                    </a:lnTo>
                    <a:lnTo>
                      <a:pt x="355" y="172"/>
                    </a:lnTo>
                    <a:lnTo>
                      <a:pt x="355" y="175"/>
                    </a:lnTo>
                    <a:lnTo>
                      <a:pt x="354" y="176"/>
                    </a:lnTo>
                    <a:lnTo>
                      <a:pt x="352" y="177"/>
                    </a:lnTo>
                    <a:lnTo>
                      <a:pt x="352" y="179"/>
                    </a:lnTo>
                    <a:lnTo>
                      <a:pt x="354" y="179"/>
                    </a:lnTo>
                    <a:lnTo>
                      <a:pt x="355" y="180"/>
                    </a:lnTo>
                    <a:lnTo>
                      <a:pt x="356" y="180"/>
                    </a:lnTo>
                    <a:lnTo>
                      <a:pt x="357" y="180"/>
                    </a:lnTo>
                    <a:lnTo>
                      <a:pt x="359" y="181"/>
                    </a:lnTo>
                    <a:lnTo>
                      <a:pt x="359" y="182"/>
                    </a:lnTo>
                    <a:lnTo>
                      <a:pt x="357" y="182"/>
                    </a:lnTo>
                    <a:lnTo>
                      <a:pt x="357" y="184"/>
                    </a:lnTo>
                    <a:lnTo>
                      <a:pt x="357" y="188"/>
                    </a:lnTo>
                    <a:lnTo>
                      <a:pt x="356" y="190"/>
                    </a:lnTo>
                    <a:lnTo>
                      <a:pt x="355" y="191"/>
                    </a:lnTo>
                    <a:lnTo>
                      <a:pt x="355" y="194"/>
                    </a:lnTo>
                    <a:lnTo>
                      <a:pt x="355" y="196"/>
                    </a:lnTo>
                    <a:lnTo>
                      <a:pt x="355" y="198"/>
                    </a:lnTo>
                    <a:lnTo>
                      <a:pt x="352" y="199"/>
                    </a:lnTo>
                    <a:lnTo>
                      <a:pt x="351" y="200"/>
                    </a:lnTo>
                    <a:lnTo>
                      <a:pt x="347" y="203"/>
                    </a:lnTo>
                    <a:lnTo>
                      <a:pt x="346" y="199"/>
                    </a:lnTo>
                    <a:lnTo>
                      <a:pt x="345" y="196"/>
                    </a:lnTo>
                    <a:lnTo>
                      <a:pt x="345" y="195"/>
                    </a:lnTo>
                    <a:lnTo>
                      <a:pt x="345" y="194"/>
                    </a:lnTo>
                    <a:lnTo>
                      <a:pt x="346" y="191"/>
                    </a:lnTo>
                    <a:lnTo>
                      <a:pt x="345" y="191"/>
                    </a:lnTo>
                    <a:lnTo>
                      <a:pt x="343" y="194"/>
                    </a:lnTo>
                    <a:lnTo>
                      <a:pt x="342" y="195"/>
                    </a:lnTo>
                    <a:lnTo>
                      <a:pt x="342" y="198"/>
                    </a:lnTo>
                    <a:lnTo>
                      <a:pt x="340" y="200"/>
                    </a:lnTo>
                    <a:lnTo>
                      <a:pt x="338" y="203"/>
                    </a:lnTo>
                    <a:lnTo>
                      <a:pt x="338" y="205"/>
                    </a:lnTo>
                    <a:lnTo>
                      <a:pt x="337" y="208"/>
                    </a:lnTo>
                    <a:lnTo>
                      <a:pt x="337" y="209"/>
                    </a:lnTo>
                    <a:lnTo>
                      <a:pt x="336" y="212"/>
                    </a:lnTo>
                    <a:lnTo>
                      <a:pt x="335" y="214"/>
                    </a:lnTo>
                    <a:lnTo>
                      <a:pt x="335" y="218"/>
                    </a:lnTo>
                    <a:lnTo>
                      <a:pt x="337" y="219"/>
                    </a:lnTo>
                    <a:lnTo>
                      <a:pt x="338" y="219"/>
                    </a:lnTo>
                    <a:lnTo>
                      <a:pt x="340" y="220"/>
                    </a:lnTo>
                    <a:lnTo>
                      <a:pt x="341" y="223"/>
                    </a:lnTo>
                    <a:lnTo>
                      <a:pt x="341" y="227"/>
                    </a:lnTo>
                    <a:lnTo>
                      <a:pt x="341" y="228"/>
                    </a:lnTo>
                    <a:lnTo>
                      <a:pt x="341" y="229"/>
                    </a:lnTo>
                    <a:lnTo>
                      <a:pt x="338" y="229"/>
                    </a:lnTo>
                    <a:lnTo>
                      <a:pt x="336" y="229"/>
                    </a:lnTo>
                    <a:lnTo>
                      <a:pt x="332" y="229"/>
                    </a:lnTo>
                    <a:lnTo>
                      <a:pt x="328" y="228"/>
                    </a:lnTo>
                    <a:lnTo>
                      <a:pt x="327" y="228"/>
                    </a:lnTo>
                    <a:lnTo>
                      <a:pt x="326" y="228"/>
                    </a:lnTo>
                    <a:lnTo>
                      <a:pt x="323" y="228"/>
                    </a:lnTo>
                    <a:lnTo>
                      <a:pt x="317" y="227"/>
                    </a:lnTo>
                    <a:lnTo>
                      <a:pt x="316" y="227"/>
                    </a:lnTo>
                    <a:lnTo>
                      <a:pt x="314" y="228"/>
                    </a:lnTo>
                    <a:lnTo>
                      <a:pt x="317" y="229"/>
                    </a:lnTo>
                    <a:lnTo>
                      <a:pt x="322" y="231"/>
                    </a:lnTo>
                    <a:lnTo>
                      <a:pt x="322" y="233"/>
                    </a:lnTo>
                    <a:lnTo>
                      <a:pt x="323" y="236"/>
                    </a:lnTo>
                    <a:lnTo>
                      <a:pt x="323" y="237"/>
                    </a:lnTo>
                    <a:lnTo>
                      <a:pt x="324" y="238"/>
                    </a:lnTo>
                    <a:lnTo>
                      <a:pt x="324" y="241"/>
                    </a:lnTo>
                    <a:lnTo>
                      <a:pt x="322" y="243"/>
                    </a:lnTo>
                    <a:lnTo>
                      <a:pt x="319" y="245"/>
                    </a:lnTo>
                    <a:lnTo>
                      <a:pt x="317" y="245"/>
                    </a:lnTo>
                    <a:lnTo>
                      <a:pt x="314" y="247"/>
                    </a:lnTo>
                    <a:lnTo>
                      <a:pt x="313" y="248"/>
                    </a:lnTo>
                    <a:lnTo>
                      <a:pt x="313" y="251"/>
                    </a:lnTo>
                    <a:lnTo>
                      <a:pt x="313" y="252"/>
                    </a:lnTo>
                    <a:lnTo>
                      <a:pt x="313" y="255"/>
                    </a:lnTo>
                    <a:lnTo>
                      <a:pt x="313" y="258"/>
                    </a:lnTo>
                    <a:lnTo>
                      <a:pt x="317" y="260"/>
                    </a:lnTo>
                    <a:lnTo>
                      <a:pt x="319" y="264"/>
                    </a:lnTo>
                    <a:lnTo>
                      <a:pt x="319" y="265"/>
                    </a:lnTo>
                    <a:lnTo>
                      <a:pt x="321" y="267"/>
                    </a:lnTo>
                    <a:lnTo>
                      <a:pt x="321" y="270"/>
                    </a:lnTo>
                    <a:lnTo>
                      <a:pt x="322" y="272"/>
                    </a:lnTo>
                    <a:lnTo>
                      <a:pt x="323" y="275"/>
                    </a:lnTo>
                    <a:lnTo>
                      <a:pt x="326" y="280"/>
                    </a:lnTo>
                    <a:lnTo>
                      <a:pt x="328" y="281"/>
                    </a:lnTo>
                    <a:lnTo>
                      <a:pt x="328" y="285"/>
                    </a:lnTo>
                    <a:lnTo>
                      <a:pt x="329" y="288"/>
                    </a:lnTo>
                    <a:lnTo>
                      <a:pt x="327" y="291"/>
                    </a:lnTo>
                    <a:lnTo>
                      <a:pt x="326" y="293"/>
                    </a:lnTo>
                    <a:lnTo>
                      <a:pt x="324" y="295"/>
                    </a:lnTo>
                    <a:lnTo>
                      <a:pt x="323" y="298"/>
                    </a:lnTo>
                    <a:lnTo>
                      <a:pt x="322" y="302"/>
                    </a:lnTo>
                    <a:lnTo>
                      <a:pt x="319" y="304"/>
                    </a:lnTo>
                    <a:lnTo>
                      <a:pt x="317" y="308"/>
                    </a:lnTo>
                    <a:lnTo>
                      <a:pt x="317" y="309"/>
                    </a:lnTo>
                    <a:lnTo>
                      <a:pt x="316" y="313"/>
                    </a:lnTo>
                    <a:lnTo>
                      <a:pt x="314" y="317"/>
                    </a:lnTo>
                    <a:lnTo>
                      <a:pt x="313" y="319"/>
                    </a:lnTo>
                    <a:lnTo>
                      <a:pt x="314" y="322"/>
                    </a:lnTo>
                    <a:lnTo>
                      <a:pt x="316" y="324"/>
                    </a:lnTo>
                    <a:lnTo>
                      <a:pt x="316" y="327"/>
                    </a:lnTo>
                    <a:lnTo>
                      <a:pt x="316" y="329"/>
                    </a:lnTo>
                    <a:lnTo>
                      <a:pt x="316" y="332"/>
                    </a:lnTo>
                    <a:lnTo>
                      <a:pt x="316" y="334"/>
                    </a:lnTo>
                    <a:lnTo>
                      <a:pt x="314" y="340"/>
                    </a:lnTo>
                    <a:lnTo>
                      <a:pt x="313" y="342"/>
                    </a:lnTo>
                    <a:lnTo>
                      <a:pt x="313" y="343"/>
                    </a:lnTo>
                    <a:lnTo>
                      <a:pt x="313" y="346"/>
                    </a:lnTo>
                    <a:lnTo>
                      <a:pt x="312" y="348"/>
                    </a:lnTo>
                    <a:lnTo>
                      <a:pt x="310" y="352"/>
                    </a:lnTo>
                    <a:lnTo>
                      <a:pt x="310" y="355"/>
                    </a:lnTo>
                    <a:lnTo>
                      <a:pt x="309" y="355"/>
                    </a:lnTo>
                    <a:lnTo>
                      <a:pt x="307" y="355"/>
                    </a:lnTo>
                    <a:lnTo>
                      <a:pt x="305" y="352"/>
                    </a:lnTo>
                    <a:lnTo>
                      <a:pt x="305" y="351"/>
                    </a:lnTo>
                    <a:lnTo>
                      <a:pt x="303" y="347"/>
                    </a:lnTo>
                    <a:lnTo>
                      <a:pt x="300" y="347"/>
                    </a:lnTo>
                    <a:lnTo>
                      <a:pt x="298" y="346"/>
                    </a:lnTo>
                    <a:lnTo>
                      <a:pt x="295" y="346"/>
                    </a:lnTo>
                    <a:lnTo>
                      <a:pt x="293" y="346"/>
                    </a:lnTo>
                    <a:lnTo>
                      <a:pt x="288" y="346"/>
                    </a:lnTo>
                    <a:lnTo>
                      <a:pt x="286" y="347"/>
                    </a:lnTo>
                    <a:lnTo>
                      <a:pt x="284" y="347"/>
                    </a:lnTo>
                    <a:lnTo>
                      <a:pt x="281" y="347"/>
                    </a:lnTo>
                    <a:lnTo>
                      <a:pt x="278" y="347"/>
                    </a:lnTo>
                    <a:lnTo>
                      <a:pt x="276" y="348"/>
                    </a:lnTo>
                    <a:lnTo>
                      <a:pt x="272" y="351"/>
                    </a:lnTo>
                    <a:lnTo>
                      <a:pt x="271" y="353"/>
                    </a:lnTo>
                    <a:lnTo>
                      <a:pt x="270" y="356"/>
                    </a:lnTo>
                    <a:lnTo>
                      <a:pt x="270" y="359"/>
                    </a:lnTo>
                    <a:lnTo>
                      <a:pt x="269" y="362"/>
                    </a:lnTo>
                    <a:lnTo>
                      <a:pt x="267" y="366"/>
                    </a:lnTo>
                    <a:lnTo>
                      <a:pt x="267" y="371"/>
                    </a:lnTo>
                    <a:lnTo>
                      <a:pt x="266" y="375"/>
                    </a:lnTo>
                    <a:lnTo>
                      <a:pt x="267" y="379"/>
                    </a:lnTo>
                    <a:lnTo>
                      <a:pt x="269" y="383"/>
                    </a:lnTo>
                    <a:lnTo>
                      <a:pt x="267" y="385"/>
                    </a:lnTo>
                    <a:lnTo>
                      <a:pt x="269" y="388"/>
                    </a:lnTo>
                    <a:lnTo>
                      <a:pt x="271" y="388"/>
                    </a:lnTo>
                    <a:lnTo>
                      <a:pt x="275" y="388"/>
                    </a:lnTo>
                    <a:lnTo>
                      <a:pt x="278" y="388"/>
                    </a:lnTo>
                    <a:lnTo>
                      <a:pt x="280" y="388"/>
                    </a:lnTo>
                    <a:lnTo>
                      <a:pt x="283" y="388"/>
                    </a:lnTo>
                    <a:lnTo>
                      <a:pt x="285" y="388"/>
                    </a:lnTo>
                    <a:lnTo>
                      <a:pt x="286" y="388"/>
                    </a:lnTo>
                    <a:lnTo>
                      <a:pt x="291" y="388"/>
                    </a:lnTo>
                    <a:lnTo>
                      <a:pt x="294" y="386"/>
                    </a:lnTo>
                    <a:lnTo>
                      <a:pt x="295" y="386"/>
                    </a:lnTo>
                    <a:lnTo>
                      <a:pt x="298" y="388"/>
                    </a:lnTo>
                    <a:lnTo>
                      <a:pt x="299" y="389"/>
                    </a:lnTo>
                    <a:lnTo>
                      <a:pt x="300" y="390"/>
                    </a:lnTo>
                    <a:lnTo>
                      <a:pt x="300" y="392"/>
                    </a:lnTo>
                    <a:lnTo>
                      <a:pt x="300" y="393"/>
                    </a:lnTo>
                    <a:lnTo>
                      <a:pt x="299" y="394"/>
                    </a:lnTo>
                    <a:lnTo>
                      <a:pt x="300" y="398"/>
                    </a:lnTo>
                    <a:lnTo>
                      <a:pt x="299" y="400"/>
                    </a:lnTo>
                    <a:lnTo>
                      <a:pt x="299" y="402"/>
                    </a:lnTo>
                    <a:lnTo>
                      <a:pt x="299" y="404"/>
                    </a:lnTo>
                    <a:lnTo>
                      <a:pt x="299" y="408"/>
                    </a:lnTo>
                    <a:lnTo>
                      <a:pt x="299" y="411"/>
                    </a:lnTo>
                    <a:lnTo>
                      <a:pt x="300" y="412"/>
                    </a:lnTo>
                    <a:lnTo>
                      <a:pt x="300" y="413"/>
                    </a:lnTo>
                    <a:lnTo>
                      <a:pt x="299" y="414"/>
                    </a:lnTo>
                    <a:lnTo>
                      <a:pt x="298" y="416"/>
                    </a:lnTo>
                    <a:lnTo>
                      <a:pt x="297" y="417"/>
                    </a:lnTo>
                    <a:lnTo>
                      <a:pt x="295" y="417"/>
                    </a:lnTo>
                    <a:lnTo>
                      <a:pt x="293" y="416"/>
                    </a:lnTo>
                    <a:lnTo>
                      <a:pt x="293" y="414"/>
                    </a:lnTo>
                    <a:lnTo>
                      <a:pt x="293" y="412"/>
                    </a:lnTo>
                    <a:lnTo>
                      <a:pt x="290" y="412"/>
                    </a:lnTo>
                    <a:lnTo>
                      <a:pt x="286" y="412"/>
                    </a:lnTo>
                    <a:lnTo>
                      <a:pt x="284" y="412"/>
                    </a:lnTo>
                    <a:lnTo>
                      <a:pt x="280" y="411"/>
                    </a:lnTo>
                    <a:lnTo>
                      <a:pt x="279" y="408"/>
                    </a:lnTo>
                    <a:lnTo>
                      <a:pt x="278" y="407"/>
                    </a:lnTo>
                    <a:lnTo>
                      <a:pt x="276" y="405"/>
                    </a:lnTo>
                    <a:lnTo>
                      <a:pt x="272" y="404"/>
                    </a:lnTo>
                    <a:lnTo>
                      <a:pt x="271" y="402"/>
                    </a:lnTo>
                    <a:lnTo>
                      <a:pt x="266" y="400"/>
                    </a:lnTo>
                    <a:lnTo>
                      <a:pt x="265" y="400"/>
                    </a:lnTo>
                    <a:lnTo>
                      <a:pt x="262" y="402"/>
                    </a:lnTo>
                    <a:lnTo>
                      <a:pt x="261" y="402"/>
                    </a:lnTo>
                    <a:lnTo>
                      <a:pt x="260" y="402"/>
                    </a:lnTo>
                    <a:lnTo>
                      <a:pt x="260" y="404"/>
                    </a:lnTo>
                    <a:lnTo>
                      <a:pt x="260" y="407"/>
                    </a:lnTo>
                    <a:lnTo>
                      <a:pt x="257" y="407"/>
                    </a:lnTo>
                    <a:lnTo>
                      <a:pt x="255" y="407"/>
                    </a:lnTo>
                    <a:lnTo>
                      <a:pt x="252" y="405"/>
                    </a:lnTo>
                    <a:lnTo>
                      <a:pt x="252" y="402"/>
                    </a:lnTo>
                    <a:lnTo>
                      <a:pt x="251" y="402"/>
                    </a:lnTo>
                    <a:lnTo>
                      <a:pt x="248" y="399"/>
                    </a:lnTo>
                    <a:lnTo>
                      <a:pt x="248" y="397"/>
                    </a:lnTo>
                    <a:lnTo>
                      <a:pt x="248" y="393"/>
                    </a:lnTo>
                    <a:lnTo>
                      <a:pt x="248" y="392"/>
                    </a:lnTo>
                    <a:lnTo>
                      <a:pt x="247" y="389"/>
                    </a:lnTo>
                    <a:lnTo>
                      <a:pt x="246" y="388"/>
                    </a:lnTo>
                    <a:lnTo>
                      <a:pt x="247" y="385"/>
                    </a:lnTo>
                    <a:lnTo>
                      <a:pt x="246" y="384"/>
                    </a:lnTo>
                    <a:lnTo>
                      <a:pt x="245" y="385"/>
                    </a:lnTo>
                    <a:lnTo>
                      <a:pt x="241" y="385"/>
                    </a:lnTo>
                    <a:lnTo>
                      <a:pt x="239" y="385"/>
                    </a:lnTo>
                    <a:lnTo>
                      <a:pt x="239" y="384"/>
                    </a:lnTo>
                    <a:lnTo>
                      <a:pt x="241" y="383"/>
                    </a:lnTo>
                    <a:lnTo>
                      <a:pt x="241" y="379"/>
                    </a:lnTo>
                    <a:lnTo>
                      <a:pt x="239" y="376"/>
                    </a:lnTo>
                    <a:lnTo>
                      <a:pt x="237" y="376"/>
                    </a:lnTo>
                    <a:lnTo>
                      <a:pt x="236" y="376"/>
                    </a:lnTo>
                    <a:lnTo>
                      <a:pt x="234" y="378"/>
                    </a:lnTo>
                    <a:lnTo>
                      <a:pt x="232" y="376"/>
                    </a:lnTo>
                    <a:lnTo>
                      <a:pt x="233" y="375"/>
                    </a:lnTo>
                    <a:lnTo>
                      <a:pt x="234" y="374"/>
                    </a:lnTo>
                    <a:lnTo>
                      <a:pt x="233" y="371"/>
                    </a:lnTo>
                    <a:lnTo>
                      <a:pt x="233" y="369"/>
                    </a:lnTo>
                    <a:lnTo>
                      <a:pt x="232" y="369"/>
                    </a:lnTo>
                    <a:lnTo>
                      <a:pt x="231" y="370"/>
                    </a:lnTo>
                    <a:lnTo>
                      <a:pt x="229" y="373"/>
                    </a:lnTo>
                    <a:lnTo>
                      <a:pt x="227" y="373"/>
                    </a:lnTo>
                    <a:lnTo>
                      <a:pt x="226" y="373"/>
                    </a:lnTo>
                    <a:lnTo>
                      <a:pt x="223" y="371"/>
                    </a:lnTo>
                    <a:lnTo>
                      <a:pt x="223" y="370"/>
                    </a:lnTo>
                    <a:lnTo>
                      <a:pt x="223" y="369"/>
                    </a:lnTo>
                    <a:lnTo>
                      <a:pt x="224" y="367"/>
                    </a:lnTo>
                    <a:lnTo>
                      <a:pt x="226" y="366"/>
                    </a:lnTo>
                    <a:lnTo>
                      <a:pt x="226" y="364"/>
                    </a:lnTo>
                    <a:lnTo>
                      <a:pt x="226" y="362"/>
                    </a:lnTo>
                    <a:lnTo>
                      <a:pt x="224" y="361"/>
                    </a:lnTo>
                    <a:lnTo>
                      <a:pt x="222" y="361"/>
                    </a:lnTo>
                    <a:lnTo>
                      <a:pt x="220" y="362"/>
                    </a:lnTo>
                    <a:lnTo>
                      <a:pt x="220" y="364"/>
                    </a:lnTo>
                    <a:lnTo>
                      <a:pt x="220" y="366"/>
                    </a:lnTo>
                    <a:lnTo>
                      <a:pt x="218" y="367"/>
                    </a:lnTo>
                    <a:lnTo>
                      <a:pt x="218" y="366"/>
                    </a:lnTo>
                    <a:lnTo>
                      <a:pt x="218" y="364"/>
                    </a:lnTo>
                    <a:lnTo>
                      <a:pt x="218" y="361"/>
                    </a:lnTo>
                    <a:lnTo>
                      <a:pt x="218" y="359"/>
                    </a:lnTo>
                    <a:lnTo>
                      <a:pt x="218" y="357"/>
                    </a:lnTo>
                    <a:lnTo>
                      <a:pt x="218" y="356"/>
                    </a:lnTo>
                    <a:lnTo>
                      <a:pt x="215" y="355"/>
                    </a:lnTo>
                    <a:lnTo>
                      <a:pt x="213" y="355"/>
                    </a:lnTo>
                    <a:lnTo>
                      <a:pt x="209" y="355"/>
                    </a:lnTo>
                    <a:lnTo>
                      <a:pt x="208" y="353"/>
                    </a:lnTo>
                    <a:lnTo>
                      <a:pt x="207" y="352"/>
                    </a:lnTo>
                    <a:lnTo>
                      <a:pt x="207" y="351"/>
                    </a:lnTo>
                    <a:lnTo>
                      <a:pt x="208" y="351"/>
                    </a:lnTo>
                    <a:lnTo>
                      <a:pt x="209" y="348"/>
                    </a:lnTo>
                    <a:lnTo>
                      <a:pt x="210" y="347"/>
                    </a:lnTo>
                    <a:lnTo>
                      <a:pt x="210" y="346"/>
                    </a:lnTo>
                    <a:lnTo>
                      <a:pt x="212" y="345"/>
                    </a:lnTo>
                    <a:lnTo>
                      <a:pt x="213" y="343"/>
                    </a:lnTo>
                    <a:lnTo>
                      <a:pt x="212" y="342"/>
                    </a:lnTo>
                    <a:lnTo>
                      <a:pt x="210" y="342"/>
                    </a:lnTo>
                    <a:lnTo>
                      <a:pt x="208" y="343"/>
                    </a:lnTo>
                    <a:lnTo>
                      <a:pt x="208" y="341"/>
                    </a:lnTo>
                    <a:lnTo>
                      <a:pt x="209" y="340"/>
                    </a:lnTo>
                    <a:lnTo>
                      <a:pt x="208" y="338"/>
                    </a:lnTo>
                    <a:lnTo>
                      <a:pt x="207" y="337"/>
                    </a:lnTo>
                    <a:lnTo>
                      <a:pt x="205" y="338"/>
                    </a:lnTo>
                    <a:lnTo>
                      <a:pt x="205" y="340"/>
                    </a:lnTo>
                    <a:lnTo>
                      <a:pt x="204" y="341"/>
                    </a:lnTo>
                    <a:lnTo>
                      <a:pt x="203" y="340"/>
                    </a:lnTo>
                    <a:lnTo>
                      <a:pt x="200" y="340"/>
                    </a:lnTo>
                    <a:lnTo>
                      <a:pt x="198" y="340"/>
                    </a:lnTo>
                    <a:lnTo>
                      <a:pt x="196" y="338"/>
                    </a:lnTo>
                    <a:lnTo>
                      <a:pt x="198" y="337"/>
                    </a:lnTo>
                    <a:lnTo>
                      <a:pt x="200" y="337"/>
                    </a:lnTo>
                    <a:lnTo>
                      <a:pt x="203" y="337"/>
                    </a:lnTo>
                    <a:lnTo>
                      <a:pt x="203" y="333"/>
                    </a:lnTo>
                    <a:lnTo>
                      <a:pt x="203" y="331"/>
                    </a:lnTo>
                    <a:lnTo>
                      <a:pt x="200" y="328"/>
                    </a:lnTo>
                    <a:lnTo>
                      <a:pt x="198" y="331"/>
                    </a:lnTo>
                    <a:lnTo>
                      <a:pt x="196" y="332"/>
                    </a:lnTo>
                    <a:lnTo>
                      <a:pt x="195" y="331"/>
                    </a:lnTo>
                    <a:lnTo>
                      <a:pt x="195" y="329"/>
                    </a:lnTo>
                    <a:lnTo>
                      <a:pt x="195" y="327"/>
                    </a:lnTo>
                    <a:lnTo>
                      <a:pt x="195" y="324"/>
                    </a:lnTo>
                    <a:lnTo>
                      <a:pt x="195" y="323"/>
                    </a:lnTo>
                    <a:lnTo>
                      <a:pt x="195" y="319"/>
                    </a:lnTo>
                    <a:lnTo>
                      <a:pt x="193" y="317"/>
                    </a:lnTo>
                    <a:lnTo>
                      <a:pt x="190" y="318"/>
                    </a:lnTo>
                    <a:lnTo>
                      <a:pt x="189" y="318"/>
                    </a:lnTo>
                    <a:lnTo>
                      <a:pt x="188" y="318"/>
                    </a:lnTo>
                    <a:lnTo>
                      <a:pt x="185" y="319"/>
                    </a:lnTo>
                    <a:lnTo>
                      <a:pt x="181" y="322"/>
                    </a:lnTo>
                    <a:lnTo>
                      <a:pt x="180" y="322"/>
                    </a:lnTo>
                    <a:lnTo>
                      <a:pt x="177" y="323"/>
                    </a:lnTo>
                    <a:lnTo>
                      <a:pt x="175" y="322"/>
                    </a:lnTo>
                    <a:lnTo>
                      <a:pt x="172" y="319"/>
                    </a:lnTo>
                    <a:lnTo>
                      <a:pt x="172" y="318"/>
                    </a:lnTo>
                    <a:lnTo>
                      <a:pt x="169" y="318"/>
                    </a:lnTo>
                    <a:lnTo>
                      <a:pt x="169" y="319"/>
                    </a:lnTo>
                    <a:lnTo>
                      <a:pt x="171" y="322"/>
                    </a:lnTo>
                    <a:lnTo>
                      <a:pt x="172" y="323"/>
                    </a:lnTo>
                    <a:lnTo>
                      <a:pt x="174" y="324"/>
                    </a:lnTo>
                    <a:lnTo>
                      <a:pt x="171" y="326"/>
                    </a:lnTo>
                    <a:lnTo>
                      <a:pt x="167" y="326"/>
                    </a:lnTo>
                    <a:lnTo>
                      <a:pt x="165" y="326"/>
                    </a:lnTo>
                    <a:lnTo>
                      <a:pt x="162" y="326"/>
                    </a:lnTo>
                    <a:lnTo>
                      <a:pt x="161" y="326"/>
                    </a:lnTo>
                    <a:lnTo>
                      <a:pt x="158" y="327"/>
                    </a:lnTo>
                    <a:lnTo>
                      <a:pt x="156" y="327"/>
                    </a:lnTo>
                    <a:lnTo>
                      <a:pt x="153" y="328"/>
                    </a:lnTo>
                    <a:lnTo>
                      <a:pt x="151" y="328"/>
                    </a:lnTo>
                    <a:lnTo>
                      <a:pt x="148" y="329"/>
                    </a:lnTo>
                    <a:lnTo>
                      <a:pt x="147" y="329"/>
                    </a:lnTo>
                    <a:lnTo>
                      <a:pt x="147" y="331"/>
                    </a:lnTo>
                    <a:lnTo>
                      <a:pt x="148" y="332"/>
                    </a:lnTo>
                    <a:lnTo>
                      <a:pt x="147" y="333"/>
                    </a:lnTo>
                    <a:lnTo>
                      <a:pt x="146" y="333"/>
                    </a:lnTo>
                    <a:lnTo>
                      <a:pt x="142" y="332"/>
                    </a:lnTo>
                    <a:lnTo>
                      <a:pt x="141" y="332"/>
                    </a:lnTo>
                    <a:lnTo>
                      <a:pt x="137" y="333"/>
                    </a:lnTo>
                    <a:lnTo>
                      <a:pt x="134" y="333"/>
                    </a:lnTo>
                    <a:lnTo>
                      <a:pt x="132" y="333"/>
                    </a:lnTo>
                    <a:lnTo>
                      <a:pt x="129" y="334"/>
                    </a:lnTo>
                    <a:lnTo>
                      <a:pt x="127" y="337"/>
                    </a:lnTo>
                    <a:lnTo>
                      <a:pt x="125" y="337"/>
                    </a:lnTo>
                    <a:lnTo>
                      <a:pt x="122" y="338"/>
                    </a:lnTo>
                    <a:lnTo>
                      <a:pt x="120" y="340"/>
                    </a:lnTo>
                    <a:lnTo>
                      <a:pt x="118" y="338"/>
                    </a:lnTo>
                    <a:lnTo>
                      <a:pt x="117" y="338"/>
                    </a:lnTo>
                    <a:lnTo>
                      <a:pt x="114" y="338"/>
                    </a:lnTo>
                    <a:lnTo>
                      <a:pt x="113" y="338"/>
                    </a:lnTo>
                    <a:lnTo>
                      <a:pt x="111" y="340"/>
                    </a:lnTo>
                    <a:lnTo>
                      <a:pt x="109" y="342"/>
                    </a:lnTo>
                    <a:lnTo>
                      <a:pt x="108" y="343"/>
                    </a:lnTo>
                    <a:lnTo>
                      <a:pt x="106" y="343"/>
                    </a:lnTo>
                    <a:lnTo>
                      <a:pt x="105" y="343"/>
                    </a:lnTo>
                    <a:lnTo>
                      <a:pt x="104" y="345"/>
                    </a:lnTo>
                    <a:lnTo>
                      <a:pt x="103" y="347"/>
                    </a:lnTo>
                    <a:lnTo>
                      <a:pt x="103" y="351"/>
                    </a:lnTo>
                    <a:lnTo>
                      <a:pt x="104" y="353"/>
                    </a:lnTo>
                    <a:lnTo>
                      <a:pt x="101" y="355"/>
                    </a:lnTo>
                    <a:lnTo>
                      <a:pt x="101" y="356"/>
                    </a:lnTo>
                    <a:lnTo>
                      <a:pt x="101" y="359"/>
                    </a:lnTo>
                    <a:lnTo>
                      <a:pt x="101" y="360"/>
                    </a:lnTo>
                    <a:lnTo>
                      <a:pt x="101" y="362"/>
                    </a:lnTo>
                    <a:lnTo>
                      <a:pt x="103" y="364"/>
                    </a:lnTo>
                    <a:lnTo>
                      <a:pt x="103" y="366"/>
                    </a:lnTo>
                    <a:lnTo>
                      <a:pt x="100" y="367"/>
                    </a:lnTo>
                    <a:lnTo>
                      <a:pt x="99" y="369"/>
                    </a:lnTo>
                    <a:lnTo>
                      <a:pt x="98" y="370"/>
                    </a:lnTo>
                    <a:lnTo>
                      <a:pt x="94" y="370"/>
                    </a:lnTo>
                    <a:lnTo>
                      <a:pt x="91" y="369"/>
                    </a:lnTo>
                    <a:lnTo>
                      <a:pt x="90" y="369"/>
                    </a:lnTo>
                    <a:lnTo>
                      <a:pt x="87" y="369"/>
                    </a:lnTo>
                    <a:lnTo>
                      <a:pt x="86" y="369"/>
                    </a:lnTo>
                    <a:lnTo>
                      <a:pt x="85" y="370"/>
                    </a:lnTo>
                    <a:lnTo>
                      <a:pt x="84" y="370"/>
                    </a:lnTo>
                    <a:lnTo>
                      <a:pt x="79" y="369"/>
                    </a:lnTo>
                    <a:lnTo>
                      <a:pt x="77" y="367"/>
                    </a:lnTo>
                    <a:lnTo>
                      <a:pt x="76" y="367"/>
                    </a:lnTo>
                    <a:lnTo>
                      <a:pt x="75" y="366"/>
                    </a:lnTo>
                    <a:lnTo>
                      <a:pt x="73" y="366"/>
                    </a:lnTo>
                    <a:lnTo>
                      <a:pt x="71" y="366"/>
                    </a:lnTo>
                    <a:lnTo>
                      <a:pt x="70" y="366"/>
                    </a:lnTo>
                    <a:lnTo>
                      <a:pt x="68" y="362"/>
                    </a:lnTo>
                    <a:lnTo>
                      <a:pt x="65" y="362"/>
                    </a:lnTo>
                    <a:lnTo>
                      <a:pt x="62" y="362"/>
                    </a:lnTo>
                    <a:lnTo>
                      <a:pt x="60" y="362"/>
                    </a:lnTo>
                    <a:lnTo>
                      <a:pt x="58" y="361"/>
                    </a:lnTo>
                    <a:lnTo>
                      <a:pt x="57" y="360"/>
                    </a:lnTo>
                    <a:lnTo>
                      <a:pt x="56" y="359"/>
                    </a:lnTo>
                    <a:lnTo>
                      <a:pt x="54" y="357"/>
                    </a:lnTo>
                    <a:lnTo>
                      <a:pt x="54" y="356"/>
                    </a:lnTo>
                    <a:lnTo>
                      <a:pt x="53" y="355"/>
                    </a:lnTo>
                    <a:lnTo>
                      <a:pt x="52" y="353"/>
                    </a:lnTo>
                    <a:lnTo>
                      <a:pt x="48" y="352"/>
                    </a:lnTo>
                    <a:lnTo>
                      <a:pt x="47" y="353"/>
                    </a:lnTo>
                    <a:lnTo>
                      <a:pt x="46" y="355"/>
                    </a:lnTo>
                    <a:lnTo>
                      <a:pt x="44" y="356"/>
                    </a:lnTo>
                    <a:lnTo>
                      <a:pt x="42" y="359"/>
                    </a:lnTo>
                    <a:lnTo>
                      <a:pt x="41" y="361"/>
                    </a:lnTo>
                    <a:lnTo>
                      <a:pt x="38" y="361"/>
                    </a:lnTo>
                    <a:lnTo>
                      <a:pt x="34" y="361"/>
                    </a:lnTo>
                    <a:lnTo>
                      <a:pt x="33" y="362"/>
                    </a:lnTo>
                    <a:lnTo>
                      <a:pt x="33" y="364"/>
                    </a:lnTo>
                    <a:lnTo>
                      <a:pt x="34" y="366"/>
                    </a:lnTo>
                    <a:lnTo>
                      <a:pt x="33" y="369"/>
                    </a:lnTo>
                    <a:lnTo>
                      <a:pt x="33" y="370"/>
                    </a:lnTo>
                    <a:lnTo>
                      <a:pt x="37" y="373"/>
                    </a:lnTo>
                    <a:lnTo>
                      <a:pt x="34" y="376"/>
                    </a:lnTo>
                    <a:lnTo>
                      <a:pt x="34" y="378"/>
                    </a:lnTo>
                    <a:lnTo>
                      <a:pt x="37" y="379"/>
                    </a:lnTo>
                    <a:lnTo>
                      <a:pt x="38" y="381"/>
                    </a:lnTo>
                    <a:lnTo>
                      <a:pt x="39" y="384"/>
                    </a:lnTo>
                    <a:lnTo>
                      <a:pt x="41" y="386"/>
                    </a:lnTo>
                    <a:lnTo>
                      <a:pt x="41" y="389"/>
                    </a:lnTo>
                    <a:lnTo>
                      <a:pt x="39" y="390"/>
                    </a:lnTo>
                    <a:lnTo>
                      <a:pt x="37" y="392"/>
                    </a:lnTo>
                    <a:lnTo>
                      <a:pt x="34" y="392"/>
                    </a:lnTo>
                    <a:lnTo>
                      <a:pt x="32" y="392"/>
                    </a:lnTo>
                    <a:lnTo>
                      <a:pt x="30" y="392"/>
                    </a:lnTo>
                    <a:lnTo>
                      <a:pt x="27" y="390"/>
                    </a:lnTo>
                    <a:lnTo>
                      <a:pt x="27" y="388"/>
                    </a:lnTo>
                    <a:lnTo>
                      <a:pt x="27" y="385"/>
                    </a:lnTo>
                    <a:lnTo>
                      <a:pt x="24" y="386"/>
                    </a:lnTo>
                    <a:lnTo>
                      <a:pt x="21" y="385"/>
                    </a:lnTo>
                    <a:lnTo>
                      <a:pt x="18" y="386"/>
                    </a:lnTo>
                    <a:lnTo>
                      <a:pt x="16" y="389"/>
                    </a:lnTo>
                    <a:lnTo>
                      <a:pt x="13" y="389"/>
                    </a:lnTo>
                    <a:lnTo>
                      <a:pt x="14" y="386"/>
                    </a:lnTo>
                    <a:lnTo>
                      <a:pt x="13" y="384"/>
                    </a:lnTo>
                    <a:lnTo>
                      <a:pt x="10" y="381"/>
                    </a:lnTo>
                    <a:lnTo>
                      <a:pt x="8" y="378"/>
                    </a:lnTo>
                    <a:lnTo>
                      <a:pt x="4" y="374"/>
                    </a:lnTo>
                    <a:lnTo>
                      <a:pt x="2" y="371"/>
                    </a:lnTo>
                    <a:lnTo>
                      <a:pt x="1" y="369"/>
                    </a:lnTo>
                    <a:lnTo>
                      <a:pt x="1" y="364"/>
                    </a:lnTo>
                    <a:lnTo>
                      <a:pt x="0" y="360"/>
                    </a:lnTo>
                    <a:lnTo>
                      <a:pt x="0" y="357"/>
                    </a:lnTo>
                    <a:lnTo>
                      <a:pt x="1" y="352"/>
                    </a:lnTo>
                    <a:lnTo>
                      <a:pt x="2" y="348"/>
                    </a:lnTo>
                    <a:lnTo>
                      <a:pt x="4" y="346"/>
                    </a:lnTo>
                    <a:lnTo>
                      <a:pt x="8" y="342"/>
                    </a:lnTo>
                    <a:lnTo>
                      <a:pt x="10" y="340"/>
                    </a:lnTo>
                    <a:lnTo>
                      <a:pt x="13" y="334"/>
                    </a:lnTo>
                    <a:lnTo>
                      <a:pt x="16" y="332"/>
                    </a:lnTo>
                    <a:lnTo>
                      <a:pt x="18" y="331"/>
                    </a:lnTo>
                    <a:lnTo>
                      <a:pt x="21" y="328"/>
                    </a:lnTo>
                    <a:lnTo>
                      <a:pt x="23" y="327"/>
                    </a:lnTo>
                    <a:lnTo>
                      <a:pt x="25" y="323"/>
                    </a:lnTo>
                    <a:lnTo>
                      <a:pt x="27" y="318"/>
                    </a:lnTo>
                    <a:lnTo>
                      <a:pt x="28" y="315"/>
                    </a:lnTo>
                    <a:lnTo>
                      <a:pt x="28" y="310"/>
                    </a:lnTo>
                    <a:lnTo>
                      <a:pt x="28" y="308"/>
                    </a:lnTo>
                    <a:lnTo>
                      <a:pt x="27" y="303"/>
                    </a:lnTo>
                    <a:lnTo>
                      <a:pt x="27" y="300"/>
                    </a:lnTo>
                    <a:lnTo>
                      <a:pt x="25" y="298"/>
                    </a:lnTo>
                    <a:lnTo>
                      <a:pt x="24" y="295"/>
                    </a:lnTo>
                    <a:lnTo>
                      <a:pt x="21" y="293"/>
                    </a:lnTo>
                    <a:lnTo>
                      <a:pt x="19" y="291"/>
                    </a:lnTo>
                    <a:lnTo>
                      <a:pt x="19" y="288"/>
                    </a:lnTo>
                    <a:lnTo>
                      <a:pt x="19" y="285"/>
                    </a:lnTo>
                    <a:lnTo>
                      <a:pt x="21" y="283"/>
                    </a:lnTo>
                    <a:lnTo>
                      <a:pt x="24" y="280"/>
                    </a:lnTo>
                    <a:lnTo>
                      <a:pt x="27" y="277"/>
                    </a:lnTo>
                    <a:lnTo>
                      <a:pt x="29" y="275"/>
                    </a:lnTo>
                    <a:lnTo>
                      <a:pt x="37" y="272"/>
                    </a:lnTo>
                    <a:lnTo>
                      <a:pt x="39" y="272"/>
                    </a:lnTo>
                    <a:lnTo>
                      <a:pt x="43" y="274"/>
                    </a:lnTo>
                    <a:lnTo>
                      <a:pt x="47" y="274"/>
                    </a:lnTo>
                    <a:lnTo>
                      <a:pt x="49" y="275"/>
                    </a:lnTo>
                    <a:lnTo>
                      <a:pt x="53" y="275"/>
                    </a:lnTo>
                    <a:lnTo>
                      <a:pt x="58" y="275"/>
                    </a:lnTo>
                    <a:lnTo>
                      <a:pt x="70" y="275"/>
                    </a:lnTo>
                    <a:lnTo>
                      <a:pt x="71" y="274"/>
                    </a:lnTo>
                    <a:lnTo>
                      <a:pt x="72" y="271"/>
                    </a:lnTo>
                    <a:lnTo>
                      <a:pt x="75" y="270"/>
                    </a:lnTo>
                    <a:lnTo>
                      <a:pt x="77" y="271"/>
                    </a:lnTo>
                    <a:lnTo>
                      <a:pt x="79" y="270"/>
                    </a:lnTo>
                    <a:lnTo>
                      <a:pt x="82" y="269"/>
                    </a:lnTo>
                    <a:lnTo>
                      <a:pt x="85" y="267"/>
                    </a:lnTo>
                    <a:lnTo>
                      <a:pt x="86" y="267"/>
                    </a:lnTo>
                    <a:lnTo>
                      <a:pt x="89" y="267"/>
                    </a:lnTo>
                    <a:lnTo>
                      <a:pt x="90" y="270"/>
                    </a:lnTo>
                    <a:lnTo>
                      <a:pt x="92" y="271"/>
                    </a:lnTo>
                    <a:lnTo>
                      <a:pt x="94" y="272"/>
                    </a:lnTo>
                    <a:lnTo>
                      <a:pt x="94" y="274"/>
                    </a:lnTo>
                    <a:lnTo>
                      <a:pt x="98" y="277"/>
                    </a:lnTo>
                    <a:lnTo>
                      <a:pt x="99" y="280"/>
                    </a:lnTo>
                    <a:lnTo>
                      <a:pt x="103" y="280"/>
                    </a:lnTo>
                    <a:lnTo>
                      <a:pt x="105" y="280"/>
                    </a:lnTo>
                    <a:lnTo>
                      <a:pt x="108" y="280"/>
                    </a:lnTo>
                    <a:lnTo>
                      <a:pt x="111" y="279"/>
                    </a:lnTo>
                    <a:lnTo>
                      <a:pt x="114" y="275"/>
                    </a:lnTo>
                    <a:lnTo>
                      <a:pt x="115" y="274"/>
                    </a:lnTo>
                    <a:lnTo>
                      <a:pt x="117" y="271"/>
                    </a:lnTo>
                    <a:lnTo>
                      <a:pt x="118" y="269"/>
                    </a:lnTo>
                    <a:lnTo>
                      <a:pt x="119" y="266"/>
                    </a:lnTo>
                    <a:lnTo>
                      <a:pt x="120" y="265"/>
                    </a:lnTo>
                    <a:lnTo>
                      <a:pt x="120" y="262"/>
                    </a:lnTo>
                    <a:lnTo>
                      <a:pt x="120" y="258"/>
                    </a:lnTo>
                    <a:lnTo>
                      <a:pt x="122" y="256"/>
                    </a:lnTo>
                    <a:lnTo>
                      <a:pt x="122" y="255"/>
                    </a:lnTo>
                    <a:lnTo>
                      <a:pt x="122" y="252"/>
                    </a:lnTo>
                    <a:lnTo>
                      <a:pt x="123" y="250"/>
                    </a:lnTo>
                    <a:lnTo>
                      <a:pt x="123" y="248"/>
                    </a:lnTo>
                    <a:lnTo>
                      <a:pt x="125" y="247"/>
                    </a:lnTo>
                    <a:lnTo>
                      <a:pt x="127" y="243"/>
                    </a:lnTo>
                    <a:lnTo>
                      <a:pt x="129" y="242"/>
                    </a:lnTo>
                    <a:lnTo>
                      <a:pt x="132" y="241"/>
                    </a:lnTo>
                    <a:lnTo>
                      <a:pt x="134" y="239"/>
                    </a:lnTo>
                    <a:lnTo>
                      <a:pt x="138" y="237"/>
                    </a:lnTo>
                    <a:lnTo>
                      <a:pt x="138" y="234"/>
                    </a:lnTo>
                    <a:lnTo>
                      <a:pt x="141" y="233"/>
                    </a:lnTo>
                    <a:lnTo>
                      <a:pt x="138" y="228"/>
                    </a:lnTo>
                    <a:lnTo>
                      <a:pt x="138" y="227"/>
                    </a:lnTo>
                    <a:lnTo>
                      <a:pt x="137" y="224"/>
                    </a:lnTo>
                    <a:lnTo>
                      <a:pt x="137" y="220"/>
                    </a:lnTo>
                    <a:lnTo>
                      <a:pt x="137" y="219"/>
                    </a:lnTo>
                    <a:lnTo>
                      <a:pt x="137" y="218"/>
                    </a:lnTo>
                    <a:lnTo>
                      <a:pt x="141" y="215"/>
                    </a:lnTo>
                    <a:lnTo>
                      <a:pt x="142" y="214"/>
                    </a:lnTo>
                    <a:lnTo>
                      <a:pt x="144" y="212"/>
                    </a:lnTo>
                    <a:lnTo>
                      <a:pt x="148" y="209"/>
                    </a:lnTo>
                    <a:lnTo>
                      <a:pt x="151" y="208"/>
                    </a:lnTo>
                    <a:lnTo>
                      <a:pt x="152" y="205"/>
                    </a:lnTo>
                    <a:lnTo>
                      <a:pt x="153" y="200"/>
                    </a:lnTo>
                    <a:lnTo>
                      <a:pt x="153" y="199"/>
                    </a:lnTo>
                    <a:lnTo>
                      <a:pt x="153" y="196"/>
                    </a:lnTo>
                    <a:lnTo>
                      <a:pt x="152" y="194"/>
                    </a:lnTo>
                    <a:lnTo>
                      <a:pt x="152" y="191"/>
                    </a:lnTo>
                    <a:lnTo>
                      <a:pt x="152" y="190"/>
                    </a:lnTo>
                    <a:lnTo>
                      <a:pt x="151" y="188"/>
                    </a:lnTo>
                    <a:lnTo>
                      <a:pt x="151" y="184"/>
                    </a:lnTo>
                    <a:lnTo>
                      <a:pt x="150" y="180"/>
                    </a:lnTo>
                    <a:lnTo>
                      <a:pt x="150" y="177"/>
                    </a:lnTo>
                    <a:lnTo>
                      <a:pt x="151" y="175"/>
                    </a:lnTo>
                    <a:lnTo>
                      <a:pt x="152" y="172"/>
                    </a:lnTo>
                    <a:lnTo>
                      <a:pt x="156" y="169"/>
                    </a:lnTo>
                    <a:lnTo>
                      <a:pt x="157" y="166"/>
                    </a:lnTo>
                    <a:lnTo>
                      <a:pt x="158" y="163"/>
                    </a:lnTo>
                    <a:lnTo>
                      <a:pt x="161" y="160"/>
                    </a:lnTo>
                    <a:lnTo>
                      <a:pt x="162" y="155"/>
                    </a:lnTo>
                    <a:lnTo>
                      <a:pt x="163" y="155"/>
                    </a:lnTo>
                    <a:lnTo>
                      <a:pt x="166" y="152"/>
                    </a:lnTo>
                    <a:lnTo>
                      <a:pt x="171" y="151"/>
                    </a:lnTo>
                    <a:lnTo>
                      <a:pt x="174" y="148"/>
                    </a:lnTo>
                    <a:lnTo>
                      <a:pt x="176" y="147"/>
                    </a:lnTo>
                    <a:lnTo>
                      <a:pt x="180" y="144"/>
                    </a:lnTo>
                    <a:lnTo>
                      <a:pt x="182" y="144"/>
                    </a:lnTo>
                    <a:lnTo>
                      <a:pt x="186" y="141"/>
                    </a:lnTo>
                    <a:lnTo>
                      <a:pt x="189" y="139"/>
                    </a:lnTo>
                    <a:lnTo>
                      <a:pt x="191" y="138"/>
                    </a:lnTo>
                    <a:lnTo>
                      <a:pt x="194" y="136"/>
                    </a:lnTo>
                    <a:lnTo>
                      <a:pt x="196" y="133"/>
                    </a:lnTo>
                    <a:lnTo>
                      <a:pt x="201" y="130"/>
                    </a:lnTo>
                    <a:lnTo>
                      <a:pt x="201" y="128"/>
                    </a:lnTo>
                    <a:lnTo>
                      <a:pt x="203" y="125"/>
                    </a:lnTo>
                    <a:lnTo>
                      <a:pt x="203" y="123"/>
                    </a:lnTo>
                    <a:lnTo>
                      <a:pt x="204" y="120"/>
                    </a:lnTo>
                    <a:lnTo>
                      <a:pt x="203" y="118"/>
                    </a:lnTo>
                    <a:lnTo>
                      <a:pt x="203" y="115"/>
                    </a:lnTo>
                    <a:lnTo>
                      <a:pt x="201" y="110"/>
                    </a:lnTo>
                    <a:lnTo>
                      <a:pt x="198" y="106"/>
                    </a:lnTo>
                    <a:lnTo>
                      <a:pt x="195" y="105"/>
                    </a:lnTo>
                    <a:lnTo>
                      <a:pt x="193" y="103"/>
                    </a:lnTo>
                    <a:lnTo>
                      <a:pt x="191" y="103"/>
                    </a:lnTo>
                    <a:lnTo>
                      <a:pt x="189" y="100"/>
                    </a:lnTo>
                    <a:lnTo>
                      <a:pt x="186" y="99"/>
                    </a:lnTo>
                    <a:lnTo>
                      <a:pt x="182" y="99"/>
                    </a:lnTo>
                    <a:lnTo>
                      <a:pt x="180" y="96"/>
                    </a:lnTo>
                    <a:lnTo>
                      <a:pt x="179" y="96"/>
                    </a:lnTo>
                    <a:lnTo>
                      <a:pt x="175" y="94"/>
                    </a:lnTo>
                    <a:lnTo>
                      <a:pt x="172" y="92"/>
                    </a:lnTo>
                    <a:lnTo>
                      <a:pt x="169" y="91"/>
                    </a:lnTo>
                    <a:lnTo>
                      <a:pt x="166" y="87"/>
                    </a:lnTo>
                    <a:lnTo>
                      <a:pt x="163" y="86"/>
                    </a:lnTo>
                    <a:lnTo>
                      <a:pt x="162" y="85"/>
                    </a:lnTo>
                    <a:lnTo>
                      <a:pt x="161" y="81"/>
                    </a:lnTo>
                    <a:lnTo>
                      <a:pt x="160" y="79"/>
                    </a:lnTo>
                    <a:lnTo>
                      <a:pt x="160" y="77"/>
                    </a:lnTo>
                    <a:lnTo>
                      <a:pt x="160" y="75"/>
                    </a:lnTo>
                    <a:lnTo>
                      <a:pt x="162" y="72"/>
                    </a:lnTo>
                    <a:lnTo>
                      <a:pt x="163" y="71"/>
                    </a:lnTo>
                    <a:lnTo>
                      <a:pt x="166" y="71"/>
                    </a:lnTo>
                    <a:lnTo>
                      <a:pt x="167" y="70"/>
                    </a:lnTo>
                    <a:lnTo>
                      <a:pt x="171" y="68"/>
                    </a:lnTo>
                    <a:lnTo>
                      <a:pt x="174" y="66"/>
                    </a:lnTo>
                    <a:lnTo>
                      <a:pt x="176" y="65"/>
                    </a:lnTo>
                    <a:lnTo>
                      <a:pt x="177" y="63"/>
                    </a:lnTo>
                    <a:lnTo>
                      <a:pt x="180" y="62"/>
                    </a:lnTo>
                    <a:lnTo>
                      <a:pt x="181" y="60"/>
                    </a:lnTo>
                    <a:lnTo>
                      <a:pt x="182" y="58"/>
                    </a:lnTo>
                    <a:lnTo>
                      <a:pt x="185" y="57"/>
                    </a:lnTo>
                    <a:lnTo>
                      <a:pt x="186" y="54"/>
                    </a:lnTo>
                    <a:lnTo>
                      <a:pt x="188" y="52"/>
                    </a:lnTo>
                    <a:lnTo>
                      <a:pt x="189" y="49"/>
                    </a:lnTo>
                    <a:lnTo>
                      <a:pt x="190" y="48"/>
                    </a:lnTo>
                    <a:lnTo>
                      <a:pt x="191" y="46"/>
                    </a:lnTo>
                    <a:lnTo>
                      <a:pt x="191" y="44"/>
                    </a:lnTo>
                    <a:lnTo>
                      <a:pt x="193" y="43"/>
                    </a:lnTo>
                    <a:lnTo>
                      <a:pt x="198" y="42"/>
                    </a:lnTo>
                    <a:lnTo>
                      <a:pt x="207" y="42"/>
                    </a:lnTo>
                    <a:lnTo>
                      <a:pt x="209" y="42"/>
                    </a:lnTo>
                    <a:lnTo>
                      <a:pt x="212" y="42"/>
                    </a:lnTo>
                    <a:lnTo>
                      <a:pt x="215" y="42"/>
                    </a:lnTo>
                    <a:lnTo>
                      <a:pt x="218" y="43"/>
                    </a:lnTo>
                    <a:lnTo>
                      <a:pt x="219" y="43"/>
                    </a:lnTo>
                    <a:lnTo>
                      <a:pt x="220" y="44"/>
                    </a:lnTo>
                    <a:lnTo>
                      <a:pt x="222" y="46"/>
                    </a:lnTo>
                    <a:lnTo>
                      <a:pt x="223" y="46"/>
                    </a:lnTo>
                    <a:lnTo>
                      <a:pt x="224" y="46"/>
                    </a:lnTo>
                    <a:lnTo>
                      <a:pt x="226" y="44"/>
                    </a:lnTo>
                    <a:lnTo>
                      <a:pt x="227" y="43"/>
                    </a:lnTo>
                    <a:lnTo>
                      <a:pt x="227" y="42"/>
                    </a:lnTo>
                    <a:lnTo>
                      <a:pt x="226" y="41"/>
                    </a:lnTo>
                    <a:lnTo>
                      <a:pt x="224" y="41"/>
                    </a:lnTo>
                    <a:lnTo>
                      <a:pt x="223" y="41"/>
                    </a:lnTo>
                    <a:lnTo>
                      <a:pt x="222" y="39"/>
                    </a:lnTo>
                    <a:lnTo>
                      <a:pt x="220" y="37"/>
                    </a:lnTo>
                    <a:lnTo>
                      <a:pt x="219" y="35"/>
                    </a:lnTo>
                    <a:lnTo>
                      <a:pt x="218" y="35"/>
                    </a:lnTo>
                    <a:lnTo>
                      <a:pt x="218" y="34"/>
                    </a:lnTo>
                    <a:lnTo>
                      <a:pt x="219" y="33"/>
                    </a:lnTo>
                    <a:lnTo>
                      <a:pt x="220" y="33"/>
                    </a:lnTo>
                    <a:lnTo>
                      <a:pt x="220" y="32"/>
                    </a:lnTo>
                    <a:lnTo>
                      <a:pt x="220" y="30"/>
                    </a:lnTo>
                    <a:lnTo>
                      <a:pt x="220" y="27"/>
                    </a:lnTo>
                    <a:lnTo>
                      <a:pt x="222" y="27"/>
                    </a:lnTo>
                    <a:lnTo>
                      <a:pt x="220" y="25"/>
                    </a:lnTo>
                    <a:lnTo>
                      <a:pt x="219" y="24"/>
                    </a:lnTo>
                    <a:lnTo>
                      <a:pt x="219" y="22"/>
                    </a:lnTo>
                    <a:lnTo>
                      <a:pt x="220" y="22"/>
                    </a:lnTo>
                    <a:lnTo>
                      <a:pt x="223" y="20"/>
                    </a:lnTo>
                    <a:lnTo>
                      <a:pt x="226" y="20"/>
                    </a:lnTo>
                    <a:lnTo>
                      <a:pt x="227" y="20"/>
                    </a:lnTo>
                    <a:lnTo>
                      <a:pt x="229" y="24"/>
                    </a:lnTo>
                    <a:lnTo>
                      <a:pt x="231" y="24"/>
                    </a:lnTo>
                    <a:lnTo>
                      <a:pt x="233" y="24"/>
                    </a:lnTo>
                    <a:lnTo>
                      <a:pt x="236" y="24"/>
                    </a:lnTo>
                    <a:lnTo>
                      <a:pt x="241" y="24"/>
                    </a:lnTo>
                    <a:lnTo>
                      <a:pt x="246" y="24"/>
                    </a:lnTo>
                    <a:lnTo>
                      <a:pt x="248" y="22"/>
                    </a:lnTo>
                    <a:lnTo>
                      <a:pt x="250" y="22"/>
                    </a:lnTo>
                    <a:lnTo>
                      <a:pt x="252" y="22"/>
                    </a:lnTo>
                    <a:lnTo>
                      <a:pt x="253" y="20"/>
                    </a:lnTo>
                    <a:lnTo>
                      <a:pt x="256" y="20"/>
                    </a:lnTo>
                    <a:lnTo>
                      <a:pt x="257" y="19"/>
                    </a:lnTo>
                    <a:lnTo>
                      <a:pt x="260" y="19"/>
                    </a:lnTo>
                    <a:lnTo>
                      <a:pt x="261" y="16"/>
                    </a:lnTo>
                    <a:lnTo>
                      <a:pt x="262" y="16"/>
                    </a:lnTo>
                    <a:lnTo>
                      <a:pt x="265" y="14"/>
                    </a:lnTo>
                    <a:lnTo>
                      <a:pt x="267" y="13"/>
                    </a:lnTo>
                    <a:lnTo>
                      <a:pt x="269" y="11"/>
                    </a:lnTo>
                    <a:lnTo>
                      <a:pt x="271" y="10"/>
                    </a:lnTo>
                    <a:lnTo>
                      <a:pt x="275" y="9"/>
                    </a:lnTo>
                    <a:lnTo>
                      <a:pt x="280" y="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7" name="Freeform 237">
                <a:extLst>
                  <a:ext uri="{FF2B5EF4-FFF2-40B4-BE49-F238E27FC236}">
                    <a16:creationId xmlns:a16="http://schemas.microsoft.com/office/drawing/2014/main" id="{F4CC542B-67DD-4F29-9758-F4EC36443FA3}"/>
                  </a:ext>
                </a:extLst>
              </p:cNvPr>
              <p:cNvSpPr>
                <a:spLocks/>
              </p:cNvSpPr>
              <p:nvPr/>
            </p:nvSpPr>
            <p:spPr bwMode="auto">
              <a:xfrm>
                <a:off x="6142038" y="2379663"/>
                <a:ext cx="661987" cy="633413"/>
              </a:xfrm>
              <a:custGeom>
                <a:avLst/>
                <a:gdLst>
                  <a:gd name="T0" fmla="*/ 43 w 417"/>
                  <a:gd name="T1" fmla="*/ 240 h 399"/>
                  <a:gd name="T2" fmla="*/ 33 w 417"/>
                  <a:gd name="T3" fmla="*/ 209 h 399"/>
                  <a:gd name="T4" fmla="*/ 39 w 417"/>
                  <a:gd name="T5" fmla="*/ 173 h 399"/>
                  <a:gd name="T6" fmla="*/ 31 w 417"/>
                  <a:gd name="T7" fmla="*/ 137 h 399"/>
                  <a:gd name="T8" fmla="*/ 2 w 417"/>
                  <a:gd name="T9" fmla="*/ 106 h 399"/>
                  <a:gd name="T10" fmla="*/ 24 w 417"/>
                  <a:gd name="T11" fmla="*/ 97 h 399"/>
                  <a:gd name="T12" fmla="*/ 40 w 417"/>
                  <a:gd name="T13" fmla="*/ 110 h 399"/>
                  <a:gd name="T14" fmla="*/ 62 w 417"/>
                  <a:gd name="T15" fmla="*/ 109 h 399"/>
                  <a:gd name="T16" fmla="*/ 71 w 417"/>
                  <a:gd name="T17" fmla="*/ 91 h 399"/>
                  <a:gd name="T18" fmla="*/ 83 w 417"/>
                  <a:gd name="T19" fmla="*/ 100 h 399"/>
                  <a:gd name="T20" fmla="*/ 99 w 417"/>
                  <a:gd name="T21" fmla="*/ 106 h 399"/>
                  <a:gd name="T22" fmla="*/ 115 w 417"/>
                  <a:gd name="T23" fmla="*/ 88 h 399"/>
                  <a:gd name="T24" fmla="*/ 135 w 417"/>
                  <a:gd name="T25" fmla="*/ 81 h 399"/>
                  <a:gd name="T26" fmla="*/ 143 w 417"/>
                  <a:gd name="T27" fmla="*/ 61 h 399"/>
                  <a:gd name="T28" fmla="*/ 147 w 417"/>
                  <a:gd name="T29" fmla="*/ 38 h 399"/>
                  <a:gd name="T30" fmla="*/ 166 w 417"/>
                  <a:gd name="T31" fmla="*/ 33 h 399"/>
                  <a:gd name="T32" fmla="*/ 195 w 417"/>
                  <a:gd name="T33" fmla="*/ 30 h 399"/>
                  <a:gd name="T34" fmla="*/ 208 w 417"/>
                  <a:gd name="T35" fmla="*/ 20 h 399"/>
                  <a:gd name="T36" fmla="*/ 227 w 417"/>
                  <a:gd name="T37" fmla="*/ 26 h 399"/>
                  <a:gd name="T38" fmla="*/ 249 w 417"/>
                  <a:gd name="T39" fmla="*/ 25 h 399"/>
                  <a:gd name="T40" fmla="*/ 271 w 417"/>
                  <a:gd name="T41" fmla="*/ 17 h 399"/>
                  <a:gd name="T42" fmla="*/ 289 w 417"/>
                  <a:gd name="T43" fmla="*/ 17 h 399"/>
                  <a:gd name="T44" fmla="*/ 318 w 417"/>
                  <a:gd name="T45" fmla="*/ 26 h 399"/>
                  <a:gd name="T46" fmla="*/ 337 w 417"/>
                  <a:gd name="T47" fmla="*/ 21 h 399"/>
                  <a:gd name="T48" fmla="*/ 352 w 417"/>
                  <a:gd name="T49" fmla="*/ 2 h 399"/>
                  <a:gd name="T50" fmla="*/ 379 w 417"/>
                  <a:gd name="T51" fmla="*/ 11 h 399"/>
                  <a:gd name="T52" fmla="*/ 367 w 417"/>
                  <a:gd name="T53" fmla="*/ 12 h 399"/>
                  <a:gd name="T54" fmla="*/ 382 w 417"/>
                  <a:gd name="T55" fmla="*/ 30 h 399"/>
                  <a:gd name="T56" fmla="*/ 396 w 417"/>
                  <a:gd name="T57" fmla="*/ 44 h 399"/>
                  <a:gd name="T58" fmla="*/ 394 w 417"/>
                  <a:gd name="T59" fmla="*/ 63 h 399"/>
                  <a:gd name="T60" fmla="*/ 369 w 417"/>
                  <a:gd name="T61" fmla="*/ 99 h 399"/>
                  <a:gd name="T62" fmla="*/ 361 w 417"/>
                  <a:gd name="T63" fmla="*/ 105 h 399"/>
                  <a:gd name="T64" fmla="*/ 371 w 417"/>
                  <a:gd name="T65" fmla="*/ 119 h 399"/>
                  <a:gd name="T66" fmla="*/ 389 w 417"/>
                  <a:gd name="T67" fmla="*/ 110 h 399"/>
                  <a:gd name="T68" fmla="*/ 398 w 417"/>
                  <a:gd name="T69" fmla="*/ 100 h 399"/>
                  <a:gd name="T70" fmla="*/ 407 w 417"/>
                  <a:gd name="T71" fmla="*/ 134 h 399"/>
                  <a:gd name="T72" fmla="*/ 394 w 417"/>
                  <a:gd name="T73" fmla="*/ 144 h 399"/>
                  <a:gd name="T74" fmla="*/ 414 w 417"/>
                  <a:gd name="T75" fmla="*/ 164 h 399"/>
                  <a:gd name="T76" fmla="*/ 401 w 417"/>
                  <a:gd name="T77" fmla="*/ 195 h 399"/>
                  <a:gd name="T78" fmla="*/ 376 w 417"/>
                  <a:gd name="T79" fmla="*/ 209 h 399"/>
                  <a:gd name="T80" fmla="*/ 367 w 417"/>
                  <a:gd name="T81" fmla="*/ 233 h 399"/>
                  <a:gd name="T82" fmla="*/ 370 w 417"/>
                  <a:gd name="T83" fmla="*/ 246 h 399"/>
                  <a:gd name="T84" fmla="*/ 343 w 417"/>
                  <a:gd name="T85" fmla="*/ 265 h 399"/>
                  <a:gd name="T86" fmla="*/ 310 w 417"/>
                  <a:gd name="T87" fmla="*/ 267 h 399"/>
                  <a:gd name="T88" fmla="*/ 315 w 417"/>
                  <a:gd name="T89" fmla="*/ 284 h 399"/>
                  <a:gd name="T90" fmla="*/ 298 w 417"/>
                  <a:gd name="T91" fmla="*/ 285 h 399"/>
                  <a:gd name="T92" fmla="*/ 267 w 417"/>
                  <a:gd name="T93" fmla="*/ 308 h 399"/>
                  <a:gd name="T94" fmla="*/ 260 w 417"/>
                  <a:gd name="T95" fmla="*/ 334 h 399"/>
                  <a:gd name="T96" fmla="*/ 294 w 417"/>
                  <a:gd name="T97" fmla="*/ 361 h 399"/>
                  <a:gd name="T98" fmla="*/ 265 w 417"/>
                  <a:gd name="T99" fmla="*/ 391 h 399"/>
                  <a:gd name="T100" fmla="*/ 238 w 417"/>
                  <a:gd name="T101" fmla="*/ 393 h 399"/>
                  <a:gd name="T102" fmla="*/ 227 w 417"/>
                  <a:gd name="T103" fmla="*/ 371 h 399"/>
                  <a:gd name="T104" fmla="*/ 202 w 417"/>
                  <a:gd name="T105" fmla="*/ 367 h 399"/>
                  <a:gd name="T106" fmla="*/ 167 w 417"/>
                  <a:gd name="T107" fmla="*/ 349 h 399"/>
                  <a:gd name="T108" fmla="*/ 177 w 417"/>
                  <a:gd name="T109" fmla="*/ 330 h 399"/>
                  <a:gd name="T110" fmla="*/ 151 w 417"/>
                  <a:gd name="T111" fmla="*/ 311 h 399"/>
                  <a:gd name="T112" fmla="*/ 130 w 417"/>
                  <a:gd name="T113" fmla="*/ 291 h 399"/>
                  <a:gd name="T114" fmla="*/ 121 w 417"/>
                  <a:gd name="T115" fmla="*/ 259 h 399"/>
                  <a:gd name="T116" fmla="*/ 90 w 417"/>
                  <a:gd name="T117" fmla="*/ 26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7" h="399">
                    <a:moveTo>
                      <a:pt x="66" y="263"/>
                    </a:moveTo>
                    <a:lnTo>
                      <a:pt x="64" y="262"/>
                    </a:lnTo>
                    <a:lnTo>
                      <a:pt x="62" y="262"/>
                    </a:lnTo>
                    <a:lnTo>
                      <a:pt x="59" y="261"/>
                    </a:lnTo>
                    <a:lnTo>
                      <a:pt x="57" y="261"/>
                    </a:lnTo>
                    <a:lnTo>
                      <a:pt x="54" y="259"/>
                    </a:lnTo>
                    <a:lnTo>
                      <a:pt x="53" y="258"/>
                    </a:lnTo>
                    <a:lnTo>
                      <a:pt x="49" y="258"/>
                    </a:lnTo>
                    <a:lnTo>
                      <a:pt x="48" y="256"/>
                    </a:lnTo>
                    <a:lnTo>
                      <a:pt x="48" y="254"/>
                    </a:lnTo>
                    <a:lnTo>
                      <a:pt x="47" y="252"/>
                    </a:lnTo>
                    <a:lnTo>
                      <a:pt x="47" y="247"/>
                    </a:lnTo>
                    <a:lnTo>
                      <a:pt x="45" y="244"/>
                    </a:lnTo>
                    <a:lnTo>
                      <a:pt x="43" y="240"/>
                    </a:lnTo>
                    <a:lnTo>
                      <a:pt x="43" y="238"/>
                    </a:lnTo>
                    <a:lnTo>
                      <a:pt x="43" y="234"/>
                    </a:lnTo>
                    <a:lnTo>
                      <a:pt x="43" y="232"/>
                    </a:lnTo>
                    <a:lnTo>
                      <a:pt x="43" y="228"/>
                    </a:lnTo>
                    <a:lnTo>
                      <a:pt x="43" y="225"/>
                    </a:lnTo>
                    <a:lnTo>
                      <a:pt x="43" y="224"/>
                    </a:lnTo>
                    <a:lnTo>
                      <a:pt x="43" y="220"/>
                    </a:lnTo>
                    <a:lnTo>
                      <a:pt x="42" y="219"/>
                    </a:lnTo>
                    <a:lnTo>
                      <a:pt x="40" y="218"/>
                    </a:lnTo>
                    <a:lnTo>
                      <a:pt x="39" y="216"/>
                    </a:lnTo>
                    <a:lnTo>
                      <a:pt x="36" y="215"/>
                    </a:lnTo>
                    <a:lnTo>
                      <a:pt x="35" y="213"/>
                    </a:lnTo>
                    <a:lnTo>
                      <a:pt x="34" y="211"/>
                    </a:lnTo>
                    <a:lnTo>
                      <a:pt x="33" y="209"/>
                    </a:lnTo>
                    <a:lnTo>
                      <a:pt x="31" y="205"/>
                    </a:lnTo>
                    <a:lnTo>
                      <a:pt x="29" y="202"/>
                    </a:lnTo>
                    <a:lnTo>
                      <a:pt x="28" y="200"/>
                    </a:lnTo>
                    <a:lnTo>
                      <a:pt x="28" y="199"/>
                    </a:lnTo>
                    <a:lnTo>
                      <a:pt x="29" y="196"/>
                    </a:lnTo>
                    <a:lnTo>
                      <a:pt x="30" y="195"/>
                    </a:lnTo>
                    <a:lnTo>
                      <a:pt x="31" y="190"/>
                    </a:lnTo>
                    <a:lnTo>
                      <a:pt x="33" y="187"/>
                    </a:lnTo>
                    <a:lnTo>
                      <a:pt x="34" y="186"/>
                    </a:lnTo>
                    <a:lnTo>
                      <a:pt x="35" y="185"/>
                    </a:lnTo>
                    <a:lnTo>
                      <a:pt x="36" y="182"/>
                    </a:lnTo>
                    <a:lnTo>
                      <a:pt x="35" y="180"/>
                    </a:lnTo>
                    <a:lnTo>
                      <a:pt x="36" y="176"/>
                    </a:lnTo>
                    <a:lnTo>
                      <a:pt x="39" y="173"/>
                    </a:lnTo>
                    <a:lnTo>
                      <a:pt x="40" y="171"/>
                    </a:lnTo>
                    <a:lnTo>
                      <a:pt x="40" y="168"/>
                    </a:lnTo>
                    <a:lnTo>
                      <a:pt x="40" y="166"/>
                    </a:lnTo>
                    <a:lnTo>
                      <a:pt x="42" y="159"/>
                    </a:lnTo>
                    <a:lnTo>
                      <a:pt x="42" y="157"/>
                    </a:lnTo>
                    <a:lnTo>
                      <a:pt x="43" y="153"/>
                    </a:lnTo>
                    <a:lnTo>
                      <a:pt x="43" y="150"/>
                    </a:lnTo>
                    <a:lnTo>
                      <a:pt x="43" y="148"/>
                    </a:lnTo>
                    <a:lnTo>
                      <a:pt x="42" y="148"/>
                    </a:lnTo>
                    <a:lnTo>
                      <a:pt x="40" y="145"/>
                    </a:lnTo>
                    <a:lnTo>
                      <a:pt x="36" y="140"/>
                    </a:lnTo>
                    <a:lnTo>
                      <a:pt x="35" y="139"/>
                    </a:lnTo>
                    <a:lnTo>
                      <a:pt x="34" y="138"/>
                    </a:lnTo>
                    <a:lnTo>
                      <a:pt x="31" y="137"/>
                    </a:lnTo>
                    <a:lnTo>
                      <a:pt x="30" y="137"/>
                    </a:lnTo>
                    <a:lnTo>
                      <a:pt x="26" y="135"/>
                    </a:lnTo>
                    <a:lnTo>
                      <a:pt x="24" y="135"/>
                    </a:lnTo>
                    <a:lnTo>
                      <a:pt x="19" y="134"/>
                    </a:lnTo>
                    <a:lnTo>
                      <a:pt x="16" y="131"/>
                    </a:lnTo>
                    <a:lnTo>
                      <a:pt x="11" y="130"/>
                    </a:lnTo>
                    <a:lnTo>
                      <a:pt x="9" y="128"/>
                    </a:lnTo>
                    <a:lnTo>
                      <a:pt x="5" y="125"/>
                    </a:lnTo>
                    <a:lnTo>
                      <a:pt x="2" y="123"/>
                    </a:lnTo>
                    <a:lnTo>
                      <a:pt x="1" y="119"/>
                    </a:lnTo>
                    <a:lnTo>
                      <a:pt x="1" y="115"/>
                    </a:lnTo>
                    <a:lnTo>
                      <a:pt x="0" y="111"/>
                    </a:lnTo>
                    <a:lnTo>
                      <a:pt x="0" y="107"/>
                    </a:lnTo>
                    <a:lnTo>
                      <a:pt x="2" y="106"/>
                    </a:lnTo>
                    <a:lnTo>
                      <a:pt x="3" y="105"/>
                    </a:lnTo>
                    <a:lnTo>
                      <a:pt x="5" y="104"/>
                    </a:lnTo>
                    <a:lnTo>
                      <a:pt x="5" y="100"/>
                    </a:lnTo>
                    <a:lnTo>
                      <a:pt x="6" y="99"/>
                    </a:lnTo>
                    <a:lnTo>
                      <a:pt x="9" y="96"/>
                    </a:lnTo>
                    <a:lnTo>
                      <a:pt x="10" y="96"/>
                    </a:lnTo>
                    <a:lnTo>
                      <a:pt x="12" y="96"/>
                    </a:lnTo>
                    <a:lnTo>
                      <a:pt x="14" y="96"/>
                    </a:lnTo>
                    <a:lnTo>
                      <a:pt x="15" y="96"/>
                    </a:lnTo>
                    <a:lnTo>
                      <a:pt x="16" y="95"/>
                    </a:lnTo>
                    <a:lnTo>
                      <a:pt x="17" y="95"/>
                    </a:lnTo>
                    <a:lnTo>
                      <a:pt x="19" y="96"/>
                    </a:lnTo>
                    <a:lnTo>
                      <a:pt x="21" y="97"/>
                    </a:lnTo>
                    <a:lnTo>
                      <a:pt x="24" y="97"/>
                    </a:lnTo>
                    <a:lnTo>
                      <a:pt x="25" y="97"/>
                    </a:lnTo>
                    <a:lnTo>
                      <a:pt x="25" y="99"/>
                    </a:lnTo>
                    <a:lnTo>
                      <a:pt x="26" y="100"/>
                    </a:lnTo>
                    <a:lnTo>
                      <a:pt x="28" y="100"/>
                    </a:lnTo>
                    <a:lnTo>
                      <a:pt x="30" y="101"/>
                    </a:lnTo>
                    <a:lnTo>
                      <a:pt x="31" y="105"/>
                    </a:lnTo>
                    <a:lnTo>
                      <a:pt x="33" y="106"/>
                    </a:lnTo>
                    <a:lnTo>
                      <a:pt x="34" y="109"/>
                    </a:lnTo>
                    <a:lnTo>
                      <a:pt x="35" y="107"/>
                    </a:lnTo>
                    <a:lnTo>
                      <a:pt x="39" y="107"/>
                    </a:lnTo>
                    <a:lnTo>
                      <a:pt x="40" y="107"/>
                    </a:lnTo>
                    <a:lnTo>
                      <a:pt x="39" y="109"/>
                    </a:lnTo>
                    <a:lnTo>
                      <a:pt x="39" y="111"/>
                    </a:lnTo>
                    <a:lnTo>
                      <a:pt x="40" y="110"/>
                    </a:lnTo>
                    <a:lnTo>
                      <a:pt x="42" y="110"/>
                    </a:lnTo>
                    <a:lnTo>
                      <a:pt x="44" y="110"/>
                    </a:lnTo>
                    <a:lnTo>
                      <a:pt x="47" y="111"/>
                    </a:lnTo>
                    <a:lnTo>
                      <a:pt x="48" y="112"/>
                    </a:lnTo>
                    <a:lnTo>
                      <a:pt x="50" y="114"/>
                    </a:lnTo>
                    <a:lnTo>
                      <a:pt x="53" y="115"/>
                    </a:lnTo>
                    <a:lnTo>
                      <a:pt x="55" y="116"/>
                    </a:lnTo>
                    <a:lnTo>
                      <a:pt x="58" y="116"/>
                    </a:lnTo>
                    <a:lnTo>
                      <a:pt x="58" y="119"/>
                    </a:lnTo>
                    <a:lnTo>
                      <a:pt x="59" y="119"/>
                    </a:lnTo>
                    <a:lnTo>
                      <a:pt x="63" y="116"/>
                    </a:lnTo>
                    <a:lnTo>
                      <a:pt x="64" y="114"/>
                    </a:lnTo>
                    <a:lnTo>
                      <a:pt x="64" y="111"/>
                    </a:lnTo>
                    <a:lnTo>
                      <a:pt x="62" y="109"/>
                    </a:lnTo>
                    <a:lnTo>
                      <a:pt x="63" y="107"/>
                    </a:lnTo>
                    <a:lnTo>
                      <a:pt x="64" y="107"/>
                    </a:lnTo>
                    <a:lnTo>
                      <a:pt x="66" y="106"/>
                    </a:lnTo>
                    <a:lnTo>
                      <a:pt x="66" y="104"/>
                    </a:lnTo>
                    <a:lnTo>
                      <a:pt x="66" y="101"/>
                    </a:lnTo>
                    <a:lnTo>
                      <a:pt x="64" y="100"/>
                    </a:lnTo>
                    <a:lnTo>
                      <a:pt x="64" y="99"/>
                    </a:lnTo>
                    <a:lnTo>
                      <a:pt x="66" y="97"/>
                    </a:lnTo>
                    <a:lnTo>
                      <a:pt x="63" y="96"/>
                    </a:lnTo>
                    <a:lnTo>
                      <a:pt x="64" y="95"/>
                    </a:lnTo>
                    <a:lnTo>
                      <a:pt x="66" y="93"/>
                    </a:lnTo>
                    <a:lnTo>
                      <a:pt x="68" y="93"/>
                    </a:lnTo>
                    <a:lnTo>
                      <a:pt x="69" y="91"/>
                    </a:lnTo>
                    <a:lnTo>
                      <a:pt x="71" y="91"/>
                    </a:lnTo>
                    <a:lnTo>
                      <a:pt x="72" y="90"/>
                    </a:lnTo>
                    <a:lnTo>
                      <a:pt x="74" y="88"/>
                    </a:lnTo>
                    <a:lnTo>
                      <a:pt x="74" y="86"/>
                    </a:lnTo>
                    <a:lnTo>
                      <a:pt x="76" y="86"/>
                    </a:lnTo>
                    <a:lnTo>
                      <a:pt x="78" y="86"/>
                    </a:lnTo>
                    <a:lnTo>
                      <a:pt x="80" y="88"/>
                    </a:lnTo>
                    <a:lnTo>
                      <a:pt x="78" y="90"/>
                    </a:lnTo>
                    <a:lnTo>
                      <a:pt x="80" y="92"/>
                    </a:lnTo>
                    <a:lnTo>
                      <a:pt x="78" y="95"/>
                    </a:lnTo>
                    <a:lnTo>
                      <a:pt x="78" y="96"/>
                    </a:lnTo>
                    <a:lnTo>
                      <a:pt x="80" y="96"/>
                    </a:lnTo>
                    <a:lnTo>
                      <a:pt x="81" y="97"/>
                    </a:lnTo>
                    <a:lnTo>
                      <a:pt x="81" y="99"/>
                    </a:lnTo>
                    <a:lnTo>
                      <a:pt x="83" y="100"/>
                    </a:lnTo>
                    <a:lnTo>
                      <a:pt x="85" y="100"/>
                    </a:lnTo>
                    <a:lnTo>
                      <a:pt x="86" y="101"/>
                    </a:lnTo>
                    <a:lnTo>
                      <a:pt x="86" y="104"/>
                    </a:lnTo>
                    <a:lnTo>
                      <a:pt x="86" y="106"/>
                    </a:lnTo>
                    <a:lnTo>
                      <a:pt x="86" y="109"/>
                    </a:lnTo>
                    <a:lnTo>
                      <a:pt x="87" y="110"/>
                    </a:lnTo>
                    <a:lnTo>
                      <a:pt x="88" y="112"/>
                    </a:lnTo>
                    <a:lnTo>
                      <a:pt x="90" y="112"/>
                    </a:lnTo>
                    <a:lnTo>
                      <a:pt x="91" y="112"/>
                    </a:lnTo>
                    <a:lnTo>
                      <a:pt x="93" y="111"/>
                    </a:lnTo>
                    <a:lnTo>
                      <a:pt x="93" y="109"/>
                    </a:lnTo>
                    <a:lnTo>
                      <a:pt x="95" y="107"/>
                    </a:lnTo>
                    <a:lnTo>
                      <a:pt x="97" y="106"/>
                    </a:lnTo>
                    <a:lnTo>
                      <a:pt x="99" y="106"/>
                    </a:lnTo>
                    <a:lnTo>
                      <a:pt x="100" y="104"/>
                    </a:lnTo>
                    <a:lnTo>
                      <a:pt x="101" y="100"/>
                    </a:lnTo>
                    <a:lnTo>
                      <a:pt x="102" y="96"/>
                    </a:lnTo>
                    <a:lnTo>
                      <a:pt x="102" y="91"/>
                    </a:lnTo>
                    <a:lnTo>
                      <a:pt x="104" y="90"/>
                    </a:lnTo>
                    <a:lnTo>
                      <a:pt x="105" y="92"/>
                    </a:lnTo>
                    <a:lnTo>
                      <a:pt x="106" y="93"/>
                    </a:lnTo>
                    <a:lnTo>
                      <a:pt x="107" y="95"/>
                    </a:lnTo>
                    <a:lnTo>
                      <a:pt x="109" y="93"/>
                    </a:lnTo>
                    <a:lnTo>
                      <a:pt x="109" y="92"/>
                    </a:lnTo>
                    <a:lnTo>
                      <a:pt x="109" y="90"/>
                    </a:lnTo>
                    <a:lnTo>
                      <a:pt x="110" y="88"/>
                    </a:lnTo>
                    <a:lnTo>
                      <a:pt x="112" y="88"/>
                    </a:lnTo>
                    <a:lnTo>
                      <a:pt x="115" y="88"/>
                    </a:lnTo>
                    <a:lnTo>
                      <a:pt x="116" y="90"/>
                    </a:lnTo>
                    <a:lnTo>
                      <a:pt x="119" y="90"/>
                    </a:lnTo>
                    <a:lnTo>
                      <a:pt x="121" y="90"/>
                    </a:lnTo>
                    <a:lnTo>
                      <a:pt x="124" y="90"/>
                    </a:lnTo>
                    <a:lnTo>
                      <a:pt x="128" y="90"/>
                    </a:lnTo>
                    <a:lnTo>
                      <a:pt x="129" y="90"/>
                    </a:lnTo>
                    <a:lnTo>
                      <a:pt x="133" y="91"/>
                    </a:lnTo>
                    <a:lnTo>
                      <a:pt x="133" y="90"/>
                    </a:lnTo>
                    <a:lnTo>
                      <a:pt x="133" y="88"/>
                    </a:lnTo>
                    <a:lnTo>
                      <a:pt x="133" y="85"/>
                    </a:lnTo>
                    <a:lnTo>
                      <a:pt x="133" y="83"/>
                    </a:lnTo>
                    <a:lnTo>
                      <a:pt x="134" y="82"/>
                    </a:lnTo>
                    <a:lnTo>
                      <a:pt x="135" y="82"/>
                    </a:lnTo>
                    <a:lnTo>
                      <a:pt x="135" y="81"/>
                    </a:lnTo>
                    <a:lnTo>
                      <a:pt x="135" y="80"/>
                    </a:lnTo>
                    <a:lnTo>
                      <a:pt x="135" y="77"/>
                    </a:lnTo>
                    <a:lnTo>
                      <a:pt x="137" y="76"/>
                    </a:lnTo>
                    <a:lnTo>
                      <a:pt x="138" y="74"/>
                    </a:lnTo>
                    <a:lnTo>
                      <a:pt x="138" y="71"/>
                    </a:lnTo>
                    <a:lnTo>
                      <a:pt x="137" y="69"/>
                    </a:lnTo>
                    <a:lnTo>
                      <a:pt x="138" y="68"/>
                    </a:lnTo>
                    <a:lnTo>
                      <a:pt x="139" y="66"/>
                    </a:lnTo>
                    <a:lnTo>
                      <a:pt x="140" y="69"/>
                    </a:lnTo>
                    <a:lnTo>
                      <a:pt x="140" y="68"/>
                    </a:lnTo>
                    <a:lnTo>
                      <a:pt x="143" y="66"/>
                    </a:lnTo>
                    <a:lnTo>
                      <a:pt x="143" y="64"/>
                    </a:lnTo>
                    <a:lnTo>
                      <a:pt x="143" y="63"/>
                    </a:lnTo>
                    <a:lnTo>
                      <a:pt x="143" y="61"/>
                    </a:lnTo>
                    <a:lnTo>
                      <a:pt x="143" y="59"/>
                    </a:lnTo>
                    <a:lnTo>
                      <a:pt x="145" y="55"/>
                    </a:lnTo>
                    <a:lnTo>
                      <a:pt x="145" y="54"/>
                    </a:lnTo>
                    <a:lnTo>
                      <a:pt x="144" y="53"/>
                    </a:lnTo>
                    <a:lnTo>
                      <a:pt x="143" y="53"/>
                    </a:lnTo>
                    <a:lnTo>
                      <a:pt x="143" y="52"/>
                    </a:lnTo>
                    <a:lnTo>
                      <a:pt x="145" y="49"/>
                    </a:lnTo>
                    <a:lnTo>
                      <a:pt x="147" y="48"/>
                    </a:lnTo>
                    <a:lnTo>
                      <a:pt x="148" y="45"/>
                    </a:lnTo>
                    <a:lnTo>
                      <a:pt x="148" y="44"/>
                    </a:lnTo>
                    <a:lnTo>
                      <a:pt x="148" y="42"/>
                    </a:lnTo>
                    <a:lnTo>
                      <a:pt x="149" y="40"/>
                    </a:lnTo>
                    <a:lnTo>
                      <a:pt x="147" y="38"/>
                    </a:lnTo>
                    <a:lnTo>
                      <a:pt x="147" y="38"/>
                    </a:lnTo>
                    <a:lnTo>
                      <a:pt x="149" y="38"/>
                    </a:lnTo>
                    <a:lnTo>
                      <a:pt x="152" y="40"/>
                    </a:lnTo>
                    <a:lnTo>
                      <a:pt x="153" y="40"/>
                    </a:lnTo>
                    <a:lnTo>
                      <a:pt x="156" y="40"/>
                    </a:lnTo>
                    <a:lnTo>
                      <a:pt x="159" y="42"/>
                    </a:lnTo>
                    <a:lnTo>
                      <a:pt x="161" y="42"/>
                    </a:lnTo>
                    <a:lnTo>
                      <a:pt x="162" y="39"/>
                    </a:lnTo>
                    <a:lnTo>
                      <a:pt x="163" y="39"/>
                    </a:lnTo>
                    <a:lnTo>
                      <a:pt x="164" y="38"/>
                    </a:lnTo>
                    <a:lnTo>
                      <a:pt x="164" y="36"/>
                    </a:lnTo>
                    <a:lnTo>
                      <a:pt x="166" y="36"/>
                    </a:lnTo>
                    <a:lnTo>
                      <a:pt x="167" y="35"/>
                    </a:lnTo>
                    <a:lnTo>
                      <a:pt x="166" y="34"/>
                    </a:lnTo>
                    <a:lnTo>
                      <a:pt x="166" y="33"/>
                    </a:lnTo>
                    <a:lnTo>
                      <a:pt x="167" y="31"/>
                    </a:lnTo>
                    <a:lnTo>
                      <a:pt x="172" y="30"/>
                    </a:lnTo>
                    <a:lnTo>
                      <a:pt x="173" y="31"/>
                    </a:lnTo>
                    <a:lnTo>
                      <a:pt x="175" y="33"/>
                    </a:lnTo>
                    <a:lnTo>
                      <a:pt x="176" y="34"/>
                    </a:lnTo>
                    <a:lnTo>
                      <a:pt x="178" y="33"/>
                    </a:lnTo>
                    <a:lnTo>
                      <a:pt x="181" y="34"/>
                    </a:lnTo>
                    <a:lnTo>
                      <a:pt x="183" y="34"/>
                    </a:lnTo>
                    <a:lnTo>
                      <a:pt x="185" y="33"/>
                    </a:lnTo>
                    <a:lnTo>
                      <a:pt x="185" y="31"/>
                    </a:lnTo>
                    <a:lnTo>
                      <a:pt x="187" y="30"/>
                    </a:lnTo>
                    <a:lnTo>
                      <a:pt x="190" y="29"/>
                    </a:lnTo>
                    <a:lnTo>
                      <a:pt x="194" y="30"/>
                    </a:lnTo>
                    <a:lnTo>
                      <a:pt x="195" y="30"/>
                    </a:lnTo>
                    <a:lnTo>
                      <a:pt x="196" y="30"/>
                    </a:lnTo>
                    <a:lnTo>
                      <a:pt x="199" y="30"/>
                    </a:lnTo>
                    <a:lnTo>
                      <a:pt x="200" y="31"/>
                    </a:lnTo>
                    <a:lnTo>
                      <a:pt x="200" y="34"/>
                    </a:lnTo>
                    <a:lnTo>
                      <a:pt x="202" y="33"/>
                    </a:lnTo>
                    <a:lnTo>
                      <a:pt x="202" y="31"/>
                    </a:lnTo>
                    <a:lnTo>
                      <a:pt x="204" y="30"/>
                    </a:lnTo>
                    <a:lnTo>
                      <a:pt x="206" y="29"/>
                    </a:lnTo>
                    <a:lnTo>
                      <a:pt x="208" y="26"/>
                    </a:lnTo>
                    <a:lnTo>
                      <a:pt x="208" y="25"/>
                    </a:lnTo>
                    <a:lnTo>
                      <a:pt x="206" y="24"/>
                    </a:lnTo>
                    <a:lnTo>
                      <a:pt x="206" y="21"/>
                    </a:lnTo>
                    <a:lnTo>
                      <a:pt x="206" y="20"/>
                    </a:lnTo>
                    <a:lnTo>
                      <a:pt x="208" y="20"/>
                    </a:lnTo>
                    <a:lnTo>
                      <a:pt x="209" y="20"/>
                    </a:lnTo>
                    <a:lnTo>
                      <a:pt x="210" y="19"/>
                    </a:lnTo>
                    <a:lnTo>
                      <a:pt x="211" y="20"/>
                    </a:lnTo>
                    <a:lnTo>
                      <a:pt x="213" y="20"/>
                    </a:lnTo>
                    <a:lnTo>
                      <a:pt x="214" y="19"/>
                    </a:lnTo>
                    <a:lnTo>
                      <a:pt x="216" y="20"/>
                    </a:lnTo>
                    <a:lnTo>
                      <a:pt x="218" y="21"/>
                    </a:lnTo>
                    <a:lnTo>
                      <a:pt x="218" y="23"/>
                    </a:lnTo>
                    <a:lnTo>
                      <a:pt x="218" y="24"/>
                    </a:lnTo>
                    <a:lnTo>
                      <a:pt x="219" y="26"/>
                    </a:lnTo>
                    <a:lnTo>
                      <a:pt x="220" y="26"/>
                    </a:lnTo>
                    <a:lnTo>
                      <a:pt x="223" y="26"/>
                    </a:lnTo>
                    <a:lnTo>
                      <a:pt x="225" y="25"/>
                    </a:lnTo>
                    <a:lnTo>
                      <a:pt x="227" y="26"/>
                    </a:lnTo>
                    <a:lnTo>
                      <a:pt x="228" y="26"/>
                    </a:lnTo>
                    <a:lnTo>
                      <a:pt x="229" y="25"/>
                    </a:lnTo>
                    <a:lnTo>
                      <a:pt x="232" y="24"/>
                    </a:lnTo>
                    <a:lnTo>
                      <a:pt x="233" y="24"/>
                    </a:lnTo>
                    <a:lnTo>
                      <a:pt x="234" y="23"/>
                    </a:lnTo>
                    <a:lnTo>
                      <a:pt x="234" y="21"/>
                    </a:lnTo>
                    <a:lnTo>
                      <a:pt x="237" y="23"/>
                    </a:lnTo>
                    <a:lnTo>
                      <a:pt x="238" y="23"/>
                    </a:lnTo>
                    <a:lnTo>
                      <a:pt x="239" y="25"/>
                    </a:lnTo>
                    <a:lnTo>
                      <a:pt x="241" y="29"/>
                    </a:lnTo>
                    <a:lnTo>
                      <a:pt x="243" y="30"/>
                    </a:lnTo>
                    <a:lnTo>
                      <a:pt x="244" y="29"/>
                    </a:lnTo>
                    <a:lnTo>
                      <a:pt x="248" y="26"/>
                    </a:lnTo>
                    <a:lnTo>
                      <a:pt x="249" y="25"/>
                    </a:lnTo>
                    <a:lnTo>
                      <a:pt x="251" y="26"/>
                    </a:lnTo>
                    <a:lnTo>
                      <a:pt x="252" y="29"/>
                    </a:lnTo>
                    <a:lnTo>
                      <a:pt x="254" y="29"/>
                    </a:lnTo>
                    <a:lnTo>
                      <a:pt x="257" y="26"/>
                    </a:lnTo>
                    <a:lnTo>
                      <a:pt x="258" y="25"/>
                    </a:lnTo>
                    <a:lnTo>
                      <a:pt x="260" y="25"/>
                    </a:lnTo>
                    <a:lnTo>
                      <a:pt x="262" y="26"/>
                    </a:lnTo>
                    <a:lnTo>
                      <a:pt x="263" y="24"/>
                    </a:lnTo>
                    <a:lnTo>
                      <a:pt x="266" y="24"/>
                    </a:lnTo>
                    <a:lnTo>
                      <a:pt x="268" y="24"/>
                    </a:lnTo>
                    <a:lnTo>
                      <a:pt x="271" y="24"/>
                    </a:lnTo>
                    <a:lnTo>
                      <a:pt x="272" y="23"/>
                    </a:lnTo>
                    <a:lnTo>
                      <a:pt x="272" y="21"/>
                    </a:lnTo>
                    <a:lnTo>
                      <a:pt x="271" y="17"/>
                    </a:lnTo>
                    <a:lnTo>
                      <a:pt x="271" y="16"/>
                    </a:lnTo>
                    <a:lnTo>
                      <a:pt x="272" y="16"/>
                    </a:lnTo>
                    <a:lnTo>
                      <a:pt x="273" y="15"/>
                    </a:lnTo>
                    <a:lnTo>
                      <a:pt x="276" y="11"/>
                    </a:lnTo>
                    <a:lnTo>
                      <a:pt x="279" y="10"/>
                    </a:lnTo>
                    <a:lnTo>
                      <a:pt x="280" y="9"/>
                    </a:lnTo>
                    <a:lnTo>
                      <a:pt x="281" y="10"/>
                    </a:lnTo>
                    <a:lnTo>
                      <a:pt x="282" y="10"/>
                    </a:lnTo>
                    <a:lnTo>
                      <a:pt x="282" y="12"/>
                    </a:lnTo>
                    <a:lnTo>
                      <a:pt x="281" y="15"/>
                    </a:lnTo>
                    <a:lnTo>
                      <a:pt x="281" y="19"/>
                    </a:lnTo>
                    <a:lnTo>
                      <a:pt x="282" y="19"/>
                    </a:lnTo>
                    <a:lnTo>
                      <a:pt x="284" y="19"/>
                    </a:lnTo>
                    <a:lnTo>
                      <a:pt x="289" y="17"/>
                    </a:lnTo>
                    <a:lnTo>
                      <a:pt x="291" y="17"/>
                    </a:lnTo>
                    <a:lnTo>
                      <a:pt x="294" y="17"/>
                    </a:lnTo>
                    <a:lnTo>
                      <a:pt x="296" y="17"/>
                    </a:lnTo>
                    <a:lnTo>
                      <a:pt x="299" y="17"/>
                    </a:lnTo>
                    <a:lnTo>
                      <a:pt x="301" y="17"/>
                    </a:lnTo>
                    <a:lnTo>
                      <a:pt x="303" y="20"/>
                    </a:lnTo>
                    <a:lnTo>
                      <a:pt x="306" y="21"/>
                    </a:lnTo>
                    <a:lnTo>
                      <a:pt x="309" y="23"/>
                    </a:lnTo>
                    <a:lnTo>
                      <a:pt x="310" y="23"/>
                    </a:lnTo>
                    <a:lnTo>
                      <a:pt x="311" y="23"/>
                    </a:lnTo>
                    <a:lnTo>
                      <a:pt x="313" y="25"/>
                    </a:lnTo>
                    <a:lnTo>
                      <a:pt x="314" y="26"/>
                    </a:lnTo>
                    <a:lnTo>
                      <a:pt x="317" y="26"/>
                    </a:lnTo>
                    <a:lnTo>
                      <a:pt x="318" y="26"/>
                    </a:lnTo>
                    <a:lnTo>
                      <a:pt x="320" y="26"/>
                    </a:lnTo>
                    <a:lnTo>
                      <a:pt x="323" y="29"/>
                    </a:lnTo>
                    <a:lnTo>
                      <a:pt x="324" y="26"/>
                    </a:lnTo>
                    <a:lnTo>
                      <a:pt x="325" y="26"/>
                    </a:lnTo>
                    <a:lnTo>
                      <a:pt x="325" y="25"/>
                    </a:lnTo>
                    <a:lnTo>
                      <a:pt x="324" y="23"/>
                    </a:lnTo>
                    <a:lnTo>
                      <a:pt x="323" y="21"/>
                    </a:lnTo>
                    <a:lnTo>
                      <a:pt x="324" y="21"/>
                    </a:lnTo>
                    <a:lnTo>
                      <a:pt x="325" y="23"/>
                    </a:lnTo>
                    <a:lnTo>
                      <a:pt x="327" y="23"/>
                    </a:lnTo>
                    <a:lnTo>
                      <a:pt x="329" y="23"/>
                    </a:lnTo>
                    <a:lnTo>
                      <a:pt x="330" y="23"/>
                    </a:lnTo>
                    <a:lnTo>
                      <a:pt x="333" y="23"/>
                    </a:lnTo>
                    <a:lnTo>
                      <a:pt x="337" y="21"/>
                    </a:lnTo>
                    <a:lnTo>
                      <a:pt x="338" y="19"/>
                    </a:lnTo>
                    <a:lnTo>
                      <a:pt x="341" y="16"/>
                    </a:lnTo>
                    <a:lnTo>
                      <a:pt x="342" y="12"/>
                    </a:lnTo>
                    <a:lnTo>
                      <a:pt x="339" y="10"/>
                    </a:lnTo>
                    <a:lnTo>
                      <a:pt x="338" y="7"/>
                    </a:lnTo>
                    <a:lnTo>
                      <a:pt x="338" y="5"/>
                    </a:lnTo>
                    <a:lnTo>
                      <a:pt x="338" y="1"/>
                    </a:lnTo>
                    <a:lnTo>
                      <a:pt x="339" y="1"/>
                    </a:lnTo>
                    <a:lnTo>
                      <a:pt x="341" y="0"/>
                    </a:lnTo>
                    <a:lnTo>
                      <a:pt x="342" y="1"/>
                    </a:lnTo>
                    <a:lnTo>
                      <a:pt x="343" y="2"/>
                    </a:lnTo>
                    <a:lnTo>
                      <a:pt x="346" y="2"/>
                    </a:lnTo>
                    <a:lnTo>
                      <a:pt x="348" y="2"/>
                    </a:lnTo>
                    <a:lnTo>
                      <a:pt x="352" y="2"/>
                    </a:lnTo>
                    <a:lnTo>
                      <a:pt x="353" y="4"/>
                    </a:lnTo>
                    <a:lnTo>
                      <a:pt x="356" y="5"/>
                    </a:lnTo>
                    <a:lnTo>
                      <a:pt x="358" y="6"/>
                    </a:lnTo>
                    <a:lnTo>
                      <a:pt x="360" y="5"/>
                    </a:lnTo>
                    <a:lnTo>
                      <a:pt x="361" y="4"/>
                    </a:lnTo>
                    <a:lnTo>
                      <a:pt x="363" y="2"/>
                    </a:lnTo>
                    <a:lnTo>
                      <a:pt x="366" y="1"/>
                    </a:lnTo>
                    <a:lnTo>
                      <a:pt x="367" y="0"/>
                    </a:lnTo>
                    <a:lnTo>
                      <a:pt x="370" y="1"/>
                    </a:lnTo>
                    <a:lnTo>
                      <a:pt x="371" y="2"/>
                    </a:lnTo>
                    <a:lnTo>
                      <a:pt x="377" y="5"/>
                    </a:lnTo>
                    <a:lnTo>
                      <a:pt x="377" y="5"/>
                    </a:lnTo>
                    <a:lnTo>
                      <a:pt x="377" y="5"/>
                    </a:lnTo>
                    <a:lnTo>
                      <a:pt x="379" y="11"/>
                    </a:lnTo>
                    <a:lnTo>
                      <a:pt x="377" y="11"/>
                    </a:lnTo>
                    <a:lnTo>
                      <a:pt x="377" y="10"/>
                    </a:lnTo>
                    <a:lnTo>
                      <a:pt x="376" y="10"/>
                    </a:lnTo>
                    <a:lnTo>
                      <a:pt x="374" y="9"/>
                    </a:lnTo>
                    <a:lnTo>
                      <a:pt x="374" y="6"/>
                    </a:lnTo>
                    <a:lnTo>
                      <a:pt x="372" y="6"/>
                    </a:lnTo>
                    <a:lnTo>
                      <a:pt x="371" y="5"/>
                    </a:lnTo>
                    <a:lnTo>
                      <a:pt x="369" y="5"/>
                    </a:lnTo>
                    <a:lnTo>
                      <a:pt x="367" y="5"/>
                    </a:lnTo>
                    <a:lnTo>
                      <a:pt x="369" y="7"/>
                    </a:lnTo>
                    <a:lnTo>
                      <a:pt x="369" y="9"/>
                    </a:lnTo>
                    <a:lnTo>
                      <a:pt x="370" y="10"/>
                    </a:lnTo>
                    <a:lnTo>
                      <a:pt x="369" y="11"/>
                    </a:lnTo>
                    <a:lnTo>
                      <a:pt x="367" y="12"/>
                    </a:lnTo>
                    <a:lnTo>
                      <a:pt x="369" y="15"/>
                    </a:lnTo>
                    <a:lnTo>
                      <a:pt x="370" y="16"/>
                    </a:lnTo>
                    <a:lnTo>
                      <a:pt x="372" y="17"/>
                    </a:lnTo>
                    <a:lnTo>
                      <a:pt x="375" y="19"/>
                    </a:lnTo>
                    <a:lnTo>
                      <a:pt x="377" y="19"/>
                    </a:lnTo>
                    <a:lnTo>
                      <a:pt x="381" y="20"/>
                    </a:lnTo>
                    <a:lnTo>
                      <a:pt x="382" y="20"/>
                    </a:lnTo>
                    <a:lnTo>
                      <a:pt x="382" y="21"/>
                    </a:lnTo>
                    <a:lnTo>
                      <a:pt x="381" y="24"/>
                    </a:lnTo>
                    <a:lnTo>
                      <a:pt x="382" y="25"/>
                    </a:lnTo>
                    <a:lnTo>
                      <a:pt x="384" y="26"/>
                    </a:lnTo>
                    <a:lnTo>
                      <a:pt x="385" y="29"/>
                    </a:lnTo>
                    <a:lnTo>
                      <a:pt x="384" y="30"/>
                    </a:lnTo>
                    <a:lnTo>
                      <a:pt x="382" y="30"/>
                    </a:lnTo>
                    <a:lnTo>
                      <a:pt x="381" y="33"/>
                    </a:lnTo>
                    <a:lnTo>
                      <a:pt x="381" y="34"/>
                    </a:lnTo>
                    <a:lnTo>
                      <a:pt x="381" y="35"/>
                    </a:lnTo>
                    <a:lnTo>
                      <a:pt x="384" y="34"/>
                    </a:lnTo>
                    <a:lnTo>
                      <a:pt x="385" y="35"/>
                    </a:lnTo>
                    <a:lnTo>
                      <a:pt x="385" y="38"/>
                    </a:lnTo>
                    <a:lnTo>
                      <a:pt x="386" y="39"/>
                    </a:lnTo>
                    <a:lnTo>
                      <a:pt x="388" y="39"/>
                    </a:lnTo>
                    <a:lnTo>
                      <a:pt x="389" y="40"/>
                    </a:lnTo>
                    <a:lnTo>
                      <a:pt x="390" y="40"/>
                    </a:lnTo>
                    <a:lnTo>
                      <a:pt x="391" y="42"/>
                    </a:lnTo>
                    <a:lnTo>
                      <a:pt x="393" y="44"/>
                    </a:lnTo>
                    <a:lnTo>
                      <a:pt x="394" y="44"/>
                    </a:lnTo>
                    <a:lnTo>
                      <a:pt x="396" y="44"/>
                    </a:lnTo>
                    <a:lnTo>
                      <a:pt x="398" y="42"/>
                    </a:lnTo>
                    <a:lnTo>
                      <a:pt x="399" y="42"/>
                    </a:lnTo>
                    <a:lnTo>
                      <a:pt x="400" y="42"/>
                    </a:lnTo>
                    <a:lnTo>
                      <a:pt x="401" y="45"/>
                    </a:lnTo>
                    <a:lnTo>
                      <a:pt x="403" y="45"/>
                    </a:lnTo>
                    <a:lnTo>
                      <a:pt x="403" y="47"/>
                    </a:lnTo>
                    <a:lnTo>
                      <a:pt x="401" y="48"/>
                    </a:lnTo>
                    <a:lnTo>
                      <a:pt x="400" y="49"/>
                    </a:lnTo>
                    <a:lnTo>
                      <a:pt x="399" y="50"/>
                    </a:lnTo>
                    <a:lnTo>
                      <a:pt x="399" y="52"/>
                    </a:lnTo>
                    <a:lnTo>
                      <a:pt x="398" y="54"/>
                    </a:lnTo>
                    <a:lnTo>
                      <a:pt x="398" y="55"/>
                    </a:lnTo>
                    <a:lnTo>
                      <a:pt x="396" y="59"/>
                    </a:lnTo>
                    <a:lnTo>
                      <a:pt x="394" y="63"/>
                    </a:lnTo>
                    <a:lnTo>
                      <a:pt x="393" y="66"/>
                    </a:lnTo>
                    <a:lnTo>
                      <a:pt x="393" y="67"/>
                    </a:lnTo>
                    <a:lnTo>
                      <a:pt x="391" y="74"/>
                    </a:lnTo>
                    <a:lnTo>
                      <a:pt x="390" y="76"/>
                    </a:lnTo>
                    <a:lnTo>
                      <a:pt x="388" y="78"/>
                    </a:lnTo>
                    <a:lnTo>
                      <a:pt x="388" y="80"/>
                    </a:lnTo>
                    <a:lnTo>
                      <a:pt x="386" y="81"/>
                    </a:lnTo>
                    <a:lnTo>
                      <a:pt x="382" y="85"/>
                    </a:lnTo>
                    <a:lnTo>
                      <a:pt x="379" y="88"/>
                    </a:lnTo>
                    <a:lnTo>
                      <a:pt x="376" y="92"/>
                    </a:lnTo>
                    <a:lnTo>
                      <a:pt x="374" y="96"/>
                    </a:lnTo>
                    <a:lnTo>
                      <a:pt x="371" y="97"/>
                    </a:lnTo>
                    <a:lnTo>
                      <a:pt x="370" y="100"/>
                    </a:lnTo>
                    <a:lnTo>
                      <a:pt x="369" y="99"/>
                    </a:lnTo>
                    <a:lnTo>
                      <a:pt x="370" y="96"/>
                    </a:lnTo>
                    <a:lnTo>
                      <a:pt x="369" y="92"/>
                    </a:lnTo>
                    <a:lnTo>
                      <a:pt x="367" y="91"/>
                    </a:lnTo>
                    <a:lnTo>
                      <a:pt x="363" y="91"/>
                    </a:lnTo>
                    <a:lnTo>
                      <a:pt x="361" y="92"/>
                    </a:lnTo>
                    <a:lnTo>
                      <a:pt x="360" y="95"/>
                    </a:lnTo>
                    <a:lnTo>
                      <a:pt x="358" y="96"/>
                    </a:lnTo>
                    <a:lnTo>
                      <a:pt x="356" y="97"/>
                    </a:lnTo>
                    <a:lnTo>
                      <a:pt x="352" y="104"/>
                    </a:lnTo>
                    <a:lnTo>
                      <a:pt x="352" y="106"/>
                    </a:lnTo>
                    <a:lnTo>
                      <a:pt x="353" y="109"/>
                    </a:lnTo>
                    <a:lnTo>
                      <a:pt x="356" y="109"/>
                    </a:lnTo>
                    <a:lnTo>
                      <a:pt x="357" y="107"/>
                    </a:lnTo>
                    <a:lnTo>
                      <a:pt x="361" y="105"/>
                    </a:lnTo>
                    <a:lnTo>
                      <a:pt x="362" y="104"/>
                    </a:lnTo>
                    <a:lnTo>
                      <a:pt x="366" y="104"/>
                    </a:lnTo>
                    <a:lnTo>
                      <a:pt x="367" y="105"/>
                    </a:lnTo>
                    <a:lnTo>
                      <a:pt x="369" y="106"/>
                    </a:lnTo>
                    <a:lnTo>
                      <a:pt x="372" y="106"/>
                    </a:lnTo>
                    <a:lnTo>
                      <a:pt x="374" y="106"/>
                    </a:lnTo>
                    <a:lnTo>
                      <a:pt x="376" y="107"/>
                    </a:lnTo>
                    <a:lnTo>
                      <a:pt x="379" y="107"/>
                    </a:lnTo>
                    <a:lnTo>
                      <a:pt x="377" y="109"/>
                    </a:lnTo>
                    <a:lnTo>
                      <a:pt x="374" y="110"/>
                    </a:lnTo>
                    <a:lnTo>
                      <a:pt x="372" y="111"/>
                    </a:lnTo>
                    <a:lnTo>
                      <a:pt x="371" y="114"/>
                    </a:lnTo>
                    <a:lnTo>
                      <a:pt x="371" y="115"/>
                    </a:lnTo>
                    <a:lnTo>
                      <a:pt x="371" y="119"/>
                    </a:lnTo>
                    <a:lnTo>
                      <a:pt x="372" y="121"/>
                    </a:lnTo>
                    <a:lnTo>
                      <a:pt x="374" y="121"/>
                    </a:lnTo>
                    <a:lnTo>
                      <a:pt x="375" y="120"/>
                    </a:lnTo>
                    <a:lnTo>
                      <a:pt x="375" y="119"/>
                    </a:lnTo>
                    <a:lnTo>
                      <a:pt x="377" y="116"/>
                    </a:lnTo>
                    <a:lnTo>
                      <a:pt x="379" y="116"/>
                    </a:lnTo>
                    <a:lnTo>
                      <a:pt x="381" y="114"/>
                    </a:lnTo>
                    <a:lnTo>
                      <a:pt x="381" y="112"/>
                    </a:lnTo>
                    <a:lnTo>
                      <a:pt x="382" y="109"/>
                    </a:lnTo>
                    <a:lnTo>
                      <a:pt x="384" y="106"/>
                    </a:lnTo>
                    <a:lnTo>
                      <a:pt x="385" y="106"/>
                    </a:lnTo>
                    <a:lnTo>
                      <a:pt x="386" y="107"/>
                    </a:lnTo>
                    <a:lnTo>
                      <a:pt x="388" y="109"/>
                    </a:lnTo>
                    <a:lnTo>
                      <a:pt x="389" y="110"/>
                    </a:lnTo>
                    <a:lnTo>
                      <a:pt x="391" y="110"/>
                    </a:lnTo>
                    <a:lnTo>
                      <a:pt x="393" y="110"/>
                    </a:lnTo>
                    <a:lnTo>
                      <a:pt x="394" y="110"/>
                    </a:lnTo>
                    <a:lnTo>
                      <a:pt x="396" y="109"/>
                    </a:lnTo>
                    <a:lnTo>
                      <a:pt x="394" y="107"/>
                    </a:lnTo>
                    <a:lnTo>
                      <a:pt x="391" y="107"/>
                    </a:lnTo>
                    <a:lnTo>
                      <a:pt x="391" y="106"/>
                    </a:lnTo>
                    <a:lnTo>
                      <a:pt x="390" y="106"/>
                    </a:lnTo>
                    <a:lnTo>
                      <a:pt x="389" y="104"/>
                    </a:lnTo>
                    <a:lnTo>
                      <a:pt x="389" y="101"/>
                    </a:lnTo>
                    <a:lnTo>
                      <a:pt x="390" y="100"/>
                    </a:lnTo>
                    <a:lnTo>
                      <a:pt x="393" y="100"/>
                    </a:lnTo>
                    <a:lnTo>
                      <a:pt x="396" y="100"/>
                    </a:lnTo>
                    <a:lnTo>
                      <a:pt x="398" y="100"/>
                    </a:lnTo>
                    <a:lnTo>
                      <a:pt x="399" y="101"/>
                    </a:lnTo>
                    <a:lnTo>
                      <a:pt x="400" y="105"/>
                    </a:lnTo>
                    <a:lnTo>
                      <a:pt x="401" y="106"/>
                    </a:lnTo>
                    <a:lnTo>
                      <a:pt x="401" y="109"/>
                    </a:lnTo>
                    <a:lnTo>
                      <a:pt x="403" y="111"/>
                    </a:lnTo>
                    <a:lnTo>
                      <a:pt x="404" y="114"/>
                    </a:lnTo>
                    <a:lnTo>
                      <a:pt x="404" y="115"/>
                    </a:lnTo>
                    <a:lnTo>
                      <a:pt x="405" y="116"/>
                    </a:lnTo>
                    <a:lnTo>
                      <a:pt x="407" y="123"/>
                    </a:lnTo>
                    <a:lnTo>
                      <a:pt x="407" y="126"/>
                    </a:lnTo>
                    <a:lnTo>
                      <a:pt x="407" y="128"/>
                    </a:lnTo>
                    <a:lnTo>
                      <a:pt x="407" y="129"/>
                    </a:lnTo>
                    <a:lnTo>
                      <a:pt x="408" y="134"/>
                    </a:lnTo>
                    <a:lnTo>
                      <a:pt x="407" y="134"/>
                    </a:lnTo>
                    <a:lnTo>
                      <a:pt x="405" y="134"/>
                    </a:lnTo>
                    <a:lnTo>
                      <a:pt x="405" y="135"/>
                    </a:lnTo>
                    <a:lnTo>
                      <a:pt x="405" y="138"/>
                    </a:lnTo>
                    <a:lnTo>
                      <a:pt x="405" y="139"/>
                    </a:lnTo>
                    <a:lnTo>
                      <a:pt x="404" y="139"/>
                    </a:lnTo>
                    <a:lnTo>
                      <a:pt x="403" y="138"/>
                    </a:lnTo>
                    <a:lnTo>
                      <a:pt x="401" y="139"/>
                    </a:lnTo>
                    <a:lnTo>
                      <a:pt x="400" y="139"/>
                    </a:lnTo>
                    <a:lnTo>
                      <a:pt x="399" y="139"/>
                    </a:lnTo>
                    <a:lnTo>
                      <a:pt x="398" y="138"/>
                    </a:lnTo>
                    <a:lnTo>
                      <a:pt x="396" y="138"/>
                    </a:lnTo>
                    <a:lnTo>
                      <a:pt x="391" y="138"/>
                    </a:lnTo>
                    <a:lnTo>
                      <a:pt x="394" y="140"/>
                    </a:lnTo>
                    <a:lnTo>
                      <a:pt x="394" y="144"/>
                    </a:lnTo>
                    <a:lnTo>
                      <a:pt x="393" y="148"/>
                    </a:lnTo>
                    <a:lnTo>
                      <a:pt x="396" y="150"/>
                    </a:lnTo>
                    <a:lnTo>
                      <a:pt x="399" y="152"/>
                    </a:lnTo>
                    <a:lnTo>
                      <a:pt x="400" y="152"/>
                    </a:lnTo>
                    <a:lnTo>
                      <a:pt x="401" y="150"/>
                    </a:lnTo>
                    <a:lnTo>
                      <a:pt x="403" y="149"/>
                    </a:lnTo>
                    <a:lnTo>
                      <a:pt x="405" y="150"/>
                    </a:lnTo>
                    <a:lnTo>
                      <a:pt x="407" y="152"/>
                    </a:lnTo>
                    <a:lnTo>
                      <a:pt x="407" y="154"/>
                    </a:lnTo>
                    <a:lnTo>
                      <a:pt x="408" y="154"/>
                    </a:lnTo>
                    <a:lnTo>
                      <a:pt x="410" y="157"/>
                    </a:lnTo>
                    <a:lnTo>
                      <a:pt x="410" y="159"/>
                    </a:lnTo>
                    <a:lnTo>
                      <a:pt x="412" y="161"/>
                    </a:lnTo>
                    <a:lnTo>
                      <a:pt x="414" y="164"/>
                    </a:lnTo>
                    <a:lnTo>
                      <a:pt x="415" y="167"/>
                    </a:lnTo>
                    <a:lnTo>
                      <a:pt x="417" y="168"/>
                    </a:lnTo>
                    <a:lnTo>
                      <a:pt x="415" y="170"/>
                    </a:lnTo>
                    <a:lnTo>
                      <a:pt x="410" y="170"/>
                    </a:lnTo>
                    <a:lnTo>
                      <a:pt x="408" y="171"/>
                    </a:lnTo>
                    <a:lnTo>
                      <a:pt x="403" y="178"/>
                    </a:lnTo>
                    <a:lnTo>
                      <a:pt x="400" y="176"/>
                    </a:lnTo>
                    <a:lnTo>
                      <a:pt x="398" y="176"/>
                    </a:lnTo>
                    <a:lnTo>
                      <a:pt x="393" y="176"/>
                    </a:lnTo>
                    <a:lnTo>
                      <a:pt x="394" y="178"/>
                    </a:lnTo>
                    <a:lnTo>
                      <a:pt x="391" y="182"/>
                    </a:lnTo>
                    <a:lnTo>
                      <a:pt x="396" y="186"/>
                    </a:lnTo>
                    <a:lnTo>
                      <a:pt x="399" y="190"/>
                    </a:lnTo>
                    <a:lnTo>
                      <a:pt x="401" y="195"/>
                    </a:lnTo>
                    <a:lnTo>
                      <a:pt x="404" y="199"/>
                    </a:lnTo>
                    <a:lnTo>
                      <a:pt x="405" y="201"/>
                    </a:lnTo>
                    <a:lnTo>
                      <a:pt x="405" y="204"/>
                    </a:lnTo>
                    <a:lnTo>
                      <a:pt x="405" y="209"/>
                    </a:lnTo>
                    <a:lnTo>
                      <a:pt x="405" y="210"/>
                    </a:lnTo>
                    <a:lnTo>
                      <a:pt x="404" y="211"/>
                    </a:lnTo>
                    <a:lnTo>
                      <a:pt x="403" y="213"/>
                    </a:lnTo>
                    <a:lnTo>
                      <a:pt x="400" y="213"/>
                    </a:lnTo>
                    <a:lnTo>
                      <a:pt x="396" y="213"/>
                    </a:lnTo>
                    <a:lnTo>
                      <a:pt x="391" y="211"/>
                    </a:lnTo>
                    <a:lnTo>
                      <a:pt x="389" y="210"/>
                    </a:lnTo>
                    <a:lnTo>
                      <a:pt x="385" y="210"/>
                    </a:lnTo>
                    <a:lnTo>
                      <a:pt x="381" y="209"/>
                    </a:lnTo>
                    <a:lnTo>
                      <a:pt x="376" y="209"/>
                    </a:lnTo>
                    <a:lnTo>
                      <a:pt x="374" y="209"/>
                    </a:lnTo>
                    <a:lnTo>
                      <a:pt x="371" y="209"/>
                    </a:lnTo>
                    <a:lnTo>
                      <a:pt x="367" y="209"/>
                    </a:lnTo>
                    <a:lnTo>
                      <a:pt x="366" y="210"/>
                    </a:lnTo>
                    <a:lnTo>
                      <a:pt x="366" y="213"/>
                    </a:lnTo>
                    <a:lnTo>
                      <a:pt x="362" y="216"/>
                    </a:lnTo>
                    <a:lnTo>
                      <a:pt x="360" y="224"/>
                    </a:lnTo>
                    <a:lnTo>
                      <a:pt x="358" y="227"/>
                    </a:lnTo>
                    <a:lnTo>
                      <a:pt x="358" y="230"/>
                    </a:lnTo>
                    <a:lnTo>
                      <a:pt x="358" y="233"/>
                    </a:lnTo>
                    <a:lnTo>
                      <a:pt x="358" y="234"/>
                    </a:lnTo>
                    <a:lnTo>
                      <a:pt x="360" y="235"/>
                    </a:lnTo>
                    <a:lnTo>
                      <a:pt x="361" y="234"/>
                    </a:lnTo>
                    <a:lnTo>
                      <a:pt x="367" y="233"/>
                    </a:lnTo>
                    <a:lnTo>
                      <a:pt x="370" y="232"/>
                    </a:lnTo>
                    <a:lnTo>
                      <a:pt x="372" y="229"/>
                    </a:lnTo>
                    <a:lnTo>
                      <a:pt x="376" y="228"/>
                    </a:lnTo>
                    <a:lnTo>
                      <a:pt x="379" y="228"/>
                    </a:lnTo>
                    <a:lnTo>
                      <a:pt x="381" y="229"/>
                    </a:lnTo>
                    <a:lnTo>
                      <a:pt x="381" y="230"/>
                    </a:lnTo>
                    <a:lnTo>
                      <a:pt x="381" y="233"/>
                    </a:lnTo>
                    <a:lnTo>
                      <a:pt x="381" y="234"/>
                    </a:lnTo>
                    <a:lnTo>
                      <a:pt x="379" y="238"/>
                    </a:lnTo>
                    <a:lnTo>
                      <a:pt x="376" y="240"/>
                    </a:lnTo>
                    <a:lnTo>
                      <a:pt x="374" y="243"/>
                    </a:lnTo>
                    <a:lnTo>
                      <a:pt x="372" y="244"/>
                    </a:lnTo>
                    <a:lnTo>
                      <a:pt x="371" y="246"/>
                    </a:lnTo>
                    <a:lnTo>
                      <a:pt x="370" y="246"/>
                    </a:lnTo>
                    <a:lnTo>
                      <a:pt x="369" y="247"/>
                    </a:lnTo>
                    <a:lnTo>
                      <a:pt x="371" y="252"/>
                    </a:lnTo>
                    <a:lnTo>
                      <a:pt x="366" y="252"/>
                    </a:lnTo>
                    <a:lnTo>
                      <a:pt x="362" y="253"/>
                    </a:lnTo>
                    <a:lnTo>
                      <a:pt x="360" y="254"/>
                    </a:lnTo>
                    <a:lnTo>
                      <a:pt x="358" y="256"/>
                    </a:lnTo>
                    <a:lnTo>
                      <a:pt x="356" y="257"/>
                    </a:lnTo>
                    <a:lnTo>
                      <a:pt x="353" y="259"/>
                    </a:lnTo>
                    <a:lnTo>
                      <a:pt x="352" y="259"/>
                    </a:lnTo>
                    <a:lnTo>
                      <a:pt x="351" y="262"/>
                    </a:lnTo>
                    <a:lnTo>
                      <a:pt x="348" y="262"/>
                    </a:lnTo>
                    <a:lnTo>
                      <a:pt x="347" y="263"/>
                    </a:lnTo>
                    <a:lnTo>
                      <a:pt x="344" y="263"/>
                    </a:lnTo>
                    <a:lnTo>
                      <a:pt x="343" y="265"/>
                    </a:lnTo>
                    <a:lnTo>
                      <a:pt x="341" y="265"/>
                    </a:lnTo>
                    <a:lnTo>
                      <a:pt x="339" y="265"/>
                    </a:lnTo>
                    <a:lnTo>
                      <a:pt x="337" y="267"/>
                    </a:lnTo>
                    <a:lnTo>
                      <a:pt x="332" y="267"/>
                    </a:lnTo>
                    <a:lnTo>
                      <a:pt x="327" y="267"/>
                    </a:lnTo>
                    <a:lnTo>
                      <a:pt x="324" y="267"/>
                    </a:lnTo>
                    <a:lnTo>
                      <a:pt x="322" y="267"/>
                    </a:lnTo>
                    <a:lnTo>
                      <a:pt x="320" y="267"/>
                    </a:lnTo>
                    <a:lnTo>
                      <a:pt x="318" y="263"/>
                    </a:lnTo>
                    <a:lnTo>
                      <a:pt x="317" y="263"/>
                    </a:lnTo>
                    <a:lnTo>
                      <a:pt x="314" y="263"/>
                    </a:lnTo>
                    <a:lnTo>
                      <a:pt x="311" y="265"/>
                    </a:lnTo>
                    <a:lnTo>
                      <a:pt x="310" y="265"/>
                    </a:lnTo>
                    <a:lnTo>
                      <a:pt x="310" y="267"/>
                    </a:lnTo>
                    <a:lnTo>
                      <a:pt x="311" y="268"/>
                    </a:lnTo>
                    <a:lnTo>
                      <a:pt x="313" y="270"/>
                    </a:lnTo>
                    <a:lnTo>
                      <a:pt x="311" y="270"/>
                    </a:lnTo>
                    <a:lnTo>
                      <a:pt x="311" y="273"/>
                    </a:lnTo>
                    <a:lnTo>
                      <a:pt x="311" y="275"/>
                    </a:lnTo>
                    <a:lnTo>
                      <a:pt x="311" y="276"/>
                    </a:lnTo>
                    <a:lnTo>
                      <a:pt x="310" y="276"/>
                    </a:lnTo>
                    <a:lnTo>
                      <a:pt x="309" y="277"/>
                    </a:lnTo>
                    <a:lnTo>
                      <a:pt x="309" y="278"/>
                    </a:lnTo>
                    <a:lnTo>
                      <a:pt x="310" y="278"/>
                    </a:lnTo>
                    <a:lnTo>
                      <a:pt x="311" y="280"/>
                    </a:lnTo>
                    <a:lnTo>
                      <a:pt x="313" y="282"/>
                    </a:lnTo>
                    <a:lnTo>
                      <a:pt x="314" y="284"/>
                    </a:lnTo>
                    <a:lnTo>
                      <a:pt x="315" y="284"/>
                    </a:lnTo>
                    <a:lnTo>
                      <a:pt x="317" y="284"/>
                    </a:lnTo>
                    <a:lnTo>
                      <a:pt x="318" y="285"/>
                    </a:lnTo>
                    <a:lnTo>
                      <a:pt x="318" y="286"/>
                    </a:lnTo>
                    <a:lnTo>
                      <a:pt x="317" y="287"/>
                    </a:lnTo>
                    <a:lnTo>
                      <a:pt x="315" y="289"/>
                    </a:lnTo>
                    <a:lnTo>
                      <a:pt x="314" y="289"/>
                    </a:lnTo>
                    <a:lnTo>
                      <a:pt x="313" y="289"/>
                    </a:lnTo>
                    <a:lnTo>
                      <a:pt x="311" y="287"/>
                    </a:lnTo>
                    <a:lnTo>
                      <a:pt x="310" y="286"/>
                    </a:lnTo>
                    <a:lnTo>
                      <a:pt x="309" y="286"/>
                    </a:lnTo>
                    <a:lnTo>
                      <a:pt x="306" y="285"/>
                    </a:lnTo>
                    <a:lnTo>
                      <a:pt x="303" y="285"/>
                    </a:lnTo>
                    <a:lnTo>
                      <a:pt x="300" y="285"/>
                    </a:lnTo>
                    <a:lnTo>
                      <a:pt x="298" y="285"/>
                    </a:lnTo>
                    <a:lnTo>
                      <a:pt x="289" y="285"/>
                    </a:lnTo>
                    <a:lnTo>
                      <a:pt x="284" y="286"/>
                    </a:lnTo>
                    <a:lnTo>
                      <a:pt x="282" y="287"/>
                    </a:lnTo>
                    <a:lnTo>
                      <a:pt x="282" y="289"/>
                    </a:lnTo>
                    <a:lnTo>
                      <a:pt x="281" y="291"/>
                    </a:lnTo>
                    <a:lnTo>
                      <a:pt x="280" y="292"/>
                    </a:lnTo>
                    <a:lnTo>
                      <a:pt x="279" y="295"/>
                    </a:lnTo>
                    <a:lnTo>
                      <a:pt x="277" y="297"/>
                    </a:lnTo>
                    <a:lnTo>
                      <a:pt x="276" y="300"/>
                    </a:lnTo>
                    <a:lnTo>
                      <a:pt x="273" y="301"/>
                    </a:lnTo>
                    <a:lnTo>
                      <a:pt x="272" y="303"/>
                    </a:lnTo>
                    <a:lnTo>
                      <a:pt x="271" y="305"/>
                    </a:lnTo>
                    <a:lnTo>
                      <a:pt x="268" y="306"/>
                    </a:lnTo>
                    <a:lnTo>
                      <a:pt x="267" y="308"/>
                    </a:lnTo>
                    <a:lnTo>
                      <a:pt x="265" y="309"/>
                    </a:lnTo>
                    <a:lnTo>
                      <a:pt x="262" y="311"/>
                    </a:lnTo>
                    <a:lnTo>
                      <a:pt x="258" y="313"/>
                    </a:lnTo>
                    <a:lnTo>
                      <a:pt x="257" y="314"/>
                    </a:lnTo>
                    <a:lnTo>
                      <a:pt x="254" y="314"/>
                    </a:lnTo>
                    <a:lnTo>
                      <a:pt x="253" y="315"/>
                    </a:lnTo>
                    <a:lnTo>
                      <a:pt x="251" y="318"/>
                    </a:lnTo>
                    <a:lnTo>
                      <a:pt x="251" y="320"/>
                    </a:lnTo>
                    <a:lnTo>
                      <a:pt x="251" y="322"/>
                    </a:lnTo>
                    <a:lnTo>
                      <a:pt x="252" y="324"/>
                    </a:lnTo>
                    <a:lnTo>
                      <a:pt x="253" y="328"/>
                    </a:lnTo>
                    <a:lnTo>
                      <a:pt x="254" y="329"/>
                    </a:lnTo>
                    <a:lnTo>
                      <a:pt x="257" y="330"/>
                    </a:lnTo>
                    <a:lnTo>
                      <a:pt x="260" y="334"/>
                    </a:lnTo>
                    <a:lnTo>
                      <a:pt x="263" y="335"/>
                    </a:lnTo>
                    <a:lnTo>
                      <a:pt x="266" y="337"/>
                    </a:lnTo>
                    <a:lnTo>
                      <a:pt x="270" y="339"/>
                    </a:lnTo>
                    <a:lnTo>
                      <a:pt x="271" y="339"/>
                    </a:lnTo>
                    <a:lnTo>
                      <a:pt x="273" y="342"/>
                    </a:lnTo>
                    <a:lnTo>
                      <a:pt x="277" y="342"/>
                    </a:lnTo>
                    <a:lnTo>
                      <a:pt x="280" y="343"/>
                    </a:lnTo>
                    <a:lnTo>
                      <a:pt x="282" y="346"/>
                    </a:lnTo>
                    <a:lnTo>
                      <a:pt x="284" y="346"/>
                    </a:lnTo>
                    <a:lnTo>
                      <a:pt x="286" y="348"/>
                    </a:lnTo>
                    <a:lnTo>
                      <a:pt x="289" y="349"/>
                    </a:lnTo>
                    <a:lnTo>
                      <a:pt x="292" y="353"/>
                    </a:lnTo>
                    <a:lnTo>
                      <a:pt x="294" y="358"/>
                    </a:lnTo>
                    <a:lnTo>
                      <a:pt x="294" y="361"/>
                    </a:lnTo>
                    <a:lnTo>
                      <a:pt x="295" y="363"/>
                    </a:lnTo>
                    <a:lnTo>
                      <a:pt x="294" y="366"/>
                    </a:lnTo>
                    <a:lnTo>
                      <a:pt x="294" y="368"/>
                    </a:lnTo>
                    <a:lnTo>
                      <a:pt x="292" y="371"/>
                    </a:lnTo>
                    <a:lnTo>
                      <a:pt x="292" y="373"/>
                    </a:lnTo>
                    <a:lnTo>
                      <a:pt x="287" y="376"/>
                    </a:lnTo>
                    <a:lnTo>
                      <a:pt x="285" y="379"/>
                    </a:lnTo>
                    <a:lnTo>
                      <a:pt x="282" y="381"/>
                    </a:lnTo>
                    <a:lnTo>
                      <a:pt x="280" y="382"/>
                    </a:lnTo>
                    <a:lnTo>
                      <a:pt x="277" y="384"/>
                    </a:lnTo>
                    <a:lnTo>
                      <a:pt x="273" y="387"/>
                    </a:lnTo>
                    <a:lnTo>
                      <a:pt x="271" y="387"/>
                    </a:lnTo>
                    <a:lnTo>
                      <a:pt x="267" y="390"/>
                    </a:lnTo>
                    <a:lnTo>
                      <a:pt x="265" y="391"/>
                    </a:lnTo>
                    <a:lnTo>
                      <a:pt x="262" y="394"/>
                    </a:lnTo>
                    <a:lnTo>
                      <a:pt x="257" y="395"/>
                    </a:lnTo>
                    <a:lnTo>
                      <a:pt x="254" y="398"/>
                    </a:lnTo>
                    <a:lnTo>
                      <a:pt x="253" y="398"/>
                    </a:lnTo>
                    <a:lnTo>
                      <a:pt x="249" y="398"/>
                    </a:lnTo>
                    <a:lnTo>
                      <a:pt x="247" y="398"/>
                    </a:lnTo>
                    <a:lnTo>
                      <a:pt x="242" y="399"/>
                    </a:lnTo>
                    <a:lnTo>
                      <a:pt x="239" y="399"/>
                    </a:lnTo>
                    <a:lnTo>
                      <a:pt x="237" y="398"/>
                    </a:lnTo>
                    <a:lnTo>
                      <a:pt x="235" y="396"/>
                    </a:lnTo>
                    <a:lnTo>
                      <a:pt x="235" y="395"/>
                    </a:lnTo>
                    <a:lnTo>
                      <a:pt x="237" y="395"/>
                    </a:lnTo>
                    <a:lnTo>
                      <a:pt x="238" y="394"/>
                    </a:lnTo>
                    <a:lnTo>
                      <a:pt x="238" y="393"/>
                    </a:lnTo>
                    <a:lnTo>
                      <a:pt x="239" y="391"/>
                    </a:lnTo>
                    <a:lnTo>
                      <a:pt x="239" y="389"/>
                    </a:lnTo>
                    <a:lnTo>
                      <a:pt x="239" y="387"/>
                    </a:lnTo>
                    <a:lnTo>
                      <a:pt x="239" y="386"/>
                    </a:lnTo>
                    <a:lnTo>
                      <a:pt x="239" y="384"/>
                    </a:lnTo>
                    <a:lnTo>
                      <a:pt x="238" y="382"/>
                    </a:lnTo>
                    <a:lnTo>
                      <a:pt x="237" y="382"/>
                    </a:lnTo>
                    <a:lnTo>
                      <a:pt x="235" y="381"/>
                    </a:lnTo>
                    <a:lnTo>
                      <a:pt x="234" y="381"/>
                    </a:lnTo>
                    <a:lnTo>
                      <a:pt x="233" y="380"/>
                    </a:lnTo>
                    <a:lnTo>
                      <a:pt x="232" y="379"/>
                    </a:lnTo>
                    <a:lnTo>
                      <a:pt x="228" y="375"/>
                    </a:lnTo>
                    <a:lnTo>
                      <a:pt x="228" y="372"/>
                    </a:lnTo>
                    <a:lnTo>
                      <a:pt x="227" y="371"/>
                    </a:lnTo>
                    <a:lnTo>
                      <a:pt x="225" y="371"/>
                    </a:lnTo>
                    <a:lnTo>
                      <a:pt x="224" y="371"/>
                    </a:lnTo>
                    <a:lnTo>
                      <a:pt x="223" y="371"/>
                    </a:lnTo>
                    <a:lnTo>
                      <a:pt x="221" y="372"/>
                    </a:lnTo>
                    <a:lnTo>
                      <a:pt x="219" y="373"/>
                    </a:lnTo>
                    <a:lnTo>
                      <a:pt x="218" y="373"/>
                    </a:lnTo>
                    <a:lnTo>
                      <a:pt x="216" y="373"/>
                    </a:lnTo>
                    <a:lnTo>
                      <a:pt x="214" y="373"/>
                    </a:lnTo>
                    <a:lnTo>
                      <a:pt x="211" y="373"/>
                    </a:lnTo>
                    <a:lnTo>
                      <a:pt x="210" y="372"/>
                    </a:lnTo>
                    <a:lnTo>
                      <a:pt x="208" y="372"/>
                    </a:lnTo>
                    <a:lnTo>
                      <a:pt x="205" y="371"/>
                    </a:lnTo>
                    <a:lnTo>
                      <a:pt x="204" y="371"/>
                    </a:lnTo>
                    <a:lnTo>
                      <a:pt x="202" y="367"/>
                    </a:lnTo>
                    <a:lnTo>
                      <a:pt x="199" y="365"/>
                    </a:lnTo>
                    <a:lnTo>
                      <a:pt x="195" y="361"/>
                    </a:lnTo>
                    <a:lnTo>
                      <a:pt x="194" y="361"/>
                    </a:lnTo>
                    <a:lnTo>
                      <a:pt x="192" y="360"/>
                    </a:lnTo>
                    <a:lnTo>
                      <a:pt x="190" y="360"/>
                    </a:lnTo>
                    <a:lnTo>
                      <a:pt x="189" y="358"/>
                    </a:lnTo>
                    <a:lnTo>
                      <a:pt x="185" y="357"/>
                    </a:lnTo>
                    <a:lnTo>
                      <a:pt x="181" y="354"/>
                    </a:lnTo>
                    <a:lnTo>
                      <a:pt x="178" y="354"/>
                    </a:lnTo>
                    <a:lnTo>
                      <a:pt x="176" y="353"/>
                    </a:lnTo>
                    <a:lnTo>
                      <a:pt x="175" y="353"/>
                    </a:lnTo>
                    <a:lnTo>
                      <a:pt x="172" y="352"/>
                    </a:lnTo>
                    <a:lnTo>
                      <a:pt x="170" y="351"/>
                    </a:lnTo>
                    <a:lnTo>
                      <a:pt x="167" y="349"/>
                    </a:lnTo>
                    <a:lnTo>
                      <a:pt x="167" y="348"/>
                    </a:lnTo>
                    <a:lnTo>
                      <a:pt x="167" y="347"/>
                    </a:lnTo>
                    <a:lnTo>
                      <a:pt x="168" y="346"/>
                    </a:lnTo>
                    <a:lnTo>
                      <a:pt x="170" y="344"/>
                    </a:lnTo>
                    <a:lnTo>
                      <a:pt x="175" y="343"/>
                    </a:lnTo>
                    <a:lnTo>
                      <a:pt x="177" y="343"/>
                    </a:lnTo>
                    <a:lnTo>
                      <a:pt x="178" y="342"/>
                    </a:lnTo>
                    <a:lnTo>
                      <a:pt x="181" y="339"/>
                    </a:lnTo>
                    <a:lnTo>
                      <a:pt x="182" y="338"/>
                    </a:lnTo>
                    <a:lnTo>
                      <a:pt x="182" y="335"/>
                    </a:lnTo>
                    <a:lnTo>
                      <a:pt x="182" y="333"/>
                    </a:lnTo>
                    <a:lnTo>
                      <a:pt x="181" y="330"/>
                    </a:lnTo>
                    <a:lnTo>
                      <a:pt x="180" y="329"/>
                    </a:lnTo>
                    <a:lnTo>
                      <a:pt x="177" y="330"/>
                    </a:lnTo>
                    <a:lnTo>
                      <a:pt x="175" y="330"/>
                    </a:lnTo>
                    <a:lnTo>
                      <a:pt x="172" y="330"/>
                    </a:lnTo>
                    <a:lnTo>
                      <a:pt x="167" y="330"/>
                    </a:lnTo>
                    <a:lnTo>
                      <a:pt x="166" y="329"/>
                    </a:lnTo>
                    <a:lnTo>
                      <a:pt x="166" y="328"/>
                    </a:lnTo>
                    <a:lnTo>
                      <a:pt x="164" y="327"/>
                    </a:lnTo>
                    <a:lnTo>
                      <a:pt x="163" y="324"/>
                    </a:lnTo>
                    <a:lnTo>
                      <a:pt x="161" y="323"/>
                    </a:lnTo>
                    <a:lnTo>
                      <a:pt x="159" y="322"/>
                    </a:lnTo>
                    <a:lnTo>
                      <a:pt x="156" y="319"/>
                    </a:lnTo>
                    <a:lnTo>
                      <a:pt x="153" y="318"/>
                    </a:lnTo>
                    <a:lnTo>
                      <a:pt x="152" y="313"/>
                    </a:lnTo>
                    <a:lnTo>
                      <a:pt x="151" y="313"/>
                    </a:lnTo>
                    <a:lnTo>
                      <a:pt x="151" y="311"/>
                    </a:lnTo>
                    <a:lnTo>
                      <a:pt x="151" y="309"/>
                    </a:lnTo>
                    <a:lnTo>
                      <a:pt x="151" y="308"/>
                    </a:lnTo>
                    <a:lnTo>
                      <a:pt x="151" y="306"/>
                    </a:lnTo>
                    <a:lnTo>
                      <a:pt x="149" y="306"/>
                    </a:lnTo>
                    <a:lnTo>
                      <a:pt x="149" y="305"/>
                    </a:lnTo>
                    <a:lnTo>
                      <a:pt x="148" y="304"/>
                    </a:lnTo>
                    <a:lnTo>
                      <a:pt x="145" y="304"/>
                    </a:lnTo>
                    <a:lnTo>
                      <a:pt x="144" y="301"/>
                    </a:lnTo>
                    <a:lnTo>
                      <a:pt x="143" y="300"/>
                    </a:lnTo>
                    <a:lnTo>
                      <a:pt x="139" y="299"/>
                    </a:lnTo>
                    <a:lnTo>
                      <a:pt x="138" y="299"/>
                    </a:lnTo>
                    <a:lnTo>
                      <a:pt x="133" y="295"/>
                    </a:lnTo>
                    <a:lnTo>
                      <a:pt x="132" y="294"/>
                    </a:lnTo>
                    <a:lnTo>
                      <a:pt x="130" y="291"/>
                    </a:lnTo>
                    <a:lnTo>
                      <a:pt x="130" y="289"/>
                    </a:lnTo>
                    <a:lnTo>
                      <a:pt x="132" y="286"/>
                    </a:lnTo>
                    <a:lnTo>
                      <a:pt x="133" y="280"/>
                    </a:lnTo>
                    <a:lnTo>
                      <a:pt x="133" y="278"/>
                    </a:lnTo>
                    <a:lnTo>
                      <a:pt x="132" y="277"/>
                    </a:lnTo>
                    <a:lnTo>
                      <a:pt x="130" y="276"/>
                    </a:lnTo>
                    <a:lnTo>
                      <a:pt x="129" y="273"/>
                    </a:lnTo>
                    <a:lnTo>
                      <a:pt x="128" y="272"/>
                    </a:lnTo>
                    <a:lnTo>
                      <a:pt x="128" y="271"/>
                    </a:lnTo>
                    <a:lnTo>
                      <a:pt x="128" y="265"/>
                    </a:lnTo>
                    <a:lnTo>
                      <a:pt x="125" y="263"/>
                    </a:lnTo>
                    <a:lnTo>
                      <a:pt x="124" y="262"/>
                    </a:lnTo>
                    <a:lnTo>
                      <a:pt x="123" y="261"/>
                    </a:lnTo>
                    <a:lnTo>
                      <a:pt x="121" y="259"/>
                    </a:lnTo>
                    <a:lnTo>
                      <a:pt x="119" y="259"/>
                    </a:lnTo>
                    <a:lnTo>
                      <a:pt x="116" y="258"/>
                    </a:lnTo>
                    <a:lnTo>
                      <a:pt x="115" y="258"/>
                    </a:lnTo>
                    <a:lnTo>
                      <a:pt x="114" y="258"/>
                    </a:lnTo>
                    <a:lnTo>
                      <a:pt x="110" y="258"/>
                    </a:lnTo>
                    <a:lnTo>
                      <a:pt x="109" y="259"/>
                    </a:lnTo>
                    <a:lnTo>
                      <a:pt x="107" y="261"/>
                    </a:lnTo>
                    <a:lnTo>
                      <a:pt x="106" y="261"/>
                    </a:lnTo>
                    <a:lnTo>
                      <a:pt x="104" y="262"/>
                    </a:lnTo>
                    <a:lnTo>
                      <a:pt x="102" y="263"/>
                    </a:lnTo>
                    <a:lnTo>
                      <a:pt x="100" y="265"/>
                    </a:lnTo>
                    <a:lnTo>
                      <a:pt x="99" y="265"/>
                    </a:lnTo>
                    <a:lnTo>
                      <a:pt x="97" y="265"/>
                    </a:lnTo>
                    <a:lnTo>
                      <a:pt x="90" y="267"/>
                    </a:lnTo>
                    <a:lnTo>
                      <a:pt x="88" y="268"/>
                    </a:lnTo>
                    <a:lnTo>
                      <a:pt x="86" y="268"/>
                    </a:lnTo>
                    <a:lnTo>
                      <a:pt x="85" y="268"/>
                    </a:lnTo>
                    <a:lnTo>
                      <a:pt x="81" y="268"/>
                    </a:lnTo>
                    <a:lnTo>
                      <a:pt x="80" y="267"/>
                    </a:lnTo>
                    <a:lnTo>
                      <a:pt x="77" y="265"/>
                    </a:lnTo>
                    <a:lnTo>
                      <a:pt x="76" y="265"/>
                    </a:lnTo>
                    <a:lnTo>
                      <a:pt x="73" y="265"/>
                    </a:lnTo>
                    <a:lnTo>
                      <a:pt x="71" y="263"/>
                    </a:lnTo>
                    <a:lnTo>
                      <a:pt x="68" y="263"/>
                    </a:lnTo>
                    <a:lnTo>
                      <a:pt x="66" y="2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8" name="Freeform 238">
                <a:extLst>
                  <a:ext uri="{FF2B5EF4-FFF2-40B4-BE49-F238E27FC236}">
                    <a16:creationId xmlns:a16="http://schemas.microsoft.com/office/drawing/2014/main" id="{23BA96AC-B450-4CB9-815E-26F294AAF03B}"/>
                  </a:ext>
                </a:extLst>
              </p:cNvPr>
              <p:cNvSpPr>
                <a:spLocks/>
              </p:cNvSpPr>
              <p:nvPr/>
            </p:nvSpPr>
            <p:spPr bwMode="auto">
              <a:xfrm>
                <a:off x="6127750" y="2789238"/>
                <a:ext cx="415925" cy="495300"/>
              </a:xfrm>
              <a:custGeom>
                <a:avLst/>
                <a:gdLst>
                  <a:gd name="T0" fmla="*/ 90 w 262"/>
                  <a:gd name="T1" fmla="*/ 10 h 312"/>
                  <a:gd name="T2" fmla="*/ 111 w 262"/>
                  <a:gd name="T3" fmla="*/ 5 h 312"/>
                  <a:gd name="T4" fmla="*/ 125 w 262"/>
                  <a:gd name="T5" fmla="*/ 0 h 312"/>
                  <a:gd name="T6" fmla="*/ 137 w 262"/>
                  <a:gd name="T7" fmla="*/ 14 h 312"/>
                  <a:gd name="T8" fmla="*/ 139 w 262"/>
                  <a:gd name="T9" fmla="*/ 33 h 312"/>
                  <a:gd name="T10" fmla="*/ 157 w 262"/>
                  <a:gd name="T11" fmla="*/ 46 h 312"/>
                  <a:gd name="T12" fmla="*/ 161 w 262"/>
                  <a:gd name="T13" fmla="*/ 55 h 312"/>
                  <a:gd name="T14" fmla="*/ 175 w 262"/>
                  <a:gd name="T15" fmla="*/ 71 h 312"/>
                  <a:gd name="T16" fmla="*/ 191 w 262"/>
                  <a:gd name="T17" fmla="*/ 77 h 312"/>
                  <a:gd name="T18" fmla="*/ 176 w 262"/>
                  <a:gd name="T19" fmla="*/ 89 h 312"/>
                  <a:gd name="T20" fmla="*/ 190 w 262"/>
                  <a:gd name="T21" fmla="*/ 96 h 312"/>
                  <a:gd name="T22" fmla="*/ 211 w 262"/>
                  <a:gd name="T23" fmla="*/ 109 h 312"/>
                  <a:gd name="T24" fmla="*/ 227 w 262"/>
                  <a:gd name="T25" fmla="*/ 115 h 312"/>
                  <a:gd name="T26" fmla="*/ 237 w 262"/>
                  <a:gd name="T27" fmla="*/ 117 h 312"/>
                  <a:gd name="T28" fmla="*/ 248 w 262"/>
                  <a:gd name="T29" fmla="*/ 128 h 312"/>
                  <a:gd name="T30" fmla="*/ 244 w 262"/>
                  <a:gd name="T31" fmla="*/ 138 h 312"/>
                  <a:gd name="T32" fmla="*/ 258 w 262"/>
                  <a:gd name="T33" fmla="*/ 148 h 312"/>
                  <a:gd name="T34" fmla="*/ 251 w 262"/>
                  <a:gd name="T35" fmla="*/ 173 h 312"/>
                  <a:gd name="T36" fmla="*/ 251 w 262"/>
                  <a:gd name="T37" fmla="*/ 193 h 312"/>
                  <a:gd name="T38" fmla="*/ 237 w 262"/>
                  <a:gd name="T39" fmla="*/ 209 h 312"/>
                  <a:gd name="T40" fmla="*/ 229 w 262"/>
                  <a:gd name="T41" fmla="*/ 227 h 312"/>
                  <a:gd name="T42" fmla="*/ 220 w 262"/>
                  <a:gd name="T43" fmla="*/ 243 h 312"/>
                  <a:gd name="T44" fmla="*/ 211 w 262"/>
                  <a:gd name="T45" fmla="*/ 264 h 312"/>
                  <a:gd name="T46" fmla="*/ 192 w 262"/>
                  <a:gd name="T47" fmla="*/ 256 h 312"/>
                  <a:gd name="T48" fmla="*/ 175 w 262"/>
                  <a:gd name="T49" fmla="*/ 255 h 312"/>
                  <a:gd name="T50" fmla="*/ 143 w 262"/>
                  <a:gd name="T51" fmla="*/ 259 h 312"/>
                  <a:gd name="T52" fmla="*/ 119 w 262"/>
                  <a:gd name="T53" fmla="*/ 273 h 312"/>
                  <a:gd name="T54" fmla="*/ 128 w 262"/>
                  <a:gd name="T55" fmla="*/ 295 h 312"/>
                  <a:gd name="T56" fmla="*/ 111 w 262"/>
                  <a:gd name="T57" fmla="*/ 304 h 312"/>
                  <a:gd name="T58" fmla="*/ 97 w 262"/>
                  <a:gd name="T59" fmla="*/ 294 h 312"/>
                  <a:gd name="T60" fmla="*/ 80 w 262"/>
                  <a:gd name="T61" fmla="*/ 283 h 312"/>
                  <a:gd name="T62" fmla="*/ 80 w 262"/>
                  <a:gd name="T63" fmla="*/ 289 h 312"/>
                  <a:gd name="T64" fmla="*/ 75 w 262"/>
                  <a:gd name="T65" fmla="*/ 302 h 312"/>
                  <a:gd name="T66" fmla="*/ 59 w 262"/>
                  <a:gd name="T67" fmla="*/ 298 h 312"/>
                  <a:gd name="T68" fmla="*/ 49 w 262"/>
                  <a:gd name="T69" fmla="*/ 284 h 312"/>
                  <a:gd name="T70" fmla="*/ 64 w 262"/>
                  <a:gd name="T71" fmla="*/ 269 h 312"/>
                  <a:gd name="T72" fmla="*/ 58 w 262"/>
                  <a:gd name="T73" fmla="*/ 256 h 312"/>
                  <a:gd name="T74" fmla="*/ 44 w 262"/>
                  <a:gd name="T75" fmla="*/ 252 h 312"/>
                  <a:gd name="T76" fmla="*/ 39 w 262"/>
                  <a:gd name="T77" fmla="*/ 268 h 312"/>
                  <a:gd name="T78" fmla="*/ 24 w 262"/>
                  <a:gd name="T79" fmla="*/ 268 h 312"/>
                  <a:gd name="T80" fmla="*/ 33 w 262"/>
                  <a:gd name="T81" fmla="*/ 256 h 312"/>
                  <a:gd name="T82" fmla="*/ 28 w 262"/>
                  <a:gd name="T83" fmla="*/ 238 h 312"/>
                  <a:gd name="T84" fmla="*/ 15 w 262"/>
                  <a:gd name="T85" fmla="*/ 237 h 312"/>
                  <a:gd name="T86" fmla="*/ 4 w 262"/>
                  <a:gd name="T87" fmla="*/ 227 h 312"/>
                  <a:gd name="T88" fmla="*/ 30 w 262"/>
                  <a:gd name="T89" fmla="*/ 218 h 312"/>
                  <a:gd name="T90" fmla="*/ 33 w 262"/>
                  <a:gd name="T91" fmla="*/ 197 h 312"/>
                  <a:gd name="T92" fmla="*/ 45 w 262"/>
                  <a:gd name="T93" fmla="*/ 179 h 312"/>
                  <a:gd name="T94" fmla="*/ 53 w 262"/>
                  <a:gd name="T95" fmla="*/ 164 h 312"/>
                  <a:gd name="T96" fmla="*/ 56 w 262"/>
                  <a:gd name="T97" fmla="*/ 137 h 312"/>
                  <a:gd name="T98" fmla="*/ 49 w 262"/>
                  <a:gd name="T99" fmla="*/ 115 h 312"/>
                  <a:gd name="T100" fmla="*/ 52 w 262"/>
                  <a:gd name="T101" fmla="*/ 100 h 312"/>
                  <a:gd name="T102" fmla="*/ 70 w 262"/>
                  <a:gd name="T103" fmla="*/ 103 h 312"/>
                  <a:gd name="T104" fmla="*/ 85 w 262"/>
                  <a:gd name="T105" fmla="*/ 95 h 312"/>
                  <a:gd name="T106" fmla="*/ 73 w 262"/>
                  <a:gd name="T107" fmla="*/ 94 h 312"/>
                  <a:gd name="T108" fmla="*/ 80 w 262"/>
                  <a:gd name="T109" fmla="*/ 75 h 312"/>
                  <a:gd name="T110" fmla="*/ 78 w 262"/>
                  <a:gd name="T111" fmla="*/ 53 h 312"/>
                  <a:gd name="T112" fmla="*/ 72 w 262"/>
                  <a:gd name="T113" fmla="*/ 33 h 312"/>
                  <a:gd name="T114" fmla="*/ 73 w 262"/>
                  <a:gd name="T115" fmla="*/ 1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 h="312">
                    <a:moveTo>
                      <a:pt x="75" y="5"/>
                    </a:moveTo>
                    <a:lnTo>
                      <a:pt x="77" y="5"/>
                    </a:lnTo>
                    <a:lnTo>
                      <a:pt x="80" y="5"/>
                    </a:lnTo>
                    <a:lnTo>
                      <a:pt x="82" y="7"/>
                    </a:lnTo>
                    <a:lnTo>
                      <a:pt x="85" y="7"/>
                    </a:lnTo>
                    <a:lnTo>
                      <a:pt x="86" y="7"/>
                    </a:lnTo>
                    <a:lnTo>
                      <a:pt x="89" y="9"/>
                    </a:lnTo>
                    <a:lnTo>
                      <a:pt x="90" y="10"/>
                    </a:lnTo>
                    <a:lnTo>
                      <a:pt x="94" y="10"/>
                    </a:lnTo>
                    <a:lnTo>
                      <a:pt x="95" y="10"/>
                    </a:lnTo>
                    <a:lnTo>
                      <a:pt x="97" y="10"/>
                    </a:lnTo>
                    <a:lnTo>
                      <a:pt x="99" y="9"/>
                    </a:lnTo>
                    <a:lnTo>
                      <a:pt x="106" y="7"/>
                    </a:lnTo>
                    <a:lnTo>
                      <a:pt x="108" y="7"/>
                    </a:lnTo>
                    <a:lnTo>
                      <a:pt x="109" y="7"/>
                    </a:lnTo>
                    <a:lnTo>
                      <a:pt x="111" y="5"/>
                    </a:lnTo>
                    <a:lnTo>
                      <a:pt x="113" y="4"/>
                    </a:lnTo>
                    <a:lnTo>
                      <a:pt x="115" y="3"/>
                    </a:lnTo>
                    <a:lnTo>
                      <a:pt x="116" y="3"/>
                    </a:lnTo>
                    <a:lnTo>
                      <a:pt x="118" y="1"/>
                    </a:lnTo>
                    <a:lnTo>
                      <a:pt x="119" y="0"/>
                    </a:lnTo>
                    <a:lnTo>
                      <a:pt x="123" y="0"/>
                    </a:lnTo>
                    <a:lnTo>
                      <a:pt x="124" y="0"/>
                    </a:lnTo>
                    <a:lnTo>
                      <a:pt x="125" y="0"/>
                    </a:lnTo>
                    <a:lnTo>
                      <a:pt x="128" y="1"/>
                    </a:lnTo>
                    <a:lnTo>
                      <a:pt x="130" y="1"/>
                    </a:lnTo>
                    <a:lnTo>
                      <a:pt x="132" y="3"/>
                    </a:lnTo>
                    <a:lnTo>
                      <a:pt x="133" y="4"/>
                    </a:lnTo>
                    <a:lnTo>
                      <a:pt x="134" y="5"/>
                    </a:lnTo>
                    <a:lnTo>
                      <a:pt x="137" y="7"/>
                    </a:lnTo>
                    <a:lnTo>
                      <a:pt x="137" y="13"/>
                    </a:lnTo>
                    <a:lnTo>
                      <a:pt x="137" y="14"/>
                    </a:lnTo>
                    <a:lnTo>
                      <a:pt x="138" y="15"/>
                    </a:lnTo>
                    <a:lnTo>
                      <a:pt x="139" y="18"/>
                    </a:lnTo>
                    <a:lnTo>
                      <a:pt x="141" y="19"/>
                    </a:lnTo>
                    <a:lnTo>
                      <a:pt x="142" y="20"/>
                    </a:lnTo>
                    <a:lnTo>
                      <a:pt x="142" y="22"/>
                    </a:lnTo>
                    <a:lnTo>
                      <a:pt x="141" y="28"/>
                    </a:lnTo>
                    <a:lnTo>
                      <a:pt x="139" y="31"/>
                    </a:lnTo>
                    <a:lnTo>
                      <a:pt x="139" y="33"/>
                    </a:lnTo>
                    <a:lnTo>
                      <a:pt x="141" y="36"/>
                    </a:lnTo>
                    <a:lnTo>
                      <a:pt x="142" y="37"/>
                    </a:lnTo>
                    <a:lnTo>
                      <a:pt x="147" y="41"/>
                    </a:lnTo>
                    <a:lnTo>
                      <a:pt x="148" y="41"/>
                    </a:lnTo>
                    <a:lnTo>
                      <a:pt x="152" y="42"/>
                    </a:lnTo>
                    <a:lnTo>
                      <a:pt x="153" y="43"/>
                    </a:lnTo>
                    <a:lnTo>
                      <a:pt x="154" y="46"/>
                    </a:lnTo>
                    <a:lnTo>
                      <a:pt x="157" y="46"/>
                    </a:lnTo>
                    <a:lnTo>
                      <a:pt x="158" y="47"/>
                    </a:lnTo>
                    <a:lnTo>
                      <a:pt x="158" y="48"/>
                    </a:lnTo>
                    <a:lnTo>
                      <a:pt x="160" y="48"/>
                    </a:lnTo>
                    <a:lnTo>
                      <a:pt x="160" y="50"/>
                    </a:lnTo>
                    <a:lnTo>
                      <a:pt x="160" y="51"/>
                    </a:lnTo>
                    <a:lnTo>
                      <a:pt x="160" y="53"/>
                    </a:lnTo>
                    <a:lnTo>
                      <a:pt x="160" y="55"/>
                    </a:lnTo>
                    <a:lnTo>
                      <a:pt x="161" y="55"/>
                    </a:lnTo>
                    <a:lnTo>
                      <a:pt x="162" y="60"/>
                    </a:lnTo>
                    <a:lnTo>
                      <a:pt x="165" y="61"/>
                    </a:lnTo>
                    <a:lnTo>
                      <a:pt x="168" y="64"/>
                    </a:lnTo>
                    <a:lnTo>
                      <a:pt x="170" y="65"/>
                    </a:lnTo>
                    <a:lnTo>
                      <a:pt x="172" y="66"/>
                    </a:lnTo>
                    <a:lnTo>
                      <a:pt x="173" y="69"/>
                    </a:lnTo>
                    <a:lnTo>
                      <a:pt x="175" y="70"/>
                    </a:lnTo>
                    <a:lnTo>
                      <a:pt x="175" y="71"/>
                    </a:lnTo>
                    <a:lnTo>
                      <a:pt x="176" y="72"/>
                    </a:lnTo>
                    <a:lnTo>
                      <a:pt x="181" y="72"/>
                    </a:lnTo>
                    <a:lnTo>
                      <a:pt x="184" y="72"/>
                    </a:lnTo>
                    <a:lnTo>
                      <a:pt x="186" y="72"/>
                    </a:lnTo>
                    <a:lnTo>
                      <a:pt x="189" y="71"/>
                    </a:lnTo>
                    <a:lnTo>
                      <a:pt x="190" y="72"/>
                    </a:lnTo>
                    <a:lnTo>
                      <a:pt x="191" y="75"/>
                    </a:lnTo>
                    <a:lnTo>
                      <a:pt x="191" y="77"/>
                    </a:lnTo>
                    <a:lnTo>
                      <a:pt x="191" y="80"/>
                    </a:lnTo>
                    <a:lnTo>
                      <a:pt x="190" y="81"/>
                    </a:lnTo>
                    <a:lnTo>
                      <a:pt x="187" y="84"/>
                    </a:lnTo>
                    <a:lnTo>
                      <a:pt x="186" y="85"/>
                    </a:lnTo>
                    <a:lnTo>
                      <a:pt x="184" y="85"/>
                    </a:lnTo>
                    <a:lnTo>
                      <a:pt x="179" y="86"/>
                    </a:lnTo>
                    <a:lnTo>
                      <a:pt x="177" y="88"/>
                    </a:lnTo>
                    <a:lnTo>
                      <a:pt x="176" y="89"/>
                    </a:lnTo>
                    <a:lnTo>
                      <a:pt x="176" y="90"/>
                    </a:lnTo>
                    <a:lnTo>
                      <a:pt x="176" y="91"/>
                    </a:lnTo>
                    <a:lnTo>
                      <a:pt x="179" y="93"/>
                    </a:lnTo>
                    <a:lnTo>
                      <a:pt x="181" y="94"/>
                    </a:lnTo>
                    <a:lnTo>
                      <a:pt x="184" y="95"/>
                    </a:lnTo>
                    <a:lnTo>
                      <a:pt x="185" y="95"/>
                    </a:lnTo>
                    <a:lnTo>
                      <a:pt x="187" y="96"/>
                    </a:lnTo>
                    <a:lnTo>
                      <a:pt x="190" y="96"/>
                    </a:lnTo>
                    <a:lnTo>
                      <a:pt x="194" y="99"/>
                    </a:lnTo>
                    <a:lnTo>
                      <a:pt x="198" y="100"/>
                    </a:lnTo>
                    <a:lnTo>
                      <a:pt x="199" y="102"/>
                    </a:lnTo>
                    <a:lnTo>
                      <a:pt x="201" y="102"/>
                    </a:lnTo>
                    <a:lnTo>
                      <a:pt x="203" y="103"/>
                    </a:lnTo>
                    <a:lnTo>
                      <a:pt x="204" y="103"/>
                    </a:lnTo>
                    <a:lnTo>
                      <a:pt x="208" y="107"/>
                    </a:lnTo>
                    <a:lnTo>
                      <a:pt x="211" y="109"/>
                    </a:lnTo>
                    <a:lnTo>
                      <a:pt x="213" y="113"/>
                    </a:lnTo>
                    <a:lnTo>
                      <a:pt x="214" y="113"/>
                    </a:lnTo>
                    <a:lnTo>
                      <a:pt x="217" y="114"/>
                    </a:lnTo>
                    <a:lnTo>
                      <a:pt x="219" y="114"/>
                    </a:lnTo>
                    <a:lnTo>
                      <a:pt x="220" y="115"/>
                    </a:lnTo>
                    <a:lnTo>
                      <a:pt x="223" y="115"/>
                    </a:lnTo>
                    <a:lnTo>
                      <a:pt x="225" y="115"/>
                    </a:lnTo>
                    <a:lnTo>
                      <a:pt x="227" y="115"/>
                    </a:lnTo>
                    <a:lnTo>
                      <a:pt x="228" y="115"/>
                    </a:lnTo>
                    <a:lnTo>
                      <a:pt x="230" y="114"/>
                    </a:lnTo>
                    <a:lnTo>
                      <a:pt x="232" y="113"/>
                    </a:lnTo>
                    <a:lnTo>
                      <a:pt x="233" y="113"/>
                    </a:lnTo>
                    <a:lnTo>
                      <a:pt x="234" y="113"/>
                    </a:lnTo>
                    <a:lnTo>
                      <a:pt x="236" y="113"/>
                    </a:lnTo>
                    <a:lnTo>
                      <a:pt x="237" y="114"/>
                    </a:lnTo>
                    <a:lnTo>
                      <a:pt x="237" y="117"/>
                    </a:lnTo>
                    <a:lnTo>
                      <a:pt x="241" y="121"/>
                    </a:lnTo>
                    <a:lnTo>
                      <a:pt x="242" y="122"/>
                    </a:lnTo>
                    <a:lnTo>
                      <a:pt x="243" y="123"/>
                    </a:lnTo>
                    <a:lnTo>
                      <a:pt x="244" y="123"/>
                    </a:lnTo>
                    <a:lnTo>
                      <a:pt x="246" y="124"/>
                    </a:lnTo>
                    <a:lnTo>
                      <a:pt x="247" y="124"/>
                    </a:lnTo>
                    <a:lnTo>
                      <a:pt x="248" y="126"/>
                    </a:lnTo>
                    <a:lnTo>
                      <a:pt x="248" y="128"/>
                    </a:lnTo>
                    <a:lnTo>
                      <a:pt x="248" y="129"/>
                    </a:lnTo>
                    <a:lnTo>
                      <a:pt x="248" y="131"/>
                    </a:lnTo>
                    <a:lnTo>
                      <a:pt x="248" y="133"/>
                    </a:lnTo>
                    <a:lnTo>
                      <a:pt x="247" y="135"/>
                    </a:lnTo>
                    <a:lnTo>
                      <a:pt x="247" y="136"/>
                    </a:lnTo>
                    <a:lnTo>
                      <a:pt x="246" y="137"/>
                    </a:lnTo>
                    <a:lnTo>
                      <a:pt x="244" y="137"/>
                    </a:lnTo>
                    <a:lnTo>
                      <a:pt x="244" y="138"/>
                    </a:lnTo>
                    <a:lnTo>
                      <a:pt x="246" y="140"/>
                    </a:lnTo>
                    <a:lnTo>
                      <a:pt x="248" y="141"/>
                    </a:lnTo>
                    <a:lnTo>
                      <a:pt x="251" y="141"/>
                    </a:lnTo>
                    <a:lnTo>
                      <a:pt x="256" y="140"/>
                    </a:lnTo>
                    <a:lnTo>
                      <a:pt x="258" y="140"/>
                    </a:lnTo>
                    <a:lnTo>
                      <a:pt x="262" y="140"/>
                    </a:lnTo>
                    <a:lnTo>
                      <a:pt x="261" y="145"/>
                    </a:lnTo>
                    <a:lnTo>
                      <a:pt x="258" y="148"/>
                    </a:lnTo>
                    <a:lnTo>
                      <a:pt x="257" y="151"/>
                    </a:lnTo>
                    <a:lnTo>
                      <a:pt x="256" y="154"/>
                    </a:lnTo>
                    <a:lnTo>
                      <a:pt x="252" y="157"/>
                    </a:lnTo>
                    <a:lnTo>
                      <a:pt x="251" y="160"/>
                    </a:lnTo>
                    <a:lnTo>
                      <a:pt x="250" y="162"/>
                    </a:lnTo>
                    <a:lnTo>
                      <a:pt x="250" y="165"/>
                    </a:lnTo>
                    <a:lnTo>
                      <a:pt x="251" y="169"/>
                    </a:lnTo>
                    <a:lnTo>
                      <a:pt x="251" y="173"/>
                    </a:lnTo>
                    <a:lnTo>
                      <a:pt x="252" y="175"/>
                    </a:lnTo>
                    <a:lnTo>
                      <a:pt x="252" y="176"/>
                    </a:lnTo>
                    <a:lnTo>
                      <a:pt x="252" y="179"/>
                    </a:lnTo>
                    <a:lnTo>
                      <a:pt x="253" y="181"/>
                    </a:lnTo>
                    <a:lnTo>
                      <a:pt x="253" y="184"/>
                    </a:lnTo>
                    <a:lnTo>
                      <a:pt x="253" y="185"/>
                    </a:lnTo>
                    <a:lnTo>
                      <a:pt x="252" y="190"/>
                    </a:lnTo>
                    <a:lnTo>
                      <a:pt x="251" y="193"/>
                    </a:lnTo>
                    <a:lnTo>
                      <a:pt x="248" y="194"/>
                    </a:lnTo>
                    <a:lnTo>
                      <a:pt x="244" y="197"/>
                    </a:lnTo>
                    <a:lnTo>
                      <a:pt x="242" y="199"/>
                    </a:lnTo>
                    <a:lnTo>
                      <a:pt x="241" y="200"/>
                    </a:lnTo>
                    <a:lnTo>
                      <a:pt x="237" y="203"/>
                    </a:lnTo>
                    <a:lnTo>
                      <a:pt x="237" y="204"/>
                    </a:lnTo>
                    <a:lnTo>
                      <a:pt x="237" y="205"/>
                    </a:lnTo>
                    <a:lnTo>
                      <a:pt x="237" y="209"/>
                    </a:lnTo>
                    <a:lnTo>
                      <a:pt x="238" y="212"/>
                    </a:lnTo>
                    <a:lnTo>
                      <a:pt x="238" y="213"/>
                    </a:lnTo>
                    <a:lnTo>
                      <a:pt x="241" y="218"/>
                    </a:lnTo>
                    <a:lnTo>
                      <a:pt x="238" y="219"/>
                    </a:lnTo>
                    <a:lnTo>
                      <a:pt x="238" y="222"/>
                    </a:lnTo>
                    <a:lnTo>
                      <a:pt x="234" y="224"/>
                    </a:lnTo>
                    <a:lnTo>
                      <a:pt x="232" y="226"/>
                    </a:lnTo>
                    <a:lnTo>
                      <a:pt x="229" y="227"/>
                    </a:lnTo>
                    <a:lnTo>
                      <a:pt x="227" y="228"/>
                    </a:lnTo>
                    <a:lnTo>
                      <a:pt x="225" y="232"/>
                    </a:lnTo>
                    <a:lnTo>
                      <a:pt x="223" y="233"/>
                    </a:lnTo>
                    <a:lnTo>
                      <a:pt x="223" y="235"/>
                    </a:lnTo>
                    <a:lnTo>
                      <a:pt x="222" y="237"/>
                    </a:lnTo>
                    <a:lnTo>
                      <a:pt x="222" y="240"/>
                    </a:lnTo>
                    <a:lnTo>
                      <a:pt x="222" y="241"/>
                    </a:lnTo>
                    <a:lnTo>
                      <a:pt x="220" y="243"/>
                    </a:lnTo>
                    <a:lnTo>
                      <a:pt x="220" y="247"/>
                    </a:lnTo>
                    <a:lnTo>
                      <a:pt x="220" y="250"/>
                    </a:lnTo>
                    <a:lnTo>
                      <a:pt x="219" y="251"/>
                    </a:lnTo>
                    <a:lnTo>
                      <a:pt x="218" y="254"/>
                    </a:lnTo>
                    <a:lnTo>
                      <a:pt x="217" y="256"/>
                    </a:lnTo>
                    <a:lnTo>
                      <a:pt x="215" y="259"/>
                    </a:lnTo>
                    <a:lnTo>
                      <a:pt x="214" y="260"/>
                    </a:lnTo>
                    <a:lnTo>
                      <a:pt x="211" y="264"/>
                    </a:lnTo>
                    <a:lnTo>
                      <a:pt x="208" y="265"/>
                    </a:lnTo>
                    <a:lnTo>
                      <a:pt x="205" y="265"/>
                    </a:lnTo>
                    <a:lnTo>
                      <a:pt x="203" y="265"/>
                    </a:lnTo>
                    <a:lnTo>
                      <a:pt x="199" y="265"/>
                    </a:lnTo>
                    <a:lnTo>
                      <a:pt x="198" y="262"/>
                    </a:lnTo>
                    <a:lnTo>
                      <a:pt x="194" y="259"/>
                    </a:lnTo>
                    <a:lnTo>
                      <a:pt x="194" y="257"/>
                    </a:lnTo>
                    <a:lnTo>
                      <a:pt x="192" y="256"/>
                    </a:lnTo>
                    <a:lnTo>
                      <a:pt x="190" y="255"/>
                    </a:lnTo>
                    <a:lnTo>
                      <a:pt x="189" y="252"/>
                    </a:lnTo>
                    <a:lnTo>
                      <a:pt x="186" y="252"/>
                    </a:lnTo>
                    <a:lnTo>
                      <a:pt x="185" y="252"/>
                    </a:lnTo>
                    <a:lnTo>
                      <a:pt x="182" y="254"/>
                    </a:lnTo>
                    <a:lnTo>
                      <a:pt x="179" y="255"/>
                    </a:lnTo>
                    <a:lnTo>
                      <a:pt x="177" y="256"/>
                    </a:lnTo>
                    <a:lnTo>
                      <a:pt x="175" y="255"/>
                    </a:lnTo>
                    <a:lnTo>
                      <a:pt x="172" y="256"/>
                    </a:lnTo>
                    <a:lnTo>
                      <a:pt x="171" y="259"/>
                    </a:lnTo>
                    <a:lnTo>
                      <a:pt x="170" y="260"/>
                    </a:lnTo>
                    <a:lnTo>
                      <a:pt x="158" y="260"/>
                    </a:lnTo>
                    <a:lnTo>
                      <a:pt x="153" y="260"/>
                    </a:lnTo>
                    <a:lnTo>
                      <a:pt x="149" y="260"/>
                    </a:lnTo>
                    <a:lnTo>
                      <a:pt x="147" y="259"/>
                    </a:lnTo>
                    <a:lnTo>
                      <a:pt x="143" y="259"/>
                    </a:lnTo>
                    <a:lnTo>
                      <a:pt x="139" y="257"/>
                    </a:lnTo>
                    <a:lnTo>
                      <a:pt x="137" y="257"/>
                    </a:lnTo>
                    <a:lnTo>
                      <a:pt x="129" y="260"/>
                    </a:lnTo>
                    <a:lnTo>
                      <a:pt x="127" y="262"/>
                    </a:lnTo>
                    <a:lnTo>
                      <a:pt x="124" y="265"/>
                    </a:lnTo>
                    <a:lnTo>
                      <a:pt x="121" y="268"/>
                    </a:lnTo>
                    <a:lnTo>
                      <a:pt x="119" y="270"/>
                    </a:lnTo>
                    <a:lnTo>
                      <a:pt x="119" y="273"/>
                    </a:lnTo>
                    <a:lnTo>
                      <a:pt x="119" y="276"/>
                    </a:lnTo>
                    <a:lnTo>
                      <a:pt x="121" y="278"/>
                    </a:lnTo>
                    <a:lnTo>
                      <a:pt x="124" y="280"/>
                    </a:lnTo>
                    <a:lnTo>
                      <a:pt x="125" y="283"/>
                    </a:lnTo>
                    <a:lnTo>
                      <a:pt x="127" y="285"/>
                    </a:lnTo>
                    <a:lnTo>
                      <a:pt x="127" y="288"/>
                    </a:lnTo>
                    <a:lnTo>
                      <a:pt x="128" y="293"/>
                    </a:lnTo>
                    <a:lnTo>
                      <a:pt x="128" y="295"/>
                    </a:lnTo>
                    <a:lnTo>
                      <a:pt x="128" y="300"/>
                    </a:lnTo>
                    <a:lnTo>
                      <a:pt x="127" y="303"/>
                    </a:lnTo>
                    <a:lnTo>
                      <a:pt x="125" y="308"/>
                    </a:lnTo>
                    <a:lnTo>
                      <a:pt x="123" y="312"/>
                    </a:lnTo>
                    <a:lnTo>
                      <a:pt x="118" y="311"/>
                    </a:lnTo>
                    <a:lnTo>
                      <a:pt x="114" y="309"/>
                    </a:lnTo>
                    <a:lnTo>
                      <a:pt x="113" y="307"/>
                    </a:lnTo>
                    <a:lnTo>
                      <a:pt x="111" y="304"/>
                    </a:lnTo>
                    <a:lnTo>
                      <a:pt x="109" y="304"/>
                    </a:lnTo>
                    <a:lnTo>
                      <a:pt x="106" y="303"/>
                    </a:lnTo>
                    <a:lnTo>
                      <a:pt x="104" y="300"/>
                    </a:lnTo>
                    <a:lnTo>
                      <a:pt x="102" y="300"/>
                    </a:lnTo>
                    <a:lnTo>
                      <a:pt x="101" y="299"/>
                    </a:lnTo>
                    <a:lnTo>
                      <a:pt x="99" y="298"/>
                    </a:lnTo>
                    <a:lnTo>
                      <a:pt x="96" y="297"/>
                    </a:lnTo>
                    <a:lnTo>
                      <a:pt x="97" y="294"/>
                    </a:lnTo>
                    <a:lnTo>
                      <a:pt x="96" y="292"/>
                    </a:lnTo>
                    <a:lnTo>
                      <a:pt x="94" y="289"/>
                    </a:lnTo>
                    <a:lnTo>
                      <a:pt x="90" y="288"/>
                    </a:lnTo>
                    <a:lnTo>
                      <a:pt x="89" y="287"/>
                    </a:lnTo>
                    <a:lnTo>
                      <a:pt x="86" y="285"/>
                    </a:lnTo>
                    <a:lnTo>
                      <a:pt x="85" y="283"/>
                    </a:lnTo>
                    <a:lnTo>
                      <a:pt x="82" y="283"/>
                    </a:lnTo>
                    <a:lnTo>
                      <a:pt x="80" y="283"/>
                    </a:lnTo>
                    <a:lnTo>
                      <a:pt x="78" y="283"/>
                    </a:lnTo>
                    <a:lnTo>
                      <a:pt x="77" y="280"/>
                    </a:lnTo>
                    <a:lnTo>
                      <a:pt x="75" y="280"/>
                    </a:lnTo>
                    <a:lnTo>
                      <a:pt x="75" y="283"/>
                    </a:lnTo>
                    <a:lnTo>
                      <a:pt x="77" y="284"/>
                    </a:lnTo>
                    <a:lnTo>
                      <a:pt x="77" y="285"/>
                    </a:lnTo>
                    <a:lnTo>
                      <a:pt x="78" y="288"/>
                    </a:lnTo>
                    <a:lnTo>
                      <a:pt x="80" y="289"/>
                    </a:lnTo>
                    <a:lnTo>
                      <a:pt x="80" y="293"/>
                    </a:lnTo>
                    <a:lnTo>
                      <a:pt x="81" y="294"/>
                    </a:lnTo>
                    <a:lnTo>
                      <a:pt x="81" y="295"/>
                    </a:lnTo>
                    <a:lnTo>
                      <a:pt x="81" y="298"/>
                    </a:lnTo>
                    <a:lnTo>
                      <a:pt x="81" y="302"/>
                    </a:lnTo>
                    <a:lnTo>
                      <a:pt x="80" y="303"/>
                    </a:lnTo>
                    <a:lnTo>
                      <a:pt x="75" y="303"/>
                    </a:lnTo>
                    <a:lnTo>
                      <a:pt x="75" y="302"/>
                    </a:lnTo>
                    <a:lnTo>
                      <a:pt x="73" y="299"/>
                    </a:lnTo>
                    <a:lnTo>
                      <a:pt x="72" y="299"/>
                    </a:lnTo>
                    <a:lnTo>
                      <a:pt x="71" y="299"/>
                    </a:lnTo>
                    <a:lnTo>
                      <a:pt x="66" y="302"/>
                    </a:lnTo>
                    <a:lnTo>
                      <a:pt x="67" y="299"/>
                    </a:lnTo>
                    <a:lnTo>
                      <a:pt x="66" y="297"/>
                    </a:lnTo>
                    <a:lnTo>
                      <a:pt x="63" y="298"/>
                    </a:lnTo>
                    <a:lnTo>
                      <a:pt x="59" y="298"/>
                    </a:lnTo>
                    <a:lnTo>
                      <a:pt x="58" y="299"/>
                    </a:lnTo>
                    <a:lnTo>
                      <a:pt x="56" y="298"/>
                    </a:lnTo>
                    <a:lnTo>
                      <a:pt x="54" y="295"/>
                    </a:lnTo>
                    <a:lnTo>
                      <a:pt x="54" y="292"/>
                    </a:lnTo>
                    <a:lnTo>
                      <a:pt x="53" y="288"/>
                    </a:lnTo>
                    <a:lnTo>
                      <a:pt x="52" y="288"/>
                    </a:lnTo>
                    <a:lnTo>
                      <a:pt x="51" y="285"/>
                    </a:lnTo>
                    <a:lnTo>
                      <a:pt x="49" y="284"/>
                    </a:lnTo>
                    <a:lnTo>
                      <a:pt x="49" y="281"/>
                    </a:lnTo>
                    <a:lnTo>
                      <a:pt x="51" y="279"/>
                    </a:lnTo>
                    <a:lnTo>
                      <a:pt x="52" y="274"/>
                    </a:lnTo>
                    <a:lnTo>
                      <a:pt x="53" y="273"/>
                    </a:lnTo>
                    <a:lnTo>
                      <a:pt x="57" y="271"/>
                    </a:lnTo>
                    <a:lnTo>
                      <a:pt x="62" y="271"/>
                    </a:lnTo>
                    <a:lnTo>
                      <a:pt x="64" y="271"/>
                    </a:lnTo>
                    <a:lnTo>
                      <a:pt x="64" y="269"/>
                    </a:lnTo>
                    <a:lnTo>
                      <a:pt x="64" y="268"/>
                    </a:lnTo>
                    <a:lnTo>
                      <a:pt x="62" y="266"/>
                    </a:lnTo>
                    <a:lnTo>
                      <a:pt x="59" y="266"/>
                    </a:lnTo>
                    <a:lnTo>
                      <a:pt x="57" y="266"/>
                    </a:lnTo>
                    <a:lnTo>
                      <a:pt x="56" y="264"/>
                    </a:lnTo>
                    <a:lnTo>
                      <a:pt x="57" y="260"/>
                    </a:lnTo>
                    <a:lnTo>
                      <a:pt x="58" y="257"/>
                    </a:lnTo>
                    <a:lnTo>
                      <a:pt x="58" y="256"/>
                    </a:lnTo>
                    <a:lnTo>
                      <a:pt x="57" y="255"/>
                    </a:lnTo>
                    <a:lnTo>
                      <a:pt x="54" y="255"/>
                    </a:lnTo>
                    <a:lnTo>
                      <a:pt x="56" y="251"/>
                    </a:lnTo>
                    <a:lnTo>
                      <a:pt x="53" y="250"/>
                    </a:lnTo>
                    <a:lnTo>
                      <a:pt x="53" y="251"/>
                    </a:lnTo>
                    <a:lnTo>
                      <a:pt x="51" y="251"/>
                    </a:lnTo>
                    <a:lnTo>
                      <a:pt x="48" y="252"/>
                    </a:lnTo>
                    <a:lnTo>
                      <a:pt x="44" y="252"/>
                    </a:lnTo>
                    <a:lnTo>
                      <a:pt x="44" y="254"/>
                    </a:lnTo>
                    <a:lnTo>
                      <a:pt x="43" y="255"/>
                    </a:lnTo>
                    <a:lnTo>
                      <a:pt x="42" y="256"/>
                    </a:lnTo>
                    <a:lnTo>
                      <a:pt x="40" y="259"/>
                    </a:lnTo>
                    <a:lnTo>
                      <a:pt x="39" y="260"/>
                    </a:lnTo>
                    <a:lnTo>
                      <a:pt x="38" y="264"/>
                    </a:lnTo>
                    <a:lnTo>
                      <a:pt x="39" y="266"/>
                    </a:lnTo>
                    <a:lnTo>
                      <a:pt x="39" y="268"/>
                    </a:lnTo>
                    <a:lnTo>
                      <a:pt x="39" y="269"/>
                    </a:lnTo>
                    <a:lnTo>
                      <a:pt x="38" y="271"/>
                    </a:lnTo>
                    <a:lnTo>
                      <a:pt x="35" y="274"/>
                    </a:lnTo>
                    <a:lnTo>
                      <a:pt x="34" y="276"/>
                    </a:lnTo>
                    <a:lnTo>
                      <a:pt x="29" y="276"/>
                    </a:lnTo>
                    <a:lnTo>
                      <a:pt x="28" y="271"/>
                    </a:lnTo>
                    <a:lnTo>
                      <a:pt x="25" y="270"/>
                    </a:lnTo>
                    <a:lnTo>
                      <a:pt x="24" y="268"/>
                    </a:lnTo>
                    <a:lnTo>
                      <a:pt x="23" y="265"/>
                    </a:lnTo>
                    <a:lnTo>
                      <a:pt x="23" y="264"/>
                    </a:lnTo>
                    <a:lnTo>
                      <a:pt x="23" y="260"/>
                    </a:lnTo>
                    <a:lnTo>
                      <a:pt x="25" y="259"/>
                    </a:lnTo>
                    <a:lnTo>
                      <a:pt x="26" y="259"/>
                    </a:lnTo>
                    <a:lnTo>
                      <a:pt x="29" y="259"/>
                    </a:lnTo>
                    <a:lnTo>
                      <a:pt x="30" y="257"/>
                    </a:lnTo>
                    <a:lnTo>
                      <a:pt x="33" y="256"/>
                    </a:lnTo>
                    <a:lnTo>
                      <a:pt x="33" y="254"/>
                    </a:lnTo>
                    <a:lnTo>
                      <a:pt x="33" y="251"/>
                    </a:lnTo>
                    <a:lnTo>
                      <a:pt x="34" y="245"/>
                    </a:lnTo>
                    <a:lnTo>
                      <a:pt x="33" y="243"/>
                    </a:lnTo>
                    <a:lnTo>
                      <a:pt x="33" y="241"/>
                    </a:lnTo>
                    <a:lnTo>
                      <a:pt x="29" y="241"/>
                    </a:lnTo>
                    <a:lnTo>
                      <a:pt x="29" y="238"/>
                    </a:lnTo>
                    <a:lnTo>
                      <a:pt x="28" y="238"/>
                    </a:lnTo>
                    <a:lnTo>
                      <a:pt x="26" y="238"/>
                    </a:lnTo>
                    <a:lnTo>
                      <a:pt x="25" y="242"/>
                    </a:lnTo>
                    <a:lnTo>
                      <a:pt x="24" y="243"/>
                    </a:lnTo>
                    <a:lnTo>
                      <a:pt x="21" y="243"/>
                    </a:lnTo>
                    <a:lnTo>
                      <a:pt x="19" y="241"/>
                    </a:lnTo>
                    <a:lnTo>
                      <a:pt x="20" y="237"/>
                    </a:lnTo>
                    <a:lnTo>
                      <a:pt x="18" y="237"/>
                    </a:lnTo>
                    <a:lnTo>
                      <a:pt x="15" y="237"/>
                    </a:lnTo>
                    <a:lnTo>
                      <a:pt x="11" y="237"/>
                    </a:lnTo>
                    <a:lnTo>
                      <a:pt x="9" y="238"/>
                    </a:lnTo>
                    <a:lnTo>
                      <a:pt x="6" y="238"/>
                    </a:lnTo>
                    <a:lnTo>
                      <a:pt x="5" y="237"/>
                    </a:lnTo>
                    <a:lnTo>
                      <a:pt x="6" y="233"/>
                    </a:lnTo>
                    <a:lnTo>
                      <a:pt x="5" y="232"/>
                    </a:lnTo>
                    <a:lnTo>
                      <a:pt x="4" y="230"/>
                    </a:lnTo>
                    <a:lnTo>
                      <a:pt x="4" y="227"/>
                    </a:lnTo>
                    <a:lnTo>
                      <a:pt x="0" y="223"/>
                    </a:lnTo>
                    <a:lnTo>
                      <a:pt x="7" y="221"/>
                    </a:lnTo>
                    <a:lnTo>
                      <a:pt x="10" y="223"/>
                    </a:lnTo>
                    <a:lnTo>
                      <a:pt x="14" y="223"/>
                    </a:lnTo>
                    <a:lnTo>
                      <a:pt x="19" y="222"/>
                    </a:lnTo>
                    <a:lnTo>
                      <a:pt x="20" y="222"/>
                    </a:lnTo>
                    <a:lnTo>
                      <a:pt x="25" y="221"/>
                    </a:lnTo>
                    <a:lnTo>
                      <a:pt x="30" y="218"/>
                    </a:lnTo>
                    <a:lnTo>
                      <a:pt x="30" y="213"/>
                    </a:lnTo>
                    <a:lnTo>
                      <a:pt x="33" y="211"/>
                    </a:lnTo>
                    <a:lnTo>
                      <a:pt x="34" y="208"/>
                    </a:lnTo>
                    <a:lnTo>
                      <a:pt x="37" y="208"/>
                    </a:lnTo>
                    <a:lnTo>
                      <a:pt x="38" y="205"/>
                    </a:lnTo>
                    <a:lnTo>
                      <a:pt x="37" y="200"/>
                    </a:lnTo>
                    <a:lnTo>
                      <a:pt x="33" y="199"/>
                    </a:lnTo>
                    <a:lnTo>
                      <a:pt x="33" y="197"/>
                    </a:lnTo>
                    <a:lnTo>
                      <a:pt x="34" y="193"/>
                    </a:lnTo>
                    <a:lnTo>
                      <a:pt x="37" y="192"/>
                    </a:lnTo>
                    <a:lnTo>
                      <a:pt x="39" y="189"/>
                    </a:lnTo>
                    <a:lnTo>
                      <a:pt x="40" y="188"/>
                    </a:lnTo>
                    <a:lnTo>
                      <a:pt x="39" y="184"/>
                    </a:lnTo>
                    <a:lnTo>
                      <a:pt x="40" y="181"/>
                    </a:lnTo>
                    <a:lnTo>
                      <a:pt x="42" y="179"/>
                    </a:lnTo>
                    <a:lnTo>
                      <a:pt x="45" y="179"/>
                    </a:lnTo>
                    <a:lnTo>
                      <a:pt x="48" y="176"/>
                    </a:lnTo>
                    <a:lnTo>
                      <a:pt x="49" y="174"/>
                    </a:lnTo>
                    <a:lnTo>
                      <a:pt x="44" y="170"/>
                    </a:lnTo>
                    <a:lnTo>
                      <a:pt x="45" y="167"/>
                    </a:lnTo>
                    <a:lnTo>
                      <a:pt x="45" y="166"/>
                    </a:lnTo>
                    <a:lnTo>
                      <a:pt x="48" y="164"/>
                    </a:lnTo>
                    <a:lnTo>
                      <a:pt x="51" y="164"/>
                    </a:lnTo>
                    <a:lnTo>
                      <a:pt x="53" y="164"/>
                    </a:lnTo>
                    <a:lnTo>
                      <a:pt x="56" y="161"/>
                    </a:lnTo>
                    <a:lnTo>
                      <a:pt x="58" y="160"/>
                    </a:lnTo>
                    <a:lnTo>
                      <a:pt x="59" y="159"/>
                    </a:lnTo>
                    <a:lnTo>
                      <a:pt x="59" y="154"/>
                    </a:lnTo>
                    <a:lnTo>
                      <a:pt x="58" y="151"/>
                    </a:lnTo>
                    <a:lnTo>
                      <a:pt x="57" y="147"/>
                    </a:lnTo>
                    <a:lnTo>
                      <a:pt x="56" y="145"/>
                    </a:lnTo>
                    <a:lnTo>
                      <a:pt x="56" y="137"/>
                    </a:lnTo>
                    <a:lnTo>
                      <a:pt x="54" y="131"/>
                    </a:lnTo>
                    <a:lnTo>
                      <a:pt x="52" y="129"/>
                    </a:lnTo>
                    <a:lnTo>
                      <a:pt x="49" y="126"/>
                    </a:lnTo>
                    <a:lnTo>
                      <a:pt x="48" y="124"/>
                    </a:lnTo>
                    <a:lnTo>
                      <a:pt x="45" y="122"/>
                    </a:lnTo>
                    <a:lnTo>
                      <a:pt x="44" y="121"/>
                    </a:lnTo>
                    <a:lnTo>
                      <a:pt x="45" y="119"/>
                    </a:lnTo>
                    <a:lnTo>
                      <a:pt x="49" y="115"/>
                    </a:lnTo>
                    <a:lnTo>
                      <a:pt x="51" y="109"/>
                    </a:lnTo>
                    <a:lnTo>
                      <a:pt x="48" y="108"/>
                    </a:lnTo>
                    <a:lnTo>
                      <a:pt x="48" y="107"/>
                    </a:lnTo>
                    <a:lnTo>
                      <a:pt x="48" y="102"/>
                    </a:lnTo>
                    <a:lnTo>
                      <a:pt x="49" y="100"/>
                    </a:lnTo>
                    <a:lnTo>
                      <a:pt x="51" y="99"/>
                    </a:lnTo>
                    <a:lnTo>
                      <a:pt x="52" y="99"/>
                    </a:lnTo>
                    <a:lnTo>
                      <a:pt x="52" y="100"/>
                    </a:lnTo>
                    <a:lnTo>
                      <a:pt x="52" y="102"/>
                    </a:lnTo>
                    <a:lnTo>
                      <a:pt x="56" y="103"/>
                    </a:lnTo>
                    <a:lnTo>
                      <a:pt x="56" y="104"/>
                    </a:lnTo>
                    <a:lnTo>
                      <a:pt x="58" y="104"/>
                    </a:lnTo>
                    <a:lnTo>
                      <a:pt x="62" y="103"/>
                    </a:lnTo>
                    <a:lnTo>
                      <a:pt x="63" y="104"/>
                    </a:lnTo>
                    <a:lnTo>
                      <a:pt x="66" y="104"/>
                    </a:lnTo>
                    <a:lnTo>
                      <a:pt x="70" y="103"/>
                    </a:lnTo>
                    <a:lnTo>
                      <a:pt x="71" y="102"/>
                    </a:lnTo>
                    <a:lnTo>
                      <a:pt x="72" y="102"/>
                    </a:lnTo>
                    <a:lnTo>
                      <a:pt x="77" y="100"/>
                    </a:lnTo>
                    <a:lnTo>
                      <a:pt x="80" y="104"/>
                    </a:lnTo>
                    <a:lnTo>
                      <a:pt x="82" y="103"/>
                    </a:lnTo>
                    <a:lnTo>
                      <a:pt x="85" y="102"/>
                    </a:lnTo>
                    <a:lnTo>
                      <a:pt x="85" y="99"/>
                    </a:lnTo>
                    <a:lnTo>
                      <a:pt x="85" y="95"/>
                    </a:lnTo>
                    <a:lnTo>
                      <a:pt x="85" y="94"/>
                    </a:lnTo>
                    <a:lnTo>
                      <a:pt x="85" y="93"/>
                    </a:lnTo>
                    <a:lnTo>
                      <a:pt x="85" y="91"/>
                    </a:lnTo>
                    <a:lnTo>
                      <a:pt x="82" y="90"/>
                    </a:lnTo>
                    <a:lnTo>
                      <a:pt x="80" y="91"/>
                    </a:lnTo>
                    <a:lnTo>
                      <a:pt x="78" y="93"/>
                    </a:lnTo>
                    <a:lnTo>
                      <a:pt x="75" y="91"/>
                    </a:lnTo>
                    <a:lnTo>
                      <a:pt x="73" y="94"/>
                    </a:lnTo>
                    <a:lnTo>
                      <a:pt x="72" y="94"/>
                    </a:lnTo>
                    <a:lnTo>
                      <a:pt x="71" y="91"/>
                    </a:lnTo>
                    <a:lnTo>
                      <a:pt x="71" y="89"/>
                    </a:lnTo>
                    <a:lnTo>
                      <a:pt x="73" y="88"/>
                    </a:lnTo>
                    <a:lnTo>
                      <a:pt x="77" y="84"/>
                    </a:lnTo>
                    <a:lnTo>
                      <a:pt x="78" y="80"/>
                    </a:lnTo>
                    <a:lnTo>
                      <a:pt x="80" y="77"/>
                    </a:lnTo>
                    <a:lnTo>
                      <a:pt x="80" y="75"/>
                    </a:lnTo>
                    <a:lnTo>
                      <a:pt x="81" y="71"/>
                    </a:lnTo>
                    <a:lnTo>
                      <a:pt x="80" y="69"/>
                    </a:lnTo>
                    <a:lnTo>
                      <a:pt x="78" y="65"/>
                    </a:lnTo>
                    <a:lnTo>
                      <a:pt x="75" y="64"/>
                    </a:lnTo>
                    <a:lnTo>
                      <a:pt x="75" y="61"/>
                    </a:lnTo>
                    <a:lnTo>
                      <a:pt x="75" y="58"/>
                    </a:lnTo>
                    <a:lnTo>
                      <a:pt x="78" y="57"/>
                    </a:lnTo>
                    <a:lnTo>
                      <a:pt x="78" y="53"/>
                    </a:lnTo>
                    <a:lnTo>
                      <a:pt x="80" y="50"/>
                    </a:lnTo>
                    <a:lnTo>
                      <a:pt x="77" y="47"/>
                    </a:lnTo>
                    <a:lnTo>
                      <a:pt x="77" y="46"/>
                    </a:lnTo>
                    <a:lnTo>
                      <a:pt x="78" y="42"/>
                    </a:lnTo>
                    <a:lnTo>
                      <a:pt x="80" y="41"/>
                    </a:lnTo>
                    <a:lnTo>
                      <a:pt x="78" y="39"/>
                    </a:lnTo>
                    <a:lnTo>
                      <a:pt x="75" y="36"/>
                    </a:lnTo>
                    <a:lnTo>
                      <a:pt x="72" y="33"/>
                    </a:lnTo>
                    <a:lnTo>
                      <a:pt x="70" y="32"/>
                    </a:lnTo>
                    <a:lnTo>
                      <a:pt x="68" y="29"/>
                    </a:lnTo>
                    <a:lnTo>
                      <a:pt x="67" y="26"/>
                    </a:lnTo>
                    <a:lnTo>
                      <a:pt x="67" y="22"/>
                    </a:lnTo>
                    <a:lnTo>
                      <a:pt x="70" y="18"/>
                    </a:lnTo>
                    <a:lnTo>
                      <a:pt x="70" y="15"/>
                    </a:lnTo>
                    <a:lnTo>
                      <a:pt x="71" y="14"/>
                    </a:lnTo>
                    <a:lnTo>
                      <a:pt x="73" y="13"/>
                    </a:lnTo>
                    <a:lnTo>
                      <a:pt x="73" y="10"/>
                    </a:lnTo>
                    <a:lnTo>
                      <a:pt x="75" y="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59" name="Freeform 239">
                <a:extLst>
                  <a:ext uri="{FF2B5EF4-FFF2-40B4-BE49-F238E27FC236}">
                    <a16:creationId xmlns:a16="http://schemas.microsoft.com/office/drawing/2014/main" id="{0A6C0CBF-7C77-429E-A076-0E2795153E92}"/>
                  </a:ext>
                </a:extLst>
              </p:cNvPr>
              <p:cNvSpPr>
                <a:spLocks/>
              </p:cNvSpPr>
              <p:nvPr/>
            </p:nvSpPr>
            <p:spPr bwMode="auto">
              <a:xfrm>
                <a:off x="5727700" y="2697163"/>
                <a:ext cx="534987" cy="484188"/>
              </a:xfrm>
              <a:custGeom>
                <a:avLst/>
                <a:gdLst>
                  <a:gd name="T0" fmla="*/ 111 w 337"/>
                  <a:gd name="T1" fmla="*/ 27 h 305"/>
                  <a:gd name="T2" fmla="*/ 126 w 337"/>
                  <a:gd name="T3" fmla="*/ 27 h 305"/>
                  <a:gd name="T4" fmla="*/ 139 w 337"/>
                  <a:gd name="T5" fmla="*/ 34 h 305"/>
                  <a:gd name="T6" fmla="*/ 155 w 337"/>
                  <a:gd name="T7" fmla="*/ 33 h 305"/>
                  <a:gd name="T8" fmla="*/ 169 w 337"/>
                  <a:gd name="T9" fmla="*/ 16 h 305"/>
                  <a:gd name="T10" fmla="*/ 185 w 337"/>
                  <a:gd name="T11" fmla="*/ 0 h 305"/>
                  <a:gd name="T12" fmla="*/ 200 w 337"/>
                  <a:gd name="T13" fmla="*/ 11 h 305"/>
                  <a:gd name="T14" fmla="*/ 221 w 337"/>
                  <a:gd name="T15" fmla="*/ 18 h 305"/>
                  <a:gd name="T16" fmla="*/ 232 w 337"/>
                  <a:gd name="T17" fmla="*/ 29 h 305"/>
                  <a:gd name="T18" fmla="*/ 237 w 337"/>
                  <a:gd name="T19" fmla="*/ 39 h 305"/>
                  <a:gd name="T20" fmla="*/ 245 w 337"/>
                  <a:gd name="T21" fmla="*/ 49 h 305"/>
                  <a:gd name="T22" fmla="*/ 261 w 337"/>
                  <a:gd name="T23" fmla="*/ 61 h 305"/>
                  <a:gd name="T24" fmla="*/ 276 w 337"/>
                  <a:gd name="T25" fmla="*/ 52 h 305"/>
                  <a:gd name="T26" fmla="*/ 291 w 337"/>
                  <a:gd name="T27" fmla="*/ 46 h 305"/>
                  <a:gd name="T28" fmla="*/ 310 w 337"/>
                  <a:gd name="T29" fmla="*/ 58 h 305"/>
                  <a:gd name="T30" fmla="*/ 325 w 337"/>
                  <a:gd name="T31" fmla="*/ 71 h 305"/>
                  <a:gd name="T32" fmla="*/ 327 w 337"/>
                  <a:gd name="T33" fmla="*/ 94 h 305"/>
                  <a:gd name="T34" fmla="*/ 327 w 337"/>
                  <a:gd name="T35" fmla="*/ 116 h 305"/>
                  <a:gd name="T36" fmla="*/ 329 w 337"/>
                  <a:gd name="T37" fmla="*/ 142 h 305"/>
                  <a:gd name="T38" fmla="*/ 334 w 337"/>
                  <a:gd name="T39" fmla="*/ 148 h 305"/>
                  <a:gd name="T40" fmla="*/ 329 w 337"/>
                  <a:gd name="T41" fmla="*/ 158 h 305"/>
                  <a:gd name="T42" fmla="*/ 308 w 337"/>
                  <a:gd name="T43" fmla="*/ 161 h 305"/>
                  <a:gd name="T44" fmla="*/ 303 w 337"/>
                  <a:gd name="T45" fmla="*/ 167 h 305"/>
                  <a:gd name="T46" fmla="*/ 308 w 337"/>
                  <a:gd name="T47" fmla="*/ 195 h 305"/>
                  <a:gd name="T48" fmla="*/ 303 w 337"/>
                  <a:gd name="T49" fmla="*/ 222 h 305"/>
                  <a:gd name="T50" fmla="*/ 292 w 337"/>
                  <a:gd name="T51" fmla="*/ 239 h 305"/>
                  <a:gd name="T52" fmla="*/ 290 w 337"/>
                  <a:gd name="T53" fmla="*/ 263 h 305"/>
                  <a:gd name="T54" fmla="*/ 266 w 337"/>
                  <a:gd name="T55" fmla="*/ 281 h 305"/>
                  <a:gd name="T56" fmla="*/ 239 w 337"/>
                  <a:gd name="T57" fmla="*/ 267 h 305"/>
                  <a:gd name="T58" fmla="*/ 228 w 337"/>
                  <a:gd name="T59" fmla="*/ 255 h 305"/>
                  <a:gd name="T60" fmla="*/ 218 w 337"/>
                  <a:gd name="T61" fmla="*/ 266 h 305"/>
                  <a:gd name="T62" fmla="*/ 210 w 337"/>
                  <a:gd name="T63" fmla="*/ 282 h 305"/>
                  <a:gd name="T64" fmla="*/ 190 w 337"/>
                  <a:gd name="T65" fmla="*/ 303 h 305"/>
                  <a:gd name="T66" fmla="*/ 171 w 337"/>
                  <a:gd name="T67" fmla="*/ 296 h 305"/>
                  <a:gd name="T68" fmla="*/ 150 w 337"/>
                  <a:gd name="T69" fmla="*/ 301 h 305"/>
                  <a:gd name="T70" fmla="*/ 136 w 337"/>
                  <a:gd name="T71" fmla="*/ 296 h 305"/>
                  <a:gd name="T72" fmla="*/ 123 w 337"/>
                  <a:gd name="T73" fmla="*/ 290 h 305"/>
                  <a:gd name="T74" fmla="*/ 124 w 337"/>
                  <a:gd name="T75" fmla="*/ 263 h 305"/>
                  <a:gd name="T76" fmla="*/ 115 w 337"/>
                  <a:gd name="T77" fmla="*/ 242 h 305"/>
                  <a:gd name="T78" fmla="*/ 117 w 337"/>
                  <a:gd name="T79" fmla="*/ 227 h 305"/>
                  <a:gd name="T80" fmla="*/ 119 w 337"/>
                  <a:gd name="T81" fmla="*/ 213 h 305"/>
                  <a:gd name="T82" fmla="*/ 112 w 337"/>
                  <a:gd name="T83" fmla="*/ 201 h 305"/>
                  <a:gd name="T84" fmla="*/ 95 w 337"/>
                  <a:gd name="T85" fmla="*/ 206 h 305"/>
                  <a:gd name="T86" fmla="*/ 79 w 337"/>
                  <a:gd name="T87" fmla="*/ 218 h 305"/>
                  <a:gd name="T88" fmla="*/ 62 w 337"/>
                  <a:gd name="T89" fmla="*/ 205 h 305"/>
                  <a:gd name="T90" fmla="*/ 55 w 337"/>
                  <a:gd name="T91" fmla="*/ 220 h 305"/>
                  <a:gd name="T92" fmla="*/ 40 w 337"/>
                  <a:gd name="T93" fmla="*/ 222 h 305"/>
                  <a:gd name="T94" fmla="*/ 27 w 337"/>
                  <a:gd name="T95" fmla="*/ 217 h 305"/>
                  <a:gd name="T96" fmla="*/ 12 w 337"/>
                  <a:gd name="T97" fmla="*/ 222 h 305"/>
                  <a:gd name="T98" fmla="*/ 3 w 337"/>
                  <a:gd name="T99" fmla="*/ 209 h 305"/>
                  <a:gd name="T100" fmla="*/ 3 w 337"/>
                  <a:gd name="T101" fmla="*/ 194 h 305"/>
                  <a:gd name="T102" fmla="*/ 10 w 337"/>
                  <a:gd name="T103" fmla="*/ 182 h 305"/>
                  <a:gd name="T104" fmla="*/ 20 w 337"/>
                  <a:gd name="T105" fmla="*/ 163 h 305"/>
                  <a:gd name="T106" fmla="*/ 24 w 337"/>
                  <a:gd name="T107" fmla="*/ 154 h 305"/>
                  <a:gd name="T108" fmla="*/ 41 w 337"/>
                  <a:gd name="T109" fmla="*/ 161 h 305"/>
                  <a:gd name="T110" fmla="*/ 44 w 337"/>
                  <a:gd name="T111" fmla="*/ 144 h 305"/>
                  <a:gd name="T112" fmla="*/ 44 w 337"/>
                  <a:gd name="T113" fmla="*/ 129 h 305"/>
                  <a:gd name="T114" fmla="*/ 53 w 337"/>
                  <a:gd name="T115" fmla="*/ 113 h 305"/>
                  <a:gd name="T116" fmla="*/ 63 w 337"/>
                  <a:gd name="T117" fmla="*/ 94 h 305"/>
                  <a:gd name="T118" fmla="*/ 72 w 337"/>
                  <a:gd name="T119" fmla="*/ 85 h 305"/>
                  <a:gd name="T120" fmla="*/ 86 w 337"/>
                  <a:gd name="T121" fmla="*/ 71 h 305"/>
                  <a:gd name="T122" fmla="*/ 91 w 337"/>
                  <a:gd name="T123" fmla="*/ 4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05">
                    <a:moveTo>
                      <a:pt x="86" y="40"/>
                    </a:moveTo>
                    <a:lnTo>
                      <a:pt x="92" y="35"/>
                    </a:lnTo>
                    <a:lnTo>
                      <a:pt x="97" y="32"/>
                    </a:lnTo>
                    <a:lnTo>
                      <a:pt x="101" y="29"/>
                    </a:lnTo>
                    <a:lnTo>
                      <a:pt x="104" y="27"/>
                    </a:lnTo>
                    <a:lnTo>
                      <a:pt x="106" y="27"/>
                    </a:lnTo>
                    <a:lnTo>
                      <a:pt x="107" y="27"/>
                    </a:lnTo>
                    <a:lnTo>
                      <a:pt x="109" y="27"/>
                    </a:lnTo>
                    <a:lnTo>
                      <a:pt x="111" y="27"/>
                    </a:lnTo>
                    <a:lnTo>
                      <a:pt x="114" y="28"/>
                    </a:lnTo>
                    <a:lnTo>
                      <a:pt x="116" y="28"/>
                    </a:lnTo>
                    <a:lnTo>
                      <a:pt x="117" y="28"/>
                    </a:lnTo>
                    <a:lnTo>
                      <a:pt x="121" y="28"/>
                    </a:lnTo>
                    <a:lnTo>
                      <a:pt x="124" y="27"/>
                    </a:lnTo>
                    <a:lnTo>
                      <a:pt x="124" y="25"/>
                    </a:lnTo>
                    <a:lnTo>
                      <a:pt x="125" y="25"/>
                    </a:lnTo>
                    <a:lnTo>
                      <a:pt x="126" y="25"/>
                    </a:lnTo>
                    <a:lnTo>
                      <a:pt x="126" y="27"/>
                    </a:lnTo>
                    <a:lnTo>
                      <a:pt x="128" y="28"/>
                    </a:lnTo>
                    <a:lnTo>
                      <a:pt x="128" y="29"/>
                    </a:lnTo>
                    <a:lnTo>
                      <a:pt x="128" y="30"/>
                    </a:lnTo>
                    <a:lnTo>
                      <a:pt x="128" y="33"/>
                    </a:lnTo>
                    <a:lnTo>
                      <a:pt x="129" y="34"/>
                    </a:lnTo>
                    <a:lnTo>
                      <a:pt x="130" y="35"/>
                    </a:lnTo>
                    <a:lnTo>
                      <a:pt x="133" y="38"/>
                    </a:lnTo>
                    <a:lnTo>
                      <a:pt x="135" y="35"/>
                    </a:lnTo>
                    <a:lnTo>
                      <a:pt x="139" y="34"/>
                    </a:lnTo>
                    <a:lnTo>
                      <a:pt x="139" y="33"/>
                    </a:lnTo>
                    <a:lnTo>
                      <a:pt x="140" y="32"/>
                    </a:lnTo>
                    <a:lnTo>
                      <a:pt x="142" y="32"/>
                    </a:lnTo>
                    <a:lnTo>
                      <a:pt x="144" y="32"/>
                    </a:lnTo>
                    <a:lnTo>
                      <a:pt x="145" y="34"/>
                    </a:lnTo>
                    <a:lnTo>
                      <a:pt x="147" y="35"/>
                    </a:lnTo>
                    <a:lnTo>
                      <a:pt x="148" y="38"/>
                    </a:lnTo>
                    <a:lnTo>
                      <a:pt x="152" y="38"/>
                    </a:lnTo>
                    <a:lnTo>
                      <a:pt x="155" y="33"/>
                    </a:lnTo>
                    <a:lnTo>
                      <a:pt x="157" y="32"/>
                    </a:lnTo>
                    <a:lnTo>
                      <a:pt x="158" y="29"/>
                    </a:lnTo>
                    <a:lnTo>
                      <a:pt x="159" y="27"/>
                    </a:lnTo>
                    <a:lnTo>
                      <a:pt x="162" y="24"/>
                    </a:lnTo>
                    <a:lnTo>
                      <a:pt x="166" y="20"/>
                    </a:lnTo>
                    <a:lnTo>
                      <a:pt x="167" y="20"/>
                    </a:lnTo>
                    <a:lnTo>
                      <a:pt x="168" y="23"/>
                    </a:lnTo>
                    <a:lnTo>
                      <a:pt x="169" y="19"/>
                    </a:lnTo>
                    <a:lnTo>
                      <a:pt x="169" y="16"/>
                    </a:lnTo>
                    <a:lnTo>
                      <a:pt x="168" y="13"/>
                    </a:lnTo>
                    <a:lnTo>
                      <a:pt x="169" y="10"/>
                    </a:lnTo>
                    <a:lnTo>
                      <a:pt x="169" y="5"/>
                    </a:lnTo>
                    <a:lnTo>
                      <a:pt x="172" y="2"/>
                    </a:lnTo>
                    <a:lnTo>
                      <a:pt x="176" y="0"/>
                    </a:lnTo>
                    <a:lnTo>
                      <a:pt x="178" y="0"/>
                    </a:lnTo>
                    <a:lnTo>
                      <a:pt x="181" y="0"/>
                    </a:lnTo>
                    <a:lnTo>
                      <a:pt x="182" y="0"/>
                    </a:lnTo>
                    <a:lnTo>
                      <a:pt x="185" y="0"/>
                    </a:lnTo>
                    <a:lnTo>
                      <a:pt x="186" y="0"/>
                    </a:lnTo>
                    <a:lnTo>
                      <a:pt x="188" y="0"/>
                    </a:lnTo>
                    <a:lnTo>
                      <a:pt x="190" y="2"/>
                    </a:lnTo>
                    <a:lnTo>
                      <a:pt x="192" y="4"/>
                    </a:lnTo>
                    <a:lnTo>
                      <a:pt x="195" y="5"/>
                    </a:lnTo>
                    <a:lnTo>
                      <a:pt x="196" y="5"/>
                    </a:lnTo>
                    <a:lnTo>
                      <a:pt x="197" y="8"/>
                    </a:lnTo>
                    <a:lnTo>
                      <a:pt x="199" y="10"/>
                    </a:lnTo>
                    <a:lnTo>
                      <a:pt x="200" y="11"/>
                    </a:lnTo>
                    <a:lnTo>
                      <a:pt x="201" y="13"/>
                    </a:lnTo>
                    <a:lnTo>
                      <a:pt x="202" y="13"/>
                    </a:lnTo>
                    <a:lnTo>
                      <a:pt x="204" y="14"/>
                    </a:lnTo>
                    <a:lnTo>
                      <a:pt x="205" y="15"/>
                    </a:lnTo>
                    <a:lnTo>
                      <a:pt x="206" y="16"/>
                    </a:lnTo>
                    <a:lnTo>
                      <a:pt x="210" y="18"/>
                    </a:lnTo>
                    <a:lnTo>
                      <a:pt x="215" y="18"/>
                    </a:lnTo>
                    <a:lnTo>
                      <a:pt x="219" y="18"/>
                    </a:lnTo>
                    <a:lnTo>
                      <a:pt x="221" y="18"/>
                    </a:lnTo>
                    <a:lnTo>
                      <a:pt x="223" y="19"/>
                    </a:lnTo>
                    <a:lnTo>
                      <a:pt x="226" y="20"/>
                    </a:lnTo>
                    <a:lnTo>
                      <a:pt x="228" y="23"/>
                    </a:lnTo>
                    <a:lnTo>
                      <a:pt x="229" y="24"/>
                    </a:lnTo>
                    <a:lnTo>
                      <a:pt x="230" y="24"/>
                    </a:lnTo>
                    <a:lnTo>
                      <a:pt x="233" y="24"/>
                    </a:lnTo>
                    <a:lnTo>
                      <a:pt x="233" y="25"/>
                    </a:lnTo>
                    <a:lnTo>
                      <a:pt x="233" y="27"/>
                    </a:lnTo>
                    <a:lnTo>
                      <a:pt x="232" y="29"/>
                    </a:lnTo>
                    <a:lnTo>
                      <a:pt x="230" y="30"/>
                    </a:lnTo>
                    <a:lnTo>
                      <a:pt x="230" y="32"/>
                    </a:lnTo>
                    <a:lnTo>
                      <a:pt x="229" y="33"/>
                    </a:lnTo>
                    <a:lnTo>
                      <a:pt x="228" y="33"/>
                    </a:lnTo>
                    <a:lnTo>
                      <a:pt x="229" y="34"/>
                    </a:lnTo>
                    <a:lnTo>
                      <a:pt x="230" y="35"/>
                    </a:lnTo>
                    <a:lnTo>
                      <a:pt x="234" y="38"/>
                    </a:lnTo>
                    <a:lnTo>
                      <a:pt x="235" y="38"/>
                    </a:lnTo>
                    <a:lnTo>
                      <a:pt x="237" y="39"/>
                    </a:lnTo>
                    <a:lnTo>
                      <a:pt x="239" y="40"/>
                    </a:lnTo>
                    <a:lnTo>
                      <a:pt x="240" y="42"/>
                    </a:lnTo>
                    <a:lnTo>
                      <a:pt x="242" y="42"/>
                    </a:lnTo>
                    <a:lnTo>
                      <a:pt x="243" y="43"/>
                    </a:lnTo>
                    <a:lnTo>
                      <a:pt x="243" y="44"/>
                    </a:lnTo>
                    <a:lnTo>
                      <a:pt x="243" y="46"/>
                    </a:lnTo>
                    <a:lnTo>
                      <a:pt x="243" y="47"/>
                    </a:lnTo>
                    <a:lnTo>
                      <a:pt x="244" y="48"/>
                    </a:lnTo>
                    <a:lnTo>
                      <a:pt x="245" y="49"/>
                    </a:lnTo>
                    <a:lnTo>
                      <a:pt x="247" y="52"/>
                    </a:lnTo>
                    <a:lnTo>
                      <a:pt x="248" y="53"/>
                    </a:lnTo>
                    <a:lnTo>
                      <a:pt x="249" y="54"/>
                    </a:lnTo>
                    <a:lnTo>
                      <a:pt x="252" y="54"/>
                    </a:lnTo>
                    <a:lnTo>
                      <a:pt x="254" y="54"/>
                    </a:lnTo>
                    <a:lnTo>
                      <a:pt x="256" y="56"/>
                    </a:lnTo>
                    <a:lnTo>
                      <a:pt x="257" y="58"/>
                    </a:lnTo>
                    <a:lnTo>
                      <a:pt x="258" y="59"/>
                    </a:lnTo>
                    <a:lnTo>
                      <a:pt x="261" y="61"/>
                    </a:lnTo>
                    <a:lnTo>
                      <a:pt x="263" y="59"/>
                    </a:lnTo>
                    <a:lnTo>
                      <a:pt x="266" y="59"/>
                    </a:lnTo>
                    <a:lnTo>
                      <a:pt x="267" y="58"/>
                    </a:lnTo>
                    <a:lnTo>
                      <a:pt x="270" y="57"/>
                    </a:lnTo>
                    <a:lnTo>
                      <a:pt x="271" y="56"/>
                    </a:lnTo>
                    <a:lnTo>
                      <a:pt x="272" y="54"/>
                    </a:lnTo>
                    <a:lnTo>
                      <a:pt x="273" y="53"/>
                    </a:lnTo>
                    <a:lnTo>
                      <a:pt x="275" y="53"/>
                    </a:lnTo>
                    <a:lnTo>
                      <a:pt x="276" y="52"/>
                    </a:lnTo>
                    <a:lnTo>
                      <a:pt x="277" y="52"/>
                    </a:lnTo>
                    <a:lnTo>
                      <a:pt x="278" y="49"/>
                    </a:lnTo>
                    <a:lnTo>
                      <a:pt x="281" y="48"/>
                    </a:lnTo>
                    <a:lnTo>
                      <a:pt x="282" y="47"/>
                    </a:lnTo>
                    <a:lnTo>
                      <a:pt x="285" y="47"/>
                    </a:lnTo>
                    <a:lnTo>
                      <a:pt x="287" y="47"/>
                    </a:lnTo>
                    <a:lnTo>
                      <a:pt x="289" y="46"/>
                    </a:lnTo>
                    <a:lnTo>
                      <a:pt x="290" y="46"/>
                    </a:lnTo>
                    <a:lnTo>
                      <a:pt x="291" y="46"/>
                    </a:lnTo>
                    <a:lnTo>
                      <a:pt x="296" y="47"/>
                    </a:lnTo>
                    <a:lnTo>
                      <a:pt x="297" y="47"/>
                    </a:lnTo>
                    <a:lnTo>
                      <a:pt x="300" y="48"/>
                    </a:lnTo>
                    <a:lnTo>
                      <a:pt x="303" y="49"/>
                    </a:lnTo>
                    <a:lnTo>
                      <a:pt x="304" y="52"/>
                    </a:lnTo>
                    <a:lnTo>
                      <a:pt x="308" y="52"/>
                    </a:lnTo>
                    <a:lnTo>
                      <a:pt x="309" y="54"/>
                    </a:lnTo>
                    <a:lnTo>
                      <a:pt x="309" y="56"/>
                    </a:lnTo>
                    <a:lnTo>
                      <a:pt x="310" y="58"/>
                    </a:lnTo>
                    <a:lnTo>
                      <a:pt x="314" y="58"/>
                    </a:lnTo>
                    <a:lnTo>
                      <a:pt x="315" y="59"/>
                    </a:lnTo>
                    <a:lnTo>
                      <a:pt x="318" y="61"/>
                    </a:lnTo>
                    <a:lnTo>
                      <a:pt x="320" y="61"/>
                    </a:lnTo>
                    <a:lnTo>
                      <a:pt x="323" y="62"/>
                    </a:lnTo>
                    <a:lnTo>
                      <a:pt x="325" y="62"/>
                    </a:lnTo>
                    <a:lnTo>
                      <a:pt x="327" y="63"/>
                    </a:lnTo>
                    <a:lnTo>
                      <a:pt x="325" y="68"/>
                    </a:lnTo>
                    <a:lnTo>
                      <a:pt x="325" y="71"/>
                    </a:lnTo>
                    <a:lnTo>
                      <a:pt x="323" y="72"/>
                    </a:lnTo>
                    <a:lnTo>
                      <a:pt x="322" y="73"/>
                    </a:lnTo>
                    <a:lnTo>
                      <a:pt x="322" y="76"/>
                    </a:lnTo>
                    <a:lnTo>
                      <a:pt x="319" y="80"/>
                    </a:lnTo>
                    <a:lnTo>
                      <a:pt x="319" y="84"/>
                    </a:lnTo>
                    <a:lnTo>
                      <a:pt x="320" y="87"/>
                    </a:lnTo>
                    <a:lnTo>
                      <a:pt x="322" y="90"/>
                    </a:lnTo>
                    <a:lnTo>
                      <a:pt x="324" y="91"/>
                    </a:lnTo>
                    <a:lnTo>
                      <a:pt x="327" y="94"/>
                    </a:lnTo>
                    <a:lnTo>
                      <a:pt x="330" y="97"/>
                    </a:lnTo>
                    <a:lnTo>
                      <a:pt x="332" y="99"/>
                    </a:lnTo>
                    <a:lnTo>
                      <a:pt x="330" y="100"/>
                    </a:lnTo>
                    <a:lnTo>
                      <a:pt x="329" y="104"/>
                    </a:lnTo>
                    <a:lnTo>
                      <a:pt x="329" y="105"/>
                    </a:lnTo>
                    <a:lnTo>
                      <a:pt x="332" y="108"/>
                    </a:lnTo>
                    <a:lnTo>
                      <a:pt x="330" y="111"/>
                    </a:lnTo>
                    <a:lnTo>
                      <a:pt x="330" y="115"/>
                    </a:lnTo>
                    <a:lnTo>
                      <a:pt x="327" y="116"/>
                    </a:lnTo>
                    <a:lnTo>
                      <a:pt x="327" y="119"/>
                    </a:lnTo>
                    <a:lnTo>
                      <a:pt x="327" y="122"/>
                    </a:lnTo>
                    <a:lnTo>
                      <a:pt x="330" y="123"/>
                    </a:lnTo>
                    <a:lnTo>
                      <a:pt x="332" y="127"/>
                    </a:lnTo>
                    <a:lnTo>
                      <a:pt x="333" y="129"/>
                    </a:lnTo>
                    <a:lnTo>
                      <a:pt x="332" y="133"/>
                    </a:lnTo>
                    <a:lnTo>
                      <a:pt x="332" y="135"/>
                    </a:lnTo>
                    <a:lnTo>
                      <a:pt x="330" y="138"/>
                    </a:lnTo>
                    <a:lnTo>
                      <a:pt x="329" y="142"/>
                    </a:lnTo>
                    <a:lnTo>
                      <a:pt x="325" y="146"/>
                    </a:lnTo>
                    <a:lnTo>
                      <a:pt x="323" y="147"/>
                    </a:lnTo>
                    <a:lnTo>
                      <a:pt x="323" y="149"/>
                    </a:lnTo>
                    <a:lnTo>
                      <a:pt x="324" y="152"/>
                    </a:lnTo>
                    <a:lnTo>
                      <a:pt x="325" y="152"/>
                    </a:lnTo>
                    <a:lnTo>
                      <a:pt x="327" y="149"/>
                    </a:lnTo>
                    <a:lnTo>
                      <a:pt x="330" y="151"/>
                    </a:lnTo>
                    <a:lnTo>
                      <a:pt x="332" y="149"/>
                    </a:lnTo>
                    <a:lnTo>
                      <a:pt x="334" y="148"/>
                    </a:lnTo>
                    <a:lnTo>
                      <a:pt x="337" y="149"/>
                    </a:lnTo>
                    <a:lnTo>
                      <a:pt x="337" y="151"/>
                    </a:lnTo>
                    <a:lnTo>
                      <a:pt x="337" y="152"/>
                    </a:lnTo>
                    <a:lnTo>
                      <a:pt x="337" y="153"/>
                    </a:lnTo>
                    <a:lnTo>
                      <a:pt x="337" y="157"/>
                    </a:lnTo>
                    <a:lnTo>
                      <a:pt x="337" y="160"/>
                    </a:lnTo>
                    <a:lnTo>
                      <a:pt x="334" y="161"/>
                    </a:lnTo>
                    <a:lnTo>
                      <a:pt x="332" y="162"/>
                    </a:lnTo>
                    <a:lnTo>
                      <a:pt x="329" y="158"/>
                    </a:lnTo>
                    <a:lnTo>
                      <a:pt x="324" y="160"/>
                    </a:lnTo>
                    <a:lnTo>
                      <a:pt x="323" y="160"/>
                    </a:lnTo>
                    <a:lnTo>
                      <a:pt x="322" y="161"/>
                    </a:lnTo>
                    <a:lnTo>
                      <a:pt x="318" y="162"/>
                    </a:lnTo>
                    <a:lnTo>
                      <a:pt x="315" y="162"/>
                    </a:lnTo>
                    <a:lnTo>
                      <a:pt x="314" y="161"/>
                    </a:lnTo>
                    <a:lnTo>
                      <a:pt x="310" y="162"/>
                    </a:lnTo>
                    <a:lnTo>
                      <a:pt x="308" y="162"/>
                    </a:lnTo>
                    <a:lnTo>
                      <a:pt x="308" y="161"/>
                    </a:lnTo>
                    <a:lnTo>
                      <a:pt x="304" y="160"/>
                    </a:lnTo>
                    <a:lnTo>
                      <a:pt x="304" y="158"/>
                    </a:lnTo>
                    <a:lnTo>
                      <a:pt x="304" y="157"/>
                    </a:lnTo>
                    <a:lnTo>
                      <a:pt x="303" y="157"/>
                    </a:lnTo>
                    <a:lnTo>
                      <a:pt x="301" y="158"/>
                    </a:lnTo>
                    <a:lnTo>
                      <a:pt x="300" y="160"/>
                    </a:lnTo>
                    <a:lnTo>
                      <a:pt x="300" y="165"/>
                    </a:lnTo>
                    <a:lnTo>
                      <a:pt x="300" y="166"/>
                    </a:lnTo>
                    <a:lnTo>
                      <a:pt x="303" y="167"/>
                    </a:lnTo>
                    <a:lnTo>
                      <a:pt x="301" y="173"/>
                    </a:lnTo>
                    <a:lnTo>
                      <a:pt x="297" y="177"/>
                    </a:lnTo>
                    <a:lnTo>
                      <a:pt x="296" y="179"/>
                    </a:lnTo>
                    <a:lnTo>
                      <a:pt x="297" y="180"/>
                    </a:lnTo>
                    <a:lnTo>
                      <a:pt x="300" y="182"/>
                    </a:lnTo>
                    <a:lnTo>
                      <a:pt x="301" y="184"/>
                    </a:lnTo>
                    <a:lnTo>
                      <a:pt x="304" y="187"/>
                    </a:lnTo>
                    <a:lnTo>
                      <a:pt x="306" y="189"/>
                    </a:lnTo>
                    <a:lnTo>
                      <a:pt x="308" y="195"/>
                    </a:lnTo>
                    <a:lnTo>
                      <a:pt x="308" y="203"/>
                    </a:lnTo>
                    <a:lnTo>
                      <a:pt x="309" y="205"/>
                    </a:lnTo>
                    <a:lnTo>
                      <a:pt x="310" y="209"/>
                    </a:lnTo>
                    <a:lnTo>
                      <a:pt x="311" y="212"/>
                    </a:lnTo>
                    <a:lnTo>
                      <a:pt x="311" y="217"/>
                    </a:lnTo>
                    <a:lnTo>
                      <a:pt x="310" y="218"/>
                    </a:lnTo>
                    <a:lnTo>
                      <a:pt x="308" y="219"/>
                    </a:lnTo>
                    <a:lnTo>
                      <a:pt x="305" y="222"/>
                    </a:lnTo>
                    <a:lnTo>
                      <a:pt x="303" y="222"/>
                    </a:lnTo>
                    <a:lnTo>
                      <a:pt x="300" y="222"/>
                    </a:lnTo>
                    <a:lnTo>
                      <a:pt x="297" y="224"/>
                    </a:lnTo>
                    <a:lnTo>
                      <a:pt x="297" y="225"/>
                    </a:lnTo>
                    <a:lnTo>
                      <a:pt x="296" y="228"/>
                    </a:lnTo>
                    <a:lnTo>
                      <a:pt x="301" y="232"/>
                    </a:lnTo>
                    <a:lnTo>
                      <a:pt x="300" y="234"/>
                    </a:lnTo>
                    <a:lnTo>
                      <a:pt x="297" y="237"/>
                    </a:lnTo>
                    <a:lnTo>
                      <a:pt x="294" y="237"/>
                    </a:lnTo>
                    <a:lnTo>
                      <a:pt x="292" y="239"/>
                    </a:lnTo>
                    <a:lnTo>
                      <a:pt x="291" y="242"/>
                    </a:lnTo>
                    <a:lnTo>
                      <a:pt x="292" y="246"/>
                    </a:lnTo>
                    <a:lnTo>
                      <a:pt x="291" y="247"/>
                    </a:lnTo>
                    <a:lnTo>
                      <a:pt x="289" y="250"/>
                    </a:lnTo>
                    <a:lnTo>
                      <a:pt x="286" y="251"/>
                    </a:lnTo>
                    <a:lnTo>
                      <a:pt x="285" y="255"/>
                    </a:lnTo>
                    <a:lnTo>
                      <a:pt x="285" y="257"/>
                    </a:lnTo>
                    <a:lnTo>
                      <a:pt x="289" y="258"/>
                    </a:lnTo>
                    <a:lnTo>
                      <a:pt x="290" y="263"/>
                    </a:lnTo>
                    <a:lnTo>
                      <a:pt x="289" y="266"/>
                    </a:lnTo>
                    <a:lnTo>
                      <a:pt x="286" y="266"/>
                    </a:lnTo>
                    <a:lnTo>
                      <a:pt x="285" y="269"/>
                    </a:lnTo>
                    <a:lnTo>
                      <a:pt x="282" y="271"/>
                    </a:lnTo>
                    <a:lnTo>
                      <a:pt x="282" y="276"/>
                    </a:lnTo>
                    <a:lnTo>
                      <a:pt x="277" y="279"/>
                    </a:lnTo>
                    <a:lnTo>
                      <a:pt x="272" y="280"/>
                    </a:lnTo>
                    <a:lnTo>
                      <a:pt x="271" y="280"/>
                    </a:lnTo>
                    <a:lnTo>
                      <a:pt x="266" y="281"/>
                    </a:lnTo>
                    <a:lnTo>
                      <a:pt x="262" y="281"/>
                    </a:lnTo>
                    <a:lnTo>
                      <a:pt x="259" y="279"/>
                    </a:lnTo>
                    <a:lnTo>
                      <a:pt x="252" y="281"/>
                    </a:lnTo>
                    <a:lnTo>
                      <a:pt x="247" y="276"/>
                    </a:lnTo>
                    <a:lnTo>
                      <a:pt x="244" y="276"/>
                    </a:lnTo>
                    <a:lnTo>
                      <a:pt x="243" y="272"/>
                    </a:lnTo>
                    <a:lnTo>
                      <a:pt x="242" y="271"/>
                    </a:lnTo>
                    <a:lnTo>
                      <a:pt x="242" y="269"/>
                    </a:lnTo>
                    <a:lnTo>
                      <a:pt x="239" y="267"/>
                    </a:lnTo>
                    <a:lnTo>
                      <a:pt x="237" y="266"/>
                    </a:lnTo>
                    <a:lnTo>
                      <a:pt x="235" y="265"/>
                    </a:lnTo>
                    <a:lnTo>
                      <a:pt x="233" y="263"/>
                    </a:lnTo>
                    <a:lnTo>
                      <a:pt x="230" y="263"/>
                    </a:lnTo>
                    <a:lnTo>
                      <a:pt x="230" y="261"/>
                    </a:lnTo>
                    <a:lnTo>
                      <a:pt x="230" y="258"/>
                    </a:lnTo>
                    <a:lnTo>
                      <a:pt x="230" y="257"/>
                    </a:lnTo>
                    <a:lnTo>
                      <a:pt x="229" y="255"/>
                    </a:lnTo>
                    <a:lnTo>
                      <a:pt x="228" y="255"/>
                    </a:lnTo>
                    <a:lnTo>
                      <a:pt x="225" y="255"/>
                    </a:lnTo>
                    <a:lnTo>
                      <a:pt x="223" y="256"/>
                    </a:lnTo>
                    <a:lnTo>
                      <a:pt x="223" y="258"/>
                    </a:lnTo>
                    <a:lnTo>
                      <a:pt x="225" y="263"/>
                    </a:lnTo>
                    <a:lnTo>
                      <a:pt x="225" y="265"/>
                    </a:lnTo>
                    <a:lnTo>
                      <a:pt x="225" y="267"/>
                    </a:lnTo>
                    <a:lnTo>
                      <a:pt x="221" y="267"/>
                    </a:lnTo>
                    <a:lnTo>
                      <a:pt x="219" y="267"/>
                    </a:lnTo>
                    <a:lnTo>
                      <a:pt x="218" y="266"/>
                    </a:lnTo>
                    <a:lnTo>
                      <a:pt x="214" y="266"/>
                    </a:lnTo>
                    <a:lnTo>
                      <a:pt x="211" y="267"/>
                    </a:lnTo>
                    <a:lnTo>
                      <a:pt x="210" y="270"/>
                    </a:lnTo>
                    <a:lnTo>
                      <a:pt x="210" y="271"/>
                    </a:lnTo>
                    <a:lnTo>
                      <a:pt x="210" y="274"/>
                    </a:lnTo>
                    <a:lnTo>
                      <a:pt x="210" y="276"/>
                    </a:lnTo>
                    <a:lnTo>
                      <a:pt x="210" y="277"/>
                    </a:lnTo>
                    <a:lnTo>
                      <a:pt x="211" y="280"/>
                    </a:lnTo>
                    <a:lnTo>
                      <a:pt x="210" y="282"/>
                    </a:lnTo>
                    <a:lnTo>
                      <a:pt x="207" y="284"/>
                    </a:lnTo>
                    <a:lnTo>
                      <a:pt x="205" y="286"/>
                    </a:lnTo>
                    <a:lnTo>
                      <a:pt x="205" y="290"/>
                    </a:lnTo>
                    <a:lnTo>
                      <a:pt x="204" y="293"/>
                    </a:lnTo>
                    <a:lnTo>
                      <a:pt x="202" y="295"/>
                    </a:lnTo>
                    <a:lnTo>
                      <a:pt x="200" y="295"/>
                    </a:lnTo>
                    <a:lnTo>
                      <a:pt x="196" y="300"/>
                    </a:lnTo>
                    <a:lnTo>
                      <a:pt x="195" y="301"/>
                    </a:lnTo>
                    <a:lnTo>
                      <a:pt x="190" y="303"/>
                    </a:lnTo>
                    <a:lnTo>
                      <a:pt x="191" y="300"/>
                    </a:lnTo>
                    <a:lnTo>
                      <a:pt x="191" y="296"/>
                    </a:lnTo>
                    <a:lnTo>
                      <a:pt x="190" y="295"/>
                    </a:lnTo>
                    <a:lnTo>
                      <a:pt x="185" y="294"/>
                    </a:lnTo>
                    <a:lnTo>
                      <a:pt x="178" y="291"/>
                    </a:lnTo>
                    <a:lnTo>
                      <a:pt x="177" y="291"/>
                    </a:lnTo>
                    <a:lnTo>
                      <a:pt x="175" y="294"/>
                    </a:lnTo>
                    <a:lnTo>
                      <a:pt x="172" y="295"/>
                    </a:lnTo>
                    <a:lnTo>
                      <a:pt x="171" y="296"/>
                    </a:lnTo>
                    <a:lnTo>
                      <a:pt x="169" y="298"/>
                    </a:lnTo>
                    <a:lnTo>
                      <a:pt x="168" y="300"/>
                    </a:lnTo>
                    <a:lnTo>
                      <a:pt x="166" y="301"/>
                    </a:lnTo>
                    <a:lnTo>
                      <a:pt x="162" y="303"/>
                    </a:lnTo>
                    <a:lnTo>
                      <a:pt x="161" y="305"/>
                    </a:lnTo>
                    <a:lnTo>
                      <a:pt x="157" y="303"/>
                    </a:lnTo>
                    <a:lnTo>
                      <a:pt x="153" y="305"/>
                    </a:lnTo>
                    <a:lnTo>
                      <a:pt x="150" y="305"/>
                    </a:lnTo>
                    <a:lnTo>
                      <a:pt x="150" y="301"/>
                    </a:lnTo>
                    <a:lnTo>
                      <a:pt x="150" y="299"/>
                    </a:lnTo>
                    <a:lnTo>
                      <a:pt x="147" y="296"/>
                    </a:lnTo>
                    <a:lnTo>
                      <a:pt x="147" y="294"/>
                    </a:lnTo>
                    <a:lnTo>
                      <a:pt x="145" y="293"/>
                    </a:lnTo>
                    <a:lnTo>
                      <a:pt x="144" y="293"/>
                    </a:lnTo>
                    <a:lnTo>
                      <a:pt x="143" y="294"/>
                    </a:lnTo>
                    <a:lnTo>
                      <a:pt x="140" y="294"/>
                    </a:lnTo>
                    <a:lnTo>
                      <a:pt x="139" y="295"/>
                    </a:lnTo>
                    <a:lnTo>
                      <a:pt x="136" y="296"/>
                    </a:lnTo>
                    <a:lnTo>
                      <a:pt x="133" y="296"/>
                    </a:lnTo>
                    <a:lnTo>
                      <a:pt x="130" y="296"/>
                    </a:lnTo>
                    <a:lnTo>
                      <a:pt x="129" y="298"/>
                    </a:lnTo>
                    <a:lnTo>
                      <a:pt x="128" y="299"/>
                    </a:lnTo>
                    <a:lnTo>
                      <a:pt x="126" y="301"/>
                    </a:lnTo>
                    <a:lnTo>
                      <a:pt x="124" y="298"/>
                    </a:lnTo>
                    <a:lnTo>
                      <a:pt x="125" y="295"/>
                    </a:lnTo>
                    <a:lnTo>
                      <a:pt x="124" y="293"/>
                    </a:lnTo>
                    <a:lnTo>
                      <a:pt x="123" y="290"/>
                    </a:lnTo>
                    <a:lnTo>
                      <a:pt x="123" y="288"/>
                    </a:lnTo>
                    <a:lnTo>
                      <a:pt x="123" y="284"/>
                    </a:lnTo>
                    <a:lnTo>
                      <a:pt x="124" y="280"/>
                    </a:lnTo>
                    <a:lnTo>
                      <a:pt x="125" y="277"/>
                    </a:lnTo>
                    <a:lnTo>
                      <a:pt x="125" y="272"/>
                    </a:lnTo>
                    <a:lnTo>
                      <a:pt x="123" y="271"/>
                    </a:lnTo>
                    <a:lnTo>
                      <a:pt x="123" y="269"/>
                    </a:lnTo>
                    <a:lnTo>
                      <a:pt x="123" y="265"/>
                    </a:lnTo>
                    <a:lnTo>
                      <a:pt x="124" y="263"/>
                    </a:lnTo>
                    <a:lnTo>
                      <a:pt x="124" y="258"/>
                    </a:lnTo>
                    <a:lnTo>
                      <a:pt x="121" y="256"/>
                    </a:lnTo>
                    <a:lnTo>
                      <a:pt x="117" y="256"/>
                    </a:lnTo>
                    <a:lnTo>
                      <a:pt x="116" y="253"/>
                    </a:lnTo>
                    <a:lnTo>
                      <a:pt x="115" y="251"/>
                    </a:lnTo>
                    <a:lnTo>
                      <a:pt x="116" y="250"/>
                    </a:lnTo>
                    <a:lnTo>
                      <a:pt x="116" y="246"/>
                    </a:lnTo>
                    <a:lnTo>
                      <a:pt x="116" y="242"/>
                    </a:lnTo>
                    <a:lnTo>
                      <a:pt x="115" y="242"/>
                    </a:lnTo>
                    <a:lnTo>
                      <a:pt x="116" y="239"/>
                    </a:lnTo>
                    <a:lnTo>
                      <a:pt x="114" y="239"/>
                    </a:lnTo>
                    <a:lnTo>
                      <a:pt x="111" y="238"/>
                    </a:lnTo>
                    <a:lnTo>
                      <a:pt x="112" y="236"/>
                    </a:lnTo>
                    <a:lnTo>
                      <a:pt x="111" y="234"/>
                    </a:lnTo>
                    <a:lnTo>
                      <a:pt x="112" y="232"/>
                    </a:lnTo>
                    <a:lnTo>
                      <a:pt x="114" y="231"/>
                    </a:lnTo>
                    <a:lnTo>
                      <a:pt x="115" y="227"/>
                    </a:lnTo>
                    <a:lnTo>
                      <a:pt x="117" y="227"/>
                    </a:lnTo>
                    <a:lnTo>
                      <a:pt x="119" y="227"/>
                    </a:lnTo>
                    <a:lnTo>
                      <a:pt x="121" y="225"/>
                    </a:lnTo>
                    <a:lnTo>
                      <a:pt x="124" y="224"/>
                    </a:lnTo>
                    <a:lnTo>
                      <a:pt x="123" y="224"/>
                    </a:lnTo>
                    <a:lnTo>
                      <a:pt x="123" y="222"/>
                    </a:lnTo>
                    <a:lnTo>
                      <a:pt x="123" y="219"/>
                    </a:lnTo>
                    <a:lnTo>
                      <a:pt x="119" y="218"/>
                    </a:lnTo>
                    <a:lnTo>
                      <a:pt x="119" y="217"/>
                    </a:lnTo>
                    <a:lnTo>
                      <a:pt x="119" y="213"/>
                    </a:lnTo>
                    <a:lnTo>
                      <a:pt x="117" y="210"/>
                    </a:lnTo>
                    <a:lnTo>
                      <a:pt x="121" y="209"/>
                    </a:lnTo>
                    <a:lnTo>
                      <a:pt x="121" y="208"/>
                    </a:lnTo>
                    <a:lnTo>
                      <a:pt x="121" y="205"/>
                    </a:lnTo>
                    <a:lnTo>
                      <a:pt x="121" y="204"/>
                    </a:lnTo>
                    <a:lnTo>
                      <a:pt x="119" y="203"/>
                    </a:lnTo>
                    <a:lnTo>
                      <a:pt x="116" y="198"/>
                    </a:lnTo>
                    <a:lnTo>
                      <a:pt x="114" y="199"/>
                    </a:lnTo>
                    <a:lnTo>
                      <a:pt x="112" y="201"/>
                    </a:lnTo>
                    <a:lnTo>
                      <a:pt x="111" y="203"/>
                    </a:lnTo>
                    <a:lnTo>
                      <a:pt x="110" y="204"/>
                    </a:lnTo>
                    <a:lnTo>
                      <a:pt x="109" y="205"/>
                    </a:lnTo>
                    <a:lnTo>
                      <a:pt x="107" y="203"/>
                    </a:lnTo>
                    <a:lnTo>
                      <a:pt x="106" y="201"/>
                    </a:lnTo>
                    <a:lnTo>
                      <a:pt x="102" y="201"/>
                    </a:lnTo>
                    <a:lnTo>
                      <a:pt x="98" y="204"/>
                    </a:lnTo>
                    <a:lnTo>
                      <a:pt x="96" y="205"/>
                    </a:lnTo>
                    <a:lnTo>
                      <a:pt x="95" y="206"/>
                    </a:lnTo>
                    <a:lnTo>
                      <a:pt x="91" y="209"/>
                    </a:lnTo>
                    <a:lnTo>
                      <a:pt x="91" y="212"/>
                    </a:lnTo>
                    <a:lnTo>
                      <a:pt x="87" y="215"/>
                    </a:lnTo>
                    <a:lnTo>
                      <a:pt x="86" y="217"/>
                    </a:lnTo>
                    <a:lnTo>
                      <a:pt x="86" y="218"/>
                    </a:lnTo>
                    <a:lnTo>
                      <a:pt x="85" y="219"/>
                    </a:lnTo>
                    <a:lnTo>
                      <a:pt x="83" y="219"/>
                    </a:lnTo>
                    <a:lnTo>
                      <a:pt x="81" y="218"/>
                    </a:lnTo>
                    <a:lnTo>
                      <a:pt x="79" y="218"/>
                    </a:lnTo>
                    <a:lnTo>
                      <a:pt x="77" y="217"/>
                    </a:lnTo>
                    <a:lnTo>
                      <a:pt x="73" y="217"/>
                    </a:lnTo>
                    <a:lnTo>
                      <a:pt x="72" y="217"/>
                    </a:lnTo>
                    <a:lnTo>
                      <a:pt x="69" y="217"/>
                    </a:lnTo>
                    <a:lnTo>
                      <a:pt x="66" y="215"/>
                    </a:lnTo>
                    <a:lnTo>
                      <a:pt x="64" y="213"/>
                    </a:lnTo>
                    <a:lnTo>
                      <a:pt x="63" y="210"/>
                    </a:lnTo>
                    <a:lnTo>
                      <a:pt x="63" y="209"/>
                    </a:lnTo>
                    <a:lnTo>
                      <a:pt x="62" y="205"/>
                    </a:lnTo>
                    <a:lnTo>
                      <a:pt x="59" y="204"/>
                    </a:lnTo>
                    <a:lnTo>
                      <a:pt x="57" y="205"/>
                    </a:lnTo>
                    <a:lnTo>
                      <a:pt x="57" y="206"/>
                    </a:lnTo>
                    <a:lnTo>
                      <a:pt x="55" y="209"/>
                    </a:lnTo>
                    <a:lnTo>
                      <a:pt x="57" y="212"/>
                    </a:lnTo>
                    <a:lnTo>
                      <a:pt x="57" y="215"/>
                    </a:lnTo>
                    <a:lnTo>
                      <a:pt x="57" y="218"/>
                    </a:lnTo>
                    <a:lnTo>
                      <a:pt x="57" y="219"/>
                    </a:lnTo>
                    <a:lnTo>
                      <a:pt x="55" y="220"/>
                    </a:lnTo>
                    <a:lnTo>
                      <a:pt x="53" y="219"/>
                    </a:lnTo>
                    <a:lnTo>
                      <a:pt x="50" y="219"/>
                    </a:lnTo>
                    <a:lnTo>
                      <a:pt x="49" y="219"/>
                    </a:lnTo>
                    <a:lnTo>
                      <a:pt x="48" y="219"/>
                    </a:lnTo>
                    <a:lnTo>
                      <a:pt x="44" y="219"/>
                    </a:lnTo>
                    <a:lnTo>
                      <a:pt x="43" y="220"/>
                    </a:lnTo>
                    <a:lnTo>
                      <a:pt x="43" y="222"/>
                    </a:lnTo>
                    <a:lnTo>
                      <a:pt x="41" y="223"/>
                    </a:lnTo>
                    <a:lnTo>
                      <a:pt x="40" y="222"/>
                    </a:lnTo>
                    <a:lnTo>
                      <a:pt x="41" y="219"/>
                    </a:lnTo>
                    <a:lnTo>
                      <a:pt x="38" y="220"/>
                    </a:lnTo>
                    <a:lnTo>
                      <a:pt x="38" y="222"/>
                    </a:lnTo>
                    <a:lnTo>
                      <a:pt x="35" y="222"/>
                    </a:lnTo>
                    <a:lnTo>
                      <a:pt x="34" y="220"/>
                    </a:lnTo>
                    <a:lnTo>
                      <a:pt x="33" y="220"/>
                    </a:lnTo>
                    <a:lnTo>
                      <a:pt x="29" y="220"/>
                    </a:lnTo>
                    <a:lnTo>
                      <a:pt x="27" y="219"/>
                    </a:lnTo>
                    <a:lnTo>
                      <a:pt x="27" y="217"/>
                    </a:lnTo>
                    <a:lnTo>
                      <a:pt x="26" y="217"/>
                    </a:lnTo>
                    <a:lnTo>
                      <a:pt x="25" y="218"/>
                    </a:lnTo>
                    <a:lnTo>
                      <a:pt x="24" y="219"/>
                    </a:lnTo>
                    <a:lnTo>
                      <a:pt x="24" y="220"/>
                    </a:lnTo>
                    <a:lnTo>
                      <a:pt x="22" y="223"/>
                    </a:lnTo>
                    <a:lnTo>
                      <a:pt x="19" y="223"/>
                    </a:lnTo>
                    <a:lnTo>
                      <a:pt x="17" y="223"/>
                    </a:lnTo>
                    <a:lnTo>
                      <a:pt x="14" y="223"/>
                    </a:lnTo>
                    <a:lnTo>
                      <a:pt x="12" y="222"/>
                    </a:lnTo>
                    <a:lnTo>
                      <a:pt x="12" y="220"/>
                    </a:lnTo>
                    <a:lnTo>
                      <a:pt x="12" y="219"/>
                    </a:lnTo>
                    <a:lnTo>
                      <a:pt x="11" y="218"/>
                    </a:lnTo>
                    <a:lnTo>
                      <a:pt x="10" y="217"/>
                    </a:lnTo>
                    <a:lnTo>
                      <a:pt x="7" y="215"/>
                    </a:lnTo>
                    <a:lnTo>
                      <a:pt x="7" y="213"/>
                    </a:lnTo>
                    <a:lnTo>
                      <a:pt x="7" y="212"/>
                    </a:lnTo>
                    <a:lnTo>
                      <a:pt x="5" y="210"/>
                    </a:lnTo>
                    <a:lnTo>
                      <a:pt x="3" y="209"/>
                    </a:lnTo>
                    <a:lnTo>
                      <a:pt x="2" y="209"/>
                    </a:lnTo>
                    <a:lnTo>
                      <a:pt x="0" y="208"/>
                    </a:lnTo>
                    <a:lnTo>
                      <a:pt x="0" y="204"/>
                    </a:lnTo>
                    <a:lnTo>
                      <a:pt x="2" y="201"/>
                    </a:lnTo>
                    <a:lnTo>
                      <a:pt x="2" y="199"/>
                    </a:lnTo>
                    <a:lnTo>
                      <a:pt x="2" y="198"/>
                    </a:lnTo>
                    <a:lnTo>
                      <a:pt x="2" y="196"/>
                    </a:lnTo>
                    <a:lnTo>
                      <a:pt x="3" y="195"/>
                    </a:lnTo>
                    <a:lnTo>
                      <a:pt x="3" y="194"/>
                    </a:lnTo>
                    <a:lnTo>
                      <a:pt x="3" y="193"/>
                    </a:lnTo>
                    <a:lnTo>
                      <a:pt x="5" y="191"/>
                    </a:lnTo>
                    <a:lnTo>
                      <a:pt x="6" y="191"/>
                    </a:lnTo>
                    <a:lnTo>
                      <a:pt x="8" y="190"/>
                    </a:lnTo>
                    <a:lnTo>
                      <a:pt x="8" y="189"/>
                    </a:lnTo>
                    <a:lnTo>
                      <a:pt x="7" y="187"/>
                    </a:lnTo>
                    <a:lnTo>
                      <a:pt x="7" y="184"/>
                    </a:lnTo>
                    <a:lnTo>
                      <a:pt x="8" y="182"/>
                    </a:lnTo>
                    <a:lnTo>
                      <a:pt x="10" y="182"/>
                    </a:lnTo>
                    <a:lnTo>
                      <a:pt x="11" y="181"/>
                    </a:lnTo>
                    <a:lnTo>
                      <a:pt x="12" y="179"/>
                    </a:lnTo>
                    <a:lnTo>
                      <a:pt x="15" y="177"/>
                    </a:lnTo>
                    <a:lnTo>
                      <a:pt x="17" y="176"/>
                    </a:lnTo>
                    <a:lnTo>
                      <a:pt x="19" y="173"/>
                    </a:lnTo>
                    <a:lnTo>
                      <a:pt x="20" y="172"/>
                    </a:lnTo>
                    <a:lnTo>
                      <a:pt x="20" y="168"/>
                    </a:lnTo>
                    <a:lnTo>
                      <a:pt x="20" y="166"/>
                    </a:lnTo>
                    <a:lnTo>
                      <a:pt x="20" y="163"/>
                    </a:lnTo>
                    <a:lnTo>
                      <a:pt x="17" y="162"/>
                    </a:lnTo>
                    <a:lnTo>
                      <a:pt x="17" y="161"/>
                    </a:lnTo>
                    <a:lnTo>
                      <a:pt x="17" y="158"/>
                    </a:lnTo>
                    <a:lnTo>
                      <a:pt x="17" y="154"/>
                    </a:lnTo>
                    <a:lnTo>
                      <a:pt x="17" y="153"/>
                    </a:lnTo>
                    <a:lnTo>
                      <a:pt x="19" y="152"/>
                    </a:lnTo>
                    <a:lnTo>
                      <a:pt x="20" y="152"/>
                    </a:lnTo>
                    <a:lnTo>
                      <a:pt x="22" y="153"/>
                    </a:lnTo>
                    <a:lnTo>
                      <a:pt x="24" y="154"/>
                    </a:lnTo>
                    <a:lnTo>
                      <a:pt x="22" y="160"/>
                    </a:lnTo>
                    <a:lnTo>
                      <a:pt x="25" y="161"/>
                    </a:lnTo>
                    <a:lnTo>
                      <a:pt x="27" y="161"/>
                    </a:lnTo>
                    <a:lnTo>
                      <a:pt x="29" y="158"/>
                    </a:lnTo>
                    <a:lnTo>
                      <a:pt x="34" y="158"/>
                    </a:lnTo>
                    <a:lnTo>
                      <a:pt x="34" y="160"/>
                    </a:lnTo>
                    <a:lnTo>
                      <a:pt x="35" y="162"/>
                    </a:lnTo>
                    <a:lnTo>
                      <a:pt x="40" y="160"/>
                    </a:lnTo>
                    <a:lnTo>
                      <a:pt x="41" y="161"/>
                    </a:lnTo>
                    <a:lnTo>
                      <a:pt x="48" y="158"/>
                    </a:lnTo>
                    <a:lnTo>
                      <a:pt x="49" y="157"/>
                    </a:lnTo>
                    <a:lnTo>
                      <a:pt x="50" y="154"/>
                    </a:lnTo>
                    <a:lnTo>
                      <a:pt x="50" y="152"/>
                    </a:lnTo>
                    <a:lnTo>
                      <a:pt x="50" y="149"/>
                    </a:lnTo>
                    <a:lnTo>
                      <a:pt x="50" y="148"/>
                    </a:lnTo>
                    <a:lnTo>
                      <a:pt x="49" y="147"/>
                    </a:lnTo>
                    <a:lnTo>
                      <a:pt x="48" y="146"/>
                    </a:lnTo>
                    <a:lnTo>
                      <a:pt x="44" y="144"/>
                    </a:lnTo>
                    <a:lnTo>
                      <a:pt x="43" y="143"/>
                    </a:lnTo>
                    <a:lnTo>
                      <a:pt x="41" y="139"/>
                    </a:lnTo>
                    <a:lnTo>
                      <a:pt x="43" y="138"/>
                    </a:lnTo>
                    <a:lnTo>
                      <a:pt x="43" y="137"/>
                    </a:lnTo>
                    <a:lnTo>
                      <a:pt x="44" y="135"/>
                    </a:lnTo>
                    <a:lnTo>
                      <a:pt x="44" y="133"/>
                    </a:lnTo>
                    <a:lnTo>
                      <a:pt x="43" y="130"/>
                    </a:lnTo>
                    <a:lnTo>
                      <a:pt x="44" y="130"/>
                    </a:lnTo>
                    <a:lnTo>
                      <a:pt x="44" y="129"/>
                    </a:lnTo>
                    <a:lnTo>
                      <a:pt x="46" y="128"/>
                    </a:lnTo>
                    <a:lnTo>
                      <a:pt x="48" y="124"/>
                    </a:lnTo>
                    <a:lnTo>
                      <a:pt x="48" y="123"/>
                    </a:lnTo>
                    <a:lnTo>
                      <a:pt x="48" y="120"/>
                    </a:lnTo>
                    <a:lnTo>
                      <a:pt x="49" y="119"/>
                    </a:lnTo>
                    <a:lnTo>
                      <a:pt x="49" y="116"/>
                    </a:lnTo>
                    <a:lnTo>
                      <a:pt x="49" y="115"/>
                    </a:lnTo>
                    <a:lnTo>
                      <a:pt x="50" y="114"/>
                    </a:lnTo>
                    <a:lnTo>
                      <a:pt x="53" y="113"/>
                    </a:lnTo>
                    <a:lnTo>
                      <a:pt x="54" y="109"/>
                    </a:lnTo>
                    <a:lnTo>
                      <a:pt x="55" y="106"/>
                    </a:lnTo>
                    <a:lnTo>
                      <a:pt x="57" y="104"/>
                    </a:lnTo>
                    <a:lnTo>
                      <a:pt x="58" y="103"/>
                    </a:lnTo>
                    <a:lnTo>
                      <a:pt x="59" y="103"/>
                    </a:lnTo>
                    <a:lnTo>
                      <a:pt x="62" y="101"/>
                    </a:lnTo>
                    <a:lnTo>
                      <a:pt x="63" y="100"/>
                    </a:lnTo>
                    <a:lnTo>
                      <a:pt x="63" y="97"/>
                    </a:lnTo>
                    <a:lnTo>
                      <a:pt x="63" y="94"/>
                    </a:lnTo>
                    <a:lnTo>
                      <a:pt x="64" y="92"/>
                    </a:lnTo>
                    <a:lnTo>
                      <a:pt x="66" y="91"/>
                    </a:lnTo>
                    <a:lnTo>
                      <a:pt x="67" y="91"/>
                    </a:lnTo>
                    <a:lnTo>
                      <a:pt x="68" y="90"/>
                    </a:lnTo>
                    <a:lnTo>
                      <a:pt x="68" y="87"/>
                    </a:lnTo>
                    <a:lnTo>
                      <a:pt x="69" y="86"/>
                    </a:lnTo>
                    <a:lnTo>
                      <a:pt x="71" y="86"/>
                    </a:lnTo>
                    <a:lnTo>
                      <a:pt x="72" y="86"/>
                    </a:lnTo>
                    <a:lnTo>
                      <a:pt x="72" y="85"/>
                    </a:lnTo>
                    <a:lnTo>
                      <a:pt x="72" y="82"/>
                    </a:lnTo>
                    <a:lnTo>
                      <a:pt x="73" y="80"/>
                    </a:lnTo>
                    <a:lnTo>
                      <a:pt x="77" y="80"/>
                    </a:lnTo>
                    <a:lnTo>
                      <a:pt x="79" y="78"/>
                    </a:lnTo>
                    <a:lnTo>
                      <a:pt x="83" y="77"/>
                    </a:lnTo>
                    <a:lnTo>
                      <a:pt x="85" y="76"/>
                    </a:lnTo>
                    <a:lnTo>
                      <a:pt x="86" y="75"/>
                    </a:lnTo>
                    <a:lnTo>
                      <a:pt x="86" y="72"/>
                    </a:lnTo>
                    <a:lnTo>
                      <a:pt x="86" y="71"/>
                    </a:lnTo>
                    <a:lnTo>
                      <a:pt x="86" y="65"/>
                    </a:lnTo>
                    <a:lnTo>
                      <a:pt x="86" y="63"/>
                    </a:lnTo>
                    <a:lnTo>
                      <a:pt x="87" y="62"/>
                    </a:lnTo>
                    <a:lnTo>
                      <a:pt x="87" y="61"/>
                    </a:lnTo>
                    <a:lnTo>
                      <a:pt x="88" y="58"/>
                    </a:lnTo>
                    <a:lnTo>
                      <a:pt x="91" y="57"/>
                    </a:lnTo>
                    <a:lnTo>
                      <a:pt x="92" y="54"/>
                    </a:lnTo>
                    <a:lnTo>
                      <a:pt x="92" y="53"/>
                    </a:lnTo>
                    <a:lnTo>
                      <a:pt x="91" y="48"/>
                    </a:lnTo>
                    <a:lnTo>
                      <a:pt x="92" y="47"/>
                    </a:lnTo>
                    <a:lnTo>
                      <a:pt x="92" y="46"/>
                    </a:lnTo>
                    <a:lnTo>
                      <a:pt x="91" y="44"/>
                    </a:lnTo>
                    <a:lnTo>
                      <a:pt x="88" y="43"/>
                    </a:lnTo>
                    <a:lnTo>
                      <a:pt x="86" y="4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0" name="Freeform 240">
                <a:extLst>
                  <a:ext uri="{FF2B5EF4-FFF2-40B4-BE49-F238E27FC236}">
                    <a16:creationId xmlns:a16="http://schemas.microsoft.com/office/drawing/2014/main" id="{A07C1CB9-B496-42B2-9577-E4A54FBCDB9B}"/>
                  </a:ext>
                </a:extLst>
              </p:cNvPr>
              <p:cNvSpPr>
                <a:spLocks/>
              </p:cNvSpPr>
              <p:nvPr/>
            </p:nvSpPr>
            <p:spPr bwMode="auto">
              <a:xfrm>
                <a:off x="5308600" y="2216151"/>
                <a:ext cx="565150" cy="882650"/>
              </a:xfrm>
              <a:custGeom>
                <a:avLst/>
                <a:gdLst>
                  <a:gd name="T0" fmla="*/ 56 w 356"/>
                  <a:gd name="T1" fmla="*/ 489 h 556"/>
                  <a:gd name="T2" fmla="*/ 58 w 356"/>
                  <a:gd name="T3" fmla="*/ 440 h 556"/>
                  <a:gd name="T4" fmla="*/ 34 w 356"/>
                  <a:gd name="T5" fmla="*/ 423 h 556"/>
                  <a:gd name="T6" fmla="*/ 37 w 356"/>
                  <a:gd name="T7" fmla="*/ 387 h 556"/>
                  <a:gd name="T8" fmla="*/ 33 w 356"/>
                  <a:gd name="T9" fmla="*/ 332 h 556"/>
                  <a:gd name="T10" fmla="*/ 15 w 356"/>
                  <a:gd name="T11" fmla="*/ 297 h 556"/>
                  <a:gd name="T12" fmla="*/ 20 w 356"/>
                  <a:gd name="T13" fmla="*/ 257 h 556"/>
                  <a:gd name="T14" fmla="*/ 1 w 356"/>
                  <a:gd name="T15" fmla="*/ 231 h 556"/>
                  <a:gd name="T16" fmla="*/ 20 w 356"/>
                  <a:gd name="T17" fmla="*/ 208 h 556"/>
                  <a:gd name="T18" fmla="*/ 18 w 356"/>
                  <a:gd name="T19" fmla="*/ 188 h 556"/>
                  <a:gd name="T20" fmla="*/ 16 w 356"/>
                  <a:gd name="T21" fmla="*/ 175 h 556"/>
                  <a:gd name="T22" fmla="*/ 32 w 356"/>
                  <a:gd name="T23" fmla="*/ 156 h 556"/>
                  <a:gd name="T24" fmla="*/ 54 w 356"/>
                  <a:gd name="T25" fmla="*/ 148 h 556"/>
                  <a:gd name="T26" fmla="*/ 62 w 356"/>
                  <a:gd name="T27" fmla="*/ 131 h 556"/>
                  <a:gd name="T28" fmla="*/ 73 w 356"/>
                  <a:gd name="T29" fmla="*/ 118 h 556"/>
                  <a:gd name="T30" fmla="*/ 76 w 356"/>
                  <a:gd name="T31" fmla="*/ 103 h 556"/>
                  <a:gd name="T32" fmla="*/ 99 w 356"/>
                  <a:gd name="T33" fmla="*/ 77 h 556"/>
                  <a:gd name="T34" fmla="*/ 98 w 356"/>
                  <a:gd name="T35" fmla="*/ 55 h 556"/>
                  <a:gd name="T36" fmla="*/ 110 w 356"/>
                  <a:gd name="T37" fmla="*/ 34 h 556"/>
                  <a:gd name="T38" fmla="*/ 123 w 356"/>
                  <a:gd name="T39" fmla="*/ 23 h 556"/>
                  <a:gd name="T40" fmla="*/ 147 w 356"/>
                  <a:gd name="T41" fmla="*/ 36 h 556"/>
                  <a:gd name="T42" fmla="*/ 171 w 356"/>
                  <a:gd name="T43" fmla="*/ 34 h 556"/>
                  <a:gd name="T44" fmla="*/ 195 w 356"/>
                  <a:gd name="T45" fmla="*/ 10 h 556"/>
                  <a:gd name="T46" fmla="*/ 233 w 356"/>
                  <a:gd name="T47" fmla="*/ 18 h 556"/>
                  <a:gd name="T48" fmla="*/ 256 w 356"/>
                  <a:gd name="T49" fmla="*/ 38 h 556"/>
                  <a:gd name="T50" fmla="*/ 260 w 356"/>
                  <a:gd name="T51" fmla="*/ 74 h 556"/>
                  <a:gd name="T52" fmla="*/ 267 w 356"/>
                  <a:gd name="T53" fmla="*/ 108 h 556"/>
                  <a:gd name="T54" fmla="*/ 256 w 356"/>
                  <a:gd name="T55" fmla="*/ 136 h 556"/>
                  <a:gd name="T56" fmla="*/ 269 w 356"/>
                  <a:gd name="T57" fmla="*/ 169 h 556"/>
                  <a:gd name="T58" fmla="*/ 291 w 356"/>
                  <a:gd name="T59" fmla="*/ 186 h 556"/>
                  <a:gd name="T60" fmla="*/ 310 w 356"/>
                  <a:gd name="T61" fmla="*/ 203 h 556"/>
                  <a:gd name="T62" fmla="*/ 308 w 356"/>
                  <a:gd name="T63" fmla="*/ 222 h 556"/>
                  <a:gd name="T64" fmla="*/ 312 w 356"/>
                  <a:gd name="T65" fmla="*/ 241 h 556"/>
                  <a:gd name="T66" fmla="*/ 323 w 356"/>
                  <a:gd name="T67" fmla="*/ 255 h 556"/>
                  <a:gd name="T68" fmla="*/ 318 w 356"/>
                  <a:gd name="T69" fmla="*/ 307 h 556"/>
                  <a:gd name="T70" fmla="*/ 337 w 356"/>
                  <a:gd name="T71" fmla="*/ 338 h 556"/>
                  <a:gd name="T72" fmla="*/ 355 w 356"/>
                  <a:gd name="T73" fmla="*/ 360 h 556"/>
                  <a:gd name="T74" fmla="*/ 336 w 356"/>
                  <a:gd name="T75" fmla="*/ 385 h 556"/>
                  <a:gd name="T76" fmla="*/ 323 w 356"/>
                  <a:gd name="T77" fmla="*/ 406 h 556"/>
                  <a:gd name="T78" fmla="*/ 308 w 356"/>
                  <a:gd name="T79" fmla="*/ 432 h 556"/>
                  <a:gd name="T80" fmla="*/ 314 w 356"/>
                  <a:gd name="T81" fmla="*/ 455 h 556"/>
                  <a:gd name="T82" fmla="*/ 286 w 356"/>
                  <a:gd name="T83" fmla="*/ 456 h 556"/>
                  <a:gd name="T84" fmla="*/ 279 w 356"/>
                  <a:gd name="T85" fmla="*/ 480 h 556"/>
                  <a:gd name="T86" fmla="*/ 266 w 356"/>
                  <a:gd name="T87" fmla="*/ 499 h 556"/>
                  <a:gd name="T88" fmla="*/ 242 w 356"/>
                  <a:gd name="T89" fmla="*/ 513 h 556"/>
                  <a:gd name="T90" fmla="*/ 226 w 356"/>
                  <a:gd name="T91" fmla="*/ 504 h 556"/>
                  <a:gd name="T92" fmla="*/ 213 w 356"/>
                  <a:gd name="T93" fmla="*/ 509 h 556"/>
                  <a:gd name="T94" fmla="*/ 186 w 356"/>
                  <a:gd name="T95" fmla="*/ 512 h 556"/>
                  <a:gd name="T96" fmla="*/ 181 w 356"/>
                  <a:gd name="T97" fmla="*/ 507 h 556"/>
                  <a:gd name="T98" fmla="*/ 174 w 356"/>
                  <a:gd name="T99" fmla="*/ 526 h 556"/>
                  <a:gd name="T100" fmla="*/ 162 w 356"/>
                  <a:gd name="T101" fmla="*/ 528 h 556"/>
                  <a:gd name="T102" fmla="*/ 156 w 356"/>
                  <a:gd name="T103" fmla="*/ 509 h 556"/>
                  <a:gd name="T104" fmla="*/ 142 w 356"/>
                  <a:gd name="T105" fmla="*/ 521 h 556"/>
                  <a:gd name="T106" fmla="*/ 138 w 356"/>
                  <a:gd name="T107" fmla="*/ 528 h 556"/>
                  <a:gd name="T108" fmla="*/ 114 w 356"/>
                  <a:gd name="T109" fmla="*/ 537 h 556"/>
                  <a:gd name="T110" fmla="*/ 103 w 356"/>
                  <a:gd name="T111" fmla="*/ 551 h 556"/>
                  <a:gd name="T112" fmla="*/ 94 w 356"/>
                  <a:gd name="T113" fmla="*/ 539 h 556"/>
                  <a:gd name="T114" fmla="*/ 85 w 356"/>
                  <a:gd name="T115" fmla="*/ 549 h 556"/>
                  <a:gd name="T116" fmla="*/ 73 w 356"/>
                  <a:gd name="T117" fmla="*/ 553 h 556"/>
                  <a:gd name="T118" fmla="*/ 53 w 356"/>
                  <a:gd name="T119" fmla="*/ 549 h 556"/>
                  <a:gd name="T120" fmla="*/ 38 w 356"/>
                  <a:gd name="T121" fmla="*/ 540 h 556"/>
                  <a:gd name="T122" fmla="*/ 32 w 356"/>
                  <a:gd name="T123" fmla="*/ 541 h 556"/>
                  <a:gd name="T124" fmla="*/ 35 w 356"/>
                  <a:gd name="T125" fmla="*/ 50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556">
                    <a:moveTo>
                      <a:pt x="34" y="509"/>
                    </a:moveTo>
                    <a:lnTo>
                      <a:pt x="35" y="508"/>
                    </a:lnTo>
                    <a:lnTo>
                      <a:pt x="35" y="507"/>
                    </a:lnTo>
                    <a:lnTo>
                      <a:pt x="37" y="506"/>
                    </a:lnTo>
                    <a:lnTo>
                      <a:pt x="38" y="506"/>
                    </a:lnTo>
                    <a:lnTo>
                      <a:pt x="39" y="504"/>
                    </a:lnTo>
                    <a:lnTo>
                      <a:pt x="41" y="502"/>
                    </a:lnTo>
                    <a:lnTo>
                      <a:pt x="44" y="501"/>
                    </a:lnTo>
                    <a:lnTo>
                      <a:pt x="46" y="499"/>
                    </a:lnTo>
                    <a:lnTo>
                      <a:pt x="46" y="498"/>
                    </a:lnTo>
                    <a:lnTo>
                      <a:pt x="47" y="497"/>
                    </a:lnTo>
                    <a:lnTo>
                      <a:pt x="49" y="494"/>
                    </a:lnTo>
                    <a:lnTo>
                      <a:pt x="53" y="492"/>
                    </a:lnTo>
                    <a:lnTo>
                      <a:pt x="56" y="489"/>
                    </a:lnTo>
                    <a:lnTo>
                      <a:pt x="58" y="485"/>
                    </a:lnTo>
                    <a:lnTo>
                      <a:pt x="60" y="482"/>
                    </a:lnTo>
                    <a:lnTo>
                      <a:pt x="60" y="480"/>
                    </a:lnTo>
                    <a:lnTo>
                      <a:pt x="61" y="474"/>
                    </a:lnTo>
                    <a:lnTo>
                      <a:pt x="60" y="470"/>
                    </a:lnTo>
                    <a:lnTo>
                      <a:pt x="58" y="468"/>
                    </a:lnTo>
                    <a:lnTo>
                      <a:pt x="58" y="466"/>
                    </a:lnTo>
                    <a:lnTo>
                      <a:pt x="56" y="464"/>
                    </a:lnTo>
                    <a:lnTo>
                      <a:pt x="56" y="460"/>
                    </a:lnTo>
                    <a:lnTo>
                      <a:pt x="54" y="456"/>
                    </a:lnTo>
                    <a:lnTo>
                      <a:pt x="54" y="449"/>
                    </a:lnTo>
                    <a:lnTo>
                      <a:pt x="54" y="446"/>
                    </a:lnTo>
                    <a:lnTo>
                      <a:pt x="56" y="442"/>
                    </a:lnTo>
                    <a:lnTo>
                      <a:pt x="58" y="440"/>
                    </a:lnTo>
                    <a:lnTo>
                      <a:pt x="58" y="438"/>
                    </a:lnTo>
                    <a:lnTo>
                      <a:pt x="56" y="437"/>
                    </a:lnTo>
                    <a:lnTo>
                      <a:pt x="54" y="436"/>
                    </a:lnTo>
                    <a:lnTo>
                      <a:pt x="52" y="435"/>
                    </a:lnTo>
                    <a:lnTo>
                      <a:pt x="51" y="433"/>
                    </a:lnTo>
                    <a:lnTo>
                      <a:pt x="49" y="431"/>
                    </a:lnTo>
                    <a:lnTo>
                      <a:pt x="48" y="425"/>
                    </a:lnTo>
                    <a:lnTo>
                      <a:pt x="47" y="425"/>
                    </a:lnTo>
                    <a:lnTo>
                      <a:pt x="46" y="425"/>
                    </a:lnTo>
                    <a:lnTo>
                      <a:pt x="43" y="426"/>
                    </a:lnTo>
                    <a:lnTo>
                      <a:pt x="39" y="426"/>
                    </a:lnTo>
                    <a:lnTo>
                      <a:pt x="37" y="426"/>
                    </a:lnTo>
                    <a:lnTo>
                      <a:pt x="35" y="425"/>
                    </a:lnTo>
                    <a:lnTo>
                      <a:pt x="34" y="423"/>
                    </a:lnTo>
                    <a:lnTo>
                      <a:pt x="33" y="421"/>
                    </a:lnTo>
                    <a:lnTo>
                      <a:pt x="33" y="419"/>
                    </a:lnTo>
                    <a:lnTo>
                      <a:pt x="34" y="418"/>
                    </a:lnTo>
                    <a:lnTo>
                      <a:pt x="37" y="418"/>
                    </a:lnTo>
                    <a:lnTo>
                      <a:pt x="39" y="417"/>
                    </a:lnTo>
                    <a:lnTo>
                      <a:pt x="43" y="417"/>
                    </a:lnTo>
                    <a:lnTo>
                      <a:pt x="44" y="416"/>
                    </a:lnTo>
                    <a:lnTo>
                      <a:pt x="44" y="414"/>
                    </a:lnTo>
                    <a:lnTo>
                      <a:pt x="44" y="411"/>
                    </a:lnTo>
                    <a:lnTo>
                      <a:pt x="43" y="407"/>
                    </a:lnTo>
                    <a:lnTo>
                      <a:pt x="41" y="403"/>
                    </a:lnTo>
                    <a:lnTo>
                      <a:pt x="39" y="397"/>
                    </a:lnTo>
                    <a:lnTo>
                      <a:pt x="38" y="394"/>
                    </a:lnTo>
                    <a:lnTo>
                      <a:pt x="37" y="387"/>
                    </a:lnTo>
                    <a:lnTo>
                      <a:pt x="35" y="381"/>
                    </a:lnTo>
                    <a:lnTo>
                      <a:pt x="34" y="376"/>
                    </a:lnTo>
                    <a:lnTo>
                      <a:pt x="34" y="373"/>
                    </a:lnTo>
                    <a:lnTo>
                      <a:pt x="34" y="366"/>
                    </a:lnTo>
                    <a:lnTo>
                      <a:pt x="35" y="362"/>
                    </a:lnTo>
                    <a:lnTo>
                      <a:pt x="37" y="359"/>
                    </a:lnTo>
                    <a:lnTo>
                      <a:pt x="37" y="356"/>
                    </a:lnTo>
                    <a:lnTo>
                      <a:pt x="38" y="350"/>
                    </a:lnTo>
                    <a:lnTo>
                      <a:pt x="38" y="347"/>
                    </a:lnTo>
                    <a:lnTo>
                      <a:pt x="38" y="346"/>
                    </a:lnTo>
                    <a:lnTo>
                      <a:pt x="37" y="341"/>
                    </a:lnTo>
                    <a:lnTo>
                      <a:pt x="37" y="337"/>
                    </a:lnTo>
                    <a:lnTo>
                      <a:pt x="35" y="335"/>
                    </a:lnTo>
                    <a:lnTo>
                      <a:pt x="33" y="332"/>
                    </a:lnTo>
                    <a:lnTo>
                      <a:pt x="32" y="331"/>
                    </a:lnTo>
                    <a:lnTo>
                      <a:pt x="30" y="327"/>
                    </a:lnTo>
                    <a:lnTo>
                      <a:pt x="29" y="326"/>
                    </a:lnTo>
                    <a:lnTo>
                      <a:pt x="29" y="321"/>
                    </a:lnTo>
                    <a:lnTo>
                      <a:pt x="29" y="317"/>
                    </a:lnTo>
                    <a:lnTo>
                      <a:pt x="29" y="313"/>
                    </a:lnTo>
                    <a:lnTo>
                      <a:pt x="28" y="311"/>
                    </a:lnTo>
                    <a:lnTo>
                      <a:pt x="24" y="307"/>
                    </a:lnTo>
                    <a:lnTo>
                      <a:pt x="22" y="305"/>
                    </a:lnTo>
                    <a:lnTo>
                      <a:pt x="20" y="304"/>
                    </a:lnTo>
                    <a:lnTo>
                      <a:pt x="18" y="302"/>
                    </a:lnTo>
                    <a:lnTo>
                      <a:pt x="16" y="300"/>
                    </a:lnTo>
                    <a:lnTo>
                      <a:pt x="15" y="298"/>
                    </a:lnTo>
                    <a:lnTo>
                      <a:pt x="15" y="297"/>
                    </a:lnTo>
                    <a:lnTo>
                      <a:pt x="16" y="293"/>
                    </a:lnTo>
                    <a:lnTo>
                      <a:pt x="18" y="290"/>
                    </a:lnTo>
                    <a:lnTo>
                      <a:pt x="20" y="288"/>
                    </a:lnTo>
                    <a:lnTo>
                      <a:pt x="22" y="286"/>
                    </a:lnTo>
                    <a:lnTo>
                      <a:pt x="23" y="284"/>
                    </a:lnTo>
                    <a:lnTo>
                      <a:pt x="24" y="283"/>
                    </a:lnTo>
                    <a:lnTo>
                      <a:pt x="25" y="281"/>
                    </a:lnTo>
                    <a:lnTo>
                      <a:pt x="25" y="279"/>
                    </a:lnTo>
                    <a:lnTo>
                      <a:pt x="25" y="275"/>
                    </a:lnTo>
                    <a:lnTo>
                      <a:pt x="24" y="270"/>
                    </a:lnTo>
                    <a:lnTo>
                      <a:pt x="23" y="266"/>
                    </a:lnTo>
                    <a:lnTo>
                      <a:pt x="22" y="259"/>
                    </a:lnTo>
                    <a:lnTo>
                      <a:pt x="22" y="257"/>
                    </a:lnTo>
                    <a:lnTo>
                      <a:pt x="20" y="257"/>
                    </a:lnTo>
                    <a:lnTo>
                      <a:pt x="18" y="257"/>
                    </a:lnTo>
                    <a:lnTo>
                      <a:pt x="15" y="259"/>
                    </a:lnTo>
                    <a:lnTo>
                      <a:pt x="14" y="259"/>
                    </a:lnTo>
                    <a:lnTo>
                      <a:pt x="11" y="259"/>
                    </a:lnTo>
                    <a:lnTo>
                      <a:pt x="9" y="257"/>
                    </a:lnTo>
                    <a:lnTo>
                      <a:pt x="8" y="255"/>
                    </a:lnTo>
                    <a:lnTo>
                      <a:pt x="6" y="248"/>
                    </a:lnTo>
                    <a:lnTo>
                      <a:pt x="5" y="246"/>
                    </a:lnTo>
                    <a:lnTo>
                      <a:pt x="5" y="241"/>
                    </a:lnTo>
                    <a:lnTo>
                      <a:pt x="5" y="238"/>
                    </a:lnTo>
                    <a:lnTo>
                      <a:pt x="4" y="234"/>
                    </a:lnTo>
                    <a:lnTo>
                      <a:pt x="1" y="234"/>
                    </a:lnTo>
                    <a:lnTo>
                      <a:pt x="0" y="232"/>
                    </a:lnTo>
                    <a:lnTo>
                      <a:pt x="1" y="231"/>
                    </a:lnTo>
                    <a:lnTo>
                      <a:pt x="3" y="228"/>
                    </a:lnTo>
                    <a:lnTo>
                      <a:pt x="5" y="226"/>
                    </a:lnTo>
                    <a:lnTo>
                      <a:pt x="6" y="226"/>
                    </a:lnTo>
                    <a:lnTo>
                      <a:pt x="9" y="224"/>
                    </a:lnTo>
                    <a:lnTo>
                      <a:pt x="10" y="224"/>
                    </a:lnTo>
                    <a:lnTo>
                      <a:pt x="10" y="222"/>
                    </a:lnTo>
                    <a:lnTo>
                      <a:pt x="10" y="218"/>
                    </a:lnTo>
                    <a:lnTo>
                      <a:pt x="11" y="217"/>
                    </a:lnTo>
                    <a:lnTo>
                      <a:pt x="14" y="215"/>
                    </a:lnTo>
                    <a:lnTo>
                      <a:pt x="16" y="215"/>
                    </a:lnTo>
                    <a:lnTo>
                      <a:pt x="18" y="213"/>
                    </a:lnTo>
                    <a:lnTo>
                      <a:pt x="19" y="210"/>
                    </a:lnTo>
                    <a:lnTo>
                      <a:pt x="20" y="209"/>
                    </a:lnTo>
                    <a:lnTo>
                      <a:pt x="20" y="208"/>
                    </a:lnTo>
                    <a:lnTo>
                      <a:pt x="19" y="209"/>
                    </a:lnTo>
                    <a:lnTo>
                      <a:pt x="18" y="209"/>
                    </a:lnTo>
                    <a:lnTo>
                      <a:pt x="16" y="210"/>
                    </a:lnTo>
                    <a:lnTo>
                      <a:pt x="15" y="210"/>
                    </a:lnTo>
                    <a:lnTo>
                      <a:pt x="15" y="208"/>
                    </a:lnTo>
                    <a:lnTo>
                      <a:pt x="16" y="207"/>
                    </a:lnTo>
                    <a:lnTo>
                      <a:pt x="16" y="203"/>
                    </a:lnTo>
                    <a:lnTo>
                      <a:pt x="19" y="200"/>
                    </a:lnTo>
                    <a:lnTo>
                      <a:pt x="20" y="198"/>
                    </a:lnTo>
                    <a:lnTo>
                      <a:pt x="20" y="196"/>
                    </a:lnTo>
                    <a:lnTo>
                      <a:pt x="22" y="194"/>
                    </a:lnTo>
                    <a:lnTo>
                      <a:pt x="20" y="191"/>
                    </a:lnTo>
                    <a:lnTo>
                      <a:pt x="19" y="188"/>
                    </a:lnTo>
                    <a:lnTo>
                      <a:pt x="18" y="188"/>
                    </a:lnTo>
                    <a:lnTo>
                      <a:pt x="16" y="188"/>
                    </a:lnTo>
                    <a:lnTo>
                      <a:pt x="16" y="186"/>
                    </a:lnTo>
                    <a:lnTo>
                      <a:pt x="14" y="186"/>
                    </a:lnTo>
                    <a:lnTo>
                      <a:pt x="10" y="185"/>
                    </a:lnTo>
                    <a:lnTo>
                      <a:pt x="8" y="183"/>
                    </a:lnTo>
                    <a:lnTo>
                      <a:pt x="8" y="181"/>
                    </a:lnTo>
                    <a:lnTo>
                      <a:pt x="9" y="180"/>
                    </a:lnTo>
                    <a:lnTo>
                      <a:pt x="11" y="179"/>
                    </a:lnTo>
                    <a:lnTo>
                      <a:pt x="11" y="180"/>
                    </a:lnTo>
                    <a:lnTo>
                      <a:pt x="15" y="180"/>
                    </a:lnTo>
                    <a:lnTo>
                      <a:pt x="16" y="180"/>
                    </a:lnTo>
                    <a:lnTo>
                      <a:pt x="16" y="179"/>
                    </a:lnTo>
                    <a:lnTo>
                      <a:pt x="16" y="177"/>
                    </a:lnTo>
                    <a:lnTo>
                      <a:pt x="16" y="175"/>
                    </a:lnTo>
                    <a:lnTo>
                      <a:pt x="16" y="172"/>
                    </a:lnTo>
                    <a:lnTo>
                      <a:pt x="15" y="169"/>
                    </a:lnTo>
                    <a:lnTo>
                      <a:pt x="16" y="169"/>
                    </a:lnTo>
                    <a:lnTo>
                      <a:pt x="18" y="167"/>
                    </a:lnTo>
                    <a:lnTo>
                      <a:pt x="19" y="166"/>
                    </a:lnTo>
                    <a:lnTo>
                      <a:pt x="20" y="166"/>
                    </a:lnTo>
                    <a:lnTo>
                      <a:pt x="22" y="165"/>
                    </a:lnTo>
                    <a:lnTo>
                      <a:pt x="24" y="165"/>
                    </a:lnTo>
                    <a:lnTo>
                      <a:pt x="28" y="164"/>
                    </a:lnTo>
                    <a:lnTo>
                      <a:pt x="29" y="164"/>
                    </a:lnTo>
                    <a:lnTo>
                      <a:pt x="30" y="162"/>
                    </a:lnTo>
                    <a:lnTo>
                      <a:pt x="32" y="158"/>
                    </a:lnTo>
                    <a:lnTo>
                      <a:pt x="32" y="157"/>
                    </a:lnTo>
                    <a:lnTo>
                      <a:pt x="32" y="156"/>
                    </a:lnTo>
                    <a:lnTo>
                      <a:pt x="32" y="153"/>
                    </a:lnTo>
                    <a:lnTo>
                      <a:pt x="33" y="152"/>
                    </a:lnTo>
                    <a:lnTo>
                      <a:pt x="35" y="151"/>
                    </a:lnTo>
                    <a:lnTo>
                      <a:pt x="37" y="150"/>
                    </a:lnTo>
                    <a:lnTo>
                      <a:pt x="38" y="147"/>
                    </a:lnTo>
                    <a:lnTo>
                      <a:pt x="41" y="148"/>
                    </a:lnTo>
                    <a:lnTo>
                      <a:pt x="43" y="151"/>
                    </a:lnTo>
                    <a:lnTo>
                      <a:pt x="44" y="152"/>
                    </a:lnTo>
                    <a:lnTo>
                      <a:pt x="46" y="152"/>
                    </a:lnTo>
                    <a:lnTo>
                      <a:pt x="48" y="152"/>
                    </a:lnTo>
                    <a:lnTo>
                      <a:pt x="51" y="152"/>
                    </a:lnTo>
                    <a:lnTo>
                      <a:pt x="52" y="151"/>
                    </a:lnTo>
                    <a:lnTo>
                      <a:pt x="53" y="150"/>
                    </a:lnTo>
                    <a:lnTo>
                      <a:pt x="54" y="148"/>
                    </a:lnTo>
                    <a:lnTo>
                      <a:pt x="54" y="145"/>
                    </a:lnTo>
                    <a:lnTo>
                      <a:pt x="54" y="143"/>
                    </a:lnTo>
                    <a:lnTo>
                      <a:pt x="54" y="142"/>
                    </a:lnTo>
                    <a:lnTo>
                      <a:pt x="54" y="139"/>
                    </a:lnTo>
                    <a:lnTo>
                      <a:pt x="56" y="139"/>
                    </a:lnTo>
                    <a:lnTo>
                      <a:pt x="58" y="141"/>
                    </a:lnTo>
                    <a:lnTo>
                      <a:pt x="60" y="139"/>
                    </a:lnTo>
                    <a:lnTo>
                      <a:pt x="61" y="138"/>
                    </a:lnTo>
                    <a:lnTo>
                      <a:pt x="62" y="137"/>
                    </a:lnTo>
                    <a:lnTo>
                      <a:pt x="63" y="137"/>
                    </a:lnTo>
                    <a:lnTo>
                      <a:pt x="65" y="136"/>
                    </a:lnTo>
                    <a:lnTo>
                      <a:pt x="65" y="134"/>
                    </a:lnTo>
                    <a:lnTo>
                      <a:pt x="63" y="133"/>
                    </a:lnTo>
                    <a:lnTo>
                      <a:pt x="62" y="131"/>
                    </a:lnTo>
                    <a:lnTo>
                      <a:pt x="63" y="129"/>
                    </a:lnTo>
                    <a:lnTo>
                      <a:pt x="67" y="127"/>
                    </a:lnTo>
                    <a:lnTo>
                      <a:pt x="70" y="126"/>
                    </a:lnTo>
                    <a:lnTo>
                      <a:pt x="68" y="126"/>
                    </a:lnTo>
                    <a:lnTo>
                      <a:pt x="67" y="124"/>
                    </a:lnTo>
                    <a:lnTo>
                      <a:pt x="66" y="124"/>
                    </a:lnTo>
                    <a:lnTo>
                      <a:pt x="65" y="123"/>
                    </a:lnTo>
                    <a:lnTo>
                      <a:pt x="66" y="122"/>
                    </a:lnTo>
                    <a:lnTo>
                      <a:pt x="67" y="122"/>
                    </a:lnTo>
                    <a:lnTo>
                      <a:pt x="68" y="122"/>
                    </a:lnTo>
                    <a:lnTo>
                      <a:pt x="70" y="122"/>
                    </a:lnTo>
                    <a:lnTo>
                      <a:pt x="70" y="120"/>
                    </a:lnTo>
                    <a:lnTo>
                      <a:pt x="72" y="119"/>
                    </a:lnTo>
                    <a:lnTo>
                      <a:pt x="73" y="118"/>
                    </a:lnTo>
                    <a:lnTo>
                      <a:pt x="73" y="115"/>
                    </a:lnTo>
                    <a:lnTo>
                      <a:pt x="75" y="113"/>
                    </a:lnTo>
                    <a:lnTo>
                      <a:pt x="76" y="113"/>
                    </a:lnTo>
                    <a:lnTo>
                      <a:pt x="77" y="114"/>
                    </a:lnTo>
                    <a:lnTo>
                      <a:pt x="79" y="115"/>
                    </a:lnTo>
                    <a:lnTo>
                      <a:pt x="80" y="114"/>
                    </a:lnTo>
                    <a:lnTo>
                      <a:pt x="79" y="113"/>
                    </a:lnTo>
                    <a:lnTo>
                      <a:pt x="77" y="110"/>
                    </a:lnTo>
                    <a:lnTo>
                      <a:pt x="76" y="109"/>
                    </a:lnTo>
                    <a:lnTo>
                      <a:pt x="75" y="107"/>
                    </a:lnTo>
                    <a:lnTo>
                      <a:pt x="76" y="107"/>
                    </a:lnTo>
                    <a:lnTo>
                      <a:pt x="77" y="105"/>
                    </a:lnTo>
                    <a:lnTo>
                      <a:pt x="77" y="104"/>
                    </a:lnTo>
                    <a:lnTo>
                      <a:pt x="76" y="103"/>
                    </a:lnTo>
                    <a:lnTo>
                      <a:pt x="76" y="99"/>
                    </a:lnTo>
                    <a:lnTo>
                      <a:pt x="76" y="98"/>
                    </a:lnTo>
                    <a:lnTo>
                      <a:pt x="80" y="98"/>
                    </a:lnTo>
                    <a:lnTo>
                      <a:pt x="87" y="99"/>
                    </a:lnTo>
                    <a:lnTo>
                      <a:pt x="90" y="98"/>
                    </a:lnTo>
                    <a:lnTo>
                      <a:pt x="91" y="95"/>
                    </a:lnTo>
                    <a:lnTo>
                      <a:pt x="91" y="94"/>
                    </a:lnTo>
                    <a:lnTo>
                      <a:pt x="90" y="91"/>
                    </a:lnTo>
                    <a:lnTo>
                      <a:pt x="90" y="89"/>
                    </a:lnTo>
                    <a:lnTo>
                      <a:pt x="90" y="85"/>
                    </a:lnTo>
                    <a:lnTo>
                      <a:pt x="92" y="81"/>
                    </a:lnTo>
                    <a:lnTo>
                      <a:pt x="96" y="77"/>
                    </a:lnTo>
                    <a:lnTo>
                      <a:pt x="98" y="77"/>
                    </a:lnTo>
                    <a:lnTo>
                      <a:pt x="99" y="77"/>
                    </a:lnTo>
                    <a:lnTo>
                      <a:pt x="100" y="79"/>
                    </a:lnTo>
                    <a:lnTo>
                      <a:pt x="104" y="79"/>
                    </a:lnTo>
                    <a:lnTo>
                      <a:pt x="105" y="79"/>
                    </a:lnTo>
                    <a:lnTo>
                      <a:pt x="108" y="77"/>
                    </a:lnTo>
                    <a:lnTo>
                      <a:pt x="109" y="75"/>
                    </a:lnTo>
                    <a:lnTo>
                      <a:pt x="110" y="70"/>
                    </a:lnTo>
                    <a:lnTo>
                      <a:pt x="109" y="69"/>
                    </a:lnTo>
                    <a:lnTo>
                      <a:pt x="109" y="66"/>
                    </a:lnTo>
                    <a:lnTo>
                      <a:pt x="106" y="62"/>
                    </a:lnTo>
                    <a:lnTo>
                      <a:pt x="105" y="61"/>
                    </a:lnTo>
                    <a:lnTo>
                      <a:pt x="104" y="61"/>
                    </a:lnTo>
                    <a:lnTo>
                      <a:pt x="100" y="60"/>
                    </a:lnTo>
                    <a:lnTo>
                      <a:pt x="99" y="56"/>
                    </a:lnTo>
                    <a:lnTo>
                      <a:pt x="98" y="55"/>
                    </a:lnTo>
                    <a:lnTo>
                      <a:pt x="98" y="52"/>
                    </a:lnTo>
                    <a:lnTo>
                      <a:pt x="98" y="50"/>
                    </a:lnTo>
                    <a:lnTo>
                      <a:pt x="98" y="47"/>
                    </a:lnTo>
                    <a:lnTo>
                      <a:pt x="96" y="41"/>
                    </a:lnTo>
                    <a:lnTo>
                      <a:pt x="96" y="38"/>
                    </a:lnTo>
                    <a:lnTo>
                      <a:pt x="98" y="36"/>
                    </a:lnTo>
                    <a:lnTo>
                      <a:pt x="100" y="33"/>
                    </a:lnTo>
                    <a:lnTo>
                      <a:pt x="103" y="33"/>
                    </a:lnTo>
                    <a:lnTo>
                      <a:pt x="104" y="33"/>
                    </a:lnTo>
                    <a:lnTo>
                      <a:pt x="105" y="34"/>
                    </a:lnTo>
                    <a:lnTo>
                      <a:pt x="106" y="36"/>
                    </a:lnTo>
                    <a:lnTo>
                      <a:pt x="109" y="37"/>
                    </a:lnTo>
                    <a:lnTo>
                      <a:pt x="112" y="37"/>
                    </a:lnTo>
                    <a:lnTo>
                      <a:pt x="110" y="34"/>
                    </a:lnTo>
                    <a:lnTo>
                      <a:pt x="110" y="33"/>
                    </a:lnTo>
                    <a:lnTo>
                      <a:pt x="112" y="33"/>
                    </a:lnTo>
                    <a:lnTo>
                      <a:pt x="113" y="36"/>
                    </a:lnTo>
                    <a:lnTo>
                      <a:pt x="114" y="37"/>
                    </a:lnTo>
                    <a:lnTo>
                      <a:pt x="118" y="36"/>
                    </a:lnTo>
                    <a:lnTo>
                      <a:pt x="118" y="34"/>
                    </a:lnTo>
                    <a:lnTo>
                      <a:pt x="118" y="33"/>
                    </a:lnTo>
                    <a:lnTo>
                      <a:pt x="119" y="32"/>
                    </a:lnTo>
                    <a:lnTo>
                      <a:pt x="120" y="30"/>
                    </a:lnTo>
                    <a:lnTo>
                      <a:pt x="123" y="30"/>
                    </a:lnTo>
                    <a:lnTo>
                      <a:pt x="124" y="29"/>
                    </a:lnTo>
                    <a:lnTo>
                      <a:pt x="125" y="28"/>
                    </a:lnTo>
                    <a:lnTo>
                      <a:pt x="124" y="25"/>
                    </a:lnTo>
                    <a:lnTo>
                      <a:pt x="123" y="23"/>
                    </a:lnTo>
                    <a:lnTo>
                      <a:pt x="124" y="23"/>
                    </a:lnTo>
                    <a:lnTo>
                      <a:pt x="127" y="24"/>
                    </a:lnTo>
                    <a:lnTo>
                      <a:pt x="129" y="23"/>
                    </a:lnTo>
                    <a:lnTo>
                      <a:pt x="132" y="23"/>
                    </a:lnTo>
                    <a:lnTo>
                      <a:pt x="133" y="24"/>
                    </a:lnTo>
                    <a:lnTo>
                      <a:pt x="134" y="25"/>
                    </a:lnTo>
                    <a:lnTo>
                      <a:pt x="136" y="28"/>
                    </a:lnTo>
                    <a:lnTo>
                      <a:pt x="136" y="30"/>
                    </a:lnTo>
                    <a:lnTo>
                      <a:pt x="138" y="32"/>
                    </a:lnTo>
                    <a:lnTo>
                      <a:pt x="139" y="32"/>
                    </a:lnTo>
                    <a:lnTo>
                      <a:pt x="142" y="32"/>
                    </a:lnTo>
                    <a:lnTo>
                      <a:pt x="144" y="33"/>
                    </a:lnTo>
                    <a:lnTo>
                      <a:pt x="147" y="33"/>
                    </a:lnTo>
                    <a:lnTo>
                      <a:pt x="147" y="36"/>
                    </a:lnTo>
                    <a:lnTo>
                      <a:pt x="147" y="38"/>
                    </a:lnTo>
                    <a:lnTo>
                      <a:pt x="148" y="41"/>
                    </a:lnTo>
                    <a:lnTo>
                      <a:pt x="150" y="44"/>
                    </a:lnTo>
                    <a:lnTo>
                      <a:pt x="151" y="46"/>
                    </a:lnTo>
                    <a:lnTo>
                      <a:pt x="153" y="47"/>
                    </a:lnTo>
                    <a:lnTo>
                      <a:pt x="156" y="47"/>
                    </a:lnTo>
                    <a:lnTo>
                      <a:pt x="158" y="46"/>
                    </a:lnTo>
                    <a:lnTo>
                      <a:pt x="162" y="46"/>
                    </a:lnTo>
                    <a:lnTo>
                      <a:pt x="165" y="44"/>
                    </a:lnTo>
                    <a:lnTo>
                      <a:pt x="167" y="43"/>
                    </a:lnTo>
                    <a:lnTo>
                      <a:pt x="167" y="39"/>
                    </a:lnTo>
                    <a:lnTo>
                      <a:pt x="169" y="37"/>
                    </a:lnTo>
                    <a:lnTo>
                      <a:pt x="169" y="36"/>
                    </a:lnTo>
                    <a:lnTo>
                      <a:pt x="171" y="34"/>
                    </a:lnTo>
                    <a:lnTo>
                      <a:pt x="174" y="32"/>
                    </a:lnTo>
                    <a:lnTo>
                      <a:pt x="177" y="30"/>
                    </a:lnTo>
                    <a:lnTo>
                      <a:pt x="180" y="29"/>
                    </a:lnTo>
                    <a:lnTo>
                      <a:pt x="181" y="25"/>
                    </a:lnTo>
                    <a:lnTo>
                      <a:pt x="182" y="24"/>
                    </a:lnTo>
                    <a:lnTo>
                      <a:pt x="184" y="23"/>
                    </a:lnTo>
                    <a:lnTo>
                      <a:pt x="185" y="22"/>
                    </a:lnTo>
                    <a:lnTo>
                      <a:pt x="186" y="22"/>
                    </a:lnTo>
                    <a:lnTo>
                      <a:pt x="186" y="20"/>
                    </a:lnTo>
                    <a:lnTo>
                      <a:pt x="188" y="18"/>
                    </a:lnTo>
                    <a:lnTo>
                      <a:pt x="188" y="15"/>
                    </a:lnTo>
                    <a:lnTo>
                      <a:pt x="189" y="11"/>
                    </a:lnTo>
                    <a:lnTo>
                      <a:pt x="193" y="10"/>
                    </a:lnTo>
                    <a:lnTo>
                      <a:pt x="195" y="10"/>
                    </a:lnTo>
                    <a:lnTo>
                      <a:pt x="198" y="10"/>
                    </a:lnTo>
                    <a:lnTo>
                      <a:pt x="200" y="10"/>
                    </a:lnTo>
                    <a:lnTo>
                      <a:pt x="207" y="9"/>
                    </a:lnTo>
                    <a:lnTo>
                      <a:pt x="210" y="8"/>
                    </a:lnTo>
                    <a:lnTo>
                      <a:pt x="214" y="6"/>
                    </a:lnTo>
                    <a:lnTo>
                      <a:pt x="215" y="5"/>
                    </a:lnTo>
                    <a:lnTo>
                      <a:pt x="217" y="4"/>
                    </a:lnTo>
                    <a:lnTo>
                      <a:pt x="218" y="3"/>
                    </a:lnTo>
                    <a:lnTo>
                      <a:pt x="223" y="0"/>
                    </a:lnTo>
                    <a:lnTo>
                      <a:pt x="224" y="0"/>
                    </a:lnTo>
                    <a:lnTo>
                      <a:pt x="227" y="6"/>
                    </a:lnTo>
                    <a:lnTo>
                      <a:pt x="229" y="9"/>
                    </a:lnTo>
                    <a:lnTo>
                      <a:pt x="232" y="14"/>
                    </a:lnTo>
                    <a:lnTo>
                      <a:pt x="233" y="18"/>
                    </a:lnTo>
                    <a:lnTo>
                      <a:pt x="233" y="19"/>
                    </a:lnTo>
                    <a:lnTo>
                      <a:pt x="233" y="22"/>
                    </a:lnTo>
                    <a:lnTo>
                      <a:pt x="233" y="23"/>
                    </a:lnTo>
                    <a:lnTo>
                      <a:pt x="233" y="24"/>
                    </a:lnTo>
                    <a:lnTo>
                      <a:pt x="231" y="25"/>
                    </a:lnTo>
                    <a:lnTo>
                      <a:pt x="231" y="30"/>
                    </a:lnTo>
                    <a:lnTo>
                      <a:pt x="231" y="32"/>
                    </a:lnTo>
                    <a:lnTo>
                      <a:pt x="232" y="36"/>
                    </a:lnTo>
                    <a:lnTo>
                      <a:pt x="233" y="36"/>
                    </a:lnTo>
                    <a:lnTo>
                      <a:pt x="238" y="36"/>
                    </a:lnTo>
                    <a:lnTo>
                      <a:pt x="243" y="36"/>
                    </a:lnTo>
                    <a:lnTo>
                      <a:pt x="246" y="36"/>
                    </a:lnTo>
                    <a:lnTo>
                      <a:pt x="253" y="36"/>
                    </a:lnTo>
                    <a:lnTo>
                      <a:pt x="256" y="38"/>
                    </a:lnTo>
                    <a:lnTo>
                      <a:pt x="256" y="39"/>
                    </a:lnTo>
                    <a:lnTo>
                      <a:pt x="256" y="41"/>
                    </a:lnTo>
                    <a:lnTo>
                      <a:pt x="255" y="44"/>
                    </a:lnTo>
                    <a:lnTo>
                      <a:pt x="253" y="47"/>
                    </a:lnTo>
                    <a:lnTo>
                      <a:pt x="253" y="51"/>
                    </a:lnTo>
                    <a:lnTo>
                      <a:pt x="255" y="53"/>
                    </a:lnTo>
                    <a:lnTo>
                      <a:pt x="256" y="56"/>
                    </a:lnTo>
                    <a:lnTo>
                      <a:pt x="257" y="60"/>
                    </a:lnTo>
                    <a:lnTo>
                      <a:pt x="257" y="61"/>
                    </a:lnTo>
                    <a:lnTo>
                      <a:pt x="257" y="63"/>
                    </a:lnTo>
                    <a:lnTo>
                      <a:pt x="257" y="66"/>
                    </a:lnTo>
                    <a:lnTo>
                      <a:pt x="257" y="67"/>
                    </a:lnTo>
                    <a:lnTo>
                      <a:pt x="259" y="70"/>
                    </a:lnTo>
                    <a:lnTo>
                      <a:pt x="260" y="74"/>
                    </a:lnTo>
                    <a:lnTo>
                      <a:pt x="261" y="75"/>
                    </a:lnTo>
                    <a:lnTo>
                      <a:pt x="262" y="77"/>
                    </a:lnTo>
                    <a:lnTo>
                      <a:pt x="261" y="80"/>
                    </a:lnTo>
                    <a:lnTo>
                      <a:pt x="262" y="82"/>
                    </a:lnTo>
                    <a:lnTo>
                      <a:pt x="262" y="84"/>
                    </a:lnTo>
                    <a:lnTo>
                      <a:pt x="262" y="85"/>
                    </a:lnTo>
                    <a:lnTo>
                      <a:pt x="262" y="89"/>
                    </a:lnTo>
                    <a:lnTo>
                      <a:pt x="262" y="91"/>
                    </a:lnTo>
                    <a:lnTo>
                      <a:pt x="262" y="93"/>
                    </a:lnTo>
                    <a:lnTo>
                      <a:pt x="264" y="94"/>
                    </a:lnTo>
                    <a:lnTo>
                      <a:pt x="266" y="95"/>
                    </a:lnTo>
                    <a:lnTo>
                      <a:pt x="266" y="100"/>
                    </a:lnTo>
                    <a:lnTo>
                      <a:pt x="266" y="107"/>
                    </a:lnTo>
                    <a:lnTo>
                      <a:pt x="267" y="108"/>
                    </a:lnTo>
                    <a:lnTo>
                      <a:pt x="266" y="110"/>
                    </a:lnTo>
                    <a:lnTo>
                      <a:pt x="262" y="112"/>
                    </a:lnTo>
                    <a:lnTo>
                      <a:pt x="261" y="114"/>
                    </a:lnTo>
                    <a:lnTo>
                      <a:pt x="261" y="115"/>
                    </a:lnTo>
                    <a:lnTo>
                      <a:pt x="259" y="115"/>
                    </a:lnTo>
                    <a:lnTo>
                      <a:pt x="256" y="115"/>
                    </a:lnTo>
                    <a:lnTo>
                      <a:pt x="256" y="118"/>
                    </a:lnTo>
                    <a:lnTo>
                      <a:pt x="256" y="120"/>
                    </a:lnTo>
                    <a:lnTo>
                      <a:pt x="256" y="124"/>
                    </a:lnTo>
                    <a:lnTo>
                      <a:pt x="255" y="127"/>
                    </a:lnTo>
                    <a:lnTo>
                      <a:pt x="255" y="128"/>
                    </a:lnTo>
                    <a:lnTo>
                      <a:pt x="253" y="129"/>
                    </a:lnTo>
                    <a:lnTo>
                      <a:pt x="253" y="133"/>
                    </a:lnTo>
                    <a:lnTo>
                      <a:pt x="256" y="136"/>
                    </a:lnTo>
                    <a:lnTo>
                      <a:pt x="257" y="138"/>
                    </a:lnTo>
                    <a:lnTo>
                      <a:pt x="261" y="142"/>
                    </a:lnTo>
                    <a:lnTo>
                      <a:pt x="261" y="143"/>
                    </a:lnTo>
                    <a:lnTo>
                      <a:pt x="262" y="145"/>
                    </a:lnTo>
                    <a:lnTo>
                      <a:pt x="266" y="145"/>
                    </a:lnTo>
                    <a:lnTo>
                      <a:pt x="267" y="145"/>
                    </a:lnTo>
                    <a:lnTo>
                      <a:pt x="269" y="145"/>
                    </a:lnTo>
                    <a:lnTo>
                      <a:pt x="269" y="147"/>
                    </a:lnTo>
                    <a:lnTo>
                      <a:pt x="267" y="150"/>
                    </a:lnTo>
                    <a:lnTo>
                      <a:pt x="266" y="151"/>
                    </a:lnTo>
                    <a:lnTo>
                      <a:pt x="267" y="153"/>
                    </a:lnTo>
                    <a:lnTo>
                      <a:pt x="267" y="156"/>
                    </a:lnTo>
                    <a:lnTo>
                      <a:pt x="269" y="165"/>
                    </a:lnTo>
                    <a:lnTo>
                      <a:pt x="269" y="169"/>
                    </a:lnTo>
                    <a:lnTo>
                      <a:pt x="270" y="171"/>
                    </a:lnTo>
                    <a:lnTo>
                      <a:pt x="272" y="171"/>
                    </a:lnTo>
                    <a:lnTo>
                      <a:pt x="274" y="172"/>
                    </a:lnTo>
                    <a:lnTo>
                      <a:pt x="275" y="172"/>
                    </a:lnTo>
                    <a:lnTo>
                      <a:pt x="275" y="175"/>
                    </a:lnTo>
                    <a:lnTo>
                      <a:pt x="276" y="179"/>
                    </a:lnTo>
                    <a:lnTo>
                      <a:pt x="279" y="184"/>
                    </a:lnTo>
                    <a:lnTo>
                      <a:pt x="283" y="181"/>
                    </a:lnTo>
                    <a:lnTo>
                      <a:pt x="284" y="181"/>
                    </a:lnTo>
                    <a:lnTo>
                      <a:pt x="286" y="181"/>
                    </a:lnTo>
                    <a:lnTo>
                      <a:pt x="286" y="183"/>
                    </a:lnTo>
                    <a:lnTo>
                      <a:pt x="288" y="185"/>
                    </a:lnTo>
                    <a:lnTo>
                      <a:pt x="289" y="186"/>
                    </a:lnTo>
                    <a:lnTo>
                      <a:pt x="291" y="186"/>
                    </a:lnTo>
                    <a:lnTo>
                      <a:pt x="295" y="188"/>
                    </a:lnTo>
                    <a:lnTo>
                      <a:pt x="298" y="189"/>
                    </a:lnTo>
                    <a:lnTo>
                      <a:pt x="300" y="191"/>
                    </a:lnTo>
                    <a:lnTo>
                      <a:pt x="300" y="193"/>
                    </a:lnTo>
                    <a:lnTo>
                      <a:pt x="299" y="193"/>
                    </a:lnTo>
                    <a:lnTo>
                      <a:pt x="298" y="194"/>
                    </a:lnTo>
                    <a:lnTo>
                      <a:pt x="298" y="195"/>
                    </a:lnTo>
                    <a:lnTo>
                      <a:pt x="298" y="198"/>
                    </a:lnTo>
                    <a:lnTo>
                      <a:pt x="300" y="198"/>
                    </a:lnTo>
                    <a:lnTo>
                      <a:pt x="302" y="196"/>
                    </a:lnTo>
                    <a:lnTo>
                      <a:pt x="304" y="198"/>
                    </a:lnTo>
                    <a:lnTo>
                      <a:pt x="305" y="198"/>
                    </a:lnTo>
                    <a:lnTo>
                      <a:pt x="307" y="200"/>
                    </a:lnTo>
                    <a:lnTo>
                      <a:pt x="310" y="203"/>
                    </a:lnTo>
                    <a:lnTo>
                      <a:pt x="310" y="204"/>
                    </a:lnTo>
                    <a:lnTo>
                      <a:pt x="312" y="208"/>
                    </a:lnTo>
                    <a:lnTo>
                      <a:pt x="314" y="208"/>
                    </a:lnTo>
                    <a:lnTo>
                      <a:pt x="316" y="207"/>
                    </a:lnTo>
                    <a:lnTo>
                      <a:pt x="318" y="207"/>
                    </a:lnTo>
                    <a:lnTo>
                      <a:pt x="319" y="207"/>
                    </a:lnTo>
                    <a:lnTo>
                      <a:pt x="321" y="209"/>
                    </a:lnTo>
                    <a:lnTo>
                      <a:pt x="319" y="210"/>
                    </a:lnTo>
                    <a:lnTo>
                      <a:pt x="318" y="212"/>
                    </a:lnTo>
                    <a:lnTo>
                      <a:pt x="314" y="215"/>
                    </a:lnTo>
                    <a:lnTo>
                      <a:pt x="313" y="215"/>
                    </a:lnTo>
                    <a:lnTo>
                      <a:pt x="312" y="217"/>
                    </a:lnTo>
                    <a:lnTo>
                      <a:pt x="310" y="218"/>
                    </a:lnTo>
                    <a:lnTo>
                      <a:pt x="308" y="222"/>
                    </a:lnTo>
                    <a:lnTo>
                      <a:pt x="307" y="223"/>
                    </a:lnTo>
                    <a:lnTo>
                      <a:pt x="303" y="222"/>
                    </a:lnTo>
                    <a:lnTo>
                      <a:pt x="302" y="223"/>
                    </a:lnTo>
                    <a:lnTo>
                      <a:pt x="302" y="226"/>
                    </a:lnTo>
                    <a:lnTo>
                      <a:pt x="302" y="228"/>
                    </a:lnTo>
                    <a:lnTo>
                      <a:pt x="305" y="231"/>
                    </a:lnTo>
                    <a:lnTo>
                      <a:pt x="307" y="232"/>
                    </a:lnTo>
                    <a:lnTo>
                      <a:pt x="308" y="233"/>
                    </a:lnTo>
                    <a:lnTo>
                      <a:pt x="310" y="234"/>
                    </a:lnTo>
                    <a:lnTo>
                      <a:pt x="310" y="237"/>
                    </a:lnTo>
                    <a:lnTo>
                      <a:pt x="310" y="238"/>
                    </a:lnTo>
                    <a:lnTo>
                      <a:pt x="310" y="240"/>
                    </a:lnTo>
                    <a:lnTo>
                      <a:pt x="312" y="240"/>
                    </a:lnTo>
                    <a:lnTo>
                      <a:pt x="312" y="241"/>
                    </a:lnTo>
                    <a:lnTo>
                      <a:pt x="313" y="241"/>
                    </a:lnTo>
                    <a:lnTo>
                      <a:pt x="313" y="242"/>
                    </a:lnTo>
                    <a:lnTo>
                      <a:pt x="314" y="243"/>
                    </a:lnTo>
                    <a:lnTo>
                      <a:pt x="316" y="245"/>
                    </a:lnTo>
                    <a:lnTo>
                      <a:pt x="316" y="246"/>
                    </a:lnTo>
                    <a:lnTo>
                      <a:pt x="316" y="247"/>
                    </a:lnTo>
                    <a:lnTo>
                      <a:pt x="317" y="247"/>
                    </a:lnTo>
                    <a:lnTo>
                      <a:pt x="317" y="248"/>
                    </a:lnTo>
                    <a:lnTo>
                      <a:pt x="317" y="251"/>
                    </a:lnTo>
                    <a:lnTo>
                      <a:pt x="316" y="252"/>
                    </a:lnTo>
                    <a:lnTo>
                      <a:pt x="318" y="253"/>
                    </a:lnTo>
                    <a:lnTo>
                      <a:pt x="321" y="255"/>
                    </a:lnTo>
                    <a:lnTo>
                      <a:pt x="322" y="255"/>
                    </a:lnTo>
                    <a:lnTo>
                      <a:pt x="323" y="255"/>
                    </a:lnTo>
                    <a:lnTo>
                      <a:pt x="326" y="255"/>
                    </a:lnTo>
                    <a:lnTo>
                      <a:pt x="327" y="255"/>
                    </a:lnTo>
                    <a:lnTo>
                      <a:pt x="326" y="257"/>
                    </a:lnTo>
                    <a:lnTo>
                      <a:pt x="323" y="261"/>
                    </a:lnTo>
                    <a:lnTo>
                      <a:pt x="321" y="274"/>
                    </a:lnTo>
                    <a:lnTo>
                      <a:pt x="319" y="276"/>
                    </a:lnTo>
                    <a:lnTo>
                      <a:pt x="318" y="281"/>
                    </a:lnTo>
                    <a:lnTo>
                      <a:pt x="317" y="285"/>
                    </a:lnTo>
                    <a:lnTo>
                      <a:pt x="316" y="292"/>
                    </a:lnTo>
                    <a:lnTo>
                      <a:pt x="316" y="297"/>
                    </a:lnTo>
                    <a:lnTo>
                      <a:pt x="316" y="300"/>
                    </a:lnTo>
                    <a:lnTo>
                      <a:pt x="316" y="303"/>
                    </a:lnTo>
                    <a:lnTo>
                      <a:pt x="317" y="304"/>
                    </a:lnTo>
                    <a:lnTo>
                      <a:pt x="318" y="307"/>
                    </a:lnTo>
                    <a:lnTo>
                      <a:pt x="321" y="307"/>
                    </a:lnTo>
                    <a:lnTo>
                      <a:pt x="322" y="308"/>
                    </a:lnTo>
                    <a:lnTo>
                      <a:pt x="323" y="308"/>
                    </a:lnTo>
                    <a:lnTo>
                      <a:pt x="327" y="314"/>
                    </a:lnTo>
                    <a:lnTo>
                      <a:pt x="328" y="318"/>
                    </a:lnTo>
                    <a:lnTo>
                      <a:pt x="330" y="321"/>
                    </a:lnTo>
                    <a:lnTo>
                      <a:pt x="331" y="323"/>
                    </a:lnTo>
                    <a:lnTo>
                      <a:pt x="332" y="327"/>
                    </a:lnTo>
                    <a:lnTo>
                      <a:pt x="332" y="330"/>
                    </a:lnTo>
                    <a:lnTo>
                      <a:pt x="332" y="331"/>
                    </a:lnTo>
                    <a:lnTo>
                      <a:pt x="332" y="335"/>
                    </a:lnTo>
                    <a:lnTo>
                      <a:pt x="333" y="337"/>
                    </a:lnTo>
                    <a:lnTo>
                      <a:pt x="335" y="338"/>
                    </a:lnTo>
                    <a:lnTo>
                      <a:pt x="337" y="338"/>
                    </a:lnTo>
                    <a:lnTo>
                      <a:pt x="341" y="338"/>
                    </a:lnTo>
                    <a:lnTo>
                      <a:pt x="343" y="341"/>
                    </a:lnTo>
                    <a:lnTo>
                      <a:pt x="345" y="341"/>
                    </a:lnTo>
                    <a:lnTo>
                      <a:pt x="346" y="341"/>
                    </a:lnTo>
                    <a:lnTo>
                      <a:pt x="349" y="343"/>
                    </a:lnTo>
                    <a:lnTo>
                      <a:pt x="350" y="343"/>
                    </a:lnTo>
                    <a:lnTo>
                      <a:pt x="352" y="346"/>
                    </a:lnTo>
                    <a:lnTo>
                      <a:pt x="355" y="347"/>
                    </a:lnTo>
                    <a:lnTo>
                      <a:pt x="356" y="349"/>
                    </a:lnTo>
                    <a:lnTo>
                      <a:pt x="356" y="350"/>
                    </a:lnTo>
                    <a:lnTo>
                      <a:pt x="355" y="351"/>
                    </a:lnTo>
                    <a:lnTo>
                      <a:pt x="356" y="356"/>
                    </a:lnTo>
                    <a:lnTo>
                      <a:pt x="356" y="357"/>
                    </a:lnTo>
                    <a:lnTo>
                      <a:pt x="355" y="360"/>
                    </a:lnTo>
                    <a:lnTo>
                      <a:pt x="352" y="361"/>
                    </a:lnTo>
                    <a:lnTo>
                      <a:pt x="351" y="364"/>
                    </a:lnTo>
                    <a:lnTo>
                      <a:pt x="351" y="365"/>
                    </a:lnTo>
                    <a:lnTo>
                      <a:pt x="350" y="366"/>
                    </a:lnTo>
                    <a:lnTo>
                      <a:pt x="350" y="368"/>
                    </a:lnTo>
                    <a:lnTo>
                      <a:pt x="350" y="374"/>
                    </a:lnTo>
                    <a:lnTo>
                      <a:pt x="350" y="375"/>
                    </a:lnTo>
                    <a:lnTo>
                      <a:pt x="350" y="378"/>
                    </a:lnTo>
                    <a:lnTo>
                      <a:pt x="349" y="379"/>
                    </a:lnTo>
                    <a:lnTo>
                      <a:pt x="347" y="380"/>
                    </a:lnTo>
                    <a:lnTo>
                      <a:pt x="343" y="381"/>
                    </a:lnTo>
                    <a:lnTo>
                      <a:pt x="341" y="383"/>
                    </a:lnTo>
                    <a:lnTo>
                      <a:pt x="337" y="383"/>
                    </a:lnTo>
                    <a:lnTo>
                      <a:pt x="336" y="385"/>
                    </a:lnTo>
                    <a:lnTo>
                      <a:pt x="336" y="388"/>
                    </a:lnTo>
                    <a:lnTo>
                      <a:pt x="336" y="389"/>
                    </a:lnTo>
                    <a:lnTo>
                      <a:pt x="335" y="389"/>
                    </a:lnTo>
                    <a:lnTo>
                      <a:pt x="333" y="389"/>
                    </a:lnTo>
                    <a:lnTo>
                      <a:pt x="332" y="390"/>
                    </a:lnTo>
                    <a:lnTo>
                      <a:pt x="332" y="393"/>
                    </a:lnTo>
                    <a:lnTo>
                      <a:pt x="331" y="394"/>
                    </a:lnTo>
                    <a:lnTo>
                      <a:pt x="330" y="394"/>
                    </a:lnTo>
                    <a:lnTo>
                      <a:pt x="328" y="395"/>
                    </a:lnTo>
                    <a:lnTo>
                      <a:pt x="327" y="397"/>
                    </a:lnTo>
                    <a:lnTo>
                      <a:pt x="327" y="400"/>
                    </a:lnTo>
                    <a:lnTo>
                      <a:pt x="327" y="403"/>
                    </a:lnTo>
                    <a:lnTo>
                      <a:pt x="326" y="404"/>
                    </a:lnTo>
                    <a:lnTo>
                      <a:pt x="323" y="406"/>
                    </a:lnTo>
                    <a:lnTo>
                      <a:pt x="322" y="406"/>
                    </a:lnTo>
                    <a:lnTo>
                      <a:pt x="321" y="407"/>
                    </a:lnTo>
                    <a:lnTo>
                      <a:pt x="319" y="409"/>
                    </a:lnTo>
                    <a:lnTo>
                      <a:pt x="318" y="412"/>
                    </a:lnTo>
                    <a:lnTo>
                      <a:pt x="317" y="416"/>
                    </a:lnTo>
                    <a:lnTo>
                      <a:pt x="314" y="417"/>
                    </a:lnTo>
                    <a:lnTo>
                      <a:pt x="313" y="418"/>
                    </a:lnTo>
                    <a:lnTo>
                      <a:pt x="313" y="419"/>
                    </a:lnTo>
                    <a:lnTo>
                      <a:pt x="313" y="422"/>
                    </a:lnTo>
                    <a:lnTo>
                      <a:pt x="312" y="423"/>
                    </a:lnTo>
                    <a:lnTo>
                      <a:pt x="312" y="426"/>
                    </a:lnTo>
                    <a:lnTo>
                      <a:pt x="312" y="427"/>
                    </a:lnTo>
                    <a:lnTo>
                      <a:pt x="310" y="431"/>
                    </a:lnTo>
                    <a:lnTo>
                      <a:pt x="308" y="432"/>
                    </a:lnTo>
                    <a:lnTo>
                      <a:pt x="308" y="433"/>
                    </a:lnTo>
                    <a:lnTo>
                      <a:pt x="307" y="433"/>
                    </a:lnTo>
                    <a:lnTo>
                      <a:pt x="308" y="436"/>
                    </a:lnTo>
                    <a:lnTo>
                      <a:pt x="308" y="438"/>
                    </a:lnTo>
                    <a:lnTo>
                      <a:pt x="307" y="440"/>
                    </a:lnTo>
                    <a:lnTo>
                      <a:pt x="307" y="441"/>
                    </a:lnTo>
                    <a:lnTo>
                      <a:pt x="305" y="442"/>
                    </a:lnTo>
                    <a:lnTo>
                      <a:pt x="307" y="446"/>
                    </a:lnTo>
                    <a:lnTo>
                      <a:pt x="308" y="447"/>
                    </a:lnTo>
                    <a:lnTo>
                      <a:pt x="312" y="449"/>
                    </a:lnTo>
                    <a:lnTo>
                      <a:pt x="313" y="450"/>
                    </a:lnTo>
                    <a:lnTo>
                      <a:pt x="314" y="451"/>
                    </a:lnTo>
                    <a:lnTo>
                      <a:pt x="314" y="452"/>
                    </a:lnTo>
                    <a:lnTo>
                      <a:pt x="314" y="455"/>
                    </a:lnTo>
                    <a:lnTo>
                      <a:pt x="314" y="457"/>
                    </a:lnTo>
                    <a:lnTo>
                      <a:pt x="313" y="460"/>
                    </a:lnTo>
                    <a:lnTo>
                      <a:pt x="312" y="461"/>
                    </a:lnTo>
                    <a:lnTo>
                      <a:pt x="305" y="464"/>
                    </a:lnTo>
                    <a:lnTo>
                      <a:pt x="304" y="463"/>
                    </a:lnTo>
                    <a:lnTo>
                      <a:pt x="299" y="465"/>
                    </a:lnTo>
                    <a:lnTo>
                      <a:pt x="298" y="463"/>
                    </a:lnTo>
                    <a:lnTo>
                      <a:pt x="298" y="461"/>
                    </a:lnTo>
                    <a:lnTo>
                      <a:pt x="293" y="461"/>
                    </a:lnTo>
                    <a:lnTo>
                      <a:pt x="291" y="464"/>
                    </a:lnTo>
                    <a:lnTo>
                      <a:pt x="289" y="464"/>
                    </a:lnTo>
                    <a:lnTo>
                      <a:pt x="286" y="463"/>
                    </a:lnTo>
                    <a:lnTo>
                      <a:pt x="288" y="457"/>
                    </a:lnTo>
                    <a:lnTo>
                      <a:pt x="286" y="456"/>
                    </a:lnTo>
                    <a:lnTo>
                      <a:pt x="284" y="455"/>
                    </a:lnTo>
                    <a:lnTo>
                      <a:pt x="283" y="455"/>
                    </a:lnTo>
                    <a:lnTo>
                      <a:pt x="281" y="456"/>
                    </a:lnTo>
                    <a:lnTo>
                      <a:pt x="281" y="457"/>
                    </a:lnTo>
                    <a:lnTo>
                      <a:pt x="281" y="461"/>
                    </a:lnTo>
                    <a:lnTo>
                      <a:pt x="281" y="464"/>
                    </a:lnTo>
                    <a:lnTo>
                      <a:pt x="281" y="465"/>
                    </a:lnTo>
                    <a:lnTo>
                      <a:pt x="284" y="466"/>
                    </a:lnTo>
                    <a:lnTo>
                      <a:pt x="284" y="469"/>
                    </a:lnTo>
                    <a:lnTo>
                      <a:pt x="284" y="471"/>
                    </a:lnTo>
                    <a:lnTo>
                      <a:pt x="284" y="475"/>
                    </a:lnTo>
                    <a:lnTo>
                      <a:pt x="283" y="476"/>
                    </a:lnTo>
                    <a:lnTo>
                      <a:pt x="281" y="479"/>
                    </a:lnTo>
                    <a:lnTo>
                      <a:pt x="279" y="480"/>
                    </a:lnTo>
                    <a:lnTo>
                      <a:pt x="276" y="482"/>
                    </a:lnTo>
                    <a:lnTo>
                      <a:pt x="275" y="484"/>
                    </a:lnTo>
                    <a:lnTo>
                      <a:pt x="274" y="485"/>
                    </a:lnTo>
                    <a:lnTo>
                      <a:pt x="272" y="485"/>
                    </a:lnTo>
                    <a:lnTo>
                      <a:pt x="271" y="487"/>
                    </a:lnTo>
                    <a:lnTo>
                      <a:pt x="271" y="490"/>
                    </a:lnTo>
                    <a:lnTo>
                      <a:pt x="272" y="492"/>
                    </a:lnTo>
                    <a:lnTo>
                      <a:pt x="272" y="493"/>
                    </a:lnTo>
                    <a:lnTo>
                      <a:pt x="270" y="494"/>
                    </a:lnTo>
                    <a:lnTo>
                      <a:pt x="269" y="494"/>
                    </a:lnTo>
                    <a:lnTo>
                      <a:pt x="267" y="496"/>
                    </a:lnTo>
                    <a:lnTo>
                      <a:pt x="267" y="497"/>
                    </a:lnTo>
                    <a:lnTo>
                      <a:pt x="267" y="498"/>
                    </a:lnTo>
                    <a:lnTo>
                      <a:pt x="266" y="499"/>
                    </a:lnTo>
                    <a:lnTo>
                      <a:pt x="266" y="501"/>
                    </a:lnTo>
                    <a:lnTo>
                      <a:pt x="266" y="502"/>
                    </a:lnTo>
                    <a:lnTo>
                      <a:pt x="266" y="504"/>
                    </a:lnTo>
                    <a:lnTo>
                      <a:pt x="264" y="507"/>
                    </a:lnTo>
                    <a:lnTo>
                      <a:pt x="257" y="507"/>
                    </a:lnTo>
                    <a:lnTo>
                      <a:pt x="256" y="507"/>
                    </a:lnTo>
                    <a:lnTo>
                      <a:pt x="255" y="507"/>
                    </a:lnTo>
                    <a:lnTo>
                      <a:pt x="253" y="507"/>
                    </a:lnTo>
                    <a:lnTo>
                      <a:pt x="251" y="509"/>
                    </a:lnTo>
                    <a:lnTo>
                      <a:pt x="248" y="512"/>
                    </a:lnTo>
                    <a:lnTo>
                      <a:pt x="247" y="512"/>
                    </a:lnTo>
                    <a:lnTo>
                      <a:pt x="245" y="512"/>
                    </a:lnTo>
                    <a:lnTo>
                      <a:pt x="242" y="512"/>
                    </a:lnTo>
                    <a:lnTo>
                      <a:pt x="242" y="513"/>
                    </a:lnTo>
                    <a:lnTo>
                      <a:pt x="243" y="515"/>
                    </a:lnTo>
                    <a:lnTo>
                      <a:pt x="242" y="517"/>
                    </a:lnTo>
                    <a:lnTo>
                      <a:pt x="241" y="520"/>
                    </a:lnTo>
                    <a:lnTo>
                      <a:pt x="238" y="517"/>
                    </a:lnTo>
                    <a:lnTo>
                      <a:pt x="236" y="515"/>
                    </a:lnTo>
                    <a:lnTo>
                      <a:pt x="233" y="513"/>
                    </a:lnTo>
                    <a:lnTo>
                      <a:pt x="232" y="512"/>
                    </a:lnTo>
                    <a:lnTo>
                      <a:pt x="231" y="511"/>
                    </a:lnTo>
                    <a:lnTo>
                      <a:pt x="231" y="509"/>
                    </a:lnTo>
                    <a:lnTo>
                      <a:pt x="231" y="508"/>
                    </a:lnTo>
                    <a:lnTo>
                      <a:pt x="229" y="507"/>
                    </a:lnTo>
                    <a:lnTo>
                      <a:pt x="227" y="506"/>
                    </a:lnTo>
                    <a:lnTo>
                      <a:pt x="226" y="506"/>
                    </a:lnTo>
                    <a:lnTo>
                      <a:pt x="226" y="504"/>
                    </a:lnTo>
                    <a:lnTo>
                      <a:pt x="224" y="502"/>
                    </a:lnTo>
                    <a:lnTo>
                      <a:pt x="223" y="502"/>
                    </a:lnTo>
                    <a:lnTo>
                      <a:pt x="222" y="502"/>
                    </a:lnTo>
                    <a:lnTo>
                      <a:pt x="219" y="504"/>
                    </a:lnTo>
                    <a:lnTo>
                      <a:pt x="219" y="506"/>
                    </a:lnTo>
                    <a:lnTo>
                      <a:pt x="219" y="507"/>
                    </a:lnTo>
                    <a:lnTo>
                      <a:pt x="217" y="508"/>
                    </a:lnTo>
                    <a:lnTo>
                      <a:pt x="215" y="508"/>
                    </a:lnTo>
                    <a:lnTo>
                      <a:pt x="215" y="507"/>
                    </a:lnTo>
                    <a:lnTo>
                      <a:pt x="215" y="506"/>
                    </a:lnTo>
                    <a:lnTo>
                      <a:pt x="214" y="506"/>
                    </a:lnTo>
                    <a:lnTo>
                      <a:pt x="213" y="506"/>
                    </a:lnTo>
                    <a:lnTo>
                      <a:pt x="213" y="508"/>
                    </a:lnTo>
                    <a:lnTo>
                      <a:pt x="213" y="509"/>
                    </a:lnTo>
                    <a:lnTo>
                      <a:pt x="212" y="511"/>
                    </a:lnTo>
                    <a:lnTo>
                      <a:pt x="210" y="511"/>
                    </a:lnTo>
                    <a:lnTo>
                      <a:pt x="209" y="511"/>
                    </a:lnTo>
                    <a:lnTo>
                      <a:pt x="204" y="511"/>
                    </a:lnTo>
                    <a:lnTo>
                      <a:pt x="201" y="511"/>
                    </a:lnTo>
                    <a:lnTo>
                      <a:pt x="199" y="512"/>
                    </a:lnTo>
                    <a:lnTo>
                      <a:pt x="198" y="513"/>
                    </a:lnTo>
                    <a:lnTo>
                      <a:pt x="195" y="513"/>
                    </a:lnTo>
                    <a:lnTo>
                      <a:pt x="194" y="515"/>
                    </a:lnTo>
                    <a:lnTo>
                      <a:pt x="193" y="516"/>
                    </a:lnTo>
                    <a:lnTo>
                      <a:pt x="191" y="516"/>
                    </a:lnTo>
                    <a:lnTo>
                      <a:pt x="188" y="515"/>
                    </a:lnTo>
                    <a:lnTo>
                      <a:pt x="188" y="513"/>
                    </a:lnTo>
                    <a:lnTo>
                      <a:pt x="186" y="512"/>
                    </a:lnTo>
                    <a:lnTo>
                      <a:pt x="188" y="511"/>
                    </a:lnTo>
                    <a:lnTo>
                      <a:pt x="189" y="509"/>
                    </a:lnTo>
                    <a:lnTo>
                      <a:pt x="191" y="509"/>
                    </a:lnTo>
                    <a:lnTo>
                      <a:pt x="191" y="508"/>
                    </a:lnTo>
                    <a:lnTo>
                      <a:pt x="189" y="508"/>
                    </a:lnTo>
                    <a:lnTo>
                      <a:pt x="188" y="507"/>
                    </a:lnTo>
                    <a:lnTo>
                      <a:pt x="186" y="506"/>
                    </a:lnTo>
                    <a:lnTo>
                      <a:pt x="185" y="506"/>
                    </a:lnTo>
                    <a:lnTo>
                      <a:pt x="185" y="504"/>
                    </a:lnTo>
                    <a:lnTo>
                      <a:pt x="185" y="502"/>
                    </a:lnTo>
                    <a:lnTo>
                      <a:pt x="184" y="501"/>
                    </a:lnTo>
                    <a:lnTo>
                      <a:pt x="182" y="502"/>
                    </a:lnTo>
                    <a:lnTo>
                      <a:pt x="181" y="506"/>
                    </a:lnTo>
                    <a:lnTo>
                      <a:pt x="181" y="507"/>
                    </a:lnTo>
                    <a:lnTo>
                      <a:pt x="181" y="508"/>
                    </a:lnTo>
                    <a:lnTo>
                      <a:pt x="182" y="509"/>
                    </a:lnTo>
                    <a:lnTo>
                      <a:pt x="184" y="511"/>
                    </a:lnTo>
                    <a:lnTo>
                      <a:pt x="184" y="513"/>
                    </a:lnTo>
                    <a:lnTo>
                      <a:pt x="185" y="516"/>
                    </a:lnTo>
                    <a:lnTo>
                      <a:pt x="185" y="517"/>
                    </a:lnTo>
                    <a:lnTo>
                      <a:pt x="182" y="517"/>
                    </a:lnTo>
                    <a:lnTo>
                      <a:pt x="180" y="520"/>
                    </a:lnTo>
                    <a:lnTo>
                      <a:pt x="180" y="522"/>
                    </a:lnTo>
                    <a:lnTo>
                      <a:pt x="179" y="523"/>
                    </a:lnTo>
                    <a:lnTo>
                      <a:pt x="175" y="523"/>
                    </a:lnTo>
                    <a:lnTo>
                      <a:pt x="174" y="523"/>
                    </a:lnTo>
                    <a:lnTo>
                      <a:pt x="172" y="525"/>
                    </a:lnTo>
                    <a:lnTo>
                      <a:pt x="174" y="526"/>
                    </a:lnTo>
                    <a:lnTo>
                      <a:pt x="175" y="527"/>
                    </a:lnTo>
                    <a:lnTo>
                      <a:pt x="175" y="528"/>
                    </a:lnTo>
                    <a:lnTo>
                      <a:pt x="174" y="528"/>
                    </a:lnTo>
                    <a:lnTo>
                      <a:pt x="174" y="530"/>
                    </a:lnTo>
                    <a:lnTo>
                      <a:pt x="174" y="531"/>
                    </a:lnTo>
                    <a:lnTo>
                      <a:pt x="174" y="534"/>
                    </a:lnTo>
                    <a:lnTo>
                      <a:pt x="172" y="535"/>
                    </a:lnTo>
                    <a:lnTo>
                      <a:pt x="171" y="535"/>
                    </a:lnTo>
                    <a:lnTo>
                      <a:pt x="170" y="535"/>
                    </a:lnTo>
                    <a:lnTo>
                      <a:pt x="169" y="534"/>
                    </a:lnTo>
                    <a:lnTo>
                      <a:pt x="167" y="534"/>
                    </a:lnTo>
                    <a:lnTo>
                      <a:pt x="166" y="531"/>
                    </a:lnTo>
                    <a:lnTo>
                      <a:pt x="165" y="528"/>
                    </a:lnTo>
                    <a:lnTo>
                      <a:pt x="162" y="528"/>
                    </a:lnTo>
                    <a:lnTo>
                      <a:pt x="158" y="528"/>
                    </a:lnTo>
                    <a:lnTo>
                      <a:pt x="156" y="527"/>
                    </a:lnTo>
                    <a:lnTo>
                      <a:pt x="156" y="525"/>
                    </a:lnTo>
                    <a:lnTo>
                      <a:pt x="157" y="523"/>
                    </a:lnTo>
                    <a:lnTo>
                      <a:pt x="158" y="523"/>
                    </a:lnTo>
                    <a:lnTo>
                      <a:pt x="162" y="523"/>
                    </a:lnTo>
                    <a:lnTo>
                      <a:pt x="162" y="522"/>
                    </a:lnTo>
                    <a:lnTo>
                      <a:pt x="160" y="521"/>
                    </a:lnTo>
                    <a:lnTo>
                      <a:pt x="158" y="517"/>
                    </a:lnTo>
                    <a:lnTo>
                      <a:pt x="158" y="516"/>
                    </a:lnTo>
                    <a:lnTo>
                      <a:pt x="158" y="513"/>
                    </a:lnTo>
                    <a:lnTo>
                      <a:pt x="158" y="512"/>
                    </a:lnTo>
                    <a:lnTo>
                      <a:pt x="157" y="511"/>
                    </a:lnTo>
                    <a:lnTo>
                      <a:pt x="156" y="509"/>
                    </a:lnTo>
                    <a:lnTo>
                      <a:pt x="155" y="511"/>
                    </a:lnTo>
                    <a:lnTo>
                      <a:pt x="155" y="512"/>
                    </a:lnTo>
                    <a:lnTo>
                      <a:pt x="155" y="513"/>
                    </a:lnTo>
                    <a:lnTo>
                      <a:pt x="152" y="515"/>
                    </a:lnTo>
                    <a:lnTo>
                      <a:pt x="151" y="516"/>
                    </a:lnTo>
                    <a:lnTo>
                      <a:pt x="151" y="520"/>
                    </a:lnTo>
                    <a:lnTo>
                      <a:pt x="151" y="521"/>
                    </a:lnTo>
                    <a:lnTo>
                      <a:pt x="151" y="523"/>
                    </a:lnTo>
                    <a:lnTo>
                      <a:pt x="150" y="525"/>
                    </a:lnTo>
                    <a:lnTo>
                      <a:pt x="150" y="526"/>
                    </a:lnTo>
                    <a:lnTo>
                      <a:pt x="147" y="525"/>
                    </a:lnTo>
                    <a:lnTo>
                      <a:pt x="144" y="525"/>
                    </a:lnTo>
                    <a:lnTo>
                      <a:pt x="143" y="522"/>
                    </a:lnTo>
                    <a:lnTo>
                      <a:pt x="142" y="521"/>
                    </a:lnTo>
                    <a:lnTo>
                      <a:pt x="141" y="521"/>
                    </a:lnTo>
                    <a:lnTo>
                      <a:pt x="141" y="517"/>
                    </a:lnTo>
                    <a:lnTo>
                      <a:pt x="139" y="516"/>
                    </a:lnTo>
                    <a:lnTo>
                      <a:pt x="138" y="516"/>
                    </a:lnTo>
                    <a:lnTo>
                      <a:pt x="137" y="517"/>
                    </a:lnTo>
                    <a:lnTo>
                      <a:pt x="137" y="520"/>
                    </a:lnTo>
                    <a:lnTo>
                      <a:pt x="137" y="521"/>
                    </a:lnTo>
                    <a:lnTo>
                      <a:pt x="137" y="523"/>
                    </a:lnTo>
                    <a:lnTo>
                      <a:pt x="136" y="523"/>
                    </a:lnTo>
                    <a:lnTo>
                      <a:pt x="134" y="525"/>
                    </a:lnTo>
                    <a:lnTo>
                      <a:pt x="134" y="526"/>
                    </a:lnTo>
                    <a:lnTo>
                      <a:pt x="134" y="527"/>
                    </a:lnTo>
                    <a:lnTo>
                      <a:pt x="136" y="528"/>
                    </a:lnTo>
                    <a:lnTo>
                      <a:pt x="138" y="528"/>
                    </a:lnTo>
                    <a:lnTo>
                      <a:pt x="138" y="530"/>
                    </a:lnTo>
                    <a:lnTo>
                      <a:pt x="137" y="531"/>
                    </a:lnTo>
                    <a:lnTo>
                      <a:pt x="136" y="531"/>
                    </a:lnTo>
                    <a:lnTo>
                      <a:pt x="134" y="531"/>
                    </a:lnTo>
                    <a:lnTo>
                      <a:pt x="132" y="530"/>
                    </a:lnTo>
                    <a:lnTo>
                      <a:pt x="129" y="530"/>
                    </a:lnTo>
                    <a:lnTo>
                      <a:pt x="127" y="530"/>
                    </a:lnTo>
                    <a:lnTo>
                      <a:pt x="125" y="531"/>
                    </a:lnTo>
                    <a:lnTo>
                      <a:pt x="123" y="534"/>
                    </a:lnTo>
                    <a:lnTo>
                      <a:pt x="122" y="534"/>
                    </a:lnTo>
                    <a:lnTo>
                      <a:pt x="119" y="536"/>
                    </a:lnTo>
                    <a:lnTo>
                      <a:pt x="118" y="537"/>
                    </a:lnTo>
                    <a:lnTo>
                      <a:pt x="115" y="539"/>
                    </a:lnTo>
                    <a:lnTo>
                      <a:pt x="114" y="537"/>
                    </a:lnTo>
                    <a:lnTo>
                      <a:pt x="113" y="537"/>
                    </a:lnTo>
                    <a:lnTo>
                      <a:pt x="112" y="536"/>
                    </a:lnTo>
                    <a:lnTo>
                      <a:pt x="110" y="536"/>
                    </a:lnTo>
                    <a:lnTo>
                      <a:pt x="110" y="539"/>
                    </a:lnTo>
                    <a:lnTo>
                      <a:pt x="110" y="540"/>
                    </a:lnTo>
                    <a:lnTo>
                      <a:pt x="109" y="541"/>
                    </a:lnTo>
                    <a:lnTo>
                      <a:pt x="108" y="541"/>
                    </a:lnTo>
                    <a:lnTo>
                      <a:pt x="104" y="542"/>
                    </a:lnTo>
                    <a:lnTo>
                      <a:pt x="104" y="545"/>
                    </a:lnTo>
                    <a:lnTo>
                      <a:pt x="103" y="546"/>
                    </a:lnTo>
                    <a:lnTo>
                      <a:pt x="100" y="546"/>
                    </a:lnTo>
                    <a:lnTo>
                      <a:pt x="99" y="549"/>
                    </a:lnTo>
                    <a:lnTo>
                      <a:pt x="100" y="550"/>
                    </a:lnTo>
                    <a:lnTo>
                      <a:pt x="103" y="551"/>
                    </a:lnTo>
                    <a:lnTo>
                      <a:pt x="104" y="553"/>
                    </a:lnTo>
                    <a:lnTo>
                      <a:pt x="105" y="554"/>
                    </a:lnTo>
                    <a:lnTo>
                      <a:pt x="103" y="554"/>
                    </a:lnTo>
                    <a:lnTo>
                      <a:pt x="100" y="553"/>
                    </a:lnTo>
                    <a:lnTo>
                      <a:pt x="98" y="553"/>
                    </a:lnTo>
                    <a:lnTo>
                      <a:pt x="95" y="553"/>
                    </a:lnTo>
                    <a:lnTo>
                      <a:pt x="94" y="551"/>
                    </a:lnTo>
                    <a:lnTo>
                      <a:pt x="94" y="549"/>
                    </a:lnTo>
                    <a:lnTo>
                      <a:pt x="95" y="545"/>
                    </a:lnTo>
                    <a:lnTo>
                      <a:pt x="95" y="544"/>
                    </a:lnTo>
                    <a:lnTo>
                      <a:pt x="94" y="544"/>
                    </a:lnTo>
                    <a:lnTo>
                      <a:pt x="92" y="542"/>
                    </a:lnTo>
                    <a:lnTo>
                      <a:pt x="94" y="540"/>
                    </a:lnTo>
                    <a:lnTo>
                      <a:pt x="94" y="539"/>
                    </a:lnTo>
                    <a:lnTo>
                      <a:pt x="94" y="537"/>
                    </a:lnTo>
                    <a:lnTo>
                      <a:pt x="92" y="537"/>
                    </a:lnTo>
                    <a:lnTo>
                      <a:pt x="91" y="537"/>
                    </a:lnTo>
                    <a:lnTo>
                      <a:pt x="90" y="539"/>
                    </a:lnTo>
                    <a:lnTo>
                      <a:pt x="87" y="539"/>
                    </a:lnTo>
                    <a:lnTo>
                      <a:pt x="87" y="540"/>
                    </a:lnTo>
                    <a:lnTo>
                      <a:pt x="85" y="540"/>
                    </a:lnTo>
                    <a:lnTo>
                      <a:pt x="85" y="541"/>
                    </a:lnTo>
                    <a:lnTo>
                      <a:pt x="87" y="542"/>
                    </a:lnTo>
                    <a:lnTo>
                      <a:pt x="89" y="544"/>
                    </a:lnTo>
                    <a:lnTo>
                      <a:pt x="89" y="545"/>
                    </a:lnTo>
                    <a:lnTo>
                      <a:pt x="89" y="546"/>
                    </a:lnTo>
                    <a:lnTo>
                      <a:pt x="87" y="546"/>
                    </a:lnTo>
                    <a:lnTo>
                      <a:pt x="85" y="549"/>
                    </a:lnTo>
                    <a:lnTo>
                      <a:pt x="87" y="550"/>
                    </a:lnTo>
                    <a:lnTo>
                      <a:pt x="87" y="551"/>
                    </a:lnTo>
                    <a:lnTo>
                      <a:pt x="89" y="553"/>
                    </a:lnTo>
                    <a:lnTo>
                      <a:pt x="87" y="554"/>
                    </a:lnTo>
                    <a:lnTo>
                      <a:pt x="84" y="555"/>
                    </a:lnTo>
                    <a:lnTo>
                      <a:pt x="81" y="555"/>
                    </a:lnTo>
                    <a:lnTo>
                      <a:pt x="79" y="556"/>
                    </a:lnTo>
                    <a:lnTo>
                      <a:pt x="77" y="556"/>
                    </a:lnTo>
                    <a:lnTo>
                      <a:pt x="77" y="555"/>
                    </a:lnTo>
                    <a:lnTo>
                      <a:pt x="77" y="553"/>
                    </a:lnTo>
                    <a:lnTo>
                      <a:pt x="76" y="553"/>
                    </a:lnTo>
                    <a:lnTo>
                      <a:pt x="76" y="551"/>
                    </a:lnTo>
                    <a:lnTo>
                      <a:pt x="75" y="551"/>
                    </a:lnTo>
                    <a:lnTo>
                      <a:pt x="73" y="553"/>
                    </a:lnTo>
                    <a:lnTo>
                      <a:pt x="73" y="554"/>
                    </a:lnTo>
                    <a:lnTo>
                      <a:pt x="72" y="554"/>
                    </a:lnTo>
                    <a:lnTo>
                      <a:pt x="70" y="554"/>
                    </a:lnTo>
                    <a:lnTo>
                      <a:pt x="70" y="553"/>
                    </a:lnTo>
                    <a:lnTo>
                      <a:pt x="68" y="550"/>
                    </a:lnTo>
                    <a:lnTo>
                      <a:pt x="67" y="549"/>
                    </a:lnTo>
                    <a:lnTo>
                      <a:pt x="66" y="546"/>
                    </a:lnTo>
                    <a:lnTo>
                      <a:pt x="63" y="546"/>
                    </a:lnTo>
                    <a:lnTo>
                      <a:pt x="62" y="545"/>
                    </a:lnTo>
                    <a:lnTo>
                      <a:pt x="58" y="544"/>
                    </a:lnTo>
                    <a:lnTo>
                      <a:pt x="56" y="545"/>
                    </a:lnTo>
                    <a:lnTo>
                      <a:pt x="54" y="546"/>
                    </a:lnTo>
                    <a:lnTo>
                      <a:pt x="53" y="546"/>
                    </a:lnTo>
                    <a:lnTo>
                      <a:pt x="53" y="549"/>
                    </a:lnTo>
                    <a:lnTo>
                      <a:pt x="52" y="550"/>
                    </a:lnTo>
                    <a:lnTo>
                      <a:pt x="52" y="551"/>
                    </a:lnTo>
                    <a:lnTo>
                      <a:pt x="51" y="551"/>
                    </a:lnTo>
                    <a:lnTo>
                      <a:pt x="49" y="550"/>
                    </a:lnTo>
                    <a:lnTo>
                      <a:pt x="48" y="550"/>
                    </a:lnTo>
                    <a:lnTo>
                      <a:pt x="48" y="546"/>
                    </a:lnTo>
                    <a:lnTo>
                      <a:pt x="47" y="545"/>
                    </a:lnTo>
                    <a:lnTo>
                      <a:pt x="46" y="545"/>
                    </a:lnTo>
                    <a:lnTo>
                      <a:pt x="43" y="545"/>
                    </a:lnTo>
                    <a:lnTo>
                      <a:pt x="41" y="545"/>
                    </a:lnTo>
                    <a:lnTo>
                      <a:pt x="41" y="544"/>
                    </a:lnTo>
                    <a:lnTo>
                      <a:pt x="41" y="541"/>
                    </a:lnTo>
                    <a:lnTo>
                      <a:pt x="39" y="540"/>
                    </a:lnTo>
                    <a:lnTo>
                      <a:pt x="38" y="540"/>
                    </a:lnTo>
                    <a:lnTo>
                      <a:pt x="37" y="540"/>
                    </a:lnTo>
                    <a:lnTo>
                      <a:pt x="37" y="541"/>
                    </a:lnTo>
                    <a:lnTo>
                      <a:pt x="35" y="544"/>
                    </a:lnTo>
                    <a:lnTo>
                      <a:pt x="34" y="545"/>
                    </a:lnTo>
                    <a:lnTo>
                      <a:pt x="33" y="549"/>
                    </a:lnTo>
                    <a:lnTo>
                      <a:pt x="29" y="550"/>
                    </a:lnTo>
                    <a:lnTo>
                      <a:pt x="29" y="549"/>
                    </a:lnTo>
                    <a:lnTo>
                      <a:pt x="28" y="549"/>
                    </a:lnTo>
                    <a:lnTo>
                      <a:pt x="24" y="546"/>
                    </a:lnTo>
                    <a:lnTo>
                      <a:pt x="24" y="545"/>
                    </a:lnTo>
                    <a:lnTo>
                      <a:pt x="25" y="544"/>
                    </a:lnTo>
                    <a:lnTo>
                      <a:pt x="29" y="542"/>
                    </a:lnTo>
                    <a:lnTo>
                      <a:pt x="30" y="541"/>
                    </a:lnTo>
                    <a:lnTo>
                      <a:pt x="32" y="541"/>
                    </a:lnTo>
                    <a:lnTo>
                      <a:pt x="32" y="540"/>
                    </a:lnTo>
                    <a:lnTo>
                      <a:pt x="32" y="537"/>
                    </a:lnTo>
                    <a:lnTo>
                      <a:pt x="33" y="536"/>
                    </a:lnTo>
                    <a:lnTo>
                      <a:pt x="33" y="535"/>
                    </a:lnTo>
                    <a:lnTo>
                      <a:pt x="34" y="531"/>
                    </a:lnTo>
                    <a:lnTo>
                      <a:pt x="34" y="530"/>
                    </a:lnTo>
                    <a:lnTo>
                      <a:pt x="35" y="526"/>
                    </a:lnTo>
                    <a:lnTo>
                      <a:pt x="35" y="525"/>
                    </a:lnTo>
                    <a:lnTo>
                      <a:pt x="35" y="522"/>
                    </a:lnTo>
                    <a:lnTo>
                      <a:pt x="37" y="520"/>
                    </a:lnTo>
                    <a:lnTo>
                      <a:pt x="37" y="516"/>
                    </a:lnTo>
                    <a:lnTo>
                      <a:pt x="37" y="513"/>
                    </a:lnTo>
                    <a:lnTo>
                      <a:pt x="37" y="512"/>
                    </a:lnTo>
                    <a:lnTo>
                      <a:pt x="35" y="509"/>
                    </a:lnTo>
                    <a:lnTo>
                      <a:pt x="34" y="509"/>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1" name="Freeform 241">
                <a:extLst>
                  <a:ext uri="{FF2B5EF4-FFF2-40B4-BE49-F238E27FC236}">
                    <a16:creationId xmlns:a16="http://schemas.microsoft.com/office/drawing/2014/main" id="{ACE96FF0-E041-4145-A8E9-BEBA7427EDBD}"/>
                  </a:ext>
                </a:extLst>
              </p:cNvPr>
              <p:cNvSpPr>
                <a:spLocks/>
              </p:cNvSpPr>
              <p:nvPr/>
            </p:nvSpPr>
            <p:spPr bwMode="auto">
              <a:xfrm>
                <a:off x="4851400" y="2222501"/>
                <a:ext cx="554037" cy="819150"/>
              </a:xfrm>
              <a:custGeom>
                <a:avLst/>
                <a:gdLst>
                  <a:gd name="T0" fmla="*/ 22 w 349"/>
                  <a:gd name="T1" fmla="*/ 263 h 516"/>
                  <a:gd name="T2" fmla="*/ 18 w 349"/>
                  <a:gd name="T3" fmla="*/ 239 h 516"/>
                  <a:gd name="T4" fmla="*/ 4 w 349"/>
                  <a:gd name="T5" fmla="*/ 228 h 516"/>
                  <a:gd name="T6" fmla="*/ 19 w 349"/>
                  <a:gd name="T7" fmla="*/ 206 h 516"/>
                  <a:gd name="T8" fmla="*/ 34 w 349"/>
                  <a:gd name="T9" fmla="*/ 184 h 516"/>
                  <a:gd name="T10" fmla="*/ 48 w 349"/>
                  <a:gd name="T11" fmla="*/ 161 h 516"/>
                  <a:gd name="T12" fmla="*/ 66 w 349"/>
                  <a:gd name="T13" fmla="*/ 149 h 516"/>
                  <a:gd name="T14" fmla="*/ 95 w 349"/>
                  <a:gd name="T15" fmla="*/ 153 h 516"/>
                  <a:gd name="T16" fmla="*/ 124 w 349"/>
                  <a:gd name="T17" fmla="*/ 156 h 516"/>
                  <a:gd name="T18" fmla="*/ 147 w 349"/>
                  <a:gd name="T19" fmla="*/ 152 h 516"/>
                  <a:gd name="T20" fmla="*/ 171 w 349"/>
                  <a:gd name="T21" fmla="*/ 156 h 516"/>
                  <a:gd name="T22" fmla="*/ 183 w 349"/>
                  <a:gd name="T23" fmla="*/ 154 h 516"/>
                  <a:gd name="T24" fmla="*/ 202 w 349"/>
                  <a:gd name="T25" fmla="*/ 156 h 516"/>
                  <a:gd name="T26" fmla="*/ 216 w 349"/>
                  <a:gd name="T27" fmla="*/ 135 h 516"/>
                  <a:gd name="T28" fmla="*/ 202 w 349"/>
                  <a:gd name="T29" fmla="*/ 110 h 516"/>
                  <a:gd name="T30" fmla="*/ 188 w 349"/>
                  <a:gd name="T31" fmla="*/ 103 h 516"/>
                  <a:gd name="T32" fmla="*/ 185 w 349"/>
                  <a:gd name="T33" fmla="*/ 81 h 516"/>
                  <a:gd name="T34" fmla="*/ 188 w 349"/>
                  <a:gd name="T35" fmla="*/ 52 h 516"/>
                  <a:gd name="T36" fmla="*/ 203 w 349"/>
                  <a:gd name="T37" fmla="*/ 56 h 516"/>
                  <a:gd name="T38" fmla="*/ 221 w 349"/>
                  <a:gd name="T39" fmla="*/ 65 h 516"/>
                  <a:gd name="T40" fmla="*/ 244 w 349"/>
                  <a:gd name="T41" fmla="*/ 52 h 516"/>
                  <a:gd name="T42" fmla="*/ 251 w 349"/>
                  <a:gd name="T43" fmla="*/ 35 h 516"/>
                  <a:gd name="T44" fmla="*/ 261 w 349"/>
                  <a:gd name="T45" fmla="*/ 9 h 516"/>
                  <a:gd name="T46" fmla="*/ 292 w 349"/>
                  <a:gd name="T47" fmla="*/ 5 h 516"/>
                  <a:gd name="T48" fmla="*/ 312 w 349"/>
                  <a:gd name="T49" fmla="*/ 13 h 516"/>
                  <a:gd name="T50" fmla="*/ 332 w 349"/>
                  <a:gd name="T51" fmla="*/ 28 h 516"/>
                  <a:gd name="T52" fmla="*/ 332 w 349"/>
                  <a:gd name="T53" fmla="*/ 51 h 516"/>
                  <a:gd name="T54" fmla="*/ 331 w 349"/>
                  <a:gd name="T55" fmla="*/ 75 h 516"/>
                  <a:gd name="T56" fmla="*/ 318 w 349"/>
                  <a:gd name="T57" fmla="*/ 109 h 516"/>
                  <a:gd name="T58" fmla="*/ 325 w 349"/>
                  <a:gd name="T59" fmla="*/ 146 h 516"/>
                  <a:gd name="T60" fmla="*/ 304 w 349"/>
                  <a:gd name="T61" fmla="*/ 165 h 516"/>
                  <a:gd name="T62" fmla="*/ 304 w 349"/>
                  <a:gd name="T63" fmla="*/ 182 h 516"/>
                  <a:gd name="T64" fmla="*/ 307 w 349"/>
                  <a:gd name="T65" fmla="*/ 205 h 516"/>
                  <a:gd name="T66" fmla="*/ 289 w 349"/>
                  <a:gd name="T67" fmla="*/ 227 h 516"/>
                  <a:gd name="T68" fmla="*/ 310 w 349"/>
                  <a:gd name="T69" fmla="*/ 253 h 516"/>
                  <a:gd name="T70" fmla="*/ 304 w 349"/>
                  <a:gd name="T71" fmla="*/ 296 h 516"/>
                  <a:gd name="T72" fmla="*/ 325 w 349"/>
                  <a:gd name="T73" fmla="*/ 337 h 516"/>
                  <a:gd name="T74" fmla="*/ 331 w 349"/>
                  <a:gd name="T75" fmla="*/ 403 h 516"/>
                  <a:gd name="T76" fmla="*/ 334 w 349"/>
                  <a:gd name="T77" fmla="*/ 421 h 516"/>
                  <a:gd name="T78" fmla="*/ 344 w 349"/>
                  <a:gd name="T79" fmla="*/ 460 h 516"/>
                  <a:gd name="T80" fmla="*/ 329 w 349"/>
                  <a:gd name="T81" fmla="*/ 498 h 516"/>
                  <a:gd name="T82" fmla="*/ 294 w 349"/>
                  <a:gd name="T83" fmla="*/ 516 h 516"/>
                  <a:gd name="T84" fmla="*/ 274 w 349"/>
                  <a:gd name="T85" fmla="*/ 495 h 516"/>
                  <a:gd name="T86" fmla="*/ 259 w 349"/>
                  <a:gd name="T87" fmla="*/ 475 h 516"/>
                  <a:gd name="T88" fmla="*/ 227 w 349"/>
                  <a:gd name="T89" fmla="*/ 457 h 516"/>
                  <a:gd name="T90" fmla="*/ 199 w 349"/>
                  <a:gd name="T91" fmla="*/ 446 h 516"/>
                  <a:gd name="T92" fmla="*/ 189 w 349"/>
                  <a:gd name="T93" fmla="*/ 434 h 516"/>
                  <a:gd name="T94" fmla="*/ 173 w 349"/>
                  <a:gd name="T95" fmla="*/ 434 h 516"/>
                  <a:gd name="T96" fmla="*/ 171 w 349"/>
                  <a:gd name="T97" fmla="*/ 408 h 516"/>
                  <a:gd name="T98" fmla="*/ 170 w 349"/>
                  <a:gd name="T99" fmla="*/ 391 h 516"/>
                  <a:gd name="T100" fmla="*/ 150 w 349"/>
                  <a:gd name="T101" fmla="*/ 375 h 516"/>
                  <a:gd name="T102" fmla="*/ 135 w 349"/>
                  <a:gd name="T103" fmla="*/ 381 h 516"/>
                  <a:gd name="T104" fmla="*/ 135 w 349"/>
                  <a:gd name="T105" fmla="*/ 364 h 516"/>
                  <a:gd name="T106" fmla="*/ 126 w 349"/>
                  <a:gd name="T107" fmla="*/ 360 h 516"/>
                  <a:gd name="T108" fmla="*/ 124 w 349"/>
                  <a:gd name="T109" fmla="*/ 339 h 516"/>
                  <a:gd name="T110" fmla="*/ 108 w 349"/>
                  <a:gd name="T111" fmla="*/ 352 h 516"/>
                  <a:gd name="T112" fmla="*/ 105 w 349"/>
                  <a:gd name="T113" fmla="*/ 326 h 516"/>
                  <a:gd name="T114" fmla="*/ 103 w 349"/>
                  <a:gd name="T115" fmla="*/ 301 h 516"/>
                  <a:gd name="T116" fmla="*/ 76 w 349"/>
                  <a:gd name="T117" fmla="*/ 288 h 516"/>
                  <a:gd name="T118" fmla="*/ 53 w 349"/>
                  <a:gd name="T119" fmla="*/ 28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516">
                    <a:moveTo>
                      <a:pt x="42" y="286"/>
                    </a:moveTo>
                    <a:lnTo>
                      <a:pt x="42" y="285"/>
                    </a:lnTo>
                    <a:lnTo>
                      <a:pt x="40" y="284"/>
                    </a:lnTo>
                    <a:lnTo>
                      <a:pt x="38" y="284"/>
                    </a:lnTo>
                    <a:lnTo>
                      <a:pt x="36" y="282"/>
                    </a:lnTo>
                    <a:lnTo>
                      <a:pt x="34" y="280"/>
                    </a:lnTo>
                    <a:lnTo>
                      <a:pt x="33" y="279"/>
                    </a:lnTo>
                    <a:lnTo>
                      <a:pt x="33" y="277"/>
                    </a:lnTo>
                    <a:lnTo>
                      <a:pt x="29" y="277"/>
                    </a:lnTo>
                    <a:lnTo>
                      <a:pt x="27" y="277"/>
                    </a:lnTo>
                    <a:lnTo>
                      <a:pt x="26" y="275"/>
                    </a:lnTo>
                    <a:lnTo>
                      <a:pt x="24" y="274"/>
                    </a:lnTo>
                    <a:lnTo>
                      <a:pt x="24" y="271"/>
                    </a:lnTo>
                    <a:lnTo>
                      <a:pt x="22" y="266"/>
                    </a:lnTo>
                    <a:lnTo>
                      <a:pt x="22" y="263"/>
                    </a:lnTo>
                    <a:lnTo>
                      <a:pt x="22" y="262"/>
                    </a:lnTo>
                    <a:lnTo>
                      <a:pt x="23" y="258"/>
                    </a:lnTo>
                    <a:lnTo>
                      <a:pt x="23" y="256"/>
                    </a:lnTo>
                    <a:lnTo>
                      <a:pt x="24" y="255"/>
                    </a:lnTo>
                    <a:lnTo>
                      <a:pt x="24" y="253"/>
                    </a:lnTo>
                    <a:lnTo>
                      <a:pt x="23" y="253"/>
                    </a:lnTo>
                    <a:lnTo>
                      <a:pt x="21" y="253"/>
                    </a:lnTo>
                    <a:lnTo>
                      <a:pt x="21" y="251"/>
                    </a:lnTo>
                    <a:lnTo>
                      <a:pt x="22" y="249"/>
                    </a:lnTo>
                    <a:lnTo>
                      <a:pt x="22" y="244"/>
                    </a:lnTo>
                    <a:lnTo>
                      <a:pt x="22" y="243"/>
                    </a:lnTo>
                    <a:lnTo>
                      <a:pt x="22" y="242"/>
                    </a:lnTo>
                    <a:lnTo>
                      <a:pt x="21" y="241"/>
                    </a:lnTo>
                    <a:lnTo>
                      <a:pt x="19" y="241"/>
                    </a:lnTo>
                    <a:lnTo>
                      <a:pt x="18" y="239"/>
                    </a:lnTo>
                    <a:lnTo>
                      <a:pt x="14" y="239"/>
                    </a:lnTo>
                    <a:lnTo>
                      <a:pt x="14" y="238"/>
                    </a:lnTo>
                    <a:lnTo>
                      <a:pt x="14" y="237"/>
                    </a:lnTo>
                    <a:lnTo>
                      <a:pt x="13" y="236"/>
                    </a:lnTo>
                    <a:lnTo>
                      <a:pt x="10" y="236"/>
                    </a:lnTo>
                    <a:lnTo>
                      <a:pt x="9" y="236"/>
                    </a:lnTo>
                    <a:lnTo>
                      <a:pt x="8" y="237"/>
                    </a:lnTo>
                    <a:lnTo>
                      <a:pt x="7" y="237"/>
                    </a:lnTo>
                    <a:lnTo>
                      <a:pt x="5" y="237"/>
                    </a:lnTo>
                    <a:lnTo>
                      <a:pt x="4" y="236"/>
                    </a:lnTo>
                    <a:lnTo>
                      <a:pt x="2" y="236"/>
                    </a:lnTo>
                    <a:lnTo>
                      <a:pt x="0" y="233"/>
                    </a:lnTo>
                    <a:lnTo>
                      <a:pt x="0" y="230"/>
                    </a:lnTo>
                    <a:lnTo>
                      <a:pt x="2" y="229"/>
                    </a:lnTo>
                    <a:lnTo>
                      <a:pt x="4" y="228"/>
                    </a:lnTo>
                    <a:lnTo>
                      <a:pt x="5" y="225"/>
                    </a:lnTo>
                    <a:lnTo>
                      <a:pt x="7" y="224"/>
                    </a:lnTo>
                    <a:lnTo>
                      <a:pt x="9" y="223"/>
                    </a:lnTo>
                    <a:lnTo>
                      <a:pt x="12" y="223"/>
                    </a:lnTo>
                    <a:lnTo>
                      <a:pt x="13" y="222"/>
                    </a:lnTo>
                    <a:lnTo>
                      <a:pt x="14" y="220"/>
                    </a:lnTo>
                    <a:lnTo>
                      <a:pt x="14" y="219"/>
                    </a:lnTo>
                    <a:lnTo>
                      <a:pt x="15" y="215"/>
                    </a:lnTo>
                    <a:lnTo>
                      <a:pt x="18" y="214"/>
                    </a:lnTo>
                    <a:lnTo>
                      <a:pt x="19" y="213"/>
                    </a:lnTo>
                    <a:lnTo>
                      <a:pt x="19" y="211"/>
                    </a:lnTo>
                    <a:lnTo>
                      <a:pt x="19" y="210"/>
                    </a:lnTo>
                    <a:lnTo>
                      <a:pt x="21" y="209"/>
                    </a:lnTo>
                    <a:lnTo>
                      <a:pt x="19" y="208"/>
                    </a:lnTo>
                    <a:lnTo>
                      <a:pt x="19" y="206"/>
                    </a:lnTo>
                    <a:lnTo>
                      <a:pt x="19" y="205"/>
                    </a:lnTo>
                    <a:lnTo>
                      <a:pt x="19" y="204"/>
                    </a:lnTo>
                    <a:lnTo>
                      <a:pt x="19" y="203"/>
                    </a:lnTo>
                    <a:lnTo>
                      <a:pt x="19" y="200"/>
                    </a:lnTo>
                    <a:lnTo>
                      <a:pt x="21" y="198"/>
                    </a:lnTo>
                    <a:lnTo>
                      <a:pt x="23" y="196"/>
                    </a:lnTo>
                    <a:lnTo>
                      <a:pt x="24" y="195"/>
                    </a:lnTo>
                    <a:lnTo>
                      <a:pt x="26" y="194"/>
                    </a:lnTo>
                    <a:lnTo>
                      <a:pt x="27" y="192"/>
                    </a:lnTo>
                    <a:lnTo>
                      <a:pt x="28" y="191"/>
                    </a:lnTo>
                    <a:lnTo>
                      <a:pt x="28" y="190"/>
                    </a:lnTo>
                    <a:lnTo>
                      <a:pt x="29" y="187"/>
                    </a:lnTo>
                    <a:lnTo>
                      <a:pt x="31" y="187"/>
                    </a:lnTo>
                    <a:lnTo>
                      <a:pt x="33" y="185"/>
                    </a:lnTo>
                    <a:lnTo>
                      <a:pt x="34" y="184"/>
                    </a:lnTo>
                    <a:lnTo>
                      <a:pt x="36" y="181"/>
                    </a:lnTo>
                    <a:lnTo>
                      <a:pt x="37" y="181"/>
                    </a:lnTo>
                    <a:lnTo>
                      <a:pt x="37" y="180"/>
                    </a:lnTo>
                    <a:lnTo>
                      <a:pt x="37" y="179"/>
                    </a:lnTo>
                    <a:lnTo>
                      <a:pt x="38" y="179"/>
                    </a:lnTo>
                    <a:lnTo>
                      <a:pt x="38" y="177"/>
                    </a:lnTo>
                    <a:lnTo>
                      <a:pt x="40" y="176"/>
                    </a:lnTo>
                    <a:lnTo>
                      <a:pt x="42" y="168"/>
                    </a:lnTo>
                    <a:lnTo>
                      <a:pt x="42" y="166"/>
                    </a:lnTo>
                    <a:lnTo>
                      <a:pt x="45" y="166"/>
                    </a:lnTo>
                    <a:lnTo>
                      <a:pt x="45" y="165"/>
                    </a:lnTo>
                    <a:lnTo>
                      <a:pt x="46" y="163"/>
                    </a:lnTo>
                    <a:lnTo>
                      <a:pt x="45" y="161"/>
                    </a:lnTo>
                    <a:lnTo>
                      <a:pt x="46" y="160"/>
                    </a:lnTo>
                    <a:lnTo>
                      <a:pt x="48" y="161"/>
                    </a:lnTo>
                    <a:lnTo>
                      <a:pt x="48" y="160"/>
                    </a:lnTo>
                    <a:lnTo>
                      <a:pt x="48" y="156"/>
                    </a:lnTo>
                    <a:lnTo>
                      <a:pt x="50" y="154"/>
                    </a:lnTo>
                    <a:lnTo>
                      <a:pt x="51" y="156"/>
                    </a:lnTo>
                    <a:lnTo>
                      <a:pt x="52" y="156"/>
                    </a:lnTo>
                    <a:lnTo>
                      <a:pt x="53" y="154"/>
                    </a:lnTo>
                    <a:lnTo>
                      <a:pt x="53" y="152"/>
                    </a:lnTo>
                    <a:lnTo>
                      <a:pt x="53" y="151"/>
                    </a:lnTo>
                    <a:lnTo>
                      <a:pt x="55" y="149"/>
                    </a:lnTo>
                    <a:lnTo>
                      <a:pt x="55" y="148"/>
                    </a:lnTo>
                    <a:lnTo>
                      <a:pt x="59" y="146"/>
                    </a:lnTo>
                    <a:lnTo>
                      <a:pt x="60" y="146"/>
                    </a:lnTo>
                    <a:lnTo>
                      <a:pt x="61" y="148"/>
                    </a:lnTo>
                    <a:lnTo>
                      <a:pt x="64" y="148"/>
                    </a:lnTo>
                    <a:lnTo>
                      <a:pt x="66" y="149"/>
                    </a:lnTo>
                    <a:lnTo>
                      <a:pt x="67" y="149"/>
                    </a:lnTo>
                    <a:lnTo>
                      <a:pt x="69" y="149"/>
                    </a:lnTo>
                    <a:lnTo>
                      <a:pt x="71" y="149"/>
                    </a:lnTo>
                    <a:lnTo>
                      <a:pt x="73" y="149"/>
                    </a:lnTo>
                    <a:lnTo>
                      <a:pt x="74" y="151"/>
                    </a:lnTo>
                    <a:lnTo>
                      <a:pt x="76" y="151"/>
                    </a:lnTo>
                    <a:lnTo>
                      <a:pt x="80" y="151"/>
                    </a:lnTo>
                    <a:lnTo>
                      <a:pt x="81" y="151"/>
                    </a:lnTo>
                    <a:lnTo>
                      <a:pt x="84" y="149"/>
                    </a:lnTo>
                    <a:lnTo>
                      <a:pt x="86" y="151"/>
                    </a:lnTo>
                    <a:lnTo>
                      <a:pt x="88" y="152"/>
                    </a:lnTo>
                    <a:lnTo>
                      <a:pt x="89" y="153"/>
                    </a:lnTo>
                    <a:lnTo>
                      <a:pt x="93" y="153"/>
                    </a:lnTo>
                    <a:lnTo>
                      <a:pt x="94" y="153"/>
                    </a:lnTo>
                    <a:lnTo>
                      <a:pt x="95" y="153"/>
                    </a:lnTo>
                    <a:lnTo>
                      <a:pt x="98" y="152"/>
                    </a:lnTo>
                    <a:lnTo>
                      <a:pt x="98" y="149"/>
                    </a:lnTo>
                    <a:lnTo>
                      <a:pt x="99" y="148"/>
                    </a:lnTo>
                    <a:lnTo>
                      <a:pt x="100" y="147"/>
                    </a:lnTo>
                    <a:lnTo>
                      <a:pt x="103" y="147"/>
                    </a:lnTo>
                    <a:lnTo>
                      <a:pt x="108" y="149"/>
                    </a:lnTo>
                    <a:lnTo>
                      <a:pt x="109" y="149"/>
                    </a:lnTo>
                    <a:lnTo>
                      <a:pt x="111" y="152"/>
                    </a:lnTo>
                    <a:lnTo>
                      <a:pt x="111" y="153"/>
                    </a:lnTo>
                    <a:lnTo>
                      <a:pt x="111" y="154"/>
                    </a:lnTo>
                    <a:lnTo>
                      <a:pt x="112" y="154"/>
                    </a:lnTo>
                    <a:lnTo>
                      <a:pt x="114" y="154"/>
                    </a:lnTo>
                    <a:lnTo>
                      <a:pt x="117" y="154"/>
                    </a:lnTo>
                    <a:lnTo>
                      <a:pt x="121" y="154"/>
                    </a:lnTo>
                    <a:lnTo>
                      <a:pt x="124" y="156"/>
                    </a:lnTo>
                    <a:lnTo>
                      <a:pt x="127" y="158"/>
                    </a:lnTo>
                    <a:lnTo>
                      <a:pt x="128" y="160"/>
                    </a:lnTo>
                    <a:lnTo>
                      <a:pt x="130" y="158"/>
                    </a:lnTo>
                    <a:lnTo>
                      <a:pt x="132" y="158"/>
                    </a:lnTo>
                    <a:lnTo>
                      <a:pt x="133" y="158"/>
                    </a:lnTo>
                    <a:lnTo>
                      <a:pt x="137" y="160"/>
                    </a:lnTo>
                    <a:lnTo>
                      <a:pt x="137" y="158"/>
                    </a:lnTo>
                    <a:lnTo>
                      <a:pt x="137" y="156"/>
                    </a:lnTo>
                    <a:lnTo>
                      <a:pt x="137" y="154"/>
                    </a:lnTo>
                    <a:lnTo>
                      <a:pt x="137" y="153"/>
                    </a:lnTo>
                    <a:lnTo>
                      <a:pt x="138" y="152"/>
                    </a:lnTo>
                    <a:lnTo>
                      <a:pt x="141" y="152"/>
                    </a:lnTo>
                    <a:lnTo>
                      <a:pt x="142" y="151"/>
                    </a:lnTo>
                    <a:lnTo>
                      <a:pt x="145" y="151"/>
                    </a:lnTo>
                    <a:lnTo>
                      <a:pt x="147" y="152"/>
                    </a:lnTo>
                    <a:lnTo>
                      <a:pt x="149" y="152"/>
                    </a:lnTo>
                    <a:lnTo>
                      <a:pt x="150" y="152"/>
                    </a:lnTo>
                    <a:lnTo>
                      <a:pt x="152" y="151"/>
                    </a:lnTo>
                    <a:lnTo>
                      <a:pt x="154" y="151"/>
                    </a:lnTo>
                    <a:lnTo>
                      <a:pt x="156" y="151"/>
                    </a:lnTo>
                    <a:lnTo>
                      <a:pt x="157" y="152"/>
                    </a:lnTo>
                    <a:lnTo>
                      <a:pt x="160" y="153"/>
                    </a:lnTo>
                    <a:lnTo>
                      <a:pt x="162" y="154"/>
                    </a:lnTo>
                    <a:lnTo>
                      <a:pt x="164" y="154"/>
                    </a:lnTo>
                    <a:lnTo>
                      <a:pt x="165" y="153"/>
                    </a:lnTo>
                    <a:lnTo>
                      <a:pt x="168" y="153"/>
                    </a:lnTo>
                    <a:lnTo>
                      <a:pt x="169" y="153"/>
                    </a:lnTo>
                    <a:lnTo>
                      <a:pt x="169" y="154"/>
                    </a:lnTo>
                    <a:lnTo>
                      <a:pt x="170" y="156"/>
                    </a:lnTo>
                    <a:lnTo>
                      <a:pt x="171" y="156"/>
                    </a:lnTo>
                    <a:lnTo>
                      <a:pt x="173" y="158"/>
                    </a:lnTo>
                    <a:lnTo>
                      <a:pt x="174" y="158"/>
                    </a:lnTo>
                    <a:lnTo>
                      <a:pt x="175" y="156"/>
                    </a:lnTo>
                    <a:lnTo>
                      <a:pt x="174" y="154"/>
                    </a:lnTo>
                    <a:lnTo>
                      <a:pt x="173" y="153"/>
                    </a:lnTo>
                    <a:lnTo>
                      <a:pt x="173" y="152"/>
                    </a:lnTo>
                    <a:lnTo>
                      <a:pt x="171" y="151"/>
                    </a:lnTo>
                    <a:lnTo>
                      <a:pt x="171" y="148"/>
                    </a:lnTo>
                    <a:lnTo>
                      <a:pt x="173" y="147"/>
                    </a:lnTo>
                    <a:lnTo>
                      <a:pt x="174" y="147"/>
                    </a:lnTo>
                    <a:lnTo>
                      <a:pt x="175" y="148"/>
                    </a:lnTo>
                    <a:lnTo>
                      <a:pt x="176" y="151"/>
                    </a:lnTo>
                    <a:lnTo>
                      <a:pt x="178" y="153"/>
                    </a:lnTo>
                    <a:lnTo>
                      <a:pt x="179" y="153"/>
                    </a:lnTo>
                    <a:lnTo>
                      <a:pt x="183" y="154"/>
                    </a:lnTo>
                    <a:lnTo>
                      <a:pt x="183" y="156"/>
                    </a:lnTo>
                    <a:lnTo>
                      <a:pt x="184" y="158"/>
                    </a:lnTo>
                    <a:lnTo>
                      <a:pt x="185" y="158"/>
                    </a:lnTo>
                    <a:lnTo>
                      <a:pt x="187" y="156"/>
                    </a:lnTo>
                    <a:lnTo>
                      <a:pt x="185" y="154"/>
                    </a:lnTo>
                    <a:lnTo>
                      <a:pt x="187" y="153"/>
                    </a:lnTo>
                    <a:lnTo>
                      <a:pt x="187" y="152"/>
                    </a:lnTo>
                    <a:lnTo>
                      <a:pt x="190" y="153"/>
                    </a:lnTo>
                    <a:lnTo>
                      <a:pt x="192" y="154"/>
                    </a:lnTo>
                    <a:lnTo>
                      <a:pt x="193" y="156"/>
                    </a:lnTo>
                    <a:lnTo>
                      <a:pt x="194" y="160"/>
                    </a:lnTo>
                    <a:lnTo>
                      <a:pt x="197" y="160"/>
                    </a:lnTo>
                    <a:lnTo>
                      <a:pt x="198" y="158"/>
                    </a:lnTo>
                    <a:lnTo>
                      <a:pt x="199" y="158"/>
                    </a:lnTo>
                    <a:lnTo>
                      <a:pt x="202" y="156"/>
                    </a:lnTo>
                    <a:lnTo>
                      <a:pt x="203" y="154"/>
                    </a:lnTo>
                    <a:lnTo>
                      <a:pt x="204" y="153"/>
                    </a:lnTo>
                    <a:lnTo>
                      <a:pt x="206" y="153"/>
                    </a:lnTo>
                    <a:lnTo>
                      <a:pt x="207" y="153"/>
                    </a:lnTo>
                    <a:lnTo>
                      <a:pt x="208" y="152"/>
                    </a:lnTo>
                    <a:lnTo>
                      <a:pt x="209" y="152"/>
                    </a:lnTo>
                    <a:lnTo>
                      <a:pt x="209" y="151"/>
                    </a:lnTo>
                    <a:lnTo>
                      <a:pt x="209" y="149"/>
                    </a:lnTo>
                    <a:lnTo>
                      <a:pt x="212" y="148"/>
                    </a:lnTo>
                    <a:lnTo>
                      <a:pt x="213" y="147"/>
                    </a:lnTo>
                    <a:lnTo>
                      <a:pt x="216" y="146"/>
                    </a:lnTo>
                    <a:lnTo>
                      <a:pt x="216" y="143"/>
                    </a:lnTo>
                    <a:lnTo>
                      <a:pt x="216" y="139"/>
                    </a:lnTo>
                    <a:lnTo>
                      <a:pt x="216" y="137"/>
                    </a:lnTo>
                    <a:lnTo>
                      <a:pt x="216" y="135"/>
                    </a:lnTo>
                    <a:lnTo>
                      <a:pt x="217" y="133"/>
                    </a:lnTo>
                    <a:lnTo>
                      <a:pt x="217" y="130"/>
                    </a:lnTo>
                    <a:lnTo>
                      <a:pt x="216" y="127"/>
                    </a:lnTo>
                    <a:lnTo>
                      <a:pt x="216" y="125"/>
                    </a:lnTo>
                    <a:lnTo>
                      <a:pt x="214" y="123"/>
                    </a:lnTo>
                    <a:lnTo>
                      <a:pt x="216" y="122"/>
                    </a:lnTo>
                    <a:lnTo>
                      <a:pt x="214" y="119"/>
                    </a:lnTo>
                    <a:lnTo>
                      <a:pt x="213" y="118"/>
                    </a:lnTo>
                    <a:lnTo>
                      <a:pt x="214" y="115"/>
                    </a:lnTo>
                    <a:lnTo>
                      <a:pt x="212" y="115"/>
                    </a:lnTo>
                    <a:lnTo>
                      <a:pt x="208" y="114"/>
                    </a:lnTo>
                    <a:lnTo>
                      <a:pt x="207" y="111"/>
                    </a:lnTo>
                    <a:lnTo>
                      <a:pt x="204" y="110"/>
                    </a:lnTo>
                    <a:lnTo>
                      <a:pt x="203" y="109"/>
                    </a:lnTo>
                    <a:lnTo>
                      <a:pt x="202" y="110"/>
                    </a:lnTo>
                    <a:lnTo>
                      <a:pt x="201" y="110"/>
                    </a:lnTo>
                    <a:lnTo>
                      <a:pt x="199" y="110"/>
                    </a:lnTo>
                    <a:lnTo>
                      <a:pt x="197" y="109"/>
                    </a:lnTo>
                    <a:lnTo>
                      <a:pt x="193" y="111"/>
                    </a:lnTo>
                    <a:lnTo>
                      <a:pt x="192" y="111"/>
                    </a:lnTo>
                    <a:lnTo>
                      <a:pt x="190" y="110"/>
                    </a:lnTo>
                    <a:lnTo>
                      <a:pt x="189" y="109"/>
                    </a:lnTo>
                    <a:lnTo>
                      <a:pt x="188" y="110"/>
                    </a:lnTo>
                    <a:lnTo>
                      <a:pt x="185" y="110"/>
                    </a:lnTo>
                    <a:lnTo>
                      <a:pt x="184" y="109"/>
                    </a:lnTo>
                    <a:lnTo>
                      <a:pt x="184" y="108"/>
                    </a:lnTo>
                    <a:lnTo>
                      <a:pt x="185" y="106"/>
                    </a:lnTo>
                    <a:lnTo>
                      <a:pt x="187" y="105"/>
                    </a:lnTo>
                    <a:lnTo>
                      <a:pt x="188" y="105"/>
                    </a:lnTo>
                    <a:lnTo>
                      <a:pt x="188" y="103"/>
                    </a:lnTo>
                    <a:lnTo>
                      <a:pt x="188" y="100"/>
                    </a:lnTo>
                    <a:lnTo>
                      <a:pt x="185" y="95"/>
                    </a:lnTo>
                    <a:lnTo>
                      <a:pt x="185" y="92"/>
                    </a:lnTo>
                    <a:lnTo>
                      <a:pt x="185" y="91"/>
                    </a:lnTo>
                    <a:lnTo>
                      <a:pt x="187" y="91"/>
                    </a:lnTo>
                    <a:lnTo>
                      <a:pt x="187" y="90"/>
                    </a:lnTo>
                    <a:lnTo>
                      <a:pt x="189" y="89"/>
                    </a:lnTo>
                    <a:lnTo>
                      <a:pt x="190" y="87"/>
                    </a:lnTo>
                    <a:lnTo>
                      <a:pt x="190" y="86"/>
                    </a:lnTo>
                    <a:lnTo>
                      <a:pt x="188" y="86"/>
                    </a:lnTo>
                    <a:lnTo>
                      <a:pt x="187" y="86"/>
                    </a:lnTo>
                    <a:lnTo>
                      <a:pt x="184" y="86"/>
                    </a:lnTo>
                    <a:lnTo>
                      <a:pt x="184" y="85"/>
                    </a:lnTo>
                    <a:lnTo>
                      <a:pt x="184" y="84"/>
                    </a:lnTo>
                    <a:lnTo>
                      <a:pt x="185" y="81"/>
                    </a:lnTo>
                    <a:lnTo>
                      <a:pt x="185" y="78"/>
                    </a:lnTo>
                    <a:lnTo>
                      <a:pt x="185" y="77"/>
                    </a:lnTo>
                    <a:lnTo>
                      <a:pt x="187" y="76"/>
                    </a:lnTo>
                    <a:lnTo>
                      <a:pt x="185" y="75"/>
                    </a:lnTo>
                    <a:lnTo>
                      <a:pt x="184" y="73"/>
                    </a:lnTo>
                    <a:lnTo>
                      <a:pt x="185" y="70"/>
                    </a:lnTo>
                    <a:lnTo>
                      <a:pt x="187" y="67"/>
                    </a:lnTo>
                    <a:lnTo>
                      <a:pt x="188" y="67"/>
                    </a:lnTo>
                    <a:lnTo>
                      <a:pt x="188" y="65"/>
                    </a:lnTo>
                    <a:lnTo>
                      <a:pt x="188" y="63"/>
                    </a:lnTo>
                    <a:lnTo>
                      <a:pt x="190" y="62"/>
                    </a:lnTo>
                    <a:lnTo>
                      <a:pt x="190" y="59"/>
                    </a:lnTo>
                    <a:lnTo>
                      <a:pt x="189" y="57"/>
                    </a:lnTo>
                    <a:lnTo>
                      <a:pt x="188" y="56"/>
                    </a:lnTo>
                    <a:lnTo>
                      <a:pt x="188" y="52"/>
                    </a:lnTo>
                    <a:lnTo>
                      <a:pt x="189" y="51"/>
                    </a:lnTo>
                    <a:lnTo>
                      <a:pt x="190" y="49"/>
                    </a:lnTo>
                    <a:lnTo>
                      <a:pt x="192" y="48"/>
                    </a:lnTo>
                    <a:lnTo>
                      <a:pt x="192" y="49"/>
                    </a:lnTo>
                    <a:lnTo>
                      <a:pt x="193" y="51"/>
                    </a:lnTo>
                    <a:lnTo>
                      <a:pt x="193" y="52"/>
                    </a:lnTo>
                    <a:lnTo>
                      <a:pt x="193" y="54"/>
                    </a:lnTo>
                    <a:lnTo>
                      <a:pt x="193" y="57"/>
                    </a:lnTo>
                    <a:lnTo>
                      <a:pt x="194" y="57"/>
                    </a:lnTo>
                    <a:lnTo>
                      <a:pt x="197" y="57"/>
                    </a:lnTo>
                    <a:lnTo>
                      <a:pt x="198" y="56"/>
                    </a:lnTo>
                    <a:lnTo>
                      <a:pt x="199" y="54"/>
                    </a:lnTo>
                    <a:lnTo>
                      <a:pt x="201" y="54"/>
                    </a:lnTo>
                    <a:lnTo>
                      <a:pt x="202" y="54"/>
                    </a:lnTo>
                    <a:lnTo>
                      <a:pt x="203" y="56"/>
                    </a:lnTo>
                    <a:lnTo>
                      <a:pt x="206" y="56"/>
                    </a:lnTo>
                    <a:lnTo>
                      <a:pt x="208" y="56"/>
                    </a:lnTo>
                    <a:lnTo>
                      <a:pt x="209" y="54"/>
                    </a:lnTo>
                    <a:lnTo>
                      <a:pt x="212" y="54"/>
                    </a:lnTo>
                    <a:lnTo>
                      <a:pt x="213" y="56"/>
                    </a:lnTo>
                    <a:lnTo>
                      <a:pt x="214" y="56"/>
                    </a:lnTo>
                    <a:lnTo>
                      <a:pt x="216" y="57"/>
                    </a:lnTo>
                    <a:lnTo>
                      <a:pt x="216" y="58"/>
                    </a:lnTo>
                    <a:lnTo>
                      <a:pt x="217" y="58"/>
                    </a:lnTo>
                    <a:lnTo>
                      <a:pt x="217" y="59"/>
                    </a:lnTo>
                    <a:lnTo>
                      <a:pt x="217" y="61"/>
                    </a:lnTo>
                    <a:lnTo>
                      <a:pt x="218" y="63"/>
                    </a:lnTo>
                    <a:lnTo>
                      <a:pt x="220" y="66"/>
                    </a:lnTo>
                    <a:lnTo>
                      <a:pt x="221" y="66"/>
                    </a:lnTo>
                    <a:lnTo>
                      <a:pt x="221" y="65"/>
                    </a:lnTo>
                    <a:lnTo>
                      <a:pt x="222" y="62"/>
                    </a:lnTo>
                    <a:lnTo>
                      <a:pt x="225" y="62"/>
                    </a:lnTo>
                    <a:lnTo>
                      <a:pt x="227" y="63"/>
                    </a:lnTo>
                    <a:lnTo>
                      <a:pt x="230" y="63"/>
                    </a:lnTo>
                    <a:lnTo>
                      <a:pt x="231" y="66"/>
                    </a:lnTo>
                    <a:lnTo>
                      <a:pt x="232" y="65"/>
                    </a:lnTo>
                    <a:lnTo>
                      <a:pt x="233" y="62"/>
                    </a:lnTo>
                    <a:lnTo>
                      <a:pt x="233" y="61"/>
                    </a:lnTo>
                    <a:lnTo>
                      <a:pt x="233" y="59"/>
                    </a:lnTo>
                    <a:lnTo>
                      <a:pt x="235" y="57"/>
                    </a:lnTo>
                    <a:lnTo>
                      <a:pt x="236" y="56"/>
                    </a:lnTo>
                    <a:lnTo>
                      <a:pt x="239" y="54"/>
                    </a:lnTo>
                    <a:lnTo>
                      <a:pt x="240" y="54"/>
                    </a:lnTo>
                    <a:lnTo>
                      <a:pt x="242" y="54"/>
                    </a:lnTo>
                    <a:lnTo>
                      <a:pt x="244" y="52"/>
                    </a:lnTo>
                    <a:lnTo>
                      <a:pt x="244" y="51"/>
                    </a:lnTo>
                    <a:lnTo>
                      <a:pt x="242" y="48"/>
                    </a:lnTo>
                    <a:lnTo>
                      <a:pt x="240" y="48"/>
                    </a:lnTo>
                    <a:lnTo>
                      <a:pt x="237" y="47"/>
                    </a:lnTo>
                    <a:lnTo>
                      <a:pt x="236" y="47"/>
                    </a:lnTo>
                    <a:lnTo>
                      <a:pt x="236" y="46"/>
                    </a:lnTo>
                    <a:lnTo>
                      <a:pt x="237" y="44"/>
                    </a:lnTo>
                    <a:lnTo>
                      <a:pt x="239" y="43"/>
                    </a:lnTo>
                    <a:lnTo>
                      <a:pt x="242" y="42"/>
                    </a:lnTo>
                    <a:lnTo>
                      <a:pt x="244" y="43"/>
                    </a:lnTo>
                    <a:lnTo>
                      <a:pt x="245" y="42"/>
                    </a:lnTo>
                    <a:lnTo>
                      <a:pt x="246" y="40"/>
                    </a:lnTo>
                    <a:lnTo>
                      <a:pt x="249" y="39"/>
                    </a:lnTo>
                    <a:lnTo>
                      <a:pt x="250" y="37"/>
                    </a:lnTo>
                    <a:lnTo>
                      <a:pt x="251" y="35"/>
                    </a:lnTo>
                    <a:lnTo>
                      <a:pt x="251" y="32"/>
                    </a:lnTo>
                    <a:lnTo>
                      <a:pt x="250" y="29"/>
                    </a:lnTo>
                    <a:lnTo>
                      <a:pt x="249" y="28"/>
                    </a:lnTo>
                    <a:lnTo>
                      <a:pt x="250" y="25"/>
                    </a:lnTo>
                    <a:lnTo>
                      <a:pt x="251" y="25"/>
                    </a:lnTo>
                    <a:lnTo>
                      <a:pt x="254" y="25"/>
                    </a:lnTo>
                    <a:lnTo>
                      <a:pt x="256" y="24"/>
                    </a:lnTo>
                    <a:lnTo>
                      <a:pt x="256" y="21"/>
                    </a:lnTo>
                    <a:lnTo>
                      <a:pt x="254" y="20"/>
                    </a:lnTo>
                    <a:lnTo>
                      <a:pt x="254" y="19"/>
                    </a:lnTo>
                    <a:lnTo>
                      <a:pt x="256" y="16"/>
                    </a:lnTo>
                    <a:lnTo>
                      <a:pt x="258" y="15"/>
                    </a:lnTo>
                    <a:lnTo>
                      <a:pt x="259" y="14"/>
                    </a:lnTo>
                    <a:lnTo>
                      <a:pt x="260" y="11"/>
                    </a:lnTo>
                    <a:lnTo>
                      <a:pt x="261" y="9"/>
                    </a:lnTo>
                    <a:lnTo>
                      <a:pt x="260" y="6"/>
                    </a:lnTo>
                    <a:lnTo>
                      <a:pt x="260" y="4"/>
                    </a:lnTo>
                    <a:lnTo>
                      <a:pt x="261" y="2"/>
                    </a:lnTo>
                    <a:lnTo>
                      <a:pt x="263" y="0"/>
                    </a:lnTo>
                    <a:lnTo>
                      <a:pt x="264" y="0"/>
                    </a:lnTo>
                    <a:lnTo>
                      <a:pt x="265" y="0"/>
                    </a:lnTo>
                    <a:lnTo>
                      <a:pt x="269" y="1"/>
                    </a:lnTo>
                    <a:lnTo>
                      <a:pt x="273" y="1"/>
                    </a:lnTo>
                    <a:lnTo>
                      <a:pt x="275" y="2"/>
                    </a:lnTo>
                    <a:lnTo>
                      <a:pt x="278" y="2"/>
                    </a:lnTo>
                    <a:lnTo>
                      <a:pt x="280" y="2"/>
                    </a:lnTo>
                    <a:lnTo>
                      <a:pt x="283" y="2"/>
                    </a:lnTo>
                    <a:lnTo>
                      <a:pt x="284" y="2"/>
                    </a:lnTo>
                    <a:lnTo>
                      <a:pt x="291" y="5"/>
                    </a:lnTo>
                    <a:lnTo>
                      <a:pt x="292" y="5"/>
                    </a:lnTo>
                    <a:lnTo>
                      <a:pt x="293" y="5"/>
                    </a:lnTo>
                    <a:lnTo>
                      <a:pt x="294" y="6"/>
                    </a:lnTo>
                    <a:lnTo>
                      <a:pt x="297" y="10"/>
                    </a:lnTo>
                    <a:lnTo>
                      <a:pt x="297" y="11"/>
                    </a:lnTo>
                    <a:lnTo>
                      <a:pt x="298" y="11"/>
                    </a:lnTo>
                    <a:lnTo>
                      <a:pt x="299" y="11"/>
                    </a:lnTo>
                    <a:lnTo>
                      <a:pt x="299" y="10"/>
                    </a:lnTo>
                    <a:lnTo>
                      <a:pt x="302" y="9"/>
                    </a:lnTo>
                    <a:lnTo>
                      <a:pt x="303" y="5"/>
                    </a:lnTo>
                    <a:lnTo>
                      <a:pt x="303" y="4"/>
                    </a:lnTo>
                    <a:lnTo>
                      <a:pt x="307" y="5"/>
                    </a:lnTo>
                    <a:lnTo>
                      <a:pt x="308" y="6"/>
                    </a:lnTo>
                    <a:lnTo>
                      <a:pt x="310" y="9"/>
                    </a:lnTo>
                    <a:lnTo>
                      <a:pt x="311" y="11"/>
                    </a:lnTo>
                    <a:lnTo>
                      <a:pt x="312" y="13"/>
                    </a:lnTo>
                    <a:lnTo>
                      <a:pt x="316" y="10"/>
                    </a:lnTo>
                    <a:lnTo>
                      <a:pt x="317" y="9"/>
                    </a:lnTo>
                    <a:lnTo>
                      <a:pt x="318" y="5"/>
                    </a:lnTo>
                    <a:lnTo>
                      <a:pt x="321" y="5"/>
                    </a:lnTo>
                    <a:lnTo>
                      <a:pt x="322" y="5"/>
                    </a:lnTo>
                    <a:lnTo>
                      <a:pt x="322" y="6"/>
                    </a:lnTo>
                    <a:lnTo>
                      <a:pt x="325" y="9"/>
                    </a:lnTo>
                    <a:lnTo>
                      <a:pt x="326" y="11"/>
                    </a:lnTo>
                    <a:lnTo>
                      <a:pt x="327" y="14"/>
                    </a:lnTo>
                    <a:lnTo>
                      <a:pt x="327" y="16"/>
                    </a:lnTo>
                    <a:lnTo>
                      <a:pt x="327" y="19"/>
                    </a:lnTo>
                    <a:lnTo>
                      <a:pt x="327" y="21"/>
                    </a:lnTo>
                    <a:lnTo>
                      <a:pt x="327" y="25"/>
                    </a:lnTo>
                    <a:lnTo>
                      <a:pt x="329" y="26"/>
                    </a:lnTo>
                    <a:lnTo>
                      <a:pt x="332" y="28"/>
                    </a:lnTo>
                    <a:lnTo>
                      <a:pt x="334" y="30"/>
                    </a:lnTo>
                    <a:lnTo>
                      <a:pt x="334" y="32"/>
                    </a:lnTo>
                    <a:lnTo>
                      <a:pt x="332" y="34"/>
                    </a:lnTo>
                    <a:lnTo>
                      <a:pt x="331" y="35"/>
                    </a:lnTo>
                    <a:lnTo>
                      <a:pt x="329" y="37"/>
                    </a:lnTo>
                    <a:lnTo>
                      <a:pt x="325" y="37"/>
                    </a:lnTo>
                    <a:lnTo>
                      <a:pt x="323" y="39"/>
                    </a:lnTo>
                    <a:lnTo>
                      <a:pt x="323" y="40"/>
                    </a:lnTo>
                    <a:lnTo>
                      <a:pt x="325" y="43"/>
                    </a:lnTo>
                    <a:lnTo>
                      <a:pt x="326" y="44"/>
                    </a:lnTo>
                    <a:lnTo>
                      <a:pt x="327" y="46"/>
                    </a:lnTo>
                    <a:lnTo>
                      <a:pt x="329" y="48"/>
                    </a:lnTo>
                    <a:lnTo>
                      <a:pt x="329" y="49"/>
                    </a:lnTo>
                    <a:lnTo>
                      <a:pt x="331" y="51"/>
                    </a:lnTo>
                    <a:lnTo>
                      <a:pt x="332" y="51"/>
                    </a:lnTo>
                    <a:lnTo>
                      <a:pt x="335" y="52"/>
                    </a:lnTo>
                    <a:lnTo>
                      <a:pt x="335" y="54"/>
                    </a:lnTo>
                    <a:lnTo>
                      <a:pt x="335" y="56"/>
                    </a:lnTo>
                    <a:lnTo>
                      <a:pt x="335" y="59"/>
                    </a:lnTo>
                    <a:lnTo>
                      <a:pt x="335" y="61"/>
                    </a:lnTo>
                    <a:lnTo>
                      <a:pt x="336" y="63"/>
                    </a:lnTo>
                    <a:lnTo>
                      <a:pt x="337" y="63"/>
                    </a:lnTo>
                    <a:lnTo>
                      <a:pt x="339" y="65"/>
                    </a:lnTo>
                    <a:lnTo>
                      <a:pt x="340" y="67"/>
                    </a:lnTo>
                    <a:lnTo>
                      <a:pt x="339" y="71"/>
                    </a:lnTo>
                    <a:lnTo>
                      <a:pt x="337" y="72"/>
                    </a:lnTo>
                    <a:lnTo>
                      <a:pt x="336" y="72"/>
                    </a:lnTo>
                    <a:lnTo>
                      <a:pt x="335" y="73"/>
                    </a:lnTo>
                    <a:lnTo>
                      <a:pt x="334" y="73"/>
                    </a:lnTo>
                    <a:lnTo>
                      <a:pt x="331" y="75"/>
                    </a:lnTo>
                    <a:lnTo>
                      <a:pt x="331" y="76"/>
                    </a:lnTo>
                    <a:lnTo>
                      <a:pt x="331" y="78"/>
                    </a:lnTo>
                    <a:lnTo>
                      <a:pt x="331" y="84"/>
                    </a:lnTo>
                    <a:lnTo>
                      <a:pt x="331" y="86"/>
                    </a:lnTo>
                    <a:lnTo>
                      <a:pt x="331" y="90"/>
                    </a:lnTo>
                    <a:lnTo>
                      <a:pt x="331" y="99"/>
                    </a:lnTo>
                    <a:lnTo>
                      <a:pt x="331" y="101"/>
                    </a:lnTo>
                    <a:lnTo>
                      <a:pt x="331" y="104"/>
                    </a:lnTo>
                    <a:lnTo>
                      <a:pt x="329" y="105"/>
                    </a:lnTo>
                    <a:lnTo>
                      <a:pt x="327" y="105"/>
                    </a:lnTo>
                    <a:lnTo>
                      <a:pt x="325" y="105"/>
                    </a:lnTo>
                    <a:lnTo>
                      <a:pt x="322" y="105"/>
                    </a:lnTo>
                    <a:lnTo>
                      <a:pt x="321" y="106"/>
                    </a:lnTo>
                    <a:lnTo>
                      <a:pt x="320" y="108"/>
                    </a:lnTo>
                    <a:lnTo>
                      <a:pt x="318" y="109"/>
                    </a:lnTo>
                    <a:lnTo>
                      <a:pt x="318" y="114"/>
                    </a:lnTo>
                    <a:lnTo>
                      <a:pt x="318" y="116"/>
                    </a:lnTo>
                    <a:lnTo>
                      <a:pt x="320" y="119"/>
                    </a:lnTo>
                    <a:lnTo>
                      <a:pt x="321" y="120"/>
                    </a:lnTo>
                    <a:lnTo>
                      <a:pt x="322" y="122"/>
                    </a:lnTo>
                    <a:lnTo>
                      <a:pt x="322" y="123"/>
                    </a:lnTo>
                    <a:lnTo>
                      <a:pt x="323" y="125"/>
                    </a:lnTo>
                    <a:lnTo>
                      <a:pt x="325" y="129"/>
                    </a:lnTo>
                    <a:lnTo>
                      <a:pt x="325" y="132"/>
                    </a:lnTo>
                    <a:lnTo>
                      <a:pt x="325" y="133"/>
                    </a:lnTo>
                    <a:lnTo>
                      <a:pt x="326" y="134"/>
                    </a:lnTo>
                    <a:lnTo>
                      <a:pt x="326" y="135"/>
                    </a:lnTo>
                    <a:lnTo>
                      <a:pt x="326" y="139"/>
                    </a:lnTo>
                    <a:lnTo>
                      <a:pt x="326" y="143"/>
                    </a:lnTo>
                    <a:lnTo>
                      <a:pt x="325" y="146"/>
                    </a:lnTo>
                    <a:lnTo>
                      <a:pt x="323" y="147"/>
                    </a:lnTo>
                    <a:lnTo>
                      <a:pt x="321" y="148"/>
                    </a:lnTo>
                    <a:lnTo>
                      <a:pt x="320" y="149"/>
                    </a:lnTo>
                    <a:lnTo>
                      <a:pt x="320" y="152"/>
                    </a:lnTo>
                    <a:lnTo>
                      <a:pt x="320" y="153"/>
                    </a:lnTo>
                    <a:lnTo>
                      <a:pt x="320" y="154"/>
                    </a:lnTo>
                    <a:lnTo>
                      <a:pt x="318" y="158"/>
                    </a:lnTo>
                    <a:lnTo>
                      <a:pt x="317" y="160"/>
                    </a:lnTo>
                    <a:lnTo>
                      <a:pt x="316" y="160"/>
                    </a:lnTo>
                    <a:lnTo>
                      <a:pt x="312" y="161"/>
                    </a:lnTo>
                    <a:lnTo>
                      <a:pt x="310" y="161"/>
                    </a:lnTo>
                    <a:lnTo>
                      <a:pt x="308" y="162"/>
                    </a:lnTo>
                    <a:lnTo>
                      <a:pt x="307" y="162"/>
                    </a:lnTo>
                    <a:lnTo>
                      <a:pt x="306" y="163"/>
                    </a:lnTo>
                    <a:lnTo>
                      <a:pt x="304" y="165"/>
                    </a:lnTo>
                    <a:lnTo>
                      <a:pt x="303" y="165"/>
                    </a:lnTo>
                    <a:lnTo>
                      <a:pt x="304" y="168"/>
                    </a:lnTo>
                    <a:lnTo>
                      <a:pt x="304" y="171"/>
                    </a:lnTo>
                    <a:lnTo>
                      <a:pt x="304" y="173"/>
                    </a:lnTo>
                    <a:lnTo>
                      <a:pt x="304" y="175"/>
                    </a:lnTo>
                    <a:lnTo>
                      <a:pt x="304" y="176"/>
                    </a:lnTo>
                    <a:lnTo>
                      <a:pt x="303" y="176"/>
                    </a:lnTo>
                    <a:lnTo>
                      <a:pt x="299" y="176"/>
                    </a:lnTo>
                    <a:lnTo>
                      <a:pt x="299" y="175"/>
                    </a:lnTo>
                    <a:lnTo>
                      <a:pt x="297" y="176"/>
                    </a:lnTo>
                    <a:lnTo>
                      <a:pt x="296" y="177"/>
                    </a:lnTo>
                    <a:lnTo>
                      <a:pt x="296" y="179"/>
                    </a:lnTo>
                    <a:lnTo>
                      <a:pt x="298" y="181"/>
                    </a:lnTo>
                    <a:lnTo>
                      <a:pt x="302" y="182"/>
                    </a:lnTo>
                    <a:lnTo>
                      <a:pt x="304" y="182"/>
                    </a:lnTo>
                    <a:lnTo>
                      <a:pt x="304" y="184"/>
                    </a:lnTo>
                    <a:lnTo>
                      <a:pt x="306" y="184"/>
                    </a:lnTo>
                    <a:lnTo>
                      <a:pt x="307" y="184"/>
                    </a:lnTo>
                    <a:lnTo>
                      <a:pt x="308" y="187"/>
                    </a:lnTo>
                    <a:lnTo>
                      <a:pt x="310" y="190"/>
                    </a:lnTo>
                    <a:lnTo>
                      <a:pt x="308" y="192"/>
                    </a:lnTo>
                    <a:lnTo>
                      <a:pt x="308" y="194"/>
                    </a:lnTo>
                    <a:lnTo>
                      <a:pt x="307" y="196"/>
                    </a:lnTo>
                    <a:lnTo>
                      <a:pt x="304" y="199"/>
                    </a:lnTo>
                    <a:lnTo>
                      <a:pt x="304" y="203"/>
                    </a:lnTo>
                    <a:lnTo>
                      <a:pt x="303" y="204"/>
                    </a:lnTo>
                    <a:lnTo>
                      <a:pt x="303" y="206"/>
                    </a:lnTo>
                    <a:lnTo>
                      <a:pt x="304" y="206"/>
                    </a:lnTo>
                    <a:lnTo>
                      <a:pt x="306" y="205"/>
                    </a:lnTo>
                    <a:lnTo>
                      <a:pt x="307" y="205"/>
                    </a:lnTo>
                    <a:lnTo>
                      <a:pt x="308" y="204"/>
                    </a:lnTo>
                    <a:lnTo>
                      <a:pt x="308" y="205"/>
                    </a:lnTo>
                    <a:lnTo>
                      <a:pt x="307" y="206"/>
                    </a:lnTo>
                    <a:lnTo>
                      <a:pt x="306" y="209"/>
                    </a:lnTo>
                    <a:lnTo>
                      <a:pt x="304" y="211"/>
                    </a:lnTo>
                    <a:lnTo>
                      <a:pt x="302" y="211"/>
                    </a:lnTo>
                    <a:lnTo>
                      <a:pt x="299" y="213"/>
                    </a:lnTo>
                    <a:lnTo>
                      <a:pt x="298" y="214"/>
                    </a:lnTo>
                    <a:lnTo>
                      <a:pt x="298" y="218"/>
                    </a:lnTo>
                    <a:lnTo>
                      <a:pt x="298" y="220"/>
                    </a:lnTo>
                    <a:lnTo>
                      <a:pt x="297" y="220"/>
                    </a:lnTo>
                    <a:lnTo>
                      <a:pt x="294" y="222"/>
                    </a:lnTo>
                    <a:lnTo>
                      <a:pt x="293" y="222"/>
                    </a:lnTo>
                    <a:lnTo>
                      <a:pt x="291" y="224"/>
                    </a:lnTo>
                    <a:lnTo>
                      <a:pt x="289" y="227"/>
                    </a:lnTo>
                    <a:lnTo>
                      <a:pt x="288" y="228"/>
                    </a:lnTo>
                    <a:lnTo>
                      <a:pt x="289" y="230"/>
                    </a:lnTo>
                    <a:lnTo>
                      <a:pt x="292" y="230"/>
                    </a:lnTo>
                    <a:lnTo>
                      <a:pt x="293" y="234"/>
                    </a:lnTo>
                    <a:lnTo>
                      <a:pt x="293" y="237"/>
                    </a:lnTo>
                    <a:lnTo>
                      <a:pt x="293" y="242"/>
                    </a:lnTo>
                    <a:lnTo>
                      <a:pt x="294" y="244"/>
                    </a:lnTo>
                    <a:lnTo>
                      <a:pt x="296" y="251"/>
                    </a:lnTo>
                    <a:lnTo>
                      <a:pt x="297" y="253"/>
                    </a:lnTo>
                    <a:lnTo>
                      <a:pt x="299" y="255"/>
                    </a:lnTo>
                    <a:lnTo>
                      <a:pt x="302" y="255"/>
                    </a:lnTo>
                    <a:lnTo>
                      <a:pt x="303" y="255"/>
                    </a:lnTo>
                    <a:lnTo>
                      <a:pt x="306" y="253"/>
                    </a:lnTo>
                    <a:lnTo>
                      <a:pt x="308" y="253"/>
                    </a:lnTo>
                    <a:lnTo>
                      <a:pt x="310" y="253"/>
                    </a:lnTo>
                    <a:lnTo>
                      <a:pt x="310" y="255"/>
                    </a:lnTo>
                    <a:lnTo>
                      <a:pt x="311" y="262"/>
                    </a:lnTo>
                    <a:lnTo>
                      <a:pt x="312" y="266"/>
                    </a:lnTo>
                    <a:lnTo>
                      <a:pt x="313" y="271"/>
                    </a:lnTo>
                    <a:lnTo>
                      <a:pt x="313" y="275"/>
                    </a:lnTo>
                    <a:lnTo>
                      <a:pt x="313" y="277"/>
                    </a:lnTo>
                    <a:lnTo>
                      <a:pt x="312" y="279"/>
                    </a:lnTo>
                    <a:lnTo>
                      <a:pt x="311" y="280"/>
                    </a:lnTo>
                    <a:lnTo>
                      <a:pt x="310" y="282"/>
                    </a:lnTo>
                    <a:lnTo>
                      <a:pt x="308" y="284"/>
                    </a:lnTo>
                    <a:lnTo>
                      <a:pt x="306" y="286"/>
                    </a:lnTo>
                    <a:lnTo>
                      <a:pt x="304" y="289"/>
                    </a:lnTo>
                    <a:lnTo>
                      <a:pt x="303" y="293"/>
                    </a:lnTo>
                    <a:lnTo>
                      <a:pt x="303" y="294"/>
                    </a:lnTo>
                    <a:lnTo>
                      <a:pt x="304" y="296"/>
                    </a:lnTo>
                    <a:lnTo>
                      <a:pt x="306" y="298"/>
                    </a:lnTo>
                    <a:lnTo>
                      <a:pt x="308" y="300"/>
                    </a:lnTo>
                    <a:lnTo>
                      <a:pt x="310" y="301"/>
                    </a:lnTo>
                    <a:lnTo>
                      <a:pt x="312" y="303"/>
                    </a:lnTo>
                    <a:lnTo>
                      <a:pt x="316" y="307"/>
                    </a:lnTo>
                    <a:lnTo>
                      <a:pt x="317" y="309"/>
                    </a:lnTo>
                    <a:lnTo>
                      <a:pt x="317" y="313"/>
                    </a:lnTo>
                    <a:lnTo>
                      <a:pt x="317" y="317"/>
                    </a:lnTo>
                    <a:lnTo>
                      <a:pt x="317" y="322"/>
                    </a:lnTo>
                    <a:lnTo>
                      <a:pt x="318" y="323"/>
                    </a:lnTo>
                    <a:lnTo>
                      <a:pt x="320" y="327"/>
                    </a:lnTo>
                    <a:lnTo>
                      <a:pt x="321" y="328"/>
                    </a:lnTo>
                    <a:lnTo>
                      <a:pt x="323" y="331"/>
                    </a:lnTo>
                    <a:lnTo>
                      <a:pt x="325" y="333"/>
                    </a:lnTo>
                    <a:lnTo>
                      <a:pt x="325" y="337"/>
                    </a:lnTo>
                    <a:lnTo>
                      <a:pt x="326" y="342"/>
                    </a:lnTo>
                    <a:lnTo>
                      <a:pt x="326" y="343"/>
                    </a:lnTo>
                    <a:lnTo>
                      <a:pt x="326" y="346"/>
                    </a:lnTo>
                    <a:lnTo>
                      <a:pt x="325" y="352"/>
                    </a:lnTo>
                    <a:lnTo>
                      <a:pt x="325" y="355"/>
                    </a:lnTo>
                    <a:lnTo>
                      <a:pt x="323" y="358"/>
                    </a:lnTo>
                    <a:lnTo>
                      <a:pt x="322" y="362"/>
                    </a:lnTo>
                    <a:lnTo>
                      <a:pt x="322" y="369"/>
                    </a:lnTo>
                    <a:lnTo>
                      <a:pt x="322" y="372"/>
                    </a:lnTo>
                    <a:lnTo>
                      <a:pt x="323" y="377"/>
                    </a:lnTo>
                    <a:lnTo>
                      <a:pt x="325" y="383"/>
                    </a:lnTo>
                    <a:lnTo>
                      <a:pt x="326" y="390"/>
                    </a:lnTo>
                    <a:lnTo>
                      <a:pt x="327" y="393"/>
                    </a:lnTo>
                    <a:lnTo>
                      <a:pt x="329" y="399"/>
                    </a:lnTo>
                    <a:lnTo>
                      <a:pt x="331" y="403"/>
                    </a:lnTo>
                    <a:lnTo>
                      <a:pt x="332" y="407"/>
                    </a:lnTo>
                    <a:lnTo>
                      <a:pt x="332" y="410"/>
                    </a:lnTo>
                    <a:lnTo>
                      <a:pt x="332" y="412"/>
                    </a:lnTo>
                    <a:lnTo>
                      <a:pt x="331" y="413"/>
                    </a:lnTo>
                    <a:lnTo>
                      <a:pt x="327" y="413"/>
                    </a:lnTo>
                    <a:lnTo>
                      <a:pt x="325" y="414"/>
                    </a:lnTo>
                    <a:lnTo>
                      <a:pt x="322" y="414"/>
                    </a:lnTo>
                    <a:lnTo>
                      <a:pt x="321" y="415"/>
                    </a:lnTo>
                    <a:lnTo>
                      <a:pt x="321" y="417"/>
                    </a:lnTo>
                    <a:lnTo>
                      <a:pt x="322" y="419"/>
                    </a:lnTo>
                    <a:lnTo>
                      <a:pt x="323" y="421"/>
                    </a:lnTo>
                    <a:lnTo>
                      <a:pt x="325" y="422"/>
                    </a:lnTo>
                    <a:lnTo>
                      <a:pt x="327" y="422"/>
                    </a:lnTo>
                    <a:lnTo>
                      <a:pt x="331" y="422"/>
                    </a:lnTo>
                    <a:lnTo>
                      <a:pt x="334" y="421"/>
                    </a:lnTo>
                    <a:lnTo>
                      <a:pt x="335" y="421"/>
                    </a:lnTo>
                    <a:lnTo>
                      <a:pt x="336" y="421"/>
                    </a:lnTo>
                    <a:lnTo>
                      <a:pt x="337" y="427"/>
                    </a:lnTo>
                    <a:lnTo>
                      <a:pt x="339" y="429"/>
                    </a:lnTo>
                    <a:lnTo>
                      <a:pt x="340" y="431"/>
                    </a:lnTo>
                    <a:lnTo>
                      <a:pt x="342" y="432"/>
                    </a:lnTo>
                    <a:lnTo>
                      <a:pt x="344" y="433"/>
                    </a:lnTo>
                    <a:lnTo>
                      <a:pt x="346" y="434"/>
                    </a:lnTo>
                    <a:lnTo>
                      <a:pt x="346" y="436"/>
                    </a:lnTo>
                    <a:lnTo>
                      <a:pt x="344" y="438"/>
                    </a:lnTo>
                    <a:lnTo>
                      <a:pt x="342" y="442"/>
                    </a:lnTo>
                    <a:lnTo>
                      <a:pt x="342" y="445"/>
                    </a:lnTo>
                    <a:lnTo>
                      <a:pt x="342" y="452"/>
                    </a:lnTo>
                    <a:lnTo>
                      <a:pt x="344" y="456"/>
                    </a:lnTo>
                    <a:lnTo>
                      <a:pt x="344" y="460"/>
                    </a:lnTo>
                    <a:lnTo>
                      <a:pt x="346" y="462"/>
                    </a:lnTo>
                    <a:lnTo>
                      <a:pt x="346" y="464"/>
                    </a:lnTo>
                    <a:lnTo>
                      <a:pt x="348" y="466"/>
                    </a:lnTo>
                    <a:lnTo>
                      <a:pt x="349" y="470"/>
                    </a:lnTo>
                    <a:lnTo>
                      <a:pt x="348" y="476"/>
                    </a:lnTo>
                    <a:lnTo>
                      <a:pt x="348" y="478"/>
                    </a:lnTo>
                    <a:lnTo>
                      <a:pt x="346" y="481"/>
                    </a:lnTo>
                    <a:lnTo>
                      <a:pt x="344" y="485"/>
                    </a:lnTo>
                    <a:lnTo>
                      <a:pt x="341" y="488"/>
                    </a:lnTo>
                    <a:lnTo>
                      <a:pt x="337" y="490"/>
                    </a:lnTo>
                    <a:lnTo>
                      <a:pt x="335" y="493"/>
                    </a:lnTo>
                    <a:lnTo>
                      <a:pt x="334" y="494"/>
                    </a:lnTo>
                    <a:lnTo>
                      <a:pt x="334" y="495"/>
                    </a:lnTo>
                    <a:lnTo>
                      <a:pt x="332" y="497"/>
                    </a:lnTo>
                    <a:lnTo>
                      <a:pt x="329" y="498"/>
                    </a:lnTo>
                    <a:lnTo>
                      <a:pt x="327" y="500"/>
                    </a:lnTo>
                    <a:lnTo>
                      <a:pt x="326" y="502"/>
                    </a:lnTo>
                    <a:lnTo>
                      <a:pt x="325" y="502"/>
                    </a:lnTo>
                    <a:lnTo>
                      <a:pt x="323" y="503"/>
                    </a:lnTo>
                    <a:lnTo>
                      <a:pt x="323" y="504"/>
                    </a:lnTo>
                    <a:lnTo>
                      <a:pt x="322" y="505"/>
                    </a:lnTo>
                    <a:lnTo>
                      <a:pt x="318" y="508"/>
                    </a:lnTo>
                    <a:lnTo>
                      <a:pt x="316" y="508"/>
                    </a:lnTo>
                    <a:lnTo>
                      <a:pt x="312" y="508"/>
                    </a:lnTo>
                    <a:lnTo>
                      <a:pt x="310" y="508"/>
                    </a:lnTo>
                    <a:lnTo>
                      <a:pt x="307" y="507"/>
                    </a:lnTo>
                    <a:lnTo>
                      <a:pt x="306" y="508"/>
                    </a:lnTo>
                    <a:lnTo>
                      <a:pt x="303" y="508"/>
                    </a:lnTo>
                    <a:lnTo>
                      <a:pt x="298" y="512"/>
                    </a:lnTo>
                    <a:lnTo>
                      <a:pt x="294" y="516"/>
                    </a:lnTo>
                    <a:lnTo>
                      <a:pt x="294" y="516"/>
                    </a:lnTo>
                    <a:lnTo>
                      <a:pt x="291" y="512"/>
                    </a:lnTo>
                    <a:lnTo>
                      <a:pt x="288" y="511"/>
                    </a:lnTo>
                    <a:lnTo>
                      <a:pt x="284" y="509"/>
                    </a:lnTo>
                    <a:lnTo>
                      <a:pt x="282" y="508"/>
                    </a:lnTo>
                    <a:lnTo>
                      <a:pt x="279" y="505"/>
                    </a:lnTo>
                    <a:lnTo>
                      <a:pt x="279" y="504"/>
                    </a:lnTo>
                    <a:lnTo>
                      <a:pt x="279" y="503"/>
                    </a:lnTo>
                    <a:lnTo>
                      <a:pt x="279" y="502"/>
                    </a:lnTo>
                    <a:lnTo>
                      <a:pt x="278" y="500"/>
                    </a:lnTo>
                    <a:lnTo>
                      <a:pt x="278" y="498"/>
                    </a:lnTo>
                    <a:lnTo>
                      <a:pt x="278" y="497"/>
                    </a:lnTo>
                    <a:lnTo>
                      <a:pt x="277" y="495"/>
                    </a:lnTo>
                    <a:lnTo>
                      <a:pt x="275" y="495"/>
                    </a:lnTo>
                    <a:lnTo>
                      <a:pt x="274" y="495"/>
                    </a:lnTo>
                    <a:lnTo>
                      <a:pt x="273" y="497"/>
                    </a:lnTo>
                    <a:lnTo>
                      <a:pt x="271" y="498"/>
                    </a:lnTo>
                    <a:lnTo>
                      <a:pt x="269" y="500"/>
                    </a:lnTo>
                    <a:lnTo>
                      <a:pt x="268" y="500"/>
                    </a:lnTo>
                    <a:lnTo>
                      <a:pt x="268" y="498"/>
                    </a:lnTo>
                    <a:lnTo>
                      <a:pt x="268" y="497"/>
                    </a:lnTo>
                    <a:lnTo>
                      <a:pt x="268" y="495"/>
                    </a:lnTo>
                    <a:lnTo>
                      <a:pt x="268" y="494"/>
                    </a:lnTo>
                    <a:lnTo>
                      <a:pt x="268" y="492"/>
                    </a:lnTo>
                    <a:lnTo>
                      <a:pt x="268" y="483"/>
                    </a:lnTo>
                    <a:lnTo>
                      <a:pt x="264" y="480"/>
                    </a:lnTo>
                    <a:lnTo>
                      <a:pt x="264" y="479"/>
                    </a:lnTo>
                    <a:lnTo>
                      <a:pt x="263" y="478"/>
                    </a:lnTo>
                    <a:lnTo>
                      <a:pt x="261" y="476"/>
                    </a:lnTo>
                    <a:lnTo>
                      <a:pt x="259" y="475"/>
                    </a:lnTo>
                    <a:lnTo>
                      <a:pt x="252" y="471"/>
                    </a:lnTo>
                    <a:lnTo>
                      <a:pt x="251" y="467"/>
                    </a:lnTo>
                    <a:lnTo>
                      <a:pt x="247" y="466"/>
                    </a:lnTo>
                    <a:lnTo>
                      <a:pt x="245" y="466"/>
                    </a:lnTo>
                    <a:lnTo>
                      <a:pt x="244" y="465"/>
                    </a:lnTo>
                    <a:lnTo>
                      <a:pt x="240" y="464"/>
                    </a:lnTo>
                    <a:lnTo>
                      <a:pt x="239" y="464"/>
                    </a:lnTo>
                    <a:lnTo>
                      <a:pt x="236" y="464"/>
                    </a:lnTo>
                    <a:lnTo>
                      <a:pt x="235" y="464"/>
                    </a:lnTo>
                    <a:lnTo>
                      <a:pt x="233" y="462"/>
                    </a:lnTo>
                    <a:lnTo>
                      <a:pt x="232" y="461"/>
                    </a:lnTo>
                    <a:lnTo>
                      <a:pt x="230" y="461"/>
                    </a:lnTo>
                    <a:lnTo>
                      <a:pt x="228" y="460"/>
                    </a:lnTo>
                    <a:lnTo>
                      <a:pt x="228" y="459"/>
                    </a:lnTo>
                    <a:lnTo>
                      <a:pt x="227" y="457"/>
                    </a:lnTo>
                    <a:lnTo>
                      <a:pt x="227" y="456"/>
                    </a:lnTo>
                    <a:lnTo>
                      <a:pt x="223" y="456"/>
                    </a:lnTo>
                    <a:lnTo>
                      <a:pt x="222" y="453"/>
                    </a:lnTo>
                    <a:lnTo>
                      <a:pt x="218" y="453"/>
                    </a:lnTo>
                    <a:lnTo>
                      <a:pt x="216" y="452"/>
                    </a:lnTo>
                    <a:lnTo>
                      <a:pt x="214" y="452"/>
                    </a:lnTo>
                    <a:lnTo>
                      <a:pt x="213" y="451"/>
                    </a:lnTo>
                    <a:lnTo>
                      <a:pt x="212" y="450"/>
                    </a:lnTo>
                    <a:lnTo>
                      <a:pt x="209" y="448"/>
                    </a:lnTo>
                    <a:lnTo>
                      <a:pt x="208" y="448"/>
                    </a:lnTo>
                    <a:lnTo>
                      <a:pt x="207" y="448"/>
                    </a:lnTo>
                    <a:lnTo>
                      <a:pt x="204" y="447"/>
                    </a:lnTo>
                    <a:lnTo>
                      <a:pt x="203" y="446"/>
                    </a:lnTo>
                    <a:lnTo>
                      <a:pt x="202" y="446"/>
                    </a:lnTo>
                    <a:lnTo>
                      <a:pt x="199" y="446"/>
                    </a:lnTo>
                    <a:lnTo>
                      <a:pt x="198" y="445"/>
                    </a:lnTo>
                    <a:lnTo>
                      <a:pt x="197" y="445"/>
                    </a:lnTo>
                    <a:lnTo>
                      <a:pt x="194" y="445"/>
                    </a:lnTo>
                    <a:lnTo>
                      <a:pt x="194" y="446"/>
                    </a:lnTo>
                    <a:lnTo>
                      <a:pt x="192" y="447"/>
                    </a:lnTo>
                    <a:lnTo>
                      <a:pt x="190" y="446"/>
                    </a:lnTo>
                    <a:lnTo>
                      <a:pt x="189" y="445"/>
                    </a:lnTo>
                    <a:lnTo>
                      <a:pt x="188" y="443"/>
                    </a:lnTo>
                    <a:lnTo>
                      <a:pt x="188" y="442"/>
                    </a:lnTo>
                    <a:lnTo>
                      <a:pt x="189" y="441"/>
                    </a:lnTo>
                    <a:lnTo>
                      <a:pt x="192" y="441"/>
                    </a:lnTo>
                    <a:lnTo>
                      <a:pt x="193" y="438"/>
                    </a:lnTo>
                    <a:lnTo>
                      <a:pt x="193" y="437"/>
                    </a:lnTo>
                    <a:lnTo>
                      <a:pt x="192" y="436"/>
                    </a:lnTo>
                    <a:lnTo>
                      <a:pt x="189" y="434"/>
                    </a:lnTo>
                    <a:lnTo>
                      <a:pt x="187" y="433"/>
                    </a:lnTo>
                    <a:lnTo>
                      <a:pt x="185" y="433"/>
                    </a:lnTo>
                    <a:lnTo>
                      <a:pt x="185" y="434"/>
                    </a:lnTo>
                    <a:lnTo>
                      <a:pt x="184" y="436"/>
                    </a:lnTo>
                    <a:lnTo>
                      <a:pt x="183" y="436"/>
                    </a:lnTo>
                    <a:lnTo>
                      <a:pt x="183" y="434"/>
                    </a:lnTo>
                    <a:lnTo>
                      <a:pt x="183" y="433"/>
                    </a:lnTo>
                    <a:lnTo>
                      <a:pt x="182" y="433"/>
                    </a:lnTo>
                    <a:lnTo>
                      <a:pt x="179" y="433"/>
                    </a:lnTo>
                    <a:lnTo>
                      <a:pt x="178" y="433"/>
                    </a:lnTo>
                    <a:lnTo>
                      <a:pt x="176" y="432"/>
                    </a:lnTo>
                    <a:lnTo>
                      <a:pt x="175" y="431"/>
                    </a:lnTo>
                    <a:lnTo>
                      <a:pt x="175" y="433"/>
                    </a:lnTo>
                    <a:lnTo>
                      <a:pt x="174" y="433"/>
                    </a:lnTo>
                    <a:lnTo>
                      <a:pt x="173" y="434"/>
                    </a:lnTo>
                    <a:lnTo>
                      <a:pt x="171" y="432"/>
                    </a:lnTo>
                    <a:lnTo>
                      <a:pt x="171" y="428"/>
                    </a:lnTo>
                    <a:lnTo>
                      <a:pt x="170" y="426"/>
                    </a:lnTo>
                    <a:lnTo>
                      <a:pt x="170" y="422"/>
                    </a:lnTo>
                    <a:lnTo>
                      <a:pt x="170" y="421"/>
                    </a:lnTo>
                    <a:lnTo>
                      <a:pt x="170" y="419"/>
                    </a:lnTo>
                    <a:lnTo>
                      <a:pt x="171" y="418"/>
                    </a:lnTo>
                    <a:lnTo>
                      <a:pt x="171" y="417"/>
                    </a:lnTo>
                    <a:lnTo>
                      <a:pt x="173" y="415"/>
                    </a:lnTo>
                    <a:lnTo>
                      <a:pt x="173" y="414"/>
                    </a:lnTo>
                    <a:lnTo>
                      <a:pt x="171" y="414"/>
                    </a:lnTo>
                    <a:lnTo>
                      <a:pt x="170" y="413"/>
                    </a:lnTo>
                    <a:lnTo>
                      <a:pt x="170" y="412"/>
                    </a:lnTo>
                    <a:lnTo>
                      <a:pt x="170" y="410"/>
                    </a:lnTo>
                    <a:lnTo>
                      <a:pt x="171" y="408"/>
                    </a:lnTo>
                    <a:lnTo>
                      <a:pt x="173" y="408"/>
                    </a:lnTo>
                    <a:lnTo>
                      <a:pt x="174" y="408"/>
                    </a:lnTo>
                    <a:lnTo>
                      <a:pt x="175" y="408"/>
                    </a:lnTo>
                    <a:lnTo>
                      <a:pt x="175" y="407"/>
                    </a:lnTo>
                    <a:lnTo>
                      <a:pt x="174" y="405"/>
                    </a:lnTo>
                    <a:lnTo>
                      <a:pt x="173" y="404"/>
                    </a:lnTo>
                    <a:lnTo>
                      <a:pt x="170" y="403"/>
                    </a:lnTo>
                    <a:lnTo>
                      <a:pt x="169" y="402"/>
                    </a:lnTo>
                    <a:lnTo>
                      <a:pt x="168" y="402"/>
                    </a:lnTo>
                    <a:lnTo>
                      <a:pt x="165" y="400"/>
                    </a:lnTo>
                    <a:lnTo>
                      <a:pt x="165" y="399"/>
                    </a:lnTo>
                    <a:lnTo>
                      <a:pt x="165" y="398"/>
                    </a:lnTo>
                    <a:lnTo>
                      <a:pt x="168" y="394"/>
                    </a:lnTo>
                    <a:lnTo>
                      <a:pt x="169" y="393"/>
                    </a:lnTo>
                    <a:lnTo>
                      <a:pt x="170" y="391"/>
                    </a:lnTo>
                    <a:lnTo>
                      <a:pt x="170" y="390"/>
                    </a:lnTo>
                    <a:lnTo>
                      <a:pt x="169" y="389"/>
                    </a:lnTo>
                    <a:lnTo>
                      <a:pt x="165" y="388"/>
                    </a:lnTo>
                    <a:lnTo>
                      <a:pt x="162" y="385"/>
                    </a:lnTo>
                    <a:lnTo>
                      <a:pt x="161" y="384"/>
                    </a:lnTo>
                    <a:lnTo>
                      <a:pt x="160" y="383"/>
                    </a:lnTo>
                    <a:lnTo>
                      <a:pt x="159" y="379"/>
                    </a:lnTo>
                    <a:lnTo>
                      <a:pt x="159" y="377"/>
                    </a:lnTo>
                    <a:lnTo>
                      <a:pt x="157" y="377"/>
                    </a:lnTo>
                    <a:lnTo>
                      <a:pt x="156" y="377"/>
                    </a:lnTo>
                    <a:lnTo>
                      <a:pt x="156" y="379"/>
                    </a:lnTo>
                    <a:lnTo>
                      <a:pt x="155" y="379"/>
                    </a:lnTo>
                    <a:lnTo>
                      <a:pt x="154" y="377"/>
                    </a:lnTo>
                    <a:lnTo>
                      <a:pt x="152" y="376"/>
                    </a:lnTo>
                    <a:lnTo>
                      <a:pt x="150" y="375"/>
                    </a:lnTo>
                    <a:lnTo>
                      <a:pt x="147" y="374"/>
                    </a:lnTo>
                    <a:lnTo>
                      <a:pt x="146" y="374"/>
                    </a:lnTo>
                    <a:lnTo>
                      <a:pt x="146" y="375"/>
                    </a:lnTo>
                    <a:lnTo>
                      <a:pt x="146" y="376"/>
                    </a:lnTo>
                    <a:lnTo>
                      <a:pt x="146" y="379"/>
                    </a:lnTo>
                    <a:lnTo>
                      <a:pt x="146" y="381"/>
                    </a:lnTo>
                    <a:lnTo>
                      <a:pt x="146" y="383"/>
                    </a:lnTo>
                    <a:lnTo>
                      <a:pt x="146" y="384"/>
                    </a:lnTo>
                    <a:lnTo>
                      <a:pt x="145" y="384"/>
                    </a:lnTo>
                    <a:lnTo>
                      <a:pt x="142" y="384"/>
                    </a:lnTo>
                    <a:lnTo>
                      <a:pt x="140" y="384"/>
                    </a:lnTo>
                    <a:lnTo>
                      <a:pt x="140" y="383"/>
                    </a:lnTo>
                    <a:lnTo>
                      <a:pt x="138" y="383"/>
                    </a:lnTo>
                    <a:lnTo>
                      <a:pt x="137" y="383"/>
                    </a:lnTo>
                    <a:lnTo>
                      <a:pt x="135" y="381"/>
                    </a:lnTo>
                    <a:lnTo>
                      <a:pt x="133" y="379"/>
                    </a:lnTo>
                    <a:lnTo>
                      <a:pt x="133" y="376"/>
                    </a:lnTo>
                    <a:lnTo>
                      <a:pt x="133" y="375"/>
                    </a:lnTo>
                    <a:lnTo>
                      <a:pt x="132" y="374"/>
                    </a:lnTo>
                    <a:lnTo>
                      <a:pt x="132" y="372"/>
                    </a:lnTo>
                    <a:lnTo>
                      <a:pt x="132" y="371"/>
                    </a:lnTo>
                    <a:lnTo>
                      <a:pt x="133" y="371"/>
                    </a:lnTo>
                    <a:lnTo>
                      <a:pt x="137" y="371"/>
                    </a:lnTo>
                    <a:lnTo>
                      <a:pt x="140" y="372"/>
                    </a:lnTo>
                    <a:lnTo>
                      <a:pt x="140" y="371"/>
                    </a:lnTo>
                    <a:lnTo>
                      <a:pt x="140" y="369"/>
                    </a:lnTo>
                    <a:lnTo>
                      <a:pt x="140" y="367"/>
                    </a:lnTo>
                    <a:lnTo>
                      <a:pt x="140" y="366"/>
                    </a:lnTo>
                    <a:lnTo>
                      <a:pt x="138" y="364"/>
                    </a:lnTo>
                    <a:lnTo>
                      <a:pt x="135" y="364"/>
                    </a:lnTo>
                    <a:lnTo>
                      <a:pt x="133" y="366"/>
                    </a:lnTo>
                    <a:lnTo>
                      <a:pt x="132" y="366"/>
                    </a:lnTo>
                    <a:lnTo>
                      <a:pt x="130" y="366"/>
                    </a:lnTo>
                    <a:lnTo>
                      <a:pt x="128" y="367"/>
                    </a:lnTo>
                    <a:lnTo>
                      <a:pt x="127" y="367"/>
                    </a:lnTo>
                    <a:lnTo>
                      <a:pt x="126" y="367"/>
                    </a:lnTo>
                    <a:lnTo>
                      <a:pt x="123" y="367"/>
                    </a:lnTo>
                    <a:lnTo>
                      <a:pt x="121" y="366"/>
                    </a:lnTo>
                    <a:lnTo>
                      <a:pt x="119" y="366"/>
                    </a:lnTo>
                    <a:lnTo>
                      <a:pt x="119" y="362"/>
                    </a:lnTo>
                    <a:lnTo>
                      <a:pt x="121" y="362"/>
                    </a:lnTo>
                    <a:lnTo>
                      <a:pt x="124" y="362"/>
                    </a:lnTo>
                    <a:lnTo>
                      <a:pt x="126" y="362"/>
                    </a:lnTo>
                    <a:lnTo>
                      <a:pt x="126" y="361"/>
                    </a:lnTo>
                    <a:lnTo>
                      <a:pt x="126" y="360"/>
                    </a:lnTo>
                    <a:lnTo>
                      <a:pt x="127" y="358"/>
                    </a:lnTo>
                    <a:lnTo>
                      <a:pt x="128" y="358"/>
                    </a:lnTo>
                    <a:lnTo>
                      <a:pt x="128" y="357"/>
                    </a:lnTo>
                    <a:lnTo>
                      <a:pt x="128" y="356"/>
                    </a:lnTo>
                    <a:lnTo>
                      <a:pt x="128" y="355"/>
                    </a:lnTo>
                    <a:lnTo>
                      <a:pt x="130" y="353"/>
                    </a:lnTo>
                    <a:lnTo>
                      <a:pt x="130" y="352"/>
                    </a:lnTo>
                    <a:lnTo>
                      <a:pt x="130" y="348"/>
                    </a:lnTo>
                    <a:lnTo>
                      <a:pt x="130" y="347"/>
                    </a:lnTo>
                    <a:lnTo>
                      <a:pt x="130" y="345"/>
                    </a:lnTo>
                    <a:lnTo>
                      <a:pt x="130" y="343"/>
                    </a:lnTo>
                    <a:lnTo>
                      <a:pt x="127" y="343"/>
                    </a:lnTo>
                    <a:lnTo>
                      <a:pt x="126" y="342"/>
                    </a:lnTo>
                    <a:lnTo>
                      <a:pt x="126" y="341"/>
                    </a:lnTo>
                    <a:lnTo>
                      <a:pt x="124" y="339"/>
                    </a:lnTo>
                    <a:lnTo>
                      <a:pt x="123" y="341"/>
                    </a:lnTo>
                    <a:lnTo>
                      <a:pt x="123" y="342"/>
                    </a:lnTo>
                    <a:lnTo>
                      <a:pt x="121" y="343"/>
                    </a:lnTo>
                    <a:lnTo>
                      <a:pt x="119" y="343"/>
                    </a:lnTo>
                    <a:lnTo>
                      <a:pt x="118" y="343"/>
                    </a:lnTo>
                    <a:lnTo>
                      <a:pt x="117" y="345"/>
                    </a:lnTo>
                    <a:lnTo>
                      <a:pt x="117" y="347"/>
                    </a:lnTo>
                    <a:lnTo>
                      <a:pt x="117" y="348"/>
                    </a:lnTo>
                    <a:lnTo>
                      <a:pt x="117" y="351"/>
                    </a:lnTo>
                    <a:lnTo>
                      <a:pt x="114" y="351"/>
                    </a:lnTo>
                    <a:lnTo>
                      <a:pt x="113" y="351"/>
                    </a:lnTo>
                    <a:lnTo>
                      <a:pt x="113" y="352"/>
                    </a:lnTo>
                    <a:lnTo>
                      <a:pt x="112" y="353"/>
                    </a:lnTo>
                    <a:lnTo>
                      <a:pt x="111" y="353"/>
                    </a:lnTo>
                    <a:lnTo>
                      <a:pt x="108" y="352"/>
                    </a:lnTo>
                    <a:lnTo>
                      <a:pt x="108" y="351"/>
                    </a:lnTo>
                    <a:lnTo>
                      <a:pt x="108" y="347"/>
                    </a:lnTo>
                    <a:lnTo>
                      <a:pt x="109" y="345"/>
                    </a:lnTo>
                    <a:lnTo>
                      <a:pt x="111" y="343"/>
                    </a:lnTo>
                    <a:lnTo>
                      <a:pt x="112" y="341"/>
                    </a:lnTo>
                    <a:lnTo>
                      <a:pt x="111" y="338"/>
                    </a:lnTo>
                    <a:lnTo>
                      <a:pt x="109" y="337"/>
                    </a:lnTo>
                    <a:lnTo>
                      <a:pt x="109" y="334"/>
                    </a:lnTo>
                    <a:lnTo>
                      <a:pt x="109" y="333"/>
                    </a:lnTo>
                    <a:lnTo>
                      <a:pt x="108" y="332"/>
                    </a:lnTo>
                    <a:lnTo>
                      <a:pt x="105" y="331"/>
                    </a:lnTo>
                    <a:lnTo>
                      <a:pt x="105" y="329"/>
                    </a:lnTo>
                    <a:lnTo>
                      <a:pt x="105" y="328"/>
                    </a:lnTo>
                    <a:lnTo>
                      <a:pt x="105" y="327"/>
                    </a:lnTo>
                    <a:lnTo>
                      <a:pt x="105" y="326"/>
                    </a:lnTo>
                    <a:lnTo>
                      <a:pt x="105" y="324"/>
                    </a:lnTo>
                    <a:lnTo>
                      <a:pt x="104" y="324"/>
                    </a:lnTo>
                    <a:lnTo>
                      <a:pt x="104" y="323"/>
                    </a:lnTo>
                    <a:lnTo>
                      <a:pt x="104" y="322"/>
                    </a:lnTo>
                    <a:lnTo>
                      <a:pt x="104" y="319"/>
                    </a:lnTo>
                    <a:lnTo>
                      <a:pt x="104" y="315"/>
                    </a:lnTo>
                    <a:lnTo>
                      <a:pt x="105" y="314"/>
                    </a:lnTo>
                    <a:lnTo>
                      <a:pt x="108" y="314"/>
                    </a:lnTo>
                    <a:lnTo>
                      <a:pt x="109" y="313"/>
                    </a:lnTo>
                    <a:lnTo>
                      <a:pt x="109" y="312"/>
                    </a:lnTo>
                    <a:lnTo>
                      <a:pt x="108" y="312"/>
                    </a:lnTo>
                    <a:lnTo>
                      <a:pt x="105" y="309"/>
                    </a:lnTo>
                    <a:lnTo>
                      <a:pt x="105" y="308"/>
                    </a:lnTo>
                    <a:lnTo>
                      <a:pt x="104" y="304"/>
                    </a:lnTo>
                    <a:lnTo>
                      <a:pt x="103" y="301"/>
                    </a:lnTo>
                    <a:lnTo>
                      <a:pt x="102" y="301"/>
                    </a:lnTo>
                    <a:lnTo>
                      <a:pt x="100" y="303"/>
                    </a:lnTo>
                    <a:lnTo>
                      <a:pt x="98" y="304"/>
                    </a:lnTo>
                    <a:lnTo>
                      <a:pt x="95" y="304"/>
                    </a:lnTo>
                    <a:lnTo>
                      <a:pt x="93" y="303"/>
                    </a:lnTo>
                    <a:lnTo>
                      <a:pt x="93" y="300"/>
                    </a:lnTo>
                    <a:lnTo>
                      <a:pt x="93" y="298"/>
                    </a:lnTo>
                    <a:lnTo>
                      <a:pt x="93" y="295"/>
                    </a:lnTo>
                    <a:lnTo>
                      <a:pt x="93" y="294"/>
                    </a:lnTo>
                    <a:lnTo>
                      <a:pt x="89" y="293"/>
                    </a:lnTo>
                    <a:lnTo>
                      <a:pt x="86" y="293"/>
                    </a:lnTo>
                    <a:lnTo>
                      <a:pt x="84" y="293"/>
                    </a:lnTo>
                    <a:lnTo>
                      <a:pt x="81" y="290"/>
                    </a:lnTo>
                    <a:lnTo>
                      <a:pt x="80" y="290"/>
                    </a:lnTo>
                    <a:lnTo>
                      <a:pt x="76" y="288"/>
                    </a:lnTo>
                    <a:lnTo>
                      <a:pt x="75" y="286"/>
                    </a:lnTo>
                    <a:lnTo>
                      <a:pt x="74" y="285"/>
                    </a:lnTo>
                    <a:lnTo>
                      <a:pt x="73" y="284"/>
                    </a:lnTo>
                    <a:lnTo>
                      <a:pt x="71" y="282"/>
                    </a:lnTo>
                    <a:lnTo>
                      <a:pt x="70" y="282"/>
                    </a:lnTo>
                    <a:lnTo>
                      <a:pt x="67" y="284"/>
                    </a:lnTo>
                    <a:lnTo>
                      <a:pt x="66" y="284"/>
                    </a:lnTo>
                    <a:lnTo>
                      <a:pt x="65" y="285"/>
                    </a:lnTo>
                    <a:lnTo>
                      <a:pt x="64" y="286"/>
                    </a:lnTo>
                    <a:lnTo>
                      <a:pt x="61" y="285"/>
                    </a:lnTo>
                    <a:lnTo>
                      <a:pt x="60" y="285"/>
                    </a:lnTo>
                    <a:lnTo>
                      <a:pt x="59" y="285"/>
                    </a:lnTo>
                    <a:lnTo>
                      <a:pt x="57" y="285"/>
                    </a:lnTo>
                    <a:lnTo>
                      <a:pt x="55" y="285"/>
                    </a:lnTo>
                    <a:lnTo>
                      <a:pt x="53" y="285"/>
                    </a:lnTo>
                    <a:lnTo>
                      <a:pt x="52" y="284"/>
                    </a:lnTo>
                    <a:lnTo>
                      <a:pt x="51" y="285"/>
                    </a:lnTo>
                    <a:lnTo>
                      <a:pt x="50" y="285"/>
                    </a:lnTo>
                    <a:lnTo>
                      <a:pt x="48" y="286"/>
                    </a:lnTo>
                    <a:lnTo>
                      <a:pt x="43" y="286"/>
                    </a:lnTo>
                    <a:lnTo>
                      <a:pt x="42" y="28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2" name="Freeform 242">
                <a:extLst>
                  <a:ext uri="{FF2B5EF4-FFF2-40B4-BE49-F238E27FC236}">
                    <a16:creationId xmlns:a16="http://schemas.microsoft.com/office/drawing/2014/main" id="{7628F7F9-88A2-4FC7-923A-9A0C7A74D01F}"/>
                  </a:ext>
                </a:extLst>
              </p:cNvPr>
              <p:cNvSpPr>
                <a:spLocks/>
              </p:cNvSpPr>
              <p:nvPr/>
            </p:nvSpPr>
            <p:spPr bwMode="auto">
              <a:xfrm>
                <a:off x="4606925" y="2670176"/>
                <a:ext cx="717550" cy="600075"/>
              </a:xfrm>
              <a:custGeom>
                <a:avLst/>
                <a:gdLst>
                  <a:gd name="T0" fmla="*/ 206 w 452"/>
                  <a:gd name="T1" fmla="*/ 292 h 378"/>
                  <a:gd name="T2" fmla="*/ 178 w 452"/>
                  <a:gd name="T3" fmla="*/ 269 h 378"/>
                  <a:gd name="T4" fmla="*/ 145 w 452"/>
                  <a:gd name="T5" fmla="*/ 272 h 378"/>
                  <a:gd name="T6" fmla="*/ 124 w 452"/>
                  <a:gd name="T7" fmla="*/ 292 h 378"/>
                  <a:gd name="T8" fmla="*/ 109 w 452"/>
                  <a:gd name="T9" fmla="*/ 267 h 378"/>
                  <a:gd name="T10" fmla="*/ 77 w 452"/>
                  <a:gd name="T11" fmla="*/ 269 h 378"/>
                  <a:gd name="T12" fmla="*/ 47 w 452"/>
                  <a:gd name="T13" fmla="*/ 258 h 378"/>
                  <a:gd name="T14" fmla="*/ 25 w 452"/>
                  <a:gd name="T15" fmla="*/ 213 h 378"/>
                  <a:gd name="T16" fmla="*/ 5 w 452"/>
                  <a:gd name="T17" fmla="*/ 160 h 378"/>
                  <a:gd name="T18" fmla="*/ 1 w 452"/>
                  <a:gd name="T19" fmla="*/ 144 h 378"/>
                  <a:gd name="T20" fmla="*/ 2 w 452"/>
                  <a:gd name="T21" fmla="*/ 135 h 378"/>
                  <a:gd name="T22" fmla="*/ 19 w 452"/>
                  <a:gd name="T23" fmla="*/ 132 h 378"/>
                  <a:gd name="T24" fmla="*/ 31 w 452"/>
                  <a:gd name="T25" fmla="*/ 144 h 378"/>
                  <a:gd name="T26" fmla="*/ 50 w 452"/>
                  <a:gd name="T27" fmla="*/ 132 h 378"/>
                  <a:gd name="T28" fmla="*/ 76 w 452"/>
                  <a:gd name="T29" fmla="*/ 131 h 378"/>
                  <a:gd name="T30" fmla="*/ 104 w 452"/>
                  <a:gd name="T31" fmla="*/ 112 h 378"/>
                  <a:gd name="T32" fmla="*/ 124 w 452"/>
                  <a:gd name="T33" fmla="*/ 104 h 378"/>
                  <a:gd name="T34" fmla="*/ 135 w 452"/>
                  <a:gd name="T35" fmla="*/ 87 h 378"/>
                  <a:gd name="T36" fmla="*/ 149 w 452"/>
                  <a:gd name="T37" fmla="*/ 73 h 378"/>
                  <a:gd name="T38" fmla="*/ 148 w 452"/>
                  <a:gd name="T39" fmla="*/ 61 h 378"/>
                  <a:gd name="T40" fmla="*/ 167 w 452"/>
                  <a:gd name="T41" fmla="*/ 44 h 378"/>
                  <a:gd name="T42" fmla="*/ 177 w 452"/>
                  <a:gd name="T43" fmla="*/ 26 h 378"/>
                  <a:gd name="T44" fmla="*/ 195 w 452"/>
                  <a:gd name="T45" fmla="*/ 14 h 378"/>
                  <a:gd name="T46" fmla="*/ 211 w 452"/>
                  <a:gd name="T47" fmla="*/ 3 h 378"/>
                  <a:gd name="T48" fmla="*/ 228 w 452"/>
                  <a:gd name="T49" fmla="*/ 3 h 378"/>
                  <a:gd name="T50" fmla="*/ 247 w 452"/>
                  <a:gd name="T51" fmla="*/ 18 h 378"/>
                  <a:gd name="T52" fmla="*/ 263 w 452"/>
                  <a:gd name="T53" fmla="*/ 30 h 378"/>
                  <a:gd name="T54" fmla="*/ 259 w 452"/>
                  <a:gd name="T55" fmla="*/ 45 h 378"/>
                  <a:gd name="T56" fmla="*/ 263 w 452"/>
                  <a:gd name="T57" fmla="*/ 63 h 378"/>
                  <a:gd name="T58" fmla="*/ 271 w 452"/>
                  <a:gd name="T59" fmla="*/ 65 h 378"/>
                  <a:gd name="T60" fmla="*/ 284 w 452"/>
                  <a:gd name="T61" fmla="*/ 61 h 378"/>
                  <a:gd name="T62" fmla="*/ 280 w 452"/>
                  <a:gd name="T63" fmla="*/ 78 h 378"/>
                  <a:gd name="T64" fmla="*/ 282 w 452"/>
                  <a:gd name="T65" fmla="*/ 85 h 378"/>
                  <a:gd name="T66" fmla="*/ 291 w 452"/>
                  <a:gd name="T67" fmla="*/ 89 h 378"/>
                  <a:gd name="T68" fmla="*/ 294 w 452"/>
                  <a:gd name="T69" fmla="*/ 101 h 378"/>
                  <a:gd name="T70" fmla="*/ 301 w 452"/>
                  <a:gd name="T71" fmla="*/ 92 h 378"/>
                  <a:gd name="T72" fmla="*/ 315 w 452"/>
                  <a:gd name="T73" fmla="*/ 102 h 378"/>
                  <a:gd name="T74" fmla="*/ 322 w 452"/>
                  <a:gd name="T75" fmla="*/ 120 h 378"/>
                  <a:gd name="T76" fmla="*/ 324 w 452"/>
                  <a:gd name="T77" fmla="*/ 130 h 378"/>
                  <a:gd name="T78" fmla="*/ 325 w 452"/>
                  <a:gd name="T79" fmla="*/ 146 h 378"/>
                  <a:gd name="T80" fmla="*/ 337 w 452"/>
                  <a:gd name="T81" fmla="*/ 152 h 378"/>
                  <a:gd name="T82" fmla="*/ 343 w 452"/>
                  <a:gd name="T83" fmla="*/ 159 h 378"/>
                  <a:gd name="T84" fmla="*/ 356 w 452"/>
                  <a:gd name="T85" fmla="*/ 164 h 378"/>
                  <a:gd name="T86" fmla="*/ 376 w 452"/>
                  <a:gd name="T87" fmla="*/ 171 h 378"/>
                  <a:gd name="T88" fmla="*/ 393 w 452"/>
                  <a:gd name="T89" fmla="*/ 182 h 378"/>
                  <a:gd name="T90" fmla="*/ 418 w 452"/>
                  <a:gd name="T91" fmla="*/ 198 h 378"/>
                  <a:gd name="T92" fmla="*/ 428 w 452"/>
                  <a:gd name="T93" fmla="*/ 213 h 378"/>
                  <a:gd name="T94" fmla="*/ 438 w 452"/>
                  <a:gd name="T95" fmla="*/ 227 h 378"/>
                  <a:gd name="T96" fmla="*/ 432 w 452"/>
                  <a:gd name="T97" fmla="*/ 244 h 378"/>
                  <a:gd name="T98" fmla="*/ 425 w 452"/>
                  <a:gd name="T99" fmla="*/ 287 h 378"/>
                  <a:gd name="T100" fmla="*/ 433 w 452"/>
                  <a:gd name="T101" fmla="*/ 310 h 378"/>
                  <a:gd name="T102" fmla="*/ 429 w 452"/>
                  <a:gd name="T103" fmla="*/ 331 h 378"/>
                  <a:gd name="T104" fmla="*/ 438 w 452"/>
                  <a:gd name="T105" fmla="*/ 335 h 378"/>
                  <a:gd name="T106" fmla="*/ 446 w 452"/>
                  <a:gd name="T107" fmla="*/ 359 h 378"/>
                  <a:gd name="T108" fmla="*/ 401 w 452"/>
                  <a:gd name="T109" fmla="*/ 374 h 378"/>
                  <a:gd name="T110" fmla="*/ 362 w 452"/>
                  <a:gd name="T111" fmla="*/ 373 h 378"/>
                  <a:gd name="T112" fmla="*/ 333 w 452"/>
                  <a:gd name="T113" fmla="*/ 373 h 378"/>
                  <a:gd name="T114" fmla="*/ 304 w 452"/>
                  <a:gd name="T115" fmla="*/ 362 h 378"/>
                  <a:gd name="T116" fmla="*/ 252 w 452"/>
                  <a:gd name="T117" fmla="*/ 3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378">
                    <a:moveTo>
                      <a:pt x="237" y="305"/>
                    </a:moveTo>
                    <a:lnTo>
                      <a:pt x="235" y="305"/>
                    </a:lnTo>
                    <a:lnTo>
                      <a:pt x="230" y="305"/>
                    </a:lnTo>
                    <a:lnTo>
                      <a:pt x="224" y="307"/>
                    </a:lnTo>
                    <a:lnTo>
                      <a:pt x="223" y="307"/>
                    </a:lnTo>
                    <a:lnTo>
                      <a:pt x="219" y="303"/>
                    </a:lnTo>
                    <a:lnTo>
                      <a:pt x="215" y="301"/>
                    </a:lnTo>
                    <a:lnTo>
                      <a:pt x="213" y="298"/>
                    </a:lnTo>
                    <a:lnTo>
                      <a:pt x="211" y="294"/>
                    </a:lnTo>
                    <a:lnTo>
                      <a:pt x="209" y="292"/>
                    </a:lnTo>
                    <a:lnTo>
                      <a:pt x="206" y="292"/>
                    </a:lnTo>
                    <a:lnTo>
                      <a:pt x="204" y="289"/>
                    </a:lnTo>
                    <a:lnTo>
                      <a:pt x="200" y="288"/>
                    </a:lnTo>
                    <a:lnTo>
                      <a:pt x="196" y="286"/>
                    </a:lnTo>
                    <a:lnTo>
                      <a:pt x="195" y="283"/>
                    </a:lnTo>
                    <a:lnTo>
                      <a:pt x="194" y="280"/>
                    </a:lnTo>
                    <a:lnTo>
                      <a:pt x="191" y="275"/>
                    </a:lnTo>
                    <a:lnTo>
                      <a:pt x="190" y="274"/>
                    </a:lnTo>
                    <a:lnTo>
                      <a:pt x="187" y="272"/>
                    </a:lnTo>
                    <a:lnTo>
                      <a:pt x="183" y="270"/>
                    </a:lnTo>
                    <a:lnTo>
                      <a:pt x="181" y="270"/>
                    </a:lnTo>
                    <a:lnTo>
                      <a:pt x="178" y="269"/>
                    </a:lnTo>
                    <a:lnTo>
                      <a:pt x="176" y="268"/>
                    </a:lnTo>
                    <a:lnTo>
                      <a:pt x="169" y="267"/>
                    </a:lnTo>
                    <a:lnTo>
                      <a:pt x="166" y="265"/>
                    </a:lnTo>
                    <a:lnTo>
                      <a:pt x="162" y="264"/>
                    </a:lnTo>
                    <a:lnTo>
                      <a:pt x="159" y="263"/>
                    </a:lnTo>
                    <a:lnTo>
                      <a:pt x="156" y="260"/>
                    </a:lnTo>
                    <a:lnTo>
                      <a:pt x="152" y="259"/>
                    </a:lnTo>
                    <a:lnTo>
                      <a:pt x="150" y="259"/>
                    </a:lnTo>
                    <a:lnTo>
                      <a:pt x="149" y="260"/>
                    </a:lnTo>
                    <a:lnTo>
                      <a:pt x="147" y="267"/>
                    </a:lnTo>
                    <a:lnTo>
                      <a:pt x="145" y="272"/>
                    </a:lnTo>
                    <a:lnTo>
                      <a:pt x="144" y="275"/>
                    </a:lnTo>
                    <a:lnTo>
                      <a:pt x="144" y="279"/>
                    </a:lnTo>
                    <a:lnTo>
                      <a:pt x="143" y="282"/>
                    </a:lnTo>
                    <a:lnTo>
                      <a:pt x="140" y="283"/>
                    </a:lnTo>
                    <a:lnTo>
                      <a:pt x="139" y="284"/>
                    </a:lnTo>
                    <a:lnTo>
                      <a:pt x="135" y="286"/>
                    </a:lnTo>
                    <a:lnTo>
                      <a:pt x="134" y="288"/>
                    </a:lnTo>
                    <a:lnTo>
                      <a:pt x="131" y="289"/>
                    </a:lnTo>
                    <a:lnTo>
                      <a:pt x="129" y="293"/>
                    </a:lnTo>
                    <a:lnTo>
                      <a:pt x="128" y="293"/>
                    </a:lnTo>
                    <a:lnTo>
                      <a:pt x="124" y="292"/>
                    </a:lnTo>
                    <a:lnTo>
                      <a:pt x="123" y="289"/>
                    </a:lnTo>
                    <a:lnTo>
                      <a:pt x="121" y="286"/>
                    </a:lnTo>
                    <a:lnTo>
                      <a:pt x="120" y="284"/>
                    </a:lnTo>
                    <a:lnTo>
                      <a:pt x="120" y="282"/>
                    </a:lnTo>
                    <a:lnTo>
                      <a:pt x="119" y="278"/>
                    </a:lnTo>
                    <a:lnTo>
                      <a:pt x="118" y="270"/>
                    </a:lnTo>
                    <a:lnTo>
                      <a:pt x="116" y="268"/>
                    </a:lnTo>
                    <a:lnTo>
                      <a:pt x="115" y="265"/>
                    </a:lnTo>
                    <a:lnTo>
                      <a:pt x="114" y="264"/>
                    </a:lnTo>
                    <a:lnTo>
                      <a:pt x="111" y="264"/>
                    </a:lnTo>
                    <a:lnTo>
                      <a:pt x="109" y="267"/>
                    </a:lnTo>
                    <a:lnTo>
                      <a:pt x="107" y="270"/>
                    </a:lnTo>
                    <a:lnTo>
                      <a:pt x="106" y="273"/>
                    </a:lnTo>
                    <a:lnTo>
                      <a:pt x="102" y="275"/>
                    </a:lnTo>
                    <a:lnTo>
                      <a:pt x="100" y="275"/>
                    </a:lnTo>
                    <a:lnTo>
                      <a:pt x="96" y="275"/>
                    </a:lnTo>
                    <a:lnTo>
                      <a:pt x="95" y="275"/>
                    </a:lnTo>
                    <a:lnTo>
                      <a:pt x="90" y="274"/>
                    </a:lnTo>
                    <a:lnTo>
                      <a:pt x="86" y="273"/>
                    </a:lnTo>
                    <a:lnTo>
                      <a:pt x="81" y="272"/>
                    </a:lnTo>
                    <a:lnTo>
                      <a:pt x="78" y="269"/>
                    </a:lnTo>
                    <a:lnTo>
                      <a:pt x="77" y="269"/>
                    </a:lnTo>
                    <a:lnTo>
                      <a:pt x="73" y="268"/>
                    </a:lnTo>
                    <a:lnTo>
                      <a:pt x="69" y="268"/>
                    </a:lnTo>
                    <a:lnTo>
                      <a:pt x="66" y="268"/>
                    </a:lnTo>
                    <a:lnTo>
                      <a:pt x="63" y="268"/>
                    </a:lnTo>
                    <a:lnTo>
                      <a:pt x="60" y="268"/>
                    </a:lnTo>
                    <a:lnTo>
                      <a:pt x="58" y="268"/>
                    </a:lnTo>
                    <a:lnTo>
                      <a:pt x="57" y="267"/>
                    </a:lnTo>
                    <a:lnTo>
                      <a:pt x="57" y="259"/>
                    </a:lnTo>
                    <a:lnTo>
                      <a:pt x="54" y="259"/>
                    </a:lnTo>
                    <a:lnTo>
                      <a:pt x="50" y="259"/>
                    </a:lnTo>
                    <a:lnTo>
                      <a:pt x="47" y="258"/>
                    </a:lnTo>
                    <a:lnTo>
                      <a:pt x="43" y="256"/>
                    </a:lnTo>
                    <a:lnTo>
                      <a:pt x="39" y="255"/>
                    </a:lnTo>
                    <a:lnTo>
                      <a:pt x="36" y="253"/>
                    </a:lnTo>
                    <a:lnTo>
                      <a:pt x="35" y="249"/>
                    </a:lnTo>
                    <a:lnTo>
                      <a:pt x="33" y="244"/>
                    </a:lnTo>
                    <a:lnTo>
                      <a:pt x="31" y="237"/>
                    </a:lnTo>
                    <a:lnTo>
                      <a:pt x="29" y="232"/>
                    </a:lnTo>
                    <a:lnTo>
                      <a:pt x="29" y="226"/>
                    </a:lnTo>
                    <a:lnTo>
                      <a:pt x="28" y="222"/>
                    </a:lnTo>
                    <a:lnTo>
                      <a:pt x="26" y="218"/>
                    </a:lnTo>
                    <a:lnTo>
                      <a:pt x="25" y="213"/>
                    </a:lnTo>
                    <a:lnTo>
                      <a:pt x="24" y="211"/>
                    </a:lnTo>
                    <a:lnTo>
                      <a:pt x="21" y="206"/>
                    </a:lnTo>
                    <a:lnTo>
                      <a:pt x="19" y="199"/>
                    </a:lnTo>
                    <a:lnTo>
                      <a:pt x="17" y="190"/>
                    </a:lnTo>
                    <a:lnTo>
                      <a:pt x="15" y="183"/>
                    </a:lnTo>
                    <a:lnTo>
                      <a:pt x="11" y="175"/>
                    </a:lnTo>
                    <a:lnTo>
                      <a:pt x="10" y="168"/>
                    </a:lnTo>
                    <a:lnTo>
                      <a:pt x="7" y="164"/>
                    </a:lnTo>
                    <a:lnTo>
                      <a:pt x="5" y="161"/>
                    </a:lnTo>
                    <a:lnTo>
                      <a:pt x="3" y="161"/>
                    </a:lnTo>
                    <a:lnTo>
                      <a:pt x="5" y="160"/>
                    </a:lnTo>
                    <a:lnTo>
                      <a:pt x="6" y="156"/>
                    </a:lnTo>
                    <a:lnTo>
                      <a:pt x="6" y="154"/>
                    </a:lnTo>
                    <a:lnTo>
                      <a:pt x="6" y="151"/>
                    </a:lnTo>
                    <a:lnTo>
                      <a:pt x="5" y="150"/>
                    </a:lnTo>
                    <a:lnTo>
                      <a:pt x="5" y="147"/>
                    </a:lnTo>
                    <a:lnTo>
                      <a:pt x="3" y="147"/>
                    </a:lnTo>
                    <a:lnTo>
                      <a:pt x="2" y="146"/>
                    </a:lnTo>
                    <a:lnTo>
                      <a:pt x="1" y="145"/>
                    </a:lnTo>
                    <a:lnTo>
                      <a:pt x="0" y="145"/>
                    </a:lnTo>
                    <a:lnTo>
                      <a:pt x="0" y="144"/>
                    </a:lnTo>
                    <a:lnTo>
                      <a:pt x="1" y="144"/>
                    </a:lnTo>
                    <a:lnTo>
                      <a:pt x="3" y="144"/>
                    </a:lnTo>
                    <a:lnTo>
                      <a:pt x="5" y="144"/>
                    </a:lnTo>
                    <a:lnTo>
                      <a:pt x="6" y="141"/>
                    </a:lnTo>
                    <a:lnTo>
                      <a:pt x="7" y="141"/>
                    </a:lnTo>
                    <a:lnTo>
                      <a:pt x="6" y="140"/>
                    </a:lnTo>
                    <a:lnTo>
                      <a:pt x="3" y="140"/>
                    </a:lnTo>
                    <a:lnTo>
                      <a:pt x="1" y="139"/>
                    </a:lnTo>
                    <a:lnTo>
                      <a:pt x="0" y="139"/>
                    </a:lnTo>
                    <a:lnTo>
                      <a:pt x="0" y="137"/>
                    </a:lnTo>
                    <a:lnTo>
                      <a:pt x="0" y="136"/>
                    </a:lnTo>
                    <a:lnTo>
                      <a:pt x="2" y="135"/>
                    </a:lnTo>
                    <a:lnTo>
                      <a:pt x="3" y="133"/>
                    </a:lnTo>
                    <a:lnTo>
                      <a:pt x="6" y="133"/>
                    </a:lnTo>
                    <a:lnTo>
                      <a:pt x="10" y="133"/>
                    </a:lnTo>
                    <a:lnTo>
                      <a:pt x="11" y="132"/>
                    </a:lnTo>
                    <a:lnTo>
                      <a:pt x="12" y="131"/>
                    </a:lnTo>
                    <a:lnTo>
                      <a:pt x="14" y="130"/>
                    </a:lnTo>
                    <a:lnTo>
                      <a:pt x="15" y="128"/>
                    </a:lnTo>
                    <a:lnTo>
                      <a:pt x="16" y="128"/>
                    </a:lnTo>
                    <a:lnTo>
                      <a:pt x="17" y="130"/>
                    </a:lnTo>
                    <a:lnTo>
                      <a:pt x="19" y="131"/>
                    </a:lnTo>
                    <a:lnTo>
                      <a:pt x="19" y="132"/>
                    </a:lnTo>
                    <a:lnTo>
                      <a:pt x="19" y="135"/>
                    </a:lnTo>
                    <a:lnTo>
                      <a:pt x="19" y="137"/>
                    </a:lnTo>
                    <a:lnTo>
                      <a:pt x="20" y="140"/>
                    </a:lnTo>
                    <a:lnTo>
                      <a:pt x="21" y="144"/>
                    </a:lnTo>
                    <a:lnTo>
                      <a:pt x="24" y="146"/>
                    </a:lnTo>
                    <a:lnTo>
                      <a:pt x="26" y="146"/>
                    </a:lnTo>
                    <a:lnTo>
                      <a:pt x="29" y="147"/>
                    </a:lnTo>
                    <a:lnTo>
                      <a:pt x="30" y="147"/>
                    </a:lnTo>
                    <a:lnTo>
                      <a:pt x="30" y="146"/>
                    </a:lnTo>
                    <a:lnTo>
                      <a:pt x="31" y="145"/>
                    </a:lnTo>
                    <a:lnTo>
                      <a:pt x="31" y="144"/>
                    </a:lnTo>
                    <a:lnTo>
                      <a:pt x="33" y="141"/>
                    </a:lnTo>
                    <a:lnTo>
                      <a:pt x="34" y="140"/>
                    </a:lnTo>
                    <a:lnTo>
                      <a:pt x="40" y="141"/>
                    </a:lnTo>
                    <a:lnTo>
                      <a:pt x="44" y="140"/>
                    </a:lnTo>
                    <a:lnTo>
                      <a:pt x="47" y="140"/>
                    </a:lnTo>
                    <a:lnTo>
                      <a:pt x="49" y="139"/>
                    </a:lnTo>
                    <a:lnTo>
                      <a:pt x="50" y="136"/>
                    </a:lnTo>
                    <a:lnTo>
                      <a:pt x="50" y="135"/>
                    </a:lnTo>
                    <a:lnTo>
                      <a:pt x="49" y="133"/>
                    </a:lnTo>
                    <a:lnTo>
                      <a:pt x="49" y="132"/>
                    </a:lnTo>
                    <a:lnTo>
                      <a:pt x="50" y="132"/>
                    </a:lnTo>
                    <a:lnTo>
                      <a:pt x="54" y="131"/>
                    </a:lnTo>
                    <a:lnTo>
                      <a:pt x="54" y="132"/>
                    </a:lnTo>
                    <a:lnTo>
                      <a:pt x="55" y="135"/>
                    </a:lnTo>
                    <a:lnTo>
                      <a:pt x="57" y="135"/>
                    </a:lnTo>
                    <a:lnTo>
                      <a:pt x="58" y="133"/>
                    </a:lnTo>
                    <a:lnTo>
                      <a:pt x="59" y="132"/>
                    </a:lnTo>
                    <a:lnTo>
                      <a:pt x="62" y="131"/>
                    </a:lnTo>
                    <a:lnTo>
                      <a:pt x="64" y="131"/>
                    </a:lnTo>
                    <a:lnTo>
                      <a:pt x="67" y="131"/>
                    </a:lnTo>
                    <a:lnTo>
                      <a:pt x="72" y="131"/>
                    </a:lnTo>
                    <a:lnTo>
                      <a:pt x="76" y="131"/>
                    </a:lnTo>
                    <a:lnTo>
                      <a:pt x="78" y="131"/>
                    </a:lnTo>
                    <a:lnTo>
                      <a:pt x="83" y="130"/>
                    </a:lnTo>
                    <a:lnTo>
                      <a:pt x="87" y="131"/>
                    </a:lnTo>
                    <a:lnTo>
                      <a:pt x="90" y="130"/>
                    </a:lnTo>
                    <a:lnTo>
                      <a:pt x="95" y="128"/>
                    </a:lnTo>
                    <a:lnTo>
                      <a:pt x="98" y="125"/>
                    </a:lnTo>
                    <a:lnTo>
                      <a:pt x="98" y="123"/>
                    </a:lnTo>
                    <a:lnTo>
                      <a:pt x="100" y="122"/>
                    </a:lnTo>
                    <a:lnTo>
                      <a:pt x="101" y="118"/>
                    </a:lnTo>
                    <a:lnTo>
                      <a:pt x="102" y="116"/>
                    </a:lnTo>
                    <a:lnTo>
                      <a:pt x="104" y="112"/>
                    </a:lnTo>
                    <a:lnTo>
                      <a:pt x="106" y="109"/>
                    </a:lnTo>
                    <a:lnTo>
                      <a:pt x="107" y="108"/>
                    </a:lnTo>
                    <a:lnTo>
                      <a:pt x="109" y="108"/>
                    </a:lnTo>
                    <a:lnTo>
                      <a:pt x="111" y="108"/>
                    </a:lnTo>
                    <a:lnTo>
                      <a:pt x="114" y="108"/>
                    </a:lnTo>
                    <a:lnTo>
                      <a:pt x="115" y="108"/>
                    </a:lnTo>
                    <a:lnTo>
                      <a:pt x="116" y="108"/>
                    </a:lnTo>
                    <a:lnTo>
                      <a:pt x="118" y="109"/>
                    </a:lnTo>
                    <a:lnTo>
                      <a:pt x="120" y="108"/>
                    </a:lnTo>
                    <a:lnTo>
                      <a:pt x="121" y="107"/>
                    </a:lnTo>
                    <a:lnTo>
                      <a:pt x="124" y="104"/>
                    </a:lnTo>
                    <a:lnTo>
                      <a:pt x="128" y="103"/>
                    </a:lnTo>
                    <a:lnTo>
                      <a:pt x="130" y="103"/>
                    </a:lnTo>
                    <a:lnTo>
                      <a:pt x="133" y="102"/>
                    </a:lnTo>
                    <a:lnTo>
                      <a:pt x="134" y="99"/>
                    </a:lnTo>
                    <a:lnTo>
                      <a:pt x="135" y="97"/>
                    </a:lnTo>
                    <a:lnTo>
                      <a:pt x="137" y="94"/>
                    </a:lnTo>
                    <a:lnTo>
                      <a:pt x="137" y="92"/>
                    </a:lnTo>
                    <a:lnTo>
                      <a:pt x="137" y="90"/>
                    </a:lnTo>
                    <a:lnTo>
                      <a:pt x="137" y="89"/>
                    </a:lnTo>
                    <a:lnTo>
                      <a:pt x="137" y="88"/>
                    </a:lnTo>
                    <a:lnTo>
                      <a:pt x="135" y="87"/>
                    </a:lnTo>
                    <a:lnTo>
                      <a:pt x="137" y="85"/>
                    </a:lnTo>
                    <a:lnTo>
                      <a:pt x="138" y="85"/>
                    </a:lnTo>
                    <a:lnTo>
                      <a:pt x="139" y="85"/>
                    </a:lnTo>
                    <a:lnTo>
                      <a:pt x="140" y="84"/>
                    </a:lnTo>
                    <a:lnTo>
                      <a:pt x="143" y="82"/>
                    </a:lnTo>
                    <a:lnTo>
                      <a:pt x="143" y="79"/>
                    </a:lnTo>
                    <a:lnTo>
                      <a:pt x="144" y="79"/>
                    </a:lnTo>
                    <a:lnTo>
                      <a:pt x="147" y="79"/>
                    </a:lnTo>
                    <a:lnTo>
                      <a:pt x="148" y="76"/>
                    </a:lnTo>
                    <a:lnTo>
                      <a:pt x="149" y="74"/>
                    </a:lnTo>
                    <a:lnTo>
                      <a:pt x="149" y="73"/>
                    </a:lnTo>
                    <a:lnTo>
                      <a:pt x="149" y="71"/>
                    </a:lnTo>
                    <a:lnTo>
                      <a:pt x="149" y="70"/>
                    </a:lnTo>
                    <a:lnTo>
                      <a:pt x="148" y="70"/>
                    </a:lnTo>
                    <a:lnTo>
                      <a:pt x="147" y="70"/>
                    </a:lnTo>
                    <a:lnTo>
                      <a:pt x="144" y="70"/>
                    </a:lnTo>
                    <a:lnTo>
                      <a:pt x="144" y="69"/>
                    </a:lnTo>
                    <a:lnTo>
                      <a:pt x="144" y="66"/>
                    </a:lnTo>
                    <a:lnTo>
                      <a:pt x="144" y="65"/>
                    </a:lnTo>
                    <a:lnTo>
                      <a:pt x="147" y="64"/>
                    </a:lnTo>
                    <a:lnTo>
                      <a:pt x="148" y="63"/>
                    </a:lnTo>
                    <a:lnTo>
                      <a:pt x="148" y="61"/>
                    </a:lnTo>
                    <a:lnTo>
                      <a:pt x="149" y="60"/>
                    </a:lnTo>
                    <a:lnTo>
                      <a:pt x="152" y="60"/>
                    </a:lnTo>
                    <a:lnTo>
                      <a:pt x="153" y="60"/>
                    </a:lnTo>
                    <a:lnTo>
                      <a:pt x="154" y="60"/>
                    </a:lnTo>
                    <a:lnTo>
                      <a:pt x="158" y="57"/>
                    </a:lnTo>
                    <a:lnTo>
                      <a:pt x="159" y="55"/>
                    </a:lnTo>
                    <a:lnTo>
                      <a:pt x="161" y="51"/>
                    </a:lnTo>
                    <a:lnTo>
                      <a:pt x="163" y="50"/>
                    </a:lnTo>
                    <a:lnTo>
                      <a:pt x="164" y="46"/>
                    </a:lnTo>
                    <a:lnTo>
                      <a:pt x="164" y="45"/>
                    </a:lnTo>
                    <a:lnTo>
                      <a:pt x="167" y="44"/>
                    </a:lnTo>
                    <a:lnTo>
                      <a:pt x="168" y="42"/>
                    </a:lnTo>
                    <a:lnTo>
                      <a:pt x="169" y="41"/>
                    </a:lnTo>
                    <a:lnTo>
                      <a:pt x="169" y="40"/>
                    </a:lnTo>
                    <a:lnTo>
                      <a:pt x="173" y="37"/>
                    </a:lnTo>
                    <a:lnTo>
                      <a:pt x="175" y="40"/>
                    </a:lnTo>
                    <a:lnTo>
                      <a:pt x="176" y="37"/>
                    </a:lnTo>
                    <a:lnTo>
                      <a:pt x="177" y="36"/>
                    </a:lnTo>
                    <a:lnTo>
                      <a:pt x="177" y="33"/>
                    </a:lnTo>
                    <a:lnTo>
                      <a:pt x="177" y="32"/>
                    </a:lnTo>
                    <a:lnTo>
                      <a:pt x="177" y="28"/>
                    </a:lnTo>
                    <a:lnTo>
                      <a:pt x="177" y="26"/>
                    </a:lnTo>
                    <a:lnTo>
                      <a:pt x="178" y="22"/>
                    </a:lnTo>
                    <a:lnTo>
                      <a:pt x="180" y="21"/>
                    </a:lnTo>
                    <a:lnTo>
                      <a:pt x="181" y="19"/>
                    </a:lnTo>
                    <a:lnTo>
                      <a:pt x="183" y="19"/>
                    </a:lnTo>
                    <a:lnTo>
                      <a:pt x="185" y="18"/>
                    </a:lnTo>
                    <a:lnTo>
                      <a:pt x="187" y="17"/>
                    </a:lnTo>
                    <a:lnTo>
                      <a:pt x="188" y="17"/>
                    </a:lnTo>
                    <a:lnTo>
                      <a:pt x="191" y="17"/>
                    </a:lnTo>
                    <a:lnTo>
                      <a:pt x="192" y="17"/>
                    </a:lnTo>
                    <a:lnTo>
                      <a:pt x="194" y="16"/>
                    </a:lnTo>
                    <a:lnTo>
                      <a:pt x="195" y="14"/>
                    </a:lnTo>
                    <a:lnTo>
                      <a:pt x="196" y="12"/>
                    </a:lnTo>
                    <a:lnTo>
                      <a:pt x="196" y="8"/>
                    </a:lnTo>
                    <a:lnTo>
                      <a:pt x="197" y="6"/>
                    </a:lnTo>
                    <a:lnTo>
                      <a:pt x="197" y="4"/>
                    </a:lnTo>
                    <a:lnTo>
                      <a:pt x="202" y="4"/>
                    </a:lnTo>
                    <a:lnTo>
                      <a:pt x="204" y="3"/>
                    </a:lnTo>
                    <a:lnTo>
                      <a:pt x="205" y="3"/>
                    </a:lnTo>
                    <a:lnTo>
                      <a:pt x="206" y="2"/>
                    </a:lnTo>
                    <a:lnTo>
                      <a:pt x="207" y="3"/>
                    </a:lnTo>
                    <a:lnTo>
                      <a:pt x="209" y="3"/>
                    </a:lnTo>
                    <a:lnTo>
                      <a:pt x="211" y="3"/>
                    </a:lnTo>
                    <a:lnTo>
                      <a:pt x="213" y="3"/>
                    </a:lnTo>
                    <a:lnTo>
                      <a:pt x="214" y="3"/>
                    </a:lnTo>
                    <a:lnTo>
                      <a:pt x="215" y="3"/>
                    </a:lnTo>
                    <a:lnTo>
                      <a:pt x="218" y="4"/>
                    </a:lnTo>
                    <a:lnTo>
                      <a:pt x="219" y="3"/>
                    </a:lnTo>
                    <a:lnTo>
                      <a:pt x="220" y="2"/>
                    </a:lnTo>
                    <a:lnTo>
                      <a:pt x="221" y="2"/>
                    </a:lnTo>
                    <a:lnTo>
                      <a:pt x="224" y="0"/>
                    </a:lnTo>
                    <a:lnTo>
                      <a:pt x="225" y="0"/>
                    </a:lnTo>
                    <a:lnTo>
                      <a:pt x="227" y="2"/>
                    </a:lnTo>
                    <a:lnTo>
                      <a:pt x="228" y="3"/>
                    </a:lnTo>
                    <a:lnTo>
                      <a:pt x="229" y="4"/>
                    </a:lnTo>
                    <a:lnTo>
                      <a:pt x="230" y="6"/>
                    </a:lnTo>
                    <a:lnTo>
                      <a:pt x="234" y="8"/>
                    </a:lnTo>
                    <a:lnTo>
                      <a:pt x="235" y="8"/>
                    </a:lnTo>
                    <a:lnTo>
                      <a:pt x="238" y="11"/>
                    </a:lnTo>
                    <a:lnTo>
                      <a:pt x="240" y="11"/>
                    </a:lnTo>
                    <a:lnTo>
                      <a:pt x="243" y="11"/>
                    </a:lnTo>
                    <a:lnTo>
                      <a:pt x="247" y="12"/>
                    </a:lnTo>
                    <a:lnTo>
                      <a:pt x="247" y="13"/>
                    </a:lnTo>
                    <a:lnTo>
                      <a:pt x="247" y="16"/>
                    </a:lnTo>
                    <a:lnTo>
                      <a:pt x="247" y="18"/>
                    </a:lnTo>
                    <a:lnTo>
                      <a:pt x="247" y="21"/>
                    </a:lnTo>
                    <a:lnTo>
                      <a:pt x="249" y="22"/>
                    </a:lnTo>
                    <a:lnTo>
                      <a:pt x="252" y="22"/>
                    </a:lnTo>
                    <a:lnTo>
                      <a:pt x="254" y="21"/>
                    </a:lnTo>
                    <a:lnTo>
                      <a:pt x="256" y="19"/>
                    </a:lnTo>
                    <a:lnTo>
                      <a:pt x="257" y="19"/>
                    </a:lnTo>
                    <a:lnTo>
                      <a:pt x="258" y="22"/>
                    </a:lnTo>
                    <a:lnTo>
                      <a:pt x="259" y="26"/>
                    </a:lnTo>
                    <a:lnTo>
                      <a:pt x="259" y="27"/>
                    </a:lnTo>
                    <a:lnTo>
                      <a:pt x="262" y="30"/>
                    </a:lnTo>
                    <a:lnTo>
                      <a:pt x="263" y="30"/>
                    </a:lnTo>
                    <a:lnTo>
                      <a:pt x="263" y="31"/>
                    </a:lnTo>
                    <a:lnTo>
                      <a:pt x="262" y="32"/>
                    </a:lnTo>
                    <a:lnTo>
                      <a:pt x="259" y="32"/>
                    </a:lnTo>
                    <a:lnTo>
                      <a:pt x="258" y="33"/>
                    </a:lnTo>
                    <a:lnTo>
                      <a:pt x="258" y="37"/>
                    </a:lnTo>
                    <a:lnTo>
                      <a:pt x="258" y="40"/>
                    </a:lnTo>
                    <a:lnTo>
                      <a:pt x="258" y="41"/>
                    </a:lnTo>
                    <a:lnTo>
                      <a:pt x="258" y="42"/>
                    </a:lnTo>
                    <a:lnTo>
                      <a:pt x="259" y="42"/>
                    </a:lnTo>
                    <a:lnTo>
                      <a:pt x="259" y="44"/>
                    </a:lnTo>
                    <a:lnTo>
                      <a:pt x="259" y="45"/>
                    </a:lnTo>
                    <a:lnTo>
                      <a:pt x="259" y="46"/>
                    </a:lnTo>
                    <a:lnTo>
                      <a:pt x="259" y="47"/>
                    </a:lnTo>
                    <a:lnTo>
                      <a:pt x="259" y="49"/>
                    </a:lnTo>
                    <a:lnTo>
                      <a:pt x="262" y="50"/>
                    </a:lnTo>
                    <a:lnTo>
                      <a:pt x="263" y="51"/>
                    </a:lnTo>
                    <a:lnTo>
                      <a:pt x="263" y="52"/>
                    </a:lnTo>
                    <a:lnTo>
                      <a:pt x="263" y="55"/>
                    </a:lnTo>
                    <a:lnTo>
                      <a:pt x="265" y="56"/>
                    </a:lnTo>
                    <a:lnTo>
                      <a:pt x="266" y="59"/>
                    </a:lnTo>
                    <a:lnTo>
                      <a:pt x="265" y="61"/>
                    </a:lnTo>
                    <a:lnTo>
                      <a:pt x="263" y="63"/>
                    </a:lnTo>
                    <a:lnTo>
                      <a:pt x="262" y="65"/>
                    </a:lnTo>
                    <a:lnTo>
                      <a:pt x="262" y="69"/>
                    </a:lnTo>
                    <a:lnTo>
                      <a:pt x="262" y="70"/>
                    </a:lnTo>
                    <a:lnTo>
                      <a:pt x="265" y="71"/>
                    </a:lnTo>
                    <a:lnTo>
                      <a:pt x="266" y="71"/>
                    </a:lnTo>
                    <a:lnTo>
                      <a:pt x="267" y="70"/>
                    </a:lnTo>
                    <a:lnTo>
                      <a:pt x="267" y="69"/>
                    </a:lnTo>
                    <a:lnTo>
                      <a:pt x="268" y="69"/>
                    </a:lnTo>
                    <a:lnTo>
                      <a:pt x="271" y="69"/>
                    </a:lnTo>
                    <a:lnTo>
                      <a:pt x="271" y="66"/>
                    </a:lnTo>
                    <a:lnTo>
                      <a:pt x="271" y="65"/>
                    </a:lnTo>
                    <a:lnTo>
                      <a:pt x="271" y="63"/>
                    </a:lnTo>
                    <a:lnTo>
                      <a:pt x="272" y="61"/>
                    </a:lnTo>
                    <a:lnTo>
                      <a:pt x="273" y="61"/>
                    </a:lnTo>
                    <a:lnTo>
                      <a:pt x="275" y="61"/>
                    </a:lnTo>
                    <a:lnTo>
                      <a:pt x="277" y="60"/>
                    </a:lnTo>
                    <a:lnTo>
                      <a:pt x="277" y="59"/>
                    </a:lnTo>
                    <a:lnTo>
                      <a:pt x="278" y="57"/>
                    </a:lnTo>
                    <a:lnTo>
                      <a:pt x="280" y="59"/>
                    </a:lnTo>
                    <a:lnTo>
                      <a:pt x="280" y="60"/>
                    </a:lnTo>
                    <a:lnTo>
                      <a:pt x="281" y="61"/>
                    </a:lnTo>
                    <a:lnTo>
                      <a:pt x="284" y="61"/>
                    </a:lnTo>
                    <a:lnTo>
                      <a:pt x="284" y="63"/>
                    </a:lnTo>
                    <a:lnTo>
                      <a:pt x="284" y="65"/>
                    </a:lnTo>
                    <a:lnTo>
                      <a:pt x="284" y="66"/>
                    </a:lnTo>
                    <a:lnTo>
                      <a:pt x="284" y="70"/>
                    </a:lnTo>
                    <a:lnTo>
                      <a:pt x="284" y="71"/>
                    </a:lnTo>
                    <a:lnTo>
                      <a:pt x="282" y="73"/>
                    </a:lnTo>
                    <a:lnTo>
                      <a:pt x="282" y="74"/>
                    </a:lnTo>
                    <a:lnTo>
                      <a:pt x="282" y="75"/>
                    </a:lnTo>
                    <a:lnTo>
                      <a:pt x="282" y="76"/>
                    </a:lnTo>
                    <a:lnTo>
                      <a:pt x="281" y="76"/>
                    </a:lnTo>
                    <a:lnTo>
                      <a:pt x="280" y="78"/>
                    </a:lnTo>
                    <a:lnTo>
                      <a:pt x="280" y="79"/>
                    </a:lnTo>
                    <a:lnTo>
                      <a:pt x="280" y="80"/>
                    </a:lnTo>
                    <a:lnTo>
                      <a:pt x="278" y="80"/>
                    </a:lnTo>
                    <a:lnTo>
                      <a:pt x="275" y="80"/>
                    </a:lnTo>
                    <a:lnTo>
                      <a:pt x="273" y="80"/>
                    </a:lnTo>
                    <a:lnTo>
                      <a:pt x="273" y="84"/>
                    </a:lnTo>
                    <a:lnTo>
                      <a:pt x="275" y="84"/>
                    </a:lnTo>
                    <a:lnTo>
                      <a:pt x="277" y="85"/>
                    </a:lnTo>
                    <a:lnTo>
                      <a:pt x="280" y="85"/>
                    </a:lnTo>
                    <a:lnTo>
                      <a:pt x="281" y="85"/>
                    </a:lnTo>
                    <a:lnTo>
                      <a:pt x="282" y="85"/>
                    </a:lnTo>
                    <a:lnTo>
                      <a:pt x="284" y="84"/>
                    </a:lnTo>
                    <a:lnTo>
                      <a:pt x="286" y="84"/>
                    </a:lnTo>
                    <a:lnTo>
                      <a:pt x="287" y="84"/>
                    </a:lnTo>
                    <a:lnTo>
                      <a:pt x="289" y="82"/>
                    </a:lnTo>
                    <a:lnTo>
                      <a:pt x="292" y="82"/>
                    </a:lnTo>
                    <a:lnTo>
                      <a:pt x="294" y="84"/>
                    </a:lnTo>
                    <a:lnTo>
                      <a:pt x="294" y="85"/>
                    </a:lnTo>
                    <a:lnTo>
                      <a:pt x="294" y="87"/>
                    </a:lnTo>
                    <a:lnTo>
                      <a:pt x="294" y="89"/>
                    </a:lnTo>
                    <a:lnTo>
                      <a:pt x="294" y="90"/>
                    </a:lnTo>
                    <a:lnTo>
                      <a:pt x="291" y="89"/>
                    </a:lnTo>
                    <a:lnTo>
                      <a:pt x="287" y="89"/>
                    </a:lnTo>
                    <a:lnTo>
                      <a:pt x="286" y="89"/>
                    </a:lnTo>
                    <a:lnTo>
                      <a:pt x="286" y="90"/>
                    </a:lnTo>
                    <a:lnTo>
                      <a:pt x="286" y="92"/>
                    </a:lnTo>
                    <a:lnTo>
                      <a:pt x="287" y="93"/>
                    </a:lnTo>
                    <a:lnTo>
                      <a:pt x="287" y="94"/>
                    </a:lnTo>
                    <a:lnTo>
                      <a:pt x="287" y="97"/>
                    </a:lnTo>
                    <a:lnTo>
                      <a:pt x="289" y="99"/>
                    </a:lnTo>
                    <a:lnTo>
                      <a:pt x="291" y="101"/>
                    </a:lnTo>
                    <a:lnTo>
                      <a:pt x="292" y="101"/>
                    </a:lnTo>
                    <a:lnTo>
                      <a:pt x="294" y="101"/>
                    </a:lnTo>
                    <a:lnTo>
                      <a:pt x="294" y="102"/>
                    </a:lnTo>
                    <a:lnTo>
                      <a:pt x="296" y="102"/>
                    </a:lnTo>
                    <a:lnTo>
                      <a:pt x="299" y="102"/>
                    </a:lnTo>
                    <a:lnTo>
                      <a:pt x="300" y="102"/>
                    </a:lnTo>
                    <a:lnTo>
                      <a:pt x="300" y="101"/>
                    </a:lnTo>
                    <a:lnTo>
                      <a:pt x="300" y="99"/>
                    </a:lnTo>
                    <a:lnTo>
                      <a:pt x="300" y="97"/>
                    </a:lnTo>
                    <a:lnTo>
                      <a:pt x="300" y="94"/>
                    </a:lnTo>
                    <a:lnTo>
                      <a:pt x="300" y="93"/>
                    </a:lnTo>
                    <a:lnTo>
                      <a:pt x="300" y="92"/>
                    </a:lnTo>
                    <a:lnTo>
                      <a:pt x="301" y="92"/>
                    </a:lnTo>
                    <a:lnTo>
                      <a:pt x="304" y="93"/>
                    </a:lnTo>
                    <a:lnTo>
                      <a:pt x="306" y="94"/>
                    </a:lnTo>
                    <a:lnTo>
                      <a:pt x="308" y="95"/>
                    </a:lnTo>
                    <a:lnTo>
                      <a:pt x="309" y="97"/>
                    </a:lnTo>
                    <a:lnTo>
                      <a:pt x="310" y="97"/>
                    </a:lnTo>
                    <a:lnTo>
                      <a:pt x="310" y="95"/>
                    </a:lnTo>
                    <a:lnTo>
                      <a:pt x="311" y="95"/>
                    </a:lnTo>
                    <a:lnTo>
                      <a:pt x="313" y="95"/>
                    </a:lnTo>
                    <a:lnTo>
                      <a:pt x="313" y="97"/>
                    </a:lnTo>
                    <a:lnTo>
                      <a:pt x="314" y="101"/>
                    </a:lnTo>
                    <a:lnTo>
                      <a:pt x="315" y="102"/>
                    </a:lnTo>
                    <a:lnTo>
                      <a:pt x="316" y="103"/>
                    </a:lnTo>
                    <a:lnTo>
                      <a:pt x="319" y="106"/>
                    </a:lnTo>
                    <a:lnTo>
                      <a:pt x="323" y="107"/>
                    </a:lnTo>
                    <a:lnTo>
                      <a:pt x="324" y="108"/>
                    </a:lnTo>
                    <a:lnTo>
                      <a:pt x="324" y="109"/>
                    </a:lnTo>
                    <a:lnTo>
                      <a:pt x="323" y="111"/>
                    </a:lnTo>
                    <a:lnTo>
                      <a:pt x="322" y="112"/>
                    </a:lnTo>
                    <a:lnTo>
                      <a:pt x="319" y="116"/>
                    </a:lnTo>
                    <a:lnTo>
                      <a:pt x="319" y="117"/>
                    </a:lnTo>
                    <a:lnTo>
                      <a:pt x="319" y="118"/>
                    </a:lnTo>
                    <a:lnTo>
                      <a:pt x="322" y="120"/>
                    </a:lnTo>
                    <a:lnTo>
                      <a:pt x="323" y="120"/>
                    </a:lnTo>
                    <a:lnTo>
                      <a:pt x="324" y="121"/>
                    </a:lnTo>
                    <a:lnTo>
                      <a:pt x="327" y="122"/>
                    </a:lnTo>
                    <a:lnTo>
                      <a:pt x="328" y="123"/>
                    </a:lnTo>
                    <a:lnTo>
                      <a:pt x="329" y="125"/>
                    </a:lnTo>
                    <a:lnTo>
                      <a:pt x="329" y="126"/>
                    </a:lnTo>
                    <a:lnTo>
                      <a:pt x="328" y="126"/>
                    </a:lnTo>
                    <a:lnTo>
                      <a:pt x="327" y="126"/>
                    </a:lnTo>
                    <a:lnTo>
                      <a:pt x="325" y="126"/>
                    </a:lnTo>
                    <a:lnTo>
                      <a:pt x="324" y="128"/>
                    </a:lnTo>
                    <a:lnTo>
                      <a:pt x="324" y="130"/>
                    </a:lnTo>
                    <a:lnTo>
                      <a:pt x="324" y="131"/>
                    </a:lnTo>
                    <a:lnTo>
                      <a:pt x="325" y="132"/>
                    </a:lnTo>
                    <a:lnTo>
                      <a:pt x="327" y="132"/>
                    </a:lnTo>
                    <a:lnTo>
                      <a:pt x="327" y="133"/>
                    </a:lnTo>
                    <a:lnTo>
                      <a:pt x="325" y="135"/>
                    </a:lnTo>
                    <a:lnTo>
                      <a:pt x="325" y="136"/>
                    </a:lnTo>
                    <a:lnTo>
                      <a:pt x="324" y="137"/>
                    </a:lnTo>
                    <a:lnTo>
                      <a:pt x="324" y="139"/>
                    </a:lnTo>
                    <a:lnTo>
                      <a:pt x="324" y="140"/>
                    </a:lnTo>
                    <a:lnTo>
                      <a:pt x="324" y="144"/>
                    </a:lnTo>
                    <a:lnTo>
                      <a:pt x="325" y="146"/>
                    </a:lnTo>
                    <a:lnTo>
                      <a:pt x="325" y="150"/>
                    </a:lnTo>
                    <a:lnTo>
                      <a:pt x="327" y="152"/>
                    </a:lnTo>
                    <a:lnTo>
                      <a:pt x="328" y="151"/>
                    </a:lnTo>
                    <a:lnTo>
                      <a:pt x="329" y="151"/>
                    </a:lnTo>
                    <a:lnTo>
                      <a:pt x="329" y="149"/>
                    </a:lnTo>
                    <a:lnTo>
                      <a:pt x="330" y="150"/>
                    </a:lnTo>
                    <a:lnTo>
                      <a:pt x="332" y="151"/>
                    </a:lnTo>
                    <a:lnTo>
                      <a:pt x="333" y="151"/>
                    </a:lnTo>
                    <a:lnTo>
                      <a:pt x="336" y="151"/>
                    </a:lnTo>
                    <a:lnTo>
                      <a:pt x="337" y="151"/>
                    </a:lnTo>
                    <a:lnTo>
                      <a:pt x="337" y="152"/>
                    </a:lnTo>
                    <a:lnTo>
                      <a:pt x="337" y="154"/>
                    </a:lnTo>
                    <a:lnTo>
                      <a:pt x="338" y="154"/>
                    </a:lnTo>
                    <a:lnTo>
                      <a:pt x="339" y="152"/>
                    </a:lnTo>
                    <a:lnTo>
                      <a:pt x="339" y="151"/>
                    </a:lnTo>
                    <a:lnTo>
                      <a:pt x="341" y="151"/>
                    </a:lnTo>
                    <a:lnTo>
                      <a:pt x="343" y="152"/>
                    </a:lnTo>
                    <a:lnTo>
                      <a:pt x="346" y="154"/>
                    </a:lnTo>
                    <a:lnTo>
                      <a:pt x="347" y="155"/>
                    </a:lnTo>
                    <a:lnTo>
                      <a:pt x="347" y="156"/>
                    </a:lnTo>
                    <a:lnTo>
                      <a:pt x="346" y="159"/>
                    </a:lnTo>
                    <a:lnTo>
                      <a:pt x="343" y="159"/>
                    </a:lnTo>
                    <a:lnTo>
                      <a:pt x="342" y="160"/>
                    </a:lnTo>
                    <a:lnTo>
                      <a:pt x="342" y="161"/>
                    </a:lnTo>
                    <a:lnTo>
                      <a:pt x="343" y="163"/>
                    </a:lnTo>
                    <a:lnTo>
                      <a:pt x="344" y="164"/>
                    </a:lnTo>
                    <a:lnTo>
                      <a:pt x="346" y="165"/>
                    </a:lnTo>
                    <a:lnTo>
                      <a:pt x="348" y="164"/>
                    </a:lnTo>
                    <a:lnTo>
                      <a:pt x="348" y="163"/>
                    </a:lnTo>
                    <a:lnTo>
                      <a:pt x="351" y="163"/>
                    </a:lnTo>
                    <a:lnTo>
                      <a:pt x="352" y="163"/>
                    </a:lnTo>
                    <a:lnTo>
                      <a:pt x="353" y="164"/>
                    </a:lnTo>
                    <a:lnTo>
                      <a:pt x="356" y="164"/>
                    </a:lnTo>
                    <a:lnTo>
                      <a:pt x="357" y="164"/>
                    </a:lnTo>
                    <a:lnTo>
                      <a:pt x="358" y="165"/>
                    </a:lnTo>
                    <a:lnTo>
                      <a:pt x="361" y="166"/>
                    </a:lnTo>
                    <a:lnTo>
                      <a:pt x="362" y="166"/>
                    </a:lnTo>
                    <a:lnTo>
                      <a:pt x="363" y="166"/>
                    </a:lnTo>
                    <a:lnTo>
                      <a:pt x="366" y="168"/>
                    </a:lnTo>
                    <a:lnTo>
                      <a:pt x="367" y="169"/>
                    </a:lnTo>
                    <a:lnTo>
                      <a:pt x="368" y="170"/>
                    </a:lnTo>
                    <a:lnTo>
                      <a:pt x="370" y="170"/>
                    </a:lnTo>
                    <a:lnTo>
                      <a:pt x="372" y="171"/>
                    </a:lnTo>
                    <a:lnTo>
                      <a:pt x="376" y="171"/>
                    </a:lnTo>
                    <a:lnTo>
                      <a:pt x="377" y="174"/>
                    </a:lnTo>
                    <a:lnTo>
                      <a:pt x="381" y="174"/>
                    </a:lnTo>
                    <a:lnTo>
                      <a:pt x="381" y="175"/>
                    </a:lnTo>
                    <a:lnTo>
                      <a:pt x="382" y="177"/>
                    </a:lnTo>
                    <a:lnTo>
                      <a:pt x="382" y="178"/>
                    </a:lnTo>
                    <a:lnTo>
                      <a:pt x="384" y="179"/>
                    </a:lnTo>
                    <a:lnTo>
                      <a:pt x="386" y="179"/>
                    </a:lnTo>
                    <a:lnTo>
                      <a:pt x="387" y="180"/>
                    </a:lnTo>
                    <a:lnTo>
                      <a:pt x="389" y="182"/>
                    </a:lnTo>
                    <a:lnTo>
                      <a:pt x="390" y="182"/>
                    </a:lnTo>
                    <a:lnTo>
                      <a:pt x="393" y="182"/>
                    </a:lnTo>
                    <a:lnTo>
                      <a:pt x="394" y="182"/>
                    </a:lnTo>
                    <a:lnTo>
                      <a:pt x="398" y="183"/>
                    </a:lnTo>
                    <a:lnTo>
                      <a:pt x="399" y="184"/>
                    </a:lnTo>
                    <a:lnTo>
                      <a:pt x="401" y="184"/>
                    </a:lnTo>
                    <a:lnTo>
                      <a:pt x="405" y="185"/>
                    </a:lnTo>
                    <a:lnTo>
                      <a:pt x="406" y="189"/>
                    </a:lnTo>
                    <a:lnTo>
                      <a:pt x="413" y="193"/>
                    </a:lnTo>
                    <a:lnTo>
                      <a:pt x="415" y="194"/>
                    </a:lnTo>
                    <a:lnTo>
                      <a:pt x="417" y="196"/>
                    </a:lnTo>
                    <a:lnTo>
                      <a:pt x="418" y="197"/>
                    </a:lnTo>
                    <a:lnTo>
                      <a:pt x="418" y="198"/>
                    </a:lnTo>
                    <a:lnTo>
                      <a:pt x="422" y="201"/>
                    </a:lnTo>
                    <a:lnTo>
                      <a:pt x="422" y="210"/>
                    </a:lnTo>
                    <a:lnTo>
                      <a:pt x="422" y="212"/>
                    </a:lnTo>
                    <a:lnTo>
                      <a:pt x="422" y="213"/>
                    </a:lnTo>
                    <a:lnTo>
                      <a:pt x="422" y="215"/>
                    </a:lnTo>
                    <a:lnTo>
                      <a:pt x="422" y="216"/>
                    </a:lnTo>
                    <a:lnTo>
                      <a:pt x="422" y="218"/>
                    </a:lnTo>
                    <a:lnTo>
                      <a:pt x="423" y="218"/>
                    </a:lnTo>
                    <a:lnTo>
                      <a:pt x="425" y="216"/>
                    </a:lnTo>
                    <a:lnTo>
                      <a:pt x="427" y="215"/>
                    </a:lnTo>
                    <a:lnTo>
                      <a:pt x="428" y="213"/>
                    </a:lnTo>
                    <a:lnTo>
                      <a:pt x="429" y="213"/>
                    </a:lnTo>
                    <a:lnTo>
                      <a:pt x="431" y="213"/>
                    </a:lnTo>
                    <a:lnTo>
                      <a:pt x="432" y="215"/>
                    </a:lnTo>
                    <a:lnTo>
                      <a:pt x="432" y="216"/>
                    </a:lnTo>
                    <a:lnTo>
                      <a:pt x="432" y="218"/>
                    </a:lnTo>
                    <a:lnTo>
                      <a:pt x="433" y="220"/>
                    </a:lnTo>
                    <a:lnTo>
                      <a:pt x="433" y="221"/>
                    </a:lnTo>
                    <a:lnTo>
                      <a:pt x="433" y="222"/>
                    </a:lnTo>
                    <a:lnTo>
                      <a:pt x="433" y="223"/>
                    </a:lnTo>
                    <a:lnTo>
                      <a:pt x="436" y="226"/>
                    </a:lnTo>
                    <a:lnTo>
                      <a:pt x="438" y="227"/>
                    </a:lnTo>
                    <a:lnTo>
                      <a:pt x="442" y="229"/>
                    </a:lnTo>
                    <a:lnTo>
                      <a:pt x="445" y="230"/>
                    </a:lnTo>
                    <a:lnTo>
                      <a:pt x="448" y="234"/>
                    </a:lnTo>
                    <a:lnTo>
                      <a:pt x="448" y="234"/>
                    </a:lnTo>
                    <a:lnTo>
                      <a:pt x="448" y="234"/>
                    </a:lnTo>
                    <a:lnTo>
                      <a:pt x="448" y="234"/>
                    </a:lnTo>
                    <a:lnTo>
                      <a:pt x="445" y="235"/>
                    </a:lnTo>
                    <a:lnTo>
                      <a:pt x="442" y="236"/>
                    </a:lnTo>
                    <a:lnTo>
                      <a:pt x="438" y="239"/>
                    </a:lnTo>
                    <a:lnTo>
                      <a:pt x="434" y="241"/>
                    </a:lnTo>
                    <a:lnTo>
                      <a:pt x="432" y="244"/>
                    </a:lnTo>
                    <a:lnTo>
                      <a:pt x="431" y="248"/>
                    </a:lnTo>
                    <a:lnTo>
                      <a:pt x="429" y="249"/>
                    </a:lnTo>
                    <a:lnTo>
                      <a:pt x="428" y="256"/>
                    </a:lnTo>
                    <a:lnTo>
                      <a:pt x="428" y="265"/>
                    </a:lnTo>
                    <a:lnTo>
                      <a:pt x="428" y="269"/>
                    </a:lnTo>
                    <a:lnTo>
                      <a:pt x="428" y="273"/>
                    </a:lnTo>
                    <a:lnTo>
                      <a:pt x="428" y="278"/>
                    </a:lnTo>
                    <a:lnTo>
                      <a:pt x="427" y="280"/>
                    </a:lnTo>
                    <a:lnTo>
                      <a:pt x="425" y="282"/>
                    </a:lnTo>
                    <a:lnTo>
                      <a:pt x="423" y="284"/>
                    </a:lnTo>
                    <a:lnTo>
                      <a:pt x="425" y="287"/>
                    </a:lnTo>
                    <a:lnTo>
                      <a:pt x="423" y="288"/>
                    </a:lnTo>
                    <a:lnTo>
                      <a:pt x="423" y="289"/>
                    </a:lnTo>
                    <a:lnTo>
                      <a:pt x="425" y="293"/>
                    </a:lnTo>
                    <a:lnTo>
                      <a:pt x="427" y="293"/>
                    </a:lnTo>
                    <a:lnTo>
                      <a:pt x="429" y="293"/>
                    </a:lnTo>
                    <a:lnTo>
                      <a:pt x="431" y="294"/>
                    </a:lnTo>
                    <a:lnTo>
                      <a:pt x="432" y="297"/>
                    </a:lnTo>
                    <a:lnTo>
                      <a:pt x="432" y="299"/>
                    </a:lnTo>
                    <a:lnTo>
                      <a:pt x="432" y="301"/>
                    </a:lnTo>
                    <a:lnTo>
                      <a:pt x="433" y="307"/>
                    </a:lnTo>
                    <a:lnTo>
                      <a:pt x="433" y="310"/>
                    </a:lnTo>
                    <a:lnTo>
                      <a:pt x="433" y="312"/>
                    </a:lnTo>
                    <a:lnTo>
                      <a:pt x="433" y="313"/>
                    </a:lnTo>
                    <a:lnTo>
                      <a:pt x="432" y="315"/>
                    </a:lnTo>
                    <a:lnTo>
                      <a:pt x="432" y="316"/>
                    </a:lnTo>
                    <a:lnTo>
                      <a:pt x="432" y="318"/>
                    </a:lnTo>
                    <a:lnTo>
                      <a:pt x="432" y="320"/>
                    </a:lnTo>
                    <a:lnTo>
                      <a:pt x="431" y="324"/>
                    </a:lnTo>
                    <a:lnTo>
                      <a:pt x="429" y="325"/>
                    </a:lnTo>
                    <a:lnTo>
                      <a:pt x="429" y="327"/>
                    </a:lnTo>
                    <a:lnTo>
                      <a:pt x="429" y="330"/>
                    </a:lnTo>
                    <a:lnTo>
                      <a:pt x="429" y="331"/>
                    </a:lnTo>
                    <a:lnTo>
                      <a:pt x="431" y="331"/>
                    </a:lnTo>
                    <a:lnTo>
                      <a:pt x="432" y="326"/>
                    </a:lnTo>
                    <a:lnTo>
                      <a:pt x="433" y="325"/>
                    </a:lnTo>
                    <a:lnTo>
                      <a:pt x="433" y="324"/>
                    </a:lnTo>
                    <a:lnTo>
                      <a:pt x="434" y="324"/>
                    </a:lnTo>
                    <a:lnTo>
                      <a:pt x="434" y="326"/>
                    </a:lnTo>
                    <a:lnTo>
                      <a:pt x="434" y="329"/>
                    </a:lnTo>
                    <a:lnTo>
                      <a:pt x="436" y="330"/>
                    </a:lnTo>
                    <a:lnTo>
                      <a:pt x="437" y="331"/>
                    </a:lnTo>
                    <a:lnTo>
                      <a:pt x="437" y="332"/>
                    </a:lnTo>
                    <a:lnTo>
                      <a:pt x="438" y="335"/>
                    </a:lnTo>
                    <a:lnTo>
                      <a:pt x="441" y="339"/>
                    </a:lnTo>
                    <a:lnTo>
                      <a:pt x="442" y="341"/>
                    </a:lnTo>
                    <a:lnTo>
                      <a:pt x="446" y="344"/>
                    </a:lnTo>
                    <a:lnTo>
                      <a:pt x="447" y="346"/>
                    </a:lnTo>
                    <a:lnTo>
                      <a:pt x="450" y="349"/>
                    </a:lnTo>
                    <a:lnTo>
                      <a:pt x="451" y="353"/>
                    </a:lnTo>
                    <a:lnTo>
                      <a:pt x="451" y="355"/>
                    </a:lnTo>
                    <a:lnTo>
                      <a:pt x="452" y="356"/>
                    </a:lnTo>
                    <a:lnTo>
                      <a:pt x="450" y="356"/>
                    </a:lnTo>
                    <a:lnTo>
                      <a:pt x="448" y="359"/>
                    </a:lnTo>
                    <a:lnTo>
                      <a:pt x="446" y="359"/>
                    </a:lnTo>
                    <a:lnTo>
                      <a:pt x="441" y="360"/>
                    </a:lnTo>
                    <a:lnTo>
                      <a:pt x="438" y="362"/>
                    </a:lnTo>
                    <a:lnTo>
                      <a:pt x="436" y="367"/>
                    </a:lnTo>
                    <a:lnTo>
                      <a:pt x="433" y="369"/>
                    </a:lnTo>
                    <a:lnTo>
                      <a:pt x="432" y="372"/>
                    </a:lnTo>
                    <a:lnTo>
                      <a:pt x="429" y="372"/>
                    </a:lnTo>
                    <a:lnTo>
                      <a:pt x="423" y="370"/>
                    </a:lnTo>
                    <a:lnTo>
                      <a:pt x="420" y="372"/>
                    </a:lnTo>
                    <a:lnTo>
                      <a:pt x="415" y="373"/>
                    </a:lnTo>
                    <a:lnTo>
                      <a:pt x="408" y="374"/>
                    </a:lnTo>
                    <a:lnTo>
                      <a:pt x="401" y="374"/>
                    </a:lnTo>
                    <a:lnTo>
                      <a:pt x="401" y="373"/>
                    </a:lnTo>
                    <a:lnTo>
                      <a:pt x="396" y="373"/>
                    </a:lnTo>
                    <a:lnTo>
                      <a:pt x="389" y="373"/>
                    </a:lnTo>
                    <a:lnTo>
                      <a:pt x="385" y="373"/>
                    </a:lnTo>
                    <a:lnTo>
                      <a:pt x="382" y="373"/>
                    </a:lnTo>
                    <a:lnTo>
                      <a:pt x="379" y="374"/>
                    </a:lnTo>
                    <a:lnTo>
                      <a:pt x="376" y="375"/>
                    </a:lnTo>
                    <a:lnTo>
                      <a:pt x="375" y="375"/>
                    </a:lnTo>
                    <a:lnTo>
                      <a:pt x="371" y="375"/>
                    </a:lnTo>
                    <a:lnTo>
                      <a:pt x="363" y="373"/>
                    </a:lnTo>
                    <a:lnTo>
                      <a:pt x="362" y="373"/>
                    </a:lnTo>
                    <a:lnTo>
                      <a:pt x="360" y="374"/>
                    </a:lnTo>
                    <a:lnTo>
                      <a:pt x="358" y="375"/>
                    </a:lnTo>
                    <a:lnTo>
                      <a:pt x="355" y="378"/>
                    </a:lnTo>
                    <a:lnTo>
                      <a:pt x="351" y="378"/>
                    </a:lnTo>
                    <a:lnTo>
                      <a:pt x="346" y="378"/>
                    </a:lnTo>
                    <a:lnTo>
                      <a:pt x="342" y="378"/>
                    </a:lnTo>
                    <a:lnTo>
                      <a:pt x="339" y="377"/>
                    </a:lnTo>
                    <a:lnTo>
                      <a:pt x="339" y="375"/>
                    </a:lnTo>
                    <a:lnTo>
                      <a:pt x="339" y="373"/>
                    </a:lnTo>
                    <a:lnTo>
                      <a:pt x="338" y="372"/>
                    </a:lnTo>
                    <a:lnTo>
                      <a:pt x="333" y="373"/>
                    </a:lnTo>
                    <a:lnTo>
                      <a:pt x="332" y="372"/>
                    </a:lnTo>
                    <a:lnTo>
                      <a:pt x="329" y="372"/>
                    </a:lnTo>
                    <a:lnTo>
                      <a:pt x="327" y="370"/>
                    </a:lnTo>
                    <a:lnTo>
                      <a:pt x="324" y="370"/>
                    </a:lnTo>
                    <a:lnTo>
                      <a:pt x="322" y="370"/>
                    </a:lnTo>
                    <a:lnTo>
                      <a:pt x="318" y="372"/>
                    </a:lnTo>
                    <a:lnTo>
                      <a:pt x="314" y="370"/>
                    </a:lnTo>
                    <a:lnTo>
                      <a:pt x="313" y="369"/>
                    </a:lnTo>
                    <a:lnTo>
                      <a:pt x="310" y="367"/>
                    </a:lnTo>
                    <a:lnTo>
                      <a:pt x="308" y="364"/>
                    </a:lnTo>
                    <a:lnTo>
                      <a:pt x="304" y="362"/>
                    </a:lnTo>
                    <a:lnTo>
                      <a:pt x="303" y="360"/>
                    </a:lnTo>
                    <a:lnTo>
                      <a:pt x="300" y="358"/>
                    </a:lnTo>
                    <a:lnTo>
                      <a:pt x="299" y="358"/>
                    </a:lnTo>
                    <a:lnTo>
                      <a:pt x="295" y="356"/>
                    </a:lnTo>
                    <a:lnTo>
                      <a:pt x="287" y="353"/>
                    </a:lnTo>
                    <a:lnTo>
                      <a:pt x="281" y="346"/>
                    </a:lnTo>
                    <a:lnTo>
                      <a:pt x="273" y="341"/>
                    </a:lnTo>
                    <a:lnTo>
                      <a:pt x="268" y="335"/>
                    </a:lnTo>
                    <a:lnTo>
                      <a:pt x="266" y="334"/>
                    </a:lnTo>
                    <a:lnTo>
                      <a:pt x="257" y="327"/>
                    </a:lnTo>
                    <a:lnTo>
                      <a:pt x="252" y="324"/>
                    </a:lnTo>
                    <a:lnTo>
                      <a:pt x="248" y="322"/>
                    </a:lnTo>
                    <a:lnTo>
                      <a:pt x="247" y="317"/>
                    </a:lnTo>
                    <a:lnTo>
                      <a:pt x="242" y="312"/>
                    </a:lnTo>
                    <a:lnTo>
                      <a:pt x="239" y="308"/>
                    </a:lnTo>
                    <a:lnTo>
                      <a:pt x="238" y="307"/>
                    </a:lnTo>
                    <a:lnTo>
                      <a:pt x="237" y="305"/>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3" name="Freeform 243">
                <a:extLst>
                  <a:ext uri="{FF2B5EF4-FFF2-40B4-BE49-F238E27FC236}">
                    <a16:creationId xmlns:a16="http://schemas.microsoft.com/office/drawing/2014/main" id="{22210F25-9518-474B-8B2E-A739985F4579}"/>
                  </a:ext>
                </a:extLst>
              </p:cNvPr>
              <p:cNvSpPr>
                <a:spLocks/>
              </p:cNvSpPr>
              <p:nvPr/>
            </p:nvSpPr>
            <p:spPr bwMode="auto">
              <a:xfrm>
                <a:off x="4306888" y="2830513"/>
                <a:ext cx="657225" cy="552450"/>
              </a:xfrm>
              <a:custGeom>
                <a:avLst/>
                <a:gdLst>
                  <a:gd name="T0" fmla="*/ 115 w 414"/>
                  <a:gd name="T1" fmla="*/ 230 h 348"/>
                  <a:gd name="T2" fmla="*/ 99 w 414"/>
                  <a:gd name="T3" fmla="*/ 226 h 348"/>
                  <a:gd name="T4" fmla="*/ 102 w 414"/>
                  <a:gd name="T5" fmla="*/ 217 h 348"/>
                  <a:gd name="T6" fmla="*/ 109 w 414"/>
                  <a:gd name="T7" fmla="*/ 195 h 348"/>
                  <a:gd name="T8" fmla="*/ 81 w 414"/>
                  <a:gd name="T9" fmla="*/ 185 h 348"/>
                  <a:gd name="T10" fmla="*/ 71 w 414"/>
                  <a:gd name="T11" fmla="*/ 158 h 348"/>
                  <a:gd name="T12" fmla="*/ 56 w 414"/>
                  <a:gd name="T13" fmla="*/ 169 h 348"/>
                  <a:gd name="T14" fmla="*/ 35 w 414"/>
                  <a:gd name="T15" fmla="*/ 159 h 348"/>
                  <a:gd name="T16" fmla="*/ 49 w 414"/>
                  <a:gd name="T17" fmla="*/ 148 h 348"/>
                  <a:gd name="T18" fmla="*/ 30 w 414"/>
                  <a:gd name="T19" fmla="*/ 135 h 348"/>
                  <a:gd name="T20" fmla="*/ 30 w 414"/>
                  <a:gd name="T21" fmla="*/ 117 h 348"/>
                  <a:gd name="T22" fmla="*/ 25 w 414"/>
                  <a:gd name="T23" fmla="*/ 102 h 348"/>
                  <a:gd name="T24" fmla="*/ 23 w 414"/>
                  <a:gd name="T25" fmla="*/ 91 h 348"/>
                  <a:gd name="T26" fmla="*/ 23 w 414"/>
                  <a:gd name="T27" fmla="*/ 65 h 348"/>
                  <a:gd name="T28" fmla="*/ 5 w 414"/>
                  <a:gd name="T29" fmla="*/ 59 h 348"/>
                  <a:gd name="T30" fmla="*/ 31 w 414"/>
                  <a:gd name="T31" fmla="*/ 39 h 348"/>
                  <a:gd name="T32" fmla="*/ 26 w 414"/>
                  <a:gd name="T33" fmla="*/ 0 h 348"/>
                  <a:gd name="T34" fmla="*/ 42 w 414"/>
                  <a:gd name="T35" fmla="*/ 31 h 348"/>
                  <a:gd name="T36" fmla="*/ 71 w 414"/>
                  <a:gd name="T37" fmla="*/ 53 h 348"/>
                  <a:gd name="T38" fmla="*/ 99 w 414"/>
                  <a:gd name="T39" fmla="*/ 59 h 348"/>
                  <a:gd name="T40" fmla="*/ 115 w 414"/>
                  <a:gd name="T41" fmla="*/ 62 h 348"/>
                  <a:gd name="T42" fmla="*/ 120 w 414"/>
                  <a:gd name="T43" fmla="*/ 65 h 348"/>
                  <a:gd name="T44" fmla="*/ 132 w 414"/>
                  <a:gd name="T45" fmla="*/ 53 h 348"/>
                  <a:gd name="T46" fmla="*/ 144 w 414"/>
                  <a:gd name="T47" fmla="*/ 55 h 348"/>
                  <a:gd name="T48" fmla="*/ 172 w 414"/>
                  <a:gd name="T49" fmla="*/ 59 h 348"/>
                  <a:gd name="T50" fmla="*/ 198 w 414"/>
                  <a:gd name="T51" fmla="*/ 63 h 348"/>
                  <a:gd name="T52" fmla="*/ 217 w 414"/>
                  <a:gd name="T53" fmla="*/ 121 h 348"/>
                  <a:gd name="T54" fmla="*/ 239 w 414"/>
                  <a:gd name="T55" fmla="*/ 158 h 348"/>
                  <a:gd name="T56" fmla="*/ 266 w 414"/>
                  <a:gd name="T57" fmla="*/ 168 h 348"/>
                  <a:gd name="T58" fmla="*/ 296 w 414"/>
                  <a:gd name="T59" fmla="*/ 169 h 348"/>
                  <a:gd name="T60" fmla="*/ 310 w 414"/>
                  <a:gd name="T61" fmla="*/ 185 h 348"/>
                  <a:gd name="T62" fmla="*/ 332 w 414"/>
                  <a:gd name="T63" fmla="*/ 181 h 348"/>
                  <a:gd name="T64" fmla="*/ 351 w 414"/>
                  <a:gd name="T65" fmla="*/ 163 h 348"/>
                  <a:gd name="T66" fmla="*/ 383 w 414"/>
                  <a:gd name="T67" fmla="*/ 179 h 348"/>
                  <a:gd name="T68" fmla="*/ 408 w 414"/>
                  <a:gd name="T69" fmla="*/ 202 h 348"/>
                  <a:gd name="T70" fmla="*/ 409 w 414"/>
                  <a:gd name="T71" fmla="*/ 215 h 348"/>
                  <a:gd name="T72" fmla="*/ 408 w 414"/>
                  <a:gd name="T73" fmla="*/ 236 h 348"/>
                  <a:gd name="T74" fmla="*/ 398 w 414"/>
                  <a:gd name="T75" fmla="*/ 258 h 348"/>
                  <a:gd name="T76" fmla="*/ 391 w 414"/>
                  <a:gd name="T77" fmla="*/ 288 h 348"/>
                  <a:gd name="T78" fmla="*/ 385 w 414"/>
                  <a:gd name="T79" fmla="*/ 302 h 348"/>
                  <a:gd name="T80" fmla="*/ 364 w 414"/>
                  <a:gd name="T81" fmla="*/ 321 h 348"/>
                  <a:gd name="T82" fmla="*/ 342 w 414"/>
                  <a:gd name="T83" fmla="*/ 302 h 348"/>
                  <a:gd name="T84" fmla="*/ 319 w 414"/>
                  <a:gd name="T85" fmla="*/ 307 h 348"/>
                  <a:gd name="T86" fmla="*/ 298 w 414"/>
                  <a:gd name="T87" fmla="*/ 312 h 348"/>
                  <a:gd name="T88" fmla="*/ 285 w 414"/>
                  <a:gd name="T89" fmla="*/ 329 h 348"/>
                  <a:gd name="T90" fmla="*/ 265 w 414"/>
                  <a:gd name="T91" fmla="*/ 334 h 348"/>
                  <a:gd name="T92" fmla="*/ 260 w 414"/>
                  <a:gd name="T93" fmla="*/ 335 h 348"/>
                  <a:gd name="T94" fmla="*/ 253 w 414"/>
                  <a:gd name="T95" fmla="*/ 326 h 348"/>
                  <a:gd name="T96" fmla="*/ 239 w 414"/>
                  <a:gd name="T97" fmla="*/ 312 h 348"/>
                  <a:gd name="T98" fmla="*/ 234 w 414"/>
                  <a:gd name="T99" fmla="*/ 300 h 348"/>
                  <a:gd name="T100" fmla="*/ 223 w 414"/>
                  <a:gd name="T101" fmla="*/ 306 h 348"/>
                  <a:gd name="T102" fmla="*/ 232 w 414"/>
                  <a:gd name="T103" fmla="*/ 329 h 348"/>
                  <a:gd name="T104" fmla="*/ 214 w 414"/>
                  <a:gd name="T105" fmla="*/ 328 h 348"/>
                  <a:gd name="T106" fmla="*/ 214 w 414"/>
                  <a:gd name="T107" fmla="*/ 347 h 348"/>
                  <a:gd name="T108" fmla="*/ 194 w 414"/>
                  <a:gd name="T109" fmla="*/ 328 h 348"/>
                  <a:gd name="T110" fmla="*/ 184 w 414"/>
                  <a:gd name="T111" fmla="*/ 305 h 348"/>
                  <a:gd name="T112" fmla="*/ 189 w 414"/>
                  <a:gd name="T113" fmla="*/ 287 h 348"/>
                  <a:gd name="T114" fmla="*/ 173 w 414"/>
                  <a:gd name="T115" fmla="*/ 291 h 348"/>
                  <a:gd name="T116" fmla="*/ 158 w 414"/>
                  <a:gd name="T117" fmla="*/ 300 h 348"/>
                  <a:gd name="T118" fmla="*/ 147 w 414"/>
                  <a:gd name="T119" fmla="*/ 276 h 348"/>
                  <a:gd name="T120" fmla="*/ 138 w 414"/>
                  <a:gd name="T121" fmla="*/ 273 h 348"/>
                  <a:gd name="T122" fmla="*/ 133 w 414"/>
                  <a:gd name="T123" fmla="*/ 248 h 348"/>
                  <a:gd name="T124" fmla="*/ 113 w 414"/>
                  <a:gd name="T125" fmla="*/ 25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348">
                    <a:moveTo>
                      <a:pt x="102" y="248"/>
                    </a:moveTo>
                    <a:lnTo>
                      <a:pt x="104" y="245"/>
                    </a:lnTo>
                    <a:lnTo>
                      <a:pt x="104" y="243"/>
                    </a:lnTo>
                    <a:lnTo>
                      <a:pt x="104" y="242"/>
                    </a:lnTo>
                    <a:lnTo>
                      <a:pt x="104" y="239"/>
                    </a:lnTo>
                    <a:lnTo>
                      <a:pt x="105" y="236"/>
                    </a:lnTo>
                    <a:lnTo>
                      <a:pt x="109" y="234"/>
                    </a:lnTo>
                    <a:lnTo>
                      <a:pt x="110" y="233"/>
                    </a:lnTo>
                    <a:lnTo>
                      <a:pt x="113" y="233"/>
                    </a:lnTo>
                    <a:lnTo>
                      <a:pt x="115" y="230"/>
                    </a:lnTo>
                    <a:lnTo>
                      <a:pt x="118" y="226"/>
                    </a:lnTo>
                    <a:lnTo>
                      <a:pt x="118" y="225"/>
                    </a:lnTo>
                    <a:lnTo>
                      <a:pt x="118" y="223"/>
                    </a:lnTo>
                    <a:lnTo>
                      <a:pt x="115" y="221"/>
                    </a:lnTo>
                    <a:lnTo>
                      <a:pt x="111" y="219"/>
                    </a:lnTo>
                    <a:lnTo>
                      <a:pt x="109" y="221"/>
                    </a:lnTo>
                    <a:lnTo>
                      <a:pt x="105" y="223"/>
                    </a:lnTo>
                    <a:lnTo>
                      <a:pt x="102" y="224"/>
                    </a:lnTo>
                    <a:lnTo>
                      <a:pt x="101" y="225"/>
                    </a:lnTo>
                    <a:lnTo>
                      <a:pt x="99" y="226"/>
                    </a:lnTo>
                    <a:lnTo>
                      <a:pt x="96" y="226"/>
                    </a:lnTo>
                    <a:lnTo>
                      <a:pt x="95" y="224"/>
                    </a:lnTo>
                    <a:lnTo>
                      <a:pt x="91" y="223"/>
                    </a:lnTo>
                    <a:lnTo>
                      <a:pt x="91" y="221"/>
                    </a:lnTo>
                    <a:lnTo>
                      <a:pt x="90" y="219"/>
                    </a:lnTo>
                    <a:lnTo>
                      <a:pt x="91" y="217"/>
                    </a:lnTo>
                    <a:lnTo>
                      <a:pt x="94" y="216"/>
                    </a:lnTo>
                    <a:lnTo>
                      <a:pt x="95" y="217"/>
                    </a:lnTo>
                    <a:lnTo>
                      <a:pt x="99" y="217"/>
                    </a:lnTo>
                    <a:lnTo>
                      <a:pt x="102" y="217"/>
                    </a:lnTo>
                    <a:lnTo>
                      <a:pt x="105" y="216"/>
                    </a:lnTo>
                    <a:lnTo>
                      <a:pt x="109" y="216"/>
                    </a:lnTo>
                    <a:lnTo>
                      <a:pt x="110" y="214"/>
                    </a:lnTo>
                    <a:lnTo>
                      <a:pt x="111" y="210"/>
                    </a:lnTo>
                    <a:lnTo>
                      <a:pt x="113" y="206"/>
                    </a:lnTo>
                    <a:lnTo>
                      <a:pt x="113" y="204"/>
                    </a:lnTo>
                    <a:lnTo>
                      <a:pt x="113" y="200"/>
                    </a:lnTo>
                    <a:lnTo>
                      <a:pt x="111" y="198"/>
                    </a:lnTo>
                    <a:lnTo>
                      <a:pt x="111" y="197"/>
                    </a:lnTo>
                    <a:lnTo>
                      <a:pt x="109" y="195"/>
                    </a:lnTo>
                    <a:lnTo>
                      <a:pt x="106" y="190"/>
                    </a:lnTo>
                    <a:lnTo>
                      <a:pt x="104" y="188"/>
                    </a:lnTo>
                    <a:lnTo>
                      <a:pt x="101" y="186"/>
                    </a:lnTo>
                    <a:lnTo>
                      <a:pt x="99" y="183"/>
                    </a:lnTo>
                    <a:lnTo>
                      <a:pt x="95" y="182"/>
                    </a:lnTo>
                    <a:lnTo>
                      <a:pt x="89" y="181"/>
                    </a:lnTo>
                    <a:lnTo>
                      <a:pt x="86" y="179"/>
                    </a:lnTo>
                    <a:lnTo>
                      <a:pt x="85" y="179"/>
                    </a:lnTo>
                    <a:lnTo>
                      <a:pt x="82" y="181"/>
                    </a:lnTo>
                    <a:lnTo>
                      <a:pt x="81" y="185"/>
                    </a:lnTo>
                    <a:lnTo>
                      <a:pt x="81" y="186"/>
                    </a:lnTo>
                    <a:lnTo>
                      <a:pt x="80" y="186"/>
                    </a:lnTo>
                    <a:lnTo>
                      <a:pt x="76" y="183"/>
                    </a:lnTo>
                    <a:lnTo>
                      <a:pt x="73" y="181"/>
                    </a:lnTo>
                    <a:lnTo>
                      <a:pt x="73" y="177"/>
                    </a:lnTo>
                    <a:lnTo>
                      <a:pt x="72" y="173"/>
                    </a:lnTo>
                    <a:lnTo>
                      <a:pt x="73" y="167"/>
                    </a:lnTo>
                    <a:lnTo>
                      <a:pt x="73" y="166"/>
                    </a:lnTo>
                    <a:lnTo>
                      <a:pt x="72" y="162"/>
                    </a:lnTo>
                    <a:lnTo>
                      <a:pt x="71" y="158"/>
                    </a:lnTo>
                    <a:lnTo>
                      <a:pt x="70" y="157"/>
                    </a:lnTo>
                    <a:lnTo>
                      <a:pt x="67" y="154"/>
                    </a:lnTo>
                    <a:lnTo>
                      <a:pt x="64" y="154"/>
                    </a:lnTo>
                    <a:lnTo>
                      <a:pt x="62" y="154"/>
                    </a:lnTo>
                    <a:lnTo>
                      <a:pt x="59" y="155"/>
                    </a:lnTo>
                    <a:lnTo>
                      <a:pt x="58" y="157"/>
                    </a:lnTo>
                    <a:lnTo>
                      <a:pt x="57" y="159"/>
                    </a:lnTo>
                    <a:lnTo>
                      <a:pt x="56" y="163"/>
                    </a:lnTo>
                    <a:lnTo>
                      <a:pt x="56" y="167"/>
                    </a:lnTo>
                    <a:lnTo>
                      <a:pt x="56" y="169"/>
                    </a:lnTo>
                    <a:lnTo>
                      <a:pt x="54" y="172"/>
                    </a:lnTo>
                    <a:lnTo>
                      <a:pt x="53" y="172"/>
                    </a:lnTo>
                    <a:lnTo>
                      <a:pt x="50" y="171"/>
                    </a:lnTo>
                    <a:lnTo>
                      <a:pt x="47" y="167"/>
                    </a:lnTo>
                    <a:lnTo>
                      <a:pt x="45" y="163"/>
                    </a:lnTo>
                    <a:lnTo>
                      <a:pt x="44" y="159"/>
                    </a:lnTo>
                    <a:lnTo>
                      <a:pt x="43" y="158"/>
                    </a:lnTo>
                    <a:lnTo>
                      <a:pt x="40" y="158"/>
                    </a:lnTo>
                    <a:lnTo>
                      <a:pt x="38" y="158"/>
                    </a:lnTo>
                    <a:lnTo>
                      <a:pt x="35" y="159"/>
                    </a:lnTo>
                    <a:lnTo>
                      <a:pt x="34" y="162"/>
                    </a:lnTo>
                    <a:lnTo>
                      <a:pt x="29" y="162"/>
                    </a:lnTo>
                    <a:lnTo>
                      <a:pt x="30" y="154"/>
                    </a:lnTo>
                    <a:lnTo>
                      <a:pt x="28" y="154"/>
                    </a:lnTo>
                    <a:lnTo>
                      <a:pt x="28" y="150"/>
                    </a:lnTo>
                    <a:lnTo>
                      <a:pt x="29" y="148"/>
                    </a:lnTo>
                    <a:lnTo>
                      <a:pt x="31" y="149"/>
                    </a:lnTo>
                    <a:lnTo>
                      <a:pt x="38" y="149"/>
                    </a:lnTo>
                    <a:lnTo>
                      <a:pt x="40" y="147"/>
                    </a:lnTo>
                    <a:lnTo>
                      <a:pt x="49" y="148"/>
                    </a:lnTo>
                    <a:lnTo>
                      <a:pt x="45" y="141"/>
                    </a:lnTo>
                    <a:lnTo>
                      <a:pt x="43" y="140"/>
                    </a:lnTo>
                    <a:lnTo>
                      <a:pt x="42" y="135"/>
                    </a:lnTo>
                    <a:lnTo>
                      <a:pt x="45" y="133"/>
                    </a:lnTo>
                    <a:lnTo>
                      <a:pt x="44" y="131"/>
                    </a:lnTo>
                    <a:lnTo>
                      <a:pt x="42" y="128"/>
                    </a:lnTo>
                    <a:lnTo>
                      <a:pt x="39" y="133"/>
                    </a:lnTo>
                    <a:lnTo>
                      <a:pt x="37" y="133"/>
                    </a:lnTo>
                    <a:lnTo>
                      <a:pt x="35" y="135"/>
                    </a:lnTo>
                    <a:lnTo>
                      <a:pt x="30" y="135"/>
                    </a:lnTo>
                    <a:lnTo>
                      <a:pt x="25" y="138"/>
                    </a:lnTo>
                    <a:lnTo>
                      <a:pt x="23" y="138"/>
                    </a:lnTo>
                    <a:lnTo>
                      <a:pt x="23" y="131"/>
                    </a:lnTo>
                    <a:lnTo>
                      <a:pt x="25" y="131"/>
                    </a:lnTo>
                    <a:lnTo>
                      <a:pt x="26" y="128"/>
                    </a:lnTo>
                    <a:lnTo>
                      <a:pt x="28" y="125"/>
                    </a:lnTo>
                    <a:lnTo>
                      <a:pt x="28" y="124"/>
                    </a:lnTo>
                    <a:lnTo>
                      <a:pt x="28" y="121"/>
                    </a:lnTo>
                    <a:lnTo>
                      <a:pt x="29" y="120"/>
                    </a:lnTo>
                    <a:lnTo>
                      <a:pt x="30" y="117"/>
                    </a:lnTo>
                    <a:lnTo>
                      <a:pt x="31" y="114"/>
                    </a:lnTo>
                    <a:lnTo>
                      <a:pt x="31" y="112"/>
                    </a:lnTo>
                    <a:lnTo>
                      <a:pt x="30" y="112"/>
                    </a:lnTo>
                    <a:lnTo>
                      <a:pt x="29" y="111"/>
                    </a:lnTo>
                    <a:lnTo>
                      <a:pt x="29" y="110"/>
                    </a:lnTo>
                    <a:lnTo>
                      <a:pt x="29" y="109"/>
                    </a:lnTo>
                    <a:lnTo>
                      <a:pt x="29" y="106"/>
                    </a:lnTo>
                    <a:lnTo>
                      <a:pt x="29" y="103"/>
                    </a:lnTo>
                    <a:lnTo>
                      <a:pt x="28" y="102"/>
                    </a:lnTo>
                    <a:lnTo>
                      <a:pt x="25" y="102"/>
                    </a:lnTo>
                    <a:lnTo>
                      <a:pt x="24" y="100"/>
                    </a:lnTo>
                    <a:lnTo>
                      <a:pt x="24" y="97"/>
                    </a:lnTo>
                    <a:lnTo>
                      <a:pt x="25" y="96"/>
                    </a:lnTo>
                    <a:lnTo>
                      <a:pt x="28" y="95"/>
                    </a:lnTo>
                    <a:lnTo>
                      <a:pt x="29" y="93"/>
                    </a:lnTo>
                    <a:lnTo>
                      <a:pt x="29" y="92"/>
                    </a:lnTo>
                    <a:lnTo>
                      <a:pt x="29" y="91"/>
                    </a:lnTo>
                    <a:lnTo>
                      <a:pt x="28" y="91"/>
                    </a:lnTo>
                    <a:lnTo>
                      <a:pt x="24" y="92"/>
                    </a:lnTo>
                    <a:lnTo>
                      <a:pt x="23" y="91"/>
                    </a:lnTo>
                    <a:lnTo>
                      <a:pt x="21" y="89"/>
                    </a:lnTo>
                    <a:lnTo>
                      <a:pt x="21" y="88"/>
                    </a:lnTo>
                    <a:lnTo>
                      <a:pt x="21" y="87"/>
                    </a:lnTo>
                    <a:lnTo>
                      <a:pt x="21" y="83"/>
                    </a:lnTo>
                    <a:lnTo>
                      <a:pt x="23" y="79"/>
                    </a:lnTo>
                    <a:lnTo>
                      <a:pt x="24" y="76"/>
                    </a:lnTo>
                    <a:lnTo>
                      <a:pt x="24" y="70"/>
                    </a:lnTo>
                    <a:lnTo>
                      <a:pt x="25" y="68"/>
                    </a:lnTo>
                    <a:lnTo>
                      <a:pt x="24" y="67"/>
                    </a:lnTo>
                    <a:lnTo>
                      <a:pt x="23" y="65"/>
                    </a:lnTo>
                    <a:lnTo>
                      <a:pt x="21" y="65"/>
                    </a:lnTo>
                    <a:lnTo>
                      <a:pt x="16" y="65"/>
                    </a:lnTo>
                    <a:lnTo>
                      <a:pt x="15" y="67"/>
                    </a:lnTo>
                    <a:lnTo>
                      <a:pt x="11" y="69"/>
                    </a:lnTo>
                    <a:lnTo>
                      <a:pt x="9" y="73"/>
                    </a:lnTo>
                    <a:lnTo>
                      <a:pt x="9" y="65"/>
                    </a:lnTo>
                    <a:lnTo>
                      <a:pt x="6" y="64"/>
                    </a:lnTo>
                    <a:lnTo>
                      <a:pt x="5" y="63"/>
                    </a:lnTo>
                    <a:lnTo>
                      <a:pt x="0" y="62"/>
                    </a:lnTo>
                    <a:lnTo>
                      <a:pt x="5" y="59"/>
                    </a:lnTo>
                    <a:lnTo>
                      <a:pt x="5" y="58"/>
                    </a:lnTo>
                    <a:lnTo>
                      <a:pt x="7" y="55"/>
                    </a:lnTo>
                    <a:lnTo>
                      <a:pt x="10" y="53"/>
                    </a:lnTo>
                    <a:lnTo>
                      <a:pt x="14" y="53"/>
                    </a:lnTo>
                    <a:lnTo>
                      <a:pt x="15" y="51"/>
                    </a:lnTo>
                    <a:lnTo>
                      <a:pt x="16" y="50"/>
                    </a:lnTo>
                    <a:lnTo>
                      <a:pt x="21" y="48"/>
                    </a:lnTo>
                    <a:lnTo>
                      <a:pt x="25" y="45"/>
                    </a:lnTo>
                    <a:lnTo>
                      <a:pt x="30" y="40"/>
                    </a:lnTo>
                    <a:lnTo>
                      <a:pt x="31" y="39"/>
                    </a:lnTo>
                    <a:lnTo>
                      <a:pt x="34" y="36"/>
                    </a:lnTo>
                    <a:lnTo>
                      <a:pt x="34" y="34"/>
                    </a:lnTo>
                    <a:lnTo>
                      <a:pt x="31" y="31"/>
                    </a:lnTo>
                    <a:lnTo>
                      <a:pt x="30" y="27"/>
                    </a:lnTo>
                    <a:lnTo>
                      <a:pt x="28" y="22"/>
                    </a:lnTo>
                    <a:lnTo>
                      <a:pt x="25" y="20"/>
                    </a:lnTo>
                    <a:lnTo>
                      <a:pt x="26" y="17"/>
                    </a:lnTo>
                    <a:lnTo>
                      <a:pt x="26" y="10"/>
                    </a:lnTo>
                    <a:lnTo>
                      <a:pt x="26" y="2"/>
                    </a:lnTo>
                    <a:lnTo>
                      <a:pt x="26" y="0"/>
                    </a:lnTo>
                    <a:lnTo>
                      <a:pt x="28" y="3"/>
                    </a:lnTo>
                    <a:lnTo>
                      <a:pt x="28" y="6"/>
                    </a:lnTo>
                    <a:lnTo>
                      <a:pt x="29" y="10"/>
                    </a:lnTo>
                    <a:lnTo>
                      <a:pt x="30" y="13"/>
                    </a:lnTo>
                    <a:lnTo>
                      <a:pt x="31" y="16"/>
                    </a:lnTo>
                    <a:lnTo>
                      <a:pt x="31" y="17"/>
                    </a:lnTo>
                    <a:lnTo>
                      <a:pt x="35" y="21"/>
                    </a:lnTo>
                    <a:lnTo>
                      <a:pt x="37" y="24"/>
                    </a:lnTo>
                    <a:lnTo>
                      <a:pt x="38" y="25"/>
                    </a:lnTo>
                    <a:lnTo>
                      <a:pt x="42" y="31"/>
                    </a:lnTo>
                    <a:lnTo>
                      <a:pt x="45" y="35"/>
                    </a:lnTo>
                    <a:lnTo>
                      <a:pt x="47" y="38"/>
                    </a:lnTo>
                    <a:lnTo>
                      <a:pt x="50" y="40"/>
                    </a:lnTo>
                    <a:lnTo>
                      <a:pt x="54" y="44"/>
                    </a:lnTo>
                    <a:lnTo>
                      <a:pt x="57" y="46"/>
                    </a:lnTo>
                    <a:lnTo>
                      <a:pt x="58" y="48"/>
                    </a:lnTo>
                    <a:lnTo>
                      <a:pt x="62" y="49"/>
                    </a:lnTo>
                    <a:lnTo>
                      <a:pt x="66" y="50"/>
                    </a:lnTo>
                    <a:lnTo>
                      <a:pt x="68" y="51"/>
                    </a:lnTo>
                    <a:lnTo>
                      <a:pt x="71" y="53"/>
                    </a:lnTo>
                    <a:lnTo>
                      <a:pt x="73" y="54"/>
                    </a:lnTo>
                    <a:lnTo>
                      <a:pt x="76" y="54"/>
                    </a:lnTo>
                    <a:lnTo>
                      <a:pt x="80" y="54"/>
                    </a:lnTo>
                    <a:lnTo>
                      <a:pt x="82" y="54"/>
                    </a:lnTo>
                    <a:lnTo>
                      <a:pt x="85" y="54"/>
                    </a:lnTo>
                    <a:lnTo>
                      <a:pt x="87" y="55"/>
                    </a:lnTo>
                    <a:lnTo>
                      <a:pt x="89" y="55"/>
                    </a:lnTo>
                    <a:lnTo>
                      <a:pt x="94" y="58"/>
                    </a:lnTo>
                    <a:lnTo>
                      <a:pt x="96" y="58"/>
                    </a:lnTo>
                    <a:lnTo>
                      <a:pt x="99" y="59"/>
                    </a:lnTo>
                    <a:lnTo>
                      <a:pt x="100" y="59"/>
                    </a:lnTo>
                    <a:lnTo>
                      <a:pt x="101" y="60"/>
                    </a:lnTo>
                    <a:lnTo>
                      <a:pt x="102" y="63"/>
                    </a:lnTo>
                    <a:lnTo>
                      <a:pt x="105" y="63"/>
                    </a:lnTo>
                    <a:lnTo>
                      <a:pt x="106" y="63"/>
                    </a:lnTo>
                    <a:lnTo>
                      <a:pt x="110" y="62"/>
                    </a:lnTo>
                    <a:lnTo>
                      <a:pt x="111" y="60"/>
                    </a:lnTo>
                    <a:lnTo>
                      <a:pt x="113" y="60"/>
                    </a:lnTo>
                    <a:lnTo>
                      <a:pt x="114" y="60"/>
                    </a:lnTo>
                    <a:lnTo>
                      <a:pt x="115" y="62"/>
                    </a:lnTo>
                    <a:lnTo>
                      <a:pt x="115" y="63"/>
                    </a:lnTo>
                    <a:lnTo>
                      <a:pt x="115" y="64"/>
                    </a:lnTo>
                    <a:lnTo>
                      <a:pt x="115" y="65"/>
                    </a:lnTo>
                    <a:lnTo>
                      <a:pt x="113" y="67"/>
                    </a:lnTo>
                    <a:lnTo>
                      <a:pt x="111" y="68"/>
                    </a:lnTo>
                    <a:lnTo>
                      <a:pt x="111" y="69"/>
                    </a:lnTo>
                    <a:lnTo>
                      <a:pt x="113" y="69"/>
                    </a:lnTo>
                    <a:lnTo>
                      <a:pt x="115" y="68"/>
                    </a:lnTo>
                    <a:lnTo>
                      <a:pt x="118" y="67"/>
                    </a:lnTo>
                    <a:lnTo>
                      <a:pt x="120" y="65"/>
                    </a:lnTo>
                    <a:lnTo>
                      <a:pt x="125" y="64"/>
                    </a:lnTo>
                    <a:lnTo>
                      <a:pt x="128" y="63"/>
                    </a:lnTo>
                    <a:lnTo>
                      <a:pt x="130" y="63"/>
                    </a:lnTo>
                    <a:lnTo>
                      <a:pt x="132" y="62"/>
                    </a:lnTo>
                    <a:lnTo>
                      <a:pt x="133" y="62"/>
                    </a:lnTo>
                    <a:lnTo>
                      <a:pt x="133" y="59"/>
                    </a:lnTo>
                    <a:lnTo>
                      <a:pt x="133" y="55"/>
                    </a:lnTo>
                    <a:lnTo>
                      <a:pt x="133" y="54"/>
                    </a:lnTo>
                    <a:lnTo>
                      <a:pt x="132" y="54"/>
                    </a:lnTo>
                    <a:lnTo>
                      <a:pt x="132" y="53"/>
                    </a:lnTo>
                    <a:lnTo>
                      <a:pt x="133" y="51"/>
                    </a:lnTo>
                    <a:lnTo>
                      <a:pt x="134" y="51"/>
                    </a:lnTo>
                    <a:lnTo>
                      <a:pt x="138" y="50"/>
                    </a:lnTo>
                    <a:lnTo>
                      <a:pt x="140" y="50"/>
                    </a:lnTo>
                    <a:lnTo>
                      <a:pt x="140" y="53"/>
                    </a:lnTo>
                    <a:lnTo>
                      <a:pt x="139" y="54"/>
                    </a:lnTo>
                    <a:lnTo>
                      <a:pt x="139" y="58"/>
                    </a:lnTo>
                    <a:lnTo>
                      <a:pt x="140" y="59"/>
                    </a:lnTo>
                    <a:lnTo>
                      <a:pt x="143" y="58"/>
                    </a:lnTo>
                    <a:lnTo>
                      <a:pt x="144" y="55"/>
                    </a:lnTo>
                    <a:lnTo>
                      <a:pt x="146" y="54"/>
                    </a:lnTo>
                    <a:lnTo>
                      <a:pt x="148" y="53"/>
                    </a:lnTo>
                    <a:lnTo>
                      <a:pt x="149" y="53"/>
                    </a:lnTo>
                    <a:lnTo>
                      <a:pt x="151" y="53"/>
                    </a:lnTo>
                    <a:lnTo>
                      <a:pt x="153" y="54"/>
                    </a:lnTo>
                    <a:lnTo>
                      <a:pt x="156" y="55"/>
                    </a:lnTo>
                    <a:lnTo>
                      <a:pt x="159" y="58"/>
                    </a:lnTo>
                    <a:lnTo>
                      <a:pt x="165" y="58"/>
                    </a:lnTo>
                    <a:lnTo>
                      <a:pt x="170" y="58"/>
                    </a:lnTo>
                    <a:lnTo>
                      <a:pt x="172" y="59"/>
                    </a:lnTo>
                    <a:lnTo>
                      <a:pt x="177" y="59"/>
                    </a:lnTo>
                    <a:lnTo>
                      <a:pt x="181" y="59"/>
                    </a:lnTo>
                    <a:lnTo>
                      <a:pt x="185" y="59"/>
                    </a:lnTo>
                    <a:lnTo>
                      <a:pt x="186" y="59"/>
                    </a:lnTo>
                    <a:lnTo>
                      <a:pt x="189" y="60"/>
                    </a:lnTo>
                    <a:lnTo>
                      <a:pt x="190" y="60"/>
                    </a:lnTo>
                    <a:lnTo>
                      <a:pt x="192" y="62"/>
                    </a:lnTo>
                    <a:lnTo>
                      <a:pt x="192" y="60"/>
                    </a:lnTo>
                    <a:lnTo>
                      <a:pt x="194" y="60"/>
                    </a:lnTo>
                    <a:lnTo>
                      <a:pt x="198" y="63"/>
                    </a:lnTo>
                    <a:lnTo>
                      <a:pt x="199" y="67"/>
                    </a:lnTo>
                    <a:lnTo>
                      <a:pt x="200" y="74"/>
                    </a:lnTo>
                    <a:lnTo>
                      <a:pt x="204" y="82"/>
                    </a:lnTo>
                    <a:lnTo>
                      <a:pt x="206" y="89"/>
                    </a:lnTo>
                    <a:lnTo>
                      <a:pt x="208" y="98"/>
                    </a:lnTo>
                    <a:lnTo>
                      <a:pt x="210" y="105"/>
                    </a:lnTo>
                    <a:lnTo>
                      <a:pt x="213" y="110"/>
                    </a:lnTo>
                    <a:lnTo>
                      <a:pt x="214" y="112"/>
                    </a:lnTo>
                    <a:lnTo>
                      <a:pt x="215" y="117"/>
                    </a:lnTo>
                    <a:lnTo>
                      <a:pt x="217" y="121"/>
                    </a:lnTo>
                    <a:lnTo>
                      <a:pt x="218" y="125"/>
                    </a:lnTo>
                    <a:lnTo>
                      <a:pt x="218" y="131"/>
                    </a:lnTo>
                    <a:lnTo>
                      <a:pt x="220" y="136"/>
                    </a:lnTo>
                    <a:lnTo>
                      <a:pt x="222" y="143"/>
                    </a:lnTo>
                    <a:lnTo>
                      <a:pt x="224" y="148"/>
                    </a:lnTo>
                    <a:lnTo>
                      <a:pt x="225" y="152"/>
                    </a:lnTo>
                    <a:lnTo>
                      <a:pt x="228" y="154"/>
                    </a:lnTo>
                    <a:lnTo>
                      <a:pt x="232" y="155"/>
                    </a:lnTo>
                    <a:lnTo>
                      <a:pt x="236" y="157"/>
                    </a:lnTo>
                    <a:lnTo>
                      <a:pt x="239" y="158"/>
                    </a:lnTo>
                    <a:lnTo>
                      <a:pt x="243" y="158"/>
                    </a:lnTo>
                    <a:lnTo>
                      <a:pt x="246" y="158"/>
                    </a:lnTo>
                    <a:lnTo>
                      <a:pt x="246" y="166"/>
                    </a:lnTo>
                    <a:lnTo>
                      <a:pt x="247" y="167"/>
                    </a:lnTo>
                    <a:lnTo>
                      <a:pt x="249" y="167"/>
                    </a:lnTo>
                    <a:lnTo>
                      <a:pt x="252" y="167"/>
                    </a:lnTo>
                    <a:lnTo>
                      <a:pt x="255" y="167"/>
                    </a:lnTo>
                    <a:lnTo>
                      <a:pt x="258" y="167"/>
                    </a:lnTo>
                    <a:lnTo>
                      <a:pt x="262" y="167"/>
                    </a:lnTo>
                    <a:lnTo>
                      <a:pt x="266" y="168"/>
                    </a:lnTo>
                    <a:lnTo>
                      <a:pt x="267" y="168"/>
                    </a:lnTo>
                    <a:lnTo>
                      <a:pt x="270" y="171"/>
                    </a:lnTo>
                    <a:lnTo>
                      <a:pt x="275" y="172"/>
                    </a:lnTo>
                    <a:lnTo>
                      <a:pt x="279" y="173"/>
                    </a:lnTo>
                    <a:lnTo>
                      <a:pt x="284" y="174"/>
                    </a:lnTo>
                    <a:lnTo>
                      <a:pt x="285" y="174"/>
                    </a:lnTo>
                    <a:lnTo>
                      <a:pt x="289" y="174"/>
                    </a:lnTo>
                    <a:lnTo>
                      <a:pt x="291" y="174"/>
                    </a:lnTo>
                    <a:lnTo>
                      <a:pt x="295" y="172"/>
                    </a:lnTo>
                    <a:lnTo>
                      <a:pt x="296" y="169"/>
                    </a:lnTo>
                    <a:lnTo>
                      <a:pt x="298" y="166"/>
                    </a:lnTo>
                    <a:lnTo>
                      <a:pt x="300" y="163"/>
                    </a:lnTo>
                    <a:lnTo>
                      <a:pt x="303" y="163"/>
                    </a:lnTo>
                    <a:lnTo>
                      <a:pt x="304" y="164"/>
                    </a:lnTo>
                    <a:lnTo>
                      <a:pt x="305" y="167"/>
                    </a:lnTo>
                    <a:lnTo>
                      <a:pt x="307" y="169"/>
                    </a:lnTo>
                    <a:lnTo>
                      <a:pt x="308" y="177"/>
                    </a:lnTo>
                    <a:lnTo>
                      <a:pt x="309" y="181"/>
                    </a:lnTo>
                    <a:lnTo>
                      <a:pt x="309" y="183"/>
                    </a:lnTo>
                    <a:lnTo>
                      <a:pt x="310" y="185"/>
                    </a:lnTo>
                    <a:lnTo>
                      <a:pt x="312" y="188"/>
                    </a:lnTo>
                    <a:lnTo>
                      <a:pt x="313" y="190"/>
                    </a:lnTo>
                    <a:lnTo>
                      <a:pt x="317" y="192"/>
                    </a:lnTo>
                    <a:lnTo>
                      <a:pt x="318" y="192"/>
                    </a:lnTo>
                    <a:lnTo>
                      <a:pt x="320" y="188"/>
                    </a:lnTo>
                    <a:lnTo>
                      <a:pt x="323" y="187"/>
                    </a:lnTo>
                    <a:lnTo>
                      <a:pt x="324" y="185"/>
                    </a:lnTo>
                    <a:lnTo>
                      <a:pt x="328" y="183"/>
                    </a:lnTo>
                    <a:lnTo>
                      <a:pt x="329" y="182"/>
                    </a:lnTo>
                    <a:lnTo>
                      <a:pt x="332" y="181"/>
                    </a:lnTo>
                    <a:lnTo>
                      <a:pt x="333" y="178"/>
                    </a:lnTo>
                    <a:lnTo>
                      <a:pt x="333" y="174"/>
                    </a:lnTo>
                    <a:lnTo>
                      <a:pt x="334" y="171"/>
                    </a:lnTo>
                    <a:lnTo>
                      <a:pt x="336" y="166"/>
                    </a:lnTo>
                    <a:lnTo>
                      <a:pt x="338" y="159"/>
                    </a:lnTo>
                    <a:lnTo>
                      <a:pt x="339" y="158"/>
                    </a:lnTo>
                    <a:lnTo>
                      <a:pt x="341" y="158"/>
                    </a:lnTo>
                    <a:lnTo>
                      <a:pt x="345" y="159"/>
                    </a:lnTo>
                    <a:lnTo>
                      <a:pt x="348" y="162"/>
                    </a:lnTo>
                    <a:lnTo>
                      <a:pt x="351" y="163"/>
                    </a:lnTo>
                    <a:lnTo>
                      <a:pt x="355" y="164"/>
                    </a:lnTo>
                    <a:lnTo>
                      <a:pt x="358" y="166"/>
                    </a:lnTo>
                    <a:lnTo>
                      <a:pt x="365" y="167"/>
                    </a:lnTo>
                    <a:lnTo>
                      <a:pt x="367" y="168"/>
                    </a:lnTo>
                    <a:lnTo>
                      <a:pt x="370" y="169"/>
                    </a:lnTo>
                    <a:lnTo>
                      <a:pt x="372" y="169"/>
                    </a:lnTo>
                    <a:lnTo>
                      <a:pt x="376" y="171"/>
                    </a:lnTo>
                    <a:lnTo>
                      <a:pt x="379" y="173"/>
                    </a:lnTo>
                    <a:lnTo>
                      <a:pt x="380" y="174"/>
                    </a:lnTo>
                    <a:lnTo>
                      <a:pt x="383" y="179"/>
                    </a:lnTo>
                    <a:lnTo>
                      <a:pt x="384" y="182"/>
                    </a:lnTo>
                    <a:lnTo>
                      <a:pt x="385" y="185"/>
                    </a:lnTo>
                    <a:lnTo>
                      <a:pt x="389" y="187"/>
                    </a:lnTo>
                    <a:lnTo>
                      <a:pt x="393" y="188"/>
                    </a:lnTo>
                    <a:lnTo>
                      <a:pt x="395" y="190"/>
                    </a:lnTo>
                    <a:lnTo>
                      <a:pt x="398" y="190"/>
                    </a:lnTo>
                    <a:lnTo>
                      <a:pt x="400" y="193"/>
                    </a:lnTo>
                    <a:lnTo>
                      <a:pt x="402" y="197"/>
                    </a:lnTo>
                    <a:lnTo>
                      <a:pt x="404" y="200"/>
                    </a:lnTo>
                    <a:lnTo>
                      <a:pt x="408" y="202"/>
                    </a:lnTo>
                    <a:lnTo>
                      <a:pt x="412" y="206"/>
                    </a:lnTo>
                    <a:lnTo>
                      <a:pt x="413" y="206"/>
                    </a:lnTo>
                    <a:lnTo>
                      <a:pt x="413" y="210"/>
                    </a:lnTo>
                    <a:lnTo>
                      <a:pt x="414" y="212"/>
                    </a:lnTo>
                    <a:lnTo>
                      <a:pt x="414" y="215"/>
                    </a:lnTo>
                    <a:lnTo>
                      <a:pt x="413" y="216"/>
                    </a:lnTo>
                    <a:lnTo>
                      <a:pt x="412" y="217"/>
                    </a:lnTo>
                    <a:lnTo>
                      <a:pt x="410" y="214"/>
                    </a:lnTo>
                    <a:lnTo>
                      <a:pt x="409" y="214"/>
                    </a:lnTo>
                    <a:lnTo>
                      <a:pt x="409" y="215"/>
                    </a:lnTo>
                    <a:lnTo>
                      <a:pt x="409" y="217"/>
                    </a:lnTo>
                    <a:lnTo>
                      <a:pt x="409" y="219"/>
                    </a:lnTo>
                    <a:lnTo>
                      <a:pt x="408" y="224"/>
                    </a:lnTo>
                    <a:lnTo>
                      <a:pt x="409" y="224"/>
                    </a:lnTo>
                    <a:lnTo>
                      <a:pt x="410" y="225"/>
                    </a:lnTo>
                    <a:lnTo>
                      <a:pt x="410" y="228"/>
                    </a:lnTo>
                    <a:lnTo>
                      <a:pt x="412" y="229"/>
                    </a:lnTo>
                    <a:lnTo>
                      <a:pt x="412" y="230"/>
                    </a:lnTo>
                    <a:lnTo>
                      <a:pt x="412" y="231"/>
                    </a:lnTo>
                    <a:lnTo>
                      <a:pt x="408" y="236"/>
                    </a:lnTo>
                    <a:lnTo>
                      <a:pt x="407" y="238"/>
                    </a:lnTo>
                    <a:lnTo>
                      <a:pt x="404" y="239"/>
                    </a:lnTo>
                    <a:lnTo>
                      <a:pt x="404" y="243"/>
                    </a:lnTo>
                    <a:lnTo>
                      <a:pt x="404" y="247"/>
                    </a:lnTo>
                    <a:lnTo>
                      <a:pt x="404" y="250"/>
                    </a:lnTo>
                    <a:lnTo>
                      <a:pt x="403" y="252"/>
                    </a:lnTo>
                    <a:lnTo>
                      <a:pt x="402" y="253"/>
                    </a:lnTo>
                    <a:lnTo>
                      <a:pt x="399" y="254"/>
                    </a:lnTo>
                    <a:lnTo>
                      <a:pt x="398" y="255"/>
                    </a:lnTo>
                    <a:lnTo>
                      <a:pt x="398" y="258"/>
                    </a:lnTo>
                    <a:lnTo>
                      <a:pt x="396" y="259"/>
                    </a:lnTo>
                    <a:lnTo>
                      <a:pt x="395" y="261"/>
                    </a:lnTo>
                    <a:lnTo>
                      <a:pt x="396" y="263"/>
                    </a:lnTo>
                    <a:lnTo>
                      <a:pt x="395" y="268"/>
                    </a:lnTo>
                    <a:lnTo>
                      <a:pt x="393" y="272"/>
                    </a:lnTo>
                    <a:lnTo>
                      <a:pt x="389" y="281"/>
                    </a:lnTo>
                    <a:lnTo>
                      <a:pt x="388" y="283"/>
                    </a:lnTo>
                    <a:lnTo>
                      <a:pt x="388" y="285"/>
                    </a:lnTo>
                    <a:lnTo>
                      <a:pt x="391" y="287"/>
                    </a:lnTo>
                    <a:lnTo>
                      <a:pt x="391" y="288"/>
                    </a:lnTo>
                    <a:lnTo>
                      <a:pt x="389" y="292"/>
                    </a:lnTo>
                    <a:lnTo>
                      <a:pt x="388" y="293"/>
                    </a:lnTo>
                    <a:lnTo>
                      <a:pt x="385" y="293"/>
                    </a:lnTo>
                    <a:lnTo>
                      <a:pt x="383" y="293"/>
                    </a:lnTo>
                    <a:lnTo>
                      <a:pt x="380" y="296"/>
                    </a:lnTo>
                    <a:lnTo>
                      <a:pt x="379" y="299"/>
                    </a:lnTo>
                    <a:lnTo>
                      <a:pt x="380" y="300"/>
                    </a:lnTo>
                    <a:lnTo>
                      <a:pt x="384" y="300"/>
                    </a:lnTo>
                    <a:lnTo>
                      <a:pt x="385" y="301"/>
                    </a:lnTo>
                    <a:lnTo>
                      <a:pt x="385" y="302"/>
                    </a:lnTo>
                    <a:lnTo>
                      <a:pt x="383" y="306"/>
                    </a:lnTo>
                    <a:lnTo>
                      <a:pt x="381" y="310"/>
                    </a:lnTo>
                    <a:lnTo>
                      <a:pt x="381" y="311"/>
                    </a:lnTo>
                    <a:lnTo>
                      <a:pt x="381" y="312"/>
                    </a:lnTo>
                    <a:lnTo>
                      <a:pt x="377" y="315"/>
                    </a:lnTo>
                    <a:lnTo>
                      <a:pt x="372" y="318"/>
                    </a:lnTo>
                    <a:lnTo>
                      <a:pt x="371" y="319"/>
                    </a:lnTo>
                    <a:lnTo>
                      <a:pt x="370" y="321"/>
                    </a:lnTo>
                    <a:lnTo>
                      <a:pt x="366" y="321"/>
                    </a:lnTo>
                    <a:lnTo>
                      <a:pt x="364" y="321"/>
                    </a:lnTo>
                    <a:lnTo>
                      <a:pt x="361" y="319"/>
                    </a:lnTo>
                    <a:lnTo>
                      <a:pt x="357" y="319"/>
                    </a:lnTo>
                    <a:lnTo>
                      <a:pt x="356" y="318"/>
                    </a:lnTo>
                    <a:lnTo>
                      <a:pt x="353" y="318"/>
                    </a:lnTo>
                    <a:lnTo>
                      <a:pt x="351" y="316"/>
                    </a:lnTo>
                    <a:lnTo>
                      <a:pt x="350" y="314"/>
                    </a:lnTo>
                    <a:lnTo>
                      <a:pt x="348" y="310"/>
                    </a:lnTo>
                    <a:lnTo>
                      <a:pt x="347" y="306"/>
                    </a:lnTo>
                    <a:lnTo>
                      <a:pt x="345" y="304"/>
                    </a:lnTo>
                    <a:lnTo>
                      <a:pt x="342" y="302"/>
                    </a:lnTo>
                    <a:lnTo>
                      <a:pt x="338" y="302"/>
                    </a:lnTo>
                    <a:lnTo>
                      <a:pt x="336" y="304"/>
                    </a:lnTo>
                    <a:lnTo>
                      <a:pt x="334" y="305"/>
                    </a:lnTo>
                    <a:lnTo>
                      <a:pt x="333" y="306"/>
                    </a:lnTo>
                    <a:lnTo>
                      <a:pt x="332" y="307"/>
                    </a:lnTo>
                    <a:lnTo>
                      <a:pt x="328" y="306"/>
                    </a:lnTo>
                    <a:lnTo>
                      <a:pt x="326" y="305"/>
                    </a:lnTo>
                    <a:lnTo>
                      <a:pt x="323" y="305"/>
                    </a:lnTo>
                    <a:lnTo>
                      <a:pt x="320" y="305"/>
                    </a:lnTo>
                    <a:lnTo>
                      <a:pt x="319" y="307"/>
                    </a:lnTo>
                    <a:lnTo>
                      <a:pt x="318" y="307"/>
                    </a:lnTo>
                    <a:lnTo>
                      <a:pt x="317" y="310"/>
                    </a:lnTo>
                    <a:lnTo>
                      <a:pt x="314" y="312"/>
                    </a:lnTo>
                    <a:lnTo>
                      <a:pt x="312" y="314"/>
                    </a:lnTo>
                    <a:lnTo>
                      <a:pt x="310" y="315"/>
                    </a:lnTo>
                    <a:lnTo>
                      <a:pt x="308" y="315"/>
                    </a:lnTo>
                    <a:lnTo>
                      <a:pt x="307" y="315"/>
                    </a:lnTo>
                    <a:lnTo>
                      <a:pt x="303" y="314"/>
                    </a:lnTo>
                    <a:lnTo>
                      <a:pt x="299" y="312"/>
                    </a:lnTo>
                    <a:lnTo>
                      <a:pt x="298" y="312"/>
                    </a:lnTo>
                    <a:lnTo>
                      <a:pt x="295" y="314"/>
                    </a:lnTo>
                    <a:lnTo>
                      <a:pt x="295" y="316"/>
                    </a:lnTo>
                    <a:lnTo>
                      <a:pt x="294" y="318"/>
                    </a:lnTo>
                    <a:lnTo>
                      <a:pt x="293" y="318"/>
                    </a:lnTo>
                    <a:lnTo>
                      <a:pt x="291" y="319"/>
                    </a:lnTo>
                    <a:lnTo>
                      <a:pt x="289" y="320"/>
                    </a:lnTo>
                    <a:lnTo>
                      <a:pt x="287" y="321"/>
                    </a:lnTo>
                    <a:lnTo>
                      <a:pt x="285" y="323"/>
                    </a:lnTo>
                    <a:lnTo>
                      <a:pt x="285" y="326"/>
                    </a:lnTo>
                    <a:lnTo>
                      <a:pt x="285" y="329"/>
                    </a:lnTo>
                    <a:lnTo>
                      <a:pt x="284" y="330"/>
                    </a:lnTo>
                    <a:lnTo>
                      <a:pt x="281" y="332"/>
                    </a:lnTo>
                    <a:lnTo>
                      <a:pt x="279" y="330"/>
                    </a:lnTo>
                    <a:lnTo>
                      <a:pt x="276" y="328"/>
                    </a:lnTo>
                    <a:lnTo>
                      <a:pt x="275" y="328"/>
                    </a:lnTo>
                    <a:lnTo>
                      <a:pt x="272" y="330"/>
                    </a:lnTo>
                    <a:lnTo>
                      <a:pt x="268" y="330"/>
                    </a:lnTo>
                    <a:lnTo>
                      <a:pt x="267" y="332"/>
                    </a:lnTo>
                    <a:lnTo>
                      <a:pt x="267" y="334"/>
                    </a:lnTo>
                    <a:lnTo>
                      <a:pt x="265" y="334"/>
                    </a:lnTo>
                    <a:lnTo>
                      <a:pt x="263" y="335"/>
                    </a:lnTo>
                    <a:lnTo>
                      <a:pt x="263" y="337"/>
                    </a:lnTo>
                    <a:lnTo>
                      <a:pt x="265" y="340"/>
                    </a:lnTo>
                    <a:lnTo>
                      <a:pt x="265" y="343"/>
                    </a:lnTo>
                    <a:lnTo>
                      <a:pt x="262" y="348"/>
                    </a:lnTo>
                    <a:lnTo>
                      <a:pt x="261" y="345"/>
                    </a:lnTo>
                    <a:lnTo>
                      <a:pt x="260" y="343"/>
                    </a:lnTo>
                    <a:lnTo>
                      <a:pt x="258" y="342"/>
                    </a:lnTo>
                    <a:lnTo>
                      <a:pt x="258" y="338"/>
                    </a:lnTo>
                    <a:lnTo>
                      <a:pt x="260" y="335"/>
                    </a:lnTo>
                    <a:lnTo>
                      <a:pt x="261" y="330"/>
                    </a:lnTo>
                    <a:lnTo>
                      <a:pt x="262" y="328"/>
                    </a:lnTo>
                    <a:lnTo>
                      <a:pt x="262" y="325"/>
                    </a:lnTo>
                    <a:lnTo>
                      <a:pt x="261" y="321"/>
                    </a:lnTo>
                    <a:lnTo>
                      <a:pt x="261" y="320"/>
                    </a:lnTo>
                    <a:lnTo>
                      <a:pt x="260" y="320"/>
                    </a:lnTo>
                    <a:lnTo>
                      <a:pt x="258" y="321"/>
                    </a:lnTo>
                    <a:lnTo>
                      <a:pt x="256" y="323"/>
                    </a:lnTo>
                    <a:lnTo>
                      <a:pt x="255" y="325"/>
                    </a:lnTo>
                    <a:lnTo>
                      <a:pt x="253" y="326"/>
                    </a:lnTo>
                    <a:lnTo>
                      <a:pt x="251" y="326"/>
                    </a:lnTo>
                    <a:lnTo>
                      <a:pt x="249" y="326"/>
                    </a:lnTo>
                    <a:lnTo>
                      <a:pt x="248" y="325"/>
                    </a:lnTo>
                    <a:lnTo>
                      <a:pt x="248" y="321"/>
                    </a:lnTo>
                    <a:lnTo>
                      <a:pt x="249" y="319"/>
                    </a:lnTo>
                    <a:lnTo>
                      <a:pt x="248" y="316"/>
                    </a:lnTo>
                    <a:lnTo>
                      <a:pt x="247" y="316"/>
                    </a:lnTo>
                    <a:lnTo>
                      <a:pt x="241" y="315"/>
                    </a:lnTo>
                    <a:lnTo>
                      <a:pt x="239" y="314"/>
                    </a:lnTo>
                    <a:lnTo>
                      <a:pt x="239" y="312"/>
                    </a:lnTo>
                    <a:lnTo>
                      <a:pt x="239" y="310"/>
                    </a:lnTo>
                    <a:lnTo>
                      <a:pt x="241" y="306"/>
                    </a:lnTo>
                    <a:lnTo>
                      <a:pt x="241" y="305"/>
                    </a:lnTo>
                    <a:lnTo>
                      <a:pt x="239" y="305"/>
                    </a:lnTo>
                    <a:lnTo>
                      <a:pt x="237" y="305"/>
                    </a:lnTo>
                    <a:lnTo>
                      <a:pt x="234" y="306"/>
                    </a:lnTo>
                    <a:lnTo>
                      <a:pt x="233" y="306"/>
                    </a:lnTo>
                    <a:lnTo>
                      <a:pt x="232" y="304"/>
                    </a:lnTo>
                    <a:lnTo>
                      <a:pt x="233" y="302"/>
                    </a:lnTo>
                    <a:lnTo>
                      <a:pt x="234" y="300"/>
                    </a:lnTo>
                    <a:lnTo>
                      <a:pt x="234" y="297"/>
                    </a:lnTo>
                    <a:lnTo>
                      <a:pt x="233" y="296"/>
                    </a:lnTo>
                    <a:lnTo>
                      <a:pt x="232" y="296"/>
                    </a:lnTo>
                    <a:lnTo>
                      <a:pt x="229" y="296"/>
                    </a:lnTo>
                    <a:lnTo>
                      <a:pt x="225" y="296"/>
                    </a:lnTo>
                    <a:lnTo>
                      <a:pt x="224" y="297"/>
                    </a:lnTo>
                    <a:lnTo>
                      <a:pt x="223" y="300"/>
                    </a:lnTo>
                    <a:lnTo>
                      <a:pt x="222" y="302"/>
                    </a:lnTo>
                    <a:lnTo>
                      <a:pt x="223" y="304"/>
                    </a:lnTo>
                    <a:lnTo>
                      <a:pt x="223" y="306"/>
                    </a:lnTo>
                    <a:lnTo>
                      <a:pt x="224" y="310"/>
                    </a:lnTo>
                    <a:lnTo>
                      <a:pt x="224" y="312"/>
                    </a:lnTo>
                    <a:lnTo>
                      <a:pt x="225" y="316"/>
                    </a:lnTo>
                    <a:lnTo>
                      <a:pt x="229" y="320"/>
                    </a:lnTo>
                    <a:lnTo>
                      <a:pt x="232" y="321"/>
                    </a:lnTo>
                    <a:lnTo>
                      <a:pt x="234" y="323"/>
                    </a:lnTo>
                    <a:lnTo>
                      <a:pt x="234" y="325"/>
                    </a:lnTo>
                    <a:lnTo>
                      <a:pt x="234" y="326"/>
                    </a:lnTo>
                    <a:lnTo>
                      <a:pt x="234" y="328"/>
                    </a:lnTo>
                    <a:lnTo>
                      <a:pt x="232" y="329"/>
                    </a:lnTo>
                    <a:lnTo>
                      <a:pt x="230" y="329"/>
                    </a:lnTo>
                    <a:lnTo>
                      <a:pt x="228" y="330"/>
                    </a:lnTo>
                    <a:lnTo>
                      <a:pt x="225" y="330"/>
                    </a:lnTo>
                    <a:lnTo>
                      <a:pt x="223" y="330"/>
                    </a:lnTo>
                    <a:lnTo>
                      <a:pt x="222" y="329"/>
                    </a:lnTo>
                    <a:lnTo>
                      <a:pt x="220" y="326"/>
                    </a:lnTo>
                    <a:lnTo>
                      <a:pt x="218" y="325"/>
                    </a:lnTo>
                    <a:lnTo>
                      <a:pt x="217" y="325"/>
                    </a:lnTo>
                    <a:lnTo>
                      <a:pt x="214" y="326"/>
                    </a:lnTo>
                    <a:lnTo>
                      <a:pt x="214" y="328"/>
                    </a:lnTo>
                    <a:lnTo>
                      <a:pt x="215" y="329"/>
                    </a:lnTo>
                    <a:lnTo>
                      <a:pt x="218" y="330"/>
                    </a:lnTo>
                    <a:lnTo>
                      <a:pt x="220" y="332"/>
                    </a:lnTo>
                    <a:lnTo>
                      <a:pt x="222" y="333"/>
                    </a:lnTo>
                    <a:lnTo>
                      <a:pt x="220" y="335"/>
                    </a:lnTo>
                    <a:lnTo>
                      <a:pt x="219" y="337"/>
                    </a:lnTo>
                    <a:lnTo>
                      <a:pt x="218" y="338"/>
                    </a:lnTo>
                    <a:lnTo>
                      <a:pt x="218" y="342"/>
                    </a:lnTo>
                    <a:lnTo>
                      <a:pt x="215" y="344"/>
                    </a:lnTo>
                    <a:lnTo>
                      <a:pt x="214" y="347"/>
                    </a:lnTo>
                    <a:lnTo>
                      <a:pt x="210" y="348"/>
                    </a:lnTo>
                    <a:lnTo>
                      <a:pt x="209" y="348"/>
                    </a:lnTo>
                    <a:lnTo>
                      <a:pt x="206" y="347"/>
                    </a:lnTo>
                    <a:lnTo>
                      <a:pt x="204" y="345"/>
                    </a:lnTo>
                    <a:lnTo>
                      <a:pt x="203" y="343"/>
                    </a:lnTo>
                    <a:lnTo>
                      <a:pt x="200" y="340"/>
                    </a:lnTo>
                    <a:lnTo>
                      <a:pt x="198" y="335"/>
                    </a:lnTo>
                    <a:lnTo>
                      <a:pt x="198" y="334"/>
                    </a:lnTo>
                    <a:lnTo>
                      <a:pt x="195" y="330"/>
                    </a:lnTo>
                    <a:lnTo>
                      <a:pt x="194" y="328"/>
                    </a:lnTo>
                    <a:lnTo>
                      <a:pt x="194" y="325"/>
                    </a:lnTo>
                    <a:lnTo>
                      <a:pt x="194" y="321"/>
                    </a:lnTo>
                    <a:lnTo>
                      <a:pt x="194" y="319"/>
                    </a:lnTo>
                    <a:lnTo>
                      <a:pt x="194" y="316"/>
                    </a:lnTo>
                    <a:lnTo>
                      <a:pt x="192" y="314"/>
                    </a:lnTo>
                    <a:lnTo>
                      <a:pt x="192" y="311"/>
                    </a:lnTo>
                    <a:lnTo>
                      <a:pt x="191" y="310"/>
                    </a:lnTo>
                    <a:lnTo>
                      <a:pt x="189" y="307"/>
                    </a:lnTo>
                    <a:lnTo>
                      <a:pt x="185" y="306"/>
                    </a:lnTo>
                    <a:lnTo>
                      <a:pt x="184" y="305"/>
                    </a:lnTo>
                    <a:lnTo>
                      <a:pt x="185" y="302"/>
                    </a:lnTo>
                    <a:lnTo>
                      <a:pt x="186" y="300"/>
                    </a:lnTo>
                    <a:lnTo>
                      <a:pt x="189" y="297"/>
                    </a:lnTo>
                    <a:lnTo>
                      <a:pt x="190" y="292"/>
                    </a:lnTo>
                    <a:lnTo>
                      <a:pt x="191" y="290"/>
                    </a:lnTo>
                    <a:lnTo>
                      <a:pt x="192" y="286"/>
                    </a:lnTo>
                    <a:lnTo>
                      <a:pt x="192" y="285"/>
                    </a:lnTo>
                    <a:lnTo>
                      <a:pt x="191" y="285"/>
                    </a:lnTo>
                    <a:lnTo>
                      <a:pt x="190" y="286"/>
                    </a:lnTo>
                    <a:lnTo>
                      <a:pt x="189" y="287"/>
                    </a:lnTo>
                    <a:lnTo>
                      <a:pt x="189" y="290"/>
                    </a:lnTo>
                    <a:lnTo>
                      <a:pt x="187" y="291"/>
                    </a:lnTo>
                    <a:lnTo>
                      <a:pt x="186" y="293"/>
                    </a:lnTo>
                    <a:lnTo>
                      <a:pt x="185" y="293"/>
                    </a:lnTo>
                    <a:lnTo>
                      <a:pt x="184" y="292"/>
                    </a:lnTo>
                    <a:lnTo>
                      <a:pt x="180" y="290"/>
                    </a:lnTo>
                    <a:lnTo>
                      <a:pt x="178" y="288"/>
                    </a:lnTo>
                    <a:lnTo>
                      <a:pt x="176" y="288"/>
                    </a:lnTo>
                    <a:lnTo>
                      <a:pt x="175" y="288"/>
                    </a:lnTo>
                    <a:lnTo>
                      <a:pt x="173" y="291"/>
                    </a:lnTo>
                    <a:lnTo>
                      <a:pt x="172" y="293"/>
                    </a:lnTo>
                    <a:lnTo>
                      <a:pt x="171" y="297"/>
                    </a:lnTo>
                    <a:lnTo>
                      <a:pt x="170" y="301"/>
                    </a:lnTo>
                    <a:lnTo>
                      <a:pt x="168" y="304"/>
                    </a:lnTo>
                    <a:lnTo>
                      <a:pt x="165" y="306"/>
                    </a:lnTo>
                    <a:lnTo>
                      <a:pt x="163" y="306"/>
                    </a:lnTo>
                    <a:lnTo>
                      <a:pt x="161" y="305"/>
                    </a:lnTo>
                    <a:lnTo>
                      <a:pt x="159" y="302"/>
                    </a:lnTo>
                    <a:lnTo>
                      <a:pt x="159" y="301"/>
                    </a:lnTo>
                    <a:lnTo>
                      <a:pt x="158" y="300"/>
                    </a:lnTo>
                    <a:lnTo>
                      <a:pt x="157" y="297"/>
                    </a:lnTo>
                    <a:lnTo>
                      <a:pt x="156" y="293"/>
                    </a:lnTo>
                    <a:lnTo>
                      <a:pt x="153" y="290"/>
                    </a:lnTo>
                    <a:lnTo>
                      <a:pt x="151" y="287"/>
                    </a:lnTo>
                    <a:lnTo>
                      <a:pt x="153" y="285"/>
                    </a:lnTo>
                    <a:lnTo>
                      <a:pt x="153" y="281"/>
                    </a:lnTo>
                    <a:lnTo>
                      <a:pt x="153" y="278"/>
                    </a:lnTo>
                    <a:lnTo>
                      <a:pt x="149" y="276"/>
                    </a:lnTo>
                    <a:lnTo>
                      <a:pt x="148" y="274"/>
                    </a:lnTo>
                    <a:lnTo>
                      <a:pt x="147" y="276"/>
                    </a:lnTo>
                    <a:lnTo>
                      <a:pt x="146" y="278"/>
                    </a:lnTo>
                    <a:lnTo>
                      <a:pt x="144" y="281"/>
                    </a:lnTo>
                    <a:lnTo>
                      <a:pt x="143" y="282"/>
                    </a:lnTo>
                    <a:lnTo>
                      <a:pt x="139" y="285"/>
                    </a:lnTo>
                    <a:lnTo>
                      <a:pt x="135" y="285"/>
                    </a:lnTo>
                    <a:lnTo>
                      <a:pt x="134" y="283"/>
                    </a:lnTo>
                    <a:lnTo>
                      <a:pt x="134" y="282"/>
                    </a:lnTo>
                    <a:lnTo>
                      <a:pt x="135" y="278"/>
                    </a:lnTo>
                    <a:lnTo>
                      <a:pt x="138" y="276"/>
                    </a:lnTo>
                    <a:lnTo>
                      <a:pt x="138" y="273"/>
                    </a:lnTo>
                    <a:lnTo>
                      <a:pt x="139" y="271"/>
                    </a:lnTo>
                    <a:lnTo>
                      <a:pt x="140" y="267"/>
                    </a:lnTo>
                    <a:lnTo>
                      <a:pt x="142" y="263"/>
                    </a:lnTo>
                    <a:lnTo>
                      <a:pt x="142" y="261"/>
                    </a:lnTo>
                    <a:lnTo>
                      <a:pt x="142" y="258"/>
                    </a:lnTo>
                    <a:lnTo>
                      <a:pt x="139" y="257"/>
                    </a:lnTo>
                    <a:lnTo>
                      <a:pt x="138" y="255"/>
                    </a:lnTo>
                    <a:lnTo>
                      <a:pt x="134" y="254"/>
                    </a:lnTo>
                    <a:lnTo>
                      <a:pt x="134" y="252"/>
                    </a:lnTo>
                    <a:lnTo>
                      <a:pt x="133" y="248"/>
                    </a:lnTo>
                    <a:lnTo>
                      <a:pt x="132" y="248"/>
                    </a:lnTo>
                    <a:lnTo>
                      <a:pt x="130" y="250"/>
                    </a:lnTo>
                    <a:lnTo>
                      <a:pt x="129" y="250"/>
                    </a:lnTo>
                    <a:lnTo>
                      <a:pt x="128" y="253"/>
                    </a:lnTo>
                    <a:lnTo>
                      <a:pt x="127" y="254"/>
                    </a:lnTo>
                    <a:lnTo>
                      <a:pt x="125" y="254"/>
                    </a:lnTo>
                    <a:lnTo>
                      <a:pt x="120" y="254"/>
                    </a:lnTo>
                    <a:lnTo>
                      <a:pt x="118" y="253"/>
                    </a:lnTo>
                    <a:lnTo>
                      <a:pt x="115" y="250"/>
                    </a:lnTo>
                    <a:lnTo>
                      <a:pt x="113" y="250"/>
                    </a:lnTo>
                    <a:lnTo>
                      <a:pt x="111" y="252"/>
                    </a:lnTo>
                    <a:lnTo>
                      <a:pt x="109" y="253"/>
                    </a:lnTo>
                    <a:lnTo>
                      <a:pt x="105" y="253"/>
                    </a:lnTo>
                    <a:lnTo>
                      <a:pt x="104" y="252"/>
                    </a:lnTo>
                    <a:lnTo>
                      <a:pt x="102" y="250"/>
                    </a:lnTo>
                    <a:lnTo>
                      <a:pt x="102" y="2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4" name="Freeform 244">
                <a:extLst>
                  <a:ext uri="{FF2B5EF4-FFF2-40B4-BE49-F238E27FC236}">
                    <a16:creationId xmlns:a16="http://schemas.microsoft.com/office/drawing/2014/main" id="{7E62400A-6652-4F0A-9028-10D82DBE9091}"/>
                  </a:ext>
                </a:extLst>
              </p:cNvPr>
              <p:cNvSpPr>
                <a:spLocks/>
              </p:cNvSpPr>
              <p:nvPr/>
            </p:nvSpPr>
            <p:spPr bwMode="auto">
              <a:xfrm>
                <a:off x="4178300" y="3074988"/>
                <a:ext cx="315912" cy="392113"/>
              </a:xfrm>
              <a:custGeom>
                <a:avLst/>
                <a:gdLst>
                  <a:gd name="T0" fmla="*/ 124 w 199"/>
                  <a:gd name="T1" fmla="*/ 4 h 247"/>
                  <a:gd name="T2" fmla="*/ 135 w 199"/>
                  <a:gd name="T3" fmla="*/ 18 h 247"/>
                  <a:gd name="T4" fmla="*/ 140 w 199"/>
                  <a:gd name="T5" fmla="*/ 1 h 247"/>
                  <a:gd name="T6" fmla="*/ 153 w 199"/>
                  <a:gd name="T7" fmla="*/ 8 h 247"/>
                  <a:gd name="T8" fmla="*/ 157 w 199"/>
                  <a:gd name="T9" fmla="*/ 29 h 247"/>
                  <a:gd name="T10" fmla="*/ 167 w 199"/>
                  <a:gd name="T11" fmla="*/ 25 h 247"/>
                  <a:gd name="T12" fmla="*/ 187 w 199"/>
                  <a:gd name="T13" fmla="*/ 37 h 247"/>
                  <a:gd name="T14" fmla="*/ 194 w 199"/>
                  <a:gd name="T15" fmla="*/ 52 h 247"/>
                  <a:gd name="T16" fmla="*/ 180 w 199"/>
                  <a:gd name="T17" fmla="*/ 63 h 247"/>
                  <a:gd name="T18" fmla="*/ 172 w 199"/>
                  <a:gd name="T19" fmla="*/ 69 h 247"/>
                  <a:gd name="T20" fmla="*/ 186 w 199"/>
                  <a:gd name="T21" fmla="*/ 69 h 247"/>
                  <a:gd name="T22" fmla="*/ 199 w 199"/>
                  <a:gd name="T23" fmla="*/ 72 h 247"/>
                  <a:gd name="T24" fmla="*/ 185 w 199"/>
                  <a:gd name="T25" fmla="*/ 85 h 247"/>
                  <a:gd name="T26" fmla="*/ 183 w 199"/>
                  <a:gd name="T27" fmla="*/ 96 h 247"/>
                  <a:gd name="T28" fmla="*/ 168 w 199"/>
                  <a:gd name="T29" fmla="*/ 105 h 247"/>
                  <a:gd name="T30" fmla="*/ 161 w 199"/>
                  <a:gd name="T31" fmla="*/ 127 h 247"/>
                  <a:gd name="T32" fmla="*/ 153 w 199"/>
                  <a:gd name="T33" fmla="*/ 134 h 247"/>
                  <a:gd name="T34" fmla="*/ 143 w 199"/>
                  <a:gd name="T35" fmla="*/ 134 h 247"/>
                  <a:gd name="T36" fmla="*/ 138 w 199"/>
                  <a:gd name="T37" fmla="*/ 148 h 247"/>
                  <a:gd name="T38" fmla="*/ 135 w 199"/>
                  <a:gd name="T39" fmla="*/ 164 h 247"/>
                  <a:gd name="T40" fmla="*/ 135 w 199"/>
                  <a:gd name="T41" fmla="*/ 176 h 247"/>
                  <a:gd name="T42" fmla="*/ 116 w 199"/>
                  <a:gd name="T43" fmla="*/ 186 h 247"/>
                  <a:gd name="T44" fmla="*/ 93 w 199"/>
                  <a:gd name="T45" fmla="*/ 202 h 247"/>
                  <a:gd name="T46" fmla="*/ 81 w 199"/>
                  <a:gd name="T47" fmla="*/ 210 h 247"/>
                  <a:gd name="T48" fmla="*/ 72 w 199"/>
                  <a:gd name="T49" fmla="*/ 217 h 247"/>
                  <a:gd name="T50" fmla="*/ 61 w 199"/>
                  <a:gd name="T51" fmla="*/ 216 h 247"/>
                  <a:gd name="T52" fmla="*/ 55 w 199"/>
                  <a:gd name="T53" fmla="*/ 224 h 247"/>
                  <a:gd name="T54" fmla="*/ 55 w 199"/>
                  <a:gd name="T55" fmla="*/ 233 h 247"/>
                  <a:gd name="T56" fmla="*/ 48 w 199"/>
                  <a:gd name="T57" fmla="*/ 242 h 247"/>
                  <a:gd name="T58" fmla="*/ 35 w 199"/>
                  <a:gd name="T59" fmla="*/ 247 h 247"/>
                  <a:gd name="T60" fmla="*/ 22 w 199"/>
                  <a:gd name="T61" fmla="*/ 243 h 247"/>
                  <a:gd name="T62" fmla="*/ 14 w 199"/>
                  <a:gd name="T63" fmla="*/ 241 h 247"/>
                  <a:gd name="T64" fmla="*/ 21 w 199"/>
                  <a:gd name="T65" fmla="*/ 219 h 247"/>
                  <a:gd name="T66" fmla="*/ 2 w 199"/>
                  <a:gd name="T67" fmla="*/ 219 h 247"/>
                  <a:gd name="T68" fmla="*/ 5 w 199"/>
                  <a:gd name="T69" fmla="*/ 207 h 247"/>
                  <a:gd name="T70" fmla="*/ 9 w 199"/>
                  <a:gd name="T71" fmla="*/ 195 h 247"/>
                  <a:gd name="T72" fmla="*/ 6 w 199"/>
                  <a:gd name="T73" fmla="*/ 183 h 247"/>
                  <a:gd name="T74" fmla="*/ 6 w 199"/>
                  <a:gd name="T75" fmla="*/ 164 h 247"/>
                  <a:gd name="T76" fmla="*/ 9 w 199"/>
                  <a:gd name="T77" fmla="*/ 157 h 247"/>
                  <a:gd name="T78" fmla="*/ 9 w 199"/>
                  <a:gd name="T79" fmla="*/ 147 h 247"/>
                  <a:gd name="T80" fmla="*/ 12 w 199"/>
                  <a:gd name="T81" fmla="*/ 131 h 247"/>
                  <a:gd name="T82" fmla="*/ 0 w 199"/>
                  <a:gd name="T83" fmla="*/ 123 h 247"/>
                  <a:gd name="T84" fmla="*/ 15 w 199"/>
                  <a:gd name="T85" fmla="*/ 115 h 247"/>
                  <a:gd name="T86" fmla="*/ 21 w 199"/>
                  <a:gd name="T87" fmla="*/ 109 h 247"/>
                  <a:gd name="T88" fmla="*/ 24 w 199"/>
                  <a:gd name="T89" fmla="*/ 104 h 247"/>
                  <a:gd name="T90" fmla="*/ 20 w 199"/>
                  <a:gd name="T91" fmla="*/ 94 h 247"/>
                  <a:gd name="T92" fmla="*/ 19 w 199"/>
                  <a:gd name="T93" fmla="*/ 76 h 247"/>
                  <a:gd name="T94" fmla="*/ 11 w 199"/>
                  <a:gd name="T95" fmla="*/ 72 h 247"/>
                  <a:gd name="T96" fmla="*/ 22 w 199"/>
                  <a:gd name="T97" fmla="*/ 67 h 247"/>
                  <a:gd name="T98" fmla="*/ 31 w 199"/>
                  <a:gd name="T99" fmla="*/ 62 h 247"/>
                  <a:gd name="T100" fmla="*/ 50 w 199"/>
                  <a:gd name="T101" fmla="*/ 67 h 247"/>
                  <a:gd name="T102" fmla="*/ 66 w 199"/>
                  <a:gd name="T103" fmla="*/ 67 h 247"/>
                  <a:gd name="T104" fmla="*/ 76 w 199"/>
                  <a:gd name="T105" fmla="*/ 56 h 247"/>
                  <a:gd name="T106" fmla="*/ 90 w 199"/>
                  <a:gd name="T107" fmla="*/ 50 h 247"/>
                  <a:gd name="T108" fmla="*/ 87 w 199"/>
                  <a:gd name="T109" fmla="*/ 42 h 247"/>
                  <a:gd name="T110" fmla="*/ 101 w 199"/>
                  <a:gd name="T111" fmla="*/ 38 h 247"/>
                  <a:gd name="T112" fmla="*/ 107 w 199"/>
                  <a:gd name="T113" fmla="*/ 38 h 247"/>
                  <a:gd name="T114" fmla="*/ 110 w 199"/>
                  <a:gd name="T115" fmla="*/ 28 h 247"/>
                  <a:gd name="T116" fmla="*/ 110 w 199"/>
                  <a:gd name="T117"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47">
                    <a:moveTo>
                      <a:pt x="110" y="8"/>
                    </a:moveTo>
                    <a:lnTo>
                      <a:pt x="115" y="8"/>
                    </a:lnTo>
                    <a:lnTo>
                      <a:pt x="116" y="5"/>
                    </a:lnTo>
                    <a:lnTo>
                      <a:pt x="119" y="4"/>
                    </a:lnTo>
                    <a:lnTo>
                      <a:pt x="121" y="4"/>
                    </a:lnTo>
                    <a:lnTo>
                      <a:pt x="124" y="4"/>
                    </a:lnTo>
                    <a:lnTo>
                      <a:pt x="125" y="5"/>
                    </a:lnTo>
                    <a:lnTo>
                      <a:pt x="126" y="9"/>
                    </a:lnTo>
                    <a:lnTo>
                      <a:pt x="128" y="13"/>
                    </a:lnTo>
                    <a:lnTo>
                      <a:pt x="131" y="17"/>
                    </a:lnTo>
                    <a:lnTo>
                      <a:pt x="134" y="18"/>
                    </a:lnTo>
                    <a:lnTo>
                      <a:pt x="135" y="18"/>
                    </a:lnTo>
                    <a:lnTo>
                      <a:pt x="137" y="15"/>
                    </a:lnTo>
                    <a:lnTo>
                      <a:pt x="137" y="13"/>
                    </a:lnTo>
                    <a:lnTo>
                      <a:pt x="137" y="9"/>
                    </a:lnTo>
                    <a:lnTo>
                      <a:pt x="138" y="5"/>
                    </a:lnTo>
                    <a:lnTo>
                      <a:pt x="139" y="3"/>
                    </a:lnTo>
                    <a:lnTo>
                      <a:pt x="140" y="1"/>
                    </a:lnTo>
                    <a:lnTo>
                      <a:pt x="143" y="0"/>
                    </a:lnTo>
                    <a:lnTo>
                      <a:pt x="145" y="0"/>
                    </a:lnTo>
                    <a:lnTo>
                      <a:pt x="148" y="0"/>
                    </a:lnTo>
                    <a:lnTo>
                      <a:pt x="151" y="3"/>
                    </a:lnTo>
                    <a:lnTo>
                      <a:pt x="152" y="4"/>
                    </a:lnTo>
                    <a:lnTo>
                      <a:pt x="153" y="8"/>
                    </a:lnTo>
                    <a:lnTo>
                      <a:pt x="154" y="12"/>
                    </a:lnTo>
                    <a:lnTo>
                      <a:pt x="154" y="13"/>
                    </a:lnTo>
                    <a:lnTo>
                      <a:pt x="153" y="19"/>
                    </a:lnTo>
                    <a:lnTo>
                      <a:pt x="154" y="23"/>
                    </a:lnTo>
                    <a:lnTo>
                      <a:pt x="154" y="27"/>
                    </a:lnTo>
                    <a:lnTo>
                      <a:pt x="157" y="29"/>
                    </a:lnTo>
                    <a:lnTo>
                      <a:pt x="161" y="32"/>
                    </a:lnTo>
                    <a:lnTo>
                      <a:pt x="162" y="32"/>
                    </a:lnTo>
                    <a:lnTo>
                      <a:pt x="162" y="31"/>
                    </a:lnTo>
                    <a:lnTo>
                      <a:pt x="163" y="27"/>
                    </a:lnTo>
                    <a:lnTo>
                      <a:pt x="166" y="25"/>
                    </a:lnTo>
                    <a:lnTo>
                      <a:pt x="167" y="25"/>
                    </a:lnTo>
                    <a:lnTo>
                      <a:pt x="170" y="27"/>
                    </a:lnTo>
                    <a:lnTo>
                      <a:pt x="176" y="28"/>
                    </a:lnTo>
                    <a:lnTo>
                      <a:pt x="180" y="29"/>
                    </a:lnTo>
                    <a:lnTo>
                      <a:pt x="182" y="32"/>
                    </a:lnTo>
                    <a:lnTo>
                      <a:pt x="185" y="34"/>
                    </a:lnTo>
                    <a:lnTo>
                      <a:pt x="187" y="37"/>
                    </a:lnTo>
                    <a:lnTo>
                      <a:pt x="190" y="41"/>
                    </a:lnTo>
                    <a:lnTo>
                      <a:pt x="192" y="43"/>
                    </a:lnTo>
                    <a:lnTo>
                      <a:pt x="192" y="44"/>
                    </a:lnTo>
                    <a:lnTo>
                      <a:pt x="194" y="46"/>
                    </a:lnTo>
                    <a:lnTo>
                      <a:pt x="194" y="50"/>
                    </a:lnTo>
                    <a:lnTo>
                      <a:pt x="194" y="52"/>
                    </a:lnTo>
                    <a:lnTo>
                      <a:pt x="192" y="56"/>
                    </a:lnTo>
                    <a:lnTo>
                      <a:pt x="191" y="60"/>
                    </a:lnTo>
                    <a:lnTo>
                      <a:pt x="190" y="62"/>
                    </a:lnTo>
                    <a:lnTo>
                      <a:pt x="186" y="62"/>
                    </a:lnTo>
                    <a:lnTo>
                      <a:pt x="183" y="63"/>
                    </a:lnTo>
                    <a:lnTo>
                      <a:pt x="180" y="63"/>
                    </a:lnTo>
                    <a:lnTo>
                      <a:pt x="176" y="63"/>
                    </a:lnTo>
                    <a:lnTo>
                      <a:pt x="175" y="62"/>
                    </a:lnTo>
                    <a:lnTo>
                      <a:pt x="172" y="63"/>
                    </a:lnTo>
                    <a:lnTo>
                      <a:pt x="171" y="65"/>
                    </a:lnTo>
                    <a:lnTo>
                      <a:pt x="172" y="67"/>
                    </a:lnTo>
                    <a:lnTo>
                      <a:pt x="172" y="69"/>
                    </a:lnTo>
                    <a:lnTo>
                      <a:pt x="176" y="70"/>
                    </a:lnTo>
                    <a:lnTo>
                      <a:pt x="177" y="72"/>
                    </a:lnTo>
                    <a:lnTo>
                      <a:pt x="180" y="72"/>
                    </a:lnTo>
                    <a:lnTo>
                      <a:pt x="182" y="71"/>
                    </a:lnTo>
                    <a:lnTo>
                      <a:pt x="183" y="70"/>
                    </a:lnTo>
                    <a:lnTo>
                      <a:pt x="186" y="69"/>
                    </a:lnTo>
                    <a:lnTo>
                      <a:pt x="190" y="67"/>
                    </a:lnTo>
                    <a:lnTo>
                      <a:pt x="192" y="65"/>
                    </a:lnTo>
                    <a:lnTo>
                      <a:pt x="196" y="67"/>
                    </a:lnTo>
                    <a:lnTo>
                      <a:pt x="199" y="69"/>
                    </a:lnTo>
                    <a:lnTo>
                      <a:pt x="199" y="71"/>
                    </a:lnTo>
                    <a:lnTo>
                      <a:pt x="199" y="72"/>
                    </a:lnTo>
                    <a:lnTo>
                      <a:pt x="196" y="76"/>
                    </a:lnTo>
                    <a:lnTo>
                      <a:pt x="194" y="79"/>
                    </a:lnTo>
                    <a:lnTo>
                      <a:pt x="191" y="79"/>
                    </a:lnTo>
                    <a:lnTo>
                      <a:pt x="190" y="80"/>
                    </a:lnTo>
                    <a:lnTo>
                      <a:pt x="186" y="82"/>
                    </a:lnTo>
                    <a:lnTo>
                      <a:pt x="185" y="85"/>
                    </a:lnTo>
                    <a:lnTo>
                      <a:pt x="185" y="88"/>
                    </a:lnTo>
                    <a:lnTo>
                      <a:pt x="185" y="89"/>
                    </a:lnTo>
                    <a:lnTo>
                      <a:pt x="185" y="91"/>
                    </a:lnTo>
                    <a:lnTo>
                      <a:pt x="183" y="94"/>
                    </a:lnTo>
                    <a:lnTo>
                      <a:pt x="183" y="96"/>
                    </a:lnTo>
                    <a:lnTo>
                      <a:pt x="183" y="96"/>
                    </a:lnTo>
                    <a:lnTo>
                      <a:pt x="178" y="96"/>
                    </a:lnTo>
                    <a:lnTo>
                      <a:pt x="177" y="98"/>
                    </a:lnTo>
                    <a:lnTo>
                      <a:pt x="176" y="100"/>
                    </a:lnTo>
                    <a:lnTo>
                      <a:pt x="172" y="104"/>
                    </a:lnTo>
                    <a:lnTo>
                      <a:pt x="171" y="104"/>
                    </a:lnTo>
                    <a:lnTo>
                      <a:pt x="168" y="105"/>
                    </a:lnTo>
                    <a:lnTo>
                      <a:pt x="167" y="108"/>
                    </a:lnTo>
                    <a:lnTo>
                      <a:pt x="166" y="113"/>
                    </a:lnTo>
                    <a:lnTo>
                      <a:pt x="164" y="115"/>
                    </a:lnTo>
                    <a:lnTo>
                      <a:pt x="163" y="119"/>
                    </a:lnTo>
                    <a:lnTo>
                      <a:pt x="162" y="122"/>
                    </a:lnTo>
                    <a:lnTo>
                      <a:pt x="161" y="127"/>
                    </a:lnTo>
                    <a:lnTo>
                      <a:pt x="161" y="129"/>
                    </a:lnTo>
                    <a:lnTo>
                      <a:pt x="158" y="132"/>
                    </a:lnTo>
                    <a:lnTo>
                      <a:pt x="158" y="133"/>
                    </a:lnTo>
                    <a:lnTo>
                      <a:pt x="157" y="136"/>
                    </a:lnTo>
                    <a:lnTo>
                      <a:pt x="154" y="134"/>
                    </a:lnTo>
                    <a:lnTo>
                      <a:pt x="153" y="134"/>
                    </a:lnTo>
                    <a:lnTo>
                      <a:pt x="152" y="136"/>
                    </a:lnTo>
                    <a:lnTo>
                      <a:pt x="151" y="137"/>
                    </a:lnTo>
                    <a:lnTo>
                      <a:pt x="148" y="137"/>
                    </a:lnTo>
                    <a:lnTo>
                      <a:pt x="147" y="137"/>
                    </a:lnTo>
                    <a:lnTo>
                      <a:pt x="143" y="136"/>
                    </a:lnTo>
                    <a:lnTo>
                      <a:pt x="143" y="134"/>
                    </a:lnTo>
                    <a:lnTo>
                      <a:pt x="142" y="136"/>
                    </a:lnTo>
                    <a:lnTo>
                      <a:pt x="140" y="138"/>
                    </a:lnTo>
                    <a:lnTo>
                      <a:pt x="139" y="143"/>
                    </a:lnTo>
                    <a:lnTo>
                      <a:pt x="139" y="146"/>
                    </a:lnTo>
                    <a:lnTo>
                      <a:pt x="138" y="147"/>
                    </a:lnTo>
                    <a:lnTo>
                      <a:pt x="138" y="148"/>
                    </a:lnTo>
                    <a:lnTo>
                      <a:pt x="139" y="151"/>
                    </a:lnTo>
                    <a:lnTo>
                      <a:pt x="139" y="152"/>
                    </a:lnTo>
                    <a:lnTo>
                      <a:pt x="139" y="156"/>
                    </a:lnTo>
                    <a:lnTo>
                      <a:pt x="138" y="157"/>
                    </a:lnTo>
                    <a:lnTo>
                      <a:pt x="135" y="158"/>
                    </a:lnTo>
                    <a:lnTo>
                      <a:pt x="135" y="164"/>
                    </a:lnTo>
                    <a:lnTo>
                      <a:pt x="134" y="166"/>
                    </a:lnTo>
                    <a:lnTo>
                      <a:pt x="135" y="169"/>
                    </a:lnTo>
                    <a:lnTo>
                      <a:pt x="137" y="171"/>
                    </a:lnTo>
                    <a:lnTo>
                      <a:pt x="138" y="172"/>
                    </a:lnTo>
                    <a:lnTo>
                      <a:pt x="137" y="174"/>
                    </a:lnTo>
                    <a:lnTo>
                      <a:pt x="135" y="176"/>
                    </a:lnTo>
                    <a:lnTo>
                      <a:pt x="135" y="178"/>
                    </a:lnTo>
                    <a:lnTo>
                      <a:pt x="131" y="183"/>
                    </a:lnTo>
                    <a:lnTo>
                      <a:pt x="124" y="184"/>
                    </a:lnTo>
                    <a:lnTo>
                      <a:pt x="121" y="184"/>
                    </a:lnTo>
                    <a:lnTo>
                      <a:pt x="119" y="186"/>
                    </a:lnTo>
                    <a:lnTo>
                      <a:pt x="116" y="186"/>
                    </a:lnTo>
                    <a:lnTo>
                      <a:pt x="115" y="188"/>
                    </a:lnTo>
                    <a:lnTo>
                      <a:pt x="110" y="191"/>
                    </a:lnTo>
                    <a:lnTo>
                      <a:pt x="104" y="197"/>
                    </a:lnTo>
                    <a:lnTo>
                      <a:pt x="101" y="199"/>
                    </a:lnTo>
                    <a:lnTo>
                      <a:pt x="96" y="202"/>
                    </a:lnTo>
                    <a:lnTo>
                      <a:pt x="93" y="202"/>
                    </a:lnTo>
                    <a:lnTo>
                      <a:pt x="90" y="204"/>
                    </a:lnTo>
                    <a:lnTo>
                      <a:pt x="87" y="205"/>
                    </a:lnTo>
                    <a:lnTo>
                      <a:pt x="83" y="205"/>
                    </a:lnTo>
                    <a:lnTo>
                      <a:pt x="83" y="208"/>
                    </a:lnTo>
                    <a:lnTo>
                      <a:pt x="82" y="209"/>
                    </a:lnTo>
                    <a:lnTo>
                      <a:pt x="81" y="210"/>
                    </a:lnTo>
                    <a:lnTo>
                      <a:pt x="80" y="209"/>
                    </a:lnTo>
                    <a:lnTo>
                      <a:pt x="78" y="209"/>
                    </a:lnTo>
                    <a:lnTo>
                      <a:pt x="77" y="210"/>
                    </a:lnTo>
                    <a:lnTo>
                      <a:pt x="76" y="213"/>
                    </a:lnTo>
                    <a:lnTo>
                      <a:pt x="74" y="216"/>
                    </a:lnTo>
                    <a:lnTo>
                      <a:pt x="72" y="217"/>
                    </a:lnTo>
                    <a:lnTo>
                      <a:pt x="71" y="218"/>
                    </a:lnTo>
                    <a:lnTo>
                      <a:pt x="68" y="216"/>
                    </a:lnTo>
                    <a:lnTo>
                      <a:pt x="66" y="216"/>
                    </a:lnTo>
                    <a:lnTo>
                      <a:pt x="64" y="216"/>
                    </a:lnTo>
                    <a:lnTo>
                      <a:pt x="63" y="213"/>
                    </a:lnTo>
                    <a:lnTo>
                      <a:pt x="61" y="216"/>
                    </a:lnTo>
                    <a:lnTo>
                      <a:pt x="58" y="216"/>
                    </a:lnTo>
                    <a:lnTo>
                      <a:pt x="57" y="218"/>
                    </a:lnTo>
                    <a:lnTo>
                      <a:pt x="55" y="219"/>
                    </a:lnTo>
                    <a:lnTo>
                      <a:pt x="53" y="221"/>
                    </a:lnTo>
                    <a:lnTo>
                      <a:pt x="53" y="222"/>
                    </a:lnTo>
                    <a:lnTo>
                      <a:pt x="55" y="224"/>
                    </a:lnTo>
                    <a:lnTo>
                      <a:pt x="53" y="226"/>
                    </a:lnTo>
                    <a:lnTo>
                      <a:pt x="52" y="227"/>
                    </a:lnTo>
                    <a:lnTo>
                      <a:pt x="50" y="231"/>
                    </a:lnTo>
                    <a:lnTo>
                      <a:pt x="52" y="232"/>
                    </a:lnTo>
                    <a:lnTo>
                      <a:pt x="55" y="232"/>
                    </a:lnTo>
                    <a:lnTo>
                      <a:pt x="55" y="233"/>
                    </a:lnTo>
                    <a:lnTo>
                      <a:pt x="52" y="236"/>
                    </a:lnTo>
                    <a:lnTo>
                      <a:pt x="49" y="236"/>
                    </a:lnTo>
                    <a:lnTo>
                      <a:pt x="47" y="237"/>
                    </a:lnTo>
                    <a:lnTo>
                      <a:pt x="45" y="238"/>
                    </a:lnTo>
                    <a:lnTo>
                      <a:pt x="48" y="241"/>
                    </a:lnTo>
                    <a:lnTo>
                      <a:pt x="48" y="242"/>
                    </a:lnTo>
                    <a:lnTo>
                      <a:pt x="45" y="242"/>
                    </a:lnTo>
                    <a:lnTo>
                      <a:pt x="43" y="242"/>
                    </a:lnTo>
                    <a:lnTo>
                      <a:pt x="42" y="242"/>
                    </a:lnTo>
                    <a:lnTo>
                      <a:pt x="39" y="243"/>
                    </a:lnTo>
                    <a:lnTo>
                      <a:pt x="38" y="243"/>
                    </a:lnTo>
                    <a:lnTo>
                      <a:pt x="35" y="247"/>
                    </a:lnTo>
                    <a:lnTo>
                      <a:pt x="33" y="246"/>
                    </a:lnTo>
                    <a:lnTo>
                      <a:pt x="29" y="247"/>
                    </a:lnTo>
                    <a:lnTo>
                      <a:pt x="30" y="243"/>
                    </a:lnTo>
                    <a:lnTo>
                      <a:pt x="28" y="242"/>
                    </a:lnTo>
                    <a:lnTo>
                      <a:pt x="22" y="242"/>
                    </a:lnTo>
                    <a:lnTo>
                      <a:pt x="22" y="243"/>
                    </a:lnTo>
                    <a:lnTo>
                      <a:pt x="21" y="246"/>
                    </a:lnTo>
                    <a:lnTo>
                      <a:pt x="19" y="246"/>
                    </a:lnTo>
                    <a:lnTo>
                      <a:pt x="17" y="243"/>
                    </a:lnTo>
                    <a:lnTo>
                      <a:pt x="14" y="246"/>
                    </a:lnTo>
                    <a:lnTo>
                      <a:pt x="14" y="243"/>
                    </a:lnTo>
                    <a:lnTo>
                      <a:pt x="14" y="241"/>
                    </a:lnTo>
                    <a:lnTo>
                      <a:pt x="15" y="238"/>
                    </a:lnTo>
                    <a:lnTo>
                      <a:pt x="16" y="237"/>
                    </a:lnTo>
                    <a:lnTo>
                      <a:pt x="19" y="237"/>
                    </a:lnTo>
                    <a:lnTo>
                      <a:pt x="20" y="236"/>
                    </a:lnTo>
                    <a:lnTo>
                      <a:pt x="21" y="221"/>
                    </a:lnTo>
                    <a:lnTo>
                      <a:pt x="21" y="219"/>
                    </a:lnTo>
                    <a:lnTo>
                      <a:pt x="20" y="219"/>
                    </a:lnTo>
                    <a:lnTo>
                      <a:pt x="16" y="221"/>
                    </a:lnTo>
                    <a:lnTo>
                      <a:pt x="14" y="221"/>
                    </a:lnTo>
                    <a:lnTo>
                      <a:pt x="7" y="222"/>
                    </a:lnTo>
                    <a:lnTo>
                      <a:pt x="3" y="223"/>
                    </a:lnTo>
                    <a:lnTo>
                      <a:pt x="2" y="219"/>
                    </a:lnTo>
                    <a:lnTo>
                      <a:pt x="2" y="217"/>
                    </a:lnTo>
                    <a:lnTo>
                      <a:pt x="2" y="216"/>
                    </a:lnTo>
                    <a:lnTo>
                      <a:pt x="0" y="213"/>
                    </a:lnTo>
                    <a:lnTo>
                      <a:pt x="1" y="209"/>
                    </a:lnTo>
                    <a:lnTo>
                      <a:pt x="2" y="208"/>
                    </a:lnTo>
                    <a:lnTo>
                      <a:pt x="5" y="207"/>
                    </a:lnTo>
                    <a:lnTo>
                      <a:pt x="6" y="205"/>
                    </a:lnTo>
                    <a:lnTo>
                      <a:pt x="7" y="203"/>
                    </a:lnTo>
                    <a:lnTo>
                      <a:pt x="9" y="202"/>
                    </a:lnTo>
                    <a:lnTo>
                      <a:pt x="9" y="198"/>
                    </a:lnTo>
                    <a:lnTo>
                      <a:pt x="9" y="197"/>
                    </a:lnTo>
                    <a:lnTo>
                      <a:pt x="9" y="195"/>
                    </a:lnTo>
                    <a:lnTo>
                      <a:pt x="11" y="194"/>
                    </a:lnTo>
                    <a:lnTo>
                      <a:pt x="9" y="191"/>
                    </a:lnTo>
                    <a:lnTo>
                      <a:pt x="7" y="189"/>
                    </a:lnTo>
                    <a:lnTo>
                      <a:pt x="6" y="189"/>
                    </a:lnTo>
                    <a:lnTo>
                      <a:pt x="6" y="186"/>
                    </a:lnTo>
                    <a:lnTo>
                      <a:pt x="6" y="183"/>
                    </a:lnTo>
                    <a:lnTo>
                      <a:pt x="6" y="178"/>
                    </a:lnTo>
                    <a:lnTo>
                      <a:pt x="5" y="171"/>
                    </a:lnTo>
                    <a:lnTo>
                      <a:pt x="6" y="171"/>
                    </a:lnTo>
                    <a:lnTo>
                      <a:pt x="6" y="169"/>
                    </a:lnTo>
                    <a:lnTo>
                      <a:pt x="6" y="166"/>
                    </a:lnTo>
                    <a:lnTo>
                      <a:pt x="6" y="164"/>
                    </a:lnTo>
                    <a:lnTo>
                      <a:pt x="7" y="161"/>
                    </a:lnTo>
                    <a:lnTo>
                      <a:pt x="11" y="160"/>
                    </a:lnTo>
                    <a:lnTo>
                      <a:pt x="11" y="158"/>
                    </a:lnTo>
                    <a:lnTo>
                      <a:pt x="12" y="157"/>
                    </a:lnTo>
                    <a:lnTo>
                      <a:pt x="12" y="156"/>
                    </a:lnTo>
                    <a:lnTo>
                      <a:pt x="9" y="157"/>
                    </a:lnTo>
                    <a:lnTo>
                      <a:pt x="9" y="156"/>
                    </a:lnTo>
                    <a:lnTo>
                      <a:pt x="11" y="153"/>
                    </a:lnTo>
                    <a:lnTo>
                      <a:pt x="11" y="152"/>
                    </a:lnTo>
                    <a:lnTo>
                      <a:pt x="9" y="151"/>
                    </a:lnTo>
                    <a:lnTo>
                      <a:pt x="9" y="148"/>
                    </a:lnTo>
                    <a:lnTo>
                      <a:pt x="9" y="147"/>
                    </a:lnTo>
                    <a:lnTo>
                      <a:pt x="9" y="146"/>
                    </a:lnTo>
                    <a:lnTo>
                      <a:pt x="9" y="145"/>
                    </a:lnTo>
                    <a:lnTo>
                      <a:pt x="11" y="142"/>
                    </a:lnTo>
                    <a:lnTo>
                      <a:pt x="14" y="139"/>
                    </a:lnTo>
                    <a:lnTo>
                      <a:pt x="12" y="137"/>
                    </a:lnTo>
                    <a:lnTo>
                      <a:pt x="12" y="131"/>
                    </a:lnTo>
                    <a:lnTo>
                      <a:pt x="12" y="129"/>
                    </a:lnTo>
                    <a:lnTo>
                      <a:pt x="7" y="129"/>
                    </a:lnTo>
                    <a:lnTo>
                      <a:pt x="3" y="128"/>
                    </a:lnTo>
                    <a:lnTo>
                      <a:pt x="1" y="127"/>
                    </a:lnTo>
                    <a:lnTo>
                      <a:pt x="1" y="124"/>
                    </a:lnTo>
                    <a:lnTo>
                      <a:pt x="0" y="123"/>
                    </a:lnTo>
                    <a:lnTo>
                      <a:pt x="0" y="122"/>
                    </a:lnTo>
                    <a:lnTo>
                      <a:pt x="3" y="123"/>
                    </a:lnTo>
                    <a:lnTo>
                      <a:pt x="7" y="123"/>
                    </a:lnTo>
                    <a:lnTo>
                      <a:pt x="11" y="123"/>
                    </a:lnTo>
                    <a:lnTo>
                      <a:pt x="15" y="119"/>
                    </a:lnTo>
                    <a:lnTo>
                      <a:pt x="15" y="115"/>
                    </a:lnTo>
                    <a:lnTo>
                      <a:pt x="17" y="115"/>
                    </a:lnTo>
                    <a:lnTo>
                      <a:pt x="20" y="115"/>
                    </a:lnTo>
                    <a:lnTo>
                      <a:pt x="20" y="114"/>
                    </a:lnTo>
                    <a:lnTo>
                      <a:pt x="20" y="112"/>
                    </a:lnTo>
                    <a:lnTo>
                      <a:pt x="22" y="112"/>
                    </a:lnTo>
                    <a:lnTo>
                      <a:pt x="21" y="109"/>
                    </a:lnTo>
                    <a:lnTo>
                      <a:pt x="20" y="107"/>
                    </a:lnTo>
                    <a:lnTo>
                      <a:pt x="16" y="105"/>
                    </a:lnTo>
                    <a:lnTo>
                      <a:pt x="16" y="104"/>
                    </a:lnTo>
                    <a:lnTo>
                      <a:pt x="19" y="104"/>
                    </a:lnTo>
                    <a:lnTo>
                      <a:pt x="22" y="107"/>
                    </a:lnTo>
                    <a:lnTo>
                      <a:pt x="24" y="104"/>
                    </a:lnTo>
                    <a:lnTo>
                      <a:pt x="26" y="104"/>
                    </a:lnTo>
                    <a:lnTo>
                      <a:pt x="28" y="103"/>
                    </a:lnTo>
                    <a:lnTo>
                      <a:pt x="26" y="99"/>
                    </a:lnTo>
                    <a:lnTo>
                      <a:pt x="24" y="98"/>
                    </a:lnTo>
                    <a:lnTo>
                      <a:pt x="21" y="96"/>
                    </a:lnTo>
                    <a:lnTo>
                      <a:pt x="20" y="94"/>
                    </a:lnTo>
                    <a:lnTo>
                      <a:pt x="17" y="91"/>
                    </a:lnTo>
                    <a:lnTo>
                      <a:pt x="17" y="89"/>
                    </a:lnTo>
                    <a:lnTo>
                      <a:pt x="17" y="85"/>
                    </a:lnTo>
                    <a:lnTo>
                      <a:pt x="20" y="80"/>
                    </a:lnTo>
                    <a:lnTo>
                      <a:pt x="20" y="77"/>
                    </a:lnTo>
                    <a:lnTo>
                      <a:pt x="19" y="76"/>
                    </a:lnTo>
                    <a:lnTo>
                      <a:pt x="17" y="75"/>
                    </a:lnTo>
                    <a:lnTo>
                      <a:pt x="15" y="76"/>
                    </a:lnTo>
                    <a:lnTo>
                      <a:pt x="14" y="79"/>
                    </a:lnTo>
                    <a:lnTo>
                      <a:pt x="12" y="77"/>
                    </a:lnTo>
                    <a:lnTo>
                      <a:pt x="12" y="75"/>
                    </a:lnTo>
                    <a:lnTo>
                      <a:pt x="11" y="72"/>
                    </a:lnTo>
                    <a:lnTo>
                      <a:pt x="12" y="71"/>
                    </a:lnTo>
                    <a:lnTo>
                      <a:pt x="15" y="70"/>
                    </a:lnTo>
                    <a:lnTo>
                      <a:pt x="16" y="69"/>
                    </a:lnTo>
                    <a:lnTo>
                      <a:pt x="17" y="67"/>
                    </a:lnTo>
                    <a:lnTo>
                      <a:pt x="20" y="67"/>
                    </a:lnTo>
                    <a:lnTo>
                      <a:pt x="22" y="67"/>
                    </a:lnTo>
                    <a:lnTo>
                      <a:pt x="29" y="71"/>
                    </a:lnTo>
                    <a:lnTo>
                      <a:pt x="31" y="72"/>
                    </a:lnTo>
                    <a:lnTo>
                      <a:pt x="33" y="70"/>
                    </a:lnTo>
                    <a:lnTo>
                      <a:pt x="30" y="69"/>
                    </a:lnTo>
                    <a:lnTo>
                      <a:pt x="30" y="65"/>
                    </a:lnTo>
                    <a:lnTo>
                      <a:pt x="31" y="62"/>
                    </a:lnTo>
                    <a:lnTo>
                      <a:pt x="34" y="63"/>
                    </a:lnTo>
                    <a:lnTo>
                      <a:pt x="43" y="62"/>
                    </a:lnTo>
                    <a:lnTo>
                      <a:pt x="43" y="69"/>
                    </a:lnTo>
                    <a:lnTo>
                      <a:pt x="44" y="69"/>
                    </a:lnTo>
                    <a:lnTo>
                      <a:pt x="44" y="71"/>
                    </a:lnTo>
                    <a:lnTo>
                      <a:pt x="50" y="67"/>
                    </a:lnTo>
                    <a:lnTo>
                      <a:pt x="52" y="67"/>
                    </a:lnTo>
                    <a:lnTo>
                      <a:pt x="57" y="69"/>
                    </a:lnTo>
                    <a:lnTo>
                      <a:pt x="59" y="70"/>
                    </a:lnTo>
                    <a:lnTo>
                      <a:pt x="61" y="69"/>
                    </a:lnTo>
                    <a:lnTo>
                      <a:pt x="63" y="69"/>
                    </a:lnTo>
                    <a:lnTo>
                      <a:pt x="66" y="67"/>
                    </a:lnTo>
                    <a:lnTo>
                      <a:pt x="64" y="63"/>
                    </a:lnTo>
                    <a:lnTo>
                      <a:pt x="64" y="61"/>
                    </a:lnTo>
                    <a:lnTo>
                      <a:pt x="66" y="60"/>
                    </a:lnTo>
                    <a:lnTo>
                      <a:pt x="72" y="58"/>
                    </a:lnTo>
                    <a:lnTo>
                      <a:pt x="73" y="58"/>
                    </a:lnTo>
                    <a:lnTo>
                      <a:pt x="76" y="56"/>
                    </a:lnTo>
                    <a:lnTo>
                      <a:pt x="77" y="53"/>
                    </a:lnTo>
                    <a:lnTo>
                      <a:pt x="78" y="50"/>
                    </a:lnTo>
                    <a:lnTo>
                      <a:pt x="80" y="48"/>
                    </a:lnTo>
                    <a:lnTo>
                      <a:pt x="81" y="47"/>
                    </a:lnTo>
                    <a:lnTo>
                      <a:pt x="87" y="50"/>
                    </a:lnTo>
                    <a:lnTo>
                      <a:pt x="90" y="50"/>
                    </a:lnTo>
                    <a:lnTo>
                      <a:pt x="91" y="48"/>
                    </a:lnTo>
                    <a:lnTo>
                      <a:pt x="88" y="47"/>
                    </a:lnTo>
                    <a:lnTo>
                      <a:pt x="87" y="46"/>
                    </a:lnTo>
                    <a:lnTo>
                      <a:pt x="88" y="44"/>
                    </a:lnTo>
                    <a:lnTo>
                      <a:pt x="87" y="43"/>
                    </a:lnTo>
                    <a:lnTo>
                      <a:pt x="87" y="42"/>
                    </a:lnTo>
                    <a:lnTo>
                      <a:pt x="90" y="41"/>
                    </a:lnTo>
                    <a:lnTo>
                      <a:pt x="91" y="39"/>
                    </a:lnTo>
                    <a:lnTo>
                      <a:pt x="93" y="41"/>
                    </a:lnTo>
                    <a:lnTo>
                      <a:pt x="95" y="39"/>
                    </a:lnTo>
                    <a:lnTo>
                      <a:pt x="96" y="39"/>
                    </a:lnTo>
                    <a:lnTo>
                      <a:pt x="101" y="38"/>
                    </a:lnTo>
                    <a:lnTo>
                      <a:pt x="101" y="39"/>
                    </a:lnTo>
                    <a:lnTo>
                      <a:pt x="105" y="41"/>
                    </a:lnTo>
                    <a:lnTo>
                      <a:pt x="106" y="42"/>
                    </a:lnTo>
                    <a:lnTo>
                      <a:pt x="107" y="42"/>
                    </a:lnTo>
                    <a:lnTo>
                      <a:pt x="107" y="41"/>
                    </a:lnTo>
                    <a:lnTo>
                      <a:pt x="107" y="38"/>
                    </a:lnTo>
                    <a:lnTo>
                      <a:pt x="106" y="34"/>
                    </a:lnTo>
                    <a:lnTo>
                      <a:pt x="109" y="33"/>
                    </a:lnTo>
                    <a:lnTo>
                      <a:pt x="109" y="31"/>
                    </a:lnTo>
                    <a:lnTo>
                      <a:pt x="109" y="29"/>
                    </a:lnTo>
                    <a:lnTo>
                      <a:pt x="109" y="28"/>
                    </a:lnTo>
                    <a:lnTo>
                      <a:pt x="110" y="28"/>
                    </a:lnTo>
                    <a:lnTo>
                      <a:pt x="112" y="29"/>
                    </a:lnTo>
                    <a:lnTo>
                      <a:pt x="112" y="27"/>
                    </a:lnTo>
                    <a:lnTo>
                      <a:pt x="111" y="24"/>
                    </a:lnTo>
                    <a:lnTo>
                      <a:pt x="111" y="19"/>
                    </a:lnTo>
                    <a:lnTo>
                      <a:pt x="111" y="14"/>
                    </a:lnTo>
                    <a:lnTo>
                      <a:pt x="110" y="13"/>
                    </a:lnTo>
                    <a:lnTo>
                      <a:pt x="109" y="13"/>
                    </a:lnTo>
                    <a:lnTo>
                      <a:pt x="107" y="10"/>
                    </a:lnTo>
                    <a:lnTo>
                      <a:pt x="107" y="8"/>
                    </a:lnTo>
                    <a:lnTo>
                      <a:pt x="110" y="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5" name="Freeform 245">
                <a:extLst>
                  <a:ext uri="{FF2B5EF4-FFF2-40B4-BE49-F238E27FC236}">
                    <a16:creationId xmlns:a16="http://schemas.microsoft.com/office/drawing/2014/main" id="{47AE261D-FE89-4C00-845F-B353AFB96536}"/>
                  </a:ext>
                </a:extLst>
              </p:cNvPr>
              <p:cNvSpPr>
                <a:spLocks/>
              </p:cNvSpPr>
              <p:nvPr/>
            </p:nvSpPr>
            <p:spPr bwMode="auto">
              <a:xfrm>
                <a:off x="3970338" y="247651"/>
                <a:ext cx="455612" cy="671513"/>
              </a:xfrm>
              <a:custGeom>
                <a:avLst/>
                <a:gdLst>
                  <a:gd name="T0" fmla="*/ 269 w 287"/>
                  <a:gd name="T1" fmla="*/ 270 h 423"/>
                  <a:gd name="T2" fmla="*/ 283 w 287"/>
                  <a:gd name="T3" fmla="*/ 289 h 423"/>
                  <a:gd name="T4" fmla="*/ 278 w 287"/>
                  <a:gd name="T5" fmla="*/ 313 h 423"/>
                  <a:gd name="T6" fmla="*/ 278 w 287"/>
                  <a:gd name="T7" fmla="*/ 353 h 423"/>
                  <a:gd name="T8" fmla="*/ 273 w 287"/>
                  <a:gd name="T9" fmla="*/ 389 h 423"/>
                  <a:gd name="T10" fmla="*/ 259 w 287"/>
                  <a:gd name="T11" fmla="*/ 410 h 423"/>
                  <a:gd name="T12" fmla="*/ 230 w 287"/>
                  <a:gd name="T13" fmla="*/ 422 h 423"/>
                  <a:gd name="T14" fmla="*/ 193 w 287"/>
                  <a:gd name="T15" fmla="*/ 396 h 423"/>
                  <a:gd name="T16" fmla="*/ 189 w 287"/>
                  <a:gd name="T17" fmla="*/ 356 h 423"/>
                  <a:gd name="T18" fmla="*/ 157 w 287"/>
                  <a:gd name="T19" fmla="*/ 327 h 423"/>
                  <a:gd name="T20" fmla="*/ 142 w 287"/>
                  <a:gd name="T21" fmla="*/ 306 h 423"/>
                  <a:gd name="T22" fmla="*/ 122 w 287"/>
                  <a:gd name="T23" fmla="*/ 290 h 423"/>
                  <a:gd name="T24" fmla="*/ 95 w 287"/>
                  <a:gd name="T25" fmla="*/ 290 h 423"/>
                  <a:gd name="T26" fmla="*/ 75 w 287"/>
                  <a:gd name="T27" fmla="*/ 295 h 423"/>
                  <a:gd name="T28" fmla="*/ 44 w 287"/>
                  <a:gd name="T29" fmla="*/ 291 h 423"/>
                  <a:gd name="T30" fmla="*/ 23 w 287"/>
                  <a:gd name="T31" fmla="*/ 294 h 423"/>
                  <a:gd name="T32" fmla="*/ 3 w 287"/>
                  <a:gd name="T33" fmla="*/ 289 h 423"/>
                  <a:gd name="T34" fmla="*/ 19 w 287"/>
                  <a:gd name="T35" fmla="*/ 273 h 423"/>
                  <a:gd name="T36" fmla="*/ 17 w 287"/>
                  <a:gd name="T37" fmla="*/ 254 h 423"/>
                  <a:gd name="T38" fmla="*/ 19 w 287"/>
                  <a:gd name="T39" fmla="*/ 237 h 423"/>
                  <a:gd name="T40" fmla="*/ 32 w 287"/>
                  <a:gd name="T41" fmla="*/ 220 h 423"/>
                  <a:gd name="T42" fmla="*/ 47 w 287"/>
                  <a:gd name="T43" fmla="*/ 215 h 423"/>
                  <a:gd name="T44" fmla="*/ 53 w 287"/>
                  <a:gd name="T45" fmla="*/ 202 h 423"/>
                  <a:gd name="T46" fmla="*/ 75 w 287"/>
                  <a:gd name="T47" fmla="*/ 187 h 423"/>
                  <a:gd name="T48" fmla="*/ 94 w 287"/>
                  <a:gd name="T49" fmla="*/ 187 h 423"/>
                  <a:gd name="T50" fmla="*/ 113 w 287"/>
                  <a:gd name="T51" fmla="*/ 185 h 423"/>
                  <a:gd name="T52" fmla="*/ 123 w 287"/>
                  <a:gd name="T53" fmla="*/ 185 h 423"/>
                  <a:gd name="T54" fmla="*/ 118 w 287"/>
                  <a:gd name="T55" fmla="*/ 173 h 423"/>
                  <a:gd name="T56" fmla="*/ 117 w 287"/>
                  <a:gd name="T57" fmla="*/ 158 h 423"/>
                  <a:gd name="T58" fmla="*/ 109 w 287"/>
                  <a:gd name="T59" fmla="*/ 145 h 423"/>
                  <a:gd name="T60" fmla="*/ 107 w 287"/>
                  <a:gd name="T61" fmla="*/ 133 h 423"/>
                  <a:gd name="T62" fmla="*/ 99 w 287"/>
                  <a:gd name="T63" fmla="*/ 116 h 423"/>
                  <a:gd name="T64" fmla="*/ 69 w 287"/>
                  <a:gd name="T65" fmla="*/ 110 h 423"/>
                  <a:gd name="T66" fmla="*/ 47 w 287"/>
                  <a:gd name="T67" fmla="*/ 102 h 423"/>
                  <a:gd name="T68" fmla="*/ 28 w 287"/>
                  <a:gd name="T69" fmla="*/ 109 h 423"/>
                  <a:gd name="T70" fmla="*/ 18 w 287"/>
                  <a:gd name="T71" fmla="*/ 115 h 423"/>
                  <a:gd name="T72" fmla="*/ 10 w 287"/>
                  <a:gd name="T73" fmla="*/ 95 h 423"/>
                  <a:gd name="T74" fmla="*/ 25 w 287"/>
                  <a:gd name="T75" fmla="*/ 69 h 423"/>
                  <a:gd name="T76" fmla="*/ 32 w 287"/>
                  <a:gd name="T77" fmla="*/ 40 h 423"/>
                  <a:gd name="T78" fmla="*/ 46 w 287"/>
                  <a:gd name="T79" fmla="*/ 21 h 423"/>
                  <a:gd name="T80" fmla="*/ 48 w 287"/>
                  <a:gd name="T81" fmla="*/ 11 h 423"/>
                  <a:gd name="T82" fmla="*/ 62 w 287"/>
                  <a:gd name="T83" fmla="*/ 10 h 423"/>
                  <a:gd name="T84" fmla="*/ 64 w 287"/>
                  <a:gd name="T85" fmla="*/ 44 h 423"/>
                  <a:gd name="T86" fmla="*/ 84 w 287"/>
                  <a:gd name="T87" fmla="*/ 64 h 423"/>
                  <a:gd name="T88" fmla="*/ 100 w 287"/>
                  <a:gd name="T89" fmla="*/ 67 h 423"/>
                  <a:gd name="T90" fmla="*/ 108 w 287"/>
                  <a:gd name="T91" fmla="*/ 83 h 423"/>
                  <a:gd name="T92" fmla="*/ 123 w 287"/>
                  <a:gd name="T93" fmla="*/ 91 h 423"/>
                  <a:gd name="T94" fmla="*/ 147 w 287"/>
                  <a:gd name="T95" fmla="*/ 98 h 423"/>
                  <a:gd name="T96" fmla="*/ 145 w 287"/>
                  <a:gd name="T97" fmla="*/ 117 h 423"/>
                  <a:gd name="T98" fmla="*/ 166 w 287"/>
                  <a:gd name="T99" fmla="*/ 115 h 423"/>
                  <a:gd name="T100" fmla="*/ 186 w 287"/>
                  <a:gd name="T101" fmla="*/ 128 h 423"/>
                  <a:gd name="T102" fmla="*/ 202 w 287"/>
                  <a:gd name="T103" fmla="*/ 144 h 423"/>
                  <a:gd name="T104" fmla="*/ 222 w 287"/>
                  <a:gd name="T105" fmla="*/ 153 h 423"/>
                  <a:gd name="T106" fmla="*/ 222 w 287"/>
                  <a:gd name="T107" fmla="*/ 163 h 423"/>
                  <a:gd name="T108" fmla="*/ 221 w 287"/>
                  <a:gd name="T109" fmla="*/ 173 h 423"/>
                  <a:gd name="T110" fmla="*/ 227 w 287"/>
                  <a:gd name="T111" fmla="*/ 196 h 423"/>
                  <a:gd name="T112" fmla="*/ 250 w 287"/>
                  <a:gd name="T113" fmla="*/ 194 h 423"/>
                  <a:gd name="T114" fmla="*/ 266 w 287"/>
                  <a:gd name="T115" fmla="*/ 205 h 423"/>
                  <a:gd name="T116" fmla="*/ 269 w 287"/>
                  <a:gd name="T117" fmla="*/ 243 h 423"/>
                  <a:gd name="T118" fmla="*/ 282 w 287"/>
                  <a:gd name="T119" fmla="*/ 273 h 423"/>
                  <a:gd name="T120" fmla="*/ 285 w 287"/>
                  <a:gd name="T121" fmla="*/ 299 h 423"/>
                  <a:gd name="T122" fmla="*/ 280 w 287"/>
                  <a:gd name="T123" fmla="*/ 329 h 423"/>
                  <a:gd name="T124" fmla="*/ 266 w 287"/>
                  <a:gd name="T125" fmla="*/ 37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423">
                    <a:moveTo>
                      <a:pt x="265" y="230"/>
                    </a:move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lnTo>
                      <a:pt x="273" y="389"/>
                    </a:lnTo>
                    <a:lnTo>
                      <a:pt x="271" y="392"/>
                    </a:lnTo>
                    <a:lnTo>
                      <a:pt x="270" y="392"/>
                    </a:lnTo>
                    <a:lnTo>
                      <a:pt x="269" y="394"/>
                    </a:lnTo>
                    <a:lnTo>
                      <a:pt x="268" y="395"/>
                    </a:lnTo>
                    <a:lnTo>
                      <a:pt x="268" y="398"/>
                    </a:lnTo>
                    <a:lnTo>
                      <a:pt x="266" y="400"/>
                    </a:lnTo>
                    <a:lnTo>
                      <a:pt x="266" y="401"/>
                    </a:lnTo>
                    <a:lnTo>
                      <a:pt x="265" y="404"/>
                    </a:lnTo>
                    <a:lnTo>
                      <a:pt x="265" y="403"/>
                    </a:lnTo>
                    <a:lnTo>
                      <a:pt x="264" y="401"/>
                    </a:lnTo>
                    <a:lnTo>
                      <a:pt x="262" y="403"/>
                    </a:lnTo>
                    <a:lnTo>
                      <a:pt x="262" y="404"/>
                    </a:lnTo>
                    <a:lnTo>
                      <a:pt x="264" y="408"/>
                    </a:lnTo>
                    <a:lnTo>
                      <a:pt x="265" y="410"/>
                    </a:lnTo>
                    <a:lnTo>
                      <a:pt x="264" y="410"/>
                    </a:lnTo>
                    <a:lnTo>
                      <a:pt x="262" y="413"/>
                    </a:lnTo>
                    <a:lnTo>
                      <a:pt x="261" y="411"/>
                    </a:lnTo>
                    <a:lnTo>
                      <a:pt x="261" y="410"/>
                    </a:lnTo>
                    <a:lnTo>
                      <a:pt x="259" y="410"/>
                    </a:lnTo>
                    <a:lnTo>
                      <a:pt x="257" y="410"/>
                    </a:lnTo>
                    <a:lnTo>
                      <a:pt x="256" y="410"/>
                    </a:lnTo>
                    <a:lnTo>
                      <a:pt x="255" y="411"/>
                    </a:lnTo>
                    <a:lnTo>
                      <a:pt x="254" y="414"/>
                    </a:lnTo>
                    <a:lnTo>
                      <a:pt x="251" y="415"/>
                    </a:lnTo>
                    <a:lnTo>
                      <a:pt x="250" y="414"/>
                    </a:lnTo>
                    <a:lnTo>
                      <a:pt x="249" y="414"/>
                    </a:lnTo>
                    <a:lnTo>
                      <a:pt x="246" y="414"/>
                    </a:lnTo>
                    <a:lnTo>
                      <a:pt x="243" y="414"/>
                    </a:lnTo>
                    <a:lnTo>
                      <a:pt x="243" y="417"/>
                    </a:lnTo>
                    <a:lnTo>
                      <a:pt x="242" y="418"/>
                    </a:lnTo>
                    <a:lnTo>
                      <a:pt x="241" y="420"/>
                    </a:lnTo>
                    <a:lnTo>
                      <a:pt x="240" y="422"/>
                    </a:lnTo>
                    <a:lnTo>
                      <a:pt x="238" y="422"/>
                    </a:lnTo>
                    <a:lnTo>
                      <a:pt x="237" y="423"/>
                    </a:lnTo>
                    <a:lnTo>
                      <a:pt x="233" y="423"/>
                    </a:lnTo>
                    <a:lnTo>
                      <a:pt x="232" y="423"/>
                    </a:lnTo>
                    <a:lnTo>
                      <a:pt x="230" y="423"/>
                    </a:lnTo>
                    <a:lnTo>
                      <a:pt x="230" y="422"/>
                    </a:lnTo>
                    <a:lnTo>
                      <a:pt x="227" y="420"/>
                    </a:lnTo>
                    <a:lnTo>
                      <a:pt x="227" y="417"/>
                    </a:lnTo>
                    <a:lnTo>
                      <a:pt x="224" y="417"/>
                    </a:lnTo>
                    <a:lnTo>
                      <a:pt x="222" y="415"/>
                    </a:lnTo>
                    <a:lnTo>
                      <a:pt x="219" y="415"/>
                    </a:lnTo>
                    <a:lnTo>
                      <a:pt x="217" y="417"/>
                    </a:lnTo>
                    <a:lnTo>
                      <a:pt x="214" y="417"/>
                    </a:lnTo>
                    <a:lnTo>
                      <a:pt x="213" y="417"/>
                    </a:lnTo>
                    <a:lnTo>
                      <a:pt x="211" y="417"/>
                    </a:lnTo>
                    <a:lnTo>
                      <a:pt x="208" y="415"/>
                    </a:lnTo>
                    <a:lnTo>
                      <a:pt x="205" y="414"/>
                    </a:lnTo>
                    <a:lnTo>
                      <a:pt x="205" y="413"/>
                    </a:lnTo>
                    <a:lnTo>
                      <a:pt x="204" y="410"/>
                    </a:lnTo>
                    <a:lnTo>
                      <a:pt x="202" y="408"/>
                    </a:lnTo>
                    <a:lnTo>
                      <a:pt x="199" y="404"/>
                    </a:lnTo>
                    <a:lnTo>
                      <a:pt x="198" y="401"/>
                    </a:lnTo>
                    <a:lnTo>
                      <a:pt x="197" y="399"/>
                    </a:lnTo>
                    <a:lnTo>
                      <a:pt x="194" y="398"/>
                    </a:lnTo>
                    <a:lnTo>
                      <a:pt x="193" y="396"/>
                    </a:lnTo>
                    <a:lnTo>
                      <a:pt x="192" y="395"/>
                    </a:lnTo>
                    <a:lnTo>
                      <a:pt x="189" y="394"/>
                    </a:lnTo>
                    <a:lnTo>
                      <a:pt x="188" y="394"/>
                    </a:lnTo>
                    <a:lnTo>
                      <a:pt x="186" y="391"/>
                    </a:lnTo>
                    <a:lnTo>
                      <a:pt x="183" y="387"/>
                    </a:lnTo>
                    <a:lnTo>
                      <a:pt x="183" y="386"/>
                    </a:lnTo>
                    <a:lnTo>
                      <a:pt x="184" y="385"/>
                    </a:lnTo>
                    <a:lnTo>
                      <a:pt x="186" y="382"/>
                    </a:lnTo>
                    <a:lnTo>
                      <a:pt x="186" y="381"/>
                    </a:lnTo>
                    <a:lnTo>
                      <a:pt x="189" y="377"/>
                    </a:lnTo>
                    <a:lnTo>
                      <a:pt x="190" y="373"/>
                    </a:lnTo>
                    <a:lnTo>
                      <a:pt x="192" y="370"/>
                    </a:lnTo>
                    <a:lnTo>
                      <a:pt x="193" y="367"/>
                    </a:lnTo>
                    <a:lnTo>
                      <a:pt x="193" y="365"/>
                    </a:lnTo>
                    <a:lnTo>
                      <a:pt x="193" y="363"/>
                    </a:lnTo>
                    <a:lnTo>
                      <a:pt x="192" y="359"/>
                    </a:lnTo>
                    <a:lnTo>
                      <a:pt x="190" y="358"/>
                    </a:lnTo>
                    <a:lnTo>
                      <a:pt x="190" y="357"/>
                    </a:lnTo>
                    <a:lnTo>
                      <a:pt x="189" y="356"/>
                    </a:lnTo>
                    <a:lnTo>
                      <a:pt x="189" y="354"/>
                    </a:lnTo>
                    <a:lnTo>
                      <a:pt x="186" y="352"/>
                    </a:lnTo>
                    <a:lnTo>
                      <a:pt x="186" y="351"/>
                    </a:lnTo>
                    <a:lnTo>
                      <a:pt x="184" y="349"/>
                    </a:lnTo>
                    <a:lnTo>
                      <a:pt x="183" y="348"/>
                    </a:lnTo>
                    <a:lnTo>
                      <a:pt x="181" y="343"/>
                    </a:lnTo>
                    <a:lnTo>
                      <a:pt x="180" y="340"/>
                    </a:lnTo>
                    <a:lnTo>
                      <a:pt x="178" y="339"/>
                    </a:lnTo>
                    <a:lnTo>
                      <a:pt x="175" y="335"/>
                    </a:lnTo>
                    <a:lnTo>
                      <a:pt x="170" y="334"/>
                    </a:lnTo>
                    <a:lnTo>
                      <a:pt x="169" y="333"/>
                    </a:lnTo>
                    <a:lnTo>
                      <a:pt x="166" y="332"/>
                    </a:lnTo>
                    <a:lnTo>
                      <a:pt x="164" y="329"/>
                    </a:lnTo>
                    <a:lnTo>
                      <a:pt x="162" y="332"/>
                    </a:lnTo>
                    <a:lnTo>
                      <a:pt x="161" y="332"/>
                    </a:lnTo>
                    <a:lnTo>
                      <a:pt x="160" y="332"/>
                    </a:lnTo>
                    <a:lnTo>
                      <a:pt x="159" y="329"/>
                    </a:lnTo>
                    <a:lnTo>
                      <a:pt x="157" y="328"/>
                    </a:lnTo>
                    <a:lnTo>
                      <a:pt x="157" y="327"/>
                    </a:lnTo>
                    <a:lnTo>
                      <a:pt x="155" y="327"/>
                    </a:lnTo>
                    <a:lnTo>
                      <a:pt x="153" y="325"/>
                    </a:lnTo>
                    <a:lnTo>
                      <a:pt x="152" y="325"/>
                    </a:lnTo>
                    <a:lnTo>
                      <a:pt x="151" y="324"/>
                    </a:lnTo>
                    <a:lnTo>
                      <a:pt x="150" y="323"/>
                    </a:lnTo>
                    <a:lnTo>
                      <a:pt x="148" y="321"/>
                    </a:lnTo>
                    <a:lnTo>
                      <a:pt x="147" y="320"/>
                    </a:lnTo>
                    <a:lnTo>
                      <a:pt x="147" y="319"/>
                    </a:lnTo>
                    <a:lnTo>
                      <a:pt x="147" y="318"/>
                    </a:lnTo>
                    <a:lnTo>
                      <a:pt x="146" y="316"/>
                    </a:lnTo>
                    <a:lnTo>
                      <a:pt x="145" y="314"/>
                    </a:lnTo>
                    <a:lnTo>
                      <a:pt x="145" y="313"/>
                    </a:lnTo>
                    <a:lnTo>
                      <a:pt x="146" y="313"/>
                    </a:lnTo>
                    <a:lnTo>
                      <a:pt x="146" y="310"/>
                    </a:lnTo>
                    <a:lnTo>
                      <a:pt x="146" y="309"/>
                    </a:lnTo>
                    <a:lnTo>
                      <a:pt x="145" y="309"/>
                    </a:lnTo>
                    <a:lnTo>
                      <a:pt x="143" y="309"/>
                    </a:lnTo>
                    <a:lnTo>
                      <a:pt x="142" y="308"/>
                    </a:lnTo>
                    <a:lnTo>
                      <a:pt x="142" y="306"/>
                    </a:lnTo>
                    <a:lnTo>
                      <a:pt x="140" y="306"/>
                    </a:lnTo>
                    <a:lnTo>
                      <a:pt x="138" y="306"/>
                    </a:lnTo>
                    <a:lnTo>
                      <a:pt x="138" y="304"/>
                    </a:lnTo>
                    <a:lnTo>
                      <a:pt x="138" y="302"/>
                    </a:lnTo>
                    <a:lnTo>
                      <a:pt x="137" y="300"/>
                    </a:lnTo>
                    <a:lnTo>
                      <a:pt x="134" y="300"/>
                    </a:lnTo>
                    <a:lnTo>
                      <a:pt x="133" y="304"/>
                    </a:lnTo>
                    <a:lnTo>
                      <a:pt x="131" y="305"/>
                    </a:lnTo>
                    <a:lnTo>
                      <a:pt x="128" y="308"/>
                    </a:lnTo>
                    <a:lnTo>
                      <a:pt x="124" y="308"/>
                    </a:lnTo>
                    <a:lnTo>
                      <a:pt x="123" y="308"/>
                    </a:lnTo>
                    <a:lnTo>
                      <a:pt x="122" y="306"/>
                    </a:lnTo>
                    <a:lnTo>
                      <a:pt x="122" y="304"/>
                    </a:lnTo>
                    <a:lnTo>
                      <a:pt x="122" y="300"/>
                    </a:lnTo>
                    <a:lnTo>
                      <a:pt x="122" y="297"/>
                    </a:lnTo>
                    <a:lnTo>
                      <a:pt x="122" y="295"/>
                    </a:lnTo>
                    <a:lnTo>
                      <a:pt x="122" y="292"/>
                    </a:lnTo>
                    <a:lnTo>
                      <a:pt x="122" y="291"/>
                    </a:lnTo>
                    <a:lnTo>
                      <a:pt x="122" y="290"/>
                    </a:lnTo>
                    <a:lnTo>
                      <a:pt x="122" y="289"/>
                    </a:lnTo>
                    <a:lnTo>
                      <a:pt x="123" y="287"/>
                    </a:lnTo>
                    <a:lnTo>
                      <a:pt x="122" y="287"/>
                    </a:lnTo>
                    <a:lnTo>
                      <a:pt x="119" y="285"/>
                    </a:lnTo>
                    <a:lnTo>
                      <a:pt x="118" y="285"/>
                    </a:lnTo>
                    <a:lnTo>
                      <a:pt x="117" y="285"/>
                    </a:lnTo>
                    <a:lnTo>
                      <a:pt x="115" y="283"/>
                    </a:lnTo>
                    <a:lnTo>
                      <a:pt x="113" y="282"/>
                    </a:lnTo>
                    <a:lnTo>
                      <a:pt x="110" y="282"/>
                    </a:lnTo>
                    <a:lnTo>
                      <a:pt x="108" y="282"/>
                    </a:lnTo>
                    <a:lnTo>
                      <a:pt x="107" y="282"/>
                    </a:lnTo>
                    <a:lnTo>
                      <a:pt x="105" y="283"/>
                    </a:lnTo>
                    <a:lnTo>
                      <a:pt x="104" y="287"/>
                    </a:lnTo>
                    <a:lnTo>
                      <a:pt x="103" y="289"/>
                    </a:lnTo>
                    <a:lnTo>
                      <a:pt x="102" y="290"/>
                    </a:lnTo>
                    <a:lnTo>
                      <a:pt x="100" y="290"/>
                    </a:lnTo>
                    <a:lnTo>
                      <a:pt x="99" y="290"/>
                    </a:lnTo>
                    <a:lnTo>
                      <a:pt x="98" y="290"/>
                    </a:lnTo>
                    <a:lnTo>
                      <a:pt x="95" y="290"/>
                    </a:lnTo>
                    <a:lnTo>
                      <a:pt x="94" y="290"/>
                    </a:lnTo>
                    <a:lnTo>
                      <a:pt x="94" y="291"/>
                    </a:lnTo>
                    <a:lnTo>
                      <a:pt x="93" y="291"/>
                    </a:lnTo>
                    <a:lnTo>
                      <a:pt x="91" y="291"/>
                    </a:lnTo>
                    <a:lnTo>
                      <a:pt x="90" y="291"/>
                    </a:lnTo>
                    <a:lnTo>
                      <a:pt x="90" y="292"/>
                    </a:lnTo>
                    <a:lnTo>
                      <a:pt x="91" y="294"/>
                    </a:lnTo>
                    <a:lnTo>
                      <a:pt x="90" y="294"/>
                    </a:lnTo>
                    <a:lnTo>
                      <a:pt x="89" y="294"/>
                    </a:lnTo>
                    <a:lnTo>
                      <a:pt x="89" y="295"/>
                    </a:lnTo>
                    <a:lnTo>
                      <a:pt x="89" y="296"/>
                    </a:lnTo>
                    <a:lnTo>
                      <a:pt x="88" y="297"/>
                    </a:lnTo>
                    <a:lnTo>
                      <a:pt x="86" y="297"/>
                    </a:lnTo>
                    <a:lnTo>
                      <a:pt x="81" y="296"/>
                    </a:lnTo>
                    <a:lnTo>
                      <a:pt x="80" y="296"/>
                    </a:lnTo>
                    <a:lnTo>
                      <a:pt x="79" y="295"/>
                    </a:lnTo>
                    <a:lnTo>
                      <a:pt x="77" y="295"/>
                    </a:lnTo>
                    <a:lnTo>
                      <a:pt x="76" y="295"/>
                    </a:lnTo>
                    <a:lnTo>
                      <a:pt x="75" y="295"/>
                    </a:lnTo>
                    <a:lnTo>
                      <a:pt x="74" y="295"/>
                    </a:lnTo>
                    <a:lnTo>
                      <a:pt x="72" y="295"/>
                    </a:lnTo>
                    <a:lnTo>
                      <a:pt x="71" y="294"/>
                    </a:lnTo>
                    <a:lnTo>
                      <a:pt x="71" y="292"/>
                    </a:lnTo>
                    <a:lnTo>
                      <a:pt x="70" y="292"/>
                    </a:lnTo>
                    <a:lnTo>
                      <a:pt x="65" y="291"/>
                    </a:lnTo>
                    <a:lnTo>
                      <a:pt x="62" y="292"/>
                    </a:lnTo>
                    <a:lnTo>
                      <a:pt x="60" y="292"/>
                    </a:lnTo>
                    <a:lnTo>
                      <a:pt x="58" y="292"/>
                    </a:lnTo>
                    <a:lnTo>
                      <a:pt x="57" y="292"/>
                    </a:lnTo>
                    <a:lnTo>
                      <a:pt x="55" y="292"/>
                    </a:lnTo>
                    <a:lnTo>
                      <a:pt x="53" y="294"/>
                    </a:lnTo>
                    <a:lnTo>
                      <a:pt x="53" y="295"/>
                    </a:lnTo>
                    <a:lnTo>
                      <a:pt x="51" y="296"/>
                    </a:lnTo>
                    <a:lnTo>
                      <a:pt x="47" y="296"/>
                    </a:lnTo>
                    <a:lnTo>
                      <a:pt x="46" y="296"/>
                    </a:lnTo>
                    <a:lnTo>
                      <a:pt x="46" y="295"/>
                    </a:lnTo>
                    <a:lnTo>
                      <a:pt x="46" y="292"/>
                    </a:lnTo>
                    <a:lnTo>
                      <a:pt x="44" y="291"/>
                    </a:lnTo>
                    <a:lnTo>
                      <a:pt x="42" y="291"/>
                    </a:lnTo>
                    <a:lnTo>
                      <a:pt x="41" y="291"/>
                    </a:lnTo>
                    <a:lnTo>
                      <a:pt x="39" y="290"/>
                    </a:lnTo>
                    <a:lnTo>
                      <a:pt x="38" y="291"/>
                    </a:lnTo>
                    <a:lnTo>
                      <a:pt x="36" y="291"/>
                    </a:lnTo>
                    <a:lnTo>
                      <a:pt x="34" y="291"/>
                    </a:lnTo>
                    <a:lnTo>
                      <a:pt x="33" y="291"/>
                    </a:lnTo>
                    <a:lnTo>
                      <a:pt x="32" y="291"/>
                    </a:lnTo>
                    <a:lnTo>
                      <a:pt x="31" y="291"/>
                    </a:lnTo>
                    <a:lnTo>
                      <a:pt x="31" y="292"/>
                    </a:lnTo>
                    <a:lnTo>
                      <a:pt x="31" y="294"/>
                    </a:lnTo>
                    <a:lnTo>
                      <a:pt x="29" y="296"/>
                    </a:lnTo>
                    <a:lnTo>
                      <a:pt x="28" y="297"/>
                    </a:lnTo>
                    <a:lnTo>
                      <a:pt x="27" y="297"/>
                    </a:lnTo>
                    <a:lnTo>
                      <a:pt x="25" y="297"/>
                    </a:lnTo>
                    <a:lnTo>
                      <a:pt x="24" y="297"/>
                    </a:lnTo>
                    <a:lnTo>
                      <a:pt x="24" y="296"/>
                    </a:lnTo>
                    <a:lnTo>
                      <a:pt x="24" y="295"/>
                    </a:lnTo>
                    <a:lnTo>
                      <a:pt x="23" y="294"/>
                    </a:lnTo>
                    <a:lnTo>
                      <a:pt x="20" y="294"/>
                    </a:lnTo>
                    <a:lnTo>
                      <a:pt x="19" y="294"/>
                    </a:lnTo>
                    <a:lnTo>
                      <a:pt x="19" y="295"/>
                    </a:lnTo>
                    <a:lnTo>
                      <a:pt x="18" y="296"/>
                    </a:lnTo>
                    <a:lnTo>
                      <a:pt x="17" y="296"/>
                    </a:lnTo>
                    <a:lnTo>
                      <a:pt x="15" y="296"/>
                    </a:lnTo>
                    <a:lnTo>
                      <a:pt x="14" y="296"/>
                    </a:lnTo>
                    <a:lnTo>
                      <a:pt x="13" y="296"/>
                    </a:lnTo>
                    <a:lnTo>
                      <a:pt x="12" y="296"/>
                    </a:lnTo>
                    <a:lnTo>
                      <a:pt x="9" y="296"/>
                    </a:lnTo>
                    <a:lnTo>
                      <a:pt x="6" y="296"/>
                    </a:lnTo>
                    <a:lnTo>
                      <a:pt x="5" y="296"/>
                    </a:lnTo>
                    <a:lnTo>
                      <a:pt x="3" y="296"/>
                    </a:lnTo>
                    <a:lnTo>
                      <a:pt x="1" y="295"/>
                    </a:lnTo>
                    <a:lnTo>
                      <a:pt x="1" y="294"/>
                    </a:lnTo>
                    <a:lnTo>
                      <a:pt x="0" y="290"/>
                    </a:lnTo>
                    <a:lnTo>
                      <a:pt x="0" y="289"/>
                    </a:lnTo>
                    <a:lnTo>
                      <a:pt x="1" y="289"/>
                    </a:lnTo>
                    <a:lnTo>
                      <a:pt x="3" y="289"/>
                    </a:lnTo>
                    <a:lnTo>
                      <a:pt x="3" y="287"/>
                    </a:lnTo>
                    <a:lnTo>
                      <a:pt x="3" y="285"/>
                    </a:lnTo>
                    <a:lnTo>
                      <a:pt x="4" y="283"/>
                    </a:lnTo>
                    <a:lnTo>
                      <a:pt x="4" y="282"/>
                    </a:lnTo>
                    <a:lnTo>
                      <a:pt x="5" y="282"/>
                    </a:lnTo>
                    <a:lnTo>
                      <a:pt x="6" y="282"/>
                    </a:lnTo>
                    <a:lnTo>
                      <a:pt x="6" y="281"/>
                    </a:lnTo>
                    <a:lnTo>
                      <a:pt x="9" y="281"/>
                    </a:lnTo>
                    <a:lnTo>
                      <a:pt x="10" y="280"/>
                    </a:lnTo>
                    <a:lnTo>
                      <a:pt x="13" y="280"/>
                    </a:lnTo>
                    <a:lnTo>
                      <a:pt x="13" y="278"/>
                    </a:lnTo>
                    <a:lnTo>
                      <a:pt x="14" y="278"/>
                    </a:lnTo>
                    <a:lnTo>
                      <a:pt x="15" y="278"/>
                    </a:lnTo>
                    <a:lnTo>
                      <a:pt x="17" y="278"/>
                    </a:lnTo>
                    <a:lnTo>
                      <a:pt x="18" y="277"/>
                    </a:lnTo>
                    <a:lnTo>
                      <a:pt x="18" y="276"/>
                    </a:lnTo>
                    <a:lnTo>
                      <a:pt x="18" y="275"/>
                    </a:lnTo>
                    <a:lnTo>
                      <a:pt x="19" y="275"/>
                    </a:lnTo>
                    <a:lnTo>
                      <a:pt x="19" y="273"/>
                    </a:lnTo>
                    <a:lnTo>
                      <a:pt x="19" y="272"/>
                    </a:lnTo>
                    <a:lnTo>
                      <a:pt x="20" y="270"/>
                    </a:lnTo>
                    <a:lnTo>
                      <a:pt x="23" y="268"/>
                    </a:lnTo>
                    <a:lnTo>
                      <a:pt x="23" y="267"/>
                    </a:lnTo>
                    <a:lnTo>
                      <a:pt x="20" y="266"/>
                    </a:lnTo>
                    <a:lnTo>
                      <a:pt x="23" y="266"/>
                    </a:lnTo>
                    <a:lnTo>
                      <a:pt x="24" y="264"/>
                    </a:lnTo>
                    <a:lnTo>
                      <a:pt x="24" y="263"/>
                    </a:lnTo>
                    <a:lnTo>
                      <a:pt x="24" y="262"/>
                    </a:lnTo>
                    <a:lnTo>
                      <a:pt x="23" y="262"/>
                    </a:lnTo>
                    <a:lnTo>
                      <a:pt x="20" y="262"/>
                    </a:lnTo>
                    <a:lnTo>
                      <a:pt x="19" y="261"/>
                    </a:lnTo>
                    <a:lnTo>
                      <a:pt x="18" y="261"/>
                    </a:lnTo>
                    <a:lnTo>
                      <a:pt x="19" y="259"/>
                    </a:lnTo>
                    <a:lnTo>
                      <a:pt x="20" y="259"/>
                    </a:lnTo>
                    <a:lnTo>
                      <a:pt x="19" y="258"/>
                    </a:lnTo>
                    <a:lnTo>
                      <a:pt x="18" y="258"/>
                    </a:lnTo>
                    <a:lnTo>
                      <a:pt x="18" y="257"/>
                    </a:lnTo>
                    <a:lnTo>
                      <a:pt x="17" y="254"/>
                    </a:lnTo>
                    <a:lnTo>
                      <a:pt x="17" y="253"/>
                    </a:lnTo>
                    <a:lnTo>
                      <a:pt x="18" y="253"/>
                    </a:lnTo>
                    <a:lnTo>
                      <a:pt x="18" y="252"/>
                    </a:lnTo>
                    <a:lnTo>
                      <a:pt x="18" y="251"/>
                    </a:lnTo>
                    <a:lnTo>
                      <a:pt x="18" y="249"/>
                    </a:lnTo>
                    <a:lnTo>
                      <a:pt x="19" y="249"/>
                    </a:lnTo>
                    <a:lnTo>
                      <a:pt x="19" y="248"/>
                    </a:lnTo>
                    <a:lnTo>
                      <a:pt x="18" y="248"/>
                    </a:lnTo>
                    <a:lnTo>
                      <a:pt x="19" y="247"/>
                    </a:lnTo>
                    <a:lnTo>
                      <a:pt x="19" y="245"/>
                    </a:lnTo>
                    <a:lnTo>
                      <a:pt x="18" y="245"/>
                    </a:lnTo>
                    <a:lnTo>
                      <a:pt x="17" y="245"/>
                    </a:lnTo>
                    <a:lnTo>
                      <a:pt x="18" y="245"/>
                    </a:lnTo>
                    <a:lnTo>
                      <a:pt x="18" y="244"/>
                    </a:lnTo>
                    <a:lnTo>
                      <a:pt x="18" y="243"/>
                    </a:lnTo>
                    <a:lnTo>
                      <a:pt x="18" y="240"/>
                    </a:lnTo>
                    <a:lnTo>
                      <a:pt x="18" y="239"/>
                    </a:lnTo>
                    <a:lnTo>
                      <a:pt x="18" y="238"/>
                    </a:lnTo>
                    <a:lnTo>
                      <a:pt x="19" y="237"/>
                    </a:lnTo>
                    <a:lnTo>
                      <a:pt x="18" y="237"/>
                    </a:lnTo>
                    <a:lnTo>
                      <a:pt x="18" y="235"/>
                    </a:lnTo>
                    <a:lnTo>
                      <a:pt x="19" y="235"/>
                    </a:lnTo>
                    <a:lnTo>
                      <a:pt x="19" y="234"/>
                    </a:lnTo>
                    <a:lnTo>
                      <a:pt x="20" y="233"/>
                    </a:lnTo>
                    <a:lnTo>
                      <a:pt x="23" y="233"/>
                    </a:lnTo>
                    <a:lnTo>
                      <a:pt x="24" y="233"/>
                    </a:lnTo>
                    <a:lnTo>
                      <a:pt x="25" y="232"/>
                    </a:lnTo>
                    <a:lnTo>
                      <a:pt x="25" y="230"/>
                    </a:lnTo>
                    <a:lnTo>
                      <a:pt x="27" y="229"/>
                    </a:lnTo>
                    <a:lnTo>
                      <a:pt x="27" y="228"/>
                    </a:lnTo>
                    <a:lnTo>
                      <a:pt x="27" y="225"/>
                    </a:lnTo>
                    <a:lnTo>
                      <a:pt x="27" y="224"/>
                    </a:lnTo>
                    <a:lnTo>
                      <a:pt x="28" y="224"/>
                    </a:lnTo>
                    <a:lnTo>
                      <a:pt x="29" y="224"/>
                    </a:lnTo>
                    <a:lnTo>
                      <a:pt x="31" y="224"/>
                    </a:lnTo>
                    <a:lnTo>
                      <a:pt x="31" y="223"/>
                    </a:lnTo>
                    <a:lnTo>
                      <a:pt x="31" y="221"/>
                    </a:lnTo>
                    <a:lnTo>
                      <a:pt x="32" y="220"/>
                    </a:lnTo>
                    <a:lnTo>
                      <a:pt x="32" y="221"/>
                    </a:lnTo>
                    <a:lnTo>
                      <a:pt x="32" y="223"/>
                    </a:lnTo>
                    <a:lnTo>
                      <a:pt x="33" y="221"/>
                    </a:lnTo>
                    <a:lnTo>
                      <a:pt x="33" y="220"/>
                    </a:lnTo>
                    <a:lnTo>
                      <a:pt x="34" y="220"/>
                    </a:lnTo>
                    <a:lnTo>
                      <a:pt x="36" y="220"/>
                    </a:lnTo>
                    <a:lnTo>
                      <a:pt x="36" y="219"/>
                    </a:lnTo>
                    <a:lnTo>
                      <a:pt x="38" y="219"/>
                    </a:lnTo>
                    <a:lnTo>
                      <a:pt x="39" y="219"/>
                    </a:lnTo>
                    <a:lnTo>
                      <a:pt x="39" y="218"/>
                    </a:lnTo>
                    <a:lnTo>
                      <a:pt x="41" y="216"/>
                    </a:lnTo>
                    <a:lnTo>
                      <a:pt x="41" y="215"/>
                    </a:lnTo>
                    <a:lnTo>
                      <a:pt x="42" y="216"/>
                    </a:lnTo>
                    <a:lnTo>
                      <a:pt x="42" y="215"/>
                    </a:lnTo>
                    <a:lnTo>
                      <a:pt x="43" y="215"/>
                    </a:lnTo>
                    <a:lnTo>
                      <a:pt x="44" y="215"/>
                    </a:lnTo>
                    <a:lnTo>
                      <a:pt x="44" y="216"/>
                    </a:lnTo>
                    <a:lnTo>
                      <a:pt x="46" y="215"/>
                    </a:lnTo>
                    <a:lnTo>
                      <a:pt x="47" y="215"/>
                    </a:lnTo>
                    <a:lnTo>
                      <a:pt x="47" y="214"/>
                    </a:lnTo>
                    <a:lnTo>
                      <a:pt x="48" y="214"/>
                    </a:lnTo>
                    <a:lnTo>
                      <a:pt x="50" y="214"/>
                    </a:lnTo>
                    <a:lnTo>
                      <a:pt x="51" y="214"/>
                    </a:lnTo>
                    <a:lnTo>
                      <a:pt x="53" y="214"/>
                    </a:lnTo>
                    <a:lnTo>
                      <a:pt x="55" y="214"/>
                    </a:lnTo>
                    <a:lnTo>
                      <a:pt x="56" y="214"/>
                    </a:lnTo>
                    <a:lnTo>
                      <a:pt x="58" y="214"/>
                    </a:lnTo>
                    <a:lnTo>
                      <a:pt x="58" y="213"/>
                    </a:lnTo>
                    <a:lnTo>
                      <a:pt x="58" y="210"/>
                    </a:lnTo>
                    <a:lnTo>
                      <a:pt x="57" y="209"/>
                    </a:lnTo>
                    <a:lnTo>
                      <a:pt x="56" y="209"/>
                    </a:lnTo>
                    <a:lnTo>
                      <a:pt x="55" y="207"/>
                    </a:lnTo>
                    <a:lnTo>
                      <a:pt x="53" y="207"/>
                    </a:lnTo>
                    <a:lnTo>
                      <a:pt x="53" y="206"/>
                    </a:lnTo>
                    <a:lnTo>
                      <a:pt x="53" y="205"/>
                    </a:lnTo>
                    <a:lnTo>
                      <a:pt x="51" y="205"/>
                    </a:lnTo>
                    <a:lnTo>
                      <a:pt x="53" y="204"/>
                    </a:lnTo>
                    <a:lnTo>
                      <a:pt x="53" y="202"/>
                    </a:lnTo>
                    <a:lnTo>
                      <a:pt x="55" y="202"/>
                    </a:lnTo>
                    <a:lnTo>
                      <a:pt x="56" y="201"/>
                    </a:lnTo>
                    <a:lnTo>
                      <a:pt x="56" y="200"/>
                    </a:lnTo>
                    <a:lnTo>
                      <a:pt x="57" y="200"/>
                    </a:lnTo>
                    <a:lnTo>
                      <a:pt x="58" y="200"/>
                    </a:lnTo>
                    <a:lnTo>
                      <a:pt x="60" y="200"/>
                    </a:lnTo>
                    <a:lnTo>
                      <a:pt x="61" y="201"/>
                    </a:lnTo>
                    <a:lnTo>
                      <a:pt x="62" y="201"/>
                    </a:lnTo>
                    <a:lnTo>
                      <a:pt x="64" y="201"/>
                    </a:lnTo>
                    <a:lnTo>
                      <a:pt x="66" y="201"/>
                    </a:lnTo>
                    <a:lnTo>
                      <a:pt x="70" y="201"/>
                    </a:lnTo>
                    <a:lnTo>
                      <a:pt x="71" y="200"/>
                    </a:lnTo>
                    <a:lnTo>
                      <a:pt x="71" y="199"/>
                    </a:lnTo>
                    <a:lnTo>
                      <a:pt x="72" y="195"/>
                    </a:lnTo>
                    <a:lnTo>
                      <a:pt x="72" y="194"/>
                    </a:lnTo>
                    <a:lnTo>
                      <a:pt x="74" y="192"/>
                    </a:lnTo>
                    <a:lnTo>
                      <a:pt x="74" y="191"/>
                    </a:lnTo>
                    <a:lnTo>
                      <a:pt x="75" y="188"/>
                    </a:lnTo>
                    <a:lnTo>
                      <a:pt x="75" y="187"/>
                    </a:lnTo>
                    <a:lnTo>
                      <a:pt x="76" y="185"/>
                    </a:lnTo>
                    <a:lnTo>
                      <a:pt x="77" y="183"/>
                    </a:lnTo>
                    <a:lnTo>
                      <a:pt x="77" y="181"/>
                    </a:lnTo>
                    <a:lnTo>
                      <a:pt x="79" y="180"/>
                    </a:lnTo>
                    <a:lnTo>
                      <a:pt x="80" y="178"/>
                    </a:lnTo>
                    <a:lnTo>
                      <a:pt x="81" y="177"/>
                    </a:lnTo>
                    <a:lnTo>
                      <a:pt x="84" y="175"/>
                    </a:lnTo>
                    <a:lnTo>
                      <a:pt x="85" y="175"/>
                    </a:lnTo>
                    <a:lnTo>
                      <a:pt x="85" y="176"/>
                    </a:lnTo>
                    <a:lnTo>
                      <a:pt x="85" y="177"/>
                    </a:lnTo>
                    <a:lnTo>
                      <a:pt x="85" y="178"/>
                    </a:lnTo>
                    <a:lnTo>
                      <a:pt x="85" y="180"/>
                    </a:lnTo>
                    <a:lnTo>
                      <a:pt x="85" y="183"/>
                    </a:lnTo>
                    <a:lnTo>
                      <a:pt x="86" y="185"/>
                    </a:lnTo>
                    <a:lnTo>
                      <a:pt x="88" y="186"/>
                    </a:lnTo>
                    <a:lnTo>
                      <a:pt x="89" y="186"/>
                    </a:lnTo>
                    <a:lnTo>
                      <a:pt x="90" y="186"/>
                    </a:lnTo>
                    <a:lnTo>
                      <a:pt x="91" y="187"/>
                    </a:lnTo>
                    <a:lnTo>
                      <a:pt x="94" y="187"/>
                    </a:lnTo>
                    <a:lnTo>
                      <a:pt x="95" y="187"/>
                    </a:lnTo>
                    <a:lnTo>
                      <a:pt x="95" y="188"/>
                    </a:lnTo>
                    <a:lnTo>
                      <a:pt x="98" y="190"/>
                    </a:lnTo>
                    <a:lnTo>
                      <a:pt x="99" y="190"/>
                    </a:lnTo>
                    <a:lnTo>
                      <a:pt x="99" y="191"/>
                    </a:lnTo>
                    <a:lnTo>
                      <a:pt x="102" y="191"/>
                    </a:lnTo>
                    <a:lnTo>
                      <a:pt x="103" y="191"/>
                    </a:lnTo>
                    <a:lnTo>
                      <a:pt x="104" y="190"/>
                    </a:lnTo>
                    <a:lnTo>
                      <a:pt x="104" y="188"/>
                    </a:lnTo>
                    <a:lnTo>
                      <a:pt x="103" y="187"/>
                    </a:lnTo>
                    <a:lnTo>
                      <a:pt x="103" y="186"/>
                    </a:lnTo>
                    <a:lnTo>
                      <a:pt x="103" y="185"/>
                    </a:lnTo>
                    <a:lnTo>
                      <a:pt x="104" y="185"/>
                    </a:lnTo>
                    <a:lnTo>
                      <a:pt x="105" y="185"/>
                    </a:lnTo>
                    <a:lnTo>
                      <a:pt x="107" y="186"/>
                    </a:lnTo>
                    <a:lnTo>
                      <a:pt x="108" y="186"/>
                    </a:lnTo>
                    <a:lnTo>
                      <a:pt x="109" y="186"/>
                    </a:lnTo>
                    <a:lnTo>
                      <a:pt x="110" y="186"/>
                    </a:lnTo>
                    <a:lnTo>
                      <a:pt x="113" y="185"/>
                    </a:lnTo>
                    <a:lnTo>
                      <a:pt x="114" y="185"/>
                    </a:lnTo>
                    <a:lnTo>
                      <a:pt x="114" y="186"/>
                    </a:lnTo>
                    <a:lnTo>
                      <a:pt x="113" y="187"/>
                    </a:lnTo>
                    <a:lnTo>
                      <a:pt x="113" y="190"/>
                    </a:lnTo>
                    <a:lnTo>
                      <a:pt x="110" y="191"/>
                    </a:lnTo>
                    <a:lnTo>
                      <a:pt x="110" y="192"/>
                    </a:lnTo>
                    <a:lnTo>
                      <a:pt x="113" y="192"/>
                    </a:lnTo>
                    <a:lnTo>
                      <a:pt x="114" y="192"/>
                    </a:lnTo>
                    <a:lnTo>
                      <a:pt x="115" y="191"/>
                    </a:lnTo>
                    <a:lnTo>
                      <a:pt x="117" y="190"/>
                    </a:lnTo>
                    <a:lnTo>
                      <a:pt x="118" y="190"/>
                    </a:lnTo>
                    <a:lnTo>
                      <a:pt x="119" y="191"/>
                    </a:lnTo>
                    <a:lnTo>
                      <a:pt x="119" y="190"/>
                    </a:lnTo>
                    <a:lnTo>
                      <a:pt x="121" y="190"/>
                    </a:lnTo>
                    <a:lnTo>
                      <a:pt x="121" y="188"/>
                    </a:lnTo>
                    <a:lnTo>
                      <a:pt x="122" y="188"/>
                    </a:lnTo>
                    <a:lnTo>
                      <a:pt x="122" y="187"/>
                    </a:lnTo>
                    <a:lnTo>
                      <a:pt x="123" y="186"/>
                    </a:lnTo>
                    <a:lnTo>
                      <a:pt x="123" y="185"/>
                    </a:lnTo>
                    <a:lnTo>
                      <a:pt x="123" y="183"/>
                    </a:lnTo>
                    <a:lnTo>
                      <a:pt x="122" y="183"/>
                    </a:lnTo>
                    <a:lnTo>
                      <a:pt x="121" y="183"/>
                    </a:lnTo>
                    <a:lnTo>
                      <a:pt x="119" y="183"/>
                    </a:lnTo>
                    <a:lnTo>
                      <a:pt x="118" y="183"/>
                    </a:lnTo>
                    <a:lnTo>
                      <a:pt x="119" y="181"/>
                    </a:lnTo>
                    <a:lnTo>
                      <a:pt x="119" y="180"/>
                    </a:lnTo>
                    <a:lnTo>
                      <a:pt x="121" y="180"/>
                    </a:lnTo>
                    <a:lnTo>
                      <a:pt x="122" y="180"/>
                    </a:lnTo>
                    <a:lnTo>
                      <a:pt x="122" y="178"/>
                    </a:lnTo>
                    <a:lnTo>
                      <a:pt x="123" y="177"/>
                    </a:lnTo>
                    <a:lnTo>
                      <a:pt x="123" y="176"/>
                    </a:lnTo>
                    <a:lnTo>
                      <a:pt x="123" y="175"/>
                    </a:lnTo>
                    <a:lnTo>
                      <a:pt x="122" y="176"/>
                    </a:lnTo>
                    <a:lnTo>
                      <a:pt x="121" y="177"/>
                    </a:lnTo>
                    <a:lnTo>
                      <a:pt x="119" y="177"/>
                    </a:lnTo>
                    <a:lnTo>
                      <a:pt x="118" y="176"/>
                    </a:lnTo>
                    <a:lnTo>
                      <a:pt x="118" y="175"/>
                    </a:lnTo>
                    <a:lnTo>
                      <a:pt x="118" y="173"/>
                    </a:lnTo>
                    <a:lnTo>
                      <a:pt x="118" y="172"/>
                    </a:lnTo>
                    <a:lnTo>
                      <a:pt x="119" y="169"/>
                    </a:lnTo>
                    <a:lnTo>
                      <a:pt x="119" y="168"/>
                    </a:lnTo>
                    <a:lnTo>
                      <a:pt x="121" y="168"/>
                    </a:lnTo>
                    <a:lnTo>
                      <a:pt x="121" y="166"/>
                    </a:lnTo>
                    <a:lnTo>
                      <a:pt x="122" y="166"/>
                    </a:lnTo>
                    <a:lnTo>
                      <a:pt x="121" y="164"/>
                    </a:lnTo>
                    <a:lnTo>
                      <a:pt x="119" y="164"/>
                    </a:lnTo>
                    <a:lnTo>
                      <a:pt x="119" y="166"/>
                    </a:lnTo>
                    <a:lnTo>
                      <a:pt x="118" y="166"/>
                    </a:lnTo>
                    <a:lnTo>
                      <a:pt x="117" y="166"/>
                    </a:lnTo>
                    <a:lnTo>
                      <a:pt x="117" y="164"/>
                    </a:lnTo>
                    <a:lnTo>
                      <a:pt x="117" y="162"/>
                    </a:lnTo>
                    <a:lnTo>
                      <a:pt x="115" y="161"/>
                    </a:lnTo>
                    <a:lnTo>
                      <a:pt x="114" y="159"/>
                    </a:lnTo>
                    <a:lnTo>
                      <a:pt x="113" y="159"/>
                    </a:lnTo>
                    <a:lnTo>
                      <a:pt x="114" y="158"/>
                    </a:lnTo>
                    <a:lnTo>
                      <a:pt x="115" y="158"/>
                    </a:lnTo>
                    <a:lnTo>
                      <a:pt x="117" y="158"/>
                    </a:lnTo>
                    <a:lnTo>
                      <a:pt x="117" y="157"/>
                    </a:lnTo>
                    <a:lnTo>
                      <a:pt x="117" y="155"/>
                    </a:lnTo>
                    <a:lnTo>
                      <a:pt x="115" y="154"/>
                    </a:lnTo>
                    <a:lnTo>
                      <a:pt x="114" y="154"/>
                    </a:lnTo>
                    <a:lnTo>
                      <a:pt x="114" y="155"/>
                    </a:lnTo>
                    <a:lnTo>
                      <a:pt x="113" y="155"/>
                    </a:lnTo>
                    <a:lnTo>
                      <a:pt x="110" y="155"/>
                    </a:lnTo>
                    <a:lnTo>
                      <a:pt x="110" y="153"/>
                    </a:lnTo>
                    <a:lnTo>
                      <a:pt x="109" y="153"/>
                    </a:lnTo>
                    <a:lnTo>
                      <a:pt x="108" y="153"/>
                    </a:lnTo>
                    <a:lnTo>
                      <a:pt x="107" y="153"/>
                    </a:lnTo>
                    <a:lnTo>
                      <a:pt x="107" y="150"/>
                    </a:lnTo>
                    <a:lnTo>
                      <a:pt x="108" y="150"/>
                    </a:lnTo>
                    <a:lnTo>
                      <a:pt x="108" y="149"/>
                    </a:lnTo>
                    <a:lnTo>
                      <a:pt x="109" y="149"/>
                    </a:lnTo>
                    <a:lnTo>
                      <a:pt x="110" y="148"/>
                    </a:lnTo>
                    <a:lnTo>
                      <a:pt x="110" y="147"/>
                    </a:lnTo>
                    <a:lnTo>
                      <a:pt x="110" y="145"/>
                    </a:lnTo>
                    <a:lnTo>
                      <a:pt x="109" y="145"/>
                    </a:lnTo>
                    <a:lnTo>
                      <a:pt x="109" y="147"/>
                    </a:lnTo>
                    <a:lnTo>
                      <a:pt x="108" y="147"/>
                    </a:lnTo>
                    <a:lnTo>
                      <a:pt x="107" y="147"/>
                    </a:lnTo>
                    <a:lnTo>
                      <a:pt x="105" y="147"/>
                    </a:lnTo>
                    <a:lnTo>
                      <a:pt x="105" y="145"/>
                    </a:lnTo>
                    <a:lnTo>
                      <a:pt x="105" y="144"/>
                    </a:lnTo>
                    <a:lnTo>
                      <a:pt x="107" y="144"/>
                    </a:lnTo>
                    <a:lnTo>
                      <a:pt x="107" y="143"/>
                    </a:lnTo>
                    <a:lnTo>
                      <a:pt x="108" y="142"/>
                    </a:lnTo>
                    <a:lnTo>
                      <a:pt x="108" y="140"/>
                    </a:lnTo>
                    <a:lnTo>
                      <a:pt x="107" y="140"/>
                    </a:lnTo>
                    <a:lnTo>
                      <a:pt x="107" y="139"/>
                    </a:lnTo>
                    <a:lnTo>
                      <a:pt x="105" y="139"/>
                    </a:lnTo>
                    <a:lnTo>
                      <a:pt x="104" y="139"/>
                    </a:lnTo>
                    <a:lnTo>
                      <a:pt x="104" y="136"/>
                    </a:lnTo>
                    <a:lnTo>
                      <a:pt x="107" y="136"/>
                    </a:lnTo>
                    <a:lnTo>
                      <a:pt x="108" y="135"/>
                    </a:lnTo>
                    <a:lnTo>
                      <a:pt x="108" y="134"/>
                    </a:lnTo>
                    <a:lnTo>
                      <a:pt x="107" y="133"/>
                    </a:lnTo>
                    <a:lnTo>
                      <a:pt x="105" y="131"/>
                    </a:lnTo>
                    <a:lnTo>
                      <a:pt x="104" y="130"/>
                    </a:lnTo>
                    <a:lnTo>
                      <a:pt x="105" y="129"/>
                    </a:lnTo>
                    <a:lnTo>
                      <a:pt x="104" y="129"/>
                    </a:lnTo>
                    <a:lnTo>
                      <a:pt x="103" y="129"/>
                    </a:lnTo>
                    <a:lnTo>
                      <a:pt x="103" y="128"/>
                    </a:lnTo>
                    <a:lnTo>
                      <a:pt x="102" y="128"/>
                    </a:lnTo>
                    <a:lnTo>
                      <a:pt x="103" y="126"/>
                    </a:lnTo>
                    <a:lnTo>
                      <a:pt x="103" y="125"/>
                    </a:lnTo>
                    <a:lnTo>
                      <a:pt x="102" y="125"/>
                    </a:lnTo>
                    <a:lnTo>
                      <a:pt x="102" y="124"/>
                    </a:lnTo>
                    <a:lnTo>
                      <a:pt x="100" y="124"/>
                    </a:lnTo>
                    <a:lnTo>
                      <a:pt x="99" y="124"/>
                    </a:lnTo>
                    <a:lnTo>
                      <a:pt x="98" y="121"/>
                    </a:lnTo>
                    <a:lnTo>
                      <a:pt x="98" y="120"/>
                    </a:lnTo>
                    <a:lnTo>
                      <a:pt x="100" y="119"/>
                    </a:lnTo>
                    <a:lnTo>
                      <a:pt x="100" y="117"/>
                    </a:lnTo>
                    <a:lnTo>
                      <a:pt x="100" y="116"/>
                    </a:lnTo>
                    <a:lnTo>
                      <a:pt x="99" y="116"/>
                    </a:lnTo>
                    <a:lnTo>
                      <a:pt x="98" y="116"/>
                    </a:lnTo>
                    <a:lnTo>
                      <a:pt x="95" y="116"/>
                    </a:lnTo>
                    <a:lnTo>
                      <a:pt x="94" y="116"/>
                    </a:lnTo>
                    <a:lnTo>
                      <a:pt x="93" y="115"/>
                    </a:lnTo>
                    <a:lnTo>
                      <a:pt x="91" y="115"/>
                    </a:lnTo>
                    <a:lnTo>
                      <a:pt x="90" y="115"/>
                    </a:lnTo>
                    <a:lnTo>
                      <a:pt x="88" y="114"/>
                    </a:lnTo>
                    <a:lnTo>
                      <a:pt x="86" y="114"/>
                    </a:lnTo>
                    <a:lnTo>
                      <a:pt x="84" y="114"/>
                    </a:lnTo>
                    <a:lnTo>
                      <a:pt x="80" y="114"/>
                    </a:lnTo>
                    <a:lnTo>
                      <a:pt x="79" y="114"/>
                    </a:lnTo>
                    <a:lnTo>
                      <a:pt x="77" y="114"/>
                    </a:lnTo>
                    <a:lnTo>
                      <a:pt x="75" y="114"/>
                    </a:lnTo>
                    <a:lnTo>
                      <a:pt x="74" y="114"/>
                    </a:lnTo>
                    <a:lnTo>
                      <a:pt x="72" y="114"/>
                    </a:lnTo>
                    <a:lnTo>
                      <a:pt x="71" y="112"/>
                    </a:lnTo>
                    <a:lnTo>
                      <a:pt x="71" y="111"/>
                    </a:lnTo>
                    <a:lnTo>
                      <a:pt x="70" y="110"/>
                    </a:lnTo>
                    <a:lnTo>
                      <a:pt x="69" y="110"/>
                    </a:lnTo>
                    <a:lnTo>
                      <a:pt x="66" y="110"/>
                    </a:lnTo>
                    <a:lnTo>
                      <a:pt x="65" y="109"/>
                    </a:lnTo>
                    <a:lnTo>
                      <a:pt x="64" y="110"/>
                    </a:lnTo>
                    <a:lnTo>
                      <a:pt x="64" y="111"/>
                    </a:lnTo>
                    <a:lnTo>
                      <a:pt x="62" y="112"/>
                    </a:lnTo>
                    <a:lnTo>
                      <a:pt x="62" y="114"/>
                    </a:lnTo>
                    <a:lnTo>
                      <a:pt x="61" y="112"/>
                    </a:lnTo>
                    <a:lnTo>
                      <a:pt x="60" y="111"/>
                    </a:lnTo>
                    <a:lnTo>
                      <a:pt x="57" y="110"/>
                    </a:lnTo>
                    <a:lnTo>
                      <a:pt x="57" y="106"/>
                    </a:lnTo>
                    <a:lnTo>
                      <a:pt x="56" y="105"/>
                    </a:lnTo>
                    <a:lnTo>
                      <a:pt x="55" y="104"/>
                    </a:lnTo>
                    <a:lnTo>
                      <a:pt x="55" y="102"/>
                    </a:lnTo>
                    <a:lnTo>
                      <a:pt x="53" y="102"/>
                    </a:lnTo>
                    <a:lnTo>
                      <a:pt x="53" y="101"/>
                    </a:lnTo>
                    <a:lnTo>
                      <a:pt x="51" y="100"/>
                    </a:lnTo>
                    <a:lnTo>
                      <a:pt x="50" y="101"/>
                    </a:lnTo>
                    <a:lnTo>
                      <a:pt x="48" y="102"/>
                    </a:lnTo>
                    <a:lnTo>
                      <a:pt x="47" y="102"/>
                    </a:lnTo>
                    <a:lnTo>
                      <a:pt x="46" y="104"/>
                    </a:lnTo>
                    <a:lnTo>
                      <a:pt x="44" y="104"/>
                    </a:lnTo>
                    <a:lnTo>
                      <a:pt x="43" y="104"/>
                    </a:lnTo>
                    <a:lnTo>
                      <a:pt x="42" y="102"/>
                    </a:lnTo>
                    <a:lnTo>
                      <a:pt x="41" y="101"/>
                    </a:lnTo>
                    <a:lnTo>
                      <a:pt x="39" y="101"/>
                    </a:lnTo>
                    <a:lnTo>
                      <a:pt x="36" y="101"/>
                    </a:lnTo>
                    <a:lnTo>
                      <a:pt x="34" y="100"/>
                    </a:lnTo>
                    <a:lnTo>
                      <a:pt x="34" y="98"/>
                    </a:lnTo>
                    <a:lnTo>
                      <a:pt x="32" y="98"/>
                    </a:lnTo>
                    <a:lnTo>
                      <a:pt x="29" y="98"/>
                    </a:lnTo>
                    <a:lnTo>
                      <a:pt x="28" y="100"/>
                    </a:lnTo>
                    <a:lnTo>
                      <a:pt x="27" y="100"/>
                    </a:lnTo>
                    <a:lnTo>
                      <a:pt x="27" y="101"/>
                    </a:lnTo>
                    <a:lnTo>
                      <a:pt x="27" y="102"/>
                    </a:lnTo>
                    <a:lnTo>
                      <a:pt x="27" y="104"/>
                    </a:lnTo>
                    <a:lnTo>
                      <a:pt x="28" y="105"/>
                    </a:lnTo>
                    <a:lnTo>
                      <a:pt x="28" y="106"/>
                    </a:lnTo>
                    <a:lnTo>
                      <a:pt x="28" y="109"/>
                    </a:lnTo>
                    <a:lnTo>
                      <a:pt x="29" y="110"/>
                    </a:lnTo>
                    <a:lnTo>
                      <a:pt x="28" y="111"/>
                    </a:lnTo>
                    <a:lnTo>
                      <a:pt x="28" y="112"/>
                    </a:lnTo>
                    <a:lnTo>
                      <a:pt x="27" y="114"/>
                    </a:lnTo>
                    <a:lnTo>
                      <a:pt x="27" y="115"/>
                    </a:lnTo>
                    <a:lnTo>
                      <a:pt x="27" y="116"/>
                    </a:lnTo>
                    <a:lnTo>
                      <a:pt x="27" y="117"/>
                    </a:lnTo>
                    <a:lnTo>
                      <a:pt x="27" y="120"/>
                    </a:lnTo>
                    <a:lnTo>
                      <a:pt x="25" y="121"/>
                    </a:lnTo>
                    <a:lnTo>
                      <a:pt x="24" y="124"/>
                    </a:lnTo>
                    <a:lnTo>
                      <a:pt x="24" y="125"/>
                    </a:lnTo>
                    <a:lnTo>
                      <a:pt x="23" y="126"/>
                    </a:lnTo>
                    <a:lnTo>
                      <a:pt x="23" y="125"/>
                    </a:lnTo>
                    <a:lnTo>
                      <a:pt x="20" y="124"/>
                    </a:lnTo>
                    <a:lnTo>
                      <a:pt x="20" y="121"/>
                    </a:lnTo>
                    <a:lnTo>
                      <a:pt x="20" y="120"/>
                    </a:lnTo>
                    <a:lnTo>
                      <a:pt x="19" y="119"/>
                    </a:lnTo>
                    <a:lnTo>
                      <a:pt x="19" y="116"/>
                    </a:lnTo>
                    <a:lnTo>
                      <a:pt x="18" y="115"/>
                    </a:lnTo>
                    <a:lnTo>
                      <a:pt x="18" y="114"/>
                    </a:lnTo>
                    <a:lnTo>
                      <a:pt x="18" y="112"/>
                    </a:lnTo>
                    <a:lnTo>
                      <a:pt x="18" y="111"/>
                    </a:lnTo>
                    <a:lnTo>
                      <a:pt x="15" y="111"/>
                    </a:lnTo>
                    <a:lnTo>
                      <a:pt x="14" y="111"/>
                    </a:lnTo>
                    <a:lnTo>
                      <a:pt x="14" y="110"/>
                    </a:lnTo>
                    <a:lnTo>
                      <a:pt x="14" y="106"/>
                    </a:lnTo>
                    <a:lnTo>
                      <a:pt x="14" y="105"/>
                    </a:lnTo>
                    <a:lnTo>
                      <a:pt x="14" y="104"/>
                    </a:lnTo>
                    <a:lnTo>
                      <a:pt x="13" y="105"/>
                    </a:lnTo>
                    <a:lnTo>
                      <a:pt x="12" y="105"/>
                    </a:lnTo>
                    <a:lnTo>
                      <a:pt x="10" y="104"/>
                    </a:lnTo>
                    <a:lnTo>
                      <a:pt x="10" y="102"/>
                    </a:lnTo>
                    <a:lnTo>
                      <a:pt x="10" y="101"/>
                    </a:lnTo>
                    <a:lnTo>
                      <a:pt x="9" y="101"/>
                    </a:lnTo>
                    <a:lnTo>
                      <a:pt x="9" y="98"/>
                    </a:lnTo>
                    <a:lnTo>
                      <a:pt x="9" y="97"/>
                    </a:lnTo>
                    <a:lnTo>
                      <a:pt x="10" y="96"/>
                    </a:lnTo>
                    <a:lnTo>
                      <a:pt x="10" y="95"/>
                    </a:lnTo>
                    <a:lnTo>
                      <a:pt x="12" y="93"/>
                    </a:lnTo>
                    <a:lnTo>
                      <a:pt x="12" y="91"/>
                    </a:lnTo>
                    <a:lnTo>
                      <a:pt x="13" y="90"/>
                    </a:lnTo>
                    <a:lnTo>
                      <a:pt x="14" y="88"/>
                    </a:lnTo>
                    <a:lnTo>
                      <a:pt x="15" y="87"/>
                    </a:lnTo>
                    <a:lnTo>
                      <a:pt x="17" y="86"/>
                    </a:lnTo>
                    <a:lnTo>
                      <a:pt x="18" y="85"/>
                    </a:lnTo>
                    <a:lnTo>
                      <a:pt x="19" y="83"/>
                    </a:lnTo>
                    <a:lnTo>
                      <a:pt x="20" y="82"/>
                    </a:lnTo>
                    <a:lnTo>
                      <a:pt x="20" y="81"/>
                    </a:lnTo>
                    <a:lnTo>
                      <a:pt x="20" y="79"/>
                    </a:lnTo>
                    <a:lnTo>
                      <a:pt x="20" y="77"/>
                    </a:lnTo>
                    <a:lnTo>
                      <a:pt x="20" y="76"/>
                    </a:lnTo>
                    <a:lnTo>
                      <a:pt x="20" y="74"/>
                    </a:lnTo>
                    <a:lnTo>
                      <a:pt x="20" y="73"/>
                    </a:lnTo>
                    <a:lnTo>
                      <a:pt x="23" y="72"/>
                    </a:lnTo>
                    <a:lnTo>
                      <a:pt x="24" y="71"/>
                    </a:lnTo>
                    <a:lnTo>
                      <a:pt x="25" y="71"/>
                    </a:lnTo>
                    <a:lnTo>
                      <a:pt x="25" y="69"/>
                    </a:lnTo>
                    <a:lnTo>
                      <a:pt x="25" y="68"/>
                    </a:lnTo>
                    <a:lnTo>
                      <a:pt x="24" y="67"/>
                    </a:lnTo>
                    <a:lnTo>
                      <a:pt x="24" y="66"/>
                    </a:lnTo>
                    <a:lnTo>
                      <a:pt x="25" y="62"/>
                    </a:lnTo>
                    <a:lnTo>
                      <a:pt x="25" y="60"/>
                    </a:lnTo>
                    <a:lnTo>
                      <a:pt x="27" y="59"/>
                    </a:lnTo>
                    <a:lnTo>
                      <a:pt x="27" y="58"/>
                    </a:lnTo>
                    <a:lnTo>
                      <a:pt x="28" y="57"/>
                    </a:lnTo>
                    <a:lnTo>
                      <a:pt x="28" y="55"/>
                    </a:lnTo>
                    <a:lnTo>
                      <a:pt x="29" y="54"/>
                    </a:lnTo>
                    <a:lnTo>
                      <a:pt x="31" y="53"/>
                    </a:lnTo>
                    <a:lnTo>
                      <a:pt x="32" y="52"/>
                    </a:lnTo>
                    <a:lnTo>
                      <a:pt x="33" y="52"/>
                    </a:lnTo>
                    <a:lnTo>
                      <a:pt x="33" y="49"/>
                    </a:lnTo>
                    <a:lnTo>
                      <a:pt x="33" y="45"/>
                    </a:lnTo>
                    <a:lnTo>
                      <a:pt x="33" y="44"/>
                    </a:lnTo>
                    <a:lnTo>
                      <a:pt x="33" y="43"/>
                    </a:lnTo>
                    <a:lnTo>
                      <a:pt x="32" y="41"/>
                    </a:lnTo>
                    <a:lnTo>
                      <a:pt x="32" y="40"/>
                    </a:lnTo>
                    <a:lnTo>
                      <a:pt x="32" y="39"/>
                    </a:lnTo>
                    <a:lnTo>
                      <a:pt x="33" y="38"/>
                    </a:lnTo>
                    <a:lnTo>
                      <a:pt x="34" y="38"/>
                    </a:lnTo>
                    <a:lnTo>
                      <a:pt x="34" y="36"/>
                    </a:lnTo>
                    <a:lnTo>
                      <a:pt x="34" y="35"/>
                    </a:lnTo>
                    <a:lnTo>
                      <a:pt x="34" y="34"/>
                    </a:lnTo>
                    <a:lnTo>
                      <a:pt x="36" y="31"/>
                    </a:lnTo>
                    <a:lnTo>
                      <a:pt x="36" y="30"/>
                    </a:lnTo>
                    <a:lnTo>
                      <a:pt x="36" y="28"/>
                    </a:lnTo>
                    <a:lnTo>
                      <a:pt x="38" y="26"/>
                    </a:lnTo>
                    <a:lnTo>
                      <a:pt x="39" y="26"/>
                    </a:lnTo>
                    <a:lnTo>
                      <a:pt x="41" y="26"/>
                    </a:lnTo>
                    <a:lnTo>
                      <a:pt x="42" y="25"/>
                    </a:lnTo>
                    <a:lnTo>
                      <a:pt x="42" y="24"/>
                    </a:lnTo>
                    <a:lnTo>
                      <a:pt x="42" y="22"/>
                    </a:lnTo>
                    <a:lnTo>
                      <a:pt x="43" y="22"/>
                    </a:lnTo>
                    <a:lnTo>
                      <a:pt x="43" y="21"/>
                    </a:lnTo>
                    <a:lnTo>
                      <a:pt x="44" y="21"/>
                    </a:lnTo>
                    <a:lnTo>
                      <a:pt x="46" y="21"/>
                    </a:lnTo>
                    <a:lnTo>
                      <a:pt x="47" y="21"/>
                    </a:lnTo>
                    <a:lnTo>
                      <a:pt x="47" y="22"/>
                    </a:lnTo>
                    <a:lnTo>
                      <a:pt x="48" y="22"/>
                    </a:lnTo>
                    <a:lnTo>
                      <a:pt x="50" y="22"/>
                    </a:lnTo>
                    <a:lnTo>
                      <a:pt x="50" y="21"/>
                    </a:lnTo>
                    <a:lnTo>
                      <a:pt x="50" y="20"/>
                    </a:lnTo>
                    <a:lnTo>
                      <a:pt x="48" y="20"/>
                    </a:lnTo>
                    <a:lnTo>
                      <a:pt x="47" y="20"/>
                    </a:lnTo>
                    <a:lnTo>
                      <a:pt x="46" y="20"/>
                    </a:lnTo>
                    <a:lnTo>
                      <a:pt x="46" y="17"/>
                    </a:lnTo>
                    <a:lnTo>
                      <a:pt x="44" y="17"/>
                    </a:lnTo>
                    <a:lnTo>
                      <a:pt x="43" y="16"/>
                    </a:lnTo>
                    <a:lnTo>
                      <a:pt x="43" y="15"/>
                    </a:lnTo>
                    <a:lnTo>
                      <a:pt x="44" y="14"/>
                    </a:lnTo>
                    <a:lnTo>
                      <a:pt x="46" y="14"/>
                    </a:lnTo>
                    <a:lnTo>
                      <a:pt x="46" y="12"/>
                    </a:lnTo>
                    <a:lnTo>
                      <a:pt x="47" y="12"/>
                    </a:lnTo>
                    <a:lnTo>
                      <a:pt x="48" y="12"/>
                    </a:lnTo>
                    <a:lnTo>
                      <a:pt x="48" y="11"/>
                    </a:lnTo>
                    <a:lnTo>
                      <a:pt x="48" y="10"/>
                    </a:lnTo>
                    <a:lnTo>
                      <a:pt x="50" y="9"/>
                    </a:lnTo>
                    <a:lnTo>
                      <a:pt x="50" y="6"/>
                    </a:lnTo>
                    <a:lnTo>
                      <a:pt x="51" y="6"/>
                    </a:lnTo>
                    <a:lnTo>
                      <a:pt x="51" y="5"/>
                    </a:lnTo>
                    <a:lnTo>
                      <a:pt x="53" y="2"/>
                    </a:lnTo>
                    <a:lnTo>
                      <a:pt x="55" y="2"/>
                    </a:lnTo>
                    <a:lnTo>
                      <a:pt x="56" y="1"/>
                    </a:lnTo>
                    <a:lnTo>
                      <a:pt x="57" y="1"/>
                    </a:lnTo>
                    <a:lnTo>
                      <a:pt x="57" y="0"/>
                    </a:lnTo>
                    <a:lnTo>
                      <a:pt x="58" y="0"/>
                    </a:lnTo>
                    <a:lnTo>
                      <a:pt x="60" y="0"/>
                    </a:lnTo>
                    <a:lnTo>
                      <a:pt x="61" y="1"/>
                    </a:lnTo>
                    <a:lnTo>
                      <a:pt x="61" y="2"/>
                    </a:lnTo>
                    <a:lnTo>
                      <a:pt x="61" y="5"/>
                    </a:lnTo>
                    <a:lnTo>
                      <a:pt x="61" y="6"/>
                    </a:lnTo>
                    <a:lnTo>
                      <a:pt x="61" y="7"/>
                    </a:lnTo>
                    <a:lnTo>
                      <a:pt x="61" y="9"/>
                    </a:lnTo>
                    <a:lnTo>
                      <a:pt x="62" y="10"/>
                    </a:lnTo>
                    <a:lnTo>
                      <a:pt x="61" y="10"/>
                    </a:lnTo>
                    <a:lnTo>
                      <a:pt x="61" y="11"/>
                    </a:lnTo>
                    <a:lnTo>
                      <a:pt x="61" y="14"/>
                    </a:lnTo>
                    <a:lnTo>
                      <a:pt x="61" y="15"/>
                    </a:lnTo>
                    <a:lnTo>
                      <a:pt x="62" y="17"/>
                    </a:lnTo>
                    <a:lnTo>
                      <a:pt x="62" y="20"/>
                    </a:lnTo>
                    <a:lnTo>
                      <a:pt x="62" y="22"/>
                    </a:lnTo>
                    <a:lnTo>
                      <a:pt x="64" y="24"/>
                    </a:lnTo>
                    <a:lnTo>
                      <a:pt x="62" y="25"/>
                    </a:lnTo>
                    <a:lnTo>
                      <a:pt x="62" y="28"/>
                    </a:lnTo>
                    <a:lnTo>
                      <a:pt x="64" y="29"/>
                    </a:lnTo>
                    <a:lnTo>
                      <a:pt x="64" y="31"/>
                    </a:lnTo>
                    <a:lnTo>
                      <a:pt x="64" y="34"/>
                    </a:lnTo>
                    <a:lnTo>
                      <a:pt x="65" y="35"/>
                    </a:lnTo>
                    <a:lnTo>
                      <a:pt x="65" y="36"/>
                    </a:lnTo>
                    <a:lnTo>
                      <a:pt x="65" y="38"/>
                    </a:lnTo>
                    <a:lnTo>
                      <a:pt x="64" y="40"/>
                    </a:lnTo>
                    <a:lnTo>
                      <a:pt x="64" y="43"/>
                    </a:lnTo>
                    <a:lnTo>
                      <a:pt x="64" y="44"/>
                    </a:lnTo>
                    <a:lnTo>
                      <a:pt x="65" y="45"/>
                    </a:lnTo>
                    <a:lnTo>
                      <a:pt x="65" y="47"/>
                    </a:lnTo>
                    <a:lnTo>
                      <a:pt x="66" y="50"/>
                    </a:lnTo>
                    <a:lnTo>
                      <a:pt x="69" y="53"/>
                    </a:lnTo>
                    <a:lnTo>
                      <a:pt x="70" y="55"/>
                    </a:lnTo>
                    <a:lnTo>
                      <a:pt x="71" y="57"/>
                    </a:lnTo>
                    <a:lnTo>
                      <a:pt x="71" y="58"/>
                    </a:lnTo>
                    <a:lnTo>
                      <a:pt x="72" y="59"/>
                    </a:lnTo>
                    <a:lnTo>
                      <a:pt x="74" y="59"/>
                    </a:lnTo>
                    <a:lnTo>
                      <a:pt x="75" y="59"/>
                    </a:lnTo>
                    <a:lnTo>
                      <a:pt x="76" y="60"/>
                    </a:lnTo>
                    <a:lnTo>
                      <a:pt x="76" y="62"/>
                    </a:lnTo>
                    <a:lnTo>
                      <a:pt x="77" y="64"/>
                    </a:lnTo>
                    <a:lnTo>
                      <a:pt x="79" y="66"/>
                    </a:lnTo>
                    <a:lnTo>
                      <a:pt x="80" y="67"/>
                    </a:lnTo>
                    <a:lnTo>
                      <a:pt x="81" y="67"/>
                    </a:lnTo>
                    <a:lnTo>
                      <a:pt x="84" y="67"/>
                    </a:lnTo>
                    <a:lnTo>
                      <a:pt x="85" y="66"/>
                    </a:lnTo>
                    <a:lnTo>
                      <a:pt x="84" y="64"/>
                    </a:lnTo>
                    <a:lnTo>
                      <a:pt x="85" y="62"/>
                    </a:lnTo>
                    <a:lnTo>
                      <a:pt x="85" y="60"/>
                    </a:lnTo>
                    <a:lnTo>
                      <a:pt x="86" y="59"/>
                    </a:lnTo>
                    <a:lnTo>
                      <a:pt x="88" y="58"/>
                    </a:lnTo>
                    <a:lnTo>
                      <a:pt x="89" y="59"/>
                    </a:lnTo>
                    <a:lnTo>
                      <a:pt x="90" y="60"/>
                    </a:lnTo>
                    <a:lnTo>
                      <a:pt x="91" y="60"/>
                    </a:lnTo>
                    <a:lnTo>
                      <a:pt x="93" y="60"/>
                    </a:lnTo>
                    <a:lnTo>
                      <a:pt x="94" y="60"/>
                    </a:lnTo>
                    <a:lnTo>
                      <a:pt x="95" y="60"/>
                    </a:lnTo>
                    <a:lnTo>
                      <a:pt x="98" y="60"/>
                    </a:lnTo>
                    <a:lnTo>
                      <a:pt x="99" y="60"/>
                    </a:lnTo>
                    <a:lnTo>
                      <a:pt x="99" y="62"/>
                    </a:lnTo>
                    <a:lnTo>
                      <a:pt x="100" y="62"/>
                    </a:lnTo>
                    <a:lnTo>
                      <a:pt x="102" y="62"/>
                    </a:lnTo>
                    <a:lnTo>
                      <a:pt x="103" y="64"/>
                    </a:lnTo>
                    <a:lnTo>
                      <a:pt x="102" y="66"/>
                    </a:lnTo>
                    <a:lnTo>
                      <a:pt x="102" y="67"/>
                    </a:lnTo>
                    <a:lnTo>
                      <a:pt x="100" y="67"/>
                    </a:lnTo>
                    <a:lnTo>
                      <a:pt x="102" y="68"/>
                    </a:lnTo>
                    <a:lnTo>
                      <a:pt x="102" y="69"/>
                    </a:lnTo>
                    <a:lnTo>
                      <a:pt x="102" y="71"/>
                    </a:lnTo>
                    <a:lnTo>
                      <a:pt x="103" y="69"/>
                    </a:lnTo>
                    <a:lnTo>
                      <a:pt x="104" y="69"/>
                    </a:lnTo>
                    <a:lnTo>
                      <a:pt x="104" y="71"/>
                    </a:lnTo>
                    <a:lnTo>
                      <a:pt x="104" y="72"/>
                    </a:lnTo>
                    <a:lnTo>
                      <a:pt x="103" y="72"/>
                    </a:lnTo>
                    <a:lnTo>
                      <a:pt x="103" y="73"/>
                    </a:lnTo>
                    <a:lnTo>
                      <a:pt x="104" y="73"/>
                    </a:lnTo>
                    <a:lnTo>
                      <a:pt x="105" y="73"/>
                    </a:lnTo>
                    <a:lnTo>
                      <a:pt x="105" y="74"/>
                    </a:lnTo>
                    <a:lnTo>
                      <a:pt x="104" y="76"/>
                    </a:lnTo>
                    <a:lnTo>
                      <a:pt x="105" y="77"/>
                    </a:lnTo>
                    <a:lnTo>
                      <a:pt x="105" y="79"/>
                    </a:lnTo>
                    <a:lnTo>
                      <a:pt x="105" y="81"/>
                    </a:lnTo>
                    <a:lnTo>
                      <a:pt x="107" y="82"/>
                    </a:lnTo>
                    <a:lnTo>
                      <a:pt x="107" y="83"/>
                    </a:lnTo>
                    <a:lnTo>
                      <a:pt x="108" y="83"/>
                    </a:lnTo>
                    <a:lnTo>
                      <a:pt x="109" y="83"/>
                    </a:lnTo>
                    <a:lnTo>
                      <a:pt x="110" y="83"/>
                    </a:lnTo>
                    <a:lnTo>
                      <a:pt x="113" y="82"/>
                    </a:lnTo>
                    <a:lnTo>
                      <a:pt x="114" y="82"/>
                    </a:lnTo>
                    <a:lnTo>
                      <a:pt x="115" y="82"/>
                    </a:lnTo>
                    <a:lnTo>
                      <a:pt x="117" y="82"/>
                    </a:lnTo>
                    <a:lnTo>
                      <a:pt x="117" y="83"/>
                    </a:lnTo>
                    <a:lnTo>
                      <a:pt x="118" y="83"/>
                    </a:lnTo>
                    <a:lnTo>
                      <a:pt x="118" y="85"/>
                    </a:lnTo>
                    <a:lnTo>
                      <a:pt x="118" y="86"/>
                    </a:lnTo>
                    <a:lnTo>
                      <a:pt x="119" y="86"/>
                    </a:lnTo>
                    <a:lnTo>
                      <a:pt x="121" y="86"/>
                    </a:lnTo>
                    <a:lnTo>
                      <a:pt x="122" y="85"/>
                    </a:lnTo>
                    <a:lnTo>
                      <a:pt x="123" y="85"/>
                    </a:lnTo>
                    <a:lnTo>
                      <a:pt x="123" y="86"/>
                    </a:lnTo>
                    <a:lnTo>
                      <a:pt x="124" y="87"/>
                    </a:lnTo>
                    <a:lnTo>
                      <a:pt x="124" y="88"/>
                    </a:lnTo>
                    <a:lnTo>
                      <a:pt x="124" y="90"/>
                    </a:lnTo>
                    <a:lnTo>
                      <a:pt x="123" y="91"/>
                    </a:lnTo>
                    <a:lnTo>
                      <a:pt x="123" y="93"/>
                    </a:lnTo>
                    <a:lnTo>
                      <a:pt x="124" y="95"/>
                    </a:lnTo>
                    <a:lnTo>
                      <a:pt x="124" y="96"/>
                    </a:lnTo>
                    <a:lnTo>
                      <a:pt x="124" y="97"/>
                    </a:lnTo>
                    <a:lnTo>
                      <a:pt x="124" y="101"/>
                    </a:lnTo>
                    <a:lnTo>
                      <a:pt x="126" y="101"/>
                    </a:lnTo>
                    <a:lnTo>
                      <a:pt x="126" y="102"/>
                    </a:lnTo>
                    <a:lnTo>
                      <a:pt x="126" y="104"/>
                    </a:lnTo>
                    <a:lnTo>
                      <a:pt x="128" y="104"/>
                    </a:lnTo>
                    <a:lnTo>
                      <a:pt x="129" y="104"/>
                    </a:lnTo>
                    <a:lnTo>
                      <a:pt x="132" y="104"/>
                    </a:lnTo>
                    <a:lnTo>
                      <a:pt x="133" y="102"/>
                    </a:lnTo>
                    <a:lnTo>
                      <a:pt x="134" y="102"/>
                    </a:lnTo>
                    <a:lnTo>
                      <a:pt x="137" y="102"/>
                    </a:lnTo>
                    <a:lnTo>
                      <a:pt x="140" y="102"/>
                    </a:lnTo>
                    <a:lnTo>
                      <a:pt x="142" y="101"/>
                    </a:lnTo>
                    <a:lnTo>
                      <a:pt x="143" y="101"/>
                    </a:lnTo>
                    <a:lnTo>
                      <a:pt x="146" y="100"/>
                    </a:lnTo>
                    <a:lnTo>
                      <a:pt x="147" y="98"/>
                    </a:lnTo>
                    <a:lnTo>
                      <a:pt x="146" y="100"/>
                    </a:lnTo>
                    <a:lnTo>
                      <a:pt x="146" y="101"/>
                    </a:lnTo>
                    <a:lnTo>
                      <a:pt x="146" y="102"/>
                    </a:lnTo>
                    <a:lnTo>
                      <a:pt x="145" y="104"/>
                    </a:lnTo>
                    <a:lnTo>
                      <a:pt x="143" y="104"/>
                    </a:lnTo>
                    <a:lnTo>
                      <a:pt x="142" y="105"/>
                    </a:lnTo>
                    <a:lnTo>
                      <a:pt x="140" y="106"/>
                    </a:lnTo>
                    <a:lnTo>
                      <a:pt x="140" y="109"/>
                    </a:lnTo>
                    <a:lnTo>
                      <a:pt x="142" y="109"/>
                    </a:lnTo>
                    <a:lnTo>
                      <a:pt x="143" y="109"/>
                    </a:lnTo>
                    <a:lnTo>
                      <a:pt x="145" y="109"/>
                    </a:lnTo>
                    <a:lnTo>
                      <a:pt x="146" y="109"/>
                    </a:lnTo>
                    <a:lnTo>
                      <a:pt x="147" y="109"/>
                    </a:lnTo>
                    <a:lnTo>
                      <a:pt x="147" y="110"/>
                    </a:lnTo>
                    <a:lnTo>
                      <a:pt x="147" y="111"/>
                    </a:lnTo>
                    <a:lnTo>
                      <a:pt x="146" y="112"/>
                    </a:lnTo>
                    <a:lnTo>
                      <a:pt x="146" y="115"/>
                    </a:lnTo>
                    <a:lnTo>
                      <a:pt x="145" y="116"/>
                    </a:lnTo>
                    <a:lnTo>
                      <a:pt x="145" y="117"/>
                    </a:lnTo>
                    <a:lnTo>
                      <a:pt x="145" y="120"/>
                    </a:lnTo>
                    <a:lnTo>
                      <a:pt x="147" y="120"/>
                    </a:lnTo>
                    <a:lnTo>
                      <a:pt x="148" y="120"/>
                    </a:lnTo>
                    <a:lnTo>
                      <a:pt x="150" y="120"/>
                    </a:lnTo>
                    <a:lnTo>
                      <a:pt x="151" y="120"/>
                    </a:lnTo>
                    <a:lnTo>
                      <a:pt x="152" y="120"/>
                    </a:lnTo>
                    <a:lnTo>
                      <a:pt x="153" y="120"/>
                    </a:lnTo>
                    <a:lnTo>
                      <a:pt x="159" y="120"/>
                    </a:lnTo>
                    <a:lnTo>
                      <a:pt x="160" y="121"/>
                    </a:lnTo>
                    <a:lnTo>
                      <a:pt x="161" y="124"/>
                    </a:lnTo>
                    <a:lnTo>
                      <a:pt x="164" y="125"/>
                    </a:lnTo>
                    <a:lnTo>
                      <a:pt x="165" y="126"/>
                    </a:lnTo>
                    <a:lnTo>
                      <a:pt x="166" y="125"/>
                    </a:lnTo>
                    <a:lnTo>
                      <a:pt x="167" y="125"/>
                    </a:lnTo>
                    <a:lnTo>
                      <a:pt x="167" y="124"/>
                    </a:lnTo>
                    <a:lnTo>
                      <a:pt x="167" y="120"/>
                    </a:lnTo>
                    <a:lnTo>
                      <a:pt x="166" y="119"/>
                    </a:lnTo>
                    <a:lnTo>
                      <a:pt x="166" y="116"/>
                    </a:lnTo>
                    <a:lnTo>
                      <a:pt x="166" y="115"/>
                    </a:lnTo>
                    <a:lnTo>
                      <a:pt x="166" y="111"/>
                    </a:lnTo>
                    <a:lnTo>
                      <a:pt x="167" y="110"/>
                    </a:lnTo>
                    <a:lnTo>
                      <a:pt x="169" y="111"/>
                    </a:lnTo>
                    <a:lnTo>
                      <a:pt x="170" y="111"/>
                    </a:lnTo>
                    <a:lnTo>
                      <a:pt x="173" y="111"/>
                    </a:lnTo>
                    <a:lnTo>
                      <a:pt x="174" y="111"/>
                    </a:lnTo>
                    <a:lnTo>
                      <a:pt x="175" y="111"/>
                    </a:lnTo>
                    <a:lnTo>
                      <a:pt x="178" y="111"/>
                    </a:lnTo>
                    <a:lnTo>
                      <a:pt x="179" y="111"/>
                    </a:lnTo>
                    <a:lnTo>
                      <a:pt x="181" y="111"/>
                    </a:lnTo>
                    <a:lnTo>
                      <a:pt x="183" y="112"/>
                    </a:lnTo>
                    <a:lnTo>
                      <a:pt x="184" y="112"/>
                    </a:lnTo>
                    <a:lnTo>
                      <a:pt x="184" y="114"/>
                    </a:lnTo>
                    <a:lnTo>
                      <a:pt x="184" y="116"/>
                    </a:lnTo>
                    <a:lnTo>
                      <a:pt x="184" y="117"/>
                    </a:lnTo>
                    <a:lnTo>
                      <a:pt x="184" y="119"/>
                    </a:lnTo>
                    <a:lnTo>
                      <a:pt x="186" y="121"/>
                    </a:lnTo>
                    <a:lnTo>
                      <a:pt x="186" y="124"/>
                    </a:lnTo>
                    <a:lnTo>
                      <a:pt x="186" y="128"/>
                    </a:lnTo>
                    <a:lnTo>
                      <a:pt x="186" y="129"/>
                    </a:lnTo>
                    <a:lnTo>
                      <a:pt x="186" y="130"/>
                    </a:lnTo>
                    <a:lnTo>
                      <a:pt x="184" y="131"/>
                    </a:lnTo>
                    <a:lnTo>
                      <a:pt x="184" y="133"/>
                    </a:lnTo>
                    <a:lnTo>
                      <a:pt x="184" y="134"/>
                    </a:lnTo>
                    <a:lnTo>
                      <a:pt x="186" y="135"/>
                    </a:lnTo>
                    <a:lnTo>
                      <a:pt x="188" y="135"/>
                    </a:lnTo>
                    <a:lnTo>
                      <a:pt x="189" y="136"/>
                    </a:lnTo>
                    <a:lnTo>
                      <a:pt x="190" y="139"/>
                    </a:lnTo>
                    <a:lnTo>
                      <a:pt x="192" y="139"/>
                    </a:lnTo>
                    <a:lnTo>
                      <a:pt x="193" y="139"/>
                    </a:lnTo>
                    <a:lnTo>
                      <a:pt x="194" y="139"/>
                    </a:lnTo>
                    <a:lnTo>
                      <a:pt x="195" y="140"/>
                    </a:lnTo>
                    <a:lnTo>
                      <a:pt x="197" y="140"/>
                    </a:lnTo>
                    <a:lnTo>
                      <a:pt x="198" y="140"/>
                    </a:lnTo>
                    <a:lnTo>
                      <a:pt x="199" y="140"/>
                    </a:lnTo>
                    <a:lnTo>
                      <a:pt x="199" y="142"/>
                    </a:lnTo>
                    <a:lnTo>
                      <a:pt x="202" y="143"/>
                    </a:lnTo>
                    <a:lnTo>
                      <a:pt x="202" y="144"/>
                    </a:lnTo>
                    <a:lnTo>
                      <a:pt x="199" y="145"/>
                    </a:lnTo>
                    <a:lnTo>
                      <a:pt x="197" y="145"/>
                    </a:lnTo>
                    <a:lnTo>
                      <a:pt x="197" y="147"/>
                    </a:lnTo>
                    <a:lnTo>
                      <a:pt x="198" y="147"/>
                    </a:lnTo>
                    <a:lnTo>
                      <a:pt x="199" y="147"/>
                    </a:lnTo>
                    <a:lnTo>
                      <a:pt x="202" y="148"/>
                    </a:lnTo>
                    <a:lnTo>
                      <a:pt x="203" y="148"/>
                    </a:lnTo>
                    <a:lnTo>
                      <a:pt x="205" y="147"/>
                    </a:lnTo>
                    <a:lnTo>
                      <a:pt x="207" y="148"/>
                    </a:lnTo>
                    <a:lnTo>
                      <a:pt x="208" y="150"/>
                    </a:lnTo>
                    <a:lnTo>
                      <a:pt x="208" y="153"/>
                    </a:lnTo>
                    <a:lnTo>
                      <a:pt x="209" y="153"/>
                    </a:lnTo>
                    <a:lnTo>
                      <a:pt x="212" y="154"/>
                    </a:lnTo>
                    <a:lnTo>
                      <a:pt x="213" y="154"/>
                    </a:lnTo>
                    <a:lnTo>
                      <a:pt x="217" y="154"/>
                    </a:lnTo>
                    <a:lnTo>
                      <a:pt x="218" y="153"/>
                    </a:lnTo>
                    <a:lnTo>
                      <a:pt x="219" y="150"/>
                    </a:lnTo>
                    <a:lnTo>
                      <a:pt x="221" y="150"/>
                    </a:lnTo>
                    <a:lnTo>
                      <a:pt x="222" y="153"/>
                    </a:lnTo>
                    <a:lnTo>
                      <a:pt x="223" y="153"/>
                    </a:lnTo>
                    <a:lnTo>
                      <a:pt x="222" y="154"/>
                    </a:lnTo>
                    <a:lnTo>
                      <a:pt x="222" y="157"/>
                    </a:lnTo>
                    <a:lnTo>
                      <a:pt x="223" y="157"/>
                    </a:lnTo>
                    <a:lnTo>
                      <a:pt x="222" y="158"/>
                    </a:lnTo>
                    <a:lnTo>
                      <a:pt x="221" y="157"/>
                    </a:lnTo>
                    <a:lnTo>
                      <a:pt x="219" y="157"/>
                    </a:lnTo>
                    <a:lnTo>
                      <a:pt x="218" y="157"/>
                    </a:lnTo>
                    <a:lnTo>
                      <a:pt x="217" y="158"/>
                    </a:lnTo>
                    <a:lnTo>
                      <a:pt x="214" y="159"/>
                    </a:lnTo>
                    <a:lnTo>
                      <a:pt x="213" y="159"/>
                    </a:lnTo>
                    <a:lnTo>
                      <a:pt x="212" y="159"/>
                    </a:lnTo>
                    <a:lnTo>
                      <a:pt x="213" y="161"/>
                    </a:lnTo>
                    <a:lnTo>
                      <a:pt x="214" y="162"/>
                    </a:lnTo>
                    <a:lnTo>
                      <a:pt x="217" y="163"/>
                    </a:lnTo>
                    <a:lnTo>
                      <a:pt x="218" y="163"/>
                    </a:lnTo>
                    <a:lnTo>
                      <a:pt x="221" y="162"/>
                    </a:lnTo>
                    <a:lnTo>
                      <a:pt x="223" y="162"/>
                    </a:lnTo>
                    <a:lnTo>
                      <a:pt x="222" y="163"/>
                    </a:lnTo>
                    <a:lnTo>
                      <a:pt x="222" y="164"/>
                    </a:lnTo>
                    <a:lnTo>
                      <a:pt x="223" y="164"/>
                    </a:lnTo>
                    <a:lnTo>
                      <a:pt x="223" y="166"/>
                    </a:lnTo>
                    <a:lnTo>
                      <a:pt x="223" y="168"/>
                    </a:lnTo>
                    <a:lnTo>
                      <a:pt x="224" y="168"/>
                    </a:lnTo>
                    <a:lnTo>
                      <a:pt x="226" y="168"/>
                    </a:lnTo>
                    <a:lnTo>
                      <a:pt x="227" y="166"/>
                    </a:lnTo>
                    <a:lnTo>
                      <a:pt x="230" y="166"/>
                    </a:lnTo>
                    <a:lnTo>
                      <a:pt x="232" y="166"/>
                    </a:lnTo>
                    <a:lnTo>
                      <a:pt x="230" y="168"/>
                    </a:lnTo>
                    <a:lnTo>
                      <a:pt x="230" y="169"/>
                    </a:lnTo>
                    <a:lnTo>
                      <a:pt x="227" y="169"/>
                    </a:lnTo>
                    <a:lnTo>
                      <a:pt x="224" y="171"/>
                    </a:lnTo>
                    <a:lnTo>
                      <a:pt x="223" y="171"/>
                    </a:lnTo>
                    <a:lnTo>
                      <a:pt x="221" y="171"/>
                    </a:lnTo>
                    <a:lnTo>
                      <a:pt x="219" y="171"/>
                    </a:lnTo>
                    <a:lnTo>
                      <a:pt x="219" y="172"/>
                    </a:lnTo>
                    <a:lnTo>
                      <a:pt x="219" y="173"/>
                    </a:lnTo>
                    <a:lnTo>
                      <a:pt x="221" y="173"/>
                    </a:lnTo>
                    <a:lnTo>
                      <a:pt x="222" y="173"/>
                    </a:lnTo>
                    <a:lnTo>
                      <a:pt x="222" y="176"/>
                    </a:lnTo>
                    <a:lnTo>
                      <a:pt x="223" y="177"/>
                    </a:lnTo>
                    <a:lnTo>
                      <a:pt x="223" y="178"/>
                    </a:lnTo>
                    <a:lnTo>
                      <a:pt x="223" y="180"/>
                    </a:lnTo>
                    <a:lnTo>
                      <a:pt x="223" y="181"/>
                    </a:lnTo>
                    <a:lnTo>
                      <a:pt x="224" y="183"/>
                    </a:lnTo>
                    <a:lnTo>
                      <a:pt x="226" y="183"/>
                    </a:lnTo>
                    <a:lnTo>
                      <a:pt x="227" y="183"/>
                    </a:lnTo>
                    <a:lnTo>
                      <a:pt x="227" y="185"/>
                    </a:lnTo>
                    <a:lnTo>
                      <a:pt x="226" y="185"/>
                    </a:lnTo>
                    <a:lnTo>
                      <a:pt x="226" y="186"/>
                    </a:lnTo>
                    <a:lnTo>
                      <a:pt x="227" y="187"/>
                    </a:lnTo>
                    <a:lnTo>
                      <a:pt x="228" y="188"/>
                    </a:lnTo>
                    <a:lnTo>
                      <a:pt x="228" y="190"/>
                    </a:lnTo>
                    <a:lnTo>
                      <a:pt x="228" y="192"/>
                    </a:lnTo>
                    <a:lnTo>
                      <a:pt x="227" y="194"/>
                    </a:lnTo>
                    <a:lnTo>
                      <a:pt x="227" y="195"/>
                    </a:lnTo>
                    <a:lnTo>
                      <a:pt x="227" y="196"/>
                    </a:lnTo>
                    <a:lnTo>
                      <a:pt x="228" y="199"/>
                    </a:lnTo>
                    <a:lnTo>
                      <a:pt x="230" y="199"/>
                    </a:lnTo>
                    <a:lnTo>
                      <a:pt x="232" y="199"/>
                    </a:lnTo>
                    <a:lnTo>
                      <a:pt x="232" y="200"/>
                    </a:lnTo>
                    <a:lnTo>
                      <a:pt x="232" y="201"/>
                    </a:lnTo>
                    <a:lnTo>
                      <a:pt x="232" y="202"/>
                    </a:lnTo>
                    <a:lnTo>
                      <a:pt x="233" y="204"/>
                    </a:lnTo>
                    <a:lnTo>
                      <a:pt x="235" y="204"/>
                    </a:lnTo>
                    <a:lnTo>
                      <a:pt x="236" y="204"/>
                    </a:lnTo>
                    <a:lnTo>
                      <a:pt x="236" y="202"/>
                    </a:lnTo>
                    <a:lnTo>
                      <a:pt x="237" y="200"/>
                    </a:lnTo>
                    <a:lnTo>
                      <a:pt x="237" y="196"/>
                    </a:lnTo>
                    <a:lnTo>
                      <a:pt x="238" y="196"/>
                    </a:lnTo>
                    <a:lnTo>
                      <a:pt x="240" y="196"/>
                    </a:lnTo>
                    <a:lnTo>
                      <a:pt x="240" y="195"/>
                    </a:lnTo>
                    <a:lnTo>
                      <a:pt x="241" y="196"/>
                    </a:lnTo>
                    <a:lnTo>
                      <a:pt x="246" y="195"/>
                    </a:lnTo>
                    <a:lnTo>
                      <a:pt x="247" y="195"/>
                    </a:lnTo>
                    <a:lnTo>
                      <a:pt x="250" y="194"/>
                    </a:lnTo>
                    <a:lnTo>
                      <a:pt x="251" y="192"/>
                    </a:lnTo>
                    <a:lnTo>
                      <a:pt x="250" y="191"/>
                    </a:lnTo>
                    <a:lnTo>
                      <a:pt x="250" y="190"/>
                    </a:lnTo>
                    <a:lnTo>
                      <a:pt x="251" y="190"/>
                    </a:lnTo>
                    <a:lnTo>
                      <a:pt x="252" y="190"/>
                    </a:lnTo>
                    <a:lnTo>
                      <a:pt x="255" y="190"/>
                    </a:lnTo>
                    <a:lnTo>
                      <a:pt x="257" y="190"/>
                    </a:lnTo>
                    <a:lnTo>
                      <a:pt x="259" y="191"/>
                    </a:lnTo>
                    <a:lnTo>
                      <a:pt x="259" y="192"/>
                    </a:lnTo>
                    <a:lnTo>
                      <a:pt x="261" y="194"/>
                    </a:lnTo>
                    <a:lnTo>
                      <a:pt x="262" y="195"/>
                    </a:lnTo>
                    <a:lnTo>
                      <a:pt x="262" y="199"/>
                    </a:lnTo>
                    <a:lnTo>
                      <a:pt x="262" y="200"/>
                    </a:lnTo>
                    <a:lnTo>
                      <a:pt x="262" y="201"/>
                    </a:lnTo>
                    <a:lnTo>
                      <a:pt x="264" y="201"/>
                    </a:lnTo>
                    <a:lnTo>
                      <a:pt x="264" y="202"/>
                    </a:lnTo>
                    <a:lnTo>
                      <a:pt x="266" y="202"/>
                    </a:lnTo>
                    <a:lnTo>
                      <a:pt x="266" y="204"/>
                    </a:lnTo>
                    <a:lnTo>
                      <a:pt x="266" y="205"/>
                    </a:lnTo>
                    <a:lnTo>
                      <a:pt x="265" y="206"/>
                    </a:lnTo>
                    <a:lnTo>
                      <a:pt x="265" y="209"/>
                    </a:lnTo>
                    <a:lnTo>
                      <a:pt x="265" y="210"/>
                    </a:lnTo>
                    <a:lnTo>
                      <a:pt x="264" y="214"/>
                    </a:lnTo>
                    <a:lnTo>
                      <a:pt x="264" y="215"/>
                    </a:lnTo>
                    <a:lnTo>
                      <a:pt x="265" y="218"/>
                    </a:lnTo>
                    <a:lnTo>
                      <a:pt x="264" y="219"/>
                    </a:lnTo>
                    <a:lnTo>
                      <a:pt x="265" y="221"/>
                    </a:lnTo>
                    <a:lnTo>
                      <a:pt x="265" y="223"/>
                    </a:lnTo>
                    <a:lnTo>
                      <a:pt x="266" y="225"/>
                    </a:lnTo>
                    <a:lnTo>
                      <a:pt x="266" y="228"/>
                    </a:lnTo>
                    <a:lnTo>
                      <a:pt x="265" y="230"/>
                    </a:lnTo>
                    <a:lnTo>
                      <a:pt x="266" y="232"/>
                    </a:lnTo>
                    <a:lnTo>
                      <a:pt x="268" y="233"/>
                    </a:lnTo>
                    <a:lnTo>
                      <a:pt x="269" y="234"/>
                    </a:lnTo>
                    <a:lnTo>
                      <a:pt x="269" y="237"/>
                    </a:lnTo>
                    <a:lnTo>
                      <a:pt x="269" y="238"/>
                    </a:lnTo>
                    <a:lnTo>
                      <a:pt x="269" y="240"/>
                    </a:lnTo>
                    <a:lnTo>
                      <a:pt x="269" y="243"/>
                    </a:lnTo>
                    <a:lnTo>
                      <a:pt x="268" y="247"/>
                    </a:lnTo>
                    <a:lnTo>
                      <a:pt x="268" y="248"/>
                    </a:lnTo>
                    <a:lnTo>
                      <a:pt x="265" y="251"/>
                    </a:lnTo>
                    <a:lnTo>
                      <a:pt x="264" y="253"/>
                    </a:lnTo>
                    <a:lnTo>
                      <a:pt x="265" y="254"/>
                    </a:lnTo>
                    <a:lnTo>
                      <a:pt x="265" y="258"/>
                    </a:lnTo>
                    <a:lnTo>
                      <a:pt x="265" y="261"/>
                    </a:lnTo>
                    <a:lnTo>
                      <a:pt x="266" y="262"/>
                    </a:lnTo>
                    <a:lnTo>
                      <a:pt x="266" y="266"/>
                    </a:lnTo>
                    <a:lnTo>
                      <a:pt x="268" y="270"/>
                    </a:lnTo>
                    <a:lnTo>
                      <a:pt x="269" y="270"/>
                    </a:lnTo>
                    <a:lnTo>
                      <a:pt x="270" y="270"/>
                    </a:lnTo>
                    <a:lnTo>
                      <a:pt x="271" y="268"/>
                    </a:lnTo>
                    <a:lnTo>
                      <a:pt x="273" y="268"/>
                    </a:lnTo>
                    <a:lnTo>
                      <a:pt x="274" y="268"/>
                    </a:lnTo>
                    <a:lnTo>
                      <a:pt x="276" y="270"/>
                    </a:lnTo>
                    <a:lnTo>
                      <a:pt x="279" y="270"/>
                    </a:lnTo>
                    <a:lnTo>
                      <a:pt x="280" y="272"/>
                    </a:lnTo>
                    <a:lnTo>
                      <a:pt x="282" y="273"/>
                    </a:lnTo>
                    <a:lnTo>
                      <a:pt x="283" y="276"/>
                    </a:lnTo>
                    <a:lnTo>
                      <a:pt x="284" y="277"/>
                    </a:lnTo>
                    <a:lnTo>
                      <a:pt x="285" y="280"/>
                    </a:lnTo>
                    <a:lnTo>
                      <a:pt x="285" y="281"/>
                    </a:lnTo>
                    <a:lnTo>
                      <a:pt x="285" y="282"/>
                    </a:lnTo>
                    <a:lnTo>
                      <a:pt x="285" y="283"/>
                    </a:lnTo>
                    <a:lnTo>
                      <a:pt x="287" y="285"/>
                    </a:lnTo>
                    <a:lnTo>
                      <a:pt x="287" y="287"/>
                    </a:lnTo>
                    <a:lnTo>
                      <a:pt x="287" y="289"/>
                    </a:lnTo>
                    <a:lnTo>
                      <a:pt x="284" y="287"/>
                    </a:lnTo>
                    <a:lnTo>
                      <a:pt x="283" y="289"/>
                    </a:lnTo>
                    <a:lnTo>
                      <a:pt x="283" y="290"/>
                    </a:lnTo>
                    <a:lnTo>
                      <a:pt x="284" y="291"/>
                    </a:lnTo>
                    <a:lnTo>
                      <a:pt x="285" y="291"/>
                    </a:lnTo>
                    <a:lnTo>
                      <a:pt x="287" y="291"/>
                    </a:lnTo>
                    <a:lnTo>
                      <a:pt x="287" y="292"/>
                    </a:lnTo>
                    <a:lnTo>
                      <a:pt x="287" y="295"/>
                    </a:lnTo>
                    <a:lnTo>
                      <a:pt x="285" y="296"/>
                    </a:lnTo>
                    <a:lnTo>
                      <a:pt x="285" y="299"/>
                    </a:lnTo>
                    <a:lnTo>
                      <a:pt x="285" y="300"/>
                    </a:lnTo>
                    <a:lnTo>
                      <a:pt x="283" y="304"/>
                    </a:lnTo>
                    <a:lnTo>
                      <a:pt x="282" y="305"/>
                    </a:lnTo>
                    <a:lnTo>
                      <a:pt x="279" y="306"/>
                    </a:lnTo>
                    <a:lnTo>
                      <a:pt x="278" y="306"/>
                    </a:lnTo>
                    <a:lnTo>
                      <a:pt x="276" y="306"/>
                    </a:lnTo>
                    <a:lnTo>
                      <a:pt x="274" y="308"/>
                    </a:lnTo>
                    <a:lnTo>
                      <a:pt x="276" y="309"/>
                    </a:lnTo>
                    <a:lnTo>
                      <a:pt x="278" y="309"/>
                    </a:lnTo>
                    <a:lnTo>
                      <a:pt x="278" y="311"/>
                    </a:lnTo>
                    <a:lnTo>
                      <a:pt x="278" y="313"/>
                    </a:lnTo>
                    <a:lnTo>
                      <a:pt x="276" y="314"/>
                    </a:lnTo>
                    <a:lnTo>
                      <a:pt x="276" y="318"/>
                    </a:lnTo>
                    <a:lnTo>
                      <a:pt x="278" y="320"/>
                    </a:lnTo>
                    <a:lnTo>
                      <a:pt x="279" y="323"/>
                    </a:lnTo>
                    <a:lnTo>
                      <a:pt x="279" y="324"/>
                    </a:lnTo>
                    <a:lnTo>
                      <a:pt x="280" y="325"/>
                    </a:lnTo>
                    <a:lnTo>
                      <a:pt x="280" y="328"/>
                    </a:lnTo>
                    <a:lnTo>
                      <a:pt x="280" y="329"/>
                    </a:lnTo>
                    <a:lnTo>
                      <a:pt x="279" y="332"/>
                    </a:lnTo>
                    <a:lnTo>
                      <a:pt x="279" y="333"/>
                    </a:lnTo>
                    <a:lnTo>
                      <a:pt x="279" y="338"/>
                    </a:lnTo>
                    <a:lnTo>
                      <a:pt x="282" y="339"/>
                    </a:lnTo>
                    <a:lnTo>
                      <a:pt x="283" y="340"/>
                    </a:lnTo>
                    <a:lnTo>
                      <a:pt x="282" y="342"/>
                    </a:lnTo>
                    <a:lnTo>
                      <a:pt x="282" y="343"/>
                    </a:lnTo>
                    <a:lnTo>
                      <a:pt x="282" y="347"/>
                    </a:lnTo>
                    <a:lnTo>
                      <a:pt x="280" y="349"/>
                    </a:lnTo>
                    <a:lnTo>
                      <a:pt x="278" y="352"/>
                    </a:lnTo>
                    <a:lnTo>
                      <a:pt x="278" y="353"/>
                    </a:lnTo>
                    <a:lnTo>
                      <a:pt x="274" y="354"/>
                    </a:lnTo>
                    <a:lnTo>
                      <a:pt x="273" y="356"/>
                    </a:lnTo>
                    <a:lnTo>
                      <a:pt x="273" y="358"/>
                    </a:lnTo>
                    <a:lnTo>
                      <a:pt x="273" y="359"/>
                    </a:lnTo>
                    <a:lnTo>
                      <a:pt x="270" y="363"/>
                    </a:lnTo>
                    <a:lnTo>
                      <a:pt x="269" y="366"/>
                    </a:lnTo>
                    <a:lnTo>
                      <a:pt x="268" y="368"/>
                    </a:lnTo>
                    <a:lnTo>
                      <a:pt x="266" y="370"/>
                    </a:lnTo>
                    <a:lnTo>
                      <a:pt x="265" y="370"/>
                    </a:lnTo>
                    <a:lnTo>
                      <a:pt x="264" y="368"/>
                    </a:lnTo>
                    <a:lnTo>
                      <a:pt x="262" y="370"/>
                    </a:lnTo>
                    <a:lnTo>
                      <a:pt x="264" y="371"/>
                    </a:lnTo>
                    <a:lnTo>
                      <a:pt x="265" y="372"/>
                    </a:lnTo>
                    <a:lnTo>
                      <a:pt x="266" y="373"/>
                    </a:lnTo>
                    <a:lnTo>
                      <a:pt x="268" y="377"/>
                    </a:lnTo>
                    <a:lnTo>
                      <a:pt x="269" y="378"/>
                    </a:lnTo>
                    <a:lnTo>
                      <a:pt x="276" y="384"/>
                    </a:lnTo>
                    <a:lnTo>
                      <a:pt x="274" y="387"/>
                    </a:lnTo>
                  </a:path>
                </a:pathLst>
              </a:custGeom>
              <a:solidFill>
                <a:srgbClr val="51C3CA">
                  <a:lumMod val="40000"/>
                  <a:lumOff val="60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6" name="Freeform 246">
                <a:extLst>
                  <a:ext uri="{FF2B5EF4-FFF2-40B4-BE49-F238E27FC236}">
                    <a16:creationId xmlns:a16="http://schemas.microsoft.com/office/drawing/2014/main" id="{DFF6F0BA-2890-4E6A-AE48-001FAE2A8FF5}"/>
                  </a:ext>
                </a:extLst>
              </p:cNvPr>
              <p:cNvSpPr>
                <a:spLocks/>
              </p:cNvSpPr>
              <p:nvPr/>
            </p:nvSpPr>
            <p:spPr bwMode="auto">
              <a:xfrm>
                <a:off x="3930650" y="2289176"/>
                <a:ext cx="642937" cy="636588"/>
              </a:xfrm>
              <a:custGeom>
                <a:avLst/>
                <a:gdLst>
                  <a:gd name="T0" fmla="*/ 104 w 405"/>
                  <a:gd name="T1" fmla="*/ 238 h 401"/>
                  <a:gd name="T2" fmla="*/ 138 w 405"/>
                  <a:gd name="T3" fmla="*/ 251 h 401"/>
                  <a:gd name="T4" fmla="*/ 172 w 405"/>
                  <a:gd name="T5" fmla="*/ 261 h 401"/>
                  <a:gd name="T6" fmla="*/ 203 w 405"/>
                  <a:gd name="T7" fmla="*/ 273 h 401"/>
                  <a:gd name="T8" fmla="*/ 227 w 405"/>
                  <a:gd name="T9" fmla="*/ 270 h 401"/>
                  <a:gd name="T10" fmla="*/ 261 w 405"/>
                  <a:gd name="T11" fmla="*/ 289 h 401"/>
                  <a:gd name="T12" fmla="*/ 263 w 405"/>
                  <a:gd name="T13" fmla="*/ 335 h 401"/>
                  <a:gd name="T14" fmla="*/ 275 w 405"/>
                  <a:gd name="T15" fmla="*/ 366 h 401"/>
                  <a:gd name="T16" fmla="*/ 310 w 405"/>
                  <a:gd name="T17" fmla="*/ 395 h 401"/>
                  <a:gd name="T18" fmla="*/ 339 w 405"/>
                  <a:gd name="T19" fmla="*/ 400 h 401"/>
                  <a:gd name="T20" fmla="*/ 357 w 405"/>
                  <a:gd name="T21" fmla="*/ 375 h 401"/>
                  <a:gd name="T22" fmla="*/ 339 w 405"/>
                  <a:gd name="T23" fmla="*/ 366 h 401"/>
                  <a:gd name="T24" fmla="*/ 347 w 405"/>
                  <a:gd name="T25" fmla="*/ 352 h 401"/>
                  <a:gd name="T26" fmla="*/ 346 w 405"/>
                  <a:gd name="T27" fmla="*/ 330 h 401"/>
                  <a:gd name="T28" fmla="*/ 358 w 405"/>
                  <a:gd name="T29" fmla="*/ 325 h 401"/>
                  <a:gd name="T30" fmla="*/ 372 w 405"/>
                  <a:gd name="T31" fmla="*/ 315 h 401"/>
                  <a:gd name="T32" fmla="*/ 366 w 405"/>
                  <a:gd name="T33" fmla="*/ 292 h 401"/>
                  <a:gd name="T34" fmla="*/ 350 w 405"/>
                  <a:gd name="T35" fmla="*/ 282 h 401"/>
                  <a:gd name="T36" fmla="*/ 337 w 405"/>
                  <a:gd name="T37" fmla="*/ 280 h 401"/>
                  <a:gd name="T38" fmla="*/ 334 w 405"/>
                  <a:gd name="T39" fmla="*/ 262 h 401"/>
                  <a:gd name="T40" fmla="*/ 347 w 405"/>
                  <a:gd name="T41" fmla="*/ 239 h 401"/>
                  <a:gd name="T42" fmla="*/ 358 w 405"/>
                  <a:gd name="T43" fmla="*/ 220 h 401"/>
                  <a:gd name="T44" fmla="*/ 364 w 405"/>
                  <a:gd name="T45" fmla="*/ 196 h 401"/>
                  <a:gd name="T46" fmla="*/ 362 w 405"/>
                  <a:gd name="T47" fmla="*/ 169 h 401"/>
                  <a:gd name="T48" fmla="*/ 370 w 405"/>
                  <a:gd name="T49" fmla="*/ 153 h 401"/>
                  <a:gd name="T50" fmla="*/ 380 w 405"/>
                  <a:gd name="T51" fmla="*/ 135 h 401"/>
                  <a:gd name="T52" fmla="*/ 361 w 405"/>
                  <a:gd name="T53" fmla="*/ 133 h 401"/>
                  <a:gd name="T54" fmla="*/ 364 w 405"/>
                  <a:gd name="T55" fmla="*/ 121 h 401"/>
                  <a:gd name="T56" fmla="*/ 391 w 405"/>
                  <a:gd name="T57" fmla="*/ 119 h 401"/>
                  <a:gd name="T58" fmla="*/ 402 w 405"/>
                  <a:gd name="T59" fmla="*/ 97 h 401"/>
                  <a:gd name="T60" fmla="*/ 386 w 405"/>
                  <a:gd name="T61" fmla="*/ 87 h 401"/>
                  <a:gd name="T62" fmla="*/ 372 w 405"/>
                  <a:gd name="T63" fmla="*/ 58 h 401"/>
                  <a:gd name="T64" fmla="*/ 355 w 405"/>
                  <a:gd name="T65" fmla="*/ 49 h 401"/>
                  <a:gd name="T66" fmla="*/ 339 w 405"/>
                  <a:gd name="T67" fmla="*/ 43 h 401"/>
                  <a:gd name="T68" fmla="*/ 310 w 405"/>
                  <a:gd name="T69" fmla="*/ 39 h 401"/>
                  <a:gd name="T70" fmla="*/ 298 w 405"/>
                  <a:gd name="T71" fmla="*/ 21 h 401"/>
                  <a:gd name="T72" fmla="*/ 275 w 405"/>
                  <a:gd name="T73" fmla="*/ 28 h 401"/>
                  <a:gd name="T74" fmla="*/ 258 w 405"/>
                  <a:gd name="T75" fmla="*/ 35 h 401"/>
                  <a:gd name="T76" fmla="*/ 244 w 405"/>
                  <a:gd name="T77" fmla="*/ 45 h 401"/>
                  <a:gd name="T78" fmla="*/ 238 w 405"/>
                  <a:gd name="T79" fmla="*/ 59 h 401"/>
                  <a:gd name="T80" fmla="*/ 223 w 405"/>
                  <a:gd name="T81" fmla="*/ 54 h 401"/>
                  <a:gd name="T82" fmla="*/ 206 w 405"/>
                  <a:gd name="T83" fmla="*/ 63 h 401"/>
                  <a:gd name="T84" fmla="*/ 198 w 405"/>
                  <a:gd name="T85" fmla="*/ 42 h 401"/>
                  <a:gd name="T86" fmla="*/ 195 w 405"/>
                  <a:gd name="T87" fmla="*/ 21 h 401"/>
                  <a:gd name="T88" fmla="*/ 184 w 405"/>
                  <a:gd name="T89" fmla="*/ 10 h 401"/>
                  <a:gd name="T90" fmla="*/ 165 w 405"/>
                  <a:gd name="T91" fmla="*/ 17 h 401"/>
                  <a:gd name="T92" fmla="*/ 143 w 405"/>
                  <a:gd name="T93" fmla="*/ 6 h 401"/>
                  <a:gd name="T94" fmla="*/ 115 w 405"/>
                  <a:gd name="T95" fmla="*/ 6 h 401"/>
                  <a:gd name="T96" fmla="*/ 96 w 405"/>
                  <a:gd name="T97" fmla="*/ 24 h 401"/>
                  <a:gd name="T98" fmla="*/ 116 w 405"/>
                  <a:gd name="T99" fmla="*/ 24 h 401"/>
                  <a:gd name="T100" fmla="*/ 123 w 405"/>
                  <a:gd name="T101" fmla="*/ 31 h 401"/>
                  <a:gd name="T102" fmla="*/ 102 w 405"/>
                  <a:gd name="T103" fmla="*/ 38 h 401"/>
                  <a:gd name="T104" fmla="*/ 81 w 405"/>
                  <a:gd name="T105" fmla="*/ 39 h 401"/>
                  <a:gd name="T106" fmla="*/ 76 w 405"/>
                  <a:gd name="T107" fmla="*/ 53 h 401"/>
                  <a:gd name="T108" fmla="*/ 64 w 405"/>
                  <a:gd name="T109" fmla="*/ 72 h 401"/>
                  <a:gd name="T110" fmla="*/ 29 w 405"/>
                  <a:gd name="T111" fmla="*/ 82 h 401"/>
                  <a:gd name="T112" fmla="*/ 5 w 405"/>
                  <a:gd name="T113" fmla="*/ 96 h 401"/>
                  <a:gd name="T114" fmla="*/ 5 w 405"/>
                  <a:gd name="T115" fmla="*/ 133 h 401"/>
                  <a:gd name="T116" fmla="*/ 10 w 405"/>
                  <a:gd name="T117" fmla="*/ 172 h 401"/>
                  <a:gd name="T118" fmla="*/ 31 w 405"/>
                  <a:gd name="T119" fmla="*/ 200 h 401"/>
                  <a:gd name="T120" fmla="*/ 54 w 405"/>
                  <a:gd name="T121" fmla="*/ 21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5" h="401">
                    <a:moveTo>
                      <a:pt x="68" y="225"/>
                    </a:moveTo>
                    <a:lnTo>
                      <a:pt x="72" y="223"/>
                    </a:lnTo>
                    <a:lnTo>
                      <a:pt x="73" y="223"/>
                    </a:lnTo>
                    <a:lnTo>
                      <a:pt x="78" y="223"/>
                    </a:lnTo>
                    <a:lnTo>
                      <a:pt x="81" y="224"/>
                    </a:lnTo>
                    <a:lnTo>
                      <a:pt x="83" y="225"/>
                    </a:lnTo>
                    <a:lnTo>
                      <a:pt x="87" y="227"/>
                    </a:lnTo>
                    <a:lnTo>
                      <a:pt x="90" y="228"/>
                    </a:lnTo>
                    <a:lnTo>
                      <a:pt x="95" y="230"/>
                    </a:lnTo>
                    <a:lnTo>
                      <a:pt x="96" y="232"/>
                    </a:lnTo>
                    <a:lnTo>
                      <a:pt x="101" y="235"/>
                    </a:lnTo>
                    <a:lnTo>
                      <a:pt x="104" y="238"/>
                    </a:lnTo>
                    <a:lnTo>
                      <a:pt x="109" y="239"/>
                    </a:lnTo>
                    <a:lnTo>
                      <a:pt x="111" y="240"/>
                    </a:lnTo>
                    <a:lnTo>
                      <a:pt x="113" y="242"/>
                    </a:lnTo>
                    <a:lnTo>
                      <a:pt x="115" y="242"/>
                    </a:lnTo>
                    <a:lnTo>
                      <a:pt x="118" y="243"/>
                    </a:lnTo>
                    <a:lnTo>
                      <a:pt x="119" y="243"/>
                    </a:lnTo>
                    <a:lnTo>
                      <a:pt x="120" y="246"/>
                    </a:lnTo>
                    <a:lnTo>
                      <a:pt x="124" y="249"/>
                    </a:lnTo>
                    <a:lnTo>
                      <a:pt x="128" y="249"/>
                    </a:lnTo>
                    <a:lnTo>
                      <a:pt x="134" y="249"/>
                    </a:lnTo>
                    <a:lnTo>
                      <a:pt x="135" y="249"/>
                    </a:lnTo>
                    <a:lnTo>
                      <a:pt x="138" y="251"/>
                    </a:lnTo>
                    <a:lnTo>
                      <a:pt x="142" y="259"/>
                    </a:lnTo>
                    <a:lnTo>
                      <a:pt x="144" y="265"/>
                    </a:lnTo>
                    <a:lnTo>
                      <a:pt x="146" y="268"/>
                    </a:lnTo>
                    <a:lnTo>
                      <a:pt x="148" y="273"/>
                    </a:lnTo>
                    <a:lnTo>
                      <a:pt x="149" y="276"/>
                    </a:lnTo>
                    <a:lnTo>
                      <a:pt x="153" y="282"/>
                    </a:lnTo>
                    <a:lnTo>
                      <a:pt x="159" y="261"/>
                    </a:lnTo>
                    <a:lnTo>
                      <a:pt x="161" y="259"/>
                    </a:lnTo>
                    <a:lnTo>
                      <a:pt x="163" y="259"/>
                    </a:lnTo>
                    <a:lnTo>
                      <a:pt x="168" y="261"/>
                    </a:lnTo>
                    <a:lnTo>
                      <a:pt x="171" y="261"/>
                    </a:lnTo>
                    <a:lnTo>
                      <a:pt x="172" y="261"/>
                    </a:lnTo>
                    <a:lnTo>
                      <a:pt x="172" y="262"/>
                    </a:lnTo>
                    <a:lnTo>
                      <a:pt x="172" y="267"/>
                    </a:lnTo>
                    <a:lnTo>
                      <a:pt x="173" y="268"/>
                    </a:lnTo>
                    <a:lnTo>
                      <a:pt x="184" y="272"/>
                    </a:lnTo>
                    <a:lnTo>
                      <a:pt x="185" y="268"/>
                    </a:lnTo>
                    <a:lnTo>
                      <a:pt x="191" y="268"/>
                    </a:lnTo>
                    <a:lnTo>
                      <a:pt x="194" y="268"/>
                    </a:lnTo>
                    <a:lnTo>
                      <a:pt x="195" y="270"/>
                    </a:lnTo>
                    <a:lnTo>
                      <a:pt x="198" y="271"/>
                    </a:lnTo>
                    <a:lnTo>
                      <a:pt x="198" y="275"/>
                    </a:lnTo>
                    <a:lnTo>
                      <a:pt x="200" y="275"/>
                    </a:lnTo>
                    <a:lnTo>
                      <a:pt x="203" y="273"/>
                    </a:lnTo>
                    <a:lnTo>
                      <a:pt x="205" y="273"/>
                    </a:lnTo>
                    <a:lnTo>
                      <a:pt x="208" y="272"/>
                    </a:lnTo>
                    <a:lnTo>
                      <a:pt x="209" y="272"/>
                    </a:lnTo>
                    <a:lnTo>
                      <a:pt x="211" y="272"/>
                    </a:lnTo>
                    <a:lnTo>
                      <a:pt x="211" y="273"/>
                    </a:lnTo>
                    <a:lnTo>
                      <a:pt x="213" y="275"/>
                    </a:lnTo>
                    <a:lnTo>
                      <a:pt x="214" y="273"/>
                    </a:lnTo>
                    <a:lnTo>
                      <a:pt x="215" y="272"/>
                    </a:lnTo>
                    <a:lnTo>
                      <a:pt x="217" y="270"/>
                    </a:lnTo>
                    <a:lnTo>
                      <a:pt x="219" y="270"/>
                    </a:lnTo>
                    <a:lnTo>
                      <a:pt x="223" y="270"/>
                    </a:lnTo>
                    <a:lnTo>
                      <a:pt x="227" y="270"/>
                    </a:lnTo>
                    <a:lnTo>
                      <a:pt x="230" y="268"/>
                    </a:lnTo>
                    <a:lnTo>
                      <a:pt x="236" y="270"/>
                    </a:lnTo>
                    <a:lnTo>
                      <a:pt x="242" y="270"/>
                    </a:lnTo>
                    <a:lnTo>
                      <a:pt x="244" y="271"/>
                    </a:lnTo>
                    <a:lnTo>
                      <a:pt x="247" y="272"/>
                    </a:lnTo>
                    <a:lnTo>
                      <a:pt x="248" y="273"/>
                    </a:lnTo>
                    <a:lnTo>
                      <a:pt x="249" y="275"/>
                    </a:lnTo>
                    <a:lnTo>
                      <a:pt x="252" y="277"/>
                    </a:lnTo>
                    <a:lnTo>
                      <a:pt x="255" y="280"/>
                    </a:lnTo>
                    <a:lnTo>
                      <a:pt x="257" y="282"/>
                    </a:lnTo>
                    <a:lnTo>
                      <a:pt x="260" y="286"/>
                    </a:lnTo>
                    <a:lnTo>
                      <a:pt x="261" y="289"/>
                    </a:lnTo>
                    <a:lnTo>
                      <a:pt x="262" y="292"/>
                    </a:lnTo>
                    <a:lnTo>
                      <a:pt x="263" y="296"/>
                    </a:lnTo>
                    <a:lnTo>
                      <a:pt x="265" y="301"/>
                    </a:lnTo>
                    <a:lnTo>
                      <a:pt x="266" y="306"/>
                    </a:lnTo>
                    <a:lnTo>
                      <a:pt x="266" y="310"/>
                    </a:lnTo>
                    <a:lnTo>
                      <a:pt x="266" y="313"/>
                    </a:lnTo>
                    <a:lnTo>
                      <a:pt x="266" y="316"/>
                    </a:lnTo>
                    <a:lnTo>
                      <a:pt x="266" y="319"/>
                    </a:lnTo>
                    <a:lnTo>
                      <a:pt x="265" y="324"/>
                    </a:lnTo>
                    <a:lnTo>
                      <a:pt x="265" y="330"/>
                    </a:lnTo>
                    <a:lnTo>
                      <a:pt x="263" y="334"/>
                    </a:lnTo>
                    <a:lnTo>
                      <a:pt x="263" y="335"/>
                    </a:lnTo>
                    <a:lnTo>
                      <a:pt x="263" y="337"/>
                    </a:lnTo>
                    <a:lnTo>
                      <a:pt x="263" y="339"/>
                    </a:lnTo>
                    <a:lnTo>
                      <a:pt x="263" y="341"/>
                    </a:lnTo>
                    <a:lnTo>
                      <a:pt x="265" y="344"/>
                    </a:lnTo>
                    <a:lnTo>
                      <a:pt x="265" y="347"/>
                    </a:lnTo>
                    <a:lnTo>
                      <a:pt x="266" y="351"/>
                    </a:lnTo>
                    <a:lnTo>
                      <a:pt x="267" y="354"/>
                    </a:lnTo>
                    <a:lnTo>
                      <a:pt x="268" y="357"/>
                    </a:lnTo>
                    <a:lnTo>
                      <a:pt x="268" y="358"/>
                    </a:lnTo>
                    <a:lnTo>
                      <a:pt x="272" y="362"/>
                    </a:lnTo>
                    <a:lnTo>
                      <a:pt x="274" y="365"/>
                    </a:lnTo>
                    <a:lnTo>
                      <a:pt x="275" y="366"/>
                    </a:lnTo>
                    <a:lnTo>
                      <a:pt x="279" y="372"/>
                    </a:lnTo>
                    <a:lnTo>
                      <a:pt x="282" y="376"/>
                    </a:lnTo>
                    <a:lnTo>
                      <a:pt x="284" y="379"/>
                    </a:lnTo>
                    <a:lnTo>
                      <a:pt x="287" y="381"/>
                    </a:lnTo>
                    <a:lnTo>
                      <a:pt x="291" y="385"/>
                    </a:lnTo>
                    <a:lnTo>
                      <a:pt x="294" y="387"/>
                    </a:lnTo>
                    <a:lnTo>
                      <a:pt x="295" y="389"/>
                    </a:lnTo>
                    <a:lnTo>
                      <a:pt x="299" y="390"/>
                    </a:lnTo>
                    <a:lnTo>
                      <a:pt x="303" y="391"/>
                    </a:lnTo>
                    <a:lnTo>
                      <a:pt x="305" y="392"/>
                    </a:lnTo>
                    <a:lnTo>
                      <a:pt x="308" y="394"/>
                    </a:lnTo>
                    <a:lnTo>
                      <a:pt x="310" y="395"/>
                    </a:lnTo>
                    <a:lnTo>
                      <a:pt x="313" y="395"/>
                    </a:lnTo>
                    <a:lnTo>
                      <a:pt x="317" y="395"/>
                    </a:lnTo>
                    <a:lnTo>
                      <a:pt x="319" y="395"/>
                    </a:lnTo>
                    <a:lnTo>
                      <a:pt x="322" y="395"/>
                    </a:lnTo>
                    <a:lnTo>
                      <a:pt x="324" y="396"/>
                    </a:lnTo>
                    <a:lnTo>
                      <a:pt x="326" y="396"/>
                    </a:lnTo>
                    <a:lnTo>
                      <a:pt x="331" y="399"/>
                    </a:lnTo>
                    <a:lnTo>
                      <a:pt x="333" y="399"/>
                    </a:lnTo>
                    <a:lnTo>
                      <a:pt x="336" y="400"/>
                    </a:lnTo>
                    <a:lnTo>
                      <a:pt x="337" y="400"/>
                    </a:lnTo>
                    <a:lnTo>
                      <a:pt x="338" y="401"/>
                    </a:lnTo>
                    <a:lnTo>
                      <a:pt x="339" y="400"/>
                    </a:lnTo>
                    <a:lnTo>
                      <a:pt x="342" y="394"/>
                    </a:lnTo>
                    <a:lnTo>
                      <a:pt x="343" y="392"/>
                    </a:lnTo>
                    <a:lnTo>
                      <a:pt x="346" y="391"/>
                    </a:lnTo>
                    <a:lnTo>
                      <a:pt x="348" y="391"/>
                    </a:lnTo>
                    <a:lnTo>
                      <a:pt x="351" y="391"/>
                    </a:lnTo>
                    <a:lnTo>
                      <a:pt x="352" y="391"/>
                    </a:lnTo>
                    <a:lnTo>
                      <a:pt x="352" y="390"/>
                    </a:lnTo>
                    <a:lnTo>
                      <a:pt x="355" y="384"/>
                    </a:lnTo>
                    <a:lnTo>
                      <a:pt x="356" y="381"/>
                    </a:lnTo>
                    <a:lnTo>
                      <a:pt x="357" y="379"/>
                    </a:lnTo>
                    <a:lnTo>
                      <a:pt x="357" y="377"/>
                    </a:lnTo>
                    <a:lnTo>
                      <a:pt x="357" y="375"/>
                    </a:lnTo>
                    <a:lnTo>
                      <a:pt x="357" y="373"/>
                    </a:lnTo>
                    <a:lnTo>
                      <a:pt x="358" y="372"/>
                    </a:lnTo>
                    <a:lnTo>
                      <a:pt x="357" y="371"/>
                    </a:lnTo>
                    <a:lnTo>
                      <a:pt x="356" y="371"/>
                    </a:lnTo>
                    <a:lnTo>
                      <a:pt x="355" y="372"/>
                    </a:lnTo>
                    <a:lnTo>
                      <a:pt x="351" y="371"/>
                    </a:lnTo>
                    <a:lnTo>
                      <a:pt x="350" y="371"/>
                    </a:lnTo>
                    <a:lnTo>
                      <a:pt x="343" y="371"/>
                    </a:lnTo>
                    <a:lnTo>
                      <a:pt x="341" y="371"/>
                    </a:lnTo>
                    <a:lnTo>
                      <a:pt x="339" y="370"/>
                    </a:lnTo>
                    <a:lnTo>
                      <a:pt x="339" y="368"/>
                    </a:lnTo>
                    <a:lnTo>
                      <a:pt x="339" y="366"/>
                    </a:lnTo>
                    <a:lnTo>
                      <a:pt x="341" y="363"/>
                    </a:lnTo>
                    <a:lnTo>
                      <a:pt x="342" y="363"/>
                    </a:lnTo>
                    <a:lnTo>
                      <a:pt x="346" y="362"/>
                    </a:lnTo>
                    <a:lnTo>
                      <a:pt x="346" y="361"/>
                    </a:lnTo>
                    <a:lnTo>
                      <a:pt x="346" y="360"/>
                    </a:lnTo>
                    <a:lnTo>
                      <a:pt x="346" y="358"/>
                    </a:lnTo>
                    <a:lnTo>
                      <a:pt x="343" y="358"/>
                    </a:lnTo>
                    <a:lnTo>
                      <a:pt x="342" y="357"/>
                    </a:lnTo>
                    <a:lnTo>
                      <a:pt x="342" y="356"/>
                    </a:lnTo>
                    <a:lnTo>
                      <a:pt x="343" y="354"/>
                    </a:lnTo>
                    <a:lnTo>
                      <a:pt x="347" y="354"/>
                    </a:lnTo>
                    <a:lnTo>
                      <a:pt x="347" y="352"/>
                    </a:lnTo>
                    <a:lnTo>
                      <a:pt x="347" y="351"/>
                    </a:lnTo>
                    <a:lnTo>
                      <a:pt x="347" y="348"/>
                    </a:lnTo>
                    <a:lnTo>
                      <a:pt x="347" y="347"/>
                    </a:lnTo>
                    <a:lnTo>
                      <a:pt x="347" y="344"/>
                    </a:lnTo>
                    <a:lnTo>
                      <a:pt x="346" y="343"/>
                    </a:lnTo>
                    <a:lnTo>
                      <a:pt x="343" y="342"/>
                    </a:lnTo>
                    <a:lnTo>
                      <a:pt x="346" y="341"/>
                    </a:lnTo>
                    <a:lnTo>
                      <a:pt x="347" y="337"/>
                    </a:lnTo>
                    <a:lnTo>
                      <a:pt x="347" y="335"/>
                    </a:lnTo>
                    <a:lnTo>
                      <a:pt x="347" y="334"/>
                    </a:lnTo>
                    <a:lnTo>
                      <a:pt x="347" y="333"/>
                    </a:lnTo>
                    <a:lnTo>
                      <a:pt x="346" y="330"/>
                    </a:lnTo>
                    <a:lnTo>
                      <a:pt x="346" y="329"/>
                    </a:lnTo>
                    <a:lnTo>
                      <a:pt x="347" y="328"/>
                    </a:lnTo>
                    <a:lnTo>
                      <a:pt x="348" y="327"/>
                    </a:lnTo>
                    <a:lnTo>
                      <a:pt x="348" y="324"/>
                    </a:lnTo>
                    <a:lnTo>
                      <a:pt x="350" y="322"/>
                    </a:lnTo>
                    <a:lnTo>
                      <a:pt x="351" y="324"/>
                    </a:lnTo>
                    <a:lnTo>
                      <a:pt x="351" y="325"/>
                    </a:lnTo>
                    <a:lnTo>
                      <a:pt x="351" y="327"/>
                    </a:lnTo>
                    <a:lnTo>
                      <a:pt x="352" y="328"/>
                    </a:lnTo>
                    <a:lnTo>
                      <a:pt x="355" y="328"/>
                    </a:lnTo>
                    <a:lnTo>
                      <a:pt x="356" y="327"/>
                    </a:lnTo>
                    <a:lnTo>
                      <a:pt x="358" y="325"/>
                    </a:lnTo>
                    <a:lnTo>
                      <a:pt x="361" y="327"/>
                    </a:lnTo>
                    <a:lnTo>
                      <a:pt x="362" y="327"/>
                    </a:lnTo>
                    <a:lnTo>
                      <a:pt x="362" y="325"/>
                    </a:lnTo>
                    <a:lnTo>
                      <a:pt x="362" y="322"/>
                    </a:lnTo>
                    <a:lnTo>
                      <a:pt x="362" y="320"/>
                    </a:lnTo>
                    <a:lnTo>
                      <a:pt x="364" y="319"/>
                    </a:lnTo>
                    <a:lnTo>
                      <a:pt x="365" y="320"/>
                    </a:lnTo>
                    <a:lnTo>
                      <a:pt x="366" y="320"/>
                    </a:lnTo>
                    <a:lnTo>
                      <a:pt x="369" y="320"/>
                    </a:lnTo>
                    <a:lnTo>
                      <a:pt x="370" y="319"/>
                    </a:lnTo>
                    <a:lnTo>
                      <a:pt x="371" y="318"/>
                    </a:lnTo>
                    <a:lnTo>
                      <a:pt x="372" y="315"/>
                    </a:lnTo>
                    <a:lnTo>
                      <a:pt x="372" y="311"/>
                    </a:lnTo>
                    <a:lnTo>
                      <a:pt x="372" y="309"/>
                    </a:lnTo>
                    <a:lnTo>
                      <a:pt x="370" y="309"/>
                    </a:lnTo>
                    <a:lnTo>
                      <a:pt x="369" y="306"/>
                    </a:lnTo>
                    <a:lnTo>
                      <a:pt x="367" y="305"/>
                    </a:lnTo>
                    <a:lnTo>
                      <a:pt x="367" y="304"/>
                    </a:lnTo>
                    <a:lnTo>
                      <a:pt x="367" y="303"/>
                    </a:lnTo>
                    <a:lnTo>
                      <a:pt x="366" y="300"/>
                    </a:lnTo>
                    <a:lnTo>
                      <a:pt x="366" y="299"/>
                    </a:lnTo>
                    <a:lnTo>
                      <a:pt x="365" y="297"/>
                    </a:lnTo>
                    <a:lnTo>
                      <a:pt x="366" y="296"/>
                    </a:lnTo>
                    <a:lnTo>
                      <a:pt x="366" y="292"/>
                    </a:lnTo>
                    <a:lnTo>
                      <a:pt x="366" y="291"/>
                    </a:lnTo>
                    <a:lnTo>
                      <a:pt x="366" y="289"/>
                    </a:lnTo>
                    <a:lnTo>
                      <a:pt x="366" y="286"/>
                    </a:lnTo>
                    <a:lnTo>
                      <a:pt x="365" y="286"/>
                    </a:lnTo>
                    <a:lnTo>
                      <a:pt x="364" y="285"/>
                    </a:lnTo>
                    <a:lnTo>
                      <a:pt x="358" y="285"/>
                    </a:lnTo>
                    <a:lnTo>
                      <a:pt x="356" y="285"/>
                    </a:lnTo>
                    <a:lnTo>
                      <a:pt x="355" y="285"/>
                    </a:lnTo>
                    <a:lnTo>
                      <a:pt x="352" y="285"/>
                    </a:lnTo>
                    <a:lnTo>
                      <a:pt x="351" y="285"/>
                    </a:lnTo>
                    <a:lnTo>
                      <a:pt x="351" y="284"/>
                    </a:lnTo>
                    <a:lnTo>
                      <a:pt x="350" y="282"/>
                    </a:lnTo>
                    <a:lnTo>
                      <a:pt x="350" y="280"/>
                    </a:lnTo>
                    <a:lnTo>
                      <a:pt x="350" y="277"/>
                    </a:lnTo>
                    <a:lnTo>
                      <a:pt x="348" y="275"/>
                    </a:lnTo>
                    <a:lnTo>
                      <a:pt x="347" y="272"/>
                    </a:lnTo>
                    <a:lnTo>
                      <a:pt x="346" y="271"/>
                    </a:lnTo>
                    <a:lnTo>
                      <a:pt x="343" y="271"/>
                    </a:lnTo>
                    <a:lnTo>
                      <a:pt x="342" y="271"/>
                    </a:lnTo>
                    <a:lnTo>
                      <a:pt x="341" y="271"/>
                    </a:lnTo>
                    <a:lnTo>
                      <a:pt x="339" y="272"/>
                    </a:lnTo>
                    <a:lnTo>
                      <a:pt x="339" y="273"/>
                    </a:lnTo>
                    <a:lnTo>
                      <a:pt x="339" y="277"/>
                    </a:lnTo>
                    <a:lnTo>
                      <a:pt x="337" y="280"/>
                    </a:lnTo>
                    <a:lnTo>
                      <a:pt x="336" y="277"/>
                    </a:lnTo>
                    <a:lnTo>
                      <a:pt x="336" y="275"/>
                    </a:lnTo>
                    <a:lnTo>
                      <a:pt x="336" y="273"/>
                    </a:lnTo>
                    <a:lnTo>
                      <a:pt x="334" y="272"/>
                    </a:lnTo>
                    <a:lnTo>
                      <a:pt x="334" y="271"/>
                    </a:lnTo>
                    <a:lnTo>
                      <a:pt x="332" y="271"/>
                    </a:lnTo>
                    <a:lnTo>
                      <a:pt x="332" y="270"/>
                    </a:lnTo>
                    <a:lnTo>
                      <a:pt x="331" y="267"/>
                    </a:lnTo>
                    <a:lnTo>
                      <a:pt x="332" y="266"/>
                    </a:lnTo>
                    <a:lnTo>
                      <a:pt x="332" y="265"/>
                    </a:lnTo>
                    <a:lnTo>
                      <a:pt x="334" y="265"/>
                    </a:lnTo>
                    <a:lnTo>
                      <a:pt x="334" y="262"/>
                    </a:lnTo>
                    <a:lnTo>
                      <a:pt x="333" y="258"/>
                    </a:lnTo>
                    <a:lnTo>
                      <a:pt x="332" y="257"/>
                    </a:lnTo>
                    <a:lnTo>
                      <a:pt x="331" y="254"/>
                    </a:lnTo>
                    <a:lnTo>
                      <a:pt x="332" y="251"/>
                    </a:lnTo>
                    <a:lnTo>
                      <a:pt x="334" y="251"/>
                    </a:lnTo>
                    <a:lnTo>
                      <a:pt x="336" y="246"/>
                    </a:lnTo>
                    <a:lnTo>
                      <a:pt x="337" y="243"/>
                    </a:lnTo>
                    <a:lnTo>
                      <a:pt x="338" y="242"/>
                    </a:lnTo>
                    <a:lnTo>
                      <a:pt x="341" y="239"/>
                    </a:lnTo>
                    <a:lnTo>
                      <a:pt x="343" y="239"/>
                    </a:lnTo>
                    <a:lnTo>
                      <a:pt x="346" y="239"/>
                    </a:lnTo>
                    <a:lnTo>
                      <a:pt x="347" y="239"/>
                    </a:lnTo>
                    <a:lnTo>
                      <a:pt x="350" y="239"/>
                    </a:lnTo>
                    <a:lnTo>
                      <a:pt x="352" y="239"/>
                    </a:lnTo>
                    <a:lnTo>
                      <a:pt x="353" y="239"/>
                    </a:lnTo>
                    <a:lnTo>
                      <a:pt x="357" y="238"/>
                    </a:lnTo>
                    <a:lnTo>
                      <a:pt x="361" y="235"/>
                    </a:lnTo>
                    <a:lnTo>
                      <a:pt x="361" y="233"/>
                    </a:lnTo>
                    <a:lnTo>
                      <a:pt x="361" y="229"/>
                    </a:lnTo>
                    <a:lnTo>
                      <a:pt x="361" y="227"/>
                    </a:lnTo>
                    <a:lnTo>
                      <a:pt x="358" y="225"/>
                    </a:lnTo>
                    <a:lnTo>
                      <a:pt x="357" y="225"/>
                    </a:lnTo>
                    <a:lnTo>
                      <a:pt x="358" y="223"/>
                    </a:lnTo>
                    <a:lnTo>
                      <a:pt x="358" y="220"/>
                    </a:lnTo>
                    <a:lnTo>
                      <a:pt x="362" y="215"/>
                    </a:lnTo>
                    <a:lnTo>
                      <a:pt x="364" y="214"/>
                    </a:lnTo>
                    <a:lnTo>
                      <a:pt x="365" y="211"/>
                    </a:lnTo>
                    <a:lnTo>
                      <a:pt x="365" y="209"/>
                    </a:lnTo>
                    <a:lnTo>
                      <a:pt x="365" y="207"/>
                    </a:lnTo>
                    <a:lnTo>
                      <a:pt x="364" y="206"/>
                    </a:lnTo>
                    <a:lnTo>
                      <a:pt x="365" y="205"/>
                    </a:lnTo>
                    <a:lnTo>
                      <a:pt x="366" y="201"/>
                    </a:lnTo>
                    <a:lnTo>
                      <a:pt x="366" y="199"/>
                    </a:lnTo>
                    <a:lnTo>
                      <a:pt x="366" y="197"/>
                    </a:lnTo>
                    <a:lnTo>
                      <a:pt x="364" y="197"/>
                    </a:lnTo>
                    <a:lnTo>
                      <a:pt x="364" y="196"/>
                    </a:lnTo>
                    <a:lnTo>
                      <a:pt x="362" y="195"/>
                    </a:lnTo>
                    <a:lnTo>
                      <a:pt x="362" y="192"/>
                    </a:lnTo>
                    <a:lnTo>
                      <a:pt x="364" y="191"/>
                    </a:lnTo>
                    <a:lnTo>
                      <a:pt x="365" y="187"/>
                    </a:lnTo>
                    <a:lnTo>
                      <a:pt x="366" y="183"/>
                    </a:lnTo>
                    <a:lnTo>
                      <a:pt x="365" y="181"/>
                    </a:lnTo>
                    <a:lnTo>
                      <a:pt x="362" y="180"/>
                    </a:lnTo>
                    <a:lnTo>
                      <a:pt x="361" y="178"/>
                    </a:lnTo>
                    <a:lnTo>
                      <a:pt x="361" y="177"/>
                    </a:lnTo>
                    <a:lnTo>
                      <a:pt x="362" y="173"/>
                    </a:lnTo>
                    <a:lnTo>
                      <a:pt x="364" y="172"/>
                    </a:lnTo>
                    <a:lnTo>
                      <a:pt x="362" y="169"/>
                    </a:lnTo>
                    <a:lnTo>
                      <a:pt x="362" y="168"/>
                    </a:lnTo>
                    <a:lnTo>
                      <a:pt x="361" y="166"/>
                    </a:lnTo>
                    <a:lnTo>
                      <a:pt x="361" y="164"/>
                    </a:lnTo>
                    <a:lnTo>
                      <a:pt x="361" y="163"/>
                    </a:lnTo>
                    <a:lnTo>
                      <a:pt x="362" y="162"/>
                    </a:lnTo>
                    <a:lnTo>
                      <a:pt x="362" y="158"/>
                    </a:lnTo>
                    <a:lnTo>
                      <a:pt x="364" y="157"/>
                    </a:lnTo>
                    <a:lnTo>
                      <a:pt x="365" y="156"/>
                    </a:lnTo>
                    <a:lnTo>
                      <a:pt x="367" y="156"/>
                    </a:lnTo>
                    <a:lnTo>
                      <a:pt x="369" y="156"/>
                    </a:lnTo>
                    <a:lnTo>
                      <a:pt x="370" y="154"/>
                    </a:lnTo>
                    <a:lnTo>
                      <a:pt x="370" y="153"/>
                    </a:lnTo>
                    <a:lnTo>
                      <a:pt x="371" y="150"/>
                    </a:lnTo>
                    <a:lnTo>
                      <a:pt x="371" y="148"/>
                    </a:lnTo>
                    <a:lnTo>
                      <a:pt x="371" y="147"/>
                    </a:lnTo>
                    <a:lnTo>
                      <a:pt x="372" y="145"/>
                    </a:lnTo>
                    <a:lnTo>
                      <a:pt x="375" y="143"/>
                    </a:lnTo>
                    <a:lnTo>
                      <a:pt x="377" y="143"/>
                    </a:lnTo>
                    <a:lnTo>
                      <a:pt x="379" y="143"/>
                    </a:lnTo>
                    <a:lnTo>
                      <a:pt x="379" y="140"/>
                    </a:lnTo>
                    <a:lnTo>
                      <a:pt x="380" y="139"/>
                    </a:lnTo>
                    <a:lnTo>
                      <a:pt x="381" y="137"/>
                    </a:lnTo>
                    <a:lnTo>
                      <a:pt x="381" y="135"/>
                    </a:lnTo>
                    <a:lnTo>
                      <a:pt x="380" y="135"/>
                    </a:lnTo>
                    <a:lnTo>
                      <a:pt x="379" y="137"/>
                    </a:lnTo>
                    <a:lnTo>
                      <a:pt x="377" y="137"/>
                    </a:lnTo>
                    <a:lnTo>
                      <a:pt x="375" y="138"/>
                    </a:lnTo>
                    <a:lnTo>
                      <a:pt x="371" y="138"/>
                    </a:lnTo>
                    <a:lnTo>
                      <a:pt x="370" y="138"/>
                    </a:lnTo>
                    <a:lnTo>
                      <a:pt x="369" y="138"/>
                    </a:lnTo>
                    <a:lnTo>
                      <a:pt x="366" y="139"/>
                    </a:lnTo>
                    <a:lnTo>
                      <a:pt x="365" y="139"/>
                    </a:lnTo>
                    <a:lnTo>
                      <a:pt x="364" y="138"/>
                    </a:lnTo>
                    <a:lnTo>
                      <a:pt x="364" y="137"/>
                    </a:lnTo>
                    <a:lnTo>
                      <a:pt x="364" y="134"/>
                    </a:lnTo>
                    <a:lnTo>
                      <a:pt x="361" y="133"/>
                    </a:lnTo>
                    <a:lnTo>
                      <a:pt x="356" y="133"/>
                    </a:lnTo>
                    <a:lnTo>
                      <a:pt x="353" y="131"/>
                    </a:lnTo>
                    <a:lnTo>
                      <a:pt x="355" y="129"/>
                    </a:lnTo>
                    <a:lnTo>
                      <a:pt x="355" y="128"/>
                    </a:lnTo>
                    <a:lnTo>
                      <a:pt x="355" y="126"/>
                    </a:lnTo>
                    <a:lnTo>
                      <a:pt x="356" y="125"/>
                    </a:lnTo>
                    <a:lnTo>
                      <a:pt x="358" y="125"/>
                    </a:lnTo>
                    <a:lnTo>
                      <a:pt x="361" y="125"/>
                    </a:lnTo>
                    <a:lnTo>
                      <a:pt x="364" y="126"/>
                    </a:lnTo>
                    <a:lnTo>
                      <a:pt x="365" y="126"/>
                    </a:lnTo>
                    <a:lnTo>
                      <a:pt x="364" y="123"/>
                    </a:lnTo>
                    <a:lnTo>
                      <a:pt x="364" y="121"/>
                    </a:lnTo>
                    <a:lnTo>
                      <a:pt x="365" y="120"/>
                    </a:lnTo>
                    <a:lnTo>
                      <a:pt x="367" y="119"/>
                    </a:lnTo>
                    <a:lnTo>
                      <a:pt x="369" y="119"/>
                    </a:lnTo>
                    <a:lnTo>
                      <a:pt x="371" y="118"/>
                    </a:lnTo>
                    <a:lnTo>
                      <a:pt x="375" y="118"/>
                    </a:lnTo>
                    <a:lnTo>
                      <a:pt x="376" y="118"/>
                    </a:lnTo>
                    <a:lnTo>
                      <a:pt x="379" y="118"/>
                    </a:lnTo>
                    <a:lnTo>
                      <a:pt x="381" y="116"/>
                    </a:lnTo>
                    <a:lnTo>
                      <a:pt x="384" y="118"/>
                    </a:lnTo>
                    <a:lnTo>
                      <a:pt x="386" y="120"/>
                    </a:lnTo>
                    <a:lnTo>
                      <a:pt x="390" y="120"/>
                    </a:lnTo>
                    <a:lnTo>
                      <a:pt x="391" y="119"/>
                    </a:lnTo>
                    <a:lnTo>
                      <a:pt x="393" y="118"/>
                    </a:lnTo>
                    <a:lnTo>
                      <a:pt x="395" y="114"/>
                    </a:lnTo>
                    <a:lnTo>
                      <a:pt x="396" y="114"/>
                    </a:lnTo>
                    <a:lnTo>
                      <a:pt x="400" y="112"/>
                    </a:lnTo>
                    <a:lnTo>
                      <a:pt x="402" y="112"/>
                    </a:lnTo>
                    <a:lnTo>
                      <a:pt x="403" y="111"/>
                    </a:lnTo>
                    <a:lnTo>
                      <a:pt x="403" y="109"/>
                    </a:lnTo>
                    <a:lnTo>
                      <a:pt x="405" y="106"/>
                    </a:lnTo>
                    <a:lnTo>
                      <a:pt x="405" y="104"/>
                    </a:lnTo>
                    <a:lnTo>
                      <a:pt x="403" y="101"/>
                    </a:lnTo>
                    <a:lnTo>
                      <a:pt x="403" y="99"/>
                    </a:lnTo>
                    <a:lnTo>
                      <a:pt x="402" y="97"/>
                    </a:lnTo>
                    <a:lnTo>
                      <a:pt x="403" y="91"/>
                    </a:lnTo>
                    <a:lnTo>
                      <a:pt x="403" y="92"/>
                    </a:lnTo>
                    <a:lnTo>
                      <a:pt x="402" y="91"/>
                    </a:lnTo>
                    <a:lnTo>
                      <a:pt x="400" y="92"/>
                    </a:lnTo>
                    <a:lnTo>
                      <a:pt x="398" y="92"/>
                    </a:lnTo>
                    <a:lnTo>
                      <a:pt x="396" y="91"/>
                    </a:lnTo>
                    <a:lnTo>
                      <a:pt x="394" y="90"/>
                    </a:lnTo>
                    <a:lnTo>
                      <a:pt x="393" y="88"/>
                    </a:lnTo>
                    <a:lnTo>
                      <a:pt x="391" y="87"/>
                    </a:lnTo>
                    <a:lnTo>
                      <a:pt x="391" y="86"/>
                    </a:lnTo>
                    <a:lnTo>
                      <a:pt x="388" y="87"/>
                    </a:lnTo>
                    <a:lnTo>
                      <a:pt x="386" y="87"/>
                    </a:lnTo>
                    <a:lnTo>
                      <a:pt x="385" y="83"/>
                    </a:lnTo>
                    <a:lnTo>
                      <a:pt x="385" y="82"/>
                    </a:lnTo>
                    <a:lnTo>
                      <a:pt x="383" y="81"/>
                    </a:lnTo>
                    <a:lnTo>
                      <a:pt x="381" y="78"/>
                    </a:lnTo>
                    <a:lnTo>
                      <a:pt x="381" y="77"/>
                    </a:lnTo>
                    <a:lnTo>
                      <a:pt x="380" y="72"/>
                    </a:lnTo>
                    <a:lnTo>
                      <a:pt x="380" y="68"/>
                    </a:lnTo>
                    <a:lnTo>
                      <a:pt x="377" y="66"/>
                    </a:lnTo>
                    <a:lnTo>
                      <a:pt x="376" y="63"/>
                    </a:lnTo>
                    <a:lnTo>
                      <a:pt x="375" y="62"/>
                    </a:lnTo>
                    <a:lnTo>
                      <a:pt x="375" y="61"/>
                    </a:lnTo>
                    <a:lnTo>
                      <a:pt x="372" y="58"/>
                    </a:lnTo>
                    <a:lnTo>
                      <a:pt x="372" y="57"/>
                    </a:lnTo>
                    <a:lnTo>
                      <a:pt x="372" y="53"/>
                    </a:lnTo>
                    <a:lnTo>
                      <a:pt x="371" y="52"/>
                    </a:lnTo>
                    <a:lnTo>
                      <a:pt x="369" y="50"/>
                    </a:lnTo>
                    <a:lnTo>
                      <a:pt x="366" y="50"/>
                    </a:lnTo>
                    <a:lnTo>
                      <a:pt x="364" y="52"/>
                    </a:lnTo>
                    <a:lnTo>
                      <a:pt x="361" y="52"/>
                    </a:lnTo>
                    <a:lnTo>
                      <a:pt x="358" y="52"/>
                    </a:lnTo>
                    <a:lnTo>
                      <a:pt x="357" y="52"/>
                    </a:lnTo>
                    <a:lnTo>
                      <a:pt x="356" y="50"/>
                    </a:lnTo>
                    <a:lnTo>
                      <a:pt x="356" y="49"/>
                    </a:lnTo>
                    <a:lnTo>
                      <a:pt x="355" y="49"/>
                    </a:lnTo>
                    <a:lnTo>
                      <a:pt x="353" y="50"/>
                    </a:lnTo>
                    <a:lnTo>
                      <a:pt x="353" y="52"/>
                    </a:lnTo>
                    <a:lnTo>
                      <a:pt x="353" y="53"/>
                    </a:lnTo>
                    <a:lnTo>
                      <a:pt x="353" y="54"/>
                    </a:lnTo>
                    <a:lnTo>
                      <a:pt x="352" y="54"/>
                    </a:lnTo>
                    <a:lnTo>
                      <a:pt x="350" y="53"/>
                    </a:lnTo>
                    <a:lnTo>
                      <a:pt x="350" y="52"/>
                    </a:lnTo>
                    <a:lnTo>
                      <a:pt x="348" y="49"/>
                    </a:lnTo>
                    <a:lnTo>
                      <a:pt x="346" y="48"/>
                    </a:lnTo>
                    <a:lnTo>
                      <a:pt x="342" y="47"/>
                    </a:lnTo>
                    <a:lnTo>
                      <a:pt x="341" y="45"/>
                    </a:lnTo>
                    <a:lnTo>
                      <a:pt x="339" y="43"/>
                    </a:lnTo>
                    <a:lnTo>
                      <a:pt x="337" y="43"/>
                    </a:lnTo>
                    <a:lnTo>
                      <a:pt x="336" y="42"/>
                    </a:lnTo>
                    <a:lnTo>
                      <a:pt x="334" y="42"/>
                    </a:lnTo>
                    <a:lnTo>
                      <a:pt x="332" y="42"/>
                    </a:lnTo>
                    <a:lnTo>
                      <a:pt x="326" y="43"/>
                    </a:lnTo>
                    <a:lnTo>
                      <a:pt x="323" y="43"/>
                    </a:lnTo>
                    <a:lnTo>
                      <a:pt x="319" y="44"/>
                    </a:lnTo>
                    <a:lnTo>
                      <a:pt x="317" y="44"/>
                    </a:lnTo>
                    <a:lnTo>
                      <a:pt x="314" y="44"/>
                    </a:lnTo>
                    <a:lnTo>
                      <a:pt x="313" y="43"/>
                    </a:lnTo>
                    <a:lnTo>
                      <a:pt x="312" y="42"/>
                    </a:lnTo>
                    <a:lnTo>
                      <a:pt x="310" y="39"/>
                    </a:lnTo>
                    <a:lnTo>
                      <a:pt x="312" y="38"/>
                    </a:lnTo>
                    <a:lnTo>
                      <a:pt x="313" y="35"/>
                    </a:lnTo>
                    <a:lnTo>
                      <a:pt x="313" y="31"/>
                    </a:lnTo>
                    <a:lnTo>
                      <a:pt x="309" y="30"/>
                    </a:lnTo>
                    <a:lnTo>
                      <a:pt x="308" y="28"/>
                    </a:lnTo>
                    <a:lnTo>
                      <a:pt x="307" y="25"/>
                    </a:lnTo>
                    <a:lnTo>
                      <a:pt x="307" y="23"/>
                    </a:lnTo>
                    <a:lnTo>
                      <a:pt x="307" y="21"/>
                    </a:lnTo>
                    <a:lnTo>
                      <a:pt x="305" y="20"/>
                    </a:lnTo>
                    <a:lnTo>
                      <a:pt x="303" y="19"/>
                    </a:lnTo>
                    <a:lnTo>
                      <a:pt x="299" y="20"/>
                    </a:lnTo>
                    <a:lnTo>
                      <a:pt x="298" y="21"/>
                    </a:lnTo>
                    <a:lnTo>
                      <a:pt x="296" y="23"/>
                    </a:lnTo>
                    <a:lnTo>
                      <a:pt x="296" y="24"/>
                    </a:lnTo>
                    <a:lnTo>
                      <a:pt x="294" y="28"/>
                    </a:lnTo>
                    <a:lnTo>
                      <a:pt x="291" y="28"/>
                    </a:lnTo>
                    <a:lnTo>
                      <a:pt x="290" y="29"/>
                    </a:lnTo>
                    <a:lnTo>
                      <a:pt x="287" y="30"/>
                    </a:lnTo>
                    <a:lnTo>
                      <a:pt x="287" y="31"/>
                    </a:lnTo>
                    <a:lnTo>
                      <a:pt x="286" y="33"/>
                    </a:lnTo>
                    <a:lnTo>
                      <a:pt x="282" y="31"/>
                    </a:lnTo>
                    <a:lnTo>
                      <a:pt x="279" y="30"/>
                    </a:lnTo>
                    <a:lnTo>
                      <a:pt x="277" y="29"/>
                    </a:lnTo>
                    <a:lnTo>
                      <a:pt x="275" y="28"/>
                    </a:lnTo>
                    <a:lnTo>
                      <a:pt x="272" y="24"/>
                    </a:lnTo>
                    <a:lnTo>
                      <a:pt x="271" y="23"/>
                    </a:lnTo>
                    <a:lnTo>
                      <a:pt x="268" y="23"/>
                    </a:lnTo>
                    <a:lnTo>
                      <a:pt x="266" y="24"/>
                    </a:lnTo>
                    <a:lnTo>
                      <a:pt x="266" y="25"/>
                    </a:lnTo>
                    <a:lnTo>
                      <a:pt x="266" y="29"/>
                    </a:lnTo>
                    <a:lnTo>
                      <a:pt x="266" y="31"/>
                    </a:lnTo>
                    <a:lnTo>
                      <a:pt x="266" y="33"/>
                    </a:lnTo>
                    <a:lnTo>
                      <a:pt x="265" y="34"/>
                    </a:lnTo>
                    <a:lnTo>
                      <a:pt x="263" y="34"/>
                    </a:lnTo>
                    <a:lnTo>
                      <a:pt x="260" y="34"/>
                    </a:lnTo>
                    <a:lnTo>
                      <a:pt x="258" y="35"/>
                    </a:lnTo>
                    <a:lnTo>
                      <a:pt x="257" y="35"/>
                    </a:lnTo>
                    <a:lnTo>
                      <a:pt x="255" y="34"/>
                    </a:lnTo>
                    <a:lnTo>
                      <a:pt x="253" y="31"/>
                    </a:lnTo>
                    <a:lnTo>
                      <a:pt x="251" y="33"/>
                    </a:lnTo>
                    <a:lnTo>
                      <a:pt x="249" y="34"/>
                    </a:lnTo>
                    <a:lnTo>
                      <a:pt x="247" y="34"/>
                    </a:lnTo>
                    <a:lnTo>
                      <a:pt x="246" y="35"/>
                    </a:lnTo>
                    <a:lnTo>
                      <a:pt x="244" y="36"/>
                    </a:lnTo>
                    <a:lnTo>
                      <a:pt x="246" y="38"/>
                    </a:lnTo>
                    <a:lnTo>
                      <a:pt x="246" y="42"/>
                    </a:lnTo>
                    <a:lnTo>
                      <a:pt x="246" y="43"/>
                    </a:lnTo>
                    <a:lnTo>
                      <a:pt x="244" y="45"/>
                    </a:lnTo>
                    <a:lnTo>
                      <a:pt x="244" y="48"/>
                    </a:lnTo>
                    <a:lnTo>
                      <a:pt x="242" y="49"/>
                    </a:lnTo>
                    <a:lnTo>
                      <a:pt x="242" y="50"/>
                    </a:lnTo>
                    <a:lnTo>
                      <a:pt x="243" y="50"/>
                    </a:lnTo>
                    <a:lnTo>
                      <a:pt x="244" y="50"/>
                    </a:lnTo>
                    <a:lnTo>
                      <a:pt x="246" y="53"/>
                    </a:lnTo>
                    <a:lnTo>
                      <a:pt x="246" y="54"/>
                    </a:lnTo>
                    <a:lnTo>
                      <a:pt x="246" y="58"/>
                    </a:lnTo>
                    <a:lnTo>
                      <a:pt x="244" y="58"/>
                    </a:lnTo>
                    <a:lnTo>
                      <a:pt x="242" y="58"/>
                    </a:lnTo>
                    <a:lnTo>
                      <a:pt x="239" y="59"/>
                    </a:lnTo>
                    <a:lnTo>
                      <a:pt x="238" y="59"/>
                    </a:lnTo>
                    <a:lnTo>
                      <a:pt x="238" y="58"/>
                    </a:lnTo>
                    <a:lnTo>
                      <a:pt x="239" y="57"/>
                    </a:lnTo>
                    <a:lnTo>
                      <a:pt x="239" y="54"/>
                    </a:lnTo>
                    <a:lnTo>
                      <a:pt x="237" y="53"/>
                    </a:lnTo>
                    <a:lnTo>
                      <a:pt x="236" y="53"/>
                    </a:lnTo>
                    <a:lnTo>
                      <a:pt x="236" y="52"/>
                    </a:lnTo>
                    <a:lnTo>
                      <a:pt x="234" y="52"/>
                    </a:lnTo>
                    <a:lnTo>
                      <a:pt x="232" y="53"/>
                    </a:lnTo>
                    <a:lnTo>
                      <a:pt x="229" y="54"/>
                    </a:lnTo>
                    <a:lnTo>
                      <a:pt x="228" y="53"/>
                    </a:lnTo>
                    <a:lnTo>
                      <a:pt x="227" y="54"/>
                    </a:lnTo>
                    <a:lnTo>
                      <a:pt x="223" y="54"/>
                    </a:lnTo>
                    <a:lnTo>
                      <a:pt x="220" y="58"/>
                    </a:lnTo>
                    <a:lnTo>
                      <a:pt x="218" y="59"/>
                    </a:lnTo>
                    <a:lnTo>
                      <a:pt x="217" y="59"/>
                    </a:lnTo>
                    <a:lnTo>
                      <a:pt x="215" y="58"/>
                    </a:lnTo>
                    <a:lnTo>
                      <a:pt x="215" y="57"/>
                    </a:lnTo>
                    <a:lnTo>
                      <a:pt x="214" y="57"/>
                    </a:lnTo>
                    <a:lnTo>
                      <a:pt x="213" y="57"/>
                    </a:lnTo>
                    <a:lnTo>
                      <a:pt x="211" y="59"/>
                    </a:lnTo>
                    <a:lnTo>
                      <a:pt x="211" y="61"/>
                    </a:lnTo>
                    <a:lnTo>
                      <a:pt x="209" y="62"/>
                    </a:lnTo>
                    <a:lnTo>
                      <a:pt x="208" y="63"/>
                    </a:lnTo>
                    <a:lnTo>
                      <a:pt x="206" y="63"/>
                    </a:lnTo>
                    <a:lnTo>
                      <a:pt x="205" y="63"/>
                    </a:lnTo>
                    <a:lnTo>
                      <a:pt x="203" y="63"/>
                    </a:lnTo>
                    <a:lnTo>
                      <a:pt x="201" y="59"/>
                    </a:lnTo>
                    <a:lnTo>
                      <a:pt x="200" y="58"/>
                    </a:lnTo>
                    <a:lnTo>
                      <a:pt x="199" y="57"/>
                    </a:lnTo>
                    <a:lnTo>
                      <a:pt x="198" y="53"/>
                    </a:lnTo>
                    <a:lnTo>
                      <a:pt x="198" y="52"/>
                    </a:lnTo>
                    <a:lnTo>
                      <a:pt x="199" y="50"/>
                    </a:lnTo>
                    <a:lnTo>
                      <a:pt x="200" y="49"/>
                    </a:lnTo>
                    <a:lnTo>
                      <a:pt x="199" y="48"/>
                    </a:lnTo>
                    <a:lnTo>
                      <a:pt x="199" y="45"/>
                    </a:lnTo>
                    <a:lnTo>
                      <a:pt x="198" y="42"/>
                    </a:lnTo>
                    <a:lnTo>
                      <a:pt x="198" y="39"/>
                    </a:lnTo>
                    <a:lnTo>
                      <a:pt x="198" y="38"/>
                    </a:lnTo>
                    <a:lnTo>
                      <a:pt x="198" y="35"/>
                    </a:lnTo>
                    <a:lnTo>
                      <a:pt x="199" y="34"/>
                    </a:lnTo>
                    <a:lnTo>
                      <a:pt x="200" y="34"/>
                    </a:lnTo>
                    <a:lnTo>
                      <a:pt x="200" y="31"/>
                    </a:lnTo>
                    <a:lnTo>
                      <a:pt x="200" y="29"/>
                    </a:lnTo>
                    <a:lnTo>
                      <a:pt x="199" y="28"/>
                    </a:lnTo>
                    <a:lnTo>
                      <a:pt x="198" y="28"/>
                    </a:lnTo>
                    <a:lnTo>
                      <a:pt x="195" y="25"/>
                    </a:lnTo>
                    <a:lnTo>
                      <a:pt x="195" y="24"/>
                    </a:lnTo>
                    <a:lnTo>
                      <a:pt x="195" y="21"/>
                    </a:lnTo>
                    <a:lnTo>
                      <a:pt x="195" y="20"/>
                    </a:lnTo>
                    <a:lnTo>
                      <a:pt x="198" y="19"/>
                    </a:lnTo>
                    <a:lnTo>
                      <a:pt x="199" y="17"/>
                    </a:lnTo>
                    <a:lnTo>
                      <a:pt x="199" y="16"/>
                    </a:lnTo>
                    <a:lnTo>
                      <a:pt x="198" y="14"/>
                    </a:lnTo>
                    <a:lnTo>
                      <a:pt x="194" y="14"/>
                    </a:lnTo>
                    <a:lnTo>
                      <a:pt x="192" y="14"/>
                    </a:lnTo>
                    <a:lnTo>
                      <a:pt x="192" y="12"/>
                    </a:lnTo>
                    <a:lnTo>
                      <a:pt x="191" y="10"/>
                    </a:lnTo>
                    <a:lnTo>
                      <a:pt x="189" y="10"/>
                    </a:lnTo>
                    <a:lnTo>
                      <a:pt x="186" y="9"/>
                    </a:lnTo>
                    <a:lnTo>
                      <a:pt x="184" y="10"/>
                    </a:lnTo>
                    <a:lnTo>
                      <a:pt x="180" y="10"/>
                    </a:lnTo>
                    <a:lnTo>
                      <a:pt x="178" y="10"/>
                    </a:lnTo>
                    <a:lnTo>
                      <a:pt x="176" y="15"/>
                    </a:lnTo>
                    <a:lnTo>
                      <a:pt x="176" y="17"/>
                    </a:lnTo>
                    <a:lnTo>
                      <a:pt x="175" y="19"/>
                    </a:lnTo>
                    <a:lnTo>
                      <a:pt x="172" y="21"/>
                    </a:lnTo>
                    <a:lnTo>
                      <a:pt x="171" y="21"/>
                    </a:lnTo>
                    <a:lnTo>
                      <a:pt x="170" y="23"/>
                    </a:lnTo>
                    <a:lnTo>
                      <a:pt x="167" y="23"/>
                    </a:lnTo>
                    <a:lnTo>
                      <a:pt x="165" y="21"/>
                    </a:lnTo>
                    <a:lnTo>
                      <a:pt x="165" y="20"/>
                    </a:lnTo>
                    <a:lnTo>
                      <a:pt x="165" y="17"/>
                    </a:lnTo>
                    <a:lnTo>
                      <a:pt x="167" y="16"/>
                    </a:lnTo>
                    <a:lnTo>
                      <a:pt x="167" y="14"/>
                    </a:lnTo>
                    <a:lnTo>
                      <a:pt x="165" y="12"/>
                    </a:lnTo>
                    <a:lnTo>
                      <a:pt x="163" y="10"/>
                    </a:lnTo>
                    <a:lnTo>
                      <a:pt x="161" y="9"/>
                    </a:lnTo>
                    <a:lnTo>
                      <a:pt x="159" y="7"/>
                    </a:lnTo>
                    <a:lnTo>
                      <a:pt x="157" y="7"/>
                    </a:lnTo>
                    <a:lnTo>
                      <a:pt x="153" y="7"/>
                    </a:lnTo>
                    <a:lnTo>
                      <a:pt x="151" y="7"/>
                    </a:lnTo>
                    <a:lnTo>
                      <a:pt x="147" y="9"/>
                    </a:lnTo>
                    <a:lnTo>
                      <a:pt x="146" y="7"/>
                    </a:lnTo>
                    <a:lnTo>
                      <a:pt x="143" y="6"/>
                    </a:lnTo>
                    <a:lnTo>
                      <a:pt x="140" y="5"/>
                    </a:lnTo>
                    <a:lnTo>
                      <a:pt x="135" y="5"/>
                    </a:lnTo>
                    <a:lnTo>
                      <a:pt x="133" y="4"/>
                    </a:lnTo>
                    <a:lnTo>
                      <a:pt x="130" y="2"/>
                    </a:lnTo>
                    <a:lnTo>
                      <a:pt x="128" y="0"/>
                    </a:lnTo>
                    <a:lnTo>
                      <a:pt x="127" y="0"/>
                    </a:lnTo>
                    <a:lnTo>
                      <a:pt x="124" y="0"/>
                    </a:lnTo>
                    <a:lnTo>
                      <a:pt x="123" y="0"/>
                    </a:lnTo>
                    <a:lnTo>
                      <a:pt x="120" y="1"/>
                    </a:lnTo>
                    <a:lnTo>
                      <a:pt x="119" y="4"/>
                    </a:lnTo>
                    <a:lnTo>
                      <a:pt x="118" y="5"/>
                    </a:lnTo>
                    <a:lnTo>
                      <a:pt x="115" y="6"/>
                    </a:lnTo>
                    <a:lnTo>
                      <a:pt x="115" y="7"/>
                    </a:lnTo>
                    <a:lnTo>
                      <a:pt x="115" y="9"/>
                    </a:lnTo>
                    <a:lnTo>
                      <a:pt x="115" y="12"/>
                    </a:lnTo>
                    <a:lnTo>
                      <a:pt x="116" y="14"/>
                    </a:lnTo>
                    <a:lnTo>
                      <a:pt x="115" y="16"/>
                    </a:lnTo>
                    <a:lnTo>
                      <a:pt x="113" y="20"/>
                    </a:lnTo>
                    <a:lnTo>
                      <a:pt x="110" y="21"/>
                    </a:lnTo>
                    <a:lnTo>
                      <a:pt x="106" y="20"/>
                    </a:lnTo>
                    <a:lnTo>
                      <a:pt x="102" y="19"/>
                    </a:lnTo>
                    <a:lnTo>
                      <a:pt x="99" y="20"/>
                    </a:lnTo>
                    <a:lnTo>
                      <a:pt x="96" y="21"/>
                    </a:lnTo>
                    <a:lnTo>
                      <a:pt x="96" y="24"/>
                    </a:lnTo>
                    <a:lnTo>
                      <a:pt x="97" y="25"/>
                    </a:lnTo>
                    <a:lnTo>
                      <a:pt x="99" y="28"/>
                    </a:lnTo>
                    <a:lnTo>
                      <a:pt x="101" y="29"/>
                    </a:lnTo>
                    <a:lnTo>
                      <a:pt x="104" y="30"/>
                    </a:lnTo>
                    <a:lnTo>
                      <a:pt x="106" y="30"/>
                    </a:lnTo>
                    <a:lnTo>
                      <a:pt x="109" y="29"/>
                    </a:lnTo>
                    <a:lnTo>
                      <a:pt x="109" y="25"/>
                    </a:lnTo>
                    <a:lnTo>
                      <a:pt x="110" y="24"/>
                    </a:lnTo>
                    <a:lnTo>
                      <a:pt x="111" y="24"/>
                    </a:lnTo>
                    <a:lnTo>
                      <a:pt x="113" y="25"/>
                    </a:lnTo>
                    <a:lnTo>
                      <a:pt x="115" y="25"/>
                    </a:lnTo>
                    <a:lnTo>
                      <a:pt x="116" y="24"/>
                    </a:lnTo>
                    <a:lnTo>
                      <a:pt x="118" y="24"/>
                    </a:lnTo>
                    <a:lnTo>
                      <a:pt x="120" y="24"/>
                    </a:lnTo>
                    <a:lnTo>
                      <a:pt x="123" y="23"/>
                    </a:lnTo>
                    <a:lnTo>
                      <a:pt x="127" y="21"/>
                    </a:lnTo>
                    <a:lnTo>
                      <a:pt x="128" y="23"/>
                    </a:lnTo>
                    <a:lnTo>
                      <a:pt x="128" y="24"/>
                    </a:lnTo>
                    <a:lnTo>
                      <a:pt x="128" y="28"/>
                    </a:lnTo>
                    <a:lnTo>
                      <a:pt x="125" y="29"/>
                    </a:lnTo>
                    <a:lnTo>
                      <a:pt x="124" y="29"/>
                    </a:lnTo>
                    <a:lnTo>
                      <a:pt x="123" y="29"/>
                    </a:lnTo>
                    <a:lnTo>
                      <a:pt x="120" y="31"/>
                    </a:lnTo>
                    <a:lnTo>
                      <a:pt x="123" y="31"/>
                    </a:lnTo>
                    <a:lnTo>
                      <a:pt x="119" y="31"/>
                    </a:lnTo>
                    <a:lnTo>
                      <a:pt x="118" y="31"/>
                    </a:lnTo>
                    <a:lnTo>
                      <a:pt x="115" y="33"/>
                    </a:lnTo>
                    <a:lnTo>
                      <a:pt x="115" y="34"/>
                    </a:lnTo>
                    <a:lnTo>
                      <a:pt x="115" y="36"/>
                    </a:lnTo>
                    <a:lnTo>
                      <a:pt x="116" y="38"/>
                    </a:lnTo>
                    <a:lnTo>
                      <a:pt x="115" y="39"/>
                    </a:lnTo>
                    <a:lnTo>
                      <a:pt x="113" y="39"/>
                    </a:lnTo>
                    <a:lnTo>
                      <a:pt x="111" y="39"/>
                    </a:lnTo>
                    <a:lnTo>
                      <a:pt x="109" y="39"/>
                    </a:lnTo>
                    <a:lnTo>
                      <a:pt x="105" y="39"/>
                    </a:lnTo>
                    <a:lnTo>
                      <a:pt x="102" y="38"/>
                    </a:lnTo>
                    <a:lnTo>
                      <a:pt x="102" y="35"/>
                    </a:lnTo>
                    <a:lnTo>
                      <a:pt x="101" y="35"/>
                    </a:lnTo>
                    <a:lnTo>
                      <a:pt x="99" y="36"/>
                    </a:lnTo>
                    <a:lnTo>
                      <a:pt x="97" y="38"/>
                    </a:lnTo>
                    <a:lnTo>
                      <a:pt x="95" y="36"/>
                    </a:lnTo>
                    <a:lnTo>
                      <a:pt x="91" y="35"/>
                    </a:lnTo>
                    <a:lnTo>
                      <a:pt x="87" y="34"/>
                    </a:lnTo>
                    <a:lnTo>
                      <a:pt x="85" y="33"/>
                    </a:lnTo>
                    <a:lnTo>
                      <a:pt x="83" y="33"/>
                    </a:lnTo>
                    <a:lnTo>
                      <a:pt x="82" y="34"/>
                    </a:lnTo>
                    <a:lnTo>
                      <a:pt x="82" y="36"/>
                    </a:lnTo>
                    <a:lnTo>
                      <a:pt x="81" y="39"/>
                    </a:lnTo>
                    <a:lnTo>
                      <a:pt x="81" y="43"/>
                    </a:lnTo>
                    <a:lnTo>
                      <a:pt x="78" y="44"/>
                    </a:lnTo>
                    <a:lnTo>
                      <a:pt x="76" y="44"/>
                    </a:lnTo>
                    <a:lnTo>
                      <a:pt x="75" y="43"/>
                    </a:lnTo>
                    <a:lnTo>
                      <a:pt x="73" y="44"/>
                    </a:lnTo>
                    <a:lnTo>
                      <a:pt x="73" y="45"/>
                    </a:lnTo>
                    <a:lnTo>
                      <a:pt x="75" y="47"/>
                    </a:lnTo>
                    <a:lnTo>
                      <a:pt x="76" y="48"/>
                    </a:lnTo>
                    <a:lnTo>
                      <a:pt x="78" y="49"/>
                    </a:lnTo>
                    <a:lnTo>
                      <a:pt x="76" y="50"/>
                    </a:lnTo>
                    <a:lnTo>
                      <a:pt x="78" y="52"/>
                    </a:lnTo>
                    <a:lnTo>
                      <a:pt x="76" y="53"/>
                    </a:lnTo>
                    <a:lnTo>
                      <a:pt x="73" y="54"/>
                    </a:lnTo>
                    <a:lnTo>
                      <a:pt x="71" y="57"/>
                    </a:lnTo>
                    <a:lnTo>
                      <a:pt x="71" y="58"/>
                    </a:lnTo>
                    <a:lnTo>
                      <a:pt x="71" y="61"/>
                    </a:lnTo>
                    <a:lnTo>
                      <a:pt x="72" y="63"/>
                    </a:lnTo>
                    <a:lnTo>
                      <a:pt x="73" y="64"/>
                    </a:lnTo>
                    <a:lnTo>
                      <a:pt x="73" y="66"/>
                    </a:lnTo>
                    <a:lnTo>
                      <a:pt x="72" y="66"/>
                    </a:lnTo>
                    <a:lnTo>
                      <a:pt x="71" y="67"/>
                    </a:lnTo>
                    <a:lnTo>
                      <a:pt x="69" y="67"/>
                    </a:lnTo>
                    <a:lnTo>
                      <a:pt x="67" y="69"/>
                    </a:lnTo>
                    <a:lnTo>
                      <a:pt x="64" y="72"/>
                    </a:lnTo>
                    <a:lnTo>
                      <a:pt x="57" y="76"/>
                    </a:lnTo>
                    <a:lnTo>
                      <a:pt x="53" y="77"/>
                    </a:lnTo>
                    <a:lnTo>
                      <a:pt x="50" y="77"/>
                    </a:lnTo>
                    <a:lnTo>
                      <a:pt x="49" y="76"/>
                    </a:lnTo>
                    <a:lnTo>
                      <a:pt x="44" y="76"/>
                    </a:lnTo>
                    <a:lnTo>
                      <a:pt x="42" y="76"/>
                    </a:lnTo>
                    <a:lnTo>
                      <a:pt x="39" y="77"/>
                    </a:lnTo>
                    <a:lnTo>
                      <a:pt x="38" y="77"/>
                    </a:lnTo>
                    <a:lnTo>
                      <a:pt x="35" y="77"/>
                    </a:lnTo>
                    <a:lnTo>
                      <a:pt x="31" y="77"/>
                    </a:lnTo>
                    <a:lnTo>
                      <a:pt x="30" y="78"/>
                    </a:lnTo>
                    <a:lnTo>
                      <a:pt x="29" y="82"/>
                    </a:lnTo>
                    <a:lnTo>
                      <a:pt x="26" y="86"/>
                    </a:lnTo>
                    <a:lnTo>
                      <a:pt x="24" y="87"/>
                    </a:lnTo>
                    <a:lnTo>
                      <a:pt x="23" y="86"/>
                    </a:lnTo>
                    <a:lnTo>
                      <a:pt x="19" y="86"/>
                    </a:lnTo>
                    <a:lnTo>
                      <a:pt x="16" y="87"/>
                    </a:lnTo>
                    <a:lnTo>
                      <a:pt x="15" y="88"/>
                    </a:lnTo>
                    <a:lnTo>
                      <a:pt x="16" y="90"/>
                    </a:lnTo>
                    <a:lnTo>
                      <a:pt x="15" y="91"/>
                    </a:lnTo>
                    <a:lnTo>
                      <a:pt x="14" y="93"/>
                    </a:lnTo>
                    <a:lnTo>
                      <a:pt x="11" y="96"/>
                    </a:lnTo>
                    <a:lnTo>
                      <a:pt x="7" y="96"/>
                    </a:lnTo>
                    <a:lnTo>
                      <a:pt x="5" y="96"/>
                    </a:lnTo>
                    <a:lnTo>
                      <a:pt x="1" y="96"/>
                    </a:lnTo>
                    <a:lnTo>
                      <a:pt x="0" y="99"/>
                    </a:lnTo>
                    <a:lnTo>
                      <a:pt x="0" y="101"/>
                    </a:lnTo>
                    <a:lnTo>
                      <a:pt x="0" y="104"/>
                    </a:lnTo>
                    <a:lnTo>
                      <a:pt x="0" y="106"/>
                    </a:lnTo>
                    <a:lnTo>
                      <a:pt x="0" y="109"/>
                    </a:lnTo>
                    <a:lnTo>
                      <a:pt x="0" y="111"/>
                    </a:lnTo>
                    <a:lnTo>
                      <a:pt x="1" y="118"/>
                    </a:lnTo>
                    <a:lnTo>
                      <a:pt x="4" y="120"/>
                    </a:lnTo>
                    <a:lnTo>
                      <a:pt x="4" y="121"/>
                    </a:lnTo>
                    <a:lnTo>
                      <a:pt x="5" y="125"/>
                    </a:lnTo>
                    <a:lnTo>
                      <a:pt x="5" y="133"/>
                    </a:lnTo>
                    <a:lnTo>
                      <a:pt x="5" y="135"/>
                    </a:lnTo>
                    <a:lnTo>
                      <a:pt x="4" y="138"/>
                    </a:lnTo>
                    <a:lnTo>
                      <a:pt x="1" y="142"/>
                    </a:lnTo>
                    <a:lnTo>
                      <a:pt x="0" y="147"/>
                    </a:lnTo>
                    <a:lnTo>
                      <a:pt x="0" y="149"/>
                    </a:lnTo>
                    <a:lnTo>
                      <a:pt x="0" y="152"/>
                    </a:lnTo>
                    <a:lnTo>
                      <a:pt x="1" y="154"/>
                    </a:lnTo>
                    <a:lnTo>
                      <a:pt x="4" y="158"/>
                    </a:lnTo>
                    <a:lnTo>
                      <a:pt x="5" y="162"/>
                    </a:lnTo>
                    <a:lnTo>
                      <a:pt x="6" y="166"/>
                    </a:lnTo>
                    <a:lnTo>
                      <a:pt x="9" y="169"/>
                    </a:lnTo>
                    <a:lnTo>
                      <a:pt x="10" y="172"/>
                    </a:lnTo>
                    <a:lnTo>
                      <a:pt x="12" y="176"/>
                    </a:lnTo>
                    <a:lnTo>
                      <a:pt x="14" y="177"/>
                    </a:lnTo>
                    <a:lnTo>
                      <a:pt x="15" y="178"/>
                    </a:lnTo>
                    <a:lnTo>
                      <a:pt x="20" y="181"/>
                    </a:lnTo>
                    <a:lnTo>
                      <a:pt x="20" y="183"/>
                    </a:lnTo>
                    <a:lnTo>
                      <a:pt x="21" y="186"/>
                    </a:lnTo>
                    <a:lnTo>
                      <a:pt x="23" y="188"/>
                    </a:lnTo>
                    <a:lnTo>
                      <a:pt x="24" y="191"/>
                    </a:lnTo>
                    <a:lnTo>
                      <a:pt x="25" y="191"/>
                    </a:lnTo>
                    <a:lnTo>
                      <a:pt x="28" y="196"/>
                    </a:lnTo>
                    <a:lnTo>
                      <a:pt x="29" y="199"/>
                    </a:lnTo>
                    <a:lnTo>
                      <a:pt x="31" y="200"/>
                    </a:lnTo>
                    <a:lnTo>
                      <a:pt x="34" y="201"/>
                    </a:lnTo>
                    <a:lnTo>
                      <a:pt x="37" y="206"/>
                    </a:lnTo>
                    <a:lnTo>
                      <a:pt x="38" y="207"/>
                    </a:lnTo>
                    <a:lnTo>
                      <a:pt x="40" y="209"/>
                    </a:lnTo>
                    <a:lnTo>
                      <a:pt x="42" y="210"/>
                    </a:lnTo>
                    <a:lnTo>
                      <a:pt x="43" y="210"/>
                    </a:lnTo>
                    <a:lnTo>
                      <a:pt x="45" y="213"/>
                    </a:lnTo>
                    <a:lnTo>
                      <a:pt x="49" y="214"/>
                    </a:lnTo>
                    <a:lnTo>
                      <a:pt x="50" y="215"/>
                    </a:lnTo>
                    <a:lnTo>
                      <a:pt x="52" y="215"/>
                    </a:lnTo>
                    <a:lnTo>
                      <a:pt x="53" y="216"/>
                    </a:lnTo>
                    <a:lnTo>
                      <a:pt x="54" y="216"/>
                    </a:lnTo>
                    <a:lnTo>
                      <a:pt x="57" y="218"/>
                    </a:lnTo>
                    <a:lnTo>
                      <a:pt x="58" y="218"/>
                    </a:lnTo>
                    <a:lnTo>
                      <a:pt x="61" y="220"/>
                    </a:lnTo>
                    <a:lnTo>
                      <a:pt x="64" y="221"/>
                    </a:lnTo>
                    <a:lnTo>
                      <a:pt x="68" y="2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7" name="Freeform 247">
                <a:extLst>
                  <a:ext uri="{FF2B5EF4-FFF2-40B4-BE49-F238E27FC236}">
                    <a16:creationId xmlns:a16="http://schemas.microsoft.com/office/drawing/2014/main" id="{4A85582D-5DFB-46E1-AB5D-598EE8096619}"/>
                  </a:ext>
                </a:extLst>
              </p:cNvPr>
              <p:cNvSpPr>
                <a:spLocks/>
              </p:cNvSpPr>
              <p:nvPr/>
            </p:nvSpPr>
            <p:spPr bwMode="auto">
              <a:xfrm>
                <a:off x="4310063" y="3300413"/>
                <a:ext cx="660400" cy="574675"/>
              </a:xfrm>
              <a:custGeom>
                <a:avLst/>
                <a:gdLst>
                  <a:gd name="T0" fmla="*/ 386 w 416"/>
                  <a:gd name="T1" fmla="*/ 51 h 362"/>
                  <a:gd name="T2" fmla="*/ 414 w 416"/>
                  <a:gd name="T3" fmla="*/ 79 h 362"/>
                  <a:gd name="T4" fmla="*/ 402 w 416"/>
                  <a:gd name="T5" fmla="*/ 104 h 362"/>
                  <a:gd name="T6" fmla="*/ 394 w 416"/>
                  <a:gd name="T7" fmla="*/ 136 h 362"/>
                  <a:gd name="T8" fmla="*/ 374 w 416"/>
                  <a:gd name="T9" fmla="*/ 158 h 362"/>
                  <a:gd name="T10" fmla="*/ 372 w 416"/>
                  <a:gd name="T11" fmla="*/ 182 h 362"/>
                  <a:gd name="T12" fmla="*/ 370 w 416"/>
                  <a:gd name="T13" fmla="*/ 213 h 362"/>
                  <a:gd name="T14" fmla="*/ 351 w 416"/>
                  <a:gd name="T15" fmla="*/ 226 h 362"/>
                  <a:gd name="T16" fmla="*/ 343 w 416"/>
                  <a:gd name="T17" fmla="*/ 242 h 362"/>
                  <a:gd name="T18" fmla="*/ 337 w 416"/>
                  <a:gd name="T19" fmla="*/ 262 h 362"/>
                  <a:gd name="T20" fmla="*/ 335 w 416"/>
                  <a:gd name="T21" fmla="*/ 288 h 362"/>
                  <a:gd name="T22" fmla="*/ 325 w 416"/>
                  <a:gd name="T23" fmla="*/ 299 h 362"/>
                  <a:gd name="T24" fmla="*/ 308 w 416"/>
                  <a:gd name="T25" fmla="*/ 316 h 362"/>
                  <a:gd name="T26" fmla="*/ 282 w 416"/>
                  <a:gd name="T27" fmla="*/ 327 h 362"/>
                  <a:gd name="T28" fmla="*/ 258 w 416"/>
                  <a:gd name="T29" fmla="*/ 329 h 362"/>
                  <a:gd name="T30" fmla="*/ 234 w 416"/>
                  <a:gd name="T31" fmla="*/ 308 h 362"/>
                  <a:gd name="T32" fmla="*/ 216 w 416"/>
                  <a:gd name="T33" fmla="*/ 312 h 362"/>
                  <a:gd name="T34" fmla="*/ 217 w 416"/>
                  <a:gd name="T35" fmla="*/ 289 h 362"/>
                  <a:gd name="T36" fmla="*/ 216 w 416"/>
                  <a:gd name="T37" fmla="*/ 275 h 362"/>
                  <a:gd name="T38" fmla="*/ 199 w 416"/>
                  <a:gd name="T39" fmla="*/ 267 h 362"/>
                  <a:gd name="T40" fmla="*/ 197 w 416"/>
                  <a:gd name="T41" fmla="*/ 280 h 362"/>
                  <a:gd name="T42" fmla="*/ 168 w 416"/>
                  <a:gd name="T43" fmla="*/ 290 h 362"/>
                  <a:gd name="T44" fmla="*/ 164 w 416"/>
                  <a:gd name="T45" fmla="*/ 314 h 362"/>
                  <a:gd name="T46" fmla="*/ 178 w 416"/>
                  <a:gd name="T47" fmla="*/ 323 h 362"/>
                  <a:gd name="T48" fmla="*/ 156 w 416"/>
                  <a:gd name="T49" fmla="*/ 327 h 362"/>
                  <a:gd name="T50" fmla="*/ 127 w 416"/>
                  <a:gd name="T51" fmla="*/ 324 h 362"/>
                  <a:gd name="T52" fmla="*/ 133 w 416"/>
                  <a:gd name="T53" fmla="*/ 336 h 362"/>
                  <a:gd name="T54" fmla="*/ 123 w 416"/>
                  <a:gd name="T55" fmla="*/ 346 h 362"/>
                  <a:gd name="T56" fmla="*/ 108 w 416"/>
                  <a:gd name="T57" fmla="*/ 354 h 362"/>
                  <a:gd name="T58" fmla="*/ 80 w 416"/>
                  <a:gd name="T59" fmla="*/ 352 h 362"/>
                  <a:gd name="T60" fmla="*/ 66 w 416"/>
                  <a:gd name="T61" fmla="*/ 351 h 362"/>
                  <a:gd name="T62" fmla="*/ 50 w 416"/>
                  <a:gd name="T63" fmla="*/ 361 h 362"/>
                  <a:gd name="T64" fmla="*/ 36 w 416"/>
                  <a:gd name="T65" fmla="*/ 347 h 362"/>
                  <a:gd name="T66" fmla="*/ 13 w 416"/>
                  <a:gd name="T67" fmla="*/ 336 h 362"/>
                  <a:gd name="T68" fmla="*/ 8 w 416"/>
                  <a:gd name="T69" fmla="*/ 316 h 362"/>
                  <a:gd name="T70" fmla="*/ 9 w 416"/>
                  <a:gd name="T71" fmla="*/ 299 h 362"/>
                  <a:gd name="T72" fmla="*/ 18 w 416"/>
                  <a:gd name="T73" fmla="*/ 308 h 362"/>
                  <a:gd name="T74" fmla="*/ 21 w 416"/>
                  <a:gd name="T75" fmla="*/ 302 h 362"/>
                  <a:gd name="T76" fmla="*/ 23 w 416"/>
                  <a:gd name="T77" fmla="*/ 288 h 362"/>
                  <a:gd name="T78" fmla="*/ 29 w 416"/>
                  <a:gd name="T79" fmla="*/ 272 h 362"/>
                  <a:gd name="T80" fmla="*/ 47 w 416"/>
                  <a:gd name="T81" fmla="*/ 262 h 362"/>
                  <a:gd name="T82" fmla="*/ 62 w 416"/>
                  <a:gd name="T83" fmla="*/ 259 h 362"/>
                  <a:gd name="T84" fmla="*/ 85 w 416"/>
                  <a:gd name="T85" fmla="*/ 252 h 362"/>
                  <a:gd name="T86" fmla="*/ 100 w 416"/>
                  <a:gd name="T87" fmla="*/ 256 h 362"/>
                  <a:gd name="T88" fmla="*/ 122 w 416"/>
                  <a:gd name="T89" fmla="*/ 237 h 362"/>
                  <a:gd name="T90" fmla="*/ 132 w 416"/>
                  <a:gd name="T91" fmla="*/ 229 h 362"/>
                  <a:gd name="T92" fmla="*/ 151 w 416"/>
                  <a:gd name="T93" fmla="*/ 219 h 362"/>
                  <a:gd name="T94" fmla="*/ 141 w 416"/>
                  <a:gd name="T95" fmla="*/ 208 h 362"/>
                  <a:gd name="T96" fmla="*/ 151 w 416"/>
                  <a:gd name="T97" fmla="*/ 177 h 362"/>
                  <a:gd name="T98" fmla="*/ 166 w 416"/>
                  <a:gd name="T99" fmla="*/ 144 h 362"/>
                  <a:gd name="T100" fmla="*/ 185 w 416"/>
                  <a:gd name="T101" fmla="*/ 112 h 362"/>
                  <a:gd name="T102" fmla="*/ 196 w 416"/>
                  <a:gd name="T103" fmla="*/ 77 h 362"/>
                  <a:gd name="T104" fmla="*/ 196 w 416"/>
                  <a:gd name="T105" fmla="*/ 39 h 362"/>
                  <a:gd name="T106" fmla="*/ 220 w 416"/>
                  <a:gd name="T107" fmla="*/ 37 h 362"/>
                  <a:gd name="T108" fmla="*/ 228 w 416"/>
                  <a:gd name="T109" fmla="*/ 33 h 362"/>
                  <a:gd name="T110" fmla="*/ 220 w 416"/>
                  <a:gd name="T111" fmla="*/ 6 h 362"/>
                  <a:gd name="T112" fmla="*/ 235 w 416"/>
                  <a:gd name="T113" fmla="*/ 9 h 362"/>
                  <a:gd name="T114" fmla="*/ 247 w 416"/>
                  <a:gd name="T115" fmla="*/ 30 h 362"/>
                  <a:gd name="T116" fmla="*/ 256 w 416"/>
                  <a:gd name="T117" fmla="*/ 42 h 362"/>
                  <a:gd name="T118" fmla="*/ 270 w 416"/>
                  <a:gd name="T119" fmla="*/ 34 h 362"/>
                  <a:gd name="T120" fmla="*/ 292 w 416"/>
                  <a:gd name="T121" fmla="*/ 22 h 362"/>
                  <a:gd name="T122" fmla="*/ 317 w 416"/>
                  <a:gd name="T123" fmla="*/ 11 h 362"/>
                  <a:gd name="T124" fmla="*/ 346 w 416"/>
                  <a:gd name="T125" fmla="*/ 1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62">
                    <a:moveTo>
                      <a:pt x="369" y="27"/>
                    </a:moveTo>
                    <a:lnTo>
                      <a:pt x="372" y="27"/>
                    </a:lnTo>
                    <a:lnTo>
                      <a:pt x="375" y="29"/>
                    </a:lnTo>
                    <a:lnTo>
                      <a:pt x="377" y="30"/>
                    </a:lnTo>
                    <a:lnTo>
                      <a:pt x="377" y="33"/>
                    </a:lnTo>
                    <a:lnTo>
                      <a:pt x="377" y="34"/>
                    </a:lnTo>
                    <a:lnTo>
                      <a:pt x="378" y="37"/>
                    </a:lnTo>
                    <a:lnTo>
                      <a:pt x="379" y="39"/>
                    </a:lnTo>
                    <a:lnTo>
                      <a:pt x="382" y="41"/>
                    </a:lnTo>
                    <a:lnTo>
                      <a:pt x="383" y="44"/>
                    </a:lnTo>
                    <a:lnTo>
                      <a:pt x="383" y="46"/>
                    </a:lnTo>
                    <a:lnTo>
                      <a:pt x="384" y="49"/>
                    </a:lnTo>
                    <a:lnTo>
                      <a:pt x="386" y="51"/>
                    </a:lnTo>
                    <a:lnTo>
                      <a:pt x="391" y="56"/>
                    </a:lnTo>
                    <a:lnTo>
                      <a:pt x="393" y="57"/>
                    </a:lnTo>
                    <a:lnTo>
                      <a:pt x="397" y="62"/>
                    </a:lnTo>
                    <a:lnTo>
                      <a:pt x="400" y="63"/>
                    </a:lnTo>
                    <a:lnTo>
                      <a:pt x="401" y="66"/>
                    </a:lnTo>
                    <a:lnTo>
                      <a:pt x="401" y="68"/>
                    </a:lnTo>
                    <a:lnTo>
                      <a:pt x="401" y="70"/>
                    </a:lnTo>
                    <a:lnTo>
                      <a:pt x="405" y="70"/>
                    </a:lnTo>
                    <a:lnTo>
                      <a:pt x="407" y="70"/>
                    </a:lnTo>
                    <a:lnTo>
                      <a:pt x="410" y="71"/>
                    </a:lnTo>
                    <a:lnTo>
                      <a:pt x="412" y="75"/>
                    </a:lnTo>
                    <a:lnTo>
                      <a:pt x="416" y="75"/>
                    </a:lnTo>
                    <a:lnTo>
                      <a:pt x="414" y="79"/>
                    </a:lnTo>
                    <a:lnTo>
                      <a:pt x="412" y="81"/>
                    </a:lnTo>
                    <a:lnTo>
                      <a:pt x="410" y="82"/>
                    </a:lnTo>
                    <a:lnTo>
                      <a:pt x="410" y="85"/>
                    </a:lnTo>
                    <a:lnTo>
                      <a:pt x="410" y="86"/>
                    </a:lnTo>
                    <a:lnTo>
                      <a:pt x="408" y="85"/>
                    </a:lnTo>
                    <a:lnTo>
                      <a:pt x="406" y="86"/>
                    </a:lnTo>
                    <a:lnTo>
                      <a:pt x="406" y="89"/>
                    </a:lnTo>
                    <a:lnTo>
                      <a:pt x="406" y="91"/>
                    </a:lnTo>
                    <a:lnTo>
                      <a:pt x="405" y="93"/>
                    </a:lnTo>
                    <a:lnTo>
                      <a:pt x="405" y="95"/>
                    </a:lnTo>
                    <a:lnTo>
                      <a:pt x="405" y="96"/>
                    </a:lnTo>
                    <a:lnTo>
                      <a:pt x="402" y="100"/>
                    </a:lnTo>
                    <a:lnTo>
                      <a:pt x="402" y="104"/>
                    </a:lnTo>
                    <a:lnTo>
                      <a:pt x="401" y="106"/>
                    </a:lnTo>
                    <a:lnTo>
                      <a:pt x="400" y="108"/>
                    </a:lnTo>
                    <a:lnTo>
                      <a:pt x="398" y="110"/>
                    </a:lnTo>
                    <a:lnTo>
                      <a:pt x="398" y="112"/>
                    </a:lnTo>
                    <a:lnTo>
                      <a:pt x="398" y="114"/>
                    </a:lnTo>
                    <a:lnTo>
                      <a:pt x="397" y="119"/>
                    </a:lnTo>
                    <a:lnTo>
                      <a:pt x="396" y="122"/>
                    </a:lnTo>
                    <a:lnTo>
                      <a:pt x="394" y="124"/>
                    </a:lnTo>
                    <a:lnTo>
                      <a:pt x="394" y="125"/>
                    </a:lnTo>
                    <a:lnTo>
                      <a:pt x="397" y="127"/>
                    </a:lnTo>
                    <a:lnTo>
                      <a:pt x="396" y="128"/>
                    </a:lnTo>
                    <a:lnTo>
                      <a:pt x="394" y="134"/>
                    </a:lnTo>
                    <a:lnTo>
                      <a:pt x="394" y="136"/>
                    </a:lnTo>
                    <a:lnTo>
                      <a:pt x="392" y="138"/>
                    </a:lnTo>
                    <a:lnTo>
                      <a:pt x="391" y="138"/>
                    </a:lnTo>
                    <a:lnTo>
                      <a:pt x="387" y="138"/>
                    </a:lnTo>
                    <a:lnTo>
                      <a:pt x="386" y="139"/>
                    </a:lnTo>
                    <a:lnTo>
                      <a:pt x="383" y="141"/>
                    </a:lnTo>
                    <a:lnTo>
                      <a:pt x="382" y="143"/>
                    </a:lnTo>
                    <a:lnTo>
                      <a:pt x="381" y="146"/>
                    </a:lnTo>
                    <a:lnTo>
                      <a:pt x="379" y="148"/>
                    </a:lnTo>
                    <a:lnTo>
                      <a:pt x="378" y="150"/>
                    </a:lnTo>
                    <a:lnTo>
                      <a:pt x="378" y="151"/>
                    </a:lnTo>
                    <a:lnTo>
                      <a:pt x="378" y="155"/>
                    </a:lnTo>
                    <a:lnTo>
                      <a:pt x="375" y="156"/>
                    </a:lnTo>
                    <a:lnTo>
                      <a:pt x="374" y="158"/>
                    </a:lnTo>
                    <a:lnTo>
                      <a:pt x="372" y="160"/>
                    </a:lnTo>
                    <a:lnTo>
                      <a:pt x="370" y="163"/>
                    </a:lnTo>
                    <a:lnTo>
                      <a:pt x="370" y="166"/>
                    </a:lnTo>
                    <a:lnTo>
                      <a:pt x="370" y="167"/>
                    </a:lnTo>
                    <a:lnTo>
                      <a:pt x="372" y="170"/>
                    </a:lnTo>
                    <a:lnTo>
                      <a:pt x="374" y="171"/>
                    </a:lnTo>
                    <a:lnTo>
                      <a:pt x="372" y="174"/>
                    </a:lnTo>
                    <a:lnTo>
                      <a:pt x="370" y="175"/>
                    </a:lnTo>
                    <a:lnTo>
                      <a:pt x="374" y="177"/>
                    </a:lnTo>
                    <a:lnTo>
                      <a:pt x="375" y="177"/>
                    </a:lnTo>
                    <a:lnTo>
                      <a:pt x="375" y="180"/>
                    </a:lnTo>
                    <a:lnTo>
                      <a:pt x="374" y="182"/>
                    </a:lnTo>
                    <a:lnTo>
                      <a:pt x="372" y="182"/>
                    </a:lnTo>
                    <a:lnTo>
                      <a:pt x="370" y="182"/>
                    </a:lnTo>
                    <a:lnTo>
                      <a:pt x="369" y="184"/>
                    </a:lnTo>
                    <a:lnTo>
                      <a:pt x="369" y="185"/>
                    </a:lnTo>
                    <a:lnTo>
                      <a:pt x="370" y="186"/>
                    </a:lnTo>
                    <a:lnTo>
                      <a:pt x="374" y="193"/>
                    </a:lnTo>
                    <a:lnTo>
                      <a:pt x="374" y="196"/>
                    </a:lnTo>
                    <a:lnTo>
                      <a:pt x="374" y="199"/>
                    </a:lnTo>
                    <a:lnTo>
                      <a:pt x="374" y="201"/>
                    </a:lnTo>
                    <a:lnTo>
                      <a:pt x="372" y="204"/>
                    </a:lnTo>
                    <a:lnTo>
                      <a:pt x="370" y="205"/>
                    </a:lnTo>
                    <a:lnTo>
                      <a:pt x="372" y="209"/>
                    </a:lnTo>
                    <a:lnTo>
                      <a:pt x="372" y="212"/>
                    </a:lnTo>
                    <a:lnTo>
                      <a:pt x="370" y="213"/>
                    </a:lnTo>
                    <a:lnTo>
                      <a:pt x="369" y="213"/>
                    </a:lnTo>
                    <a:lnTo>
                      <a:pt x="368" y="213"/>
                    </a:lnTo>
                    <a:lnTo>
                      <a:pt x="368" y="215"/>
                    </a:lnTo>
                    <a:lnTo>
                      <a:pt x="367" y="215"/>
                    </a:lnTo>
                    <a:lnTo>
                      <a:pt x="365" y="217"/>
                    </a:lnTo>
                    <a:lnTo>
                      <a:pt x="364" y="218"/>
                    </a:lnTo>
                    <a:lnTo>
                      <a:pt x="362" y="220"/>
                    </a:lnTo>
                    <a:lnTo>
                      <a:pt x="359" y="226"/>
                    </a:lnTo>
                    <a:lnTo>
                      <a:pt x="356" y="226"/>
                    </a:lnTo>
                    <a:lnTo>
                      <a:pt x="355" y="224"/>
                    </a:lnTo>
                    <a:lnTo>
                      <a:pt x="354" y="226"/>
                    </a:lnTo>
                    <a:lnTo>
                      <a:pt x="353" y="227"/>
                    </a:lnTo>
                    <a:lnTo>
                      <a:pt x="351" y="226"/>
                    </a:lnTo>
                    <a:lnTo>
                      <a:pt x="349" y="224"/>
                    </a:lnTo>
                    <a:lnTo>
                      <a:pt x="346" y="223"/>
                    </a:lnTo>
                    <a:lnTo>
                      <a:pt x="345" y="223"/>
                    </a:lnTo>
                    <a:lnTo>
                      <a:pt x="343" y="223"/>
                    </a:lnTo>
                    <a:lnTo>
                      <a:pt x="343" y="226"/>
                    </a:lnTo>
                    <a:lnTo>
                      <a:pt x="343" y="227"/>
                    </a:lnTo>
                    <a:lnTo>
                      <a:pt x="348" y="228"/>
                    </a:lnTo>
                    <a:lnTo>
                      <a:pt x="348" y="231"/>
                    </a:lnTo>
                    <a:lnTo>
                      <a:pt x="351" y="231"/>
                    </a:lnTo>
                    <a:lnTo>
                      <a:pt x="348" y="237"/>
                    </a:lnTo>
                    <a:lnTo>
                      <a:pt x="345" y="239"/>
                    </a:lnTo>
                    <a:lnTo>
                      <a:pt x="343" y="239"/>
                    </a:lnTo>
                    <a:lnTo>
                      <a:pt x="343" y="242"/>
                    </a:lnTo>
                    <a:lnTo>
                      <a:pt x="345" y="243"/>
                    </a:lnTo>
                    <a:lnTo>
                      <a:pt x="346" y="243"/>
                    </a:lnTo>
                    <a:lnTo>
                      <a:pt x="345" y="245"/>
                    </a:lnTo>
                    <a:lnTo>
                      <a:pt x="340" y="246"/>
                    </a:lnTo>
                    <a:lnTo>
                      <a:pt x="339" y="247"/>
                    </a:lnTo>
                    <a:lnTo>
                      <a:pt x="337" y="250"/>
                    </a:lnTo>
                    <a:lnTo>
                      <a:pt x="340" y="252"/>
                    </a:lnTo>
                    <a:lnTo>
                      <a:pt x="340" y="253"/>
                    </a:lnTo>
                    <a:lnTo>
                      <a:pt x="339" y="253"/>
                    </a:lnTo>
                    <a:lnTo>
                      <a:pt x="336" y="256"/>
                    </a:lnTo>
                    <a:lnTo>
                      <a:pt x="337" y="257"/>
                    </a:lnTo>
                    <a:lnTo>
                      <a:pt x="339" y="260"/>
                    </a:lnTo>
                    <a:lnTo>
                      <a:pt x="337" y="262"/>
                    </a:lnTo>
                    <a:lnTo>
                      <a:pt x="336" y="264"/>
                    </a:lnTo>
                    <a:lnTo>
                      <a:pt x="336" y="265"/>
                    </a:lnTo>
                    <a:lnTo>
                      <a:pt x="339" y="265"/>
                    </a:lnTo>
                    <a:lnTo>
                      <a:pt x="340" y="267"/>
                    </a:lnTo>
                    <a:lnTo>
                      <a:pt x="343" y="270"/>
                    </a:lnTo>
                    <a:lnTo>
                      <a:pt x="343" y="270"/>
                    </a:lnTo>
                    <a:lnTo>
                      <a:pt x="340" y="274"/>
                    </a:lnTo>
                    <a:lnTo>
                      <a:pt x="339" y="276"/>
                    </a:lnTo>
                    <a:lnTo>
                      <a:pt x="339" y="280"/>
                    </a:lnTo>
                    <a:lnTo>
                      <a:pt x="339" y="285"/>
                    </a:lnTo>
                    <a:lnTo>
                      <a:pt x="340" y="286"/>
                    </a:lnTo>
                    <a:lnTo>
                      <a:pt x="339" y="288"/>
                    </a:lnTo>
                    <a:lnTo>
                      <a:pt x="335" y="288"/>
                    </a:lnTo>
                    <a:lnTo>
                      <a:pt x="332" y="288"/>
                    </a:lnTo>
                    <a:lnTo>
                      <a:pt x="331" y="286"/>
                    </a:lnTo>
                    <a:lnTo>
                      <a:pt x="330" y="286"/>
                    </a:lnTo>
                    <a:lnTo>
                      <a:pt x="330" y="288"/>
                    </a:lnTo>
                    <a:lnTo>
                      <a:pt x="332" y="290"/>
                    </a:lnTo>
                    <a:lnTo>
                      <a:pt x="335" y="291"/>
                    </a:lnTo>
                    <a:lnTo>
                      <a:pt x="335" y="293"/>
                    </a:lnTo>
                    <a:lnTo>
                      <a:pt x="335" y="297"/>
                    </a:lnTo>
                    <a:lnTo>
                      <a:pt x="332" y="298"/>
                    </a:lnTo>
                    <a:lnTo>
                      <a:pt x="331" y="299"/>
                    </a:lnTo>
                    <a:lnTo>
                      <a:pt x="330" y="299"/>
                    </a:lnTo>
                    <a:lnTo>
                      <a:pt x="326" y="300"/>
                    </a:lnTo>
                    <a:lnTo>
                      <a:pt x="325" y="299"/>
                    </a:lnTo>
                    <a:lnTo>
                      <a:pt x="322" y="299"/>
                    </a:lnTo>
                    <a:lnTo>
                      <a:pt x="321" y="300"/>
                    </a:lnTo>
                    <a:lnTo>
                      <a:pt x="320" y="302"/>
                    </a:lnTo>
                    <a:lnTo>
                      <a:pt x="318" y="303"/>
                    </a:lnTo>
                    <a:lnTo>
                      <a:pt x="317" y="303"/>
                    </a:lnTo>
                    <a:lnTo>
                      <a:pt x="315" y="300"/>
                    </a:lnTo>
                    <a:lnTo>
                      <a:pt x="312" y="299"/>
                    </a:lnTo>
                    <a:lnTo>
                      <a:pt x="312" y="300"/>
                    </a:lnTo>
                    <a:lnTo>
                      <a:pt x="311" y="304"/>
                    </a:lnTo>
                    <a:lnTo>
                      <a:pt x="310" y="308"/>
                    </a:lnTo>
                    <a:lnTo>
                      <a:pt x="311" y="312"/>
                    </a:lnTo>
                    <a:lnTo>
                      <a:pt x="311" y="313"/>
                    </a:lnTo>
                    <a:lnTo>
                      <a:pt x="308" y="316"/>
                    </a:lnTo>
                    <a:lnTo>
                      <a:pt x="308" y="318"/>
                    </a:lnTo>
                    <a:lnTo>
                      <a:pt x="307" y="319"/>
                    </a:lnTo>
                    <a:lnTo>
                      <a:pt x="306" y="321"/>
                    </a:lnTo>
                    <a:lnTo>
                      <a:pt x="302" y="321"/>
                    </a:lnTo>
                    <a:lnTo>
                      <a:pt x="298" y="322"/>
                    </a:lnTo>
                    <a:lnTo>
                      <a:pt x="296" y="321"/>
                    </a:lnTo>
                    <a:lnTo>
                      <a:pt x="294" y="322"/>
                    </a:lnTo>
                    <a:lnTo>
                      <a:pt x="292" y="321"/>
                    </a:lnTo>
                    <a:lnTo>
                      <a:pt x="291" y="321"/>
                    </a:lnTo>
                    <a:lnTo>
                      <a:pt x="289" y="322"/>
                    </a:lnTo>
                    <a:lnTo>
                      <a:pt x="288" y="323"/>
                    </a:lnTo>
                    <a:lnTo>
                      <a:pt x="287" y="324"/>
                    </a:lnTo>
                    <a:lnTo>
                      <a:pt x="282" y="327"/>
                    </a:lnTo>
                    <a:lnTo>
                      <a:pt x="280" y="327"/>
                    </a:lnTo>
                    <a:lnTo>
                      <a:pt x="279" y="324"/>
                    </a:lnTo>
                    <a:lnTo>
                      <a:pt x="278" y="324"/>
                    </a:lnTo>
                    <a:lnTo>
                      <a:pt x="277" y="323"/>
                    </a:lnTo>
                    <a:lnTo>
                      <a:pt x="275" y="324"/>
                    </a:lnTo>
                    <a:lnTo>
                      <a:pt x="273" y="327"/>
                    </a:lnTo>
                    <a:lnTo>
                      <a:pt x="273" y="329"/>
                    </a:lnTo>
                    <a:lnTo>
                      <a:pt x="273" y="331"/>
                    </a:lnTo>
                    <a:lnTo>
                      <a:pt x="270" y="331"/>
                    </a:lnTo>
                    <a:lnTo>
                      <a:pt x="266" y="329"/>
                    </a:lnTo>
                    <a:lnTo>
                      <a:pt x="265" y="329"/>
                    </a:lnTo>
                    <a:lnTo>
                      <a:pt x="264" y="331"/>
                    </a:lnTo>
                    <a:lnTo>
                      <a:pt x="258" y="329"/>
                    </a:lnTo>
                    <a:lnTo>
                      <a:pt x="251" y="324"/>
                    </a:lnTo>
                    <a:lnTo>
                      <a:pt x="249" y="323"/>
                    </a:lnTo>
                    <a:lnTo>
                      <a:pt x="247" y="322"/>
                    </a:lnTo>
                    <a:lnTo>
                      <a:pt x="249" y="321"/>
                    </a:lnTo>
                    <a:lnTo>
                      <a:pt x="249" y="319"/>
                    </a:lnTo>
                    <a:lnTo>
                      <a:pt x="249" y="317"/>
                    </a:lnTo>
                    <a:lnTo>
                      <a:pt x="247" y="316"/>
                    </a:lnTo>
                    <a:lnTo>
                      <a:pt x="247" y="317"/>
                    </a:lnTo>
                    <a:lnTo>
                      <a:pt x="246" y="317"/>
                    </a:lnTo>
                    <a:lnTo>
                      <a:pt x="244" y="316"/>
                    </a:lnTo>
                    <a:lnTo>
                      <a:pt x="242" y="313"/>
                    </a:lnTo>
                    <a:lnTo>
                      <a:pt x="237" y="312"/>
                    </a:lnTo>
                    <a:lnTo>
                      <a:pt x="234" y="308"/>
                    </a:lnTo>
                    <a:lnTo>
                      <a:pt x="232" y="307"/>
                    </a:lnTo>
                    <a:lnTo>
                      <a:pt x="227" y="307"/>
                    </a:lnTo>
                    <a:lnTo>
                      <a:pt x="223" y="308"/>
                    </a:lnTo>
                    <a:lnTo>
                      <a:pt x="223" y="309"/>
                    </a:lnTo>
                    <a:lnTo>
                      <a:pt x="221" y="313"/>
                    </a:lnTo>
                    <a:lnTo>
                      <a:pt x="218" y="316"/>
                    </a:lnTo>
                    <a:lnTo>
                      <a:pt x="217" y="314"/>
                    </a:lnTo>
                    <a:lnTo>
                      <a:pt x="215" y="317"/>
                    </a:lnTo>
                    <a:lnTo>
                      <a:pt x="213" y="318"/>
                    </a:lnTo>
                    <a:lnTo>
                      <a:pt x="212" y="317"/>
                    </a:lnTo>
                    <a:lnTo>
                      <a:pt x="212" y="316"/>
                    </a:lnTo>
                    <a:lnTo>
                      <a:pt x="215" y="314"/>
                    </a:lnTo>
                    <a:lnTo>
                      <a:pt x="216" y="312"/>
                    </a:lnTo>
                    <a:lnTo>
                      <a:pt x="218" y="312"/>
                    </a:lnTo>
                    <a:lnTo>
                      <a:pt x="220" y="309"/>
                    </a:lnTo>
                    <a:lnTo>
                      <a:pt x="222" y="307"/>
                    </a:lnTo>
                    <a:lnTo>
                      <a:pt x="223" y="307"/>
                    </a:lnTo>
                    <a:lnTo>
                      <a:pt x="223" y="304"/>
                    </a:lnTo>
                    <a:lnTo>
                      <a:pt x="223" y="303"/>
                    </a:lnTo>
                    <a:lnTo>
                      <a:pt x="222" y="300"/>
                    </a:lnTo>
                    <a:lnTo>
                      <a:pt x="222" y="298"/>
                    </a:lnTo>
                    <a:lnTo>
                      <a:pt x="222" y="297"/>
                    </a:lnTo>
                    <a:lnTo>
                      <a:pt x="221" y="293"/>
                    </a:lnTo>
                    <a:lnTo>
                      <a:pt x="218" y="293"/>
                    </a:lnTo>
                    <a:lnTo>
                      <a:pt x="217" y="291"/>
                    </a:lnTo>
                    <a:lnTo>
                      <a:pt x="217" y="289"/>
                    </a:lnTo>
                    <a:lnTo>
                      <a:pt x="218" y="286"/>
                    </a:lnTo>
                    <a:lnTo>
                      <a:pt x="221" y="285"/>
                    </a:lnTo>
                    <a:lnTo>
                      <a:pt x="223" y="284"/>
                    </a:lnTo>
                    <a:lnTo>
                      <a:pt x="226" y="283"/>
                    </a:lnTo>
                    <a:lnTo>
                      <a:pt x="227" y="278"/>
                    </a:lnTo>
                    <a:lnTo>
                      <a:pt x="227" y="276"/>
                    </a:lnTo>
                    <a:lnTo>
                      <a:pt x="226" y="275"/>
                    </a:lnTo>
                    <a:lnTo>
                      <a:pt x="226" y="272"/>
                    </a:lnTo>
                    <a:lnTo>
                      <a:pt x="223" y="272"/>
                    </a:lnTo>
                    <a:lnTo>
                      <a:pt x="222" y="274"/>
                    </a:lnTo>
                    <a:lnTo>
                      <a:pt x="221" y="274"/>
                    </a:lnTo>
                    <a:lnTo>
                      <a:pt x="218" y="275"/>
                    </a:lnTo>
                    <a:lnTo>
                      <a:pt x="216" y="275"/>
                    </a:lnTo>
                    <a:lnTo>
                      <a:pt x="213" y="274"/>
                    </a:lnTo>
                    <a:lnTo>
                      <a:pt x="208" y="274"/>
                    </a:lnTo>
                    <a:lnTo>
                      <a:pt x="208" y="272"/>
                    </a:lnTo>
                    <a:lnTo>
                      <a:pt x="211" y="270"/>
                    </a:lnTo>
                    <a:lnTo>
                      <a:pt x="211" y="265"/>
                    </a:lnTo>
                    <a:lnTo>
                      <a:pt x="208" y="264"/>
                    </a:lnTo>
                    <a:lnTo>
                      <a:pt x="207" y="265"/>
                    </a:lnTo>
                    <a:lnTo>
                      <a:pt x="206" y="265"/>
                    </a:lnTo>
                    <a:lnTo>
                      <a:pt x="206" y="264"/>
                    </a:lnTo>
                    <a:lnTo>
                      <a:pt x="203" y="262"/>
                    </a:lnTo>
                    <a:lnTo>
                      <a:pt x="202" y="262"/>
                    </a:lnTo>
                    <a:lnTo>
                      <a:pt x="201" y="265"/>
                    </a:lnTo>
                    <a:lnTo>
                      <a:pt x="199" y="267"/>
                    </a:lnTo>
                    <a:lnTo>
                      <a:pt x="198" y="265"/>
                    </a:lnTo>
                    <a:lnTo>
                      <a:pt x="196" y="267"/>
                    </a:lnTo>
                    <a:lnTo>
                      <a:pt x="197" y="270"/>
                    </a:lnTo>
                    <a:lnTo>
                      <a:pt x="197" y="271"/>
                    </a:lnTo>
                    <a:lnTo>
                      <a:pt x="201" y="274"/>
                    </a:lnTo>
                    <a:lnTo>
                      <a:pt x="202" y="275"/>
                    </a:lnTo>
                    <a:lnTo>
                      <a:pt x="204" y="275"/>
                    </a:lnTo>
                    <a:lnTo>
                      <a:pt x="206" y="276"/>
                    </a:lnTo>
                    <a:lnTo>
                      <a:pt x="206" y="278"/>
                    </a:lnTo>
                    <a:lnTo>
                      <a:pt x="203" y="278"/>
                    </a:lnTo>
                    <a:lnTo>
                      <a:pt x="201" y="279"/>
                    </a:lnTo>
                    <a:lnTo>
                      <a:pt x="198" y="279"/>
                    </a:lnTo>
                    <a:lnTo>
                      <a:pt x="197" y="280"/>
                    </a:lnTo>
                    <a:lnTo>
                      <a:pt x="196" y="283"/>
                    </a:lnTo>
                    <a:lnTo>
                      <a:pt x="196" y="285"/>
                    </a:lnTo>
                    <a:lnTo>
                      <a:pt x="193" y="286"/>
                    </a:lnTo>
                    <a:lnTo>
                      <a:pt x="190" y="286"/>
                    </a:lnTo>
                    <a:lnTo>
                      <a:pt x="189" y="286"/>
                    </a:lnTo>
                    <a:lnTo>
                      <a:pt x="188" y="285"/>
                    </a:lnTo>
                    <a:lnTo>
                      <a:pt x="185" y="285"/>
                    </a:lnTo>
                    <a:lnTo>
                      <a:pt x="182" y="285"/>
                    </a:lnTo>
                    <a:lnTo>
                      <a:pt x="179" y="285"/>
                    </a:lnTo>
                    <a:lnTo>
                      <a:pt x="176" y="285"/>
                    </a:lnTo>
                    <a:lnTo>
                      <a:pt x="174" y="285"/>
                    </a:lnTo>
                    <a:lnTo>
                      <a:pt x="171" y="286"/>
                    </a:lnTo>
                    <a:lnTo>
                      <a:pt x="168" y="290"/>
                    </a:lnTo>
                    <a:lnTo>
                      <a:pt x="166" y="291"/>
                    </a:lnTo>
                    <a:lnTo>
                      <a:pt x="163" y="293"/>
                    </a:lnTo>
                    <a:lnTo>
                      <a:pt x="163" y="297"/>
                    </a:lnTo>
                    <a:lnTo>
                      <a:pt x="163" y="299"/>
                    </a:lnTo>
                    <a:lnTo>
                      <a:pt x="166" y="300"/>
                    </a:lnTo>
                    <a:lnTo>
                      <a:pt x="166" y="303"/>
                    </a:lnTo>
                    <a:lnTo>
                      <a:pt x="166" y="305"/>
                    </a:lnTo>
                    <a:lnTo>
                      <a:pt x="164" y="307"/>
                    </a:lnTo>
                    <a:lnTo>
                      <a:pt x="163" y="308"/>
                    </a:lnTo>
                    <a:lnTo>
                      <a:pt x="163" y="312"/>
                    </a:lnTo>
                    <a:lnTo>
                      <a:pt x="164" y="312"/>
                    </a:lnTo>
                    <a:lnTo>
                      <a:pt x="164" y="313"/>
                    </a:lnTo>
                    <a:lnTo>
                      <a:pt x="164" y="314"/>
                    </a:lnTo>
                    <a:lnTo>
                      <a:pt x="166" y="313"/>
                    </a:lnTo>
                    <a:lnTo>
                      <a:pt x="169" y="314"/>
                    </a:lnTo>
                    <a:lnTo>
                      <a:pt x="171" y="316"/>
                    </a:lnTo>
                    <a:lnTo>
                      <a:pt x="174" y="316"/>
                    </a:lnTo>
                    <a:lnTo>
                      <a:pt x="173" y="318"/>
                    </a:lnTo>
                    <a:lnTo>
                      <a:pt x="174" y="319"/>
                    </a:lnTo>
                    <a:lnTo>
                      <a:pt x="174" y="318"/>
                    </a:lnTo>
                    <a:lnTo>
                      <a:pt x="175" y="317"/>
                    </a:lnTo>
                    <a:lnTo>
                      <a:pt x="178" y="318"/>
                    </a:lnTo>
                    <a:lnTo>
                      <a:pt x="178" y="319"/>
                    </a:lnTo>
                    <a:lnTo>
                      <a:pt x="178" y="321"/>
                    </a:lnTo>
                    <a:lnTo>
                      <a:pt x="179" y="322"/>
                    </a:lnTo>
                    <a:lnTo>
                      <a:pt x="178" y="323"/>
                    </a:lnTo>
                    <a:lnTo>
                      <a:pt x="176" y="327"/>
                    </a:lnTo>
                    <a:lnTo>
                      <a:pt x="175" y="327"/>
                    </a:lnTo>
                    <a:lnTo>
                      <a:pt x="174" y="324"/>
                    </a:lnTo>
                    <a:lnTo>
                      <a:pt x="173" y="327"/>
                    </a:lnTo>
                    <a:lnTo>
                      <a:pt x="170" y="327"/>
                    </a:lnTo>
                    <a:lnTo>
                      <a:pt x="168" y="327"/>
                    </a:lnTo>
                    <a:lnTo>
                      <a:pt x="166" y="327"/>
                    </a:lnTo>
                    <a:lnTo>
                      <a:pt x="164" y="328"/>
                    </a:lnTo>
                    <a:lnTo>
                      <a:pt x="163" y="331"/>
                    </a:lnTo>
                    <a:lnTo>
                      <a:pt x="161" y="331"/>
                    </a:lnTo>
                    <a:lnTo>
                      <a:pt x="159" y="329"/>
                    </a:lnTo>
                    <a:lnTo>
                      <a:pt x="157" y="328"/>
                    </a:lnTo>
                    <a:lnTo>
                      <a:pt x="156" y="327"/>
                    </a:lnTo>
                    <a:lnTo>
                      <a:pt x="155" y="327"/>
                    </a:lnTo>
                    <a:lnTo>
                      <a:pt x="152" y="324"/>
                    </a:lnTo>
                    <a:lnTo>
                      <a:pt x="147" y="324"/>
                    </a:lnTo>
                    <a:lnTo>
                      <a:pt x="146" y="323"/>
                    </a:lnTo>
                    <a:lnTo>
                      <a:pt x="145" y="323"/>
                    </a:lnTo>
                    <a:lnTo>
                      <a:pt x="144" y="324"/>
                    </a:lnTo>
                    <a:lnTo>
                      <a:pt x="142" y="324"/>
                    </a:lnTo>
                    <a:lnTo>
                      <a:pt x="140" y="324"/>
                    </a:lnTo>
                    <a:lnTo>
                      <a:pt x="137" y="327"/>
                    </a:lnTo>
                    <a:lnTo>
                      <a:pt x="133" y="324"/>
                    </a:lnTo>
                    <a:lnTo>
                      <a:pt x="131" y="324"/>
                    </a:lnTo>
                    <a:lnTo>
                      <a:pt x="128" y="324"/>
                    </a:lnTo>
                    <a:lnTo>
                      <a:pt x="127" y="324"/>
                    </a:lnTo>
                    <a:lnTo>
                      <a:pt x="126" y="324"/>
                    </a:lnTo>
                    <a:lnTo>
                      <a:pt x="126" y="328"/>
                    </a:lnTo>
                    <a:lnTo>
                      <a:pt x="127" y="327"/>
                    </a:lnTo>
                    <a:lnTo>
                      <a:pt x="130" y="327"/>
                    </a:lnTo>
                    <a:lnTo>
                      <a:pt x="130" y="328"/>
                    </a:lnTo>
                    <a:lnTo>
                      <a:pt x="131" y="329"/>
                    </a:lnTo>
                    <a:lnTo>
                      <a:pt x="132" y="329"/>
                    </a:lnTo>
                    <a:lnTo>
                      <a:pt x="133" y="329"/>
                    </a:lnTo>
                    <a:lnTo>
                      <a:pt x="133" y="331"/>
                    </a:lnTo>
                    <a:lnTo>
                      <a:pt x="136" y="331"/>
                    </a:lnTo>
                    <a:lnTo>
                      <a:pt x="136" y="332"/>
                    </a:lnTo>
                    <a:lnTo>
                      <a:pt x="136" y="335"/>
                    </a:lnTo>
                    <a:lnTo>
                      <a:pt x="133" y="336"/>
                    </a:lnTo>
                    <a:lnTo>
                      <a:pt x="132" y="336"/>
                    </a:lnTo>
                    <a:lnTo>
                      <a:pt x="131" y="337"/>
                    </a:lnTo>
                    <a:lnTo>
                      <a:pt x="130" y="337"/>
                    </a:lnTo>
                    <a:lnTo>
                      <a:pt x="128" y="338"/>
                    </a:lnTo>
                    <a:lnTo>
                      <a:pt x="128" y="340"/>
                    </a:lnTo>
                    <a:lnTo>
                      <a:pt x="130" y="342"/>
                    </a:lnTo>
                    <a:lnTo>
                      <a:pt x="131" y="340"/>
                    </a:lnTo>
                    <a:lnTo>
                      <a:pt x="131" y="342"/>
                    </a:lnTo>
                    <a:lnTo>
                      <a:pt x="132" y="343"/>
                    </a:lnTo>
                    <a:lnTo>
                      <a:pt x="131" y="346"/>
                    </a:lnTo>
                    <a:lnTo>
                      <a:pt x="128" y="347"/>
                    </a:lnTo>
                    <a:lnTo>
                      <a:pt x="126" y="346"/>
                    </a:lnTo>
                    <a:lnTo>
                      <a:pt x="123" y="346"/>
                    </a:lnTo>
                    <a:lnTo>
                      <a:pt x="122" y="347"/>
                    </a:lnTo>
                    <a:lnTo>
                      <a:pt x="119" y="348"/>
                    </a:lnTo>
                    <a:lnTo>
                      <a:pt x="119" y="350"/>
                    </a:lnTo>
                    <a:lnTo>
                      <a:pt x="119" y="352"/>
                    </a:lnTo>
                    <a:lnTo>
                      <a:pt x="119" y="356"/>
                    </a:lnTo>
                    <a:lnTo>
                      <a:pt x="117" y="356"/>
                    </a:lnTo>
                    <a:lnTo>
                      <a:pt x="116" y="356"/>
                    </a:lnTo>
                    <a:lnTo>
                      <a:pt x="116" y="359"/>
                    </a:lnTo>
                    <a:lnTo>
                      <a:pt x="114" y="360"/>
                    </a:lnTo>
                    <a:lnTo>
                      <a:pt x="114" y="359"/>
                    </a:lnTo>
                    <a:lnTo>
                      <a:pt x="113" y="357"/>
                    </a:lnTo>
                    <a:lnTo>
                      <a:pt x="109" y="356"/>
                    </a:lnTo>
                    <a:lnTo>
                      <a:pt x="108" y="354"/>
                    </a:lnTo>
                    <a:lnTo>
                      <a:pt x="107" y="354"/>
                    </a:lnTo>
                    <a:lnTo>
                      <a:pt x="100" y="354"/>
                    </a:lnTo>
                    <a:lnTo>
                      <a:pt x="99" y="356"/>
                    </a:lnTo>
                    <a:lnTo>
                      <a:pt x="99" y="354"/>
                    </a:lnTo>
                    <a:lnTo>
                      <a:pt x="95" y="352"/>
                    </a:lnTo>
                    <a:lnTo>
                      <a:pt x="93" y="356"/>
                    </a:lnTo>
                    <a:lnTo>
                      <a:pt x="89" y="357"/>
                    </a:lnTo>
                    <a:lnTo>
                      <a:pt x="89" y="356"/>
                    </a:lnTo>
                    <a:lnTo>
                      <a:pt x="89" y="354"/>
                    </a:lnTo>
                    <a:lnTo>
                      <a:pt x="87" y="351"/>
                    </a:lnTo>
                    <a:lnTo>
                      <a:pt x="85" y="347"/>
                    </a:lnTo>
                    <a:lnTo>
                      <a:pt x="84" y="347"/>
                    </a:lnTo>
                    <a:lnTo>
                      <a:pt x="80" y="352"/>
                    </a:lnTo>
                    <a:lnTo>
                      <a:pt x="78" y="354"/>
                    </a:lnTo>
                    <a:lnTo>
                      <a:pt x="75" y="352"/>
                    </a:lnTo>
                    <a:lnTo>
                      <a:pt x="78" y="350"/>
                    </a:lnTo>
                    <a:lnTo>
                      <a:pt x="80" y="347"/>
                    </a:lnTo>
                    <a:lnTo>
                      <a:pt x="79" y="346"/>
                    </a:lnTo>
                    <a:lnTo>
                      <a:pt x="74" y="343"/>
                    </a:lnTo>
                    <a:lnTo>
                      <a:pt x="73" y="342"/>
                    </a:lnTo>
                    <a:lnTo>
                      <a:pt x="70" y="337"/>
                    </a:lnTo>
                    <a:lnTo>
                      <a:pt x="68" y="340"/>
                    </a:lnTo>
                    <a:lnTo>
                      <a:pt x="68" y="343"/>
                    </a:lnTo>
                    <a:lnTo>
                      <a:pt x="68" y="346"/>
                    </a:lnTo>
                    <a:lnTo>
                      <a:pt x="66" y="347"/>
                    </a:lnTo>
                    <a:lnTo>
                      <a:pt x="66" y="351"/>
                    </a:lnTo>
                    <a:lnTo>
                      <a:pt x="66" y="354"/>
                    </a:lnTo>
                    <a:lnTo>
                      <a:pt x="68" y="359"/>
                    </a:lnTo>
                    <a:lnTo>
                      <a:pt x="69" y="361"/>
                    </a:lnTo>
                    <a:lnTo>
                      <a:pt x="68" y="362"/>
                    </a:lnTo>
                    <a:lnTo>
                      <a:pt x="65" y="362"/>
                    </a:lnTo>
                    <a:lnTo>
                      <a:pt x="62" y="362"/>
                    </a:lnTo>
                    <a:lnTo>
                      <a:pt x="59" y="362"/>
                    </a:lnTo>
                    <a:lnTo>
                      <a:pt x="57" y="362"/>
                    </a:lnTo>
                    <a:lnTo>
                      <a:pt x="55" y="362"/>
                    </a:lnTo>
                    <a:lnTo>
                      <a:pt x="55" y="361"/>
                    </a:lnTo>
                    <a:lnTo>
                      <a:pt x="54" y="360"/>
                    </a:lnTo>
                    <a:lnTo>
                      <a:pt x="51" y="361"/>
                    </a:lnTo>
                    <a:lnTo>
                      <a:pt x="50" y="361"/>
                    </a:lnTo>
                    <a:lnTo>
                      <a:pt x="47" y="360"/>
                    </a:lnTo>
                    <a:lnTo>
                      <a:pt x="47" y="357"/>
                    </a:lnTo>
                    <a:lnTo>
                      <a:pt x="47" y="354"/>
                    </a:lnTo>
                    <a:lnTo>
                      <a:pt x="48" y="354"/>
                    </a:lnTo>
                    <a:lnTo>
                      <a:pt x="48" y="352"/>
                    </a:lnTo>
                    <a:lnTo>
                      <a:pt x="48" y="351"/>
                    </a:lnTo>
                    <a:lnTo>
                      <a:pt x="47" y="350"/>
                    </a:lnTo>
                    <a:lnTo>
                      <a:pt x="45" y="348"/>
                    </a:lnTo>
                    <a:lnTo>
                      <a:pt x="42" y="346"/>
                    </a:lnTo>
                    <a:lnTo>
                      <a:pt x="41" y="345"/>
                    </a:lnTo>
                    <a:lnTo>
                      <a:pt x="38" y="345"/>
                    </a:lnTo>
                    <a:lnTo>
                      <a:pt x="37" y="346"/>
                    </a:lnTo>
                    <a:lnTo>
                      <a:pt x="36" y="347"/>
                    </a:lnTo>
                    <a:lnTo>
                      <a:pt x="33" y="347"/>
                    </a:lnTo>
                    <a:lnTo>
                      <a:pt x="32" y="347"/>
                    </a:lnTo>
                    <a:lnTo>
                      <a:pt x="29" y="346"/>
                    </a:lnTo>
                    <a:lnTo>
                      <a:pt x="28" y="345"/>
                    </a:lnTo>
                    <a:lnTo>
                      <a:pt x="27" y="343"/>
                    </a:lnTo>
                    <a:lnTo>
                      <a:pt x="26" y="343"/>
                    </a:lnTo>
                    <a:lnTo>
                      <a:pt x="23" y="342"/>
                    </a:lnTo>
                    <a:lnTo>
                      <a:pt x="22" y="342"/>
                    </a:lnTo>
                    <a:lnTo>
                      <a:pt x="19" y="340"/>
                    </a:lnTo>
                    <a:lnTo>
                      <a:pt x="18" y="338"/>
                    </a:lnTo>
                    <a:lnTo>
                      <a:pt x="14" y="337"/>
                    </a:lnTo>
                    <a:lnTo>
                      <a:pt x="13" y="337"/>
                    </a:lnTo>
                    <a:lnTo>
                      <a:pt x="13" y="336"/>
                    </a:lnTo>
                    <a:lnTo>
                      <a:pt x="13" y="335"/>
                    </a:lnTo>
                    <a:lnTo>
                      <a:pt x="14" y="333"/>
                    </a:lnTo>
                    <a:lnTo>
                      <a:pt x="14" y="331"/>
                    </a:lnTo>
                    <a:lnTo>
                      <a:pt x="16" y="328"/>
                    </a:lnTo>
                    <a:lnTo>
                      <a:pt x="16" y="327"/>
                    </a:lnTo>
                    <a:lnTo>
                      <a:pt x="16" y="324"/>
                    </a:lnTo>
                    <a:lnTo>
                      <a:pt x="13" y="323"/>
                    </a:lnTo>
                    <a:lnTo>
                      <a:pt x="12" y="323"/>
                    </a:lnTo>
                    <a:lnTo>
                      <a:pt x="9" y="322"/>
                    </a:lnTo>
                    <a:lnTo>
                      <a:pt x="9" y="321"/>
                    </a:lnTo>
                    <a:lnTo>
                      <a:pt x="9" y="319"/>
                    </a:lnTo>
                    <a:lnTo>
                      <a:pt x="9" y="317"/>
                    </a:lnTo>
                    <a:lnTo>
                      <a:pt x="8" y="316"/>
                    </a:lnTo>
                    <a:lnTo>
                      <a:pt x="7" y="314"/>
                    </a:lnTo>
                    <a:lnTo>
                      <a:pt x="4" y="313"/>
                    </a:lnTo>
                    <a:lnTo>
                      <a:pt x="0" y="313"/>
                    </a:lnTo>
                    <a:lnTo>
                      <a:pt x="0" y="312"/>
                    </a:lnTo>
                    <a:lnTo>
                      <a:pt x="0" y="309"/>
                    </a:lnTo>
                    <a:lnTo>
                      <a:pt x="0" y="307"/>
                    </a:lnTo>
                    <a:lnTo>
                      <a:pt x="0" y="305"/>
                    </a:lnTo>
                    <a:lnTo>
                      <a:pt x="0" y="304"/>
                    </a:lnTo>
                    <a:lnTo>
                      <a:pt x="3" y="303"/>
                    </a:lnTo>
                    <a:lnTo>
                      <a:pt x="4" y="302"/>
                    </a:lnTo>
                    <a:lnTo>
                      <a:pt x="5" y="300"/>
                    </a:lnTo>
                    <a:lnTo>
                      <a:pt x="8" y="299"/>
                    </a:lnTo>
                    <a:lnTo>
                      <a:pt x="9" y="299"/>
                    </a:lnTo>
                    <a:lnTo>
                      <a:pt x="10" y="299"/>
                    </a:lnTo>
                    <a:lnTo>
                      <a:pt x="9" y="300"/>
                    </a:lnTo>
                    <a:lnTo>
                      <a:pt x="8" y="302"/>
                    </a:lnTo>
                    <a:lnTo>
                      <a:pt x="7" y="302"/>
                    </a:lnTo>
                    <a:lnTo>
                      <a:pt x="7" y="304"/>
                    </a:lnTo>
                    <a:lnTo>
                      <a:pt x="8" y="304"/>
                    </a:lnTo>
                    <a:lnTo>
                      <a:pt x="9" y="304"/>
                    </a:lnTo>
                    <a:lnTo>
                      <a:pt x="12" y="304"/>
                    </a:lnTo>
                    <a:lnTo>
                      <a:pt x="13" y="304"/>
                    </a:lnTo>
                    <a:lnTo>
                      <a:pt x="13" y="305"/>
                    </a:lnTo>
                    <a:lnTo>
                      <a:pt x="13" y="308"/>
                    </a:lnTo>
                    <a:lnTo>
                      <a:pt x="16" y="308"/>
                    </a:lnTo>
                    <a:lnTo>
                      <a:pt x="18" y="308"/>
                    </a:lnTo>
                    <a:lnTo>
                      <a:pt x="18" y="307"/>
                    </a:lnTo>
                    <a:lnTo>
                      <a:pt x="18" y="305"/>
                    </a:lnTo>
                    <a:lnTo>
                      <a:pt x="19" y="303"/>
                    </a:lnTo>
                    <a:lnTo>
                      <a:pt x="19" y="302"/>
                    </a:lnTo>
                    <a:lnTo>
                      <a:pt x="18" y="299"/>
                    </a:lnTo>
                    <a:lnTo>
                      <a:pt x="18" y="297"/>
                    </a:lnTo>
                    <a:lnTo>
                      <a:pt x="19" y="294"/>
                    </a:lnTo>
                    <a:lnTo>
                      <a:pt x="22" y="294"/>
                    </a:lnTo>
                    <a:lnTo>
                      <a:pt x="22" y="297"/>
                    </a:lnTo>
                    <a:lnTo>
                      <a:pt x="21" y="298"/>
                    </a:lnTo>
                    <a:lnTo>
                      <a:pt x="21" y="299"/>
                    </a:lnTo>
                    <a:lnTo>
                      <a:pt x="21" y="300"/>
                    </a:lnTo>
                    <a:lnTo>
                      <a:pt x="21" y="302"/>
                    </a:lnTo>
                    <a:lnTo>
                      <a:pt x="23" y="303"/>
                    </a:lnTo>
                    <a:lnTo>
                      <a:pt x="27" y="303"/>
                    </a:lnTo>
                    <a:lnTo>
                      <a:pt x="28" y="303"/>
                    </a:lnTo>
                    <a:lnTo>
                      <a:pt x="29" y="300"/>
                    </a:lnTo>
                    <a:lnTo>
                      <a:pt x="29" y="299"/>
                    </a:lnTo>
                    <a:lnTo>
                      <a:pt x="32" y="297"/>
                    </a:lnTo>
                    <a:lnTo>
                      <a:pt x="32" y="293"/>
                    </a:lnTo>
                    <a:lnTo>
                      <a:pt x="29" y="291"/>
                    </a:lnTo>
                    <a:lnTo>
                      <a:pt x="29" y="290"/>
                    </a:lnTo>
                    <a:lnTo>
                      <a:pt x="28" y="289"/>
                    </a:lnTo>
                    <a:lnTo>
                      <a:pt x="26" y="289"/>
                    </a:lnTo>
                    <a:lnTo>
                      <a:pt x="23" y="289"/>
                    </a:lnTo>
                    <a:lnTo>
                      <a:pt x="23" y="288"/>
                    </a:lnTo>
                    <a:lnTo>
                      <a:pt x="23" y="286"/>
                    </a:lnTo>
                    <a:lnTo>
                      <a:pt x="23" y="283"/>
                    </a:lnTo>
                    <a:lnTo>
                      <a:pt x="23" y="280"/>
                    </a:lnTo>
                    <a:lnTo>
                      <a:pt x="26" y="278"/>
                    </a:lnTo>
                    <a:lnTo>
                      <a:pt x="26" y="276"/>
                    </a:lnTo>
                    <a:lnTo>
                      <a:pt x="23" y="275"/>
                    </a:lnTo>
                    <a:lnTo>
                      <a:pt x="22" y="274"/>
                    </a:lnTo>
                    <a:lnTo>
                      <a:pt x="22" y="272"/>
                    </a:lnTo>
                    <a:lnTo>
                      <a:pt x="23" y="272"/>
                    </a:lnTo>
                    <a:lnTo>
                      <a:pt x="26" y="274"/>
                    </a:lnTo>
                    <a:lnTo>
                      <a:pt x="28" y="274"/>
                    </a:lnTo>
                    <a:lnTo>
                      <a:pt x="29" y="274"/>
                    </a:lnTo>
                    <a:lnTo>
                      <a:pt x="29" y="272"/>
                    </a:lnTo>
                    <a:lnTo>
                      <a:pt x="28" y="271"/>
                    </a:lnTo>
                    <a:lnTo>
                      <a:pt x="29" y="270"/>
                    </a:lnTo>
                    <a:lnTo>
                      <a:pt x="29" y="269"/>
                    </a:lnTo>
                    <a:lnTo>
                      <a:pt x="29" y="267"/>
                    </a:lnTo>
                    <a:lnTo>
                      <a:pt x="32" y="265"/>
                    </a:lnTo>
                    <a:lnTo>
                      <a:pt x="35" y="267"/>
                    </a:lnTo>
                    <a:lnTo>
                      <a:pt x="37" y="267"/>
                    </a:lnTo>
                    <a:lnTo>
                      <a:pt x="38" y="267"/>
                    </a:lnTo>
                    <a:lnTo>
                      <a:pt x="38" y="265"/>
                    </a:lnTo>
                    <a:lnTo>
                      <a:pt x="40" y="261"/>
                    </a:lnTo>
                    <a:lnTo>
                      <a:pt x="47" y="259"/>
                    </a:lnTo>
                    <a:lnTo>
                      <a:pt x="47" y="260"/>
                    </a:lnTo>
                    <a:lnTo>
                      <a:pt x="47" y="262"/>
                    </a:lnTo>
                    <a:lnTo>
                      <a:pt x="45" y="264"/>
                    </a:lnTo>
                    <a:lnTo>
                      <a:pt x="47" y="264"/>
                    </a:lnTo>
                    <a:lnTo>
                      <a:pt x="48" y="264"/>
                    </a:lnTo>
                    <a:lnTo>
                      <a:pt x="50" y="261"/>
                    </a:lnTo>
                    <a:lnTo>
                      <a:pt x="51" y="260"/>
                    </a:lnTo>
                    <a:lnTo>
                      <a:pt x="51" y="257"/>
                    </a:lnTo>
                    <a:lnTo>
                      <a:pt x="52" y="255"/>
                    </a:lnTo>
                    <a:lnTo>
                      <a:pt x="54" y="255"/>
                    </a:lnTo>
                    <a:lnTo>
                      <a:pt x="56" y="255"/>
                    </a:lnTo>
                    <a:lnTo>
                      <a:pt x="56" y="256"/>
                    </a:lnTo>
                    <a:lnTo>
                      <a:pt x="57" y="259"/>
                    </a:lnTo>
                    <a:lnTo>
                      <a:pt x="60" y="259"/>
                    </a:lnTo>
                    <a:lnTo>
                      <a:pt x="62" y="259"/>
                    </a:lnTo>
                    <a:lnTo>
                      <a:pt x="65" y="256"/>
                    </a:lnTo>
                    <a:lnTo>
                      <a:pt x="66" y="253"/>
                    </a:lnTo>
                    <a:lnTo>
                      <a:pt x="68" y="252"/>
                    </a:lnTo>
                    <a:lnTo>
                      <a:pt x="71" y="250"/>
                    </a:lnTo>
                    <a:lnTo>
                      <a:pt x="73" y="250"/>
                    </a:lnTo>
                    <a:lnTo>
                      <a:pt x="75" y="252"/>
                    </a:lnTo>
                    <a:lnTo>
                      <a:pt x="78" y="255"/>
                    </a:lnTo>
                    <a:lnTo>
                      <a:pt x="80" y="256"/>
                    </a:lnTo>
                    <a:lnTo>
                      <a:pt x="81" y="255"/>
                    </a:lnTo>
                    <a:lnTo>
                      <a:pt x="81" y="253"/>
                    </a:lnTo>
                    <a:lnTo>
                      <a:pt x="83" y="250"/>
                    </a:lnTo>
                    <a:lnTo>
                      <a:pt x="84" y="250"/>
                    </a:lnTo>
                    <a:lnTo>
                      <a:pt x="85" y="252"/>
                    </a:lnTo>
                    <a:lnTo>
                      <a:pt x="87" y="255"/>
                    </a:lnTo>
                    <a:lnTo>
                      <a:pt x="88" y="255"/>
                    </a:lnTo>
                    <a:lnTo>
                      <a:pt x="92" y="255"/>
                    </a:lnTo>
                    <a:lnTo>
                      <a:pt x="93" y="256"/>
                    </a:lnTo>
                    <a:lnTo>
                      <a:pt x="94" y="257"/>
                    </a:lnTo>
                    <a:lnTo>
                      <a:pt x="95" y="256"/>
                    </a:lnTo>
                    <a:lnTo>
                      <a:pt x="95" y="255"/>
                    </a:lnTo>
                    <a:lnTo>
                      <a:pt x="97" y="253"/>
                    </a:lnTo>
                    <a:lnTo>
                      <a:pt x="98" y="255"/>
                    </a:lnTo>
                    <a:lnTo>
                      <a:pt x="98" y="257"/>
                    </a:lnTo>
                    <a:lnTo>
                      <a:pt x="99" y="257"/>
                    </a:lnTo>
                    <a:lnTo>
                      <a:pt x="100" y="257"/>
                    </a:lnTo>
                    <a:lnTo>
                      <a:pt x="100" y="256"/>
                    </a:lnTo>
                    <a:lnTo>
                      <a:pt x="102" y="255"/>
                    </a:lnTo>
                    <a:lnTo>
                      <a:pt x="103" y="253"/>
                    </a:lnTo>
                    <a:lnTo>
                      <a:pt x="107" y="252"/>
                    </a:lnTo>
                    <a:lnTo>
                      <a:pt x="108" y="252"/>
                    </a:lnTo>
                    <a:lnTo>
                      <a:pt x="109" y="248"/>
                    </a:lnTo>
                    <a:lnTo>
                      <a:pt x="109" y="247"/>
                    </a:lnTo>
                    <a:lnTo>
                      <a:pt x="111" y="243"/>
                    </a:lnTo>
                    <a:lnTo>
                      <a:pt x="112" y="239"/>
                    </a:lnTo>
                    <a:lnTo>
                      <a:pt x="113" y="239"/>
                    </a:lnTo>
                    <a:lnTo>
                      <a:pt x="114" y="239"/>
                    </a:lnTo>
                    <a:lnTo>
                      <a:pt x="117" y="239"/>
                    </a:lnTo>
                    <a:lnTo>
                      <a:pt x="118" y="238"/>
                    </a:lnTo>
                    <a:lnTo>
                      <a:pt x="122" y="237"/>
                    </a:lnTo>
                    <a:lnTo>
                      <a:pt x="123" y="237"/>
                    </a:lnTo>
                    <a:lnTo>
                      <a:pt x="126" y="238"/>
                    </a:lnTo>
                    <a:lnTo>
                      <a:pt x="130" y="241"/>
                    </a:lnTo>
                    <a:lnTo>
                      <a:pt x="131" y="238"/>
                    </a:lnTo>
                    <a:lnTo>
                      <a:pt x="133" y="239"/>
                    </a:lnTo>
                    <a:lnTo>
                      <a:pt x="136" y="238"/>
                    </a:lnTo>
                    <a:lnTo>
                      <a:pt x="136" y="237"/>
                    </a:lnTo>
                    <a:lnTo>
                      <a:pt x="137" y="234"/>
                    </a:lnTo>
                    <a:lnTo>
                      <a:pt x="137" y="233"/>
                    </a:lnTo>
                    <a:lnTo>
                      <a:pt x="133" y="232"/>
                    </a:lnTo>
                    <a:lnTo>
                      <a:pt x="131" y="232"/>
                    </a:lnTo>
                    <a:lnTo>
                      <a:pt x="131" y="231"/>
                    </a:lnTo>
                    <a:lnTo>
                      <a:pt x="132" y="229"/>
                    </a:lnTo>
                    <a:lnTo>
                      <a:pt x="133" y="229"/>
                    </a:lnTo>
                    <a:lnTo>
                      <a:pt x="137" y="231"/>
                    </a:lnTo>
                    <a:lnTo>
                      <a:pt x="138" y="232"/>
                    </a:lnTo>
                    <a:lnTo>
                      <a:pt x="140" y="233"/>
                    </a:lnTo>
                    <a:lnTo>
                      <a:pt x="141" y="234"/>
                    </a:lnTo>
                    <a:lnTo>
                      <a:pt x="145" y="234"/>
                    </a:lnTo>
                    <a:lnTo>
                      <a:pt x="145" y="232"/>
                    </a:lnTo>
                    <a:lnTo>
                      <a:pt x="145" y="228"/>
                    </a:lnTo>
                    <a:lnTo>
                      <a:pt x="145" y="226"/>
                    </a:lnTo>
                    <a:lnTo>
                      <a:pt x="146" y="226"/>
                    </a:lnTo>
                    <a:lnTo>
                      <a:pt x="151" y="227"/>
                    </a:lnTo>
                    <a:lnTo>
                      <a:pt x="152" y="223"/>
                    </a:lnTo>
                    <a:lnTo>
                      <a:pt x="151" y="219"/>
                    </a:lnTo>
                    <a:lnTo>
                      <a:pt x="149" y="218"/>
                    </a:lnTo>
                    <a:lnTo>
                      <a:pt x="146" y="217"/>
                    </a:lnTo>
                    <a:lnTo>
                      <a:pt x="145" y="214"/>
                    </a:lnTo>
                    <a:lnTo>
                      <a:pt x="144" y="214"/>
                    </a:lnTo>
                    <a:lnTo>
                      <a:pt x="142" y="215"/>
                    </a:lnTo>
                    <a:lnTo>
                      <a:pt x="140" y="217"/>
                    </a:lnTo>
                    <a:lnTo>
                      <a:pt x="136" y="218"/>
                    </a:lnTo>
                    <a:lnTo>
                      <a:pt x="137" y="215"/>
                    </a:lnTo>
                    <a:lnTo>
                      <a:pt x="138" y="213"/>
                    </a:lnTo>
                    <a:lnTo>
                      <a:pt x="141" y="213"/>
                    </a:lnTo>
                    <a:lnTo>
                      <a:pt x="142" y="212"/>
                    </a:lnTo>
                    <a:lnTo>
                      <a:pt x="142" y="210"/>
                    </a:lnTo>
                    <a:lnTo>
                      <a:pt x="141" y="208"/>
                    </a:lnTo>
                    <a:lnTo>
                      <a:pt x="141" y="205"/>
                    </a:lnTo>
                    <a:lnTo>
                      <a:pt x="144" y="204"/>
                    </a:lnTo>
                    <a:lnTo>
                      <a:pt x="145" y="205"/>
                    </a:lnTo>
                    <a:lnTo>
                      <a:pt x="146" y="204"/>
                    </a:lnTo>
                    <a:lnTo>
                      <a:pt x="145" y="201"/>
                    </a:lnTo>
                    <a:lnTo>
                      <a:pt x="146" y="199"/>
                    </a:lnTo>
                    <a:lnTo>
                      <a:pt x="149" y="198"/>
                    </a:lnTo>
                    <a:lnTo>
                      <a:pt x="151" y="195"/>
                    </a:lnTo>
                    <a:lnTo>
                      <a:pt x="152" y="190"/>
                    </a:lnTo>
                    <a:lnTo>
                      <a:pt x="152" y="188"/>
                    </a:lnTo>
                    <a:lnTo>
                      <a:pt x="151" y="185"/>
                    </a:lnTo>
                    <a:lnTo>
                      <a:pt x="151" y="182"/>
                    </a:lnTo>
                    <a:lnTo>
                      <a:pt x="151" y="177"/>
                    </a:lnTo>
                    <a:lnTo>
                      <a:pt x="152" y="169"/>
                    </a:lnTo>
                    <a:lnTo>
                      <a:pt x="152" y="166"/>
                    </a:lnTo>
                    <a:lnTo>
                      <a:pt x="151" y="161"/>
                    </a:lnTo>
                    <a:lnTo>
                      <a:pt x="147" y="160"/>
                    </a:lnTo>
                    <a:lnTo>
                      <a:pt x="146" y="156"/>
                    </a:lnTo>
                    <a:lnTo>
                      <a:pt x="146" y="152"/>
                    </a:lnTo>
                    <a:lnTo>
                      <a:pt x="149" y="148"/>
                    </a:lnTo>
                    <a:lnTo>
                      <a:pt x="151" y="144"/>
                    </a:lnTo>
                    <a:lnTo>
                      <a:pt x="152" y="143"/>
                    </a:lnTo>
                    <a:lnTo>
                      <a:pt x="155" y="142"/>
                    </a:lnTo>
                    <a:lnTo>
                      <a:pt x="157" y="142"/>
                    </a:lnTo>
                    <a:lnTo>
                      <a:pt x="163" y="143"/>
                    </a:lnTo>
                    <a:lnTo>
                      <a:pt x="166" y="144"/>
                    </a:lnTo>
                    <a:lnTo>
                      <a:pt x="170" y="144"/>
                    </a:lnTo>
                    <a:lnTo>
                      <a:pt x="170" y="143"/>
                    </a:lnTo>
                    <a:lnTo>
                      <a:pt x="171" y="142"/>
                    </a:lnTo>
                    <a:lnTo>
                      <a:pt x="171" y="139"/>
                    </a:lnTo>
                    <a:lnTo>
                      <a:pt x="173" y="137"/>
                    </a:lnTo>
                    <a:lnTo>
                      <a:pt x="174" y="136"/>
                    </a:lnTo>
                    <a:lnTo>
                      <a:pt x="176" y="129"/>
                    </a:lnTo>
                    <a:lnTo>
                      <a:pt x="176" y="125"/>
                    </a:lnTo>
                    <a:lnTo>
                      <a:pt x="176" y="124"/>
                    </a:lnTo>
                    <a:lnTo>
                      <a:pt x="178" y="120"/>
                    </a:lnTo>
                    <a:lnTo>
                      <a:pt x="182" y="117"/>
                    </a:lnTo>
                    <a:lnTo>
                      <a:pt x="184" y="113"/>
                    </a:lnTo>
                    <a:lnTo>
                      <a:pt x="185" y="112"/>
                    </a:lnTo>
                    <a:lnTo>
                      <a:pt x="187" y="114"/>
                    </a:lnTo>
                    <a:lnTo>
                      <a:pt x="188" y="109"/>
                    </a:lnTo>
                    <a:lnTo>
                      <a:pt x="189" y="106"/>
                    </a:lnTo>
                    <a:lnTo>
                      <a:pt x="189" y="101"/>
                    </a:lnTo>
                    <a:lnTo>
                      <a:pt x="192" y="98"/>
                    </a:lnTo>
                    <a:lnTo>
                      <a:pt x="193" y="94"/>
                    </a:lnTo>
                    <a:lnTo>
                      <a:pt x="192" y="90"/>
                    </a:lnTo>
                    <a:lnTo>
                      <a:pt x="190" y="86"/>
                    </a:lnTo>
                    <a:lnTo>
                      <a:pt x="189" y="85"/>
                    </a:lnTo>
                    <a:lnTo>
                      <a:pt x="190" y="85"/>
                    </a:lnTo>
                    <a:lnTo>
                      <a:pt x="192" y="82"/>
                    </a:lnTo>
                    <a:lnTo>
                      <a:pt x="193" y="80"/>
                    </a:lnTo>
                    <a:lnTo>
                      <a:pt x="196" y="77"/>
                    </a:lnTo>
                    <a:lnTo>
                      <a:pt x="196" y="75"/>
                    </a:lnTo>
                    <a:lnTo>
                      <a:pt x="196" y="74"/>
                    </a:lnTo>
                    <a:lnTo>
                      <a:pt x="193" y="71"/>
                    </a:lnTo>
                    <a:lnTo>
                      <a:pt x="190" y="70"/>
                    </a:lnTo>
                    <a:lnTo>
                      <a:pt x="190" y="68"/>
                    </a:lnTo>
                    <a:lnTo>
                      <a:pt x="190" y="66"/>
                    </a:lnTo>
                    <a:lnTo>
                      <a:pt x="190" y="63"/>
                    </a:lnTo>
                    <a:lnTo>
                      <a:pt x="192" y="62"/>
                    </a:lnTo>
                    <a:lnTo>
                      <a:pt x="192" y="57"/>
                    </a:lnTo>
                    <a:lnTo>
                      <a:pt x="190" y="55"/>
                    </a:lnTo>
                    <a:lnTo>
                      <a:pt x="190" y="51"/>
                    </a:lnTo>
                    <a:lnTo>
                      <a:pt x="192" y="48"/>
                    </a:lnTo>
                    <a:lnTo>
                      <a:pt x="196" y="39"/>
                    </a:lnTo>
                    <a:lnTo>
                      <a:pt x="198" y="44"/>
                    </a:lnTo>
                    <a:lnTo>
                      <a:pt x="201" y="47"/>
                    </a:lnTo>
                    <a:lnTo>
                      <a:pt x="202" y="49"/>
                    </a:lnTo>
                    <a:lnTo>
                      <a:pt x="204" y="51"/>
                    </a:lnTo>
                    <a:lnTo>
                      <a:pt x="207" y="52"/>
                    </a:lnTo>
                    <a:lnTo>
                      <a:pt x="208" y="52"/>
                    </a:lnTo>
                    <a:lnTo>
                      <a:pt x="212" y="51"/>
                    </a:lnTo>
                    <a:lnTo>
                      <a:pt x="213" y="48"/>
                    </a:lnTo>
                    <a:lnTo>
                      <a:pt x="216" y="46"/>
                    </a:lnTo>
                    <a:lnTo>
                      <a:pt x="216" y="42"/>
                    </a:lnTo>
                    <a:lnTo>
                      <a:pt x="217" y="41"/>
                    </a:lnTo>
                    <a:lnTo>
                      <a:pt x="218" y="39"/>
                    </a:lnTo>
                    <a:lnTo>
                      <a:pt x="220" y="37"/>
                    </a:lnTo>
                    <a:lnTo>
                      <a:pt x="218" y="36"/>
                    </a:lnTo>
                    <a:lnTo>
                      <a:pt x="216" y="34"/>
                    </a:lnTo>
                    <a:lnTo>
                      <a:pt x="213" y="33"/>
                    </a:lnTo>
                    <a:lnTo>
                      <a:pt x="212" y="32"/>
                    </a:lnTo>
                    <a:lnTo>
                      <a:pt x="212" y="30"/>
                    </a:lnTo>
                    <a:lnTo>
                      <a:pt x="215" y="29"/>
                    </a:lnTo>
                    <a:lnTo>
                      <a:pt x="216" y="29"/>
                    </a:lnTo>
                    <a:lnTo>
                      <a:pt x="218" y="30"/>
                    </a:lnTo>
                    <a:lnTo>
                      <a:pt x="220" y="33"/>
                    </a:lnTo>
                    <a:lnTo>
                      <a:pt x="221" y="34"/>
                    </a:lnTo>
                    <a:lnTo>
                      <a:pt x="223" y="34"/>
                    </a:lnTo>
                    <a:lnTo>
                      <a:pt x="226" y="34"/>
                    </a:lnTo>
                    <a:lnTo>
                      <a:pt x="228" y="33"/>
                    </a:lnTo>
                    <a:lnTo>
                      <a:pt x="230" y="33"/>
                    </a:lnTo>
                    <a:lnTo>
                      <a:pt x="232" y="32"/>
                    </a:lnTo>
                    <a:lnTo>
                      <a:pt x="232" y="30"/>
                    </a:lnTo>
                    <a:lnTo>
                      <a:pt x="232" y="29"/>
                    </a:lnTo>
                    <a:lnTo>
                      <a:pt x="232" y="27"/>
                    </a:lnTo>
                    <a:lnTo>
                      <a:pt x="230" y="25"/>
                    </a:lnTo>
                    <a:lnTo>
                      <a:pt x="227" y="24"/>
                    </a:lnTo>
                    <a:lnTo>
                      <a:pt x="223" y="20"/>
                    </a:lnTo>
                    <a:lnTo>
                      <a:pt x="222" y="16"/>
                    </a:lnTo>
                    <a:lnTo>
                      <a:pt x="222" y="14"/>
                    </a:lnTo>
                    <a:lnTo>
                      <a:pt x="221" y="10"/>
                    </a:lnTo>
                    <a:lnTo>
                      <a:pt x="221" y="8"/>
                    </a:lnTo>
                    <a:lnTo>
                      <a:pt x="220" y="6"/>
                    </a:lnTo>
                    <a:lnTo>
                      <a:pt x="221" y="4"/>
                    </a:lnTo>
                    <a:lnTo>
                      <a:pt x="222" y="1"/>
                    </a:lnTo>
                    <a:lnTo>
                      <a:pt x="223" y="0"/>
                    </a:lnTo>
                    <a:lnTo>
                      <a:pt x="227" y="0"/>
                    </a:lnTo>
                    <a:lnTo>
                      <a:pt x="230" y="0"/>
                    </a:lnTo>
                    <a:lnTo>
                      <a:pt x="231" y="0"/>
                    </a:lnTo>
                    <a:lnTo>
                      <a:pt x="232" y="1"/>
                    </a:lnTo>
                    <a:lnTo>
                      <a:pt x="232" y="4"/>
                    </a:lnTo>
                    <a:lnTo>
                      <a:pt x="231" y="6"/>
                    </a:lnTo>
                    <a:lnTo>
                      <a:pt x="230" y="8"/>
                    </a:lnTo>
                    <a:lnTo>
                      <a:pt x="231" y="10"/>
                    </a:lnTo>
                    <a:lnTo>
                      <a:pt x="232" y="10"/>
                    </a:lnTo>
                    <a:lnTo>
                      <a:pt x="235" y="9"/>
                    </a:lnTo>
                    <a:lnTo>
                      <a:pt x="237" y="9"/>
                    </a:lnTo>
                    <a:lnTo>
                      <a:pt x="239" y="9"/>
                    </a:lnTo>
                    <a:lnTo>
                      <a:pt x="239" y="10"/>
                    </a:lnTo>
                    <a:lnTo>
                      <a:pt x="237" y="14"/>
                    </a:lnTo>
                    <a:lnTo>
                      <a:pt x="237" y="16"/>
                    </a:lnTo>
                    <a:lnTo>
                      <a:pt x="237" y="18"/>
                    </a:lnTo>
                    <a:lnTo>
                      <a:pt x="239" y="19"/>
                    </a:lnTo>
                    <a:lnTo>
                      <a:pt x="245" y="20"/>
                    </a:lnTo>
                    <a:lnTo>
                      <a:pt x="246" y="20"/>
                    </a:lnTo>
                    <a:lnTo>
                      <a:pt x="247" y="23"/>
                    </a:lnTo>
                    <a:lnTo>
                      <a:pt x="246" y="25"/>
                    </a:lnTo>
                    <a:lnTo>
                      <a:pt x="246" y="29"/>
                    </a:lnTo>
                    <a:lnTo>
                      <a:pt x="247" y="30"/>
                    </a:lnTo>
                    <a:lnTo>
                      <a:pt x="249" y="30"/>
                    </a:lnTo>
                    <a:lnTo>
                      <a:pt x="251" y="30"/>
                    </a:lnTo>
                    <a:lnTo>
                      <a:pt x="253" y="29"/>
                    </a:lnTo>
                    <a:lnTo>
                      <a:pt x="255" y="27"/>
                    </a:lnTo>
                    <a:lnTo>
                      <a:pt x="256" y="25"/>
                    </a:lnTo>
                    <a:lnTo>
                      <a:pt x="258" y="24"/>
                    </a:lnTo>
                    <a:lnTo>
                      <a:pt x="259" y="24"/>
                    </a:lnTo>
                    <a:lnTo>
                      <a:pt x="259" y="25"/>
                    </a:lnTo>
                    <a:lnTo>
                      <a:pt x="260" y="29"/>
                    </a:lnTo>
                    <a:lnTo>
                      <a:pt x="260" y="32"/>
                    </a:lnTo>
                    <a:lnTo>
                      <a:pt x="259" y="34"/>
                    </a:lnTo>
                    <a:lnTo>
                      <a:pt x="258" y="39"/>
                    </a:lnTo>
                    <a:lnTo>
                      <a:pt x="256" y="42"/>
                    </a:lnTo>
                    <a:lnTo>
                      <a:pt x="256" y="46"/>
                    </a:lnTo>
                    <a:lnTo>
                      <a:pt x="258" y="47"/>
                    </a:lnTo>
                    <a:lnTo>
                      <a:pt x="259" y="49"/>
                    </a:lnTo>
                    <a:lnTo>
                      <a:pt x="260" y="52"/>
                    </a:lnTo>
                    <a:lnTo>
                      <a:pt x="263" y="47"/>
                    </a:lnTo>
                    <a:lnTo>
                      <a:pt x="263" y="44"/>
                    </a:lnTo>
                    <a:lnTo>
                      <a:pt x="261" y="41"/>
                    </a:lnTo>
                    <a:lnTo>
                      <a:pt x="261" y="39"/>
                    </a:lnTo>
                    <a:lnTo>
                      <a:pt x="263" y="38"/>
                    </a:lnTo>
                    <a:lnTo>
                      <a:pt x="265" y="38"/>
                    </a:lnTo>
                    <a:lnTo>
                      <a:pt x="265" y="36"/>
                    </a:lnTo>
                    <a:lnTo>
                      <a:pt x="266" y="34"/>
                    </a:lnTo>
                    <a:lnTo>
                      <a:pt x="270" y="34"/>
                    </a:lnTo>
                    <a:lnTo>
                      <a:pt x="273" y="32"/>
                    </a:lnTo>
                    <a:lnTo>
                      <a:pt x="274" y="32"/>
                    </a:lnTo>
                    <a:lnTo>
                      <a:pt x="277" y="34"/>
                    </a:lnTo>
                    <a:lnTo>
                      <a:pt x="279" y="36"/>
                    </a:lnTo>
                    <a:lnTo>
                      <a:pt x="282" y="34"/>
                    </a:lnTo>
                    <a:lnTo>
                      <a:pt x="283" y="33"/>
                    </a:lnTo>
                    <a:lnTo>
                      <a:pt x="283" y="30"/>
                    </a:lnTo>
                    <a:lnTo>
                      <a:pt x="283" y="27"/>
                    </a:lnTo>
                    <a:lnTo>
                      <a:pt x="285" y="25"/>
                    </a:lnTo>
                    <a:lnTo>
                      <a:pt x="287" y="24"/>
                    </a:lnTo>
                    <a:lnTo>
                      <a:pt x="289" y="23"/>
                    </a:lnTo>
                    <a:lnTo>
                      <a:pt x="291" y="22"/>
                    </a:lnTo>
                    <a:lnTo>
                      <a:pt x="292" y="22"/>
                    </a:lnTo>
                    <a:lnTo>
                      <a:pt x="293" y="20"/>
                    </a:lnTo>
                    <a:lnTo>
                      <a:pt x="293" y="18"/>
                    </a:lnTo>
                    <a:lnTo>
                      <a:pt x="296" y="16"/>
                    </a:lnTo>
                    <a:lnTo>
                      <a:pt x="297" y="16"/>
                    </a:lnTo>
                    <a:lnTo>
                      <a:pt x="301" y="18"/>
                    </a:lnTo>
                    <a:lnTo>
                      <a:pt x="305" y="19"/>
                    </a:lnTo>
                    <a:lnTo>
                      <a:pt x="306" y="19"/>
                    </a:lnTo>
                    <a:lnTo>
                      <a:pt x="308" y="19"/>
                    </a:lnTo>
                    <a:lnTo>
                      <a:pt x="310" y="18"/>
                    </a:lnTo>
                    <a:lnTo>
                      <a:pt x="312" y="16"/>
                    </a:lnTo>
                    <a:lnTo>
                      <a:pt x="315" y="14"/>
                    </a:lnTo>
                    <a:lnTo>
                      <a:pt x="316" y="11"/>
                    </a:lnTo>
                    <a:lnTo>
                      <a:pt x="317" y="11"/>
                    </a:lnTo>
                    <a:lnTo>
                      <a:pt x="318" y="9"/>
                    </a:lnTo>
                    <a:lnTo>
                      <a:pt x="321" y="9"/>
                    </a:lnTo>
                    <a:lnTo>
                      <a:pt x="324" y="9"/>
                    </a:lnTo>
                    <a:lnTo>
                      <a:pt x="326" y="10"/>
                    </a:lnTo>
                    <a:lnTo>
                      <a:pt x="330" y="11"/>
                    </a:lnTo>
                    <a:lnTo>
                      <a:pt x="331" y="10"/>
                    </a:lnTo>
                    <a:lnTo>
                      <a:pt x="332" y="9"/>
                    </a:lnTo>
                    <a:lnTo>
                      <a:pt x="334" y="8"/>
                    </a:lnTo>
                    <a:lnTo>
                      <a:pt x="336" y="6"/>
                    </a:lnTo>
                    <a:lnTo>
                      <a:pt x="340" y="6"/>
                    </a:lnTo>
                    <a:lnTo>
                      <a:pt x="343" y="8"/>
                    </a:lnTo>
                    <a:lnTo>
                      <a:pt x="345" y="10"/>
                    </a:lnTo>
                    <a:lnTo>
                      <a:pt x="346" y="14"/>
                    </a:lnTo>
                    <a:lnTo>
                      <a:pt x="348" y="18"/>
                    </a:lnTo>
                    <a:lnTo>
                      <a:pt x="349" y="20"/>
                    </a:lnTo>
                    <a:lnTo>
                      <a:pt x="351" y="22"/>
                    </a:lnTo>
                    <a:lnTo>
                      <a:pt x="354" y="22"/>
                    </a:lnTo>
                    <a:lnTo>
                      <a:pt x="355" y="23"/>
                    </a:lnTo>
                    <a:lnTo>
                      <a:pt x="359" y="23"/>
                    </a:lnTo>
                    <a:lnTo>
                      <a:pt x="362" y="25"/>
                    </a:lnTo>
                    <a:lnTo>
                      <a:pt x="364" y="25"/>
                    </a:lnTo>
                    <a:lnTo>
                      <a:pt x="368" y="25"/>
                    </a:lnTo>
                    <a:lnTo>
                      <a:pt x="369"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8" name="Freeform 248">
                <a:extLst>
                  <a:ext uri="{FF2B5EF4-FFF2-40B4-BE49-F238E27FC236}">
                    <a16:creationId xmlns:a16="http://schemas.microsoft.com/office/drawing/2014/main" id="{E2DAB43F-6C77-4A8E-BBBC-9AFDF920F31E}"/>
                  </a:ext>
                </a:extLst>
              </p:cNvPr>
              <p:cNvSpPr>
                <a:spLocks/>
              </p:cNvSpPr>
              <p:nvPr/>
            </p:nvSpPr>
            <p:spPr bwMode="auto">
              <a:xfrm>
                <a:off x="4449763" y="3716338"/>
                <a:ext cx="706437" cy="622300"/>
              </a:xfrm>
              <a:custGeom>
                <a:avLst/>
                <a:gdLst>
                  <a:gd name="T0" fmla="*/ 244 w 445"/>
                  <a:gd name="T1" fmla="*/ 36 h 392"/>
                  <a:gd name="T2" fmla="*/ 220 w 445"/>
                  <a:gd name="T3" fmla="*/ 54 h 392"/>
                  <a:gd name="T4" fmla="*/ 189 w 445"/>
                  <a:gd name="T5" fmla="*/ 61 h 392"/>
                  <a:gd name="T6" fmla="*/ 159 w 445"/>
                  <a:gd name="T7" fmla="*/ 55 h 392"/>
                  <a:gd name="T8" fmla="*/ 127 w 445"/>
                  <a:gd name="T9" fmla="*/ 52 h 392"/>
                  <a:gd name="T10" fmla="*/ 135 w 445"/>
                  <a:gd name="T11" fmla="*/ 22 h 392"/>
                  <a:gd name="T12" fmla="*/ 119 w 445"/>
                  <a:gd name="T13" fmla="*/ 3 h 392"/>
                  <a:gd name="T14" fmla="*/ 113 w 445"/>
                  <a:gd name="T15" fmla="*/ 17 h 392"/>
                  <a:gd name="T16" fmla="*/ 75 w 445"/>
                  <a:gd name="T17" fmla="*/ 31 h 392"/>
                  <a:gd name="T18" fmla="*/ 86 w 445"/>
                  <a:gd name="T19" fmla="*/ 57 h 392"/>
                  <a:gd name="T20" fmla="*/ 73 w 445"/>
                  <a:gd name="T21" fmla="*/ 69 h 392"/>
                  <a:gd name="T22" fmla="*/ 38 w 445"/>
                  <a:gd name="T23" fmla="*/ 62 h 392"/>
                  <a:gd name="T24" fmla="*/ 40 w 445"/>
                  <a:gd name="T25" fmla="*/ 78 h 392"/>
                  <a:gd name="T26" fmla="*/ 44 w 445"/>
                  <a:gd name="T27" fmla="*/ 95 h 392"/>
                  <a:gd name="T28" fmla="*/ 56 w 445"/>
                  <a:gd name="T29" fmla="*/ 109 h 392"/>
                  <a:gd name="T30" fmla="*/ 82 w 445"/>
                  <a:gd name="T31" fmla="*/ 102 h 392"/>
                  <a:gd name="T32" fmla="*/ 87 w 445"/>
                  <a:gd name="T33" fmla="*/ 105 h 392"/>
                  <a:gd name="T34" fmla="*/ 72 w 445"/>
                  <a:gd name="T35" fmla="*/ 119 h 392"/>
                  <a:gd name="T36" fmla="*/ 54 w 445"/>
                  <a:gd name="T37" fmla="*/ 145 h 392"/>
                  <a:gd name="T38" fmla="*/ 34 w 445"/>
                  <a:gd name="T39" fmla="*/ 173 h 392"/>
                  <a:gd name="T40" fmla="*/ 12 w 445"/>
                  <a:gd name="T41" fmla="*/ 192 h 392"/>
                  <a:gd name="T42" fmla="*/ 20 w 445"/>
                  <a:gd name="T43" fmla="*/ 231 h 392"/>
                  <a:gd name="T44" fmla="*/ 0 w 445"/>
                  <a:gd name="T45" fmla="*/ 239 h 392"/>
                  <a:gd name="T46" fmla="*/ 6 w 445"/>
                  <a:gd name="T47" fmla="*/ 268 h 392"/>
                  <a:gd name="T48" fmla="*/ 28 w 445"/>
                  <a:gd name="T49" fmla="*/ 278 h 392"/>
                  <a:gd name="T50" fmla="*/ 42 w 445"/>
                  <a:gd name="T51" fmla="*/ 297 h 392"/>
                  <a:gd name="T52" fmla="*/ 59 w 445"/>
                  <a:gd name="T53" fmla="*/ 303 h 392"/>
                  <a:gd name="T54" fmla="*/ 85 w 445"/>
                  <a:gd name="T55" fmla="*/ 304 h 392"/>
                  <a:gd name="T56" fmla="*/ 104 w 445"/>
                  <a:gd name="T57" fmla="*/ 289 h 392"/>
                  <a:gd name="T58" fmla="*/ 134 w 445"/>
                  <a:gd name="T59" fmla="*/ 296 h 392"/>
                  <a:gd name="T60" fmla="*/ 159 w 445"/>
                  <a:gd name="T61" fmla="*/ 297 h 392"/>
                  <a:gd name="T62" fmla="*/ 163 w 445"/>
                  <a:gd name="T63" fmla="*/ 297 h 392"/>
                  <a:gd name="T64" fmla="*/ 168 w 445"/>
                  <a:gd name="T65" fmla="*/ 317 h 392"/>
                  <a:gd name="T66" fmla="*/ 171 w 445"/>
                  <a:gd name="T67" fmla="*/ 356 h 392"/>
                  <a:gd name="T68" fmla="*/ 192 w 445"/>
                  <a:gd name="T69" fmla="*/ 377 h 392"/>
                  <a:gd name="T70" fmla="*/ 199 w 445"/>
                  <a:gd name="T71" fmla="*/ 379 h 392"/>
                  <a:gd name="T72" fmla="*/ 227 w 445"/>
                  <a:gd name="T73" fmla="*/ 374 h 392"/>
                  <a:gd name="T74" fmla="*/ 252 w 445"/>
                  <a:gd name="T75" fmla="*/ 358 h 392"/>
                  <a:gd name="T76" fmla="*/ 271 w 445"/>
                  <a:gd name="T77" fmla="*/ 351 h 392"/>
                  <a:gd name="T78" fmla="*/ 284 w 445"/>
                  <a:gd name="T79" fmla="*/ 359 h 392"/>
                  <a:gd name="T80" fmla="*/ 310 w 445"/>
                  <a:gd name="T81" fmla="*/ 365 h 392"/>
                  <a:gd name="T82" fmla="*/ 314 w 445"/>
                  <a:gd name="T83" fmla="*/ 335 h 392"/>
                  <a:gd name="T84" fmla="*/ 317 w 445"/>
                  <a:gd name="T85" fmla="*/ 307 h 392"/>
                  <a:gd name="T86" fmla="*/ 347 w 445"/>
                  <a:gd name="T87" fmla="*/ 283 h 392"/>
                  <a:gd name="T88" fmla="*/ 367 w 445"/>
                  <a:gd name="T89" fmla="*/ 250 h 392"/>
                  <a:gd name="T90" fmla="*/ 402 w 445"/>
                  <a:gd name="T91" fmla="*/ 296 h 392"/>
                  <a:gd name="T92" fmla="*/ 435 w 445"/>
                  <a:gd name="T93" fmla="*/ 285 h 392"/>
                  <a:gd name="T94" fmla="*/ 435 w 445"/>
                  <a:gd name="T95" fmla="*/ 275 h 392"/>
                  <a:gd name="T96" fmla="*/ 413 w 445"/>
                  <a:gd name="T97" fmla="*/ 252 h 392"/>
                  <a:gd name="T98" fmla="*/ 379 w 445"/>
                  <a:gd name="T99" fmla="*/ 237 h 392"/>
                  <a:gd name="T100" fmla="*/ 371 w 445"/>
                  <a:gd name="T101" fmla="*/ 209 h 392"/>
                  <a:gd name="T102" fmla="*/ 357 w 445"/>
                  <a:gd name="T103" fmla="*/ 187 h 392"/>
                  <a:gd name="T104" fmla="*/ 336 w 445"/>
                  <a:gd name="T105" fmla="*/ 202 h 392"/>
                  <a:gd name="T106" fmla="*/ 346 w 445"/>
                  <a:gd name="T107" fmla="*/ 162 h 392"/>
                  <a:gd name="T108" fmla="*/ 350 w 445"/>
                  <a:gd name="T109" fmla="*/ 142 h 392"/>
                  <a:gd name="T110" fmla="*/ 357 w 445"/>
                  <a:gd name="T111" fmla="*/ 102 h 392"/>
                  <a:gd name="T112" fmla="*/ 339 w 445"/>
                  <a:gd name="T113" fmla="*/ 70 h 392"/>
                  <a:gd name="T114" fmla="*/ 308 w 445"/>
                  <a:gd name="T115" fmla="*/ 66 h 392"/>
                  <a:gd name="T116" fmla="*/ 293 w 445"/>
                  <a:gd name="T117" fmla="*/ 43 h 392"/>
                  <a:gd name="T118" fmla="*/ 267 w 445"/>
                  <a:gd name="T119" fmla="*/ 2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 h="392">
                    <a:moveTo>
                      <a:pt x="255" y="8"/>
                    </a:moveTo>
                    <a:lnTo>
                      <a:pt x="252" y="12"/>
                    </a:lnTo>
                    <a:lnTo>
                      <a:pt x="251" y="14"/>
                    </a:lnTo>
                    <a:lnTo>
                      <a:pt x="251" y="18"/>
                    </a:lnTo>
                    <a:lnTo>
                      <a:pt x="251" y="23"/>
                    </a:lnTo>
                    <a:lnTo>
                      <a:pt x="252" y="24"/>
                    </a:lnTo>
                    <a:lnTo>
                      <a:pt x="251" y="26"/>
                    </a:lnTo>
                    <a:lnTo>
                      <a:pt x="247" y="26"/>
                    </a:lnTo>
                    <a:lnTo>
                      <a:pt x="244" y="26"/>
                    </a:lnTo>
                    <a:lnTo>
                      <a:pt x="243" y="24"/>
                    </a:lnTo>
                    <a:lnTo>
                      <a:pt x="242" y="24"/>
                    </a:lnTo>
                    <a:lnTo>
                      <a:pt x="242" y="26"/>
                    </a:lnTo>
                    <a:lnTo>
                      <a:pt x="244" y="28"/>
                    </a:lnTo>
                    <a:lnTo>
                      <a:pt x="247" y="29"/>
                    </a:lnTo>
                    <a:lnTo>
                      <a:pt x="247" y="31"/>
                    </a:lnTo>
                    <a:lnTo>
                      <a:pt x="247" y="35"/>
                    </a:lnTo>
                    <a:lnTo>
                      <a:pt x="244" y="36"/>
                    </a:lnTo>
                    <a:lnTo>
                      <a:pt x="243" y="37"/>
                    </a:lnTo>
                    <a:lnTo>
                      <a:pt x="242" y="37"/>
                    </a:lnTo>
                    <a:lnTo>
                      <a:pt x="238" y="38"/>
                    </a:lnTo>
                    <a:lnTo>
                      <a:pt x="237" y="37"/>
                    </a:lnTo>
                    <a:lnTo>
                      <a:pt x="234" y="37"/>
                    </a:lnTo>
                    <a:lnTo>
                      <a:pt x="233" y="38"/>
                    </a:lnTo>
                    <a:lnTo>
                      <a:pt x="232" y="40"/>
                    </a:lnTo>
                    <a:lnTo>
                      <a:pt x="230" y="41"/>
                    </a:lnTo>
                    <a:lnTo>
                      <a:pt x="229" y="41"/>
                    </a:lnTo>
                    <a:lnTo>
                      <a:pt x="227" y="38"/>
                    </a:lnTo>
                    <a:lnTo>
                      <a:pt x="224" y="37"/>
                    </a:lnTo>
                    <a:lnTo>
                      <a:pt x="224" y="38"/>
                    </a:lnTo>
                    <a:lnTo>
                      <a:pt x="223" y="42"/>
                    </a:lnTo>
                    <a:lnTo>
                      <a:pt x="222" y="46"/>
                    </a:lnTo>
                    <a:lnTo>
                      <a:pt x="223" y="50"/>
                    </a:lnTo>
                    <a:lnTo>
                      <a:pt x="223" y="51"/>
                    </a:lnTo>
                    <a:lnTo>
                      <a:pt x="220" y="54"/>
                    </a:lnTo>
                    <a:lnTo>
                      <a:pt x="220" y="56"/>
                    </a:lnTo>
                    <a:lnTo>
                      <a:pt x="219" y="57"/>
                    </a:lnTo>
                    <a:lnTo>
                      <a:pt x="218" y="59"/>
                    </a:lnTo>
                    <a:lnTo>
                      <a:pt x="214" y="59"/>
                    </a:lnTo>
                    <a:lnTo>
                      <a:pt x="210" y="60"/>
                    </a:lnTo>
                    <a:lnTo>
                      <a:pt x="208" y="59"/>
                    </a:lnTo>
                    <a:lnTo>
                      <a:pt x="206" y="60"/>
                    </a:lnTo>
                    <a:lnTo>
                      <a:pt x="204" y="59"/>
                    </a:lnTo>
                    <a:lnTo>
                      <a:pt x="203" y="59"/>
                    </a:lnTo>
                    <a:lnTo>
                      <a:pt x="201" y="60"/>
                    </a:lnTo>
                    <a:lnTo>
                      <a:pt x="200" y="61"/>
                    </a:lnTo>
                    <a:lnTo>
                      <a:pt x="199" y="62"/>
                    </a:lnTo>
                    <a:lnTo>
                      <a:pt x="194" y="65"/>
                    </a:lnTo>
                    <a:lnTo>
                      <a:pt x="192" y="65"/>
                    </a:lnTo>
                    <a:lnTo>
                      <a:pt x="191" y="62"/>
                    </a:lnTo>
                    <a:lnTo>
                      <a:pt x="190" y="62"/>
                    </a:lnTo>
                    <a:lnTo>
                      <a:pt x="189" y="61"/>
                    </a:lnTo>
                    <a:lnTo>
                      <a:pt x="187" y="62"/>
                    </a:lnTo>
                    <a:lnTo>
                      <a:pt x="185" y="65"/>
                    </a:lnTo>
                    <a:lnTo>
                      <a:pt x="185" y="67"/>
                    </a:lnTo>
                    <a:lnTo>
                      <a:pt x="185" y="69"/>
                    </a:lnTo>
                    <a:lnTo>
                      <a:pt x="182" y="69"/>
                    </a:lnTo>
                    <a:lnTo>
                      <a:pt x="178" y="67"/>
                    </a:lnTo>
                    <a:lnTo>
                      <a:pt x="177" y="67"/>
                    </a:lnTo>
                    <a:lnTo>
                      <a:pt x="176" y="69"/>
                    </a:lnTo>
                    <a:lnTo>
                      <a:pt x="170" y="67"/>
                    </a:lnTo>
                    <a:lnTo>
                      <a:pt x="163" y="62"/>
                    </a:lnTo>
                    <a:lnTo>
                      <a:pt x="161" y="61"/>
                    </a:lnTo>
                    <a:lnTo>
                      <a:pt x="159" y="60"/>
                    </a:lnTo>
                    <a:lnTo>
                      <a:pt x="161" y="59"/>
                    </a:lnTo>
                    <a:lnTo>
                      <a:pt x="161" y="57"/>
                    </a:lnTo>
                    <a:lnTo>
                      <a:pt x="161" y="55"/>
                    </a:lnTo>
                    <a:lnTo>
                      <a:pt x="159" y="54"/>
                    </a:lnTo>
                    <a:lnTo>
                      <a:pt x="159" y="55"/>
                    </a:lnTo>
                    <a:lnTo>
                      <a:pt x="158" y="55"/>
                    </a:lnTo>
                    <a:lnTo>
                      <a:pt x="156" y="54"/>
                    </a:lnTo>
                    <a:lnTo>
                      <a:pt x="154" y="51"/>
                    </a:lnTo>
                    <a:lnTo>
                      <a:pt x="149" y="50"/>
                    </a:lnTo>
                    <a:lnTo>
                      <a:pt x="146" y="46"/>
                    </a:lnTo>
                    <a:lnTo>
                      <a:pt x="144" y="45"/>
                    </a:lnTo>
                    <a:lnTo>
                      <a:pt x="139" y="45"/>
                    </a:lnTo>
                    <a:lnTo>
                      <a:pt x="135" y="46"/>
                    </a:lnTo>
                    <a:lnTo>
                      <a:pt x="135" y="47"/>
                    </a:lnTo>
                    <a:lnTo>
                      <a:pt x="133" y="51"/>
                    </a:lnTo>
                    <a:lnTo>
                      <a:pt x="130" y="54"/>
                    </a:lnTo>
                    <a:lnTo>
                      <a:pt x="129" y="52"/>
                    </a:lnTo>
                    <a:lnTo>
                      <a:pt x="127" y="55"/>
                    </a:lnTo>
                    <a:lnTo>
                      <a:pt x="125" y="56"/>
                    </a:lnTo>
                    <a:lnTo>
                      <a:pt x="124" y="55"/>
                    </a:lnTo>
                    <a:lnTo>
                      <a:pt x="124" y="54"/>
                    </a:lnTo>
                    <a:lnTo>
                      <a:pt x="127" y="52"/>
                    </a:lnTo>
                    <a:lnTo>
                      <a:pt x="128" y="50"/>
                    </a:lnTo>
                    <a:lnTo>
                      <a:pt x="130" y="50"/>
                    </a:lnTo>
                    <a:lnTo>
                      <a:pt x="132" y="47"/>
                    </a:lnTo>
                    <a:lnTo>
                      <a:pt x="134" y="45"/>
                    </a:lnTo>
                    <a:lnTo>
                      <a:pt x="135" y="45"/>
                    </a:lnTo>
                    <a:lnTo>
                      <a:pt x="135" y="42"/>
                    </a:lnTo>
                    <a:lnTo>
                      <a:pt x="135" y="41"/>
                    </a:lnTo>
                    <a:lnTo>
                      <a:pt x="134" y="38"/>
                    </a:lnTo>
                    <a:lnTo>
                      <a:pt x="134" y="36"/>
                    </a:lnTo>
                    <a:lnTo>
                      <a:pt x="134" y="35"/>
                    </a:lnTo>
                    <a:lnTo>
                      <a:pt x="133" y="31"/>
                    </a:lnTo>
                    <a:lnTo>
                      <a:pt x="130" y="31"/>
                    </a:lnTo>
                    <a:lnTo>
                      <a:pt x="129" y="29"/>
                    </a:lnTo>
                    <a:lnTo>
                      <a:pt x="129" y="27"/>
                    </a:lnTo>
                    <a:lnTo>
                      <a:pt x="130" y="24"/>
                    </a:lnTo>
                    <a:lnTo>
                      <a:pt x="133" y="23"/>
                    </a:lnTo>
                    <a:lnTo>
                      <a:pt x="135" y="22"/>
                    </a:lnTo>
                    <a:lnTo>
                      <a:pt x="138" y="21"/>
                    </a:lnTo>
                    <a:lnTo>
                      <a:pt x="139" y="16"/>
                    </a:lnTo>
                    <a:lnTo>
                      <a:pt x="139" y="14"/>
                    </a:lnTo>
                    <a:lnTo>
                      <a:pt x="138" y="13"/>
                    </a:lnTo>
                    <a:lnTo>
                      <a:pt x="138" y="10"/>
                    </a:lnTo>
                    <a:lnTo>
                      <a:pt x="135" y="10"/>
                    </a:lnTo>
                    <a:lnTo>
                      <a:pt x="134" y="12"/>
                    </a:lnTo>
                    <a:lnTo>
                      <a:pt x="133" y="12"/>
                    </a:lnTo>
                    <a:lnTo>
                      <a:pt x="130" y="13"/>
                    </a:lnTo>
                    <a:lnTo>
                      <a:pt x="128" y="13"/>
                    </a:lnTo>
                    <a:lnTo>
                      <a:pt x="125" y="12"/>
                    </a:lnTo>
                    <a:lnTo>
                      <a:pt x="120" y="12"/>
                    </a:lnTo>
                    <a:lnTo>
                      <a:pt x="120" y="10"/>
                    </a:lnTo>
                    <a:lnTo>
                      <a:pt x="123" y="8"/>
                    </a:lnTo>
                    <a:lnTo>
                      <a:pt x="123" y="3"/>
                    </a:lnTo>
                    <a:lnTo>
                      <a:pt x="120" y="2"/>
                    </a:lnTo>
                    <a:lnTo>
                      <a:pt x="119" y="3"/>
                    </a:lnTo>
                    <a:lnTo>
                      <a:pt x="118" y="3"/>
                    </a:lnTo>
                    <a:lnTo>
                      <a:pt x="118" y="2"/>
                    </a:lnTo>
                    <a:lnTo>
                      <a:pt x="115" y="0"/>
                    </a:lnTo>
                    <a:lnTo>
                      <a:pt x="114" y="0"/>
                    </a:lnTo>
                    <a:lnTo>
                      <a:pt x="113" y="3"/>
                    </a:lnTo>
                    <a:lnTo>
                      <a:pt x="111" y="5"/>
                    </a:lnTo>
                    <a:lnTo>
                      <a:pt x="110" y="3"/>
                    </a:lnTo>
                    <a:lnTo>
                      <a:pt x="106" y="5"/>
                    </a:lnTo>
                    <a:lnTo>
                      <a:pt x="109" y="8"/>
                    </a:lnTo>
                    <a:lnTo>
                      <a:pt x="109" y="9"/>
                    </a:lnTo>
                    <a:lnTo>
                      <a:pt x="113" y="12"/>
                    </a:lnTo>
                    <a:lnTo>
                      <a:pt x="114" y="13"/>
                    </a:lnTo>
                    <a:lnTo>
                      <a:pt x="116" y="13"/>
                    </a:lnTo>
                    <a:lnTo>
                      <a:pt x="118" y="14"/>
                    </a:lnTo>
                    <a:lnTo>
                      <a:pt x="118" y="16"/>
                    </a:lnTo>
                    <a:lnTo>
                      <a:pt x="115" y="16"/>
                    </a:lnTo>
                    <a:lnTo>
                      <a:pt x="113" y="17"/>
                    </a:lnTo>
                    <a:lnTo>
                      <a:pt x="110" y="17"/>
                    </a:lnTo>
                    <a:lnTo>
                      <a:pt x="109" y="18"/>
                    </a:lnTo>
                    <a:lnTo>
                      <a:pt x="106" y="21"/>
                    </a:lnTo>
                    <a:lnTo>
                      <a:pt x="106" y="23"/>
                    </a:lnTo>
                    <a:lnTo>
                      <a:pt x="105" y="24"/>
                    </a:lnTo>
                    <a:lnTo>
                      <a:pt x="102" y="24"/>
                    </a:lnTo>
                    <a:lnTo>
                      <a:pt x="101" y="24"/>
                    </a:lnTo>
                    <a:lnTo>
                      <a:pt x="100" y="23"/>
                    </a:lnTo>
                    <a:lnTo>
                      <a:pt x="97" y="23"/>
                    </a:lnTo>
                    <a:lnTo>
                      <a:pt x="94" y="23"/>
                    </a:lnTo>
                    <a:lnTo>
                      <a:pt x="91" y="23"/>
                    </a:lnTo>
                    <a:lnTo>
                      <a:pt x="88" y="23"/>
                    </a:lnTo>
                    <a:lnTo>
                      <a:pt x="86" y="23"/>
                    </a:lnTo>
                    <a:lnTo>
                      <a:pt x="83" y="24"/>
                    </a:lnTo>
                    <a:lnTo>
                      <a:pt x="80" y="28"/>
                    </a:lnTo>
                    <a:lnTo>
                      <a:pt x="78" y="29"/>
                    </a:lnTo>
                    <a:lnTo>
                      <a:pt x="75" y="31"/>
                    </a:lnTo>
                    <a:lnTo>
                      <a:pt x="75" y="35"/>
                    </a:lnTo>
                    <a:lnTo>
                      <a:pt x="75" y="37"/>
                    </a:lnTo>
                    <a:lnTo>
                      <a:pt x="78" y="38"/>
                    </a:lnTo>
                    <a:lnTo>
                      <a:pt x="78" y="41"/>
                    </a:lnTo>
                    <a:lnTo>
                      <a:pt x="78" y="43"/>
                    </a:lnTo>
                    <a:lnTo>
                      <a:pt x="76" y="45"/>
                    </a:lnTo>
                    <a:lnTo>
                      <a:pt x="75" y="46"/>
                    </a:lnTo>
                    <a:lnTo>
                      <a:pt x="75" y="50"/>
                    </a:lnTo>
                    <a:lnTo>
                      <a:pt x="76" y="50"/>
                    </a:lnTo>
                    <a:lnTo>
                      <a:pt x="76" y="51"/>
                    </a:lnTo>
                    <a:lnTo>
                      <a:pt x="76" y="52"/>
                    </a:lnTo>
                    <a:lnTo>
                      <a:pt x="78" y="51"/>
                    </a:lnTo>
                    <a:lnTo>
                      <a:pt x="81" y="52"/>
                    </a:lnTo>
                    <a:lnTo>
                      <a:pt x="83" y="54"/>
                    </a:lnTo>
                    <a:lnTo>
                      <a:pt x="86" y="54"/>
                    </a:lnTo>
                    <a:lnTo>
                      <a:pt x="85" y="56"/>
                    </a:lnTo>
                    <a:lnTo>
                      <a:pt x="86" y="57"/>
                    </a:lnTo>
                    <a:lnTo>
                      <a:pt x="86" y="56"/>
                    </a:lnTo>
                    <a:lnTo>
                      <a:pt x="87" y="55"/>
                    </a:lnTo>
                    <a:lnTo>
                      <a:pt x="90" y="56"/>
                    </a:lnTo>
                    <a:lnTo>
                      <a:pt x="90" y="57"/>
                    </a:lnTo>
                    <a:lnTo>
                      <a:pt x="90" y="59"/>
                    </a:lnTo>
                    <a:lnTo>
                      <a:pt x="91" y="60"/>
                    </a:lnTo>
                    <a:lnTo>
                      <a:pt x="90" y="61"/>
                    </a:lnTo>
                    <a:lnTo>
                      <a:pt x="88" y="65"/>
                    </a:lnTo>
                    <a:lnTo>
                      <a:pt x="87" y="65"/>
                    </a:lnTo>
                    <a:lnTo>
                      <a:pt x="86" y="62"/>
                    </a:lnTo>
                    <a:lnTo>
                      <a:pt x="85" y="65"/>
                    </a:lnTo>
                    <a:lnTo>
                      <a:pt x="82" y="65"/>
                    </a:lnTo>
                    <a:lnTo>
                      <a:pt x="80" y="65"/>
                    </a:lnTo>
                    <a:lnTo>
                      <a:pt x="78" y="65"/>
                    </a:lnTo>
                    <a:lnTo>
                      <a:pt x="76" y="66"/>
                    </a:lnTo>
                    <a:lnTo>
                      <a:pt x="75" y="69"/>
                    </a:lnTo>
                    <a:lnTo>
                      <a:pt x="73" y="69"/>
                    </a:lnTo>
                    <a:lnTo>
                      <a:pt x="71" y="67"/>
                    </a:lnTo>
                    <a:lnTo>
                      <a:pt x="69" y="66"/>
                    </a:lnTo>
                    <a:lnTo>
                      <a:pt x="68" y="65"/>
                    </a:lnTo>
                    <a:lnTo>
                      <a:pt x="67" y="65"/>
                    </a:lnTo>
                    <a:lnTo>
                      <a:pt x="64" y="62"/>
                    </a:lnTo>
                    <a:lnTo>
                      <a:pt x="59" y="62"/>
                    </a:lnTo>
                    <a:lnTo>
                      <a:pt x="58" y="61"/>
                    </a:lnTo>
                    <a:lnTo>
                      <a:pt x="57" y="61"/>
                    </a:lnTo>
                    <a:lnTo>
                      <a:pt x="56" y="62"/>
                    </a:lnTo>
                    <a:lnTo>
                      <a:pt x="54" y="62"/>
                    </a:lnTo>
                    <a:lnTo>
                      <a:pt x="52" y="62"/>
                    </a:lnTo>
                    <a:lnTo>
                      <a:pt x="49" y="65"/>
                    </a:lnTo>
                    <a:lnTo>
                      <a:pt x="45" y="62"/>
                    </a:lnTo>
                    <a:lnTo>
                      <a:pt x="43" y="62"/>
                    </a:lnTo>
                    <a:lnTo>
                      <a:pt x="40" y="62"/>
                    </a:lnTo>
                    <a:lnTo>
                      <a:pt x="39" y="62"/>
                    </a:lnTo>
                    <a:lnTo>
                      <a:pt x="38" y="62"/>
                    </a:lnTo>
                    <a:lnTo>
                      <a:pt x="38" y="66"/>
                    </a:lnTo>
                    <a:lnTo>
                      <a:pt x="39" y="65"/>
                    </a:lnTo>
                    <a:lnTo>
                      <a:pt x="42" y="65"/>
                    </a:lnTo>
                    <a:lnTo>
                      <a:pt x="42" y="66"/>
                    </a:lnTo>
                    <a:lnTo>
                      <a:pt x="43" y="67"/>
                    </a:lnTo>
                    <a:lnTo>
                      <a:pt x="44" y="67"/>
                    </a:lnTo>
                    <a:lnTo>
                      <a:pt x="45" y="67"/>
                    </a:lnTo>
                    <a:lnTo>
                      <a:pt x="45" y="69"/>
                    </a:lnTo>
                    <a:lnTo>
                      <a:pt x="48" y="69"/>
                    </a:lnTo>
                    <a:lnTo>
                      <a:pt x="48" y="70"/>
                    </a:lnTo>
                    <a:lnTo>
                      <a:pt x="48" y="73"/>
                    </a:lnTo>
                    <a:lnTo>
                      <a:pt x="45" y="74"/>
                    </a:lnTo>
                    <a:lnTo>
                      <a:pt x="44" y="74"/>
                    </a:lnTo>
                    <a:lnTo>
                      <a:pt x="43" y="75"/>
                    </a:lnTo>
                    <a:lnTo>
                      <a:pt x="42" y="75"/>
                    </a:lnTo>
                    <a:lnTo>
                      <a:pt x="40" y="76"/>
                    </a:lnTo>
                    <a:lnTo>
                      <a:pt x="40" y="78"/>
                    </a:lnTo>
                    <a:lnTo>
                      <a:pt x="42" y="80"/>
                    </a:lnTo>
                    <a:lnTo>
                      <a:pt x="43" y="78"/>
                    </a:lnTo>
                    <a:lnTo>
                      <a:pt x="43" y="80"/>
                    </a:lnTo>
                    <a:lnTo>
                      <a:pt x="44" y="81"/>
                    </a:lnTo>
                    <a:lnTo>
                      <a:pt x="43" y="84"/>
                    </a:lnTo>
                    <a:lnTo>
                      <a:pt x="40" y="85"/>
                    </a:lnTo>
                    <a:lnTo>
                      <a:pt x="38" y="84"/>
                    </a:lnTo>
                    <a:lnTo>
                      <a:pt x="35" y="84"/>
                    </a:lnTo>
                    <a:lnTo>
                      <a:pt x="34" y="85"/>
                    </a:lnTo>
                    <a:lnTo>
                      <a:pt x="31" y="86"/>
                    </a:lnTo>
                    <a:lnTo>
                      <a:pt x="31" y="88"/>
                    </a:lnTo>
                    <a:lnTo>
                      <a:pt x="31" y="90"/>
                    </a:lnTo>
                    <a:lnTo>
                      <a:pt x="31" y="94"/>
                    </a:lnTo>
                    <a:lnTo>
                      <a:pt x="38" y="92"/>
                    </a:lnTo>
                    <a:lnTo>
                      <a:pt x="40" y="92"/>
                    </a:lnTo>
                    <a:lnTo>
                      <a:pt x="43" y="92"/>
                    </a:lnTo>
                    <a:lnTo>
                      <a:pt x="44" y="95"/>
                    </a:lnTo>
                    <a:lnTo>
                      <a:pt x="44" y="98"/>
                    </a:lnTo>
                    <a:lnTo>
                      <a:pt x="44" y="99"/>
                    </a:lnTo>
                    <a:lnTo>
                      <a:pt x="45" y="100"/>
                    </a:lnTo>
                    <a:lnTo>
                      <a:pt x="44" y="102"/>
                    </a:lnTo>
                    <a:lnTo>
                      <a:pt x="44" y="103"/>
                    </a:lnTo>
                    <a:lnTo>
                      <a:pt x="44" y="105"/>
                    </a:lnTo>
                    <a:lnTo>
                      <a:pt x="45" y="105"/>
                    </a:lnTo>
                    <a:lnTo>
                      <a:pt x="48" y="105"/>
                    </a:lnTo>
                    <a:lnTo>
                      <a:pt x="48" y="104"/>
                    </a:lnTo>
                    <a:lnTo>
                      <a:pt x="48" y="103"/>
                    </a:lnTo>
                    <a:lnTo>
                      <a:pt x="49" y="103"/>
                    </a:lnTo>
                    <a:lnTo>
                      <a:pt x="50" y="104"/>
                    </a:lnTo>
                    <a:lnTo>
                      <a:pt x="52" y="103"/>
                    </a:lnTo>
                    <a:lnTo>
                      <a:pt x="53" y="104"/>
                    </a:lnTo>
                    <a:lnTo>
                      <a:pt x="53" y="105"/>
                    </a:lnTo>
                    <a:lnTo>
                      <a:pt x="54" y="107"/>
                    </a:lnTo>
                    <a:lnTo>
                      <a:pt x="56" y="109"/>
                    </a:lnTo>
                    <a:lnTo>
                      <a:pt x="59" y="112"/>
                    </a:lnTo>
                    <a:lnTo>
                      <a:pt x="64" y="112"/>
                    </a:lnTo>
                    <a:lnTo>
                      <a:pt x="66" y="111"/>
                    </a:lnTo>
                    <a:lnTo>
                      <a:pt x="67" y="109"/>
                    </a:lnTo>
                    <a:lnTo>
                      <a:pt x="68" y="107"/>
                    </a:lnTo>
                    <a:lnTo>
                      <a:pt x="71" y="107"/>
                    </a:lnTo>
                    <a:lnTo>
                      <a:pt x="73" y="107"/>
                    </a:lnTo>
                    <a:lnTo>
                      <a:pt x="75" y="104"/>
                    </a:lnTo>
                    <a:lnTo>
                      <a:pt x="76" y="103"/>
                    </a:lnTo>
                    <a:lnTo>
                      <a:pt x="78" y="102"/>
                    </a:lnTo>
                    <a:lnTo>
                      <a:pt x="80" y="102"/>
                    </a:lnTo>
                    <a:lnTo>
                      <a:pt x="81" y="102"/>
                    </a:lnTo>
                    <a:lnTo>
                      <a:pt x="81" y="103"/>
                    </a:lnTo>
                    <a:lnTo>
                      <a:pt x="82" y="104"/>
                    </a:lnTo>
                    <a:lnTo>
                      <a:pt x="83" y="104"/>
                    </a:lnTo>
                    <a:lnTo>
                      <a:pt x="83" y="103"/>
                    </a:lnTo>
                    <a:lnTo>
                      <a:pt x="82" y="102"/>
                    </a:lnTo>
                    <a:lnTo>
                      <a:pt x="82" y="100"/>
                    </a:lnTo>
                    <a:lnTo>
                      <a:pt x="83" y="100"/>
                    </a:lnTo>
                    <a:lnTo>
                      <a:pt x="85" y="100"/>
                    </a:lnTo>
                    <a:lnTo>
                      <a:pt x="85" y="102"/>
                    </a:lnTo>
                    <a:lnTo>
                      <a:pt x="85" y="104"/>
                    </a:lnTo>
                    <a:lnTo>
                      <a:pt x="86" y="104"/>
                    </a:lnTo>
                    <a:lnTo>
                      <a:pt x="86" y="103"/>
                    </a:lnTo>
                    <a:lnTo>
                      <a:pt x="88" y="103"/>
                    </a:lnTo>
                    <a:lnTo>
                      <a:pt x="90" y="103"/>
                    </a:lnTo>
                    <a:lnTo>
                      <a:pt x="91" y="103"/>
                    </a:lnTo>
                    <a:lnTo>
                      <a:pt x="95" y="104"/>
                    </a:lnTo>
                    <a:lnTo>
                      <a:pt x="95" y="105"/>
                    </a:lnTo>
                    <a:lnTo>
                      <a:pt x="95" y="107"/>
                    </a:lnTo>
                    <a:lnTo>
                      <a:pt x="94" y="107"/>
                    </a:lnTo>
                    <a:lnTo>
                      <a:pt x="91" y="107"/>
                    </a:lnTo>
                    <a:lnTo>
                      <a:pt x="88" y="105"/>
                    </a:lnTo>
                    <a:lnTo>
                      <a:pt x="87" y="105"/>
                    </a:lnTo>
                    <a:lnTo>
                      <a:pt x="86" y="105"/>
                    </a:lnTo>
                    <a:lnTo>
                      <a:pt x="86" y="107"/>
                    </a:lnTo>
                    <a:lnTo>
                      <a:pt x="86" y="109"/>
                    </a:lnTo>
                    <a:lnTo>
                      <a:pt x="87" y="111"/>
                    </a:lnTo>
                    <a:lnTo>
                      <a:pt x="87" y="113"/>
                    </a:lnTo>
                    <a:lnTo>
                      <a:pt x="86" y="118"/>
                    </a:lnTo>
                    <a:lnTo>
                      <a:pt x="85" y="119"/>
                    </a:lnTo>
                    <a:lnTo>
                      <a:pt x="83" y="122"/>
                    </a:lnTo>
                    <a:lnTo>
                      <a:pt x="83" y="124"/>
                    </a:lnTo>
                    <a:lnTo>
                      <a:pt x="83" y="126"/>
                    </a:lnTo>
                    <a:lnTo>
                      <a:pt x="85" y="127"/>
                    </a:lnTo>
                    <a:lnTo>
                      <a:pt x="82" y="128"/>
                    </a:lnTo>
                    <a:lnTo>
                      <a:pt x="82" y="124"/>
                    </a:lnTo>
                    <a:lnTo>
                      <a:pt x="81" y="121"/>
                    </a:lnTo>
                    <a:lnTo>
                      <a:pt x="78" y="119"/>
                    </a:lnTo>
                    <a:lnTo>
                      <a:pt x="75" y="119"/>
                    </a:lnTo>
                    <a:lnTo>
                      <a:pt x="72" y="119"/>
                    </a:lnTo>
                    <a:lnTo>
                      <a:pt x="71" y="122"/>
                    </a:lnTo>
                    <a:lnTo>
                      <a:pt x="71" y="124"/>
                    </a:lnTo>
                    <a:lnTo>
                      <a:pt x="69" y="127"/>
                    </a:lnTo>
                    <a:lnTo>
                      <a:pt x="67" y="128"/>
                    </a:lnTo>
                    <a:lnTo>
                      <a:pt x="64" y="128"/>
                    </a:lnTo>
                    <a:lnTo>
                      <a:pt x="63" y="130"/>
                    </a:lnTo>
                    <a:lnTo>
                      <a:pt x="63" y="131"/>
                    </a:lnTo>
                    <a:lnTo>
                      <a:pt x="59" y="131"/>
                    </a:lnTo>
                    <a:lnTo>
                      <a:pt x="58" y="132"/>
                    </a:lnTo>
                    <a:lnTo>
                      <a:pt x="57" y="133"/>
                    </a:lnTo>
                    <a:lnTo>
                      <a:pt x="56" y="135"/>
                    </a:lnTo>
                    <a:lnTo>
                      <a:pt x="56" y="137"/>
                    </a:lnTo>
                    <a:lnTo>
                      <a:pt x="56" y="141"/>
                    </a:lnTo>
                    <a:lnTo>
                      <a:pt x="53" y="141"/>
                    </a:lnTo>
                    <a:lnTo>
                      <a:pt x="52" y="140"/>
                    </a:lnTo>
                    <a:lnTo>
                      <a:pt x="53" y="142"/>
                    </a:lnTo>
                    <a:lnTo>
                      <a:pt x="54" y="145"/>
                    </a:lnTo>
                    <a:lnTo>
                      <a:pt x="54" y="149"/>
                    </a:lnTo>
                    <a:lnTo>
                      <a:pt x="53" y="151"/>
                    </a:lnTo>
                    <a:lnTo>
                      <a:pt x="53" y="154"/>
                    </a:lnTo>
                    <a:lnTo>
                      <a:pt x="52" y="154"/>
                    </a:lnTo>
                    <a:lnTo>
                      <a:pt x="49" y="151"/>
                    </a:lnTo>
                    <a:lnTo>
                      <a:pt x="48" y="155"/>
                    </a:lnTo>
                    <a:lnTo>
                      <a:pt x="45" y="156"/>
                    </a:lnTo>
                    <a:lnTo>
                      <a:pt x="45" y="159"/>
                    </a:lnTo>
                    <a:lnTo>
                      <a:pt x="44" y="161"/>
                    </a:lnTo>
                    <a:lnTo>
                      <a:pt x="43" y="161"/>
                    </a:lnTo>
                    <a:lnTo>
                      <a:pt x="40" y="161"/>
                    </a:lnTo>
                    <a:lnTo>
                      <a:pt x="39" y="162"/>
                    </a:lnTo>
                    <a:lnTo>
                      <a:pt x="38" y="165"/>
                    </a:lnTo>
                    <a:lnTo>
                      <a:pt x="38" y="166"/>
                    </a:lnTo>
                    <a:lnTo>
                      <a:pt x="37" y="170"/>
                    </a:lnTo>
                    <a:lnTo>
                      <a:pt x="35" y="171"/>
                    </a:lnTo>
                    <a:lnTo>
                      <a:pt x="34" y="173"/>
                    </a:lnTo>
                    <a:lnTo>
                      <a:pt x="31" y="174"/>
                    </a:lnTo>
                    <a:lnTo>
                      <a:pt x="30" y="174"/>
                    </a:lnTo>
                    <a:lnTo>
                      <a:pt x="29" y="175"/>
                    </a:lnTo>
                    <a:lnTo>
                      <a:pt x="28" y="175"/>
                    </a:lnTo>
                    <a:lnTo>
                      <a:pt x="24" y="174"/>
                    </a:lnTo>
                    <a:lnTo>
                      <a:pt x="24" y="176"/>
                    </a:lnTo>
                    <a:lnTo>
                      <a:pt x="24" y="178"/>
                    </a:lnTo>
                    <a:lnTo>
                      <a:pt x="19" y="178"/>
                    </a:lnTo>
                    <a:lnTo>
                      <a:pt x="16" y="179"/>
                    </a:lnTo>
                    <a:lnTo>
                      <a:pt x="15" y="179"/>
                    </a:lnTo>
                    <a:lnTo>
                      <a:pt x="15" y="181"/>
                    </a:lnTo>
                    <a:lnTo>
                      <a:pt x="19" y="184"/>
                    </a:lnTo>
                    <a:lnTo>
                      <a:pt x="19" y="187"/>
                    </a:lnTo>
                    <a:lnTo>
                      <a:pt x="19" y="188"/>
                    </a:lnTo>
                    <a:lnTo>
                      <a:pt x="15" y="189"/>
                    </a:lnTo>
                    <a:lnTo>
                      <a:pt x="12" y="190"/>
                    </a:lnTo>
                    <a:lnTo>
                      <a:pt x="12" y="192"/>
                    </a:lnTo>
                    <a:lnTo>
                      <a:pt x="11" y="194"/>
                    </a:lnTo>
                    <a:lnTo>
                      <a:pt x="12" y="195"/>
                    </a:lnTo>
                    <a:lnTo>
                      <a:pt x="14" y="200"/>
                    </a:lnTo>
                    <a:lnTo>
                      <a:pt x="14" y="202"/>
                    </a:lnTo>
                    <a:lnTo>
                      <a:pt x="16" y="203"/>
                    </a:lnTo>
                    <a:lnTo>
                      <a:pt x="19" y="204"/>
                    </a:lnTo>
                    <a:lnTo>
                      <a:pt x="19" y="206"/>
                    </a:lnTo>
                    <a:lnTo>
                      <a:pt x="19" y="213"/>
                    </a:lnTo>
                    <a:lnTo>
                      <a:pt x="19" y="216"/>
                    </a:lnTo>
                    <a:lnTo>
                      <a:pt x="20" y="217"/>
                    </a:lnTo>
                    <a:lnTo>
                      <a:pt x="21" y="220"/>
                    </a:lnTo>
                    <a:lnTo>
                      <a:pt x="23" y="220"/>
                    </a:lnTo>
                    <a:lnTo>
                      <a:pt x="24" y="221"/>
                    </a:lnTo>
                    <a:lnTo>
                      <a:pt x="24" y="222"/>
                    </a:lnTo>
                    <a:lnTo>
                      <a:pt x="21" y="225"/>
                    </a:lnTo>
                    <a:lnTo>
                      <a:pt x="21" y="230"/>
                    </a:lnTo>
                    <a:lnTo>
                      <a:pt x="20" y="231"/>
                    </a:lnTo>
                    <a:lnTo>
                      <a:pt x="19" y="233"/>
                    </a:lnTo>
                    <a:lnTo>
                      <a:pt x="16" y="235"/>
                    </a:lnTo>
                    <a:lnTo>
                      <a:pt x="19" y="237"/>
                    </a:lnTo>
                    <a:lnTo>
                      <a:pt x="21" y="239"/>
                    </a:lnTo>
                    <a:lnTo>
                      <a:pt x="21" y="240"/>
                    </a:lnTo>
                    <a:lnTo>
                      <a:pt x="21" y="244"/>
                    </a:lnTo>
                    <a:lnTo>
                      <a:pt x="20" y="244"/>
                    </a:lnTo>
                    <a:lnTo>
                      <a:pt x="16" y="244"/>
                    </a:lnTo>
                    <a:lnTo>
                      <a:pt x="14" y="241"/>
                    </a:lnTo>
                    <a:lnTo>
                      <a:pt x="11" y="241"/>
                    </a:lnTo>
                    <a:lnTo>
                      <a:pt x="10" y="241"/>
                    </a:lnTo>
                    <a:lnTo>
                      <a:pt x="6" y="240"/>
                    </a:lnTo>
                    <a:lnTo>
                      <a:pt x="4" y="240"/>
                    </a:lnTo>
                    <a:lnTo>
                      <a:pt x="4" y="239"/>
                    </a:lnTo>
                    <a:lnTo>
                      <a:pt x="1" y="239"/>
                    </a:lnTo>
                    <a:lnTo>
                      <a:pt x="0" y="237"/>
                    </a:lnTo>
                    <a:lnTo>
                      <a:pt x="0" y="239"/>
                    </a:lnTo>
                    <a:lnTo>
                      <a:pt x="0" y="240"/>
                    </a:lnTo>
                    <a:lnTo>
                      <a:pt x="1" y="241"/>
                    </a:lnTo>
                    <a:lnTo>
                      <a:pt x="6" y="245"/>
                    </a:lnTo>
                    <a:lnTo>
                      <a:pt x="9" y="245"/>
                    </a:lnTo>
                    <a:lnTo>
                      <a:pt x="10" y="245"/>
                    </a:lnTo>
                    <a:lnTo>
                      <a:pt x="11" y="247"/>
                    </a:lnTo>
                    <a:lnTo>
                      <a:pt x="11" y="250"/>
                    </a:lnTo>
                    <a:lnTo>
                      <a:pt x="11" y="251"/>
                    </a:lnTo>
                    <a:lnTo>
                      <a:pt x="11" y="254"/>
                    </a:lnTo>
                    <a:lnTo>
                      <a:pt x="12" y="258"/>
                    </a:lnTo>
                    <a:lnTo>
                      <a:pt x="14" y="259"/>
                    </a:lnTo>
                    <a:lnTo>
                      <a:pt x="15" y="260"/>
                    </a:lnTo>
                    <a:lnTo>
                      <a:pt x="14" y="261"/>
                    </a:lnTo>
                    <a:lnTo>
                      <a:pt x="11" y="263"/>
                    </a:lnTo>
                    <a:lnTo>
                      <a:pt x="9" y="264"/>
                    </a:lnTo>
                    <a:lnTo>
                      <a:pt x="7" y="265"/>
                    </a:lnTo>
                    <a:lnTo>
                      <a:pt x="6" y="268"/>
                    </a:lnTo>
                    <a:lnTo>
                      <a:pt x="6" y="269"/>
                    </a:lnTo>
                    <a:lnTo>
                      <a:pt x="6" y="275"/>
                    </a:lnTo>
                    <a:lnTo>
                      <a:pt x="7" y="280"/>
                    </a:lnTo>
                    <a:lnTo>
                      <a:pt x="7" y="282"/>
                    </a:lnTo>
                    <a:lnTo>
                      <a:pt x="7" y="283"/>
                    </a:lnTo>
                    <a:lnTo>
                      <a:pt x="9" y="283"/>
                    </a:lnTo>
                    <a:lnTo>
                      <a:pt x="10" y="282"/>
                    </a:lnTo>
                    <a:lnTo>
                      <a:pt x="10" y="280"/>
                    </a:lnTo>
                    <a:lnTo>
                      <a:pt x="11" y="279"/>
                    </a:lnTo>
                    <a:lnTo>
                      <a:pt x="14" y="279"/>
                    </a:lnTo>
                    <a:lnTo>
                      <a:pt x="15" y="279"/>
                    </a:lnTo>
                    <a:lnTo>
                      <a:pt x="16" y="280"/>
                    </a:lnTo>
                    <a:lnTo>
                      <a:pt x="19" y="279"/>
                    </a:lnTo>
                    <a:lnTo>
                      <a:pt x="20" y="277"/>
                    </a:lnTo>
                    <a:lnTo>
                      <a:pt x="21" y="277"/>
                    </a:lnTo>
                    <a:lnTo>
                      <a:pt x="24" y="277"/>
                    </a:lnTo>
                    <a:lnTo>
                      <a:pt x="28" y="278"/>
                    </a:lnTo>
                    <a:lnTo>
                      <a:pt x="29" y="279"/>
                    </a:lnTo>
                    <a:lnTo>
                      <a:pt x="28" y="283"/>
                    </a:lnTo>
                    <a:lnTo>
                      <a:pt x="28" y="284"/>
                    </a:lnTo>
                    <a:lnTo>
                      <a:pt x="28" y="288"/>
                    </a:lnTo>
                    <a:lnTo>
                      <a:pt x="26" y="289"/>
                    </a:lnTo>
                    <a:lnTo>
                      <a:pt x="25" y="290"/>
                    </a:lnTo>
                    <a:lnTo>
                      <a:pt x="24" y="292"/>
                    </a:lnTo>
                    <a:lnTo>
                      <a:pt x="25" y="293"/>
                    </a:lnTo>
                    <a:lnTo>
                      <a:pt x="26" y="294"/>
                    </a:lnTo>
                    <a:lnTo>
                      <a:pt x="29" y="296"/>
                    </a:lnTo>
                    <a:lnTo>
                      <a:pt x="34" y="297"/>
                    </a:lnTo>
                    <a:lnTo>
                      <a:pt x="37" y="298"/>
                    </a:lnTo>
                    <a:lnTo>
                      <a:pt x="37" y="299"/>
                    </a:lnTo>
                    <a:lnTo>
                      <a:pt x="38" y="301"/>
                    </a:lnTo>
                    <a:lnTo>
                      <a:pt x="39" y="299"/>
                    </a:lnTo>
                    <a:lnTo>
                      <a:pt x="40" y="298"/>
                    </a:lnTo>
                    <a:lnTo>
                      <a:pt x="42" y="297"/>
                    </a:lnTo>
                    <a:lnTo>
                      <a:pt x="43" y="297"/>
                    </a:lnTo>
                    <a:lnTo>
                      <a:pt x="43" y="299"/>
                    </a:lnTo>
                    <a:lnTo>
                      <a:pt x="43" y="301"/>
                    </a:lnTo>
                    <a:lnTo>
                      <a:pt x="42" y="303"/>
                    </a:lnTo>
                    <a:lnTo>
                      <a:pt x="42" y="304"/>
                    </a:lnTo>
                    <a:lnTo>
                      <a:pt x="44" y="306"/>
                    </a:lnTo>
                    <a:lnTo>
                      <a:pt x="45" y="304"/>
                    </a:lnTo>
                    <a:lnTo>
                      <a:pt x="48" y="303"/>
                    </a:lnTo>
                    <a:lnTo>
                      <a:pt x="49" y="301"/>
                    </a:lnTo>
                    <a:lnTo>
                      <a:pt x="50" y="301"/>
                    </a:lnTo>
                    <a:lnTo>
                      <a:pt x="53" y="304"/>
                    </a:lnTo>
                    <a:lnTo>
                      <a:pt x="53" y="306"/>
                    </a:lnTo>
                    <a:lnTo>
                      <a:pt x="54" y="307"/>
                    </a:lnTo>
                    <a:lnTo>
                      <a:pt x="56" y="306"/>
                    </a:lnTo>
                    <a:lnTo>
                      <a:pt x="57" y="306"/>
                    </a:lnTo>
                    <a:lnTo>
                      <a:pt x="58" y="304"/>
                    </a:lnTo>
                    <a:lnTo>
                      <a:pt x="59" y="303"/>
                    </a:lnTo>
                    <a:lnTo>
                      <a:pt x="61" y="301"/>
                    </a:lnTo>
                    <a:lnTo>
                      <a:pt x="64" y="301"/>
                    </a:lnTo>
                    <a:lnTo>
                      <a:pt x="66" y="303"/>
                    </a:lnTo>
                    <a:lnTo>
                      <a:pt x="67" y="306"/>
                    </a:lnTo>
                    <a:lnTo>
                      <a:pt x="69" y="307"/>
                    </a:lnTo>
                    <a:lnTo>
                      <a:pt x="71" y="307"/>
                    </a:lnTo>
                    <a:lnTo>
                      <a:pt x="71" y="306"/>
                    </a:lnTo>
                    <a:lnTo>
                      <a:pt x="72" y="304"/>
                    </a:lnTo>
                    <a:lnTo>
                      <a:pt x="72" y="301"/>
                    </a:lnTo>
                    <a:lnTo>
                      <a:pt x="73" y="301"/>
                    </a:lnTo>
                    <a:lnTo>
                      <a:pt x="73" y="303"/>
                    </a:lnTo>
                    <a:lnTo>
                      <a:pt x="75" y="304"/>
                    </a:lnTo>
                    <a:lnTo>
                      <a:pt x="78" y="304"/>
                    </a:lnTo>
                    <a:lnTo>
                      <a:pt x="80" y="304"/>
                    </a:lnTo>
                    <a:lnTo>
                      <a:pt x="80" y="303"/>
                    </a:lnTo>
                    <a:lnTo>
                      <a:pt x="82" y="301"/>
                    </a:lnTo>
                    <a:lnTo>
                      <a:pt x="85" y="304"/>
                    </a:lnTo>
                    <a:lnTo>
                      <a:pt x="86" y="304"/>
                    </a:lnTo>
                    <a:lnTo>
                      <a:pt x="87" y="304"/>
                    </a:lnTo>
                    <a:lnTo>
                      <a:pt x="87" y="299"/>
                    </a:lnTo>
                    <a:lnTo>
                      <a:pt x="87" y="298"/>
                    </a:lnTo>
                    <a:lnTo>
                      <a:pt x="87" y="297"/>
                    </a:lnTo>
                    <a:lnTo>
                      <a:pt x="87" y="294"/>
                    </a:lnTo>
                    <a:lnTo>
                      <a:pt x="86" y="293"/>
                    </a:lnTo>
                    <a:lnTo>
                      <a:pt x="85" y="289"/>
                    </a:lnTo>
                    <a:lnTo>
                      <a:pt x="85" y="288"/>
                    </a:lnTo>
                    <a:lnTo>
                      <a:pt x="88" y="288"/>
                    </a:lnTo>
                    <a:lnTo>
                      <a:pt x="94" y="285"/>
                    </a:lnTo>
                    <a:lnTo>
                      <a:pt x="95" y="285"/>
                    </a:lnTo>
                    <a:lnTo>
                      <a:pt x="97" y="285"/>
                    </a:lnTo>
                    <a:lnTo>
                      <a:pt x="99" y="285"/>
                    </a:lnTo>
                    <a:lnTo>
                      <a:pt x="100" y="285"/>
                    </a:lnTo>
                    <a:lnTo>
                      <a:pt x="101" y="285"/>
                    </a:lnTo>
                    <a:lnTo>
                      <a:pt x="104" y="289"/>
                    </a:lnTo>
                    <a:lnTo>
                      <a:pt x="105" y="290"/>
                    </a:lnTo>
                    <a:lnTo>
                      <a:pt x="109" y="293"/>
                    </a:lnTo>
                    <a:lnTo>
                      <a:pt x="110" y="294"/>
                    </a:lnTo>
                    <a:lnTo>
                      <a:pt x="113" y="294"/>
                    </a:lnTo>
                    <a:lnTo>
                      <a:pt x="114" y="294"/>
                    </a:lnTo>
                    <a:lnTo>
                      <a:pt x="115" y="297"/>
                    </a:lnTo>
                    <a:lnTo>
                      <a:pt x="116" y="297"/>
                    </a:lnTo>
                    <a:lnTo>
                      <a:pt x="119" y="290"/>
                    </a:lnTo>
                    <a:lnTo>
                      <a:pt x="123" y="289"/>
                    </a:lnTo>
                    <a:lnTo>
                      <a:pt x="123" y="292"/>
                    </a:lnTo>
                    <a:lnTo>
                      <a:pt x="120" y="296"/>
                    </a:lnTo>
                    <a:lnTo>
                      <a:pt x="123" y="297"/>
                    </a:lnTo>
                    <a:lnTo>
                      <a:pt x="125" y="297"/>
                    </a:lnTo>
                    <a:lnTo>
                      <a:pt x="128" y="296"/>
                    </a:lnTo>
                    <a:lnTo>
                      <a:pt x="129" y="294"/>
                    </a:lnTo>
                    <a:lnTo>
                      <a:pt x="130" y="294"/>
                    </a:lnTo>
                    <a:lnTo>
                      <a:pt x="134" y="296"/>
                    </a:lnTo>
                    <a:lnTo>
                      <a:pt x="138" y="296"/>
                    </a:lnTo>
                    <a:lnTo>
                      <a:pt x="139" y="296"/>
                    </a:lnTo>
                    <a:lnTo>
                      <a:pt x="139" y="293"/>
                    </a:lnTo>
                    <a:lnTo>
                      <a:pt x="140" y="293"/>
                    </a:lnTo>
                    <a:lnTo>
                      <a:pt x="142" y="292"/>
                    </a:lnTo>
                    <a:lnTo>
                      <a:pt x="142" y="293"/>
                    </a:lnTo>
                    <a:lnTo>
                      <a:pt x="144" y="296"/>
                    </a:lnTo>
                    <a:lnTo>
                      <a:pt x="147" y="298"/>
                    </a:lnTo>
                    <a:lnTo>
                      <a:pt x="149" y="299"/>
                    </a:lnTo>
                    <a:lnTo>
                      <a:pt x="151" y="301"/>
                    </a:lnTo>
                    <a:lnTo>
                      <a:pt x="154" y="301"/>
                    </a:lnTo>
                    <a:lnTo>
                      <a:pt x="156" y="301"/>
                    </a:lnTo>
                    <a:lnTo>
                      <a:pt x="157" y="301"/>
                    </a:lnTo>
                    <a:lnTo>
                      <a:pt x="158" y="301"/>
                    </a:lnTo>
                    <a:lnTo>
                      <a:pt x="159" y="299"/>
                    </a:lnTo>
                    <a:lnTo>
                      <a:pt x="159" y="298"/>
                    </a:lnTo>
                    <a:lnTo>
                      <a:pt x="159" y="297"/>
                    </a:lnTo>
                    <a:lnTo>
                      <a:pt x="159" y="296"/>
                    </a:lnTo>
                    <a:lnTo>
                      <a:pt x="157" y="294"/>
                    </a:lnTo>
                    <a:lnTo>
                      <a:pt x="156" y="293"/>
                    </a:lnTo>
                    <a:lnTo>
                      <a:pt x="154" y="293"/>
                    </a:lnTo>
                    <a:lnTo>
                      <a:pt x="156" y="292"/>
                    </a:lnTo>
                    <a:lnTo>
                      <a:pt x="158" y="292"/>
                    </a:lnTo>
                    <a:lnTo>
                      <a:pt x="159" y="290"/>
                    </a:lnTo>
                    <a:lnTo>
                      <a:pt x="161" y="289"/>
                    </a:lnTo>
                    <a:lnTo>
                      <a:pt x="162" y="288"/>
                    </a:lnTo>
                    <a:lnTo>
                      <a:pt x="163" y="288"/>
                    </a:lnTo>
                    <a:lnTo>
                      <a:pt x="163" y="289"/>
                    </a:lnTo>
                    <a:lnTo>
                      <a:pt x="163" y="290"/>
                    </a:lnTo>
                    <a:lnTo>
                      <a:pt x="162" y="292"/>
                    </a:lnTo>
                    <a:lnTo>
                      <a:pt x="161" y="293"/>
                    </a:lnTo>
                    <a:lnTo>
                      <a:pt x="161" y="294"/>
                    </a:lnTo>
                    <a:lnTo>
                      <a:pt x="162" y="296"/>
                    </a:lnTo>
                    <a:lnTo>
                      <a:pt x="163" y="297"/>
                    </a:lnTo>
                    <a:lnTo>
                      <a:pt x="165" y="297"/>
                    </a:lnTo>
                    <a:lnTo>
                      <a:pt x="168" y="298"/>
                    </a:lnTo>
                    <a:lnTo>
                      <a:pt x="170" y="298"/>
                    </a:lnTo>
                    <a:lnTo>
                      <a:pt x="171" y="299"/>
                    </a:lnTo>
                    <a:lnTo>
                      <a:pt x="172" y="301"/>
                    </a:lnTo>
                    <a:lnTo>
                      <a:pt x="173" y="304"/>
                    </a:lnTo>
                    <a:lnTo>
                      <a:pt x="173" y="306"/>
                    </a:lnTo>
                    <a:lnTo>
                      <a:pt x="176" y="312"/>
                    </a:lnTo>
                    <a:lnTo>
                      <a:pt x="178" y="315"/>
                    </a:lnTo>
                    <a:lnTo>
                      <a:pt x="178" y="318"/>
                    </a:lnTo>
                    <a:lnTo>
                      <a:pt x="180" y="321"/>
                    </a:lnTo>
                    <a:lnTo>
                      <a:pt x="180" y="323"/>
                    </a:lnTo>
                    <a:lnTo>
                      <a:pt x="177" y="323"/>
                    </a:lnTo>
                    <a:lnTo>
                      <a:pt x="175" y="322"/>
                    </a:lnTo>
                    <a:lnTo>
                      <a:pt x="172" y="321"/>
                    </a:lnTo>
                    <a:lnTo>
                      <a:pt x="171" y="320"/>
                    </a:lnTo>
                    <a:lnTo>
                      <a:pt x="168" y="317"/>
                    </a:lnTo>
                    <a:lnTo>
                      <a:pt x="166" y="315"/>
                    </a:lnTo>
                    <a:lnTo>
                      <a:pt x="165" y="315"/>
                    </a:lnTo>
                    <a:lnTo>
                      <a:pt x="163" y="318"/>
                    </a:lnTo>
                    <a:lnTo>
                      <a:pt x="161" y="323"/>
                    </a:lnTo>
                    <a:lnTo>
                      <a:pt x="161" y="325"/>
                    </a:lnTo>
                    <a:lnTo>
                      <a:pt x="161" y="326"/>
                    </a:lnTo>
                    <a:lnTo>
                      <a:pt x="165" y="328"/>
                    </a:lnTo>
                    <a:lnTo>
                      <a:pt x="168" y="332"/>
                    </a:lnTo>
                    <a:lnTo>
                      <a:pt x="171" y="335"/>
                    </a:lnTo>
                    <a:lnTo>
                      <a:pt x="172" y="337"/>
                    </a:lnTo>
                    <a:lnTo>
                      <a:pt x="172" y="339"/>
                    </a:lnTo>
                    <a:lnTo>
                      <a:pt x="171" y="341"/>
                    </a:lnTo>
                    <a:lnTo>
                      <a:pt x="171" y="344"/>
                    </a:lnTo>
                    <a:lnTo>
                      <a:pt x="168" y="350"/>
                    </a:lnTo>
                    <a:lnTo>
                      <a:pt x="168" y="351"/>
                    </a:lnTo>
                    <a:lnTo>
                      <a:pt x="170" y="354"/>
                    </a:lnTo>
                    <a:lnTo>
                      <a:pt x="171" y="356"/>
                    </a:lnTo>
                    <a:lnTo>
                      <a:pt x="172" y="361"/>
                    </a:lnTo>
                    <a:lnTo>
                      <a:pt x="175" y="364"/>
                    </a:lnTo>
                    <a:lnTo>
                      <a:pt x="177" y="366"/>
                    </a:lnTo>
                    <a:lnTo>
                      <a:pt x="178" y="369"/>
                    </a:lnTo>
                    <a:lnTo>
                      <a:pt x="180" y="369"/>
                    </a:lnTo>
                    <a:lnTo>
                      <a:pt x="182" y="370"/>
                    </a:lnTo>
                    <a:lnTo>
                      <a:pt x="184" y="369"/>
                    </a:lnTo>
                    <a:lnTo>
                      <a:pt x="185" y="369"/>
                    </a:lnTo>
                    <a:lnTo>
                      <a:pt x="185" y="368"/>
                    </a:lnTo>
                    <a:lnTo>
                      <a:pt x="186" y="366"/>
                    </a:lnTo>
                    <a:lnTo>
                      <a:pt x="187" y="366"/>
                    </a:lnTo>
                    <a:lnTo>
                      <a:pt x="187" y="368"/>
                    </a:lnTo>
                    <a:lnTo>
                      <a:pt x="189" y="368"/>
                    </a:lnTo>
                    <a:lnTo>
                      <a:pt x="190" y="369"/>
                    </a:lnTo>
                    <a:lnTo>
                      <a:pt x="191" y="369"/>
                    </a:lnTo>
                    <a:lnTo>
                      <a:pt x="192" y="372"/>
                    </a:lnTo>
                    <a:lnTo>
                      <a:pt x="192" y="377"/>
                    </a:lnTo>
                    <a:lnTo>
                      <a:pt x="191" y="377"/>
                    </a:lnTo>
                    <a:lnTo>
                      <a:pt x="190" y="379"/>
                    </a:lnTo>
                    <a:lnTo>
                      <a:pt x="187" y="380"/>
                    </a:lnTo>
                    <a:lnTo>
                      <a:pt x="186" y="382"/>
                    </a:lnTo>
                    <a:lnTo>
                      <a:pt x="182" y="384"/>
                    </a:lnTo>
                    <a:lnTo>
                      <a:pt x="182" y="387"/>
                    </a:lnTo>
                    <a:lnTo>
                      <a:pt x="184" y="388"/>
                    </a:lnTo>
                    <a:lnTo>
                      <a:pt x="185" y="389"/>
                    </a:lnTo>
                    <a:lnTo>
                      <a:pt x="185" y="392"/>
                    </a:lnTo>
                    <a:lnTo>
                      <a:pt x="187" y="392"/>
                    </a:lnTo>
                    <a:lnTo>
                      <a:pt x="191" y="388"/>
                    </a:lnTo>
                    <a:lnTo>
                      <a:pt x="191" y="387"/>
                    </a:lnTo>
                    <a:lnTo>
                      <a:pt x="194" y="385"/>
                    </a:lnTo>
                    <a:lnTo>
                      <a:pt x="195" y="382"/>
                    </a:lnTo>
                    <a:lnTo>
                      <a:pt x="197" y="380"/>
                    </a:lnTo>
                    <a:lnTo>
                      <a:pt x="199" y="380"/>
                    </a:lnTo>
                    <a:lnTo>
                      <a:pt x="199" y="379"/>
                    </a:lnTo>
                    <a:lnTo>
                      <a:pt x="200" y="378"/>
                    </a:lnTo>
                    <a:lnTo>
                      <a:pt x="203" y="378"/>
                    </a:lnTo>
                    <a:lnTo>
                      <a:pt x="204" y="378"/>
                    </a:lnTo>
                    <a:lnTo>
                      <a:pt x="205" y="379"/>
                    </a:lnTo>
                    <a:lnTo>
                      <a:pt x="206" y="379"/>
                    </a:lnTo>
                    <a:lnTo>
                      <a:pt x="209" y="378"/>
                    </a:lnTo>
                    <a:lnTo>
                      <a:pt x="210" y="378"/>
                    </a:lnTo>
                    <a:lnTo>
                      <a:pt x="213" y="379"/>
                    </a:lnTo>
                    <a:lnTo>
                      <a:pt x="214" y="380"/>
                    </a:lnTo>
                    <a:lnTo>
                      <a:pt x="217" y="380"/>
                    </a:lnTo>
                    <a:lnTo>
                      <a:pt x="218" y="379"/>
                    </a:lnTo>
                    <a:lnTo>
                      <a:pt x="219" y="379"/>
                    </a:lnTo>
                    <a:lnTo>
                      <a:pt x="220" y="378"/>
                    </a:lnTo>
                    <a:lnTo>
                      <a:pt x="223" y="377"/>
                    </a:lnTo>
                    <a:lnTo>
                      <a:pt x="224" y="377"/>
                    </a:lnTo>
                    <a:lnTo>
                      <a:pt x="227" y="377"/>
                    </a:lnTo>
                    <a:lnTo>
                      <a:pt x="227" y="374"/>
                    </a:lnTo>
                    <a:lnTo>
                      <a:pt x="228" y="373"/>
                    </a:lnTo>
                    <a:lnTo>
                      <a:pt x="230" y="373"/>
                    </a:lnTo>
                    <a:lnTo>
                      <a:pt x="233" y="372"/>
                    </a:lnTo>
                    <a:lnTo>
                      <a:pt x="234" y="372"/>
                    </a:lnTo>
                    <a:lnTo>
                      <a:pt x="236" y="370"/>
                    </a:lnTo>
                    <a:lnTo>
                      <a:pt x="237" y="370"/>
                    </a:lnTo>
                    <a:lnTo>
                      <a:pt x="238" y="369"/>
                    </a:lnTo>
                    <a:lnTo>
                      <a:pt x="238" y="368"/>
                    </a:lnTo>
                    <a:lnTo>
                      <a:pt x="239" y="366"/>
                    </a:lnTo>
                    <a:lnTo>
                      <a:pt x="239" y="365"/>
                    </a:lnTo>
                    <a:lnTo>
                      <a:pt x="243" y="365"/>
                    </a:lnTo>
                    <a:lnTo>
                      <a:pt x="244" y="365"/>
                    </a:lnTo>
                    <a:lnTo>
                      <a:pt x="247" y="364"/>
                    </a:lnTo>
                    <a:lnTo>
                      <a:pt x="248" y="363"/>
                    </a:lnTo>
                    <a:lnTo>
                      <a:pt x="249" y="359"/>
                    </a:lnTo>
                    <a:lnTo>
                      <a:pt x="251" y="356"/>
                    </a:lnTo>
                    <a:lnTo>
                      <a:pt x="252" y="358"/>
                    </a:lnTo>
                    <a:lnTo>
                      <a:pt x="255" y="358"/>
                    </a:lnTo>
                    <a:lnTo>
                      <a:pt x="257" y="359"/>
                    </a:lnTo>
                    <a:lnTo>
                      <a:pt x="258" y="361"/>
                    </a:lnTo>
                    <a:lnTo>
                      <a:pt x="260" y="361"/>
                    </a:lnTo>
                    <a:lnTo>
                      <a:pt x="260" y="359"/>
                    </a:lnTo>
                    <a:lnTo>
                      <a:pt x="260" y="358"/>
                    </a:lnTo>
                    <a:lnTo>
                      <a:pt x="260" y="355"/>
                    </a:lnTo>
                    <a:lnTo>
                      <a:pt x="261" y="355"/>
                    </a:lnTo>
                    <a:lnTo>
                      <a:pt x="263" y="354"/>
                    </a:lnTo>
                    <a:lnTo>
                      <a:pt x="263" y="353"/>
                    </a:lnTo>
                    <a:lnTo>
                      <a:pt x="265" y="353"/>
                    </a:lnTo>
                    <a:lnTo>
                      <a:pt x="266" y="354"/>
                    </a:lnTo>
                    <a:lnTo>
                      <a:pt x="268" y="355"/>
                    </a:lnTo>
                    <a:lnTo>
                      <a:pt x="271" y="355"/>
                    </a:lnTo>
                    <a:lnTo>
                      <a:pt x="271" y="354"/>
                    </a:lnTo>
                    <a:lnTo>
                      <a:pt x="271" y="353"/>
                    </a:lnTo>
                    <a:lnTo>
                      <a:pt x="271" y="351"/>
                    </a:lnTo>
                    <a:lnTo>
                      <a:pt x="272" y="347"/>
                    </a:lnTo>
                    <a:lnTo>
                      <a:pt x="274" y="347"/>
                    </a:lnTo>
                    <a:lnTo>
                      <a:pt x="275" y="349"/>
                    </a:lnTo>
                    <a:lnTo>
                      <a:pt x="276" y="350"/>
                    </a:lnTo>
                    <a:lnTo>
                      <a:pt x="276" y="351"/>
                    </a:lnTo>
                    <a:lnTo>
                      <a:pt x="279" y="353"/>
                    </a:lnTo>
                    <a:lnTo>
                      <a:pt x="280" y="353"/>
                    </a:lnTo>
                    <a:lnTo>
                      <a:pt x="284" y="353"/>
                    </a:lnTo>
                    <a:lnTo>
                      <a:pt x="281" y="355"/>
                    </a:lnTo>
                    <a:lnTo>
                      <a:pt x="280" y="356"/>
                    </a:lnTo>
                    <a:lnTo>
                      <a:pt x="279" y="356"/>
                    </a:lnTo>
                    <a:lnTo>
                      <a:pt x="277" y="356"/>
                    </a:lnTo>
                    <a:lnTo>
                      <a:pt x="277" y="358"/>
                    </a:lnTo>
                    <a:lnTo>
                      <a:pt x="277" y="359"/>
                    </a:lnTo>
                    <a:lnTo>
                      <a:pt x="279" y="359"/>
                    </a:lnTo>
                    <a:lnTo>
                      <a:pt x="281" y="359"/>
                    </a:lnTo>
                    <a:lnTo>
                      <a:pt x="284" y="359"/>
                    </a:lnTo>
                    <a:lnTo>
                      <a:pt x="286" y="359"/>
                    </a:lnTo>
                    <a:lnTo>
                      <a:pt x="289" y="361"/>
                    </a:lnTo>
                    <a:lnTo>
                      <a:pt x="290" y="361"/>
                    </a:lnTo>
                    <a:lnTo>
                      <a:pt x="294" y="363"/>
                    </a:lnTo>
                    <a:lnTo>
                      <a:pt x="295" y="363"/>
                    </a:lnTo>
                    <a:lnTo>
                      <a:pt x="296" y="364"/>
                    </a:lnTo>
                    <a:lnTo>
                      <a:pt x="296" y="365"/>
                    </a:lnTo>
                    <a:lnTo>
                      <a:pt x="295" y="366"/>
                    </a:lnTo>
                    <a:lnTo>
                      <a:pt x="294" y="369"/>
                    </a:lnTo>
                    <a:lnTo>
                      <a:pt x="294" y="370"/>
                    </a:lnTo>
                    <a:lnTo>
                      <a:pt x="296" y="370"/>
                    </a:lnTo>
                    <a:lnTo>
                      <a:pt x="299" y="370"/>
                    </a:lnTo>
                    <a:lnTo>
                      <a:pt x="303" y="369"/>
                    </a:lnTo>
                    <a:lnTo>
                      <a:pt x="305" y="369"/>
                    </a:lnTo>
                    <a:lnTo>
                      <a:pt x="308" y="368"/>
                    </a:lnTo>
                    <a:lnTo>
                      <a:pt x="309" y="366"/>
                    </a:lnTo>
                    <a:lnTo>
                      <a:pt x="310" y="365"/>
                    </a:lnTo>
                    <a:lnTo>
                      <a:pt x="312" y="364"/>
                    </a:lnTo>
                    <a:lnTo>
                      <a:pt x="312" y="363"/>
                    </a:lnTo>
                    <a:lnTo>
                      <a:pt x="310" y="359"/>
                    </a:lnTo>
                    <a:lnTo>
                      <a:pt x="312" y="356"/>
                    </a:lnTo>
                    <a:lnTo>
                      <a:pt x="312" y="355"/>
                    </a:lnTo>
                    <a:lnTo>
                      <a:pt x="313" y="353"/>
                    </a:lnTo>
                    <a:lnTo>
                      <a:pt x="313" y="351"/>
                    </a:lnTo>
                    <a:lnTo>
                      <a:pt x="314" y="350"/>
                    </a:lnTo>
                    <a:lnTo>
                      <a:pt x="314" y="349"/>
                    </a:lnTo>
                    <a:lnTo>
                      <a:pt x="314" y="345"/>
                    </a:lnTo>
                    <a:lnTo>
                      <a:pt x="313" y="345"/>
                    </a:lnTo>
                    <a:lnTo>
                      <a:pt x="310" y="342"/>
                    </a:lnTo>
                    <a:lnTo>
                      <a:pt x="309" y="342"/>
                    </a:lnTo>
                    <a:lnTo>
                      <a:pt x="310" y="340"/>
                    </a:lnTo>
                    <a:lnTo>
                      <a:pt x="312" y="337"/>
                    </a:lnTo>
                    <a:lnTo>
                      <a:pt x="313" y="337"/>
                    </a:lnTo>
                    <a:lnTo>
                      <a:pt x="314" y="335"/>
                    </a:lnTo>
                    <a:lnTo>
                      <a:pt x="314" y="334"/>
                    </a:lnTo>
                    <a:lnTo>
                      <a:pt x="314" y="332"/>
                    </a:lnTo>
                    <a:lnTo>
                      <a:pt x="313" y="327"/>
                    </a:lnTo>
                    <a:lnTo>
                      <a:pt x="310" y="322"/>
                    </a:lnTo>
                    <a:lnTo>
                      <a:pt x="310" y="321"/>
                    </a:lnTo>
                    <a:lnTo>
                      <a:pt x="310" y="320"/>
                    </a:lnTo>
                    <a:lnTo>
                      <a:pt x="309" y="317"/>
                    </a:lnTo>
                    <a:lnTo>
                      <a:pt x="306" y="315"/>
                    </a:lnTo>
                    <a:lnTo>
                      <a:pt x="305" y="311"/>
                    </a:lnTo>
                    <a:lnTo>
                      <a:pt x="306" y="309"/>
                    </a:lnTo>
                    <a:lnTo>
                      <a:pt x="306" y="308"/>
                    </a:lnTo>
                    <a:lnTo>
                      <a:pt x="308" y="308"/>
                    </a:lnTo>
                    <a:lnTo>
                      <a:pt x="309" y="308"/>
                    </a:lnTo>
                    <a:lnTo>
                      <a:pt x="312" y="307"/>
                    </a:lnTo>
                    <a:lnTo>
                      <a:pt x="313" y="307"/>
                    </a:lnTo>
                    <a:lnTo>
                      <a:pt x="314" y="307"/>
                    </a:lnTo>
                    <a:lnTo>
                      <a:pt x="317" y="307"/>
                    </a:lnTo>
                    <a:lnTo>
                      <a:pt x="319" y="306"/>
                    </a:lnTo>
                    <a:lnTo>
                      <a:pt x="320" y="304"/>
                    </a:lnTo>
                    <a:lnTo>
                      <a:pt x="320" y="303"/>
                    </a:lnTo>
                    <a:lnTo>
                      <a:pt x="323" y="299"/>
                    </a:lnTo>
                    <a:lnTo>
                      <a:pt x="327" y="298"/>
                    </a:lnTo>
                    <a:lnTo>
                      <a:pt x="328" y="298"/>
                    </a:lnTo>
                    <a:lnTo>
                      <a:pt x="333" y="299"/>
                    </a:lnTo>
                    <a:lnTo>
                      <a:pt x="336" y="299"/>
                    </a:lnTo>
                    <a:lnTo>
                      <a:pt x="338" y="298"/>
                    </a:lnTo>
                    <a:lnTo>
                      <a:pt x="338" y="297"/>
                    </a:lnTo>
                    <a:lnTo>
                      <a:pt x="338" y="296"/>
                    </a:lnTo>
                    <a:lnTo>
                      <a:pt x="339" y="294"/>
                    </a:lnTo>
                    <a:lnTo>
                      <a:pt x="342" y="293"/>
                    </a:lnTo>
                    <a:lnTo>
                      <a:pt x="343" y="292"/>
                    </a:lnTo>
                    <a:lnTo>
                      <a:pt x="343" y="288"/>
                    </a:lnTo>
                    <a:lnTo>
                      <a:pt x="346" y="285"/>
                    </a:lnTo>
                    <a:lnTo>
                      <a:pt x="347" y="283"/>
                    </a:lnTo>
                    <a:lnTo>
                      <a:pt x="350" y="283"/>
                    </a:lnTo>
                    <a:lnTo>
                      <a:pt x="352" y="282"/>
                    </a:lnTo>
                    <a:lnTo>
                      <a:pt x="353" y="282"/>
                    </a:lnTo>
                    <a:lnTo>
                      <a:pt x="356" y="282"/>
                    </a:lnTo>
                    <a:lnTo>
                      <a:pt x="357" y="280"/>
                    </a:lnTo>
                    <a:lnTo>
                      <a:pt x="358" y="279"/>
                    </a:lnTo>
                    <a:lnTo>
                      <a:pt x="361" y="277"/>
                    </a:lnTo>
                    <a:lnTo>
                      <a:pt x="361" y="275"/>
                    </a:lnTo>
                    <a:lnTo>
                      <a:pt x="361" y="270"/>
                    </a:lnTo>
                    <a:lnTo>
                      <a:pt x="361" y="269"/>
                    </a:lnTo>
                    <a:lnTo>
                      <a:pt x="361" y="266"/>
                    </a:lnTo>
                    <a:lnTo>
                      <a:pt x="362" y="264"/>
                    </a:lnTo>
                    <a:lnTo>
                      <a:pt x="362" y="261"/>
                    </a:lnTo>
                    <a:lnTo>
                      <a:pt x="362" y="260"/>
                    </a:lnTo>
                    <a:lnTo>
                      <a:pt x="364" y="258"/>
                    </a:lnTo>
                    <a:lnTo>
                      <a:pt x="366" y="252"/>
                    </a:lnTo>
                    <a:lnTo>
                      <a:pt x="367" y="250"/>
                    </a:lnTo>
                    <a:lnTo>
                      <a:pt x="372" y="247"/>
                    </a:lnTo>
                    <a:lnTo>
                      <a:pt x="376" y="249"/>
                    </a:lnTo>
                    <a:lnTo>
                      <a:pt x="377" y="250"/>
                    </a:lnTo>
                    <a:lnTo>
                      <a:pt x="379" y="250"/>
                    </a:lnTo>
                    <a:lnTo>
                      <a:pt x="381" y="258"/>
                    </a:lnTo>
                    <a:lnTo>
                      <a:pt x="384" y="261"/>
                    </a:lnTo>
                    <a:lnTo>
                      <a:pt x="385" y="263"/>
                    </a:lnTo>
                    <a:lnTo>
                      <a:pt x="390" y="269"/>
                    </a:lnTo>
                    <a:lnTo>
                      <a:pt x="391" y="275"/>
                    </a:lnTo>
                    <a:lnTo>
                      <a:pt x="391" y="278"/>
                    </a:lnTo>
                    <a:lnTo>
                      <a:pt x="391" y="279"/>
                    </a:lnTo>
                    <a:lnTo>
                      <a:pt x="391" y="282"/>
                    </a:lnTo>
                    <a:lnTo>
                      <a:pt x="394" y="284"/>
                    </a:lnTo>
                    <a:lnTo>
                      <a:pt x="394" y="285"/>
                    </a:lnTo>
                    <a:lnTo>
                      <a:pt x="396" y="290"/>
                    </a:lnTo>
                    <a:lnTo>
                      <a:pt x="399" y="292"/>
                    </a:lnTo>
                    <a:lnTo>
                      <a:pt x="402" y="296"/>
                    </a:lnTo>
                    <a:lnTo>
                      <a:pt x="403" y="297"/>
                    </a:lnTo>
                    <a:lnTo>
                      <a:pt x="407" y="299"/>
                    </a:lnTo>
                    <a:lnTo>
                      <a:pt x="408" y="299"/>
                    </a:lnTo>
                    <a:lnTo>
                      <a:pt x="409" y="301"/>
                    </a:lnTo>
                    <a:lnTo>
                      <a:pt x="413" y="303"/>
                    </a:lnTo>
                    <a:lnTo>
                      <a:pt x="414" y="301"/>
                    </a:lnTo>
                    <a:lnTo>
                      <a:pt x="415" y="301"/>
                    </a:lnTo>
                    <a:lnTo>
                      <a:pt x="417" y="299"/>
                    </a:lnTo>
                    <a:lnTo>
                      <a:pt x="417" y="298"/>
                    </a:lnTo>
                    <a:lnTo>
                      <a:pt x="418" y="296"/>
                    </a:lnTo>
                    <a:lnTo>
                      <a:pt x="418" y="294"/>
                    </a:lnTo>
                    <a:lnTo>
                      <a:pt x="423" y="292"/>
                    </a:lnTo>
                    <a:lnTo>
                      <a:pt x="426" y="290"/>
                    </a:lnTo>
                    <a:lnTo>
                      <a:pt x="428" y="290"/>
                    </a:lnTo>
                    <a:lnTo>
                      <a:pt x="429" y="289"/>
                    </a:lnTo>
                    <a:lnTo>
                      <a:pt x="432" y="288"/>
                    </a:lnTo>
                    <a:lnTo>
                      <a:pt x="435" y="285"/>
                    </a:lnTo>
                    <a:lnTo>
                      <a:pt x="436" y="285"/>
                    </a:lnTo>
                    <a:lnTo>
                      <a:pt x="437" y="284"/>
                    </a:lnTo>
                    <a:lnTo>
                      <a:pt x="438" y="283"/>
                    </a:lnTo>
                    <a:lnTo>
                      <a:pt x="440" y="282"/>
                    </a:lnTo>
                    <a:lnTo>
                      <a:pt x="441" y="282"/>
                    </a:lnTo>
                    <a:lnTo>
                      <a:pt x="441" y="280"/>
                    </a:lnTo>
                    <a:lnTo>
                      <a:pt x="443" y="277"/>
                    </a:lnTo>
                    <a:lnTo>
                      <a:pt x="445" y="274"/>
                    </a:lnTo>
                    <a:lnTo>
                      <a:pt x="445" y="273"/>
                    </a:lnTo>
                    <a:lnTo>
                      <a:pt x="445" y="269"/>
                    </a:lnTo>
                    <a:lnTo>
                      <a:pt x="445" y="268"/>
                    </a:lnTo>
                    <a:lnTo>
                      <a:pt x="443" y="266"/>
                    </a:lnTo>
                    <a:lnTo>
                      <a:pt x="443" y="265"/>
                    </a:lnTo>
                    <a:lnTo>
                      <a:pt x="441" y="266"/>
                    </a:lnTo>
                    <a:lnTo>
                      <a:pt x="440" y="270"/>
                    </a:lnTo>
                    <a:lnTo>
                      <a:pt x="436" y="274"/>
                    </a:lnTo>
                    <a:lnTo>
                      <a:pt x="435" y="275"/>
                    </a:lnTo>
                    <a:lnTo>
                      <a:pt x="429" y="277"/>
                    </a:lnTo>
                    <a:lnTo>
                      <a:pt x="428" y="275"/>
                    </a:lnTo>
                    <a:lnTo>
                      <a:pt x="428" y="274"/>
                    </a:lnTo>
                    <a:lnTo>
                      <a:pt x="428" y="270"/>
                    </a:lnTo>
                    <a:lnTo>
                      <a:pt x="426" y="269"/>
                    </a:lnTo>
                    <a:lnTo>
                      <a:pt x="424" y="268"/>
                    </a:lnTo>
                    <a:lnTo>
                      <a:pt x="423" y="265"/>
                    </a:lnTo>
                    <a:lnTo>
                      <a:pt x="423" y="263"/>
                    </a:lnTo>
                    <a:lnTo>
                      <a:pt x="422" y="263"/>
                    </a:lnTo>
                    <a:lnTo>
                      <a:pt x="422" y="261"/>
                    </a:lnTo>
                    <a:lnTo>
                      <a:pt x="421" y="260"/>
                    </a:lnTo>
                    <a:lnTo>
                      <a:pt x="418" y="259"/>
                    </a:lnTo>
                    <a:lnTo>
                      <a:pt x="417" y="259"/>
                    </a:lnTo>
                    <a:lnTo>
                      <a:pt x="417" y="255"/>
                    </a:lnTo>
                    <a:lnTo>
                      <a:pt x="417" y="254"/>
                    </a:lnTo>
                    <a:lnTo>
                      <a:pt x="415" y="254"/>
                    </a:lnTo>
                    <a:lnTo>
                      <a:pt x="413" y="252"/>
                    </a:lnTo>
                    <a:lnTo>
                      <a:pt x="412" y="252"/>
                    </a:lnTo>
                    <a:lnTo>
                      <a:pt x="412" y="251"/>
                    </a:lnTo>
                    <a:lnTo>
                      <a:pt x="413" y="250"/>
                    </a:lnTo>
                    <a:lnTo>
                      <a:pt x="409" y="249"/>
                    </a:lnTo>
                    <a:lnTo>
                      <a:pt x="408" y="247"/>
                    </a:lnTo>
                    <a:lnTo>
                      <a:pt x="405" y="245"/>
                    </a:lnTo>
                    <a:lnTo>
                      <a:pt x="403" y="240"/>
                    </a:lnTo>
                    <a:lnTo>
                      <a:pt x="400" y="236"/>
                    </a:lnTo>
                    <a:lnTo>
                      <a:pt x="398" y="235"/>
                    </a:lnTo>
                    <a:lnTo>
                      <a:pt x="396" y="233"/>
                    </a:lnTo>
                    <a:lnTo>
                      <a:pt x="394" y="233"/>
                    </a:lnTo>
                    <a:lnTo>
                      <a:pt x="390" y="235"/>
                    </a:lnTo>
                    <a:lnTo>
                      <a:pt x="386" y="235"/>
                    </a:lnTo>
                    <a:lnTo>
                      <a:pt x="384" y="236"/>
                    </a:lnTo>
                    <a:lnTo>
                      <a:pt x="383" y="236"/>
                    </a:lnTo>
                    <a:lnTo>
                      <a:pt x="381" y="235"/>
                    </a:lnTo>
                    <a:lnTo>
                      <a:pt x="379" y="237"/>
                    </a:lnTo>
                    <a:lnTo>
                      <a:pt x="379" y="233"/>
                    </a:lnTo>
                    <a:lnTo>
                      <a:pt x="377" y="232"/>
                    </a:lnTo>
                    <a:lnTo>
                      <a:pt x="374" y="230"/>
                    </a:lnTo>
                    <a:lnTo>
                      <a:pt x="372" y="226"/>
                    </a:lnTo>
                    <a:lnTo>
                      <a:pt x="372" y="223"/>
                    </a:lnTo>
                    <a:lnTo>
                      <a:pt x="372" y="221"/>
                    </a:lnTo>
                    <a:lnTo>
                      <a:pt x="371" y="222"/>
                    </a:lnTo>
                    <a:lnTo>
                      <a:pt x="370" y="223"/>
                    </a:lnTo>
                    <a:lnTo>
                      <a:pt x="369" y="222"/>
                    </a:lnTo>
                    <a:lnTo>
                      <a:pt x="367" y="221"/>
                    </a:lnTo>
                    <a:lnTo>
                      <a:pt x="367" y="218"/>
                    </a:lnTo>
                    <a:lnTo>
                      <a:pt x="367" y="216"/>
                    </a:lnTo>
                    <a:lnTo>
                      <a:pt x="366" y="213"/>
                    </a:lnTo>
                    <a:lnTo>
                      <a:pt x="367" y="213"/>
                    </a:lnTo>
                    <a:lnTo>
                      <a:pt x="370" y="213"/>
                    </a:lnTo>
                    <a:lnTo>
                      <a:pt x="371" y="213"/>
                    </a:lnTo>
                    <a:lnTo>
                      <a:pt x="371" y="209"/>
                    </a:lnTo>
                    <a:lnTo>
                      <a:pt x="370" y="209"/>
                    </a:lnTo>
                    <a:lnTo>
                      <a:pt x="366" y="208"/>
                    </a:lnTo>
                    <a:lnTo>
                      <a:pt x="365" y="207"/>
                    </a:lnTo>
                    <a:lnTo>
                      <a:pt x="365" y="204"/>
                    </a:lnTo>
                    <a:lnTo>
                      <a:pt x="365" y="202"/>
                    </a:lnTo>
                    <a:lnTo>
                      <a:pt x="365" y="199"/>
                    </a:lnTo>
                    <a:lnTo>
                      <a:pt x="366" y="197"/>
                    </a:lnTo>
                    <a:lnTo>
                      <a:pt x="366" y="194"/>
                    </a:lnTo>
                    <a:lnTo>
                      <a:pt x="365" y="190"/>
                    </a:lnTo>
                    <a:lnTo>
                      <a:pt x="365" y="188"/>
                    </a:lnTo>
                    <a:lnTo>
                      <a:pt x="366" y="185"/>
                    </a:lnTo>
                    <a:lnTo>
                      <a:pt x="366" y="181"/>
                    </a:lnTo>
                    <a:lnTo>
                      <a:pt x="366" y="180"/>
                    </a:lnTo>
                    <a:lnTo>
                      <a:pt x="365" y="180"/>
                    </a:lnTo>
                    <a:lnTo>
                      <a:pt x="362" y="184"/>
                    </a:lnTo>
                    <a:lnTo>
                      <a:pt x="361" y="185"/>
                    </a:lnTo>
                    <a:lnTo>
                      <a:pt x="357" y="187"/>
                    </a:lnTo>
                    <a:lnTo>
                      <a:pt x="356" y="189"/>
                    </a:lnTo>
                    <a:lnTo>
                      <a:pt x="356" y="192"/>
                    </a:lnTo>
                    <a:lnTo>
                      <a:pt x="353" y="194"/>
                    </a:lnTo>
                    <a:lnTo>
                      <a:pt x="352" y="197"/>
                    </a:lnTo>
                    <a:lnTo>
                      <a:pt x="351" y="199"/>
                    </a:lnTo>
                    <a:lnTo>
                      <a:pt x="350" y="200"/>
                    </a:lnTo>
                    <a:lnTo>
                      <a:pt x="348" y="202"/>
                    </a:lnTo>
                    <a:lnTo>
                      <a:pt x="346" y="202"/>
                    </a:lnTo>
                    <a:lnTo>
                      <a:pt x="342" y="202"/>
                    </a:lnTo>
                    <a:lnTo>
                      <a:pt x="341" y="200"/>
                    </a:lnTo>
                    <a:lnTo>
                      <a:pt x="339" y="199"/>
                    </a:lnTo>
                    <a:lnTo>
                      <a:pt x="338" y="200"/>
                    </a:lnTo>
                    <a:lnTo>
                      <a:pt x="338" y="202"/>
                    </a:lnTo>
                    <a:lnTo>
                      <a:pt x="338" y="204"/>
                    </a:lnTo>
                    <a:lnTo>
                      <a:pt x="338" y="206"/>
                    </a:lnTo>
                    <a:lnTo>
                      <a:pt x="337" y="204"/>
                    </a:lnTo>
                    <a:lnTo>
                      <a:pt x="336" y="202"/>
                    </a:lnTo>
                    <a:lnTo>
                      <a:pt x="334" y="200"/>
                    </a:lnTo>
                    <a:lnTo>
                      <a:pt x="332" y="200"/>
                    </a:lnTo>
                    <a:lnTo>
                      <a:pt x="329" y="199"/>
                    </a:lnTo>
                    <a:lnTo>
                      <a:pt x="332" y="193"/>
                    </a:lnTo>
                    <a:lnTo>
                      <a:pt x="333" y="189"/>
                    </a:lnTo>
                    <a:lnTo>
                      <a:pt x="333" y="185"/>
                    </a:lnTo>
                    <a:lnTo>
                      <a:pt x="332" y="179"/>
                    </a:lnTo>
                    <a:lnTo>
                      <a:pt x="329" y="173"/>
                    </a:lnTo>
                    <a:lnTo>
                      <a:pt x="326" y="165"/>
                    </a:lnTo>
                    <a:lnTo>
                      <a:pt x="333" y="161"/>
                    </a:lnTo>
                    <a:lnTo>
                      <a:pt x="334" y="161"/>
                    </a:lnTo>
                    <a:lnTo>
                      <a:pt x="338" y="161"/>
                    </a:lnTo>
                    <a:lnTo>
                      <a:pt x="339" y="161"/>
                    </a:lnTo>
                    <a:lnTo>
                      <a:pt x="341" y="164"/>
                    </a:lnTo>
                    <a:lnTo>
                      <a:pt x="342" y="164"/>
                    </a:lnTo>
                    <a:lnTo>
                      <a:pt x="343" y="162"/>
                    </a:lnTo>
                    <a:lnTo>
                      <a:pt x="346" y="162"/>
                    </a:lnTo>
                    <a:lnTo>
                      <a:pt x="348" y="164"/>
                    </a:lnTo>
                    <a:lnTo>
                      <a:pt x="351" y="162"/>
                    </a:lnTo>
                    <a:lnTo>
                      <a:pt x="351" y="161"/>
                    </a:lnTo>
                    <a:lnTo>
                      <a:pt x="352" y="160"/>
                    </a:lnTo>
                    <a:lnTo>
                      <a:pt x="351" y="159"/>
                    </a:lnTo>
                    <a:lnTo>
                      <a:pt x="350" y="157"/>
                    </a:lnTo>
                    <a:lnTo>
                      <a:pt x="346" y="156"/>
                    </a:lnTo>
                    <a:lnTo>
                      <a:pt x="346" y="155"/>
                    </a:lnTo>
                    <a:lnTo>
                      <a:pt x="346" y="154"/>
                    </a:lnTo>
                    <a:lnTo>
                      <a:pt x="347" y="151"/>
                    </a:lnTo>
                    <a:lnTo>
                      <a:pt x="348" y="149"/>
                    </a:lnTo>
                    <a:lnTo>
                      <a:pt x="350" y="147"/>
                    </a:lnTo>
                    <a:lnTo>
                      <a:pt x="347" y="147"/>
                    </a:lnTo>
                    <a:lnTo>
                      <a:pt x="347" y="146"/>
                    </a:lnTo>
                    <a:lnTo>
                      <a:pt x="348" y="145"/>
                    </a:lnTo>
                    <a:lnTo>
                      <a:pt x="350" y="143"/>
                    </a:lnTo>
                    <a:lnTo>
                      <a:pt x="350" y="142"/>
                    </a:lnTo>
                    <a:lnTo>
                      <a:pt x="350" y="141"/>
                    </a:lnTo>
                    <a:lnTo>
                      <a:pt x="351" y="137"/>
                    </a:lnTo>
                    <a:lnTo>
                      <a:pt x="352" y="135"/>
                    </a:lnTo>
                    <a:lnTo>
                      <a:pt x="353" y="133"/>
                    </a:lnTo>
                    <a:lnTo>
                      <a:pt x="352" y="130"/>
                    </a:lnTo>
                    <a:lnTo>
                      <a:pt x="352" y="128"/>
                    </a:lnTo>
                    <a:lnTo>
                      <a:pt x="352" y="126"/>
                    </a:lnTo>
                    <a:lnTo>
                      <a:pt x="353" y="121"/>
                    </a:lnTo>
                    <a:lnTo>
                      <a:pt x="353" y="117"/>
                    </a:lnTo>
                    <a:lnTo>
                      <a:pt x="353" y="114"/>
                    </a:lnTo>
                    <a:lnTo>
                      <a:pt x="353" y="113"/>
                    </a:lnTo>
                    <a:lnTo>
                      <a:pt x="355" y="111"/>
                    </a:lnTo>
                    <a:lnTo>
                      <a:pt x="352" y="107"/>
                    </a:lnTo>
                    <a:lnTo>
                      <a:pt x="351" y="105"/>
                    </a:lnTo>
                    <a:lnTo>
                      <a:pt x="352" y="104"/>
                    </a:lnTo>
                    <a:lnTo>
                      <a:pt x="353" y="103"/>
                    </a:lnTo>
                    <a:lnTo>
                      <a:pt x="357" y="102"/>
                    </a:lnTo>
                    <a:lnTo>
                      <a:pt x="361" y="99"/>
                    </a:lnTo>
                    <a:lnTo>
                      <a:pt x="357" y="98"/>
                    </a:lnTo>
                    <a:lnTo>
                      <a:pt x="355" y="95"/>
                    </a:lnTo>
                    <a:lnTo>
                      <a:pt x="355" y="94"/>
                    </a:lnTo>
                    <a:lnTo>
                      <a:pt x="353" y="90"/>
                    </a:lnTo>
                    <a:lnTo>
                      <a:pt x="353" y="88"/>
                    </a:lnTo>
                    <a:lnTo>
                      <a:pt x="357" y="85"/>
                    </a:lnTo>
                    <a:lnTo>
                      <a:pt x="356" y="83"/>
                    </a:lnTo>
                    <a:lnTo>
                      <a:pt x="353" y="80"/>
                    </a:lnTo>
                    <a:lnTo>
                      <a:pt x="351" y="78"/>
                    </a:lnTo>
                    <a:lnTo>
                      <a:pt x="350" y="78"/>
                    </a:lnTo>
                    <a:lnTo>
                      <a:pt x="347" y="76"/>
                    </a:lnTo>
                    <a:lnTo>
                      <a:pt x="347" y="75"/>
                    </a:lnTo>
                    <a:lnTo>
                      <a:pt x="346" y="74"/>
                    </a:lnTo>
                    <a:lnTo>
                      <a:pt x="342" y="74"/>
                    </a:lnTo>
                    <a:lnTo>
                      <a:pt x="341" y="73"/>
                    </a:lnTo>
                    <a:lnTo>
                      <a:pt x="339" y="70"/>
                    </a:lnTo>
                    <a:lnTo>
                      <a:pt x="337" y="69"/>
                    </a:lnTo>
                    <a:lnTo>
                      <a:pt x="336" y="67"/>
                    </a:lnTo>
                    <a:lnTo>
                      <a:pt x="333" y="66"/>
                    </a:lnTo>
                    <a:lnTo>
                      <a:pt x="332" y="65"/>
                    </a:lnTo>
                    <a:lnTo>
                      <a:pt x="328" y="65"/>
                    </a:lnTo>
                    <a:lnTo>
                      <a:pt x="326" y="62"/>
                    </a:lnTo>
                    <a:lnTo>
                      <a:pt x="326" y="60"/>
                    </a:lnTo>
                    <a:lnTo>
                      <a:pt x="324" y="57"/>
                    </a:lnTo>
                    <a:lnTo>
                      <a:pt x="323" y="55"/>
                    </a:lnTo>
                    <a:lnTo>
                      <a:pt x="322" y="55"/>
                    </a:lnTo>
                    <a:lnTo>
                      <a:pt x="320" y="56"/>
                    </a:lnTo>
                    <a:lnTo>
                      <a:pt x="319" y="57"/>
                    </a:lnTo>
                    <a:lnTo>
                      <a:pt x="318" y="59"/>
                    </a:lnTo>
                    <a:lnTo>
                      <a:pt x="314" y="60"/>
                    </a:lnTo>
                    <a:lnTo>
                      <a:pt x="313" y="61"/>
                    </a:lnTo>
                    <a:lnTo>
                      <a:pt x="310" y="62"/>
                    </a:lnTo>
                    <a:lnTo>
                      <a:pt x="308" y="66"/>
                    </a:lnTo>
                    <a:lnTo>
                      <a:pt x="306" y="66"/>
                    </a:lnTo>
                    <a:lnTo>
                      <a:pt x="306" y="65"/>
                    </a:lnTo>
                    <a:lnTo>
                      <a:pt x="306" y="62"/>
                    </a:lnTo>
                    <a:lnTo>
                      <a:pt x="306" y="60"/>
                    </a:lnTo>
                    <a:lnTo>
                      <a:pt x="305" y="59"/>
                    </a:lnTo>
                    <a:lnTo>
                      <a:pt x="304" y="56"/>
                    </a:lnTo>
                    <a:lnTo>
                      <a:pt x="304" y="54"/>
                    </a:lnTo>
                    <a:lnTo>
                      <a:pt x="303" y="52"/>
                    </a:lnTo>
                    <a:lnTo>
                      <a:pt x="299" y="54"/>
                    </a:lnTo>
                    <a:lnTo>
                      <a:pt x="298" y="55"/>
                    </a:lnTo>
                    <a:lnTo>
                      <a:pt x="295" y="56"/>
                    </a:lnTo>
                    <a:lnTo>
                      <a:pt x="294" y="55"/>
                    </a:lnTo>
                    <a:lnTo>
                      <a:pt x="294" y="54"/>
                    </a:lnTo>
                    <a:lnTo>
                      <a:pt x="295" y="52"/>
                    </a:lnTo>
                    <a:lnTo>
                      <a:pt x="295" y="47"/>
                    </a:lnTo>
                    <a:lnTo>
                      <a:pt x="294" y="45"/>
                    </a:lnTo>
                    <a:lnTo>
                      <a:pt x="293" y="43"/>
                    </a:lnTo>
                    <a:lnTo>
                      <a:pt x="291" y="41"/>
                    </a:lnTo>
                    <a:lnTo>
                      <a:pt x="290" y="40"/>
                    </a:lnTo>
                    <a:lnTo>
                      <a:pt x="289" y="40"/>
                    </a:lnTo>
                    <a:lnTo>
                      <a:pt x="287" y="41"/>
                    </a:lnTo>
                    <a:lnTo>
                      <a:pt x="284" y="41"/>
                    </a:lnTo>
                    <a:lnTo>
                      <a:pt x="282" y="40"/>
                    </a:lnTo>
                    <a:lnTo>
                      <a:pt x="282" y="38"/>
                    </a:lnTo>
                    <a:lnTo>
                      <a:pt x="281" y="37"/>
                    </a:lnTo>
                    <a:lnTo>
                      <a:pt x="281" y="36"/>
                    </a:lnTo>
                    <a:lnTo>
                      <a:pt x="280" y="35"/>
                    </a:lnTo>
                    <a:lnTo>
                      <a:pt x="276" y="32"/>
                    </a:lnTo>
                    <a:lnTo>
                      <a:pt x="274" y="29"/>
                    </a:lnTo>
                    <a:lnTo>
                      <a:pt x="271" y="27"/>
                    </a:lnTo>
                    <a:lnTo>
                      <a:pt x="271" y="23"/>
                    </a:lnTo>
                    <a:lnTo>
                      <a:pt x="271" y="22"/>
                    </a:lnTo>
                    <a:lnTo>
                      <a:pt x="268" y="22"/>
                    </a:lnTo>
                    <a:lnTo>
                      <a:pt x="267" y="21"/>
                    </a:lnTo>
                    <a:lnTo>
                      <a:pt x="266" y="18"/>
                    </a:lnTo>
                    <a:lnTo>
                      <a:pt x="263" y="16"/>
                    </a:lnTo>
                    <a:lnTo>
                      <a:pt x="263" y="13"/>
                    </a:lnTo>
                    <a:lnTo>
                      <a:pt x="265" y="12"/>
                    </a:lnTo>
                    <a:lnTo>
                      <a:pt x="266" y="12"/>
                    </a:lnTo>
                    <a:lnTo>
                      <a:pt x="265" y="10"/>
                    </a:lnTo>
                    <a:lnTo>
                      <a:pt x="262" y="9"/>
                    </a:lnTo>
                    <a:lnTo>
                      <a:pt x="260" y="8"/>
                    </a:lnTo>
                    <a:lnTo>
                      <a:pt x="255" y="8"/>
                    </a:lnTo>
                    <a:lnTo>
                      <a:pt x="255" y="8"/>
                    </a:lnTo>
                    <a:close/>
                  </a:path>
                </a:pathLst>
              </a:custGeom>
              <a:solidFill>
                <a:srgbClr val="18608A">
                  <a:lumMod val="75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69" name="Freeform 249">
                <a:extLst>
                  <a:ext uri="{FF2B5EF4-FFF2-40B4-BE49-F238E27FC236}">
                    <a16:creationId xmlns:a16="http://schemas.microsoft.com/office/drawing/2014/main" id="{CBD9EBCF-1527-48FB-800E-7AD054309BD5}"/>
                  </a:ext>
                </a:extLst>
              </p:cNvPr>
              <p:cNvSpPr>
                <a:spLocks/>
              </p:cNvSpPr>
              <p:nvPr/>
            </p:nvSpPr>
            <p:spPr bwMode="auto">
              <a:xfrm>
                <a:off x="4843463" y="3400426"/>
                <a:ext cx="381000" cy="452438"/>
              </a:xfrm>
              <a:custGeom>
                <a:avLst/>
                <a:gdLst>
                  <a:gd name="T0" fmla="*/ 72 w 240"/>
                  <a:gd name="T1" fmla="*/ 22 h 285"/>
                  <a:gd name="T2" fmla="*/ 66 w 240"/>
                  <a:gd name="T3" fmla="*/ 37 h 285"/>
                  <a:gd name="T4" fmla="*/ 61 w 240"/>
                  <a:gd name="T5" fmla="*/ 56 h 285"/>
                  <a:gd name="T6" fmla="*/ 58 w 240"/>
                  <a:gd name="T7" fmla="*/ 73 h 285"/>
                  <a:gd name="T8" fmla="*/ 45 w 240"/>
                  <a:gd name="T9" fmla="*/ 83 h 285"/>
                  <a:gd name="T10" fmla="*/ 36 w 240"/>
                  <a:gd name="T11" fmla="*/ 97 h 285"/>
                  <a:gd name="T12" fmla="*/ 34 w 240"/>
                  <a:gd name="T13" fmla="*/ 112 h 285"/>
                  <a:gd name="T14" fmla="*/ 33 w 240"/>
                  <a:gd name="T15" fmla="*/ 121 h 285"/>
                  <a:gd name="T16" fmla="*/ 36 w 240"/>
                  <a:gd name="T17" fmla="*/ 141 h 285"/>
                  <a:gd name="T18" fmla="*/ 32 w 240"/>
                  <a:gd name="T19" fmla="*/ 152 h 285"/>
                  <a:gd name="T20" fmla="*/ 19 w 240"/>
                  <a:gd name="T21" fmla="*/ 161 h 285"/>
                  <a:gd name="T22" fmla="*/ 7 w 240"/>
                  <a:gd name="T23" fmla="*/ 160 h 285"/>
                  <a:gd name="T24" fmla="*/ 9 w 240"/>
                  <a:gd name="T25" fmla="*/ 176 h 285"/>
                  <a:gd name="T26" fmla="*/ 3 w 240"/>
                  <a:gd name="T27" fmla="*/ 184 h 285"/>
                  <a:gd name="T28" fmla="*/ 3 w 240"/>
                  <a:gd name="T29" fmla="*/ 197 h 285"/>
                  <a:gd name="T30" fmla="*/ 12 w 240"/>
                  <a:gd name="T31" fmla="*/ 207 h 285"/>
                  <a:gd name="T32" fmla="*/ 18 w 240"/>
                  <a:gd name="T33" fmla="*/ 218 h 285"/>
                  <a:gd name="T34" fmla="*/ 28 w 240"/>
                  <a:gd name="T35" fmla="*/ 231 h 285"/>
                  <a:gd name="T36" fmla="*/ 39 w 240"/>
                  <a:gd name="T37" fmla="*/ 240 h 285"/>
                  <a:gd name="T38" fmla="*/ 47 w 240"/>
                  <a:gd name="T39" fmla="*/ 251 h 285"/>
                  <a:gd name="T40" fmla="*/ 56 w 240"/>
                  <a:gd name="T41" fmla="*/ 253 h 285"/>
                  <a:gd name="T42" fmla="*/ 60 w 240"/>
                  <a:gd name="T43" fmla="*/ 265 h 285"/>
                  <a:gd name="T44" fmla="*/ 74 w 240"/>
                  <a:gd name="T45" fmla="*/ 254 h 285"/>
                  <a:gd name="T46" fmla="*/ 85 w 240"/>
                  <a:gd name="T47" fmla="*/ 265 h 285"/>
                  <a:gd name="T48" fmla="*/ 99 w 240"/>
                  <a:gd name="T49" fmla="*/ 274 h 285"/>
                  <a:gd name="T50" fmla="*/ 114 w 240"/>
                  <a:gd name="T51" fmla="*/ 284 h 285"/>
                  <a:gd name="T52" fmla="*/ 129 w 240"/>
                  <a:gd name="T53" fmla="*/ 282 h 285"/>
                  <a:gd name="T54" fmla="*/ 133 w 240"/>
                  <a:gd name="T55" fmla="*/ 268 h 285"/>
                  <a:gd name="T56" fmla="*/ 147 w 240"/>
                  <a:gd name="T57" fmla="*/ 258 h 285"/>
                  <a:gd name="T58" fmla="*/ 164 w 240"/>
                  <a:gd name="T59" fmla="*/ 268 h 285"/>
                  <a:gd name="T60" fmla="*/ 174 w 240"/>
                  <a:gd name="T61" fmla="*/ 261 h 285"/>
                  <a:gd name="T62" fmla="*/ 185 w 240"/>
                  <a:gd name="T63" fmla="*/ 253 h 285"/>
                  <a:gd name="T64" fmla="*/ 199 w 240"/>
                  <a:gd name="T65" fmla="*/ 245 h 285"/>
                  <a:gd name="T66" fmla="*/ 214 w 240"/>
                  <a:gd name="T67" fmla="*/ 244 h 285"/>
                  <a:gd name="T68" fmla="*/ 225 w 240"/>
                  <a:gd name="T69" fmla="*/ 254 h 285"/>
                  <a:gd name="T70" fmla="*/ 235 w 240"/>
                  <a:gd name="T71" fmla="*/ 254 h 285"/>
                  <a:gd name="T72" fmla="*/ 222 w 240"/>
                  <a:gd name="T73" fmla="*/ 236 h 285"/>
                  <a:gd name="T74" fmla="*/ 217 w 240"/>
                  <a:gd name="T75" fmla="*/ 208 h 285"/>
                  <a:gd name="T76" fmla="*/ 218 w 240"/>
                  <a:gd name="T77" fmla="*/ 196 h 285"/>
                  <a:gd name="T78" fmla="*/ 225 w 240"/>
                  <a:gd name="T79" fmla="*/ 189 h 285"/>
                  <a:gd name="T80" fmla="*/ 221 w 240"/>
                  <a:gd name="T81" fmla="*/ 156 h 285"/>
                  <a:gd name="T82" fmla="*/ 217 w 240"/>
                  <a:gd name="T83" fmla="*/ 137 h 285"/>
                  <a:gd name="T84" fmla="*/ 188 w 240"/>
                  <a:gd name="T85" fmla="*/ 119 h 285"/>
                  <a:gd name="T86" fmla="*/ 165 w 240"/>
                  <a:gd name="T87" fmla="*/ 116 h 285"/>
                  <a:gd name="T88" fmla="*/ 148 w 240"/>
                  <a:gd name="T89" fmla="*/ 118 h 285"/>
                  <a:gd name="T90" fmla="*/ 164 w 240"/>
                  <a:gd name="T91" fmla="*/ 102 h 285"/>
                  <a:gd name="T92" fmla="*/ 178 w 240"/>
                  <a:gd name="T93" fmla="*/ 94 h 285"/>
                  <a:gd name="T94" fmla="*/ 161 w 240"/>
                  <a:gd name="T95" fmla="*/ 87 h 285"/>
                  <a:gd name="T96" fmla="*/ 151 w 240"/>
                  <a:gd name="T97" fmla="*/ 62 h 285"/>
                  <a:gd name="T98" fmla="*/ 140 w 240"/>
                  <a:gd name="T99" fmla="*/ 54 h 285"/>
                  <a:gd name="T100" fmla="*/ 150 w 240"/>
                  <a:gd name="T101" fmla="*/ 37 h 285"/>
                  <a:gd name="T102" fmla="*/ 133 w 240"/>
                  <a:gd name="T103" fmla="*/ 28 h 285"/>
                  <a:gd name="T104" fmla="*/ 119 w 240"/>
                  <a:gd name="T105" fmla="*/ 19 h 285"/>
                  <a:gd name="T106" fmla="*/ 105 w 240"/>
                  <a:gd name="T107" fmla="*/ 4 h 285"/>
                  <a:gd name="T108" fmla="*/ 86 w 240"/>
                  <a:gd name="T10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285">
                    <a:moveTo>
                      <a:pt x="80" y="12"/>
                    </a:moveTo>
                    <a:lnTo>
                      <a:pt x="78" y="16"/>
                    </a:lnTo>
                    <a:lnTo>
                      <a:pt x="76" y="18"/>
                    </a:lnTo>
                    <a:lnTo>
                      <a:pt x="74" y="19"/>
                    </a:lnTo>
                    <a:lnTo>
                      <a:pt x="74" y="22"/>
                    </a:lnTo>
                    <a:lnTo>
                      <a:pt x="74" y="23"/>
                    </a:lnTo>
                    <a:lnTo>
                      <a:pt x="72" y="22"/>
                    </a:lnTo>
                    <a:lnTo>
                      <a:pt x="70" y="23"/>
                    </a:lnTo>
                    <a:lnTo>
                      <a:pt x="70" y="26"/>
                    </a:lnTo>
                    <a:lnTo>
                      <a:pt x="70" y="28"/>
                    </a:lnTo>
                    <a:lnTo>
                      <a:pt x="69" y="30"/>
                    </a:lnTo>
                    <a:lnTo>
                      <a:pt x="69" y="32"/>
                    </a:lnTo>
                    <a:lnTo>
                      <a:pt x="69" y="33"/>
                    </a:lnTo>
                    <a:lnTo>
                      <a:pt x="66" y="37"/>
                    </a:lnTo>
                    <a:lnTo>
                      <a:pt x="66" y="41"/>
                    </a:lnTo>
                    <a:lnTo>
                      <a:pt x="65" y="43"/>
                    </a:lnTo>
                    <a:lnTo>
                      <a:pt x="64" y="45"/>
                    </a:lnTo>
                    <a:lnTo>
                      <a:pt x="62" y="47"/>
                    </a:lnTo>
                    <a:lnTo>
                      <a:pt x="62" y="49"/>
                    </a:lnTo>
                    <a:lnTo>
                      <a:pt x="62" y="51"/>
                    </a:lnTo>
                    <a:lnTo>
                      <a:pt x="61" y="56"/>
                    </a:lnTo>
                    <a:lnTo>
                      <a:pt x="60" y="59"/>
                    </a:lnTo>
                    <a:lnTo>
                      <a:pt x="58" y="61"/>
                    </a:lnTo>
                    <a:lnTo>
                      <a:pt x="58" y="62"/>
                    </a:lnTo>
                    <a:lnTo>
                      <a:pt x="61" y="64"/>
                    </a:lnTo>
                    <a:lnTo>
                      <a:pt x="60" y="65"/>
                    </a:lnTo>
                    <a:lnTo>
                      <a:pt x="58" y="71"/>
                    </a:lnTo>
                    <a:lnTo>
                      <a:pt x="58" y="73"/>
                    </a:lnTo>
                    <a:lnTo>
                      <a:pt x="56" y="75"/>
                    </a:lnTo>
                    <a:lnTo>
                      <a:pt x="55" y="75"/>
                    </a:lnTo>
                    <a:lnTo>
                      <a:pt x="51" y="75"/>
                    </a:lnTo>
                    <a:lnTo>
                      <a:pt x="50" y="76"/>
                    </a:lnTo>
                    <a:lnTo>
                      <a:pt x="47" y="78"/>
                    </a:lnTo>
                    <a:lnTo>
                      <a:pt x="46" y="80"/>
                    </a:lnTo>
                    <a:lnTo>
                      <a:pt x="45" y="83"/>
                    </a:lnTo>
                    <a:lnTo>
                      <a:pt x="43" y="85"/>
                    </a:lnTo>
                    <a:lnTo>
                      <a:pt x="42" y="87"/>
                    </a:lnTo>
                    <a:lnTo>
                      <a:pt x="42" y="88"/>
                    </a:lnTo>
                    <a:lnTo>
                      <a:pt x="42" y="92"/>
                    </a:lnTo>
                    <a:lnTo>
                      <a:pt x="39" y="93"/>
                    </a:lnTo>
                    <a:lnTo>
                      <a:pt x="38" y="95"/>
                    </a:lnTo>
                    <a:lnTo>
                      <a:pt x="36" y="97"/>
                    </a:lnTo>
                    <a:lnTo>
                      <a:pt x="34" y="100"/>
                    </a:lnTo>
                    <a:lnTo>
                      <a:pt x="34" y="103"/>
                    </a:lnTo>
                    <a:lnTo>
                      <a:pt x="34" y="104"/>
                    </a:lnTo>
                    <a:lnTo>
                      <a:pt x="36" y="107"/>
                    </a:lnTo>
                    <a:lnTo>
                      <a:pt x="38" y="108"/>
                    </a:lnTo>
                    <a:lnTo>
                      <a:pt x="36" y="111"/>
                    </a:lnTo>
                    <a:lnTo>
                      <a:pt x="34" y="112"/>
                    </a:lnTo>
                    <a:lnTo>
                      <a:pt x="38" y="114"/>
                    </a:lnTo>
                    <a:lnTo>
                      <a:pt x="39" y="114"/>
                    </a:lnTo>
                    <a:lnTo>
                      <a:pt x="39" y="117"/>
                    </a:lnTo>
                    <a:lnTo>
                      <a:pt x="38" y="119"/>
                    </a:lnTo>
                    <a:lnTo>
                      <a:pt x="36" y="119"/>
                    </a:lnTo>
                    <a:lnTo>
                      <a:pt x="34" y="119"/>
                    </a:lnTo>
                    <a:lnTo>
                      <a:pt x="33" y="121"/>
                    </a:lnTo>
                    <a:lnTo>
                      <a:pt x="33" y="122"/>
                    </a:lnTo>
                    <a:lnTo>
                      <a:pt x="34" y="123"/>
                    </a:lnTo>
                    <a:lnTo>
                      <a:pt x="38" y="130"/>
                    </a:lnTo>
                    <a:lnTo>
                      <a:pt x="38" y="133"/>
                    </a:lnTo>
                    <a:lnTo>
                      <a:pt x="38" y="136"/>
                    </a:lnTo>
                    <a:lnTo>
                      <a:pt x="38" y="138"/>
                    </a:lnTo>
                    <a:lnTo>
                      <a:pt x="36" y="141"/>
                    </a:lnTo>
                    <a:lnTo>
                      <a:pt x="34" y="142"/>
                    </a:lnTo>
                    <a:lnTo>
                      <a:pt x="36" y="146"/>
                    </a:lnTo>
                    <a:lnTo>
                      <a:pt x="36" y="149"/>
                    </a:lnTo>
                    <a:lnTo>
                      <a:pt x="34" y="150"/>
                    </a:lnTo>
                    <a:lnTo>
                      <a:pt x="33" y="150"/>
                    </a:lnTo>
                    <a:lnTo>
                      <a:pt x="32" y="150"/>
                    </a:lnTo>
                    <a:lnTo>
                      <a:pt x="32" y="152"/>
                    </a:lnTo>
                    <a:lnTo>
                      <a:pt x="31" y="152"/>
                    </a:lnTo>
                    <a:lnTo>
                      <a:pt x="29" y="154"/>
                    </a:lnTo>
                    <a:lnTo>
                      <a:pt x="28" y="155"/>
                    </a:lnTo>
                    <a:lnTo>
                      <a:pt x="26" y="157"/>
                    </a:lnTo>
                    <a:lnTo>
                      <a:pt x="23" y="163"/>
                    </a:lnTo>
                    <a:lnTo>
                      <a:pt x="20" y="163"/>
                    </a:lnTo>
                    <a:lnTo>
                      <a:pt x="19" y="161"/>
                    </a:lnTo>
                    <a:lnTo>
                      <a:pt x="18" y="163"/>
                    </a:lnTo>
                    <a:lnTo>
                      <a:pt x="17" y="164"/>
                    </a:lnTo>
                    <a:lnTo>
                      <a:pt x="15" y="163"/>
                    </a:lnTo>
                    <a:lnTo>
                      <a:pt x="13" y="161"/>
                    </a:lnTo>
                    <a:lnTo>
                      <a:pt x="10" y="160"/>
                    </a:lnTo>
                    <a:lnTo>
                      <a:pt x="9" y="160"/>
                    </a:lnTo>
                    <a:lnTo>
                      <a:pt x="7" y="160"/>
                    </a:lnTo>
                    <a:lnTo>
                      <a:pt x="7" y="163"/>
                    </a:lnTo>
                    <a:lnTo>
                      <a:pt x="7" y="164"/>
                    </a:lnTo>
                    <a:lnTo>
                      <a:pt x="12" y="165"/>
                    </a:lnTo>
                    <a:lnTo>
                      <a:pt x="12" y="168"/>
                    </a:lnTo>
                    <a:lnTo>
                      <a:pt x="15" y="168"/>
                    </a:lnTo>
                    <a:lnTo>
                      <a:pt x="12" y="174"/>
                    </a:lnTo>
                    <a:lnTo>
                      <a:pt x="9" y="176"/>
                    </a:lnTo>
                    <a:lnTo>
                      <a:pt x="7" y="176"/>
                    </a:lnTo>
                    <a:lnTo>
                      <a:pt x="7" y="179"/>
                    </a:lnTo>
                    <a:lnTo>
                      <a:pt x="9" y="180"/>
                    </a:lnTo>
                    <a:lnTo>
                      <a:pt x="10" y="180"/>
                    </a:lnTo>
                    <a:lnTo>
                      <a:pt x="9" y="182"/>
                    </a:lnTo>
                    <a:lnTo>
                      <a:pt x="4" y="183"/>
                    </a:lnTo>
                    <a:lnTo>
                      <a:pt x="3" y="184"/>
                    </a:lnTo>
                    <a:lnTo>
                      <a:pt x="1" y="187"/>
                    </a:lnTo>
                    <a:lnTo>
                      <a:pt x="4" y="189"/>
                    </a:lnTo>
                    <a:lnTo>
                      <a:pt x="4" y="190"/>
                    </a:lnTo>
                    <a:lnTo>
                      <a:pt x="3" y="190"/>
                    </a:lnTo>
                    <a:lnTo>
                      <a:pt x="0" y="193"/>
                    </a:lnTo>
                    <a:lnTo>
                      <a:pt x="1" y="194"/>
                    </a:lnTo>
                    <a:lnTo>
                      <a:pt x="3" y="197"/>
                    </a:lnTo>
                    <a:lnTo>
                      <a:pt x="1" y="199"/>
                    </a:lnTo>
                    <a:lnTo>
                      <a:pt x="0" y="201"/>
                    </a:lnTo>
                    <a:lnTo>
                      <a:pt x="0" y="202"/>
                    </a:lnTo>
                    <a:lnTo>
                      <a:pt x="3" y="202"/>
                    </a:lnTo>
                    <a:lnTo>
                      <a:pt x="4" y="204"/>
                    </a:lnTo>
                    <a:lnTo>
                      <a:pt x="7" y="207"/>
                    </a:lnTo>
                    <a:lnTo>
                      <a:pt x="12" y="207"/>
                    </a:lnTo>
                    <a:lnTo>
                      <a:pt x="14" y="208"/>
                    </a:lnTo>
                    <a:lnTo>
                      <a:pt x="17" y="209"/>
                    </a:lnTo>
                    <a:lnTo>
                      <a:pt x="18" y="211"/>
                    </a:lnTo>
                    <a:lnTo>
                      <a:pt x="17" y="211"/>
                    </a:lnTo>
                    <a:lnTo>
                      <a:pt x="15" y="212"/>
                    </a:lnTo>
                    <a:lnTo>
                      <a:pt x="15" y="215"/>
                    </a:lnTo>
                    <a:lnTo>
                      <a:pt x="18" y="218"/>
                    </a:lnTo>
                    <a:lnTo>
                      <a:pt x="19" y="220"/>
                    </a:lnTo>
                    <a:lnTo>
                      <a:pt x="20" y="221"/>
                    </a:lnTo>
                    <a:lnTo>
                      <a:pt x="23" y="221"/>
                    </a:lnTo>
                    <a:lnTo>
                      <a:pt x="23" y="222"/>
                    </a:lnTo>
                    <a:lnTo>
                      <a:pt x="23" y="226"/>
                    </a:lnTo>
                    <a:lnTo>
                      <a:pt x="26" y="228"/>
                    </a:lnTo>
                    <a:lnTo>
                      <a:pt x="28" y="231"/>
                    </a:lnTo>
                    <a:lnTo>
                      <a:pt x="32" y="234"/>
                    </a:lnTo>
                    <a:lnTo>
                      <a:pt x="33" y="235"/>
                    </a:lnTo>
                    <a:lnTo>
                      <a:pt x="33" y="236"/>
                    </a:lnTo>
                    <a:lnTo>
                      <a:pt x="34" y="237"/>
                    </a:lnTo>
                    <a:lnTo>
                      <a:pt x="34" y="239"/>
                    </a:lnTo>
                    <a:lnTo>
                      <a:pt x="36" y="240"/>
                    </a:lnTo>
                    <a:lnTo>
                      <a:pt x="39" y="240"/>
                    </a:lnTo>
                    <a:lnTo>
                      <a:pt x="41" y="239"/>
                    </a:lnTo>
                    <a:lnTo>
                      <a:pt x="42" y="239"/>
                    </a:lnTo>
                    <a:lnTo>
                      <a:pt x="43" y="240"/>
                    </a:lnTo>
                    <a:lnTo>
                      <a:pt x="45" y="242"/>
                    </a:lnTo>
                    <a:lnTo>
                      <a:pt x="46" y="244"/>
                    </a:lnTo>
                    <a:lnTo>
                      <a:pt x="47" y="246"/>
                    </a:lnTo>
                    <a:lnTo>
                      <a:pt x="47" y="251"/>
                    </a:lnTo>
                    <a:lnTo>
                      <a:pt x="46" y="253"/>
                    </a:lnTo>
                    <a:lnTo>
                      <a:pt x="46" y="254"/>
                    </a:lnTo>
                    <a:lnTo>
                      <a:pt x="47" y="255"/>
                    </a:lnTo>
                    <a:lnTo>
                      <a:pt x="50" y="254"/>
                    </a:lnTo>
                    <a:lnTo>
                      <a:pt x="51" y="253"/>
                    </a:lnTo>
                    <a:lnTo>
                      <a:pt x="55" y="251"/>
                    </a:lnTo>
                    <a:lnTo>
                      <a:pt x="56" y="253"/>
                    </a:lnTo>
                    <a:lnTo>
                      <a:pt x="56" y="255"/>
                    </a:lnTo>
                    <a:lnTo>
                      <a:pt x="57" y="258"/>
                    </a:lnTo>
                    <a:lnTo>
                      <a:pt x="58" y="259"/>
                    </a:lnTo>
                    <a:lnTo>
                      <a:pt x="58" y="261"/>
                    </a:lnTo>
                    <a:lnTo>
                      <a:pt x="58" y="264"/>
                    </a:lnTo>
                    <a:lnTo>
                      <a:pt x="58" y="265"/>
                    </a:lnTo>
                    <a:lnTo>
                      <a:pt x="60" y="265"/>
                    </a:lnTo>
                    <a:lnTo>
                      <a:pt x="62" y="261"/>
                    </a:lnTo>
                    <a:lnTo>
                      <a:pt x="65" y="260"/>
                    </a:lnTo>
                    <a:lnTo>
                      <a:pt x="66" y="259"/>
                    </a:lnTo>
                    <a:lnTo>
                      <a:pt x="70" y="258"/>
                    </a:lnTo>
                    <a:lnTo>
                      <a:pt x="71" y="256"/>
                    </a:lnTo>
                    <a:lnTo>
                      <a:pt x="72" y="255"/>
                    </a:lnTo>
                    <a:lnTo>
                      <a:pt x="74" y="254"/>
                    </a:lnTo>
                    <a:lnTo>
                      <a:pt x="75" y="254"/>
                    </a:lnTo>
                    <a:lnTo>
                      <a:pt x="76" y="256"/>
                    </a:lnTo>
                    <a:lnTo>
                      <a:pt x="78" y="259"/>
                    </a:lnTo>
                    <a:lnTo>
                      <a:pt x="78" y="261"/>
                    </a:lnTo>
                    <a:lnTo>
                      <a:pt x="80" y="264"/>
                    </a:lnTo>
                    <a:lnTo>
                      <a:pt x="84" y="264"/>
                    </a:lnTo>
                    <a:lnTo>
                      <a:pt x="85" y="265"/>
                    </a:lnTo>
                    <a:lnTo>
                      <a:pt x="88" y="266"/>
                    </a:lnTo>
                    <a:lnTo>
                      <a:pt x="89" y="268"/>
                    </a:lnTo>
                    <a:lnTo>
                      <a:pt x="91" y="269"/>
                    </a:lnTo>
                    <a:lnTo>
                      <a:pt x="93" y="272"/>
                    </a:lnTo>
                    <a:lnTo>
                      <a:pt x="94" y="273"/>
                    </a:lnTo>
                    <a:lnTo>
                      <a:pt x="98" y="273"/>
                    </a:lnTo>
                    <a:lnTo>
                      <a:pt x="99" y="274"/>
                    </a:lnTo>
                    <a:lnTo>
                      <a:pt x="99" y="275"/>
                    </a:lnTo>
                    <a:lnTo>
                      <a:pt x="102" y="278"/>
                    </a:lnTo>
                    <a:lnTo>
                      <a:pt x="103" y="278"/>
                    </a:lnTo>
                    <a:lnTo>
                      <a:pt x="105" y="279"/>
                    </a:lnTo>
                    <a:lnTo>
                      <a:pt x="108" y="282"/>
                    </a:lnTo>
                    <a:lnTo>
                      <a:pt x="109" y="284"/>
                    </a:lnTo>
                    <a:lnTo>
                      <a:pt x="114" y="284"/>
                    </a:lnTo>
                    <a:lnTo>
                      <a:pt x="117" y="285"/>
                    </a:lnTo>
                    <a:lnTo>
                      <a:pt x="119" y="284"/>
                    </a:lnTo>
                    <a:lnTo>
                      <a:pt x="122" y="284"/>
                    </a:lnTo>
                    <a:lnTo>
                      <a:pt x="124" y="284"/>
                    </a:lnTo>
                    <a:lnTo>
                      <a:pt x="126" y="284"/>
                    </a:lnTo>
                    <a:lnTo>
                      <a:pt x="126" y="280"/>
                    </a:lnTo>
                    <a:lnTo>
                      <a:pt x="129" y="282"/>
                    </a:lnTo>
                    <a:lnTo>
                      <a:pt x="129" y="279"/>
                    </a:lnTo>
                    <a:lnTo>
                      <a:pt x="131" y="279"/>
                    </a:lnTo>
                    <a:lnTo>
                      <a:pt x="131" y="275"/>
                    </a:lnTo>
                    <a:lnTo>
                      <a:pt x="131" y="273"/>
                    </a:lnTo>
                    <a:lnTo>
                      <a:pt x="132" y="270"/>
                    </a:lnTo>
                    <a:lnTo>
                      <a:pt x="132" y="269"/>
                    </a:lnTo>
                    <a:lnTo>
                      <a:pt x="133" y="268"/>
                    </a:lnTo>
                    <a:lnTo>
                      <a:pt x="136" y="266"/>
                    </a:lnTo>
                    <a:lnTo>
                      <a:pt x="137" y="266"/>
                    </a:lnTo>
                    <a:lnTo>
                      <a:pt x="142" y="266"/>
                    </a:lnTo>
                    <a:lnTo>
                      <a:pt x="143" y="261"/>
                    </a:lnTo>
                    <a:lnTo>
                      <a:pt x="143" y="258"/>
                    </a:lnTo>
                    <a:lnTo>
                      <a:pt x="145" y="258"/>
                    </a:lnTo>
                    <a:lnTo>
                      <a:pt x="147" y="258"/>
                    </a:lnTo>
                    <a:lnTo>
                      <a:pt x="148" y="258"/>
                    </a:lnTo>
                    <a:lnTo>
                      <a:pt x="150" y="259"/>
                    </a:lnTo>
                    <a:lnTo>
                      <a:pt x="154" y="259"/>
                    </a:lnTo>
                    <a:lnTo>
                      <a:pt x="155" y="261"/>
                    </a:lnTo>
                    <a:lnTo>
                      <a:pt x="157" y="264"/>
                    </a:lnTo>
                    <a:lnTo>
                      <a:pt x="161" y="265"/>
                    </a:lnTo>
                    <a:lnTo>
                      <a:pt x="164" y="268"/>
                    </a:lnTo>
                    <a:lnTo>
                      <a:pt x="165" y="270"/>
                    </a:lnTo>
                    <a:lnTo>
                      <a:pt x="166" y="270"/>
                    </a:lnTo>
                    <a:lnTo>
                      <a:pt x="167" y="272"/>
                    </a:lnTo>
                    <a:lnTo>
                      <a:pt x="169" y="269"/>
                    </a:lnTo>
                    <a:lnTo>
                      <a:pt x="170" y="268"/>
                    </a:lnTo>
                    <a:lnTo>
                      <a:pt x="173" y="266"/>
                    </a:lnTo>
                    <a:lnTo>
                      <a:pt x="174" y="261"/>
                    </a:lnTo>
                    <a:lnTo>
                      <a:pt x="175" y="260"/>
                    </a:lnTo>
                    <a:lnTo>
                      <a:pt x="176" y="258"/>
                    </a:lnTo>
                    <a:lnTo>
                      <a:pt x="178" y="256"/>
                    </a:lnTo>
                    <a:lnTo>
                      <a:pt x="180" y="255"/>
                    </a:lnTo>
                    <a:lnTo>
                      <a:pt x="181" y="255"/>
                    </a:lnTo>
                    <a:lnTo>
                      <a:pt x="183" y="253"/>
                    </a:lnTo>
                    <a:lnTo>
                      <a:pt x="185" y="253"/>
                    </a:lnTo>
                    <a:lnTo>
                      <a:pt x="189" y="253"/>
                    </a:lnTo>
                    <a:lnTo>
                      <a:pt x="192" y="251"/>
                    </a:lnTo>
                    <a:lnTo>
                      <a:pt x="193" y="246"/>
                    </a:lnTo>
                    <a:lnTo>
                      <a:pt x="193" y="245"/>
                    </a:lnTo>
                    <a:lnTo>
                      <a:pt x="194" y="245"/>
                    </a:lnTo>
                    <a:lnTo>
                      <a:pt x="197" y="245"/>
                    </a:lnTo>
                    <a:lnTo>
                      <a:pt x="199" y="245"/>
                    </a:lnTo>
                    <a:lnTo>
                      <a:pt x="202" y="245"/>
                    </a:lnTo>
                    <a:lnTo>
                      <a:pt x="203" y="242"/>
                    </a:lnTo>
                    <a:lnTo>
                      <a:pt x="207" y="244"/>
                    </a:lnTo>
                    <a:lnTo>
                      <a:pt x="209" y="244"/>
                    </a:lnTo>
                    <a:lnTo>
                      <a:pt x="211" y="245"/>
                    </a:lnTo>
                    <a:lnTo>
                      <a:pt x="213" y="245"/>
                    </a:lnTo>
                    <a:lnTo>
                      <a:pt x="214" y="244"/>
                    </a:lnTo>
                    <a:lnTo>
                      <a:pt x="217" y="244"/>
                    </a:lnTo>
                    <a:lnTo>
                      <a:pt x="219" y="245"/>
                    </a:lnTo>
                    <a:lnTo>
                      <a:pt x="219" y="249"/>
                    </a:lnTo>
                    <a:lnTo>
                      <a:pt x="219" y="251"/>
                    </a:lnTo>
                    <a:lnTo>
                      <a:pt x="222" y="253"/>
                    </a:lnTo>
                    <a:lnTo>
                      <a:pt x="223" y="253"/>
                    </a:lnTo>
                    <a:lnTo>
                      <a:pt x="225" y="254"/>
                    </a:lnTo>
                    <a:lnTo>
                      <a:pt x="227" y="255"/>
                    </a:lnTo>
                    <a:lnTo>
                      <a:pt x="230" y="255"/>
                    </a:lnTo>
                    <a:lnTo>
                      <a:pt x="233" y="258"/>
                    </a:lnTo>
                    <a:lnTo>
                      <a:pt x="237" y="260"/>
                    </a:lnTo>
                    <a:lnTo>
                      <a:pt x="240" y="260"/>
                    </a:lnTo>
                    <a:lnTo>
                      <a:pt x="237" y="256"/>
                    </a:lnTo>
                    <a:lnTo>
                      <a:pt x="235" y="254"/>
                    </a:lnTo>
                    <a:lnTo>
                      <a:pt x="232" y="253"/>
                    </a:lnTo>
                    <a:lnTo>
                      <a:pt x="228" y="251"/>
                    </a:lnTo>
                    <a:lnTo>
                      <a:pt x="227" y="250"/>
                    </a:lnTo>
                    <a:lnTo>
                      <a:pt x="225" y="246"/>
                    </a:lnTo>
                    <a:lnTo>
                      <a:pt x="223" y="242"/>
                    </a:lnTo>
                    <a:lnTo>
                      <a:pt x="223" y="239"/>
                    </a:lnTo>
                    <a:lnTo>
                      <a:pt x="222" y="236"/>
                    </a:lnTo>
                    <a:lnTo>
                      <a:pt x="221" y="231"/>
                    </a:lnTo>
                    <a:lnTo>
                      <a:pt x="218" y="228"/>
                    </a:lnTo>
                    <a:lnTo>
                      <a:pt x="218" y="227"/>
                    </a:lnTo>
                    <a:lnTo>
                      <a:pt x="217" y="223"/>
                    </a:lnTo>
                    <a:lnTo>
                      <a:pt x="218" y="218"/>
                    </a:lnTo>
                    <a:lnTo>
                      <a:pt x="218" y="215"/>
                    </a:lnTo>
                    <a:lnTo>
                      <a:pt x="217" y="208"/>
                    </a:lnTo>
                    <a:lnTo>
                      <a:pt x="217" y="204"/>
                    </a:lnTo>
                    <a:lnTo>
                      <a:pt x="214" y="201"/>
                    </a:lnTo>
                    <a:lnTo>
                      <a:pt x="213" y="198"/>
                    </a:lnTo>
                    <a:lnTo>
                      <a:pt x="213" y="197"/>
                    </a:lnTo>
                    <a:lnTo>
                      <a:pt x="213" y="196"/>
                    </a:lnTo>
                    <a:lnTo>
                      <a:pt x="214" y="196"/>
                    </a:lnTo>
                    <a:lnTo>
                      <a:pt x="218" y="196"/>
                    </a:lnTo>
                    <a:lnTo>
                      <a:pt x="222" y="197"/>
                    </a:lnTo>
                    <a:lnTo>
                      <a:pt x="225" y="198"/>
                    </a:lnTo>
                    <a:lnTo>
                      <a:pt x="226" y="199"/>
                    </a:lnTo>
                    <a:lnTo>
                      <a:pt x="227" y="198"/>
                    </a:lnTo>
                    <a:lnTo>
                      <a:pt x="228" y="197"/>
                    </a:lnTo>
                    <a:lnTo>
                      <a:pt x="227" y="193"/>
                    </a:lnTo>
                    <a:lnTo>
                      <a:pt x="225" y="189"/>
                    </a:lnTo>
                    <a:lnTo>
                      <a:pt x="223" y="184"/>
                    </a:lnTo>
                    <a:lnTo>
                      <a:pt x="222" y="180"/>
                    </a:lnTo>
                    <a:lnTo>
                      <a:pt x="221" y="175"/>
                    </a:lnTo>
                    <a:lnTo>
                      <a:pt x="221" y="170"/>
                    </a:lnTo>
                    <a:lnTo>
                      <a:pt x="221" y="166"/>
                    </a:lnTo>
                    <a:lnTo>
                      <a:pt x="219" y="163"/>
                    </a:lnTo>
                    <a:lnTo>
                      <a:pt x="221" y="156"/>
                    </a:lnTo>
                    <a:lnTo>
                      <a:pt x="221" y="152"/>
                    </a:lnTo>
                    <a:lnTo>
                      <a:pt x="221" y="149"/>
                    </a:lnTo>
                    <a:lnTo>
                      <a:pt x="221" y="146"/>
                    </a:lnTo>
                    <a:lnTo>
                      <a:pt x="222" y="146"/>
                    </a:lnTo>
                    <a:lnTo>
                      <a:pt x="221" y="142"/>
                    </a:lnTo>
                    <a:lnTo>
                      <a:pt x="219" y="140"/>
                    </a:lnTo>
                    <a:lnTo>
                      <a:pt x="217" y="137"/>
                    </a:lnTo>
                    <a:lnTo>
                      <a:pt x="212" y="135"/>
                    </a:lnTo>
                    <a:lnTo>
                      <a:pt x="207" y="131"/>
                    </a:lnTo>
                    <a:lnTo>
                      <a:pt x="203" y="127"/>
                    </a:lnTo>
                    <a:lnTo>
                      <a:pt x="197" y="125"/>
                    </a:lnTo>
                    <a:lnTo>
                      <a:pt x="194" y="123"/>
                    </a:lnTo>
                    <a:lnTo>
                      <a:pt x="190" y="121"/>
                    </a:lnTo>
                    <a:lnTo>
                      <a:pt x="188" y="119"/>
                    </a:lnTo>
                    <a:lnTo>
                      <a:pt x="183" y="118"/>
                    </a:lnTo>
                    <a:lnTo>
                      <a:pt x="180" y="117"/>
                    </a:lnTo>
                    <a:lnTo>
                      <a:pt x="178" y="116"/>
                    </a:lnTo>
                    <a:lnTo>
                      <a:pt x="175" y="114"/>
                    </a:lnTo>
                    <a:lnTo>
                      <a:pt x="173" y="114"/>
                    </a:lnTo>
                    <a:lnTo>
                      <a:pt x="169" y="114"/>
                    </a:lnTo>
                    <a:lnTo>
                      <a:pt x="165" y="116"/>
                    </a:lnTo>
                    <a:lnTo>
                      <a:pt x="161" y="117"/>
                    </a:lnTo>
                    <a:lnTo>
                      <a:pt x="159" y="119"/>
                    </a:lnTo>
                    <a:lnTo>
                      <a:pt x="155" y="119"/>
                    </a:lnTo>
                    <a:lnTo>
                      <a:pt x="154" y="121"/>
                    </a:lnTo>
                    <a:lnTo>
                      <a:pt x="151" y="121"/>
                    </a:lnTo>
                    <a:lnTo>
                      <a:pt x="150" y="121"/>
                    </a:lnTo>
                    <a:lnTo>
                      <a:pt x="148" y="118"/>
                    </a:lnTo>
                    <a:lnTo>
                      <a:pt x="150" y="116"/>
                    </a:lnTo>
                    <a:lnTo>
                      <a:pt x="151" y="111"/>
                    </a:lnTo>
                    <a:lnTo>
                      <a:pt x="154" y="109"/>
                    </a:lnTo>
                    <a:lnTo>
                      <a:pt x="159" y="107"/>
                    </a:lnTo>
                    <a:lnTo>
                      <a:pt x="160" y="106"/>
                    </a:lnTo>
                    <a:lnTo>
                      <a:pt x="159" y="104"/>
                    </a:lnTo>
                    <a:lnTo>
                      <a:pt x="164" y="102"/>
                    </a:lnTo>
                    <a:lnTo>
                      <a:pt x="167" y="100"/>
                    </a:lnTo>
                    <a:lnTo>
                      <a:pt x="170" y="100"/>
                    </a:lnTo>
                    <a:lnTo>
                      <a:pt x="175" y="100"/>
                    </a:lnTo>
                    <a:lnTo>
                      <a:pt x="176" y="100"/>
                    </a:lnTo>
                    <a:lnTo>
                      <a:pt x="179" y="97"/>
                    </a:lnTo>
                    <a:lnTo>
                      <a:pt x="179" y="95"/>
                    </a:lnTo>
                    <a:lnTo>
                      <a:pt x="178" y="94"/>
                    </a:lnTo>
                    <a:lnTo>
                      <a:pt x="175" y="93"/>
                    </a:lnTo>
                    <a:lnTo>
                      <a:pt x="173" y="93"/>
                    </a:lnTo>
                    <a:lnTo>
                      <a:pt x="170" y="93"/>
                    </a:lnTo>
                    <a:lnTo>
                      <a:pt x="166" y="92"/>
                    </a:lnTo>
                    <a:lnTo>
                      <a:pt x="165" y="90"/>
                    </a:lnTo>
                    <a:lnTo>
                      <a:pt x="162" y="89"/>
                    </a:lnTo>
                    <a:lnTo>
                      <a:pt x="161" y="87"/>
                    </a:lnTo>
                    <a:lnTo>
                      <a:pt x="160" y="83"/>
                    </a:lnTo>
                    <a:lnTo>
                      <a:pt x="159" y="80"/>
                    </a:lnTo>
                    <a:lnTo>
                      <a:pt x="160" y="76"/>
                    </a:lnTo>
                    <a:lnTo>
                      <a:pt x="159" y="74"/>
                    </a:lnTo>
                    <a:lnTo>
                      <a:pt x="157" y="68"/>
                    </a:lnTo>
                    <a:lnTo>
                      <a:pt x="152" y="64"/>
                    </a:lnTo>
                    <a:lnTo>
                      <a:pt x="151" y="62"/>
                    </a:lnTo>
                    <a:lnTo>
                      <a:pt x="150" y="59"/>
                    </a:lnTo>
                    <a:lnTo>
                      <a:pt x="147" y="59"/>
                    </a:lnTo>
                    <a:lnTo>
                      <a:pt x="145" y="57"/>
                    </a:lnTo>
                    <a:lnTo>
                      <a:pt x="143" y="57"/>
                    </a:lnTo>
                    <a:lnTo>
                      <a:pt x="140" y="56"/>
                    </a:lnTo>
                    <a:lnTo>
                      <a:pt x="138" y="56"/>
                    </a:lnTo>
                    <a:lnTo>
                      <a:pt x="140" y="54"/>
                    </a:lnTo>
                    <a:lnTo>
                      <a:pt x="140" y="51"/>
                    </a:lnTo>
                    <a:lnTo>
                      <a:pt x="143" y="50"/>
                    </a:lnTo>
                    <a:lnTo>
                      <a:pt x="146" y="49"/>
                    </a:lnTo>
                    <a:lnTo>
                      <a:pt x="150" y="45"/>
                    </a:lnTo>
                    <a:lnTo>
                      <a:pt x="151" y="42"/>
                    </a:lnTo>
                    <a:lnTo>
                      <a:pt x="151" y="41"/>
                    </a:lnTo>
                    <a:lnTo>
                      <a:pt x="150" y="37"/>
                    </a:lnTo>
                    <a:lnTo>
                      <a:pt x="150" y="35"/>
                    </a:lnTo>
                    <a:lnTo>
                      <a:pt x="147" y="33"/>
                    </a:lnTo>
                    <a:lnTo>
                      <a:pt x="146" y="32"/>
                    </a:lnTo>
                    <a:lnTo>
                      <a:pt x="145" y="32"/>
                    </a:lnTo>
                    <a:lnTo>
                      <a:pt x="142" y="31"/>
                    </a:lnTo>
                    <a:lnTo>
                      <a:pt x="137" y="31"/>
                    </a:lnTo>
                    <a:lnTo>
                      <a:pt x="133" y="28"/>
                    </a:lnTo>
                    <a:lnTo>
                      <a:pt x="128" y="28"/>
                    </a:lnTo>
                    <a:lnTo>
                      <a:pt x="123" y="28"/>
                    </a:lnTo>
                    <a:lnTo>
                      <a:pt x="121" y="28"/>
                    </a:lnTo>
                    <a:lnTo>
                      <a:pt x="119" y="27"/>
                    </a:lnTo>
                    <a:lnTo>
                      <a:pt x="118" y="23"/>
                    </a:lnTo>
                    <a:lnTo>
                      <a:pt x="118" y="21"/>
                    </a:lnTo>
                    <a:lnTo>
                      <a:pt x="119" y="19"/>
                    </a:lnTo>
                    <a:lnTo>
                      <a:pt x="119" y="18"/>
                    </a:lnTo>
                    <a:lnTo>
                      <a:pt x="119" y="17"/>
                    </a:lnTo>
                    <a:lnTo>
                      <a:pt x="117" y="16"/>
                    </a:lnTo>
                    <a:lnTo>
                      <a:pt x="114" y="13"/>
                    </a:lnTo>
                    <a:lnTo>
                      <a:pt x="109" y="11"/>
                    </a:lnTo>
                    <a:lnTo>
                      <a:pt x="107" y="7"/>
                    </a:lnTo>
                    <a:lnTo>
                      <a:pt x="105" y="4"/>
                    </a:lnTo>
                    <a:lnTo>
                      <a:pt x="103" y="3"/>
                    </a:lnTo>
                    <a:lnTo>
                      <a:pt x="102" y="0"/>
                    </a:lnTo>
                    <a:lnTo>
                      <a:pt x="99" y="0"/>
                    </a:lnTo>
                    <a:lnTo>
                      <a:pt x="95" y="0"/>
                    </a:lnTo>
                    <a:lnTo>
                      <a:pt x="93" y="3"/>
                    </a:lnTo>
                    <a:lnTo>
                      <a:pt x="89" y="4"/>
                    </a:lnTo>
                    <a:lnTo>
                      <a:pt x="86" y="7"/>
                    </a:lnTo>
                    <a:lnTo>
                      <a:pt x="84" y="11"/>
                    </a:lnTo>
                    <a:lnTo>
                      <a:pt x="80" y="12"/>
                    </a:lnTo>
                    <a:lnTo>
                      <a:pt x="80"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0" name="Freeform 250">
                <a:extLst>
                  <a:ext uri="{FF2B5EF4-FFF2-40B4-BE49-F238E27FC236}">
                    <a16:creationId xmlns:a16="http://schemas.microsoft.com/office/drawing/2014/main" id="{F7C58927-128F-4431-8ADA-9D2A85398CE2}"/>
                  </a:ext>
                </a:extLst>
              </p:cNvPr>
              <p:cNvSpPr>
                <a:spLocks/>
              </p:cNvSpPr>
              <p:nvPr/>
            </p:nvSpPr>
            <p:spPr bwMode="auto">
              <a:xfrm>
                <a:off x="5078413" y="3352801"/>
                <a:ext cx="684212" cy="552450"/>
              </a:xfrm>
              <a:custGeom>
                <a:avLst/>
                <a:gdLst>
                  <a:gd name="T0" fmla="*/ 25 w 431"/>
                  <a:gd name="T1" fmla="*/ 123 h 348"/>
                  <a:gd name="T2" fmla="*/ 12 w 431"/>
                  <a:gd name="T3" fmla="*/ 136 h 348"/>
                  <a:gd name="T4" fmla="*/ 13 w 431"/>
                  <a:gd name="T5" fmla="*/ 147 h 348"/>
                  <a:gd name="T6" fmla="*/ 49 w 431"/>
                  <a:gd name="T7" fmla="*/ 155 h 348"/>
                  <a:gd name="T8" fmla="*/ 73 w 431"/>
                  <a:gd name="T9" fmla="*/ 186 h 348"/>
                  <a:gd name="T10" fmla="*/ 78 w 431"/>
                  <a:gd name="T11" fmla="*/ 229 h 348"/>
                  <a:gd name="T12" fmla="*/ 70 w 431"/>
                  <a:gd name="T13" fmla="*/ 245 h 348"/>
                  <a:gd name="T14" fmla="*/ 80 w 431"/>
                  <a:gd name="T15" fmla="*/ 281 h 348"/>
                  <a:gd name="T16" fmla="*/ 89 w 431"/>
                  <a:gd name="T17" fmla="*/ 310 h 348"/>
                  <a:gd name="T18" fmla="*/ 92 w 431"/>
                  <a:gd name="T19" fmla="*/ 328 h 348"/>
                  <a:gd name="T20" fmla="*/ 120 w 431"/>
                  <a:gd name="T21" fmla="*/ 328 h 348"/>
                  <a:gd name="T22" fmla="*/ 130 w 431"/>
                  <a:gd name="T23" fmla="*/ 343 h 348"/>
                  <a:gd name="T24" fmla="*/ 151 w 431"/>
                  <a:gd name="T25" fmla="*/ 321 h 348"/>
                  <a:gd name="T26" fmla="*/ 161 w 431"/>
                  <a:gd name="T27" fmla="*/ 302 h 348"/>
                  <a:gd name="T28" fmla="*/ 153 w 431"/>
                  <a:gd name="T29" fmla="*/ 283 h 348"/>
                  <a:gd name="T30" fmla="*/ 167 w 431"/>
                  <a:gd name="T31" fmla="*/ 289 h 348"/>
                  <a:gd name="T32" fmla="*/ 180 w 431"/>
                  <a:gd name="T33" fmla="*/ 279 h 348"/>
                  <a:gd name="T34" fmla="*/ 206 w 431"/>
                  <a:gd name="T35" fmla="*/ 258 h 348"/>
                  <a:gd name="T36" fmla="*/ 220 w 431"/>
                  <a:gd name="T37" fmla="*/ 261 h 348"/>
                  <a:gd name="T38" fmla="*/ 235 w 431"/>
                  <a:gd name="T39" fmla="*/ 266 h 348"/>
                  <a:gd name="T40" fmla="*/ 259 w 431"/>
                  <a:gd name="T41" fmla="*/ 255 h 348"/>
                  <a:gd name="T42" fmla="*/ 259 w 431"/>
                  <a:gd name="T43" fmla="*/ 271 h 348"/>
                  <a:gd name="T44" fmla="*/ 274 w 431"/>
                  <a:gd name="T45" fmla="*/ 269 h 348"/>
                  <a:gd name="T46" fmla="*/ 296 w 431"/>
                  <a:gd name="T47" fmla="*/ 261 h 348"/>
                  <a:gd name="T48" fmla="*/ 287 w 431"/>
                  <a:gd name="T49" fmla="*/ 246 h 348"/>
                  <a:gd name="T50" fmla="*/ 307 w 431"/>
                  <a:gd name="T51" fmla="*/ 255 h 348"/>
                  <a:gd name="T52" fmla="*/ 327 w 431"/>
                  <a:gd name="T53" fmla="*/ 264 h 348"/>
                  <a:gd name="T54" fmla="*/ 326 w 431"/>
                  <a:gd name="T55" fmla="*/ 283 h 348"/>
                  <a:gd name="T56" fmla="*/ 334 w 431"/>
                  <a:gd name="T57" fmla="*/ 279 h 348"/>
                  <a:gd name="T58" fmla="*/ 341 w 431"/>
                  <a:gd name="T59" fmla="*/ 253 h 348"/>
                  <a:gd name="T60" fmla="*/ 360 w 431"/>
                  <a:gd name="T61" fmla="*/ 279 h 348"/>
                  <a:gd name="T62" fmla="*/ 374 w 431"/>
                  <a:gd name="T63" fmla="*/ 265 h 348"/>
                  <a:gd name="T64" fmla="*/ 378 w 431"/>
                  <a:gd name="T65" fmla="*/ 252 h 348"/>
                  <a:gd name="T66" fmla="*/ 373 w 431"/>
                  <a:gd name="T67" fmla="*/ 238 h 348"/>
                  <a:gd name="T68" fmla="*/ 381 w 431"/>
                  <a:gd name="T69" fmla="*/ 209 h 348"/>
                  <a:gd name="T70" fmla="*/ 386 w 431"/>
                  <a:gd name="T71" fmla="*/ 191 h 348"/>
                  <a:gd name="T72" fmla="*/ 397 w 431"/>
                  <a:gd name="T73" fmla="*/ 170 h 348"/>
                  <a:gd name="T74" fmla="*/ 419 w 431"/>
                  <a:gd name="T75" fmla="*/ 160 h 348"/>
                  <a:gd name="T76" fmla="*/ 423 w 431"/>
                  <a:gd name="T77" fmla="*/ 128 h 348"/>
                  <a:gd name="T78" fmla="*/ 396 w 431"/>
                  <a:gd name="T79" fmla="*/ 115 h 348"/>
                  <a:gd name="T80" fmla="*/ 376 w 431"/>
                  <a:gd name="T81" fmla="*/ 103 h 348"/>
                  <a:gd name="T82" fmla="*/ 357 w 431"/>
                  <a:gd name="T83" fmla="*/ 98 h 348"/>
                  <a:gd name="T84" fmla="*/ 346 w 431"/>
                  <a:gd name="T85" fmla="*/ 77 h 348"/>
                  <a:gd name="T86" fmla="*/ 314 w 431"/>
                  <a:gd name="T87" fmla="*/ 62 h 348"/>
                  <a:gd name="T88" fmla="*/ 269 w 431"/>
                  <a:gd name="T89" fmla="*/ 47 h 348"/>
                  <a:gd name="T90" fmla="*/ 241 w 431"/>
                  <a:gd name="T91" fmla="*/ 13 h 348"/>
                  <a:gd name="T92" fmla="*/ 224 w 431"/>
                  <a:gd name="T93" fmla="*/ 13 h 348"/>
                  <a:gd name="T94" fmla="*/ 205 w 431"/>
                  <a:gd name="T95" fmla="*/ 3 h 348"/>
                  <a:gd name="T96" fmla="*/ 191 w 431"/>
                  <a:gd name="T97" fmla="*/ 20 h 348"/>
                  <a:gd name="T98" fmla="*/ 175 w 431"/>
                  <a:gd name="T99" fmla="*/ 29 h 348"/>
                  <a:gd name="T100" fmla="*/ 161 w 431"/>
                  <a:gd name="T101" fmla="*/ 37 h 348"/>
                  <a:gd name="T102" fmla="*/ 148 w 431"/>
                  <a:gd name="T103" fmla="*/ 35 h 348"/>
                  <a:gd name="T104" fmla="*/ 150 w 431"/>
                  <a:gd name="T105" fmla="*/ 67 h 348"/>
                  <a:gd name="T106" fmla="*/ 164 w 431"/>
                  <a:gd name="T107" fmla="*/ 87 h 348"/>
                  <a:gd name="T108" fmla="*/ 145 w 431"/>
                  <a:gd name="T109" fmla="*/ 91 h 348"/>
                  <a:gd name="T110" fmla="*/ 134 w 431"/>
                  <a:gd name="T111" fmla="*/ 90 h 348"/>
                  <a:gd name="T112" fmla="*/ 117 w 431"/>
                  <a:gd name="T113" fmla="*/ 82 h 348"/>
                  <a:gd name="T114" fmla="*/ 99 w 431"/>
                  <a:gd name="T115" fmla="*/ 86 h 348"/>
                  <a:gd name="T116" fmla="*/ 80 w 431"/>
                  <a:gd name="T117" fmla="*/ 85 h 348"/>
                  <a:gd name="T118" fmla="*/ 69 w 431"/>
                  <a:gd name="T119" fmla="*/ 82 h 348"/>
                  <a:gd name="T120" fmla="*/ 51 w 431"/>
                  <a:gd name="T121" fmla="*/ 85 h 348"/>
                  <a:gd name="T122" fmla="*/ 44 w 431"/>
                  <a:gd name="T123" fmla="*/ 100 h 348"/>
                  <a:gd name="T124" fmla="*/ 19 w 431"/>
                  <a:gd name="T125" fmla="*/ 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348">
                    <a:moveTo>
                      <a:pt x="9" y="98"/>
                    </a:moveTo>
                    <a:lnTo>
                      <a:pt x="11" y="104"/>
                    </a:lnTo>
                    <a:lnTo>
                      <a:pt x="12" y="106"/>
                    </a:lnTo>
                    <a:lnTo>
                      <a:pt x="11" y="110"/>
                    </a:lnTo>
                    <a:lnTo>
                      <a:pt x="12" y="113"/>
                    </a:lnTo>
                    <a:lnTo>
                      <a:pt x="13" y="117"/>
                    </a:lnTo>
                    <a:lnTo>
                      <a:pt x="14" y="119"/>
                    </a:lnTo>
                    <a:lnTo>
                      <a:pt x="17" y="120"/>
                    </a:lnTo>
                    <a:lnTo>
                      <a:pt x="18" y="122"/>
                    </a:lnTo>
                    <a:lnTo>
                      <a:pt x="22" y="123"/>
                    </a:lnTo>
                    <a:lnTo>
                      <a:pt x="25" y="123"/>
                    </a:lnTo>
                    <a:lnTo>
                      <a:pt x="27" y="123"/>
                    </a:lnTo>
                    <a:lnTo>
                      <a:pt x="30" y="124"/>
                    </a:lnTo>
                    <a:lnTo>
                      <a:pt x="31" y="125"/>
                    </a:lnTo>
                    <a:lnTo>
                      <a:pt x="31" y="127"/>
                    </a:lnTo>
                    <a:lnTo>
                      <a:pt x="28" y="130"/>
                    </a:lnTo>
                    <a:lnTo>
                      <a:pt x="27" y="130"/>
                    </a:lnTo>
                    <a:lnTo>
                      <a:pt x="22" y="130"/>
                    </a:lnTo>
                    <a:lnTo>
                      <a:pt x="19" y="130"/>
                    </a:lnTo>
                    <a:lnTo>
                      <a:pt x="16" y="132"/>
                    </a:lnTo>
                    <a:lnTo>
                      <a:pt x="11" y="134"/>
                    </a:lnTo>
                    <a:lnTo>
                      <a:pt x="12" y="136"/>
                    </a:lnTo>
                    <a:lnTo>
                      <a:pt x="11" y="137"/>
                    </a:lnTo>
                    <a:lnTo>
                      <a:pt x="6" y="139"/>
                    </a:lnTo>
                    <a:lnTo>
                      <a:pt x="3" y="141"/>
                    </a:lnTo>
                    <a:lnTo>
                      <a:pt x="2" y="146"/>
                    </a:lnTo>
                    <a:lnTo>
                      <a:pt x="0" y="148"/>
                    </a:lnTo>
                    <a:lnTo>
                      <a:pt x="2" y="151"/>
                    </a:lnTo>
                    <a:lnTo>
                      <a:pt x="3" y="151"/>
                    </a:lnTo>
                    <a:lnTo>
                      <a:pt x="6" y="151"/>
                    </a:lnTo>
                    <a:lnTo>
                      <a:pt x="7" y="149"/>
                    </a:lnTo>
                    <a:lnTo>
                      <a:pt x="11" y="149"/>
                    </a:lnTo>
                    <a:lnTo>
                      <a:pt x="13" y="147"/>
                    </a:lnTo>
                    <a:lnTo>
                      <a:pt x="17" y="146"/>
                    </a:lnTo>
                    <a:lnTo>
                      <a:pt x="21" y="144"/>
                    </a:lnTo>
                    <a:lnTo>
                      <a:pt x="25" y="144"/>
                    </a:lnTo>
                    <a:lnTo>
                      <a:pt x="27" y="144"/>
                    </a:lnTo>
                    <a:lnTo>
                      <a:pt x="30" y="146"/>
                    </a:lnTo>
                    <a:lnTo>
                      <a:pt x="32" y="147"/>
                    </a:lnTo>
                    <a:lnTo>
                      <a:pt x="35" y="148"/>
                    </a:lnTo>
                    <a:lnTo>
                      <a:pt x="40" y="149"/>
                    </a:lnTo>
                    <a:lnTo>
                      <a:pt x="42" y="151"/>
                    </a:lnTo>
                    <a:lnTo>
                      <a:pt x="46" y="153"/>
                    </a:lnTo>
                    <a:lnTo>
                      <a:pt x="49" y="155"/>
                    </a:lnTo>
                    <a:lnTo>
                      <a:pt x="55" y="157"/>
                    </a:lnTo>
                    <a:lnTo>
                      <a:pt x="59" y="161"/>
                    </a:lnTo>
                    <a:lnTo>
                      <a:pt x="64" y="165"/>
                    </a:lnTo>
                    <a:lnTo>
                      <a:pt x="69" y="167"/>
                    </a:lnTo>
                    <a:lnTo>
                      <a:pt x="71" y="170"/>
                    </a:lnTo>
                    <a:lnTo>
                      <a:pt x="73" y="172"/>
                    </a:lnTo>
                    <a:lnTo>
                      <a:pt x="74" y="176"/>
                    </a:lnTo>
                    <a:lnTo>
                      <a:pt x="73" y="176"/>
                    </a:lnTo>
                    <a:lnTo>
                      <a:pt x="73" y="179"/>
                    </a:lnTo>
                    <a:lnTo>
                      <a:pt x="73" y="182"/>
                    </a:lnTo>
                    <a:lnTo>
                      <a:pt x="73" y="186"/>
                    </a:lnTo>
                    <a:lnTo>
                      <a:pt x="71" y="193"/>
                    </a:lnTo>
                    <a:lnTo>
                      <a:pt x="73" y="196"/>
                    </a:lnTo>
                    <a:lnTo>
                      <a:pt x="73" y="200"/>
                    </a:lnTo>
                    <a:lnTo>
                      <a:pt x="73" y="205"/>
                    </a:lnTo>
                    <a:lnTo>
                      <a:pt x="74" y="210"/>
                    </a:lnTo>
                    <a:lnTo>
                      <a:pt x="75" y="214"/>
                    </a:lnTo>
                    <a:lnTo>
                      <a:pt x="77" y="219"/>
                    </a:lnTo>
                    <a:lnTo>
                      <a:pt x="79" y="223"/>
                    </a:lnTo>
                    <a:lnTo>
                      <a:pt x="80" y="227"/>
                    </a:lnTo>
                    <a:lnTo>
                      <a:pt x="79" y="228"/>
                    </a:lnTo>
                    <a:lnTo>
                      <a:pt x="78" y="229"/>
                    </a:lnTo>
                    <a:lnTo>
                      <a:pt x="77" y="228"/>
                    </a:lnTo>
                    <a:lnTo>
                      <a:pt x="74" y="227"/>
                    </a:lnTo>
                    <a:lnTo>
                      <a:pt x="70" y="226"/>
                    </a:lnTo>
                    <a:lnTo>
                      <a:pt x="66" y="226"/>
                    </a:lnTo>
                    <a:lnTo>
                      <a:pt x="65" y="226"/>
                    </a:lnTo>
                    <a:lnTo>
                      <a:pt x="65" y="227"/>
                    </a:lnTo>
                    <a:lnTo>
                      <a:pt x="65" y="228"/>
                    </a:lnTo>
                    <a:lnTo>
                      <a:pt x="66" y="231"/>
                    </a:lnTo>
                    <a:lnTo>
                      <a:pt x="69" y="234"/>
                    </a:lnTo>
                    <a:lnTo>
                      <a:pt x="69" y="238"/>
                    </a:lnTo>
                    <a:lnTo>
                      <a:pt x="70" y="245"/>
                    </a:lnTo>
                    <a:lnTo>
                      <a:pt x="70" y="247"/>
                    </a:lnTo>
                    <a:lnTo>
                      <a:pt x="69" y="253"/>
                    </a:lnTo>
                    <a:lnTo>
                      <a:pt x="70" y="257"/>
                    </a:lnTo>
                    <a:lnTo>
                      <a:pt x="70" y="258"/>
                    </a:lnTo>
                    <a:lnTo>
                      <a:pt x="73" y="261"/>
                    </a:lnTo>
                    <a:lnTo>
                      <a:pt x="74" y="266"/>
                    </a:lnTo>
                    <a:lnTo>
                      <a:pt x="75" y="269"/>
                    </a:lnTo>
                    <a:lnTo>
                      <a:pt x="75" y="272"/>
                    </a:lnTo>
                    <a:lnTo>
                      <a:pt x="77" y="276"/>
                    </a:lnTo>
                    <a:lnTo>
                      <a:pt x="79" y="280"/>
                    </a:lnTo>
                    <a:lnTo>
                      <a:pt x="80" y="281"/>
                    </a:lnTo>
                    <a:lnTo>
                      <a:pt x="84" y="283"/>
                    </a:lnTo>
                    <a:lnTo>
                      <a:pt x="87" y="284"/>
                    </a:lnTo>
                    <a:lnTo>
                      <a:pt x="89" y="286"/>
                    </a:lnTo>
                    <a:lnTo>
                      <a:pt x="92" y="290"/>
                    </a:lnTo>
                    <a:lnTo>
                      <a:pt x="92" y="295"/>
                    </a:lnTo>
                    <a:lnTo>
                      <a:pt x="93" y="298"/>
                    </a:lnTo>
                    <a:lnTo>
                      <a:pt x="94" y="300"/>
                    </a:lnTo>
                    <a:lnTo>
                      <a:pt x="94" y="302"/>
                    </a:lnTo>
                    <a:lnTo>
                      <a:pt x="93" y="304"/>
                    </a:lnTo>
                    <a:lnTo>
                      <a:pt x="92" y="307"/>
                    </a:lnTo>
                    <a:lnTo>
                      <a:pt x="89" y="310"/>
                    </a:lnTo>
                    <a:lnTo>
                      <a:pt x="88" y="313"/>
                    </a:lnTo>
                    <a:lnTo>
                      <a:pt x="85" y="317"/>
                    </a:lnTo>
                    <a:lnTo>
                      <a:pt x="84" y="319"/>
                    </a:lnTo>
                    <a:lnTo>
                      <a:pt x="84" y="321"/>
                    </a:lnTo>
                    <a:lnTo>
                      <a:pt x="82" y="323"/>
                    </a:lnTo>
                    <a:lnTo>
                      <a:pt x="82" y="326"/>
                    </a:lnTo>
                    <a:lnTo>
                      <a:pt x="82" y="328"/>
                    </a:lnTo>
                    <a:lnTo>
                      <a:pt x="84" y="328"/>
                    </a:lnTo>
                    <a:lnTo>
                      <a:pt x="87" y="328"/>
                    </a:lnTo>
                    <a:lnTo>
                      <a:pt x="89" y="328"/>
                    </a:lnTo>
                    <a:lnTo>
                      <a:pt x="92" y="328"/>
                    </a:lnTo>
                    <a:lnTo>
                      <a:pt x="94" y="327"/>
                    </a:lnTo>
                    <a:lnTo>
                      <a:pt x="99" y="327"/>
                    </a:lnTo>
                    <a:lnTo>
                      <a:pt x="103" y="326"/>
                    </a:lnTo>
                    <a:lnTo>
                      <a:pt x="106" y="324"/>
                    </a:lnTo>
                    <a:lnTo>
                      <a:pt x="108" y="324"/>
                    </a:lnTo>
                    <a:lnTo>
                      <a:pt x="109" y="323"/>
                    </a:lnTo>
                    <a:lnTo>
                      <a:pt x="115" y="323"/>
                    </a:lnTo>
                    <a:lnTo>
                      <a:pt x="117" y="323"/>
                    </a:lnTo>
                    <a:lnTo>
                      <a:pt x="120" y="324"/>
                    </a:lnTo>
                    <a:lnTo>
                      <a:pt x="120" y="326"/>
                    </a:lnTo>
                    <a:lnTo>
                      <a:pt x="120" y="328"/>
                    </a:lnTo>
                    <a:lnTo>
                      <a:pt x="118" y="331"/>
                    </a:lnTo>
                    <a:lnTo>
                      <a:pt x="117" y="333"/>
                    </a:lnTo>
                    <a:lnTo>
                      <a:pt x="117" y="334"/>
                    </a:lnTo>
                    <a:lnTo>
                      <a:pt x="117" y="338"/>
                    </a:lnTo>
                    <a:lnTo>
                      <a:pt x="118" y="341"/>
                    </a:lnTo>
                    <a:lnTo>
                      <a:pt x="118" y="343"/>
                    </a:lnTo>
                    <a:lnTo>
                      <a:pt x="120" y="346"/>
                    </a:lnTo>
                    <a:lnTo>
                      <a:pt x="122" y="348"/>
                    </a:lnTo>
                    <a:lnTo>
                      <a:pt x="122" y="347"/>
                    </a:lnTo>
                    <a:lnTo>
                      <a:pt x="128" y="343"/>
                    </a:lnTo>
                    <a:lnTo>
                      <a:pt x="130" y="343"/>
                    </a:lnTo>
                    <a:lnTo>
                      <a:pt x="132" y="342"/>
                    </a:lnTo>
                    <a:lnTo>
                      <a:pt x="134" y="340"/>
                    </a:lnTo>
                    <a:lnTo>
                      <a:pt x="135" y="334"/>
                    </a:lnTo>
                    <a:lnTo>
                      <a:pt x="137" y="333"/>
                    </a:lnTo>
                    <a:lnTo>
                      <a:pt x="140" y="333"/>
                    </a:lnTo>
                    <a:lnTo>
                      <a:pt x="141" y="332"/>
                    </a:lnTo>
                    <a:lnTo>
                      <a:pt x="144" y="329"/>
                    </a:lnTo>
                    <a:lnTo>
                      <a:pt x="141" y="326"/>
                    </a:lnTo>
                    <a:lnTo>
                      <a:pt x="144" y="324"/>
                    </a:lnTo>
                    <a:lnTo>
                      <a:pt x="148" y="323"/>
                    </a:lnTo>
                    <a:lnTo>
                      <a:pt x="151" y="321"/>
                    </a:lnTo>
                    <a:lnTo>
                      <a:pt x="153" y="318"/>
                    </a:lnTo>
                    <a:lnTo>
                      <a:pt x="151" y="317"/>
                    </a:lnTo>
                    <a:lnTo>
                      <a:pt x="150" y="314"/>
                    </a:lnTo>
                    <a:lnTo>
                      <a:pt x="150" y="313"/>
                    </a:lnTo>
                    <a:lnTo>
                      <a:pt x="151" y="312"/>
                    </a:lnTo>
                    <a:lnTo>
                      <a:pt x="155" y="310"/>
                    </a:lnTo>
                    <a:lnTo>
                      <a:pt x="156" y="310"/>
                    </a:lnTo>
                    <a:lnTo>
                      <a:pt x="156" y="307"/>
                    </a:lnTo>
                    <a:lnTo>
                      <a:pt x="156" y="305"/>
                    </a:lnTo>
                    <a:lnTo>
                      <a:pt x="160" y="303"/>
                    </a:lnTo>
                    <a:lnTo>
                      <a:pt x="161" y="302"/>
                    </a:lnTo>
                    <a:lnTo>
                      <a:pt x="161" y="299"/>
                    </a:lnTo>
                    <a:lnTo>
                      <a:pt x="161" y="296"/>
                    </a:lnTo>
                    <a:lnTo>
                      <a:pt x="160" y="295"/>
                    </a:lnTo>
                    <a:lnTo>
                      <a:pt x="159" y="294"/>
                    </a:lnTo>
                    <a:lnTo>
                      <a:pt x="155" y="291"/>
                    </a:lnTo>
                    <a:lnTo>
                      <a:pt x="154" y="290"/>
                    </a:lnTo>
                    <a:lnTo>
                      <a:pt x="153" y="290"/>
                    </a:lnTo>
                    <a:lnTo>
                      <a:pt x="153" y="288"/>
                    </a:lnTo>
                    <a:lnTo>
                      <a:pt x="153" y="286"/>
                    </a:lnTo>
                    <a:lnTo>
                      <a:pt x="150" y="281"/>
                    </a:lnTo>
                    <a:lnTo>
                      <a:pt x="153" y="283"/>
                    </a:lnTo>
                    <a:lnTo>
                      <a:pt x="155" y="284"/>
                    </a:lnTo>
                    <a:lnTo>
                      <a:pt x="156" y="285"/>
                    </a:lnTo>
                    <a:lnTo>
                      <a:pt x="156" y="286"/>
                    </a:lnTo>
                    <a:lnTo>
                      <a:pt x="159" y="288"/>
                    </a:lnTo>
                    <a:lnTo>
                      <a:pt x="160" y="289"/>
                    </a:lnTo>
                    <a:lnTo>
                      <a:pt x="161" y="289"/>
                    </a:lnTo>
                    <a:lnTo>
                      <a:pt x="161" y="284"/>
                    </a:lnTo>
                    <a:lnTo>
                      <a:pt x="163" y="284"/>
                    </a:lnTo>
                    <a:lnTo>
                      <a:pt x="164" y="284"/>
                    </a:lnTo>
                    <a:lnTo>
                      <a:pt x="165" y="288"/>
                    </a:lnTo>
                    <a:lnTo>
                      <a:pt x="167" y="289"/>
                    </a:lnTo>
                    <a:lnTo>
                      <a:pt x="168" y="289"/>
                    </a:lnTo>
                    <a:lnTo>
                      <a:pt x="169" y="289"/>
                    </a:lnTo>
                    <a:lnTo>
                      <a:pt x="170" y="288"/>
                    </a:lnTo>
                    <a:lnTo>
                      <a:pt x="170" y="285"/>
                    </a:lnTo>
                    <a:lnTo>
                      <a:pt x="173" y="285"/>
                    </a:lnTo>
                    <a:lnTo>
                      <a:pt x="174" y="283"/>
                    </a:lnTo>
                    <a:lnTo>
                      <a:pt x="175" y="281"/>
                    </a:lnTo>
                    <a:lnTo>
                      <a:pt x="177" y="281"/>
                    </a:lnTo>
                    <a:lnTo>
                      <a:pt x="180" y="283"/>
                    </a:lnTo>
                    <a:lnTo>
                      <a:pt x="179" y="280"/>
                    </a:lnTo>
                    <a:lnTo>
                      <a:pt x="180" y="279"/>
                    </a:lnTo>
                    <a:lnTo>
                      <a:pt x="180" y="275"/>
                    </a:lnTo>
                    <a:lnTo>
                      <a:pt x="182" y="275"/>
                    </a:lnTo>
                    <a:lnTo>
                      <a:pt x="186" y="275"/>
                    </a:lnTo>
                    <a:lnTo>
                      <a:pt x="188" y="275"/>
                    </a:lnTo>
                    <a:lnTo>
                      <a:pt x="191" y="275"/>
                    </a:lnTo>
                    <a:lnTo>
                      <a:pt x="194" y="272"/>
                    </a:lnTo>
                    <a:lnTo>
                      <a:pt x="196" y="270"/>
                    </a:lnTo>
                    <a:lnTo>
                      <a:pt x="197" y="267"/>
                    </a:lnTo>
                    <a:lnTo>
                      <a:pt x="198" y="265"/>
                    </a:lnTo>
                    <a:lnTo>
                      <a:pt x="203" y="261"/>
                    </a:lnTo>
                    <a:lnTo>
                      <a:pt x="206" y="258"/>
                    </a:lnTo>
                    <a:lnTo>
                      <a:pt x="207" y="257"/>
                    </a:lnTo>
                    <a:lnTo>
                      <a:pt x="208" y="253"/>
                    </a:lnTo>
                    <a:lnTo>
                      <a:pt x="210" y="252"/>
                    </a:lnTo>
                    <a:lnTo>
                      <a:pt x="211" y="252"/>
                    </a:lnTo>
                    <a:lnTo>
                      <a:pt x="212" y="253"/>
                    </a:lnTo>
                    <a:lnTo>
                      <a:pt x="212" y="255"/>
                    </a:lnTo>
                    <a:lnTo>
                      <a:pt x="213" y="257"/>
                    </a:lnTo>
                    <a:lnTo>
                      <a:pt x="213" y="258"/>
                    </a:lnTo>
                    <a:lnTo>
                      <a:pt x="215" y="260"/>
                    </a:lnTo>
                    <a:lnTo>
                      <a:pt x="218" y="261"/>
                    </a:lnTo>
                    <a:lnTo>
                      <a:pt x="220" y="261"/>
                    </a:lnTo>
                    <a:lnTo>
                      <a:pt x="222" y="260"/>
                    </a:lnTo>
                    <a:lnTo>
                      <a:pt x="224" y="258"/>
                    </a:lnTo>
                    <a:lnTo>
                      <a:pt x="224" y="257"/>
                    </a:lnTo>
                    <a:lnTo>
                      <a:pt x="226" y="256"/>
                    </a:lnTo>
                    <a:lnTo>
                      <a:pt x="227" y="256"/>
                    </a:lnTo>
                    <a:lnTo>
                      <a:pt x="230" y="256"/>
                    </a:lnTo>
                    <a:lnTo>
                      <a:pt x="234" y="257"/>
                    </a:lnTo>
                    <a:lnTo>
                      <a:pt x="234" y="258"/>
                    </a:lnTo>
                    <a:lnTo>
                      <a:pt x="234" y="260"/>
                    </a:lnTo>
                    <a:lnTo>
                      <a:pt x="235" y="264"/>
                    </a:lnTo>
                    <a:lnTo>
                      <a:pt x="235" y="266"/>
                    </a:lnTo>
                    <a:lnTo>
                      <a:pt x="236" y="267"/>
                    </a:lnTo>
                    <a:lnTo>
                      <a:pt x="237" y="267"/>
                    </a:lnTo>
                    <a:lnTo>
                      <a:pt x="239" y="269"/>
                    </a:lnTo>
                    <a:lnTo>
                      <a:pt x="240" y="267"/>
                    </a:lnTo>
                    <a:lnTo>
                      <a:pt x="240" y="265"/>
                    </a:lnTo>
                    <a:lnTo>
                      <a:pt x="241" y="261"/>
                    </a:lnTo>
                    <a:lnTo>
                      <a:pt x="243" y="260"/>
                    </a:lnTo>
                    <a:lnTo>
                      <a:pt x="253" y="256"/>
                    </a:lnTo>
                    <a:lnTo>
                      <a:pt x="255" y="255"/>
                    </a:lnTo>
                    <a:lnTo>
                      <a:pt x="258" y="255"/>
                    </a:lnTo>
                    <a:lnTo>
                      <a:pt x="259" y="255"/>
                    </a:lnTo>
                    <a:lnTo>
                      <a:pt x="260" y="257"/>
                    </a:lnTo>
                    <a:lnTo>
                      <a:pt x="264" y="258"/>
                    </a:lnTo>
                    <a:lnTo>
                      <a:pt x="265" y="258"/>
                    </a:lnTo>
                    <a:lnTo>
                      <a:pt x="265" y="260"/>
                    </a:lnTo>
                    <a:lnTo>
                      <a:pt x="265" y="261"/>
                    </a:lnTo>
                    <a:lnTo>
                      <a:pt x="265" y="264"/>
                    </a:lnTo>
                    <a:lnTo>
                      <a:pt x="263" y="265"/>
                    </a:lnTo>
                    <a:lnTo>
                      <a:pt x="263" y="266"/>
                    </a:lnTo>
                    <a:lnTo>
                      <a:pt x="263" y="267"/>
                    </a:lnTo>
                    <a:lnTo>
                      <a:pt x="260" y="269"/>
                    </a:lnTo>
                    <a:lnTo>
                      <a:pt x="259" y="271"/>
                    </a:lnTo>
                    <a:lnTo>
                      <a:pt x="258" y="272"/>
                    </a:lnTo>
                    <a:lnTo>
                      <a:pt x="258" y="274"/>
                    </a:lnTo>
                    <a:lnTo>
                      <a:pt x="259" y="274"/>
                    </a:lnTo>
                    <a:lnTo>
                      <a:pt x="263" y="275"/>
                    </a:lnTo>
                    <a:lnTo>
                      <a:pt x="265" y="276"/>
                    </a:lnTo>
                    <a:lnTo>
                      <a:pt x="268" y="276"/>
                    </a:lnTo>
                    <a:lnTo>
                      <a:pt x="270" y="276"/>
                    </a:lnTo>
                    <a:lnTo>
                      <a:pt x="272" y="275"/>
                    </a:lnTo>
                    <a:lnTo>
                      <a:pt x="273" y="271"/>
                    </a:lnTo>
                    <a:lnTo>
                      <a:pt x="273" y="269"/>
                    </a:lnTo>
                    <a:lnTo>
                      <a:pt x="274" y="269"/>
                    </a:lnTo>
                    <a:lnTo>
                      <a:pt x="277" y="269"/>
                    </a:lnTo>
                    <a:lnTo>
                      <a:pt x="281" y="269"/>
                    </a:lnTo>
                    <a:lnTo>
                      <a:pt x="283" y="267"/>
                    </a:lnTo>
                    <a:lnTo>
                      <a:pt x="286" y="269"/>
                    </a:lnTo>
                    <a:lnTo>
                      <a:pt x="287" y="269"/>
                    </a:lnTo>
                    <a:lnTo>
                      <a:pt x="288" y="269"/>
                    </a:lnTo>
                    <a:lnTo>
                      <a:pt x="288" y="266"/>
                    </a:lnTo>
                    <a:lnTo>
                      <a:pt x="289" y="266"/>
                    </a:lnTo>
                    <a:lnTo>
                      <a:pt x="292" y="265"/>
                    </a:lnTo>
                    <a:lnTo>
                      <a:pt x="295" y="264"/>
                    </a:lnTo>
                    <a:lnTo>
                      <a:pt x="296" y="261"/>
                    </a:lnTo>
                    <a:lnTo>
                      <a:pt x="296" y="258"/>
                    </a:lnTo>
                    <a:lnTo>
                      <a:pt x="296" y="257"/>
                    </a:lnTo>
                    <a:lnTo>
                      <a:pt x="295" y="256"/>
                    </a:lnTo>
                    <a:lnTo>
                      <a:pt x="289" y="253"/>
                    </a:lnTo>
                    <a:lnTo>
                      <a:pt x="288" y="256"/>
                    </a:lnTo>
                    <a:lnTo>
                      <a:pt x="287" y="256"/>
                    </a:lnTo>
                    <a:lnTo>
                      <a:pt x="286" y="255"/>
                    </a:lnTo>
                    <a:lnTo>
                      <a:pt x="286" y="253"/>
                    </a:lnTo>
                    <a:lnTo>
                      <a:pt x="286" y="252"/>
                    </a:lnTo>
                    <a:lnTo>
                      <a:pt x="286" y="250"/>
                    </a:lnTo>
                    <a:lnTo>
                      <a:pt x="287" y="246"/>
                    </a:lnTo>
                    <a:lnTo>
                      <a:pt x="287" y="243"/>
                    </a:lnTo>
                    <a:lnTo>
                      <a:pt x="289" y="242"/>
                    </a:lnTo>
                    <a:lnTo>
                      <a:pt x="292" y="242"/>
                    </a:lnTo>
                    <a:lnTo>
                      <a:pt x="293" y="245"/>
                    </a:lnTo>
                    <a:lnTo>
                      <a:pt x="295" y="246"/>
                    </a:lnTo>
                    <a:lnTo>
                      <a:pt x="298" y="247"/>
                    </a:lnTo>
                    <a:lnTo>
                      <a:pt x="301" y="247"/>
                    </a:lnTo>
                    <a:lnTo>
                      <a:pt x="302" y="250"/>
                    </a:lnTo>
                    <a:lnTo>
                      <a:pt x="303" y="251"/>
                    </a:lnTo>
                    <a:lnTo>
                      <a:pt x="307" y="253"/>
                    </a:lnTo>
                    <a:lnTo>
                      <a:pt x="307" y="255"/>
                    </a:lnTo>
                    <a:lnTo>
                      <a:pt x="305" y="256"/>
                    </a:lnTo>
                    <a:lnTo>
                      <a:pt x="305" y="257"/>
                    </a:lnTo>
                    <a:lnTo>
                      <a:pt x="307" y="260"/>
                    </a:lnTo>
                    <a:lnTo>
                      <a:pt x="310" y="260"/>
                    </a:lnTo>
                    <a:lnTo>
                      <a:pt x="312" y="264"/>
                    </a:lnTo>
                    <a:lnTo>
                      <a:pt x="316" y="265"/>
                    </a:lnTo>
                    <a:lnTo>
                      <a:pt x="319" y="267"/>
                    </a:lnTo>
                    <a:lnTo>
                      <a:pt x="322" y="269"/>
                    </a:lnTo>
                    <a:lnTo>
                      <a:pt x="325" y="267"/>
                    </a:lnTo>
                    <a:lnTo>
                      <a:pt x="327" y="267"/>
                    </a:lnTo>
                    <a:lnTo>
                      <a:pt x="327" y="264"/>
                    </a:lnTo>
                    <a:lnTo>
                      <a:pt x="330" y="264"/>
                    </a:lnTo>
                    <a:lnTo>
                      <a:pt x="331" y="265"/>
                    </a:lnTo>
                    <a:lnTo>
                      <a:pt x="333" y="266"/>
                    </a:lnTo>
                    <a:lnTo>
                      <a:pt x="331" y="269"/>
                    </a:lnTo>
                    <a:lnTo>
                      <a:pt x="329" y="272"/>
                    </a:lnTo>
                    <a:lnTo>
                      <a:pt x="327" y="275"/>
                    </a:lnTo>
                    <a:lnTo>
                      <a:pt x="325" y="276"/>
                    </a:lnTo>
                    <a:lnTo>
                      <a:pt x="324" y="279"/>
                    </a:lnTo>
                    <a:lnTo>
                      <a:pt x="322" y="279"/>
                    </a:lnTo>
                    <a:lnTo>
                      <a:pt x="322" y="281"/>
                    </a:lnTo>
                    <a:lnTo>
                      <a:pt x="326" y="283"/>
                    </a:lnTo>
                    <a:lnTo>
                      <a:pt x="327" y="284"/>
                    </a:lnTo>
                    <a:lnTo>
                      <a:pt x="329" y="285"/>
                    </a:lnTo>
                    <a:lnTo>
                      <a:pt x="329" y="286"/>
                    </a:lnTo>
                    <a:lnTo>
                      <a:pt x="330" y="289"/>
                    </a:lnTo>
                    <a:lnTo>
                      <a:pt x="331" y="290"/>
                    </a:lnTo>
                    <a:lnTo>
                      <a:pt x="333" y="290"/>
                    </a:lnTo>
                    <a:lnTo>
                      <a:pt x="333" y="289"/>
                    </a:lnTo>
                    <a:lnTo>
                      <a:pt x="333" y="286"/>
                    </a:lnTo>
                    <a:lnTo>
                      <a:pt x="333" y="284"/>
                    </a:lnTo>
                    <a:lnTo>
                      <a:pt x="333" y="281"/>
                    </a:lnTo>
                    <a:lnTo>
                      <a:pt x="334" y="279"/>
                    </a:lnTo>
                    <a:lnTo>
                      <a:pt x="334" y="276"/>
                    </a:lnTo>
                    <a:lnTo>
                      <a:pt x="336" y="274"/>
                    </a:lnTo>
                    <a:lnTo>
                      <a:pt x="339" y="271"/>
                    </a:lnTo>
                    <a:lnTo>
                      <a:pt x="340" y="269"/>
                    </a:lnTo>
                    <a:lnTo>
                      <a:pt x="340" y="266"/>
                    </a:lnTo>
                    <a:lnTo>
                      <a:pt x="340" y="261"/>
                    </a:lnTo>
                    <a:lnTo>
                      <a:pt x="339" y="258"/>
                    </a:lnTo>
                    <a:lnTo>
                      <a:pt x="338" y="256"/>
                    </a:lnTo>
                    <a:lnTo>
                      <a:pt x="339" y="253"/>
                    </a:lnTo>
                    <a:lnTo>
                      <a:pt x="340" y="253"/>
                    </a:lnTo>
                    <a:lnTo>
                      <a:pt x="341" y="253"/>
                    </a:lnTo>
                    <a:lnTo>
                      <a:pt x="343" y="255"/>
                    </a:lnTo>
                    <a:lnTo>
                      <a:pt x="344" y="256"/>
                    </a:lnTo>
                    <a:lnTo>
                      <a:pt x="346" y="258"/>
                    </a:lnTo>
                    <a:lnTo>
                      <a:pt x="348" y="260"/>
                    </a:lnTo>
                    <a:lnTo>
                      <a:pt x="349" y="261"/>
                    </a:lnTo>
                    <a:lnTo>
                      <a:pt x="353" y="266"/>
                    </a:lnTo>
                    <a:lnTo>
                      <a:pt x="355" y="269"/>
                    </a:lnTo>
                    <a:lnTo>
                      <a:pt x="357" y="271"/>
                    </a:lnTo>
                    <a:lnTo>
                      <a:pt x="358" y="274"/>
                    </a:lnTo>
                    <a:lnTo>
                      <a:pt x="359" y="276"/>
                    </a:lnTo>
                    <a:lnTo>
                      <a:pt x="360" y="279"/>
                    </a:lnTo>
                    <a:lnTo>
                      <a:pt x="363" y="276"/>
                    </a:lnTo>
                    <a:lnTo>
                      <a:pt x="364" y="276"/>
                    </a:lnTo>
                    <a:lnTo>
                      <a:pt x="367" y="276"/>
                    </a:lnTo>
                    <a:lnTo>
                      <a:pt x="371" y="279"/>
                    </a:lnTo>
                    <a:lnTo>
                      <a:pt x="372" y="276"/>
                    </a:lnTo>
                    <a:lnTo>
                      <a:pt x="373" y="276"/>
                    </a:lnTo>
                    <a:lnTo>
                      <a:pt x="374" y="274"/>
                    </a:lnTo>
                    <a:lnTo>
                      <a:pt x="374" y="272"/>
                    </a:lnTo>
                    <a:lnTo>
                      <a:pt x="376" y="270"/>
                    </a:lnTo>
                    <a:lnTo>
                      <a:pt x="376" y="266"/>
                    </a:lnTo>
                    <a:lnTo>
                      <a:pt x="374" y="265"/>
                    </a:lnTo>
                    <a:lnTo>
                      <a:pt x="376" y="264"/>
                    </a:lnTo>
                    <a:lnTo>
                      <a:pt x="377" y="261"/>
                    </a:lnTo>
                    <a:lnTo>
                      <a:pt x="378" y="260"/>
                    </a:lnTo>
                    <a:lnTo>
                      <a:pt x="381" y="260"/>
                    </a:lnTo>
                    <a:lnTo>
                      <a:pt x="382" y="258"/>
                    </a:lnTo>
                    <a:lnTo>
                      <a:pt x="382" y="257"/>
                    </a:lnTo>
                    <a:lnTo>
                      <a:pt x="381" y="256"/>
                    </a:lnTo>
                    <a:lnTo>
                      <a:pt x="381" y="255"/>
                    </a:lnTo>
                    <a:lnTo>
                      <a:pt x="381" y="253"/>
                    </a:lnTo>
                    <a:lnTo>
                      <a:pt x="381" y="252"/>
                    </a:lnTo>
                    <a:lnTo>
                      <a:pt x="378" y="252"/>
                    </a:lnTo>
                    <a:lnTo>
                      <a:pt x="377" y="252"/>
                    </a:lnTo>
                    <a:lnTo>
                      <a:pt x="376" y="251"/>
                    </a:lnTo>
                    <a:lnTo>
                      <a:pt x="376" y="250"/>
                    </a:lnTo>
                    <a:lnTo>
                      <a:pt x="374" y="247"/>
                    </a:lnTo>
                    <a:lnTo>
                      <a:pt x="373" y="247"/>
                    </a:lnTo>
                    <a:lnTo>
                      <a:pt x="372" y="247"/>
                    </a:lnTo>
                    <a:lnTo>
                      <a:pt x="372" y="246"/>
                    </a:lnTo>
                    <a:lnTo>
                      <a:pt x="372" y="245"/>
                    </a:lnTo>
                    <a:lnTo>
                      <a:pt x="372" y="243"/>
                    </a:lnTo>
                    <a:lnTo>
                      <a:pt x="373" y="241"/>
                    </a:lnTo>
                    <a:lnTo>
                      <a:pt x="373" y="238"/>
                    </a:lnTo>
                    <a:lnTo>
                      <a:pt x="373" y="236"/>
                    </a:lnTo>
                    <a:lnTo>
                      <a:pt x="373" y="234"/>
                    </a:lnTo>
                    <a:lnTo>
                      <a:pt x="377" y="228"/>
                    </a:lnTo>
                    <a:lnTo>
                      <a:pt x="378" y="226"/>
                    </a:lnTo>
                    <a:lnTo>
                      <a:pt x="382" y="224"/>
                    </a:lnTo>
                    <a:lnTo>
                      <a:pt x="381" y="224"/>
                    </a:lnTo>
                    <a:lnTo>
                      <a:pt x="378" y="222"/>
                    </a:lnTo>
                    <a:lnTo>
                      <a:pt x="377" y="222"/>
                    </a:lnTo>
                    <a:lnTo>
                      <a:pt x="378" y="213"/>
                    </a:lnTo>
                    <a:lnTo>
                      <a:pt x="378" y="210"/>
                    </a:lnTo>
                    <a:lnTo>
                      <a:pt x="381" y="209"/>
                    </a:lnTo>
                    <a:lnTo>
                      <a:pt x="383" y="206"/>
                    </a:lnTo>
                    <a:lnTo>
                      <a:pt x="386" y="205"/>
                    </a:lnTo>
                    <a:lnTo>
                      <a:pt x="386" y="201"/>
                    </a:lnTo>
                    <a:lnTo>
                      <a:pt x="383" y="200"/>
                    </a:lnTo>
                    <a:lnTo>
                      <a:pt x="381" y="200"/>
                    </a:lnTo>
                    <a:lnTo>
                      <a:pt x="376" y="201"/>
                    </a:lnTo>
                    <a:lnTo>
                      <a:pt x="376" y="200"/>
                    </a:lnTo>
                    <a:lnTo>
                      <a:pt x="376" y="199"/>
                    </a:lnTo>
                    <a:lnTo>
                      <a:pt x="378" y="198"/>
                    </a:lnTo>
                    <a:lnTo>
                      <a:pt x="385" y="193"/>
                    </a:lnTo>
                    <a:lnTo>
                      <a:pt x="386" y="191"/>
                    </a:lnTo>
                    <a:lnTo>
                      <a:pt x="387" y="187"/>
                    </a:lnTo>
                    <a:lnTo>
                      <a:pt x="386" y="185"/>
                    </a:lnTo>
                    <a:lnTo>
                      <a:pt x="385" y="184"/>
                    </a:lnTo>
                    <a:lnTo>
                      <a:pt x="383" y="181"/>
                    </a:lnTo>
                    <a:lnTo>
                      <a:pt x="385" y="179"/>
                    </a:lnTo>
                    <a:lnTo>
                      <a:pt x="386" y="176"/>
                    </a:lnTo>
                    <a:lnTo>
                      <a:pt x="387" y="172"/>
                    </a:lnTo>
                    <a:lnTo>
                      <a:pt x="388" y="171"/>
                    </a:lnTo>
                    <a:lnTo>
                      <a:pt x="390" y="171"/>
                    </a:lnTo>
                    <a:lnTo>
                      <a:pt x="391" y="171"/>
                    </a:lnTo>
                    <a:lnTo>
                      <a:pt x="397" y="170"/>
                    </a:lnTo>
                    <a:lnTo>
                      <a:pt x="400" y="168"/>
                    </a:lnTo>
                    <a:lnTo>
                      <a:pt x="402" y="166"/>
                    </a:lnTo>
                    <a:lnTo>
                      <a:pt x="404" y="163"/>
                    </a:lnTo>
                    <a:lnTo>
                      <a:pt x="406" y="161"/>
                    </a:lnTo>
                    <a:lnTo>
                      <a:pt x="409" y="163"/>
                    </a:lnTo>
                    <a:lnTo>
                      <a:pt x="411" y="165"/>
                    </a:lnTo>
                    <a:lnTo>
                      <a:pt x="412" y="166"/>
                    </a:lnTo>
                    <a:lnTo>
                      <a:pt x="415" y="166"/>
                    </a:lnTo>
                    <a:lnTo>
                      <a:pt x="416" y="163"/>
                    </a:lnTo>
                    <a:lnTo>
                      <a:pt x="417" y="162"/>
                    </a:lnTo>
                    <a:lnTo>
                      <a:pt x="419" y="160"/>
                    </a:lnTo>
                    <a:lnTo>
                      <a:pt x="419" y="156"/>
                    </a:lnTo>
                    <a:lnTo>
                      <a:pt x="420" y="152"/>
                    </a:lnTo>
                    <a:lnTo>
                      <a:pt x="421" y="151"/>
                    </a:lnTo>
                    <a:lnTo>
                      <a:pt x="423" y="149"/>
                    </a:lnTo>
                    <a:lnTo>
                      <a:pt x="424" y="151"/>
                    </a:lnTo>
                    <a:lnTo>
                      <a:pt x="426" y="149"/>
                    </a:lnTo>
                    <a:lnTo>
                      <a:pt x="429" y="149"/>
                    </a:lnTo>
                    <a:lnTo>
                      <a:pt x="431" y="144"/>
                    </a:lnTo>
                    <a:lnTo>
                      <a:pt x="428" y="128"/>
                    </a:lnTo>
                    <a:lnTo>
                      <a:pt x="426" y="128"/>
                    </a:lnTo>
                    <a:lnTo>
                      <a:pt x="423" y="128"/>
                    </a:lnTo>
                    <a:lnTo>
                      <a:pt x="421" y="130"/>
                    </a:lnTo>
                    <a:lnTo>
                      <a:pt x="419" y="132"/>
                    </a:lnTo>
                    <a:lnTo>
                      <a:pt x="415" y="128"/>
                    </a:lnTo>
                    <a:lnTo>
                      <a:pt x="411" y="124"/>
                    </a:lnTo>
                    <a:lnTo>
                      <a:pt x="406" y="123"/>
                    </a:lnTo>
                    <a:lnTo>
                      <a:pt x="405" y="120"/>
                    </a:lnTo>
                    <a:lnTo>
                      <a:pt x="404" y="118"/>
                    </a:lnTo>
                    <a:lnTo>
                      <a:pt x="402" y="119"/>
                    </a:lnTo>
                    <a:lnTo>
                      <a:pt x="400" y="119"/>
                    </a:lnTo>
                    <a:lnTo>
                      <a:pt x="397" y="119"/>
                    </a:lnTo>
                    <a:lnTo>
                      <a:pt x="396" y="115"/>
                    </a:lnTo>
                    <a:lnTo>
                      <a:pt x="392" y="111"/>
                    </a:lnTo>
                    <a:lnTo>
                      <a:pt x="388" y="108"/>
                    </a:lnTo>
                    <a:lnTo>
                      <a:pt x="387" y="105"/>
                    </a:lnTo>
                    <a:lnTo>
                      <a:pt x="387" y="101"/>
                    </a:lnTo>
                    <a:lnTo>
                      <a:pt x="386" y="100"/>
                    </a:lnTo>
                    <a:lnTo>
                      <a:pt x="385" y="96"/>
                    </a:lnTo>
                    <a:lnTo>
                      <a:pt x="378" y="92"/>
                    </a:lnTo>
                    <a:lnTo>
                      <a:pt x="378" y="94"/>
                    </a:lnTo>
                    <a:lnTo>
                      <a:pt x="378" y="96"/>
                    </a:lnTo>
                    <a:lnTo>
                      <a:pt x="377" y="100"/>
                    </a:lnTo>
                    <a:lnTo>
                      <a:pt x="376" y="103"/>
                    </a:lnTo>
                    <a:lnTo>
                      <a:pt x="374" y="103"/>
                    </a:lnTo>
                    <a:lnTo>
                      <a:pt x="373" y="103"/>
                    </a:lnTo>
                    <a:lnTo>
                      <a:pt x="371" y="104"/>
                    </a:lnTo>
                    <a:lnTo>
                      <a:pt x="369" y="105"/>
                    </a:lnTo>
                    <a:lnTo>
                      <a:pt x="369" y="104"/>
                    </a:lnTo>
                    <a:lnTo>
                      <a:pt x="369" y="105"/>
                    </a:lnTo>
                    <a:lnTo>
                      <a:pt x="369" y="104"/>
                    </a:lnTo>
                    <a:lnTo>
                      <a:pt x="367" y="103"/>
                    </a:lnTo>
                    <a:lnTo>
                      <a:pt x="363" y="101"/>
                    </a:lnTo>
                    <a:lnTo>
                      <a:pt x="360" y="100"/>
                    </a:lnTo>
                    <a:lnTo>
                      <a:pt x="357" y="98"/>
                    </a:lnTo>
                    <a:lnTo>
                      <a:pt x="354" y="98"/>
                    </a:lnTo>
                    <a:lnTo>
                      <a:pt x="353" y="96"/>
                    </a:lnTo>
                    <a:lnTo>
                      <a:pt x="354" y="95"/>
                    </a:lnTo>
                    <a:lnTo>
                      <a:pt x="355" y="92"/>
                    </a:lnTo>
                    <a:lnTo>
                      <a:pt x="355" y="91"/>
                    </a:lnTo>
                    <a:lnTo>
                      <a:pt x="354" y="89"/>
                    </a:lnTo>
                    <a:lnTo>
                      <a:pt x="352" y="87"/>
                    </a:lnTo>
                    <a:lnTo>
                      <a:pt x="346" y="82"/>
                    </a:lnTo>
                    <a:lnTo>
                      <a:pt x="345" y="80"/>
                    </a:lnTo>
                    <a:lnTo>
                      <a:pt x="345" y="79"/>
                    </a:lnTo>
                    <a:lnTo>
                      <a:pt x="346" y="77"/>
                    </a:lnTo>
                    <a:lnTo>
                      <a:pt x="349" y="75"/>
                    </a:lnTo>
                    <a:lnTo>
                      <a:pt x="352" y="73"/>
                    </a:lnTo>
                    <a:lnTo>
                      <a:pt x="352" y="71"/>
                    </a:lnTo>
                    <a:lnTo>
                      <a:pt x="349" y="67"/>
                    </a:lnTo>
                    <a:lnTo>
                      <a:pt x="348" y="62"/>
                    </a:lnTo>
                    <a:lnTo>
                      <a:pt x="345" y="62"/>
                    </a:lnTo>
                    <a:lnTo>
                      <a:pt x="341" y="61"/>
                    </a:lnTo>
                    <a:lnTo>
                      <a:pt x="324" y="62"/>
                    </a:lnTo>
                    <a:lnTo>
                      <a:pt x="322" y="62"/>
                    </a:lnTo>
                    <a:lnTo>
                      <a:pt x="317" y="62"/>
                    </a:lnTo>
                    <a:lnTo>
                      <a:pt x="314" y="62"/>
                    </a:lnTo>
                    <a:lnTo>
                      <a:pt x="308" y="61"/>
                    </a:lnTo>
                    <a:lnTo>
                      <a:pt x="302" y="61"/>
                    </a:lnTo>
                    <a:lnTo>
                      <a:pt x="298" y="60"/>
                    </a:lnTo>
                    <a:lnTo>
                      <a:pt x="295" y="58"/>
                    </a:lnTo>
                    <a:lnTo>
                      <a:pt x="288" y="57"/>
                    </a:lnTo>
                    <a:lnTo>
                      <a:pt x="284" y="53"/>
                    </a:lnTo>
                    <a:lnTo>
                      <a:pt x="279" y="52"/>
                    </a:lnTo>
                    <a:lnTo>
                      <a:pt x="274" y="51"/>
                    </a:lnTo>
                    <a:lnTo>
                      <a:pt x="273" y="49"/>
                    </a:lnTo>
                    <a:lnTo>
                      <a:pt x="270" y="48"/>
                    </a:lnTo>
                    <a:lnTo>
                      <a:pt x="269" y="47"/>
                    </a:lnTo>
                    <a:lnTo>
                      <a:pt x="268" y="46"/>
                    </a:lnTo>
                    <a:lnTo>
                      <a:pt x="267" y="43"/>
                    </a:lnTo>
                    <a:lnTo>
                      <a:pt x="259" y="35"/>
                    </a:lnTo>
                    <a:lnTo>
                      <a:pt x="257" y="33"/>
                    </a:lnTo>
                    <a:lnTo>
                      <a:pt x="253" y="28"/>
                    </a:lnTo>
                    <a:lnTo>
                      <a:pt x="250" y="23"/>
                    </a:lnTo>
                    <a:lnTo>
                      <a:pt x="248" y="19"/>
                    </a:lnTo>
                    <a:lnTo>
                      <a:pt x="248" y="18"/>
                    </a:lnTo>
                    <a:lnTo>
                      <a:pt x="245" y="16"/>
                    </a:lnTo>
                    <a:lnTo>
                      <a:pt x="243" y="13"/>
                    </a:lnTo>
                    <a:lnTo>
                      <a:pt x="241" y="13"/>
                    </a:lnTo>
                    <a:lnTo>
                      <a:pt x="240" y="11"/>
                    </a:lnTo>
                    <a:lnTo>
                      <a:pt x="239" y="9"/>
                    </a:lnTo>
                    <a:lnTo>
                      <a:pt x="237" y="4"/>
                    </a:lnTo>
                    <a:lnTo>
                      <a:pt x="236" y="3"/>
                    </a:lnTo>
                    <a:lnTo>
                      <a:pt x="232" y="4"/>
                    </a:lnTo>
                    <a:lnTo>
                      <a:pt x="229" y="5"/>
                    </a:lnTo>
                    <a:lnTo>
                      <a:pt x="226" y="5"/>
                    </a:lnTo>
                    <a:lnTo>
                      <a:pt x="224" y="6"/>
                    </a:lnTo>
                    <a:lnTo>
                      <a:pt x="224" y="8"/>
                    </a:lnTo>
                    <a:lnTo>
                      <a:pt x="224" y="9"/>
                    </a:lnTo>
                    <a:lnTo>
                      <a:pt x="224" y="13"/>
                    </a:lnTo>
                    <a:lnTo>
                      <a:pt x="222" y="13"/>
                    </a:lnTo>
                    <a:lnTo>
                      <a:pt x="221" y="11"/>
                    </a:lnTo>
                    <a:lnTo>
                      <a:pt x="218" y="9"/>
                    </a:lnTo>
                    <a:lnTo>
                      <a:pt x="217" y="9"/>
                    </a:lnTo>
                    <a:lnTo>
                      <a:pt x="215" y="8"/>
                    </a:lnTo>
                    <a:lnTo>
                      <a:pt x="213" y="8"/>
                    </a:lnTo>
                    <a:lnTo>
                      <a:pt x="211" y="6"/>
                    </a:lnTo>
                    <a:lnTo>
                      <a:pt x="208" y="6"/>
                    </a:lnTo>
                    <a:lnTo>
                      <a:pt x="207" y="5"/>
                    </a:lnTo>
                    <a:lnTo>
                      <a:pt x="207" y="4"/>
                    </a:lnTo>
                    <a:lnTo>
                      <a:pt x="205" y="3"/>
                    </a:lnTo>
                    <a:lnTo>
                      <a:pt x="203" y="0"/>
                    </a:lnTo>
                    <a:lnTo>
                      <a:pt x="199" y="1"/>
                    </a:lnTo>
                    <a:lnTo>
                      <a:pt x="198" y="3"/>
                    </a:lnTo>
                    <a:lnTo>
                      <a:pt x="197" y="4"/>
                    </a:lnTo>
                    <a:lnTo>
                      <a:pt x="194" y="5"/>
                    </a:lnTo>
                    <a:lnTo>
                      <a:pt x="192" y="8"/>
                    </a:lnTo>
                    <a:lnTo>
                      <a:pt x="192" y="9"/>
                    </a:lnTo>
                    <a:lnTo>
                      <a:pt x="192" y="13"/>
                    </a:lnTo>
                    <a:lnTo>
                      <a:pt x="191" y="15"/>
                    </a:lnTo>
                    <a:lnTo>
                      <a:pt x="191" y="19"/>
                    </a:lnTo>
                    <a:lnTo>
                      <a:pt x="191" y="20"/>
                    </a:lnTo>
                    <a:lnTo>
                      <a:pt x="192" y="23"/>
                    </a:lnTo>
                    <a:lnTo>
                      <a:pt x="192" y="25"/>
                    </a:lnTo>
                    <a:lnTo>
                      <a:pt x="191" y="25"/>
                    </a:lnTo>
                    <a:lnTo>
                      <a:pt x="189" y="25"/>
                    </a:lnTo>
                    <a:lnTo>
                      <a:pt x="189" y="27"/>
                    </a:lnTo>
                    <a:lnTo>
                      <a:pt x="188" y="28"/>
                    </a:lnTo>
                    <a:lnTo>
                      <a:pt x="184" y="29"/>
                    </a:lnTo>
                    <a:lnTo>
                      <a:pt x="183" y="29"/>
                    </a:lnTo>
                    <a:lnTo>
                      <a:pt x="180" y="29"/>
                    </a:lnTo>
                    <a:lnTo>
                      <a:pt x="178" y="29"/>
                    </a:lnTo>
                    <a:lnTo>
                      <a:pt x="175" y="29"/>
                    </a:lnTo>
                    <a:lnTo>
                      <a:pt x="174" y="29"/>
                    </a:lnTo>
                    <a:lnTo>
                      <a:pt x="169" y="30"/>
                    </a:lnTo>
                    <a:lnTo>
                      <a:pt x="168" y="30"/>
                    </a:lnTo>
                    <a:lnTo>
                      <a:pt x="165" y="30"/>
                    </a:lnTo>
                    <a:lnTo>
                      <a:pt x="168" y="33"/>
                    </a:lnTo>
                    <a:lnTo>
                      <a:pt x="168" y="34"/>
                    </a:lnTo>
                    <a:lnTo>
                      <a:pt x="168" y="35"/>
                    </a:lnTo>
                    <a:lnTo>
                      <a:pt x="167" y="38"/>
                    </a:lnTo>
                    <a:lnTo>
                      <a:pt x="165" y="38"/>
                    </a:lnTo>
                    <a:lnTo>
                      <a:pt x="163" y="38"/>
                    </a:lnTo>
                    <a:lnTo>
                      <a:pt x="161" y="37"/>
                    </a:lnTo>
                    <a:lnTo>
                      <a:pt x="159" y="37"/>
                    </a:lnTo>
                    <a:lnTo>
                      <a:pt x="156" y="38"/>
                    </a:lnTo>
                    <a:lnTo>
                      <a:pt x="155" y="35"/>
                    </a:lnTo>
                    <a:lnTo>
                      <a:pt x="154" y="33"/>
                    </a:lnTo>
                    <a:lnTo>
                      <a:pt x="154" y="32"/>
                    </a:lnTo>
                    <a:lnTo>
                      <a:pt x="153" y="30"/>
                    </a:lnTo>
                    <a:lnTo>
                      <a:pt x="151" y="32"/>
                    </a:lnTo>
                    <a:lnTo>
                      <a:pt x="150" y="33"/>
                    </a:lnTo>
                    <a:lnTo>
                      <a:pt x="148" y="33"/>
                    </a:lnTo>
                    <a:lnTo>
                      <a:pt x="146" y="34"/>
                    </a:lnTo>
                    <a:lnTo>
                      <a:pt x="148" y="35"/>
                    </a:lnTo>
                    <a:lnTo>
                      <a:pt x="149" y="38"/>
                    </a:lnTo>
                    <a:lnTo>
                      <a:pt x="150" y="41"/>
                    </a:lnTo>
                    <a:lnTo>
                      <a:pt x="150" y="43"/>
                    </a:lnTo>
                    <a:lnTo>
                      <a:pt x="151" y="49"/>
                    </a:lnTo>
                    <a:lnTo>
                      <a:pt x="151" y="53"/>
                    </a:lnTo>
                    <a:lnTo>
                      <a:pt x="151" y="57"/>
                    </a:lnTo>
                    <a:lnTo>
                      <a:pt x="150" y="60"/>
                    </a:lnTo>
                    <a:lnTo>
                      <a:pt x="149" y="61"/>
                    </a:lnTo>
                    <a:lnTo>
                      <a:pt x="149" y="63"/>
                    </a:lnTo>
                    <a:lnTo>
                      <a:pt x="150" y="65"/>
                    </a:lnTo>
                    <a:lnTo>
                      <a:pt x="150" y="67"/>
                    </a:lnTo>
                    <a:lnTo>
                      <a:pt x="151" y="71"/>
                    </a:lnTo>
                    <a:lnTo>
                      <a:pt x="153" y="71"/>
                    </a:lnTo>
                    <a:lnTo>
                      <a:pt x="154" y="72"/>
                    </a:lnTo>
                    <a:lnTo>
                      <a:pt x="155" y="73"/>
                    </a:lnTo>
                    <a:lnTo>
                      <a:pt x="159" y="76"/>
                    </a:lnTo>
                    <a:lnTo>
                      <a:pt x="161" y="79"/>
                    </a:lnTo>
                    <a:lnTo>
                      <a:pt x="164" y="80"/>
                    </a:lnTo>
                    <a:lnTo>
                      <a:pt x="165" y="82"/>
                    </a:lnTo>
                    <a:lnTo>
                      <a:pt x="165" y="85"/>
                    </a:lnTo>
                    <a:lnTo>
                      <a:pt x="165" y="86"/>
                    </a:lnTo>
                    <a:lnTo>
                      <a:pt x="164" y="87"/>
                    </a:lnTo>
                    <a:lnTo>
                      <a:pt x="161" y="89"/>
                    </a:lnTo>
                    <a:lnTo>
                      <a:pt x="159" y="90"/>
                    </a:lnTo>
                    <a:lnTo>
                      <a:pt x="156" y="90"/>
                    </a:lnTo>
                    <a:lnTo>
                      <a:pt x="156" y="91"/>
                    </a:lnTo>
                    <a:lnTo>
                      <a:pt x="159" y="92"/>
                    </a:lnTo>
                    <a:lnTo>
                      <a:pt x="155" y="94"/>
                    </a:lnTo>
                    <a:lnTo>
                      <a:pt x="154" y="94"/>
                    </a:lnTo>
                    <a:lnTo>
                      <a:pt x="151" y="95"/>
                    </a:lnTo>
                    <a:lnTo>
                      <a:pt x="149" y="94"/>
                    </a:lnTo>
                    <a:lnTo>
                      <a:pt x="146" y="92"/>
                    </a:lnTo>
                    <a:lnTo>
                      <a:pt x="145" y="91"/>
                    </a:lnTo>
                    <a:lnTo>
                      <a:pt x="145" y="90"/>
                    </a:lnTo>
                    <a:lnTo>
                      <a:pt x="144" y="87"/>
                    </a:lnTo>
                    <a:lnTo>
                      <a:pt x="144" y="86"/>
                    </a:lnTo>
                    <a:lnTo>
                      <a:pt x="141" y="85"/>
                    </a:lnTo>
                    <a:lnTo>
                      <a:pt x="140" y="85"/>
                    </a:lnTo>
                    <a:lnTo>
                      <a:pt x="139" y="86"/>
                    </a:lnTo>
                    <a:lnTo>
                      <a:pt x="139" y="89"/>
                    </a:lnTo>
                    <a:lnTo>
                      <a:pt x="137" y="90"/>
                    </a:lnTo>
                    <a:lnTo>
                      <a:pt x="136" y="90"/>
                    </a:lnTo>
                    <a:lnTo>
                      <a:pt x="135" y="91"/>
                    </a:lnTo>
                    <a:lnTo>
                      <a:pt x="134" y="90"/>
                    </a:lnTo>
                    <a:lnTo>
                      <a:pt x="131" y="89"/>
                    </a:lnTo>
                    <a:lnTo>
                      <a:pt x="130" y="89"/>
                    </a:lnTo>
                    <a:lnTo>
                      <a:pt x="128" y="90"/>
                    </a:lnTo>
                    <a:lnTo>
                      <a:pt x="125" y="92"/>
                    </a:lnTo>
                    <a:lnTo>
                      <a:pt x="122" y="92"/>
                    </a:lnTo>
                    <a:lnTo>
                      <a:pt x="120" y="92"/>
                    </a:lnTo>
                    <a:lnTo>
                      <a:pt x="117" y="92"/>
                    </a:lnTo>
                    <a:lnTo>
                      <a:pt x="116" y="91"/>
                    </a:lnTo>
                    <a:lnTo>
                      <a:pt x="116" y="89"/>
                    </a:lnTo>
                    <a:lnTo>
                      <a:pt x="117" y="86"/>
                    </a:lnTo>
                    <a:lnTo>
                      <a:pt x="117" y="82"/>
                    </a:lnTo>
                    <a:lnTo>
                      <a:pt x="116" y="81"/>
                    </a:lnTo>
                    <a:lnTo>
                      <a:pt x="115" y="79"/>
                    </a:lnTo>
                    <a:lnTo>
                      <a:pt x="113" y="76"/>
                    </a:lnTo>
                    <a:lnTo>
                      <a:pt x="109" y="75"/>
                    </a:lnTo>
                    <a:lnTo>
                      <a:pt x="107" y="75"/>
                    </a:lnTo>
                    <a:lnTo>
                      <a:pt x="106" y="76"/>
                    </a:lnTo>
                    <a:lnTo>
                      <a:pt x="106" y="77"/>
                    </a:lnTo>
                    <a:lnTo>
                      <a:pt x="104" y="80"/>
                    </a:lnTo>
                    <a:lnTo>
                      <a:pt x="103" y="85"/>
                    </a:lnTo>
                    <a:lnTo>
                      <a:pt x="102" y="86"/>
                    </a:lnTo>
                    <a:lnTo>
                      <a:pt x="99" y="86"/>
                    </a:lnTo>
                    <a:lnTo>
                      <a:pt x="97" y="86"/>
                    </a:lnTo>
                    <a:lnTo>
                      <a:pt x="94" y="86"/>
                    </a:lnTo>
                    <a:lnTo>
                      <a:pt x="94" y="87"/>
                    </a:lnTo>
                    <a:lnTo>
                      <a:pt x="94" y="89"/>
                    </a:lnTo>
                    <a:lnTo>
                      <a:pt x="93" y="90"/>
                    </a:lnTo>
                    <a:lnTo>
                      <a:pt x="92" y="89"/>
                    </a:lnTo>
                    <a:lnTo>
                      <a:pt x="90" y="87"/>
                    </a:lnTo>
                    <a:lnTo>
                      <a:pt x="88" y="86"/>
                    </a:lnTo>
                    <a:lnTo>
                      <a:pt x="85" y="87"/>
                    </a:lnTo>
                    <a:lnTo>
                      <a:pt x="84" y="86"/>
                    </a:lnTo>
                    <a:lnTo>
                      <a:pt x="80" y="85"/>
                    </a:lnTo>
                    <a:lnTo>
                      <a:pt x="79" y="81"/>
                    </a:lnTo>
                    <a:lnTo>
                      <a:pt x="77" y="79"/>
                    </a:lnTo>
                    <a:lnTo>
                      <a:pt x="75" y="77"/>
                    </a:lnTo>
                    <a:lnTo>
                      <a:pt x="74" y="76"/>
                    </a:lnTo>
                    <a:lnTo>
                      <a:pt x="73" y="75"/>
                    </a:lnTo>
                    <a:lnTo>
                      <a:pt x="70" y="73"/>
                    </a:lnTo>
                    <a:lnTo>
                      <a:pt x="69" y="73"/>
                    </a:lnTo>
                    <a:lnTo>
                      <a:pt x="66" y="76"/>
                    </a:lnTo>
                    <a:lnTo>
                      <a:pt x="69" y="77"/>
                    </a:lnTo>
                    <a:lnTo>
                      <a:pt x="69" y="80"/>
                    </a:lnTo>
                    <a:lnTo>
                      <a:pt x="69" y="82"/>
                    </a:lnTo>
                    <a:lnTo>
                      <a:pt x="66" y="82"/>
                    </a:lnTo>
                    <a:lnTo>
                      <a:pt x="64" y="82"/>
                    </a:lnTo>
                    <a:lnTo>
                      <a:pt x="63" y="81"/>
                    </a:lnTo>
                    <a:lnTo>
                      <a:pt x="60" y="81"/>
                    </a:lnTo>
                    <a:lnTo>
                      <a:pt x="58" y="80"/>
                    </a:lnTo>
                    <a:lnTo>
                      <a:pt x="54" y="80"/>
                    </a:lnTo>
                    <a:lnTo>
                      <a:pt x="50" y="80"/>
                    </a:lnTo>
                    <a:lnTo>
                      <a:pt x="49" y="80"/>
                    </a:lnTo>
                    <a:lnTo>
                      <a:pt x="49" y="81"/>
                    </a:lnTo>
                    <a:lnTo>
                      <a:pt x="50" y="82"/>
                    </a:lnTo>
                    <a:lnTo>
                      <a:pt x="51" y="85"/>
                    </a:lnTo>
                    <a:lnTo>
                      <a:pt x="50" y="86"/>
                    </a:lnTo>
                    <a:lnTo>
                      <a:pt x="49" y="86"/>
                    </a:lnTo>
                    <a:lnTo>
                      <a:pt x="47" y="87"/>
                    </a:lnTo>
                    <a:lnTo>
                      <a:pt x="44" y="89"/>
                    </a:lnTo>
                    <a:lnTo>
                      <a:pt x="41" y="90"/>
                    </a:lnTo>
                    <a:lnTo>
                      <a:pt x="39" y="92"/>
                    </a:lnTo>
                    <a:lnTo>
                      <a:pt x="39" y="94"/>
                    </a:lnTo>
                    <a:lnTo>
                      <a:pt x="39" y="95"/>
                    </a:lnTo>
                    <a:lnTo>
                      <a:pt x="44" y="96"/>
                    </a:lnTo>
                    <a:lnTo>
                      <a:pt x="44" y="98"/>
                    </a:lnTo>
                    <a:lnTo>
                      <a:pt x="44" y="100"/>
                    </a:lnTo>
                    <a:lnTo>
                      <a:pt x="44" y="103"/>
                    </a:lnTo>
                    <a:lnTo>
                      <a:pt x="42" y="104"/>
                    </a:lnTo>
                    <a:lnTo>
                      <a:pt x="40" y="104"/>
                    </a:lnTo>
                    <a:lnTo>
                      <a:pt x="36" y="103"/>
                    </a:lnTo>
                    <a:lnTo>
                      <a:pt x="33" y="101"/>
                    </a:lnTo>
                    <a:lnTo>
                      <a:pt x="32" y="100"/>
                    </a:lnTo>
                    <a:lnTo>
                      <a:pt x="28" y="96"/>
                    </a:lnTo>
                    <a:lnTo>
                      <a:pt x="26" y="94"/>
                    </a:lnTo>
                    <a:lnTo>
                      <a:pt x="22" y="92"/>
                    </a:lnTo>
                    <a:lnTo>
                      <a:pt x="21" y="91"/>
                    </a:lnTo>
                    <a:lnTo>
                      <a:pt x="19" y="90"/>
                    </a:lnTo>
                    <a:lnTo>
                      <a:pt x="17" y="91"/>
                    </a:lnTo>
                    <a:lnTo>
                      <a:pt x="14" y="92"/>
                    </a:lnTo>
                    <a:lnTo>
                      <a:pt x="9" y="98"/>
                    </a:lnTo>
                    <a:lnTo>
                      <a:pt x="9" y="9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1" name="Freeform 251">
                <a:extLst>
                  <a:ext uri="{FF2B5EF4-FFF2-40B4-BE49-F238E27FC236}">
                    <a16:creationId xmlns:a16="http://schemas.microsoft.com/office/drawing/2014/main" id="{98E40CD4-5045-4952-93AD-91BCB6179005}"/>
                  </a:ext>
                </a:extLst>
              </p:cNvPr>
              <p:cNvSpPr>
                <a:spLocks/>
              </p:cNvSpPr>
              <p:nvPr/>
            </p:nvSpPr>
            <p:spPr bwMode="auto">
              <a:xfrm>
                <a:off x="4894263" y="3154363"/>
                <a:ext cx="558800" cy="363538"/>
              </a:xfrm>
              <a:custGeom>
                <a:avLst/>
                <a:gdLst>
                  <a:gd name="T0" fmla="*/ 255 w 352"/>
                  <a:gd name="T1" fmla="*/ 62 h 229"/>
                  <a:gd name="T2" fmla="*/ 227 w 352"/>
                  <a:gd name="T3" fmla="*/ 69 h 229"/>
                  <a:gd name="T4" fmla="*/ 198 w 352"/>
                  <a:gd name="T5" fmla="*/ 69 h 229"/>
                  <a:gd name="T6" fmla="*/ 177 w 352"/>
                  <a:gd name="T7" fmla="*/ 70 h 229"/>
                  <a:gd name="T8" fmla="*/ 158 w 352"/>
                  <a:gd name="T9" fmla="*/ 68 h 229"/>
                  <a:gd name="T10" fmla="*/ 141 w 352"/>
                  <a:gd name="T11" fmla="*/ 65 h 229"/>
                  <a:gd name="T12" fmla="*/ 122 w 352"/>
                  <a:gd name="T13" fmla="*/ 55 h 229"/>
                  <a:gd name="T14" fmla="*/ 87 w 352"/>
                  <a:gd name="T15" fmla="*/ 30 h 229"/>
                  <a:gd name="T16" fmla="*/ 58 w 352"/>
                  <a:gd name="T17" fmla="*/ 3 h 229"/>
                  <a:gd name="T18" fmla="*/ 44 w 352"/>
                  <a:gd name="T19" fmla="*/ 8 h 229"/>
                  <a:gd name="T20" fmla="*/ 39 w 352"/>
                  <a:gd name="T21" fmla="*/ 13 h 229"/>
                  <a:gd name="T22" fmla="*/ 42 w 352"/>
                  <a:gd name="T23" fmla="*/ 26 h 229"/>
                  <a:gd name="T24" fmla="*/ 34 w 352"/>
                  <a:gd name="T25" fmla="*/ 46 h 229"/>
                  <a:gd name="T26" fmla="*/ 25 w 352"/>
                  <a:gd name="T27" fmla="*/ 57 h 229"/>
                  <a:gd name="T28" fmla="*/ 21 w 352"/>
                  <a:gd name="T29" fmla="*/ 83 h 229"/>
                  <a:gd name="T30" fmla="*/ 9 w 352"/>
                  <a:gd name="T31" fmla="*/ 95 h 229"/>
                  <a:gd name="T32" fmla="*/ 11 w 352"/>
                  <a:gd name="T33" fmla="*/ 107 h 229"/>
                  <a:gd name="T34" fmla="*/ 1 w 352"/>
                  <a:gd name="T35" fmla="*/ 119 h 229"/>
                  <a:gd name="T36" fmla="*/ 11 w 352"/>
                  <a:gd name="T37" fmla="*/ 131 h 229"/>
                  <a:gd name="T38" fmla="*/ 25 w 352"/>
                  <a:gd name="T39" fmla="*/ 150 h 229"/>
                  <a:gd name="T40" fmla="*/ 39 w 352"/>
                  <a:gd name="T41" fmla="*/ 162 h 229"/>
                  <a:gd name="T42" fmla="*/ 54 w 352"/>
                  <a:gd name="T43" fmla="*/ 162 h 229"/>
                  <a:gd name="T44" fmla="*/ 73 w 352"/>
                  <a:gd name="T45" fmla="*/ 159 h 229"/>
                  <a:gd name="T46" fmla="*/ 87 w 352"/>
                  <a:gd name="T47" fmla="*/ 174 h 229"/>
                  <a:gd name="T48" fmla="*/ 101 w 352"/>
                  <a:gd name="T49" fmla="*/ 183 h 229"/>
                  <a:gd name="T50" fmla="*/ 118 w 352"/>
                  <a:gd name="T51" fmla="*/ 192 h 229"/>
                  <a:gd name="T52" fmla="*/ 108 w 352"/>
                  <a:gd name="T53" fmla="*/ 209 h 229"/>
                  <a:gd name="T54" fmla="*/ 119 w 352"/>
                  <a:gd name="T55" fmla="*/ 217 h 229"/>
                  <a:gd name="T56" fmla="*/ 137 w 352"/>
                  <a:gd name="T57" fmla="*/ 216 h 229"/>
                  <a:gd name="T58" fmla="*/ 156 w 352"/>
                  <a:gd name="T59" fmla="*/ 229 h 229"/>
                  <a:gd name="T60" fmla="*/ 155 w 352"/>
                  <a:gd name="T61" fmla="*/ 219 h 229"/>
                  <a:gd name="T62" fmla="*/ 167 w 352"/>
                  <a:gd name="T63" fmla="*/ 209 h 229"/>
                  <a:gd name="T64" fmla="*/ 176 w 352"/>
                  <a:gd name="T65" fmla="*/ 206 h 229"/>
                  <a:gd name="T66" fmla="*/ 182 w 352"/>
                  <a:gd name="T67" fmla="*/ 201 h 229"/>
                  <a:gd name="T68" fmla="*/ 195 w 352"/>
                  <a:gd name="T69" fmla="*/ 206 h 229"/>
                  <a:gd name="T70" fmla="*/ 209 w 352"/>
                  <a:gd name="T71" fmla="*/ 215 h 229"/>
                  <a:gd name="T72" fmla="*/ 219 w 352"/>
                  <a:gd name="T73" fmla="*/ 209 h 229"/>
                  <a:gd name="T74" fmla="*/ 231 w 352"/>
                  <a:gd name="T75" fmla="*/ 204 h 229"/>
                  <a:gd name="T76" fmla="*/ 236 w 352"/>
                  <a:gd name="T77" fmla="*/ 217 h 229"/>
                  <a:gd name="T78" fmla="*/ 251 w 352"/>
                  <a:gd name="T79" fmla="*/ 216 h 229"/>
                  <a:gd name="T80" fmla="*/ 260 w 352"/>
                  <a:gd name="T81" fmla="*/ 211 h 229"/>
                  <a:gd name="T82" fmla="*/ 270 w 352"/>
                  <a:gd name="T83" fmla="*/ 219 h 229"/>
                  <a:gd name="T84" fmla="*/ 280 w 352"/>
                  <a:gd name="T85" fmla="*/ 212 h 229"/>
                  <a:gd name="T86" fmla="*/ 271 w 352"/>
                  <a:gd name="T87" fmla="*/ 198 h 229"/>
                  <a:gd name="T88" fmla="*/ 265 w 352"/>
                  <a:gd name="T89" fmla="*/ 186 h 229"/>
                  <a:gd name="T90" fmla="*/ 265 w 352"/>
                  <a:gd name="T91" fmla="*/ 163 h 229"/>
                  <a:gd name="T92" fmla="*/ 270 w 352"/>
                  <a:gd name="T93" fmla="*/ 157 h 229"/>
                  <a:gd name="T94" fmla="*/ 281 w 352"/>
                  <a:gd name="T95" fmla="*/ 163 h 229"/>
                  <a:gd name="T96" fmla="*/ 285 w 352"/>
                  <a:gd name="T97" fmla="*/ 155 h 229"/>
                  <a:gd name="T98" fmla="*/ 304 w 352"/>
                  <a:gd name="T99" fmla="*/ 153 h 229"/>
                  <a:gd name="T100" fmla="*/ 307 w 352"/>
                  <a:gd name="T101" fmla="*/ 144 h 229"/>
                  <a:gd name="T102" fmla="*/ 314 w 352"/>
                  <a:gd name="T103" fmla="*/ 128 h 229"/>
                  <a:gd name="T104" fmla="*/ 327 w 352"/>
                  <a:gd name="T105" fmla="*/ 131 h 229"/>
                  <a:gd name="T106" fmla="*/ 340 w 352"/>
                  <a:gd name="T107" fmla="*/ 138 h 229"/>
                  <a:gd name="T108" fmla="*/ 352 w 352"/>
                  <a:gd name="T109" fmla="*/ 128 h 229"/>
                  <a:gd name="T110" fmla="*/ 326 w 352"/>
                  <a:gd name="T111" fmla="*/ 106 h 229"/>
                  <a:gd name="T112" fmla="*/ 305 w 352"/>
                  <a:gd name="T113" fmla="*/ 83 h 229"/>
                  <a:gd name="T114" fmla="*/ 295 w 352"/>
                  <a:gd name="T115" fmla="*/ 69 h 229"/>
                  <a:gd name="T116" fmla="*/ 291 w 352"/>
                  <a:gd name="T117" fmla="*/ 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 h="229">
                    <a:moveTo>
                      <a:pt x="271" y="51"/>
                    </a:moveTo>
                    <a:lnTo>
                      <a:pt x="269" y="51"/>
                    </a:lnTo>
                    <a:lnTo>
                      <a:pt x="267" y="54"/>
                    </a:lnTo>
                    <a:lnTo>
                      <a:pt x="265" y="54"/>
                    </a:lnTo>
                    <a:lnTo>
                      <a:pt x="260" y="55"/>
                    </a:lnTo>
                    <a:lnTo>
                      <a:pt x="257" y="57"/>
                    </a:lnTo>
                    <a:lnTo>
                      <a:pt x="255" y="62"/>
                    </a:lnTo>
                    <a:lnTo>
                      <a:pt x="252" y="64"/>
                    </a:lnTo>
                    <a:lnTo>
                      <a:pt x="251" y="67"/>
                    </a:lnTo>
                    <a:lnTo>
                      <a:pt x="248" y="67"/>
                    </a:lnTo>
                    <a:lnTo>
                      <a:pt x="242" y="65"/>
                    </a:lnTo>
                    <a:lnTo>
                      <a:pt x="239" y="67"/>
                    </a:lnTo>
                    <a:lnTo>
                      <a:pt x="234" y="68"/>
                    </a:lnTo>
                    <a:lnTo>
                      <a:pt x="227" y="69"/>
                    </a:lnTo>
                    <a:lnTo>
                      <a:pt x="220" y="69"/>
                    </a:lnTo>
                    <a:lnTo>
                      <a:pt x="220" y="68"/>
                    </a:lnTo>
                    <a:lnTo>
                      <a:pt x="215" y="68"/>
                    </a:lnTo>
                    <a:lnTo>
                      <a:pt x="208" y="68"/>
                    </a:lnTo>
                    <a:lnTo>
                      <a:pt x="204" y="68"/>
                    </a:lnTo>
                    <a:lnTo>
                      <a:pt x="201" y="68"/>
                    </a:lnTo>
                    <a:lnTo>
                      <a:pt x="198" y="69"/>
                    </a:lnTo>
                    <a:lnTo>
                      <a:pt x="195" y="70"/>
                    </a:lnTo>
                    <a:lnTo>
                      <a:pt x="194" y="70"/>
                    </a:lnTo>
                    <a:lnTo>
                      <a:pt x="190" y="70"/>
                    </a:lnTo>
                    <a:lnTo>
                      <a:pt x="182" y="68"/>
                    </a:lnTo>
                    <a:lnTo>
                      <a:pt x="181" y="68"/>
                    </a:lnTo>
                    <a:lnTo>
                      <a:pt x="179" y="69"/>
                    </a:lnTo>
                    <a:lnTo>
                      <a:pt x="177" y="70"/>
                    </a:lnTo>
                    <a:lnTo>
                      <a:pt x="174" y="73"/>
                    </a:lnTo>
                    <a:lnTo>
                      <a:pt x="170" y="73"/>
                    </a:lnTo>
                    <a:lnTo>
                      <a:pt x="165" y="73"/>
                    </a:lnTo>
                    <a:lnTo>
                      <a:pt x="161" y="73"/>
                    </a:lnTo>
                    <a:lnTo>
                      <a:pt x="158" y="72"/>
                    </a:lnTo>
                    <a:lnTo>
                      <a:pt x="158" y="70"/>
                    </a:lnTo>
                    <a:lnTo>
                      <a:pt x="158" y="68"/>
                    </a:lnTo>
                    <a:lnTo>
                      <a:pt x="157" y="67"/>
                    </a:lnTo>
                    <a:lnTo>
                      <a:pt x="152" y="68"/>
                    </a:lnTo>
                    <a:lnTo>
                      <a:pt x="151" y="67"/>
                    </a:lnTo>
                    <a:lnTo>
                      <a:pt x="148" y="67"/>
                    </a:lnTo>
                    <a:lnTo>
                      <a:pt x="146" y="65"/>
                    </a:lnTo>
                    <a:lnTo>
                      <a:pt x="143" y="65"/>
                    </a:lnTo>
                    <a:lnTo>
                      <a:pt x="141" y="65"/>
                    </a:lnTo>
                    <a:lnTo>
                      <a:pt x="137" y="67"/>
                    </a:lnTo>
                    <a:lnTo>
                      <a:pt x="133" y="65"/>
                    </a:lnTo>
                    <a:lnTo>
                      <a:pt x="132" y="64"/>
                    </a:lnTo>
                    <a:lnTo>
                      <a:pt x="129" y="62"/>
                    </a:lnTo>
                    <a:lnTo>
                      <a:pt x="127" y="59"/>
                    </a:lnTo>
                    <a:lnTo>
                      <a:pt x="123" y="57"/>
                    </a:lnTo>
                    <a:lnTo>
                      <a:pt x="122" y="55"/>
                    </a:lnTo>
                    <a:lnTo>
                      <a:pt x="119" y="53"/>
                    </a:lnTo>
                    <a:lnTo>
                      <a:pt x="118" y="53"/>
                    </a:lnTo>
                    <a:lnTo>
                      <a:pt x="114" y="51"/>
                    </a:lnTo>
                    <a:lnTo>
                      <a:pt x="106" y="48"/>
                    </a:lnTo>
                    <a:lnTo>
                      <a:pt x="100" y="41"/>
                    </a:lnTo>
                    <a:lnTo>
                      <a:pt x="92" y="36"/>
                    </a:lnTo>
                    <a:lnTo>
                      <a:pt x="87" y="30"/>
                    </a:lnTo>
                    <a:lnTo>
                      <a:pt x="85" y="29"/>
                    </a:lnTo>
                    <a:lnTo>
                      <a:pt x="76" y="22"/>
                    </a:lnTo>
                    <a:lnTo>
                      <a:pt x="71" y="19"/>
                    </a:lnTo>
                    <a:lnTo>
                      <a:pt x="67" y="17"/>
                    </a:lnTo>
                    <a:lnTo>
                      <a:pt x="66" y="12"/>
                    </a:lnTo>
                    <a:lnTo>
                      <a:pt x="61" y="7"/>
                    </a:lnTo>
                    <a:lnTo>
                      <a:pt x="58" y="3"/>
                    </a:lnTo>
                    <a:lnTo>
                      <a:pt x="57" y="2"/>
                    </a:lnTo>
                    <a:lnTo>
                      <a:pt x="56" y="0"/>
                    </a:lnTo>
                    <a:lnTo>
                      <a:pt x="54" y="0"/>
                    </a:lnTo>
                    <a:lnTo>
                      <a:pt x="49" y="0"/>
                    </a:lnTo>
                    <a:lnTo>
                      <a:pt x="43" y="2"/>
                    </a:lnTo>
                    <a:lnTo>
                      <a:pt x="43" y="6"/>
                    </a:lnTo>
                    <a:lnTo>
                      <a:pt x="44" y="8"/>
                    </a:lnTo>
                    <a:lnTo>
                      <a:pt x="44" y="11"/>
                    </a:lnTo>
                    <a:lnTo>
                      <a:pt x="43" y="12"/>
                    </a:lnTo>
                    <a:lnTo>
                      <a:pt x="42" y="13"/>
                    </a:lnTo>
                    <a:lnTo>
                      <a:pt x="40" y="10"/>
                    </a:lnTo>
                    <a:lnTo>
                      <a:pt x="39" y="10"/>
                    </a:lnTo>
                    <a:lnTo>
                      <a:pt x="39" y="11"/>
                    </a:lnTo>
                    <a:lnTo>
                      <a:pt x="39" y="13"/>
                    </a:lnTo>
                    <a:lnTo>
                      <a:pt x="39" y="15"/>
                    </a:lnTo>
                    <a:lnTo>
                      <a:pt x="38" y="20"/>
                    </a:lnTo>
                    <a:lnTo>
                      <a:pt x="39" y="20"/>
                    </a:lnTo>
                    <a:lnTo>
                      <a:pt x="40" y="21"/>
                    </a:lnTo>
                    <a:lnTo>
                      <a:pt x="40" y="24"/>
                    </a:lnTo>
                    <a:lnTo>
                      <a:pt x="42" y="25"/>
                    </a:lnTo>
                    <a:lnTo>
                      <a:pt x="42" y="26"/>
                    </a:lnTo>
                    <a:lnTo>
                      <a:pt x="42" y="27"/>
                    </a:lnTo>
                    <a:lnTo>
                      <a:pt x="38" y="32"/>
                    </a:lnTo>
                    <a:lnTo>
                      <a:pt x="37" y="34"/>
                    </a:lnTo>
                    <a:lnTo>
                      <a:pt x="34" y="35"/>
                    </a:lnTo>
                    <a:lnTo>
                      <a:pt x="34" y="39"/>
                    </a:lnTo>
                    <a:lnTo>
                      <a:pt x="34" y="43"/>
                    </a:lnTo>
                    <a:lnTo>
                      <a:pt x="34" y="46"/>
                    </a:lnTo>
                    <a:lnTo>
                      <a:pt x="33" y="48"/>
                    </a:lnTo>
                    <a:lnTo>
                      <a:pt x="32" y="49"/>
                    </a:lnTo>
                    <a:lnTo>
                      <a:pt x="29" y="50"/>
                    </a:lnTo>
                    <a:lnTo>
                      <a:pt x="28" y="51"/>
                    </a:lnTo>
                    <a:lnTo>
                      <a:pt x="28" y="54"/>
                    </a:lnTo>
                    <a:lnTo>
                      <a:pt x="26" y="55"/>
                    </a:lnTo>
                    <a:lnTo>
                      <a:pt x="25" y="57"/>
                    </a:lnTo>
                    <a:lnTo>
                      <a:pt x="26" y="59"/>
                    </a:lnTo>
                    <a:lnTo>
                      <a:pt x="25" y="64"/>
                    </a:lnTo>
                    <a:lnTo>
                      <a:pt x="23" y="68"/>
                    </a:lnTo>
                    <a:lnTo>
                      <a:pt x="19" y="77"/>
                    </a:lnTo>
                    <a:lnTo>
                      <a:pt x="18" y="79"/>
                    </a:lnTo>
                    <a:lnTo>
                      <a:pt x="18" y="81"/>
                    </a:lnTo>
                    <a:lnTo>
                      <a:pt x="21" y="83"/>
                    </a:lnTo>
                    <a:lnTo>
                      <a:pt x="21" y="84"/>
                    </a:lnTo>
                    <a:lnTo>
                      <a:pt x="19" y="88"/>
                    </a:lnTo>
                    <a:lnTo>
                      <a:pt x="18" y="89"/>
                    </a:lnTo>
                    <a:lnTo>
                      <a:pt x="15" y="89"/>
                    </a:lnTo>
                    <a:lnTo>
                      <a:pt x="13" y="89"/>
                    </a:lnTo>
                    <a:lnTo>
                      <a:pt x="10" y="92"/>
                    </a:lnTo>
                    <a:lnTo>
                      <a:pt x="9" y="95"/>
                    </a:lnTo>
                    <a:lnTo>
                      <a:pt x="10" y="96"/>
                    </a:lnTo>
                    <a:lnTo>
                      <a:pt x="14" y="96"/>
                    </a:lnTo>
                    <a:lnTo>
                      <a:pt x="15" y="97"/>
                    </a:lnTo>
                    <a:lnTo>
                      <a:pt x="15" y="98"/>
                    </a:lnTo>
                    <a:lnTo>
                      <a:pt x="13" y="102"/>
                    </a:lnTo>
                    <a:lnTo>
                      <a:pt x="11" y="106"/>
                    </a:lnTo>
                    <a:lnTo>
                      <a:pt x="11" y="107"/>
                    </a:lnTo>
                    <a:lnTo>
                      <a:pt x="11" y="108"/>
                    </a:lnTo>
                    <a:lnTo>
                      <a:pt x="7" y="111"/>
                    </a:lnTo>
                    <a:lnTo>
                      <a:pt x="2" y="114"/>
                    </a:lnTo>
                    <a:lnTo>
                      <a:pt x="1" y="115"/>
                    </a:lnTo>
                    <a:lnTo>
                      <a:pt x="0" y="117"/>
                    </a:lnTo>
                    <a:lnTo>
                      <a:pt x="0" y="117"/>
                    </a:lnTo>
                    <a:lnTo>
                      <a:pt x="1" y="119"/>
                    </a:lnTo>
                    <a:lnTo>
                      <a:pt x="4" y="119"/>
                    </a:lnTo>
                    <a:lnTo>
                      <a:pt x="7" y="121"/>
                    </a:lnTo>
                    <a:lnTo>
                      <a:pt x="9" y="122"/>
                    </a:lnTo>
                    <a:lnTo>
                      <a:pt x="9" y="125"/>
                    </a:lnTo>
                    <a:lnTo>
                      <a:pt x="9" y="126"/>
                    </a:lnTo>
                    <a:lnTo>
                      <a:pt x="10" y="129"/>
                    </a:lnTo>
                    <a:lnTo>
                      <a:pt x="11" y="131"/>
                    </a:lnTo>
                    <a:lnTo>
                      <a:pt x="14" y="133"/>
                    </a:lnTo>
                    <a:lnTo>
                      <a:pt x="15" y="136"/>
                    </a:lnTo>
                    <a:lnTo>
                      <a:pt x="15" y="138"/>
                    </a:lnTo>
                    <a:lnTo>
                      <a:pt x="16" y="141"/>
                    </a:lnTo>
                    <a:lnTo>
                      <a:pt x="18" y="143"/>
                    </a:lnTo>
                    <a:lnTo>
                      <a:pt x="23" y="148"/>
                    </a:lnTo>
                    <a:lnTo>
                      <a:pt x="25" y="150"/>
                    </a:lnTo>
                    <a:lnTo>
                      <a:pt x="29" y="154"/>
                    </a:lnTo>
                    <a:lnTo>
                      <a:pt x="32" y="155"/>
                    </a:lnTo>
                    <a:lnTo>
                      <a:pt x="33" y="158"/>
                    </a:lnTo>
                    <a:lnTo>
                      <a:pt x="33" y="160"/>
                    </a:lnTo>
                    <a:lnTo>
                      <a:pt x="33" y="162"/>
                    </a:lnTo>
                    <a:lnTo>
                      <a:pt x="37" y="162"/>
                    </a:lnTo>
                    <a:lnTo>
                      <a:pt x="39" y="162"/>
                    </a:lnTo>
                    <a:lnTo>
                      <a:pt x="42" y="163"/>
                    </a:lnTo>
                    <a:lnTo>
                      <a:pt x="44" y="167"/>
                    </a:lnTo>
                    <a:lnTo>
                      <a:pt x="48" y="167"/>
                    </a:lnTo>
                    <a:lnTo>
                      <a:pt x="48" y="167"/>
                    </a:lnTo>
                    <a:lnTo>
                      <a:pt x="48" y="167"/>
                    </a:lnTo>
                    <a:lnTo>
                      <a:pt x="52" y="166"/>
                    </a:lnTo>
                    <a:lnTo>
                      <a:pt x="54" y="162"/>
                    </a:lnTo>
                    <a:lnTo>
                      <a:pt x="57" y="159"/>
                    </a:lnTo>
                    <a:lnTo>
                      <a:pt x="61" y="158"/>
                    </a:lnTo>
                    <a:lnTo>
                      <a:pt x="63" y="155"/>
                    </a:lnTo>
                    <a:lnTo>
                      <a:pt x="67" y="155"/>
                    </a:lnTo>
                    <a:lnTo>
                      <a:pt x="70" y="155"/>
                    </a:lnTo>
                    <a:lnTo>
                      <a:pt x="71" y="158"/>
                    </a:lnTo>
                    <a:lnTo>
                      <a:pt x="73" y="159"/>
                    </a:lnTo>
                    <a:lnTo>
                      <a:pt x="75" y="162"/>
                    </a:lnTo>
                    <a:lnTo>
                      <a:pt x="77" y="166"/>
                    </a:lnTo>
                    <a:lnTo>
                      <a:pt x="82" y="168"/>
                    </a:lnTo>
                    <a:lnTo>
                      <a:pt x="85" y="171"/>
                    </a:lnTo>
                    <a:lnTo>
                      <a:pt x="87" y="172"/>
                    </a:lnTo>
                    <a:lnTo>
                      <a:pt x="87" y="173"/>
                    </a:lnTo>
                    <a:lnTo>
                      <a:pt x="87" y="174"/>
                    </a:lnTo>
                    <a:lnTo>
                      <a:pt x="86" y="176"/>
                    </a:lnTo>
                    <a:lnTo>
                      <a:pt x="86" y="178"/>
                    </a:lnTo>
                    <a:lnTo>
                      <a:pt x="87" y="182"/>
                    </a:lnTo>
                    <a:lnTo>
                      <a:pt x="89" y="183"/>
                    </a:lnTo>
                    <a:lnTo>
                      <a:pt x="91" y="183"/>
                    </a:lnTo>
                    <a:lnTo>
                      <a:pt x="96" y="183"/>
                    </a:lnTo>
                    <a:lnTo>
                      <a:pt x="101" y="183"/>
                    </a:lnTo>
                    <a:lnTo>
                      <a:pt x="105" y="186"/>
                    </a:lnTo>
                    <a:lnTo>
                      <a:pt x="110" y="186"/>
                    </a:lnTo>
                    <a:lnTo>
                      <a:pt x="113" y="187"/>
                    </a:lnTo>
                    <a:lnTo>
                      <a:pt x="114" y="187"/>
                    </a:lnTo>
                    <a:lnTo>
                      <a:pt x="115" y="188"/>
                    </a:lnTo>
                    <a:lnTo>
                      <a:pt x="118" y="190"/>
                    </a:lnTo>
                    <a:lnTo>
                      <a:pt x="118" y="192"/>
                    </a:lnTo>
                    <a:lnTo>
                      <a:pt x="119" y="196"/>
                    </a:lnTo>
                    <a:lnTo>
                      <a:pt x="119" y="197"/>
                    </a:lnTo>
                    <a:lnTo>
                      <a:pt x="118" y="200"/>
                    </a:lnTo>
                    <a:lnTo>
                      <a:pt x="114" y="204"/>
                    </a:lnTo>
                    <a:lnTo>
                      <a:pt x="111" y="205"/>
                    </a:lnTo>
                    <a:lnTo>
                      <a:pt x="108" y="206"/>
                    </a:lnTo>
                    <a:lnTo>
                      <a:pt x="108" y="209"/>
                    </a:lnTo>
                    <a:lnTo>
                      <a:pt x="106" y="211"/>
                    </a:lnTo>
                    <a:lnTo>
                      <a:pt x="108" y="211"/>
                    </a:lnTo>
                    <a:lnTo>
                      <a:pt x="111" y="212"/>
                    </a:lnTo>
                    <a:lnTo>
                      <a:pt x="113" y="212"/>
                    </a:lnTo>
                    <a:lnTo>
                      <a:pt x="115" y="214"/>
                    </a:lnTo>
                    <a:lnTo>
                      <a:pt x="118" y="214"/>
                    </a:lnTo>
                    <a:lnTo>
                      <a:pt x="119" y="217"/>
                    </a:lnTo>
                    <a:lnTo>
                      <a:pt x="120" y="219"/>
                    </a:lnTo>
                    <a:lnTo>
                      <a:pt x="125" y="223"/>
                    </a:lnTo>
                    <a:lnTo>
                      <a:pt x="125" y="223"/>
                    </a:lnTo>
                    <a:lnTo>
                      <a:pt x="130" y="217"/>
                    </a:lnTo>
                    <a:lnTo>
                      <a:pt x="133" y="216"/>
                    </a:lnTo>
                    <a:lnTo>
                      <a:pt x="135" y="215"/>
                    </a:lnTo>
                    <a:lnTo>
                      <a:pt x="137" y="216"/>
                    </a:lnTo>
                    <a:lnTo>
                      <a:pt x="138" y="217"/>
                    </a:lnTo>
                    <a:lnTo>
                      <a:pt x="142" y="219"/>
                    </a:lnTo>
                    <a:lnTo>
                      <a:pt x="144" y="221"/>
                    </a:lnTo>
                    <a:lnTo>
                      <a:pt x="148" y="225"/>
                    </a:lnTo>
                    <a:lnTo>
                      <a:pt x="149" y="226"/>
                    </a:lnTo>
                    <a:lnTo>
                      <a:pt x="152" y="228"/>
                    </a:lnTo>
                    <a:lnTo>
                      <a:pt x="156" y="229"/>
                    </a:lnTo>
                    <a:lnTo>
                      <a:pt x="158" y="229"/>
                    </a:lnTo>
                    <a:lnTo>
                      <a:pt x="160" y="228"/>
                    </a:lnTo>
                    <a:lnTo>
                      <a:pt x="160" y="225"/>
                    </a:lnTo>
                    <a:lnTo>
                      <a:pt x="160" y="223"/>
                    </a:lnTo>
                    <a:lnTo>
                      <a:pt x="160" y="221"/>
                    </a:lnTo>
                    <a:lnTo>
                      <a:pt x="155" y="220"/>
                    </a:lnTo>
                    <a:lnTo>
                      <a:pt x="155" y="219"/>
                    </a:lnTo>
                    <a:lnTo>
                      <a:pt x="155" y="217"/>
                    </a:lnTo>
                    <a:lnTo>
                      <a:pt x="157" y="215"/>
                    </a:lnTo>
                    <a:lnTo>
                      <a:pt x="160" y="214"/>
                    </a:lnTo>
                    <a:lnTo>
                      <a:pt x="163" y="212"/>
                    </a:lnTo>
                    <a:lnTo>
                      <a:pt x="165" y="211"/>
                    </a:lnTo>
                    <a:lnTo>
                      <a:pt x="166" y="211"/>
                    </a:lnTo>
                    <a:lnTo>
                      <a:pt x="167" y="209"/>
                    </a:lnTo>
                    <a:lnTo>
                      <a:pt x="166" y="207"/>
                    </a:lnTo>
                    <a:lnTo>
                      <a:pt x="165" y="206"/>
                    </a:lnTo>
                    <a:lnTo>
                      <a:pt x="165" y="205"/>
                    </a:lnTo>
                    <a:lnTo>
                      <a:pt x="166" y="205"/>
                    </a:lnTo>
                    <a:lnTo>
                      <a:pt x="170" y="205"/>
                    </a:lnTo>
                    <a:lnTo>
                      <a:pt x="174" y="205"/>
                    </a:lnTo>
                    <a:lnTo>
                      <a:pt x="176" y="206"/>
                    </a:lnTo>
                    <a:lnTo>
                      <a:pt x="179" y="206"/>
                    </a:lnTo>
                    <a:lnTo>
                      <a:pt x="180" y="207"/>
                    </a:lnTo>
                    <a:lnTo>
                      <a:pt x="182" y="207"/>
                    </a:lnTo>
                    <a:lnTo>
                      <a:pt x="185" y="207"/>
                    </a:lnTo>
                    <a:lnTo>
                      <a:pt x="185" y="205"/>
                    </a:lnTo>
                    <a:lnTo>
                      <a:pt x="185" y="202"/>
                    </a:lnTo>
                    <a:lnTo>
                      <a:pt x="182" y="201"/>
                    </a:lnTo>
                    <a:lnTo>
                      <a:pt x="185" y="198"/>
                    </a:lnTo>
                    <a:lnTo>
                      <a:pt x="186" y="198"/>
                    </a:lnTo>
                    <a:lnTo>
                      <a:pt x="189" y="200"/>
                    </a:lnTo>
                    <a:lnTo>
                      <a:pt x="190" y="201"/>
                    </a:lnTo>
                    <a:lnTo>
                      <a:pt x="191" y="202"/>
                    </a:lnTo>
                    <a:lnTo>
                      <a:pt x="193" y="204"/>
                    </a:lnTo>
                    <a:lnTo>
                      <a:pt x="195" y="206"/>
                    </a:lnTo>
                    <a:lnTo>
                      <a:pt x="196" y="209"/>
                    </a:lnTo>
                    <a:lnTo>
                      <a:pt x="200" y="211"/>
                    </a:lnTo>
                    <a:lnTo>
                      <a:pt x="201" y="212"/>
                    </a:lnTo>
                    <a:lnTo>
                      <a:pt x="204" y="211"/>
                    </a:lnTo>
                    <a:lnTo>
                      <a:pt x="206" y="212"/>
                    </a:lnTo>
                    <a:lnTo>
                      <a:pt x="208" y="214"/>
                    </a:lnTo>
                    <a:lnTo>
                      <a:pt x="209" y="215"/>
                    </a:lnTo>
                    <a:lnTo>
                      <a:pt x="210" y="214"/>
                    </a:lnTo>
                    <a:lnTo>
                      <a:pt x="210" y="212"/>
                    </a:lnTo>
                    <a:lnTo>
                      <a:pt x="210" y="211"/>
                    </a:lnTo>
                    <a:lnTo>
                      <a:pt x="213" y="211"/>
                    </a:lnTo>
                    <a:lnTo>
                      <a:pt x="215" y="211"/>
                    </a:lnTo>
                    <a:lnTo>
                      <a:pt x="218" y="211"/>
                    </a:lnTo>
                    <a:lnTo>
                      <a:pt x="219" y="209"/>
                    </a:lnTo>
                    <a:lnTo>
                      <a:pt x="220" y="205"/>
                    </a:lnTo>
                    <a:lnTo>
                      <a:pt x="222" y="202"/>
                    </a:lnTo>
                    <a:lnTo>
                      <a:pt x="222" y="201"/>
                    </a:lnTo>
                    <a:lnTo>
                      <a:pt x="223" y="200"/>
                    </a:lnTo>
                    <a:lnTo>
                      <a:pt x="225" y="200"/>
                    </a:lnTo>
                    <a:lnTo>
                      <a:pt x="229" y="201"/>
                    </a:lnTo>
                    <a:lnTo>
                      <a:pt x="231" y="204"/>
                    </a:lnTo>
                    <a:lnTo>
                      <a:pt x="232" y="206"/>
                    </a:lnTo>
                    <a:lnTo>
                      <a:pt x="233" y="207"/>
                    </a:lnTo>
                    <a:lnTo>
                      <a:pt x="233" y="211"/>
                    </a:lnTo>
                    <a:lnTo>
                      <a:pt x="232" y="214"/>
                    </a:lnTo>
                    <a:lnTo>
                      <a:pt x="232" y="216"/>
                    </a:lnTo>
                    <a:lnTo>
                      <a:pt x="233" y="217"/>
                    </a:lnTo>
                    <a:lnTo>
                      <a:pt x="236" y="217"/>
                    </a:lnTo>
                    <a:lnTo>
                      <a:pt x="238" y="217"/>
                    </a:lnTo>
                    <a:lnTo>
                      <a:pt x="241" y="217"/>
                    </a:lnTo>
                    <a:lnTo>
                      <a:pt x="244" y="215"/>
                    </a:lnTo>
                    <a:lnTo>
                      <a:pt x="246" y="214"/>
                    </a:lnTo>
                    <a:lnTo>
                      <a:pt x="247" y="214"/>
                    </a:lnTo>
                    <a:lnTo>
                      <a:pt x="250" y="215"/>
                    </a:lnTo>
                    <a:lnTo>
                      <a:pt x="251" y="216"/>
                    </a:lnTo>
                    <a:lnTo>
                      <a:pt x="252" y="215"/>
                    </a:lnTo>
                    <a:lnTo>
                      <a:pt x="253" y="215"/>
                    </a:lnTo>
                    <a:lnTo>
                      <a:pt x="255" y="214"/>
                    </a:lnTo>
                    <a:lnTo>
                      <a:pt x="255" y="211"/>
                    </a:lnTo>
                    <a:lnTo>
                      <a:pt x="256" y="209"/>
                    </a:lnTo>
                    <a:lnTo>
                      <a:pt x="257" y="209"/>
                    </a:lnTo>
                    <a:lnTo>
                      <a:pt x="260" y="211"/>
                    </a:lnTo>
                    <a:lnTo>
                      <a:pt x="260" y="212"/>
                    </a:lnTo>
                    <a:lnTo>
                      <a:pt x="261" y="215"/>
                    </a:lnTo>
                    <a:lnTo>
                      <a:pt x="261" y="216"/>
                    </a:lnTo>
                    <a:lnTo>
                      <a:pt x="262" y="217"/>
                    </a:lnTo>
                    <a:lnTo>
                      <a:pt x="265" y="219"/>
                    </a:lnTo>
                    <a:lnTo>
                      <a:pt x="267" y="220"/>
                    </a:lnTo>
                    <a:lnTo>
                      <a:pt x="270" y="219"/>
                    </a:lnTo>
                    <a:lnTo>
                      <a:pt x="271" y="219"/>
                    </a:lnTo>
                    <a:lnTo>
                      <a:pt x="275" y="217"/>
                    </a:lnTo>
                    <a:lnTo>
                      <a:pt x="274" y="216"/>
                    </a:lnTo>
                    <a:lnTo>
                      <a:pt x="274" y="215"/>
                    </a:lnTo>
                    <a:lnTo>
                      <a:pt x="275" y="215"/>
                    </a:lnTo>
                    <a:lnTo>
                      <a:pt x="277" y="214"/>
                    </a:lnTo>
                    <a:lnTo>
                      <a:pt x="280" y="212"/>
                    </a:lnTo>
                    <a:lnTo>
                      <a:pt x="281" y="211"/>
                    </a:lnTo>
                    <a:lnTo>
                      <a:pt x="281" y="209"/>
                    </a:lnTo>
                    <a:lnTo>
                      <a:pt x="281" y="207"/>
                    </a:lnTo>
                    <a:lnTo>
                      <a:pt x="280" y="205"/>
                    </a:lnTo>
                    <a:lnTo>
                      <a:pt x="277" y="204"/>
                    </a:lnTo>
                    <a:lnTo>
                      <a:pt x="275" y="201"/>
                    </a:lnTo>
                    <a:lnTo>
                      <a:pt x="271" y="198"/>
                    </a:lnTo>
                    <a:lnTo>
                      <a:pt x="270" y="197"/>
                    </a:lnTo>
                    <a:lnTo>
                      <a:pt x="269" y="196"/>
                    </a:lnTo>
                    <a:lnTo>
                      <a:pt x="267" y="196"/>
                    </a:lnTo>
                    <a:lnTo>
                      <a:pt x="266" y="192"/>
                    </a:lnTo>
                    <a:lnTo>
                      <a:pt x="266" y="190"/>
                    </a:lnTo>
                    <a:lnTo>
                      <a:pt x="265" y="188"/>
                    </a:lnTo>
                    <a:lnTo>
                      <a:pt x="265" y="186"/>
                    </a:lnTo>
                    <a:lnTo>
                      <a:pt x="266" y="185"/>
                    </a:lnTo>
                    <a:lnTo>
                      <a:pt x="267" y="182"/>
                    </a:lnTo>
                    <a:lnTo>
                      <a:pt x="267" y="178"/>
                    </a:lnTo>
                    <a:lnTo>
                      <a:pt x="267" y="174"/>
                    </a:lnTo>
                    <a:lnTo>
                      <a:pt x="266" y="168"/>
                    </a:lnTo>
                    <a:lnTo>
                      <a:pt x="266" y="166"/>
                    </a:lnTo>
                    <a:lnTo>
                      <a:pt x="265" y="163"/>
                    </a:lnTo>
                    <a:lnTo>
                      <a:pt x="264" y="160"/>
                    </a:lnTo>
                    <a:lnTo>
                      <a:pt x="262" y="159"/>
                    </a:lnTo>
                    <a:lnTo>
                      <a:pt x="264" y="158"/>
                    </a:lnTo>
                    <a:lnTo>
                      <a:pt x="266" y="158"/>
                    </a:lnTo>
                    <a:lnTo>
                      <a:pt x="267" y="157"/>
                    </a:lnTo>
                    <a:lnTo>
                      <a:pt x="269" y="155"/>
                    </a:lnTo>
                    <a:lnTo>
                      <a:pt x="270" y="157"/>
                    </a:lnTo>
                    <a:lnTo>
                      <a:pt x="270" y="158"/>
                    </a:lnTo>
                    <a:lnTo>
                      <a:pt x="271" y="160"/>
                    </a:lnTo>
                    <a:lnTo>
                      <a:pt x="274" y="163"/>
                    </a:lnTo>
                    <a:lnTo>
                      <a:pt x="275" y="162"/>
                    </a:lnTo>
                    <a:lnTo>
                      <a:pt x="277" y="162"/>
                    </a:lnTo>
                    <a:lnTo>
                      <a:pt x="279" y="163"/>
                    </a:lnTo>
                    <a:lnTo>
                      <a:pt x="281" y="163"/>
                    </a:lnTo>
                    <a:lnTo>
                      <a:pt x="283" y="163"/>
                    </a:lnTo>
                    <a:lnTo>
                      <a:pt x="284" y="160"/>
                    </a:lnTo>
                    <a:lnTo>
                      <a:pt x="284" y="159"/>
                    </a:lnTo>
                    <a:lnTo>
                      <a:pt x="284" y="158"/>
                    </a:lnTo>
                    <a:lnTo>
                      <a:pt x="281" y="155"/>
                    </a:lnTo>
                    <a:lnTo>
                      <a:pt x="284" y="155"/>
                    </a:lnTo>
                    <a:lnTo>
                      <a:pt x="285" y="155"/>
                    </a:lnTo>
                    <a:lnTo>
                      <a:pt x="290" y="154"/>
                    </a:lnTo>
                    <a:lnTo>
                      <a:pt x="291" y="154"/>
                    </a:lnTo>
                    <a:lnTo>
                      <a:pt x="294" y="154"/>
                    </a:lnTo>
                    <a:lnTo>
                      <a:pt x="296" y="154"/>
                    </a:lnTo>
                    <a:lnTo>
                      <a:pt x="299" y="154"/>
                    </a:lnTo>
                    <a:lnTo>
                      <a:pt x="300" y="154"/>
                    </a:lnTo>
                    <a:lnTo>
                      <a:pt x="304" y="153"/>
                    </a:lnTo>
                    <a:lnTo>
                      <a:pt x="305" y="152"/>
                    </a:lnTo>
                    <a:lnTo>
                      <a:pt x="305" y="150"/>
                    </a:lnTo>
                    <a:lnTo>
                      <a:pt x="307" y="150"/>
                    </a:lnTo>
                    <a:lnTo>
                      <a:pt x="308" y="150"/>
                    </a:lnTo>
                    <a:lnTo>
                      <a:pt x="308" y="148"/>
                    </a:lnTo>
                    <a:lnTo>
                      <a:pt x="307" y="145"/>
                    </a:lnTo>
                    <a:lnTo>
                      <a:pt x="307" y="144"/>
                    </a:lnTo>
                    <a:lnTo>
                      <a:pt x="307" y="140"/>
                    </a:lnTo>
                    <a:lnTo>
                      <a:pt x="308" y="138"/>
                    </a:lnTo>
                    <a:lnTo>
                      <a:pt x="308" y="134"/>
                    </a:lnTo>
                    <a:lnTo>
                      <a:pt x="308" y="133"/>
                    </a:lnTo>
                    <a:lnTo>
                      <a:pt x="310" y="130"/>
                    </a:lnTo>
                    <a:lnTo>
                      <a:pt x="313" y="129"/>
                    </a:lnTo>
                    <a:lnTo>
                      <a:pt x="314" y="128"/>
                    </a:lnTo>
                    <a:lnTo>
                      <a:pt x="315" y="126"/>
                    </a:lnTo>
                    <a:lnTo>
                      <a:pt x="319" y="125"/>
                    </a:lnTo>
                    <a:lnTo>
                      <a:pt x="321" y="128"/>
                    </a:lnTo>
                    <a:lnTo>
                      <a:pt x="323" y="129"/>
                    </a:lnTo>
                    <a:lnTo>
                      <a:pt x="323" y="130"/>
                    </a:lnTo>
                    <a:lnTo>
                      <a:pt x="324" y="131"/>
                    </a:lnTo>
                    <a:lnTo>
                      <a:pt x="327" y="131"/>
                    </a:lnTo>
                    <a:lnTo>
                      <a:pt x="329" y="133"/>
                    </a:lnTo>
                    <a:lnTo>
                      <a:pt x="331" y="133"/>
                    </a:lnTo>
                    <a:lnTo>
                      <a:pt x="333" y="134"/>
                    </a:lnTo>
                    <a:lnTo>
                      <a:pt x="334" y="134"/>
                    </a:lnTo>
                    <a:lnTo>
                      <a:pt x="337" y="136"/>
                    </a:lnTo>
                    <a:lnTo>
                      <a:pt x="338" y="138"/>
                    </a:lnTo>
                    <a:lnTo>
                      <a:pt x="340" y="138"/>
                    </a:lnTo>
                    <a:lnTo>
                      <a:pt x="340" y="134"/>
                    </a:lnTo>
                    <a:lnTo>
                      <a:pt x="340" y="133"/>
                    </a:lnTo>
                    <a:lnTo>
                      <a:pt x="340" y="131"/>
                    </a:lnTo>
                    <a:lnTo>
                      <a:pt x="342" y="130"/>
                    </a:lnTo>
                    <a:lnTo>
                      <a:pt x="345" y="130"/>
                    </a:lnTo>
                    <a:lnTo>
                      <a:pt x="348" y="129"/>
                    </a:lnTo>
                    <a:lnTo>
                      <a:pt x="352" y="128"/>
                    </a:lnTo>
                    <a:lnTo>
                      <a:pt x="351" y="126"/>
                    </a:lnTo>
                    <a:lnTo>
                      <a:pt x="350" y="124"/>
                    </a:lnTo>
                    <a:lnTo>
                      <a:pt x="345" y="121"/>
                    </a:lnTo>
                    <a:lnTo>
                      <a:pt x="342" y="116"/>
                    </a:lnTo>
                    <a:lnTo>
                      <a:pt x="337" y="112"/>
                    </a:lnTo>
                    <a:lnTo>
                      <a:pt x="329" y="108"/>
                    </a:lnTo>
                    <a:lnTo>
                      <a:pt x="326" y="106"/>
                    </a:lnTo>
                    <a:lnTo>
                      <a:pt x="321" y="101"/>
                    </a:lnTo>
                    <a:lnTo>
                      <a:pt x="315" y="97"/>
                    </a:lnTo>
                    <a:lnTo>
                      <a:pt x="312" y="93"/>
                    </a:lnTo>
                    <a:lnTo>
                      <a:pt x="309" y="89"/>
                    </a:lnTo>
                    <a:lnTo>
                      <a:pt x="308" y="87"/>
                    </a:lnTo>
                    <a:lnTo>
                      <a:pt x="307" y="84"/>
                    </a:lnTo>
                    <a:lnTo>
                      <a:pt x="305" y="83"/>
                    </a:lnTo>
                    <a:lnTo>
                      <a:pt x="302" y="83"/>
                    </a:lnTo>
                    <a:lnTo>
                      <a:pt x="300" y="82"/>
                    </a:lnTo>
                    <a:lnTo>
                      <a:pt x="300" y="81"/>
                    </a:lnTo>
                    <a:lnTo>
                      <a:pt x="300" y="78"/>
                    </a:lnTo>
                    <a:lnTo>
                      <a:pt x="299" y="74"/>
                    </a:lnTo>
                    <a:lnTo>
                      <a:pt x="296" y="72"/>
                    </a:lnTo>
                    <a:lnTo>
                      <a:pt x="295" y="69"/>
                    </a:lnTo>
                    <a:lnTo>
                      <a:pt x="295" y="67"/>
                    </a:lnTo>
                    <a:lnTo>
                      <a:pt x="294" y="62"/>
                    </a:lnTo>
                    <a:lnTo>
                      <a:pt x="293" y="59"/>
                    </a:lnTo>
                    <a:lnTo>
                      <a:pt x="291" y="58"/>
                    </a:lnTo>
                    <a:lnTo>
                      <a:pt x="291" y="57"/>
                    </a:lnTo>
                    <a:lnTo>
                      <a:pt x="291" y="54"/>
                    </a:lnTo>
                    <a:lnTo>
                      <a:pt x="291" y="53"/>
                    </a:lnTo>
                    <a:lnTo>
                      <a:pt x="289" y="53"/>
                    </a:lnTo>
                    <a:lnTo>
                      <a:pt x="284" y="53"/>
                    </a:lnTo>
                    <a:lnTo>
                      <a:pt x="280" y="53"/>
                    </a:lnTo>
                    <a:lnTo>
                      <a:pt x="275" y="51"/>
                    </a:lnTo>
                    <a:lnTo>
                      <a:pt x="271" y="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2" name="Freeform 252">
                <a:extLst>
                  <a:ext uri="{FF2B5EF4-FFF2-40B4-BE49-F238E27FC236}">
                    <a16:creationId xmlns:a16="http://schemas.microsoft.com/office/drawing/2014/main" id="{0670673B-F358-4014-98BB-1EB5255D0752}"/>
                  </a:ext>
                </a:extLst>
              </p:cNvPr>
              <p:cNvSpPr>
                <a:spLocks/>
              </p:cNvSpPr>
              <p:nvPr/>
            </p:nvSpPr>
            <p:spPr bwMode="auto">
              <a:xfrm>
                <a:off x="5278438" y="3024188"/>
                <a:ext cx="554037" cy="427038"/>
              </a:xfrm>
              <a:custGeom>
                <a:avLst/>
                <a:gdLst>
                  <a:gd name="T0" fmla="*/ 205 w 349"/>
                  <a:gd name="T1" fmla="*/ 249 h 269"/>
                  <a:gd name="T2" fmla="*/ 213 w 349"/>
                  <a:gd name="T3" fmla="*/ 235 h 269"/>
                  <a:gd name="T4" fmla="*/ 218 w 349"/>
                  <a:gd name="T5" fmla="*/ 218 h 269"/>
                  <a:gd name="T6" fmla="*/ 233 w 349"/>
                  <a:gd name="T7" fmla="*/ 204 h 269"/>
                  <a:gd name="T8" fmla="*/ 260 w 349"/>
                  <a:gd name="T9" fmla="*/ 203 h 269"/>
                  <a:gd name="T10" fmla="*/ 266 w 349"/>
                  <a:gd name="T11" fmla="*/ 204 h 269"/>
                  <a:gd name="T12" fmla="*/ 278 w 349"/>
                  <a:gd name="T13" fmla="*/ 189 h 269"/>
                  <a:gd name="T14" fmla="*/ 290 w 349"/>
                  <a:gd name="T15" fmla="*/ 199 h 269"/>
                  <a:gd name="T16" fmla="*/ 310 w 349"/>
                  <a:gd name="T17" fmla="*/ 206 h 269"/>
                  <a:gd name="T18" fmla="*/ 327 w 349"/>
                  <a:gd name="T19" fmla="*/ 212 h 269"/>
                  <a:gd name="T20" fmla="*/ 345 w 349"/>
                  <a:gd name="T21" fmla="*/ 210 h 269"/>
                  <a:gd name="T22" fmla="*/ 336 w 349"/>
                  <a:gd name="T23" fmla="*/ 196 h 269"/>
                  <a:gd name="T24" fmla="*/ 332 w 349"/>
                  <a:gd name="T25" fmla="*/ 179 h 269"/>
                  <a:gd name="T26" fmla="*/ 341 w 349"/>
                  <a:gd name="T27" fmla="*/ 152 h 269"/>
                  <a:gd name="T28" fmla="*/ 331 w 349"/>
                  <a:gd name="T29" fmla="*/ 128 h 269"/>
                  <a:gd name="T30" fmla="*/ 314 w 349"/>
                  <a:gd name="T31" fmla="*/ 135 h 269"/>
                  <a:gd name="T32" fmla="*/ 297 w 349"/>
                  <a:gd name="T33" fmla="*/ 140 h 269"/>
                  <a:gd name="T34" fmla="*/ 288 w 349"/>
                  <a:gd name="T35" fmla="*/ 133 h 269"/>
                  <a:gd name="T36" fmla="*/ 278 w 349"/>
                  <a:gd name="T37" fmla="*/ 117 h 269"/>
                  <a:gd name="T38" fmla="*/ 261 w 349"/>
                  <a:gd name="T39" fmla="*/ 99 h 269"/>
                  <a:gd name="T40" fmla="*/ 253 w 349"/>
                  <a:gd name="T41" fmla="*/ 85 h 269"/>
                  <a:gd name="T42" fmla="*/ 237 w 349"/>
                  <a:gd name="T43" fmla="*/ 80 h 269"/>
                  <a:gd name="T44" fmla="*/ 238 w 349"/>
                  <a:gd name="T45" fmla="*/ 66 h 269"/>
                  <a:gd name="T46" fmla="*/ 236 w 349"/>
                  <a:gd name="T47" fmla="*/ 46 h 269"/>
                  <a:gd name="T48" fmla="*/ 218 w 349"/>
                  <a:gd name="T49" fmla="*/ 44 h 269"/>
                  <a:gd name="T50" fmla="*/ 219 w 349"/>
                  <a:gd name="T51" fmla="*/ 28 h 269"/>
                  <a:gd name="T52" fmla="*/ 220 w 349"/>
                  <a:gd name="T53" fmla="*/ 21 h 269"/>
                  <a:gd name="T54" fmla="*/ 208 w 349"/>
                  <a:gd name="T55" fmla="*/ 16 h 269"/>
                  <a:gd name="T56" fmla="*/ 193 w 349"/>
                  <a:gd name="T57" fmla="*/ 14 h 269"/>
                  <a:gd name="T58" fmla="*/ 190 w 349"/>
                  <a:gd name="T59" fmla="*/ 26 h 269"/>
                  <a:gd name="T60" fmla="*/ 176 w 349"/>
                  <a:gd name="T61" fmla="*/ 14 h 269"/>
                  <a:gd name="T62" fmla="*/ 175 w 349"/>
                  <a:gd name="T63" fmla="*/ 0 h 269"/>
                  <a:gd name="T64" fmla="*/ 169 w 349"/>
                  <a:gd name="T65" fmla="*/ 17 h 269"/>
                  <a:gd name="T66" fmla="*/ 156 w 349"/>
                  <a:gd name="T67" fmla="*/ 11 h 269"/>
                  <a:gd name="T68" fmla="*/ 156 w 349"/>
                  <a:gd name="T69" fmla="*/ 22 h 269"/>
                  <a:gd name="T70" fmla="*/ 137 w 349"/>
                  <a:gd name="T71" fmla="*/ 28 h 269"/>
                  <a:gd name="T72" fmla="*/ 123 w 349"/>
                  <a:gd name="T73" fmla="*/ 33 h 269"/>
                  <a:gd name="T74" fmla="*/ 119 w 349"/>
                  <a:gd name="T75" fmla="*/ 44 h 269"/>
                  <a:gd name="T76" fmla="*/ 113 w 349"/>
                  <a:gd name="T77" fmla="*/ 30 h 269"/>
                  <a:gd name="T78" fmla="*/ 108 w 349"/>
                  <a:gd name="T79" fmla="*/ 35 h 269"/>
                  <a:gd name="T80" fmla="*/ 100 w 349"/>
                  <a:gd name="T81" fmla="*/ 46 h 269"/>
                  <a:gd name="T82" fmla="*/ 91 w 349"/>
                  <a:gd name="T83" fmla="*/ 45 h 269"/>
                  <a:gd name="T84" fmla="*/ 73 w 349"/>
                  <a:gd name="T85" fmla="*/ 37 h 269"/>
                  <a:gd name="T86" fmla="*/ 65 w 349"/>
                  <a:gd name="T87" fmla="*/ 36 h 269"/>
                  <a:gd name="T88" fmla="*/ 53 w 349"/>
                  <a:gd name="T89" fmla="*/ 36 h 269"/>
                  <a:gd name="T90" fmla="*/ 51 w 349"/>
                  <a:gd name="T91" fmla="*/ 32 h 269"/>
                  <a:gd name="T92" fmla="*/ 56 w 349"/>
                  <a:gd name="T93" fmla="*/ 11 h 269"/>
                  <a:gd name="T94" fmla="*/ 38 w 349"/>
                  <a:gd name="T95" fmla="*/ 2 h 269"/>
                  <a:gd name="T96" fmla="*/ 19 w 349"/>
                  <a:gd name="T97" fmla="*/ 13 h 269"/>
                  <a:gd name="T98" fmla="*/ 5 w 349"/>
                  <a:gd name="T99" fmla="*/ 55 h 269"/>
                  <a:gd name="T100" fmla="*/ 8 w 349"/>
                  <a:gd name="T101" fmla="*/ 71 h 269"/>
                  <a:gd name="T102" fmla="*/ 9 w 349"/>
                  <a:gd name="T103" fmla="*/ 95 h 269"/>
                  <a:gd name="T104" fmla="*/ 10 w 349"/>
                  <a:gd name="T105" fmla="*/ 101 h 269"/>
                  <a:gd name="T106" fmla="*/ 23 w 349"/>
                  <a:gd name="T107" fmla="*/ 121 h 269"/>
                  <a:gd name="T108" fmla="*/ 49 w 349"/>
                  <a:gd name="T109" fmla="*/ 135 h 269"/>
                  <a:gd name="T110" fmla="*/ 58 w 349"/>
                  <a:gd name="T111" fmla="*/ 160 h 269"/>
                  <a:gd name="T112" fmla="*/ 79 w 349"/>
                  <a:gd name="T113" fmla="*/ 183 h 269"/>
                  <a:gd name="T114" fmla="*/ 113 w 349"/>
                  <a:gd name="T115" fmla="*/ 216 h 269"/>
                  <a:gd name="T116" fmla="*/ 133 w 349"/>
                  <a:gd name="T117" fmla="*/ 242 h 269"/>
                  <a:gd name="T118" fmla="*/ 169 w 349"/>
                  <a:gd name="T119"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9" h="269">
                    <a:moveTo>
                      <a:pt x="198" y="269"/>
                    </a:moveTo>
                    <a:lnTo>
                      <a:pt x="198" y="259"/>
                    </a:lnTo>
                    <a:lnTo>
                      <a:pt x="199" y="256"/>
                    </a:lnTo>
                    <a:lnTo>
                      <a:pt x="199" y="255"/>
                    </a:lnTo>
                    <a:lnTo>
                      <a:pt x="200" y="255"/>
                    </a:lnTo>
                    <a:lnTo>
                      <a:pt x="201" y="255"/>
                    </a:lnTo>
                    <a:lnTo>
                      <a:pt x="203" y="254"/>
                    </a:lnTo>
                    <a:lnTo>
                      <a:pt x="204" y="253"/>
                    </a:lnTo>
                    <a:lnTo>
                      <a:pt x="205" y="250"/>
                    </a:lnTo>
                    <a:lnTo>
                      <a:pt x="205" y="249"/>
                    </a:lnTo>
                    <a:lnTo>
                      <a:pt x="205" y="248"/>
                    </a:lnTo>
                    <a:lnTo>
                      <a:pt x="205" y="245"/>
                    </a:lnTo>
                    <a:lnTo>
                      <a:pt x="204" y="242"/>
                    </a:lnTo>
                    <a:lnTo>
                      <a:pt x="204" y="241"/>
                    </a:lnTo>
                    <a:lnTo>
                      <a:pt x="204" y="240"/>
                    </a:lnTo>
                    <a:lnTo>
                      <a:pt x="205" y="239"/>
                    </a:lnTo>
                    <a:lnTo>
                      <a:pt x="207" y="239"/>
                    </a:lnTo>
                    <a:lnTo>
                      <a:pt x="210" y="237"/>
                    </a:lnTo>
                    <a:lnTo>
                      <a:pt x="210" y="236"/>
                    </a:lnTo>
                    <a:lnTo>
                      <a:pt x="213" y="235"/>
                    </a:lnTo>
                    <a:lnTo>
                      <a:pt x="213" y="234"/>
                    </a:lnTo>
                    <a:lnTo>
                      <a:pt x="214" y="231"/>
                    </a:lnTo>
                    <a:lnTo>
                      <a:pt x="215" y="229"/>
                    </a:lnTo>
                    <a:lnTo>
                      <a:pt x="215" y="227"/>
                    </a:lnTo>
                    <a:lnTo>
                      <a:pt x="217" y="225"/>
                    </a:lnTo>
                    <a:lnTo>
                      <a:pt x="218" y="222"/>
                    </a:lnTo>
                    <a:lnTo>
                      <a:pt x="217" y="221"/>
                    </a:lnTo>
                    <a:lnTo>
                      <a:pt x="215" y="220"/>
                    </a:lnTo>
                    <a:lnTo>
                      <a:pt x="217" y="218"/>
                    </a:lnTo>
                    <a:lnTo>
                      <a:pt x="218" y="218"/>
                    </a:lnTo>
                    <a:lnTo>
                      <a:pt x="218" y="216"/>
                    </a:lnTo>
                    <a:lnTo>
                      <a:pt x="219" y="213"/>
                    </a:lnTo>
                    <a:lnTo>
                      <a:pt x="220" y="212"/>
                    </a:lnTo>
                    <a:lnTo>
                      <a:pt x="223" y="210"/>
                    </a:lnTo>
                    <a:lnTo>
                      <a:pt x="223" y="207"/>
                    </a:lnTo>
                    <a:lnTo>
                      <a:pt x="226" y="204"/>
                    </a:lnTo>
                    <a:lnTo>
                      <a:pt x="226" y="203"/>
                    </a:lnTo>
                    <a:lnTo>
                      <a:pt x="227" y="203"/>
                    </a:lnTo>
                    <a:lnTo>
                      <a:pt x="229" y="204"/>
                    </a:lnTo>
                    <a:lnTo>
                      <a:pt x="233" y="204"/>
                    </a:lnTo>
                    <a:lnTo>
                      <a:pt x="234" y="204"/>
                    </a:lnTo>
                    <a:lnTo>
                      <a:pt x="236" y="204"/>
                    </a:lnTo>
                    <a:lnTo>
                      <a:pt x="238" y="207"/>
                    </a:lnTo>
                    <a:lnTo>
                      <a:pt x="243" y="206"/>
                    </a:lnTo>
                    <a:lnTo>
                      <a:pt x="243" y="204"/>
                    </a:lnTo>
                    <a:lnTo>
                      <a:pt x="243" y="203"/>
                    </a:lnTo>
                    <a:lnTo>
                      <a:pt x="246" y="203"/>
                    </a:lnTo>
                    <a:lnTo>
                      <a:pt x="250" y="201"/>
                    </a:lnTo>
                    <a:lnTo>
                      <a:pt x="253" y="201"/>
                    </a:lnTo>
                    <a:lnTo>
                      <a:pt x="260" y="203"/>
                    </a:lnTo>
                    <a:lnTo>
                      <a:pt x="259" y="204"/>
                    </a:lnTo>
                    <a:lnTo>
                      <a:pt x="257" y="206"/>
                    </a:lnTo>
                    <a:lnTo>
                      <a:pt x="257" y="207"/>
                    </a:lnTo>
                    <a:lnTo>
                      <a:pt x="259" y="208"/>
                    </a:lnTo>
                    <a:lnTo>
                      <a:pt x="260" y="208"/>
                    </a:lnTo>
                    <a:lnTo>
                      <a:pt x="262" y="210"/>
                    </a:lnTo>
                    <a:lnTo>
                      <a:pt x="264" y="208"/>
                    </a:lnTo>
                    <a:lnTo>
                      <a:pt x="265" y="207"/>
                    </a:lnTo>
                    <a:lnTo>
                      <a:pt x="265" y="206"/>
                    </a:lnTo>
                    <a:lnTo>
                      <a:pt x="266" y="204"/>
                    </a:lnTo>
                    <a:lnTo>
                      <a:pt x="267" y="201"/>
                    </a:lnTo>
                    <a:lnTo>
                      <a:pt x="267" y="198"/>
                    </a:lnTo>
                    <a:lnTo>
                      <a:pt x="270" y="197"/>
                    </a:lnTo>
                    <a:lnTo>
                      <a:pt x="271" y="197"/>
                    </a:lnTo>
                    <a:lnTo>
                      <a:pt x="274" y="197"/>
                    </a:lnTo>
                    <a:lnTo>
                      <a:pt x="274" y="196"/>
                    </a:lnTo>
                    <a:lnTo>
                      <a:pt x="275" y="194"/>
                    </a:lnTo>
                    <a:lnTo>
                      <a:pt x="275" y="192"/>
                    </a:lnTo>
                    <a:lnTo>
                      <a:pt x="276" y="190"/>
                    </a:lnTo>
                    <a:lnTo>
                      <a:pt x="278" y="189"/>
                    </a:lnTo>
                    <a:lnTo>
                      <a:pt x="279" y="189"/>
                    </a:lnTo>
                    <a:lnTo>
                      <a:pt x="280" y="189"/>
                    </a:lnTo>
                    <a:lnTo>
                      <a:pt x="286" y="189"/>
                    </a:lnTo>
                    <a:lnTo>
                      <a:pt x="288" y="189"/>
                    </a:lnTo>
                    <a:lnTo>
                      <a:pt x="289" y="189"/>
                    </a:lnTo>
                    <a:lnTo>
                      <a:pt x="290" y="190"/>
                    </a:lnTo>
                    <a:lnTo>
                      <a:pt x="290" y="193"/>
                    </a:lnTo>
                    <a:lnTo>
                      <a:pt x="290" y="196"/>
                    </a:lnTo>
                    <a:lnTo>
                      <a:pt x="289" y="197"/>
                    </a:lnTo>
                    <a:lnTo>
                      <a:pt x="290" y="199"/>
                    </a:lnTo>
                    <a:lnTo>
                      <a:pt x="291" y="201"/>
                    </a:lnTo>
                    <a:lnTo>
                      <a:pt x="294" y="203"/>
                    </a:lnTo>
                    <a:lnTo>
                      <a:pt x="295" y="203"/>
                    </a:lnTo>
                    <a:lnTo>
                      <a:pt x="298" y="203"/>
                    </a:lnTo>
                    <a:lnTo>
                      <a:pt x="302" y="203"/>
                    </a:lnTo>
                    <a:lnTo>
                      <a:pt x="303" y="204"/>
                    </a:lnTo>
                    <a:lnTo>
                      <a:pt x="304" y="206"/>
                    </a:lnTo>
                    <a:lnTo>
                      <a:pt x="307" y="206"/>
                    </a:lnTo>
                    <a:lnTo>
                      <a:pt x="309" y="206"/>
                    </a:lnTo>
                    <a:lnTo>
                      <a:pt x="310" y="206"/>
                    </a:lnTo>
                    <a:lnTo>
                      <a:pt x="312" y="204"/>
                    </a:lnTo>
                    <a:lnTo>
                      <a:pt x="314" y="206"/>
                    </a:lnTo>
                    <a:lnTo>
                      <a:pt x="316" y="206"/>
                    </a:lnTo>
                    <a:lnTo>
                      <a:pt x="317" y="206"/>
                    </a:lnTo>
                    <a:lnTo>
                      <a:pt x="319" y="206"/>
                    </a:lnTo>
                    <a:lnTo>
                      <a:pt x="321" y="204"/>
                    </a:lnTo>
                    <a:lnTo>
                      <a:pt x="322" y="206"/>
                    </a:lnTo>
                    <a:lnTo>
                      <a:pt x="324" y="208"/>
                    </a:lnTo>
                    <a:lnTo>
                      <a:pt x="326" y="211"/>
                    </a:lnTo>
                    <a:lnTo>
                      <a:pt x="327" y="212"/>
                    </a:lnTo>
                    <a:lnTo>
                      <a:pt x="329" y="212"/>
                    </a:lnTo>
                    <a:lnTo>
                      <a:pt x="331" y="213"/>
                    </a:lnTo>
                    <a:lnTo>
                      <a:pt x="333" y="213"/>
                    </a:lnTo>
                    <a:lnTo>
                      <a:pt x="335" y="213"/>
                    </a:lnTo>
                    <a:lnTo>
                      <a:pt x="336" y="215"/>
                    </a:lnTo>
                    <a:lnTo>
                      <a:pt x="337" y="213"/>
                    </a:lnTo>
                    <a:lnTo>
                      <a:pt x="338" y="212"/>
                    </a:lnTo>
                    <a:lnTo>
                      <a:pt x="340" y="211"/>
                    </a:lnTo>
                    <a:lnTo>
                      <a:pt x="341" y="210"/>
                    </a:lnTo>
                    <a:lnTo>
                      <a:pt x="345" y="210"/>
                    </a:lnTo>
                    <a:lnTo>
                      <a:pt x="347" y="208"/>
                    </a:lnTo>
                    <a:lnTo>
                      <a:pt x="349" y="207"/>
                    </a:lnTo>
                    <a:lnTo>
                      <a:pt x="349" y="204"/>
                    </a:lnTo>
                    <a:lnTo>
                      <a:pt x="347" y="203"/>
                    </a:lnTo>
                    <a:lnTo>
                      <a:pt x="346" y="201"/>
                    </a:lnTo>
                    <a:lnTo>
                      <a:pt x="345" y="199"/>
                    </a:lnTo>
                    <a:lnTo>
                      <a:pt x="342" y="199"/>
                    </a:lnTo>
                    <a:lnTo>
                      <a:pt x="340" y="197"/>
                    </a:lnTo>
                    <a:lnTo>
                      <a:pt x="338" y="197"/>
                    </a:lnTo>
                    <a:lnTo>
                      <a:pt x="336" y="196"/>
                    </a:lnTo>
                    <a:lnTo>
                      <a:pt x="332" y="196"/>
                    </a:lnTo>
                    <a:lnTo>
                      <a:pt x="331" y="194"/>
                    </a:lnTo>
                    <a:lnTo>
                      <a:pt x="329" y="193"/>
                    </a:lnTo>
                    <a:lnTo>
                      <a:pt x="327" y="190"/>
                    </a:lnTo>
                    <a:lnTo>
                      <a:pt x="327" y="189"/>
                    </a:lnTo>
                    <a:lnTo>
                      <a:pt x="327" y="188"/>
                    </a:lnTo>
                    <a:lnTo>
                      <a:pt x="329" y="184"/>
                    </a:lnTo>
                    <a:lnTo>
                      <a:pt x="332" y="183"/>
                    </a:lnTo>
                    <a:lnTo>
                      <a:pt x="332" y="182"/>
                    </a:lnTo>
                    <a:lnTo>
                      <a:pt x="332" y="179"/>
                    </a:lnTo>
                    <a:lnTo>
                      <a:pt x="332" y="178"/>
                    </a:lnTo>
                    <a:lnTo>
                      <a:pt x="333" y="177"/>
                    </a:lnTo>
                    <a:lnTo>
                      <a:pt x="335" y="174"/>
                    </a:lnTo>
                    <a:lnTo>
                      <a:pt x="337" y="170"/>
                    </a:lnTo>
                    <a:lnTo>
                      <a:pt x="340" y="166"/>
                    </a:lnTo>
                    <a:lnTo>
                      <a:pt x="340" y="163"/>
                    </a:lnTo>
                    <a:lnTo>
                      <a:pt x="340" y="160"/>
                    </a:lnTo>
                    <a:lnTo>
                      <a:pt x="340" y="159"/>
                    </a:lnTo>
                    <a:lnTo>
                      <a:pt x="340" y="155"/>
                    </a:lnTo>
                    <a:lnTo>
                      <a:pt x="341" y="152"/>
                    </a:lnTo>
                    <a:lnTo>
                      <a:pt x="342" y="149"/>
                    </a:lnTo>
                    <a:lnTo>
                      <a:pt x="345" y="145"/>
                    </a:lnTo>
                    <a:lnTo>
                      <a:pt x="345" y="141"/>
                    </a:lnTo>
                    <a:lnTo>
                      <a:pt x="345" y="139"/>
                    </a:lnTo>
                    <a:lnTo>
                      <a:pt x="345" y="133"/>
                    </a:lnTo>
                    <a:lnTo>
                      <a:pt x="342" y="130"/>
                    </a:lnTo>
                    <a:lnTo>
                      <a:pt x="340" y="130"/>
                    </a:lnTo>
                    <a:lnTo>
                      <a:pt x="336" y="130"/>
                    </a:lnTo>
                    <a:lnTo>
                      <a:pt x="333" y="130"/>
                    </a:lnTo>
                    <a:lnTo>
                      <a:pt x="331" y="128"/>
                    </a:lnTo>
                    <a:lnTo>
                      <a:pt x="327" y="126"/>
                    </a:lnTo>
                    <a:lnTo>
                      <a:pt x="326" y="126"/>
                    </a:lnTo>
                    <a:lnTo>
                      <a:pt x="323" y="126"/>
                    </a:lnTo>
                    <a:lnTo>
                      <a:pt x="322" y="128"/>
                    </a:lnTo>
                    <a:lnTo>
                      <a:pt x="321" y="130"/>
                    </a:lnTo>
                    <a:lnTo>
                      <a:pt x="318" y="128"/>
                    </a:lnTo>
                    <a:lnTo>
                      <a:pt x="318" y="131"/>
                    </a:lnTo>
                    <a:lnTo>
                      <a:pt x="317" y="132"/>
                    </a:lnTo>
                    <a:lnTo>
                      <a:pt x="314" y="132"/>
                    </a:lnTo>
                    <a:lnTo>
                      <a:pt x="314" y="135"/>
                    </a:lnTo>
                    <a:lnTo>
                      <a:pt x="312" y="137"/>
                    </a:lnTo>
                    <a:lnTo>
                      <a:pt x="310" y="139"/>
                    </a:lnTo>
                    <a:lnTo>
                      <a:pt x="308" y="139"/>
                    </a:lnTo>
                    <a:lnTo>
                      <a:pt x="307" y="140"/>
                    </a:lnTo>
                    <a:lnTo>
                      <a:pt x="305" y="140"/>
                    </a:lnTo>
                    <a:lnTo>
                      <a:pt x="303" y="140"/>
                    </a:lnTo>
                    <a:lnTo>
                      <a:pt x="303" y="139"/>
                    </a:lnTo>
                    <a:lnTo>
                      <a:pt x="302" y="139"/>
                    </a:lnTo>
                    <a:lnTo>
                      <a:pt x="300" y="140"/>
                    </a:lnTo>
                    <a:lnTo>
                      <a:pt x="297" y="140"/>
                    </a:lnTo>
                    <a:lnTo>
                      <a:pt x="297" y="139"/>
                    </a:lnTo>
                    <a:lnTo>
                      <a:pt x="297" y="137"/>
                    </a:lnTo>
                    <a:lnTo>
                      <a:pt x="297" y="135"/>
                    </a:lnTo>
                    <a:lnTo>
                      <a:pt x="297" y="133"/>
                    </a:lnTo>
                    <a:lnTo>
                      <a:pt x="295" y="133"/>
                    </a:lnTo>
                    <a:lnTo>
                      <a:pt x="293" y="132"/>
                    </a:lnTo>
                    <a:lnTo>
                      <a:pt x="290" y="131"/>
                    </a:lnTo>
                    <a:lnTo>
                      <a:pt x="290" y="132"/>
                    </a:lnTo>
                    <a:lnTo>
                      <a:pt x="289" y="132"/>
                    </a:lnTo>
                    <a:lnTo>
                      <a:pt x="288" y="133"/>
                    </a:lnTo>
                    <a:lnTo>
                      <a:pt x="286" y="135"/>
                    </a:lnTo>
                    <a:lnTo>
                      <a:pt x="285" y="133"/>
                    </a:lnTo>
                    <a:lnTo>
                      <a:pt x="285" y="132"/>
                    </a:lnTo>
                    <a:lnTo>
                      <a:pt x="285" y="131"/>
                    </a:lnTo>
                    <a:lnTo>
                      <a:pt x="285" y="128"/>
                    </a:lnTo>
                    <a:lnTo>
                      <a:pt x="285" y="126"/>
                    </a:lnTo>
                    <a:lnTo>
                      <a:pt x="283" y="123"/>
                    </a:lnTo>
                    <a:lnTo>
                      <a:pt x="281" y="121"/>
                    </a:lnTo>
                    <a:lnTo>
                      <a:pt x="280" y="120"/>
                    </a:lnTo>
                    <a:lnTo>
                      <a:pt x="278" y="117"/>
                    </a:lnTo>
                    <a:lnTo>
                      <a:pt x="276" y="114"/>
                    </a:lnTo>
                    <a:lnTo>
                      <a:pt x="274" y="111"/>
                    </a:lnTo>
                    <a:lnTo>
                      <a:pt x="272" y="108"/>
                    </a:lnTo>
                    <a:lnTo>
                      <a:pt x="270" y="107"/>
                    </a:lnTo>
                    <a:lnTo>
                      <a:pt x="267" y="106"/>
                    </a:lnTo>
                    <a:lnTo>
                      <a:pt x="266" y="104"/>
                    </a:lnTo>
                    <a:lnTo>
                      <a:pt x="265" y="103"/>
                    </a:lnTo>
                    <a:lnTo>
                      <a:pt x="265" y="101"/>
                    </a:lnTo>
                    <a:lnTo>
                      <a:pt x="264" y="99"/>
                    </a:lnTo>
                    <a:lnTo>
                      <a:pt x="261" y="99"/>
                    </a:lnTo>
                    <a:lnTo>
                      <a:pt x="262" y="95"/>
                    </a:lnTo>
                    <a:lnTo>
                      <a:pt x="262" y="94"/>
                    </a:lnTo>
                    <a:lnTo>
                      <a:pt x="260" y="93"/>
                    </a:lnTo>
                    <a:lnTo>
                      <a:pt x="261" y="92"/>
                    </a:lnTo>
                    <a:lnTo>
                      <a:pt x="261" y="90"/>
                    </a:lnTo>
                    <a:lnTo>
                      <a:pt x="260" y="90"/>
                    </a:lnTo>
                    <a:lnTo>
                      <a:pt x="259" y="89"/>
                    </a:lnTo>
                    <a:lnTo>
                      <a:pt x="257" y="88"/>
                    </a:lnTo>
                    <a:lnTo>
                      <a:pt x="253" y="87"/>
                    </a:lnTo>
                    <a:lnTo>
                      <a:pt x="253" y="85"/>
                    </a:lnTo>
                    <a:lnTo>
                      <a:pt x="252" y="85"/>
                    </a:lnTo>
                    <a:lnTo>
                      <a:pt x="251" y="84"/>
                    </a:lnTo>
                    <a:lnTo>
                      <a:pt x="248" y="82"/>
                    </a:lnTo>
                    <a:lnTo>
                      <a:pt x="247" y="80"/>
                    </a:lnTo>
                    <a:lnTo>
                      <a:pt x="245" y="79"/>
                    </a:lnTo>
                    <a:lnTo>
                      <a:pt x="243" y="78"/>
                    </a:lnTo>
                    <a:lnTo>
                      <a:pt x="242" y="78"/>
                    </a:lnTo>
                    <a:lnTo>
                      <a:pt x="241" y="79"/>
                    </a:lnTo>
                    <a:lnTo>
                      <a:pt x="238" y="80"/>
                    </a:lnTo>
                    <a:lnTo>
                      <a:pt x="237" y="80"/>
                    </a:lnTo>
                    <a:lnTo>
                      <a:pt x="236" y="80"/>
                    </a:lnTo>
                    <a:lnTo>
                      <a:pt x="234" y="80"/>
                    </a:lnTo>
                    <a:lnTo>
                      <a:pt x="234" y="79"/>
                    </a:lnTo>
                    <a:lnTo>
                      <a:pt x="233" y="78"/>
                    </a:lnTo>
                    <a:lnTo>
                      <a:pt x="233" y="75"/>
                    </a:lnTo>
                    <a:lnTo>
                      <a:pt x="232" y="74"/>
                    </a:lnTo>
                    <a:lnTo>
                      <a:pt x="233" y="73"/>
                    </a:lnTo>
                    <a:lnTo>
                      <a:pt x="234" y="71"/>
                    </a:lnTo>
                    <a:lnTo>
                      <a:pt x="237" y="70"/>
                    </a:lnTo>
                    <a:lnTo>
                      <a:pt x="238" y="66"/>
                    </a:lnTo>
                    <a:lnTo>
                      <a:pt x="233" y="66"/>
                    </a:lnTo>
                    <a:lnTo>
                      <a:pt x="233" y="65"/>
                    </a:lnTo>
                    <a:lnTo>
                      <a:pt x="232" y="64"/>
                    </a:lnTo>
                    <a:lnTo>
                      <a:pt x="233" y="61"/>
                    </a:lnTo>
                    <a:lnTo>
                      <a:pt x="232" y="57"/>
                    </a:lnTo>
                    <a:lnTo>
                      <a:pt x="234" y="56"/>
                    </a:lnTo>
                    <a:lnTo>
                      <a:pt x="233" y="52"/>
                    </a:lnTo>
                    <a:lnTo>
                      <a:pt x="234" y="50"/>
                    </a:lnTo>
                    <a:lnTo>
                      <a:pt x="236" y="49"/>
                    </a:lnTo>
                    <a:lnTo>
                      <a:pt x="236" y="46"/>
                    </a:lnTo>
                    <a:lnTo>
                      <a:pt x="234" y="47"/>
                    </a:lnTo>
                    <a:lnTo>
                      <a:pt x="231" y="49"/>
                    </a:lnTo>
                    <a:lnTo>
                      <a:pt x="229" y="46"/>
                    </a:lnTo>
                    <a:lnTo>
                      <a:pt x="228" y="46"/>
                    </a:lnTo>
                    <a:lnTo>
                      <a:pt x="227" y="46"/>
                    </a:lnTo>
                    <a:lnTo>
                      <a:pt x="222" y="46"/>
                    </a:lnTo>
                    <a:lnTo>
                      <a:pt x="220" y="47"/>
                    </a:lnTo>
                    <a:lnTo>
                      <a:pt x="219" y="46"/>
                    </a:lnTo>
                    <a:lnTo>
                      <a:pt x="219" y="45"/>
                    </a:lnTo>
                    <a:lnTo>
                      <a:pt x="218" y="44"/>
                    </a:lnTo>
                    <a:lnTo>
                      <a:pt x="217" y="42"/>
                    </a:lnTo>
                    <a:lnTo>
                      <a:pt x="217" y="40"/>
                    </a:lnTo>
                    <a:lnTo>
                      <a:pt x="215" y="40"/>
                    </a:lnTo>
                    <a:lnTo>
                      <a:pt x="215" y="37"/>
                    </a:lnTo>
                    <a:lnTo>
                      <a:pt x="217" y="36"/>
                    </a:lnTo>
                    <a:lnTo>
                      <a:pt x="217" y="35"/>
                    </a:lnTo>
                    <a:lnTo>
                      <a:pt x="217" y="33"/>
                    </a:lnTo>
                    <a:lnTo>
                      <a:pt x="217" y="32"/>
                    </a:lnTo>
                    <a:lnTo>
                      <a:pt x="218" y="31"/>
                    </a:lnTo>
                    <a:lnTo>
                      <a:pt x="219" y="28"/>
                    </a:lnTo>
                    <a:lnTo>
                      <a:pt x="222" y="27"/>
                    </a:lnTo>
                    <a:lnTo>
                      <a:pt x="223" y="26"/>
                    </a:lnTo>
                    <a:lnTo>
                      <a:pt x="223" y="25"/>
                    </a:lnTo>
                    <a:lnTo>
                      <a:pt x="226" y="22"/>
                    </a:lnTo>
                    <a:lnTo>
                      <a:pt x="227" y="21"/>
                    </a:lnTo>
                    <a:lnTo>
                      <a:pt x="227" y="19"/>
                    </a:lnTo>
                    <a:lnTo>
                      <a:pt x="226" y="19"/>
                    </a:lnTo>
                    <a:lnTo>
                      <a:pt x="223" y="19"/>
                    </a:lnTo>
                    <a:lnTo>
                      <a:pt x="222" y="21"/>
                    </a:lnTo>
                    <a:lnTo>
                      <a:pt x="220" y="21"/>
                    </a:lnTo>
                    <a:lnTo>
                      <a:pt x="220" y="19"/>
                    </a:lnTo>
                    <a:lnTo>
                      <a:pt x="219" y="18"/>
                    </a:lnTo>
                    <a:lnTo>
                      <a:pt x="219" y="17"/>
                    </a:lnTo>
                    <a:lnTo>
                      <a:pt x="218" y="17"/>
                    </a:lnTo>
                    <a:lnTo>
                      <a:pt x="215" y="16"/>
                    </a:lnTo>
                    <a:lnTo>
                      <a:pt x="214" y="16"/>
                    </a:lnTo>
                    <a:lnTo>
                      <a:pt x="212" y="17"/>
                    </a:lnTo>
                    <a:lnTo>
                      <a:pt x="210" y="18"/>
                    </a:lnTo>
                    <a:lnTo>
                      <a:pt x="208" y="17"/>
                    </a:lnTo>
                    <a:lnTo>
                      <a:pt x="208" y="16"/>
                    </a:lnTo>
                    <a:lnTo>
                      <a:pt x="207" y="13"/>
                    </a:lnTo>
                    <a:lnTo>
                      <a:pt x="207" y="11"/>
                    </a:lnTo>
                    <a:lnTo>
                      <a:pt x="205" y="12"/>
                    </a:lnTo>
                    <a:lnTo>
                      <a:pt x="204" y="13"/>
                    </a:lnTo>
                    <a:lnTo>
                      <a:pt x="203" y="13"/>
                    </a:lnTo>
                    <a:lnTo>
                      <a:pt x="201" y="16"/>
                    </a:lnTo>
                    <a:lnTo>
                      <a:pt x="199" y="13"/>
                    </a:lnTo>
                    <a:lnTo>
                      <a:pt x="198" y="14"/>
                    </a:lnTo>
                    <a:lnTo>
                      <a:pt x="194" y="14"/>
                    </a:lnTo>
                    <a:lnTo>
                      <a:pt x="193" y="14"/>
                    </a:lnTo>
                    <a:lnTo>
                      <a:pt x="191" y="16"/>
                    </a:lnTo>
                    <a:lnTo>
                      <a:pt x="193" y="17"/>
                    </a:lnTo>
                    <a:lnTo>
                      <a:pt x="194" y="18"/>
                    </a:lnTo>
                    <a:lnTo>
                      <a:pt x="194" y="19"/>
                    </a:lnTo>
                    <a:lnTo>
                      <a:pt x="193" y="19"/>
                    </a:lnTo>
                    <a:lnTo>
                      <a:pt x="193" y="21"/>
                    </a:lnTo>
                    <a:lnTo>
                      <a:pt x="193" y="22"/>
                    </a:lnTo>
                    <a:lnTo>
                      <a:pt x="193" y="25"/>
                    </a:lnTo>
                    <a:lnTo>
                      <a:pt x="191" y="26"/>
                    </a:lnTo>
                    <a:lnTo>
                      <a:pt x="190" y="26"/>
                    </a:lnTo>
                    <a:lnTo>
                      <a:pt x="189" y="26"/>
                    </a:lnTo>
                    <a:lnTo>
                      <a:pt x="188" y="25"/>
                    </a:lnTo>
                    <a:lnTo>
                      <a:pt x="186" y="25"/>
                    </a:lnTo>
                    <a:lnTo>
                      <a:pt x="185" y="22"/>
                    </a:lnTo>
                    <a:lnTo>
                      <a:pt x="184" y="19"/>
                    </a:lnTo>
                    <a:lnTo>
                      <a:pt x="181" y="19"/>
                    </a:lnTo>
                    <a:lnTo>
                      <a:pt x="177" y="19"/>
                    </a:lnTo>
                    <a:lnTo>
                      <a:pt x="175" y="18"/>
                    </a:lnTo>
                    <a:lnTo>
                      <a:pt x="175" y="16"/>
                    </a:lnTo>
                    <a:lnTo>
                      <a:pt x="176" y="14"/>
                    </a:lnTo>
                    <a:lnTo>
                      <a:pt x="177" y="14"/>
                    </a:lnTo>
                    <a:lnTo>
                      <a:pt x="181" y="14"/>
                    </a:lnTo>
                    <a:lnTo>
                      <a:pt x="181" y="13"/>
                    </a:lnTo>
                    <a:lnTo>
                      <a:pt x="179" y="12"/>
                    </a:lnTo>
                    <a:lnTo>
                      <a:pt x="177" y="8"/>
                    </a:lnTo>
                    <a:lnTo>
                      <a:pt x="177" y="7"/>
                    </a:lnTo>
                    <a:lnTo>
                      <a:pt x="177" y="4"/>
                    </a:lnTo>
                    <a:lnTo>
                      <a:pt x="177" y="3"/>
                    </a:lnTo>
                    <a:lnTo>
                      <a:pt x="176" y="2"/>
                    </a:lnTo>
                    <a:lnTo>
                      <a:pt x="175" y="0"/>
                    </a:lnTo>
                    <a:lnTo>
                      <a:pt x="174" y="2"/>
                    </a:lnTo>
                    <a:lnTo>
                      <a:pt x="174" y="3"/>
                    </a:lnTo>
                    <a:lnTo>
                      <a:pt x="174" y="4"/>
                    </a:lnTo>
                    <a:lnTo>
                      <a:pt x="171" y="6"/>
                    </a:lnTo>
                    <a:lnTo>
                      <a:pt x="170" y="7"/>
                    </a:lnTo>
                    <a:lnTo>
                      <a:pt x="170" y="11"/>
                    </a:lnTo>
                    <a:lnTo>
                      <a:pt x="170" y="12"/>
                    </a:lnTo>
                    <a:lnTo>
                      <a:pt x="170" y="14"/>
                    </a:lnTo>
                    <a:lnTo>
                      <a:pt x="169" y="16"/>
                    </a:lnTo>
                    <a:lnTo>
                      <a:pt x="169" y="17"/>
                    </a:lnTo>
                    <a:lnTo>
                      <a:pt x="166" y="16"/>
                    </a:lnTo>
                    <a:lnTo>
                      <a:pt x="163" y="16"/>
                    </a:lnTo>
                    <a:lnTo>
                      <a:pt x="162" y="13"/>
                    </a:lnTo>
                    <a:lnTo>
                      <a:pt x="161" y="12"/>
                    </a:lnTo>
                    <a:lnTo>
                      <a:pt x="160" y="12"/>
                    </a:lnTo>
                    <a:lnTo>
                      <a:pt x="160" y="8"/>
                    </a:lnTo>
                    <a:lnTo>
                      <a:pt x="158" y="7"/>
                    </a:lnTo>
                    <a:lnTo>
                      <a:pt x="157" y="7"/>
                    </a:lnTo>
                    <a:lnTo>
                      <a:pt x="156" y="8"/>
                    </a:lnTo>
                    <a:lnTo>
                      <a:pt x="156" y="11"/>
                    </a:lnTo>
                    <a:lnTo>
                      <a:pt x="156" y="12"/>
                    </a:lnTo>
                    <a:lnTo>
                      <a:pt x="156" y="14"/>
                    </a:lnTo>
                    <a:lnTo>
                      <a:pt x="155" y="14"/>
                    </a:lnTo>
                    <a:lnTo>
                      <a:pt x="153" y="16"/>
                    </a:lnTo>
                    <a:lnTo>
                      <a:pt x="153" y="17"/>
                    </a:lnTo>
                    <a:lnTo>
                      <a:pt x="153" y="18"/>
                    </a:lnTo>
                    <a:lnTo>
                      <a:pt x="155" y="19"/>
                    </a:lnTo>
                    <a:lnTo>
                      <a:pt x="157" y="19"/>
                    </a:lnTo>
                    <a:lnTo>
                      <a:pt x="157" y="21"/>
                    </a:lnTo>
                    <a:lnTo>
                      <a:pt x="156" y="22"/>
                    </a:lnTo>
                    <a:lnTo>
                      <a:pt x="155" y="22"/>
                    </a:lnTo>
                    <a:lnTo>
                      <a:pt x="153" y="22"/>
                    </a:lnTo>
                    <a:lnTo>
                      <a:pt x="151" y="21"/>
                    </a:lnTo>
                    <a:lnTo>
                      <a:pt x="148" y="21"/>
                    </a:lnTo>
                    <a:lnTo>
                      <a:pt x="146" y="21"/>
                    </a:lnTo>
                    <a:lnTo>
                      <a:pt x="144" y="22"/>
                    </a:lnTo>
                    <a:lnTo>
                      <a:pt x="142" y="25"/>
                    </a:lnTo>
                    <a:lnTo>
                      <a:pt x="141" y="25"/>
                    </a:lnTo>
                    <a:lnTo>
                      <a:pt x="138" y="27"/>
                    </a:lnTo>
                    <a:lnTo>
                      <a:pt x="137" y="28"/>
                    </a:lnTo>
                    <a:lnTo>
                      <a:pt x="134" y="30"/>
                    </a:lnTo>
                    <a:lnTo>
                      <a:pt x="133" y="28"/>
                    </a:lnTo>
                    <a:lnTo>
                      <a:pt x="132" y="28"/>
                    </a:lnTo>
                    <a:lnTo>
                      <a:pt x="131" y="27"/>
                    </a:lnTo>
                    <a:lnTo>
                      <a:pt x="129" y="27"/>
                    </a:lnTo>
                    <a:lnTo>
                      <a:pt x="129" y="30"/>
                    </a:lnTo>
                    <a:lnTo>
                      <a:pt x="129" y="31"/>
                    </a:lnTo>
                    <a:lnTo>
                      <a:pt x="128" y="32"/>
                    </a:lnTo>
                    <a:lnTo>
                      <a:pt x="127" y="32"/>
                    </a:lnTo>
                    <a:lnTo>
                      <a:pt x="123" y="33"/>
                    </a:lnTo>
                    <a:lnTo>
                      <a:pt x="123" y="36"/>
                    </a:lnTo>
                    <a:lnTo>
                      <a:pt x="122" y="37"/>
                    </a:lnTo>
                    <a:lnTo>
                      <a:pt x="119" y="37"/>
                    </a:lnTo>
                    <a:lnTo>
                      <a:pt x="118" y="40"/>
                    </a:lnTo>
                    <a:lnTo>
                      <a:pt x="119" y="41"/>
                    </a:lnTo>
                    <a:lnTo>
                      <a:pt x="122" y="42"/>
                    </a:lnTo>
                    <a:lnTo>
                      <a:pt x="123" y="44"/>
                    </a:lnTo>
                    <a:lnTo>
                      <a:pt x="124" y="45"/>
                    </a:lnTo>
                    <a:lnTo>
                      <a:pt x="122" y="45"/>
                    </a:lnTo>
                    <a:lnTo>
                      <a:pt x="119" y="44"/>
                    </a:lnTo>
                    <a:lnTo>
                      <a:pt x="117" y="44"/>
                    </a:lnTo>
                    <a:lnTo>
                      <a:pt x="114" y="44"/>
                    </a:lnTo>
                    <a:lnTo>
                      <a:pt x="113" y="42"/>
                    </a:lnTo>
                    <a:lnTo>
                      <a:pt x="113" y="40"/>
                    </a:lnTo>
                    <a:lnTo>
                      <a:pt x="114" y="36"/>
                    </a:lnTo>
                    <a:lnTo>
                      <a:pt x="114" y="35"/>
                    </a:lnTo>
                    <a:lnTo>
                      <a:pt x="113" y="35"/>
                    </a:lnTo>
                    <a:lnTo>
                      <a:pt x="111" y="33"/>
                    </a:lnTo>
                    <a:lnTo>
                      <a:pt x="113" y="31"/>
                    </a:lnTo>
                    <a:lnTo>
                      <a:pt x="113" y="30"/>
                    </a:lnTo>
                    <a:lnTo>
                      <a:pt x="113" y="28"/>
                    </a:lnTo>
                    <a:lnTo>
                      <a:pt x="111" y="28"/>
                    </a:lnTo>
                    <a:lnTo>
                      <a:pt x="110" y="28"/>
                    </a:lnTo>
                    <a:lnTo>
                      <a:pt x="109" y="30"/>
                    </a:lnTo>
                    <a:lnTo>
                      <a:pt x="106" y="30"/>
                    </a:lnTo>
                    <a:lnTo>
                      <a:pt x="106" y="31"/>
                    </a:lnTo>
                    <a:lnTo>
                      <a:pt x="104" y="31"/>
                    </a:lnTo>
                    <a:lnTo>
                      <a:pt x="104" y="32"/>
                    </a:lnTo>
                    <a:lnTo>
                      <a:pt x="106" y="33"/>
                    </a:lnTo>
                    <a:lnTo>
                      <a:pt x="108" y="35"/>
                    </a:lnTo>
                    <a:lnTo>
                      <a:pt x="108" y="36"/>
                    </a:lnTo>
                    <a:lnTo>
                      <a:pt x="108" y="37"/>
                    </a:lnTo>
                    <a:lnTo>
                      <a:pt x="106" y="37"/>
                    </a:lnTo>
                    <a:lnTo>
                      <a:pt x="104" y="40"/>
                    </a:lnTo>
                    <a:lnTo>
                      <a:pt x="106" y="41"/>
                    </a:lnTo>
                    <a:lnTo>
                      <a:pt x="106" y="42"/>
                    </a:lnTo>
                    <a:lnTo>
                      <a:pt x="108" y="44"/>
                    </a:lnTo>
                    <a:lnTo>
                      <a:pt x="106" y="45"/>
                    </a:lnTo>
                    <a:lnTo>
                      <a:pt x="103" y="46"/>
                    </a:lnTo>
                    <a:lnTo>
                      <a:pt x="100" y="46"/>
                    </a:lnTo>
                    <a:lnTo>
                      <a:pt x="98" y="47"/>
                    </a:lnTo>
                    <a:lnTo>
                      <a:pt x="96" y="47"/>
                    </a:lnTo>
                    <a:lnTo>
                      <a:pt x="96" y="46"/>
                    </a:lnTo>
                    <a:lnTo>
                      <a:pt x="96" y="44"/>
                    </a:lnTo>
                    <a:lnTo>
                      <a:pt x="95" y="44"/>
                    </a:lnTo>
                    <a:lnTo>
                      <a:pt x="95" y="42"/>
                    </a:lnTo>
                    <a:lnTo>
                      <a:pt x="94" y="42"/>
                    </a:lnTo>
                    <a:lnTo>
                      <a:pt x="92" y="44"/>
                    </a:lnTo>
                    <a:lnTo>
                      <a:pt x="92" y="45"/>
                    </a:lnTo>
                    <a:lnTo>
                      <a:pt x="91" y="45"/>
                    </a:lnTo>
                    <a:lnTo>
                      <a:pt x="89" y="45"/>
                    </a:lnTo>
                    <a:lnTo>
                      <a:pt x="89" y="44"/>
                    </a:lnTo>
                    <a:lnTo>
                      <a:pt x="87" y="41"/>
                    </a:lnTo>
                    <a:lnTo>
                      <a:pt x="86" y="40"/>
                    </a:lnTo>
                    <a:lnTo>
                      <a:pt x="85" y="37"/>
                    </a:lnTo>
                    <a:lnTo>
                      <a:pt x="82" y="37"/>
                    </a:lnTo>
                    <a:lnTo>
                      <a:pt x="81" y="36"/>
                    </a:lnTo>
                    <a:lnTo>
                      <a:pt x="77" y="35"/>
                    </a:lnTo>
                    <a:lnTo>
                      <a:pt x="75" y="36"/>
                    </a:lnTo>
                    <a:lnTo>
                      <a:pt x="73" y="37"/>
                    </a:lnTo>
                    <a:lnTo>
                      <a:pt x="72" y="37"/>
                    </a:lnTo>
                    <a:lnTo>
                      <a:pt x="72" y="40"/>
                    </a:lnTo>
                    <a:lnTo>
                      <a:pt x="71" y="41"/>
                    </a:lnTo>
                    <a:lnTo>
                      <a:pt x="71" y="42"/>
                    </a:lnTo>
                    <a:lnTo>
                      <a:pt x="70" y="42"/>
                    </a:lnTo>
                    <a:lnTo>
                      <a:pt x="68" y="41"/>
                    </a:lnTo>
                    <a:lnTo>
                      <a:pt x="67" y="41"/>
                    </a:lnTo>
                    <a:lnTo>
                      <a:pt x="67" y="37"/>
                    </a:lnTo>
                    <a:lnTo>
                      <a:pt x="66" y="36"/>
                    </a:lnTo>
                    <a:lnTo>
                      <a:pt x="65" y="36"/>
                    </a:lnTo>
                    <a:lnTo>
                      <a:pt x="62" y="36"/>
                    </a:lnTo>
                    <a:lnTo>
                      <a:pt x="60" y="36"/>
                    </a:lnTo>
                    <a:lnTo>
                      <a:pt x="60" y="35"/>
                    </a:lnTo>
                    <a:lnTo>
                      <a:pt x="60" y="32"/>
                    </a:lnTo>
                    <a:lnTo>
                      <a:pt x="58" y="31"/>
                    </a:lnTo>
                    <a:lnTo>
                      <a:pt x="57" y="31"/>
                    </a:lnTo>
                    <a:lnTo>
                      <a:pt x="56" y="31"/>
                    </a:lnTo>
                    <a:lnTo>
                      <a:pt x="56" y="32"/>
                    </a:lnTo>
                    <a:lnTo>
                      <a:pt x="54" y="35"/>
                    </a:lnTo>
                    <a:lnTo>
                      <a:pt x="53" y="36"/>
                    </a:lnTo>
                    <a:lnTo>
                      <a:pt x="52" y="40"/>
                    </a:lnTo>
                    <a:lnTo>
                      <a:pt x="48" y="41"/>
                    </a:lnTo>
                    <a:lnTo>
                      <a:pt x="48" y="40"/>
                    </a:lnTo>
                    <a:lnTo>
                      <a:pt x="47" y="40"/>
                    </a:lnTo>
                    <a:lnTo>
                      <a:pt x="43" y="37"/>
                    </a:lnTo>
                    <a:lnTo>
                      <a:pt x="43" y="36"/>
                    </a:lnTo>
                    <a:lnTo>
                      <a:pt x="44" y="35"/>
                    </a:lnTo>
                    <a:lnTo>
                      <a:pt x="48" y="33"/>
                    </a:lnTo>
                    <a:lnTo>
                      <a:pt x="49" y="32"/>
                    </a:lnTo>
                    <a:lnTo>
                      <a:pt x="51" y="32"/>
                    </a:lnTo>
                    <a:lnTo>
                      <a:pt x="51" y="31"/>
                    </a:lnTo>
                    <a:lnTo>
                      <a:pt x="51" y="28"/>
                    </a:lnTo>
                    <a:lnTo>
                      <a:pt x="52" y="27"/>
                    </a:lnTo>
                    <a:lnTo>
                      <a:pt x="52" y="26"/>
                    </a:lnTo>
                    <a:lnTo>
                      <a:pt x="53" y="22"/>
                    </a:lnTo>
                    <a:lnTo>
                      <a:pt x="53" y="21"/>
                    </a:lnTo>
                    <a:lnTo>
                      <a:pt x="54" y="17"/>
                    </a:lnTo>
                    <a:lnTo>
                      <a:pt x="54" y="16"/>
                    </a:lnTo>
                    <a:lnTo>
                      <a:pt x="54" y="13"/>
                    </a:lnTo>
                    <a:lnTo>
                      <a:pt x="56" y="11"/>
                    </a:lnTo>
                    <a:lnTo>
                      <a:pt x="56" y="7"/>
                    </a:lnTo>
                    <a:lnTo>
                      <a:pt x="56" y="4"/>
                    </a:lnTo>
                    <a:lnTo>
                      <a:pt x="56" y="3"/>
                    </a:lnTo>
                    <a:lnTo>
                      <a:pt x="54" y="0"/>
                    </a:lnTo>
                    <a:lnTo>
                      <a:pt x="53" y="0"/>
                    </a:lnTo>
                    <a:lnTo>
                      <a:pt x="49" y="3"/>
                    </a:lnTo>
                    <a:lnTo>
                      <a:pt x="47" y="3"/>
                    </a:lnTo>
                    <a:lnTo>
                      <a:pt x="43" y="3"/>
                    </a:lnTo>
                    <a:lnTo>
                      <a:pt x="41" y="3"/>
                    </a:lnTo>
                    <a:lnTo>
                      <a:pt x="38" y="2"/>
                    </a:lnTo>
                    <a:lnTo>
                      <a:pt x="37" y="3"/>
                    </a:lnTo>
                    <a:lnTo>
                      <a:pt x="34" y="3"/>
                    </a:lnTo>
                    <a:lnTo>
                      <a:pt x="29" y="7"/>
                    </a:lnTo>
                    <a:lnTo>
                      <a:pt x="25" y="11"/>
                    </a:lnTo>
                    <a:lnTo>
                      <a:pt x="25" y="11"/>
                    </a:lnTo>
                    <a:lnTo>
                      <a:pt x="25" y="11"/>
                    </a:lnTo>
                    <a:lnTo>
                      <a:pt x="25" y="11"/>
                    </a:lnTo>
                    <a:lnTo>
                      <a:pt x="25" y="11"/>
                    </a:lnTo>
                    <a:lnTo>
                      <a:pt x="22" y="12"/>
                    </a:lnTo>
                    <a:lnTo>
                      <a:pt x="19" y="13"/>
                    </a:lnTo>
                    <a:lnTo>
                      <a:pt x="15" y="16"/>
                    </a:lnTo>
                    <a:lnTo>
                      <a:pt x="11" y="18"/>
                    </a:lnTo>
                    <a:lnTo>
                      <a:pt x="9" y="21"/>
                    </a:lnTo>
                    <a:lnTo>
                      <a:pt x="8" y="25"/>
                    </a:lnTo>
                    <a:lnTo>
                      <a:pt x="6" y="26"/>
                    </a:lnTo>
                    <a:lnTo>
                      <a:pt x="5" y="33"/>
                    </a:lnTo>
                    <a:lnTo>
                      <a:pt x="5" y="42"/>
                    </a:lnTo>
                    <a:lnTo>
                      <a:pt x="5" y="46"/>
                    </a:lnTo>
                    <a:lnTo>
                      <a:pt x="5" y="50"/>
                    </a:lnTo>
                    <a:lnTo>
                      <a:pt x="5" y="55"/>
                    </a:lnTo>
                    <a:lnTo>
                      <a:pt x="4" y="57"/>
                    </a:lnTo>
                    <a:lnTo>
                      <a:pt x="2" y="59"/>
                    </a:lnTo>
                    <a:lnTo>
                      <a:pt x="0" y="61"/>
                    </a:lnTo>
                    <a:lnTo>
                      <a:pt x="2" y="64"/>
                    </a:lnTo>
                    <a:lnTo>
                      <a:pt x="0" y="65"/>
                    </a:lnTo>
                    <a:lnTo>
                      <a:pt x="0" y="66"/>
                    </a:lnTo>
                    <a:lnTo>
                      <a:pt x="2" y="70"/>
                    </a:lnTo>
                    <a:lnTo>
                      <a:pt x="4" y="70"/>
                    </a:lnTo>
                    <a:lnTo>
                      <a:pt x="6" y="70"/>
                    </a:lnTo>
                    <a:lnTo>
                      <a:pt x="8" y="71"/>
                    </a:lnTo>
                    <a:lnTo>
                      <a:pt x="9" y="74"/>
                    </a:lnTo>
                    <a:lnTo>
                      <a:pt x="9" y="76"/>
                    </a:lnTo>
                    <a:lnTo>
                      <a:pt x="9" y="78"/>
                    </a:lnTo>
                    <a:lnTo>
                      <a:pt x="10" y="84"/>
                    </a:lnTo>
                    <a:lnTo>
                      <a:pt x="10" y="87"/>
                    </a:lnTo>
                    <a:lnTo>
                      <a:pt x="10" y="89"/>
                    </a:lnTo>
                    <a:lnTo>
                      <a:pt x="10" y="90"/>
                    </a:lnTo>
                    <a:lnTo>
                      <a:pt x="9" y="92"/>
                    </a:lnTo>
                    <a:lnTo>
                      <a:pt x="9" y="93"/>
                    </a:lnTo>
                    <a:lnTo>
                      <a:pt x="9" y="95"/>
                    </a:lnTo>
                    <a:lnTo>
                      <a:pt x="9" y="97"/>
                    </a:lnTo>
                    <a:lnTo>
                      <a:pt x="8" y="101"/>
                    </a:lnTo>
                    <a:lnTo>
                      <a:pt x="6" y="102"/>
                    </a:lnTo>
                    <a:lnTo>
                      <a:pt x="6" y="104"/>
                    </a:lnTo>
                    <a:lnTo>
                      <a:pt x="6" y="107"/>
                    </a:lnTo>
                    <a:lnTo>
                      <a:pt x="6" y="108"/>
                    </a:lnTo>
                    <a:lnTo>
                      <a:pt x="8" y="108"/>
                    </a:lnTo>
                    <a:lnTo>
                      <a:pt x="9" y="103"/>
                    </a:lnTo>
                    <a:lnTo>
                      <a:pt x="10" y="102"/>
                    </a:lnTo>
                    <a:lnTo>
                      <a:pt x="10" y="101"/>
                    </a:lnTo>
                    <a:lnTo>
                      <a:pt x="11" y="101"/>
                    </a:lnTo>
                    <a:lnTo>
                      <a:pt x="11" y="103"/>
                    </a:lnTo>
                    <a:lnTo>
                      <a:pt x="11" y="106"/>
                    </a:lnTo>
                    <a:lnTo>
                      <a:pt x="13" y="107"/>
                    </a:lnTo>
                    <a:lnTo>
                      <a:pt x="14" y="108"/>
                    </a:lnTo>
                    <a:lnTo>
                      <a:pt x="14" y="109"/>
                    </a:lnTo>
                    <a:lnTo>
                      <a:pt x="15" y="112"/>
                    </a:lnTo>
                    <a:lnTo>
                      <a:pt x="18" y="116"/>
                    </a:lnTo>
                    <a:lnTo>
                      <a:pt x="19" y="118"/>
                    </a:lnTo>
                    <a:lnTo>
                      <a:pt x="23" y="121"/>
                    </a:lnTo>
                    <a:lnTo>
                      <a:pt x="24" y="123"/>
                    </a:lnTo>
                    <a:lnTo>
                      <a:pt x="27" y="126"/>
                    </a:lnTo>
                    <a:lnTo>
                      <a:pt x="28" y="130"/>
                    </a:lnTo>
                    <a:lnTo>
                      <a:pt x="28" y="132"/>
                    </a:lnTo>
                    <a:lnTo>
                      <a:pt x="29" y="133"/>
                    </a:lnTo>
                    <a:lnTo>
                      <a:pt x="33" y="133"/>
                    </a:lnTo>
                    <a:lnTo>
                      <a:pt x="38" y="135"/>
                    </a:lnTo>
                    <a:lnTo>
                      <a:pt x="42" y="135"/>
                    </a:lnTo>
                    <a:lnTo>
                      <a:pt x="47" y="135"/>
                    </a:lnTo>
                    <a:lnTo>
                      <a:pt x="49" y="135"/>
                    </a:lnTo>
                    <a:lnTo>
                      <a:pt x="49" y="136"/>
                    </a:lnTo>
                    <a:lnTo>
                      <a:pt x="49" y="139"/>
                    </a:lnTo>
                    <a:lnTo>
                      <a:pt x="49" y="140"/>
                    </a:lnTo>
                    <a:lnTo>
                      <a:pt x="51" y="141"/>
                    </a:lnTo>
                    <a:lnTo>
                      <a:pt x="52" y="144"/>
                    </a:lnTo>
                    <a:lnTo>
                      <a:pt x="53" y="149"/>
                    </a:lnTo>
                    <a:lnTo>
                      <a:pt x="53" y="151"/>
                    </a:lnTo>
                    <a:lnTo>
                      <a:pt x="54" y="154"/>
                    </a:lnTo>
                    <a:lnTo>
                      <a:pt x="57" y="156"/>
                    </a:lnTo>
                    <a:lnTo>
                      <a:pt x="58" y="160"/>
                    </a:lnTo>
                    <a:lnTo>
                      <a:pt x="58" y="163"/>
                    </a:lnTo>
                    <a:lnTo>
                      <a:pt x="58" y="164"/>
                    </a:lnTo>
                    <a:lnTo>
                      <a:pt x="60" y="165"/>
                    </a:lnTo>
                    <a:lnTo>
                      <a:pt x="63" y="165"/>
                    </a:lnTo>
                    <a:lnTo>
                      <a:pt x="65" y="166"/>
                    </a:lnTo>
                    <a:lnTo>
                      <a:pt x="66" y="169"/>
                    </a:lnTo>
                    <a:lnTo>
                      <a:pt x="67" y="171"/>
                    </a:lnTo>
                    <a:lnTo>
                      <a:pt x="70" y="175"/>
                    </a:lnTo>
                    <a:lnTo>
                      <a:pt x="73" y="179"/>
                    </a:lnTo>
                    <a:lnTo>
                      <a:pt x="79" y="183"/>
                    </a:lnTo>
                    <a:lnTo>
                      <a:pt x="84" y="188"/>
                    </a:lnTo>
                    <a:lnTo>
                      <a:pt x="87" y="190"/>
                    </a:lnTo>
                    <a:lnTo>
                      <a:pt x="95" y="194"/>
                    </a:lnTo>
                    <a:lnTo>
                      <a:pt x="100" y="198"/>
                    </a:lnTo>
                    <a:lnTo>
                      <a:pt x="103" y="203"/>
                    </a:lnTo>
                    <a:lnTo>
                      <a:pt x="108" y="206"/>
                    </a:lnTo>
                    <a:lnTo>
                      <a:pt x="109" y="208"/>
                    </a:lnTo>
                    <a:lnTo>
                      <a:pt x="110" y="210"/>
                    </a:lnTo>
                    <a:lnTo>
                      <a:pt x="111" y="211"/>
                    </a:lnTo>
                    <a:lnTo>
                      <a:pt x="113" y="216"/>
                    </a:lnTo>
                    <a:lnTo>
                      <a:pt x="114" y="218"/>
                    </a:lnTo>
                    <a:lnTo>
                      <a:pt x="115" y="220"/>
                    </a:lnTo>
                    <a:lnTo>
                      <a:pt x="117" y="220"/>
                    </a:lnTo>
                    <a:lnTo>
                      <a:pt x="119" y="223"/>
                    </a:lnTo>
                    <a:lnTo>
                      <a:pt x="122" y="225"/>
                    </a:lnTo>
                    <a:lnTo>
                      <a:pt x="122" y="226"/>
                    </a:lnTo>
                    <a:lnTo>
                      <a:pt x="124" y="230"/>
                    </a:lnTo>
                    <a:lnTo>
                      <a:pt x="127" y="235"/>
                    </a:lnTo>
                    <a:lnTo>
                      <a:pt x="131" y="240"/>
                    </a:lnTo>
                    <a:lnTo>
                      <a:pt x="133" y="242"/>
                    </a:lnTo>
                    <a:lnTo>
                      <a:pt x="141" y="250"/>
                    </a:lnTo>
                    <a:lnTo>
                      <a:pt x="142" y="253"/>
                    </a:lnTo>
                    <a:lnTo>
                      <a:pt x="143" y="254"/>
                    </a:lnTo>
                    <a:lnTo>
                      <a:pt x="144" y="255"/>
                    </a:lnTo>
                    <a:lnTo>
                      <a:pt x="147" y="256"/>
                    </a:lnTo>
                    <a:lnTo>
                      <a:pt x="148" y="258"/>
                    </a:lnTo>
                    <a:lnTo>
                      <a:pt x="153" y="259"/>
                    </a:lnTo>
                    <a:lnTo>
                      <a:pt x="158" y="260"/>
                    </a:lnTo>
                    <a:lnTo>
                      <a:pt x="162" y="264"/>
                    </a:lnTo>
                    <a:lnTo>
                      <a:pt x="169" y="265"/>
                    </a:lnTo>
                    <a:lnTo>
                      <a:pt x="172" y="267"/>
                    </a:lnTo>
                    <a:lnTo>
                      <a:pt x="176" y="268"/>
                    </a:lnTo>
                    <a:lnTo>
                      <a:pt x="182" y="268"/>
                    </a:lnTo>
                    <a:lnTo>
                      <a:pt x="188" y="269"/>
                    </a:lnTo>
                    <a:lnTo>
                      <a:pt x="191" y="269"/>
                    </a:lnTo>
                    <a:lnTo>
                      <a:pt x="196" y="269"/>
                    </a:lnTo>
                    <a:lnTo>
                      <a:pt x="198" y="26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3" name="Freeform 253">
                <a:extLst>
                  <a:ext uri="{FF2B5EF4-FFF2-40B4-BE49-F238E27FC236}">
                    <a16:creationId xmlns:a16="http://schemas.microsoft.com/office/drawing/2014/main" id="{42A257EA-E501-4431-B7C4-B27B34EB3356}"/>
                  </a:ext>
                </a:extLst>
              </p:cNvPr>
              <p:cNvSpPr>
                <a:spLocks/>
              </p:cNvSpPr>
              <p:nvPr/>
            </p:nvSpPr>
            <p:spPr bwMode="auto">
              <a:xfrm>
                <a:off x="4827588" y="4108451"/>
                <a:ext cx="515937" cy="1368425"/>
              </a:xfrm>
              <a:custGeom>
                <a:avLst/>
                <a:gdLst>
                  <a:gd name="T0" fmla="*/ 185 w 325"/>
                  <a:gd name="T1" fmla="*/ 45 h 862"/>
                  <a:gd name="T2" fmla="*/ 153 w 325"/>
                  <a:gd name="T3" fmla="*/ 32 h 862"/>
                  <a:gd name="T4" fmla="*/ 123 w 325"/>
                  <a:gd name="T5" fmla="*/ 22 h 862"/>
                  <a:gd name="T6" fmla="*/ 100 w 325"/>
                  <a:gd name="T7" fmla="*/ 51 h 862"/>
                  <a:gd name="T8" fmla="*/ 68 w 325"/>
                  <a:gd name="T9" fmla="*/ 68 h 862"/>
                  <a:gd name="T10" fmla="*/ 75 w 325"/>
                  <a:gd name="T11" fmla="*/ 104 h 862"/>
                  <a:gd name="T12" fmla="*/ 58 w 325"/>
                  <a:gd name="T13" fmla="*/ 117 h 862"/>
                  <a:gd name="T14" fmla="*/ 38 w 325"/>
                  <a:gd name="T15" fmla="*/ 104 h 862"/>
                  <a:gd name="T16" fmla="*/ 22 w 325"/>
                  <a:gd name="T17" fmla="*/ 114 h 862"/>
                  <a:gd name="T18" fmla="*/ 9 w 325"/>
                  <a:gd name="T19" fmla="*/ 131 h 862"/>
                  <a:gd name="T20" fmla="*/ 30 w 325"/>
                  <a:gd name="T21" fmla="*/ 147 h 862"/>
                  <a:gd name="T22" fmla="*/ 60 w 325"/>
                  <a:gd name="T23" fmla="*/ 184 h 862"/>
                  <a:gd name="T24" fmla="*/ 48 w 325"/>
                  <a:gd name="T25" fmla="*/ 209 h 862"/>
                  <a:gd name="T26" fmla="*/ 20 w 325"/>
                  <a:gd name="T27" fmla="*/ 202 h 862"/>
                  <a:gd name="T28" fmla="*/ 23 w 325"/>
                  <a:gd name="T29" fmla="*/ 230 h 862"/>
                  <a:gd name="T30" fmla="*/ 28 w 325"/>
                  <a:gd name="T31" fmla="*/ 255 h 862"/>
                  <a:gd name="T32" fmla="*/ 19 w 325"/>
                  <a:gd name="T33" fmla="*/ 242 h 862"/>
                  <a:gd name="T34" fmla="*/ 6 w 325"/>
                  <a:gd name="T35" fmla="*/ 264 h 862"/>
                  <a:gd name="T36" fmla="*/ 5 w 325"/>
                  <a:gd name="T37" fmla="*/ 299 h 862"/>
                  <a:gd name="T38" fmla="*/ 27 w 325"/>
                  <a:gd name="T39" fmla="*/ 360 h 862"/>
                  <a:gd name="T40" fmla="*/ 1 w 325"/>
                  <a:gd name="T41" fmla="*/ 386 h 862"/>
                  <a:gd name="T42" fmla="*/ 13 w 325"/>
                  <a:gd name="T43" fmla="*/ 421 h 862"/>
                  <a:gd name="T44" fmla="*/ 17 w 325"/>
                  <a:gd name="T45" fmla="*/ 459 h 862"/>
                  <a:gd name="T46" fmla="*/ 43 w 325"/>
                  <a:gd name="T47" fmla="*/ 495 h 862"/>
                  <a:gd name="T48" fmla="*/ 55 w 325"/>
                  <a:gd name="T49" fmla="*/ 529 h 862"/>
                  <a:gd name="T50" fmla="*/ 60 w 325"/>
                  <a:gd name="T51" fmla="*/ 568 h 862"/>
                  <a:gd name="T52" fmla="*/ 86 w 325"/>
                  <a:gd name="T53" fmla="*/ 621 h 862"/>
                  <a:gd name="T54" fmla="*/ 81 w 325"/>
                  <a:gd name="T55" fmla="*/ 715 h 862"/>
                  <a:gd name="T56" fmla="*/ 71 w 325"/>
                  <a:gd name="T57" fmla="*/ 780 h 862"/>
                  <a:gd name="T58" fmla="*/ 80 w 325"/>
                  <a:gd name="T59" fmla="*/ 843 h 862"/>
                  <a:gd name="T60" fmla="*/ 126 w 325"/>
                  <a:gd name="T61" fmla="*/ 826 h 862"/>
                  <a:gd name="T62" fmla="*/ 131 w 325"/>
                  <a:gd name="T63" fmla="*/ 782 h 862"/>
                  <a:gd name="T64" fmla="*/ 141 w 325"/>
                  <a:gd name="T65" fmla="*/ 731 h 862"/>
                  <a:gd name="T66" fmla="*/ 118 w 325"/>
                  <a:gd name="T67" fmla="*/ 668 h 862"/>
                  <a:gd name="T68" fmla="*/ 147 w 325"/>
                  <a:gd name="T69" fmla="*/ 606 h 862"/>
                  <a:gd name="T70" fmla="*/ 145 w 325"/>
                  <a:gd name="T71" fmla="*/ 553 h 862"/>
                  <a:gd name="T72" fmla="*/ 112 w 325"/>
                  <a:gd name="T73" fmla="*/ 517 h 862"/>
                  <a:gd name="T74" fmla="*/ 109 w 325"/>
                  <a:gd name="T75" fmla="*/ 464 h 862"/>
                  <a:gd name="T76" fmla="*/ 117 w 325"/>
                  <a:gd name="T77" fmla="*/ 401 h 862"/>
                  <a:gd name="T78" fmla="*/ 120 w 325"/>
                  <a:gd name="T79" fmla="*/ 373 h 862"/>
                  <a:gd name="T80" fmla="*/ 128 w 325"/>
                  <a:gd name="T81" fmla="*/ 432 h 862"/>
                  <a:gd name="T82" fmla="*/ 155 w 325"/>
                  <a:gd name="T83" fmla="*/ 502 h 862"/>
                  <a:gd name="T84" fmla="*/ 165 w 325"/>
                  <a:gd name="T85" fmla="*/ 578 h 862"/>
                  <a:gd name="T86" fmla="*/ 171 w 325"/>
                  <a:gd name="T87" fmla="*/ 653 h 862"/>
                  <a:gd name="T88" fmla="*/ 212 w 325"/>
                  <a:gd name="T89" fmla="*/ 603 h 862"/>
                  <a:gd name="T90" fmla="*/ 208 w 325"/>
                  <a:gd name="T91" fmla="*/ 508 h 862"/>
                  <a:gd name="T92" fmla="*/ 238 w 325"/>
                  <a:gd name="T93" fmla="*/ 449 h 862"/>
                  <a:gd name="T94" fmla="*/ 218 w 325"/>
                  <a:gd name="T95" fmla="*/ 368 h 862"/>
                  <a:gd name="T96" fmla="*/ 191 w 325"/>
                  <a:gd name="T97" fmla="*/ 282 h 862"/>
                  <a:gd name="T98" fmla="*/ 199 w 325"/>
                  <a:gd name="T99" fmla="*/ 230 h 862"/>
                  <a:gd name="T100" fmla="*/ 213 w 325"/>
                  <a:gd name="T101" fmla="*/ 217 h 862"/>
                  <a:gd name="T102" fmla="*/ 218 w 325"/>
                  <a:gd name="T103" fmla="*/ 194 h 862"/>
                  <a:gd name="T104" fmla="*/ 235 w 325"/>
                  <a:gd name="T105" fmla="*/ 165 h 862"/>
                  <a:gd name="T106" fmla="*/ 264 w 325"/>
                  <a:gd name="T107" fmla="*/ 169 h 862"/>
                  <a:gd name="T108" fmla="*/ 275 w 325"/>
                  <a:gd name="T109" fmla="*/ 131 h 862"/>
                  <a:gd name="T110" fmla="*/ 278 w 325"/>
                  <a:gd name="T111" fmla="*/ 88 h 862"/>
                  <a:gd name="T112" fmla="*/ 304 w 325"/>
                  <a:gd name="T113" fmla="*/ 83 h 862"/>
                  <a:gd name="T114" fmla="*/ 306 w 325"/>
                  <a:gd name="T115" fmla="*/ 70 h 862"/>
                  <a:gd name="T116" fmla="*/ 318 w 325"/>
                  <a:gd name="T117" fmla="*/ 47 h 862"/>
                  <a:gd name="T118" fmla="*/ 308 w 325"/>
                  <a:gd name="T119" fmla="*/ 26 h 862"/>
                  <a:gd name="T120" fmla="*/ 262 w 325"/>
                  <a:gd name="T121" fmla="*/ 23 h 862"/>
                  <a:gd name="T122" fmla="*/ 236 w 325"/>
                  <a:gd name="T123" fmla="*/ 36 h 862"/>
                  <a:gd name="T124" fmla="*/ 205 w 325"/>
                  <a:gd name="T125" fmla="*/ 19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862">
                    <a:moveTo>
                      <a:pt x="205" y="19"/>
                    </a:moveTo>
                    <a:lnTo>
                      <a:pt x="207" y="21"/>
                    </a:lnTo>
                    <a:lnTo>
                      <a:pt x="207" y="22"/>
                    </a:lnTo>
                    <a:lnTo>
                      <a:pt x="207" y="26"/>
                    </a:lnTo>
                    <a:lnTo>
                      <a:pt x="207" y="27"/>
                    </a:lnTo>
                    <a:lnTo>
                      <a:pt x="205" y="30"/>
                    </a:lnTo>
                    <a:lnTo>
                      <a:pt x="203" y="33"/>
                    </a:lnTo>
                    <a:lnTo>
                      <a:pt x="203" y="35"/>
                    </a:lnTo>
                    <a:lnTo>
                      <a:pt x="202" y="35"/>
                    </a:lnTo>
                    <a:lnTo>
                      <a:pt x="200" y="36"/>
                    </a:lnTo>
                    <a:lnTo>
                      <a:pt x="199" y="37"/>
                    </a:lnTo>
                    <a:lnTo>
                      <a:pt x="198" y="38"/>
                    </a:lnTo>
                    <a:lnTo>
                      <a:pt x="197" y="38"/>
                    </a:lnTo>
                    <a:lnTo>
                      <a:pt x="194" y="41"/>
                    </a:lnTo>
                    <a:lnTo>
                      <a:pt x="191" y="42"/>
                    </a:lnTo>
                    <a:lnTo>
                      <a:pt x="190" y="43"/>
                    </a:lnTo>
                    <a:lnTo>
                      <a:pt x="188" y="43"/>
                    </a:lnTo>
                    <a:lnTo>
                      <a:pt x="185" y="45"/>
                    </a:lnTo>
                    <a:lnTo>
                      <a:pt x="180" y="47"/>
                    </a:lnTo>
                    <a:lnTo>
                      <a:pt x="180" y="49"/>
                    </a:lnTo>
                    <a:lnTo>
                      <a:pt x="179" y="51"/>
                    </a:lnTo>
                    <a:lnTo>
                      <a:pt x="179" y="52"/>
                    </a:lnTo>
                    <a:lnTo>
                      <a:pt x="177" y="54"/>
                    </a:lnTo>
                    <a:lnTo>
                      <a:pt x="176" y="54"/>
                    </a:lnTo>
                    <a:lnTo>
                      <a:pt x="175" y="56"/>
                    </a:lnTo>
                    <a:lnTo>
                      <a:pt x="171" y="54"/>
                    </a:lnTo>
                    <a:lnTo>
                      <a:pt x="170" y="52"/>
                    </a:lnTo>
                    <a:lnTo>
                      <a:pt x="169" y="52"/>
                    </a:lnTo>
                    <a:lnTo>
                      <a:pt x="165" y="50"/>
                    </a:lnTo>
                    <a:lnTo>
                      <a:pt x="164" y="49"/>
                    </a:lnTo>
                    <a:lnTo>
                      <a:pt x="161" y="45"/>
                    </a:lnTo>
                    <a:lnTo>
                      <a:pt x="158" y="43"/>
                    </a:lnTo>
                    <a:lnTo>
                      <a:pt x="156" y="38"/>
                    </a:lnTo>
                    <a:lnTo>
                      <a:pt x="156" y="37"/>
                    </a:lnTo>
                    <a:lnTo>
                      <a:pt x="153" y="35"/>
                    </a:lnTo>
                    <a:lnTo>
                      <a:pt x="153" y="32"/>
                    </a:lnTo>
                    <a:lnTo>
                      <a:pt x="153" y="31"/>
                    </a:lnTo>
                    <a:lnTo>
                      <a:pt x="153" y="28"/>
                    </a:lnTo>
                    <a:lnTo>
                      <a:pt x="152" y="22"/>
                    </a:lnTo>
                    <a:lnTo>
                      <a:pt x="147" y="16"/>
                    </a:lnTo>
                    <a:lnTo>
                      <a:pt x="146" y="14"/>
                    </a:lnTo>
                    <a:lnTo>
                      <a:pt x="143" y="11"/>
                    </a:lnTo>
                    <a:lnTo>
                      <a:pt x="141" y="3"/>
                    </a:lnTo>
                    <a:lnTo>
                      <a:pt x="139" y="3"/>
                    </a:lnTo>
                    <a:lnTo>
                      <a:pt x="138" y="2"/>
                    </a:lnTo>
                    <a:lnTo>
                      <a:pt x="134" y="0"/>
                    </a:lnTo>
                    <a:lnTo>
                      <a:pt x="129" y="3"/>
                    </a:lnTo>
                    <a:lnTo>
                      <a:pt x="128" y="5"/>
                    </a:lnTo>
                    <a:lnTo>
                      <a:pt x="126" y="11"/>
                    </a:lnTo>
                    <a:lnTo>
                      <a:pt x="124" y="13"/>
                    </a:lnTo>
                    <a:lnTo>
                      <a:pt x="124" y="14"/>
                    </a:lnTo>
                    <a:lnTo>
                      <a:pt x="124" y="17"/>
                    </a:lnTo>
                    <a:lnTo>
                      <a:pt x="123" y="19"/>
                    </a:lnTo>
                    <a:lnTo>
                      <a:pt x="123" y="22"/>
                    </a:lnTo>
                    <a:lnTo>
                      <a:pt x="123" y="23"/>
                    </a:lnTo>
                    <a:lnTo>
                      <a:pt x="123" y="28"/>
                    </a:lnTo>
                    <a:lnTo>
                      <a:pt x="123" y="30"/>
                    </a:lnTo>
                    <a:lnTo>
                      <a:pt x="120" y="32"/>
                    </a:lnTo>
                    <a:lnTo>
                      <a:pt x="119" y="33"/>
                    </a:lnTo>
                    <a:lnTo>
                      <a:pt x="118" y="35"/>
                    </a:lnTo>
                    <a:lnTo>
                      <a:pt x="115" y="35"/>
                    </a:lnTo>
                    <a:lnTo>
                      <a:pt x="114" y="35"/>
                    </a:lnTo>
                    <a:lnTo>
                      <a:pt x="112" y="36"/>
                    </a:lnTo>
                    <a:lnTo>
                      <a:pt x="109" y="36"/>
                    </a:lnTo>
                    <a:lnTo>
                      <a:pt x="108" y="38"/>
                    </a:lnTo>
                    <a:lnTo>
                      <a:pt x="105" y="41"/>
                    </a:lnTo>
                    <a:lnTo>
                      <a:pt x="105" y="45"/>
                    </a:lnTo>
                    <a:lnTo>
                      <a:pt x="104" y="46"/>
                    </a:lnTo>
                    <a:lnTo>
                      <a:pt x="101" y="47"/>
                    </a:lnTo>
                    <a:lnTo>
                      <a:pt x="100" y="49"/>
                    </a:lnTo>
                    <a:lnTo>
                      <a:pt x="100" y="50"/>
                    </a:lnTo>
                    <a:lnTo>
                      <a:pt x="100" y="51"/>
                    </a:lnTo>
                    <a:lnTo>
                      <a:pt x="98" y="52"/>
                    </a:lnTo>
                    <a:lnTo>
                      <a:pt x="95" y="52"/>
                    </a:lnTo>
                    <a:lnTo>
                      <a:pt x="90" y="51"/>
                    </a:lnTo>
                    <a:lnTo>
                      <a:pt x="89" y="51"/>
                    </a:lnTo>
                    <a:lnTo>
                      <a:pt x="85" y="52"/>
                    </a:lnTo>
                    <a:lnTo>
                      <a:pt x="82" y="56"/>
                    </a:lnTo>
                    <a:lnTo>
                      <a:pt x="82" y="57"/>
                    </a:lnTo>
                    <a:lnTo>
                      <a:pt x="81" y="59"/>
                    </a:lnTo>
                    <a:lnTo>
                      <a:pt x="79" y="60"/>
                    </a:lnTo>
                    <a:lnTo>
                      <a:pt x="76" y="60"/>
                    </a:lnTo>
                    <a:lnTo>
                      <a:pt x="75" y="60"/>
                    </a:lnTo>
                    <a:lnTo>
                      <a:pt x="74" y="60"/>
                    </a:lnTo>
                    <a:lnTo>
                      <a:pt x="71" y="61"/>
                    </a:lnTo>
                    <a:lnTo>
                      <a:pt x="70" y="61"/>
                    </a:lnTo>
                    <a:lnTo>
                      <a:pt x="68" y="61"/>
                    </a:lnTo>
                    <a:lnTo>
                      <a:pt x="68" y="62"/>
                    </a:lnTo>
                    <a:lnTo>
                      <a:pt x="67" y="64"/>
                    </a:lnTo>
                    <a:lnTo>
                      <a:pt x="68" y="68"/>
                    </a:lnTo>
                    <a:lnTo>
                      <a:pt x="71" y="70"/>
                    </a:lnTo>
                    <a:lnTo>
                      <a:pt x="72" y="73"/>
                    </a:lnTo>
                    <a:lnTo>
                      <a:pt x="72" y="74"/>
                    </a:lnTo>
                    <a:lnTo>
                      <a:pt x="72" y="75"/>
                    </a:lnTo>
                    <a:lnTo>
                      <a:pt x="75" y="80"/>
                    </a:lnTo>
                    <a:lnTo>
                      <a:pt x="76" y="85"/>
                    </a:lnTo>
                    <a:lnTo>
                      <a:pt x="76" y="87"/>
                    </a:lnTo>
                    <a:lnTo>
                      <a:pt x="76" y="88"/>
                    </a:lnTo>
                    <a:lnTo>
                      <a:pt x="75" y="90"/>
                    </a:lnTo>
                    <a:lnTo>
                      <a:pt x="74" y="90"/>
                    </a:lnTo>
                    <a:lnTo>
                      <a:pt x="72" y="93"/>
                    </a:lnTo>
                    <a:lnTo>
                      <a:pt x="71" y="95"/>
                    </a:lnTo>
                    <a:lnTo>
                      <a:pt x="72" y="95"/>
                    </a:lnTo>
                    <a:lnTo>
                      <a:pt x="75" y="98"/>
                    </a:lnTo>
                    <a:lnTo>
                      <a:pt x="76" y="98"/>
                    </a:lnTo>
                    <a:lnTo>
                      <a:pt x="76" y="102"/>
                    </a:lnTo>
                    <a:lnTo>
                      <a:pt x="76" y="103"/>
                    </a:lnTo>
                    <a:lnTo>
                      <a:pt x="75" y="104"/>
                    </a:lnTo>
                    <a:lnTo>
                      <a:pt x="75" y="106"/>
                    </a:lnTo>
                    <a:lnTo>
                      <a:pt x="74" y="108"/>
                    </a:lnTo>
                    <a:lnTo>
                      <a:pt x="74" y="109"/>
                    </a:lnTo>
                    <a:lnTo>
                      <a:pt x="72" y="112"/>
                    </a:lnTo>
                    <a:lnTo>
                      <a:pt x="74" y="116"/>
                    </a:lnTo>
                    <a:lnTo>
                      <a:pt x="74" y="117"/>
                    </a:lnTo>
                    <a:lnTo>
                      <a:pt x="72" y="118"/>
                    </a:lnTo>
                    <a:lnTo>
                      <a:pt x="71" y="119"/>
                    </a:lnTo>
                    <a:lnTo>
                      <a:pt x="70" y="121"/>
                    </a:lnTo>
                    <a:lnTo>
                      <a:pt x="67" y="122"/>
                    </a:lnTo>
                    <a:lnTo>
                      <a:pt x="65" y="122"/>
                    </a:lnTo>
                    <a:lnTo>
                      <a:pt x="61" y="123"/>
                    </a:lnTo>
                    <a:lnTo>
                      <a:pt x="58" y="123"/>
                    </a:lnTo>
                    <a:lnTo>
                      <a:pt x="56" y="123"/>
                    </a:lnTo>
                    <a:lnTo>
                      <a:pt x="56" y="122"/>
                    </a:lnTo>
                    <a:lnTo>
                      <a:pt x="57" y="119"/>
                    </a:lnTo>
                    <a:lnTo>
                      <a:pt x="58" y="118"/>
                    </a:lnTo>
                    <a:lnTo>
                      <a:pt x="58" y="117"/>
                    </a:lnTo>
                    <a:lnTo>
                      <a:pt x="57" y="116"/>
                    </a:lnTo>
                    <a:lnTo>
                      <a:pt x="56" y="116"/>
                    </a:lnTo>
                    <a:lnTo>
                      <a:pt x="52" y="114"/>
                    </a:lnTo>
                    <a:lnTo>
                      <a:pt x="51" y="114"/>
                    </a:lnTo>
                    <a:lnTo>
                      <a:pt x="48" y="112"/>
                    </a:lnTo>
                    <a:lnTo>
                      <a:pt x="46" y="112"/>
                    </a:lnTo>
                    <a:lnTo>
                      <a:pt x="43" y="112"/>
                    </a:lnTo>
                    <a:lnTo>
                      <a:pt x="41" y="112"/>
                    </a:lnTo>
                    <a:lnTo>
                      <a:pt x="39" y="112"/>
                    </a:lnTo>
                    <a:lnTo>
                      <a:pt x="39" y="111"/>
                    </a:lnTo>
                    <a:lnTo>
                      <a:pt x="39" y="109"/>
                    </a:lnTo>
                    <a:lnTo>
                      <a:pt x="41" y="109"/>
                    </a:lnTo>
                    <a:lnTo>
                      <a:pt x="42" y="109"/>
                    </a:lnTo>
                    <a:lnTo>
                      <a:pt x="43" y="108"/>
                    </a:lnTo>
                    <a:lnTo>
                      <a:pt x="46" y="106"/>
                    </a:lnTo>
                    <a:lnTo>
                      <a:pt x="42" y="106"/>
                    </a:lnTo>
                    <a:lnTo>
                      <a:pt x="41" y="106"/>
                    </a:lnTo>
                    <a:lnTo>
                      <a:pt x="38" y="104"/>
                    </a:lnTo>
                    <a:lnTo>
                      <a:pt x="38" y="103"/>
                    </a:lnTo>
                    <a:lnTo>
                      <a:pt x="37" y="102"/>
                    </a:lnTo>
                    <a:lnTo>
                      <a:pt x="36" y="100"/>
                    </a:lnTo>
                    <a:lnTo>
                      <a:pt x="34" y="100"/>
                    </a:lnTo>
                    <a:lnTo>
                      <a:pt x="33" y="104"/>
                    </a:lnTo>
                    <a:lnTo>
                      <a:pt x="33" y="106"/>
                    </a:lnTo>
                    <a:lnTo>
                      <a:pt x="33" y="107"/>
                    </a:lnTo>
                    <a:lnTo>
                      <a:pt x="33" y="108"/>
                    </a:lnTo>
                    <a:lnTo>
                      <a:pt x="30" y="108"/>
                    </a:lnTo>
                    <a:lnTo>
                      <a:pt x="28" y="107"/>
                    </a:lnTo>
                    <a:lnTo>
                      <a:pt x="27" y="106"/>
                    </a:lnTo>
                    <a:lnTo>
                      <a:pt x="25" y="106"/>
                    </a:lnTo>
                    <a:lnTo>
                      <a:pt x="25" y="107"/>
                    </a:lnTo>
                    <a:lnTo>
                      <a:pt x="23" y="108"/>
                    </a:lnTo>
                    <a:lnTo>
                      <a:pt x="22" y="108"/>
                    </a:lnTo>
                    <a:lnTo>
                      <a:pt x="22" y="111"/>
                    </a:lnTo>
                    <a:lnTo>
                      <a:pt x="22" y="112"/>
                    </a:lnTo>
                    <a:lnTo>
                      <a:pt x="22" y="114"/>
                    </a:lnTo>
                    <a:lnTo>
                      <a:pt x="20" y="114"/>
                    </a:lnTo>
                    <a:lnTo>
                      <a:pt x="19" y="112"/>
                    </a:lnTo>
                    <a:lnTo>
                      <a:pt x="17" y="111"/>
                    </a:lnTo>
                    <a:lnTo>
                      <a:pt x="14" y="111"/>
                    </a:lnTo>
                    <a:lnTo>
                      <a:pt x="13" y="109"/>
                    </a:lnTo>
                    <a:lnTo>
                      <a:pt x="11" y="112"/>
                    </a:lnTo>
                    <a:lnTo>
                      <a:pt x="10" y="116"/>
                    </a:lnTo>
                    <a:lnTo>
                      <a:pt x="9" y="117"/>
                    </a:lnTo>
                    <a:lnTo>
                      <a:pt x="11" y="117"/>
                    </a:lnTo>
                    <a:lnTo>
                      <a:pt x="13" y="117"/>
                    </a:lnTo>
                    <a:lnTo>
                      <a:pt x="14" y="119"/>
                    </a:lnTo>
                    <a:lnTo>
                      <a:pt x="14" y="121"/>
                    </a:lnTo>
                    <a:lnTo>
                      <a:pt x="13" y="125"/>
                    </a:lnTo>
                    <a:lnTo>
                      <a:pt x="11" y="126"/>
                    </a:lnTo>
                    <a:lnTo>
                      <a:pt x="10" y="127"/>
                    </a:lnTo>
                    <a:lnTo>
                      <a:pt x="10" y="130"/>
                    </a:lnTo>
                    <a:lnTo>
                      <a:pt x="9" y="130"/>
                    </a:lnTo>
                    <a:lnTo>
                      <a:pt x="9" y="131"/>
                    </a:lnTo>
                    <a:lnTo>
                      <a:pt x="8" y="132"/>
                    </a:lnTo>
                    <a:lnTo>
                      <a:pt x="9" y="133"/>
                    </a:lnTo>
                    <a:lnTo>
                      <a:pt x="10" y="135"/>
                    </a:lnTo>
                    <a:lnTo>
                      <a:pt x="15" y="135"/>
                    </a:lnTo>
                    <a:lnTo>
                      <a:pt x="15" y="133"/>
                    </a:lnTo>
                    <a:lnTo>
                      <a:pt x="17" y="132"/>
                    </a:lnTo>
                    <a:lnTo>
                      <a:pt x="19" y="131"/>
                    </a:lnTo>
                    <a:lnTo>
                      <a:pt x="22" y="132"/>
                    </a:lnTo>
                    <a:lnTo>
                      <a:pt x="22" y="133"/>
                    </a:lnTo>
                    <a:lnTo>
                      <a:pt x="22" y="136"/>
                    </a:lnTo>
                    <a:lnTo>
                      <a:pt x="22" y="137"/>
                    </a:lnTo>
                    <a:lnTo>
                      <a:pt x="22" y="138"/>
                    </a:lnTo>
                    <a:lnTo>
                      <a:pt x="22" y="141"/>
                    </a:lnTo>
                    <a:lnTo>
                      <a:pt x="22" y="142"/>
                    </a:lnTo>
                    <a:lnTo>
                      <a:pt x="22" y="145"/>
                    </a:lnTo>
                    <a:lnTo>
                      <a:pt x="27" y="147"/>
                    </a:lnTo>
                    <a:lnTo>
                      <a:pt x="29" y="147"/>
                    </a:lnTo>
                    <a:lnTo>
                      <a:pt x="30" y="147"/>
                    </a:lnTo>
                    <a:lnTo>
                      <a:pt x="34" y="146"/>
                    </a:lnTo>
                    <a:lnTo>
                      <a:pt x="37" y="147"/>
                    </a:lnTo>
                    <a:lnTo>
                      <a:pt x="37" y="149"/>
                    </a:lnTo>
                    <a:lnTo>
                      <a:pt x="38" y="150"/>
                    </a:lnTo>
                    <a:lnTo>
                      <a:pt x="43" y="152"/>
                    </a:lnTo>
                    <a:lnTo>
                      <a:pt x="44" y="155"/>
                    </a:lnTo>
                    <a:lnTo>
                      <a:pt x="44" y="157"/>
                    </a:lnTo>
                    <a:lnTo>
                      <a:pt x="41" y="161"/>
                    </a:lnTo>
                    <a:lnTo>
                      <a:pt x="42" y="164"/>
                    </a:lnTo>
                    <a:lnTo>
                      <a:pt x="44" y="165"/>
                    </a:lnTo>
                    <a:lnTo>
                      <a:pt x="52" y="166"/>
                    </a:lnTo>
                    <a:lnTo>
                      <a:pt x="52" y="170"/>
                    </a:lnTo>
                    <a:lnTo>
                      <a:pt x="48" y="176"/>
                    </a:lnTo>
                    <a:lnTo>
                      <a:pt x="48" y="179"/>
                    </a:lnTo>
                    <a:lnTo>
                      <a:pt x="49" y="180"/>
                    </a:lnTo>
                    <a:lnTo>
                      <a:pt x="52" y="182"/>
                    </a:lnTo>
                    <a:lnTo>
                      <a:pt x="58" y="183"/>
                    </a:lnTo>
                    <a:lnTo>
                      <a:pt x="60" y="184"/>
                    </a:lnTo>
                    <a:lnTo>
                      <a:pt x="60" y="187"/>
                    </a:lnTo>
                    <a:lnTo>
                      <a:pt x="57" y="189"/>
                    </a:lnTo>
                    <a:lnTo>
                      <a:pt x="58" y="193"/>
                    </a:lnTo>
                    <a:lnTo>
                      <a:pt x="58" y="194"/>
                    </a:lnTo>
                    <a:lnTo>
                      <a:pt x="57" y="196"/>
                    </a:lnTo>
                    <a:lnTo>
                      <a:pt x="57" y="197"/>
                    </a:lnTo>
                    <a:lnTo>
                      <a:pt x="55" y="198"/>
                    </a:lnTo>
                    <a:lnTo>
                      <a:pt x="53" y="198"/>
                    </a:lnTo>
                    <a:lnTo>
                      <a:pt x="52" y="198"/>
                    </a:lnTo>
                    <a:lnTo>
                      <a:pt x="49" y="197"/>
                    </a:lnTo>
                    <a:lnTo>
                      <a:pt x="48" y="198"/>
                    </a:lnTo>
                    <a:lnTo>
                      <a:pt x="46" y="199"/>
                    </a:lnTo>
                    <a:lnTo>
                      <a:pt x="46" y="201"/>
                    </a:lnTo>
                    <a:lnTo>
                      <a:pt x="46" y="204"/>
                    </a:lnTo>
                    <a:lnTo>
                      <a:pt x="48" y="207"/>
                    </a:lnTo>
                    <a:lnTo>
                      <a:pt x="49" y="208"/>
                    </a:lnTo>
                    <a:lnTo>
                      <a:pt x="48" y="208"/>
                    </a:lnTo>
                    <a:lnTo>
                      <a:pt x="48" y="209"/>
                    </a:lnTo>
                    <a:lnTo>
                      <a:pt x="48" y="213"/>
                    </a:lnTo>
                    <a:lnTo>
                      <a:pt x="46" y="216"/>
                    </a:lnTo>
                    <a:lnTo>
                      <a:pt x="43" y="220"/>
                    </a:lnTo>
                    <a:lnTo>
                      <a:pt x="42" y="221"/>
                    </a:lnTo>
                    <a:lnTo>
                      <a:pt x="39" y="220"/>
                    </a:lnTo>
                    <a:lnTo>
                      <a:pt x="38" y="220"/>
                    </a:lnTo>
                    <a:lnTo>
                      <a:pt x="38" y="217"/>
                    </a:lnTo>
                    <a:lnTo>
                      <a:pt x="37" y="215"/>
                    </a:lnTo>
                    <a:lnTo>
                      <a:pt x="34" y="212"/>
                    </a:lnTo>
                    <a:lnTo>
                      <a:pt x="34" y="211"/>
                    </a:lnTo>
                    <a:lnTo>
                      <a:pt x="30" y="209"/>
                    </a:lnTo>
                    <a:lnTo>
                      <a:pt x="29" y="209"/>
                    </a:lnTo>
                    <a:lnTo>
                      <a:pt x="27" y="211"/>
                    </a:lnTo>
                    <a:lnTo>
                      <a:pt x="25" y="211"/>
                    </a:lnTo>
                    <a:lnTo>
                      <a:pt x="23" y="209"/>
                    </a:lnTo>
                    <a:lnTo>
                      <a:pt x="22" y="208"/>
                    </a:lnTo>
                    <a:lnTo>
                      <a:pt x="20" y="206"/>
                    </a:lnTo>
                    <a:lnTo>
                      <a:pt x="20" y="202"/>
                    </a:lnTo>
                    <a:lnTo>
                      <a:pt x="19" y="199"/>
                    </a:lnTo>
                    <a:lnTo>
                      <a:pt x="19" y="197"/>
                    </a:lnTo>
                    <a:lnTo>
                      <a:pt x="17" y="197"/>
                    </a:lnTo>
                    <a:lnTo>
                      <a:pt x="17" y="199"/>
                    </a:lnTo>
                    <a:lnTo>
                      <a:pt x="17" y="201"/>
                    </a:lnTo>
                    <a:lnTo>
                      <a:pt x="17" y="204"/>
                    </a:lnTo>
                    <a:lnTo>
                      <a:pt x="17" y="206"/>
                    </a:lnTo>
                    <a:lnTo>
                      <a:pt x="17" y="207"/>
                    </a:lnTo>
                    <a:lnTo>
                      <a:pt x="19" y="209"/>
                    </a:lnTo>
                    <a:lnTo>
                      <a:pt x="19" y="213"/>
                    </a:lnTo>
                    <a:lnTo>
                      <a:pt x="20" y="216"/>
                    </a:lnTo>
                    <a:lnTo>
                      <a:pt x="20" y="220"/>
                    </a:lnTo>
                    <a:lnTo>
                      <a:pt x="20" y="221"/>
                    </a:lnTo>
                    <a:lnTo>
                      <a:pt x="20" y="223"/>
                    </a:lnTo>
                    <a:lnTo>
                      <a:pt x="19" y="226"/>
                    </a:lnTo>
                    <a:lnTo>
                      <a:pt x="20" y="227"/>
                    </a:lnTo>
                    <a:lnTo>
                      <a:pt x="20" y="228"/>
                    </a:lnTo>
                    <a:lnTo>
                      <a:pt x="23" y="230"/>
                    </a:lnTo>
                    <a:lnTo>
                      <a:pt x="25" y="232"/>
                    </a:lnTo>
                    <a:lnTo>
                      <a:pt x="27" y="232"/>
                    </a:lnTo>
                    <a:lnTo>
                      <a:pt x="29" y="235"/>
                    </a:lnTo>
                    <a:lnTo>
                      <a:pt x="33" y="235"/>
                    </a:lnTo>
                    <a:lnTo>
                      <a:pt x="36" y="236"/>
                    </a:lnTo>
                    <a:lnTo>
                      <a:pt x="37" y="236"/>
                    </a:lnTo>
                    <a:lnTo>
                      <a:pt x="38" y="237"/>
                    </a:lnTo>
                    <a:lnTo>
                      <a:pt x="39" y="239"/>
                    </a:lnTo>
                    <a:lnTo>
                      <a:pt x="41" y="240"/>
                    </a:lnTo>
                    <a:lnTo>
                      <a:pt x="42" y="242"/>
                    </a:lnTo>
                    <a:lnTo>
                      <a:pt x="39" y="244"/>
                    </a:lnTo>
                    <a:lnTo>
                      <a:pt x="38" y="245"/>
                    </a:lnTo>
                    <a:lnTo>
                      <a:pt x="36" y="246"/>
                    </a:lnTo>
                    <a:lnTo>
                      <a:pt x="34" y="249"/>
                    </a:lnTo>
                    <a:lnTo>
                      <a:pt x="29" y="250"/>
                    </a:lnTo>
                    <a:lnTo>
                      <a:pt x="28" y="253"/>
                    </a:lnTo>
                    <a:lnTo>
                      <a:pt x="25" y="254"/>
                    </a:lnTo>
                    <a:lnTo>
                      <a:pt x="28" y="255"/>
                    </a:lnTo>
                    <a:lnTo>
                      <a:pt x="29" y="255"/>
                    </a:lnTo>
                    <a:lnTo>
                      <a:pt x="30" y="255"/>
                    </a:lnTo>
                    <a:lnTo>
                      <a:pt x="34" y="256"/>
                    </a:lnTo>
                    <a:lnTo>
                      <a:pt x="36" y="258"/>
                    </a:lnTo>
                    <a:lnTo>
                      <a:pt x="34" y="259"/>
                    </a:lnTo>
                    <a:lnTo>
                      <a:pt x="29" y="259"/>
                    </a:lnTo>
                    <a:lnTo>
                      <a:pt x="28" y="259"/>
                    </a:lnTo>
                    <a:lnTo>
                      <a:pt x="25" y="258"/>
                    </a:lnTo>
                    <a:lnTo>
                      <a:pt x="23" y="258"/>
                    </a:lnTo>
                    <a:lnTo>
                      <a:pt x="20" y="256"/>
                    </a:lnTo>
                    <a:lnTo>
                      <a:pt x="19" y="255"/>
                    </a:lnTo>
                    <a:lnTo>
                      <a:pt x="17" y="254"/>
                    </a:lnTo>
                    <a:lnTo>
                      <a:pt x="17" y="251"/>
                    </a:lnTo>
                    <a:lnTo>
                      <a:pt x="22" y="250"/>
                    </a:lnTo>
                    <a:lnTo>
                      <a:pt x="22" y="246"/>
                    </a:lnTo>
                    <a:lnTo>
                      <a:pt x="23" y="244"/>
                    </a:lnTo>
                    <a:lnTo>
                      <a:pt x="20" y="242"/>
                    </a:lnTo>
                    <a:lnTo>
                      <a:pt x="19" y="242"/>
                    </a:lnTo>
                    <a:lnTo>
                      <a:pt x="17" y="239"/>
                    </a:lnTo>
                    <a:lnTo>
                      <a:pt x="15" y="237"/>
                    </a:lnTo>
                    <a:lnTo>
                      <a:pt x="13" y="236"/>
                    </a:lnTo>
                    <a:lnTo>
                      <a:pt x="11" y="236"/>
                    </a:lnTo>
                    <a:lnTo>
                      <a:pt x="10" y="237"/>
                    </a:lnTo>
                    <a:lnTo>
                      <a:pt x="11" y="240"/>
                    </a:lnTo>
                    <a:lnTo>
                      <a:pt x="10" y="244"/>
                    </a:lnTo>
                    <a:lnTo>
                      <a:pt x="9" y="245"/>
                    </a:lnTo>
                    <a:lnTo>
                      <a:pt x="8" y="246"/>
                    </a:lnTo>
                    <a:lnTo>
                      <a:pt x="8" y="250"/>
                    </a:lnTo>
                    <a:lnTo>
                      <a:pt x="10" y="253"/>
                    </a:lnTo>
                    <a:lnTo>
                      <a:pt x="13" y="254"/>
                    </a:lnTo>
                    <a:lnTo>
                      <a:pt x="15" y="256"/>
                    </a:lnTo>
                    <a:lnTo>
                      <a:pt x="17" y="259"/>
                    </a:lnTo>
                    <a:lnTo>
                      <a:pt x="17" y="260"/>
                    </a:lnTo>
                    <a:lnTo>
                      <a:pt x="15" y="260"/>
                    </a:lnTo>
                    <a:lnTo>
                      <a:pt x="13" y="261"/>
                    </a:lnTo>
                    <a:lnTo>
                      <a:pt x="6" y="264"/>
                    </a:lnTo>
                    <a:lnTo>
                      <a:pt x="6" y="268"/>
                    </a:lnTo>
                    <a:lnTo>
                      <a:pt x="9" y="268"/>
                    </a:lnTo>
                    <a:lnTo>
                      <a:pt x="11" y="269"/>
                    </a:lnTo>
                    <a:lnTo>
                      <a:pt x="14" y="269"/>
                    </a:lnTo>
                    <a:lnTo>
                      <a:pt x="17" y="270"/>
                    </a:lnTo>
                    <a:lnTo>
                      <a:pt x="19" y="274"/>
                    </a:lnTo>
                    <a:lnTo>
                      <a:pt x="19" y="277"/>
                    </a:lnTo>
                    <a:lnTo>
                      <a:pt x="19" y="282"/>
                    </a:lnTo>
                    <a:lnTo>
                      <a:pt x="19" y="283"/>
                    </a:lnTo>
                    <a:lnTo>
                      <a:pt x="17" y="287"/>
                    </a:lnTo>
                    <a:lnTo>
                      <a:pt x="17" y="289"/>
                    </a:lnTo>
                    <a:lnTo>
                      <a:pt x="15" y="293"/>
                    </a:lnTo>
                    <a:lnTo>
                      <a:pt x="14" y="294"/>
                    </a:lnTo>
                    <a:lnTo>
                      <a:pt x="13" y="294"/>
                    </a:lnTo>
                    <a:lnTo>
                      <a:pt x="9" y="294"/>
                    </a:lnTo>
                    <a:lnTo>
                      <a:pt x="8" y="296"/>
                    </a:lnTo>
                    <a:lnTo>
                      <a:pt x="5" y="297"/>
                    </a:lnTo>
                    <a:lnTo>
                      <a:pt x="5" y="299"/>
                    </a:lnTo>
                    <a:lnTo>
                      <a:pt x="4" y="301"/>
                    </a:lnTo>
                    <a:lnTo>
                      <a:pt x="0" y="304"/>
                    </a:lnTo>
                    <a:lnTo>
                      <a:pt x="1" y="308"/>
                    </a:lnTo>
                    <a:lnTo>
                      <a:pt x="4" y="312"/>
                    </a:lnTo>
                    <a:lnTo>
                      <a:pt x="6" y="313"/>
                    </a:lnTo>
                    <a:lnTo>
                      <a:pt x="9" y="316"/>
                    </a:lnTo>
                    <a:lnTo>
                      <a:pt x="9" y="321"/>
                    </a:lnTo>
                    <a:lnTo>
                      <a:pt x="10" y="331"/>
                    </a:lnTo>
                    <a:lnTo>
                      <a:pt x="13" y="340"/>
                    </a:lnTo>
                    <a:lnTo>
                      <a:pt x="14" y="345"/>
                    </a:lnTo>
                    <a:lnTo>
                      <a:pt x="17" y="348"/>
                    </a:lnTo>
                    <a:lnTo>
                      <a:pt x="19" y="349"/>
                    </a:lnTo>
                    <a:lnTo>
                      <a:pt x="23" y="350"/>
                    </a:lnTo>
                    <a:lnTo>
                      <a:pt x="27" y="354"/>
                    </a:lnTo>
                    <a:lnTo>
                      <a:pt x="30" y="355"/>
                    </a:lnTo>
                    <a:lnTo>
                      <a:pt x="29" y="358"/>
                    </a:lnTo>
                    <a:lnTo>
                      <a:pt x="29" y="359"/>
                    </a:lnTo>
                    <a:lnTo>
                      <a:pt x="27" y="360"/>
                    </a:lnTo>
                    <a:lnTo>
                      <a:pt x="25" y="360"/>
                    </a:lnTo>
                    <a:lnTo>
                      <a:pt x="23" y="361"/>
                    </a:lnTo>
                    <a:lnTo>
                      <a:pt x="22" y="361"/>
                    </a:lnTo>
                    <a:lnTo>
                      <a:pt x="19" y="363"/>
                    </a:lnTo>
                    <a:lnTo>
                      <a:pt x="14" y="363"/>
                    </a:lnTo>
                    <a:lnTo>
                      <a:pt x="11" y="365"/>
                    </a:lnTo>
                    <a:lnTo>
                      <a:pt x="14" y="369"/>
                    </a:lnTo>
                    <a:lnTo>
                      <a:pt x="15" y="372"/>
                    </a:lnTo>
                    <a:lnTo>
                      <a:pt x="13" y="373"/>
                    </a:lnTo>
                    <a:lnTo>
                      <a:pt x="10" y="374"/>
                    </a:lnTo>
                    <a:lnTo>
                      <a:pt x="9" y="374"/>
                    </a:lnTo>
                    <a:lnTo>
                      <a:pt x="8" y="375"/>
                    </a:lnTo>
                    <a:lnTo>
                      <a:pt x="5" y="375"/>
                    </a:lnTo>
                    <a:lnTo>
                      <a:pt x="5" y="377"/>
                    </a:lnTo>
                    <a:lnTo>
                      <a:pt x="4" y="378"/>
                    </a:lnTo>
                    <a:lnTo>
                      <a:pt x="4" y="379"/>
                    </a:lnTo>
                    <a:lnTo>
                      <a:pt x="1" y="380"/>
                    </a:lnTo>
                    <a:lnTo>
                      <a:pt x="1" y="386"/>
                    </a:lnTo>
                    <a:lnTo>
                      <a:pt x="4" y="391"/>
                    </a:lnTo>
                    <a:lnTo>
                      <a:pt x="6" y="394"/>
                    </a:lnTo>
                    <a:lnTo>
                      <a:pt x="9" y="399"/>
                    </a:lnTo>
                    <a:lnTo>
                      <a:pt x="11" y="405"/>
                    </a:lnTo>
                    <a:lnTo>
                      <a:pt x="11" y="407"/>
                    </a:lnTo>
                    <a:lnTo>
                      <a:pt x="10" y="410"/>
                    </a:lnTo>
                    <a:lnTo>
                      <a:pt x="10" y="413"/>
                    </a:lnTo>
                    <a:lnTo>
                      <a:pt x="9" y="415"/>
                    </a:lnTo>
                    <a:lnTo>
                      <a:pt x="8" y="416"/>
                    </a:lnTo>
                    <a:lnTo>
                      <a:pt x="5" y="417"/>
                    </a:lnTo>
                    <a:lnTo>
                      <a:pt x="1" y="420"/>
                    </a:lnTo>
                    <a:lnTo>
                      <a:pt x="0" y="422"/>
                    </a:lnTo>
                    <a:lnTo>
                      <a:pt x="1" y="422"/>
                    </a:lnTo>
                    <a:lnTo>
                      <a:pt x="1" y="424"/>
                    </a:lnTo>
                    <a:lnTo>
                      <a:pt x="4" y="424"/>
                    </a:lnTo>
                    <a:lnTo>
                      <a:pt x="8" y="424"/>
                    </a:lnTo>
                    <a:lnTo>
                      <a:pt x="10" y="422"/>
                    </a:lnTo>
                    <a:lnTo>
                      <a:pt x="13" y="421"/>
                    </a:lnTo>
                    <a:lnTo>
                      <a:pt x="15" y="421"/>
                    </a:lnTo>
                    <a:lnTo>
                      <a:pt x="19" y="424"/>
                    </a:lnTo>
                    <a:lnTo>
                      <a:pt x="20" y="429"/>
                    </a:lnTo>
                    <a:lnTo>
                      <a:pt x="22" y="432"/>
                    </a:lnTo>
                    <a:lnTo>
                      <a:pt x="23" y="436"/>
                    </a:lnTo>
                    <a:lnTo>
                      <a:pt x="23" y="445"/>
                    </a:lnTo>
                    <a:lnTo>
                      <a:pt x="22" y="445"/>
                    </a:lnTo>
                    <a:lnTo>
                      <a:pt x="19" y="446"/>
                    </a:lnTo>
                    <a:lnTo>
                      <a:pt x="15" y="445"/>
                    </a:lnTo>
                    <a:lnTo>
                      <a:pt x="13" y="444"/>
                    </a:lnTo>
                    <a:lnTo>
                      <a:pt x="11" y="443"/>
                    </a:lnTo>
                    <a:lnTo>
                      <a:pt x="10" y="444"/>
                    </a:lnTo>
                    <a:lnTo>
                      <a:pt x="9" y="444"/>
                    </a:lnTo>
                    <a:lnTo>
                      <a:pt x="9" y="445"/>
                    </a:lnTo>
                    <a:lnTo>
                      <a:pt x="9" y="448"/>
                    </a:lnTo>
                    <a:lnTo>
                      <a:pt x="11" y="451"/>
                    </a:lnTo>
                    <a:lnTo>
                      <a:pt x="15" y="457"/>
                    </a:lnTo>
                    <a:lnTo>
                      <a:pt x="17" y="459"/>
                    </a:lnTo>
                    <a:lnTo>
                      <a:pt x="20" y="460"/>
                    </a:lnTo>
                    <a:lnTo>
                      <a:pt x="22" y="462"/>
                    </a:lnTo>
                    <a:lnTo>
                      <a:pt x="25" y="465"/>
                    </a:lnTo>
                    <a:lnTo>
                      <a:pt x="27" y="472"/>
                    </a:lnTo>
                    <a:lnTo>
                      <a:pt x="27" y="479"/>
                    </a:lnTo>
                    <a:lnTo>
                      <a:pt x="29" y="481"/>
                    </a:lnTo>
                    <a:lnTo>
                      <a:pt x="34" y="481"/>
                    </a:lnTo>
                    <a:lnTo>
                      <a:pt x="37" y="479"/>
                    </a:lnTo>
                    <a:lnTo>
                      <a:pt x="43" y="478"/>
                    </a:lnTo>
                    <a:lnTo>
                      <a:pt x="48" y="481"/>
                    </a:lnTo>
                    <a:lnTo>
                      <a:pt x="51" y="483"/>
                    </a:lnTo>
                    <a:lnTo>
                      <a:pt x="51" y="487"/>
                    </a:lnTo>
                    <a:lnTo>
                      <a:pt x="51" y="488"/>
                    </a:lnTo>
                    <a:lnTo>
                      <a:pt x="49" y="489"/>
                    </a:lnTo>
                    <a:lnTo>
                      <a:pt x="49" y="491"/>
                    </a:lnTo>
                    <a:lnTo>
                      <a:pt x="48" y="492"/>
                    </a:lnTo>
                    <a:lnTo>
                      <a:pt x="46" y="493"/>
                    </a:lnTo>
                    <a:lnTo>
                      <a:pt x="43" y="495"/>
                    </a:lnTo>
                    <a:lnTo>
                      <a:pt x="39" y="497"/>
                    </a:lnTo>
                    <a:lnTo>
                      <a:pt x="34" y="502"/>
                    </a:lnTo>
                    <a:lnTo>
                      <a:pt x="37" y="506"/>
                    </a:lnTo>
                    <a:lnTo>
                      <a:pt x="39" y="508"/>
                    </a:lnTo>
                    <a:lnTo>
                      <a:pt x="42" y="511"/>
                    </a:lnTo>
                    <a:lnTo>
                      <a:pt x="44" y="514"/>
                    </a:lnTo>
                    <a:lnTo>
                      <a:pt x="46" y="520"/>
                    </a:lnTo>
                    <a:lnTo>
                      <a:pt x="44" y="522"/>
                    </a:lnTo>
                    <a:lnTo>
                      <a:pt x="43" y="525"/>
                    </a:lnTo>
                    <a:lnTo>
                      <a:pt x="43" y="526"/>
                    </a:lnTo>
                    <a:lnTo>
                      <a:pt x="42" y="527"/>
                    </a:lnTo>
                    <a:lnTo>
                      <a:pt x="43" y="527"/>
                    </a:lnTo>
                    <a:lnTo>
                      <a:pt x="44" y="531"/>
                    </a:lnTo>
                    <a:lnTo>
                      <a:pt x="46" y="533"/>
                    </a:lnTo>
                    <a:lnTo>
                      <a:pt x="49" y="534"/>
                    </a:lnTo>
                    <a:lnTo>
                      <a:pt x="52" y="533"/>
                    </a:lnTo>
                    <a:lnTo>
                      <a:pt x="53" y="531"/>
                    </a:lnTo>
                    <a:lnTo>
                      <a:pt x="55" y="529"/>
                    </a:lnTo>
                    <a:lnTo>
                      <a:pt x="57" y="526"/>
                    </a:lnTo>
                    <a:lnTo>
                      <a:pt x="60" y="525"/>
                    </a:lnTo>
                    <a:lnTo>
                      <a:pt x="61" y="524"/>
                    </a:lnTo>
                    <a:lnTo>
                      <a:pt x="66" y="520"/>
                    </a:lnTo>
                    <a:lnTo>
                      <a:pt x="66" y="524"/>
                    </a:lnTo>
                    <a:lnTo>
                      <a:pt x="63" y="526"/>
                    </a:lnTo>
                    <a:lnTo>
                      <a:pt x="60" y="527"/>
                    </a:lnTo>
                    <a:lnTo>
                      <a:pt x="57" y="531"/>
                    </a:lnTo>
                    <a:lnTo>
                      <a:pt x="55" y="536"/>
                    </a:lnTo>
                    <a:lnTo>
                      <a:pt x="53" y="540"/>
                    </a:lnTo>
                    <a:lnTo>
                      <a:pt x="52" y="543"/>
                    </a:lnTo>
                    <a:lnTo>
                      <a:pt x="52" y="544"/>
                    </a:lnTo>
                    <a:lnTo>
                      <a:pt x="52" y="546"/>
                    </a:lnTo>
                    <a:lnTo>
                      <a:pt x="56" y="552"/>
                    </a:lnTo>
                    <a:lnTo>
                      <a:pt x="58" y="554"/>
                    </a:lnTo>
                    <a:lnTo>
                      <a:pt x="60" y="558"/>
                    </a:lnTo>
                    <a:lnTo>
                      <a:pt x="60" y="563"/>
                    </a:lnTo>
                    <a:lnTo>
                      <a:pt x="60" y="568"/>
                    </a:lnTo>
                    <a:lnTo>
                      <a:pt x="60" y="572"/>
                    </a:lnTo>
                    <a:lnTo>
                      <a:pt x="58" y="578"/>
                    </a:lnTo>
                    <a:lnTo>
                      <a:pt x="58" y="582"/>
                    </a:lnTo>
                    <a:lnTo>
                      <a:pt x="61" y="582"/>
                    </a:lnTo>
                    <a:lnTo>
                      <a:pt x="66" y="581"/>
                    </a:lnTo>
                    <a:lnTo>
                      <a:pt x="68" y="583"/>
                    </a:lnTo>
                    <a:lnTo>
                      <a:pt x="68" y="588"/>
                    </a:lnTo>
                    <a:lnTo>
                      <a:pt x="70" y="595"/>
                    </a:lnTo>
                    <a:lnTo>
                      <a:pt x="72" y="596"/>
                    </a:lnTo>
                    <a:lnTo>
                      <a:pt x="75" y="597"/>
                    </a:lnTo>
                    <a:lnTo>
                      <a:pt x="76" y="601"/>
                    </a:lnTo>
                    <a:lnTo>
                      <a:pt x="80" y="602"/>
                    </a:lnTo>
                    <a:lnTo>
                      <a:pt x="84" y="606"/>
                    </a:lnTo>
                    <a:lnTo>
                      <a:pt x="88" y="609"/>
                    </a:lnTo>
                    <a:lnTo>
                      <a:pt x="90" y="612"/>
                    </a:lnTo>
                    <a:lnTo>
                      <a:pt x="90" y="616"/>
                    </a:lnTo>
                    <a:lnTo>
                      <a:pt x="88" y="620"/>
                    </a:lnTo>
                    <a:lnTo>
                      <a:pt x="86" y="621"/>
                    </a:lnTo>
                    <a:lnTo>
                      <a:pt x="84" y="625"/>
                    </a:lnTo>
                    <a:lnTo>
                      <a:pt x="81" y="629"/>
                    </a:lnTo>
                    <a:lnTo>
                      <a:pt x="79" y="635"/>
                    </a:lnTo>
                    <a:lnTo>
                      <a:pt x="75" y="640"/>
                    </a:lnTo>
                    <a:lnTo>
                      <a:pt x="72" y="645"/>
                    </a:lnTo>
                    <a:lnTo>
                      <a:pt x="72" y="650"/>
                    </a:lnTo>
                    <a:lnTo>
                      <a:pt x="70" y="655"/>
                    </a:lnTo>
                    <a:lnTo>
                      <a:pt x="70" y="659"/>
                    </a:lnTo>
                    <a:lnTo>
                      <a:pt x="71" y="667"/>
                    </a:lnTo>
                    <a:lnTo>
                      <a:pt x="71" y="676"/>
                    </a:lnTo>
                    <a:lnTo>
                      <a:pt x="71" y="681"/>
                    </a:lnTo>
                    <a:lnTo>
                      <a:pt x="71" y="686"/>
                    </a:lnTo>
                    <a:lnTo>
                      <a:pt x="72" y="692"/>
                    </a:lnTo>
                    <a:lnTo>
                      <a:pt x="72" y="699"/>
                    </a:lnTo>
                    <a:lnTo>
                      <a:pt x="74" y="702"/>
                    </a:lnTo>
                    <a:lnTo>
                      <a:pt x="80" y="711"/>
                    </a:lnTo>
                    <a:lnTo>
                      <a:pt x="81" y="714"/>
                    </a:lnTo>
                    <a:lnTo>
                      <a:pt x="81" y="715"/>
                    </a:lnTo>
                    <a:lnTo>
                      <a:pt x="80" y="716"/>
                    </a:lnTo>
                    <a:lnTo>
                      <a:pt x="80" y="718"/>
                    </a:lnTo>
                    <a:lnTo>
                      <a:pt x="81" y="720"/>
                    </a:lnTo>
                    <a:lnTo>
                      <a:pt x="81" y="723"/>
                    </a:lnTo>
                    <a:lnTo>
                      <a:pt x="82" y="729"/>
                    </a:lnTo>
                    <a:lnTo>
                      <a:pt x="84" y="733"/>
                    </a:lnTo>
                    <a:lnTo>
                      <a:pt x="84" y="739"/>
                    </a:lnTo>
                    <a:lnTo>
                      <a:pt x="82" y="744"/>
                    </a:lnTo>
                    <a:lnTo>
                      <a:pt x="81" y="752"/>
                    </a:lnTo>
                    <a:lnTo>
                      <a:pt x="80" y="757"/>
                    </a:lnTo>
                    <a:lnTo>
                      <a:pt x="79" y="758"/>
                    </a:lnTo>
                    <a:lnTo>
                      <a:pt x="76" y="761"/>
                    </a:lnTo>
                    <a:lnTo>
                      <a:pt x="74" y="763"/>
                    </a:lnTo>
                    <a:lnTo>
                      <a:pt x="72" y="767"/>
                    </a:lnTo>
                    <a:lnTo>
                      <a:pt x="72" y="771"/>
                    </a:lnTo>
                    <a:lnTo>
                      <a:pt x="72" y="773"/>
                    </a:lnTo>
                    <a:lnTo>
                      <a:pt x="72" y="776"/>
                    </a:lnTo>
                    <a:lnTo>
                      <a:pt x="71" y="780"/>
                    </a:lnTo>
                    <a:lnTo>
                      <a:pt x="70" y="782"/>
                    </a:lnTo>
                    <a:lnTo>
                      <a:pt x="65" y="791"/>
                    </a:lnTo>
                    <a:lnTo>
                      <a:pt x="63" y="796"/>
                    </a:lnTo>
                    <a:lnTo>
                      <a:pt x="63" y="801"/>
                    </a:lnTo>
                    <a:lnTo>
                      <a:pt x="66" y="807"/>
                    </a:lnTo>
                    <a:lnTo>
                      <a:pt x="67" y="816"/>
                    </a:lnTo>
                    <a:lnTo>
                      <a:pt x="67" y="821"/>
                    </a:lnTo>
                    <a:lnTo>
                      <a:pt x="67" y="823"/>
                    </a:lnTo>
                    <a:lnTo>
                      <a:pt x="68" y="829"/>
                    </a:lnTo>
                    <a:lnTo>
                      <a:pt x="70" y="834"/>
                    </a:lnTo>
                    <a:lnTo>
                      <a:pt x="71" y="837"/>
                    </a:lnTo>
                    <a:lnTo>
                      <a:pt x="74" y="837"/>
                    </a:lnTo>
                    <a:lnTo>
                      <a:pt x="75" y="835"/>
                    </a:lnTo>
                    <a:lnTo>
                      <a:pt x="79" y="834"/>
                    </a:lnTo>
                    <a:lnTo>
                      <a:pt x="80" y="835"/>
                    </a:lnTo>
                    <a:lnTo>
                      <a:pt x="79" y="837"/>
                    </a:lnTo>
                    <a:lnTo>
                      <a:pt x="79" y="840"/>
                    </a:lnTo>
                    <a:lnTo>
                      <a:pt x="80" y="843"/>
                    </a:lnTo>
                    <a:lnTo>
                      <a:pt x="82" y="845"/>
                    </a:lnTo>
                    <a:lnTo>
                      <a:pt x="84" y="849"/>
                    </a:lnTo>
                    <a:lnTo>
                      <a:pt x="86" y="853"/>
                    </a:lnTo>
                    <a:lnTo>
                      <a:pt x="89" y="858"/>
                    </a:lnTo>
                    <a:lnTo>
                      <a:pt x="94" y="861"/>
                    </a:lnTo>
                    <a:lnTo>
                      <a:pt x="99" y="862"/>
                    </a:lnTo>
                    <a:lnTo>
                      <a:pt x="99" y="861"/>
                    </a:lnTo>
                    <a:lnTo>
                      <a:pt x="104" y="859"/>
                    </a:lnTo>
                    <a:lnTo>
                      <a:pt x="108" y="858"/>
                    </a:lnTo>
                    <a:lnTo>
                      <a:pt x="110" y="854"/>
                    </a:lnTo>
                    <a:lnTo>
                      <a:pt x="113" y="853"/>
                    </a:lnTo>
                    <a:lnTo>
                      <a:pt x="117" y="849"/>
                    </a:lnTo>
                    <a:lnTo>
                      <a:pt x="119" y="847"/>
                    </a:lnTo>
                    <a:lnTo>
                      <a:pt x="124" y="843"/>
                    </a:lnTo>
                    <a:lnTo>
                      <a:pt x="124" y="839"/>
                    </a:lnTo>
                    <a:lnTo>
                      <a:pt x="124" y="837"/>
                    </a:lnTo>
                    <a:lnTo>
                      <a:pt x="126" y="835"/>
                    </a:lnTo>
                    <a:lnTo>
                      <a:pt x="126" y="826"/>
                    </a:lnTo>
                    <a:lnTo>
                      <a:pt x="127" y="824"/>
                    </a:lnTo>
                    <a:lnTo>
                      <a:pt x="129" y="821"/>
                    </a:lnTo>
                    <a:lnTo>
                      <a:pt x="133" y="821"/>
                    </a:lnTo>
                    <a:lnTo>
                      <a:pt x="136" y="821"/>
                    </a:lnTo>
                    <a:lnTo>
                      <a:pt x="141" y="818"/>
                    </a:lnTo>
                    <a:lnTo>
                      <a:pt x="143" y="815"/>
                    </a:lnTo>
                    <a:lnTo>
                      <a:pt x="146" y="811"/>
                    </a:lnTo>
                    <a:lnTo>
                      <a:pt x="147" y="807"/>
                    </a:lnTo>
                    <a:lnTo>
                      <a:pt x="147" y="806"/>
                    </a:lnTo>
                    <a:lnTo>
                      <a:pt x="145" y="804"/>
                    </a:lnTo>
                    <a:lnTo>
                      <a:pt x="143" y="800"/>
                    </a:lnTo>
                    <a:lnTo>
                      <a:pt x="142" y="795"/>
                    </a:lnTo>
                    <a:lnTo>
                      <a:pt x="141" y="792"/>
                    </a:lnTo>
                    <a:lnTo>
                      <a:pt x="138" y="790"/>
                    </a:lnTo>
                    <a:lnTo>
                      <a:pt x="133" y="788"/>
                    </a:lnTo>
                    <a:lnTo>
                      <a:pt x="131" y="787"/>
                    </a:lnTo>
                    <a:lnTo>
                      <a:pt x="131" y="786"/>
                    </a:lnTo>
                    <a:lnTo>
                      <a:pt x="131" y="782"/>
                    </a:lnTo>
                    <a:lnTo>
                      <a:pt x="131" y="776"/>
                    </a:lnTo>
                    <a:lnTo>
                      <a:pt x="131" y="773"/>
                    </a:lnTo>
                    <a:lnTo>
                      <a:pt x="131" y="769"/>
                    </a:lnTo>
                    <a:lnTo>
                      <a:pt x="129" y="767"/>
                    </a:lnTo>
                    <a:lnTo>
                      <a:pt x="131" y="766"/>
                    </a:lnTo>
                    <a:lnTo>
                      <a:pt x="133" y="764"/>
                    </a:lnTo>
                    <a:lnTo>
                      <a:pt x="133" y="762"/>
                    </a:lnTo>
                    <a:lnTo>
                      <a:pt x="134" y="758"/>
                    </a:lnTo>
                    <a:lnTo>
                      <a:pt x="136" y="752"/>
                    </a:lnTo>
                    <a:lnTo>
                      <a:pt x="139" y="745"/>
                    </a:lnTo>
                    <a:lnTo>
                      <a:pt x="143" y="742"/>
                    </a:lnTo>
                    <a:lnTo>
                      <a:pt x="147" y="737"/>
                    </a:lnTo>
                    <a:lnTo>
                      <a:pt x="148" y="734"/>
                    </a:lnTo>
                    <a:lnTo>
                      <a:pt x="148" y="733"/>
                    </a:lnTo>
                    <a:lnTo>
                      <a:pt x="147" y="731"/>
                    </a:lnTo>
                    <a:lnTo>
                      <a:pt x="146" y="731"/>
                    </a:lnTo>
                    <a:lnTo>
                      <a:pt x="143" y="731"/>
                    </a:lnTo>
                    <a:lnTo>
                      <a:pt x="141" y="731"/>
                    </a:lnTo>
                    <a:lnTo>
                      <a:pt x="138" y="731"/>
                    </a:lnTo>
                    <a:lnTo>
                      <a:pt x="136" y="731"/>
                    </a:lnTo>
                    <a:lnTo>
                      <a:pt x="133" y="730"/>
                    </a:lnTo>
                    <a:lnTo>
                      <a:pt x="131" y="728"/>
                    </a:lnTo>
                    <a:lnTo>
                      <a:pt x="131" y="721"/>
                    </a:lnTo>
                    <a:lnTo>
                      <a:pt x="132" y="715"/>
                    </a:lnTo>
                    <a:lnTo>
                      <a:pt x="132" y="712"/>
                    </a:lnTo>
                    <a:lnTo>
                      <a:pt x="128" y="711"/>
                    </a:lnTo>
                    <a:lnTo>
                      <a:pt x="124" y="710"/>
                    </a:lnTo>
                    <a:lnTo>
                      <a:pt x="120" y="706"/>
                    </a:lnTo>
                    <a:lnTo>
                      <a:pt x="118" y="704"/>
                    </a:lnTo>
                    <a:lnTo>
                      <a:pt x="115" y="696"/>
                    </a:lnTo>
                    <a:lnTo>
                      <a:pt x="113" y="690"/>
                    </a:lnTo>
                    <a:lnTo>
                      <a:pt x="112" y="686"/>
                    </a:lnTo>
                    <a:lnTo>
                      <a:pt x="114" y="681"/>
                    </a:lnTo>
                    <a:lnTo>
                      <a:pt x="118" y="673"/>
                    </a:lnTo>
                    <a:lnTo>
                      <a:pt x="118" y="669"/>
                    </a:lnTo>
                    <a:lnTo>
                      <a:pt x="118" y="668"/>
                    </a:lnTo>
                    <a:lnTo>
                      <a:pt x="117" y="666"/>
                    </a:lnTo>
                    <a:lnTo>
                      <a:pt x="115" y="661"/>
                    </a:lnTo>
                    <a:lnTo>
                      <a:pt x="117" y="655"/>
                    </a:lnTo>
                    <a:lnTo>
                      <a:pt x="117" y="652"/>
                    </a:lnTo>
                    <a:lnTo>
                      <a:pt x="117" y="645"/>
                    </a:lnTo>
                    <a:lnTo>
                      <a:pt x="118" y="640"/>
                    </a:lnTo>
                    <a:lnTo>
                      <a:pt x="119" y="636"/>
                    </a:lnTo>
                    <a:lnTo>
                      <a:pt x="123" y="630"/>
                    </a:lnTo>
                    <a:lnTo>
                      <a:pt x="124" y="626"/>
                    </a:lnTo>
                    <a:lnTo>
                      <a:pt x="127" y="624"/>
                    </a:lnTo>
                    <a:lnTo>
                      <a:pt x="129" y="622"/>
                    </a:lnTo>
                    <a:lnTo>
                      <a:pt x="133" y="621"/>
                    </a:lnTo>
                    <a:lnTo>
                      <a:pt x="136" y="620"/>
                    </a:lnTo>
                    <a:lnTo>
                      <a:pt x="139" y="617"/>
                    </a:lnTo>
                    <a:lnTo>
                      <a:pt x="142" y="616"/>
                    </a:lnTo>
                    <a:lnTo>
                      <a:pt x="145" y="615"/>
                    </a:lnTo>
                    <a:lnTo>
                      <a:pt x="146" y="612"/>
                    </a:lnTo>
                    <a:lnTo>
                      <a:pt x="147" y="606"/>
                    </a:lnTo>
                    <a:lnTo>
                      <a:pt x="146" y="602"/>
                    </a:lnTo>
                    <a:lnTo>
                      <a:pt x="145" y="601"/>
                    </a:lnTo>
                    <a:lnTo>
                      <a:pt x="142" y="598"/>
                    </a:lnTo>
                    <a:lnTo>
                      <a:pt x="139" y="595"/>
                    </a:lnTo>
                    <a:lnTo>
                      <a:pt x="138" y="592"/>
                    </a:lnTo>
                    <a:lnTo>
                      <a:pt x="138" y="588"/>
                    </a:lnTo>
                    <a:lnTo>
                      <a:pt x="139" y="583"/>
                    </a:lnTo>
                    <a:lnTo>
                      <a:pt x="139" y="581"/>
                    </a:lnTo>
                    <a:lnTo>
                      <a:pt x="141" y="578"/>
                    </a:lnTo>
                    <a:lnTo>
                      <a:pt x="139" y="577"/>
                    </a:lnTo>
                    <a:lnTo>
                      <a:pt x="139" y="572"/>
                    </a:lnTo>
                    <a:lnTo>
                      <a:pt x="141" y="569"/>
                    </a:lnTo>
                    <a:lnTo>
                      <a:pt x="143" y="567"/>
                    </a:lnTo>
                    <a:lnTo>
                      <a:pt x="145" y="564"/>
                    </a:lnTo>
                    <a:lnTo>
                      <a:pt x="146" y="562"/>
                    </a:lnTo>
                    <a:lnTo>
                      <a:pt x="146" y="558"/>
                    </a:lnTo>
                    <a:lnTo>
                      <a:pt x="146" y="555"/>
                    </a:lnTo>
                    <a:lnTo>
                      <a:pt x="145" y="553"/>
                    </a:lnTo>
                    <a:lnTo>
                      <a:pt x="143" y="550"/>
                    </a:lnTo>
                    <a:lnTo>
                      <a:pt x="142" y="546"/>
                    </a:lnTo>
                    <a:lnTo>
                      <a:pt x="141" y="543"/>
                    </a:lnTo>
                    <a:lnTo>
                      <a:pt x="138" y="539"/>
                    </a:lnTo>
                    <a:lnTo>
                      <a:pt x="138" y="535"/>
                    </a:lnTo>
                    <a:lnTo>
                      <a:pt x="138" y="529"/>
                    </a:lnTo>
                    <a:lnTo>
                      <a:pt x="139" y="524"/>
                    </a:lnTo>
                    <a:lnTo>
                      <a:pt x="139" y="519"/>
                    </a:lnTo>
                    <a:lnTo>
                      <a:pt x="139" y="512"/>
                    </a:lnTo>
                    <a:lnTo>
                      <a:pt x="139" y="510"/>
                    </a:lnTo>
                    <a:lnTo>
                      <a:pt x="138" y="510"/>
                    </a:lnTo>
                    <a:lnTo>
                      <a:pt x="134" y="508"/>
                    </a:lnTo>
                    <a:lnTo>
                      <a:pt x="132" y="510"/>
                    </a:lnTo>
                    <a:lnTo>
                      <a:pt x="131" y="510"/>
                    </a:lnTo>
                    <a:lnTo>
                      <a:pt x="127" y="512"/>
                    </a:lnTo>
                    <a:lnTo>
                      <a:pt x="123" y="516"/>
                    </a:lnTo>
                    <a:lnTo>
                      <a:pt x="117" y="517"/>
                    </a:lnTo>
                    <a:lnTo>
                      <a:pt x="112" y="517"/>
                    </a:lnTo>
                    <a:lnTo>
                      <a:pt x="110" y="516"/>
                    </a:lnTo>
                    <a:lnTo>
                      <a:pt x="109" y="507"/>
                    </a:lnTo>
                    <a:lnTo>
                      <a:pt x="108" y="505"/>
                    </a:lnTo>
                    <a:lnTo>
                      <a:pt x="108" y="503"/>
                    </a:lnTo>
                    <a:lnTo>
                      <a:pt x="108" y="502"/>
                    </a:lnTo>
                    <a:lnTo>
                      <a:pt x="108" y="500"/>
                    </a:lnTo>
                    <a:lnTo>
                      <a:pt x="105" y="500"/>
                    </a:lnTo>
                    <a:lnTo>
                      <a:pt x="112" y="498"/>
                    </a:lnTo>
                    <a:lnTo>
                      <a:pt x="114" y="496"/>
                    </a:lnTo>
                    <a:lnTo>
                      <a:pt x="114" y="493"/>
                    </a:lnTo>
                    <a:lnTo>
                      <a:pt x="115" y="491"/>
                    </a:lnTo>
                    <a:lnTo>
                      <a:pt x="115" y="487"/>
                    </a:lnTo>
                    <a:lnTo>
                      <a:pt x="115" y="482"/>
                    </a:lnTo>
                    <a:lnTo>
                      <a:pt x="114" y="479"/>
                    </a:lnTo>
                    <a:lnTo>
                      <a:pt x="109" y="474"/>
                    </a:lnTo>
                    <a:lnTo>
                      <a:pt x="105" y="473"/>
                    </a:lnTo>
                    <a:lnTo>
                      <a:pt x="105" y="467"/>
                    </a:lnTo>
                    <a:lnTo>
                      <a:pt x="109" y="464"/>
                    </a:lnTo>
                    <a:lnTo>
                      <a:pt x="109" y="462"/>
                    </a:lnTo>
                    <a:lnTo>
                      <a:pt x="113" y="458"/>
                    </a:lnTo>
                    <a:lnTo>
                      <a:pt x="114" y="457"/>
                    </a:lnTo>
                    <a:lnTo>
                      <a:pt x="115" y="453"/>
                    </a:lnTo>
                    <a:lnTo>
                      <a:pt x="115" y="449"/>
                    </a:lnTo>
                    <a:lnTo>
                      <a:pt x="117" y="446"/>
                    </a:lnTo>
                    <a:lnTo>
                      <a:pt x="118" y="444"/>
                    </a:lnTo>
                    <a:lnTo>
                      <a:pt x="118" y="440"/>
                    </a:lnTo>
                    <a:lnTo>
                      <a:pt x="123" y="435"/>
                    </a:lnTo>
                    <a:lnTo>
                      <a:pt x="124" y="431"/>
                    </a:lnTo>
                    <a:lnTo>
                      <a:pt x="124" y="429"/>
                    </a:lnTo>
                    <a:lnTo>
                      <a:pt x="126" y="424"/>
                    </a:lnTo>
                    <a:lnTo>
                      <a:pt x="124" y="420"/>
                    </a:lnTo>
                    <a:lnTo>
                      <a:pt x="123" y="415"/>
                    </a:lnTo>
                    <a:lnTo>
                      <a:pt x="123" y="413"/>
                    </a:lnTo>
                    <a:lnTo>
                      <a:pt x="119" y="408"/>
                    </a:lnTo>
                    <a:lnTo>
                      <a:pt x="118" y="405"/>
                    </a:lnTo>
                    <a:lnTo>
                      <a:pt x="117" y="401"/>
                    </a:lnTo>
                    <a:lnTo>
                      <a:pt x="115" y="396"/>
                    </a:lnTo>
                    <a:lnTo>
                      <a:pt x="117" y="392"/>
                    </a:lnTo>
                    <a:lnTo>
                      <a:pt x="115" y="387"/>
                    </a:lnTo>
                    <a:lnTo>
                      <a:pt x="115" y="383"/>
                    </a:lnTo>
                    <a:lnTo>
                      <a:pt x="115" y="379"/>
                    </a:lnTo>
                    <a:lnTo>
                      <a:pt x="114" y="374"/>
                    </a:lnTo>
                    <a:lnTo>
                      <a:pt x="113" y="370"/>
                    </a:lnTo>
                    <a:lnTo>
                      <a:pt x="113" y="368"/>
                    </a:lnTo>
                    <a:lnTo>
                      <a:pt x="113" y="364"/>
                    </a:lnTo>
                    <a:lnTo>
                      <a:pt x="113" y="360"/>
                    </a:lnTo>
                    <a:lnTo>
                      <a:pt x="113" y="356"/>
                    </a:lnTo>
                    <a:lnTo>
                      <a:pt x="112" y="354"/>
                    </a:lnTo>
                    <a:lnTo>
                      <a:pt x="118" y="348"/>
                    </a:lnTo>
                    <a:lnTo>
                      <a:pt x="118" y="349"/>
                    </a:lnTo>
                    <a:lnTo>
                      <a:pt x="119" y="355"/>
                    </a:lnTo>
                    <a:lnTo>
                      <a:pt x="120" y="359"/>
                    </a:lnTo>
                    <a:lnTo>
                      <a:pt x="120" y="364"/>
                    </a:lnTo>
                    <a:lnTo>
                      <a:pt x="120" y="373"/>
                    </a:lnTo>
                    <a:lnTo>
                      <a:pt x="120" y="374"/>
                    </a:lnTo>
                    <a:lnTo>
                      <a:pt x="123" y="379"/>
                    </a:lnTo>
                    <a:lnTo>
                      <a:pt x="123" y="380"/>
                    </a:lnTo>
                    <a:lnTo>
                      <a:pt x="123" y="383"/>
                    </a:lnTo>
                    <a:lnTo>
                      <a:pt x="124" y="387"/>
                    </a:lnTo>
                    <a:lnTo>
                      <a:pt x="124" y="389"/>
                    </a:lnTo>
                    <a:lnTo>
                      <a:pt x="124" y="392"/>
                    </a:lnTo>
                    <a:lnTo>
                      <a:pt x="123" y="394"/>
                    </a:lnTo>
                    <a:lnTo>
                      <a:pt x="124" y="398"/>
                    </a:lnTo>
                    <a:lnTo>
                      <a:pt x="124" y="399"/>
                    </a:lnTo>
                    <a:lnTo>
                      <a:pt x="126" y="402"/>
                    </a:lnTo>
                    <a:lnTo>
                      <a:pt x="129" y="406"/>
                    </a:lnTo>
                    <a:lnTo>
                      <a:pt x="131" y="408"/>
                    </a:lnTo>
                    <a:lnTo>
                      <a:pt x="131" y="416"/>
                    </a:lnTo>
                    <a:lnTo>
                      <a:pt x="131" y="421"/>
                    </a:lnTo>
                    <a:lnTo>
                      <a:pt x="129" y="427"/>
                    </a:lnTo>
                    <a:lnTo>
                      <a:pt x="129" y="429"/>
                    </a:lnTo>
                    <a:lnTo>
                      <a:pt x="128" y="432"/>
                    </a:lnTo>
                    <a:lnTo>
                      <a:pt x="127" y="436"/>
                    </a:lnTo>
                    <a:lnTo>
                      <a:pt x="128" y="444"/>
                    </a:lnTo>
                    <a:lnTo>
                      <a:pt x="128" y="445"/>
                    </a:lnTo>
                    <a:lnTo>
                      <a:pt x="131" y="450"/>
                    </a:lnTo>
                    <a:lnTo>
                      <a:pt x="132" y="454"/>
                    </a:lnTo>
                    <a:lnTo>
                      <a:pt x="134" y="458"/>
                    </a:lnTo>
                    <a:lnTo>
                      <a:pt x="138" y="459"/>
                    </a:lnTo>
                    <a:lnTo>
                      <a:pt x="142" y="463"/>
                    </a:lnTo>
                    <a:lnTo>
                      <a:pt x="143" y="465"/>
                    </a:lnTo>
                    <a:lnTo>
                      <a:pt x="145" y="472"/>
                    </a:lnTo>
                    <a:lnTo>
                      <a:pt x="146" y="473"/>
                    </a:lnTo>
                    <a:lnTo>
                      <a:pt x="148" y="479"/>
                    </a:lnTo>
                    <a:lnTo>
                      <a:pt x="148" y="481"/>
                    </a:lnTo>
                    <a:lnTo>
                      <a:pt x="152" y="484"/>
                    </a:lnTo>
                    <a:lnTo>
                      <a:pt x="153" y="488"/>
                    </a:lnTo>
                    <a:lnTo>
                      <a:pt x="156" y="495"/>
                    </a:lnTo>
                    <a:lnTo>
                      <a:pt x="155" y="496"/>
                    </a:lnTo>
                    <a:lnTo>
                      <a:pt x="155" y="502"/>
                    </a:lnTo>
                    <a:lnTo>
                      <a:pt x="153" y="505"/>
                    </a:lnTo>
                    <a:lnTo>
                      <a:pt x="150" y="508"/>
                    </a:lnTo>
                    <a:lnTo>
                      <a:pt x="150" y="510"/>
                    </a:lnTo>
                    <a:lnTo>
                      <a:pt x="148" y="514"/>
                    </a:lnTo>
                    <a:lnTo>
                      <a:pt x="148" y="520"/>
                    </a:lnTo>
                    <a:lnTo>
                      <a:pt x="148" y="521"/>
                    </a:lnTo>
                    <a:lnTo>
                      <a:pt x="150" y="527"/>
                    </a:lnTo>
                    <a:lnTo>
                      <a:pt x="150" y="529"/>
                    </a:lnTo>
                    <a:lnTo>
                      <a:pt x="153" y="536"/>
                    </a:lnTo>
                    <a:lnTo>
                      <a:pt x="155" y="544"/>
                    </a:lnTo>
                    <a:lnTo>
                      <a:pt x="156" y="546"/>
                    </a:lnTo>
                    <a:lnTo>
                      <a:pt x="158" y="552"/>
                    </a:lnTo>
                    <a:lnTo>
                      <a:pt x="160" y="557"/>
                    </a:lnTo>
                    <a:lnTo>
                      <a:pt x="161" y="562"/>
                    </a:lnTo>
                    <a:lnTo>
                      <a:pt x="162" y="565"/>
                    </a:lnTo>
                    <a:lnTo>
                      <a:pt x="162" y="569"/>
                    </a:lnTo>
                    <a:lnTo>
                      <a:pt x="164" y="573"/>
                    </a:lnTo>
                    <a:lnTo>
                      <a:pt x="165" y="578"/>
                    </a:lnTo>
                    <a:lnTo>
                      <a:pt x="167" y="582"/>
                    </a:lnTo>
                    <a:lnTo>
                      <a:pt x="169" y="587"/>
                    </a:lnTo>
                    <a:lnTo>
                      <a:pt x="169" y="591"/>
                    </a:lnTo>
                    <a:lnTo>
                      <a:pt x="170" y="595"/>
                    </a:lnTo>
                    <a:lnTo>
                      <a:pt x="171" y="596"/>
                    </a:lnTo>
                    <a:lnTo>
                      <a:pt x="174" y="602"/>
                    </a:lnTo>
                    <a:lnTo>
                      <a:pt x="177" y="609"/>
                    </a:lnTo>
                    <a:lnTo>
                      <a:pt x="179" y="610"/>
                    </a:lnTo>
                    <a:lnTo>
                      <a:pt x="183" y="614"/>
                    </a:lnTo>
                    <a:lnTo>
                      <a:pt x="183" y="616"/>
                    </a:lnTo>
                    <a:lnTo>
                      <a:pt x="184" y="621"/>
                    </a:lnTo>
                    <a:lnTo>
                      <a:pt x="183" y="626"/>
                    </a:lnTo>
                    <a:lnTo>
                      <a:pt x="180" y="630"/>
                    </a:lnTo>
                    <a:lnTo>
                      <a:pt x="177" y="635"/>
                    </a:lnTo>
                    <a:lnTo>
                      <a:pt x="175" y="640"/>
                    </a:lnTo>
                    <a:lnTo>
                      <a:pt x="174" y="643"/>
                    </a:lnTo>
                    <a:lnTo>
                      <a:pt x="172" y="648"/>
                    </a:lnTo>
                    <a:lnTo>
                      <a:pt x="171" y="653"/>
                    </a:lnTo>
                    <a:lnTo>
                      <a:pt x="171" y="655"/>
                    </a:lnTo>
                    <a:lnTo>
                      <a:pt x="171" y="659"/>
                    </a:lnTo>
                    <a:lnTo>
                      <a:pt x="172" y="666"/>
                    </a:lnTo>
                    <a:lnTo>
                      <a:pt x="176" y="672"/>
                    </a:lnTo>
                    <a:lnTo>
                      <a:pt x="179" y="673"/>
                    </a:lnTo>
                    <a:lnTo>
                      <a:pt x="180" y="673"/>
                    </a:lnTo>
                    <a:lnTo>
                      <a:pt x="184" y="672"/>
                    </a:lnTo>
                    <a:lnTo>
                      <a:pt x="186" y="669"/>
                    </a:lnTo>
                    <a:lnTo>
                      <a:pt x="188" y="666"/>
                    </a:lnTo>
                    <a:lnTo>
                      <a:pt x="190" y="661"/>
                    </a:lnTo>
                    <a:lnTo>
                      <a:pt x="191" y="654"/>
                    </a:lnTo>
                    <a:lnTo>
                      <a:pt x="193" y="648"/>
                    </a:lnTo>
                    <a:lnTo>
                      <a:pt x="194" y="640"/>
                    </a:lnTo>
                    <a:lnTo>
                      <a:pt x="198" y="633"/>
                    </a:lnTo>
                    <a:lnTo>
                      <a:pt x="200" y="629"/>
                    </a:lnTo>
                    <a:lnTo>
                      <a:pt x="203" y="624"/>
                    </a:lnTo>
                    <a:lnTo>
                      <a:pt x="208" y="610"/>
                    </a:lnTo>
                    <a:lnTo>
                      <a:pt x="212" y="603"/>
                    </a:lnTo>
                    <a:lnTo>
                      <a:pt x="213" y="597"/>
                    </a:lnTo>
                    <a:lnTo>
                      <a:pt x="212" y="588"/>
                    </a:lnTo>
                    <a:lnTo>
                      <a:pt x="209" y="583"/>
                    </a:lnTo>
                    <a:lnTo>
                      <a:pt x="207" y="577"/>
                    </a:lnTo>
                    <a:lnTo>
                      <a:pt x="205" y="572"/>
                    </a:lnTo>
                    <a:lnTo>
                      <a:pt x="202" y="565"/>
                    </a:lnTo>
                    <a:lnTo>
                      <a:pt x="198" y="559"/>
                    </a:lnTo>
                    <a:lnTo>
                      <a:pt x="193" y="552"/>
                    </a:lnTo>
                    <a:lnTo>
                      <a:pt x="191" y="548"/>
                    </a:lnTo>
                    <a:lnTo>
                      <a:pt x="190" y="541"/>
                    </a:lnTo>
                    <a:lnTo>
                      <a:pt x="193" y="536"/>
                    </a:lnTo>
                    <a:lnTo>
                      <a:pt x="197" y="531"/>
                    </a:lnTo>
                    <a:lnTo>
                      <a:pt x="200" y="525"/>
                    </a:lnTo>
                    <a:lnTo>
                      <a:pt x="204" y="521"/>
                    </a:lnTo>
                    <a:lnTo>
                      <a:pt x="207" y="517"/>
                    </a:lnTo>
                    <a:lnTo>
                      <a:pt x="207" y="512"/>
                    </a:lnTo>
                    <a:lnTo>
                      <a:pt x="208" y="510"/>
                    </a:lnTo>
                    <a:lnTo>
                      <a:pt x="208" y="508"/>
                    </a:lnTo>
                    <a:lnTo>
                      <a:pt x="212" y="510"/>
                    </a:lnTo>
                    <a:lnTo>
                      <a:pt x="213" y="512"/>
                    </a:lnTo>
                    <a:lnTo>
                      <a:pt x="216" y="514"/>
                    </a:lnTo>
                    <a:lnTo>
                      <a:pt x="217" y="514"/>
                    </a:lnTo>
                    <a:lnTo>
                      <a:pt x="217" y="511"/>
                    </a:lnTo>
                    <a:lnTo>
                      <a:pt x="217" y="508"/>
                    </a:lnTo>
                    <a:lnTo>
                      <a:pt x="217" y="505"/>
                    </a:lnTo>
                    <a:lnTo>
                      <a:pt x="216" y="498"/>
                    </a:lnTo>
                    <a:lnTo>
                      <a:pt x="216" y="493"/>
                    </a:lnTo>
                    <a:lnTo>
                      <a:pt x="216" y="489"/>
                    </a:lnTo>
                    <a:lnTo>
                      <a:pt x="217" y="487"/>
                    </a:lnTo>
                    <a:lnTo>
                      <a:pt x="219" y="482"/>
                    </a:lnTo>
                    <a:lnTo>
                      <a:pt x="224" y="474"/>
                    </a:lnTo>
                    <a:lnTo>
                      <a:pt x="229" y="468"/>
                    </a:lnTo>
                    <a:lnTo>
                      <a:pt x="233" y="462"/>
                    </a:lnTo>
                    <a:lnTo>
                      <a:pt x="235" y="459"/>
                    </a:lnTo>
                    <a:lnTo>
                      <a:pt x="238" y="451"/>
                    </a:lnTo>
                    <a:lnTo>
                      <a:pt x="238" y="449"/>
                    </a:lnTo>
                    <a:lnTo>
                      <a:pt x="240" y="443"/>
                    </a:lnTo>
                    <a:lnTo>
                      <a:pt x="238" y="438"/>
                    </a:lnTo>
                    <a:lnTo>
                      <a:pt x="237" y="435"/>
                    </a:lnTo>
                    <a:lnTo>
                      <a:pt x="236" y="432"/>
                    </a:lnTo>
                    <a:lnTo>
                      <a:pt x="235" y="427"/>
                    </a:lnTo>
                    <a:lnTo>
                      <a:pt x="236" y="424"/>
                    </a:lnTo>
                    <a:lnTo>
                      <a:pt x="236" y="417"/>
                    </a:lnTo>
                    <a:lnTo>
                      <a:pt x="235" y="413"/>
                    </a:lnTo>
                    <a:lnTo>
                      <a:pt x="232" y="408"/>
                    </a:lnTo>
                    <a:lnTo>
                      <a:pt x="229" y="403"/>
                    </a:lnTo>
                    <a:lnTo>
                      <a:pt x="228" y="401"/>
                    </a:lnTo>
                    <a:lnTo>
                      <a:pt x="223" y="394"/>
                    </a:lnTo>
                    <a:lnTo>
                      <a:pt x="222" y="389"/>
                    </a:lnTo>
                    <a:lnTo>
                      <a:pt x="221" y="384"/>
                    </a:lnTo>
                    <a:lnTo>
                      <a:pt x="219" y="379"/>
                    </a:lnTo>
                    <a:lnTo>
                      <a:pt x="218" y="374"/>
                    </a:lnTo>
                    <a:lnTo>
                      <a:pt x="218" y="372"/>
                    </a:lnTo>
                    <a:lnTo>
                      <a:pt x="218" y="368"/>
                    </a:lnTo>
                    <a:lnTo>
                      <a:pt x="218" y="365"/>
                    </a:lnTo>
                    <a:lnTo>
                      <a:pt x="217" y="363"/>
                    </a:lnTo>
                    <a:lnTo>
                      <a:pt x="217" y="358"/>
                    </a:lnTo>
                    <a:lnTo>
                      <a:pt x="216" y="350"/>
                    </a:lnTo>
                    <a:lnTo>
                      <a:pt x="217" y="346"/>
                    </a:lnTo>
                    <a:lnTo>
                      <a:pt x="214" y="339"/>
                    </a:lnTo>
                    <a:lnTo>
                      <a:pt x="213" y="331"/>
                    </a:lnTo>
                    <a:lnTo>
                      <a:pt x="212" y="326"/>
                    </a:lnTo>
                    <a:lnTo>
                      <a:pt x="208" y="317"/>
                    </a:lnTo>
                    <a:lnTo>
                      <a:pt x="207" y="313"/>
                    </a:lnTo>
                    <a:lnTo>
                      <a:pt x="207" y="310"/>
                    </a:lnTo>
                    <a:lnTo>
                      <a:pt x="204" y="304"/>
                    </a:lnTo>
                    <a:lnTo>
                      <a:pt x="202" y="299"/>
                    </a:lnTo>
                    <a:lnTo>
                      <a:pt x="199" y="296"/>
                    </a:lnTo>
                    <a:lnTo>
                      <a:pt x="198" y="293"/>
                    </a:lnTo>
                    <a:lnTo>
                      <a:pt x="194" y="289"/>
                    </a:lnTo>
                    <a:lnTo>
                      <a:pt x="193" y="285"/>
                    </a:lnTo>
                    <a:lnTo>
                      <a:pt x="191" y="282"/>
                    </a:lnTo>
                    <a:lnTo>
                      <a:pt x="188" y="279"/>
                    </a:lnTo>
                    <a:lnTo>
                      <a:pt x="184" y="274"/>
                    </a:lnTo>
                    <a:lnTo>
                      <a:pt x="184" y="273"/>
                    </a:lnTo>
                    <a:lnTo>
                      <a:pt x="185" y="268"/>
                    </a:lnTo>
                    <a:lnTo>
                      <a:pt x="185" y="261"/>
                    </a:lnTo>
                    <a:lnTo>
                      <a:pt x="186" y="258"/>
                    </a:lnTo>
                    <a:lnTo>
                      <a:pt x="190" y="256"/>
                    </a:lnTo>
                    <a:lnTo>
                      <a:pt x="193" y="254"/>
                    </a:lnTo>
                    <a:lnTo>
                      <a:pt x="197" y="251"/>
                    </a:lnTo>
                    <a:lnTo>
                      <a:pt x="199" y="250"/>
                    </a:lnTo>
                    <a:lnTo>
                      <a:pt x="199" y="246"/>
                    </a:lnTo>
                    <a:lnTo>
                      <a:pt x="199" y="245"/>
                    </a:lnTo>
                    <a:lnTo>
                      <a:pt x="199" y="241"/>
                    </a:lnTo>
                    <a:lnTo>
                      <a:pt x="198" y="237"/>
                    </a:lnTo>
                    <a:lnTo>
                      <a:pt x="197" y="235"/>
                    </a:lnTo>
                    <a:lnTo>
                      <a:pt x="198" y="232"/>
                    </a:lnTo>
                    <a:lnTo>
                      <a:pt x="198" y="231"/>
                    </a:lnTo>
                    <a:lnTo>
                      <a:pt x="199" y="230"/>
                    </a:lnTo>
                    <a:lnTo>
                      <a:pt x="199" y="227"/>
                    </a:lnTo>
                    <a:lnTo>
                      <a:pt x="200" y="226"/>
                    </a:lnTo>
                    <a:lnTo>
                      <a:pt x="202" y="223"/>
                    </a:lnTo>
                    <a:lnTo>
                      <a:pt x="203" y="223"/>
                    </a:lnTo>
                    <a:lnTo>
                      <a:pt x="204" y="226"/>
                    </a:lnTo>
                    <a:lnTo>
                      <a:pt x="205" y="226"/>
                    </a:lnTo>
                    <a:lnTo>
                      <a:pt x="205" y="227"/>
                    </a:lnTo>
                    <a:lnTo>
                      <a:pt x="207" y="228"/>
                    </a:lnTo>
                    <a:lnTo>
                      <a:pt x="209" y="230"/>
                    </a:lnTo>
                    <a:lnTo>
                      <a:pt x="212" y="230"/>
                    </a:lnTo>
                    <a:lnTo>
                      <a:pt x="213" y="231"/>
                    </a:lnTo>
                    <a:lnTo>
                      <a:pt x="214" y="230"/>
                    </a:lnTo>
                    <a:lnTo>
                      <a:pt x="214" y="228"/>
                    </a:lnTo>
                    <a:lnTo>
                      <a:pt x="214" y="227"/>
                    </a:lnTo>
                    <a:lnTo>
                      <a:pt x="214" y="226"/>
                    </a:lnTo>
                    <a:lnTo>
                      <a:pt x="213" y="222"/>
                    </a:lnTo>
                    <a:lnTo>
                      <a:pt x="216" y="220"/>
                    </a:lnTo>
                    <a:lnTo>
                      <a:pt x="213" y="217"/>
                    </a:lnTo>
                    <a:lnTo>
                      <a:pt x="212" y="215"/>
                    </a:lnTo>
                    <a:lnTo>
                      <a:pt x="209" y="213"/>
                    </a:lnTo>
                    <a:lnTo>
                      <a:pt x="209" y="212"/>
                    </a:lnTo>
                    <a:lnTo>
                      <a:pt x="213" y="211"/>
                    </a:lnTo>
                    <a:lnTo>
                      <a:pt x="217" y="211"/>
                    </a:lnTo>
                    <a:lnTo>
                      <a:pt x="218" y="212"/>
                    </a:lnTo>
                    <a:lnTo>
                      <a:pt x="221" y="211"/>
                    </a:lnTo>
                    <a:lnTo>
                      <a:pt x="223" y="209"/>
                    </a:lnTo>
                    <a:lnTo>
                      <a:pt x="227" y="207"/>
                    </a:lnTo>
                    <a:lnTo>
                      <a:pt x="228" y="206"/>
                    </a:lnTo>
                    <a:lnTo>
                      <a:pt x="228" y="204"/>
                    </a:lnTo>
                    <a:lnTo>
                      <a:pt x="227" y="202"/>
                    </a:lnTo>
                    <a:lnTo>
                      <a:pt x="224" y="201"/>
                    </a:lnTo>
                    <a:lnTo>
                      <a:pt x="223" y="201"/>
                    </a:lnTo>
                    <a:lnTo>
                      <a:pt x="221" y="198"/>
                    </a:lnTo>
                    <a:lnTo>
                      <a:pt x="221" y="196"/>
                    </a:lnTo>
                    <a:lnTo>
                      <a:pt x="219" y="194"/>
                    </a:lnTo>
                    <a:lnTo>
                      <a:pt x="218" y="194"/>
                    </a:lnTo>
                    <a:lnTo>
                      <a:pt x="219" y="193"/>
                    </a:lnTo>
                    <a:lnTo>
                      <a:pt x="222" y="192"/>
                    </a:lnTo>
                    <a:lnTo>
                      <a:pt x="223" y="193"/>
                    </a:lnTo>
                    <a:lnTo>
                      <a:pt x="223" y="194"/>
                    </a:lnTo>
                    <a:lnTo>
                      <a:pt x="224" y="196"/>
                    </a:lnTo>
                    <a:lnTo>
                      <a:pt x="227" y="197"/>
                    </a:lnTo>
                    <a:lnTo>
                      <a:pt x="228" y="196"/>
                    </a:lnTo>
                    <a:lnTo>
                      <a:pt x="229" y="194"/>
                    </a:lnTo>
                    <a:lnTo>
                      <a:pt x="228" y="193"/>
                    </a:lnTo>
                    <a:lnTo>
                      <a:pt x="227" y="193"/>
                    </a:lnTo>
                    <a:lnTo>
                      <a:pt x="227" y="189"/>
                    </a:lnTo>
                    <a:lnTo>
                      <a:pt x="224" y="185"/>
                    </a:lnTo>
                    <a:lnTo>
                      <a:pt x="224" y="184"/>
                    </a:lnTo>
                    <a:lnTo>
                      <a:pt x="228" y="184"/>
                    </a:lnTo>
                    <a:lnTo>
                      <a:pt x="229" y="182"/>
                    </a:lnTo>
                    <a:lnTo>
                      <a:pt x="232" y="173"/>
                    </a:lnTo>
                    <a:lnTo>
                      <a:pt x="233" y="169"/>
                    </a:lnTo>
                    <a:lnTo>
                      <a:pt x="235" y="165"/>
                    </a:lnTo>
                    <a:lnTo>
                      <a:pt x="235" y="163"/>
                    </a:lnTo>
                    <a:lnTo>
                      <a:pt x="236" y="157"/>
                    </a:lnTo>
                    <a:lnTo>
                      <a:pt x="238" y="157"/>
                    </a:lnTo>
                    <a:lnTo>
                      <a:pt x="242" y="160"/>
                    </a:lnTo>
                    <a:lnTo>
                      <a:pt x="245" y="161"/>
                    </a:lnTo>
                    <a:lnTo>
                      <a:pt x="247" y="164"/>
                    </a:lnTo>
                    <a:lnTo>
                      <a:pt x="250" y="163"/>
                    </a:lnTo>
                    <a:lnTo>
                      <a:pt x="251" y="161"/>
                    </a:lnTo>
                    <a:lnTo>
                      <a:pt x="252" y="157"/>
                    </a:lnTo>
                    <a:lnTo>
                      <a:pt x="255" y="156"/>
                    </a:lnTo>
                    <a:lnTo>
                      <a:pt x="255" y="160"/>
                    </a:lnTo>
                    <a:lnTo>
                      <a:pt x="255" y="165"/>
                    </a:lnTo>
                    <a:lnTo>
                      <a:pt x="255" y="168"/>
                    </a:lnTo>
                    <a:lnTo>
                      <a:pt x="255" y="169"/>
                    </a:lnTo>
                    <a:lnTo>
                      <a:pt x="259" y="170"/>
                    </a:lnTo>
                    <a:lnTo>
                      <a:pt x="260" y="170"/>
                    </a:lnTo>
                    <a:lnTo>
                      <a:pt x="262" y="170"/>
                    </a:lnTo>
                    <a:lnTo>
                      <a:pt x="264" y="169"/>
                    </a:lnTo>
                    <a:lnTo>
                      <a:pt x="262" y="168"/>
                    </a:lnTo>
                    <a:lnTo>
                      <a:pt x="262" y="165"/>
                    </a:lnTo>
                    <a:lnTo>
                      <a:pt x="262" y="163"/>
                    </a:lnTo>
                    <a:lnTo>
                      <a:pt x="261" y="157"/>
                    </a:lnTo>
                    <a:lnTo>
                      <a:pt x="262" y="155"/>
                    </a:lnTo>
                    <a:lnTo>
                      <a:pt x="264" y="154"/>
                    </a:lnTo>
                    <a:lnTo>
                      <a:pt x="265" y="151"/>
                    </a:lnTo>
                    <a:lnTo>
                      <a:pt x="266" y="150"/>
                    </a:lnTo>
                    <a:lnTo>
                      <a:pt x="267" y="147"/>
                    </a:lnTo>
                    <a:lnTo>
                      <a:pt x="267" y="145"/>
                    </a:lnTo>
                    <a:lnTo>
                      <a:pt x="269" y="142"/>
                    </a:lnTo>
                    <a:lnTo>
                      <a:pt x="273" y="142"/>
                    </a:lnTo>
                    <a:lnTo>
                      <a:pt x="275" y="142"/>
                    </a:lnTo>
                    <a:lnTo>
                      <a:pt x="275" y="141"/>
                    </a:lnTo>
                    <a:lnTo>
                      <a:pt x="275" y="138"/>
                    </a:lnTo>
                    <a:lnTo>
                      <a:pt x="275" y="135"/>
                    </a:lnTo>
                    <a:lnTo>
                      <a:pt x="275" y="132"/>
                    </a:lnTo>
                    <a:lnTo>
                      <a:pt x="275" y="131"/>
                    </a:lnTo>
                    <a:lnTo>
                      <a:pt x="276" y="130"/>
                    </a:lnTo>
                    <a:lnTo>
                      <a:pt x="276" y="126"/>
                    </a:lnTo>
                    <a:lnTo>
                      <a:pt x="276" y="119"/>
                    </a:lnTo>
                    <a:lnTo>
                      <a:pt x="276" y="117"/>
                    </a:lnTo>
                    <a:lnTo>
                      <a:pt x="276" y="112"/>
                    </a:lnTo>
                    <a:lnTo>
                      <a:pt x="278" y="108"/>
                    </a:lnTo>
                    <a:lnTo>
                      <a:pt x="275" y="104"/>
                    </a:lnTo>
                    <a:lnTo>
                      <a:pt x="273" y="102"/>
                    </a:lnTo>
                    <a:lnTo>
                      <a:pt x="271" y="100"/>
                    </a:lnTo>
                    <a:lnTo>
                      <a:pt x="266" y="97"/>
                    </a:lnTo>
                    <a:lnTo>
                      <a:pt x="266" y="94"/>
                    </a:lnTo>
                    <a:lnTo>
                      <a:pt x="266" y="93"/>
                    </a:lnTo>
                    <a:lnTo>
                      <a:pt x="267" y="90"/>
                    </a:lnTo>
                    <a:lnTo>
                      <a:pt x="271" y="89"/>
                    </a:lnTo>
                    <a:lnTo>
                      <a:pt x="271" y="88"/>
                    </a:lnTo>
                    <a:lnTo>
                      <a:pt x="273" y="88"/>
                    </a:lnTo>
                    <a:lnTo>
                      <a:pt x="275" y="88"/>
                    </a:lnTo>
                    <a:lnTo>
                      <a:pt x="278" y="88"/>
                    </a:lnTo>
                    <a:lnTo>
                      <a:pt x="279" y="88"/>
                    </a:lnTo>
                    <a:lnTo>
                      <a:pt x="280" y="89"/>
                    </a:lnTo>
                    <a:lnTo>
                      <a:pt x="283" y="88"/>
                    </a:lnTo>
                    <a:lnTo>
                      <a:pt x="283" y="85"/>
                    </a:lnTo>
                    <a:lnTo>
                      <a:pt x="283" y="83"/>
                    </a:lnTo>
                    <a:lnTo>
                      <a:pt x="284" y="81"/>
                    </a:lnTo>
                    <a:lnTo>
                      <a:pt x="286" y="81"/>
                    </a:lnTo>
                    <a:lnTo>
                      <a:pt x="288" y="85"/>
                    </a:lnTo>
                    <a:lnTo>
                      <a:pt x="289" y="88"/>
                    </a:lnTo>
                    <a:lnTo>
                      <a:pt x="289" y="90"/>
                    </a:lnTo>
                    <a:lnTo>
                      <a:pt x="292" y="90"/>
                    </a:lnTo>
                    <a:lnTo>
                      <a:pt x="293" y="89"/>
                    </a:lnTo>
                    <a:lnTo>
                      <a:pt x="294" y="88"/>
                    </a:lnTo>
                    <a:lnTo>
                      <a:pt x="294" y="85"/>
                    </a:lnTo>
                    <a:lnTo>
                      <a:pt x="297" y="85"/>
                    </a:lnTo>
                    <a:lnTo>
                      <a:pt x="298" y="87"/>
                    </a:lnTo>
                    <a:lnTo>
                      <a:pt x="299" y="85"/>
                    </a:lnTo>
                    <a:lnTo>
                      <a:pt x="304" y="83"/>
                    </a:lnTo>
                    <a:lnTo>
                      <a:pt x="302" y="80"/>
                    </a:lnTo>
                    <a:lnTo>
                      <a:pt x="298" y="80"/>
                    </a:lnTo>
                    <a:lnTo>
                      <a:pt x="298" y="79"/>
                    </a:lnTo>
                    <a:lnTo>
                      <a:pt x="298" y="78"/>
                    </a:lnTo>
                    <a:lnTo>
                      <a:pt x="302" y="78"/>
                    </a:lnTo>
                    <a:lnTo>
                      <a:pt x="303" y="76"/>
                    </a:lnTo>
                    <a:lnTo>
                      <a:pt x="306" y="76"/>
                    </a:lnTo>
                    <a:lnTo>
                      <a:pt x="308" y="78"/>
                    </a:lnTo>
                    <a:lnTo>
                      <a:pt x="309" y="76"/>
                    </a:lnTo>
                    <a:lnTo>
                      <a:pt x="311" y="75"/>
                    </a:lnTo>
                    <a:lnTo>
                      <a:pt x="311" y="74"/>
                    </a:lnTo>
                    <a:lnTo>
                      <a:pt x="309" y="73"/>
                    </a:lnTo>
                    <a:lnTo>
                      <a:pt x="308" y="71"/>
                    </a:lnTo>
                    <a:lnTo>
                      <a:pt x="306" y="74"/>
                    </a:lnTo>
                    <a:lnTo>
                      <a:pt x="304" y="74"/>
                    </a:lnTo>
                    <a:lnTo>
                      <a:pt x="303" y="73"/>
                    </a:lnTo>
                    <a:lnTo>
                      <a:pt x="303" y="70"/>
                    </a:lnTo>
                    <a:lnTo>
                      <a:pt x="306" y="70"/>
                    </a:lnTo>
                    <a:lnTo>
                      <a:pt x="307" y="68"/>
                    </a:lnTo>
                    <a:lnTo>
                      <a:pt x="308" y="68"/>
                    </a:lnTo>
                    <a:lnTo>
                      <a:pt x="311" y="66"/>
                    </a:lnTo>
                    <a:lnTo>
                      <a:pt x="311" y="64"/>
                    </a:lnTo>
                    <a:lnTo>
                      <a:pt x="312" y="62"/>
                    </a:lnTo>
                    <a:lnTo>
                      <a:pt x="313" y="61"/>
                    </a:lnTo>
                    <a:lnTo>
                      <a:pt x="313" y="60"/>
                    </a:lnTo>
                    <a:lnTo>
                      <a:pt x="313" y="59"/>
                    </a:lnTo>
                    <a:lnTo>
                      <a:pt x="311" y="59"/>
                    </a:lnTo>
                    <a:lnTo>
                      <a:pt x="311" y="60"/>
                    </a:lnTo>
                    <a:lnTo>
                      <a:pt x="309" y="60"/>
                    </a:lnTo>
                    <a:lnTo>
                      <a:pt x="308" y="60"/>
                    </a:lnTo>
                    <a:lnTo>
                      <a:pt x="309" y="57"/>
                    </a:lnTo>
                    <a:lnTo>
                      <a:pt x="309" y="56"/>
                    </a:lnTo>
                    <a:lnTo>
                      <a:pt x="311" y="52"/>
                    </a:lnTo>
                    <a:lnTo>
                      <a:pt x="313" y="50"/>
                    </a:lnTo>
                    <a:lnTo>
                      <a:pt x="317" y="50"/>
                    </a:lnTo>
                    <a:lnTo>
                      <a:pt x="318" y="47"/>
                    </a:lnTo>
                    <a:lnTo>
                      <a:pt x="319" y="47"/>
                    </a:lnTo>
                    <a:lnTo>
                      <a:pt x="321" y="46"/>
                    </a:lnTo>
                    <a:lnTo>
                      <a:pt x="321" y="43"/>
                    </a:lnTo>
                    <a:lnTo>
                      <a:pt x="321" y="42"/>
                    </a:lnTo>
                    <a:lnTo>
                      <a:pt x="322" y="41"/>
                    </a:lnTo>
                    <a:lnTo>
                      <a:pt x="322" y="38"/>
                    </a:lnTo>
                    <a:lnTo>
                      <a:pt x="325" y="36"/>
                    </a:lnTo>
                    <a:lnTo>
                      <a:pt x="323" y="35"/>
                    </a:lnTo>
                    <a:lnTo>
                      <a:pt x="323" y="33"/>
                    </a:lnTo>
                    <a:lnTo>
                      <a:pt x="323" y="28"/>
                    </a:lnTo>
                    <a:lnTo>
                      <a:pt x="321" y="28"/>
                    </a:lnTo>
                    <a:lnTo>
                      <a:pt x="319" y="30"/>
                    </a:lnTo>
                    <a:lnTo>
                      <a:pt x="319" y="31"/>
                    </a:lnTo>
                    <a:lnTo>
                      <a:pt x="317" y="31"/>
                    </a:lnTo>
                    <a:lnTo>
                      <a:pt x="317" y="30"/>
                    </a:lnTo>
                    <a:lnTo>
                      <a:pt x="313" y="23"/>
                    </a:lnTo>
                    <a:lnTo>
                      <a:pt x="311" y="26"/>
                    </a:lnTo>
                    <a:lnTo>
                      <a:pt x="308" y="26"/>
                    </a:lnTo>
                    <a:lnTo>
                      <a:pt x="307" y="26"/>
                    </a:lnTo>
                    <a:lnTo>
                      <a:pt x="304" y="23"/>
                    </a:lnTo>
                    <a:lnTo>
                      <a:pt x="302" y="26"/>
                    </a:lnTo>
                    <a:lnTo>
                      <a:pt x="299" y="27"/>
                    </a:lnTo>
                    <a:lnTo>
                      <a:pt x="297" y="26"/>
                    </a:lnTo>
                    <a:lnTo>
                      <a:pt x="290" y="23"/>
                    </a:lnTo>
                    <a:lnTo>
                      <a:pt x="288" y="22"/>
                    </a:lnTo>
                    <a:lnTo>
                      <a:pt x="286" y="22"/>
                    </a:lnTo>
                    <a:lnTo>
                      <a:pt x="283" y="22"/>
                    </a:lnTo>
                    <a:lnTo>
                      <a:pt x="281" y="26"/>
                    </a:lnTo>
                    <a:lnTo>
                      <a:pt x="279" y="27"/>
                    </a:lnTo>
                    <a:lnTo>
                      <a:pt x="278" y="26"/>
                    </a:lnTo>
                    <a:lnTo>
                      <a:pt x="276" y="23"/>
                    </a:lnTo>
                    <a:lnTo>
                      <a:pt x="275" y="22"/>
                    </a:lnTo>
                    <a:lnTo>
                      <a:pt x="269" y="21"/>
                    </a:lnTo>
                    <a:lnTo>
                      <a:pt x="265" y="21"/>
                    </a:lnTo>
                    <a:lnTo>
                      <a:pt x="264" y="21"/>
                    </a:lnTo>
                    <a:lnTo>
                      <a:pt x="262" y="23"/>
                    </a:lnTo>
                    <a:lnTo>
                      <a:pt x="261" y="27"/>
                    </a:lnTo>
                    <a:lnTo>
                      <a:pt x="261" y="28"/>
                    </a:lnTo>
                    <a:lnTo>
                      <a:pt x="260" y="30"/>
                    </a:lnTo>
                    <a:lnTo>
                      <a:pt x="257" y="31"/>
                    </a:lnTo>
                    <a:lnTo>
                      <a:pt x="254" y="32"/>
                    </a:lnTo>
                    <a:lnTo>
                      <a:pt x="251" y="32"/>
                    </a:lnTo>
                    <a:lnTo>
                      <a:pt x="248" y="33"/>
                    </a:lnTo>
                    <a:lnTo>
                      <a:pt x="247" y="33"/>
                    </a:lnTo>
                    <a:lnTo>
                      <a:pt x="246" y="31"/>
                    </a:lnTo>
                    <a:lnTo>
                      <a:pt x="246" y="28"/>
                    </a:lnTo>
                    <a:lnTo>
                      <a:pt x="243" y="28"/>
                    </a:lnTo>
                    <a:lnTo>
                      <a:pt x="243" y="31"/>
                    </a:lnTo>
                    <a:lnTo>
                      <a:pt x="243" y="32"/>
                    </a:lnTo>
                    <a:lnTo>
                      <a:pt x="242" y="33"/>
                    </a:lnTo>
                    <a:lnTo>
                      <a:pt x="240" y="35"/>
                    </a:lnTo>
                    <a:lnTo>
                      <a:pt x="240" y="36"/>
                    </a:lnTo>
                    <a:lnTo>
                      <a:pt x="238" y="37"/>
                    </a:lnTo>
                    <a:lnTo>
                      <a:pt x="236" y="36"/>
                    </a:lnTo>
                    <a:lnTo>
                      <a:pt x="233" y="36"/>
                    </a:lnTo>
                    <a:lnTo>
                      <a:pt x="232" y="35"/>
                    </a:lnTo>
                    <a:lnTo>
                      <a:pt x="229" y="33"/>
                    </a:lnTo>
                    <a:lnTo>
                      <a:pt x="227" y="31"/>
                    </a:lnTo>
                    <a:lnTo>
                      <a:pt x="224" y="28"/>
                    </a:lnTo>
                    <a:lnTo>
                      <a:pt x="223" y="26"/>
                    </a:lnTo>
                    <a:lnTo>
                      <a:pt x="222" y="23"/>
                    </a:lnTo>
                    <a:lnTo>
                      <a:pt x="221" y="21"/>
                    </a:lnTo>
                    <a:lnTo>
                      <a:pt x="221" y="18"/>
                    </a:lnTo>
                    <a:lnTo>
                      <a:pt x="219" y="17"/>
                    </a:lnTo>
                    <a:lnTo>
                      <a:pt x="217" y="17"/>
                    </a:lnTo>
                    <a:lnTo>
                      <a:pt x="214" y="16"/>
                    </a:lnTo>
                    <a:lnTo>
                      <a:pt x="213" y="14"/>
                    </a:lnTo>
                    <a:lnTo>
                      <a:pt x="209" y="14"/>
                    </a:lnTo>
                    <a:lnTo>
                      <a:pt x="208" y="16"/>
                    </a:lnTo>
                    <a:lnTo>
                      <a:pt x="207" y="17"/>
                    </a:lnTo>
                    <a:lnTo>
                      <a:pt x="205" y="18"/>
                    </a:lnTo>
                    <a:lnTo>
                      <a:pt x="205" y="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4" name="Freeform 254">
                <a:extLst>
                  <a:ext uri="{FF2B5EF4-FFF2-40B4-BE49-F238E27FC236}">
                    <a16:creationId xmlns:a16="http://schemas.microsoft.com/office/drawing/2014/main" id="{3F06BE0E-65F8-4563-AB92-BC24D5FD218A}"/>
                  </a:ext>
                </a:extLst>
              </p:cNvPr>
              <p:cNvSpPr>
                <a:spLocks/>
              </p:cNvSpPr>
              <p:nvPr/>
            </p:nvSpPr>
            <p:spPr bwMode="auto">
              <a:xfrm>
                <a:off x="7399338" y="5221288"/>
                <a:ext cx="488950" cy="1244600"/>
              </a:xfrm>
              <a:custGeom>
                <a:avLst/>
                <a:gdLst>
                  <a:gd name="T0" fmla="*/ 208 w 308"/>
                  <a:gd name="T1" fmla="*/ 497 h 784"/>
                  <a:gd name="T2" fmla="*/ 214 w 308"/>
                  <a:gd name="T3" fmla="*/ 527 h 784"/>
                  <a:gd name="T4" fmla="*/ 241 w 308"/>
                  <a:gd name="T5" fmla="*/ 551 h 784"/>
                  <a:gd name="T6" fmla="*/ 239 w 308"/>
                  <a:gd name="T7" fmla="*/ 585 h 784"/>
                  <a:gd name="T8" fmla="*/ 246 w 308"/>
                  <a:gd name="T9" fmla="*/ 620 h 784"/>
                  <a:gd name="T10" fmla="*/ 252 w 308"/>
                  <a:gd name="T11" fmla="*/ 655 h 784"/>
                  <a:gd name="T12" fmla="*/ 275 w 308"/>
                  <a:gd name="T13" fmla="*/ 688 h 784"/>
                  <a:gd name="T14" fmla="*/ 291 w 308"/>
                  <a:gd name="T15" fmla="*/ 737 h 784"/>
                  <a:gd name="T16" fmla="*/ 304 w 308"/>
                  <a:gd name="T17" fmla="*/ 773 h 784"/>
                  <a:gd name="T18" fmla="*/ 282 w 308"/>
                  <a:gd name="T19" fmla="*/ 772 h 784"/>
                  <a:gd name="T20" fmla="*/ 265 w 308"/>
                  <a:gd name="T21" fmla="*/ 734 h 784"/>
                  <a:gd name="T22" fmla="*/ 246 w 308"/>
                  <a:gd name="T23" fmla="*/ 694 h 784"/>
                  <a:gd name="T24" fmla="*/ 217 w 308"/>
                  <a:gd name="T25" fmla="*/ 648 h 784"/>
                  <a:gd name="T26" fmla="*/ 201 w 308"/>
                  <a:gd name="T27" fmla="*/ 601 h 784"/>
                  <a:gd name="T28" fmla="*/ 176 w 308"/>
                  <a:gd name="T29" fmla="*/ 560 h 784"/>
                  <a:gd name="T30" fmla="*/ 143 w 308"/>
                  <a:gd name="T31" fmla="*/ 520 h 784"/>
                  <a:gd name="T32" fmla="*/ 119 w 308"/>
                  <a:gd name="T33" fmla="*/ 488 h 784"/>
                  <a:gd name="T34" fmla="*/ 113 w 308"/>
                  <a:gd name="T35" fmla="*/ 449 h 784"/>
                  <a:gd name="T36" fmla="*/ 115 w 308"/>
                  <a:gd name="T37" fmla="*/ 417 h 784"/>
                  <a:gd name="T38" fmla="*/ 77 w 308"/>
                  <a:gd name="T39" fmla="*/ 333 h 784"/>
                  <a:gd name="T40" fmla="*/ 61 w 308"/>
                  <a:gd name="T41" fmla="*/ 291 h 784"/>
                  <a:gd name="T42" fmla="*/ 18 w 308"/>
                  <a:gd name="T43" fmla="*/ 283 h 784"/>
                  <a:gd name="T44" fmla="*/ 0 w 308"/>
                  <a:gd name="T45" fmla="*/ 256 h 784"/>
                  <a:gd name="T46" fmla="*/ 11 w 308"/>
                  <a:gd name="T47" fmla="*/ 250 h 784"/>
                  <a:gd name="T48" fmla="*/ 15 w 308"/>
                  <a:gd name="T49" fmla="*/ 222 h 784"/>
                  <a:gd name="T50" fmla="*/ 23 w 308"/>
                  <a:gd name="T51" fmla="*/ 177 h 784"/>
                  <a:gd name="T52" fmla="*/ 28 w 308"/>
                  <a:gd name="T53" fmla="*/ 147 h 784"/>
                  <a:gd name="T54" fmla="*/ 52 w 308"/>
                  <a:gd name="T55" fmla="*/ 124 h 784"/>
                  <a:gd name="T56" fmla="*/ 56 w 308"/>
                  <a:gd name="T57" fmla="*/ 108 h 784"/>
                  <a:gd name="T58" fmla="*/ 75 w 308"/>
                  <a:gd name="T59" fmla="*/ 86 h 784"/>
                  <a:gd name="T60" fmla="*/ 71 w 308"/>
                  <a:gd name="T61" fmla="*/ 85 h 784"/>
                  <a:gd name="T62" fmla="*/ 56 w 308"/>
                  <a:gd name="T63" fmla="*/ 105 h 784"/>
                  <a:gd name="T64" fmla="*/ 37 w 308"/>
                  <a:gd name="T65" fmla="*/ 114 h 784"/>
                  <a:gd name="T66" fmla="*/ 23 w 308"/>
                  <a:gd name="T67" fmla="*/ 90 h 784"/>
                  <a:gd name="T68" fmla="*/ 37 w 308"/>
                  <a:gd name="T69" fmla="*/ 49 h 784"/>
                  <a:gd name="T70" fmla="*/ 56 w 308"/>
                  <a:gd name="T71" fmla="*/ 28 h 784"/>
                  <a:gd name="T72" fmla="*/ 71 w 308"/>
                  <a:gd name="T73" fmla="*/ 18 h 784"/>
                  <a:gd name="T74" fmla="*/ 96 w 308"/>
                  <a:gd name="T75" fmla="*/ 13 h 784"/>
                  <a:gd name="T76" fmla="*/ 119 w 308"/>
                  <a:gd name="T77" fmla="*/ 4 h 784"/>
                  <a:gd name="T78" fmla="*/ 143 w 308"/>
                  <a:gd name="T79" fmla="*/ 33 h 784"/>
                  <a:gd name="T80" fmla="*/ 141 w 308"/>
                  <a:gd name="T81" fmla="*/ 72 h 784"/>
                  <a:gd name="T82" fmla="*/ 170 w 308"/>
                  <a:gd name="T83" fmla="*/ 84 h 784"/>
                  <a:gd name="T84" fmla="*/ 200 w 308"/>
                  <a:gd name="T85" fmla="*/ 87 h 784"/>
                  <a:gd name="T86" fmla="*/ 192 w 308"/>
                  <a:gd name="T87" fmla="*/ 57 h 784"/>
                  <a:gd name="T88" fmla="*/ 215 w 308"/>
                  <a:gd name="T89" fmla="*/ 72 h 784"/>
                  <a:gd name="T90" fmla="*/ 200 w 308"/>
                  <a:gd name="T91" fmla="*/ 98 h 784"/>
                  <a:gd name="T92" fmla="*/ 177 w 308"/>
                  <a:gd name="T93" fmla="*/ 124 h 784"/>
                  <a:gd name="T94" fmla="*/ 160 w 308"/>
                  <a:gd name="T95" fmla="*/ 131 h 784"/>
                  <a:gd name="T96" fmla="*/ 149 w 308"/>
                  <a:gd name="T97" fmla="*/ 157 h 784"/>
                  <a:gd name="T98" fmla="*/ 154 w 308"/>
                  <a:gd name="T99" fmla="*/ 183 h 784"/>
                  <a:gd name="T100" fmla="*/ 181 w 308"/>
                  <a:gd name="T101" fmla="*/ 209 h 784"/>
                  <a:gd name="T102" fmla="*/ 201 w 308"/>
                  <a:gd name="T103" fmla="*/ 223 h 784"/>
                  <a:gd name="T104" fmla="*/ 189 w 308"/>
                  <a:gd name="T105" fmla="*/ 251 h 784"/>
                  <a:gd name="T106" fmla="*/ 208 w 308"/>
                  <a:gd name="T107" fmla="*/ 272 h 784"/>
                  <a:gd name="T108" fmla="*/ 234 w 308"/>
                  <a:gd name="T109" fmla="*/ 303 h 784"/>
                  <a:gd name="T110" fmla="*/ 236 w 308"/>
                  <a:gd name="T111" fmla="*/ 328 h 784"/>
                  <a:gd name="T112" fmla="*/ 217 w 308"/>
                  <a:gd name="T113" fmla="*/ 345 h 784"/>
                  <a:gd name="T114" fmla="*/ 196 w 308"/>
                  <a:gd name="T115" fmla="*/ 317 h 784"/>
                  <a:gd name="T116" fmla="*/ 170 w 308"/>
                  <a:gd name="T117" fmla="*/ 338 h 784"/>
                  <a:gd name="T118" fmla="*/ 181 w 308"/>
                  <a:gd name="T119" fmla="*/ 388 h 784"/>
                  <a:gd name="T120" fmla="*/ 206 w 308"/>
                  <a:gd name="T121" fmla="*/ 430 h 784"/>
                  <a:gd name="T122" fmla="*/ 200 w 308"/>
                  <a:gd name="T123" fmla="*/ 471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784">
                    <a:moveTo>
                      <a:pt x="200" y="476"/>
                    </a:moveTo>
                    <a:lnTo>
                      <a:pt x="194" y="478"/>
                    </a:lnTo>
                    <a:lnTo>
                      <a:pt x="192" y="479"/>
                    </a:lnTo>
                    <a:lnTo>
                      <a:pt x="191" y="480"/>
                    </a:lnTo>
                    <a:lnTo>
                      <a:pt x="191" y="484"/>
                    </a:lnTo>
                    <a:lnTo>
                      <a:pt x="191" y="485"/>
                    </a:lnTo>
                    <a:lnTo>
                      <a:pt x="191" y="489"/>
                    </a:lnTo>
                    <a:lnTo>
                      <a:pt x="190" y="492"/>
                    </a:lnTo>
                    <a:lnTo>
                      <a:pt x="191" y="492"/>
                    </a:lnTo>
                    <a:lnTo>
                      <a:pt x="191" y="493"/>
                    </a:lnTo>
                    <a:lnTo>
                      <a:pt x="192" y="493"/>
                    </a:lnTo>
                    <a:lnTo>
                      <a:pt x="194" y="494"/>
                    </a:lnTo>
                    <a:lnTo>
                      <a:pt x="196" y="494"/>
                    </a:lnTo>
                    <a:lnTo>
                      <a:pt x="199" y="494"/>
                    </a:lnTo>
                    <a:lnTo>
                      <a:pt x="200" y="494"/>
                    </a:lnTo>
                    <a:lnTo>
                      <a:pt x="201" y="493"/>
                    </a:lnTo>
                    <a:lnTo>
                      <a:pt x="203" y="493"/>
                    </a:lnTo>
                    <a:lnTo>
                      <a:pt x="204" y="493"/>
                    </a:lnTo>
                    <a:lnTo>
                      <a:pt x="205" y="493"/>
                    </a:lnTo>
                    <a:lnTo>
                      <a:pt x="205" y="494"/>
                    </a:lnTo>
                    <a:lnTo>
                      <a:pt x="208" y="495"/>
                    </a:lnTo>
                    <a:lnTo>
                      <a:pt x="208" y="497"/>
                    </a:lnTo>
                    <a:lnTo>
                      <a:pt x="208" y="499"/>
                    </a:lnTo>
                    <a:lnTo>
                      <a:pt x="208" y="501"/>
                    </a:lnTo>
                    <a:lnTo>
                      <a:pt x="206" y="502"/>
                    </a:lnTo>
                    <a:lnTo>
                      <a:pt x="206" y="503"/>
                    </a:lnTo>
                    <a:lnTo>
                      <a:pt x="206" y="504"/>
                    </a:lnTo>
                    <a:lnTo>
                      <a:pt x="206" y="507"/>
                    </a:lnTo>
                    <a:lnTo>
                      <a:pt x="206" y="508"/>
                    </a:lnTo>
                    <a:lnTo>
                      <a:pt x="205" y="509"/>
                    </a:lnTo>
                    <a:lnTo>
                      <a:pt x="205" y="511"/>
                    </a:lnTo>
                    <a:lnTo>
                      <a:pt x="205" y="514"/>
                    </a:lnTo>
                    <a:lnTo>
                      <a:pt x="206" y="516"/>
                    </a:lnTo>
                    <a:lnTo>
                      <a:pt x="206" y="517"/>
                    </a:lnTo>
                    <a:lnTo>
                      <a:pt x="208" y="518"/>
                    </a:lnTo>
                    <a:lnTo>
                      <a:pt x="209" y="520"/>
                    </a:lnTo>
                    <a:lnTo>
                      <a:pt x="210" y="521"/>
                    </a:lnTo>
                    <a:lnTo>
                      <a:pt x="210" y="522"/>
                    </a:lnTo>
                    <a:lnTo>
                      <a:pt x="213" y="522"/>
                    </a:lnTo>
                    <a:lnTo>
                      <a:pt x="213" y="523"/>
                    </a:lnTo>
                    <a:lnTo>
                      <a:pt x="213" y="525"/>
                    </a:lnTo>
                    <a:lnTo>
                      <a:pt x="213" y="526"/>
                    </a:lnTo>
                    <a:lnTo>
                      <a:pt x="214" y="526"/>
                    </a:lnTo>
                    <a:lnTo>
                      <a:pt x="214" y="527"/>
                    </a:lnTo>
                    <a:lnTo>
                      <a:pt x="215" y="530"/>
                    </a:lnTo>
                    <a:lnTo>
                      <a:pt x="217" y="531"/>
                    </a:lnTo>
                    <a:lnTo>
                      <a:pt x="218" y="531"/>
                    </a:lnTo>
                    <a:lnTo>
                      <a:pt x="219" y="532"/>
                    </a:lnTo>
                    <a:lnTo>
                      <a:pt x="220" y="532"/>
                    </a:lnTo>
                    <a:lnTo>
                      <a:pt x="222" y="533"/>
                    </a:lnTo>
                    <a:lnTo>
                      <a:pt x="223" y="533"/>
                    </a:lnTo>
                    <a:lnTo>
                      <a:pt x="224" y="535"/>
                    </a:lnTo>
                    <a:lnTo>
                      <a:pt x="225" y="535"/>
                    </a:lnTo>
                    <a:lnTo>
                      <a:pt x="228" y="536"/>
                    </a:lnTo>
                    <a:lnTo>
                      <a:pt x="229" y="537"/>
                    </a:lnTo>
                    <a:lnTo>
                      <a:pt x="231" y="539"/>
                    </a:lnTo>
                    <a:lnTo>
                      <a:pt x="232" y="540"/>
                    </a:lnTo>
                    <a:lnTo>
                      <a:pt x="233" y="541"/>
                    </a:lnTo>
                    <a:lnTo>
                      <a:pt x="234" y="544"/>
                    </a:lnTo>
                    <a:lnTo>
                      <a:pt x="236" y="545"/>
                    </a:lnTo>
                    <a:lnTo>
                      <a:pt x="237" y="546"/>
                    </a:lnTo>
                    <a:lnTo>
                      <a:pt x="237" y="547"/>
                    </a:lnTo>
                    <a:lnTo>
                      <a:pt x="238" y="547"/>
                    </a:lnTo>
                    <a:lnTo>
                      <a:pt x="239" y="549"/>
                    </a:lnTo>
                    <a:lnTo>
                      <a:pt x="241" y="550"/>
                    </a:lnTo>
                    <a:lnTo>
                      <a:pt x="241" y="551"/>
                    </a:lnTo>
                    <a:lnTo>
                      <a:pt x="243" y="552"/>
                    </a:lnTo>
                    <a:lnTo>
                      <a:pt x="244" y="554"/>
                    </a:lnTo>
                    <a:lnTo>
                      <a:pt x="246" y="556"/>
                    </a:lnTo>
                    <a:lnTo>
                      <a:pt x="246" y="559"/>
                    </a:lnTo>
                    <a:lnTo>
                      <a:pt x="244" y="560"/>
                    </a:lnTo>
                    <a:lnTo>
                      <a:pt x="244" y="561"/>
                    </a:lnTo>
                    <a:lnTo>
                      <a:pt x="243" y="563"/>
                    </a:lnTo>
                    <a:lnTo>
                      <a:pt x="243" y="564"/>
                    </a:lnTo>
                    <a:lnTo>
                      <a:pt x="241" y="565"/>
                    </a:lnTo>
                    <a:lnTo>
                      <a:pt x="241" y="566"/>
                    </a:lnTo>
                    <a:lnTo>
                      <a:pt x="241" y="568"/>
                    </a:lnTo>
                    <a:lnTo>
                      <a:pt x="239" y="569"/>
                    </a:lnTo>
                    <a:lnTo>
                      <a:pt x="239" y="570"/>
                    </a:lnTo>
                    <a:lnTo>
                      <a:pt x="239" y="571"/>
                    </a:lnTo>
                    <a:lnTo>
                      <a:pt x="239" y="574"/>
                    </a:lnTo>
                    <a:lnTo>
                      <a:pt x="239" y="577"/>
                    </a:lnTo>
                    <a:lnTo>
                      <a:pt x="239" y="578"/>
                    </a:lnTo>
                    <a:lnTo>
                      <a:pt x="239" y="580"/>
                    </a:lnTo>
                    <a:lnTo>
                      <a:pt x="239" y="582"/>
                    </a:lnTo>
                    <a:lnTo>
                      <a:pt x="239" y="583"/>
                    </a:lnTo>
                    <a:lnTo>
                      <a:pt x="239" y="584"/>
                    </a:lnTo>
                    <a:lnTo>
                      <a:pt x="239" y="585"/>
                    </a:lnTo>
                    <a:lnTo>
                      <a:pt x="241" y="585"/>
                    </a:lnTo>
                    <a:lnTo>
                      <a:pt x="241" y="588"/>
                    </a:lnTo>
                    <a:lnTo>
                      <a:pt x="243" y="589"/>
                    </a:lnTo>
                    <a:lnTo>
                      <a:pt x="243" y="590"/>
                    </a:lnTo>
                    <a:lnTo>
                      <a:pt x="243" y="592"/>
                    </a:lnTo>
                    <a:lnTo>
                      <a:pt x="243" y="593"/>
                    </a:lnTo>
                    <a:lnTo>
                      <a:pt x="243" y="596"/>
                    </a:lnTo>
                    <a:lnTo>
                      <a:pt x="243" y="597"/>
                    </a:lnTo>
                    <a:lnTo>
                      <a:pt x="244" y="598"/>
                    </a:lnTo>
                    <a:lnTo>
                      <a:pt x="244" y="599"/>
                    </a:lnTo>
                    <a:lnTo>
                      <a:pt x="244" y="601"/>
                    </a:lnTo>
                    <a:lnTo>
                      <a:pt x="244" y="603"/>
                    </a:lnTo>
                    <a:lnTo>
                      <a:pt x="244" y="604"/>
                    </a:lnTo>
                    <a:lnTo>
                      <a:pt x="244" y="606"/>
                    </a:lnTo>
                    <a:lnTo>
                      <a:pt x="244" y="608"/>
                    </a:lnTo>
                    <a:lnTo>
                      <a:pt x="244" y="610"/>
                    </a:lnTo>
                    <a:lnTo>
                      <a:pt x="244" y="611"/>
                    </a:lnTo>
                    <a:lnTo>
                      <a:pt x="246" y="613"/>
                    </a:lnTo>
                    <a:lnTo>
                      <a:pt x="246" y="615"/>
                    </a:lnTo>
                    <a:lnTo>
                      <a:pt x="246" y="616"/>
                    </a:lnTo>
                    <a:lnTo>
                      <a:pt x="246" y="618"/>
                    </a:lnTo>
                    <a:lnTo>
                      <a:pt x="246" y="620"/>
                    </a:lnTo>
                    <a:lnTo>
                      <a:pt x="246" y="622"/>
                    </a:lnTo>
                    <a:lnTo>
                      <a:pt x="246" y="623"/>
                    </a:lnTo>
                    <a:lnTo>
                      <a:pt x="246" y="625"/>
                    </a:lnTo>
                    <a:lnTo>
                      <a:pt x="246" y="626"/>
                    </a:lnTo>
                    <a:lnTo>
                      <a:pt x="246" y="629"/>
                    </a:lnTo>
                    <a:lnTo>
                      <a:pt x="246" y="630"/>
                    </a:lnTo>
                    <a:lnTo>
                      <a:pt x="246" y="632"/>
                    </a:lnTo>
                    <a:lnTo>
                      <a:pt x="247" y="634"/>
                    </a:lnTo>
                    <a:lnTo>
                      <a:pt x="247" y="635"/>
                    </a:lnTo>
                    <a:lnTo>
                      <a:pt x="247" y="637"/>
                    </a:lnTo>
                    <a:lnTo>
                      <a:pt x="248" y="637"/>
                    </a:lnTo>
                    <a:lnTo>
                      <a:pt x="248" y="639"/>
                    </a:lnTo>
                    <a:lnTo>
                      <a:pt x="248" y="641"/>
                    </a:lnTo>
                    <a:lnTo>
                      <a:pt x="248" y="642"/>
                    </a:lnTo>
                    <a:lnTo>
                      <a:pt x="250" y="644"/>
                    </a:lnTo>
                    <a:lnTo>
                      <a:pt x="250" y="645"/>
                    </a:lnTo>
                    <a:lnTo>
                      <a:pt x="250" y="649"/>
                    </a:lnTo>
                    <a:lnTo>
                      <a:pt x="251" y="650"/>
                    </a:lnTo>
                    <a:lnTo>
                      <a:pt x="251" y="651"/>
                    </a:lnTo>
                    <a:lnTo>
                      <a:pt x="251" y="653"/>
                    </a:lnTo>
                    <a:lnTo>
                      <a:pt x="251" y="654"/>
                    </a:lnTo>
                    <a:lnTo>
                      <a:pt x="252" y="655"/>
                    </a:lnTo>
                    <a:lnTo>
                      <a:pt x="253" y="656"/>
                    </a:lnTo>
                    <a:lnTo>
                      <a:pt x="253" y="658"/>
                    </a:lnTo>
                    <a:lnTo>
                      <a:pt x="255" y="659"/>
                    </a:lnTo>
                    <a:lnTo>
                      <a:pt x="256" y="663"/>
                    </a:lnTo>
                    <a:lnTo>
                      <a:pt x="258" y="663"/>
                    </a:lnTo>
                    <a:lnTo>
                      <a:pt x="260" y="664"/>
                    </a:lnTo>
                    <a:lnTo>
                      <a:pt x="261" y="665"/>
                    </a:lnTo>
                    <a:lnTo>
                      <a:pt x="263" y="665"/>
                    </a:lnTo>
                    <a:lnTo>
                      <a:pt x="265" y="667"/>
                    </a:lnTo>
                    <a:lnTo>
                      <a:pt x="266" y="668"/>
                    </a:lnTo>
                    <a:lnTo>
                      <a:pt x="267" y="669"/>
                    </a:lnTo>
                    <a:lnTo>
                      <a:pt x="267" y="670"/>
                    </a:lnTo>
                    <a:lnTo>
                      <a:pt x="269" y="672"/>
                    </a:lnTo>
                    <a:lnTo>
                      <a:pt x="269" y="673"/>
                    </a:lnTo>
                    <a:lnTo>
                      <a:pt x="270" y="675"/>
                    </a:lnTo>
                    <a:lnTo>
                      <a:pt x="270" y="678"/>
                    </a:lnTo>
                    <a:lnTo>
                      <a:pt x="270" y="679"/>
                    </a:lnTo>
                    <a:lnTo>
                      <a:pt x="272" y="682"/>
                    </a:lnTo>
                    <a:lnTo>
                      <a:pt x="272" y="683"/>
                    </a:lnTo>
                    <a:lnTo>
                      <a:pt x="272" y="684"/>
                    </a:lnTo>
                    <a:lnTo>
                      <a:pt x="274" y="687"/>
                    </a:lnTo>
                    <a:lnTo>
                      <a:pt x="275" y="688"/>
                    </a:lnTo>
                    <a:lnTo>
                      <a:pt x="276" y="691"/>
                    </a:lnTo>
                    <a:lnTo>
                      <a:pt x="277" y="693"/>
                    </a:lnTo>
                    <a:lnTo>
                      <a:pt x="279" y="694"/>
                    </a:lnTo>
                    <a:lnTo>
                      <a:pt x="280" y="698"/>
                    </a:lnTo>
                    <a:lnTo>
                      <a:pt x="281" y="699"/>
                    </a:lnTo>
                    <a:lnTo>
                      <a:pt x="281" y="701"/>
                    </a:lnTo>
                    <a:lnTo>
                      <a:pt x="281" y="703"/>
                    </a:lnTo>
                    <a:lnTo>
                      <a:pt x="281" y="705"/>
                    </a:lnTo>
                    <a:lnTo>
                      <a:pt x="281" y="710"/>
                    </a:lnTo>
                    <a:lnTo>
                      <a:pt x="282" y="711"/>
                    </a:lnTo>
                    <a:lnTo>
                      <a:pt x="282" y="713"/>
                    </a:lnTo>
                    <a:lnTo>
                      <a:pt x="282" y="716"/>
                    </a:lnTo>
                    <a:lnTo>
                      <a:pt x="284" y="717"/>
                    </a:lnTo>
                    <a:lnTo>
                      <a:pt x="284" y="720"/>
                    </a:lnTo>
                    <a:lnTo>
                      <a:pt x="284" y="724"/>
                    </a:lnTo>
                    <a:lnTo>
                      <a:pt x="285" y="725"/>
                    </a:lnTo>
                    <a:lnTo>
                      <a:pt x="288" y="727"/>
                    </a:lnTo>
                    <a:lnTo>
                      <a:pt x="288" y="729"/>
                    </a:lnTo>
                    <a:lnTo>
                      <a:pt x="289" y="730"/>
                    </a:lnTo>
                    <a:lnTo>
                      <a:pt x="290" y="732"/>
                    </a:lnTo>
                    <a:lnTo>
                      <a:pt x="290" y="734"/>
                    </a:lnTo>
                    <a:lnTo>
                      <a:pt x="291" y="737"/>
                    </a:lnTo>
                    <a:lnTo>
                      <a:pt x="291" y="739"/>
                    </a:lnTo>
                    <a:lnTo>
                      <a:pt x="293" y="741"/>
                    </a:lnTo>
                    <a:lnTo>
                      <a:pt x="293" y="744"/>
                    </a:lnTo>
                    <a:lnTo>
                      <a:pt x="293" y="746"/>
                    </a:lnTo>
                    <a:lnTo>
                      <a:pt x="293" y="748"/>
                    </a:lnTo>
                    <a:lnTo>
                      <a:pt x="294" y="750"/>
                    </a:lnTo>
                    <a:lnTo>
                      <a:pt x="295" y="753"/>
                    </a:lnTo>
                    <a:lnTo>
                      <a:pt x="296" y="754"/>
                    </a:lnTo>
                    <a:lnTo>
                      <a:pt x="298" y="756"/>
                    </a:lnTo>
                    <a:lnTo>
                      <a:pt x="299" y="759"/>
                    </a:lnTo>
                    <a:lnTo>
                      <a:pt x="299" y="760"/>
                    </a:lnTo>
                    <a:lnTo>
                      <a:pt x="299" y="763"/>
                    </a:lnTo>
                    <a:lnTo>
                      <a:pt x="299" y="764"/>
                    </a:lnTo>
                    <a:lnTo>
                      <a:pt x="300" y="767"/>
                    </a:lnTo>
                    <a:lnTo>
                      <a:pt x="303" y="768"/>
                    </a:lnTo>
                    <a:lnTo>
                      <a:pt x="304" y="769"/>
                    </a:lnTo>
                    <a:lnTo>
                      <a:pt x="305" y="772"/>
                    </a:lnTo>
                    <a:lnTo>
                      <a:pt x="307" y="773"/>
                    </a:lnTo>
                    <a:lnTo>
                      <a:pt x="305" y="773"/>
                    </a:lnTo>
                    <a:lnTo>
                      <a:pt x="305" y="772"/>
                    </a:lnTo>
                    <a:lnTo>
                      <a:pt x="304" y="772"/>
                    </a:lnTo>
                    <a:lnTo>
                      <a:pt x="304" y="773"/>
                    </a:lnTo>
                    <a:lnTo>
                      <a:pt x="304" y="774"/>
                    </a:lnTo>
                    <a:lnTo>
                      <a:pt x="305" y="775"/>
                    </a:lnTo>
                    <a:lnTo>
                      <a:pt x="307" y="777"/>
                    </a:lnTo>
                    <a:lnTo>
                      <a:pt x="307" y="778"/>
                    </a:lnTo>
                    <a:lnTo>
                      <a:pt x="308" y="778"/>
                    </a:lnTo>
                    <a:lnTo>
                      <a:pt x="308" y="779"/>
                    </a:lnTo>
                    <a:lnTo>
                      <a:pt x="307" y="782"/>
                    </a:lnTo>
                    <a:lnTo>
                      <a:pt x="307" y="783"/>
                    </a:lnTo>
                    <a:lnTo>
                      <a:pt x="305" y="783"/>
                    </a:lnTo>
                    <a:lnTo>
                      <a:pt x="304" y="783"/>
                    </a:lnTo>
                    <a:lnTo>
                      <a:pt x="303" y="783"/>
                    </a:lnTo>
                    <a:lnTo>
                      <a:pt x="300" y="784"/>
                    </a:lnTo>
                    <a:lnTo>
                      <a:pt x="299" y="784"/>
                    </a:lnTo>
                    <a:lnTo>
                      <a:pt x="298" y="783"/>
                    </a:lnTo>
                    <a:lnTo>
                      <a:pt x="295" y="783"/>
                    </a:lnTo>
                    <a:lnTo>
                      <a:pt x="294" y="782"/>
                    </a:lnTo>
                    <a:lnTo>
                      <a:pt x="291" y="779"/>
                    </a:lnTo>
                    <a:lnTo>
                      <a:pt x="290" y="778"/>
                    </a:lnTo>
                    <a:lnTo>
                      <a:pt x="289" y="777"/>
                    </a:lnTo>
                    <a:lnTo>
                      <a:pt x="285" y="774"/>
                    </a:lnTo>
                    <a:lnTo>
                      <a:pt x="284" y="773"/>
                    </a:lnTo>
                    <a:lnTo>
                      <a:pt x="282" y="772"/>
                    </a:lnTo>
                    <a:lnTo>
                      <a:pt x="279" y="768"/>
                    </a:lnTo>
                    <a:lnTo>
                      <a:pt x="277" y="767"/>
                    </a:lnTo>
                    <a:lnTo>
                      <a:pt x="276" y="767"/>
                    </a:lnTo>
                    <a:lnTo>
                      <a:pt x="275" y="763"/>
                    </a:lnTo>
                    <a:lnTo>
                      <a:pt x="275" y="762"/>
                    </a:lnTo>
                    <a:lnTo>
                      <a:pt x="274" y="759"/>
                    </a:lnTo>
                    <a:lnTo>
                      <a:pt x="272" y="758"/>
                    </a:lnTo>
                    <a:lnTo>
                      <a:pt x="270" y="758"/>
                    </a:lnTo>
                    <a:lnTo>
                      <a:pt x="269" y="755"/>
                    </a:lnTo>
                    <a:lnTo>
                      <a:pt x="267" y="754"/>
                    </a:lnTo>
                    <a:lnTo>
                      <a:pt x="267" y="753"/>
                    </a:lnTo>
                    <a:lnTo>
                      <a:pt x="266" y="750"/>
                    </a:lnTo>
                    <a:lnTo>
                      <a:pt x="266" y="749"/>
                    </a:lnTo>
                    <a:lnTo>
                      <a:pt x="266" y="748"/>
                    </a:lnTo>
                    <a:lnTo>
                      <a:pt x="265" y="746"/>
                    </a:lnTo>
                    <a:lnTo>
                      <a:pt x="265" y="744"/>
                    </a:lnTo>
                    <a:lnTo>
                      <a:pt x="263" y="741"/>
                    </a:lnTo>
                    <a:lnTo>
                      <a:pt x="263" y="740"/>
                    </a:lnTo>
                    <a:lnTo>
                      <a:pt x="263" y="739"/>
                    </a:lnTo>
                    <a:lnTo>
                      <a:pt x="263" y="737"/>
                    </a:lnTo>
                    <a:lnTo>
                      <a:pt x="265" y="735"/>
                    </a:lnTo>
                    <a:lnTo>
                      <a:pt x="265" y="734"/>
                    </a:lnTo>
                    <a:lnTo>
                      <a:pt x="265" y="732"/>
                    </a:lnTo>
                    <a:lnTo>
                      <a:pt x="263" y="732"/>
                    </a:lnTo>
                    <a:lnTo>
                      <a:pt x="262" y="730"/>
                    </a:lnTo>
                    <a:lnTo>
                      <a:pt x="261" y="727"/>
                    </a:lnTo>
                    <a:lnTo>
                      <a:pt x="260" y="725"/>
                    </a:lnTo>
                    <a:lnTo>
                      <a:pt x="260" y="724"/>
                    </a:lnTo>
                    <a:lnTo>
                      <a:pt x="260" y="722"/>
                    </a:lnTo>
                    <a:lnTo>
                      <a:pt x="258" y="720"/>
                    </a:lnTo>
                    <a:lnTo>
                      <a:pt x="258" y="718"/>
                    </a:lnTo>
                    <a:lnTo>
                      <a:pt x="256" y="716"/>
                    </a:lnTo>
                    <a:lnTo>
                      <a:pt x="255" y="713"/>
                    </a:lnTo>
                    <a:lnTo>
                      <a:pt x="255" y="712"/>
                    </a:lnTo>
                    <a:lnTo>
                      <a:pt x="253" y="711"/>
                    </a:lnTo>
                    <a:lnTo>
                      <a:pt x="252" y="710"/>
                    </a:lnTo>
                    <a:lnTo>
                      <a:pt x="252" y="706"/>
                    </a:lnTo>
                    <a:lnTo>
                      <a:pt x="251" y="705"/>
                    </a:lnTo>
                    <a:lnTo>
                      <a:pt x="250" y="702"/>
                    </a:lnTo>
                    <a:lnTo>
                      <a:pt x="248" y="701"/>
                    </a:lnTo>
                    <a:lnTo>
                      <a:pt x="248" y="698"/>
                    </a:lnTo>
                    <a:lnTo>
                      <a:pt x="247" y="698"/>
                    </a:lnTo>
                    <a:lnTo>
                      <a:pt x="247" y="696"/>
                    </a:lnTo>
                    <a:lnTo>
                      <a:pt x="246" y="694"/>
                    </a:lnTo>
                    <a:lnTo>
                      <a:pt x="244" y="691"/>
                    </a:lnTo>
                    <a:lnTo>
                      <a:pt x="243" y="688"/>
                    </a:lnTo>
                    <a:lnTo>
                      <a:pt x="243" y="687"/>
                    </a:lnTo>
                    <a:lnTo>
                      <a:pt x="241" y="686"/>
                    </a:lnTo>
                    <a:lnTo>
                      <a:pt x="239" y="684"/>
                    </a:lnTo>
                    <a:lnTo>
                      <a:pt x="239" y="682"/>
                    </a:lnTo>
                    <a:lnTo>
                      <a:pt x="238" y="680"/>
                    </a:lnTo>
                    <a:lnTo>
                      <a:pt x="237" y="678"/>
                    </a:lnTo>
                    <a:lnTo>
                      <a:pt x="236" y="675"/>
                    </a:lnTo>
                    <a:lnTo>
                      <a:pt x="233" y="672"/>
                    </a:lnTo>
                    <a:lnTo>
                      <a:pt x="232" y="669"/>
                    </a:lnTo>
                    <a:lnTo>
                      <a:pt x="231" y="668"/>
                    </a:lnTo>
                    <a:lnTo>
                      <a:pt x="228" y="667"/>
                    </a:lnTo>
                    <a:lnTo>
                      <a:pt x="225" y="664"/>
                    </a:lnTo>
                    <a:lnTo>
                      <a:pt x="224" y="663"/>
                    </a:lnTo>
                    <a:lnTo>
                      <a:pt x="223" y="659"/>
                    </a:lnTo>
                    <a:lnTo>
                      <a:pt x="222" y="658"/>
                    </a:lnTo>
                    <a:lnTo>
                      <a:pt x="220" y="656"/>
                    </a:lnTo>
                    <a:lnTo>
                      <a:pt x="219" y="654"/>
                    </a:lnTo>
                    <a:lnTo>
                      <a:pt x="218" y="651"/>
                    </a:lnTo>
                    <a:lnTo>
                      <a:pt x="218" y="650"/>
                    </a:lnTo>
                    <a:lnTo>
                      <a:pt x="217" y="648"/>
                    </a:lnTo>
                    <a:lnTo>
                      <a:pt x="217" y="645"/>
                    </a:lnTo>
                    <a:lnTo>
                      <a:pt x="215" y="644"/>
                    </a:lnTo>
                    <a:lnTo>
                      <a:pt x="215" y="642"/>
                    </a:lnTo>
                    <a:lnTo>
                      <a:pt x="215" y="640"/>
                    </a:lnTo>
                    <a:lnTo>
                      <a:pt x="214" y="639"/>
                    </a:lnTo>
                    <a:lnTo>
                      <a:pt x="214" y="636"/>
                    </a:lnTo>
                    <a:lnTo>
                      <a:pt x="213" y="635"/>
                    </a:lnTo>
                    <a:lnTo>
                      <a:pt x="209" y="630"/>
                    </a:lnTo>
                    <a:lnTo>
                      <a:pt x="208" y="629"/>
                    </a:lnTo>
                    <a:lnTo>
                      <a:pt x="208" y="626"/>
                    </a:lnTo>
                    <a:lnTo>
                      <a:pt x="206" y="625"/>
                    </a:lnTo>
                    <a:lnTo>
                      <a:pt x="205" y="622"/>
                    </a:lnTo>
                    <a:lnTo>
                      <a:pt x="204" y="620"/>
                    </a:lnTo>
                    <a:lnTo>
                      <a:pt x="204" y="616"/>
                    </a:lnTo>
                    <a:lnTo>
                      <a:pt x="204" y="613"/>
                    </a:lnTo>
                    <a:lnTo>
                      <a:pt x="204" y="611"/>
                    </a:lnTo>
                    <a:lnTo>
                      <a:pt x="203" y="610"/>
                    </a:lnTo>
                    <a:lnTo>
                      <a:pt x="203" y="608"/>
                    </a:lnTo>
                    <a:lnTo>
                      <a:pt x="203" y="607"/>
                    </a:lnTo>
                    <a:lnTo>
                      <a:pt x="201" y="606"/>
                    </a:lnTo>
                    <a:lnTo>
                      <a:pt x="201" y="604"/>
                    </a:lnTo>
                    <a:lnTo>
                      <a:pt x="201" y="601"/>
                    </a:lnTo>
                    <a:lnTo>
                      <a:pt x="201" y="598"/>
                    </a:lnTo>
                    <a:lnTo>
                      <a:pt x="201" y="597"/>
                    </a:lnTo>
                    <a:lnTo>
                      <a:pt x="201" y="596"/>
                    </a:lnTo>
                    <a:lnTo>
                      <a:pt x="200" y="593"/>
                    </a:lnTo>
                    <a:lnTo>
                      <a:pt x="200" y="592"/>
                    </a:lnTo>
                    <a:lnTo>
                      <a:pt x="199" y="590"/>
                    </a:lnTo>
                    <a:lnTo>
                      <a:pt x="199" y="589"/>
                    </a:lnTo>
                    <a:lnTo>
                      <a:pt x="196" y="588"/>
                    </a:lnTo>
                    <a:lnTo>
                      <a:pt x="196" y="585"/>
                    </a:lnTo>
                    <a:lnTo>
                      <a:pt x="195" y="584"/>
                    </a:lnTo>
                    <a:lnTo>
                      <a:pt x="194" y="582"/>
                    </a:lnTo>
                    <a:lnTo>
                      <a:pt x="192" y="580"/>
                    </a:lnTo>
                    <a:lnTo>
                      <a:pt x="191" y="579"/>
                    </a:lnTo>
                    <a:lnTo>
                      <a:pt x="190" y="577"/>
                    </a:lnTo>
                    <a:lnTo>
                      <a:pt x="187" y="574"/>
                    </a:lnTo>
                    <a:lnTo>
                      <a:pt x="186" y="571"/>
                    </a:lnTo>
                    <a:lnTo>
                      <a:pt x="185" y="569"/>
                    </a:lnTo>
                    <a:lnTo>
                      <a:pt x="181" y="568"/>
                    </a:lnTo>
                    <a:lnTo>
                      <a:pt x="180" y="565"/>
                    </a:lnTo>
                    <a:lnTo>
                      <a:pt x="179" y="564"/>
                    </a:lnTo>
                    <a:lnTo>
                      <a:pt x="177" y="563"/>
                    </a:lnTo>
                    <a:lnTo>
                      <a:pt x="176" y="560"/>
                    </a:lnTo>
                    <a:lnTo>
                      <a:pt x="176" y="559"/>
                    </a:lnTo>
                    <a:lnTo>
                      <a:pt x="173" y="556"/>
                    </a:lnTo>
                    <a:lnTo>
                      <a:pt x="172" y="555"/>
                    </a:lnTo>
                    <a:lnTo>
                      <a:pt x="171" y="552"/>
                    </a:lnTo>
                    <a:lnTo>
                      <a:pt x="168" y="550"/>
                    </a:lnTo>
                    <a:lnTo>
                      <a:pt x="166" y="549"/>
                    </a:lnTo>
                    <a:lnTo>
                      <a:pt x="165" y="546"/>
                    </a:lnTo>
                    <a:lnTo>
                      <a:pt x="163" y="545"/>
                    </a:lnTo>
                    <a:lnTo>
                      <a:pt x="162" y="541"/>
                    </a:lnTo>
                    <a:lnTo>
                      <a:pt x="161" y="540"/>
                    </a:lnTo>
                    <a:lnTo>
                      <a:pt x="160" y="539"/>
                    </a:lnTo>
                    <a:lnTo>
                      <a:pt x="158" y="537"/>
                    </a:lnTo>
                    <a:lnTo>
                      <a:pt x="157" y="535"/>
                    </a:lnTo>
                    <a:lnTo>
                      <a:pt x="154" y="532"/>
                    </a:lnTo>
                    <a:lnTo>
                      <a:pt x="153" y="531"/>
                    </a:lnTo>
                    <a:lnTo>
                      <a:pt x="151" y="530"/>
                    </a:lnTo>
                    <a:lnTo>
                      <a:pt x="149" y="527"/>
                    </a:lnTo>
                    <a:lnTo>
                      <a:pt x="149" y="526"/>
                    </a:lnTo>
                    <a:lnTo>
                      <a:pt x="148" y="525"/>
                    </a:lnTo>
                    <a:lnTo>
                      <a:pt x="147" y="523"/>
                    </a:lnTo>
                    <a:lnTo>
                      <a:pt x="144" y="522"/>
                    </a:lnTo>
                    <a:lnTo>
                      <a:pt x="143" y="520"/>
                    </a:lnTo>
                    <a:lnTo>
                      <a:pt x="142" y="518"/>
                    </a:lnTo>
                    <a:lnTo>
                      <a:pt x="141" y="517"/>
                    </a:lnTo>
                    <a:lnTo>
                      <a:pt x="139" y="516"/>
                    </a:lnTo>
                    <a:lnTo>
                      <a:pt x="137" y="512"/>
                    </a:lnTo>
                    <a:lnTo>
                      <a:pt x="135" y="509"/>
                    </a:lnTo>
                    <a:lnTo>
                      <a:pt x="134" y="508"/>
                    </a:lnTo>
                    <a:lnTo>
                      <a:pt x="134" y="507"/>
                    </a:lnTo>
                    <a:lnTo>
                      <a:pt x="133" y="507"/>
                    </a:lnTo>
                    <a:lnTo>
                      <a:pt x="133" y="506"/>
                    </a:lnTo>
                    <a:lnTo>
                      <a:pt x="132" y="504"/>
                    </a:lnTo>
                    <a:lnTo>
                      <a:pt x="130" y="504"/>
                    </a:lnTo>
                    <a:lnTo>
                      <a:pt x="129" y="503"/>
                    </a:lnTo>
                    <a:lnTo>
                      <a:pt x="129" y="502"/>
                    </a:lnTo>
                    <a:lnTo>
                      <a:pt x="128" y="502"/>
                    </a:lnTo>
                    <a:lnTo>
                      <a:pt x="127" y="499"/>
                    </a:lnTo>
                    <a:lnTo>
                      <a:pt x="125" y="497"/>
                    </a:lnTo>
                    <a:lnTo>
                      <a:pt x="124" y="495"/>
                    </a:lnTo>
                    <a:lnTo>
                      <a:pt x="122" y="494"/>
                    </a:lnTo>
                    <a:lnTo>
                      <a:pt x="120" y="493"/>
                    </a:lnTo>
                    <a:lnTo>
                      <a:pt x="120" y="492"/>
                    </a:lnTo>
                    <a:lnTo>
                      <a:pt x="119" y="490"/>
                    </a:lnTo>
                    <a:lnTo>
                      <a:pt x="119" y="488"/>
                    </a:lnTo>
                    <a:lnTo>
                      <a:pt x="118" y="487"/>
                    </a:lnTo>
                    <a:lnTo>
                      <a:pt x="116" y="485"/>
                    </a:lnTo>
                    <a:lnTo>
                      <a:pt x="116" y="484"/>
                    </a:lnTo>
                    <a:lnTo>
                      <a:pt x="115" y="480"/>
                    </a:lnTo>
                    <a:lnTo>
                      <a:pt x="114" y="480"/>
                    </a:lnTo>
                    <a:lnTo>
                      <a:pt x="114" y="479"/>
                    </a:lnTo>
                    <a:lnTo>
                      <a:pt x="114" y="478"/>
                    </a:lnTo>
                    <a:lnTo>
                      <a:pt x="114" y="476"/>
                    </a:lnTo>
                    <a:lnTo>
                      <a:pt x="114" y="475"/>
                    </a:lnTo>
                    <a:lnTo>
                      <a:pt x="114" y="474"/>
                    </a:lnTo>
                    <a:lnTo>
                      <a:pt x="114" y="473"/>
                    </a:lnTo>
                    <a:lnTo>
                      <a:pt x="114" y="470"/>
                    </a:lnTo>
                    <a:lnTo>
                      <a:pt x="114" y="466"/>
                    </a:lnTo>
                    <a:lnTo>
                      <a:pt x="114" y="465"/>
                    </a:lnTo>
                    <a:lnTo>
                      <a:pt x="114" y="464"/>
                    </a:lnTo>
                    <a:lnTo>
                      <a:pt x="114" y="463"/>
                    </a:lnTo>
                    <a:lnTo>
                      <a:pt x="113" y="460"/>
                    </a:lnTo>
                    <a:lnTo>
                      <a:pt x="113" y="459"/>
                    </a:lnTo>
                    <a:lnTo>
                      <a:pt x="113" y="456"/>
                    </a:lnTo>
                    <a:lnTo>
                      <a:pt x="114" y="452"/>
                    </a:lnTo>
                    <a:lnTo>
                      <a:pt x="113" y="451"/>
                    </a:lnTo>
                    <a:lnTo>
                      <a:pt x="113" y="449"/>
                    </a:lnTo>
                    <a:lnTo>
                      <a:pt x="113" y="447"/>
                    </a:lnTo>
                    <a:lnTo>
                      <a:pt x="113" y="446"/>
                    </a:lnTo>
                    <a:lnTo>
                      <a:pt x="113" y="444"/>
                    </a:lnTo>
                    <a:lnTo>
                      <a:pt x="113" y="442"/>
                    </a:lnTo>
                    <a:lnTo>
                      <a:pt x="113" y="441"/>
                    </a:lnTo>
                    <a:lnTo>
                      <a:pt x="113" y="440"/>
                    </a:lnTo>
                    <a:lnTo>
                      <a:pt x="113" y="437"/>
                    </a:lnTo>
                    <a:lnTo>
                      <a:pt x="113" y="436"/>
                    </a:lnTo>
                    <a:lnTo>
                      <a:pt x="113" y="435"/>
                    </a:lnTo>
                    <a:lnTo>
                      <a:pt x="113" y="433"/>
                    </a:lnTo>
                    <a:lnTo>
                      <a:pt x="113" y="432"/>
                    </a:lnTo>
                    <a:lnTo>
                      <a:pt x="114" y="431"/>
                    </a:lnTo>
                    <a:lnTo>
                      <a:pt x="114" y="430"/>
                    </a:lnTo>
                    <a:lnTo>
                      <a:pt x="114" y="428"/>
                    </a:lnTo>
                    <a:lnTo>
                      <a:pt x="114" y="427"/>
                    </a:lnTo>
                    <a:lnTo>
                      <a:pt x="114" y="426"/>
                    </a:lnTo>
                    <a:lnTo>
                      <a:pt x="114" y="423"/>
                    </a:lnTo>
                    <a:lnTo>
                      <a:pt x="114" y="422"/>
                    </a:lnTo>
                    <a:lnTo>
                      <a:pt x="114" y="421"/>
                    </a:lnTo>
                    <a:lnTo>
                      <a:pt x="115" y="421"/>
                    </a:lnTo>
                    <a:lnTo>
                      <a:pt x="115" y="419"/>
                    </a:lnTo>
                    <a:lnTo>
                      <a:pt x="115" y="417"/>
                    </a:lnTo>
                    <a:lnTo>
                      <a:pt x="114" y="416"/>
                    </a:lnTo>
                    <a:lnTo>
                      <a:pt x="114" y="414"/>
                    </a:lnTo>
                    <a:lnTo>
                      <a:pt x="114" y="413"/>
                    </a:lnTo>
                    <a:lnTo>
                      <a:pt x="113" y="411"/>
                    </a:lnTo>
                    <a:lnTo>
                      <a:pt x="111" y="408"/>
                    </a:lnTo>
                    <a:lnTo>
                      <a:pt x="110" y="407"/>
                    </a:lnTo>
                    <a:lnTo>
                      <a:pt x="110" y="406"/>
                    </a:lnTo>
                    <a:lnTo>
                      <a:pt x="110" y="404"/>
                    </a:lnTo>
                    <a:lnTo>
                      <a:pt x="109" y="403"/>
                    </a:lnTo>
                    <a:lnTo>
                      <a:pt x="109" y="402"/>
                    </a:lnTo>
                    <a:lnTo>
                      <a:pt x="109" y="400"/>
                    </a:lnTo>
                    <a:lnTo>
                      <a:pt x="106" y="390"/>
                    </a:lnTo>
                    <a:lnTo>
                      <a:pt x="103" y="381"/>
                    </a:lnTo>
                    <a:lnTo>
                      <a:pt x="101" y="373"/>
                    </a:lnTo>
                    <a:lnTo>
                      <a:pt x="96" y="361"/>
                    </a:lnTo>
                    <a:lnTo>
                      <a:pt x="85" y="342"/>
                    </a:lnTo>
                    <a:lnTo>
                      <a:pt x="83" y="341"/>
                    </a:lnTo>
                    <a:lnTo>
                      <a:pt x="82" y="340"/>
                    </a:lnTo>
                    <a:lnTo>
                      <a:pt x="81" y="338"/>
                    </a:lnTo>
                    <a:lnTo>
                      <a:pt x="80" y="337"/>
                    </a:lnTo>
                    <a:lnTo>
                      <a:pt x="80" y="336"/>
                    </a:lnTo>
                    <a:lnTo>
                      <a:pt x="77" y="333"/>
                    </a:lnTo>
                    <a:lnTo>
                      <a:pt x="76" y="331"/>
                    </a:lnTo>
                    <a:lnTo>
                      <a:pt x="75" y="328"/>
                    </a:lnTo>
                    <a:lnTo>
                      <a:pt x="73" y="326"/>
                    </a:lnTo>
                    <a:lnTo>
                      <a:pt x="72" y="323"/>
                    </a:lnTo>
                    <a:lnTo>
                      <a:pt x="70" y="322"/>
                    </a:lnTo>
                    <a:lnTo>
                      <a:pt x="68" y="317"/>
                    </a:lnTo>
                    <a:lnTo>
                      <a:pt x="67" y="316"/>
                    </a:lnTo>
                    <a:lnTo>
                      <a:pt x="66" y="313"/>
                    </a:lnTo>
                    <a:lnTo>
                      <a:pt x="64" y="312"/>
                    </a:lnTo>
                    <a:lnTo>
                      <a:pt x="61" y="308"/>
                    </a:lnTo>
                    <a:lnTo>
                      <a:pt x="59" y="307"/>
                    </a:lnTo>
                    <a:lnTo>
                      <a:pt x="58" y="305"/>
                    </a:lnTo>
                    <a:lnTo>
                      <a:pt x="58" y="303"/>
                    </a:lnTo>
                    <a:lnTo>
                      <a:pt x="57" y="302"/>
                    </a:lnTo>
                    <a:lnTo>
                      <a:pt x="56" y="300"/>
                    </a:lnTo>
                    <a:lnTo>
                      <a:pt x="56" y="299"/>
                    </a:lnTo>
                    <a:lnTo>
                      <a:pt x="56" y="298"/>
                    </a:lnTo>
                    <a:lnTo>
                      <a:pt x="57" y="297"/>
                    </a:lnTo>
                    <a:lnTo>
                      <a:pt x="57" y="295"/>
                    </a:lnTo>
                    <a:lnTo>
                      <a:pt x="58" y="294"/>
                    </a:lnTo>
                    <a:lnTo>
                      <a:pt x="61" y="293"/>
                    </a:lnTo>
                    <a:lnTo>
                      <a:pt x="61" y="291"/>
                    </a:lnTo>
                    <a:lnTo>
                      <a:pt x="62" y="291"/>
                    </a:lnTo>
                    <a:lnTo>
                      <a:pt x="64" y="289"/>
                    </a:lnTo>
                    <a:lnTo>
                      <a:pt x="64" y="288"/>
                    </a:lnTo>
                    <a:lnTo>
                      <a:pt x="66" y="288"/>
                    </a:lnTo>
                    <a:lnTo>
                      <a:pt x="43" y="286"/>
                    </a:lnTo>
                    <a:lnTo>
                      <a:pt x="42" y="288"/>
                    </a:lnTo>
                    <a:lnTo>
                      <a:pt x="39" y="288"/>
                    </a:lnTo>
                    <a:lnTo>
                      <a:pt x="38" y="289"/>
                    </a:lnTo>
                    <a:lnTo>
                      <a:pt x="37" y="291"/>
                    </a:lnTo>
                    <a:lnTo>
                      <a:pt x="34" y="293"/>
                    </a:lnTo>
                    <a:lnTo>
                      <a:pt x="32" y="294"/>
                    </a:lnTo>
                    <a:lnTo>
                      <a:pt x="30" y="294"/>
                    </a:lnTo>
                    <a:lnTo>
                      <a:pt x="29" y="294"/>
                    </a:lnTo>
                    <a:lnTo>
                      <a:pt x="29" y="293"/>
                    </a:lnTo>
                    <a:lnTo>
                      <a:pt x="28" y="291"/>
                    </a:lnTo>
                    <a:lnTo>
                      <a:pt x="26" y="289"/>
                    </a:lnTo>
                    <a:lnTo>
                      <a:pt x="25" y="288"/>
                    </a:lnTo>
                    <a:lnTo>
                      <a:pt x="24" y="286"/>
                    </a:lnTo>
                    <a:lnTo>
                      <a:pt x="23" y="285"/>
                    </a:lnTo>
                    <a:lnTo>
                      <a:pt x="21" y="285"/>
                    </a:lnTo>
                    <a:lnTo>
                      <a:pt x="20" y="284"/>
                    </a:lnTo>
                    <a:lnTo>
                      <a:pt x="18" y="283"/>
                    </a:lnTo>
                    <a:lnTo>
                      <a:pt x="18" y="281"/>
                    </a:lnTo>
                    <a:lnTo>
                      <a:pt x="16" y="281"/>
                    </a:lnTo>
                    <a:lnTo>
                      <a:pt x="15" y="280"/>
                    </a:lnTo>
                    <a:lnTo>
                      <a:pt x="15" y="279"/>
                    </a:lnTo>
                    <a:lnTo>
                      <a:pt x="14" y="279"/>
                    </a:lnTo>
                    <a:lnTo>
                      <a:pt x="13" y="278"/>
                    </a:lnTo>
                    <a:lnTo>
                      <a:pt x="10" y="278"/>
                    </a:lnTo>
                    <a:lnTo>
                      <a:pt x="9" y="276"/>
                    </a:lnTo>
                    <a:lnTo>
                      <a:pt x="7" y="274"/>
                    </a:lnTo>
                    <a:lnTo>
                      <a:pt x="6" y="272"/>
                    </a:lnTo>
                    <a:lnTo>
                      <a:pt x="2" y="270"/>
                    </a:lnTo>
                    <a:lnTo>
                      <a:pt x="1" y="269"/>
                    </a:lnTo>
                    <a:lnTo>
                      <a:pt x="1" y="267"/>
                    </a:lnTo>
                    <a:lnTo>
                      <a:pt x="1" y="266"/>
                    </a:lnTo>
                    <a:lnTo>
                      <a:pt x="1" y="265"/>
                    </a:lnTo>
                    <a:lnTo>
                      <a:pt x="1" y="264"/>
                    </a:lnTo>
                    <a:lnTo>
                      <a:pt x="1" y="262"/>
                    </a:lnTo>
                    <a:lnTo>
                      <a:pt x="0" y="262"/>
                    </a:lnTo>
                    <a:lnTo>
                      <a:pt x="0" y="261"/>
                    </a:lnTo>
                    <a:lnTo>
                      <a:pt x="0" y="259"/>
                    </a:lnTo>
                    <a:lnTo>
                      <a:pt x="0" y="257"/>
                    </a:lnTo>
                    <a:lnTo>
                      <a:pt x="0" y="256"/>
                    </a:lnTo>
                    <a:lnTo>
                      <a:pt x="1" y="256"/>
                    </a:lnTo>
                    <a:lnTo>
                      <a:pt x="1" y="257"/>
                    </a:lnTo>
                    <a:lnTo>
                      <a:pt x="2" y="259"/>
                    </a:lnTo>
                    <a:lnTo>
                      <a:pt x="2" y="257"/>
                    </a:lnTo>
                    <a:lnTo>
                      <a:pt x="5" y="257"/>
                    </a:lnTo>
                    <a:lnTo>
                      <a:pt x="2" y="256"/>
                    </a:lnTo>
                    <a:lnTo>
                      <a:pt x="2" y="255"/>
                    </a:lnTo>
                    <a:lnTo>
                      <a:pt x="1" y="253"/>
                    </a:lnTo>
                    <a:lnTo>
                      <a:pt x="2" y="252"/>
                    </a:lnTo>
                    <a:lnTo>
                      <a:pt x="2" y="251"/>
                    </a:lnTo>
                    <a:lnTo>
                      <a:pt x="2" y="250"/>
                    </a:lnTo>
                    <a:lnTo>
                      <a:pt x="5" y="250"/>
                    </a:lnTo>
                    <a:lnTo>
                      <a:pt x="5" y="248"/>
                    </a:lnTo>
                    <a:lnTo>
                      <a:pt x="6" y="248"/>
                    </a:lnTo>
                    <a:lnTo>
                      <a:pt x="6" y="247"/>
                    </a:lnTo>
                    <a:lnTo>
                      <a:pt x="7" y="248"/>
                    </a:lnTo>
                    <a:lnTo>
                      <a:pt x="9" y="248"/>
                    </a:lnTo>
                    <a:lnTo>
                      <a:pt x="9" y="250"/>
                    </a:lnTo>
                    <a:lnTo>
                      <a:pt x="10" y="250"/>
                    </a:lnTo>
                    <a:lnTo>
                      <a:pt x="10" y="251"/>
                    </a:lnTo>
                    <a:lnTo>
                      <a:pt x="11" y="251"/>
                    </a:lnTo>
                    <a:lnTo>
                      <a:pt x="11" y="250"/>
                    </a:lnTo>
                    <a:lnTo>
                      <a:pt x="11" y="248"/>
                    </a:lnTo>
                    <a:lnTo>
                      <a:pt x="13" y="248"/>
                    </a:lnTo>
                    <a:lnTo>
                      <a:pt x="11" y="247"/>
                    </a:lnTo>
                    <a:lnTo>
                      <a:pt x="13" y="245"/>
                    </a:lnTo>
                    <a:lnTo>
                      <a:pt x="13" y="243"/>
                    </a:lnTo>
                    <a:lnTo>
                      <a:pt x="14" y="242"/>
                    </a:lnTo>
                    <a:lnTo>
                      <a:pt x="15" y="241"/>
                    </a:lnTo>
                    <a:lnTo>
                      <a:pt x="16" y="241"/>
                    </a:lnTo>
                    <a:lnTo>
                      <a:pt x="18" y="241"/>
                    </a:lnTo>
                    <a:lnTo>
                      <a:pt x="20" y="240"/>
                    </a:lnTo>
                    <a:lnTo>
                      <a:pt x="18" y="238"/>
                    </a:lnTo>
                    <a:lnTo>
                      <a:pt x="18" y="236"/>
                    </a:lnTo>
                    <a:lnTo>
                      <a:pt x="18" y="234"/>
                    </a:lnTo>
                    <a:lnTo>
                      <a:pt x="18" y="233"/>
                    </a:lnTo>
                    <a:lnTo>
                      <a:pt x="18" y="229"/>
                    </a:lnTo>
                    <a:lnTo>
                      <a:pt x="18" y="228"/>
                    </a:lnTo>
                    <a:lnTo>
                      <a:pt x="20" y="226"/>
                    </a:lnTo>
                    <a:lnTo>
                      <a:pt x="20" y="224"/>
                    </a:lnTo>
                    <a:lnTo>
                      <a:pt x="18" y="224"/>
                    </a:lnTo>
                    <a:lnTo>
                      <a:pt x="16" y="224"/>
                    </a:lnTo>
                    <a:lnTo>
                      <a:pt x="16" y="223"/>
                    </a:lnTo>
                    <a:lnTo>
                      <a:pt x="15" y="222"/>
                    </a:lnTo>
                    <a:lnTo>
                      <a:pt x="15" y="221"/>
                    </a:lnTo>
                    <a:lnTo>
                      <a:pt x="14" y="218"/>
                    </a:lnTo>
                    <a:lnTo>
                      <a:pt x="13" y="217"/>
                    </a:lnTo>
                    <a:lnTo>
                      <a:pt x="13" y="213"/>
                    </a:lnTo>
                    <a:lnTo>
                      <a:pt x="11" y="210"/>
                    </a:lnTo>
                    <a:lnTo>
                      <a:pt x="11" y="209"/>
                    </a:lnTo>
                    <a:lnTo>
                      <a:pt x="11" y="207"/>
                    </a:lnTo>
                    <a:lnTo>
                      <a:pt x="11" y="200"/>
                    </a:lnTo>
                    <a:lnTo>
                      <a:pt x="11" y="198"/>
                    </a:lnTo>
                    <a:lnTo>
                      <a:pt x="13" y="195"/>
                    </a:lnTo>
                    <a:lnTo>
                      <a:pt x="13" y="194"/>
                    </a:lnTo>
                    <a:lnTo>
                      <a:pt x="14" y="191"/>
                    </a:lnTo>
                    <a:lnTo>
                      <a:pt x="14" y="190"/>
                    </a:lnTo>
                    <a:lnTo>
                      <a:pt x="15" y="189"/>
                    </a:lnTo>
                    <a:lnTo>
                      <a:pt x="16" y="185"/>
                    </a:lnTo>
                    <a:lnTo>
                      <a:pt x="18" y="184"/>
                    </a:lnTo>
                    <a:lnTo>
                      <a:pt x="20" y="184"/>
                    </a:lnTo>
                    <a:lnTo>
                      <a:pt x="20" y="183"/>
                    </a:lnTo>
                    <a:lnTo>
                      <a:pt x="21" y="181"/>
                    </a:lnTo>
                    <a:lnTo>
                      <a:pt x="21" y="180"/>
                    </a:lnTo>
                    <a:lnTo>
                      <a:pt x="21" y="179"/>
                    </a:lnTo>
                    <a:lnTo>
                      <a:pt x="23" y="177"/>
                    </a:lnTo>
                    <a:lnTo>
                      <a:pt x="23" y="176"/>
                    </a:lnTo>
                    <a:lnTo>
                      <a:pt x="23" y="175"/>
                    </a:lnTo>
                    <a:lnTo>
                      <a:pt x="23" y="174"/>
                    </a:lnTo>
                    <a:lnTo>
                      <a:pt x="23" y="172"/>
                    </a:lnTo>
                    <a:lnTo>
                      <a:pt x="21" y="170"/>
                    </a:lnTo>
                    <a:lnTo>
                      <a:pt x="21" y="169"/>
                    </a:lnTo>
                    <a:lnTo>
                      <a:pt x="21" y="167"/>
                    </a:lnTo>
                    <a:lnTo>
                      <a:pt x="20" y="164"/>
                    </a:lnTo>
                    <a:lnTo>
                      <a:pt x="18" y="162"/>
                    </a:lnTo>
                    <a:lnTo>
                      <a:pt x="16" y="160"/>
                    </a:lnTo>
                    <a:lnTo>
                      <a:pt x="16" y="158"/>
                    </a:lnTo>
                    <a:lnTo>
                      <a:pt x="16" y="157"/>
                    </a:lnTo>
                    <a:lnTo>
                      <a:pt x="15" y="155"/>
                    </a:lnTo>
                    <a:lnTo>
                      <a:pt x="15" y="153"/>
                    </a:lnTo>
                    <a:lnTo>
                      <a:pt x="16" y="152"/>
                    </a:lnTo>
                    <a:lnTo>
                      <a:pt x="18" y="151"/>
                    </a:lnTo>
                    <a:lnTo>
                      <a:pt x="20" y="150"/>
                    </a:lnTo>
                    <a:lnTo>
                      <a:pt x="21" y="150"/>
                    </a:lnTo>
                    <a:lnTo>
                      <a:pt x="24" y="148"/>
                    </a:lnTo>
                    <a:lnTo>
                      <a:pt x="25" y="148"/>
                    </a:lnTo>
                    <a:lnTo>
                      <a:pt x="26" y="147"/>
                    </a:lnTo>
                    <a:lnTo>
                      <a:pt x="28" y="147"/>
                    </a:lnTo>
                    <a:lnTo>
                      <a:pt x="29" y="146"/>
                    </a:lnTo>
                    <a:lnTo>
                      <a:pt x="30" y="144"/>
                    </a:lnTo>
                    <a:lnTo>
                      <a:pt x="32" y="143"/>
                    </a:lnTo>
                    <a:lnTo>
                      <a:pt x="34" y="142"/>
                    </a:lnTo>
                    <a:lnTo>
                      <a:pt x="35" y="139"/>
                    </a:lnTo>
                    <a:lnTo>
                      <a:pt x="35" y="138"/>
                    </a:lnTo>
                    <a:lnTo>
                      <a:pt x="37" y="137"/>
                    </a:lnTo>
                    <a:lnTo>
                      <a:pt x="37" y="136"/>
                    </a:lnTo>
                    <a:lnTo>
                      <a:pt x="37" y="134"/>
                    </a:lnTo>
                    <a:lnTo>
                      <a:pt x="37" y="133"/>
                    </a:lnTo>
                    <a:lnTo>
                      <a:pt x="38" y="132"/>
                    </a:lnTo>
                    <a:lnTo>
                      <a:pt x="38" y="131"/>
                    </a:lnTo>
                    <a:lnTo>
                      <a:pt x="39" y="131"/>
                    </a:lnTo>
                    <a:lnTo>
                      <a:pt x="39" y="129"/>
                    </a:lnTo>
                    <a:lnTo>
                      <a:pt x="40" y="128"/>
                    </a:lnTo>
                    <a:lnTo>
                      <a:pt x="42" y="128"/>
                    </a:lnTo>
                    <a:lnTo>
                      <a:pt x="43" y="125"/>
                    </a:lnTo>
                    <a:lnTo>
                      <a:pt x="44" y="125"/>
                    </a:lnTo>
                    <a:lnTo>
                      <a:pt x="47" y="124"/>
                    </a:lnTo>
                    <a:lnTo>
                      <a:pt x="49" y="124"/>
                    </a:lnTo>
                    <a:lnTo>
                      <a:pt x="51" y="123"/>
                    </a:lnTo>
                    <a:lnTo>
                      <a:pt x="52" y="124"/>
                    </a:lnTo>
                    <a:lnTo>
                      <a:pt x="52" y="125"/>
                    </a:lnTo>
                    <a:lnTo>
                      <a:pt x="53" y="128"/>
                    </a:lnTo>
                    <a:lnTo>
                      <a:pt x="54" y="128"/>
                    </a:lnTo>
                    <a:lnTo>
                      <a:pt x="54" y="129"/>
                    </a:lnTo>
                    <a:lnTo>
                      <a:pt x="56" y="129"/>
                    </a:lnTo>
                    <a:lnTo>
                      <a:pt x="56" y="131"/>
                    </a:lnTo>
                    <a:lnTo>
                      <a:pt x="57" y="132"/>
                    </a:lnTo>
                    <a:lnTo>
                      <a:pt x="57" y="131"/>
                    </a:lnTo>
                    <a:lnTo>
                      <a:pt x="57" y="129"/>
                    </a:lnTo>
                    <a:lnTo>
                      <a:pt x="57" y="128"/>
                    </a:lnTo>
                    <a:lnTo>
                      <a:pt x="57" y="125"/>
                    </a:lnTo>
                    <a:lnTo>
                      <a:pt x="57" y="124"/>
                    </a:lnTo>
                    <a:lnTo>
                      <a:pt x="57" y="123"/>
                    </a:lnTo>
                    <a:lnTo>
                      <a:pt x="57" y="122"/>
                    </a:lnTo>
                    <a:lnTo>
                      <a:pt x="56" y="120"/>
                    </a:lnTo>
                    <a:lnTo>
                      <a:pt x="56" y="118"/>
                    </a:lnTo>
                    <a:lnTo>
                      <a:pt x="56" y="117"/>
                    </a:lnTo>
                    <a:lnTo>
                      <a:pt x="56" y="114"/>
                    </a:lnTo>
                    <a:lnTo>
                      <a:pt x="56" y="113"/>
                    </a:lnTo>
                    <a:lnTo>
                      <a:pt x="56" y="110"/>
                    </a:lnTo>
                    <a:lnTo>
                      <a:pt x="56" y="109"/>
                    </a:lnTo>
                    <a:lnTo>
                      <a:pt x="56" y="108"/>
                    </a:lnTo>
                    <a:lnTo>
                      <a:pt x="57" y="106"/>
                    </a:lnTo>
                    <a:lnTo>
                      <a:pt x="58" y="106"/>
                    </a:lnTo>
                    <a:lnTo>
                      <a:pt x="58" y="105"/>
                    </a:lnTo>
                    <a:lnTo>
                      <a:pt x="58" y="104"/>
                    </a:lnTo>
                    <a:lnTo>
                      <a:pt x="59" y="104"/>
                    </a:lnTo>
                    <a:lnTo>
                      <a:pt x="59" y="101"/>
                    </a:lnTo>
                    <a:lnTo>
                      <a:pt x="59" y="100"/>
                    </a:lnTo>
                    <a:lnTo>
                      <a:pt x="59" y="99"/>
                    </a:lnTo>
                    <a:lnTo>
                      <a:pt x="59" y="98"/>
                    </a:lnTo>
                    <a:lnTo>
                      <a:pt x="59" y="95"/>
                    </a:lnTo>
                    <a:lnTo>
                      <a:pt x="59" y="93"/>
                    </a:lnTo>
                    <a:lnTo>
                      <a:pt x="59" y="90"/>
                    </a:lnTo>
                    <a:lnTo>
                      <a:pt x="61" y="90"/>
                    </a:lnTo>
                    <a:lnTo>
                      <a:pt x="62" y="89"/>
                    </a:lnTo>
                    <a:lnTo>
                      <a:pt x="64" y="89"/>
                    </a:lnTo>
                    <a:lnTo>
                      <a:pt x="66" y="87"/>
                    </a:lnTo>
                    <a:lnTo>
                      <a:pt x="67" y="87"/>
                    </a:lnTo>
                    <a:lnTo>
                      <a:pt x="68" y="87"/>
                    </a:lnTo>
                    <a:lnTo>
                      <a:pt x="70" y="87"/>
                    </a:lnTo>
                    <a:lnTo>
                      <a:pt x="71" y="87"/>
                    </a:lnTo>
                    <a:lnTo>
                      <a:pt x="73" y="86"/>
                    </a:lnTo>
                    <a:lnTo>
                      <a:pt x="75" y="86"/>
                    </a:lnTo>
                    <a:lnTo>
                      <a:pt x="76" y="86"/>
                    </a:lnTo>
                    <a:lnTo>
                      <a:pt x="77" y="86"/>
                    </a:lnTo>
                    <a:lnTo>
                      <a:pt x="80" y="85"/>
                    </a:lnTo>
                    <a:lnTo>
                      <a:pt x="81" y="84"/>
                    </a:lnTo>
                    <a:lnTo>
                      <a:pt x="81" y="81"/>
                    </a:lnTo>
                    <a:lnTo>
                      <a:pt x="82" y="81"/>
                    </a:lnTo>
                    <a:lnTo>
                      <a:pt x="83" y="81"/>
                    </a:lnTo>
                    <a:lnTo>
                      <a:pt x="85" y="81"/>
                    </a:lnTo>
                    <a:lnTo>
                      <a:pt x="86" y="81"/>
                    </a:lnTo>
                    <a:lnTo>
                      <a:pt x="87" y="81"/>
                    </a:lnTo>
                    <a:lnTo>
                      <a:pt x="86" y="80"/>
                    </a:lnTo>
                    <a:lnTo>
                      <a:pt x="85" y="80"/>
                    </a:lnTo>
                    <a:lnTo>
                      <a:pt x="83" y="79"/>
                    </a:lnTo>
                    <a:lnTo>
                      <a:pt x="82" y="79"/>
                    </a:lnTo>
                    <a:lnTo>
                      <a:pt x="81" y="79"/>
                    </a:lnTo>
                    <a:lnTo>
                      <a:pt x="81" y="80"/>
                    </a:lnTo>
                    <a:lnTo>
                      <a:pt x="80" y="81"/>
                    </a:lnTo>
                    <a:lnTo>
                      <a:pt x="77" y="84"/>
                    </a:lnTo>
                    <a:lnTo>
                      <a:pt x="76" y="84"/>
                    </a:lnTo>
                    <a:lnTo>
                      <a:pt x="75" y="85"/>
                    </a:lnTo>
                    <a:lnTo>
                      <a:pt x="73" y="85"/>
                    </a:lnTo>
                    <a:lnTo>
                      <a:pt x="71" y="85"/>
                    </a:lnTo>
                    <a:lnTo>
                      <a:pt x="70" y="85"/>
                    </a:lnTo>
                    <a:lnTo>
                      <a:pt x="68" y="85"/>
                    </a:lnTo>
                    <a:lnTo>
                      <a:pt x="67" y="85"/>
                    </a:lnTo>
                    <a:lnTo>
                      <a:pt x="64" y="85"/>
                    </a:lnTo>
                    <a:lnTo>
                      <a:pt x="62" y="85"/>
                    </a:lnTo>
                    <a:lnTo>
                      <a:pt x="61" y="85"/>
                    </a:lnTo>
                    <a:lnTo>
                      <a:pt x="59" y="86"/>
                    </a:lnTo>
                    <a:lnTo>
                      <a:pt x="58" y="86"/>
                    </a:lnTo>
                    <a:lnTo>
                      <a:pt x="57" y="87"/>
                    </a:lnTo>
                    <a:lnTo>
                      <a:pt x="56" y="89"/>
                    </a:lnTo>
                    <a:lnTo>
                      <a:pt x="56" y="90"/>
                    </a:lnTo>
                    <a:lnTo>
                      <a:pt x="56" y="91"/>
                    </a:lnTo>
                    <a:lnTo>
                      <a:pt x="56" y="93"/>
                    </a:lnTo>
                    <a:lnTo>
                      <a:pt x="56" y="94"/>
                    </a:lnTo>
                    <a:lnTo>
                      <a:pt x="56" y="95"/>
                    </a:lnTo>
                    <a:lnTo>
                      <a:pt x="56" y="98"/>
                    </a:lnTo>
                    <a:lnTo>
                      <a:pt x="57" y="99"/>
                    </a:lnTo>
                    <a:lnTo>
                      <a:pt x="57" y="100"/>
                    </a:lnTo>
                    <a:lnTo>
                      <a:pt x="57" y="101"/>
                    </a:lnTo>
                    <a:lnTo>
                      <a:pt x="57" y="103"/>
                    </a:lnTo>
                    <a:lnTo>
                      <a:pt x="56" y="104"/>
                    </a:lnTo>
                    <a:lnTo>
                      <a:pt x="56" y="105"/>
                    </a:lnTo>
                    <a:lnTo>
                      <a:pt x="54" y="105"/>
                    </a:lnTo>
                    <a:lnTo>
                      <a:pt x="54" y="106"/>
                    </a:lnTo>
                    <a:lnTo>
                      <a:pt x="53" y="108"/>
                    </a:lnTo>
                    <a:lnTo>
                      <a:pt x="52" y="109"/>
                    </a:lnTo>
                    <a:lnTo>
                      <a:pt x="52" y="110"/>
                    </a:lnTo>
                    <a:lnTo>
                      <a:pt x="52" y="113"/>
                    </a:lnTo>
                    <a:lnTo>
                      <a:pt x="52" y="114"/>
                    </a:lnTo>
                    <a:lnTo>
                      <a:pt x="51" y="114"/>
                    </a:lnTo>
                    <a:lnTo>
                      <a:pt x="51" y="115"/>
                    </a:lnTo>
                    <a:lnTo>
                      <a:pt x="47" y="117"/>
                    </a:lnTo>
                    <a:lnTo>
                      <a:pt x="47" y="118"/>
                    </a:lnTo>
                    <a:lnTo>
                      <a:pt x="44" y="119"/>
                    </a:lnTo>
                    <a:lnTo>
                      <a:pt x="43" y="120"/>
                    </a:lnTo>
                    <a:lnTo>
                      <a:pt x="42" y="122"/>
                    </a:lnTo>
                    <a:lnTo>
                      <a:pt x="40" y="122"/>
                    </a:lnTo>
                    <a:lnTo>
                      <a:pt x="40" y="120"/>
                    </a:lnTo>
                    <a:lnTo>
                      <a:pt x="39" y="120"/>
                    </a:lnTo>
                    <a:lnTo>
                      <a:pt x="38" y="119"/>
                    </a:lnTo>
                    <a:lnTo>
                      <a:pt x="37" y="118"/>
                    </a:lnTo>
                    <a:lnTo>
                      <a:pt x="37" y="117"/>
                    </a:lnTo>
                    <a:lnTo>
                      <a:pt x="37" y="115"/>
                    </a:lnTo>
                    <a:lnTo>
                      <a:pt x="37" y="114"/>
                    </a:lnTo>
                    <a:lnTo>
                      <a:pt x="38" y="113"/>
                    </a:lnTo>
                    <a:lnTo>
                      <a:pt x="38" y="110"/>
                    </a:lnTo>
                    <a:lnTo>
                      <a:pt x="39" y="109"/>
                    </a:lnTo>
                    <a:lnTo>
                      <a:pt x="38" y="108"/>
                    </a:lnTo>
                    <a:lnTo>
                      <a:pt x="38" y="106"/>
                    </a:lnTo>
                    <a:lnTo>
                      <a:pt x="37" y="106"/>
                    </a:lnTo>
                    <a:lnTo>
                      <a:pt x="37" y="105"/>
                    </a:lnTo>
                    <a:lnTo>
                      <a:pt x="35" y="103"/>
                    </a:lnTo>
                    <a:lnTo>
                      <a:pt x="35" y="101"/>
                    </a:lnTo>
                    <a:lnTo>
                      <a:pt x="34" y="101"/>
                    </a:lnTo>
                    <a:lnTo>
                      <a:pt x="32" y="101"/>
                    </a:lnTo>
                    <a:lnTo>
                      <a:pt x="30" y="101"/>
                    </a:lnTo>
                    <a:lnTo>
                      <a:pt x="28" y="100"/>
                    </a:lnTo>
                    <a:lnTo>
                      <a:pt x="26" y="100"/>
                    </a:lnTo>
                    <a:lnTo>
                      <a:pt x="25" y="99"/>
                    </a:lnTo>
                    <a:lnTo>
                      <a:pt x="24" y="99"/>
                    </a:lnTo>
                    <a:lnTo>
                      <a:pt x="23" y="98"/>
                    </a:lnTo>
                    <a:lnTo>
                      <a:pt x="23" y="95"/>
                    </a:lnTo>
                    <a:lnTo>
                      <a:pt x="21" y="94"/>
                    </a:lnTo>
                    <a:lnTo>
                      <a:pt x="23" y="93"/>
                    </a:lnTo>
                    <a:lnTo>
                      <a:pt x="23" y="91"/>
                    </a:lnTo>
                    <a:lnTo>
                      <a:pt x="23" y="90"/>
                    </a:lnTo>
                    <a:lnTo>
                      <a:pt x="23" y="89"/>
                    </a:lnTo>
                    <a:lnTo>
                      <a:pt x="24" y="87"/>
                    </a:lnTo>
                    <a:lnTo>
                      <a:pt x="24" y="86"/>
                    </a:lnTo>
                    <a:lnTo>
                      <a:pt x="25" y="86"/>
                    </a:lnTo>
                    <a:lnTo>
                      <a:pt x="26" y="81"/>
                    </a:lnTo>
                    <a:lnTo>
                      <a:pt x="28" y="79"/>
                    </a:lnTo>
                    <a:lnTo>
                      <a:pt x="29" y="77"/>
                    </a:lnTo>
                    <a:lnTo>
                      <a:pt x="29" y="76"/>
                    </a:lnTo>
                    <a:lnTo>
                      <a:pt x="29" y="75"/>
                    </a:lnTo>
                    <a:lnTo>
                      <a:pt x="30" y="74"/>
                    </a:lnTo>
                    <a:lnTo>
                      <a:pt x="30" y="71"/>
                    </a:lnTo>
                    <a:lnTo>
                      <a:pt x="32" y="70"/>
                    </a:lnTo>
                    <a:lnTo>
                      <a:pt x="32" y="68"/>
                    </a:lnTo>
                    <a:lnTo>
                      <a:pt x="34" y="65"/>
                    </a:lnTo>
                    <a:lnTo>
                      <a:pt x="34" y="62"/>
                    </a:lnTo>
                    <a:lnTo>
                      <a:pt x="35" y="60"/>
                    </a:lnTo>
                    <a:lnTo>
                      <a:pt x="35" y="58"/>
                    </a:lnTo>
                    <a:lnTo>
                      <a:pt x="37" y="56"/>
                    </a:lnTo>
                    <a:lnTo>
                      <a:pt x="37" y="55"/>
                    </a:lnTo>
                    <a:lnTo>
                      <a:pt x="37" y="53"/>
                    </a:lnTo>
                    <a:lnTo>
                      <a:pt x="37" y="51"/>
                    </a:lnTo>
                    <a:lnTo>
                      <a:pt x="37" y="49"/>
                    </a:lnTo>
                    <a:lnTo>
                      <a:pt x="37" y="47"/>
                    </a:lnTo>
                    <a:lnTo>
                      <a:pt x="37" y="46"/>
                    </a:lnTo>
                    <a:lnTo>
                      <a:pt x="38" y="44"/>
                    </a:lnTo>
                    <a:lnTo>
                      <a:pt x="38" y="43"/>
                    </a:lnTo>
                    <a:lnTo>
                      <a:pt x="38" y="42"/>
                    </a:lnTo>
                    <a:lnTo>
                      <a:pt x="38" y="41"/>
                    </a:lnTo>
                    <a:lnTo>
                      <a:pt x="39" y="41"/>
                    </a:lnTo>
                    <a:lnTo>
                      <a:pt x="39" y="42"/>
                    </a:lnTo>
                    <a:lnTo>
                      <a:pt x="40" y="42"/>
                    </a:lnTo>
                    <a:lnTo>
                      <a:pt x="42" y="42"/>
                    </a:lnTo>
                    <a:lnTo>
                      <a:pt x="43" y="42"/>
                    </a:lnTo>
                    <a:lnTo>
                      <a:pt x="43" y="38"/>
                    </a:lnTo>
                    <a:lnTo>
                      <a:pt x="43" y="34"/>
                    </a:lnTo>
                    <a:lnTo>
                      <a:pt x="43" y="33"/>
                    </a:lnTo>
                    <a:lnTo>
                      <a:pt x="43" y="30"/>
                    </a:lnTo>
                    <a:lnTo>
                      <a:pt x="44" y="29"/>
                    </a:lnTo>
                    <a:lnTo>
                      <a:pt x="45" y="29"/>
                    </a:lnTo>
                    <a:lnTo>
                      <a:pt x="49" y="29"/>
                    </a:lnTo>
                    <a:lnTo>
                      <a:pt x="51" y="29"/>
                    </a:lnTo>
                    <a:lnTo>
                      <a:pt x="53" y="29"/>
                    </a:lnTo>
                    <a:lnTo>
                      <a:pt x="54" y="28"/>
                    </a:lnTo>
                    <a:lnTo>
                      <a:pt x="56" y="28"/>
                    </a:lnTo>
                    <a:lnTo>
                      <a:pt x="56" y="27"/>
                    </a:lnTo>
                    <a:lnTo>
                      <a:pt x="56" y="25"/>
                    </a:lnTo>
                    <a:lnTo>
                      <a:pt x="56" y="24"/>
                    </a:lnTo>
                    <a:lnTo>
                      <a:pt x="57" y="24"/>
                    </a:lnTo>
                    <a:lnTo>
                      <a:pt x="58" y="24"/>
                    </a:lnTo>
                    <a:lnTo>
                      <a:pt x="59" y="25"/>
                    </a:lnTo>
                    <a:lnTo>
                      <a:pt x="61" y="24"/>
                    </a:lnTo>
                    <a:lnTo>
                      <a:pt x="61" y="22"/>
                    </a:lnTo>
                    <a:lnTo>
                      <a:pt x="62" y="20"/>
                    </a:lnTo>
                    <a:lnTo>
                      <a:pt x="64" y="20"/>
                    </a:lnTo>
                    <a:lnTo>
                      <a:pt x="66" y="22"/>
                    </a:lnTo>
                    <a:lnTo>
                      <a:pt x="64" y="24"/>
                    </a:lnTo>
                    <a:lnTo>
                      <a:pt x="66" y="24"/>
                    </a:lnTo>
                    <a:lnTo>
                      <a:pt x="66" y="27"/>
                    </a:lnTo>
                    <a:lnTo>
                      <a:pt x="67" y="27"/>
                    </a:lnTo>
                    <a:lnTo>
                      <a:pt x="68" y="27"/>
                    </a:lnTo>
                    <a:lnTo>
                      <a:pt x="70" y="25"/>
                    </a:lnTo>
                    <a:lnTo>
                      <a:pt x="70" y="24"/>
                    </a:lnTo>
                    <a:lnTo>
                      <a:pt x="71" y="24"/>
                    </a:lnTo>
                    <a:lnTo>
                      <a:pt x="71" y="22"/>
                    </a:lnTo>
                    <a:lnTo>
                      <a:pt x="70" y="19"/>
                    </a:lnTo>
                    <a:lnTo>
                      <a:pt x="71" y="18"/>
                    </a:lnTo>
                    <a:lnTo>
                      <a:pt x="71" y="17"/>
                    </a:lnTo>
                    <a:lnTo>
                      <a:pt x="72" y="15"/>
                    </a:lnTo>
                    <a:lnTo>
                      <a:pt x="72" y="14"/>
                    </a:lnTo>
                    <a:lnTo>
                      <a:pt x="73" y="13"/>
                    </a:lnTo>
                    <a:lnTo>
                      <a:pt x="75" y="13"/>
                    </a:lnTo>
                    <a:lnTo>
                      <a:pt x="76" y="14"/>
                    </a:lnTo>
                    <a:lnTo>
                      <a:pt x="77" y="14"/>
                    </a:lnTo>
                    <a:lnTo>
                      <a:pt x="80" y="14"/>
                    </a:lnTo>
                    <a:lnTo>
                      <a:pt x="81" y="14"/>
                    </a:lnTo>
                    <a:lnTo>
                      <a:pt x="82" y="14"/>
                    </a:lnTo>
                    <a:lnTo>
                      <a:pt x="82" y="13"/>
                    </a:lnTo>
                    <a:lnTo>
                      <a:pt x="83" y="13"/>
                    </a:lnTo>
                    <a:lnTo>
                      <a:pt x="85" y="11"/>
                    </a:lnTo>
                    <a:lnTo>
                      <a:pt x="86" y="11"/>
                    </a:lnTo>
                    <a:lnTo>
                      <a:pt x="87" y="10"/>
                    </a:lnTo>
                    <a:lnTo>
                      <a:pt x="89" y="10"/>
                    </a:lnTo>
                    <a:lnTo>
                      <a:pt x="90" y="10"/>
                    </a:lnTo>
                    <a:lnTo>
                      <a:pt x="91" y="10"/>
                    </a:lnTo>
                    <a:lnTo>
                      <a:pt x="91" y="11"/>
                    </a:lnTo>
                    <a:lnTo>
                      <a:pt x="94" y="11"/>
                    </a:lnTo>
                    <a:lnTo>
                      <a:pt x="95" y="11"/>
                    </a:lnTo>
                    <a:lnTo>
                      <a:pt x="96" y="13"/>
                    </a:lnTo>
                    <a:lnTo>
                      <a:pt x="97" y="13"/>
                    </a:lnTo>
                    <a:lnTo>
                      <a:pt x="99" y="13"/>
                    </a:lnTo>
                    <a:lnTo>
                      <a:pt x="100" y="13"/>
                    </a:lnTo>
                    <a:lnTo>
                      <a:pt x="101" y="13"/>
                    </a:lnTo>
                    <a:lnTo>
                      <a:pt x="103" y="13"/>
                    </a:lnTo>
                    <a:lnTo>
                      <a:pt x="104" y="13"/>
                    </a:lnTo>
                    <a:lnTo>
                      <a:pt x="105" y="13"/>
                    </a:lnTo>
                    <a:lnTo>
                      <a:pt x="106" y="13"/>
                    </a:lnTo>
                    <a:lnTo>
                      <a:pt x="109" y="13"/>
                    </a:lnTo>
                    <a:lnTo>
                      <a:pt x="110" y="13"/>
                    </a:lnTo>
                    <a:lnTo>
                      <a:pt x="111" y="13"/>
                    </a:lnTo>
                    <a:lnTo>
                      <a:pt x="111" y="11"/>
                    </a:lnTo>
                    <a:lnTo>
                      <a:pt x="111" y="10"/>
                    </a:lnTo>
                    <a:lnTo>
                      <a:pt x="113" y="10"/>
                    </a:lnTo>
                    <a:lnTo>
                      <a:pt x="114" y="9"/>
                    </a:lnTo>
                    <a:lnTo>
                      <a:pt x="114" y="4"/>
                    </a:lnTo>
                    <a:lnTo>
                      <a:pt x="114" y="1"/>
                    </a:lnTo>
                    <a:lnTo>
                      <a:pt x="115" y="0"/>
                    </a:lnTo>
                    <a:lnTo>
                      <a:pt x="115" y="1"/>
                    </a:lnTo>
                    <a:lnTo>
                      <a:pt x="116" y="1"/>
                    </a:lnTo>
                    <a:lnTo>
                      <a:pt x="118" y="3"/>
                    </a:lnTo>
                    <a:lnTo>
                      <a:pt x="119" y="4"/>
                    </a:lnTo>
                    <a:lnTo>
                      <a:pt x="120" y="4"/>
                    </a:lnTo>
                    <a:lnTo>
                      <a:pt x="122" y="4"/>
                    </a:lnTo>
                    <a:lnTo>
                      <a:pt x="124" y="1"/>
                    </a:lnTo>
                    <a:lnTo>
                      <a:pt x="125" y="0"/>
                    </a:lnTo>
                    <a:lnTo>
                      <a:pt x="127" y="0"/>
                    </a:lnTo>
                    <a:lnTo>
                      <a:pt x="128" y="4"/>
                    </a:lnTo>
                    <a:lnTo>
                      <a:pt x="129" y="5"/>
                    </a:lnTo>
                    <a:lnTo>
                      <a:pt x="130" y="5"/>
                    </a:lnTo>
                    <a:lnTo>
                      <a:pt x="132" y="5"/>
                    </a:lnTo>
                    <a:lnTo>
                      <a:pt x="133" y="6"/>
                    </a:lnTo>
                    <a:lnTo>
                      <a:pt x="134" y="9"/>
                    </a:lnTo>
                    <a:lnTo>
                      <a:pt x="135" y="10"/>
                    </a:lnTo>
                    <a:lnTo>
                      <a:pt x="137" y="11"/>
                    </a:lnTo>
                    <a:lnTo>
                      <a:pt x="139" y="13"/>
                    </a:lnTo>
                    <a:lnTo>
                      <a:pt x="141" y="14"/>
                    </a:lnTo>
                    <a:lnTo>
                      <a:pt x="142" y="17"/>
                    </a:lnTo>
                    <a:lnTo>
                      <a:pt x="142" y="18"/>
                    </a:lnTo>
                    <a:lnTo>
                      <a:pt x="142" y="19"/>
                    </a:lnTo>
                    <a:lnTo>
                      <a:pt x="142" y="24"/>
                    </a:lnTo>
                    <a:lnTo>
                      <a:pt x="142" y="27"/>
                    </a:lnTo>
                    <a:lnTo>
                      <a:pt x="142" y="28"/>
                    </a:lnTo>
                    <a:lnTo>
                      <a:pt x="143" y="33"/>
                    </a:lnTo>
                    <a:lnTo>
                      <a:pt x="143" y="34"/>
                    </a:lnTo>
                    <a:lnTo>
                      <a:pt x="143" y="38"/>
                    </a:lnTo>
                    <a:lnTo>
                      <a:pt x="143" y="39"/>
                    </a:lnTo>
                    <a:lnTo>
                      <a:pt x="144" y="42"/>
                    </a:lnTo>
                    <a:lnTo>
                      <a:pt x="144" y="43"/>
                    </a:lnTo>
                    <a:lnTo>
                      <a:pt x="144" y="46"/>
                    </a:lnTo>
                    <a:lnTo>
                      <a:pt x="144" y="48"/>
                    </a:lnTo>
                    <a:lnTo>
                      <a:pt x="144" y="49"/>
                    </a:lnTo>
                    <a:lnTo>
                      <a:pt x="146" y="51"/>
                    </a:lnTo>
                    <a:lnTo>
                      <a:pt x="147" y="53"/>
                    </a:lnTo>
                    <a:lnTo>
                      <a:pt x="148" y="56"/>
                    </a:lnTo>
                    <a:lnTo>
                      <a:pt x="147" y="58"/>
                    </a:lnTo>
                    <a:lnTo>
                      <a:pt x="147" y="60"/>
                    </a:lnTo>
                    <a:lnTo>
                      <a:pt x="147" y="61"/>
                    </a:lnTo>
                    <a:lnTo>
                      <a:pt x="146" y="61"/>
                    </a:lnTo>
                    <a:lnTo>
                      <a:pt x="144" y="62"/>
                    </a:lnTo>
                    <a:lnTo>
                      <a:pt x="143" y="62"/>
                    </a:lnTo>
                    <a:lnTo>
                      <a:pt x="142" y="63"/>
                    </a:lnTo>
                    <a:lnTo>
                      <a:pt x="142" y="66"/>
                    </a:lnTo>
                    <a:lnTo>
                      <a:pt x="142" y="68"/>
                    </a:lnTo>
                    <a:lnTo>
                      <a:pt x="142" y="70"/>
                    </a:lnTo>
                    <a:lnTo>
                      <a:pt x="141" y="72"/>
                    </a:lnTo>
                    <a:lnTo>
                      <a:pt x="141" y="75"/>
                    </a:lnTo>
                    <a:lnTo>
                      <a:pt x="142" y="75"/>
                    </a:lnTo>
                    <a:lnTo>
                      <a:pt x="142" y="76"/>
                    </a:lnTo>
                    <a:lnTo>
                      <a:pt x="143" y="76"/>
                    </a:lnTo>
                    <a:lnTo>
                      <a:pt x="144" y="77"/>
                    </a:lnTo>
                    <a:lnTo>
                      <a:pt x="146" y="77"/>
                    </a:lnTo>
                    <a:lnTo>
                      <a:pt x="147" y="77"/>
                    </a:lnTo>
                    <a:lnTo>
                      <a:pt x="148" y="77"/>
                    </a:lnTo>
                    <a:lnTo>
                      <a:pt x="149" y="77"/>
                    </a:lnTo>
                    <a:lnTo>
                      <a:pt x="153" y="77"/>
                    </a:lnTo>
                    <a:lnTo>
                      <a:pt x="154" y="79"/>
                    </a:lnTo>
                    <a:lnTo>
                      <a:pt x="154" y="81"/>
                    </a:lnTo>
                    <a:lnTo>
                      <a:pt x="156" y="84"/>
                    </a:lnTo>
                    <a:lnTo>
                      <a:pt x="156" y="86"/>
                    </a:lnTo>
                    <a:lnTo>
                      <a:pt x="157" y="87"/>
                    </a:lnTo>
                    <a:lnTo>
                      <a:pt x="158" y="86"/>
                    </a:lnTo>
                    <a:lnTo>
                      <a:pt x="161" y="86"/>
                    </a:lnTo>
                    <a:lnTo>
                      <a:pt x="162" y="86"/>
                    </a:lnTo>
                    <a:lnTo>
                      <a:pt x="165" y="86"/>
                    </a:lnTo>
                    <a:lnTo>
                      <a:pt x="166" y="86"/>
                    </a:lnTo>
                    <a:lnTo>
                      <a:pt x="168" y="85"/>
                    </a:lnTo>
                    <a:lnTo>
                      <a:pt x="170" y="84"/>
                    </a:lnTo>
                    <a:lnTo>
                      <a:pt x="171" y="84"/>
                    </a:lnTo>
                    <a:lnTo>
                      <a:pt x="172" y="85"/>
                    </a:lnTo>
                    <a:lnTo>
                      <a:pt x="173" y="85"/>
                    </a:lnTo>
                    <a:lnTo>
                      <a:pt x="175" y="86"/>
                    </a:lnTo>
                    <a:lnTo>
                      <a:pt x="176" y="87"/>
                    </a:lnTo>
                    <a:lnTo>
                      <a:pt x="176" y="89"/>
                    </a:lnTo>
                    <a:lnTo>
                      <a:pt x="179" y="94"/>
                    </a:lnTo>
                    <a:lnTo>
                      <a:pt x="180" y="95"/>
                    </a:lnTo>
                    <a:lnTo>
                      <a:pt x="181" y="95"/>
                    </a:lnTo>
                    <a:lnTo>
                      <a:pt x="184" y="95"/>
                    </a:lnTo>
                    <a:lnTo>
                      <a:pt x="186" y="95"/>
                    </a:lnTo>
                    <a:lnTo>
                      <a:pt x="187" y="95"/>
                    </a:lnTo>
                    <a:lnTo>
                      <a:pt x="189" y="95"/>
                    </a:lnTo>
                    <a:lnTo>
                      <a:pt x="189" y="98"/>
                    </a:lnTo>
                    <a:lnTo>
                      <a:pt x="190" y="98"/>
                    </a:lnTo>
                    <a:lnTo>
                      <a:pt x="191" y="94"/>
                    </a:lnTo>
                    <a:lnTo>
                      <a:pt x="192" y="94"/>
                    </a:lnTo>
                    <a:lnTo>
                      <a:pt x="194" y="93"/>
                    </a:lnTo>
                    <a:lnTo>
                      <a:pt x="195" y="90"/>
                    </a:lnTo>
                    <a:lnTo>
                      <a:pt x="196" y="89"/>
                    </a:lnTo>
                    <a:lnTo>
                      <a:pt x="199" y="87"/>
                    </a:lnTo>
                    <a:lnTo>
                      <a:pt x="200" y="87"/>
                    </a:lnTo>
                    <a:lnTo>
                      <a:pt x="201" y="87"/>
                    </a:lnTo>
                    <a:lnTo>
                      <a:pt x="201" y="89"/>
                    </a:lnTo>
                    <a:lnTo>
                      <a:pt x="201" y="90"/>
                    </a:lnTo>
                    <a:lnTo>
                      <a:pt x="201" y="93"/>
                    </a:lnTo>
                    <a:lnTo>
                      <a:pt x="203" y="93"/>
                    </a:lnTo>
                    <a:lnTo>
                      <a:pt x="204" y="93"/>
                    </a:lnTo>
                    <a:lnTo>
                      <a:pt x="204" y="90"/>
                    </a:lnTo>
                    <a:lnTo>
                      <a:pt x="204" y="89"/>
                    </a:lnTo>
                    <a:lnTo>
                      <a:pt x="204" y="87"/>
                    </a:lnTo>
                    <a:lnTo>
                      <a:pt x="204" y="86"/>
                    </a:lnTo>
                    <a:lnTo>
                      <a:pt x="204" y="85"/>
                    </a:lnTo>
                    <a:lnTo>
                      <a:pt x="203" y="84"/>
                    </a:lnTo>
                    <a:lnTo>
                      <a:pt x="201" y="80"/>
                    </a:lnTo>
                    <a:lnTo>
                      <a:pt x="200" y="76"/>
                    </a:lnTo>
                    <a:lnTo>
                      <a:pt x="200" y="75"/>
                    </a:lnTo>
                    <a:lnTo>
                      <a:pt x="200" y="72"/>
                    </a:lnTo>
                    <a:lnTo>
                      <a:pt x="199" y="70"/>
                    </a:lnTo>
                    <a:lnTo>
                      <a:pt x="199" y="68"/>
                    </a:lnTo>
                    <a:lnTo>
                      <a:pt x="196" y="66"/>
                    </a:lnTo>
                    <a:lnTo>
                      <a:pt x="196" y="63"/>
                    </a:lnTo>
                    <a:lnTo>
                      <a:pt x="194" y="61"/>
                    </a:lnTo>
                    <a:lnTo>
                      <a:pt x="192" y="57"/>
                    </a:lnTo>
                    <a:lnTo>
                      <a:pt x="192" y="55"/>
                    </a:lnTo>
                    <a:lnTo>
                      <a:pt x="195" y="55"/>
                    </a:lnTo>
                    <a:lnTo>
                      <a:pt x="196" y="55"/>
                    </a:lnTo>
                    <a:lnTo>
                      <a:pt x="199" y="53"/>
                    </a:lnTo>
                    <a:lnTo>
                      <a:pt x="200" y="53"/>
                    </a:lnTo>
                    <a:lnTo>
                      <a:pt x="201" y="53"/>
                    </a:lnTo>
                    <a:lnTo>
                      <a:pt x="203" y="55"/>
                    </a:lnTo>
                    <a:lnTo>
                      <a:pt x="203" y="56"/>
                    </a:lnTo>
                    <a:lnTo>
                      <a:pt x="203" y="57"/>
                    </a:lnTo>
                    <a:lnTo>
                      <a:pt x="201" y="58"/>
                    </a:lnTo>
                    <a:lnTo>
                      <a:pt x="200" y="60"/>
                    </a:lnTo>
                    <a:lnTo>
                      <a:pt x="201" y="62"/>
                    </a:lnTo>
                    <a:lnTo>
                      <a:pt x="203" y="63"/>
                    </a:lnTo>
                    <a:lnTo>
                      <a:pt x="203" y="65"/>
                    </a:lnTo>
                    <a:lnTo>
                      <a:pt x="204" y="68"/>
                    </a:lnTo>
                    <a:lnTo>
                      <a:pt x="205" y="66"/>
                    </a:lnTo>
                    <a:lnTo>
                      <a:pt x="208" y="66"/>
                    </a:lnTo>
                    <a:lnTo>
                      <a:pt x="209" y="66"/>
                    </a:lnTo>
                    <a:lnTo>
                      <a:pt x="210" y="70"/>
                    </a:lnTo>
                    <a:lnTo>
                      <a:pt x="213" y="71"/>
                    </a:lnTo>
                    <a:lnTo>
                      <a:pt x="214" y="71"/>
                    </a:lnTo>
                    <a:lnTo>
                      <a:pt x="215" y="72"/>
                    </a:lnTo>
                    <a:lnTo>
                      <a:pt x="214" y="75"/>
                    </a:lnTo>
                    <a:lnTo>
                      <a:pt x="214" y="77"/>
                    </a:lnTo>
                    <a:lnTo>
                      <a:pt x="214" y="79"/>
                    </a:lnTo>
                    <a:lnTo>
                      <a:pt x="215" y="84"/>
                    </a:lnTo>
                    <a:lnTo>
                      <a:pt x="217" y="85"/>
                    </a:lnTo>
                    <a:lnTo>
                      <a:pt x="217" y="86"/>
                    </a:lnTo>
                    <a:lnTo>
                      <a:pt x="218" y="87"/>
                    </a:lnTo>
                    <a:lnTo>
                      <a:pt x="217" y="89"/>
                    </a:lnTo>
                    <a:lnTo>
                      <a:pt x="217" y="90"/>
                    </a:lnTo>
                    <a:lnTo>
                      <a:pt x="215" y="90"/>
                    </a:lnTo>
                    <a:lnTo>
                      <a:pt x="214" y="90"/>
                    </a:lnTo>
                    <a:lnTo>
                      <a:pt x="213" y="89"/>
                    </a:lnTo>
                    <a:lnTo>
                      <a:pt x="210" y="89"/>
                    </a:lnTo>
                    <a:lnTo>
                      <a:pt x="209" y="89"/>
                    </a:lnTo>
                    <a:lnTo>
                      <a:pt x="208" y="91"/>
                    </a:lnTo>
                    <a:lnTo>
                      <a:pt x="208" y="93"/>
                    </a:lnTo>
                    <a:lnTo>
                      <a:pt x="209" y="95"/>
                    </a:lnTo>
                    <a:lnTo>
                      <a:pt x="208" y="98"/>
                    </a:lnTo>
                    <a:lnTo>
                      <a:pt x="206" y="98"/>
                    </a:lnTo>
                    <a:lnTo>
                      <a:pt x="205" y="95"/>
                    </a:lnTo>
                    <a:lnTo>
                      <a:pt x="203" y="95"/>
                    </a:lnTo>
                    <a:lnTo>
                      <a:pt x="200" y="98"/>
                    </a:lnTo>
                    <a:lnTo>
                      <a:pt x="200" y="95"/>
                    </a:lnTo>
                    <a:lnTo>
                      <a:pt x="199" y="94"/>
                    </a:lnTo>
                    <a:lnTo>
                      <a:pt x="196" y="94"/>
                    </a:lnTo>
                    <a:lnTo>
                      <a:pt x="195" y="95"/>
                    </a:lnTo>
                    <a:lnTo>
                      <a:pt x="194" y="98"/>
                    </a:lnTo>
                    <a:lnTo>
                      <a:pt x="192" y="99"/>
                    </a:lnTo>
                    <a:lnTo>
                      <a:pt x="191" y="101"/>
                    </a:lnTo>
                    <a:lnTo>
                      <a:pt x="190" y="104"/>
                    </a:lnTo>
                    <a:lnTo>
                      <a:pt x="189" y="108"/>
                    </a:lnTo>
                    <a:lnTo>
                      <a:pt x="187" y="109"/>
                    </a:lnTo>
                    <a:lnTo>
                      <a:pt x="186" y="115"/>
                    </a:lnTo>
                    <a:lnTo>
                      <a:pt x="186" y="117"/>
                    </a:lnTo>
                    <a:lnTo>
                      <a:pt x="186" y="118"/>
                    </a:lnTo>
                    <a:lnTo>
                      <a:pt x="187" y="119"/>
                    </a:lnTo>
                    <a:lnTo>
                      <a:pt x="187" y="122"/>
                    </a:lnTo>
                    <a:lnTo>
                      <a:pt x="186" y="123"/>
                    </a:lnTo>
                    <a:lnTo>
                      <a:pt x="185" y="123"/>
                    </a:lnTo>
                    <a:lnTo>
                      <a:pt x="184" y="123"/>
                    </a:lnTo>
                    <a:lnTo>
                      <a:pt x="181" y="124"/>
                    </a:lnTo>
                    <a:lnTo>
                      <a:pt x="180" y="124"/>
                    </a:lnTo>
                    <a:lnTo>
                      <a:pt x="179" y="124"/>
                    </a:lnTo>
                    <a:lnTo>
                      <a:pt x="177" y="124"/>
                    </a:lnTo>
                    <a:lnTo>
                      <a:pt x="176" y="124"/>
                    </a:lnTo>
                    <a:lnTo>
                      <a:pt x="175" y="123"/>
                    </a:lnTo>
                    <a:lnTo>
                      <a:pt x="173" y="123"/>
                    </a:lnTo>
                    <a:lnTo>
                      <a:pt x="172" y="123"/>
                    </a:lnTo>
                    <a:lnTo>
                      <a:pt x="170" y="123"/>
                    </a:lnTo>
                    <a:lnTo>
                      <a:pt x="168" y="122"/>
                    </a:lnTo>
                    <a:lnTo>
                      <a:pt x="166" y="122"/>
                    </a:lnTo>
                    <a:lnTo>
                      <a:pt x="163" y="122"/>
                    </a:lnTo>
                    <a:lnTo>
                      <a:pt x="162" y="122"/>
                    </a:lnTo>
                    <a:lnTo>
                      <a:pt x="161" y="122"/>
                    </a:lnTo>
                    <a:lnTo>
                      <a:pt x="161" y="123"/>
                    </a:lnTo>
                    <a:lnTo>
                      <a:pt x="162" y="124"/>
                    </a:lnTo>
                    <a:lnTo>
                      <a:pt x="163" y="124"/>
                    </a:lnTo>
                    <a:lnTo>
                      <a:pt x="165" y="124"/>
                    </a:lnTo>
                    <a:lnTo>
                      <a:pt x="165" y="125"/>
                    </a:lnTo>
                    <a:lnTo>
                      <a:pt x="163" y="125"/>
                    </a:lnTo>
                    <a:lnTo>
                      <a:pt x="162" y="125"/>
                    </a:lnTo>
                    <a:lnTo>
                      <a:pt x="161" y="125"/>
                    </a:lnTo>
                    <a:lnTo>
                      <a:pt x="160" y="125"/>
                    </a:lnTo>
                    <a:lnTo>
                      <a:pt x="158" y="125"/>
                    </a:lnTo>
                    <a:lnTo>
                      <a:pt x="158" y="129"/>
                    </a:lnTo>
                    <a:lnTo>
                      <a:pt x="160" y="131"/>
                    </a:lnTo>
                    <a:lnTo>
                      <a:pt x="162" y="133"/>
                    </a:lnTo>
                    <a:lnTo>
                      <a:pt x="162" y="134"/>
                    </a:lnTo>
                    <a:lnTo>
                      <a:pt x="162" y="136"/>
                    </a:lnTo>
                    <a:lnTo>
                      <a:pt x="160" y="136"/>
                    </a:lnTo>
                    <a:lnTo>
                      <a:pt x="158" y="136"/>
                    </a:lnTo>
                    <a:lnTo>
                      <a:pt x="158" y="137"/>
                    </a:lnTo>
                    <a:lnTo>
                      <a:pt x="158" y="138"/>
                    </a:lnTo>
                    <a:lnTo>
                      <a:pt x="160" y="139"/>
                    </a:lnTo>
                    <a:lnTo>
                      <a:pt x="161" y="139"/>
                    </a:lnTo>
                    <a:lnTo>
                      <a:pt x="162" y="139"/>
                    </a:lnTo>
                    <a:lnTo>
                      <a:pt x="162" y="142"/>
                    </a:lnTo>
                    <a:lnTo>
                      <a:pt x="161" y="144"/>
                    </a:lnTo>
                    <a:lnTo>
                      <a:pt x="160" y="146"/>
                    </a:lnTo>
                    <a:lnTo>
                      <a:pt x="158" y="147"/>
                    </a:lnTo>
                    <a:lnTo>
                      <a:pt x="157" y="150"/>
                    </a:lnTo>
                    <a:lnTo>
                      <a:pt x="156" y="150"/>
                    </a:lnTo>
                    <a:lnTo>
                      <a:pt x="154" y="151"/>
                    </a:lnTo>
                    <a:lnTo>
                      <a:pt x="153" y="152"/>
                    </a:lnTo>
                    <a:lnTo>
                      <a:pt x="149" y="153"/>
                    </a:lnTo>
                    <a:lnTo>
                      <a:pt x="148" y="155"/>
                    </a:lnTo>
                    <a:lnTo>
                      <a:pt x="148" y="157"/>
                    </a:lnTo>
                    <a:lnTo>
                      <a:pt x="149" y="157"/>
                    </a:lnTo>
                    <a:lnTo>
                      <a:pt x="153" y="158"/>
                    </a:lnTo>
                    <a:lnTo>
                      <a:pt x="154" y="160"/>
                    </a:lnTo>
                    <a:lnTo>
                      <a:pt x="156" y="162"/>
                    </a:lnTo>
                    <a:lnTo>
                      <a:pt x="154" y="164"/>
                    </a:lnTo>
                    <a:lnTo>
                      <a:pt x="154" y="165"/>
                    </a:lnTo>
                    <a:lnTo>
                      <a:pt x="156" y="166"/>
                    </a:lnTo>
                    <a:lnTo>
                      <a:pt x="158" y="165"/>
                    </a:lnTo>
                    <a:lnTo>
                      <a:pt x="158" y="166"/>
                    </a:lnTo>
                    <a:lnTo>
                      <a:pt x="160" y="166"/>
                    </a:lnTo>
                    <a:lnTo>
                      <a:pt x="158" y="169"/>
                    </a:lnTo>
                    <a:lnTo>
                      <a:pt x="158" y="170"/>
                    </a:lnTo>
                    <a:lnTo>
                      <a:pt x="156" y="172"/>
                    </a:lnTo>
                    <a:lnTo>
                      <a:pt x="154" y="174"/>
                    </a:lnTo>
                    <a:lnTo>
                      <a:pt x="156" y="176"/>
                    </a:lnTo>
                    <a:lnTo>
                      <a:pt x="157" y="176"/>
                    </a:lnTo>
                    <a:lnTo>
                      <a:pt x="158" y="176"/>
                    </a:lnTo>
                    <a:lnTo>
                      <a:pt x="161" y="177"/>
                    </a:lnTo>
                    <a:lnTo>
                      <a:pt x="158" y="180"/>
                    </a:lnTo>
                    <a:lnTo>
                      <a:pt x="157" y="180"/>
                    </a:lnTo>
                    <a:lnTo>
                      <a:pt x="156" y="181"/>
                    </a:lnTo>
                    <a:lnTo>
                      <a:pt x="154" y="181"/>
                    </a:lnTo>
                    <a:lnTo>
                      <a:pt x="154" y="183"/>
                    </a:lnTo>
                    <a:lnTo>
                      <a:pt x="154" y="184"/>
                    </a:lnTo>
                    <a:lnTo>
                      <a:pt x="157" y="184"/>
                    </a:lnTo>
                    <a:lnTo>
                      <a:pt x="157" y="185"/>
                    </a:lnTo>
                    <a:lnTo>
                      <a:pt x="158" y="188"/>
                    </a:lnTo>
                    <a:lnTo>
                      <a:pt x="160" y="189"/>
                    </a:lnTo>
                    <a:lnTo>
                      <a:pt x="161" y="189"/>
                    </a:lnTo>
                    <a:lnTo>
                      <a:pt x="162" y="190"/>
                    </a:lnTo>
                    <a:lnTo>
                      <a:pt x="165" y="190"/>
                    </a:lnTo>
                    <a:lnTo>
                      <a:pt x="168" y="191"/>
                    </a:lnTo>
                    <a:lnTo>
                      <a:pt x="170" y="194"/>
                    </a:lnTo>
                    <a:lnTo>
                      <a:pt x="171" y="194"/>
                    </a:lnTo>
                    <a:lnTo>
                      <a:pt x="173" y="195"/>
                    </a:lnTo>
                    <a:lnTo>
                      <a:pt x="176" y="196"/>
                    </a:lnTo>
                    <a:lnTo>
                      <a:pt x="177" y="196"/>
                    </a:lnTo>
                    <a:lnTo>
                      <a:pt x="177" y="198"/>
                    </a:lnTo>
                    <a:lnTo>
                      <a:pt x="179" y="199"/>
                    </a:lnTo>
                    <a:lnTo>
                      <a:pt x="180" y="199"/>
                    </a:lnTo>
                    <a:lnTo>
                      <a:pt x="180" y="200"/>
                    </a:lnTo>
                    <a:lnTo>
                      <a:pt x="180" y="203"/>
                    </a:lnTo>
                    <a:lnTo>
                      <a:pt x="180" y="204"/>
                    </a:lnTo>
                    <a:lnTo>
                      <a:pt x="180" y="208"/>
                    </a:lnTo>
                    <a:lnTo>
                      <a:pt x="181" y="209"/>
                    </a:lnTo>
                    <a:lnTo>
                      <a:pt x="184" y="209"/>
                    </a:lnTo>
                    <a:lnTo>
                      <a:pt x="181" y="210"/>
                    </a:lnTo>
                    <a:lnTo>
                      <a:pt x="184" y="212"/>
                    </a:lnTo>
                    <a:lnTo>
                      <a:pt x="185" y="212"/>
                    </a:lnTo>
                    <a:lnTo>
                      <a:pt x="186" y="212"/>
                    </a:lnTo>
                    <a:lnTo>
                      <a:pt x="189" y="209"/>
                    </a:lnTo>
                    <a:lnTo>
                      <a:pt x="191" y="208"/>
                    </a:lnTo>
                    <a:lnTo>
                      <a:pt x="192" y="207"/>
                    </a:lnTo>
                    <a:lnTo>
                      <a:pt x="192" y="205"/>
                    </a:lnTo>
                    <a:lnTo>
                      <a:pt x="195" y="207"/>
                    </a:lnTo>
                    <a:lnTo>
                      <a:pt x="196" y="208"/>
                    </a:lnTo>
                    <a:lnTo>
                      <a:pt x="200" y="209"/>
                    </a:lnTo>
                    <a:lnTo>
                      <a:pt x="200" y="210"/>
                    </a:lnTo>
                    <a:lnTo>
                      <a:pt x="199" y="212"/>
                    </a:lnTo>
                    <a:lnTo>
                      <a:pt x="199" y="213"/>
                    </a:lnTo>
                    <a:lnTo>
                      <a:pt x="196" y="217"/>
                    </a:lnTo>
                    <a:lnTo>
                      <a:pt x="196" y="218"/>
                    </a:lnTo>
                    <a:lnTo>
                      <a:pt x="199" y="219"/>
                    </a:lnTo>
                    <a:lnTo>
                      <a:pt x="200" y="219"/>
                    </a:lnTo>
                    <a:lnTo>
                      <a:pt x="200" y="221"/>
                    </a:lnTo>
                    <a:lnTo>
                      <a:pt x="200" y="222"/>
                    </a:lnTo>
                    <a:lnTo>
                      <a:pt x="201" y="223"/>
                    </a:lnTo>
                    <a:lnTo>
                      <a:pt x="201" y="224"/>
                    </a:lnTo>
                    <a:lnTo>
                      <a:pt x="201" y="226"/>
                    </a:lnTo>
                    <a:lnTo>
                      <a:pt x="203" y="227"/>
                    </a:lnTo>
                    <a:lnTo>
                      <a:pt x="204" y="229"/>
                    </a:lnTo>
                    <a:lnTo>
                      <a:pt x="205" y="233"/>
                    </a:lnTo>
                    <a:lnTo>
                      <a:pt x="205" y="234"/>
                    </a:lnTo>
                    <a:lnTo>
                      <a:pt x="204" y="236"/>
                    </a:lnTo>
                    <a:lnTo>
                      <a:pt x="204" y="237"/>
                    </a:lnTo>
                    <a:lnTo>
                      <a:pt x="203" y="238"/>
                    </a:lnTo>
                    <a:lnTo>
                      <a:pt x="203" y="240"/>
                    </a:lnTo>
                    <a:lnTo>
                      <a:pt x="201" y="240"/>
                    </a:lnTo>
                    <a:lnTo>
                      <a:pt x="200" y="241"/>
                    </a:lnTo>
                    <a:lnTo>
                      <a:pt x="200" y="242"/>
                    </a:lnTo>
                    <a:lnTo>
                      <a:pt x="199" y="242"/>
                    </a:lnTo>
                    <a:lnTo>
                      <a:pt x="196" y="242"/>
                    </a:lnTo>
                    <a:lnTo>
                      <a:pt x="195" y="242"/>
                    </a:lnTo>
                    <a:lnTo>
                      <a:pt x="194" y="243"/>
                    </a:lnTo>
                    <a:lnTo>
                      <a:pt x="194" y="245"/>
                    </a:lnTo>
                    <a:lnTo>
                      <a:pt x="192" y="247"/>
                    </a:lnTo>
                    <a:lnTo>
                      <a:pt x="191" y="248"/>
                    </a:lnTo>
                    <a:lnTo>
                      <a:pt x="190" y="250"/>
                    </a:lnTo>
                    <a:lnTo>
                      <a:pt x="189" y="251"/>
                    </a:lnTo>
                    <a:lnTo>
                      <a:pt x="189" y="252"/>
                    </a:lnTo>
                    <a:lnTo>
                      <a:pt x="189" y="253"/>
                    </a:lnTo>
                    <a:lnTo>
                      <a:pt x="189" y="255"/>
                    </a:lnTo>
                    <a:lnTo>
                      <a:pt x="189" y="256"/>
                    </a:lnTo>
                    <a:lnTo>
                      <a:pt x="190" y="259"/>
                    </a:lnTo>
                    <a:lnTo>
                      <a:pt x="190" y="262"/>
                    </a:lnTo>
                    <a:lnTo>
                      <a:pt x="192" y="264"/>
                    </a:lnTo>
                    <a:lnTo>
                      <a:pt x="194" y="264"/>
                    </a:lnTo>
                    <a:lnTo>
                      <a:pt x="195" y="266"/>
                    </a:lnTo>
                    <a:lnTo>
                      <a:pt x="196" y="267"/>
                    </a:lnTo>
                    <a:lnTo>
                      <a:pt x="196" y="269"/>
                    </a:lnTo>
                    <a:lnTo>
                      <a:pt x="196" y="270"/>
                    </a:lnTo>
                    <a:lnTo>
                      <a:pt x="199" y="271"/>
                    </a:lnTo>
                    <a:lnTo>
                      <a:pt x="199" y="272"/>
                    </a:lnTo>
                    <a:lnTo>
                      <a:pt x="200" y="274"/>
                    </a:lnTo>
                    <a:lnTo>
                      <a:pt x="201" y="276"/>
                    </a:lnTo>
                    <a:lnTo>
                      <a:pt x="203" y="274"/>
                    </a:lnTo>
                    <a:lnTo>
                      <a:pt x="204" y="274"/>
                    </a:lnTo>
                    <a:lnTo>
                      <a:pt x="205" y="276"/>
                    </a:lnTo>
                    <a:lnTo>
                      <a:pt x="206" y="276"/>
                    </a:lnTo>
                    <a:lnTo>
                      <a:pt x="206" y="274"/>
                    </a:lnTo>
                    <a:lnTo>
                      <a:pt x="208" y="272"/>
                    </a:lnTo>
                    <a:lnTo>
                      <a:pt x="209" y="272"/>
                    </a:lnTo>
                    <a:lnTo>
                      <a:pt x="210" y="276"/>
                    </a:lnTo>
                    <a:lnTo>
                      <a:pt x="213" y="276"/>
                    </a:lnTo>
                    <a:lnTo>
                      <a:pt x="214" y="276"/>
                    </a:lnTo>
                    <a:lnTo>
                      <a:pt x="215" y="276"/>
                    </a:lnTo>
                    <a:lnTo>
                      <a:pt x="218" y="276"/>
                    </a:lnTo>
                    <a:lnTo>
                      <a:pt x="219" y="278"/>
                    </a:lnTo>
                    <a:lnTo>
                      <a:pt x="220" y="280"/>
                    </a:lnTo>
                    <a:lnTo>
                      <a:pt x="222" y="281"/>
                    </a:lnTo>
                    <a:lnTo>
                      <a:pt x="223" y="283"/>
                    </a:lnTo>
                    <a:lnTo>
                      <a:pt x="223" y="285"/>
                    </a:lnTo>
                    <a:lnTo>
                      <a:pt x="224" y="289"/>
                    </a:lnTo>
                    <a:lnTo>
                      <a:pt x="224" y="291"/>
                    </a:lnTo>
                    <a:lnTo>
                      <a:pt x="228" y="291"/>
                    </a:lnTo>
                    <a:lnTo>
                      <a:pt x="232" y="293"/>
                    </a:lnTo>
                    <a:lnTo>
                      <a:pt x="233" y="295"/>
                    </a:lnTo>
                    <a:lnTo>
                      <a:pt x="234" y="298"/>
                    </a:lnTo>
                    <a:lnTo>
                      <a:pt x="234" y="299"/>
                    </a:lnTo>
                    <a:lnTo>
                      <a:pt x="234" y="300"/>
                    </a:lnTo>
                    <a:lnTo>
                      <a:pt x="233" y="300"/>
                    </a:lnTo>
                    <a:lnTo>
                      <a:pt x="234" y="302"/>
                    </a:lnTo>
                    <a:lnTo>
                      <a:pt x="234" y="303"/>
                    </a:lnTo>
                    <a:lnTo>
                      <a:pt x="234" y="305"/>
                    </a:lnTo>
                    <a:lnTo>
                      <a:pt x="236" y="307"/>
                    </a:lnTo>
                    <a:lnTo>
                      <a:pt x="234" y="307"/>
                    </a:lnTo>
                    <a:lnTo>
                      <a:pt x="233" y="308"/>
                    </a:lnTo>
                    <a:lnTo>
                      <a:pt x="232" y="308"/>
                    </a:lnTo>
                    <a:lnTo>
                      <a:pt x="232" y="309"/>
                    </a:lnTo>
                    <a:lnTo>
                      <a:pt x="232" y="310"/>
                    </a:lnTo>
                    <a:lnTo>
                      <a:pt x="232" y="312"/>
                    </a:lnTo>
                    <a:lnTo>
                      <a:pt x="231" y="312"/>
                    </a:lnTo>
                    <a:lnTo>
                      <a:pt x="229" y="312"/>
                    </a:lnTo>
                    <a:lnTo>
                      <a:pt x="228" y="313"/>
                    </a:lnTo>
                    <a:lnTo>
                      <a:pt x="228" y="316"/>
                    </a:lnTo>
                    <a:lnTo>
                      <a:pt x="229" y="317"/>
                    </a:lnTo>
                    <a:lnTo>
                      <a:pt x="229" y="318"/>
                    </a:lnTo>
                    <a:lnTo>
                      <a:pt x="229" y="321"/>
                    </a:lnTo>
                    <a:lnTo>
                      <a:pt x="229" y="323"/>
                    </a:lnTo>
                    <a:lnTo>
                      <a:pt x="231" y="324"/>
                    </a:lnTo>
                    <a:lnTo>
                      <a:pt x="232" y="326"/>
                    </a:lnTo>
                    <a:lnTo>
                      <a:pt x="234" y="326"/>
                    </a:lnTo>
                    <a:lnTo>
                      <a:pt x="236" y="326"/>
                    </a:lnTo>
                    <a:lnTo>
                      <a:pt x="236" y="327"/>
                    </a:lnTo>
                    <a:lnTo>
                      <a:pt x="236" y="328"/>
                    </a:lnTo>
                    <a:lnTo>
                      <a:pt x="236" y="331"/>
                    </a:lnTo>
                    <a:lnTo>
                      <a:pt x="236" y="332"/>
                    </a:lnTo>
                    <a:lnTo>
                      <a:pt x="236" y="333"/>
                    </a:lnTo>
                    <a:lnTo>
                      <a:pt x="236" y="336"/>
                    </a:lnTo>
                    <a:lnTo>
                      <a:pt x="237" y="336"/>
                    </a:lnTo>
                    <a:lnTo>
                      <a:pt x="238" y="337"/>
                    </a:lnTo>
                    <a:lnTo>
                      <a:pt x="238" y="338"/>
                    </a:lnTo>
                    <a:lnTo>
                      <a:pt x="238" y="340"/>
                    </a:lnTo>
                    <a:lnTo>
                      <a:pt x="238" y="341"/>
                    </a:lnTo>
                    <a:lnTo>
                      <a:pt x="237" y="341"/>
                    </a:lnTo>
                    <a:lnTo>
                      <a:pt x="234" y="341"/>
                    </a:lnTo>
                    <a:lnTo>
                      <a:pt x="233" y="341"/>
                    </a:lnTo>
                    <a:lnTo>
                      <a:pt x="231" y="341"/>
                    </a:lnTo>
                    <a:lnTo>
                      <a:pt x="228" y="341"/>
                    </a:lnTo>
                    <a:lnTo>
                      <a:pt x="225" y="341"/>
                    </a:lnTo>
                    <a:lnTo>
                      <a:pt x="223" y="341"/>
                    </a:lnTo>
                    <a:lnTo>
                      <a:pt x="222" y="342"/>
                    </a:lnTo>
                    <a:lnTo>
                      <a:pt x="220" y="342"/>
                    </a:lnTo>
                    <a:lnTo>
                      <a:pt x="220" y="343"/>
                    </a:lnTo>
                    <a:lnTo>
                      <a:pt x="219" y="343"/>
                    </a:lnTo>
                    <a:lnTo>
                      <a:pt x="218" y="345"/>
                    </a:lnTo>
                    <a:lnTo>
                      <a:pt x="217" y="345"/>
                    </a:lnTo>
                    <a:lnTo>
                      <a:pt x="215" y="345"/>
                    </a:lnTo>
                    <a:lnTo>
                      <a:pt x="213" y="346"/>
                    </a:lnTo>
                    <a:lnTo>
                      <a:pt x="210" y="346"/>
                    </a:lnTo>
                    <a:lnTo>
                      <a:pt x="210" y="345"/>
                    </a:lnTo>
                    <a:lnTo>
                      <a:pt x="209" y="342"/>
                    </a:lnTo>
                    <a:lnTo>
                      <a:pt x="208" y="342"/>
                    </a:lnTo>
                    <a:lnTo>
                      <a:pt x="208" y="341"/>
                    </a:lnTo>
                    <a:lnTo>
                      <a:pt x="208" y="340"/>
                    </a:lnTo>
                    <a:lnTo>
                      <a:pt x="208" y="338"/>
                    </a:lnTo>
                    <a:lnTo>
                      <a:pt x="205" y="333"/>
                    </a:lnTo>
                    <a:lnTo>
                      <a:pt x="205" y="332"/>
                    </a:lnTo>
                    <a:lnTo>
                      <a:pt x="204" y="329"/>
                    </a:lnTo>
                    <a:lnTo>
                      <a:pt x="203" y="327"/>
                    </a:lnTo>
                    <a:lnTo>
                      <a:pt x="203" y="326"/>
                    </a:lnTo>
                    <a:lnTo>
                      <a:pt x="203" y="324"/>
                    </a:lnTo>
                    <a:lnTo>
                      <a:pt x="201" y="323"/>
                    </a:lnTo>
                    <a:lnTo>
                      <a:pt x="200" y="324"/>
                    </a:lnTo>
                    <a:lnTo>
                      <a:pt x="199" y="323"/>
                    </a:lnTo>
                    <a:lnTo>
                      <a:pt x="199" y="322"/>
                    </a:lnTo>
                    <a:lnTo>
                      <a:pt x="199" y="321"/>
                    </a:lnTo>
                    <a:lnTo>
                      <a:pt x="196" y="318"/>
                    </a:lnTo>
                    <a:lnTo>
                      <a:pt x="196" y="317"/>
                    </a:lnTo>
                    <a:lnTo>
                      <a:pt x="195" y="321"/>
                    </a:lnTo>
                    <a:lnTo>
                      <a:pt x="194" y="321"/>
                    </a:lnTo>
                    <a:lnTo>
                      <a:pt x="192" y="322"/>
                    </a:lnTo>
                    <a:lnTo>
                      <a:pt x="190" y="321"/>
                    </a:lnTo>
                    <a:lnTo>
                      <a:pt x="189" y="318"/>
                    </a:lnTo>
                    <a:lnTo>
                      <a:pt x="186" y="318"/>
                    </a:lnTo>
                    <a:lnTo>
                      <a:pt x="186" y="321"/>
                    </a:lnTo>
                    <a:lnTo>
                      <a:pt x="185" y="322"/>
                    </a:lnTo>
                    <a:lnTo>
                      <a:pt x="185" y="326"/>
                    </a:lnTo>
                    <a:lnTo>
                      <a:pt x="185" y="327"/>
                    </a:lnTo>
                    <a:lnTo>
                      <a:pt x="184" y="328"/>
                    </a:lnTo>
                    <a:lnTo>
                      <a:pt x="184" y="331"/>
                    </a:lnTo>
                    <a:lnTo>
                      <a:pt x="181" y="332"/>
                    </a:lnTo>
                    <a:lnTo>
                      <a:pt x="180" y="333"/>
                    </a:lnTo>
                    <a:lnTo>
                      <a:pt x="179" y="337"/>
                    </a:lnTo>
                    <a:lnTo>
                      <a:pt x="177" y="340"/>
                    </a:lnTo>
                    <a:lnTo>
                      <a:pt x="176" y="340"/>
                    </a:lnTo>
                    <a:lnTo>
                      <a:pt x="175" y="338"/>
                    </a:lnTo>
                    <a:lnTo>
                      <a:pt x="173" y="338"/>
                    </a:lnTo>
                    <a:lnTo>
                      <a:pt x="172" y="337"/>
                    </a:lnTo>
                    <a:lnTo>
                      <a:pt x="171" y="337"/>
                    </a:lnTo>
                    <a:lnTo>
                      <a:pt x="170" y="338"/>
                    </a:lnTo>
                    <a:lnTo>
                      <a:pt x="168" y="340"/>
                    </a:lnTo>
                    <a:lnTo>
                      <a:pt x="168" y="341"/>
                    </a:lnTo>
                    <a:lnTo>
                      <a:pt x="170" y="342"/>
                    </a:lnTo>
                    <a:lnTo>
                      <a:pt x="168" y="345"/>
                    </a:lnTo>
                    <a:lnTo>
                      <a:pt x="168" y="347"/>
                    </a:lnTo>
                    <a:lnTo>
                      <a:pt x="170" y="348"/>
                    </a:lnTo>
                    <a:lnTo>
                      <a:pt x="171" y="351"/>
                    </a:lnTo>
                    <a:lnTo>
                      <a:pt x="172" y="355"/>
                    </a:lnTo>
                    <a:lnTo>
                      <a:pt x="172" y="359"/>
                    </a:lnTo>
                    <a:lnTo>
                      <a:pt x="173" y="361"/>
                    </a:lnTo>
                    <a:lnTo>
                      <a:pt x="175" y="365"/>
                    </a:lnTo>
                    <a:lnTo>
                      <a:pt x="175" y="366"/>
                    </a:lnTo>
                    <a:lnTo>
                      <a:pt x="175" y="369"/>
                    </a:lnTo>
                    <a:lnTo>
                      <a:pt x="175" y="371"/>
                    </a:lnTo>
                    <a:lnTo>
                      <a:pt x="176" y="374"/>
                    </a:lnTo>
                    <a:lnTo>
                      <a:pt x="177" y="375"/>
                    </a:lnTo>
                    <a:lnTo>
                      <a:pt x="179" y="376"/>
                    </a:lnTo>
                    <a:lnTo>
                      <a:pt x="180" y="380"/>
                    </a:lnTo>
                    <a:lnTo>
                      <a:pt x="180" y="381"/>
                    </a:lnTo>
                    <a:lnTo>
                      <a:pt x="180" y="383"/>
                    </a:lnTo>
                    <a:lnTo>
                      <a:pt x="181" y="385"/>
                    </a:lnTo>
                    <a:lnTo>
                      <a:pt x="181" y="388"/>
                    </a:lnTo>
                    <a:lnTo>
                      <a:pt x="184" y="389"/>
                    </a:lnTo>
                    <a:lnTo>
                      <a:pt x="185" y="390"/>
                    </a:lnTo>
                    <a:lnTo>
                      <a:pt x="185" y="393"/>
                    </a:lnTo>
                    <a:lnTo>
                      <a:pt x="187" y="397"/>
                    </a:lnTo>
                    <a:lnTo>
                      <a:pt x="187" y="398"/>
                    </a:lnTo>
                    <a:lnTo>
                      <a:pt x="189" y="400"/>
                    </a:lnTo>
                    <a:lnTo>
                      <a:pt x="190" y="403"/>
                    </a:lnTo>
                    <a:lnTo>
                      <a:pt x="191" y="403"/>
                    </a:lnTo>
                    <a:lnTo>
                      <a:pt x="191" y="406"/>
                    </a:lnTo>
                    <a:lnTo>
                      <a:pt x="192" y="407"/>
                    </a:lnTo>
                    <a:lnTo>
                      <a:pt x="196" y="412"/>
                    </a:lnTo>
                    <a:lnTo>
                      <a:pt x="199" y="414"/>
                    </a:lnTo>
                    <a:lnTo>
                      <a:pt x="200" y="416"/>
                    </a:lnTo>
                    <a:lnTo>
                      <a:pt x="200" y="419"/>
                    </a:lnTo>
                    <a:lnTo>
                      <a:pt x="200" y="421"/>
                    </a:lnTo>
                    <a:lnTo>
                      <a:pt x="201" y="422"/>
                    </a:lnTo>
                    <a:lnTo>
                      <a:pt x="203" y="422"/>
                    </a:lnTo>
                    <a:lnTo>
                      <a:pt x="205" y="422"/>
                    </a:lnTo>
                    <a:lnTo>
                      <a:pt x="206" y="423"/>
                    </a:lnTo>
                    <a:lnTo>
                      <a:pt x="206" y="426"/>
                    </a:lnTo>
                    <a:lnTo>
                      <a:pt x="206" y="428"/>
                    </a:lnTo>
                    <a:lnTo>
                      <a:pt x="206" y="430"/>
                    </a:lnTo>
                    <a:lnTo>
                      <a:pt x="206" y="431"/>
                    </a:lnTo>
                    <a:lnTo>
                      <a:pt x="205" y="432"/>
                    </a:lnTo>
                    <a:lnTo>
                      <a:pt x="205" y="435"/>
                    </a:lnTo>
                    <a:lnTo>
                      <a:pt x="204" y="437"/>
                    </a:lnTo>
                    <a:lnTo>
                      <a:pt x="204" y="441"/>
                    </a:lnTo>
                    <a:lnTo>
                      <a:pt x="204" y="442"/>
                    </a:lnTo>
                    <a:lnTo>
                      <a:pt x="204" y="444"/>
                    </a:lnTo>
                    <a:lnTo>
                      <a:pt x="203" y="446"/>
                    </a:lnTo>
                    <a:lnTo>
                      <a:pt x="201" y="446"/>
                    </a:lnTo>
                    <a:lnTo>
                      <a:pt x="200" y="447"/>
                    </a:lnTo>
                    <a:lnTo>
                      <a:pt x="200" y="450"/>
                    </a:lnTo>
                    <a:lnTo>
                      <a:pt x="199" y="451"/>
                    </a:lnTo>
                    <a:lnTo>
                      <a:pt x="199" y="455"/>
                    </a:lnTo>
                    <a:lnTo>
                      <a:pt x="196" y="455"/>
                    </a:lnTo>
                    <a:lnTo>
                      <a:pt x="196" y="457"/>
                    </a:lnTo>
                    <a:lnTo>
                      <a:pt x="196" y="459"/>
                    </a:lnTo>
                    <a:lnTo>
                      <a:pt x="199" y="461"/>
                    </a:lnTo>
                    <a:lnTo>
                      <a:pt x="199" y="464"/>
                    </a:lnTo>
                    <a:lnTo>
                      <a:pt x="201" y="465"/>
                    </a:lnTo>
                    <a:lnTo>
                      <a:pt x="203" y="466"/>
                    </a:lnTo>
                    <a:lnTo>
                      <a:pt x="201" y="468"/>
                    </a:lnTo>
                    <a:lnTo>
                      <a:pt x="200" y="471"/>
                    </a:lnTo>
                    <a:lnTo>
                      <a:pt x="200" y="474"/>
                    </a:lnTo>
                    <a:lnTo>
                      <a:pt x="200" y="475"/>
                    </a:lnTo>
                    <a:lnTo>
                      <a:pt x="200" y="476"/>
                    </a:lnTo>
                    <a:close/>
                  </a:path>
                </a:pathLst>
              </a:custGeom>
              <a:solidFill>
                <a:srgbClr val="18608A">
                  <a:lumMod val="75000"/>
                </a:srgb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5" name="Freeform 255">
                <a:extLst>
                  <a:ext uri="{FF2B5EF4-FFF2-40B4-BE49-F238E27FC236}">
                    <a16:creationId xmlns:a16="http://schemas.microsoft.com/office/drawing/2014/main" id="{DFD3CBAD-40C1-4BB7-8619-8AE2919F623C}"/>
                  </a:ext>
                </a:extLst>
              </p:cNvPr>
              <p:cNvSpPr>
                <a:spLocks/>
              </p:cNvSpPr>
              <p:nvPr/>
            </p:nvSpPr>
            <p:spPr bwMode="auto">
              <a:xfrm>
                <a:off x="7600950" y="4762501"/>
                <a:ext cx="595312" cy="1214438"/>
              </a:xfrm>
              <a:custGeom>
                <a:avLst/>
                <a:gdLst>
                  <a:gd name="T0" fmla="*/ 329 w 375"/>
                  <a:gd name="T1" fmla="*/ 337 h 765"/>
                  <a:gd name="T2" fmla="*/ 328 w 375"/>
                  <a:gd name="T3" fmla="*/ 422 h 765"/>
                  <a:gd name="T4" fmla="*/ 332 w 375"/>
                  <a:gd name="T5" fmla="*/ 501 h 765"/>
                  <a:gd name="T6" fmla="*/ 353 w 375"/>
                  <a:gd name="T7" fmla="*/ 606 h 765"/>
                  <a:gd name="T8" fmla="*/ 368 w 375"/>
                  <a:gd name="T9" fmla="*/ 681 h 765"/>
                  <a:gd name="T10" fmla="*/ 322 w 375"/>
                  <a:gd name="T11" fmla="*/ 697 h 765"/>
                  <a:gd name="T12" fmla="*/ 310 w 375"/>
                  <a:gd name="T13" fmla="*/ 653 h 765"/>
                  <a:gd name="T14" fmla="*/ 296 w 375"/>
                  <a:gd name="T15" fmla="*/ 617 h 765"/>
                  <a:gd name="T16" fmla="*/ 259 w 375"/>
                  <a:gd name="T17" fmla="*/ 643 h 765"/>
                  <a:gd name="T18" fmla="*/ 226 w 375"/>
                  <a:gd name="T19" fmla="*/ 621 h 765"/>
                  <a:gd name="T20" fmla="*/ 205 w 375"/>
                  <a:gd name="T21" fmla="*/ 587 h 765"/>
                  <a:gd name="T22" fmla="*/ 182 w 375"/>
                  <a:gd name="T23" fmla="*/ 587 h 765"/>
                  <a:gd name="T24" fmla="*/ 163 w 375"/>
                  <a:gd name="T25" fmla="*/ 611 h 765"/>
                  <a:gd name="T26" fmla="*/ 140 w 375"/>
                  <a:gd name="T27" fmla="*/ 612 h 765"/>
                  <a:gd name="T28" fmla="*/ 124 w 375"/>
                  <a:gd name="T29" fmla="*/ 631 h 765"/>
                  <a:gd name="T30" fmla="*/ 106 w 375"/>
                  <a:gd name="T31" fmla="*/ 658 h 765"/>
                  <a:gd name="T32" fmla="*/ 83 w 375"/>
                  <a:gd name="T33" fmla="*/ 678 h 765"/>
                  <a:gd name="T34" fmla="*/ 97 w 375"/>
                  <a:gd name="T35" fmla="*/ 736 h 765"/>
                  <a:gd name="T36" fmla="*/ 78 w 375"/>
                  <a:gd name="T37" fmla="*/ 762 h 765"/>
                  <a:gd name="T38" fmla="*/ 74 w 375"/>
                  <a:gd name="T39" fmla="*/ 735 h 765"/>
                  <a:gd name="T40" fmla="*/ 65 w 375"/>
                  <a:gd name="T41" fmla="*/ 696 h 765"/>
                  <a:gd name="T42" fmla="*/ 48 w 375"/>
                  <a:gd name="T43" fmla="*/ 653 h 765"/>
                  <a:gd name="T44" fmla="*/ 57 w 375"/>
                  <a:gd name="T45" fmla="*/ 620 h 765"/>
                  <a:gd name="T46" fmla="*/ 76 w 375"/>
                  <a:gd name="T47" fmla="*/ 616 h 765"/>
                  <a:gd name="T48" fmla="*/ 101 w 375"/>
                  <a:gd name="T49" fmla="*/ 630 h 765"/>
                  <a:gd name="T50" fmla="*/ 102 w 375"/>
                  <a:gd name="T51" fmla="*/ 610 h 765"/>
                  <a:gd name="T52" fmla="*/ 106 w 375"/>
                  <a:gd name="T53" fmla="*/ 584 h 765"/>
                  <a:gd name="T54" fmla="*/ 76 w 375"/>
                  <a:gd name="T55" fmla="*/ 563 h 765"/>
                  <a:gd name="T56" fmla="*/ 67 w 375"/>
                  <a:gd name="T57" fmla="*/ 534 h 765"/>
                  <a:gd name="T58" fmla="*/ 73 w 375"/>
                  <a:gd name="T59" fmla="*/ 508 h 765"/>
                  <a:gd name="T60" fmla="*/ 53 w 375"/>
                  <a:gd name="T61" fmla="*/ 493 h 765"/>
                  <a:gd name="T62" fmla="*/ 27 w 375"/>
                  <a:gd name="T63" fmla="*/ 470 h 765"/>
                  <a:gd name="T64" fmla="*/ 22 w 375"/>
                  <a:gd name="T65" fmla="*/ 446 h 765"/>
                  <a:gd name="T66" fmla="*/ 35 w 375"/>
                  <a:gd name="T67" fmla="*/ 422 h 765"/>
                  <a:gd name="T68" fmla="*/ 48 w 375"/>
                  <a:gd name="T69" fmla="*/ 412 h 765"/>
                  <a:gd name="T70" fmla="*/ 69 w 375"/>
                  <a:gd name="T71" fmla="*/ 383 h 765"/>
                  <a:gd name="T72" fmla="*/ 88 w 375"/>
                  <a:gd name="T73" fmla="*/ 373 h 765"/>
                  <a:gd name="T74" fmla="*/ 73 w 375"/>
                  <a:gd name="T75" fmla="*/ 342 h 765"/>
                  <a:gd name="T76" fmla="*/ 77 w 375"/>
                  <a:gd name="T77" fmla="*/ 382 h 765"/>
                  <a:gd name="T78" fmla="*/ 52 w 375"/>
                  <a:gd name="T79" fmla="*/ 383 h 765"/>
                  <a:gd name="T80" fmla="*/ 21 w 375"/>
                  <a:gd name="T81" fmla="*/ 366 h 765"/>
                  <a:gd name="T82" fmla="*/ 19 w 375"/>
                  <a:gd name="T83" fmla="*/ 340 h 765"/>
                  <a:gd name="T84" fmla="*/ 6 w 375"/>
                  <a:gd name="T85" fmla="*/ 295 h 765"/>
                  <a:gd name="T86" fmla="*/ 21 w 375"/>
                  <a:gd name="T87" fmla="*/ 276 h 765"/>
                  <a:gd name="T88" fmla="*/ 36 w 375"/>
                  <a:gd name="T89" fmla="*/ 287 h 765"/>
                  <a:gd name="T90" fmla="*/ 67 w 375"/>
                  <a:gd name="T91" fmla="*/ 284 h 765"/>
                  <a:gd name="T92" fmla="*/ 77 w 375"/>
                  <a:gd name="T93" fmla="*/ 265 h 765"/>
                  <a:gd name="T94" fmla="*/ 88 w 375"/>
                  <a:gd name="T95" fmla="*/ 238 h 765"/>
                  <a:gd name="T96" fmla="*/ 82 w 375"/>
                  <a:gd name="T97" fmla="*/ 216 h 765"/>
                  <a:gd name="T98" fmla="*/ 65 w 375"/>
                  <a:gd name="T99" fmla="*/ 191 h 765"/>
                  <a:gd name="T100" fmla="*/ 57 w 375"/>
                  <a:gd name="T101" fmla="*/ 171 h 765"/>
                  <a:gd name="T102" fmla="*/ 63 w 375"/>
                  <a:gd name="T103" fmla="*/ 142 h 765"/>
                  <a:gd name="T104" fmla="*/ 60 w 375"/>
                  <a:gd name="T105" fmla="*/ 109 h 765"/>
                  <a:gd name="T106" fmla="*/ 49 w 375"/>
                  <a:gd name="T107" fmla="*/ 61 h 765"/>
                  <a:gd name="T108" fmla="*/ 54 w 375"/>
                  <a:gd name="T109" fmla="*/ 20 h 765"/>
                  <a:gd name="T110" fmla="*/ 73 w 375"/>
                  <a:gd name="T111" fmla="*/ 0 h 765"/>
                  <a:gd name="T112" fmla="*/ 125 w 375"/>
                  <a:gd name="T113" fmla="*/ 7 h 765"/>
                  <a:gd name="T114" fmla="*/ 201 w 375"/>
                  <a:gd name="T115" fmla="*/ 27 h 765"/>
                  <a:gd name="T116" fmla="*/ 247 w 375"/>
                  <a:gd name="T117" fmla="*/ 88 h 765"/>
                  <a:gd name="T118" fmla="*/ 266 w 375"/>
                  <a:gd name="T119" fmla="*/ 153 h 765"/>
                  <a:gd name="T120" fmla="*/ 295 w 375"/>
                  <a:gd name="T121" fmla="*/ 226 h 765"/>
                  <a:gd name="T122" fmla="*/ 342 w 375"/>
                  <a:gd name="T123" fmla="*/ 30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765">
                    <a:moveTo>
                      <a:pt x="342" y="304"/>
                    </a:moveTo>
                    <a:lnTo>
                      <a:pt x="341" y="311"/>
                    </a:lnTo>
                    <a:lnTo>
                      <a:pt x="337" y="313"/>
                    </a:lnTo>
                    <a:lnTo>
                      <a:pt x="335" y="313"/>
                    </a:lnTo>
                    <a:lnTo>
                      <a:pt x="334" y="313"/>
                    </a:lnTo>
                    <a:lnTo>
                      <a:pt x="333" y="313"/>
                    </a:lnTo>
                    <a:lnTo>
                      <a:pt x="333" y="316"/>
                    </a:lnTo>
                    <a:lnTo>
                      <a:pt x="330" y="317"/>
                    </a:lnTo>
                    <a:lnTo>
                      <a:pt x="329" y="319"/>
                    </a:lnTo>
                    <a:lnTo>
                      <a:pt x="329" y="321"/>
                    </a:lnTo>
                    <a:lnTo>
                      <a:pt x="330" y="323"/>
                    </a:lnTo>
                    <a:lnTo>
                      <a:pt x="332" y="327"/>
                    </a:lnTo>
                    <a:lnTo>
                      <a:pt x="332" y="328"/>
                    </a:lnTo>
                    <a:lnTo>
                      <a:pt x="333" y="330"/>
                    </a:lnTo>
                    <a:lnTo>
                      <a:pt x="333" y="331"/>
                    </a:lnTo>
                    <a:lnTo>
                      <a:pt x="334" y="331"/>
                    </a:lnTo>
                    <a:lnTo>
                      <a:pt x="334" y="332"/>
                    </a:lnTo>
                    <a:lnTo>
                      <a:pt x="334" y="333"/>
                    </a:lnTo>
                    <a:lnTo>
                      <a:pt x="333" y="335"/>
                    </a:lnTo>
                    <a:lnTo>
                      <a:pt x="332" y="336"/>
                    </a:lnTo>
                    <a:lnTo>
                      <a:pt x="329" y="337"/>
                    </a:lnTo>
                    <a:lnTo>
                      <a:pt x="328" y="340"/>
                    </a:lnTo>
                    <a:lnTo>
                      <a:pt x="328" y="347"/>
                    </a:lnTo>
                    <a:lnTo>
                      <a:pt x="327" y="351"/>
                    </a:lnTo>
                    <a:lnTo>
                      <a:pt x="328" y="359"/>
                    </a:lnTo>
                    <a:lnTo>
                      <a:pt x="327" y="366"/>
                    </a:lnTo>
                    <a:lnTo>
                      <a:pt x="328" y="375"/>
                    </a:lnTo>
                    <a:lnTo>
                      <a:pt x="328" y="378"/>
                    </a:lnTo>
                    <a:lnTo>
                      <a:pt x="328" y="379"/>
                    </a:lnTo>
                    <a:lnTo>
                      <a:pt x="329" y="383"/>
                    </a:lnTo>
                    <a:lnTo>
                      <a:pt x="329" y="384"/>
                    </a:lnTo>
                    <a:lnTo>
                      <a:pt x="330" y="388"/>
                    </a:lnTo>
                    <a:lnTo>
                      <a:pt x="330" y="389"/>
                    </a:lnTo>
                    <a:lnTo>
                      <a:pt x="330" y="392"/>
                    </a:lnTo>
                    <a:lnTo>
                      <a:pt x="329" y="394"/>
                    </a:lnTo>
                    <a:lnTo>
                      <a:pt x="328" y="398"/>
                    </a:lnTo>
                    <a:lnTo>
                      <a:pt x="328" y="402"/>
                    </a:lnTo>
                    <a:lnTo>
                      <a:pt x="327" y="406"/>
                    </a:lnTo>
                    <a:lnTo>
                      <a:pt x="327" y="411"/>
                    </a:lnTo>
                    <a:lnTo>
                      <a:pt x="327" y="413"/>
                    </a:lnTo>
                    <a:lnTo>
                      <a:pt x="327" y="418"/>
                    </a:lnTo>
                    <a:lnTo>
                      <a:pt x="328" y="422"/>
                    </a:lnTo>
                    <a:lnTo>
                      <a:pt x="329" y="427"/>
                    </a:lnTo>
                    <a:lnTo>
                      <a:pt x="328" y="433"/>
                    </a:lnTo>
                    <a:lnTo>
                      <a:pt x="327" y="437"/>
                    </a:lnTo>
                    <a:lnTo>
                      <a:pt x="327" y="441"/>
                    </a:lnTo>
                    <a:lnTo>
                      <a:pt x="327" y="446"/>
                    </a:lnTo>
                    <a:lnTo>
                      <a:pt x="327" y="449"/>
                    </a:lnTo>
                    <a:lnTo>
                      <a:pt x="328" y="454"/>
                    </a:lnTo>
                    <a:lnTo>
                      <a:pt x="329" y="456"/>
                    </a:lnTo>
                    <a:lnTo>
                      <a:pt x="330" y="463"/>
                    </a:lnTo>
                    <a:lnTo>
                      <a:pt x="332" y="466"/>
                    </a:lnTo>
                    <a:lnTo>
                      <a:pt x="330" y="469"/>
                    </a:lnTo>
                    <a:lnTo>
                      <a:pt x="330" y="473"/>
                    </a:lnTo>
                    <a:lnTo>
                      <a:pt x="330" y="479"/>
                    </a:lnTo>
                    <a:lnTo>
                      <a:pt x="330" y="483"/>
                    </a:lnTo>
                    <a:lnTo>
                      <a:pt x="329" y="487"/>
                    </a:lnTo>
                    <a:lnTo>
                      <a:pt x="329" y="489"/>
                    </a:lnTo>
                    <a:lnTo>
                      <a:pt x="329" y="492"/>
                    </a:lnTo>
                    <a:lnTo>
                      <a:pt x="330" y="496"/>
                    </a:lnTo>
                    <a:lnTo>
                      <a:pt x="332" y="498"/>
                    </a:lnTo>
                    <a:lnTo>
                      <a:pt x="332" y="499"/>
                    </a:lnTo>
                    <a:lnTo>
                      <a:pt x="332" y="501"/>
                    </a:lnTo>
                    <a:lnTo>
                      <a:pt x="330" y="499"/>
                    </a:lnTo>
                    <a:lnTo>
                      <a:pt x="329" y="499"/>
                    </a:lnTo>
                    <a:lnTo>
                      <a:pt x="329" y="501"/>
                    </a:lnTo>
                    <a:lnTo>
                      <a:pt x="330" y="502"/>
                    </a:lnTo>
                    <a:lnTo>
                      <a:pt x="330" y="506"/>
                    </a:lnTo>
                    <a:lnTo>
                      <a:pt x="332" y="508"/>
                    </a:lnTo>
                    <a:lnTo>
                      <a:pt x="333" y="513"/>
                    </a:lnTo>
                    <a:lnTo>
                      <a:pt x="334" y="518"/>
                    </a:lnTo>
                    <a:lnTo>
                      <a:pt x="339" y="534"/>
                    </a:lnTo>
                    <a:lnTo>
                      <a:pt x="339" y="541"/>
                    </a:lnTo>
                    <a:lnTo>
                      <a:pt x="341" y="550"/>
                    </a:lnTo>
                    <a:lnTo>
                      <a:pt x="342" y="556"/>
                    </a:lnTo>
                    <a:lnTo>
                      <a:pt x="342" y="567"/>
                    </a:lnTo>
                    <a:lnTo>
                      <a:pt x="342" y="570"/>
                    </a:lnTo>
                    <a:lnTo>
                      <a:pt x="344" y="575"/>
                    </a:lnTo>
                    <a:lnTo>
                      <a:pt x="346" y="582"/>
                    </a:lnTo>
                    <a:lnTo>
                      <a:pt x="348" y="586"/>
                    </a:lnTo>
                    <a:lnTo>
                      <a:pt x="348" y="588"/>
                    </a:lnTo>
                    <a:lnTo>
                      <a:pt x="349" y="596"/>
                    </a:lnTo>
                    <a:lnTo>
                      <a:pt x="353" y="601"/>
                    </a:lnTo>
                    <a:lnTo>
                      <a:pt x="353" y="606"/>
                    </a:lnTo>
                    <a:lnTo>
                      <a:pt x="356" y="611"/>
                    </a:lnTo>
                    <a:lnTo>
                      <a:pt x="356" y="615"/>
                    </a:lnTo>
                    <a:lnTo>
                      <a:pt x="356" y="617"/>
                    </a:lnTo>
                    <a:lnTo>
                      <a:pt x="354" y="620"/>
                    </a:lnTo>
                    <a:lnTo>
                      <a:pt x="354" y="622"/>
                    </a:lnTo>
                    <a:lnTo>
                      <a:pt x="356" y="625"/>
                    </a:lnTo>
                    <a:lnTo>
                      <a:pt x="356" y="627"/>
                    </a:lnTo>
                    <a:lnTo>
                      <a:pt x="357" y="629"/>
                    </a:lnTo>
                    <a:lnTo>
                      <a:pt x="360" y="637"/>
                    </a:lnTo>
                    <a:lnTo>
                      <a:pt x="362" y="646"/>
                    </a:lnTo>
                    <a:lnTo>
                      <a:pt x="365" y="651"/>
                    </a:lnTo>
                    <a:lnTo>
                      <a:pt x="366" y="656"/>
                    </a:lnTo>
                    <a:lnTo>
                      <a:pt x="368" y="662"/>
                    </a:lnTo>
                    <a:lnTo>
                      <a:pt x="371" y="665"/>
                    </a:lnTo>
                    <a:lnTo>
                      <a:pt x="373" y="667"/>
                    </a:lnTo>
                    <a:lnTo>
                      <a:pt x="373" y="670"/>
                    </a:lnTo>
                    <a:lnTo>
                      <a:pt x="375" y="673"/>
                    </a:lnTo>
                    <a:lnTo>
                      <a:pt x="375" y="674"/>
                    </a:lnTo>
                    <a:lnTo>
                      <a:pt x="373" y="677"/>
                    </a:lnTo>
                    <a:lnTo>
                      <a:pt x="372" y="679"/>
                    </a:lnTo>
                    <a:lnTo>
                      <a:pt x="368" y="681"/>
                    </a:lnTo>
                    <a:lnTo>
                      <a:pt x="365" y="682"/>
                    </a:lnTo>
                    <a:lnTo>
                      <a:pt x="361" y="682"/>
                    </a:lnTo>
                    <a:lnTo>
                      <a:pt x="357" y="684"/>
                    </a:lnTo>
                    <a:lnTo>
                      <a:pt x="356" y="686"/>
                    </a:lnTo>
                    <a:lnTo>
                      <a:pt x="353" y="687"/>
                    </a:lnTo>
                    <a:lnTo>
                      <a:pt x="349" y="688"/>
                    </a:lnTo>
                    <a:lnTo>
                      <a:pt x="346" y="691"/>
                    </a:lnTo>
                    <a:lnTo>
                      <a:pt x="343" y="693"/>
                    </a:lnTo>
                    <a:lnTo>
                      <a:pt x="341" y="695"/>
                    </a:lnTo>
                    <a:lnTo>
                      <a:pt x="339" y="697"/>
                    </a:lnTo>
                    <a:lnTo>
                      <a:pt x="339" y="701"/>
                    </a:lnTo>
                    <a:lnTo>
                      <a:pt x="337" y="703"/>
                    </a:lnTo>
                    <a:lnTo>
                      <a:pt x="334" y="705"/>
                    </a:lnTo>
                    <a:lnTo>
                      <a:pt x="330" y="703"/>
                    </a:lnTo>
                    <a:lnTo>
                      <a:pt x="328" y="706"/>
                    </a:lnTo>
                    <a:lnTo>
                      <a:pt x="325" y="706"/>
                    </a:lnTo>
                    <a:lnTo>
                      <a:pt x="324" y="706"/>
                    </a:lnTo>
                    <a:lnTo>
                      <a:pt x="324" y="705"/>
                    </a:lnTo>
                    <a:lnTo>
                      <a:pt x="322" y="703"/>
                    </a:lnTo>
                    <a:lnTo>
                      <a:pt x="322" y="701"/>
                    </a:lnTo>
                    <a:lnTo>
                      <a:pt x="322" y="697"/>
                    </a:lnTo>
                    <a:lnTo>
                      <a:pt x="322" y="696"/>
                    </a:lnTo>
                    <a:lnTo>
                      <a:pt x="322" y="693"/>
                    </a:lnTo>
                    <a:lnTo>
                      <a:pt x="322" y="691"/>
                    </a:lnTo>
                    <a:lnTo>
                      <a:pt x="322" y="689"/>
                    </a:lnTo>
                    <a:lnTo>
                      <a:pt x="320" y="688"/>
                    </a:lnTo>
                    <a:lnTo>
                      <a:pt x="320" y="684"/>
                    </a:lnTo>
                    <a:lnTo>
                      <a:pt x="319" y="679"/>
                    </a:lnTo>
                    <a:lnTo>
                      <a:pt x="319" y="678"/>
                    </a:lnTo>
                    <a:lnTo>
                      <a:pt x="318" y="677"/>
                    </a:lnTo>
                    <a:lnTo>
                      <a:pt x="316" y="676"/>
                    </a:lnTo>
                    <a:lnTo>
                      <a:pt x="315" y="673"/>
                    </a:lnTo>
                    <a:lnTo>
                      <a:pt x="315" y="672"/>
                    </a:lnTo>
                    <a:lnTo>
                      <a:pt x="314" y="670"/>
                    </a:lnTo>
                    <a:lnTo>
                      <a:pt x="314" y="667"/>
                    </a:lnTo>
                    <a:lnTo>
                      <a:pt x="314" y="665"/>
                    </a:lnTo>
                    <a:lnTo>
                      <a:pt x="314" y="663"/>
                    </a:lnTo>
                    <a:lnTo>
                      <a:pt x="313" y="660"/>
                    </a:lnTo>
                    <a:lnTo>
                      <a:pt x="311" y="658"/>
                    </a:lnTo>
                    <a:lnTo>
                      <a:pt x="311" y="656"/>
                    </a:lnTo>
                    <a:lnTo>
                      <a:pt x="310" y="655"/>
                    </a:lnTo>
                    <a:lnTo>
                      <a:pt x="310" y="653"/>
                    </a:lnTo>
                    <a:lnTo>
                      <a:pt x="309" y="650"/>
                    </a:lnTo>
                    <a:lnTo>
                      <a:pt x="309" y="649"/>
                    </a:lnTo>
                    <a:lnTo>
                      <a:pt x="309" y="646"/>
                    </a:lnTo>
                    <a:lnTo>
                      <a:pt x="306" y="645"/>
                    </a:lnTo>
                    <a:lnTo>
                      <a:pt x="306" y="643"/>
                    </a:lnTo>
                    <a:lnTo>
                      <a:pt x="306" y="641"/>
                    </a:lnTo>
                    <a:lnTo>
                      <a:pt x="306" y="637"/>
                    </a:lnTo>
                    <a:lnTo>
                      <a:pt x="306" y="635"/>
                    </a:lnTo>
                    <a:lnTo>
                      <a:pt x="305" y="632"/>
                    </a:lnTo>
                    <a:lnTo>
                      <a:pt x="304" y="631"/>
                    </a:lnTo>
                    <a:lnTo>
                      <a:pt x="303" y="629"/>
                    </a:lnTo>
                    <a:lnTo>
                      <a:pt x="303" y="627"/>
                    </a:lnTo>
                    <a:lnTo>
                      <a:pt x="303" y="626"/>
                    </a:lnTo>
                    <a:lnTo>
                      <a:pt x="303" y="625"/>
                    </a:lnTo>
                    <a:lnTo>
                      <a:pt x="304" y="621"/>
                    </a:lnTo>
                    <a:lnTo>
                      <a:pt x="303" y="621"/>
                    </a:lnTo>
                    <a:lnTo>
                      <a:pt x="301" y="621"/>
                    </a:lnTo>
                    <a:lnTo>
                      <a:pt x="300" y="620"/>
                    </a:lnTo>
                    <a:lnTo>
                      <a:pt x="300" y="618"/>
                    </a:lnTo>
                    <a:lnTo>
                      <a:pt x="299" y="617"/>
                    </a:lnTo>
                    <a:lnTo>
                      <a:pt x="296" y="617"/>
                    </a:lnTo>
                    <a:lnTo>
                      <a:pt x="295" y="618"/>
                    </a:lnTo>
                    <a:lnTo>
                      <a:pt x="291" y="618"/>
                    </a:lnTo>
                    <a:lnTo>
                      <a:pt x="289" y="620"/>
                    </a:lnTo>
                    <a:lnTo>
                      <a:pt x="287" y="622"/>
                    </a:lnTo>
                    <a:lnTo>
                      <a:pt x="285" y="626"/>
                    </a:lnTo>
                    <a:lnTo>
                      <a:pt x="283" y="626"/>
                    </a:lnTo>
                    <a:lnTo>
                      <a:pt x="281" y="626"/>
                    </a:lnTo>
                    <a:lnTo>
                      <a:pt x="277" y="626"/>
                    </a:lnTo>
                    <a:lnTo>
                      <a:pt x="275" y="625"/>
                    </a:lnTo>
                    <a:lnTo>
                      <a:pt x="273" y="626"/>
                    </a:lnTo>
                    <a:lnTo>
                      <a:pt x="272" y="627"/>
                    </a:lnTo>
                    <a:lnTo>
                      <a:pt x="272" y="630"/>
                    </a:lnTo>
                    <a:lnTo>
                      <a:pt x="273" y="632"/>
                    </a:lnTo>
                    <a:lnTo>
                      <a:pt x="272" y="634"/>
                    </a:lnTo>
                    <a:lnTo>
                      <a:pt x="272" y="635"/>
                    </a:lnTo>
                    <a:lnTo>
                      <a:pt x="272" y="637"/>
                    </a:lnTo>
                    <a:lnTo>
                      <a:pt x="270" y="640"/>
                    </a:lnTo>
                    <a:lnTo>
                      <a:pt x="267" y="641"/>
                    </a:lnTo>
                    <a:lnTo>
                      <a:pt x="266" y="641"/>
                    </a:lnTo>
                    <a:lnTo>
                      <a:pt x="262" y="641"/>
                    </a:lnTo>
                    <a:lnTo>
                      <a:pt x="259" y="643"/>
                    </a:lnTo>
                    <a:lnTo>
                      <a:pt x="257" y="641"/>
                    </a:lnTo>
                    <a:lnTo>
                      <a:pt x="254" y="641"/>
                    </a:lnTo>
                    <a:lnTo>
                      <a:pt x="252" y="641"/>
                    </a:lnTo>
                    <a:lnTo>
                      <a:pt x="251" y="640"/>
                    </a:lnTo>
                    <a:lnTo>
                      <a:pt x="247" y="637"/>
                    </a:lnTo>
                    <a:lnTo>
                      <a:pt x="244" y="636"/>
                    </a:lnTo>
                    <a:lnTo>
                      <a:pt x="242" y="636"/>
                    </a:lnTo>
                    <a:lnTo>
                      <a:pt x="239" y="636"/>
                    </a:lnTo>
                    <a:lnTo>
                      <a:pt x="238" y="636"/>
                    </a:lnTo>
                    <a:lnTo>
                      <a:pt x="237" y="637"/>
                    </a:lnTo>
                    <a:lnTo>
                      <a:pt x="234" y="637"/>
                    </a:lnTo>
                    <a:lnTo>
                      <a:pt x="230" y="636"/>
                    </a:lnTo>
                    <a:lnTo>
                      <a:pt x="229" y="636"/>
                    </a:lnTo>
                    <a:lnTo>
                      <a:pt x="228" y="635"/>
                    </a:lnTo>
                    <a:lnTo>
                      <a:pt x="226" y="634"/>
                    </a:lnTo>
                    <a:lnTo>
                      <a:pt x="226" y="632"/>
                    </a:lnTo>
                    <a:lnTo>
                      <a:pt x="226" y="631"/>
                    </a:lnTo>
                    <a:lnTo>
                      <a:pt x="225" y="629"/>
                    </a:lnTo>
                    <a:lnTo>
                      <a:pt x="226" y="626"/>
                    </a:lnTo>
                    <a:lnTo>
                      <a:pt x="226" y="625"/>
                    </a:lnTo>
                    <a:lnTo>
                      <a:pt x="226" y="621"/>
                    </a:lnTo>
                    <a:lnTo>
                      <a:pt x="226" y="618"/>
                    </a:lnTo>
                    <a:lnTo>
                      <a:pt x="226" y="616"/>
                    </a:lnTo>
                    <a:lnTo>
                      <a:pt x="226" y="613"/>
                    </a:lnTo>
                    <a:lnTo>
                      <a:pt x="225" y="611"/>
                    </a:lnTo>
                    <a:lnTo>
                      <a:pt x="225" y="610"/>
                    </a:lnTo>
                    <a:lnTo>
                      <a:pt x="225" y="607"/>
                    </a:lnTo>
                    <a:lnTo>
                      <a:pt x="224" y="605"/>
                    </a:lnTo>
                    <a:lnTo>
                      <a:pt x="224" y="603"/>
                    </a:lnTo>
                    <a:lnTo>
                      <a:pt x="223" y="602"/>
                    </a:lnTo>
                    <a:lnTo>
                      <a:pt x="221" y="599"/>
                    </a:lnTo>
                    <a:lnTo>
                      <a:pt x="220" y="598"/>
                    </a:lnTo>
                    <a:lnTo>
                      <a:pt x="218" y="596"/>
                    </a:lnTo>
                    <a:lnTo>
                      <a:pt x="216" y="596"/>
                    </a:lnTo>
                    <a:lnTo>
                      <a:pt x="214" y="596"/>
                    </a:lnTo>
                    <a:lnTo>
                      <a:pt x="213" y="596"/>
                    </a:lnTo>
                    <a:lnTo>
                      <a:pt x="211" y="594"/>
                    </a:lnTo>
                    <a:lnTo>
                      <a:pt x="209" y="592"/>
                    </a:lnTo>
                    <a:lnTo>
                      <a:pt x="207" y="591"/>
                    </a:lnTo>
                    <a:lnTo>
                      <a:pt x="207" y="589"/>
                    </a:lnTo>
                    <a:lnTo>
                      <a:pt x="206" y="588"/>
                    </a:lnTo>
                    <a:lnTo>
                      <a:pt x="205" y="587"/>
                    </a:lnTo>
                    <a:lnTo>
                      <a:pt x="202" y="586"/>
                    </a:lnTo>
                    <a:lnTo>
                      <a:pt x="201" y="586"/>
                    </a:lnTo>
                    <a:lnTo>
                      <a:pt x="200" y="584"/>
                    </a:lnTo>
                    <a:lnTo>
                      <a:pt x="200" y="583"/>
                    </a:lnTo>
                    <a:lnTo>
                      <a:pt x="199" y="582"/>
                    </a:lnTo>
                    <a:lnTo>
                      <a:pt x="197" y="582"/>
                    </a:lnTo>
                    <a:lnTo>
                      <a:pt x="197" y="580"/>
                    </a:lnTo>
                    <a:lnTo>
                      <a:pt x="196" y="580"/>
                    </a:lnTo>
                    <a:lnTo>
                      <a:pt x="195" y="580"/>
                    </a:lnTo>
                    <a:lnTo>
                      <a:pt x="194" y="580"/>
                    </a:lnTo>
                    <a:lnTo>
                      <a:pt x="194" y="582"/>
                    </a:lnTo>
                    <a:lnTo>
                      <a:pt x="192" y="583"/>
                    </a:lnTo>
                    <a:lnTo>
                      <a:pt x="191" y="583"/>
                    </a:lnTo>
                    <a:lnTo>
                      <a:pt x="190" y="582"/>
                    </a:lnTo>
                    <a:lnTo>
                      <a:pt x="187" y="582"/>
                    </a:lnTo>
                    <a:lnTo>
                      <a:pt x="186" y="582"/>
                    </a:lnTo>
                    <a:lnTo>
                      <a:pt x="186" y="583"/>
                    </a:lnTo>
                    <a:lnTo>
                      <a:pt x="186" y="584"/>
                    </a:lnTo>
                    <a:lnTo>
                      <a:pt x="185" y="586"/>
                    </a:lnTo>
                    <a:lnTo>
                      <a:pt x="183" y="587"/>
                    </a:lnTo>
                    <a:lnTo>
                      <a:pt x="182" y="587"/>
                    </a:lnTo>
                    <a:lnTo>
                      <a:pt x="182" y="588"/>
                    </a:lnTo>
                    <a:lnTo>
                      <a:pt x="181" y="589"/>
                    </a:lnTo>
                    <a:lnTo>
                      <a:pt x="180" y="589"/>
                    </a:lnTo>
                    <a:lnTo>
                      <a:pt x="180" y="591"/>
                    </a:lnTo>
                    <a:lnTo>
                      <a:pt x="178" y="591"/>
                    </a:lnTo>
                    <a:lnTo>
                      <a:pt x="177" y="591"/>
                    </a:lnTo>
                    <a:lnTo>
                      <a:pt x="173" y="591"/>
                    </a:lnTo>
                    <a:lnTo>
                      <a:pt x="172" y="591"/>
                    </a:lnTo>
                    <a:lnTo>
                      <a:pt x="171" y="592"/>
                    </a:lnTo>
                    <a:lnTo>
                      <a:pt x="171" y="594"/>
                    </a:lnTo>
                    <a:lnTo>
                      <a:pt x="171" y="596"/>
                    </a:lnTo>
                    <a:lnTo>
                      <a:pt x="169" y="599"/>
                    </a:lnTo>
                    <a:lnTo>
                      <a:pt x="169" y="601"/>
                    </a:lnTo>
                    <a:lnTo>
                      <a:pt x="168" y="602"/>
                    </a:lnTo>
                    <a:lnTo>
                      <a:pt x="168" y="603"/>
                    </a:lnTo>
                    <a:lnTo>
                      <a:pt x="167" y="605"/>
                    </a:lnTo>
                    <a:lnTo>
                      <a:pt x="167" y="606"/>
                    </a:lnTo>
                    <a:lnTo>
                      <a:pt x="167" y="607"/>
                    </a:lnTo>
                    <a:lnTo>
                      <a:pt x="166" y="610"/>
                    </a:lnTo>
                    <a:lnTo>
                      <a:pt x="164" y="611"/>
                    </a:lnTo>
                    <a:lnTo>
                      <a:pt x="163" y="611"/>
                    </a:lnTo>
                    <a:lnTo>
                      <a:pt x="162" y="612"/>
                    </a:lnTo>
                    <a:lnTo>
                      <a:pt x="162" y="613"/>
                    </a:lnTo>
                    <a:lnTo>
                      <a:pt x="163" y="616"/>
                    </a:lnTo>
                    <a:lnTo>
                      <a:pt x="162" y="618"/>
                    </a:lnTo>
                    <a:lnTo>
                      <a:pt x="161" y="618"/>
                    </a:lnTo>
                    <a:lnTo>
                      <a:pt x="158" y="618"/>
                    </a:lnTo>
                    <a:lnTo>
                      <a:pt x="157" y="618"/>
                    </a:lnTo>
                    <a:lnTo>
                      <a:pt x="155" y="617"/>
                    </a:lnTo>
                    <a:lnTo>
                      <a:pt x="154" y="618"/>
                    </a:lnTo>
                    <a:lnTo>
                      <a:pt x="153" y="618"/>
                    </a:lnTo>
                    <a:lnTo>
                      <a:pt x="152" y="618"/>
                    </a:lnTo>
                    <a:lnTo>
                      <a:pt x="150" y="618"/>
                    </a:lnTo>
                    <a:lnTo>
                      <a:pt x="149" y="617"/>
                    </a:lnTo>
                    <a:lnTo>
                      <a:pt x="148" y="616"/>
                    </a:lnTo>
                    <a:lnTo>
                      <a:pt x="147" y="616"/>
                    </a:lnTo>
                    <a:lnTo>
                      <a:pt x="145" y="617"/>
                    </a:lnTo>
                    <a:lnTo>
                      <a:pt x="143" y="617"/>
                    </a:lnTo>
                    <a:lnTo>
                      <a:pt x="143" y="616"/>
                    </a:lnTo>
                    <a:lnTo>
                      <a:pt x="142" y="615"/>
                    </a:lnTo>
                    <a:lnTo>
                      <a:pt x="142" y="613"/>
                    </a:lnTo>
                    <a:lnTo>
                      <a:pt x="140" y="612"/>
                    </a:lnTo>
                    <a:lnTo>
                      <a:pt x="139" y="612"/>
                    </a:lnTo>
                    <a:lnTo>
                      <a:pt x="138" y="611"/>
                    </a:lnTo>
                    <a:lnTo>
                      <a:pt x="135" y="612"/>
                    </a:lnTo>
                    <a:lnTo>
                      <a:pt x="134" y="612"/>
                    </a:lnTo>
                    <a:lnTo>
                      <a:pt x="131" y="612"/>
                    </a:lnTo>
                    <a:lnTo>
                      <a:pt x="129" y="612"/>
                    </a:lnTo>
                    <a:lnTo>
                      <a:pt x="126" y="612"/>
                    </a:lnTo>
                    <a:lnTo>
                      <a:pt x="126" y="613"/>
                    </a:lnTo>
                    <a:lnTo>
                      <a:pt x="126" y="615"/>
                    </a:lnTo>
                    <a:lnTo>
                      <a:pt x="126" y="616"/>
                    </a:lnTo>
                    <a:lnTo>
                      <a:pt x="126" y="617"/>
                    </a:lnTo>
                    <a:lnTo>
                      <a:pt x="126" y="618"/>
                    </a:lnTo>
                    <a:lnTo>
                      <a:pt x="125" y="621"/>
                    </a:lnTo>
                    <a:lnTo>
                      <a:pt x="125" y="622"/>
                    </a:lnTo>
                    <a:lnTo>
                      <a:pt x="125" y="625"/>
                    </a:lnTo>
                    <a:lnTo>
                      <a:pt x="125" y="626"/>
                    </a:lnTo>
                    <a:lnTo>
                      <a:pt x="125" y="627"/>
                    </a:lnTo>
                    <a:lnTo>
                      <a:pt x="125" y="629"/>
                    </a:lnTo>
                    <a:lnTo>
                      <a:pt x="126" y="630"/>
                    </a:lnTo>
                    <a:lnTo>
                      <a:pt x="125" y="631"/>
                    </a:lnTo>
                    <a:lnTo>
                      <a:pt x="124" y="631"/>
                    </a:lnTo>
                    <a:lnTo>
                      <a:pt x="123" y="632"/>
                    </a:lnTo>
                    <a:lnTo>
                      <a:pt x="121" y="634"/>
                    </a:lnTo>
                    <a:lnTo>
                      <a:pt x="120" y="635"/>
                    </a:lnTo>
                    <a:lnTo>
                      <a:pt x="119" y="636"/>
                    </a:lnTo>
                    <a:lnTo>
                      <a:pt x="119" y="637"/>
                    </a:lnTo>
                    <a:lnTo>
                      <a:pt x="117" y="640"/>
                    </a:lnTo>
                    <a:lnTo>
                      <a:pt x="119" y="643"/>
                    </a:lnTo>
                    <a:lnTo>
                      <a:pt x="117" y="644"/>
                    </a:lnTo>
                    <a:lnTo>
                      <a:pt x="117" y="646"/>
                    </a:lnTo>
                    <a:lnTo>
                      <a:pt x="117" y="648"/>
                    </a:lnTo>
                    <a:lnTo>
                      <a:pt x="117" y="649"/>
                    </a:lnTo>
                    <a:lnTo>
                      <a:pt x="119" y="650"/>
                    </a:lnTo>
                    <a:lnTo>
                      <a:pt x="119" y="651"/>
                    </a:lnTo>
                    <a:lnTo>
                      <a:pt x="119" y="655"/>
                    </a:lnTo>
                    <a:lnTo>
                      <a:pt x="117" y="656"/>
                    </a:lnTo>
                    <a:lnTo>
                      <a:pt x="116" y="658"/>
                    </a:lnTo>
                    <a:lnTo>
                      <a:pt x="114" y="658"/>
                    </a:lnTo>
                    <a:lnTo>
                      <a:pt x="112" y="658"/>
                    </a:lnTo>
                    <a:lnTo>
                      <a:pt x="110" y="658"/>
                    </a:lnTo>
                    <a:lnTo>
                      <a:pt x="107" y="658"/>
                    </a:lnTo>
                    <a:lnTo>
                      <a:pt x="106" y="658"/>
                    </a:lnTo>
                    <a:lnTo>
                      <a:pt x="105" y="658"/>
                    </a:lnTo>
                    <a:lnTo>
                      <a:pt x="105" y="659"/>
                    </a:lnTo>
                    <a:lnTo>
                      <a:pt x="105" y="660"/>
                    </a:lnTo>
                    <a:lnTo>
                      <a:pt x="104" y="660"/>
                    </a:lnTo>
                    <a:lnTo>
                      <a:pt x="102" y="662"/>
                    </a:lnTo>
                    <a:lnTo>
                      <a:pt x="101" y="662"/>
                    </a:lnTo>
                    <a:lnTo>
                      <a:pt x="98" y="660"/>
                    </a:lnTo>
                    <a:lnTo>
                      <a:pt x="97" y="660"/>
                    </a:lnTo>
                    <a:lnTo>
                      <a:pt x="96" y="662"/>
                    </a:lnTo>
                    <a:lnTo>
                      <a:pt x="96" y="663"/>
                    </a:lnTo>
                    <a:lnTo>
                      <a:pt x="95" y="664"/>
                    </a:lnTo>
                    <a:lnTo>
                      <a:pt x="93" y="664"/>
                    </a:lnTo>
                    <a:lnTo>
                      <a:pt x="93" y="665"/>
                    </a:lnTo>
                    <a:lnTo>
                      <a:pt x="92" y="669"/>
                    </a:lnTo>
                    <a:lnTo>
                      <a:pt x="90" y="672"/>
                    </a:lnTo>
                    <a:lnTo>
                      <a:pt x="88" y="672"/>
                    </a:lnTo>
                    <a:lnTo>
                      <a:pt x="87" y="672"/>
                    </a:lnTo>
                    <a:lnTo>
                      <a:pt x="87" y="673"/>
                    </a:lnTo>
                    <a:lnTo>
                      <a:pt x="86" y="673"/>
                    </a:lnTo>
                    <a:lnTo>
                      <a:pt x="86" y="674"/>
                    </a:lnTo>
                    <a:lnTo>
                      <a:pt x="83" y="678"/>
                    </a:lnTo>
                    <a:lnTo>
                      <a:pt x="83" y="681"/>
                    </a:lnTo>
                    <a:lnTo>
                      <a:pt x="83" y="684"/>
                    </a:lnTo>
                    <a:lnTo>
                      <a:pt x="83" y="688"/>
                    </a:lnTo>
                    <a:lnTo>
                      <a:pt x="86" y="691"/>
                    </a:lnTo>
                    <a:lnTo>
                      <a:pt x="88" y="693"/>
                    </a:lnTo>
                    <a:lnTo>
                      <a:pt x="90" y="696"/>
                    </a:lnTo>
                    <a:lnTo>
                      <a:pt x="91" y="700"/>
                    </a:lnTo>
                    <a:lnTo>
                      <a:pt x="93" y="702"/>
                    </a:lnTo>
                    <a:lnTo>
                      <a:pt x="95" y="705"/>
                    </a:lnTo>
                    <a:lnTo>
                      <a:pt x="96" y="707"/>
                    </a:lnTo>
                    <a:lnTo>
                      <a:pt x="96" y="711"/>
                    </a:lnTo>
                    <a:lnTo>
                      <a:pt x="96" y="715"/>
                    </a:lnTo>
                    <a:lnTo>
                      <a:pt x="96" y="717"/>
                    </a:lnTo>
                    <a:lnTo>
                      <a:pt x="97" y="722"/>
                    </a:lnTo>
                    <a:lnTo>
                      <a:pt x="97" y="724"/>
                    </a:lnTo>
                    <a:lnTo>
                      <a:pt x="97" y="726"/>
                    </a:lnTo>
                    <a:lnTo>
                      <a:pt x="97" y="729"/>
                    </a:lnTo>
                    <a:lnTo>
                      <a:pt x="97" y="730"/>
                    </a:lnTo>
                    <a:lnTo>
                      <a:pt x="98" y="731"/>
                    </a:lnTo>
                    <a:lnTo>
                      <a:pt x="101" y="734"/>
                    </a:lnTo>
                    <a:lnTo>
                      <a:pt x="97" y="736"/>
                    </a:lnTo>
                    <a:lnTo>
                      <a:pt x="96" y="738"/>
                    </a:lnTo>
                    <a:lnTo>
                      <a:pt x="95" y="739"/>
                    </a:lnTo>
                    <a:lnTo>
                      <a:pt x="95" y="740"/>
                    </a:lnTo>
                    <a:lnTo>
                      <a:pt x="93" y="741"/>
                    </a:lnTo>
                    <a:lnTo>
                      <a:pt x="93" y="744"/>
                    </a:lnTo>
                    <a:lnTo>
                      <a:pt x="92" y="746"/>
                    </a:lnTo>
                    <a:lnTo>
                      <a:pt x="92" y="748"/>
                    </a:lnTo>
                    <a:lnTo>
                      <a:pt x="91" y="749"/>
                    </a:lnTo>
                    <a:lnTo>
                      <a:pt x="91" y="750"/>
                    </a:lnTo>
                    <a:lnTo>
                      <a:pt x="90" y="752"/>
                    </a:lnTo>
                    <a:lnTo>
                      <a:pt x="90" y="753"/>
                    </a:lnTo>
                    <a:lnTo>
                      <a:pt x="88" y="754"/>
                    </a:lnTo>
                    <a:lnTo>
                      <a:pt x="87" y="754"/>
                    </a:lnTo>
                    <a:lnTo>
                      <a:pt x="86" y="754"/>
                    </a:lnTo>
                    <a:lnTo>
                      <a:pt x="86" y="755"/>
                    </a:lnTo>
                    <a:lnTo>
                      <a:pt x="83" y="755"/>
                    </a:lnTo>
                    <a:lnTo>
                      <a:pt x="82" y="757"/>
                    </a:lnTo>
                    <a:lnTo>
                      <a:pt x="81" y="757"/>
                    </a:lnTo>
                    <a:lnTo>
                      <a:pt x="79" y="759"/>
                    </a:lnTo>
                    <a:lnTo>
                      <a:pt x="78" y="760"/>
                    </a:lnTo>
                    <a:lnTo>
                      <a:pt x="78" y="762"/>
                    </a:lnTo>
                    <a:lnTo>
                      <a:pt x="78" y="763"/>
                    </a:lnTo>
                    <a:lnTo>
                      <a:pt x="78" y="764"/>
                    </a:lnTo>
                    <a:lnTo>
                      <a:pt x="77" y="764"/>
                    </a:lnTo>
                    <a:lnTo>
                      <a:pt x="76" y="765"/>
                    </a:lnTo>
                    <a:lnTo>
                      <a:pt x="73" y="765"/>
                    </a:lnTo>
                    <a:lnTo>
                      <a:pt x="73" y="764"/>
                    </a:lnTo>
                    <a:lnTo>
                      <a:pt x="73" y="763"/>
                    </a:lnTo>
                    <a:lnTo>
                      <a:pt x="73" y="760"/>
                    </a:lnTo>
                    <a:lnTo>
                      <a:pt x="74" y="757"/>
                    </a:lnTo>
                    <a:lnTo>
                      <a:pt x="76" y="755"/>
                    </a:lnTo>
                    <a:lnTo>
                      <a:pt x="74" y="754"/>
                    </a:lnTo>
                    <a:lnTo>
                      <a:pt x="72" y="753"/>
                    </a:lnTo>
                    <a:lnTo>
                      <a:pt x="72" y="750"/>
                    </a:lnTo>
                    <a:lnTo>
                      <a:pt x="69" y="748"/>
                    </a:lnTo>
                    <a:lnTo>
                      <a:pt x="69" y="746"/>
                    </a:lnTo>
                    <a:lnTo>
                      <a:pt x="69" y="744"/>
                    </a:lnTo>
                    <a:lnTo>
                      <a:pt x="72" y="744"/>
                    </a:lnTo>
                    <a:lnTo>
                      <a:pt x="72" y="740"/>
                    </a:lnTo>
                    <a:lnTo>
                      <a:pt x="73" y="739"/>
                    </a:lnTo>
                    <a:lnTo>
                      <a:pt x="73" y="736"/>
                    </a:lnTo>
                    <a:lnTo>
                      <a:pt x="74" y="735"/>
                    </a:lnTo>
                    <a:lnTo>
                      <a:pt x="76" y="735"/>
                    </a:lnTo>
                    <a:lnTo>
                      <a:pt x="77" y="733"/>
                    </a:lnTo>
                    <a:lnTo>
                      <a:pt x="77" y="731"/>
                    </a:lnTo>
                    <a:lnTo>
                      <a:pt x="77" y="730"/>
                    </a:lnTo>
                    <a:lnTo>
                      <a:pt x="77" y="726"/>
                    </a:lnTo>
                    <a:lnTo>
                      <a:pt x="78" y="724"/>
                    </a:lnTo>
                    <a:lnTo>
                      <a:pt x="78" y="721"/>
                    </a:lnTo>
                    <a:lnTo>
                      <a:pt x="79" y="720"/>
                    </a:lnTo>
                    <a:lnTo>
                      <a:pt x="79" y="719"/>
                    </a:lnTo>
                    <a:lnTo>
                      <a:pt x="79" y="717"/>
                    </a:lnTo>
                    <a:lnTo>
                      <a:pt x="79" y="715"/>
                    </a:lnTo>
                    <a:lnTo>
                      <a:pt x="79" y="712"/>
                    </a:lnTo>
                    <a:lnTo>
                      <a:pt x="78" y="711"/>
                    </a:lnTo>
                    <a:lnTo>
                      <a:pt x="76" y="711"/>
                    </a:lnTo>
                    <a:lnTo>
                      <a:pt x="74" y="711"/>
                    </a:lnTo>
                    <a:lnTo>
                      <a:pt x="73" y="710"/>
                    </a:lnTo>
                    <a:lnTo>
                      <a:pt x="73" y="708"/>
                    </a:lnTo>
                    <a:lnTo>
                      <a:pt x="73" y="705"/>
                    </a:lnTo>
                    <a:lnTo>
                      <a:pt x="72" y="703"/>
                    </a:lnTo>
                    <a:lnTo>
                      <a:pt x="69" y="701"/>
                    </a:lnTo>
                    <a:lnTo>
                      <a:pt x="65" y="696"/>
                    </a:lnTo>
                    <a:lnTo>
                      <a:pt x="64" y="695"/>
                    </a:lnTo>
                    <a:lnTo>
                      <a:pt x="64" y="692"/>
                    </a:lnTo>
                    <a:lnTo>
                      <a:pt x="63" y="692"/>
                    </a:lnTo>
                    <a:lnTo>
                      <a:pt x="62" y="689"/>
                    </a:lnTo>
                    <a:lnTo>
                      <a:pt x="60" y="687"/>
                    </a:lnTo>
                    <a:lnTo>
                      <a:pt x="60" y="686"/>
                    </a:lnTo>
                    <a:lnTo>
                      <a:pt x="58" y="682"/>
                    </a:lnTo>
                    <a:lnTo>
                      <a:pt x="58" y="679"/>
                    </a:lnTo>
                    <a:lnTo>
                      <a:pt x="57" y="678"/>
                    </a:lnTo>
                    <a:lnTo>
                      <a:pt x="54" y="677"/>
                    </a:lnTo>
                    <a:lnTo>
                      <a:pt x="54" y="674"/>
                    </a:lnTo>
                    <a:lnTo>
                      <a:pt x="53" y="672"/>
                    </a:lnTo>
                    <a:lnTo>
                      <a:pt x="53" y="670"/>
                    </a:lnTo>
                    <a:lnTo>
                      <a:pt x="53" y="669"/>
                    </a:lnTo>
                    <a:lnTo>
                      <a:pt x="52" y="665"/>
                    </a:lnTo>
                    <a:lnTo>
                      <a:pt x="50" y="664"/>
                    </a:lnTo>
                    <a:lnTo>
                      <a:pt x="49" y="663"/>
                    </a:lnTo>
                    <a:lnTo>
                      <a:pt x="48" y="660"/>
                    </a:lnTo>
                    <a:lnTo>
                      <a:pt x="48" y="658"/>
                    </a:lnTo>
                    <a:lnTo>
                      <a:pt x="48" y="655"/>
                    </a:lnTo>
                    <a:lnTo>
                      <a:pt x="48" y="653"/>
                    </a:lnTo>
                    <a:lnTo>
                      <a:pt x="46" y="650"/>
                    </a:lnTo>
                    <a:lnTo>
                      <a:pt x="45" y="648"/>
                    </a:lnTo>
                    <a:lnTo>
                      <a:pt x="45" y="644"/>
                    </a:lnTo>
                    <a:lnTo>
                      <a:pt x="44" y="640"/>
                    </a:lnTo>
                    <a:lnTo>
                      <a:pt x="43" y="637"/>
                    </a:lnTo>
                    <a:lnTo>
                      <a:pt x="41" y="636"/>
                    </a:lnTo>
                    <a:lnTo>
                      <a:pt x="41" y="634"/>
                    </a:lnTo>
                    <a:lnTo>
                      <a:pt x="43" y="631"/>
                    </a:lnTo>
                    <a:lnTo>
                      <a:pt x="41" y="630"/>
                    </a:lnTo>
                    <a:lnTo>
                      <a:pt x="41" y="629"/>
                    </a:lnTo>
                    <a:lnTo>
                      <a:pt x="43" y="627"/>
                    </a:lnTo>
                    <a:lnTo>
                      <a:pt x="44" y="626"/>
                    </a:lnTo>
                    <a:lnTo>
                      <a:pt x="45" y="626"/>
                    </a:lnTo>
                    <a:lnTo>
                      <a:pt x="46" y="627"/>
                    </a:lnTo>
                    <a:lnTo>
                      <a:pt x="48" y="627"/>
                    </a:lnTo>
                    <a:lnTo>
                      <a:pt x="49" y="629"/>
                    </a:lnTo>
                    <a:lnTo>
                      <a:pt x="50" y="629"/>
                    </a:lnTo>
                    <a:lnTo>
                      <a:pt x="52" y="626"/>
                    </a:lnTo>
                    <a:lnTo>
                      <a:pt x="53" y="622"/>
                    </a:lnTo>
                    <a:lnTo>
                      <a:pt x="54" y="621"/>
                    </a:lnTo>
                    <a:lnTo>
                      <a:pt x="57" y="620"/>
                    </a:lnTo>
                    <a:lnTo>
                      <a:pt x="57" y="617"/>
                    </a:lnTo>
                    <a:lnTo>
                      <a:pt x="58" y="616"/>
                    </a:lnTo>
                    <a:lnTo>
                      <a:pt x="58" y="615"/>
                    </a:lnTo>
                    <a:lnTo>
                      <a:pt x="58" y="611"/>
                    </a:lnTo>
                    <a:lnTo>
                      <a:pt x="59" y="610"/>
                    </a:lnTo>
                    <a:lnTo>
                      <a:pt x="59" y="607"/>
                    </a:lnTo>
                    <a:lnTo>
                      <a:pt x="62" y="607"/>
                    </a:lnTo>
                    <a:lnTo>
                      <a:pt x="63" y="610"/>
                    </a:lnTo>
                    <a:lnTo>
                      <a:pt x="65" y="611"/>
                    </a:lnTo>
                    <a:lnTo>
                      <a:pt x="67" y="610"/>
                    </a:lnTo>
                    <a:lnTo>
                      <a:pt x="68" y="610"/>
                    </a:lnTo>
                    <a:lnTo>
                      <a:pt x="69" y="606"/>
                    </a:lnTo>
                    <a:lnTo>
                      <a:pt x="69" y="607"/>
                    </a:lnTo>
                    <a:lnTo>
                      <a:pt x="72" y="610"/>
                    </a:lnTo>
                    <a:lnTo>
                      <a:pt x="72" y="611"/>
                    </a:lnTo>
                    <a:lnTo>
                      <a:pt x="72" y="612"/>
                    </a:lnTo>
                    <a:lnTo>
                      <a:pt x="73" y="613"/>
                    </a:lnTo>
                    <a:lnTo>
                      <a:pt x="74" y="612"/>
                    </a:lnTo>
                    <a:lnTo>
                      <a:pt x="76" y="613"/>
                    </a:lnTo>
                    <a:lnTo>
                      <a:pt x="76" y="615"/>
                    </a:lnTo>
                    <a:lnTo>
                      <a:pt x="76" y="616"/>
                    </a:lnTo>
                    <a:lnTo>
                      <a:pt x="77" y="618"/>
                    </a:lnTo>
                    <a:lnTo>
                      <a:pt x="78" y="621"/>
                    </a:lnTo>
                    <a:lnTo>
                      <a:pt x="78" y="622"/>
                    </a:lnTo>
                    <a:lnTo>
                      <a:pt x="81" y="627"/>
                    </a:lnTo>
                    <a:lnTo>
                      <a:pt x="81" y="629"/>
                    </a:lnTo>
                    <a:lnTo>
                      <a:pt x="81" y="630"/>
                    </a:lnTo>
                    <a:lnTo>
                      <a:pt x="81" y="631"/>
                    </a:lnTo>
                    <a:lnTo>
                      <a:pt x="82" y="631"/>
                    </a:lnTo>
                    <a:lnTo>
                      <a:pt x="83" y="634"/>
                    </a:lnTo>
                    <a:lnTo>
                      <a:pt x="83" y="635"/>
                    </a:lnTo>
                    <a:lnTo>
                      <a:pt x="86" y="635"/>
                    </a:lnTo>
                    <a:lnTo>
                      <a:pt x="88" y="634"/>
                    </a:lnTo>
                    <a:lnTo>
                      <a:pt x="90" y="634"/>
                    </a:lnTo>
                    <a:lnTo>
                      <a:pt x="91" y="634"/>
                    </a:lnTo>
                    <a:lnTo>
                      <a:pt x="92" y="632"/>
                    </a:lnTo>
                    <a:lnTo>
                      <a:pt x="93" y="632"/>
                    </a:lnTo>
                    <a:lnTo>
                      <a:pt x="93" y="631"/>
                    </a:lnTo>
                    <a:lnTo>
                      <a:pt x="95" y="631"/>
                    </a:lnTo>
                    <a:lnTo>
                      <a:pt x="96" y="630"/>
                    </a:lnTo>
                    <a:lnTo>
                      <a:pt x="98" y="630"/>
                    </a:lnTo>
                    <a:lnTo>
                      <a:pt x="101" y="630"/>
                    </a:lnTo>
                    <a:lnTo>
                      <a:pt x="104" y="630"/>
                    </a:lnTo>
                    <a:lnTo>
                      <a:pt x="106" y="630"/>
                    </a:lnTo>
                    <a:lnTo>
                      <a:pt x="107" y="630"/>
                    </a:lnTo>
                    <a:lnTo>
                      <a:pt x="110" y="630"/>
                    </a:lnTo>
                    <a:lnTo>
                      <a:pt x="111" y="630"/>
                    </a:lnTo>
                    <a:lnTo>
                      <a:pt x="111" y="629"/>
                    </a:lnTo>
                    <a:lnTo>
                      <a:pt x="111" y="627"/>
                    </a:lnTo>
                    <a:lnTo>
                      <a:pt x="111" y="626"/>
                    </a:lnTo>
                    <a:lnTo>
                      <a:pt x="110" y="625"/>
                    </a:lnTo>
                    <a:lnTo>
                      <a:pt x="109" y="625"/>
                    </a:lnTo>
                    <a:lnTo>
                      <a:pt x="109" y="622"/>
                    </a:lnTo>
                    <a:lnTo>
                      <a:pt x="109" y="621"/>
                    </a:lnTo>
                    <a:lnTo>
                      <a:pt x="109" y="620"/>
                    </a:lnTo>
                    <a:lnTo>
                      <a:pt x="109" y="617"/>
                    </a:lnTo>
                    <a:lnTo>
                      <a:pt x="109" y="616"/>
                    </a:lnTo>
                    <a:lnTo>
                      <a:pt x="109" y="615"/>
                    </a:lnTo>
                    <a:lnTo>
                      <a:pt x="107" y="615"/>
                    </a:lnTo>
                    <a:lnTo>
                      <a:pt x="105" y="615"/>
                    </a:lnTo>
                    <a:lnTo>
                      <a:pt x="104" y="613"/>
                    </a:lnTo>
                    <a:lnTo>
                      <a:pt x="102" y="612"/>
                    </a:lnTo>
                    <a:lnTo>
                      <a:pt x="102" y="610"/>
                    </a:lnTo>
                    <a:lnTo>
                      <a:pt x="102" y="607"/>
                    </a:lnTo>
                    <a:lnTo>
                      <a:pt x="102" y="606"/>
                    </a:lnTo>
                    <a:lnTo>
                      <a:pt x="101" y="605"/>
                    </a:lnTo>
                    <a:lnTo>
                      <a:pt x="101" y="602"/>
                    </a:lnTo>
                    <a:lnTo>
                      <a:pt x="102" y="601"/>
                    </a:lnTo>
                    <a:lnTo>
                      <a:pt x="104" y="601"/>
                    </a:lnTo>
                    <a:lnTo>
                      <a:pt x="105" y="601"/>
                    </a:lnTo>
                    <a:lnTo>
                      <a:pt x="105" y="599"/>
                    </a:lnTo>
                    <a:lnTo>
                      <a:pt x="105" y="598"/>
                    </a:lnTo>
                    <a:lnTo>
                      <a:pt x="105" y="597"/>
                    </a:lnTo>
                    <a:lnTo>
                      <a:pt x="106" y="597"/>
                    </a:lnTo>
                    <a:lnTo>
                      <a:pt x="107" y="596"/>
                    </a:lnTo>
                    <a:lnTo>
                      <a:pt x="109" y="596"/>
                    </a:lnTo>
                    <a:lnTo>
                      <a:pt x="107" y="594"/>
                    </a:lnTo>
                    <a:lnTo>
                      <a:pt x="107" y="592"/>
                    </a:lnTo>
                    <a:lnTo>
                      <a:pt x="107" y="591"/>
                    </a:lnTo>
                    <a:lnTo>
                      <a:pt x="106" y="589"/>
                    </a:lnTo>
                    <a:lnTo>
                      <a:pt x="107" y="589"/>
                    </a:lnTo>
                    <a:lnTo>
                      <a:pt x="107" y="588"/>
                    </a:lnTo>
                    <a:lnTo>
                      <a:pt x="107" y="587"/>
                    </a:lnTo>
                    <a:lnTo>
                      <a:pt x="106" y="584"/>
                    </a:lnTo>
                    <a:lnTo>
                      <a:pt x="105" y="582"/>
                    </a:lnTo>
                    <a:lnTo>
                      <a:pt x="101" y="580"/>
                    </a:lnTo>
                    <a:lnTo>
                      <a:pt x="97" y="580"/>
                    </a:lnTo>
                    <a:lnTo>
                      <a:pt x="97" y="578"/>
                    </a:lnTo>
                    <a:lnTo>
                      <a:pt x="96" y="574"/>
                    </a:lnTo>
                    <a:lnTo>
                      <a:pt x="96" y="572"/>
                    </a:lnTo>
                    <a:lnTo>
                      <a:pt x="95" y="570"/>
                    </a:lnTo>
                    <a:lnTo>
                      <a:pt x="93" y="569"/>
                    </a:lnTo>
                    <a:lnTo>
                      <a:pt x="92" y="567"/>
                    </a:lnTo>
                    <a:lnTo>
                      <a:pt x="91" y="565"/>
                    </a:lnTo>
                    <a:lnTo>
                      <a:pt x="88" y="565"/>
                    </a:lnTo>
                    <a:lnTo>
                      <a:pt x="87" y="565"/>
                    </a:lnTo>
                    <a:lnTo>
                      <a:pt x="86" y="565"/>
                    </a:lnTo>
                    <a:lnTo>
                      <a:pt x="83" y="565"/>
                    </a:lnTo>
                    <a:lnTo>
                      <a:pt x="82" y="561"/>
                    </a:lnTo>
                    <a:lnTo>
                      <a:pt x="81" y="561"/>
                    </a:lnTo>
                    <a:lnTo>
                      <a:pt x="79" y="563"/>
                    </a:lnTo>
                    <a:lnTo>
                      <a:pt x="79" y="565"/>
                    </a:lnTo>
                    <a:lnTo>
                      <a:pt x="78" y="565"/>
                    </a:lnTo>
                    <a:lnTo>
                      <a:pt x="77" y="563"/>
                    </a:lnTo>
                    <a:lnTo>
                      <a:pt x="76" y="563"/>
                    </a:lnTo>
                    <a:lnTo>
                      <a:pt x="74" y="565"/>
                    </a:lnTo>
                    <a:lnTo>
                      <a:pt x="73" y="563"/>
                    </a:lnTo>
                    <a:lnTo>
                      <a:pt x="72" y="561"/>
                    </a:lnTo>
                    <a:lnTo>
                      <a:pt x="72" y="560"/>
                    </a:lnTo>
                    <a:lnTo>
                      <a:pt x="69" y="559"/>
                    </a:lnTo>
                    <a:lnTo>
                      <a:pt x="69" y="558"/>
                    </a:lnTo>
                    <a:lnTo>
                      <a:pt x="69" y="556"/>
                    </a:lnTo>
                    <a:lnTo>
                      <a:pt x="68" y="555"/>
                    </a:lnTo>
                    <a:lnTo>
                      <a:pt x="67" y="553"/>
                    </a:lnTo>
                    <a:lnTo>
                      <a:pt x="65" y="553"/>
                    </a:lnTo>
                    <a:lnTo>
                      <a:pt x="63" y="551"/>
                    </a:lnTo>
                    <a:lnTo>
                      <a:pt x="63" y="548"/>
                    </a:lnTo>
                    <a:lnTo>
                      <a:pt x="62" y="545"/>
                    </a:lnTo>
                    <a:lnTo>
                      <a:pt x="62" y="544"/>
                    </a:lnTo>
                    <a:lnTo>
                      <a:pt x="62" y="542"/>
                    </a:lnTo>
                    <a:lnTo>
                      <a:pt x="62" y="541"/>
                    </a:lnTo>
                    <a:lnTo>
                      <a:pt x="62" y="540"/>
                    </a:lnTo>
                    <a:lnTo>
                      <a:pt x="63" y="539"/>
                    </a:lnTo>
                    <a:lnTo>
                      <a:pt x="64" y="537"/>
                    </a:lnTo>
                    <a:lnTo>
                      <a:pt x="65" y="536"/>
                    </a:lnTo>
                    <a:lnTo>
                      <a:pt x="67" y="534"/>
                    </a:lnTo>
                    <a:lnTo>
                      <a:pt x="67" y="532"/>
                    </a:lnTo>
                    <a:lnTo>
                      <a:pt x="68" y="531"/>
                    </a:lnTo>
                    <a:lnTo>
                      <a:pt x="69" y="531"/>
                    </a:lnTo>
                    <a:lnTo>
                      <a:pt x="72" y="531"/>
                    </a:lnTo>
                    <a:lnTo>
                      <a:pt x="73" y="531"/>
                    </a:lnTo>
                    <a:lnTo>
                      <a:pt x="73" y="530"/>
                    </a:lnTo>
                    <a:lnTo>
                      <a:pt x="74" y="529"/>
                    </a:lnTo>
                    <a:lnTo>
                      <a:pt x="76" y="529"/>
                    </a:lnTo>
                    <a:lnTo>
                      <a:pt x="76" y="527"/>
                    </a:lnTo>
                    <a:lnTo>
                      <a:pt x="77" y="526"/>
                    </a:lnTo>
                    <a:lnTo>
                      <a:pt x="77" y="525"/>
                    </a:lnTo>
                    <a:lnTo>
                      <a:pt x="78" y="523"/>
                    </a:lnTo>
                    <a:lnTo>
                      <a:pt x="78" y="522"/>
                    </a:lnTo>
                    <a:lnTo>
                      <a:pt x="77" y="518"/>
                    </a:lnTo>
                    <a:lnTo>
                      <a:pt x="76" y="516"/>
                    </a:lnTo>
                    <a:lnTo>
                      <a:pt x="74" y="515"/>
                    </a:lnTo>
                    <a:lnTo>
                      <a:pt x="74" y="513"/>
                    </a:lnTo>
                    <a:lnTo>
                      <a:pt x="74" y="512"/>
                    </a:lnTo>
                    <a:lnTo>
                      <a:pt x="73" y="511"/>
                    </a:lnTo>
                    <a:lnTo>
                      <a:pt x="73" y="510"/>
                    </a:lnTo>
                    <a:lnTo>
                      <a:pt x="73" y="508"/>
                    </a:lnTo>
                    <a:lnTo>
                      <a:pt x="72" y="508"/>
                    </a:lnTo>
                    <a:lnTo>
                      <a:pt x="69" y="507"/>
                    </a:lnTo>
                    <a:lnTo>
                      <a:pt x="69" y="506"/>
                    </a:lnTo>
                    <a:lnTo>
                      <a:pt x="72" y="502"/>
                    </a:lnTo>
                    <a:lnTo>
                      <a:pt x="72" y="501"/>
                    </a:lnTo>
                    <a:lnTo>
                      <a:pt x="73" y="499"/>
                    </a:lnTo>
                    <a:lnTo>
                      <a:pt x="73" y="498"/>
                    </a:lnTo>
                    <a:lnTo>
                      <a:pt x="69" y="497"/>
                    </a:lnTo>
                    <a:lnTo>
                      <a:pt x="68" y="496"/>
                    </a:lnTo>
                    <a:lnTo>
                      <a:pt x="65" y="494"/>
                    </a:lnTo>
                    <a:lnTo>
                      <a:pt x="65" y="496"/>
                    </a:lnTo>
                    <a:lnTo>
                      <a:pt x="64" y="497"/>
                    </a:lnTo>
                    <a:lnTo>
                      <a:pt x="62" y="498"/>
                    </a:lnTo>
                    <a:lnTo>
                      <a:pt x="59" y="501"/>
                    </a:lnTo>
                    <a:lnTo>
                      <a:pt x="58" y="501"/>
                    </a:lnTo>
                    <a:lnTo>
                      <a:pt x="57" y="501"/>
                    </a:lnTo>
                    <a:lnTo>
                      <a:pt x="54" y="499"/>
                    </a:lnTo>
                    <a:lnTo>
                      <a:pt x="57" y="498"/>
                    </a:lnTo>
                    <a:lnTo>
                      <a:pt x="54" y="498"/>
                    </a:lnTo>
                    <a:lnTo>
                      <a:pt x="53" y="497"/>
                    </a:lnTo>
                    <a:lnTo>
                      <a:pt x="53" y="493"/>
                    </a:lnTo>
                    <a:lnTo>
                      <a:pt x="53" y="492"/>
                    </a:lnTo>
                    <a:lnTo>
                      <a:pt x="53" y="489"/>
                    </a:lnTo>
                    <a:lnTo>
                      <a:pt x="53" y="488"/>
                    </a:lnTo>
                    <a:lnTo>
                      <a:pt x="52" y="488"/>
                    </a:lnTo>
                    <a:lnTo>
                      <a:pt x="50" y="487"/>
                    </a:lnTo>
                    <a:lnTo>
                      <a:pt x="50" y="485"/>
                    </a:lnTo>
                    <a:lnTo>
                      <a:pt x="49" y="485"/>
                    </a:lnTo>
                    <a:lnTo>
                      <a:pt x="46" y="484"/>
                    </a:lnTo>
                    <a:lnTo>
                      <a:pt x="44" y="483"/>
                    </a:lnTo>
                    <a:lnTo>
                      <a:pt x="43" y="483"/>
                    </a:lnTo>
                    <a:lnTo>
                      <a:pt x="41" y="480"/>
                    </a:lnTo>
                    <a:lnTo>
                      <a:pt x="38" y="479"/>
                    </a:lnTo>
                    <a:lnTo>
                      <a:pt x="35" y="479"/>
                    </a:lnTo>
                    <a:lnTo>
                      <a:pt x="34" y="478"/>
                    </a:lnTo>
                    <a:lnTo>
                      <a:pt x="33" y="478"/>
                    </a:lnTo>
                    <a:lnTo>
                      <a:pt x="31" y="477"/>
                    </a:lnTo>
                    <a:lnTo>
                      <a:pt x="30" y="474"/>
                    </a:lnTo>
                    <a:lnTo>
                      <a:pt x="30" y="473"/>
                    </a:lnTo>
                    <a:lnTo>
                      <a:pt x="27" y="473"/>
                    </a:lnTo>
                    <a:lnTo>
                      <a:pt x="27" y="472"/>
                    </a:lnTo>
                    <a:lnTo>
                      <a:pt x="27" y="470"/>
                    </a:lnTo>
                    <a:lnTo>
                      <a:pt x="29" y="470"/>
                    </a:lnTo>
                    <a:lnTo>
                      <a:pt x="30" y="469"/>
                    </a:lnTo>
                    <a:lnTo>
                      <a:pt x="31" y="469"/>
                    </a:lnTo>
                    <a:lnTo>
                      <a:pt x="34" y="466"/>
                    </a:lnTo>
                    <a:lnTo>
                      <a:pt x="31" y="465"/>
                    </a:lnTo>
                    <a:lnTo>
                      <a:pt x="30" y="465"/>
                    </a:lnTo>
                    <a:lnTo>
                      <a:pt x="29" y="465"/>
                    </a:lnTo>
                    <a:lnTo>
                      <a:pt x="27" y="463"/>
                    </a:lnTo>
                    <a:lnTo>
                      <a:pt x="29" y="461"/>
                    </a:lnTo>
                    <a:lnTo>
                      <a:pt x="31" y="459"/>
                    </a:lnTo>
                    <a:lnTo>
                      <a:pt x="31" y="458"/>
                    </a:lnTo>
                    <a:lnTo>
                      <a:pt x="33" y="455"/>
                    </a:lnTo>
                    <a:lnTo>
                      <a:pt x="31" y="455"/>
                    </a:lnTo>
                    <a:lnTo>
                      <a:pt x="31" y="454"/>
                    </a:lnTo>
                    <a:lnTo>
                      <a:pt x="29" y="455"/>
                    </a:lnTo>
                    <a:lnTo>
                      <a:pt x="27" y="454"/>
                    </a:lnTo>
                    <a:lnTo>
                      <a:pt x="27" y="453"/>
                    </a:lnTo>
                    <a:lnTo>
                      <a:pt x="29" y="451"/>
                    </a:lnTo>
                    <a:lnTo>
                      <a:pt x="27" y="449"/>
                    </a:lnTo>
                    <a:lnTo>
                      <a:pt x="26" y="447"/>
                    </a:lnTo>
                    <a:lnTo>
                      <a:pt x="22" y="446"/>
                    </a:lnTo>
                    <a:lnTo>
                      <a:pt x="21" y="446"/>
                    </a:lnTo>
                    <a:lnTo>
                      <a:pt x="21" y="444"/>
                    </a:lnTo>
                    <a:lnTo>
                      <a:pt x="22" y="442"/>
                    </a:lnTo>
                    <a:lnTo>
                      <a:pt x="26" y="441"/>
                    </a:lnTo>
                    <a:lnTo>
                      <a:pt x="27" y="440"/>
                    </a:lnTo>
                    <a:lnTo>
                      <a:pt x="29" y="439"/>
                    </a:lnTo>
                    <a:lnTo>
                      <a:pt x="30" y="439"/>
                    </a:lnTo>
                    <a:lnTo>
                      <a:pt x="31" y="436"/>
                    </a:lnTo>
                    <a:lnTo>
                      <a:pt x="33" y="435"/>
                    </a:lnTo>
                    <a:lnTo>
                      <a:pt x="34" y="433"/>
                    </a:lnTo>
                    <a:lnTo>
                      <a:pt x="35" y="431"/>
                    </a:lnTo>
                    <a:lnTo>
                      <a:pt x="35" y="428"/>
                    </a:lnTo>
                    <a:lnTo>
                      <a:pt x="34" y="428"/>
                    </a:lnTo>
                    <a:lnTo>
                      <a:pt x="33" y="428"/>
                    </a:lnTo>
                    <a:lnTo>
                      <a:pt x="31" y="427"/>
                    </a:lnTo>
                    <a:lnTo>
                      <a:pt x="31" y="426"/>
                    </a:lnTo>
                    <a:lnTo>
                      <a:pt x="31" y="425"/>
                    </a:lnTo>
                    <a:lnTo>
                      <a:pt x="33" y="425"/>
                    </a:lnTo>
                    <a:lnTo>
                      <a:pt x="35" y="425"/>
                    </a:lnTo>
                    <a:lnTo>
                      <a:pt x="35" y="423"/>
                    </a:lnTo>
                    <a:lnTo>
                      <a:pt x="35" y="422"/>
                    </a:lnTo>
                    <a:lnTo>
                      <a:pt x="33" y="420"/>
                    </a:lnTo>
                    <a:lnTo>
                      <a:pt x="31" y="418"/>
                    </a:lnTo>
                    <a:lnTo>
                      <a:pt x="31" y="414"/>
                    </a:lnTo>
                    <a:lnTo>
                      <a:pt x="33" y="414"/>
                    </a:lnTo>
                    <a:lnTo>
                      <a:pt x="34" y="414"/>
                    </a:lnTo>
                    <a:lnTo>
                      <a:pt x="35" y="414"/>
                    </a:lnTo>
                    <a:lnTo>
                      <a:pt x="36" y="414"/>
                    </a:lnTo>
                    <a:lnTo>
                      <a:pt x="38" y="414"/>
                    </a:lnTo>
                    <a:lnTo>
                      <a:pt x="38" y="413"/>
                    </a:lnTo>
                    <a:lnTo>
                      <a:pt x="36" y="413"/>
                    </a:lnTo>
                    <a:lnTo>
                      <a:pt x="35" y="413"/>
                    </a:lnTo>
                    <a:lnTo>
                      <a:pt x="34" y="412"/>
                    </a:lnTo>
                    <a:lnTo>
                      <a:pt x="34" y="411"/>
                    </a:lnTo>
                    <a:lnTo>
                      <a:pt x="35" y="411"/>
                    </a:lnTo>
                    <a:lnTo>
                      <a:pt x="36" y="411"/>
                    </a:lnTo>
                    <a:lnTo>
                      <a:pt x="39" y="411"/>
                    </a:lnTo>
                    <a:lnTo>
                      <a:pt x="41" y="411"/>
                    </a:lnTo>
                    <a:lnTo>
                      <a:pt x="43" y="412"/>
                    </a:lnTo>
                    <a:lnTo>
                      <a:pt x="45" y="412"/>
                    </a:lnTo>
                    <a:lnTo>
                      <a:pt x="46" y="412"/>
                    </a:lnTo>
                    <a:lnTo>
                      <a:pt x="48" y="412"/>
                    </a:lnTo>
                    <a:lnTo>
                      <a:pt x="49" y="413"/>
                    </a:lnTo>
                    <a:lnTo>
                      <a:pt x="50" y="413"/>
                    </a:lnTo>
                    <a:lnTo>
                      <a:pt x="52" y="413"/>
                    </a:lnTo>
                    <a:lnTo>
                      <a:pt x="53" y="413"/>
                    </a:lnTo>
                    <a:lnTo>
                      <a:pt x="54" y="413"/>
                    </a:lnTo>
                    <a:lnTo>
                      <a:pt x="57" y="412"/>
                    </a:lnTo>
                    <a:lnTo>
                      <a:pt x="58" y="412"/>
                    </a:lnTo>
                    <a:lnTo>
                      <a:pt x="59" y="412"/>
                    </a:lnTo>
                    <a:lnTo>
                      <a:pt x="60" y="411"/>
                    </a:lnTo>
                    <a:lnTo>
                      <a:pt x="60" y="408"/>
                    </a:lnTo>
                    <a:lnTo>
                      <a:pt x="59" y="407"/>
                    </a:lnTo>
                    <a:lnTo>
                      <a:pt x="59" y="406"/>
                    </a:lnTo>
                    <a:lnTo>
                      <a:pt x="59" y="404"/>
                    </a:lnTo>
                    <a:lnTo>
                      <a:pt x="60" y="398"/>
                    </a:lnTo>
                    <a:lnTo>
                      <a:pt x="62" y="397"/>
                    </a:lnTo>
                    <a:lnTo>
                      <a:pt x="63" y="393"/>
                    </a:lnTo>
                    <a:lnTo>
                      <a:pt x="64" y="390"/>
                    </a:lnTo>
                    <a:lnTo>
                      <a:pt x="65" y="388"/>
                    </a:lnTo>
                    <a:lnTo>
                      <a:pt x="67" y="387"/>
                    </a:lnTo>
                    <a:lnTo>
                      <a:pt x="68" y="384"/>
                    </a:lnTo>
                    <a:lnTo>
                      <a:pt x="69" y="383"/>
                    </a:lnTo>
                    <a:lnTo>
                      <a:pt x="72" y="383"/>
                    </a:lnTo>
                    <a:lnTo>
                      <a:pt x="73" y="384"/>
                    </a:lnTo>
                    <a:lnTo>
                      <a:pt x="73" y="387"/>
                    </a:lnTo>
                    <a:lnTo>
                      <a:pt x="76" y="384"/>
                    </a:lnTo>
                    <a:lnTo>
                      <a:pt x="78" y="384"/>
                    </a:lnTo>
                    <a:lnTo>
                      <a:pt x="79" y="387"/>
                    </a:lnTo>
                    <a:lnTo>
                      <a:pt x="81" y="387"/>
                    </a:lnTo>
                    <a:lnTo>
                      <a:pt x="82" y="384"/>
                    </a:lnTo>
                    <a:lnTo>
                      <a:pt x="81" y="382"/>
                    </a:lnTo>
                    <a:lnTo>
                      <a:pt x="81" y="380"/>
                    </a:lnTo>
                    <a:lnTo>
                      <a:pt x="82" y="378"/>
                    </a:lnTo>
                    <a:lnTo>
                      <a:pt x="83" y="378"/>
                    </a:lnTo>
                    <a:lnTo>
                      <a:pt x="86" y="378"/>
                    </a:lnTo>
                    <a:lnTo>
                      <a:pt x="87" y="379"/>
                    </a:lnTo>
                    <a:lnTo>
                      <a:pt x="88" y="379"/>
                    </a:lnTo>
                    <a:lnTo>
                      <a:pt x="90" y="379"/>
                    </a:lnTo>
                    <a:lnTo>
                      <a:pt x="90" y="378"/>
                    </a:lnTo>
                    <a:lnTo>
                      <a:pt x="91" y="376"/>
                    </a:lnTo>
                    <a:lnTo>
                      <a:pt x="90" y="375"/>
                    </a:lnTo>
                    <a:lnTo>
                      <a:pt x="90" y="374"/>
                    </a:lnTo>
                    <a:lnTo>
                      <a:pt x="88" y="373"/>
                    </a:lnTo>
                    <a:lnTo>
                      <a:pt x="87" y="368"/>
                    </a:lnTo>
                    <a:lnTo>
                      <a:pt x="87" y="366"/>
                    </a:lnTo>
                    <a:lnTo>
                      <a:pt x="87" y="364"/>
                    </a:lnTo>
                    <a:lnTo>
                      <a:pt x="88" y="361"/>
                    </a:lnTo>
                    <a:lnTo>
                      <a:pt x="87" y="360"/>
                    </a:lnTo>
                    <a:lnTo>
                      <a:pt x="86" y="360"/>
                    </a:lnTo>
                    <a:lnTo>
                      <a:pt x="83" y="359"/>
                    </a:lnTo>
                    <a:lnTo>
                      <a:pt x="82" y="355"/>
                    </a:lnTo>
                    <a:lnTo>
                      <a:pt x="81" y="355"/>
                    </a:lnTo>
                    <a:lnTo>
                      <a:pt x="78" y="355"/>
                    </a:lnTo>
                    <a:lnTo>
                      <a:pt x="77" y="357"/>
                    </a:lnTo>
                    <a:lnTo>
                      <a:pt x="76" y="354"/>
                    </a:lnTo>
                    <a:lnTo>
                      <a:pt x="76" y="352"/>
                    </a:lnTo>
                    <a:lnTo>
                      <a:pt x="74" y="351"/>
                    </a:lnTo>
                    <a:lnTo>
                      <a:pt x="73" y="349"/>
                    </a:lnTo>
                    <a:lnTo>
                      <a:pt x="74" y="347"/>
                    </a:lnTo>
                    <a:lnTo>
                      <a:pt x="76" y="346"/>
                    </a:lnTo>
                    <a:lnTo>
                      <a:pt x="76" y="345"/>
                    </a:lnTo>
                    <a:lnTo>
                      <a:pt x="76" y="344"/>
                    </a:lnTo>
                    <a:lnTo>
                      <a:pt x="74" y="342"/>
                    </a:lnTo>
                    <a:lnTo>
                      <a:pt x="73" y="342"/>
                    </a:lnTo>
                    <a:lnTo>
                      <a:pt x="72" y="342"/>
                    </a:lnTo>
                    <a:lnTo>
                      <a:pt x="69" y="344"/>
                    </a:lnTo>
                    <a:lnTo>
                      <a:pt x="68" y="344"/>
                    </a:lnTo>
                    <a:lnTo>
                      <a:pt x="65" y="344"/>
                    </a:lnTo>
                    <a:lnTo>
                      <a:pt x="65" y="346"/>
                    </a:lnTo>
                    <a:lnTo>
                      <a:pt x="67" y="350"/>
                    </a:lnTo>
                    <a:lnTo>
                      <a:pt x="69" y="352"/>
                    </a:lnTo>
                    <a:lnTo>
                      <a:pt x="69" y="355"/>
                    </a:lnTo>
                    <a:lnTo>
                      <a:pt x="72" y="357"/>
                    </a:lnTo>
                    <a:lnTo>
                      <a:pt x="72" y="359"/>
                    </a:lnTo>
                    <a:lnTo>
                      <a:pt x="73" y="361"/>
                    </a:lnTo>
                    <a:lnTo>
                      <a:pt x="73" y="364"/>
                    </a:lnTo>
                    <a:lnTo>
                      <a:pt x="73" y="365"/>
                    </a:lnTo>
                    <a:lnTo>
                      <a:pt x="74" y="369"/>
                    </a:lnTo>
                    <a:lnTo>
                      <a:pt x="76" y="373"/>
                    </a:lnTo>
                    <a:lnTo>
                      <a:pt x="77" y="374"/>
                    </a:lnTo>
                    <a:lnTo>
                      <a:pt x="77" y="375"/>
                    </a:lnTo>
                    <a:lnTo>
                      <a:pt x="77" y="376"/>
                    </a:lnTo>
                    <a:lnTo>
                      <a:pt x="77" y="378"/>
                    </a:lnTo>
                    <a:lnTo>
                      <a:pt x="77" y="379"/>
                    </a:lnTo>
                    <a:lnTo>
                      <a:pt x="77" y="382"/>
                    </a:lnTo>
                    <a:lnTo>
                      <a:pt x="76" y="382"/>
                    </a:lnTo>
                    <a:lnTo>
                      <a:pt x="74" y="382"/>
                    </a:lnTo>
                    <a:lnTo>
                      <a:pt x="74" y="379"/>
                    </a:lnTo>
                    <a:lnTo>
                      <a:pt x="74" y="378"/>
                    </a:lnTo>
                    <a:lnTo>
                      <a:pt x="74" y="376"/>
                    </a:lnTo>
                    <a:lnTo>
                      <a:pt x="73" y="376"/>
                    </a:lnTo>
                    <a:lnTo>
                      <a:pt x="72" y="376"/>
                    </a:lnTo>
                    <a:lnTo>
                      <a:pt x="69" y="378"/>
                    </a:lnTo>
                    <a:lnTo>
                      <a:pt x="68" y="379"/>
                    </a:lnTo>
                    <a:lnTo>
                      <a:pt x="67" y="382"/>
                    </a:lnTo>
                    <a:lnTo>
                      <a:pt x="65" y="383"/>
                    </a:lnTo>
                    <a:lnTo>
                      <a:pt x="64" y="383"/>
                    </a:lnTo>
                    <a:lnTo>
                      <a:pt x="63" y="387"/>
                    </a:lnTo>
                    <a:lnTo>
                      <a:pt x="62" y="387"/>
                    </a:lnTo>
                    <a:lnTo>
                      <a:pt x="62" y="384"/>
                    </a:lnTo>
                    <a:lnTo>
                      <a:pt x="60" y="384"/>
                    </a:lnTo>
                    <a:lnTo>
                      <a:pt x="59" y="384"/>
                    </a:lnTo>
                    <a:lnTo>
                      <a:pt x="57" y="384"/>
                    </a:lnTo>
                    <a:lnTo>
                      <a:pt x="54" y="384"/>
                    </a:lnTo>
                    <a:lnTo>
                      <a:pt x="53" y="384"/>
                    </a:lnTo>
                    <a:lnTo>
                      <a:pt x="52" y="383"/>
                    </a:lnTo>
                    <a:lnTo>
                      <a:pt x="49" y="378"/>
                    </a:lnTo>
                    <a:lnTo>
                      <a:pt x="49" y="376"/>
                    </a:lnTo>
                    <a:lnTo>
                      <a:pt x="48" y="375"/>
                    </a:lnTo>
                    <a:lnTo>
                      <a:pt x="46" y="374"/>
                    </a:lnTo>
                    <a:lnTo>
                      <a:pt x="45" y="374"/>
                    </a:lnTo>
                    <a:lnTo>
                      <a:pt x="44" y="373"/>
                    </a:lnTo>
                    <a:lnTo>
                      <a:pt x="43" y="373"/>
                    </a:lnTo>
                    <a:lnTo>
                      <a:pt x="41" y="374"/>
                    </a:lnTo>
                    <a:lnTo>
                      <a:pt x="39" y="375"/>
                    </a:lnTo>
                    <a:lnTo>
                      <a:pt x="38" y="375"/>
                    </a:lnTo>
                    <a:lnTo>
                      <a:pt x="35" y="375"/>
                    </a:lnTo>
                    <a:lnTo>
                      <a:pt x="34" y="375"/>
                    </a:lnTo>
                    <a:lnTo>
                      <a:pt x="31" y="375"/>
                    </a:lnTo>
                    <a:lnTo>
                      <a:pt x="30" y="376"/>
                    </a:lnTo>
                    <a:lnTo>
                      <a:pt x="29" y="375"/>
                    </a:lnTo>
                    <a:lnTo>
                      <a:pt x="29" y="373"/>
                    </a:lnTo>
                    <a:lnTo>
                      <a:pt x="27" y="370"/>
                    </a:lnTo>
                    <a:lnTo>
                      <a:pt x="27" y="368"/>
                    </a:lnTo>
                    <a:lnTo>
                      <a:pt x="26" y="366"/>
                    </a:lnTo>
                    <a:lnTo>
                      <a:pt x="22" y="366"/>
                    </a:lnTo>
                    <a:lnTo>
                      <a:pt x="21" y="366"/>
                    </a:lnTo>
                    <a:lnTo>
                      <a:pt x="20" y="366"/>
                    </a:lnTo>
                    <a:lnTo>
                      <a:pt x="19" y="366"/>
                    </a:lnTo>
                    <a:lnTo>
                      <a:pt x="17" y="366"/>
                    </a:lnTo>
                    <a:lnTo>
                      <a:pt x="16" y="365"/>
                    </a:lnTo>
                    <a:lnTo>
                      <a:pt x="15" y="365"/>
                    </a:lnTo>
                    <a:lnTo>
                      <a:pt x="15" y="364"/>
                    </a:lnTo>
                    <a:lnTo>
                      <a:pt x="14" y="364"/>
                    </a:lnTo>
                    <a:lnTo>
                      <a:pt x="14" y="361"/>
                    </a:lnTo>
                    <a:lnTo>
                      <a:pt x="15" y="359"/>
                    </a:lnTo>
                    <a:lnTo>
                      <a:pt x="15" y="357"/>
                    </a:lnTo>
                    <a:lnTo>
                      <a:pt x="15" y="355"/>
                    </a:lnTo>
                    <a:lnTo>
                      <a:pt x="15" y="352"/>
                    </a:lnTo>
                    <a:lnTo>
                      <a:pt x="16" y="351"/>
                    </a:lnTo>
                    <a:lnTo>
                      <a:pt x="17" y="351"/>
                    </a:lnTo>
                    <a:lnTo>
                      <a:pt x="19" y="350"/>
                    </a:lnTo>
                    <a:lnTo>
                      <a:pt x="20" y="350"/>
                    </a:lnTo>
                    <a:lnTo>
                      <a:pt x="20" y="349"/>
                    </a:lnTo>
                    <a:lnTo>
                      <a:pt x="20" y="347"/>
                    </a:lnTo>
                    <a:lnTo>
                      <a:pt x="21" y="345"/>
                    </a:lnTo>
                    <a:lnTo>
                      <a:pt x="20" y="342"/>
                    </a:lnTo>
                    <a:lnTo>
                      <a:pt x="19" y="340"/>
                    </a:lnTo>
                    <a:lnTo>
                      <a:pt x="17" y="338"/>
                    </a:lnTo>
                    <a:lnTo>
                      <a:pt x="17" y="337"/>
                    </a:lnTo>
                    <a:lnTo>
                      <a:pt x="17" y="335"/>
                    </a:lnTo>
                    <a:lnTo>
                      <a:pt x="17" y="332"/>
                    </a:lnTo>
                    <a:lnTo>
                      <a:pt x="17" y="331"/>
                    </a:lnTo>
                    <a:lnTo>
                      <a:pt x="16" y="328"/>
                    </a:lnTo>
                    <a:lnTo>
                      <a:pt x="16" y="327"/>
                    </a:lnTo>
                    <a:lnTo>
                      <a:pt x="16" y="323"/>
                    </a:lnTo>
                    <a:lnTo>
                      <a:pt x="16" y="322"/>
                    </a:lnTo>
                    <a:lnTo>
                      <a:pt x="15" y="317"/>
                    </a:lnTo>
                    <a:lnTo>
                      <a:pt x="15" y="316"/>
                    </a:lnTo>
                    <a:lnTo>
                      <a:pt x="15" y="313"/>
                    </a:lnTo>
                    <a:lnTo>
                      <a:pt x="15" y="308"/>
                    </a:lnTo>
                    <a:lnTo>
                      <a:pt x="15" y="307"/>
                    </a:lnTo>
                    <a:lnTo>
                      <a:pt x="15" y="306"/>
                    </a:lnTo>
                    <a:lnTo>
                      <a:pt x="14" y="303"/>
                    </a:lnTo>
                    <a:lnTo>
                      <a:pt x="12" y="302"/>
                    </a:lnTo>
                    <a:lnTo>
                      <a:pt x="10" y="300"/>
                    </a:lnTo>
                    <a:lnTo>
                      <a:pt x="8" y="299"/>
                    </a:lnTo>
                    <a:lnTo>
                      <a:pt x="7" y="298"/>
                    </a:lnTo>
                    <a:lnTo>
                      <a:pt x="6" y="295"/>
                    </a:lnTo>
                    <a:lnTo>
                      <a:pt x="5" y="294"/>
                    </a:lnTo>
                    <a:lnTo>
                      <a:pt x="3" y="294"/>
                    </a:lnTo>
                    <a:lnTo>
                      <a:pt x="2" y="294"/>
                    </a:lnTo>
                    <a:lnTo>
                      <a:pt x="1" y="293"/>
                    </a:lnTo>
                    <a:lnTo>
                      <a:pt x="0" y="289"/>
                    </a:lnTo>
                    <a:lnTo>
                      <a:pt x="1" y="288"/>
                    </a:lnTo>
                    <a:lnTo>
                      <a:pt x="2" y="288"/>
                    </a:lnTo>
                    <a:lnTo>
                      <a:pt x="3" y="287"/>
                    </a:lnTo>
                    <a:lnTo>
                      <a:pt x="5" y="287"/>
                    </a:lnTo>
                    <a:lnTo>
                      <a:pt x="7" y="284"/>
                    </a:lnTo>
                    <a:lnTo>
                      <a:pt x="7" y="283"/>
                    </a:lnTo>
                    <a:lnTo>
                      <a:pt x="7" y="280"/>
                    </a:lnTo>
                    <a:lnTo>
                      <a:pt x="8" y="279"/>
                    </a:lnTo>
                    <a:lnTo>
                      <a:pt x="12" y="279"/>
                    </a:lnTo>
                    <a:lnTo>
                      <a:pt x="14" y="279"/>
                    </a:lnTo>
                    <a:lnTo>
                      <a:pt x="15" y="278"/>
                    </a:lnTo>
                    <a:lnTo>
                      <a:pt x="16" y="278"/>
                    </a:lnTo>
                    <a:lnTo>
                      <a:pt x="19" y="276"/>
                    </a:lnTo>
                    <a:lnTo>
                      <a:pt x="19" y="275"/>
                    </a:lnTo>
                    <a:lnTo>
                      <a:pt x="20" y="276"/>
                    </a:lnTo>
                    <a:lnTo>
                      <a:pt x="21" y="276"/>
                    </a:lnTo>
                    <a:lnTo>
                      <a:pt x="22" y="278"/>
                    </a:lnTo>
                    <a:lnTo>
                      <a:pt x="24" y="278"/>
                    </a:lnTo>
                    <a:lnTo>
                      <a:pt x="26" y="278"/>
                    </a:lnTo>
                    <a:lnTo>
                      <a:pt x="27" y="278"/>
                    </a:lnTo>
                    <a:lnTo>
                      <a:pt x="29" y="276"/>
                    </a:lnTo>
                    <a:lnTo>
                      <a:pt x="30" y="275"/>
                    </a:lnTo>
                    <a:lnTo>
                      <a:pt x="30" y="274"/>
                    </a:lnTo>
                    <a:lnTo>
                      <a:pt x="31" y="274"/>
                    </a:lnTo>
                    <a:lnTo>
                      <a:pt x="33" y="273"/>
                    </a:lnTo>
                    <a:lnTo>
                      <a:pt x="34" y="273"/>
                    </a:lnTo>
                    <a:lnTo>
                      <a:pt x="35" y="273"/>
                    </a:lnTo>
                    <a:lnTo>
                      <a:pt x="35" y="274"/>
                    </a:lnTo>
                    <a:lnTo>
                      <a:pt x="35" y="275"/>
                    </a:lnTo>
                    <a:lnTo>
                      <a:pt x="34" y="276"/>
                    </a:lnTo>
                    <a:lnTo>
                      <a:pt x="34" y="278"/>
                    </a:lnTo>
                    <a:lnTo>
                      <a:pt x="34" y="279"/>
                    </a:lnTo>
                    <a:lnTo>
                      <a:pt x="34" y="280"/>
                    </a:lnTo>
                    <a:lnTo>
                      <a:pt x="34" y="283"/>
                    </a:lnTo>
                    <a:lnTo>
                      <a:pt x="35" y="285"/>
                    </a:lnTo>
                    <a:lnTo>
                      <a:pt x="35" y="287"/>
                    </a:lnTo>
                    <a:lnTo>
                      <a:pt x="36" y="287"/>
                    </a:lnTo>
                    <a:lnTo>
                      <a:pt x="36" y="288"/>
                    </a:lnTo>
                    <a:lnTo>
                      <a:pt x="38" y="289"/>
                    </a:lnTo>
                    <a:lnTo>
                      <a:pt x="39" y="290"/>
                    </a:lnTo>
                    <a:lnTo>
                      <a:pt x="41" y="290"/>
                    </a:lnTo>
                    <a:lnTo>
                      <a:pt x="44" y="290"/>
                    </a:lnTo>
                    <a:lnTo>
                      <a:pt x="45" y="290"/>
                    </a:lnTo>
                    <a:lnTo>
                      <a:pt x="46" y="289"/>
                    </a:lnTo>
                    <a:lnTo>
                      <a:pt x="48" y="289"/>
                    </a:lnTo>
                    <a:lnTo>
                      <a:pt x="50" y="288"/>
                    </a:lnTo>
                    <a:lnTo>
                      <a:pt x="52" y="288"/>
                    </a:lnTo>
                    <a:lnTo>
                      <a:pt x="54" y="288"/>
                    </a:lnTo>
                    <a:lnTo>
                      <a:pt x="57" y="287"/>
                    </a:lnTo>
                    <a:lnTo>
                      <a:pt x="58" y="287"/>
                    </a:lnTo>
                    <a:lnTo>
                      <a:pt x="60" y="287"/>
                    </a:lnTo>
                    <a:lnTo>
                      <a:pt x="62" y="287"/>
                    </a:lnTo>
                    <a:lnTo>
                      <a:pt x="63" y="288"/>
                    </a:lnTo>
                    <a:lnTo>
                      <a:pt x="64" y="288"/>
                    </a:lnTo>
                    <a:lnTo>
                      <a:pt x="64" y="287"/>
                    </a:lnTo>
                    <a:lnTo>
                      <a:pt x="65" y="287"/>
                    </a:lnTo>
                    <a:lnTo>
                      <a:pt x="67" y="285"/>
                    </a:lnTo>
                    <a:lnTo>
                      <a:pt x="67" y="284"/>
                    </a:lnTo>
                    <a:lnTo>
                      <a:pt x="64" y="280"/>
                    </a:lnTo>
                    <a:lnTo>
                      <a:pt x="63" y="279"/>
                    </a:lnTo>
                    <a:lnTo>
                      <a:pt x="63" y="278"/>
                    </a:lnTo>
                    <a:lnTo>
                      <a:pt x="63" y="274"/>
                    </a:lnTo>
                    <a:lnTo>
                      <a:pt x="62" y="273"/>
                    </a:lnTo>
                    <a:lnTo>
                      <a:pt x="60" y="271"/>
                    </a:lnTo>
                    <a:lnTo>
                      <a:pt x="62" y="269"/>
                    </a:lnTo>
                    <a:lnTo>
                      <a:pt x="60" y="268"/>
                    </a:lnTo>
                    <a:lnTo>
                      <a:pt x="60" y="264"/>
                    </a:lnTo>
                    <a:lnTo>
                      <a:pt x="62" y="264"/>
                    </a:lnTo>
                    <a:lnTo>
                      <a:pt x="63" y="265"/>
                    </a:lnTo>
                    <a:lnTo>
                      <a:pt x="65" y="268"/>
                    </a:lnTo>
                    <a:lnTo>
                      <a:pt x="67" y="268"/>
                    </a:lnTo>
                    <a:lnTo>
                      <a:pt x="68" y="268"/>
                    </a:lnTo>
                    <a:lnTo>
                      <a:pt x="69" y="268"/>
                    </a:lnTo>
                    <a:lnTo>
                      <a:pt x="72" y="268"/>
                    </a:lnTo>
                    <a:lnTo>
                      <a:pt x="73" y="269"/>
                    </a:lnTo>
                    <a:lnTo>
                      <a:pt x="74" y="269"/>
                    </a:lnTo>
                    <a:lnTo>
                      <a:pt x="76" y="268"/>
                    </a:lnTo>
                    <a:lnTo>
                      <a:pt x="77" y="268"/>
                    </a:lnTo>
                    <a:lnTo>
                      <a:pt x="77" y="265"/>
                    </a:lnTo>
                    <a:lnTo>
                      <a:pt x="76" y="265"/>
                    </a:lnTo>
                    <a:lnTo>
                      <a:pt x="74" y="264"/>
                    </a:lnTo>
                    <a:lnTo>
                      <a:pt x="73" y="262"/>
                    </a:lnTo>
                    <a:lnTo>
                      <a:pt x="74" y="261"/>
                    </a:lnTo>
                    <a:lnTo>
                      <a:pt x="76" y="261"/>
                    </a:lnTo>
                    <a:lnTo>
                      <a:pt x="78" y="261"/>
                    </a:lnTo>
                    <a:lnTo>
                      <a:pt x="78" y="260"/>
                    </a:lnTo>
                    <a:lnTo>
                      <a:pt x="79" y="260"/>
                    </a:lnTo>
                    <a:lnTo>
                      <a:pt x="81" y="260"/>
                    </a:lnTo>
                    <a:lnTo>
                      <a:pt x="79" y="257"/>
                    </a:lnTo>
                    <a:lnTo>
                      <a:pt x="79" y="256"/>
                    </a:lnTo>
                    <a:lnTo>
                      <a:pt x="81" y="254"/>
                    </a:lnTo>
                    <a:lnTo>
                      <a:pt x="83" y="251"/>
                    </a:lnTo>
                    <a:lnTo>
                      <a:pt x="86" y="250"/>
                    </a:lnTo>
                    <a:lnTo>
                      <a:pt x="88" y="249"/>
                    </a:lnTo>
                    <a:lnTo>
                      <a:pt x="90" y="247"/>
                    </a:lnTo>
                    <a:lnTo>
                      <a:pt x="90" y="246"/>
                    </a:lnTo>
                    <a:lnTo>
                      <a:pt x="91" y="245"/>
                    </a:lnTo>
                    <a:lnTo>
                      <a:pt x="90" y="241"/>
                    </a:lnTo>
                    <a:lnTo>
                      <a:pt x="90" y="240"/>
                    </a:lnTo>
                    <a:lnTo>
                      <a:pt x="88" y="238"/>
                    </a:lnTo>
                    <a:lnTo>
                      <a:pt x="87" y="236"/>
                    </a:lnTo>
                    <a:lnTo>
                      <a:pt x="86" y="236"/>
                    </a:lnTo>
                    <a:lnTo>
                      <a:pt x="86" y="233"/>
                    </a:lnTo>
                    <a:lnTo>
                      <a:pt x="86" y="231"/>
                    </a:lnTo>
                    <a:lnTo>
                      <a:pt x="87" y="228"/>
                    </a:lnTo>
                    <a:lnTo>
                      <a:pt x="90" y="226"/>
                    </a:lnTo>
                    <a:lnTo>
                      <a:pt x="91" y="226"/>
                    </a:lnTo>
                    <a:lnTo>
                      <a:pt x="92" y="224"/>
                    </a:lnTo>
                    <a:lnTo>
                      <a:pt x="92" y="223"/>
                    </a:lnTo>
                    <a:lnTo>
                      <a:pt x="90" y="223"/>
                    </a:lnTo>
                    <a:lnTo>
                      <a:pt x="88" y="223"/>
                    </a:lnTo>
                    <a:lnTo>
                      <a:pt x="87" y="221"/>
                    </a:lnTo>
                    <a:lnTo>
                      <a:pt x="86" y="221"/>
                    </a:lnTo>
                    <a:lnTo>
                      <a:pt x="83" y="221"/>
                    </a:lnTo>
                    <a:lnTo>
                      <a:pt x="83" y="219"/>
                    </a:lnTo>
                    <a:lnTo>
                      <a:pt x="83" y="218"/>
                    </a:lnTo>
                    <a:lnTo>
                      <a:pt x="86" y="218"/>
                    </a:lnTo>
                    <a:lnTo>
                      <a:pt x="86" y="217"/>
                    </a:lnTo>
                    <a:lnTo>
                      <a:pt x="87" y="217"/>
                    </a:lnTo>
                    <a:lnTo>
                      <a:pt x="86" y="214"/>
                    </a:lnTo>
                    <a:lnTo>
                      <a:pt x="82" y="216"/>
                    </a:lnTo>
                    <a:lnTo>
                      <a:pt x="81" y="216"/>
                    </a:lnTo>
                    <a:lnTo>
                      <a:pt x="79" y="214"/>
                    </a:lnTo>
                    <a:lnTo>
                      <a:pt x="78" y="212"/>
                    </a:lnTo>
                    <a:lnTo>
                      <a:pt x="76" y="212"/>
                    </a:lnTo>
                    <a:lnTo>
                      <a:pt x="74" y="212"/>
                    </a:lnTo>
                    <a:lnTo>
                      <a:pt x="73" y="210"/>
                    </a:lnTo>
                    <a:lnTo>
                      <a:pt x="69" y="212"/>
                    </a:lnTo>
                    <a:lnTo>
                      <a:pt x="68" y="212"/>
                    </a:lnTo>
                    <a:lnTo>
                      <a:pt x="67" y="209"/>
                    </a:lnTo>
                    <a:lnTo>
                      <a:pt x="65" y="208"/>
                    </a:lnTo>
                    <a:lnTo>
                      <a:pt x="64" y="205"/>
                    </a:lnTo>
                    <a:lnTo>
                      <a:pt x="64" y="203"/>
                    </a:lnTo>
                    <a:lnTo>
                      <a:pt x="64" y="202"/>
                    </a:lnTo>
                    <a:lnTo>
                      <a:pt x="64" y="200"/>
                    </a:lnTo>
                    <a:lnTo>
                      <a:pt x="62" y="200"/>
                    </a:lnTo>
                    <a:lnTo>
                      <a:pt x="62" y="199"/>
                    </a:lnTo>
                    <a:lnTo>
                      <a:pt x="63" y="199"/>
                    </a:lnTo>
                    <a:lnTo>
                      <a:pt x="63" y="198"/>
                    </a:lnTo>
                    <a:lnTo>
                      <a:pt x="64" y="197"/>
                    </a:lnTo>
                    <a:lnTo>
                      <a:pt x="64" y="195"/>
                    </a:lnTo>
                    <a:lnTo>
                      <a:pt x="65" y="191"/>
                    </a:lnTo>
                    <a:lnTo>
                      <a:pt x="67" y="189"/>
                    </a:lnTo>
                    <a:lnTo>
                      <a:pt x="68" y="188"/>
                    </a:lnTo>
                    <a:lnTo>
                      <a:pt x="67" y="185"/>
                    </a:lnTo>
                    <a:lnTo>
                      <a:pt x="65" y="185"/>
                    </a:lnTo>
                    <a:lnTo>
                      <a:pt x="63" y="184"/>
                    </a:lnTo>
                    <a:lnTo>
                      <a:pt x="62" y="184"/>
                    </a:lnTo>
                    <a:lnTo>
                      <a:pt x="62" y="183"/>
                    </a:lnTo>
                    <a:lnTo>
                      <a:pt x="60" y="183"/>
                    </a:lnTo>
                    <a:lnTo>
                      <a:pt x="59" y="183"/>
                    </a:lnTo>
                    <a:lnTo>
                      <a:pt x="57" y="183"/>
                    </a:lnTo>
                    <a:lnTo>
                      <a:pt x="54" y="183"/>
                    </a:lnTo>
                    <a:lnTo>
                      <a:pt x="54" y="181"/>
                    </a:lnTo>
                    <a:lnTo>
                      <a:pt x="54" y="180"/>
                    </a:lnTo>
                    <a:lnTo>
                      <a:pt x="57" y="179"/>
                    </a:lnTo>
                    <a:lnTo>
                      <a:pt x="59" y="176"/>
                    </a:lnTo>
                    <a:lnTo>
                      <a:pt x="60" y="175"/>
                    </a:lnTo>
                    <a:lnTo>
                      <a:pt x="60" y="174"/>
                    </a:lnTo>
                    <a:lnTo>
                      <a:pt x="62" y="172"/>
                    </a:lnTo>
                    <a:lnTo>
                      <a:pt x="60" y="172"/>
                    </a:lnTo>
                    <a:lnTo>
                      <a:pt x="58" y="171"/>
                    </a:lnTo>
                    <a:lnTo>
                      <a:pt x="57" y="171"/>
                    </a:lnTo>
                    <a:lnTo>
                      <a:pt x="53" y="171"/>
                    </a:lnTo>
                    <a:lnTo>
                      <a:pt x="52" y="170"/>
                    </a:lnTo>
                    <a:lnTo>
                      <a:pt x="50" y="171"/>
                    </a:lnTo>
                    <a:lnTo>
                      <a:pt x="49" y="170"/>
                    </a:lnTo>
                    <a:lnTo>
                      <a:pt x="50" y="166"/>
                    </a:lnTo>
                    <a:lnTo>
                      <a:pt x="50" y="165"/>
                    </a:lnTo>
                    <a:lnTo>
                      <a:pt x="52" y="166"/>
                    </a:lnTo>
                    <a:lnTo>
                      <a:pt x="54" y="166"/>
                    </a:lnTo>
                    <a:lnTo>
                      <a:pt x="57" y="166"/>
                    </a:lnTo>
                    <a:lnTo>
                      <a:pt x="58" y="166"/>
                    </a:lnTo>
                    <a:lnTo>
                      <a:pt x="58" y="165"/>
                    </a:lnTo>
                    <a:lnTo>
                      <a:pt x="59" y="164"/>
                    </a:lnTo>
                    <a:lnTo>
                      <a:pt x="62" y="160"/>
                    </a:lnTo>
                    <a:lnTo>
                      <a:pt x="63" y="160"/>
                    </a:lnTo>
                    <a:lnTo>
                      <a:pt x="64" y="159"/>
                    </a:lnTo>
                    <a:lnTo>
                      <a:pt x="65" y="157"/>
                    </a:lnTo>
                    <a:lnTo>
                      <a:pt x="65" y="152"/>
                    </a:lnTo>
                    <a:lnTo>
                      <a:pt x="63" y="151"/>
                    </a:lnTo>
                    <a:lnTo>
                      <a:pt x="60" y="147"/>
                    </a:lnTo>
                    <a:lnTo>
                      <a:pt x="60" y="146"/>
                    </a:lnTo>
                    <a:lnTo>
                      <a:pt x="63" y="142"/>
                    </a:lnTo>
                    <a:lnTo>
                      <a:pt x="63" y="141"/>
                    </a:lnTo>
                    <a:lnTo>
                      <a:pt x="64" y="141"/>
                    </a:lnTo>
                    <a:lnTo>
                      <a:pt x="64" y="137"/>
                    </a:lnTo>
                    <a:lnTo>
                      <a:pt x="64" y="136"/>
                    </a:lnTo>
                    <a:lnTo>
                      <a:pt x="64" y="134"/>
                    </a:lnTo>
                    <a:lnTo>
                      <a:pt x="62" y="132"/>
                    </a:lnTo>
                    <a:lnTo>
                      <a:pt x="60" y="128"/>
                    </a:lnTo>
                    <a:lnTo>
                      <a:pt x="60" y="126"/>
                    </a:lnTo>
                    <a:lnTo>
                      <a:pt x="60" y="124"/>
                    </a:lnTo>
                    <a:lnTo>
                      <a:pt x="59" y="123"/>
                    </a:lnTo>
                    <a:lnTo>
                      <a:pt x="58" y="123"/>
                    </a:lnTo>
                    <a:lnTo>
                      <a:pt x="57" y="123"/>
                    </a:lnTo>
                    <a:lnTo>
                      <a:pt x="58" y="122"/>
                    </a:lnTo>
                    <a:lnTo>
                      <a:pt x="58" y="121"/>
                    </a:lnTo>
                    <a:lnTo>
                      <a:pt x="60" y="117"/>
                    </a:lnTo>
                    <a:lnTo>
                      <a:pt x="62" y="114"/>
                    </a:lnTo>
                    <a:lnTo>
                      <a:pt x="62" y="113"/>
                    </a:lnTo>
                    <a:lnTo>
                      <a:pt x="62" y="112"/>
                    </a:lnTo>
                    <a:lnTo>
                      <a:pt x="63" y="110"/>
                    </a:lnTo>
                    <a:lnTo>
                      <a:pt x="62" y="109"/>
                    </a:lnTo>
                    <a:lnTo>
                      <a:pt x="60" y="109"/>
                    </a:lnTo>
                    <a:lnTo>
                      <a:pt x="59" y="108"/>
                    </a:lnTo>
                    <a:lnTo>
                      <a:pt x="58" y="105"/>
                    </a:lnTo>
                    <a:lnTo>
                      <a:pt x="57" y="102"/>
                    </a:lnTo>
                    <a:lnTo>
                      <a:pt x="54" y="99"/>
                    </a:lnTo>
                    <a:lnTo>
                      <a:pt x="52" y="96"/>
                    </a:lnTo>
                    <a:lnTo>
                      <a:pt x="50" y="95"/>
                    </a:lnTo>
                    <a:lnTo>
                      <a:pt x="50" y="94"/>
                    </a:lnTo>
                    <a:lnTo>
                      <a:pt x="49" y="90"/>
                    </a:lnTo>
                    <a:lnTo>
                      <a:pt x="49" y="88"/>
                    </a:lnTo>
                    <a:lnTo>
                      <a:pt x="49" y="85"/>
                    </a:lnTo>
                    <a:lnTo>
                      <a:pt x="48" y="83"/>
                    </a:lnTo>
                    <a:lnTo>
                      <a:pt x="46" y="81"/>
                    </a:lnTo>
                    <a:lnTo>
                      <a:pt x="45" y="79"/>
                    </a:lnTo>
                    <a:lnTo>
                      <a:pt x="45" y="76"/>
                    </a:lnTo>
                    <a:lnTo>
                      <a:pt x="46" y="75"/>
                    </a:lnTo>
                    <a:lnTo>
                      <a:pt x="46" y="71"/>
                    </a:lnTo>
                    <a:lnTo>
                      <a:pt x="48" y="69"/>
                    </a:lnTo>
                    <a:lnTo>
                      <a:pt x="49" y="67"/>
                    </a:lnTo>
                    <a:lnTo>
                      <a:pt x="49" y="64"/>
                    </a:lnTo>
                    <a:lnTo>
                      <a:pt x="49" y="62"/>
                    </a:lnTo>
                    <a:lnTo>
                      <a:pt x="49" y="61"/>
                    </a:lnTo>
                    <a:lnTo>
                      <a:pt x="46" y="57"/>
                    </a:lnTo>
                    <a:lnTo>
                      <a:pt x="46" y="55"/>
                    </a:lnTo>
                    <a:lnTo>
                      <a:pt x="46" y="53"/>
                    </a:lnTo>
                    <a:lnTo>
                      <a:pt x="48" y="51"/>
                    </a:lnTo>
                    <a:lnTo>
                      <a:pt x="46" y="48"/>
                    </a:lnTo>
                    <a:lnTo>
                      <a:pt x="48" y="45"/>
                    </a:lnTo>
                    <a:lnTo>
                      <a:pt x="46" y="42"/>
                    </a:lnTo>
                    <a:lnTo>
                      <a:pt x="48" y="42"/>
                    </a:lnTo>
                    <a:lnTo>
                      <a:pt x="49" y="42"/>
                    </a:lnTo>
                    <a:lnTo>
                      <a:pt x="49" y="41"/>
                    </a:lnTo>
                    <a:lnTo>
                      <a:pt x="52" y="41"/>
                    </a:lnTo>
                    <a:lnTo>
                      <a:pt x="53" y="39"/>
                    </a:lnTo>
                    <a:lnTo>
                      <a:pt x="54" y="33"/>
                    </a:lnTo>
                    <a:lnTo>
                      <a:pt x="57" y="32"/>
                    </a:lnTo>
                    <a:lnTo>
                      <a:pt x="57" y="31"/>
                    </a:lnTo>
                    <a:lnTo>
                      <a:pt x="57" y="27"/>
                    </a:lnTo>
                    <a:lnTo>
                      <a:pt x="57" y="26"/>
                    </a:lnTo>
                    <a:lnTo>
                      <a:pt x="57" y="24"/>
                    </a:lnTo>
                    <a:lnTo>
                      <a:pt x="54" y="23"/>
                    </a:lnTo>
                    <a:lnTo>
                      <a:pt x="54" y="22"/>
                    </a:lnTo>
                    <a:lnTo>
                      <a:pt x="54" y="20"/>
                    </a:lnTo>
                    <a:lnTo>
                      <a:pt x="54" y="19"/>
                    </a:lnTo>
                    <a:lnTo>
                      <a:pt x="54" y="17"/>
                    </a:lnTo>
                    <a:lnTo>
                      <a:pt x="54" y="15"/>
                    </a:lnTo>
                    <a:lnTo>
                      <a:pt x="54" y="13"/>
                    </a:lnTo>
                    <a:lnTo>
                      <a:pt x="53" y="13"/>
                    </a:lnTo>
                    <a:lnTo>
                      <a:pt x="52" y="13"/>
                    </a:lnTo>
                    <a:lnTo>
                      <a:pt x="50" y="12"/>
                    </a:lnTo>
                    <a:lnTo>
                      <a:pt x="50" y="10"/>
                    </a:lnTo>
                    <a:lnTo>
                      <a:pt x="52" y="10"/>
                    </a:lnTo>
                    <a:lnTo>
                      <a:pt x="52" y="9"/>
                    </a:lnTo>
                    <a:lnTo>
                      <a:pt x="52" y="8"/>
                    </a:lnTo>
                    <a:lnTo>
                      <a:pt x="52" y="7"/>
                    </a:lnTo>
                    <a:lnTo>
                      <a:pt x="52" y="4"/>
                    </a:lnTo>
                    <a:lnTo>
                      <a:pt x="52" y="3"/>
                    </a:lnTo>
                    <a:lnTo>
                      <a:pt x="54" y="1"/>
                    </a:lnTo>
                    <a:lnTo>
                      <a:pt x="58" y="1"/>
                    </a:lnTo>
                    <a:lnTo>
                      <a:pt x="60" y="1"/>
                    </a:lnTo>
                    <a:lnTo>
                      <a:pt x="63" y="1"/>
                    </a:lnTo>
                    <a:lnTo>
                      <a:pt x="65" y="0"/>
                    </a:lnTo>
                    <a:lnTo>
                      <a:pt x="68" y="0"/>
                    </a:lnTo>
                    <a:lnTo>
                      <a:pt x="73" y="0"/>
                    </a:lnTo>
                    <a:lnTo>
                      <a:pt x="73" y="4"/>
                    </a:lnTo>
                    <a:lnTo>
                      <a:pt x="73" y="7"/>
                    </a:lnTo>
                    <a:lnTo>
                      <a:pt x="73" y="10"/>
                    </a:lnTo>
                    <a:lnTo>
                      <a:pt x="73" y="13"/>
                    </a:lnTo>
                    <a:lnTo>
                      <a:pt x="73" y="15"/>
                    </a:lnTo>
                    <a:lnTo>
                      <a:pt x="78" y="17"/>
                    </a:lnTo>
                    <a:lnTo>
                      <a:pt x="79" y="17"/>
                    </a:lnTo>
                    <a:lnTo>
                      <a:pt x="83" y="17"/>
                    </a:lnTo>
                    <a:lnTo>
                      <a:pt x="87" y="17"/>
                    </a:lnTo>
                    <a:lnTo>
                      <a:pt x="90" y="17"/>
                    </a:lnTo>
                    <a:lnTo>
                      <a:pt x="93" y="17"/>
                    </a:lnTo>
                    <a:lnTo>
                      <a:pt x="96" y="15"/>
                    </a:lnTo>
                    <a:lnTo>
                      <a:pt x="98" y="15"/>
                    </a:lnTo>
                    <a:lnTo>
                      <a:pt x="105" y="12"/>
                    </a:lnTo>
                    <a:lnTo>
                      <a:pt x="107" y="10"/>
                    </a:lnTo>
                    <a:lnTo>
                      <a:pt x="112" y="9"/>
                    </a:lnTo>
                    <a:lnTo>
                      <a:pt x="114" y="8"/>
                    </a:lnTo>
                    <a:lnTo>
                      <a:pt x="117" y="8"/>
                    </a:lnTo>
                    <a:lnTo>
                      <a:pt x="121" y="7"/>
                    </a:lnTo>
                    <a:lnTo>
                      <a:pt x="123" y="7"/>
                    </a:lnTo>
                    <a:lnTo>
                      <a:pt x="125" y="7"/>
                    </a:lnTo>
                    <a:lnTo>
                      <a:pt x="129" y="7"/>
                    </a:lnTo>
                    <a:lnTo>
                      <a:pt x="133" y="7"/>
                    </a:lnTo>
                    <a:lnTo>
                      <a:pt x="136" y="7"/>
                    </a:lnTo>
                    <a:lnTo>
                      <a:pt x="145" y="8"/>
                    </a:lnTo>
                    <a:lnTo>
                      <a:pt x="149" y="9"/>
                    </a:lnTo>
                    <a:lnTo>
                      <a:pt x="154" y="10"/>
                    </a:lnTo>
                    <a:lnTo>
                      <a:pt x="158" y="12"/>
                    </a:lnTo>
                    <a:lnTo>
                      <a:pt x="161" y="12"/>
                    </a:lnTo>
                    <a:lnTo>
                      <a:pt x="163" y="13"/>
                    </a:lnTo>
                    <a:lnTo>
                      <a:pt x="167" y="15"/>
                    </a:lnTo>
                    <a:lnTo>
                      <a:pt x="169" y="15"/>
                    </a:lnTo>
                    <a:lnTo>
                      <a:pt x="173" y="17"/>
                    </a:lnTo>
                    <a:lnTo>
                      <a:pt x="178" y="17"/>
                    </a:lnTo>
                    <a:lnTo>
                      <a:pt x="180" y="18"/>
                    </a:lnTo>
                    <a:lnTo>
                      <a:pt x="183" y="18"/>
                    </a:lnTo>
                    <a:lnTo>
                      <a:pt x="186" y="19"/>
                    </a:lnTo>
                    <a:lnTo>
                      <a:pt x="190" y="19"/>
                    </a:lnTo>
                    <a:lnTo>
                      <a:pt x="192" y="20"/>
                    </a:lnTo>
                    <a:lnTo>
                      <a:pt x="195" y="22"/>
                    </a:lnTo>
                    <a:lnTo>
                      <a:pt x="197" y="24"/>
                    </a:lnTo>
                    <a:lnTo>
                      <a:pt x="201" y="27"/>
                    </a:lnTo>
                    <a:lnTo>
                      <a:pt x="205" y="31"/>
                    </a:lnTo>
                    <a:lnTo>
                      <a:pt x="205" y="32"/>
                    </a:lnTo>
                    <a:lnTo>
                      <a:pt x="207" y="34"/>
                    </a:lnTo>
                    <a:lnTo>
                      <a:pt x="210" y="36"/>
                    </a:lnTo>
                    <a:lnTo>
                      <a:pt x="214" y="42"/>
                    </a:lnTo>
                    <a:lnTo>
                      <a:pt x="216" y="46"/>
                    </a:lnTo>
                    <a:lnTo>
                      <a:pt x="220" y="50"/>
                    </a:lnTo>
                    <a:lnTo>
                      <a:pt x="224" y="53"/>
                    </a:lnTo>
                    <a:lnTo>
                      <a:pt x="228" y="56"/>
                    </a:lnTo>
                    <a:lnTo>
                      <a:pt x="230" y="61"/>
                    </a:lnTo>
                    <a:lnTo>
                      <a:pt x="234" y="65"/>
                    </a:lnTo>
                    <a:lnTo>
                      <a:pt x="235" y="66"/>
                    </a:lnTo>
                    <a:lnTo>
                      <a:pt x="237" y="67"/>
                    </a:lnTo>
                    <a:lnTo>
                      <a:pt x="239" y="70"/>
                    </a:lnTo>
                    <a:lnTo>
                      <a:pt x="240" y="71"/>
                    </a:lnTo>
                    <a:lnTo>
                      <a:pt x="243" y="72"/>
                    </a:lnTo>
                    <a:lnTo>
                      <a:pt x="244" y="76"/>
                    </a:lnTo>
                    <a:lnTo>
                      <a:pt x="245" y="77"/>
                    </a:lnTo>
                    <a:lnTo>
                      <a:pt x="245" y="80"/>
                    </a:lnTo>
                    <a:lnTo>
                      <a:pt x="247" y="84"/>
                    </a:lnTo>
                    <a:lnTo>
                      <a:pt x="247" y="88"/>
                    </a:lnTo>
                    <a:lnTo>
                      <a:pt x="249" y="90"/>
                    </a:lnTo>
                    <a:lnTo>
                      <a:pt x="249" y="91"/>
                    </a:lnTo>
                    <a:lnTo>
                      <a:pt x="252" y="98"/>
                    </a:lnTo>
                    <a:lnTo>
                      <a:pt x="253" y="100"/>
                    </a:lnTo>
                    <a:lnTo>
                      <a:pt x="254" y="105"/>
                    </a:lnTo>
                    <a:lnTo>
                      <a:pt x="254" y="110"/>
                    </a:lnTo>
                    <a:lnTo>
                      <a:pt x="254" y="113"/>
                    </a:lnTo>
                    <a:lnTo>
                      <a:pt x="256" y="119"/>
                    </a:lnTo>
                    <a:lnTo>
                      <a:pt x="256" y="121"/>
                    </a:lnTo>
                    <a:lnTo>
                      <a:pt x="257" y="123"/>
                    </a:lnTo>
                    <a:lnTo>
                      <a:pt x="257" y="127"/>
                    </a:lnTo>
                    <a:lnTo>
                      <a:pt x="258" y="128"/>
                    </a:lnTo>
                    <a:lnTo>
                      <a:pt x="258" y="131"/>
                    </a:lnTo>
                    <a:lnTo>
                      <a:pt x="258" y="134"/>
                    </a:lnTo>
                    <a:lnTo>
                      <a:pt x="259" y="138"/>
                    </a:lnTo>
                    <a:lnTo>
                      <a:pt x="261" y="142"/>
                    </a:lnTo>
                    <a:lnTo>
                      <a:pt x="261" y="143"/>
                    </a:lnTo>
                    <a:lnTo>
                      <a:pt x="261" y="146"/>
                    </a:lnTo>
                    <a:lnTo>
                      <a:pt x="262" y="150"/>
                    </a:lnTo>
                    <a:lnTo>
                      <a:pt x="264" y="151"/>
                    </a:lnTo>
                    <a:lnTo>
                      <a:pt x="266" y="153"/>
                    </a:lnTo>
                    <a:lnTo>
                      <a:pt x="267" y="156"/>
                    </a:lnTo>
                    <a:lnTo>
                      <a:pt x="267" y="157"/>
                    </a:lnTo>
                    <a:lnTo>
                      <a:pt x="266" y="160"/>
                    </a:lnTo>
                    <a:lnTo>
                      <a:pt x="267" y="165"/>
                    </a:lnTo>
                    <a:lnTo>
                      <a:pt x="270" y="170"/>
                    </a:lnTo>
                    <a:lnTo>
                      <a:pt x="271" y="171"/>
                    </a:lnTo>
                    <a:lnTo>
                      <a:pt x="272" y="176"/>
                    </a:lnTo>
                    <a:lnTo>
                      <a:pt x="273" y="179"/>
                    </a:lnTo>
                    <a:lnTo>
                      <a:pt x="273" y="180"/>
                    </a:lnTo>
                    <a:lnTo>
                      <a:pt x="276" y="183"/>
                    </a:lnTo>
                    <a:lnTo>
                      <a:pt x="276" y="186"/>
                    </a:lnTo>
                    <a:lnTo>
                      <a:pt x="277" y="188"/>
                    </a:lnTo>
                    <a:lnTo>
                      <a:pt x="280" y="191"/>
                    </a:lnTo>
                    <a:lnTo>
                      <a:pt x="281" y="195"/>
                    </a:lnTo>
                    <a:lnTo>
                      <a:pt x="281" y="197"/>
                    </a:lnTo>
                    <a:lnTo>
                      <a:pt x="282" y="199"/>
                    </a:lnTo>
                    <a:lnTo>
                      <a:pt x="283" y="202"/>
                    </a:lnTo>
                    <a:lnTo>
                      <a:pt x="285" y="203"/>
                    </a:lnTo>
                    <a:lnTo>
                      <a:pt x="287" y="212"/>
                    </a:lnTo>
                    <a:lnTo>
                      <a:pt x="290" y="219"/>
                    </a:lnTo>
                    <a:lnTo>
                      <a:pt x="295" y="226"/>
                    </a:lnTo>
                    <a:lnTo>
                      <a:pt x="297" y="231"/>
                    </a:lnTo>
                    <a:lnTo>
                      <a:pt x="301" y="238"/>
                    </a:lnTo>
                    <a:lnTo>
                      <a:pt x="304" y="243"/>
                    </a:lnTo>
                    <a:lnTo>
                      <a:pt x="306" y="249"/>
                    </a:lnTo>
                    <a:lnTo>
                      <a:pt x="309" y="254"/>
                    </a:lnTo>
                    <a:lnTo>
                      <a:pt x="310" y="257"/>
                    </a:lnTo>
                    <a:lnTo>
                      <a:pt x="311" y="261"/>
                    </a:lnTo>
                    <a:lnTo>
                      <a:pt x="314" y="265"/>
                    </a:lnTo>
                    <a:lnTo>
                      <a:pt x="315" y="270"/>
                    </a:lnTo>
                    <a:lnTo>
                      <a:pt x="319" y="276"/>
                    </a:lnTo>
                    <a:lnTo>
                      <a:pt x="319" y="278"/>
                    </a:lnTo>
                    <a:lnTo>
                      <a:pt x="322" y="280"/>
                    </a:lnTo>
                    <a:lnTo>
                      <a:pt x="325" y="285"/>
                    </a:lnTo>
                    <a:lnTo>
                      <a:pt x="329" y="290"/>
                    </a:lnTo>
                    <a:lnTo>
                      <a:pt x="333" y="294"/>
                    </a:lnTo>
                    <a:lnTo>
                      <a:pt x="333" y="298"/>
                    </a:lnTo>
                    <a:lnTo>
                      <a:pt x="334" y="299"/>
                    </a:lnTo>
                    <a:lnTo>
                      <a:pt x="335" y="300"/>
                    </a:lnTo>
                    <a:lnTo>
                      <a:pt x="337" y="302"/>
                    </a:lnTo>
                    <a:lnTo>
                      <a:pt x="341" y="304"/>
                    </a:lnTo>
                    <a:lnTo>
                      <a:pt x="342" y="30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6" name="Freeform 256">
                <a:extLst>
                  <a:ext uri="{FF2B5EF4-FFF2-40B4-BE49-F238E27FC236}">
                    <a16:creationId xmlns:a16="http://schemas.microsoft.com/office/drawing/2014/main" id="{41819893-91EB-47E1-9E66-1FC4D8392CFF}"/>
                  </a:ext>
                </a:extLst>
              </p:cNvPr>
              <p:cNvSpPr>
                <a:spLocks/>
              </p:cNvSpPr>
              <p:nvPr/>
            </p:nvSpPr>
            <p:spPr bwMode="auto">
              <a:xfrm>
                <a:off x="7473950" y="3365501"/>
                <a:ext cx="669925" cy="1879600"/>
              </a:xfrm>
              <a:custGeom>
                <a:avLst/>
                <a:gdLst>
                  <a:gd name="T0" fmla="*/ 110 w 422"/>
                  <a:gd name="T1" fmla="*/ 26 h 1184"/>
                  <a:gd name="T2" fmla="*/ 142 w 422"/>
                  <a:gd name="T3" fmla="*/ 19 h 1184"/>
                  <a:gd name="T4" fmla="*/ 170 w 422"/>
                  <a:gd name="T5" fmla="*/ 58 h 1184"/>
                  <a:gd name="T6" fmla="*/ 181 w 422"/>
                  <a:gd name="T7" fmla="*/ 20 h 1184"/>
                  <a:gd name="T8" fmla="*/ 213 w 422"/>
                  <a:gd name="T9" fmla="*/ 38 h 1184"/>
                  <a:gd name="T10" fmla="*/ 214 w 422"/>
                  <a:gd name="T11" fmla="*/ 74 h 1184"/>
                  <a:gd name="T12" fmla="*/ 223 w 422"/>
                  <a:gd name="T13" fmla="*/ 112 h 1184"/>
                  <a:gd name="T14" fmla="*/ 232 w 422"/>
                  <a:gd name="T15" fmla="*/ 154 h 1184"/>
                  <a:gd name="T16" fmla="*/ 238 w 422"/>
                  <a:gd name="T17" fmla="*/ 178 h 1184"/>
                  <a:gd name="T18" fmla="*/ 248 w 422"/>
                  <a:gd name="T19" fmla="*/ 200 h 1184"/>
                  <a:gd name="T20" fmla="*/ 252 w 422"/>
                  <a:gd name="T21" fmla="*/ 231 h 1184"/>
                  <a:gd name="T22" fmla="*/ 266 w 422"/>
                  <a:gd name="T23" fmla="*/ 249 h 1184"/>
                  <a:gd name="T24" fmla="*/ 270 w 422"/>
                  <a:gd name="T25" fmla="*/ 292 h 1184"/>
                  <a:gd name="T26" fmla="*/ 265 w 422"/>
                  <a:gd name="T27" fmla="*/ 321 h 1184"/>
                  <a:gd name="T28" fmla="*/ 253 w 422"/>
                  <a:gd name="T29" fmla="*/ 353 h 1184"/>
                  <a:gd name="T30" fmla="*/ 258 w 422"/>
                  <a:gd name="T31" fmla="*/ 387 h 1184"/>
                  <a:gd name="T32" fmla="*/ 270 w 422"/>
                  <a:gd name="T33" fmla="*/ 415 h 1184"/>
                  <a:gd name="T34" fmla="*/ 271 w 422"/>
                  <a:gd name="T35" fmla="*/ 471 h 1184"/>
                  <a:gd name="T36" fmla="*/ 265 w 422"/>
                  <a:gd name="T37" fmla="*/ 511 h 1184"/>
                  <a:gd name="T38" fmla="*/ 290 w 422"/>
                  <a:gd name="T39" fmla="*/ 519 h 1184"/>
                  <a:gd name="T40" fmla="*/ 306 w 422"/>
                  <a:gd name="T41" fmla="*/ 533 h 1184"/>
                  <a:gd name="T42" fmla="*/ 319 w 422"/>
                  <a:gd name="T43" fmla="*/ 560 h 1184"/>
                  <a:gd name="T44" fmla="*/ 314 w 422"/>
                  <a:gd name="T45" fmla="*/ 582 h 1184"/>
                  <a:gd name="T46" fmla="*/ 324 w 422"/>
                  <a:gd name="T47" fmla="*/ 614 h 1184"/>
                  <a:gd name="T48" fmla="*/ 348 w 422"/>
                  <a:gd name="T49" fmla="*/ 664 h 1184"/>
                  <a:gd name="T50" fmla="*/ 365 w 422"/>
                  <a:gd name="T51" fmla="*/ 740 h 1184"/>
                  <a:gd name="T52" fmla="*/ 369 w 422"/>
                  <a:gd name="T53" fmla="*/ 774 h 1184"/>
                  <a:gd name="T54" fmla="*/ 377 w 422"/>
                  <a:gd name="T55" fmla="*/ 838 h 1184"/>
                  <a:gd name="T56" fmla="*/ 393 w 422"/>
                  <a:gd name="T57" fmla="*/ 903 h 1184"/>
                  <a:gd name="T58" fmla="*/ 400 w 422"/>
                  <a:gd name="T59" fmla="*/ 989 h 1184"/>
                  <a:gd name="T60" fmla="*/ 379 w 422"/>
                  <a:gd name="T61" fmla="*/ 1023 h 1184"/>
                  <a:gd name="T62" fmla="*/ 400 w 422"/>
                  <a:gd name="T63" fmla="*/ 1069 h 1184"/>
                  <a:gd name="T64" fmla="*/ 405 w 422"/>
                  <a:gd name="T65" fmla="*/ 1120 h 1184"/>
                  <a:gd name="T66" fmla="*/ 421 w 422"/>
                  <a:gd name="T67" fmla="*/ 1173 h 1184"/>
                  <a:gd name="T68" fmla="*/ 375 w 422"/>
                  <a:gd name="T69" fmla="*/ 1106 h 1184"/>
                  <a:gd name="T70" fmla="*/ 341 w 422"/>
                  <a:gd name="T71" fmla="*/ 1026 h 1184"/>
                  <a:gd name="T72" fmla="*/ 320 w 422"/>
                  <a:gd name="T73" fmla="*/ 951 h 1184"/>
                  <a:gd name="T74" fmla="*/ 253 w 422"/>
                  <a:gd name="T75" fmla="*/ 897 h 1184"/>
                  <a:gd name="T76" fmla="*/ 167 w 422"/>
                  <a:gd name="T77" fmla="*/ 897 h 1184"/>
                  <a:gd name="T78" fmla="*/ 126 w 422"/>
                  <a:gd name="T79" fmla="*/ 876 h 1184"/>
                  <a:gd name="T80" fmla="*/ 106 w 422"/>
                  <a:gd name="T81" fmla="*/ 848 h 1184"/>
                  <a:gd name="T82" fmla="*/ 128 w 422"/>
                  <a:gd name="T83" fmla="*/ 823 h 1184"/>
                  <a:gd name="T84" fmla="*/ 116 w 422"/>
                  <a:gd name="T85" fmla="*/ 788 h 1184"/>
                  <a:gd name="T86" fmla="*/ 109 w 422"/>
                  <a:gd name="T87" fmla="*/ 761 h 1184"/>
                  <a:gd name="T88" fmla="*/ 94 w 422"/>
                  <a:gd name="T89" fmla="*/ 732 h 1184"/>
                  <a:gd name="T90" fmla="*/ 71 w 422"/>
                  <a:gd name="T91" fmla="*/ 721 h 1184"/>
                  <a:gd name="T92" fmla="*/ 50 w 422"/>
                  <a:gd name="T93" fmla="*/ 740 h 1184"/>
                  <a:gd name="T94" fmla="*/ 57 w 422"/>
                  <a:gd name="T95" fmla="*/ 785 h 1184"/>
                  <a:gd name="T96" fmla="*/ 29 w 422"/>
                  <a:gd name="T97" fmla="*/ 791 h 1184"/>
                  <a:gd name="T98" fmla="*/ 19 w 422"/>
                  <a:gd name="T99" fmla="*/ 738 h 1184"/>
                  <a:gd name="T100" fmla="*/ 6 w 422"/>
                  <a:gd name="T101" fmla="*/ 696 h 1184"/>
                  <a:gd name="T102" fmla="*/ 14 w 422"/>
                  <a:gd name="T103" fmla="*/ 665 h 1184"/>
                  <a:gd name="T104" fmla="*/ 44 w 422"/>
                  <a:gd name="T105" fmla="*/ 631 h 1184"/>
                  <a:gd name="T106" fmla="*/ 26 w 422"/>
                  <a:gd name="T107" fmla="*/ 542 h 1184"/>
                  <a:gd name="T108" fmla="*/ 73 w 422"/>
                  <a:gd name="T109" fmla="*/ 529 h 1184"/>
                  <a:gd name="T110" fmla="*/ 107 w 422"/>
                  <a:gd name="T111" fmla="*/ 479 h 1184"/>
                  <a:gd name="T112" fmla="*/ 95 w 422"/>
                  <a:gd name="T113" fmla="*/ 420 h 1184"/>
                  <a:gd name="T114" fmla="*/ 137 w 422"/>
                  <a:gd name="T115" fmla="*/ 409 h 1184"/>
                  <a:gd name="T116" fmla="*/ 119 w 422"/>
                  <a:gd name="T117" fmla="*/ 357 h 1184"/>
                  <a:gd name="T118" fmla="*/ 113 w 422"/>
                  <a:gd name="T119" fmla="*/ 301 h 1184"/>
                  <a:gd name="T120" fmla="*/ 81 w 422"/>
                  <a:gd name="T121" fmla="*/ 256 h 1184"/>
                  <a:gd name="T122" fmla="*/ 94 w 422"/>
                  <a:gd name="T123" fmla="*/ 228 h 1184"/>
                  <a:gd name="T124" fmla="*/ 107 w 422"/>
                  <a:gd name="T125" fmla="*/ 15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 h="1184">
                    <a:moveTo>
                      <a:pt x="82" y="60"/>
                    </a:moveTo>
                    <a:lnTo>
                      <a:pt x="82" y="59"/>
                    </a:lnTo>
                    <a:lnTo>
                      <a:pt x="83" y="59"/>
                    </a:lnTo>
                    <a:lnTo>
                      <a:pt x="85" y="57"/>
                    </a:lnTo>
                    <a:lnTo>
                      <a:pt x="85" y="55"/>
                    </a:lnTo>
                    <a:lnTo>
                      <a:pt x="83" y="53"/>
                    </a:lnTo>
                    <a:lnTo>
                      <a:pt x="83" y="52"/>
                    </a:lnTo>
                    <a:lnTo>
                      <a:pt x="83" y="50"/>
                    </a:lnTo>
                    <a:lnTo>
                      <a:pt x="85" y="49"/>
                    </a:lnTo>
                    <a:lnTo>
                      <a:pt x="85" y="45"/>
                    </a:lnTo>
                    <a:lnTo>
                      <a:pt x="86" y="43"/>
                    </a:lnTo>
                    <a:lnTo>
                      <a:pt x="88" y="41"/>
                    </a:lnTo>
                    <a:lnTo>
                      <a:pt x="90" y="41"/>
                    </a:lnTo>
                    <a:lnTo>
                      <a:pt x="92" y="43"/>
                    </a:lnTo>
                    <a:lnTo>
                      <a:pt x="94" y="43"/>
                    </a:lnTo>
                    <a:lnTo>
                      <a:pt x="95" y="44"/>
                    </a:lnTo>
                    <a:lnTo>
                      <a:pt x="96" y="43"/>
                    </a:lnTo>
                    <a:lnTo>
                      <a:pt x="97" y="41"/>
                    </a:lnTo>
                    <a:lnTo>
                      <a:pt x="99" y="40"/>
                    </a:lnTo>
                    <a:lnTo>
                      <a:pt x="101" y="38"/>
                    </a:lnTo>
                    <a:lnTo>
                      <a:pt x="102" y="35"/>
                    </a:lnTo>
                    <a:lnTo>
                      <a:pt x="104" y="34"/>
                    </a:lnTo>
                    <a:lnTo>
                      <a:pt x="107" y="30"/>
                    </a:lnTo>
                    <a:lnTo>
                      <a:pt x="110" y="26"/>
                    </a:lnTo>
                    <a:lnTo>
                      <a:pt x="111" y="25"/>
                    </a:lnTo>
                    <a:lnTo>
                      <a:pt x="113" y="22"/>
                    </a:lnTo>
                    <a:lnTo>
                      <a:pt x="114" y="22"/>
                    </a:lnTo>
                    <a:lnTo>
                      <a:pt x="116" y="20"/>
                    </a:lnTo>
                    <a:lnTo>
                      <a:pt x="119" y="15"/>
                    </a:lnTo>
                    <a:lnTo>
                      <a:pt x="121" y="11"/>
                    </a:lnTo>
                    <a:lnTo>
                      <a:pt x="121" y="10"/>
                    </a:lnTo>
                    <a:lnTo>
                      <a:pt x="123" y="8"/>
                    </a:lnTo>
                    <a:lnTo>
                      <a:pt x="125" y="7"/>
                    </a:lnTo>
                    <a:lnTo>
                      <a:pt x="126" y="6"/>
                    </a:lnTo>
                    <a:lnTo>
                      <a:pt x="129" y="5"/>
                    </a:lnTo>
                    <a:lnTo>
                      <a:pt x="132" y="3"/>
                    </a:lnTo>
                    <a:lnTo>
                      <a:pt x="134" y="1"/>
                    </a:lnTo>
                    <a:lnTo>
                      <a:pt x="138" y="1"/>
                    </a:lnTo>
                    <a:lnTo>
                      <a:pt x="138" y="0"/>
                    </a:lnTo>
                    <a:lnTo>
                      <a:pt x="139" y="1"/>
                    </a:lnTo>
                    <a:lnTo>
                      <a:pt x="139" y="3"/>
                    </a:lnTo>
                    <a:lnTo>
                      <a:pt x="139" y="5"/>
                    </a:lnTo>
                    <a:lnTo>
                      <a:pt x="139" y="7"/>
                    </a:lnTo>
                    <a:lnTo>
                      <a:pt x="138" y="8"/>
                    </a:lnTo>
                    <a:lnTo>
                      <a:pt x="139" y="11"/>
                    </a:lnTo>
                    <a:lnTo>
                      <a:pt x="139" y="14"/>
                    </a:lnTo>
                    <a:lnTo>
                      <a:pt x="140" y="16"/>
                    </a:lnTo>
                    <a:lnTo>
                      <a:pt x="142" y="19"/>
                    </a:lnTo>
                    <a:lnTo>
                      <a:pt x="143" y="21"/>
                    </a:lnTo>
                    <a:lnTo>
                      <a:pt x="144" y="21"/>
                    </a:lnTo>
                    <a:lnTo>
                      <a:pt x="145" y="21"/>
                    </a:lnTo>
                    <a:lnTo>
                      <a:pt x="147" y="20"/>
                    </a:lnTo>
                    <a:lnTo>
                      <a:pt x="148" y="21"/>
                    </a:lnTo>
                    <a:lnTo>
                      <a:pt x="149" y="22"/>
                    </a:lnTo>
                    <a:lnTo>
                      <a:pt x="153" y="22"/>
                    </a:lnTo>
                    <a:lnTo>
                      <a:pt x="156" y="24"/>
                    </a:lnTo>
                    <a:lnTo>
                      <a:pt x="158" y="25"/>
                    </a:lnTo>
                    <a:lnTo>
                      <a:pt x="159" y="26"/>
                    </a:lnTo>
                    <a:lnTo>
                      <a:pt x="162" y="27"/>
                    </a:lnTo>
                    <a:lnTo>
                      <a:pt x="162" y="30"/>
                    </a:lnTo>
                    <a:lnTo>
                      <a:pt x="161" y="33"/>
                    </a:lnTo>
                    <a:lnTo>
                      <a:pt x="162" y="36"/>
                    </a:lnTo>
                    <a:lnTo>
                      <a:pt x="162" y="39"/>
                    </a:lnTo>
                    <a:lnTo>
                      <a:pt x="162" y="40"/>
                    </a:lnTo>
                    <a:lnTo>
                      <a:pt x="162" y="41"/>
                    </a:lnTo>
                    <a:lnTo>
                      <a:pt x="162" y="43"/>
                    </a:lnTo>
                    <a:lnTo>
                      <a:pt x="162" y="45"/>
                    </a:lnTo>
                    <a:lnTo>
                      <a:pt x="162" y="49"/>
                    </a:lnTo>
                    <a:lnTo>
                      <a:pt x="162" y="54"/>
                    </a:lnTo>
                    <a:lnTo>
                      <a:pt x="166" y="57"/>
                    </a:lnTo>
                    <a:lnTo>
                      <a:pt x="167" y="58"/>
                    </a:lnTo>
                    <a:lnTo>
                      <a:pt x="170" y="58"/>
                    </a:lnTo>
                    <a:lnTo>
                      <a:pt x="172" y="58"/>
                    </a:lnTo>
                    <a:lnTo>
                      <a:pt x="172" y="57"/>
                    </a:lnTo>
                    <a:lnTo>
                      <a:pt x="175" y="55"/>
                    </a:lnTo>
                    <a:lnTo>
                      <a:pt x="176" y="53"/>
                    </a:lnTo>
                    <a:lnTo>
                      <a:pt x="177" y="50"/>
                    </a:lnTo>
                    <a:lnTo>
                      <a:pt x="177" y="49"/>
                    </a:lnTo>
                    <a:lnTo>
                      <a:pt x="176" y="45"/>
                    </a:lnTo>
                    <a:lnTo>
                      <a:pt x="177" y="43"/>
                    </a:lnTo>
                    <a:lnTo>
                      <a:pt x="177" y="41"/>
                    </a:lnTo>
                    <a:lnTo>
                      <a:pt x="177" y="40"/>
                    </a:lnTo>
                    <a:lnTo>
                      <a:pt x="178" y="39"/>
                    </a:lnTo>
                    <a:lnTo>
                      <a:pt x="178" y="38"/>
                    </a:lnTo>
                    <a:lnTo>
                      <a:pt x="178" y="36"/>
                    </a:lnTo>
                    <a:lnTo>
                      <a:pt x="181" y="35"/>
                    </a:lnTo>
                    <a:lnTo>
                      <a:pt x="184" y="34"/>
                    </a:lnTo>
                    <a:lnTo>
                      <a:pt x="184" y="33"/>
                    </a:lnTo>
                    <a:lnTo>
                      <a:pt x="182" y="30"/>
                    </a:lnTo>
                    <a:lnTo>
                      <a:pt x="182" y="29"/>
                    </a:lnTo>
                    <a:lnTo>
                      <a:pt x="182" y="27"/>
                    </a:lnTo>
                    <a:lnTo>
                      <a:pt x="181" y="25"/>
                    </a:lnTo>
                    <a:lnTo>
                      <a:pt x="181" y="24"/>
                    </a:lnTo>
                    <a:lnTo>
                      <a:pt x="181" y="22"/>
                    </a:lnTo>
                    <a:lnTo>
                      <a:pt x="181" y="21"/>
                    </a:lnTo>
                    <a:lnTo>
                      <a:pt x="181" y="20"/>
                    </a:lnTo>
                    <a:lnTo>
                      <a:pt x="184" y="19"/>
                    </a:lnTo>
                    <a:lnTo>
                      <a:pt x="185" y="16"/>
                    </a:lnTo>
                    <a:lnTo>
                      <a:pt x="187" y="14"/>
                    </a:lnTo>
                    <a:lnTo>
                      <a:pt x="190" y="12"/>
                    </a:lnTo>
                    <a:lnTo>
                      <a:pt x="192" y="12"/>
                    </a:lnTo>
                    <a:lnTo>
                      <a:pt x="194" y="12"/>
                    </a:lnTo>
                    <a:lnTo>
                      <a:pt x="196" y="12"/>
                    </a:lnTo>
                    <a:lnTo>
                      <a:pt x="199" y="12"/>
                    </a:lnTo>
                    <a:lnTo>
                      <a:pt x="200" y="12"/>
                    </a:lnTo>
                    <a:lnTo>
                      <a:pt x="203" y="12"/>
                    </a:lnTo>
                    <a:lnTo>
                      <a:pt x="204" y="12"/>
                    </a:lnTo>
                    <a:lnTo>
                      <a:pt x="205" y="15"/>
                    </a:lnTo>
                    <a:lnTo>
                      <a:pt x="205" y="20"/>
                    </a:lnTo>
                    <a:lnTo>
                      <a:pt x="205" y="22"/>
                    </a:lnTo>
                    <a:lnTo>
                      <a:pt x="206" y="22"/>
                    </a:lnTo>
                    <a:lnTo>
                      <a:pt x="208" y="24"/>
                    </a:lnTo>
                    <a:lnTo>
                      <a:pt x="209" y="24"/>
                    </a:lnTo>
                    <a:lnTo>
                      <a:pt x="209" y="25"/>
                    </a:lnTo>
                    <a:lnTo>
                      <a:pt x="211" y="26"/>
                    </a:lnTo>
                    <a:lnTo>
                      <a:pt x="213" y="27"/>
                    </a:lnTo>
                    <a:lnTo>
                      <a:pt x="213" y="29"/>
                    </a:lnTo>
                    <a:lnTo>
                      <a:pt x="213" y="30"/>
                    </a:lnTo>
                    <a:lnTo>
                      <a:pt x="213" y="35"/>
                    </a:lnTo>
                    <a:lnTo>
                      <a:pt x="213" y="38"/>
                    </a:lnTo>
                    <a:lnTo>
                      <a:pt x="213" y="40"/>
                    </a:lnTo>
                    <a:lnTo>
                      <a:pt x="213" y="41"/>
                    </a:lnTo>
                    <a:lnTo>
                      <a:pt x="211" y="44"/>
                    </a:lnTo>
                    <a:lnTo>
                      <a:pt x="211" y="45"/>
                    </a:lnTo>
                    <a:lnTo>
                      <a:pt x="208" y="54"/>
                    </a:lnTo>
                    <a:lnTo>
                      <a:pt x="206" y="55"/>
                    </a:lnTo>
                    <a:lnTo>
                      <a:pt x="206" y="57"/>
                    </a:lnTo>
                    <a:lnTo>
                      <a:pt x="204" y="59"/>
                    </a:lnTo>
                    <a:lnTo>
                      <a:pt x="204" y="60"/>
                    </a:lnTo>
                    <a:lnTo>
                      <a:pt x="203" y="63"/>
                    </a:lnTo>
                    <a:lnTo>
                      <a:pt x="203" y="64"/>
                    </a:lnTo>
                    <a:lnTo>
                      <a:pt x="203" y="65"/>
                    </a:lnTo>
                    <a:lnTo>
                      <a:pt x="204" y="67"/>
                    </a:lnTo>
                    <a:lnTo>
                      <a:pt x="205" y="67"/>
                    </a:lnTo>
                    <a:lnTo>
                      <a:pt x="206" y="67"/>
                    </a:lnTo>
                    <a:lnTo>
                      <a:pt x="206" y="69"/>
                    </a:lnTo>
                    <a:lnTo>
                      <a:pt x="205" y="72"/>
                    </a:lnTo>
                    <a:lnTo>
                      <a:pt x="204" y="73"/>
                    </a:lnTo>
                    <a:lnTo>
                      <a:pt x="205" y="74"/>
                    </a:lnTo>
                    <a:lnTo>
                      <a:pt x="206" y="74"/>
                    </a:lnTo>
                    <a:lnTo>
                      <a:pt x="208" y="74"/>
                    </a:lnTo>
                    <a:lnTo>
                      <a:pt x="209" y="74"/>
                    </a:lnTo>
                    <a:lnTo>
                      <a:pt x="211" y="73"/>
                    </a:lnTo>
                    <a:lnTo>
                      <a:pt x="214" y="74"/>
                    </a:lnTo>
                    <a:lnTo>
                      <a:pt x="215" y="76"/>
                    </a:lnTo>
                    <a:lnTo>
                      <a:pt x="216" y="79"/>
                    </a:lnTo>
                    <a:lnTo>
                      <a:pt x="214" y="79"/>
                    </a:lnTo>
                    <a:lnTo>
                      <a:pt x="213" y="81"/>
                    </a:lnTo>
                    <a:lnTo>
                      <a:pt x="213" y="82"/>
                    </a:lnTo>
                    <a:lnTo>
                      <a:pt x="211" y="83"/>
                    </a:lnTo>
                    <a:lnTo>
                      <a:pt x="211" y="88"/>
                    </a:lnTo>
                    <a:lnTo>
                      <a:pt x="211" y="90"/>
                    </a:lnTo>
                    <a:lnTo>
                      <a:pt x="211" y="92"/>
                    </a:lnTo>
                    <a:lnTo>
                      <a:pt x="211" y="96"/>
                    </a:lnTo>
                    <a:lnTo>
                      <a:pt x="214" y="97"/>
                    </a:lnTo>
                    <a:lnTo>
                      <a:pt x="215" y="98"/>
                    </a:lnTo>
                    <a:lnTo>
                      <a:pt x="216" y="100"/>
                    </a:lnTo>
                    <a:lnTo>
                      <a:pt x="218" y="100"/>
                    </a:lnTo>
                    <a:lnTo>
                      <a:pt x="218" y="98"/>
                    </a:lnTo>
                    <a:lnTo>
                      <a:pt x="219" y="98"/>
                    </a:lnTo>
                    <a:lnTo>
                      <a:pt x="220" y="101"/>
                    </a:lnTo>
                    <a:lnTo>
                      <a:pt x="220" y="102"/>
                    </a:lnTo>
                    <a:lnTo>
                      <a:pt x="222" y="102"/>
                    </a:lnTo>
                    <a:lnTo>
                      <a:pt x="222" y="105"/>
                    </a:lnTo>
                    <a:lnTo>
                      <a:pt x="223" y="107"/>
                    </a:lnTo>
                    <a:lnTo>
                      <a:pt x="222" y="111"/>
                    </a:lnTo>
                    <a:lnTo>
                      <a:pt x="223" y="111"/>
                    </a:lnTo>
                    <a:lnTo>
                      <a:pt x="223" y="112"/>
                    </a:lnTo>
                    <a:lnTo>
                      <a:pt x="223" y="114"/>
                    </a:lnTo>
                    <a:lnTo>
                      <a:pt x="223" y="115"/>
                    </a:lnTo>
                    <a:lnTo>
                      <a:pt x="225" y="116"/>
                    </a:lnTo>
                    <a:lnTo>
                      <a:pt x="227" y="120"/>
                    </a:lnTo>
                    <a:lnTo>
                      <a:pt x="227" y="124"/>
                    </a:lnTo>
                    <a:lnTo>
                      <a:pt x="225" y="125"/>
                    </a:lnTo>
                    <a:lnTo>
                      <a:pt x="225" y="126"/>
                    </a:lnTo>
                    <a:lnTo>
                      <a:pt x="225" y="129"/>
                    </a:lnTo>
                    <a:lnTo>
                      <a:pt x="223" y="130"/>
                    </a:lnTo>
                    <a:lnTo>
                      <a:pt x="223" y="131"/>
                    </a:lnTo>
                    <a:lnTo>
                      <a:pt x="223" y="134"/>
                    </a:lnTo>
                    <a:lnTo>
                      <a:pt x="225" y="136"/>
                    </a:lnTo>
                    <a:lnTo>
                      <a:pt x="227" y="136"/>
                    </a:lnTo>
                    <a:lnTo>
                      <a:pt x="228" y="138"/>
                    </a:lnTo>
                    <a:lnTo>
                      <a:pt x="229" y="140"/>
                    </a:lnTo>
                    <a:lnTo>
                      <a:pt x="229" y="141"/>
                    </a:lnTo>
                    <a:lnTo>
                      <a:pt x="229" y="143"/>
                    </a:lnTo>
                    <a:lnTo>
                      <a:pt x="229" y="144"/>
                    </a:lnTo>
                    <a:lnTo>
                      <a:pt x="229" y="147"/>
                    </a:lnTo>
                    <a:lnTo>
                      <a:pt x="229" y="148"/>
                    </a:lnTo>
                    <a:lnTo>
                      <a:pt x="230" y="148"/>
                    </a:lnTo>
                    <a:lnTo>
                      <a:pt x="232" y="149"/>
                    </a:lnTo>
                    <a:lnTo>
                      <a:pt x="232" y="152"/>
                    </a:lnTo>
                    <a:lnTo>
                      <a:pt x="232" y="154"/>
                    </a:lnTo>
                    <a:lnTo>
                      <a:pt x="232" y="155"/>
                    </a:lnTo>
                    <a:lnTo>
                      <a:pt x="232" y="157"/>
                    </a:lnTo>
                    <a:lnTo>
                      <a:pt x="232" y="158"/>
                    </a:lnTo>
                    <a:lnTo>
                      <a:pt x="230" y="158"/>
                    </a:lnTo>
                    <a:lnTo>
                      <a:pt x="232" y="159"/>
                    </a:lnTo>
                    <a:lnTo>
                      <a:pt x="232" y="160"/>
                    </a:lnTo>
                    <a:lnTo>
                      <a:pt x="230" y="162"/>
                    </a:lnTo>
                    <a:lnTo>
                      <a:pt x="229" y="162"/>
                    </a:lnTo>
                    <a:lnTo>
                      <a:pt x="230" y="164"/>
                    </a:lnTo>
                    <a:lnTo>
                      <a:pt x="233" y="167"/>
                    </a:lnTo>
                    <a:lnTo>
                      <a:pt x="234" y="168"/>
                    </a:lnTo>
                    <a:lnTo>
                      <a:pt x="235" y="169"/>
                    </a:lnTo>
                    <a:lnTo>
                      <a:pt x="234" y="171"/>
                    </a:lnTo>
                    <a:lnTo>
                      <a:pt x="233" y="171"/>
                    </a:lnTo>
                    <a:lnTo>
                      <a:pt x="230" y="171"/>
                    </a:lnTo>
                    <a:lnTo>
                      <a:pt x="229" y="173"/>
                    </a:lnTo>
                    <a:lnTo>
                      <a:pt x="230" y="173"/>
                    </a:lnTo>
                    <a:lnTo>
                      <a:pt x="232" y="174"/>
                    </a:lnTo>
                    <a:lnTo>
                      <a:pt x="233" y="174"/>
                    </a:lnTo>
                    <a:lnTo>
                      <a:pt x="234" y="174"/>
                    </a:lnTo>
                    <a:lnTo>
                      <a:pt x="234" y="176"/>
                    </a:lnTo>
                    <a:lnTo>
                      <a:pt x="237" y="176"/>
                    </a:lnTo>
                    <a:lnTo>
                      <a:pt x="238" y="177"/>
                    </a:lnTo>
                    <a:lnTo>
                      <a:pt x="238" y="178"/>
                    </a:lnTo>
                    <a:lnTo>
                      <a:pt x="237" y="179"/>
                    </a:lnTo>
                    <a:lnTo>
                      <a:pt x="235" y="179"/>
                    </a:lnTo>
                    <a:lnTo>
                      <a:pt x="234" y="179"/>
                    </a:lnTo>
                    <a:lnTo>
                      <a:pt x="235" y="182"/>
                    </a:lnTo>
                    <a:lnTo>
                      <a:pt x="235" y="185"/>
                    </a:lnTo>
                    <a:lnTo>
                      <a:pt x="237" y="183"/>
                    </a:lnTo>
                    <a:lnTo>
                      <a:pt x="238" y="183"/>
                    </a:lnTo>
                    <a:lnTo>
                      <a:pt x="238" y="185"/>
                    </a:lnTo>
                    <a:lnTo>
                      <a:pt x="237" y="186"/>
                    </a:lnTo>
                    <a:lnTo>
                      <a:pt x="237" y="188"/>
                    </a:lnTo>
                    <a:lnTo>
                      <a:pt x="237" y="190"/>
                    </a:lnTo>
                    <a:lnTo>
                      <a:pt x="238" y="192"/>
                    </a:lnTo>
                    <a:lnTo>
                      <a:pt x="238" y="197"/>
                    </a:lnTo>
                    <a:lnTo>
                      <a:pt x="241" y="197"/>
                    </a:lnTo>
                    <a:lnTo>
                      <a:pt x="241" y="200"/>
                    </a:lnTo>
                    <a:lnTo>
                      <a:pt x="242" y="200"/>
                    </a:lnTo>
                    <a:lnTo>
                      <a:pt x="242" y="198"/>
                    </a:lnTo>
                    <a:lnTo>
                      <a:pt x="243" y="197"/>
                    </a:lnTo>
                    <a:lnTo>
                      <a:pt x="244" y="196"/>
                    </a:lnTo>
                    <a:lnTo>
                      <a:pt x="246" y="196"/>
                    </a:lnTo>
                    <a:lnTo>
                      <a:pt x="246" y="197"/>
                    </a:lnTo>
                    <a:lnTo>
                      <a:pt x="247" y="197"/>
                    </a:lnTo>
                    <a:lnTo>
                      <a:pt x="247" y="198"/>
                    </a:lnTo>
                    <a:lnTo>
                      <a:pt x="248" y="200"/>
                    </a:lnTo>
                    <a:lnTo>
                      <a:pt x="248" y="202"/>
                    </a:lnTo>
                    <a:lnTo>
                      <a:pt x="248" y="204"/>
                    </a:lnTo>
                    <a:lnTo>
                      <a:pt x="248" y="206"/>
                    </a:lnTo>
                    <a:lnTo>
                      <a:pt x="248" y="207"/>
                    </a:lnTo>
                    <a:lnTo>
                      <a:pt x="247" y="209"/>
                    </a:lnTo>
                    <a:lnTo>
                      <a:pt x="248" y="209"/>
                    </a:lnTo>
                    <a:lnTo>
                      <a:pt x="249" y="211"/>
                    </a:lnTo>
                    <a:lnTo>
                      <a:pt x="251" y="211"/>
                    </a:lnTo>
                    <a:lnTo>
                      <a:pt x="252" y="212"/>
                    </a:lnTo>
                    <a:lnTo>
                      <a:pt x="253" y="212"/>
                    </a:lnTo>
                    <a:lnTo>
                      <a:pt x="253" y="214"/>
                    </a:lnTo>
                    <a:lnTo>
                      <a:pt x="253" y="215"/>
                    </a:lnTo>
                    <a:lnTo>
                      <a:pt x="252" y="218"/>
                    </a:lnTo>
                    <a:lnTo>
                      <a:pt x="251" y="220"/>
                    </a:lnTo>
                    <a:lnTo>
                      <a:pt x="251" y="221"/>
                    </a:lnTo>
                    <a:lnTo>
                      <a:pt x="251" y="223"/>
                    </a:lnTo>
                    <a:lnTo>
                      <a:pt x="252" y="224"/>
                    </a:lnTo>
                    <a:lnTo>
                      <a:pt x="253" y="224"/>
                    </a:lnTo>
                    <a:lnTo>
                      <a:pt x="253" y="226"/>
                    </a:lnTo>
                    <a:lnTo>
                      <a:pt x="252" y="228"/>
                    </a:lnTo>
                    <a:lnTo>
                      <a:pt x="251" y="229"/>
                    </a:lnTo>
                    <a:lnTo>
                      <a:pt x="251" y="230"/>
                    </a:lnTo>
                    <a:lnTo>
                      <a:pt x="251" y="231"/>
                    </a:lnTo>
                    <a:lnTo>
                      <a:pt x="252" y="231"/>
                    </a:lnTo>
                    <a:lnTo>
                      <a:pt x="253" y="231"/>
                    </a:lnTo>
                    <a:lnTo>
                      <a:pt x="253" y="230"/>
                    </a:lnTo>
                    <a:lnTo>
                      <a:pt x="257" y="230"/>
                    </a:lnTo>
                    <a:lnTo>
                      <a:pt x="258" y="230"/>
                    </a:lnTo>
                    <a:lnTo>
                      <a:pt x="258" y="231"/>
                    </a:lnTo>
                    <a:lnTo>
                      <a:pt x="257" y="233"/>
                    </a:lnTo>
                    <a:lnTo>
                      <a:pt x="253" y="234"/>
                    </a:lnTo>
                    <a:lnTo>
                      <a:pt x="253" y="235"/>
                    </a:lnTo>
                    <a:lnTo>
                      <a:pt x="253" y="237"/>
                    </a:lnTo>
                    <a:lnTo>
                      <a:pt x="253" y="238"/>
                    </a:lnTo>
                    <a:lnTo>
                      <a:pt x="256" y="240"/>
                    </a:lnTo>
                    <a:lnTo>
                      <a:pt x="257" y="240"/>
                    </a:lnTo>
                    <a:lnTo>
                      <a:pt x="258" y="240"/>
                    </a:lnTo>
                    <a:lnTo>
                      <a:pt x="260" y="238"/>
                    </a:lnTo>
                    <a:lnTo>
                      <a:pt x="261" y="237"/>
                    </a:lnTo>
                    <a:lnTo>
                      <a:pt x="261" y="235"/>
                    </a:lnTo>
                    <a:lnTo>
                      <a:pt x="262" y="237"/>
                    </a:lnTo>
                    <a:lnTo>
                      <a:pt x="262" y="240"/>
                    </a:lnTo>
                    <a:lnTo>
                      <a:pt x="263" y="240"/>
                    </a:lnTo>
                    <a:lnTo>
                      <a:pt x="265" y="242"/>
                    </a:lnTo>
                    <a:lnTo>
                      <a:pt x="266" y="244"/>
                    </a:lnTo>
                    <a:lnTo>
                      <a:pt x="265" y="245"/>
                    </a:lnTo>
                    <a:lnTo>
                      <a:pt x="267" y="247"/>
                    </a:lnTo>
                    <a:lnTo>
                      <a:pt x="266" y="249"/>
                    </a:lnTo>
                    <a:lnTo>
                      <a:pt x="266" y="250"/>
                    </a:lnTo>
                    <a:lnTo>
                      <a:pt x="265" y="252"/>
                    </a:lnTo>
                    <a:lnTo>
                      <a:pt x="265" y="256"/>
                    </a:lnTo>
                    <a:lnTo>
                      <a:pt x="263" y="261"/>
                    </a:lnTo>
                    <a:lnTo>
                      <a:pt x="262" y="263"/>
                    </a:lnTo>
                    <a:lnTo>
                      <a:pt x="261" y="264"/>
                    </a:lnTo>
                    <a:lnTo>
                      <a:pt x="258" y="266"/>
                    </a:lnTo>
                    <a:lnTo>
                      <a:pt x="260" y="268"/>
                    </a:lnTo>
                    <a:lnTo>
                      <a:pt x="258" y="268"/>
                    </a:lnTo>
                    <a:lnTo>
                      <a:pt x="260" y="271"/>
                    </a:lnTo>
                    <a:lnTo>
                      <a:pt x="261" y="272"/>
                    </a:lnTo>
                    <a:lnTo>
                      <a:pt x="261" y="271"/>
                    </a:lnTo>
                    <a:lnTo>
                      <a:pt x="262" y="271"/>
                    </a:lnTo>
                    <a:lnTo>
                      <a:pt x="263" y="271"/>
                    </a:lnTo>
                    <a:lnTo>
                      <a:pt x="265" y="271"/>
                    </a:lnTo>
                    <a:lnTo>
                      <a:pt x="265" y="272"/>
                    </a:lnTo>
                    <a:lnTo>
                      <a:pt x="266" y="275"/>
                    </a:lnTo>
                    <a:lnTo>
                      <a:pt x="266" y="276"/>
                    </a:lnTo>
                    <a:lnTo>
                      <a:pt x="267" y="277"/>
                    </a:lnTo>
                    <a:lnTo>
                      <a:pt x="270" y="280"/>
                    </a:lnTo>
                    <a:lnTo>
                      <a:pt x="270" y="283"/>
                    </a:lnTo>
                    <a:lnTo>
                      <a:pt x="270" y="290"/>
                    </a:lnTo>
                    <a:lnTo>
                      <a:pt x="267" y="291"/>
                    </a:lnTo>
                    <a:lnTo>
                      <a:pt x="270" y="292"/>
                    </a:lnTo>
                    <a:lnTo>
                      <a:pt x="271" y="294"/>
                    </a:lnTo>
                    <a:lnTo>
                      <a:pt x="272" y="295"/>
                    </a:lnTo>
                    <a:lnTo>
                      <a:pt x="274" y="297"/>
                    </a:lnTo>
                    <a:lnTo>
                      <a:pt x="276" y="302"/>
                    </a:lnTo>
                    <a:lnTo>
                      <a:pt x="275" y="305"/>
                    </a:lnTo>
                    <a:lnTo>
                      <a:pt x="274" y="304"/>
                    </a:lnTo>
                    <a:lnTo>
                      <a:pt x="272" y="305"/>
                    </a:lnTo>
                    <a:lnTo>
                      <a:pt x="274" y="306"/>
                    </a:lnTo>
                    <a:lnTo>
                      <a:pt x="274" y="307"/>
                    </a:lnTo>
                    <a:lnTo>
                      <a:pt x="275" y="307"/>
                    </a:lnTo>
                    <a:lnTo>
                      <a:pt x="275" y="309"/>
                    </a:lnTo>
                    <a:lnTo>
                      <a:pt x="276" y="309"/>
                    </a:lnTo>
                    <a:lnTo>
                      <a:pt x="277" y="310"/>
                    </a:lnTo>
                    <a:lnTo>
                      <a:pt x="279" y="311"/>
                    </a:lnTo>
                    <a:lnTo>
                      <a:pt x="279" y="313"/>
                    </a:lnTo>
                    <a:lnTo>
                      <a:pt x="279" y="315"/>
                    </a:lnTo>
                    <a:lnTo>
                      <a:pt x="279" y="316"/>
                    </a:lnTo>
                    <a:lnTo>
                      <a:pt x="280" y="318"/>
                    </a:lnTo>
                    <a:lnTo>
                      <a:pt x="280" y="320"/>
                    </a:lnTo>
                    <a:lnTo>
                      <a:pt x="275" y="321"/>
                    </a:lnTo>
                    <a:lnTo>
                      <a:pt x="274" y="321"/>
                    </a:lnTo>
                    <a:lnTo>
                      <a:pt x="271" y="321"/>
                    </a:lnTo>
                    <a:lnTo>
                      <a:pt x="266" y="321"/>
                    </a:lnTo>
                    <a:lnTo>
                      <a:pt x="265" y="321"/>
                    </a:lnTo>
                    <a:lnTo>
                      <a:pt x="262" y="321"/>
                    </a:lnTo>
                    <a:lnTo>
                      <a:pt x="261" y="323"/>
                    </a:lnTo>
                    <a:lnTo>
                      <a:pt x="258" y="323"/>
                    </a:lnTo>
                    <a:lnTo>
                      <a:pt x="256" y="323"/>
                    </a:lnTo>
                    <a:lnTo>
                      <a:pt x="253" y="323"/>
                    </a:lnTo>
                    <a:lnTo>
                      <a:pt x="251" y="323"/>
                    </a:lnTo>
                    <a:lnTo>
                      <a:pt x="252" y="328"/>
                    </a:lnTo>
                    <a:lnTo>
                      <a:pt x="252" y="330"/>
                    </a:lnTo>
                    <a:lnTo>
                      <a:pt x="252" y="332"/>
                    </a:lnTo>
                    <a:lnTo>
                      <a:pt x="253" y="333"/>
                    </a:lnTo>
                    <a:lnTo>
                      <a:pt x="253" y="334"/>
                    </a:lnTo>
                    <a:lnTo>
                      <a:pt x="253" y="335"/>
                    </a:lnTo>
                    <a:lnTo>
                      <a:pt x="253" y="337"/>
                    </a:lnTo>
                    <a:lnTo>
                      <a:pt x="253" y="338"/>
                    </a:lnTo>
                    <a:lnTo>
                      <a:pt x="253" y="339"/>
                    </a:lnTo>
                    <a:lnTo>
                      <a:pt x="253" y="342"/>
                    </a:lnTo>
                    <a:lnTo>
                      <a:pt x="253" y="343"/>
                    </a:lnTo>
                    <a:lnTo>
                      <a:pt x="253" y="345"/>
                    </a:lnTo>
                    <a:lnTo>
                      <a:pt x="253" y="347"/>
                    </a:lnTo>
                    <a:lnTo>
                      <a:pt x="253" y="348"/>
                    </a:lnTo>
                    <a:lnTo>
                      <a:pt x="252" y="349"/>
                    </a:lnTo>
                    <a:lnTo>
                      <a:pt x="252" y="351"/>
                    </a:lnTo>
                    <a:lnTo>
                      <a:pt x="252" y="352"/>
                    </a:lnTo>
                    <a:lnTo>
                      <a:pt x="253" y="353"/>
                    </a:lnTo>
                    <a:lnTo>
                      <a:pt x="256" y="354"/>
                    </a:lnTo>
                    <a:lnTo>
                      <a:pt x="257" y="354"/>
                    </a:lnTo>
                    <a:lnTo>
                      <a:pt x="258" y="357"/>
                    </a:lnTo>
                    <a:lnTo>
                      <a:pt x="256" y="357"/>
                    </a:lnTo>
                    <a:lnTo>
                      <a:pt x="256" y="359"/>
                    </a:lnTo>
                    <a:lnTo>
                      <a:pt x="256" y="361"/>
                    </a:lnTo>
                    <a:lnTo>
                      <a:pt x="256" y="362"/>
                    </a:lnTo>
                    <a:lnTo>
                      <a:pt x="256" y="363"/>
                    </a:lnTo>
                    <a:lnTo>
                      <a:pt x="257" y="364"/>
                    </a:lnTo>
                    <a:lnTo>
                      <a:pt x="258" y="367"/>
                    </a:lnTo>
                    <a:lnTo>
                      <a:pt x="258" y="370"/>
                    </a:lnTo>
                    <a:lnTo>
                      <a:pt x="260" y="371"/>
                    </a:lnTo>
                    <a:lnTo>
                      <a:pt x="258" y="375"/>
                    </a:lnTo>
                    <a:lnTo>
                      <a:pt x="258" y="376"/>
                    </a:lnTo>
                    <a:lnTo>
                      <a:pt x="257" y="378"/>
                    </a:lnTo>
                    <a:lnTo>
                      <a:pt x="258" y="378"/>
                    </a:lnTo>
                    <a:lnTo>
                      <a:pt x="258" y="380"/>
                    </a:lnTo>
                    <a:lnTo>
                      <a:pt x="258" y="381"/>
                    </a:lnTo>
                    <a:lnTo>
                      <a:pt x="257" y="382"/>
                    </a:lnTo>
                    <a:lnTo>
                      <a:pt x="256" y="385"/>
                    </a:lnTo>
                    <a:lnTo>
                      <a:pt x="256" y="386"/>
                    </a:lnTo>
                    <a:lnTo>
                      <a:pt x="257" y="386"/>
                    </a:lnTo>
                    <a:lnTo>
                      <a:pt x="257" y="387"/>
                    </a:lnTo>
                    <a:lnTo>
                      <a:pt x="258" y="387"/>
                    </a:lnTo>
                    <a:lnTo>
                      <a:pt x="260" y="390"/>
                    </a:lnTo>
                    <a:lnTo>
                      <a:pt x="261" y="391"/>
                    </a:lnTo>
                    <a:lnTo>
                      <a:pt x="261" y="394"/>
                    </a:lnTo>
                    <a:lnTo>
                      <a:pt x="260" y="395"/>
                    </a:lnTo>
                    <a:lnTo>
                      <a:pt x="260" y="396"/>
                    </a:lnTo>
                    <a:lnTo>
                      <a:pt x="258" y="397"/>
                    </a:lnTo>
                    <a:lnTo>
                      <a:pt x="258" y="399"/>
                    </a:lnTo>
                    <a:lnTo>
                      <a:pt x="258" y="400"/>
                    </a:lnTo>
                    <a:lnTo>
                      <a:pt x="257" y="401"/>
                    </a:lnTo>
                    <a:lnTo>
                      <a:pt x="257" y="405"/>
                    </a:lnTo>
                    <a:lnTo>
                      <a:pt x="257" y="406"/>
                    </a:lnTo>
                    <a:lnTo>
                      <a:pt x="258" y="406"/>
                    </a:lnTo>
                    <a:lnTo>
                      <a:pt x="260" y="408"/>
                    </a:lnTo>
                    <a:lnTo>
                      <a:pt x="260" y="409"/>
                    </a:lnTo>
                    <a:lnTo>
                      <a:pt x="260" y="410"/>
                    </a:lnTo>
                    <a:lnTo>
                      <a:pt x="261" y="410"/>
                    </a:lnTo>
                    <a:lnTo>
                      <a:pt x="262" y="410"/>
                    </a:lnTo>
                    <a:lnTo>
                      <a:pt x="263" y="413"/>
                    </a:lnTo>
                    <a:lnTo>
                      <a:pt x="263" y="414"/>
                    </a:lnTo>
                    <a:lnTo>
                      <a:pt x="265" y="414"/>
                    </a:lnTo>
                    <a:lnTo>
                      <a:pt x="265" y="415"/>
                    </a:lnTo>
                    <a:lnTo>
                      <a:pt x="266" y="415"/>
                    </a:lnTo>
                    <a:lnTo>
                      <a:pt x="267" y="416"/>
                    </a:lnTo>
                    <a:lnTo>
                      <a:pt x="270" y="415"/>
                    </a:lnTo>
                    <a:lnTo>
                      <a:pt x="270" y="419"/>
                    </a:lnTo>
                    <a:lnTo>
                      <a:pt x="271" y="420"/>
                    </a:lnTo>
                    <a:lnTo>
                      <a:pt x="272" y="423"/>
                    </a:lnTo>
                    <a:lnTo>
                      <a:pt x="272" y="427"/>
                    </a:lnTo>
                    <a:lnTo>
                      <a:pt x="274" y="429"/>
                    </a:lnTo>
                    <a:lnTo>
                      <a:pt x="274" y="430"/>
                    </a:lnTo>
                    <a:lnTo>
                      <a:pt x="275" y="430"/>
                    </a:lnTo>
                    <a:lnTo>
                      <a:pt x="275" y="434"/>
                    </a:lnTo>
                    <a:lnTo>
                      <a:pt x="275" y="437"/>
                    </a:lnTo>
                    <a:lnTo>
                      <a:pt x="275" y="438"/>
                    </a:lnTo>
                    <a:lnTo>
                      <a:pt x="275" y="439"/>
                    </a:lnTo>
                    <a:lnTo>
                      <a:pt x="275" y="441"/>
                    </a:lnTo>
                    <a:lnTo>
                      <a:pt x="274" y="443"/>
                    </a:lnTo>
                    <a:lnTo>
                      <a:pt x="271" y="446"/>
                    </a:lnTo>
                    <a:lnTo>
                      <a:pt x="271" y="447"/>
                    </a:lnTo>
                    <a:lnTo>
                      <a:pt x="271" y="452"/>
                    </a:lnTo>
                    <a:lnTo>
                      <a:pt x="271" y="456"/>
                    </a:lnTo>
                    <a:lnTo>
                      <a:pt x="270" y="458"/>
                    </a:lnTo>
                    <a:lnTo>
                      <a:pt x="270" y="461"/>
                    </a:lnTo>
                    <a:lnTo>
                      <a:pt x="267" y="465"/>
                    </a:lnTo>
                    <a:lnTo>
                      <a:pt x="270" y="465"/>
                    </a:lnTo>
                    <a:lnTo>
                      <a:pt x="270" y="466"/>
                    </a:lnTo>
                    <a:lnTo>
                      <a:pt x="271" y="468"/>
                    </a:lnTo>
                    <a:lnTo>
                      <a:pt x="271" y="471"/>
                    </a:lnTo>
                    <a:lnTo>
                      <a:pt x="271" y="473"/>
                    </a:lnTo>
                    <a:lnTo>
                      <a:pt x="270" y="475"/>
                    </a:lnTo>
                    <a:lnTo>
                      <a:pt x="271" y="479"/>
                    </a:lnTo>
                    <a:lnTo>
                      <a:pt x="270" y="479"/>
                    </a:lnTo>
                    <a:lnTo>
                      <a:pt x="267" y="481"/>
                    </a:lnTo>
                    <a:lnTo>
                      <a:pt x="267" y="482"/>
                    </a:lnTo>
                    <a:lnTo>
                      <a:pt x="266" y="484"/>
                    </a:lnTo>
                    <a:lnTo>
                      <a:pt x="266" y="485"/>
                    </a:lnTo>
                    <a:lnTo>
                      <a:pt x="266" y="487"/>
                    </a:lnTo>
                    <a:lnTo>
                      <a:pt x="266" y="489"/>
                    </a:lnTo>
                    <a:lnTo>
                      <a:pt x="266" y="491"/>
                    </a:lnTo>
                    <a:lnTo>
                      <a:pt x="266" y="494"/>
                    </a:lnTo>
                    <a:lnTo>
                      <a:pt x="266" y="495"/>
                    </a:lnTo>
                    <a:lnTo>
                      <a:pt x="267" y="496"/>
                    </a:lnTo>
                    <a:lnTo>
                      <a:pt x="267" y="498"/>
                    </a:lnTo>
                    <a:lnTo>
                      <a:pt x="267" y="499"/>
                    </a:lnTo>
                    <a:lnTo>
                      <a:pt x="266" y="500"/>
                    </a:lnTo>
                    <a:lnTo>
                      <a:pt x="266" y="501"/>
                    </a:lnTo>
                    <a:lnTo>
                      <a:pt x="266" y="503"/>
                    </a:lnTo>
                    <a:lnTo>
                      <a:pt x="265" y="504"/>
                    </a:lnTo>
                    <a:lnTo>
                      <a:pt x="265" y="506"/>
                    </a:lnTo>
                    <a:lnTo>
                      <a:pt x="265" y="509"/>
                    </a:lnTo>
                    <a:lnTo>
                      <a:pt x="265" y="510"/>
                    </a:lnTo>
                    <a:lnTo>
                      <a:pt x="265" y="511"/>
                    </a:lnTo>
                    <a:lnTo>
                      <a:pt x="265" y="513"/>
                    </a:lnTo>
                    <a:lnTo>
                      <a:pt x="266" y="513"/>
                    </a:lnTo>
                    <a:lnTo>
                      <a:pt x="267" y="513"/>
                    </a:lnTo>
                    <a:lnTo>
                      <a:pt x="270" y="513"/>
                    </a:lnTo>
                    <a:lnTo>
                      <a:pt x="271" y="513"/>
                    </a:lnTo>
                    <a:lnTo>
                      <a:pt x="272" y="513"/>
                    </a:lnTo>
                    <a:lnTo>
                      <a:pt x="274" y="513"/>
                    </a:lnTo>
                    <a:lnTo>
                      <a:pt x="275" y="513"/>
                    </a:lnTo>
                    <a:lnTo>
                      <a:pt x="276" y="511"/>
                    </a:lnTo>
                    <a:lnTo>
                      <a:pt x="277" y="511"/>
                    </a:lnTo>
                    <a:lnTo>
                      <a:pt x="279" y="511"/>
                    </a:lnTo>
                    <a:lnTo>
                      <a:pt x="279" y="513"/>
                    </a:lnTo>
                    <a:lnTo>
                      <a:pt x="280" y="514"/>
                    </a:lnTo>
                    <a:lnTo>
                      <a:pt x="280" y="515"/>
                    </a:lnTo>
                    <a:lnTo>
                      <a:pt x="280" y="518"/>
                    </a:lnTo>
                    <a:lnTo>
                      <a:pt x="280" y="520"/>
                    </a:lnTo>
                    <a:lnTo>
                      <a:pt x="281" y="520"/>
                    </a:lnTo>
                    <a:lnTo>
                      <a:pt x="282" y="520"/>
                    </a:lnTo>
                    <a:lnTo>
                      <a:pt x="285" y="520"/>
                    </a:lnTo>
                    <a:lnTo>
                      <a:pt x="286" y="520"/>
                    </a:lnTo>
                    <a:lnTo>
                      <a:pt x="287" y="520"/>
                    </a:lnTo>
                    <a:lnTo>
                      <a:pt x="289" y="520"/>
                    </a:lnTo>
                    <a:lnTo>
                      <a:pt x="290" y="520"/>
                    </a:lnTo>
                    <a:lnTo>
                      <a:pt x="290" y="519"/>
                    </a:lnTo>
                    <a:lnTo>
                      <a:pt x="291" y="518"/>
                    </a:lnTo>
                    <a:lnTo>
                      <a:pt x="293" y="518"/>
                    </a:lnTo>
                    <a:lnTo>
                      <a:pt x="293" y="519"/>
                    </a:lnTo>
                    <a:lnTo>
                      <a:pt x="290" y="522"/>
                    </a:lnTo>
                    <a:lnTo>
                      <a:pt x="291" y="525"/>
                    </a:lnTo>
                    <a:lnTo>
                      <a:pt x="293" y="527"/>
                    </a:lnTo>
                    <a:lnTo>
                      <a:pt x="294" y="527"/>
                    </a:lnTo>
                    <a:lnTo>
                      <a:pt x="294" y="528"/>
                    </a:lnTo>
                    <a:lnTo>
                      <a:pt x="295" y="529"/>
                    </a:lnTo>
                    <a:lnTo>
                      <a:pt x="296" y="532"/>
                    </a:lnTo>
                    <a:lnTo>
                      <a:pt x="296" y="533"/>
                    </a:lnTo>
                    <a:lnTo>
                      <a:pt x="298" y="533"/>
                    </a:lnTo>
                    <a:lnTo>
                      <a:pt x="298" y="534"/>
                    </a:lnTo>
                    <a:lnTo>
                      <a:pt x="298" y="538"/>
                    </a:lnTo>
                    <a:lnTo>
                      <a:pt x="300" y="539"/>
                    </a:lnTo>
                    <a:lnTo>
                      <a:pt x="301" y="541"/>
                    </a:lnTo>
                    <a:lnTo>
                      <a:pt x="301" y="539"/>
                    </a:lnTo>
                    <a:lnTo>
                      <a:pt x="303" y="539"/>
                    </a:lnTo>
                    <a:lnTo>
                      <a:pt x="304" y="539"/>
                    </a:lnTo>
                    <a:lnTo>
                      <a:pt x="304" y="538"/>
                    </a:lnTo>
                    <a:lnTo>
                      <a:pt x="304" y="536"/>
                    </a:lnTo>
                    <a:lnTo>
                      <a:pt x="305" y="536"/>
                    </a:lnTo>
                    <a:lnTo>
                      <a:pt x="305" y="534"/>
                    </a:lnTo>
                    <a:lnTo>
                      <a:pt x="306" y="533"/>
                    </a:lnTo>
                    <a:lnTo>
                      <a:pt x="308" y="534"/>
                    </a:lnTo>
                    <a:lnTo>
                      <a:pt x="309" y="536"/>
                    </a:lnTo>
                    <a:lnTo>
                      <a:pt x="309" y="539"/>
                    </a:lnTo>
                    <a:lnTo>
                      <a:pt x="309" y="541"/>
                    </a:lnTo>
                    <a:lnTo>
                      <a:pt x="309" y="542"/>
                    </a:lnTo>
                    <a:lnTo>
                      <a:pt x="309" y="543"/>
                    </a:lnTo>
                    <a:lnTo>
                      <a:pt x="309" y="544"/>
                    </a:lnTo>
                    <a:lnTo>
                      <a:pt x="310" y="544"/>
                    </a:lnTo>
                    <a:lnTo>
                      <a:pt x="310" y="546"/>
                    </a:lnTo>
                    <a:lnTo>
                      <a:pt x="312" y="546"/>
                    </a:lnTo>
                    <a:lnTo>
                      <a:pt x="314" y="547"/>
                    </a:lnTo>
                    <a:lnTo>
                      <a:pt x="315" y="547"/>
                    </a:lnTo>
                    <a:lnTo>
                      <a:pt x="315" y="548"/>
                    </a:lnTo>
                    <a:lnTo>
                      <a:pt x="314" y="549"/>
                    </a:lnTo>
                    <a:lnTo>
                      <a:pt x="312" y="551"/>
                    </a:lnTo>
                    <a:lnTo>
                      <a:pt x="312" y="553"/>
                    </a:lnTo>
                    <a:lnTo>
                      <a:pt x="312" y="555"/>
                    </a:lnTo>
                    <a:lnTo>
                      <a:pt x="314" y="555"/>
                    </a:lnTo>
                    <a:lnTo>
                      <a:pt x="315" y="555"/>
                    </a:lnTo>
                    <a:lnTo>
                      <a:pt x="317" y="555"/>
                    </a:lnTo>
                    <a:lnTo>
                      <a:pt x="318" y="556"/>
                    </a:lnTo>
                    <a:lnTo>
                      <a:pt x="318" y="557"/>
                    </a:lnTo>
                    <a:lnTo>
                      <a:pt x="319" y="558"/>
                    </a:lnTo>
                    <a:lnTo>
                      <a:pt x="319" y="560"/>
                    </a:lnTo>
                    <a:lnTo>
                      <a:pt x="318" y="560"/>
                    </a:lnTo>
                    <a:lnTo>
                      <a:pt x="317" y="560"/>
                    </a:lnTo>
                    <a:lnTo>
                      <a:pt x="315" y="560"/>
                    </a:lnTo>
                    <a:lnTo>
                      <a:pt x="315" y="561"/>
                    </a:lnTo>
                    <a:lnTo>
                      <a:pt x="317" y="562"/>
                    </a:lnTo>
                    <a:lnTo>
                      <a:pt x="317" y="563"/>
                    </a:lnTo>
                    <a:lnTo>
                      <a:pt x="318" y="566"/>
                    </a:lnTo>
                    <a:lnTo>
                      <a:pt x="315" y="566"/>
                    </a:lnTo>
                    <a:lnTo>
                      <a:pt x="315" y="565"/>
                    </a:lnTo>
                    <a:lnTo>
                      <a:pt x="314" y="565"/>
                    </a:lnTo>
                    <a:lnTo>
                      <a:pt x="312" y="565"/>
                    </a:lnTo>
                    <a:lnTo>
                      <a:pt x="312" y="566"/>
                    </a:lnTo>
                    <a:lnTo>
                      <a:pt x="314" y="566"/>
                    </a:lnTo>
                    <a:lnTo>
                      <a:pt x="314" y="568"/>
                    </a:lnTo>
                    <a:lnTo>
                      <a:pt x="315" y="568"/>
                    </a:lnTo>
                    <a:lnTo>
                      <a:pt x="317" y="571"/>
                    </a:lnTo>
                    <a:lnTo>
                      <a:pt x="318" y="574"/>
                    </a:lnTo>
                    <a:lnTo>
                      <a:pt x="317" y="575"/>
                    </a:lnTo>
                    <a:lnTo>
                      <a:pt x="315" y="576"/>
                    </a:lnTo>
                    <a:lnTo>
                      <a:pt x="315" y="577"/>
                    </a:lnTo>
                    <a:lnTo>
                      <a:pt x="315" y="579"/>
                    </a:lnTo>
                    <a:lnTo>
                      <a:pt x="315" y="580"/>
                    </a:lnTo>
                    <a:lnTo>
                      <a:pt x="314" y="580"/>
                    </a:lnTo>
                    <a:lnTo>
                      <a:pt x="314" y="582"/>
                    </a:lnTo>
                    <a:lnTo>
                      <a:pt x="315" y="582"/>
                    </a:lnTo>
                    <a:lnTo>
                      <a:pt x="317" y="582"/>
                    </a:lnTo>
                    <a:lnTo>
                      <a:pt x="317" y="584"/>
                    </a:lnTo>
                    <a:lnTo>
                      <a:pt x="317" y="585"/>
                    </a:lnTo>
                    <a:lnTo>
                      <a:pt x="318" y="586"/>
                    </a:lnTo>
                    <a:lnTo>
                      <a:pt x="318" y="587"/>
                    </a:lnTo>
                    <a:lnTo>
                      <a:pt x="320" y="586"/>
                    </a:lnTo>
                    <a:lnTo>
                      <a:pt x="320" y="589"/>
                    </a:lnTo>
                    <a:lnTo>
                      <a:pt x="320" y="590"/>
                    </a:lnTo>
                    <a:lnTo>
                      <a:pt x="320" y="591"/>
                    </a:lnTo>
                    <a:lnTo>
                      <a:pt x="322" y="593"/>
                    </a:lnTo>
                    <a:lnTo>
                      <a:pt x="323" y="593"/>
                    </a:lnTo>
                    <a:lnTo>
                      <a:pt x="323" y="594"/>
                    </a:lnTo>
                    <a:lnTo>
                      <a:pt x="323" y="598"/>
                    </a:lnTo>
                    <a:lnTo>
                      <a:pt x="323" y="599"/>
                    </a:lnTo>
                    <a:lnTo>
                      <a:pt x="323" y="600"/>
                    </a:lnTo>
                    <a:lnTo>
                      <a:pt x="323" y="601"/>
                    </a:lnTo>
                    <a:lnTo>
                      <a:pt x="323" y="603"/>
                    </a:lnTo>
                    <a:lnTo>
                      <a:pt x="324" y="604"/>
                    </a:lnTo>
                    <a:lnTo>
                      <a:pt x="324" y="605"/>
                    </a:lnTo>
                    <a:lnTo>
                      <a:pt x="324" y="606"/>
                    </a:lnTo>
                    <a:lnTo>
                      <a:pt x="325" y="608"/>
                    </a:lnTo>
                    <a:lnTo>
                      <a:pt x="324" y="610"/>
                    </a:lnTo>
                    <a:lnTo>
                      <a:pt x="324" y="614"/>
                    </a:lnTo>
                    <a:lnTo>
                      <a:pt x="325" y="614"/>
                    </a:lnTo>
                    <a:lnTo>
                      <a:pt x="325" y="615"/>
                    </a:lnTo>
                    <a:lnTo>
                      <a:pt x="324" y="618"/>
                    </a:lnTo>
                    <a:lnTo>
                      <a:pt x="325" y="618"/>
                    </a:lnTo>
                    <a:lnTo>
                      <a:pt x="327" y="619"/>
                    </a:lnTo>
                    <a:lnTo>
                      <a:pt x="327" y="620"/>
                    </a:lnTo>
                    <a:lnTo>
                      <a:pt x="327" y="623"/>
                    </a:lnTo>
                    <a:lnTo>
                      <a:pt x="325" y="623"/>
                    </a:lnTo>
                    <a:lnTo>
                      <a:pt x="325" y="624"/>
                    </a:lnTo>
                    <a:lnTo>
                      <a:pt x="327" y="625"/>
                    </a:lnTo>
                    <a:lnTo>
                      <a:pt x="332" y="625"/>
                    </a:lnTo>
                    <a:lnTo>
                      <a:pt x="332" y="628"/>
                    </a:lnTo>
                    <a:lnTo>
                      <a:pt x="333" y="628"/>
                    </a:lnTo>
                    <a:lnTo>
                      <a:pt x="334" y="628"/>
                    </a:lnTo>
                    <a:lnTo>
                      <a:pt x="334" y="629"/>
                    </a:lnTo>
                    <a:lnTo>
                      <a:pt x="333" y="631"/>
                    </a:lnTo>
                    <a:lnTo>
                      <a:pt x="334" y="633"/>
                    </a:lnTo>
                    <a:lnTo>
                      <a:pt x="336" y="637"/>
                    </a:lnTo>
                    <a:lnTo>
                      <a:pt x="338" y="641"/>
                    </a:lnTo>
                    <a:lnTo>
                      <a:pt x="341" y="644"/>
                    </a:lnTo>
                    <a:lnTo>
                      <a:pt x="342" y="650"/>
                    </a:lnTo>
                    <a:lnTo>
                      <a:pt x="346" y="653"/>
                    </a:lnTo>
                    <a:lnTo>
                      <a:pt x="347" y="658"/>
                    </a:lnTo>
                    <a:lnTo>
                      <a:pt x="348" y="664"/>
                    </a:lnTo>
                    <a:lnTo>
                      <a:pt x="350" y="666"/>
                    </a:lnTo>
                    <a:lnTo>
                      <a:pt x="352" y="672"/>
                    </a:lnTo>
                    <a:lnTo>
                      <a:pt x="353" y="676"/>
                    </a:lnTo>
                    <a:lnTo>
                      <a:pt x="353" y="679"/>
                    </a:lnTo>
                    <a:lnTo>
                      <a:pt x="355" y="680"/>
                    </a:lnTo>
                    <a:lnTo>
                      <a:pt x="357" y="685"/>
                    </a:lnTo>
                    <a:lnTo>
                      <a:pt x="357" y="689"/>
                    </a:lnTo>
                    <a:lnTo>
                      <a:pt x="360" y="694"/>
                    </a:lnTo>
                    <a:lnTo>
                      <a:pt x="360" y="699"/>
                    </a:lnTo>
                    <a:lnTo>
                      <a:pt x="361" y="704"/>
                    </a:lnTo>
                    <a:lnTo>
                      <a:pt x="362" y="705"/>
                    </a:lnTo>
                    <a:lnTo>
                      <a:pt x="362" y="708"/>
                    </a:lnTo>
                    <a:lnTo>
                      <a:pt x="362" y="710"/>
                    </a:lnTo>
                    <a:lnTo>
                      <a:pt x="362" y="713"/>
                    </a:lnTo>
                    <a:lnTo>
                      <a:pt x="363" y="718"/>
                    </a:lnTo>
                    <a:lnTo>
                      <a:pt x="365" y="721"/>
                    </a:lnTo>
                    <a:lnTo>
                      <a:pt x="365" y="723"/>
                    </a:lnTo>
                    <a:lnTo>
                      <a:pt x="365" y="728"/>
                    </a:lnTo>
                    <a:lnTo>
                      <a:pt x="365" y="732"/>
                    </a:lnTo>
                    <a:lnTo>
                      <a:pt x="365" y="733"/>
                    </a:lnTo>
                    <a:lnTo>
                      <a:pt x="365" y="734"/>
                    </a:lnTo>
                    <a:lnTo>
                      <a:pt x="365" y="736"/>
                    </a:lnTo>
                    <a:lnTo>
                      <a:pt x="366" y="738"/>
                    </a:lnTo>
                    <a:lnTo>
                      <a:pt x="365" y="740"/>
                    </a:lnTo>
                    <a:lnTo>
                      <a:pt x="363" y="740"/>
                    </a:lnTo>
                    <a:lnTo>
                      <a:pt x="362" y="740"/>
                    </a:lnTo>
                    <a:lnTo>
                      <a:pt x="361" y="740"/>
                    </a:lnTo>
                    <a:lnTo>
                      <a:pt x="360" y="740"/>
                    </a:lnTo>
                    <a:lnTo>
                      <a:pt x="360" y="742"/>
                    </a:lnTo>
                    <a:lnTo>
                      <a:pt x="360" y="743"/>
                    </a:lnTo>
                    <a:lnTo>
                      <a:pt x="360" y="745"/>
                    </a:lnTo>
                    <a:lnTo>
                      <a:pt x="357" y="747"/>
                    </a:lnTo>
                    <a:lnTo>
                      <a:pt x="357" y="748"/>
                    </a:lnTo>
                    <a:lnTo>
                      <a:pt x="357" y="750"/>
                    </a:lnTo>
                    <a:lnTo>
                      <a:pt x="361" y="750"/>
                    </a:lnTo>
                    <a:lnTo>
                      <a:pt x="361" y="751"/>
                    </a:lnTo>
                    <a:lnTo>
                      <a:pt x="362" y="752"/>
                    </a:lnTo>
                    <a:lnTo>
                      <a:pt x="362" y="753"/>
                    </a:lnTo>
                    <a:lnTo>
                      <a:pt x="362" y="756"/>
                    </a:lnTo>
                    <a:lnTo>
                      <a:pt x="363" y="757"/>
                    </a:lnTo>
                    <a:lnTo>
                      <a:pt x="366" y="759"/>
                    </a:lnTo>
                    <a:lnTo>
                      <a:pt x="367" y="762"/>
                    </a:lnTo>
                    <a:lnTo>
                      <a:pt x="367" y="767"/>
                    </a:lnTo>
                    <a:lnTo>
                      <a:pt x="367" y="769"/>
                    </a:lnTo>
                    <a:lnTo>
                      <a:pt x="367" y="770"/>
                    </a:lnTo>
                    <a:lnTo>
                      <a:pt x="369" y="771"/>
                    </a:lnTo>
                    <a:lnTo>
                      <a:pt x="369" y="772"/>
                    </a:lnTo>
                    <a:lnTo>
                      <a:pt x="369" y="774"/>
                    </a:lnTo>
                    <a:lnTo>
                      <a:pt x="369" y="776"/>
                    </a:lnTo>
                    <a:lnTo>
                      <a:pt x="369" y="778"/>
                    </a:lnTo>
                    <a:lnTo>
                      <a:pt x="370" y="778"/>
                    </a:lnTo>
                    <a:lnTo>
                      <a:pt x="372" y="778"/>
                    </a:lnTo>
                    <a:lnTo>
                      <a:pt x="372" y="779"/>
                    </a:lnTo>
                    <a:lnTo>
                      <a:pt x="371" y="780"/>
                    </a:lnTo>
                    <a:lnTo>
                      <a:pt x="371" y="781"/>
                    </a:lnTo>
                    <a:lnTo>
                      <a:pt x="371" y="783"/>
                    </a:lnTo>
                    <a:lnTo>
                      <a:pt x="371" y="785"/>
                    </a:lnTo>
                    <a:lnTo>
                      <a:pt x="370" y="785"/>
                    </a:lnTo>
                    <a:lnTo>
                      <a:pt x="370" y="786"/>
                    </a:lnTo>
                    <a:lnTo>
                      <a:pt x="371" y="789"/>
                    </a:lnTo>
                    <a:lnTo>
                      <a:pt x="371" y="791"/>
                    </a:lnTo>
                    <a:lnTo>
                      <a:pt x="371" y="793"/>
                    </a:lnTo>
                    <a:lnTo>
                      <a:pt x="371" y="795"/>
                    </a:lnTo>
                    <a:lnTo>
                      <a:pt x="372" y="803"/>
                    </a:lnTo>
                    <a:lnTo>
                      <a:pt x="375" y="812"/>
                    </a:lnTo>
                    <a:lnTo>
                      <a:pt x="375" y="814"/>
                    </a:lnTo>
                    <a:lnTo>
                      <a:pt x="375" y="816"/>
                    </a:lnTo>
                    <a:lnTo>
                      <a:pt x="376" y="823"/>
                    </a:lnTo>
                    <a:lnTo>
                      <a:pt x="376" y="824"/>
                    </a:lnTo>
                    <a:lnTo>
                      <a:pt x="376" y="828"/>
                    </a:lnTo>
                    <a:lnTo>
                      <a:pt x="376" y="831"/>
                    </a:lnTo>
                    <a:lnTo>
                      <a:pt x="377" y="838"/>
                    </a:lnTo>
                    <a:lnTo>
                      <a:pt x="377" y="840"/>
                    </a:lnTo>
                    <a:lnTo>
                      <a:pt x="379" y="846"/>
                    </a:lnTo>
                    <a:lnTo>
                      <a:pt x="379" y="852"/>
                    </a:lnTo>
                    <a:lnTo>
                      <a:pt x="379" y="854"/>
                    </a:lnTo>
                    <a:lnTo>
                      <a:pt x="380" y="860"/>
                    </a:lnTo>
                    <a:lnTo>
                      <a:pt x="379" y="860"/>
                    </a:lnTo>
                    <a:lnTo>
                      <a:pt x="380" y="862"/>
                    </a:lnTo>
                    <a:lnTo>
                      <a:pt x="380" y="866"/>
                    </a:lnTo>
                    <a:lnTo>
                      <a:pt x="381" y="867"/>
                    </a:lnTo>
                    <a:lnTo>
                      <a:pt x="381" y="870"/>
                    </a:lnTo>
                    <a:lnTo>
                      <a:pt x="384" y="874"/>
                    </a:lnTo>
                    <a:lnTo>
                      <a:pt x="384" y="875"/>
                    </a:lnTo>
                    <a:lnTo>
                      <a:pt x="385" y="878"/>
                    </a:lnTo>
                    <a:lnTo>
                      <a:pt x="385" y="880"/>
                    </a:lnTo>
                    <a:lnTo>
                      <a:pt x="385" y="883"/>
                    </a:lnTo>
                    <a:lnTo>
                      <a:pt x="386" y="884"/>
                    </a:lnTo>
                    <a:lnTo>
                      <a:pt x="386" y="885"/>
                    </a:lnTo>
                    <a:lnTo>
                      <a:pt x="386" y="888"/>
                    </a:lnTo>
                    <a:lnTo>
                      <a:pt x="389" y="892"/>
                    </a:lnTo>
                    <a:lnTo>
                      <a:pt x="390" y="895"/>
                    </a:lnTo>
                    <a:lnTo>
                      <a:pt x="390" y="898"/>
                    </a:lnTo>
                    <a:lnTo>
                      <a:pt x="390" y="899"/>
                    </a:lnTo>
                    <a:lnTo>
                      <a:pt x="391" y="900"/>
                    </a:lnTo>
                    <a:lnTo>
                      <a:pt x="393" y="903"/>
                    </a:lnTo>
                    <a:lnTo>
                      <a:pt x="393" y="904"/>
                    </a:lnTo>
                    <a:lnTo>
                      <a:pt x="393" y="907"/>
                    </a:lnTo>
                    <a:lnTo>
                      <a:pt x="391" y="916"/>
                    </a:lnTo>
                    <a:lnTo>
                      <a:pt x="390" y="921"/>
                    </a:lnTo>
                    <a:lnTo>
                      <a:pt x="391" y="926"/>
                    </a:lnTo>
                    <a:lnTo>
                      <a:pt x="393" y="928"/>
                    </a:lnTo>
                    <a:lnTo>
                      <a:pt x="393" y="930"/>
                    </a:lnTo>
                    <a:lnTo>
                      <a:pt x="393" y="933"/>
                    </a:lnTo>
                    <a:lnTo>
                      <a:pt x="395" y="936"/>
                    </a:lnTo>
                    <a:lnTo>
                      <a:pt x="395" y="941"/>
                    </a:lnTo>
                    <a:lnTo>
                      <a:pt x="396" y="945"/>
                    </a:lnTo>
                    <a:lnTo>
                      <a:pt x="398" y="945"/>
                    </a:lnTo>
                    <a:lnTo>
                      <a:pt x="398" y="951"/>
                    </a:lnTo>
                    <a:lnTo>
                      <a:pt x="398" y="957"/>
                    </a:lnTo>
                    <a:lnTo>
                      <a:pt x="396" y="961"/>
                    </a:lnTo>
                    <a:lnTo>
                      <a:pt x="398" y="964"/>
                    </a:lnTo>
                    <a:lnTo>
                      <a:pt x="398" y="966"/>
                    </a:lnTo>
                    <a:lnTo>
                      <a:pt x="398" y="973"/>
                    </a:lnTo>
                    <a:lnTo>
                      <a:pt x="398" y="975"/>
                    </a:lnTo>
                    <a:lnTo>
                      <a:pt x="399" y="978"/>
                    </a:lnTo>
                    <a:lnTo>
                      <a:pt x="399" y="979"/>
                    </a:lnTo>
                    <a:lnTo>
                      <a:pt x="399" y="980"/>
                    </a:lnTo>
                    <a:lnTo>
                      <a:pt x="400" y="988"/>
                    </a:lnTo>
                    <a:lnTo>
                      <a:pt x="400" y="989"/>
                    </a:lnTo>
                    <a:lnTo>
                      <a:pt x="400" y="992"/>
                    </a:lnTo>
                    <a:lnTo>
                      <a:pt x="402" y="994"/>
                    </a:lnTo>
                    <a:lnTo>
                      <a:pt x="404" y="995"/>
                    </a:lnTo>
                    <a:lnTo>
                      <a:pt x="405" y="995"/>
                    </a:lnTo>
                    <a:lnTo>
                      <a:pt x="407" y="999"/>
                    </a:lnTo>
                    <a:lnTo>
                      <a:pt x="405" y="1004"/>
                    </a:lnTo>
                    <a:lnTo>
                      <a:pt x="405" y="1007"/>
                    </a:lnTo>
                    <a:lnTo>
                      <a:pt x="405" y="1009"/>
                    </a:lnTo>
                    <a:lnTo>
                      <a:pt x="407" y="1011"/>
                    </a:lnTo>
                    <a:lnTo>
                      <a:pt x="407" y="1016"/>
                    </a:lnTo>
                    <a:lnTo>
                      <a:pt x="407" y="1017"/>
                    </a:lnTo>
                    <a:lnTo>
                      <a:pt x="404" y="1017"/>
                    </a:lnTo>
                    <a:lnTo>
                      <a:pt x="400" y="1020"/>
                    </a:lnTo>
                    <a:lnTo>
                      <a:pt x="398" y="1018"/>
                    </a:lnTo>
                    <a:lnTo>
                      <a:pt x="396" y="1017"/>
                    </a:lnTo>
                    <a:lnTo>
                      <a:pt x="394" y="1016"/>
                    </a:lnTo>
                    <a:lnTo>
                      <a:pt x="391" y="1016"/>
                    </a:lnTo>
                    <a:lnTo>
                      <a:pt x="389" y="1016"/>
                    </a:lnTo>
                    <a:lnTo>
                      <a:pt x="386" y="1017"/>
                    </a:lnTo>
                    <a:lnTo>
                      <a:pt x="384" y="1018"/>
                    </a:lnTo>
                    <a:lnTo>
                      <a:pt x="381" y="1018"/>
                    </a:lnTo>
                    <a:lnTo>
                      <a:pt x="379" y="1020"/>
                    </a:lnTo>
                    <a:lnTo>
                      <a:pt x="379" y="1021"/>
                    </a:lnTo>
                    <a:lnTo>
                      <a:pt x="379" y="1023"/>
                    </a:lnTo>
                    <a:lnTo>
                      <a:pt x="380" y="1023"/>
                    </a:lnTo>
                    <a:lnTo>
                      <a:pt x="380" y="1026"/>
                    </a:lnTo>
                    <a:lnTo>
                      <a:pt x="381" y="1028"/>
                    </a:lnTo>
                    <a:lnTo>
                      <a:pt x="383" y="1031"/>
                    </a:lnTo>
                    <a:lnTo>
                      <a:pt x="384" y="1032"/>
                    </a:lnTo>
                    <a:lnTo>
                      <a:pt x="385" y="1033"/>
                    </a:lnTo>
                    <a:lnTo>
                      <a:pt x="386" y="1035"/>
                    </a:lnTo>
                    <a:lnTo>
                      <a:pt x="386" y="1036"/>
                    </a:lnTo>
                    <a:lnTo>
                      <a:pt x="389" y="1039"/>
                    </a:lnTo>
                    <a:lnTo>
                      <a:pt x="390" y="1044"/>
                    </a:lnTo>
                    <a:lnTo>
                      <a:pt x="391" y="1046"/>
                    </a:lnTo>
                    <a:lnTo>
                      <a:pt x="391" y="1047"/>
                    </a:lnTo>
                    <a:lnTo>
                      <a:pt x="393" y="1050"/>
                    </a:lnTo>
                    <a:lnTo>
                      <a:pt x="394" y="1052"/>
                    </a:lnTo>
                    <a:lnTo>
                      <a:pt x="395" y="1055"/>
                    </a:lnTo>
                    <a:lnTo>
                      <a:pt x="396" y="1056"/>
                    </a:lnTo>
                    <a:lnTo>
                      <a:pt x="396" y="1059"/>
                    </a:lnTo>
                    <a:lnTo>
                      <a:pt x="396" y="1063"/>
                    </a:lnTo>
                    <a:lnTo>
                      <a:pt x="396" y="1064"/>
                    </a:lnTo>
                    <a:lnTo>
                      <a:pt x="398" y="1065"/>
                    </a:lnTo>
                    <a:lnTo>
                      <a:pt x="398" y="1066"/>
                    </a:lnTo>
                    <a:lnTo>
                      <a:pt x="399" y="1066"/>
                    </a:lnTo>
                    <a:lnTo>
                      <a:pt x="399" y="1068"/>
                    </a:lnTo>
                    <a:lnTo>
                      <a:pt x="400" y="1069"/>
                    </a:lnTo>
                    <a:lnTo>
                      <a:pt x="400" y="1074"/>
                    </a:lnTo>
                    <a:lnTo>
                      <a:pt x="398" y="1075"/>
                    </a:lnTo>
                    <a:lnTo>
                      <a:pt x="398" y="1077"/>
                    </a:lnTo>
                    <a:lnTo>
                      <a:pt x="396" y="1079"/>
                    </a:lnTo>
                    <a:lnTo>
                      <a:pt x="396" y="1080"/>
                    </a:lnTo>
                    <a:lnTo>
                      <a:pt x="398" y="1083"/>
                    </a:lnTo>
                    <a:lnTo>
                      <a:pt x="399" y="1085"/>
                    </a:lnTo>
                    <a:lnTo>
                      <a:pt x="400" y="1085"/>
                    </a:lnTo>
                    <a:lnTo>
                      <a:pt x="400" y="1088"/>
                    </a:lnTo>
                    <a:lnTo>
                      <a:pt x="400" y="1090"/>
                    </a:lnTo>
                    <a:lnTo>
                      <a:pt x="400" y="1094"/>
                    </a:lnTo>
                    <a:lnTo>
                      <a:pt x="400" y="1097"/>
                    </a:lnTo>
                    <a:lnTo>
                      <a:pt x="402" y="1099"/>
                    </a:lnTo>
                    <a:lnTo>
                      <a:pt x="402" y="1101"/>
                    </a:lnTo>
                    <a:lnTo>
                      <a:pt x="404" y="1103"/>
                    </a:lnTo>
                    <a:lnTo>
                      <a:pt x="405" y="1104"/>
                    </a:lnTo>
                    <a:lnTo>
                      <a:pt x="407" y="1106"/>
                    </a:lnTo>
                    <a:lnTo>
                      <a:pt x="407" y="1107"/>
                    </a:lnTo>
                    <a:lnTo>
                      <a:pt x="408" y="1108"/>
                    </a:lnTo>
                    <a:lnTo>
                      <a:pt x="408" y="1111"/>
                    </a:lnTo>
                    <a:lnTo>
                      <a:pt x="405" y="1112"/>
                    </a:lnTo>
                    <a:lnTo>
                      <a:pt x="405" y="1116"/>
                    </a:lnTo>
                    <a:lnTo>
                      <a:pt x="405" y="1118"/>
                    </a:lnTo>
                    <a:lnTo>
                      <a:pt x="405" y="1120"/>
                    </a:lnTo>
                    <a:lnTo>
                      <a:pt x="407" y="1120"/>
                    </a:lnTo>
                    <a:lnTo>
                      <a:pt x="407" y="1122"/>
                    </a:lnTo>
                    <a:lnTo>
                      <a:pt x="408" y="1127"/>
                    </a:lnTo>
                    <a:lnTo>
                      <a:pt x="408" y="1134"/>
                    </a:lnTo>
                    <a:lnTo>
                      <a:pt x="409" y="1137"/>
                    </a:lnTo>
                    <a:lnTo>
                      <a:pt x="409" y="1139"/>
                    </a:lnTo>
                    <a:lnTo>
                      <a:pt x="410" y="1140"/>
                    </a:lnTo>
                    <a:lnTo>
                      <a:pt x="410" y="1141"/>
                    </a:lnTo>
                    <a:lnTo>
                      <a:pt x="412" y="1142"/>
                    </a:lnTo>
                    <a:lnTo>
                      <a:pt x="412" y="1144"/>
                    </a:lnTo>
                    <a:lnTo>
                      <a:pt x="410" y="1145"/>
                    </a:lnTo>
                    <a:lnTo>
                      <a:pt x="409" y="1148"/>
                    </a:lnTo>
                    <a:lnTo>
                      <a:pt x="409" y="1149"/>
                    </a:lnTo>
                    <a:lnTo>
                      <a:pt x="409" y="1150"/>
                    </a:lnTo>
                    <a:lnTo>
                      <a:pt x="409" y="1151"/>
                    </a:lnTo>
                    <a:lnTo>
                      <a:pt x="410" y="1151"/>
                    </a:lnTo>
                    <a:lnTo>
                      <a:pt x="412" y="1153"/>
                    </a:lnTo>
                    <a:lnTo>
                      <a:pt x="413" y="1154"/>
                    </a:lnTo>
                    <a:lnTo>
                      <a:pt x="415" y="1160"/>
                    </a:lnTo>
                    <a:lnTo>
                      <a:pt x="417" y="1165"/>
                    </a:lnTo>
                    <a:lnTo>
                      <a:pt x="417" y="1168"/>
                    </a:lnTo>
                    <a:lnTo>
                      <a:pt x="419" y="1170"/>
                    </a:lnTo>
                    <a:lnTo>
                      <a:pt x="419" y="1172"/>
                    </a:lnTo>
                    <a:lnTo>
                      <a:pt x="421" y="1173"/>
                    </a:lnTo>
                    <a:lnTo>
                      <a:pt x="421" y="1178"/>
                    </a:lnTo>
                    <a:lnTo>
                      <a:pt x="422" y="1184"/>
                    </a:lnTo>
                    <a:lnTo>
                      <a:pt x="422" y="1184"/>
                    </a:lnTo>
                    <a:lnTo>
                      <a:pt x="421" y="1184"/>
                    </a:lnTo>
                    <a:lnTo>
                      <a:pt x="417" y="1182"/>
                    </a:lnTo>
                    <a:lnTo>
                      <a:pt x="415" y="1180"/>
                    </a:lnTo>
                    <a:lnTo>
                      <a:pt x="414" y="1179"/>
                    </a:lnTo>
                    <a:lnTo>
                      <a:pt x="413" y="1178"/>
                    </a:lnTo>
                    <a:lnTo>
                      <a:pt x="413" y="1174"/>
                    </a:lnTo>
                    <a:lnTo>
                      <a:pt x="409" y="1170"/>
                    </a:lnTo>
                    <a:lnTo>
                      <a:pt x="405" y="1165"/>
                    </a:lnTo>
                    <a:lnTo>
                      <a:pt x="402" y="1160"/>
                    </a:lnTo>
                    <a:lnTo>
                      <a:pt x="399" y="1158"/>
                    </a:lnTo>
                    <a:lnTo>
                      <a:pt x="399" y="1156"/>
                    </a:lnTo>
                    <a:lnTo>
                      <a:pt x="395" y="1150"/>
                    </a:lnTo>
                    <a:lnTo>
                      <a:pt x="394" y="1145"/>
                    </a:lnTo>
                    <a:lnTo>
                      <a:pt x="391" y="1141"/>
                    </a:lnTo>
                    <a:lnTo>
                      <a:pt x="390" y="1137"/>
                    </a:lnTo>
                    <a:lnTo>
                      <a:pt x="389" y="1134"/>
                    </a:lnTo>
                    <a:lnTo>
                      <a:pt x="386" y="1129"/>
                    </a:lnTo>
                    <a:lnTo>
                      <a:pt x="384" y="1123"/>
                    </a:lnTo>
                    <a:lnTo>
                      <a:pt x="381" y="1118"/>
                    </a:lnTo>
                    <a:lnTo>
                      <a:pt x="377" y="1111"/>
                    </a:lnTo>
                    <a:lnTo>
                      <a:pt x="375" y="1106"/>
                    </a:lnTo>
                    <a:lnTo>
                      <a:pt x="370" y="1099"/>
                    </a:lnTo>
                    <a:lnTo>
                      <a:pt x="367" y="1092"/>
                    </a:lnTo>
                    <a:lnTo>
                      <a:pt x="365" y="1083"/>
                    </a:lnTo>
                    <a:lnTo>
                      <a:pt x="363" y="1082"/>
                    </a:lnTo>
                    <a:lnTo>
                      <a:pt x="362" y="1079"/>
                    </a:lnTo>
                    <a:lnTo>
                      <a:pt x="361" y="1077"/>
                    </a:lnTo>
                    <a:lnTo>
                      <a:pt x="361" y="1075"/>
                    </a:lnTo>
                    <a:lnTo>
                      <a:pt x="360" y="1071"/>
                    </a:lnTo>
                    <a:lnTo>
                      <a:pt x="357" y="1068"/>
                    </a:lnTo>
                    <a:lnTo>
                      <a:pt x="356" y="1066"/>
                    </a:lnTo>
                    <a:lnTo>
                      <a:pt x="356" y="1063"/>
                    </a:lnTo>
                    <a:lnTo>
                      <a:pt x="353" y="1060"/>
                    </a:lnTo>
                    <a:lnTo>
                      <a:pt x="353" y="1059"/>
                    </a:lnTo>
                    <a:lnTo>
                      <a:pt x="352" y="1056"/>
                    </a:lnTo>
                    <a:lnTo>
                      <a:pt x="351" y="1051"/>
                    </a:lnTo>
                    <a:lnTo>
                      <a:pt x="350" y="1050"/>
                    </a:lnTo>
                    <a:lnTo>
                      <a:pt x="347" y="1045"/>
                    </a:lnTo>
                    <a:lnTo>
                      <a:pt x="346" y="1040"/>
                    </a:lnTo>
                    <a:lnTo>
                      <a:pt x="347" y="1037"/>
                    </a:lnTo>
                    <a:lnTo>
                      <a:pt x="347" y="1036"/>
                    </a:lnTo>
                    <a:lnTo>
                      <a:pt x="346" y="1033"/>
                    </a:lnTo>
                    <a:lnTo>
                      <a:pt x="344" y="1031"/>
                    </a:lnTo>
                    <a:lnTo>
                      <a:pt x="342" y="1030"/>
                    </a:lnTo>
                    <a:lnTo>
                      <a:pt x="341" y="1026"/>
                    </a:lnTo>
                    <a:lnTo>
                      <a:pt x="341" y="1023"/>
                    </a:lnTo>
                    <a:lnTo>
                      <a:pt x="341" y="1022"/>
                    </a:lnTo>
                    <a:lnTo>
                      <a:pt x="339" y="1018"/>
                    </a:lnTo>
                    <a:lnTo>
                      <a:pt x="338" y="1014"/>
                    </a:lnTo>
                    <a:lnTo>
                      <a:pt x="338" y="1011"/>
                    </a:lnTo>
                    <a:lnTo>
                      <a:pt x="338" y="1008"/>
                    </a:lnTo>
                    <a:lnTo>
                      <a:pt x="337" y="1007"/>
                    </a:lnTo>
                    <a:lnTo>
                      <a:pt x="337" y="1003"/>
                    </a:lnTo>
                    <a:lnTo>
                      <a:pt x="336" y="1001"/>
                    </a:lnTo>
                    <a:lnTo>
                      <a:pt x="336" y="999"/>
                    </a:lnTo>
                    <a:lnTo>
                      <a:pt x="334" y="993"/>
                    </a:lnTo>
                    <a:lnTo>
                      <a:pt x="334" y="990"/>
                    </a:lnTo>
                    <a:lnTo>
                      <a:pt x="334" y="985"/>
                    </a:lnTo>
                    <a:lnTo>
                      <a:pt x="333" y="980"/>
                    </a:lnTo>
                    <a:lnTo>
                      <a:pt x="332" y="978"/>
                    </a:lnTo>
                    <a:lnTo>
                      <a:pt x="329" y="971"/>
                    </a:lnTo>
                    <a:lnTo>
                      <a:pt x="329" y="970"/>
                    </a:lnTo>
                    <a:lnTo>
                      <a:pt x="327" y="968"/>
                    </a:lnTo>
                    <a:lnTo>
                      <a:pt x="327" y="964"/>
                    </a:lnTo>
                    <a:lnTo>
                      <a:pt x="325" y="960"/>
                    </a:lnTo>
                    <a:lnTo>
                      <a:pt x="325" y="957"/>
                    </a:lnTo>
                    <a:lnTo>
                      <a:pt x="324" y="956"/>
                    </a:lnTo>
                    <a:lnTo>
                      <a:pt x="323" y="952"/>
                    </a:lnTo>
                    <a:lnTo>
                      <a:pt x="320" y="951"/>
                    </a:lnTo>
                    <a:lnTo>
                      <a:pt x="319" y="950"/>
                    </a:lnTo>
                    <a:lnTo>
                      <a:pt x="317" y="947"/>
                    </a:lnTo>
                    <a:lnTo>
                      <a:pt x="315" y="946"/>
                    </a:lnTo>
                    <a:lnTo>
                      <a:pt x="314" y="945"/>
                    </a:lnTo>
                    <a:lnTo>
                      <a:pt x="310" y="941"/>
                    </a:lnTo>
                    <a:lnTo>
                      <a:pt x="308" y="936"/>
                    </a:lnTo>
                    <a:lnTo>
                      <a:pt x="304" y="933"/>
                    </a:lnTo>
                    <a:lnTo>
                      <a:pt x="300" y="930"/>
                    </a:lnTo>
                    <a:lnTo>
                      <a:pt x="296" y="926"/>
                    </a:lnTo>
                    <a:lnTo>
                      <a:pt x="294" y="922"/>
                    </a:lnTo>
                    <a:lnTo>
                      <a:pt x="290" y="916"/>
                    </a:lnTo>
                    <a:lnTo>
                      <a:pt x="287" y="914"/>
                    </a:lnTo>
                    <a:lnTo>
                      <a:pt x="285" y="912"/>
                    </a:lnTo>
                    <a:lnTo>
                      <a:pt x="285" y="911"/>
                    </a:lnTo>
                    <a:lnTo>
                      <a:pt x="281" y="907"/>
                    </a:lnTo>
                    <a:lnTo>
                      <a:pt x="277" y="904"/>
                    </a:lnTo>
                    <a:lnTo>
                      <a:pt x="275" y="902"/>
                    </a:lnTo>
                    <a:lnTo>
                      <a:pt x="272" y="900"/>
                    </a:lnTo>
                    <a:lnTo>
                      <a:pt x="270" y="899"/>
                    </a:lnTo>
                    <a:lnTo>
                      <a:pt x="266" y="899"/>
                    </a:lnTo>
                    <a:lnTo>
                      <a:pt x="263" y="898"/>
                    </a:lnTo>
                    <a:lnTo>
                      <a:pt x="260" y="898"/>
                    </a:lnTo>
                    <a:lnTo>
                      <a:pt x="258" y="897"/>
                    </a:lnTo>
                    <a:lnTo>
                      <a:pt x="253" y="897"/>
                    </a:lnTo>
                    <a:lnTo>
                      <a:pt x="249" y="895"/>
                    </a:lnTo>
                    <a:lnTo>
                      <a:pt x="247" y="895"/>
                    </a:lnTo>
                    <a:lnTo>
                      <a:pt x="243" y="893"/>
                    </a:lnTo>
                    <a:lnTo>
                      <a:pt x="241" y="892"/>
                    </a:lnTo>
                    <a:lnTo>
                      <a:pt x="238" y="892"/>
                    </a:lnTo>
                    <a:lnTo>
                      <a:pt x="234" y="890"/>
                    </a:lnTo>
                    <a:lnTo>
                      <a:pt x="229" y="889"/>
                    </a:lnTo>
                    <a:lnTo>
                      <a:pt x="225" y="888"/>
                    </a:lnTo>
                    <a:lnTo>
                      <a:pt x="216" y="887"/>
                    </a:lnTo>
                    <a:lnTo>
                      <a:pt x="213" y="887"/>
                    </a:lnTo>
                    <a:lnTo>
                      <a:pt x="209" y="887"/>
                    </a:lnTo>
                    <a:lnTo>
                      <a:pt x="205" y="887"/>
                    </a:lnTo>
                    <a:lnTo>
                      <a:pt x="203" y="887"/>
                    </a:lnTo>
                    <a:lnTo>
                      <a:pt x="201" y="887"/>
                    </a:lnTo>
                    <a:lnTo>
                      <a:pt x="197" y="888"/>
                    </a:lnTo>
                    <a:lnTo>
                      <a:pt x="194" y="888"/>
                    </a:lnTo>
                    <a:lnTo>
                      <a:pt x="192" y="889"/>
                    </a:lnTo>
                    <a:lnTo>
                      <a:pt x="187" y="890"/>
                    </a:lnTo>
                    <a:lnTo>
                      <a:pt x="185" y="892"/>
                    </a:lnTo>
                    <a:lnTo>
                      <a:pt x="178" y="895"/>
                    </a:lnTo>
                    <a:lnTo>
                      <a:pt x="176" y="895"/>
                    </a:lnTo>
                    <a:lnTo>
                      <a:pt x="173" y="897"/>
                    </a:lnTo>
                    <a:lnTo>
                      <a:pt x="170" y="897"/>
                    </a:lnTo>
                    <a:lnTo>
                      <a:pt x="167" y="897"/>
                    </a:lnTo>
                    <a:lnTo>
                      <a:pt x="163" y="897"/>
                    </a:lnTo>
                    <a:lnTo>
                      <a:pt x="159" y="897"/>
                    </a:lnTo>
                    <a:lnTo>
                      <a:pt x="158" y="897"/>
                    </a:lnTo>
                    <a:lnTo>
                      <a:pt x="153" y="895"/>
                    </a:lnTo>
                    <a:lnTo>
                      <a:pt x="153" y="893"/>
                    </a:lnTo>
                    <a:lnTo>
                      <a:pt x="153" y="890"/>
                    </a:lnTo>
                    <a:lnTo>
                      <a:pt x="153" y="887"/>
                    </a:lnTo>
                    <a:lnTo>
                      <a:pt x="153" y="884"/>
                    </a:lnTo>
                    <a:lnTo>
                      <a:pt x="153" y="880"/>
                    </a:lnTo>
                    <a:lnTo>
                      <a:pt x="148" y="880"/>
                    </a:lnTo>
                    <a:lnTo>
                      <a:pt x="145" y="880"/>
                    </a:lnTo>
                    <a:lnTo>
                      <a:pt x="143" y="881"/>
                    </a:lnTo>
                    <a:lnTo>
                      <a:pt x="140" y="881"/>
                    </a:lnTo>
                    <a:lnTo>
                      <a:pt x="138" y="881"/>
                    </a:lnTo>
                    <a:lnTo>
                      <a:pt x="134" y="881"/>
                    </a:lnTo>
                    <a:lnTo>
                      <a:pt x="132" y="883"/>
                    </a:lnTo>
                    <a:lnTo>
                      <a:pt x="130" y="881"/>
                    </a:lnTo>
                    <a:lnTo>
                      <a:pt x="128" y="881"/>
                    </a:lnTo>
                    <a:lnTo>
                      <a:pt x="126" y="881"/>
                    </a:lnTo>
                    <a:lnTo>
                      <a:pt x="125" y="880"/>
                    </a:lnTo>
                    <a:lnTo>
                      <a:pt x="124" y="880"/>
                    </a:lnTo>
                    <a:lnTo>
                      <a:pt x="125" y="878"/>
                    </a:lnTo>
                    <a:lnTo>
                      <a:pt x="125" y="876"/>
                    </a:lnTo>
                    <a:lnTo>
                      <a:pt x="126" y="876"/>
                    </a:lnTo>
                    <a:lnTo>
                      <a:pt x="128" y="876"/>
                    </a:lnTo>
                    <a:lnTo>
                      <a:pt x="129" y="875"/>
                    </a:lnTo>
                    <a:lnTo>
                      <a:pt x="128" y="874"/>
                    </a:lnTo>
                    <a:lnTo>
                      <a:pt x="128" y="873"/>
                    </a:lnTo>
                    <a:lnTo>
                      <a:pt x="129" y="871"/>
                    </a:lnTo>
                    <a:lnTo>
                      <a:pt x="129" y="870"/>
                    </a:lnTo>
                    <a:lnTo>
                      <a:pt x="128" y="870"/>
                    </a:lnTo>
                    <a:lnTo>
                      <a:pt x="125" y="869"/>
                    </a:lnTo>
                    <a:lnTo>
                      <a:pt x="121" y="870"/>
                    </a:lnTo>
                    <a:lnTo>
                      <a:pt x="118" y="870"/>
                    </a:lnTo>
                    <a:lnTo>
                      <a:pt x="118" y="869"/>
                    </a:lnTo>
                    <a:lnTo>
                      <a:pt x="115" y="867"/>
                    </a:lnTo>
                    <a:lnTo>
                      <a:pt x="115" y="866"/>
                    </a:lnTo>
                    <a:lnTo>
                      <a:pt x="114" y="862"/>
                    </a:lnTo>
                    <a:lnTo>
                      <a:pt x="113" y="861"/>
                    </a:lnTo>
                    <a:lnTo>
                      <a:pt x="113" y="859"/>
                    </a:lnTo>
                    <a:lnTo>
                      <a:pt x="110" y="857"/>
                    </a:lnTo>
                    <a:lnTo>
                      <a:pt x="109" y="857"/>
                    </a:lnTo>
                    <a:lnTo>
                      <a:pt x="109" y="856"/>
                    </a:lnTo>
                    <a:lnTo>
                      <a:pt x="107" y="855"/>
                    </a:lnTo>
                    <a:lnTo>
                      <a:pt x="106" y="854"/>
                    </a:lnTo>
                    <a:lnTo>
                      <a:pt x="106" y="852"/>
                    </a:lnTo>
                    <a:lnTo>
                      <a:pt x="106" y="851"/>
                    </a:lnTo>
                    <a:lnTo>
                      <a:pt x="106" y="848"/>
                    </a:lnTo>
                    <a:lnTo>
                      <a:pt x="107" y="848"/>
                    </a:lnTo>
                    <a:lnTo>
                      <a:pt x="109" y="847"/>
                    </a:lnTo>
                    <a:lnTo>
                      <a:pt x="110" y="846"/>
                    </a:lnTo>
                    <a:lnTo>
                      <a:pt x="113" y="845"/>
                    </a:lnTo>
                    <a:lnTo>
                      <a:pt x="114" y="843"/>
                    </a:lnTo>
                    <a:lnTo>
                      <a:pt x="115" y="841"/>
                    </a:lnTo>
                    <a:lnTo>
                      <a:pt x="115" y="840"/>
                    </a:lnTo>
                    <a:lnTo>
                      <a:pt x="115" y="838"/>
                    </a:lnTo>
                    <a:lnTo>
                      <a:pt x="115" y="837"/>
                    </a:lnTo>
                    <a:lnTo>
                      <a:pt x="115" y="836"/>
                    </a:lnTo>
                    <a:lnTo>
                      <a:pt x="116" y="836"/>
                    </a:lnTo>
                    <a:lnTo>
                      <a:pt x="118" y="836"/>
                    </a:lnTo>
                    <a:lnTo>
                      <a:pt x="119" y="833"/>
                    </a:lnTo>
                    <a:lnTo>
                      <a:pt x="121" y="832"/>
                    </a:lnTo>
                    <a:lnTo>
                      <a:pt x="123" y="832"/>
                    </a:lnTo>
                    <a:lnTo>
                      <a:pt x="125" y="831"/>
                    </a:lnTo>
                    <a:lnTo>
                      <a:pt x="126" y="831"/>
                    </a:lnTo>
                    <a:lnTo>
                      <a:pt x="126" y="829"/>
                    </a:lnTo>
                    <a:lnTo>
                      <a:pt x="128" y="829"/>
                    </a:lnTo>
                    <a:lnTo>
                      <a:pt x="129" y="828"/>
                    </a:lnTo>
                    <a:lnTo>
                      <a:pt x="129" y="826"/>
                    </a:lnTo>
                    <a:lnTo>
                      <a:pt x="129" y="824"/>
                    </a:lnTo>
                    <a:lnTo>
                      <a:pt x="128" y="824"/>
                    </a:lnTo>
                    <a:lnTo>
                      <a:pt x="128" y="823"/>
                    </a:lnTo>
                    <a:lnTo>
                      <a:pt x="129" y="822"/>
                    </a:lnTo>
                    <a:lnTo>
                      <a:pt x="129" y="821"/>
                    </a:lnTo>
                    <a:lnTo>
                      <a:pt x="128" y="818"/>
                    </a:lnTo>
                    <a:lnTo>
                      <a:pt x="126" y="817"/>
                    </a:lnTo>
                    <a:lnTo>
                      <a:pt x="125" y="817"/>
                    </a:lnTo>
                    <a:lnTo>
                      <a:pt x="125" y="816"/>
                    </a:lnTo>
                    <a:lnTo>
                      <a:pt x="124" y="816"/>
                    </a:lnTo>
                    <a:lnTo>
                      <a:pt x="125" y="814"/>
                    </a:lnTo>
                    <a:lnTo>
                      <a:pt x="125" y="812"/>
                    </a:lnTo>
                    <a:lnTo>
                      <a:pt x="125" y="810"/>
                    </a:lnTo>
                    <a:lnTo>
                      <a:pt x="125" y="809"/>
                    </a:lnTo>
                    <a:lnTo>
                      <a:pt x="125" y="808"/>
                    </a:lnTo>
                    <a:lnTo>
                      <a:pt x="124" y="805"/>
                    </a:lnTo>
                    <a:lnTo>
                      <a:pt x="125" y="802"/>
                    </a:lnTo>
                    <a:lnTo>
                      <a:pt x="124" y="800"/>
                    </a:lnTo>
                    <a:lnTo>
                      <a:pt x="124" y="799"/>
                    </a:lnTo>
                    <a:lnTo>
                      <a:pt x="123" y="798"/>
                    </a:lnTo>
                    <a:lnTo>
                      <a:pt x="123" y="797"/>
                    </a:lnTo>
                    <a:lnTo>
                      <a:pt x="121" y="794"/>
                    </a:lnTo>
                    <a:lnTo>
                      <a:pt x="119" y="793"/>
                    </a:lnTo>
                    <a:lnTo>
                      <a:pt x="118" y="791"/>
                    </a:lnTo>
                    <a:lnTo>
                      <a:pt x="118" y="789"/>
                    </a:lnTo>
                    <a:lnTo>
                      <a:pt x="118" y="788"/>
                    </a:lnTo>
                    <a:lnTo>
                      <a:pt x="116" y="788"/>
                    </a:lnTo>
                    <a:lnTo>
                      <a:pt x="116" y="786"/>
                    </a:lnTo>
                    <a:lnTo>
                      <a:pt x="116" y="785"/>
                    </a:lnTo>
                    <a:lnTo>
                      <a:pt x="116" y="784"/>
                    </a:lnTo>
                    <a:lnTo>
                      <a:pt x="116" y="783"/>
                    </a:lnTo>
                    <a:lnTo>
                      <a:pt x="116" y="781"/>
                    </a:lnTo>
                    <a:lnTo>
                      <a:pt x="116" y="780"/>
                    </a:lnTo>
                    <a:lnTo>
                      <a:pt x="116" y="779"/>
                    </a:lnTo>
                    <a:lnTo>
                      <a:pt x="116" y="778"/>
                    </a:lnTo>
                    <a:lnTo>
                      <a:pt x="116" y="776"/>
                    </a:lnTo>
                    <a:lnTo>
                      <a:pt x="115" y="774"/>
                    </a:lnTo>
                    <a:lnTo>
                      <a:pt x="115" y="772"/>
                    </a:lnTo>
                    <a:lnTo>
                      <a:pt x="115" y="771"/>
                    </a:lnTo>
                    <a:lnTo>
                      <a:pt x="114" y="770"/>
                    </a:lnTo>
                    <a:lnTo>
                      <a:pt x="113" y="770"/>
                    </a:lnTo>
                    <a:lnTo>
                      <a:pt x="113" y="769"/>
                    </a:lnTo>
                    <a:lnTo>
                      <a:pt x="111" y="769"/>
                    </a:lnTo>
                    <a:lnTo>
                      <a:pt x="110" y="769"/>
                    </a:lnTo>
                    <a:lnTo>
                      <a:pt x="110" y="767"/>
                    </a:lnTo>
                    <a:lnTo>
                      <a:pt x="110" y="765"/>
                    </a:lnTo>
                    <a:lnTo>
                      <a:pt x="109" y="765"/>
                    </a:lnTo>
                    <a:lnTo>
                      <a:pt x="109" y="764"/>
                    </a:lnTo>
                    <a:lnTo>
                      <a:pt x="109" y="762"/>
                    </a:lnTo>
                    <a:lnTo>
                      <a:pt x="107" y="762"/>
                    </a:lnTo>
                    <a:lnTo>
                      <a:pt x="109" y="761"/>
                    </a:lnTo>
                    <a:lnTo>
                      <a:pt x="110" y="761"/>
                    </a:lnTo>
                    <a:lnTo>
                      <a:pt x="109" y="759"/>
                    </a:lnTo>
                    <a:lnTo>
                      <a:pt x="109" y="757"/>
                    </a:lnTo>
                    <a:lnTo>
                      <a:pt x="109" y="756"/>
                    </a:lnTo>
                    <a:lnTo>
                      <a:pt x="109" y="755"/>
                    </a:lnTo>
                    <a:lnTo>
                      <a:pt x="109" y="753"/>
                    </a:lnTo>
                    <a:lnTo>
                      <a:pt x="107" y="753"/>
                    </a:lnTo>
                    <a:lnTo>
                      <a:pt x="106" y="753"/>
                    </a:lnTo>
                    <a:lnTo>
                      <a:pt x="104" y="753"/>
                    </a:lnTo>
                    <a:lnTo>
                      <a:pt x="104" y="752"/>
                    </a:lnTo>
                    <a:lnTo>
                      <a:pt x="104" y="751"/>
                    </a:lnTo>
                    <a:lnTo>
                      <a:pt x="106" y="750"/>
                    </a:lnTo>
                    <a:lnTo>
                      <a:pt x="107" y="748"/>
                    </a:lnTo>
                    <a:lnTo>
                      <a:pt x="107" y="745"/>
                    </a:lnTo>
                    <a:lnTo>
                      <a:pt x="106" y="742"/>
                    </a:lnTo>
                    <a:lnTo>
                      <a:pt x="104" y="740"/>
                    </a:lnTo>
                    <a:lnTo>
                      <a:pt x="102" y="738"/>
                    </a:lnTo>
                    <a:lnTo>
                      <a:pt x="101" y="737"/>
                    </a:lnTo>
                    <a:lnTo>
                      <a:pt x="100" y="737"/>
                    </a:lnTo>
                    <a:lnTo>
                      <a:pt x="99" y="736"/>
                    </a:lnTo>
                    <a:lnTo>
                      <a:pt x="96" y="736"/>
                    </a:lnTo>
                    <a:lnTo>
                      <a:pt x="95" y="734"/>
                    </a:lnTo>
                    <a:lnTo>
                      <a:pt x="94" y="733"/>
                    </a:lnTo>
                    <a:lnTo>
                      <a:pt x="94" y="732"/>
                    </a:lnTo>
                    <a:lnTo>
                      <a:pt x="92" y="732"/>
                    </a:lnTo>
                    <a:lnTo>
                      <a:pt x="92" y="733"/>
                    </a:lnTo>
                    <a:lnTo>
                      <a:pt x="90" y="732"/>
                    </a:lnTo>
                    <a:lnTo>
                      <a:pt x="90" y="729"/>
                    </a:lnTo>
                    <a:lnTo>
                      <a:pt x="92" y="728"/>
                    </a:lnTo>
                    <a:lnTo>
                      <a:pt x="92" y="726"/>
                    </a:lnTo>
                    <a:lnTo>
                      <a:pt x="94" y="724"/>
                    </a:lnTo>
                    <a:lnTo>
                      <a:pt x="94" y="723"/>
                    </a:lnTo>
                    <a:lnTo>
                      <a:pt x="94" y="721"/>
                    </a:lnTo>
                    <a:lnTo>
                      <a:pt x="92" y="721"/>
                    </a:lnTo>
                    <a:lnTo>
                      <a:pt x="88" y="721"/>
                    </a:lnTo>
                    <a:lnTo>
                      <a:pt x="87" y="719"/>
                    </a:lnTo>
                    <a:lnTo>
                      <a:pt x="86" y="719"/>
                    </a:lnTo>
                    <a:lnTo>
                      <a:pt x="86" y="718"/>
                    </a:lnTo>
                    <a:lnTo>
                      <a:pt x="85" y="718"/>
                    </a:lnTo>
                    <a:lnTo>
                      <a:pt x="83" y="719"/>
                    </a:lnTo>
                    <a:lnTo>
                      <a:pt x="82" y="718"/>
                    </a:lnTo>
                    <a:lnTo>
                      <a:pt x="81" y="719"/>
                    </a:lnTo>
                    <a:lnTo>
                      <a:pt x="80" y="719"/>
                    </a:lnTo>
                    <a:lnTo>
                      <a:pt x="77" y="719"/>
                    </a:lnTo>
                    <a:lnTo>
                      <a:pt x="75" y="721"/>
                    </a:lnTo>
                    <a:lnTo>
                      <a:pt x="73" y="722"/>
                    </a:lnTo>
                    <a:lnTo>
                      <a:pt x="72" y="722"/>
                    </a:lnTo>
                    <a:lnTo>
                      <a:pt x="71" y="721"/>
                    </a:lnTo>
                    <a:lnTo>
                      <a:pt x="69" y="718"/>
                    </a:lnTo>
                    <a:lnTo>
                      <a:pt x="69" y="717"/>
                    </a:lnTo>
                    <a:lnTo>
                      <a:pt x="69" y="714"/>
                    </a:lnTo>
                    <a:lnTo>
                      <a:pt x="69" y="713"/>
                    </a:lnTo>
                    <a:lnTo>
                      <a:pt x="68" y="713"/>
                    </a:lnTo>
                    <a:lnTo>
                      <a:pt x="66" y="717"/>
                    </a:lnTo>
                    <a:lnTo>
                      <a:pt x="64" y="719"/>
                    </a:lnTo>
                    <a:lnTo>
                      <a:pt x="63" y="722"/>
                    </a:lnTo>
                    <a:lnTo>
                      <a:pt x="62" y="722"/>
                    </a:lnTo>
                    <a:lnTo>
                      <a:pt x="59" y="722"/>
                    </a:lnTo>
                    <a:lnTo>
                      <a:pt x="57" y="722"/>
                    </a:lnTo>
                    <a:lnTo>
                      <a:pt x="56" y="723"/>
                    </a:lnTo>
                    <a:lnTo>
                      <a:pt x="54" y="723"/>
                    </a:lnTo>
                    <a:lnTo>
                      <a:pt x="54" y="724"/>
                    </a:lnTo>
                    <a:lnTo>
                      <a:pt x="53" y="726"/>
                    </a:lnTo>
                    <a:lnTo>
                      <a:pt x="53" y="727"/>
                    </a:lnTo>
                    <a:lnTo>
                      <a:pt x="52" y="729"/>
                    </a:lnTo>
                    <a:lnTo>
                      <a:pt x="52" y="733"/>
                    </a:lnTo>
                    <a:lnTo>
                      <a:pt x="50" y="733"/>
                    </a:lnTo>
                    <a:lnTo>
                      <a:pt x="50" y="734"/>
                    </a:lnTo>
                    <a:lnTo>
                      <a:pt x="49" y="736"/>
                    </a:lnTo>
                    <a:lnTo>
                      <a:pt x="49" y="737"/>
                    </a:lnTo>
                    <a:lnTo>
                      <a:pt x="49" y="738"/>
                    </a:lnTo>
                    <a:lnTo>
                      <a:pt x="50" y="740"/>
                    </a:lnTo>
                    <a:lnTo>
                      <a:pt x="52" y="741"/>
                    </a:lnTo>
                    <a:lnTo>
                      <a:pt x="53" y="742"/>
                    </a:lnTo>
                    <a:lnTo>
                      <a:pt x="53" y="743"/>
                    </a:lnTo>
                    <a:lnTo>
                      <a:pt x="54" y="745"/>
                    </a:lnTo>
                    <a:lnTo>
                      <a:pt x="54" y="747"/>
                    </a:lnTo>
                    <a:lnTo>
                      <a:pt x="54" y="748"/>
                    </a:lnTo>
                    <a:lnTo>
                      <a:pt x="56" y="748"/>
                    </a:lnTo>
                    <a:lnTo>
                      <a:pt x="56" y="750"/>
                    </a:lnTo>
                    <a:lnTo>
                      <a:pt x="54" y="751"/>
                    </a:lnTo>
                    <a:lnTo>
                      <a:pt x="54" y="753"/>
                    </a:lnTo>
                    <a:lnTo>
                      <a:pt x="54" y="756"/>
                    </a:lnTo>
                    <a:lnTo>
                      <a:pt x="53" y="757"/>
                    </a:lnTo>
                    <a:lnTo>
                      <a:pt x="54" y="759"/>
                    </a:lnTo>
                    <a:lnTo>
                      <a:pt x="57" y="762"/>
                    </a:lnTo>
                    <a:lnTo>
                      <a:pt x="58" y="765"/>
                    </a:lnTo>
                    <a:lnTo>
                      <a:pt x="58" y="766"/>
                    </a:lnTo>
                    <a:lnTo>
                      <a:pt x="59" y="770"/>
                    </a:lnTo>
                    <a:lnTo>
                      <a:pt x="59" y="776"/>
                    </a:lnTo>
                    <a:lnTo>
                      <a:pt x="58" y="776"/>
                    </a:lnTo>
                    <a:lnTo>
                      <a:pt x="57" y="779"/>
                    </a:lnTo>
                    <a:lnTo>
                      <a:pt x="56" y="780"/>
                    </a:lnTo>
                    <a:lnTo>
                      <a:pt x="57" y="783"/>
                    </a:lnTo>
                    <a:lnTo>
                      <a:pt x="57" y="784"/>
                    </a:lnTo>
                    <a:lnTo>
                      <a:pt x="57" y="785"/>
                    </a:lnTo>
                    <a:lnTo>
                      <a:pt x="56" y="785"/>
                    </a:lnTo>
                    <a:lnTo>
                      <a:pt x="56" y="788"/>
                    </a:lnTo>
                    <a:lnTo>
                      <a:pt x="54" y="791"/>
                    </a:lnTo>
                    <a:lnTo>
                      <a:pt x="52" y="791"/>
                    </a:lnTo>
                    <a:lnTo>
                      <a:pt x="50" y="791"/>
                    </a:lnTo>
                    <a:lnTo>
                      <a:pt x="48" y="794"/>
                    </a:lnTo>
                    <a:lnTo>
                      <a:pt x="47" y="795"/>
                    </a:lnTo>
                    <a:lnTo>
                      <a:pt x="44" y="797"/>
                    </a:lnTo>
                    <a:lnTo>
                      <a:pt x="44" y="798"/>
                    </a:lnTo>
                    <a:lnTo>
                      <a:pt x="42" y="800"/>
                    </a:lnTo>
                    <a:lnTo>
                      <a:pt x="40" y="800"/>
                    </a:lnTo>
                    <a:lnTo>
                      <a:pt x="39" y="800"/>
                    </a:lnTo>
                    <a:lnTo>
                      <a:pt x="38" y="799"/>
                    </a:lnTo>
                    <a:lnTo>
                      <a:pt x="36" y="799"/>
                    </a:lnTo>
                    <a:lnTo>
                      <a:pt x="34" y="799"/>
                    </a:lnTo>
                    <a:lnTo>
                      <a:pt x="30" y="800"/>
                    </a:lnTo>
                    <a:lnTo>
                      <a:pt x="29" y="800"/>
                    </a:lnTo>
                    <a:lnTo>
                      <a:pt x="29" y="799"/>
                    </a:lnTo>
                    <a:lnTo>
                      <a:pt x="28" y="799"/>
                    </a:lnTo>
                    <a:lnTo>
                      <a:pt x="28" y="798"/>
                    </a:lnTo>
                    <a:lnTo>
                      <a:pt x="28" y="797"/>
                    </a:lnTo>
                    <a:lnTo>
                      <a:pt x="29" y="795"/>
                    </a:lnTo>
                    <a:lnTo>
                      <a:pt x="29" y="793"/>
                    </a:lnTo>
                    <a:lnTo>
                      <a:pt x="29" y="791"/>
                    </a:lnTo>
                    <a:lnTo>
                      <a:pt x="30" y="789"/>
                    </a:lnTo>
                    <a:lnTo>
                      <a:pt x="30" y="786"/>
                    </a:lnTo>
                    <a:lnTo>
                      <a:pt x="29" y="786"/>
                    </a:lnTo>
                    <a:lnTo>
                      <a:pt x="30" y="785"/>
                    </a:lnTo>
                    <a:lnTo>
                      <a:pt x="30" y="784"/>
                    </a:lnTo>
                    <a:lnTo>
                      <a:pt x="29" y="784"/>
                    </a:lnTo>
                    <a:lnTo>
                      <a:pt x="28" y="783"/>
                    </a:lnTo>
                    <a:lnTo>
                      <a:pt x="28" y="781"/>
                    </a:lnTo>
                    <a:lnTo>
                      <a:pt x="28" y="779"/>
                    </a:lnTo>
                    <a:lnTo>
                      <a:pt x="28" y="776"/>
                    </a:lnTo>
                    <a:lnTo>
                      <a:pt x="28" y="774"/>
                    </a:lnTo>
                    <a:lnTo>
                      <a:pt x="26" y="770"/>
                    </a:lnTo>
                    <a:lnTo>
                      <a:pt x="26" y="767"/>
                    </a:lnTo>
                    <a:lnTo>
                      <a:pt x="26" y="762"/>
                    </a:lnTo>
                    <a:lnTo>
                      <a:pt x="24" y="757"/>
                    </a:lnTo>
                    <a:lnTo>
                      <a:pt x="23" y="755"/>
                    </a:lnTo>
                    <a:lnTo>
                      <a:pt x="23" y="753"/>
                    </a:lnTo>
                    <a:lnTo>
                      <a:pt x="23" y="751"/>
                    </a:lnTo>
                    <a:lnTo>
                      <a:pt x="23" y="750"/>
                    </a:lnTo>
                    <a:lnTo>
                      <a:pt x="21" y="748"/>
                    </a:lnTo>
                    <a:lnTo>
                      <a:pt x="20" y="745"/>
                    </a:lnTo>
                    <a:lnTo>
                      <a:pt x="20" y="742"/>
                    </a:lnTo>
                    <a:lnTo>
                      <a:pt x="20" y="740"/>
                    </a:lnTo>
                    <a:lnTo>
                      <a:pt x="19" y="738"/>
                    </a:lnTo>
                    <a:lnTo>
                      <a:pt x="17" y="738"/>
                    </a:lnTo>
                    <a:lnTo>
                      <a:pt x="15" y="733"/>
                    </a:lnTo>
                    <a:lnTo>
                      <a:pt x="14" y="732"/>
                    </a:lnTo>
                    <a:lnTo>
                      <a:pt x="14" y="729"/>
                    </a:lnTo>
                    <a:lnTo>
                      <a:pt x="12" y="728"/>
                    </a:lnTo>
                    <a:lnTo>
                      <a:pt x="11" y="727"/>
                    </a:lnTo>
                    <a:lnTo>
                      <a:pt x="10" y="727"/>
                    </a:lnTo>
                    <a:lnTo>
                      <a:pt x="11" y="726"/>
                    </a:lnTo>
                    <a:lnTo>
                      <a:pt x="12" y="726"/>
                    </a:lnTo>
                    <a:lnTo>
                      <a:pt x="12" y="723"/>
                    </a:lnTo>
                    <a:lnTo>
                      <a:pt x="11" y="721"/>
                    </a:lnTo>
                    <a:lnTo>
                      <a:pt x="10" y="719"/>
                    </a:lnTo>
                    <a:lnTo>
                      <a:pt x="9" y="718"/>
                    </a:lnTo>
                    <a:lnTo>
                      <a:pt x="9" y="717"/>
                    </a:lnTo>
                    <a:lnTo>
                      <a:pt x="10" y="714"/>
                    </a:lnTo>
                    <a:lnTo>
                      <a:pt x="7" y="712"/>
                    </a:lnTo>
                    <a:lnTo>
                      <a:pt x="7" y="710"/>
                    </a:lnTo>
                    <a:lnTo>
                      <a:pt x="9" y="709"/>
                    </a:lnTo>
                    <a:lnTo>
                      <a:pt x="9" y="708"/>
                    </a:lnTo>
                    <a:lnTo>
                      <a:pt x="9" y="707"/>
                    </a:lnTo>
                    <a:lnTo>
                      <a:pt x="9" y="705"/>
                    </a:lnTo>
                    <a:lnTo>
                      <a:pt x="7" y="703"/>
                    </a:lnTo>
                    <a:lnTo>
                      <a:pt x="7" y="698"/>
                    </a:lnTo>
                    <a:lnTo>
                      <a:pt x="6" y="696"/>
                    </a:lnTo>
                    <a:lnTo>
                      <a:pt x="7" y="696"/>
                    </a:lnTo>
                    <a:lnTo>
                      <a:pt x="7" y="695"/>
                    </a:lnTo>
                    <a:lnTo>
                      <a:pt x="7" y="694"/>
                    </a:lnTo>
                    <a:lnTo>
                      <a:pt x="9" y="691"/>
                    </a:lnTo>
                    <a:lnTo>
                      <a:pt x="10" y="689"/>
                    </a:lnTo>
                    <a:lnTo>
                      <a:pt x="10" y="688"/>
                    </a:lnTo>
                    <a:lnTo>
                      <a:pt x="7" y="684"/>
                    </a:lnTo>
                    <a:lnTo>
                      <a:pt x="6" y="683"/>
                    </a:lnTo>
                    <a:lnTo>
                      <a:pt x="4" y="681"/>
                    </a:lnTo>
                    <a:lnTo>
                      <a:pt x="0" y="680"/>
                    </a:lnTo>
                    <a:lnTo>
                      <a:pt x="2" y="679"/>
                    </a:lnTo>
                    <a:lnTo>
                      <a:pt x="2" y="677"/>
                    </a:lnTo>
                    <a:lnTo>
                      <a:pt x="0" y="676"/>
                    </a:lnTo>
                    <a:lnTo>
                      <a:pt x="0" y="675"/>
                    </a:lnTo>
                    <a:lnTo>
                      <a:pt x="2" y="672"/>
                    </a:lnTo>
                    <a:lnTo>
                      <a:pt x="2" y="670"/>
                    </a:lnTo>
                    <a:lnTo>
                      <a:pt x="2" y="667"/>
                    </a:lnTo>
                    <a:lnTo>
                      <a:pt x="2" y="666"/>
                    </a:lnTo>
                    <a:lnTo>
                      <a:pt x="4" y="666"/>
                    </a:lnTo>
                    <a:lnTo>
                      <a:pt x="5" y="666"/>
                    </a:lnTo>
                    <a:lnTo>
                      <a:pt x="7" y="665"/>
                    </a:lnTo>
                    <a:lnTo>
                      <a:pt x="10" y="665"/>
                    </a:lnTo>
                    <a:lnTo>
                      <a:pt x="11" y="665"/>
                    </a:lnTo>
                    <a:lnTo>
                      <a:pt x="14" y="665"/>
                    </a:lnTo>
                    <a:lnTo>
                      <a:pt x="15" y="664"/>
                    </a:lnTo>
                    <a:lnTo>
                      <a:pt x="19" y="664"/>
                    </a:lnTo>
                    <a:lnTo>
                      <a:pt x="20" y="662"/>
                    </a:lnTo>
                    <a:lnTo>
                      <a:pt x="20" y="658"/>
                    </a:lnTo>
                    <a:lnTo>
                      <a:pt x="20" y="655"/>
                    </a:lnTo>
                    <a:lnTo>
                      <a:pt x="20" y="653"/>
                    </a:lnTo>
                    <a:lnTo>
                      <a:pt x="20" y="651"/>
                    </a:lnTo>
                    <a:lnTo>
                      <a:pt x="20" y="647"/>
                    </a:lnTo>
                    <a:lnTo>
                      <a:pt x="21" y="647"/>
                    </a:lnTo>
                    <a:lnTo>
                      <a:pt x="24" y="647"/>
                    </a:lnTo>
                    <a:lnTo>
                      <a:pt x="28" y="647"/>
                    </a:lnTo>
                    <a:lnTo>
                      <a:pt x="30" y="647"/>
                    </a:lnTo>
                    <a:lnTo>
                      <a:pt x="33" y="646"/>
                    </a:lnTo>
                    <a:lnTo>
                      <a:pt x="34" y="647"/>
                    </a:lnTo>
                    <a:lnTo>
                      <a:pt x="35" y="646"/>
                    </a:lnTo>
                    <a:lnTo>
                      <a:pt x="36" y="644"/>
                    </a:lnTo>
                    <a:lnTo>
                      <a:pt x="38" y="643"/>
                    </a:lnTo>
                    <a:lnTo>
                      <a:pt x="42" y="639"/>
                    </a:lnTo>
                    <a:lnTo>
                      <a:pt x="40" y="636"/>
                    </a:lnTo>
                    <a:lnTo>
                      <a:pt x="40" y="634"/>
                    </a:lnTo>
                    <a:lnTo>
                      <a:pt x="42" y="633"/>
                    </a:lnTo>
                    <a:lnTo>
                      <a:pt x="42" y="632"/>
                    </a:lnTo>
                    <a:lnTo>
                      <a:pt x="43" y="632"/>
                    </a:lnTo>
                    <a:lnTo>
                      <a:pt x="44" y="631"/>
                    </a:lnTo>
                    <a:lnTo>
                      <a:pt x="44" y="628"/>
                    </a:lnTo>
                    <a:lnTo>
                      <a:pt x="43" y="624"/>
                    </a:lnTo>
                    <a:lnTo>
                      <a:pt x="42" y="622"/>
                    </a:lnTo>
                    <a:lnTo>
                      <a:pt x="40" y="619"/>
                    </a:lnTo>
                    <a:lnTo>
                      <a:pt x="38" y="615"/>
                    </a:lnTo>
                    <a:lnTo>
                      <a:pt x="36" y="613"/>
                    </a:lnTo>
                    <a:lnTo>
                      <a:pt x="35" y="609"/>
                    </a:lnTo>
                    <a:lnTo>
                      <a:pt x="34" y="606"/>
                    </a:lnTo>
                    <a:lnTo>
                      <a:pt x="30" y="603"/>
                    </a:lnTo>
                    <a:lnTo>
                      <a:pt x="29" y="599"/>
                    </a:lnTo>
                    <a:lnTo>
                      <a:pt x="29" y="595"/>
                    </a:lnTo>
                    <a:lnTo>
                      <a:pt x="29" y="591"/>
                    </a:lnTo>
                    <a:lnTo>
                      <a:pt x="29" y="587"/>
                    </a:lnTo>
                    <a:lnTo>
                      <a:pt x="29" y="585"/>
                    </a:lnTo>
                    <a:lnTo>
                      <a:pt x="30" y="584"/>
                    </a:lnTo>
                    <a:lnTo>
                      <a:pt x="30" y="579"/>
                    </a:lnTo>
                    <a:lnTo>
                      <a:pt x="33" y="571"/>
                    </a:lnTo>
                    <a:lnTo>
                      <a:pt x="33" y="566"/>
                    </a:lnTo>
                    <a:lnTo>
                      <a:pt x="33" y="562"/>
                    </a:lnTo>
                    <a:lnTo>
                      <a:pt x="33" y="558"/>
                    </a:lnTo>
                    <a:lnTo>
                      <a:pt x="30" y="555"/>
                    </a:lnTo>
                    <a:lnTo>
                      <a:pt x="30" y="549"/>
                    </a:lnTo>
                    <a:lnTo>
                      <a:pt x="29" y="547"/>
                    </a:lnTo>
                    <a:lnTo>
                      <a:pt x="26" y="542"/>
                    </a:lnTo>
                    <a:lnTo>
                      <a:pt x="34" y="541"/>
                    </a:lnTo>
                    <a:lnTo>
                      <a:pt x="38" y="541"/>
                    </a:lnTo>
                    <a:lnTo>
                      <a:pt x="39" y="541"/>
                    </a:lnTo>
                    <a:lnTo>
                      <a:pt x="40" y="539"/>
                    </a:lnTo>
                    <a:lnTo>
                      <a:pt x="43" y="538"/>
                    </a:lnTo>
                    <a:lnTo>
                      <a:pt x="47" y="538"/>
                    </a:lnTo>
                    <a:lnTo>
                      <a:pt x="48" y="538"/>
                    </a:lnTo>
                    <a:lnTo>
                      <a:pt x="49" y="538"/>
                    </a:lnTo>
                    <a:lnTo>
                      <a:pt x="50" y="539"/>
                    </a:lnTo>
                    <a:lnTo>
                      <a:pt x="52" y="541"/>
                    </a:lnTo>
                    <a:lnTo>
                      <a:pt x="53" y="541"/>
                    </a:lnTo>
                    <a:lnTo>
                      <a:pt x="54" y="539"/>
                    </a:lnTo>
                    <a:lnTo>
                      <a:pt x="57" y="539"/>
                    </a:lnTo>
                    <a:lnTo>
                      <a:pt x="58" y="539"/>
                    </a:lnTo>
                    <a:lnTo>
                      <a:pt x="59" y="539"/>
                    </a:lnTo>
                    <a:lnTo>
                      <a:pt x="63" y="539"/>
                    </a:lnTo>
                    <a:lnTo>
                      <a:pt x="66" y="538"/>
                    </a:lnTo>
                    <a:lnTo>
                      <a:pt x="68" y="538"/>
                    </a:lnTo>
                    <a:lnTo>
                      <a:pt x="68" y="536"/>
                    </a:lnTo>
                    <a:lnTo>
                      <a:pt x="69" y="536"/>
                    </a:lnTo>
                    <a:lnTo>
                      <a:pt x="69" y="534"/>
                    </a:lnTo>
                    <a:lnTo>
                      <a:pt x="71" y="533"/>
                    </a:lnTo>
                    <a:lnTo>
                      <a:pt x="72" y="530"/>
                    </a:lnTo>
                    <a:lnTo>
                      <a:pt x="73" y="529"/>
                    </a:lnTo>
                    <a:lnTo>
                      <a:pt x="75" y="528"/>
                    </a:lnTo>
                    <a:lnTo>
                      <a:pt x="75" y="527"/>
                    </a:lnTo>
                    <a:lnTo>
                      <a:pt x="77" y="524"/>
                    </a:lnTo>
                    <a:lnTo>
                      <a:pt x="77" y="522"/>
                    </a:lnTo>
                    <a:lnTo>
                      <a:pt x="78" y="518"/>
                    </a:lnTo>
                    <a:lnTo>
                      <a:pt x="78" y="515"/>
                    </a:lnTo>
                    <a:lnTo>
                      <a:pt x="80" y="513"/>
                    </a:lnTo>
                    <a:lnTo>
                      <a:pt x="80" y="511"/>
                    </a:lnTo>
                    <a:lnTo>
                      <a:pt x="82" y="510"/>
                    </a:lnTo>
                    <a:lnTo>
                      <a:pt x="83" y="506"/>
                    </a:lnTo>
                    <a:lnTo>
                      <a:pt x="85" y="505"/>
                    </a:lnTo>
                    <a:lnTo>
                      <a:pt x="87" y="504"/>
                    </a:lnTo>
                    <a:lnTo>
                      <a:pt x="88" y="504"/>
                    </a:lnTo>
                    <a:lnTo>
                      <a:pt x="92" y="503"/>
                    </a:lnTo>
                    <a:lnTo>
                      <a:pt x="96" y="500"/>
                    </a:lnTo>
                    <a:lnTo>
                      <a:pt x="97" y="499"/>
                    </a:lnTo>
                    <a:lnTo>
                      <a:pt x="100" y="499"/>
                    </a:lnTo>
                    <a:lnTo>
                      <a:pt x="102" y="498"/>
                    </a:lnTo>
                    <a:lnTo>
                      <a:pt x="104" y="495"/>
                    </a:lnTo>
                    <a:lnTo>
                      <a:pt x="107" y="489"/>
                    </a:lnTo>
                    <a:lnTo>
                      <a:pt x="107" y="485"/>
                    </a:lnTo>
                    <a:lnTo>
                      <a:pt x="107" y="484"/>
                    </a:lnTo>
                    <a:lnTo>
                      <a:pt x="107" y="481"/>
                    </a:lnTo>
                    <a:lnTo>
                      <a:pt x="107" y="479"/>
                    </a:lnTo>
                    <a:lnTo>
                      <a:pt x="104" y="473"/>
                    </a:lnTo>
                    <a:lnTo>
                      <a:pt x="102" y="472"/>
                    </a:lnTo>
                    <a:lnTo>
                      <a:pt x="101" y="470"/>
                    </a:lnTo>
                    <a:lnTo>
                      <a:pt x="100" y="467"/>
                    </a:lnTo>
                    <a:lnTo>
                      <a:pt x="100" y="466"/>
                    </a:lnTo>
                    <a:lnTo>
                      <a:pt x="100" y="465"/>
                    </a:lnTo>
                    <a:lnTo>
                      <a:pt x="99" y="461"/>
                    </a:lnTo>
                    <a:lnTo>
                      <a:pt x="99" y="457"/>
                    </a:lnTo>
                    <a:lnTo>
                      <a:pt x="99" y="454"/>
                    </a:lnTo>
                    <a:lnTo>
                      <a:pt x="97" y="453"/>
                    </a:lnTo>
                    <a:lnTo>
                      <a:pt x="96" y="449"/>
                    </a:lnTo>
                    <a:lnTo>
                      <a:pt x="94" y="443"/>
                    </a:lnTo>
                    <a:lnTo>
                      <a:pt x="90" y="441"/>
                    </a:lnTo>
                    <a:lnTo>
                      <a:pt x="88" y="435"/>
                    </a:lnTo>
                    <a:lnTo>
                      <a:pt x="87" y="430"/>
                    </a:lnTo>
                    <a:lnTo>
                      <a:pt x="86" y="428"/>
                    </a:lnTo>
                    <a:lnTo>
                      <a:pt x="85" y="427"/>
                    </a:lnTo>
                    <a:lnTo>
                      <a:pt x="85" y="424"/>
                    </a:lnTo>
                    <a:lnTo>
                      <a:pt x="85" y="421"/>
                    </a:lnTo>
                    <a:lnTo>
                      <a:pt x="86" y="421"/>
                    </a:lnTo>
                    <a:lnTo>
                      <a:pt x="87" y="420"/>
                    </a:lnTo>
                    <a:lnTo>
                      <a:pt x="90" y="420"/>
                    </a:lnTo>
                    <a:lnTo>
                      <a:pt x="92" y="421"/>
                    </a:lnTo>
                    <a:lnTo>
                      <a:pt x="95" y="420"/>
                    </a:lnTo>
                    <a:lnTo>
                      <a:pt x="97" y="420"/>
                    </a:lnTo>
                    <a:lnTo>
                      <a:pt x="99" y="420"/>
                    </a:lnTo>
                    <a:lnTo>
                      <a:pt x="100" y="419"/>
                    </a:lnTo>
                    <a:lnTo>
                      <a:pt x="102" y="419"/>
                    </a:lnTo>
                    <a:lnTo>
                      <a:pt x="106" y="416"/>
                    </a:lnTo>
                    <a:lnTo>
                      <a:pt x="107" y="415"/>
                    </a:lnTo>
                    <a:lnTo>
                      <a:pt x="109" y="415"/>
                    </a:lnTo>
                    <a:lnTo>
                      <a:pt x="110" y="414"/>
                    </a:lnTo>
                    <a:lnTo>
                      <a:pt x="111" y="413"/>
                    </a:lnTo>
                    <a:lnTo>
                      <a:pt x="114" y="411"/>
                    </a:lnTo>
                    <a:lnTo>
                      <a:pt x="114" y="410"/>
                    </a:lnTo>
                    <a:lnTo>
                      <a:pt x="115" y="410"/>
                    </a:lnTo>
                    <a:lnTo>
                      <a:pt x="118" y="409"/>
                    </a:lnTo>
                    <a:lnTo>
                      <a:pt x="119" y="409"/>
                    </a:lnTo>
                    <a:lnTo>
                      <a:pt x="121" y="409"/>
                    </a:lnTo>
                    <a:lnTo>
                      <a:pt x="123" y="410"/>
                    </a:lnTo>
                    <a:lnTo>
                      <a:pt x="124" y="410"/>
                    </a:lnTo>
                    <a:lnTo>
                      <a:pt x="125" y="411"/>
                    </a:lnTo>
                    <a:lnTo>
                      <a:pt x="128" y="410"/>
                    </a:lnTo>
                    <a:lnTo>
                      <a:pt x="130" y="410"/>
                    </a:lnTo>
                    <a:lnTo>
                      <a:pt x="132" y="410"/>
                    </a:lnTo>
                    <a:lnTo>
                      <a:pt x="133" y="410"/>
                    </a:lnTo>
                    <a:lnTo>
                      <a:pt x="134" y="409"/>
                    </a:lnTo>
                    <a:lnTo>
                      <a:pt x="137" y="409"/>
                    </a:lnTo>
                    <a:lnTo>
                      <a:pt x="138" y="409"/>
                    </a:lnTo>
                    <a:lnTo>
                      <a:pt x="140" y="406"/>
                    </a:lnTo>
                    <a:lnTo>
                      <a:pt x="142" y="405"/>
                    </a:lnTo>
                    <a:lnTo>
                      <a:pt x="142" y="402"/>
                    </a:lnTo>
                    <a:lnTo>
                      <a:pt x="142" y="401"/>
                    </a:lnTo>
                    <a:lnTo>
                      <a:pt x="140" y="399"/>
                    </a:lnTo>
                    <a:lnTo>
                      <a:pt x="138" y="396"/>
                    </a:lnTo>
                    <a:lnTo>
                      <a:pt x="138" y="394"/>
                    </a:lnTo>
                    <a:lnTo>
                      <a:pt x="137" y="392"/>
                    </a:lnTo>
                    <a:lnTo>
                      <a:pt x="134" y="387"/>
                    </a:lnTo>
                    <a:lnTo>
                      <a:pt x="134" y="386"/>
                    </a:lnTo>
                    <a:lnTo>
                      <a:pt x="133" y="383"/>
                    </a:lnTo>
                    <a:lnTo>
                      <a:pt x="132" y="382"/>
                    </a:lnTo>
                    <a:lnTo>
                      <a:pt x="130" y="380"/>
                    </a:lnTo>
                    <a:lnTo>
                      <a:pt x="129" y="377"/>
                    </a:lnTo>
                    <a:lnTo>
                      <a:pt x="129" y="376"/>
                    </a:lnTo>
                    <a:lnTo>
                      <a:pt x="129" y="375"/>
                    </a:lnTo>
                    <a:lnTo>
                      <a:pt x="129" y="371"/>
                    </a:lnTo>
                    <a:lnTo>
                      <a:pt x="128" y="370"/>
                    </a:lnTo>
                    <a:lnTo>
                      <a:pt x="126" y="368"/>
                    </a:lnTo>
                    <a:lnTo>
                      <a:pt x="125" y="366"/>
                    </a:lnTo>
                    <a:lnTo>
                      <a:pt x="124" y="366"/>
                    </a:lnTo>
                    <a:lnTo>
                      <a:pt x="124" y="364"/>
                    </a:lnTo>
                    <a:lnTo>
                      <a:pt x="119" y="357"/>
                    </a:lnTo>
                    <a:lnTo>
                      <a:pt x="119" y="356"/>
                    </a:lnTo>
                    <a:lnTo>
                      <a:pt x="118" y="353"/>
                    </a:lnTo>
                    <a:lnTo>
                      <a:pt x="118" y="351"/>
                    </a:lnTo>
                    <a:lnTo>
                      <a:pt x="116" y="349"/>
                    </a:lnTo>
                    <a:lnTo>
                      <a:pt x="116" y="348"/>
                    </a:lnTo>
                    <a:lnTo>
                      <a:pt x="116" y="347"/>
                    </a:lnTo>
                    <a:lnTo>
                      <a:pt x="115" y="343"/>
                    </a:lnTo>
                    <a:lnTo>
                      <a:pt x="115" y="340"/>
                    </a:lnTo>
                    <a:lnTo>
                      <a:pt x="114" y="339"/>
                    </a:lnTo>
                    <a:lnTo>
                      <a:pt x="114" y="338"/>
                    </a:lnTo>
                    <a:lnTo>
                      <a:pt x="114" y="337"/>
                    </a:lnTo>
                    <a:lnTo>
                      <a:pt x="114" y="335"/>
                    </a:lnTo>
                    <a:lnTo>
                      <a:pt x="114" y="334"/>
                    </a:lnTo>
                    <a:lnTo>
                      <a:pt x="113" y="330"/>
                    </a:lnTo>
                    <a:lnTo>
                      <a:pt x="113" y="328"/>
                    </a:lnTo>
                    <a:lnTo>
                      <a:pt x="113" y="321"/>
                    </a:lnTo>
                    <a:lnTo>
                      <a:pt x="113" y="318"/>
                    </a:lnTo>
                    <a:lnTo>
                      <a:pt x="113" y="316"/>
                    </a:lnTo>
                    <a:lnTo>
                      <a:pt x="113" y="313"/>
                    </a:lnTo>
                    <a:lnTo>
                      <a:pt x="113" y="311"/>
                    </a:lnTo>
                    <a:lnTo>
                      <a:pt x="113" y="310"/>
                    </a:lnTo>
                    <a:lnTo>
                      <a:pt x="113" y="309"/>
                    </a:lnTo>
                    <a:lnTo>
                      <a:pt x="113" y="305"/>
                    </a:lnTo>
                    <a:lnTo>
                      <a:pt x="113" y="301"/>
                    </a:lnTo>
                    <a:lnTo>
                      <a:pt x="113" y="296"/>
                    </a:lnTo>
                    <a:lnTo>
                      <a:pt x="113" y="294"/>
                    </a:lnTo>
                    <a:lnTo>
                      <a:pt x="113" y="288"/>
                    </a:lnTo>
                    <a:lnTo>
                      <a:pt x="113" y="283"/>
                    </a:lnTo>
                    <a:lnTo>
                      <a:pt x="111" y="281"/>
                    </a:lnTo>
                    <a:lnTo>
                      <a:pt x="111" y="280"/>
                    </a:lnTo>
                    <a:lnTo>
                      <a:pt x="111" y="277"/>
                    </a:lnTo>
                    <a:lnTo>
                      <a:pt x="111" y="275"/>
                    </a:lnTo>
                    <a:lnTo>
                      <a:pt x="110" y="273"/>
                    </a:lnTo>
                    <a:lnTo>
                      <a:pt x="109" y="273"/>
                    </a:lnTo>
                    <a:lnTo>
                      <a:pt x="106" y="272"/>
                    </a:lnTo>
                    <a:lnTo>
                      <a:pt x="104" y="271"/>
                    </a:lnTo>
                    <a:lnTo>
                      <a:pt x="101" y="268"/>
                    </a:lnTo>
                    <a:lnTo>
                      <a:pt x="100" y="267"/>
                    </a:lnTo>
                    <a:lnTo>
                      <a:pt x="97" y="266"/>
                    </a:lnTo>
                    <a:lnTo>
                      <a:pt x="95" y="264"/>
                    </a:lnTo>
                    <a:lnTo>
                      <a:pt x="94" y="264"/>
                    </a:lnTo>
                    <a:lnTo>
                      <a:pt x="90" y="263"/>
                    </a:lnTo>
                    <a:lnTo>
                      <a:pt x="88" y="261"/>
                    </a:lnTo>
                    <a:lnTo>
                      <a:pt x="87" y="259"/>
                    </a:lnTo>
                    <a:lnTo>
                      <a:pt x="86" y="259"/>
                    </a:lnTo>
                    <a:lnTo>
                      <a:pt x="85" y="258"/>
                    </a:lnTo>
                    <a:lnTo>
                      <a:pt x="82" y="257"/>
                    </a:lnTo>
                    <a:lnTo>
                      <a:pt x="81" y="256"/>
                    </a:lnTo>
                    <a:lnTo>
                      <a:pt x="80" y="256"/>
                    </a:lnTo>
                    <a:lnTo>
                      <a:pt x="77" y="252"/>
                    </a:lnTo>
                    <a:lnTo>
                      <a:pt x="75" y="250"/>
                    </a:lnTo>
                    <a:lnTo>
                      <a:pt x="73" y="250"/>
                    </a:lnTo>
                    <a:lnTo>
                      <a:pt x="72" y="249"/>
                    </a:lnTo>
                    <a:lnTo>
                      <a:pt x="71" y="249"/>
                    </a:lnTo>
                    <a:lnTo>
                      <a:pt x="69" y="248"/>
                    </a:lnTo>
                    <a:lnTo>
                      <a:pt x="68" y="248"/>
                    </a:lnTo>
                    <a:lnTo>
                      <a:pt x="68" y="247"/>
                    </a:lnTo>
                    <a:lnTo>
                      <a:pt x="69" y="244"/>
                    </a:lnTo>
                    <a:lnTo>
                      <a:pt x="71" y="244"/>
                    </a:lnTo>
                    <a:lnTo>
                      <a:pt x="72" y="243"/>
                    </a:lnTo>
                    <a:lnTo>
                      <a:pt x="73" y="243"/>
                    </a:lnTo>
                    <a:lnTo>
                      <a:pt x="75" y="240"/>
                    </a:lnTo>
                    <a:lnTo>
                      <a:pt x="77" y="238"/>
                    </a:lnTo>
                    <a:lnTo>
                      <a:pt x="80" y="237"/>
                    </a:lnTo>
                    <a:lnTo>
                      <a:pt x="82" y="235"/>
                    </a:lnTo>
                    <a:lnTo>
                      <a:pt x="83" y="235"/>
                    </a:lnTo>
                    <a:lnTo>
                      <a:pt x="85" y="234"/>
                    </a:lnTo>
                    <a:lnTo>
                      <a:pt x="87" y="233"/>
                    </a:lnTo>
                    <a:lnTo>
                      <a:pt x="88" y="231"/>
                    </a:lnTo>
                    <a:lnTo>
                      <a:pt x="90" y="229"/>
                    </a:lnTo>
                    <a:lnTo>
                      <a:pt x="94" y="229"/>
                    </a:lnTo>
                    <a:lnTo>
                      <a:pt x="94" y="228"/>
                    </a:lnTo>
                    <a:lnTo>
                      <a:pt x="96" y="224"/>
                    </a:lnTo>
                    <a:lnTo>
                      <a:pt x="97" y="224"/>
                    </a:lnTo>
                    <a:lnTo>
                      <a:pt x="100" y="221"/>
                    </a:lnTo>
                    <a:lnTo>
                      <a:pt x="102" y="220"/>
                    </a:lnTo>
                    <a:lnTo>
                      <a:pt x="104" y="219"/>
                    </a:lnTo>
                    <a:lnTo>
                      <a:pt x="107" y="218"/>
                    </a:lnTo>
                    <a:lnTo>
                      <a:pt x="110" y="215"/>
                    </a:lnTo>
                    <a:lnTo>
                      <a:pt x="110" y="214"/>
                    </a:lnTo>
                    <a:lnTo>
                      <a:pt x="111" y="212"/>
                    </a:lnTo>
                    <a:lnTo>
                      <a:pt x="114" y="209"/>
                    </a:lnTo>
                    <a:lnTo>
                      <a:pt x="115" y="207"/>
                    </a:lnTo>
                    <a:lnTo>
                      <a:pt x="118" y="204"/>
                    </a:lnTo>
                    <a:lnTo>
                      <a:pt x="118" y="201"/>
                    </a:lnTo>
                    <a:lnTo>
                      <a:pt x="116" y="200"/>
                    </a:lnTo>
                    <a:lnTo>
                      <a:pt x="116" y="198"/>
                    </a:lnTo>
                    <a:lnTo>
                      <a:pt x="118" y="196"/>
                    </a:lnTo>
                    <a:lnTo>
                      <a:pt x="118" y="192"/>
                    </a:lnTo>
                    <a:lnTo>
                      <a:pt x="116" y="187"/>
                    </a:lnTo>
                    <a:lnTo>
                      <a:pt x="115" y="183"/>
                    </a:lnTo>
                    <a:lnTo>
                      <a:pt x="114" y="178"/>
                    </a:lnTo>
                    <a:lnTo>
                      <a:pt x="113" y="172"/>
                    </a:lnTo>
                    <a:lnTo>
                      <a:pt x="110" y="163"/>
                    </a:lnTo>
                    <a:lnTo>
                      <a:pt x="109" y="159"/>
                    </a:lnTo>
                    <a:lnTo>
                      <a:pt x="107" y="154"/>
                    </a:lnTo>
                    <a:lnTo>
                      <a:pt x="106" y="149"/>
                    </a:lnTo>
                    <a:lnTo>
                      <a:pt x="104" y="147"/>
                    </a:lnTo>
                    <a:lnTo>
                      <a:pt x="104" y="145"/>
                    </a:lnTo>
                    <a:lnTo>
                      <a:pt x="104" y="143"/>
                    </a:lnTo>
                    <a:lnTo>
                      <a:pt x="104" y="140"/>
                    </a:lnTo>
                    <a:lnTo>
                      <a:pt x="104" y="136"/>
                    </a:lnTo>
                    <a:lnTo>
                      <a:pt x="102" y="133"/>
                    </a:lnTo>
                    <a:lnTo>
                      <a:pt x="101" y="129"/>
                    </a:lnTo>
                    <a:lnTo>
                      <a:pt x="100" y="125"/>
                    </a:lnTo>
                    <a:lnTo>
                      <a:pt x="97" y="119"/>
                    </a:lnTo>
                    <a:lnTo>
                      <a:pt x="95" y="115"/>
                    </a:lnTo>
                    <a:lnTo>
                      <a:pt x="94" y="107"/>
                    </a:lnTo>
                    <a:lnTo>
                      <a:pt x="92" y="101"/>
                    </a:lnTo>
                    <a:lnTo>
                      <a:pt x="88" y="97"/>
                    </a:lnTo>
                    <a:lnTo>
                      <a:pt x="87" y="90"/>
                    </a:lnTo>
                    <a:lnTo>
                      <a:pt x="85" y="83"/>
                    </a:lnTo>
                    <a:lnTo>
                      <a:pt x="83" y="79"/>
                    </a:lnTo>
                    <a:lnTo>
                      <a:pt x="82" y="74"/>
                    </a:lnTo>
                    <a:lnTo>
                      <a:pt x="81" y="71"/>
                    </a:lnTo>
                    <a:lnTo>
                      <a:pt x="81" y="69"/>
                    </a:lnTo>
                    <a:lnTo>
                      <a:pt x="82" y="60"/>
                    </a:lnTo>
                    <a:lnTo>
                      <a:pt x="82" y="6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7" name="Freeform 257">
                <a:extLst>
                  <a:ext uri="{FF2B5EF4-FFF2-40B4-BE49-F238E27FC236}">
                    <a16:creationId xmlns:a16="http://schemas.microsoft.com/office/drawing/2014/main" id="{017CC1FB-3900-443D-97BB-8A17CD92B954}"/>
                  </a:ext>
                </a:extLst>
              </p:cNvPr>
              <p:cNvSpPr>
                <a:spLocks/>
              </p:cNvSpPr>
              <p:nvPr/>
            </p:nvSpPr>
            <p:spPr bwMode="auto">
              <a:xfrm>
                <a:off x="7272338" y="3382963"/>
                <a:ext cx="427037" cy="1052513"/>
              </a:xfrm>
              <a:custGeom>
                <a:avLst/>
                <a:gdLst>
                  <a:gd name="T0" fmla="*/ 23 w 269"/>
                  <a:gd name="T1" fmla="*/ 460 h 663"/>
                  <a:gd name="T2" fmla="*/ 41 w 269"/>
                  <a:gd name="T3" fmla="*/ 451 h 663"/>
                  <a:gd name="T4" fmla="*/ 38 w 269"/>
                  <a:gd name="T5" fmla="*/ 427 h 663"/>
                  <a:gd name="T6" fmla="*/ 52 w 269"/>
                  <a:gd name="T7" fmla="*/ 430 h 663"/>
                  <a:gd name="T8" fmla="*/ 62 w 269"/>
                  <a:gd name="T9" fmla="*/ 418 h 663"/>
                  <a:gd name="T10" fmla="*/ 61 w 269"/>
                  <a:gd name="T11" fmla="*/ 404 h 663"/>
                  <a:gd name="T12" fmla="*/ 57 w 269"/>
                  <a:gd name="T13" fmla="*/ 385 h 663"/>
                  <a:gd name="T14" fmla="*/ 53 w 269"/>
                  <a:gd name="T15" fmla="*/ 365 h 663"/>
                  <a:gd name="T16" fmla="*/ 46 w 269"/>
                  <a:gd name="T17" fmla="*/ 346 h 663"/>
                  <a:gd name="T18" fmla="*/ 42 w 269"/>
                  <a:gd name="T19" fmla="*/ 327 h 663"/>
                  <a:gd name="T20" fmla="*/ 33 w 269"/>
                  <a:gd name="T21" fmla="*/ 312 h 663"/>
                  <a:gd name="T22" fmla="*/ 20 w 269"/>
                  <a:gd name="T23" fmla="*/ 293 h 663"/>
                  <a:gd name="T24" fmla="*/ 27 w 269"/>
                  <a:gd name="T25" fmla="*/ 271 h 663"/>
                  <a:gd name="T26" fmla="*/ 44 w 269"/>
                  <a:gd name="T27" fmla="*/ 257 h 663"/>
                  <a:gd name="T28" fmla="*/ 63 w 269"/>
                  <a:gd name="T29" fmla="*/ 238 h 663"/>
                  <a:gd name="T30" fmla="*/ 72 w 269"/>
                  <a:gd name="T31" fmla="*/ 217 h 663"/>
                  <a:gd name="T32" fmla="*/ 95 w 269"/>
                  <a:gd name="T33" fmla="*/ 200 h 663"/>
                  <a:gd name="T34" fmla="*/ 109 w 269"/>
                  <a:gd name="T35" fmla="*/ 191 h 663"/>
                  <a:gd name="T36" fmla="*/ 131 w 269"/>
                  <a:gd name="T37" fmla="*/ 193 h 663"/>
                  <a:gd name="T38" fmla="*/ 131 w 269"/>
                  <a:gd name="T39" fmla="*/ 172 h 663"/>
                  <a:gd name="T40" fmla="*/ 148 w 269"/>
                  <a:gd name="T41" fmla="*/ 161 h 663"/>
                  <a:gd name="T42" fmla="*/ 144 w 269"/>
                  <a:gd name="T43" fmla="*/ 144 h 663"/>
                  <a:gd name="T44" fmla="*/ 142 w 269"/>
                  <a:gd name="T45" fmla="*/ 127 h 663"/>
                  <a:gd name="T46" fmla="*/ 138 w 269"/>
                  <a:gd name="T47" fmla="*/ 96 h 663"/>
                  <a:gd name="T48" fmla="*/ 132 w 269"/>
                  <a:gd name="T49" fmla="*/ 68 h 663"/>
                  <a:gd name="T50" fmla="*/ 127 w 269"/>
                  <a:gd name="T51" fmla="*/ 37 h 663"/>
                  <a:gd name="T52" fmla="*/ 137 w 269"/>
                  <a:gd name="T53" fmla="*/ 14 h 663"/>
                  <a:gd name="T54" fmla="*/ 157 w 269"/>
                  <a:gd name="T55" fmla="*/ 11 h 663"/>
                  <a:gd name="T56" fmla="*/ 175 w 269"/>
                  <a:gd name="T57" fmla="*/ 43 h 663"/>
                  <a:gd name="T58" fmla="*/ 208 w 269"/>
                  <a:gd name="T59" fmla="*/ 49 h 663"/>
                  <a:gd name="T60" fmla="*/ 228 w 269"/>
                  <a:gd name="T61" fmla="*/ 118 h 663"/>
                  <a:gd name="T62" fmla="*/ 243 w 269"/>
                  <a:gd name="T63" fmla="*/ 176 h 663"/>
                  <a:gd name="T64" fmla="*/ 229 w 269"/>
                  <a:gd name="T65" fmla="*/ 209 h 663"/>
                  <a:gd name="T66" fmla="*/ 202 w 269"/>
                  <a:gd name="T67" fmla="*/ 229 h 663"/>
                  <a:gd name="T68" fmla="*/ 208 w 269"/>
                  <a:gd name="T69" fmla="*/ 245 h 663"/>
                  <a:gd name="T70" fmla="*/ 236 w 269"/>
                  <a:gd name="T71" fmla="*/ 262 h 663"/>
                  <a:gd name="T72" fmla="*/ 240 w 269"/>
                  <a:gd name="T73" fmla="*/ 300 h 663"/>
                  <a:gd name="T74" fmla="*/ 243 w 269"/>
                  <a:gd name="T75" fmla="*/ 336 h 663"/>
                  <a:gd name="T76" fmla="*/ 256 w 269"/>
                  <a:gd name="T77" fmla="*/ 365 h 663"/>
                  <a:gd name="T78" fmla="*/ 267 w 269"/>
                  <a:gd name="T79" fmla="*/ 395 h 663"/>
                  <a:gd name="T80" fmla="*/ 242 w 269"/>
                  <a:gd name="T81" fmla="*/ 399 h 663"/>
                  <a:gd name="T82" fmla="*/ 217 w 269"/>
                  <a:gd name="T83" fmla="*/ 409 h 663"/>
                  <a:gd name="T84" fmla="*/ 226 w 269"/>
                  <a:gd name="T85" fmla="*/ 446 h 663"/>
                  <a:gd name="T86" fmla="*/ 229 w 269"/>
                  <a:gd name="T87" fmla="*/ 487 h 663"/>
                  <a:gd name="T88" fmla="*/ 204 w 269"/>
                  <a:gd name="T89" fmla="*/ 511 h 663"/>
                  <a:gd name="T90" fmla="*/ 185 w 269"/>
                  <a:gd name="T91" fmla="*/ 528 h 663"/>
                  <a:gd name="T92" fmla="*/ 153 w 269"/>
                  <a:gd name="T93" fmla="*/ 531 h 663"/>
                  <a:gd name="T94" fmla="*/ 156 w 269"/>
                  <a:gd name="T95" fmla="*/ 588 h 663"/>
                  <a:gd name="T96" fmla="*/ 167 w 269"/>
                  <a:gd name="T97" fmla="*/ 623 h 663"/>
                  <a:gd name="T98" fmla="*/ 147 w 269"/>
                  <a:gd name="T99" fmla="*/ 642 h 663"/>
                  <a:gd name="T100" fmla="*/ 129 w 269"/>
                  <a:gd name="T101" fmla="*/ 659 h 663"/>
                  <a:gd name="T102" fmla="*/ 104 w 269"/>
                  <a:gd name="T103" fmla="*/ 659 h 663"/>
                  <a:gd name="T104" fmla="*/ 105 w 269"/>
                  <a:gd name="T105" fmla="*/ 626 h 663"/>
                  <a:gd name="T106" fmla="*/ 100 w 269"/>
                  <a:gd name="T107" fmla="*/ 614 h 663"/>
                  <a:gd name="T108" fmla="*/ 81 w 269"/>
                  <a:gd name="T109" fmla="*/ 620 h 663"/>
                  <a:gd name="T110" fmla="*/ 77 w 269"/>
                  <a:gd name="T111" fmla="*/ 608 h 663"/>
                  <a:gd name="T112" fmla="*/ 62 w 269"/>
                  <a:gd name="T113" fmla="*/ 598 h 663"/>
                  <a:gd name="T114" fmla="*/ 47 w 269"/>
                  <a:gd name="T115" fmla="*/ 612 h 663"/>
                  <a:gd name="T116" fmla="*/ 33 w 269"/>
                  <a:gd name="T117" fmla="*/ 588 h 663"/>
                  <a:gd name="T118" fmla="*/ 27 w 269"/>
                  <a:gd name="T119" fmla="*/ 563 h 663"/>
                  <a:gd name="T120" fmla="*/ 8 w 269"/>
                  <a:gd name="T121" fmla="*/ 547 h 663"/>
                  <a:gd name="T122" fmla="*/ 6 w 269"/>
                  <a:gd name="T123" fmla="*/ 518 h 663"/>
                  <a:gd name="T124" fmla="*/ 3 w 269"/>
                  <a:gd name="T125" fmla="*/ 488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663">
                    <a:moveTo>
                      <a:pt x="0" y="478"/>
                    </a:moveTo>
                    <a:lnTo>
                      <a:pt x="1" y="478"/>
                    </a:lnTo>
                    <a:lnTo>
                      <a:pt x="3" y="478"/>
                    </a:lnTo>
                    <a:lnTo>
                      <a:pt x="4" y="478"/>
                    </a:lnTo>
                    <a:lnTo>
                      <a:pt x="4" y="476"/>
                    </a:lnTo>
                    <a:lnTo>
                      <a:pt x="4" y="475"/>
                    </a:lnTo>
                    <a:lnTo>
                      <a:pt x="5" y="474"/>
                    </a:lnTo>
                    <a:lnTo>
                      <a:pt x="8" y="471"/>
                    </a:lnTo>
                    <a:lnTo>
                      <a:pt x="13" y="470"/>
                    </a:lnTo>
                    <a:lnTo>
                      <a:pt x="14" y="470"/>
                    </a:lnTo>
                    <a:lnTo>
                      <a:pt x="16" y="469"/>
                    </a:lnTo>
                    <a:lnTo>
                      <a:pt x="19" y="468"/>
                    </a:lnTo>
                    <a:lnTo>
                      <a:pt x="22" y="462"/>
                    </a:lnTo>
                    <a:lnTo>
                      <a:pt x="23" y="460"/>
                    </a:lnTo>
                    <a:lnTo>
                      <a:pt x="25" y="457"/>
                    </a:lnTo>
                    <a:lnTo>
                      <a:pt x="29" y="455"/>
                    </a:lnTo>
                    <a:lnTo>
                      <a:pt x="32" y="450"/>
                    </a:lnTo>
                    <a:lnTo>
                      <a:pt x="34" y="450"/>
                    </a:lnTo>
                    <a:lnTo>
                      <a:pt x="34" y="449"/>
                    </a:lnTo>
                    <a:lnTo>
                      <a:pt x="33" y="446"/>
                    </a:lnTo>
                    <a:lnTo>
                      <a:pt x="34" y="445"/>
                    </a:lnTo>
                    <a:lnTo>
                      <a:pt x="35" y="445"/>
                    </a:lnTo>
                    <a:lnTo>
                      <a:pt x="35" y="446"/>
                    </a:lnTo>
                    <a:lnTo>
                      <a:pt x="35" y="447"/>
                    </a:lnTo>
                    <a:lnTo>
                      <a:pt x="35" y="450"/>
                    </a:lnTo>
                    <a:lnTo>
                      <a:pt x="37" y="454"/>
                    </a:lnTo>
                    <a:lnTo>
                      <a:pt x="41" y="454"/>
                    </a:lnTo>
                    <a:lnTo>
                      <a:pt x="41" y="451"/>
                    </a:lnTo>
                    <a:lnTo>
                      <a:pt x="42" y="450"/>
                    </a:lnTo>
                    <a:lnTo>
                      <a:pt x="42" y="447"/>
                    </a:lnTo>
                    <a:lnTo>
                      <a:pt x="42" y="446"/>
                    </a:lnTo>
                    <a:lnTo>
                      <a:pt x="42" y="445"/>
                    </a:lnTo>
                    <a:lnTo>
                      <a:pt x="42" y="442"/>
                    </a:lnTo>
                    <a:lnTo>
                      <a:pt x="42" y="441"/>
                    </a:lnTo>
                    <a:lnTo>
                      <a:pt x="41" y="440"/>
                    </a:lnTo>
                    <a:lnTo>
                      <a:pt x="38" y="438"/>
                    </a:lnTo>
                    <a:lnTo>
                      <a:pt x="38" y="435"/>
                    </a:lnTo>
                    <a:lnTo>
                      <a:pt x="38" y="433"/>
                    </a:lnTo>
                    <a:lnTo>
                      <a:pt x="37" y="431"/>
                    </a:lnTo>
                    <a:lnTo>
                      <a:pt x="37" y="430"/>
                    </a:lnTo>
                    <a:lnTo>
                      <a:pt x="37" y="428"/>
                    </a:lnTo>
                    <a:lnTo>
                      <a:pt x="38" y="427"/>
                    </a:lnTo>
                    <a:lnTo>
                      <a:pt x="41" y="427"/>
                    </a:lnTo>
                    <a:lnTo>
                      <a:pt x="42" y="427"/>
                    </a:lnTo>
                    <a:lnTo>
                      <a:pt x="43" y="427"/>
                    </a:lnTo>
                    <a:lnTo>
                      <a:pt x="44" y="427"/>
                    </a:lnTo>
                    <a:lnTo>
                      <a:pt x="44" y="428"/>
                    </a:lnTo>
                    <a:lnTo>
                      <a:pt x="44" y="427"/>
                    </a:lnTo>
                    <a:lnTo>
                      <a:pt x="46" y="427"/>
                    </a:lnTo>
                    <a:lnTo>
                      <a:pt x="47" y="427"/>
                    </a:lnTo>
                    <a:lnTo>
                      <a:pt x="47" y="428"/>
                    </a:lnTo>
                    <a:lnTo>
                      <a:pt x="47" y="430"/>
                    </a:lnTo>
                    <a:lnTo>
                      <a:pt x="47" y="431"/>
                    </a:lnTo>
                    <a:lnTo>
                      <a:pt x="49" y="431"/>
                    </a:lnTo>
                    <a:lnTo>
                      <a:pt x="52" y="431"/>
                    </a:lnTo>
                    <a:lnTo>
                      <a:pt x="52" y="430"/>
                    </a:lnTo>
                    <a:lnTo>
                      <a:pt x="53" y="430"/>
                    </a:lnTo>
                    <a:lnTo>
                      <a:pt x="56" y="428"/>
                    </a:lnTo>
                    <a:lnTo>
                      <a:pt x="57" y="427"/>
                    </a:lnTo>
                    <a:lnTo>
                      <a:pt x="58" y="428"/>
                    </a:lnTo>
                    <a:lnTo>
                      <a:pt x="58" y="426"/>
                    </a:lnTo>
                    <a:lnTo>
                      <a:pt x="60" y="426"/>
                    </a:lnTo>
                    <a:lnTo>
                      <a:pt x="62" y="424"/>
                    </a:lnTo>
                    <a:lnTo>
                      <a:pt x="62" y="423"/>
                    </a:lnTo>
                    <a:lnTo>
                      <a:pt x="62" y="421"/>
                    </a:lnTo>
                    <a:lnTo>
                      <a:pt x="61" y="419"/>
                    </a:lnTo>
                    <a:lnTo>
                      <a:pt x="61" y="418"/>
                    </a:lnTo>
                    <a:lnTo>
                      <a:pt x="61" y="417"/>
                    </a:lnTo>
                    <a:lnTo>
                      <a:pt x="62" y="417"/>
                    </a:lnTo>
                    <a:lnTo>
                      <a:pt x="62" y="418"/>
                    </a:lnTo>
                    <a:lnTo>
                      <a:pt x="63" y="418"/>
                    </a:lnTo>
                    <a:lnTo>
                      <a:pt x="65" y="417"/>
                    </a:lnTo>
                    <a:lnTo>
                      <a:pt x="65" y="414"/>
                    </a:lnTo>
                    <a:lnTo>
                      <a:pt x="66" y="414"/>
                    </a:lnTo>
                    <a:lnTo>
                      <a:pt x="67" y="413"/>
                    </a:lnTo>
                    <a:lnTo>
                      <a:pt x="67" y="410"/>
                    </a:lnTo>
                    <a:lnTo>
                      <a:pt x="67" y="409"/>
                    </a:lnTo>
                    <a:lnTo>
                      <a:pt x="66" y="408"/>
                    </a:lnTo>
                    <a:lnTo>
                      <a:pt x="65" y="405"/>
                    </a:lnTo>
                    <a:lnTo>
                      <a:pt x="62" y="408"/>
                    </a:lnTo>
                    <a:lnTo>
                      <a:pt x="61" y="408"/>
                    </a:lnTo>
                    <a:lnTo>
                      <a:pt x="60" y="408"/>
                    </a:lnTo>
                    <a:lnTo>
                      <a:pt x="60" y="405"/>
                    </a:lnTo>
                    <a:lnTo>
                      <a:pt x="61" y="404"/>
                    </a:lnTo>
                    <a:lnTo>
                      <a:pt x="61" y="402"/>
                    </a:lnTo>
                    <a:lnTo>
                      <a:pt x="60" y="399"/>
                    </a:lnTo>
                    <a:lnTo>
                      <a:pt x="60" y="398"/>
                    </a:lnTo>
                    <a:lnTo>
                      <a:pt x="60" y="397"/>
                    </a:lnTo>
                    <a:lnTo>
                      <a:pt x="58" y="397"/>
                    </a:lnTo>
                    <a:lnTo>
                      <a:pt x="57" y="395"/>
                    </a:lnTo>
                    <a:lnTo>
                      <a:pt x="57" y="391"/>
                    </a:lnTo>
                    <a:lnTo>
                      <a:pt x="58" y="390"/>
                    </a:lnTo>
                    <a:lnTo>
                      <a:pt x="58" y="389"/>
                    </a:lnTo>
                    <a:lnTo>
                      <a:pt x="58" y="386"/>
                    </a:lnTo>
                    <a:lnTo>
                      <a:pt x="58" y="385"/>
                    </a:lnTo>
                    <a:lnTo>
                      <a:pt x="58" y="384"/>
                    </a:lnTo>
                    <a:lnTo>
                      <a:pt x="57" y="384"/>
                    </a:lnTo>
                    <a:lnTo>
                      <a:pt x="57" y="385"/>
                    </a:lnTo>
                    <a:lnTo>
                      <a:pt x="56" y="386"/>
                    </a:lnTo>
                    <a:lnTo>
                      <a:pt x="53" y="385"/>
                    </a:lnTo>
                    <a:lnTo>
                      <a:pt x="53" y="383"/>
                    </a:lnTo>
                    <a:lnTo>
                      <a:pt x="56" y="381"/>
                    </a:lnTo>
                    <a:lnTo>
                      <a:pt x="56" y="380"/>
                    </a:lnTo>
                    <a:lnTo>
                      <a:pt x="57" y="380"/>
                    </a:lnTo>
                    <a:lnTo>
                      <a:pt x="57" y="379"/>
                    </a:lnTo>
                    <a:lnTo>
                      <a:pt x="56" y="376"/>
                    </a:lnTo>
                    <a:lnTo>
                      <a:pt x="56" y="375"/>
                    </a:lnTo>
                    <a:lnTo>
                      <a:pt x="56" y="374"/>
                    </a:lnTo>
                    <a:lnTo>
                      <a:pt x="53" y="372"/>
                    </a:lnTo>
                    <a:lnTo>
                      <a:pt x="52" y="371"/>
                    </a:lnTo>
                    <a:lnTo>
                      <a:pt x="53" y="367"/>
                    </a:lnTo>
                    <a:lnTo>
                      <a:pt x="53" y="365"/>
                    </a:lnTo>
                    <a:lnTo>
                      <a:pt x="53" y="361"/>
                    </a:lnTo>
                    <a:lnTo>
                      <a:pt x="52" y="359"/>
                    </a:lnTo>
                    <a:lnTo>
                      <a:pt x="51" y="356"/>
                    </a:lnTo>
                    <a:lnTo>
                      <a:pt x="49" y="355"/>
                    </a:lnTo>
                    <a:lnTo>
                      <a:pt x="48" y="355"/>
                    </a:lnTo>
                    <a:lnTo>
                      <a:pt x="47" y="355"/>
                    </a:lnTo>
                    <a:lnTo>
                      <a:pt x="47" y="353"/>
                    </a:lnTo>
                    <a:lnTo>
                      <a:pt x="47" y="352"/>
                    </a:lnTo>
                    <a:lnTo>
                      <a:pt x="47" y="351"/>
                    </a:lnTo>
                    <a:lnTo>
                      <a:pt x="48" y="351"/>
                    </a:lnTo>
                    <a:lnTo>
                      <a:pt x="48" y="350"/>
                    </a:lnTo>
                    <a:lnTo>
                      <a:pt x="47" y="348"/>
                    </a:lnTo>
                    <a:lnTo>
                      <a:pt x="47" y="346"/>
                    </a:lnTo>
                    <a:lnTo>
                      <a:pt x="46" y="346"/>
                    </a:lnTo>
                    <a:lnTo>
                      <a:pt x="44" y="345"/>
                    </a:lnTo>
                    <a:lnTo>
                      <a:pt x="43" y="342"/>
                    </a:lnTo>
                    <a:lnTo>
                      <a:pt x="42" y="341"/>
                    </a:lnTo>
                    <a:lnTo>
                      <a:pt x="43" y="340"/>
                    </a:lnTo>
                    <a:lnTo>
                      <a:pt x="44" y="340"/>
                    </a:lnTo>
                    <a:lnTo>
                      <a:pt x="43" y="338"/>
                    </a:lnTo>
                    <a:lnTo>
                      <a:pt x="43" y="337"/>
                    </a:lnTo>
                    <a:lnTo>
                      <a:pt x="42" y="336"/>
                    </a:lnTo>
                    <a:lnTo>
                      <a:pt x="42" y="334"/>
                    </a:lnTo>
                    <a:lnTo>
                      <a:pt x="43" y="334"/>
                    </a:lnTo>
                    <a:lnTo>
                      <a:pt x="43" y="332"/>
                    </a:lnTo>
                    <a:lnTo>
                      <a:pt x="43" y="329"/>
                    </a:lnTo>
                    <a:lnTo>
                      <a:pt x="42" y="328"/>
                    </a:lnTo>
                    <a:lnTo>
                      <a:pt x="42" y="327"/>
                    </a:lnTo>
                    <a:lnTo>
                      <a:pt x="41" y="327"/>
                    </a:lnTo>
                    <a:lnTo>
                      <a:pt x="41" y="326"/>
                    </a:lnTo>
                    <a:lnTo>
                      <a:pt x="38" y="323"/>
                    </a:lnTo>
                    <a:lnTo>
                      <a:pt x="38" y="322"/>
                    </a:lnTo>
                    <a:lnTo>
                      <a:pt x="38" y="321"/>
                    </a:lnTo>
                    <a:lnTo>
                      <a:pt x="38" y="319"/>
                    </a:lnTo>
                    <a:lnTo>
                      <a:pt x="37" y="321"/>
                    </a:lnTo>
                    <a:lnTo>
                      <a:pt x="35" y="321"/>
                    </a:lnTo>
                    <a:lnTo>
                      <a:pt x="34" y="319"/>
                    </a:lnTo>
                    <a:lnTo>
                      <a:pt x="35" y="317"/>
                    </a:lnTo>
                    <a:lnTo>
                      <a:pt x="35" y="315"/>
                    </a:lnTo>
                    <a:lnTo>
                      <a:pt x="35" y="314"/>
                    </a:lnTo>
                    <a:lnTo>
                      <a:pt x="34" y="313"/>
                    </a:lnTo>
                    <a:lnTo>
                      <a:pt x="33" y="312"/>
                    </a:lnTo>
                    <a:lnTo>
                      <a:pt x="33" y="310"/>
                    </a:lnTo>
                    <a:lnTo>
                      <a:pt x="32" y="310"/>
                    </a:lnTo>
                    <a:lnTo>
                      <a:pt x="30" y="309"/>
                    </a:lnTo>
                    <a:lnTo>
                      <a:pt x="30" y="308"/>
                    </a:lnTo>
                    <a:lnTo>
                      <a:pt x="30" y="307"/>
                    </a:lnTo>
                    <a:lnTo>
                      <a:pt x="30" y="305"/>
                    </a:lnTo>
                    <a:lnTo>
                      <a:pt x="30" y="304"/>
                    </a:lnTo>
                    <a:lnTo>
                      <a:pt x="29" y="302"/>
                    </a:lnTo>
                    <a:lnTo>
                      <a:pt x="29" y="300"/>
                    </a:lnTo>
                    <a:lnTo>
                      <a:pt x="28" y="299"/>
                    </a:lnTo>
                    <a:lnTo>
                      <a:pt x="27" y="298"/>
                    </a:lnTo>
                    <a:lnTo>
                      <a:pt x="23" y="296"/>
                    </a:lnTo>
                    <a:lnTo>
                      <a:pt x="22" y="295"/>
                    </a:lnTo>
                    <a:lnTo>
                      <a:pt x="20" y="293"/>
                    </a:lnTo>
                    <a:lnTo>
                      <a:pt x="20" y="291"/>
                    </a:lnTo>
                    <a:lnTo>
                      <a:pt x="20" y="290"/>
                    </a:lnTo>
                    <a:lnTo>
                      <a:pt x="20" y="289"/>
                    </a:lnTo>
                    <a:lnTo>
                      <a:pt x="20" y="285"/>
                    </a:lnTo>
                    <a:lnTo>
                      <a:pt x="19" y="284"/>
                    </a:lnTo>
                    <a:lnTo>
                      <a:pt x="20" y="283"/>
                    </a:lnTo>
                    <a:lnTo>
                      <a:pt x="22" y="281"/>
                    </a:lnTo>
                    <a:lnTo>
                      <a:pt x="22" y="280"/>
                    </a:lnTo>
                    <a:lnTo>
                      <a:pt x="23" y="279"/>
                    </a:lnTo>
                    <a:lnTo>
                      <a:pt x="23" y="276"/>
                    </a:lnTo>
                    <a:lnTo>
                      <a:pt x="23" y="275"/>
                    </a:lnTo>
                    <a:lnTo>
                      <a:pt x="25" y="275"/>
                    </a:lnTo>
                    <a:lnTo>
                      <a:pt x="25" y="272"/>
                    </a:lnTo>
                    <a:lnTo>
                      <a:pt x="27" y="271"/>
                    </a:lnTo>
                    <a:lnTo>
                      <a:pt x="28" y="270"/>
                    </a:lnTo>
                    <a:lnTo>
                      <a:pt x="29" y="270"/>
                    </a:lnTo>
                    <a:lnTo>
                      <a:pt x="30" y="270"/>
                    </a:lnTo>
                    <a:lnTo>
                      <a:pt x="32" y="269"/>
                    </a:lnTo>
                    <a:lnTo>
                      <a:pt x="33" y="267"/>
                    </a:lnTo>
                    <a:lnTo>
                      <a:pt x="34" y="267"/>
                    </a:lnTo>
                    <a:lnTo>
                      <a:pt x="34" y="266"/>
                    </a:lnTo>
                    <a:lnTo>
                      <a:pt x="37" y="264"/>
                    </a:lnTo>
                    <a:lnTo>
                      <a:pt x="41" y="264"/>
                    </a:lnTo>
                    <a:lnTo>
                      <a:pt x="42" y="262"/>
                    </a:lnTo>
                    <a:lnTo>
                      <a:pt x="42" y="261"/>
                    </a:lnTo>
                    <a:lnTo>
                      <a:pt x="41" y="260"/>
                    </a:lnTo>
                    <a:lnTo>
                      <a:pt x="42" y="257"/>
                    </a:lnTo>
                    <a:lnTo>
                      <a:pt x="44" y="257"/>
                    </a:lnTo>
                    <a:lnTo>
                      <a:pt x="47" y="257"/>
                    </a:lnTo>
                    <a:lnTo>
                      <a:pt x="48" y="255"/>
                    </a:lnTo>
                    <a:lnTo>
                      <a:pt x="48" y="252"/>
                    </a:lnTo>
                    <a:lnTo>
                      <a:pt x="51" y="251"/>
                    </a:lnTo>
                    <a:lnTo>
                      <a:pt x="52" y="248"/>
                    </a:lnTo>
                    <a:lnTo>
                      <a:pt x="52" y="247"/>
                    </a:lnTo>
                    <a:lnTo>
                      <a:pt x="56" y="246"/>
                    </a:lnTo>
                    <a:lnTo>
                      <a:pt x="57" y="246"/>
                    </a:lnTo>
                    <a:lnTo>
                      <a:pt x="58" y="246"/>
                    </a:lnTo>
                    <a:lnTo>
                      <a:pt x="60" y="245"/>
                    </a:lnTo>
                    <a:lnTo>
                      <a:pt x="61" y="245"/>
                    </a:lnTo>
                    <a:lnTo>
                      <a:pt x="61" y="239"/>
                    </a:lnTo>
                    <a:lnTo>
                      <a:pt x="62" y="238"/>
                    </a:lnTo>
                    <a:lnTo>
                      <a:pt x="63" y="238"/>
                    </a:lnTo>
                    <a:lnTo>
                      <a:pt x="65" y="238"/>
                    </a:lnTo>
                    <a:lnTo>
                      <a:pt x="66" y="237"/>
                    </a:lnTo>
                    <a:lnTo>
                      <a:pt x="66" y="236"/>
                    </a:lnTo>
                    <a:lnTo>
                      <a:pt x="67" y="236"/>
                    </a:lnTo>
                    <a:lnTo>
                      <a:pt x="70" y="234"/>
                    </a:lnTo>
                    <a:lnTo>
                      <a:pt x="70" y="232"/>
                    </a:lnTo>
                    <a:lnTo>
                      <a:pt x="70" y="229"/>
                    </a:lnTo>
                    <a:lnTo>
                      <a:pt x="67" y="226"/>
                    </a:lnTo>
                    <a:lnTo>
                      <a:pt x="67" y="224"/>
                    </a:lnTo>
                    <a:lnTo>
                      <a:pt x="71" y="223"/>
                    </a:lnTo>
                    <a:lnTo>
                      <a:pt x="72" y="222"/>
                    </a:lnTo>
                    <a:lnTo>
                      <a:pt x="71" y="219"/>
                    </a:lnTo>
                    <a:lnTo>
                      <a:pt x="71" y="218"/>
                    </a:lnTo>
                    <a:lnTo>
                      <a:pt x="72" y="217"/>
                    </a:lnTo>
                    <a:lnTo>
                      <a:pt x="74" y="213"/>
                    </a:lnTo>
                    <a:lnTo>
                      <a:pt x="75" y="213"/>
                    </a:lnTo>
                    <a:lnTo>
                      <a:pt x="77" y="213"/>
                    </a:lnTo>
                    <a:lnTo>
                      <a:pt x="80" y="213"/>
                    </a:lnTo>
                    <a:lnTo>
                      <a:pt x="81" y="212"/>
                    </a:lnTo>
                    <a:lnTo>
                      <a:pt x="82" y="212"/>
                    </a:lnTo>
                    <a:lnTo>
                      <a:pt x="82" y="210"/>
                    </a:lnTo>
                    <a:lnTo>
                      <a:pt x="87" y="209"/>
                    </a:lnTo>
                    <a:lnTo>
                      <a:pt x="89" y="207"/>
                    </a:lnTo>
                    <a:lnTo>
                      <a:pt x="90" y="205"/>
                    </a:lnTo>
                    <a:lnTo>
                      <a:pt x="90" y="204"/>
                    </a:lnTo>
                    <a:lnTo>
                      <a:pt x="91" y="203"/>
                    </a:lnTo>
                    <a:lnTo>
                      <a:pt x="93" y="203"/>
                    </a:lnTo>
                    <a:lnTo>
                      <a:pt x="95" y="200"/>
                    </a:lnTo>
                    <a:lnTo>
                      <a:pt x="96" y="198"/>
                    </a:lnTo>
                    <a:lnTo>
                      <a:pt x="96" y="196"/>
                    </a:lnTo>
                    <a:lnTo>
                      <a:pt x="98" y="195"/>
                    </a:lnTo>
                    <a:lnTo>
                      <a:pt x="98" y="194"/>
                    </a:lnTo>
                    <a:lnTo>
                      <a:pt x="100" y="194"/>
                    </a:lnTo>
                    <a:lnTo>
                      <a:pt x="101" y="194"/>
                    </a:lnTo>
                    <a:lnTo>
                      <a:pt x="103" y="194"/>
                    </a:lnTo>
                    <a:lnTo>
                      <a:pt x="104" y="194"/>
                    </a:lnTo>
                    <a:lnTo>
                      <a:pt x="104" y="193"/>
                    </a:lnTo>
                    <a:lnTo>
                      <a:pt x="104" y="191"/>
                    </a:lnTo>
                    <a:lnTo>
                      <a:pt x="105" y="191"/>
                    </a:lnTo>
                    <a:lnTo>
                      <a:pt x="105" y="190"/>
                    </a:lnTo>
                    <a:lnTo>
                      <a:pt x="108" y="190"/>
                    </a:lnTo>
                    <a:lnTo>
                      <a:pt x="109" y="191"/>
                    </a:lnTo>
                    <a:lnTo>
                      <a:pt x="110" y="191"/>
                    </a:lnTo>
                    <a:lnTo>
                      <a:pt x="112" y="191"/>
                    </a:lnTo>
                    <a:lnTo>
                      <a:pt x="115" y="191"/>
                    </a:lnTo>
                    <a:lnTo>
                      <a:pt x="117" y="190"/>
                    </a:lnTo>
                    <a:lnTo>
                      <a:pt x="118" y="191"/>
                    </a:lnTo>
                    <a:lnTo>
                      <a:pt x="119" y="191"/>
                    </a:lnTo>
                    <a:lnTo>
                      <a:pt x="120" y="193"/>
                    </a:lnTo>
                    <a:lnTo>
                      <a:pt x="122" y="193"/>
                    </a:lnTo>
                    <a:lnTo>
                      <a:pt x="123" y="193"/>
                    </a:lnTo>
                    <a:lnTo>
                      <a:pt x="124" y="191"/>
                    </a:lnTo>
                    <a:lnTo>
                      <a:pt x="125" y="193"/>
                    </a:lnTo>
                    <a:lnTo>
                      <a:pt x="127" y="194"/>
                    </a:lnTo>
                    <a:lnTo>
                      <a:pt x="129" y="194"/>
                    </a:lnTo>
                    <a:lnTo>
                      <a:pt x="131" y="193"/>
                    </a:lnTo>
                    <a:lnTo>
                      <a:pt x="131" y="191"/>
                    </a:lnTo>
                    <a:lnTo>
                      <a:pt x="132" y="190"/>
                    </a:lnTo>
                    <a:lnTo>
                      <a:pt x="132" y="189"/>
                    </a:lnTo>
                    <a:lnTo>
                      <a:pt x="132" y="187"/>
                    </a:lnTo>
                    <a:lnTo>
                      <a:pt x="131" y="186"/>
                    </a:lnTo>
                    <a:lnTo>
                      <a:pt x="131" y="182"/>
                    </a:lnTo>
                    <a:lnTo>
                      <a:pt x="129" y="181"/>
                    </a:lnTo>
                    <a:lnTo>
                      <a:pt x="129" y="180"/>
                    </a:lnTo>
                    <a:lnTo>
                      <a:pt x="127" y="179"/>
                    </a:lnTo>
                    <a:lnTo>
                      <a:pt x="127" y="177"/>
                    </a:lnTo>
                    <a:lnTo>
                      <a:pt x="129" y="176"/>
                    </a:lnTo>
                    <a:lnTo>
                      <a:pt x="129" y="175"/>
                    </a:lnTo>
                    <a:lnTo>
                      <a:pt x="129" y="174"/>
                    </a:lnTo>
                    <a:lnTo>
                      <a:pt x="131" y="172"/>
                    </a:lnTo>
                    <a:lnTo>
                      <a:pt x="133" y="172"/>
                    </a:lnTo>
                    <a:lnTo>
                      <a:pt x="134" y="172"/>
                    </a:lnTo>
                    <a:lnTo>
                      <a:pt x="134" y="171"/>
                    </a:lnTo>
                    <a:lnTo>
                      <a:pt x="134" y="168"/>
                    </a:lnTo>
                    <a:lnTo>
                      <a:pt x="136" y="167"/>
                    </a:lnTo>
                    <a:lnTo>
                      <a:pt x="137" y="166"/>
                    </a:lnTo>
                    <a:lnTo>
                      <a:pt x="139" y="166"/>
                    </a:lnTo>
                    <a:lnTo>
                      <a:pt x="141" y="163"/>
                    </a:lnTo>
                    <a:lnTo>
                      <a:pt x="142" y="163"/>
                    </a:lnTo>
                    <a:lnTo>
                      <a:pt x="146" y="163"/>
                    </a:lnTo>
                    <a:lnTo>
                      <a:pt x="147" y="163"/>
                    </a:lnTo>
                    <a:lnTo>
                      <a:pt x="147" y="165"/>
                    </a:lnTo>
                    <a:lnTo>
                      <a:pt x="148" y="163"/>
                    </a:lnTo>
                    <a:lnTo>
                      <a:pt x="148" y="161"/>
                    </a:lnTo>
                    <a:lnTo>
                      <a:pt x="147" y="160"/>
                    </a:lnTo>
                    <a:lnTo>
                      <a:pt x="147" y="158"/>
                    </a:lnTo>
                    <a:lnTo>
                      <a:pt x="147" y="157"/>
                    </a:lnTo>
                    <a:lnTo>
                      <a:pt x="148" y="156"/>
                    </a:lnTo>
                    <a:lnTo>
                      <a:pt x="148" y="153"/>
                    </a:lnTo>
                    <a:lnTo>
                      <a:pt x="147" y="153"/>
                    </a:lnTo>
                    <a:lnTo>
                      <a:pt x="147" y="152"/>
                    </a:lnTo>
                    <a:lnTo>
                      <a:pt x="147" y="151"/>
                    </a:lnTo>
                    <a:lnTo>
                      <a:pt x="147" y="149"/>
                    </a:lnTo>
                    <a:lnTo>
                      <a:pt x="148" y="148"/>
                    </a:lnTo>
                    <a:lnTo>
                      <a:pt x="147" y="147"/>
                    </a:lnTo>
                    <a:lnTo>
                      <a:pt x="146" y="146"/>
                    </a:lnTo>
                    <a:lnTo>
                      <a:pt x="144" y="146"/>
                    </a:lnTo>
                    <a:lnTo>
                      <a:pt x="144" y="144"/>
                    </a:lnTo>
                    <a:lnTo>
                      <a:pt x="144" y="143"/>
                    </a:lnTo>
                    <a:lnTo>
                      <a:pt x="142" y="142"/>
                    </a:lnTo>
                    <a:lnTo>
                      <a:pt x="142" y="141"/>
                    </a:lnTo>
                    <a:lnTo>
                      <a:pt x="139" y="141"/>
                    </a:lnTo>
                    <a:lnTo>
                      <a:pt x="138" y="137"/>
                    </a:lnTo>
                    <a:lnTo>
                      <a:pt x="138" y="136"/>
                    </a:lnTo>
                    <a:lnTo>
                      <a:pt x="139" y="133"/>
                    </a:lnTo>
                    <a:lnTo>
                      <a:pt x="141" y="133"/>
                    </a:lnTo>
                    <a:lnTo>
                      <a:pt x="142" y="133"/>
                    </a:lnTo>
                    <a:lnTo>
                      <a:pt x="142" y="132"/>
                    </a:lnTo>
                    <a:lnTo>
                      <a:pt x="144" y="132"/>
                    </a:lnTo>
                    <a:lnTo>
                      <a:pt x="142" y="130"/>
                    </a:lnTo>
                    <a:lnTo>
                      <a:pt x="142" y="129"/>
                    </a:lnTo>
                    <a:lnTo>
                      <a:pt x="142" y="127"/>
                    </a:lnTo>
                    <a:lnTo>
                      <a:pt x="141" y="125"/>
                    </a:lnTo>
                    <a:lnTo>
                      <a:pt x="139" y="122"/>
                    </a:lnTo>
                    <a:lnTo>
                      <a:pt x="139" y="119"/>
                    </a:lnTo>
                    <a:lnTo>
                      <a:pt x="139" y="118"/>
                    </a:lnTo>
                    <a:lnTo>
                      <a:pt x="139" y="117"/>
                    </a:lnTo>
                    <a:lnTo>
                      <a:pt x="139" y="115"/>
                    </a:lnTo>
                    <a:lnTo>
                      <a:pt x="141" y="114"/>
                    </a:lnTo>
                    <a:lnTo>
                      <a:pt x="141" y="111"/>
                    </a:lnTo>
                    <a:lnTo>
                      <a:pt x="141" y="106"/>
                    </a:lnTo>
                    <a:lnTo>
                      <a:pt x="139" y="104"/>
                    </a:lnTo>
                    <a:lnTo>
                      <a:pt x="139" y="101"/>
                    </a:lnTo>
                    <a:lnTo>
                      <a:pt x="139" y="100"/>
                    </a:lnTo>
                    <a:lnTo>
                      <a:pt x="138" y="98"/>
                    </a:lnTo>
                    <a:lnTo>
                      <a:pt x="138" y="96"/>
                    </a:lnTo>
                    <a:lnTo>
                      <a:pt x="138" y="94"/>
                    </a:lnTo>
                    <a:lnTo>
                      <a:pt x="138" y="92"/>
                    </a:lnTo>
                    <a:lnTo>
                      <a:pt x="137" y="92"/>
                    </a:lnTo>
                    <a:lnTo>
                      <a:pt x="137" y="91"/>
                    </a:lnTo>
                    <a:lnTo>
                      <a:pt x="138" y="90"/>
                    </a:lnTo>
                    <a:lnTo>
                      <a:pt x="138" y="89"/>
                    </a:lnTo>
                    <a:lnTo>
                      <a:pt x="138" y="86"/>
                    </a:lnTo>
                    <a:lnTo>
                      <a:pt x="138" y="82"/>
                    </a:lnTo>
                    <a:lnTo>
                      <a:pt x="138" y="79"/>
                    </a:lnTo>
                    <a:lnTo>
                      <a:pt x="136" y="72"/>
                    </a:lnTo>
                    <a:lnTo>
                      <a:pt x="134" y="70"/>
                    </a:lnTo>
                    <a:lnTo>
                      <a:pt x="133" y="70"/>
                    </a:lnTo>
                    <a:lnTo>
                      <a:pt x="133" y="68"/>
                    </a:lnTo>
                    <a:lnTo>
                      <a:pt x="132" y="68"/>
                    </a:lnTo>
                    <a:lnTo>
                      <a:pt x="131" y="67"/>
                    </a:lnTo>
                    <a:lnTo>
                      <a:pt x="131" y="65"/>
                    </a:lnTo>
                    <a:lnTo>
                      <a:pt x="132" y="63"/>
                    </a:lnTo>
                    <a:lnTo>
                      <a:pt x="133" y="62"/>
                    </a:lnTo>
                    <a:lnTo>
                      <a:pt x="134" y="58"/>
                    </a:lnTo>
                    <a:lnTo>
                      <a:pt x="134" y="54"/>
                    </a:lnTo>
                    <a:lnTo>
                      <a:pt x="133" y="53"/>
                    </a:lnTo>
                    <a:lnTo>
                      <a:pt x="132" y="52"/>
                    </a:lnTo>
                    <a:lnTo>
                      <a:pt x="131" y="49"/>
                    </a:lnTo>
                    <a:lnTo>
                      <a:pt x="132" y="48"/>
                    </a:lnTo>
                    <a:lnTo>
                      <a:pt x="132" y="46"/>
                    </a:lnTo>
                    <a:lnTo>
                      <a:pt x="131" y="42"/>
                    </a:lnTo>
                    <a:lnTo>
                      <a:pt x="129" y="39"/>
                    </a:lnTo>
                    <a:lnTo>
                      <a:pt x="127" y="37"/>
                    </a:lnTo>
                    <a:lnTo>
                      <a:pt x="125" y="34"/>
                    </a:lnTo>
                    <a:lnTo>
                      <a:pt x="127" y="33"/>
                    </a:lnTo>
                    <a:lnTo>
                      <a:pt x="129" y="32"/>
                    </a:lnTo>
                    <a:lnTo>
                      <a:pt x="131" y="30"/>
                    </a:lnTo>
                    <a:lnTo>
                      <a:pt x="132" y="29"/>
                    </a:lnTo>
                    <a:lnTo>
                      <a:pt x="133" y="28"/>
                    </a:lnTo>
                    <a:lnTo>
                      <a:pt x="134" y="27"/>
                    </a:lnTo>
                    <a:lnTo>
                      <a:pt x="136" y="24"/>
                    </a:lnTo>
                    <a:lnTo>
                      <a:pt x="136" y="23"/>
                    </a:lnTo>
                    <a:lnTo>
                      <a:pt x="137" y="22"/>
                    </a:lnTo>
                    <a:lnTo>
                      <a:pt x="137" y="19"/>
                    </a:lnTo>
                    <a:lnTo>
                      <a:pt x="136" y="16"/>
                    </a:lnTo>
                    <a:lnTo>
                      <a:pt x="136" y="15"/>
                    </a:lnTo>
                    <a:lnTo>
                      <a:pt x="137" y="14"/>
                    </a:lnTo>
                    <a:lnTo>
                      <a:pt x="137" y="13"/>
                    </a:lnTo>
                    <a:lnTo>
                      <a:pt x="137" y="10"/>
                    </a:lnTo>
                    <a:lnTo>
                      <a:pt x="137" y="9"/>
                    </a:lnTo>
                    <a:lnTo>
                      <a:pt x="137" y="8"/>
                    </a:lnTo>
                    <a:lnTo>
                      <a:pt x="138" y="4"/>
                    </a:lnTo>
                    <a:lnTo>
                      <a:pt x="141" y="1"/>
                    </a:lnTo>
                    <a:lnTo>
                      <a:pt x="142" y="0"/>
                    </a:lnTo>
                    <a:lnTo>
                      <a:pt x="147" y="0"/>
                    </a:lnTo>
                    <a:lnTo>
                      <a:pt x="150" y="0"/>
                    </a:lnTo>
                    <a:lnTo>
                      <a:pt x="152" y="0"/>
                    </a:lnTo>
                    <a:lnTo>
                      <a:pt x="153" y="1"/>
                    </a:lnTo>
                    <a:lnTo>
                      <a:pt x="153" y="4"/>
                    </a:lnTo>
                    <a:lnTo>
                      <a:pt x="156" y="8"/>
                    </a:lnTo>
                    <a:lnTo>
                      <a:pt x="157" y="11"/>
                    </a:lnTo>
                    <a:lnTo>
                      <a:pt x="160" y="16"/>
                    </a:lnTo>
                    <a:lnTo>
                      <a:pt x="160" y="18"/>
                    </a:lnTo>
                    <a:lnTo>
                      <a:pt x="161" y="23"/>
                    </a:lnTo>
                    <a:lnTo>
                      <a:pt x="161" y="27"/>
                    </a:lnTo>
                    <a:lnTo>
                      <a:pt x="163" y="29"/>
                    </a:lnTo>
                    <a:lnTo>
                      <a:pt x="165" y="33"/>
                    </a:lnTo>
                    <a:lnTo>
                      <a:pt x="167" y="37"/>
                    </a:lnTo>
                    <a:lnTo>
                      <a:pt x="167" y="38"/>
                    </a:lnTo>
                    <a:lnTo>
                      <a:pt x="169" y="39"/>
                    </a:lnTo>
                    <a:lnTo>
                      <a:pt x="171" y="41"/>
                    </a:lnTo>
                    <a:lnTo>
                      <a:pt x="170" y="42"/>
                    </a:lnTo>
                    <a:lnTo>
                      <a:pt x="171" y="43"/>
                    </a:lnTo>
                    <a:lnTo>
                      <a:pt x="174" y="43"/>
                    </a:lnTo>
                    <a:lnTo>
                      <a:pt x="175" y="43"/>
                    </a:lnTo>
                    <a:lnTo>
                      <a:pt x="177" y="42"/>
                    </a:lnTo>
                    <a:lnTo>
                      <a:pt x="180" y="42"/>
                    </a:lnTo>
                    <a:lnTo>
                      <a:pt x="181" y="42"/>
                    </a:lnTo>
                    <a:lnTo>
                      <a:pt x="184" y="44"/>
                    </a:lnTo>
                    <a:lnTo>
                      <a:pt x="185" y="46"/>
                    </a:lnTo>
                    <a:lnTo>
                      <a:pt x="189" y="47"/>
                    </a:lnTo>
                    <a:lnTo>
                      <a:pt x="191" y="48"/>
                    </a:lnTo>
                    <a:lnTo>
                      <a:pt x="195" y="49"/>
                    </a:lnTo>
                    <a:lnTo>
                      <a:pt x="199" y="52"/>
                    </a:lnTo>
                    <a:lnTo>
                      <a:pt x="202" y="53"/>
                    </a:lnTo>
                    <a:lnTo>
                      <a:pt x="204" y="53"/>
                    </a:lnTo>
                    <a:lnTo>
                      <a:pt x="205" y="53"/>
                    </a:lnTo>
                    <a:lnTo>
                      <a:pt x="207" y="52"/>
                    </a:lnTo>
                    <a:lnTo>
                      <a:pt x="208" y="49"/>
                    </a:lnTo>
                    <a:lnTo>
                      <a:pt x="209" y="49"/>
                    </a:lnTo>
                    <a:lnTo>
                      <a:pt x="208" y="58"/>
                    </a:lnTo>
                    <a:lnTo>
                      <a:pt x="208" y="60"/>
                    </a:lnTo>
                    <a:lnTo>
                      <a:pt x="209" y="63"/>
                    </a:lnTo>
                    <a:lnTo>
                      <a:pt x="210" y="68"/>
                    </a:lnTo>
                    <a:lnTo>
                      <a:pt x="212" y="72"/>
                    </a:lnTo>
                    <a:lnTo>
                      <a:pt x="214" y="79"/>
                    </a:lnTo>
                    <a:lnTo>
                      <a:pt x="215" y="86"/>
                    </a:lnTo>
                    <a:lnTo>
                      <a:pt x="219" y="90"/>
                    </a:lnTo>
                    <a:lnTo>
                      <a:pt x="221" y="96"/>
                    </a:lnTo>
                    <a:lnTo>
                      <a:pt x="222" y="104"/>
                    </a:lnTo>
                    <a:lnTo>
                      <a:pt x="224" y="108"/>
                    </a:lnTo>
                    <a:lnTo>
                      <a:pt x="227" y="114"/>
                    </a:lnTo>
                    <a:lnTo>
                      <a:pt x="228" y="118"/>
                    </a:lnTo>
                    <a:lnTo>
                      <a:pt x="229" y="122"/>
                    </a:lnTo>
                    <a:lnTo>
                      <a:pt x="231" y="125"/>
                    </a:lnTo>
                    <a:lnTo>
                      <a:pt x="231" y="129"/>
                    </a:lnTo>
                    <a:lnTo>
                      <a:pt x="231" y="132"/>
                    </a:lnTo>
                    <a:lnTo>
                      <a:pt x="231" y="134"/>
                    </a:lnTo>
                    <a:lnTo>
                      <a:pt x="231" y="136"/>
                    </a:lnTo>
                    <a:lnTo>
                      <a:pt x="233" y="138"/>
                    </a:lnTo>
                    <a:lnTo>
                      <a:pt x="234" y="143"/>
                    </a:lnTo>
                    <a:lnTo>
                      <a:pt x="236" y="148"/>
                    </a:lnTo>
                    <a:lnTo>
                      <a:pt x="237" y="152"/>
                    </a:lnTo>
                    <a:lnTo>
                      <a:pt x="240" y="161"/>
                    </a:lnTo>
                    <a:lnTo>
                      <a:pt x="241" y="167"/>
                    </a:lnTo>
                    <a:lnTo>
                      <a:pt x="242" y="172"/>
                    </a:lnTo>
                    <a:lnTo>
                      <a:pt x="243" y="176"/>
                    </a:lnTo>
                    <a:lnTo>
                      <a:pt x="245" y="181"/>
                    </a:lnTo>
                    <a:lnTo>
                      <a:pt x="245" y="185"/>
                    </a:lnTo>
                    <a:lnTo>
                      <a:pt x="243" y="187"/>
                    </a:lnTo>
                    <a:lnTo>
                      <a:pt x="243" y="189"/>
                    </a:lnTo>
                    <a:lnTo>
                      <a:pt x="245" y="190"/>
                    </a:lnTo>
                    <a:lnTo>
                      <a:pt x="245" y="193"/>
                    </a:lnTo>
                    <a:lnTo>
                      <a:pt x="242" y="196"/>
                    </a:lnTo>
                    <a:lnTo>
                      <a:pt x="241" y="198"/>
                    </a:lnTo>
                    <a:lnTo>
                      <a:pt x="238" y="201"/>
                    </a:lnTo>
                    <a:lnTo>
                      <a:pt x="237" y="203"/>
                    </a:lnTo>
                    <a:lnTo>
                      <a:pt x="237" y="204"/>
                    </a:lnTo>
                    <a:lnTo>
                      <a:pt x="234" y="207"/>
                    </a:lnTo>
                    <a:lnTo>
                      <a:pt x="231" y="208"/>
                    </a:lnTo>
                    <a:lnTo>
                      <a:pt x="229" y="209"/>
                    </a:lnTo>
                    <a:lnTo>
                      <a:pt x="227" y="210"/>
                    </a:lnTo>
                    <a:lnTo>
                      <a:pt x="224" y="213"/>
                    </a:lnTo>
                    <a:lnTo>
                      <a:pt x="223" y="213"/>
                    </a:lnTo>
                    <a:lnTo>
                      <a:pt x="221" y="217"/>
                    </a:lnTo>
                    <a:lnTo>
                      <a:pt x="221" y="218"/>
                    </a:lnTo>
                    <a:lnTo>
                      <a:pt x="217" y="218"/>
                    </a:lnTo>
                    <a:lnTo>
                      <a:pt x="215" y="220"/>
                    </a:lnTo>
                    <a:lnTo>
                      <a:pt x="214" y="222"/>
                    </a:lnTo>
                    <a:lnTo>
                      <a:pt x="212" y="223"/>
                    </a:lnTo>
                    <a:lnTo>
                      <a:pt x="210" y="224"/>
                    </a:lnTo>
                    <a:lnTo>
                      <a:pt x="209" y="224"/>
                    </a:lnTo>
                    <a:lnTo>
                      <a:pt x="207" y="226"/>
                    </a:lnTo>
                    <a:lnTo>
                      <a:pt x="204" y="227"/>
                    </a:lnTo>
                    <a:lnTo>
                      <a:pt x="202" y="229"/>
                    </a:lnTo>
                    <a:lnTo>
                      <a:pt x="200" y="232"/>
                    </a:lnTo>
                    <a:lnTo>
                      <a:pt x="199" y="232"/>
                    </a:lnTo>
                    <a:lnTo>
                      <a:pt x="198" y="233"/>
                    </a:lnTo>
                    <a:lnTo>
                      <a:pt x="196" y="233"/>
                    </a:lnTo>
                    <a:lnTo>
                      <a:pt x="195" y="236"/>
                    </a:lnTo>
                    <a:lnTo>
                      <a:pt x="195" y="237"/>
                    </a:lnTo>
                    <a:lnTo>
                      <a:pt x="196" y="237"/>
                    </a:lnTo>
                    <a:lnTo>
                      <a:pt x="198" y="238"/>
                    </a:lnTo>
                    <a:lnTo>
                      <a:pt x="199" y="238"/>
                    </a:lnTo>
                    <a:lnTo>
                      <a:pt x="200" y="239"/>
                    </a:lnTo>
                    <a:lnTo>
                      <a:pt x="202" y="239"/>
                    </a:lnTo>
                    <a:lnTo>
                      <a:pt x="204" y="241"/>
                    </a:lnTo>
                    <a:lnTo>
                      <a:pt x="207" y="245"/>
                    </a:lnTo>
                    <a:lnTo>
                      <a:pt x="208" y="245"/>
                    </a:lnTo>
                    <a:lnTo>
                      <a:pt x="209" y="246"/>
                    </a:lnTo>
                    <a:lnTo>
                      <a:pt x="212" y="247"/>
                    </a:lnTo>
                    <a:lnTo>
                      <a:pt x="213" y="248"/>
                    </a:lnTo>
                    <a:lnTo>
                      <a:pt x="214" y="248"/>
                    </a:lnTo>
                    <a:lnTo>
                      <a:pt x="215" y="250"/>
                    </a:lnTo>
                    <a:lnTo>
                      <a:pt x="217" y="252"/>
                    </a:lnTo>
                    <a:lnTo>
                      <a:pt x="221" y="253"/>
                    </a:lnTo>
                    <a:lnTo>
                      <a:pt x="222" y="253"/>
                    </a:lnTo>
                    <a:lnTo>
                      <a:pt x="224" y="255"/>
                    </a:lnTo>
                    <a:lnTo>
                      <a:pt x="227" y="256"/>
                    </a:lnTo>
                    <a:lnTo>
                      <a:pt x="228" y="257"/>
                    </a:lnTo>
                    <a:lnTo>
                      <a:pt x="231" y="260"/>
                    </a:lnTo>
                    <a:lnTo>
                      <a:pt x="233" y="261"/>
                    </a:lnTo>
                    <a:lnTo>
                      <a:pt x="236" y="262"/>
                    </a:lnTo>
                    <a:lnTo>
                      <a:pt x="237" y="262"/>
                    </a:lnTo>
                    <a:lnTo>
                      <a:pt x="238" y="264"/>
                    </a:lnTo>
                    <a:lnTo>
                      <a:pt x="238" y="266"/>
                    </a:lnTo>
                    <a:lnTo>
                      <a:pt x="238" y="269"/>
                    </a:lnTo>
                    <a:lnTo>
                      <a:pt x="238" y="270"/>
                    </a:lnTo>
                    <a:lnTo>
                      <a:pt x="240" y="272"/>
                    </a:lnTo>
                    <a:lnTo>
                      <a:pt x="240" y="277"/>
                    </a:lnTo>
                    <a:lnTo>
                      <a:pt x="240" y="283"/>
                    </a:lnTo>
                    <a:lnTo>
                      <a:pt x="240" y="285"/>
                    </a:lnTo>
                    <a:lnTo>
                      <a:pt x="240" y="290"/>
                    </a:lnTo>
                    <a:lnTo>
                      <a:pt x="240" y="294"/>
                    </a:lnTo>
                    <a:lnTo>
                      <a:pt x="240" y="298"/>
                    </a:lnTo>
                    <a:lnTo>
                      <a:pt x="240" y="299"/>
                    </a:lnTo>
                    <a:lnTo>
                      <a:pt x="240" y="300"/>
                    </a:lnTo>
                    <a:lnTo>
                      <a:pt x="240" y="302"/>
                    </a:lnTo>
                    <a:lnTo>
                      <a:pt x="240" y="305"/>
                    </a:lnTo>
                    <a:lnTo>
                      <a:pt x="240" y="307"/>
                    </a:lnTo>
                    <a:lnTo>
                      <a:pt x="240" y="310"/>
                    </a:lnTo>
                    <a:lnTo>
                      <a:pt x="240" y="317"/>
                    </a:lnTo>
                    <a:lnTo>
                      <a:pt x="240" y="319"/>
                    </a:lnTo>
                    <a:lnTo>
                      <a:pt x="241" y="323"/>
                    </a:lnTo>
                    <a:lnTo>
                      <a:pt x="241" y="324"/>
                    </a:lnTo>
                    <a:lnTo>
                      <a:pt x="241" y="326"/>
                    </a:lnTo>
                    <a:lnTo>
                      <a:pt x="241" y="327"/>
                    </a:lnTo>
                    <a:lnTo>
                      <a:pt x="241" y="328"/>
                    </a:lnTo>
                    <a:lnTo>
                      <a:pt x="242" y="329"/>
                    </a:lnTo>
                    <a:lnTo>
                      <a:pt x="242" y="332"/>
                    </a:lnTo>
                    <a:lnTo>
                      <a:pt x="243" y="336"/>
                    </a:lnTo>
                    <a:lnTo>
                      <a:pt x="243" y="337"/>
                    </a:lnTo>
                    <a:lnTo>
                      <a:pt x="243" y="338"/>
                    </a:lnTo>
                    <a:lnTo>
                      <a:pt x="245" y="340"/>
                    </a:lnTo>
                    <a:lnTo>
                      <a:pt x="245" y="342"/>
                    </a:lnTo>
                    <a:lnTo>
                      <a:pt x="246" y="345"/>
                    </a:lnTo>
                    <a:lnTo>
                      <a:pt x="246" y="346"/>
                    </a:lnTo>
                    <a:lnTo>
                      <a:pt x="251" y="353"/>
                    </a:lnTo>
                    <a:lnTo>
                      <a:pt x="251" y="355"/>
                    </a:lnTo>
                    <a:lnTo>
                      <a:pt x="252" y="355"/>
                    </a:lnTo>
                    <a:lnTo>
                      <a:pt x="253" y="357"/>
                    </a:lnTo>
                    <a:lnTo>
                      <a:pt x="255" y="359"/>
                    </a:lnTo>
                    <a:lnTo>
                      <a:pt x="256" y="360"/>
                    </a:lnTo>
                    <a:lnTo>
                      <a:pt x="256" y="364"/>
                    </a:lnTo>
                    <a:lnTo>
                      <a:pt x="256" y="365"/>
                    </a:lnTo>
                    <a:lnTo>
                      <a:pt x="256" y="366"/>
                    </a:lnTo>
                    <a:lnTo>
                      <a:pt x="257" y="369"/>
                    </a:lnTo>
                    <a:lnTo>
                      <a:pt x="259" y="371"/>
                    </a:lnTo>
                    <a:lnTo>
                      <a:pt x="260" y="372"/>
                    </a:lnTo>
                    <a:lnTo>
                      <a:pt x="261" y="375"/>
                    </a:lnTo>
                    <a:lnTo>
                      <a:pt x="261" y="376"/>
                    </a:lnTo>
                    <a:lnTo>
                      <a:pt x="264" y="381"/>
                    </a:lnTo>
                    <a:lnTo>
                      <a:pt x="265" y="383"/>
                    </a:lnTo>
                    <a:lnTo>
                      <a:pt x="265" y="385"/>
                    </a:lnTo>
                    <a:lnTo>
                      <a:pt x="267" y="388"/>
                    </a:lnTo>
                    <a:lnTo>
                      <a:pt x="269" y="390"/>
                    </a:lnTo>
                    <a:lnTo>
                      <a:pt x="269" y="391"/>
                    </a:lnTo>
                    <a:lnTo>
                      <a:pt x="269" y="394"/>
                    </a:lnTo>
                    <a:lnTo>
                      <a:pt x="267" y="395"/>
                    </a:lnTo>
                    <a:lnTo>
                      <a:pt x="265" y="398"/>
                    </a:lnTo>
                    <a:lnTo>
                      <a:pt x="264" y="398"/>
                    </a:lnTo>
                    <a:lnTo>
                      <a:pt x="261" y="398"/>
                    </a:lnTo>
                    <a:lnTo>
                      <a:pt x="260" y="399"/>
                    </a:lnTo>
                    <a:lnTo>
                      <a:pt x="259" y="399"/>
                    </a:lnTo>
                    <a:lnTo>
                      <a:pt x="257" y="399"/>
                    </a:lnTo>
                    <a:lnTo>
                      <a:pt x="255" y="399"/>
                    </a:lnTo>
                    <a:lnTo>
                      <a:pt x="252" y="400"/>
                    </a:lnTo>
                    <a:lnTo>
                      <a:pt x="251" y="399"/>
                    </a:lnTo>
                    <a:lnTo>
                      <a:pt x="250" y="399"/>
                    </a:lnTo>
                    <a:lnTo>
                      <a:pt x="248" y="398"/>
                    </a:lnTo>
                    <a:lnTo>
                      <a:pt x="246" y="398"/>
                    </a:lnTo>
                    <a:lnTo>
                      <a:pt x="245" y="398"/>
                    </a:lnTo>
                    <a:lnTo>
                      <a:pt x="242" y="399"/>
                    </a:lnTo>
                    <a:lnTo>
                      <a:pt x="241" y="399"/>
                    </a:lnTo>
                    <a:lnTo>
                      <a:pt x="241" y="400"/>
                    </a:lnTo>
                    <a:lnTo>
                      <a:pt x="238" y="402"/>
                    </a:lnTo>
                    <a:lnTo>
                      <a:pt x="237" y="403"/>
                    </a:lnTo>
                    <a:lnTo>
                      <a:pt x="236" y="404"/>
                    </a:lnTo>
                    <a:lnTo>
                      <a:pt x="234" y="404"/>
                    </a:lnTo>
                    <a:lnTo>
                      <a:pt x="233" y="405"/>
                    </a:lnTo>
                    <a:lnTo>
                      <a:pt x="229" y="408"/>
                    </a:lnTo>
                    <a:lnTo>
                      <a:pt x="227" y="408"/>
                    </a:lnTo>
                    <a:lnTo>
                      <a:pt x="226" y="409"/>
                    </a:lnTo>
                    <a:lnTo>
                      <a:pt x="224" y="409"/>
                    </a:lnTo>
                    <a:lnTo>
                      <a:pt x="222" y="409"/>
                    </a:lnTo>
                    <a:lnTo>
                      <a:pt x="219" y="410"/>
                    </a:lnTo>
                    <a:lnTo>
                      <a:pt x="217" y="409"/>
                    </a:lnTo>
                    <a:lnTo>
                      <a:pt x="214" y="409"/>
                    </a:lnTo>
                    <a:lnTo>
                      <a:pt x="213" y="410"/>
                    </a:lnTo>
                    <a:lnTo>
                      <a:pt x="212" y="410"/>
                    </a:lnTo>
                    <a:lnTo>
                      <a:pt x="212" y="413"/>
                    </a:lnTo>
                    <a:lnTo>
                      <a:pt x="212" y="416"/>
                    </a:lnTo>
                    <a:lnTo>
                      <a:pt x="213" y="417"/>
                    </a:lnTo>
                    <a:lnTo>
                      <a:pt x="214" y="419"/>
                    </a:lnTo>
                    <a:lnTo>
                      <a:pt x="215" y="424"/>
                    </a:lnTo>
                    <a:lnTo>
                      <a:pt x="217" y="430"/>
                    </a:lnTo>
                    <a:lnTo>
                      <a:pt x="221" y="432"/>
                    </a:lnTo>
                    <a:lnTo>
                      <a:pt x="223" y="438"/>
                    </a:lnTo>
                    <a:lnTo>
                      <a:pt x="224" y="442"/>
                    </a:lnTo>
                    <a:lnTo>
                      <a:pt x="226" y="443"/>
                    </a:lnTo>
                    <a:lnTo>
                      <a:pt x="226" y="446"/>
                    </a:lnTo>
                    <a:lnTo>
                      <a:pt x="226" y="450"/>
                    </a:lnTo>
                    <a:lnTo>
                      <a:pt x="227" y="454"/>
                    </a:lnTo>
                    <a:lnTo>
                      <a:pt x="227" y="455"/>
                    </a:lnTo>
                    <a:lnTo>
                      <a:pt x="227" y="456"/>
                    </a:lnTo>
                    <a:lnTo>
                      <a:pt x="228" y="459"/>
                    </a:lnTo>
                    <a:lnTo>
                      <a:pt x="229" y="461"/>
                    </a:lnTo>
                    <a:lnTo>
                      <a:pt x="231" y="462"/>
                    </a:lnTo>
                    <a:lnTo>
                      <a:pt x="234" y="468"/>
                    </a:lnTo>
                    <a:lnTo>
                      <a:pt x="234" y="470"/>
                    </a:lnTo>
                    <a:lnTo>
                      <a:pt x="234" y="473"/>
                    </a:lnTo>
                    <a:lnTo>
                      <a:pt x="234" y="474"/>
                    </a:lnTo>
                    <a:lnTo>
                      <a:pt x="234" y="478"/>
                    </a:lnTo>
                    <a:lnTo>
                      <a:pt x="231" y="484"/>
                    </a:lnTo>
                    <a:lnTo>
                      <a:pt x="229" y="487"/>
                    </a:lnTo>
                    <a:lnTo>
                      <a:pt x="227" y="488"/>
                    </a:lnTo>
                    <a:lnTo>
                      <a:pt x="224" y="488"/>
                    </a:lnTo>
                    <a:lnTo>
                      <a:pt x="223" y="489"/>
                    </a:lnTo>
                    <a:lnTo>
                      <a:pt x="219" y="492"/>
                    </a:lnTo>
                    <a:lnTo>
                      <a:pt x="215" y="493"/>
                    </a:lnTo>
                    <a:lnTo>
                      <a:pt x="214" y="493"/>
                    </a:lnTo>
                    <a:lnTo>
                      <a:pt x="212" y="494"/>
                    </a:lnTo>
                    <a:lnTo>
                      <a:pt x="210" y="495"/>
                    </a:lnTo>
                    <a:lnTo>
                      <a:pt x="209" y="499"/>
                    </a:lnTo>
                    <a:lnTo>
                      <a:pt x="207" y="500"/>
                    </a:lnTo>
                    <a:lnTo>
                      <a:pt x="207" y="502"/>
                    </a:lnTo>
                    <a:lnTo>
                      <a:pt x="205" y="504"/>
                    </a:lnTo>
                    <a:lnTo>
                      <a:pt x="205" y="507"/>
                    </a:lnTo>
                    <a:lnTo>
                      <a:pt x="204" y="511"/>
                    </a:lnTo>
                    <a:lnTo>
                      <a:pt x="204" y="513"/>
                    </a:lnTo>
                    <a:lnTo>
                      <a:pt x="202" y="516"/>
                    </a:lnTo>
                    <a:lnTo>
                      <a:pt x="202" y="517"/>
                    </a:lnTo>
                    <a:lnTo>
                      <a:pt x="200" y="518"/>
                    </a:lnTo>
                    <a:lnTo>
                      <a:pt x="199" y="519"/>
                    </a:lnTo>
                    <a:lnTo>
                      <a:pt x="198" y="522"/>
                    </a:lnTo>
                    <a:lnTo>
                      <a:pt x="196" y="523"/>
                    </a:lnTo>
                    <a:lnTo>
                      <a:pt x="196" y="525"/>
                    </a:lnTo>
                    <a:lnTo>
                      <a:pt x="195" y="525"/>
                    </a:lnTo>
                    <a:lnTo>
                      <a:pt x="195" y="527"/>
                    </a:lnTo>
                    <a:lnTo>
                      <a:pt x="193" y="527"/>
                    </a:lnTo>
                    <a:lnTo>
                      <a:pt x="190" y="528"/>
                    </a:lnTo>
                    <a:lnTo>
                      <a:pt x="186" y="528"/>
                    </a:lnTo>
                    <a:lnTo>
                      <a:pt x="185" y="528"/>
                    </a:lnTo>
                    <a:lnTo>
                      <a:pt x="184" y="528"/>
                    </a:lnTo>
                    <a:lnTo>
                      <a:pt x="181" y="528"/>
                    </a:lnTo>
                    <a:lnTo>
                      <a:pt x="180" y="530"/>
                    </a:lnTo>
                    <a:lnTo>
                      <a:pt x="179" y="530"/>
                    </a:lnTo>
                    <a:lnTo>
                      <a:pt x="177" y="528"/>
                    </a:lnTo>
                    <a:lnTo>
                      <a:pt x="176" y="527"/>
                    </a:lnTo>
                    <a:lnTo>
                      <a:pt x="175" y="527"/>
                    </a:lnTo>
                    <a:lnTo>
                      <a:pt x="174" y="527"/>
                    </a:lnTo>
                    <a:lnTo>
                      <a:pt x="170" y="527"/>
                    </a:lnTo>
                    <a:lnTo>
                      <a:pt x="167" y="528"/>
                    </a:lnTo>
                    <a:lnTo>
                      <a:pt x="166" y="530"/>
                    </a:lnTo>
                    <a:lnTo>
                      <a:pt x="165" y="530"/>
                    </a:lnTo>
                    <a:lnTo>
                      <a:pt x="161" y="530"/>
                    </a:lnTo>
                    <a:lnTo>
                      <a:pt x="153" y="531"/>
                    </a:lnTo>
                    <a:lnTo>
                      <a:pt x="156" y="536"/>
                    </a:lnTo>
                    <a:lnTo>
                      <a:pt x="157" y="538"/>
                    </a:lnTo>
                    <a:lnTo>
                      <a:pt x="157" y="544"/>
                    </a:lnTo>
                    <a:lnTo>
                      <a:pt x="160" y="547"/>
                    </a:lnTo>
                    <a:lnTo>
                      <a:pt x="160" y="551"/>
                    </a:lnTo>
                    <a:lnTo>
                      <a:pt x="160" y="555"/>
                    </a:lnTo>
                    <a:lnTo>
                      <a:pt x="160" y="560"/>
                    </a:lnTo>
                    <a:lnTo>
                      <a:pt x="157" y="568"/>
                    </a:lnTo>
                    <a:lnTo>
                      <a:pt x="157" y="573"/>
                    </a:lnTo>
                    <a:lnTo>
                      <a:pt x="156" y="574"/>
                    </a:lnTo>
                    <a:lnTo>
                      <a:pt x="156" y="576"/>
                    </a:lnTo>
                    <a:lnTo>
                      <a:pt x="156" y="580"/>
                    </a:lnTo>
                    <a:lnTo>
                      <a:pt x="156" y="584"/>
                    </a:lnTo>
                    <a:lnTo>
                      <a:pt x="156" y="588"/>
                    </a:lnTo>
                    <a:lnTo>
                      <a:pt x="157" y="592"/>
                    </a:lnTo>
                    <a:lnTo>
                      <a:pt x="161" y="595"/>
                    </a:lnTo>
                    <a:lnTo>
                      <a:pt x="162" y="598"/>
                    </a:lnTo>
                    <a:lnTo>
                      <a:pt x="163" y="602"/>
                    </a:lnTo>
                    <a:lnTo>
                      <a:pt x="165" y="604"/>
                    </a:lnTo>
                    <a:lnTo>
                      <a:pt x="167" y="608"/>
                    </a:lnTo>
                    <a:lnTo>
                      <a:pt x="169" y="611"/>
                    </a:lnTo>
                    <a:lnTo>
                      <a:pt x="170" y="613"/>
                    </a:lnTo>
                    <a:lnTo>
                      <a:pt x="171" y="617"/>
                    </a:lnTo>
                    <a:lnTo>
                      <a:pt x="171" y="620"/>
                    </a:lnTo>
                    <a:lnTo>
                      <a:pt x="170" y="621"/>
                    </a:lnTo>
                    <a:lnTo>
                      <a:pt x="169" y="621"/>
                    </a:lnTo>
                    <a:lnTo>
                      <a:pt x="169" y="622"/>
                    </a:lnTo>
                    <a:lnTo>
                      <a:pt x="167" y="623"/>
                    </a:lnTo>
                    <a:lnTo>
                      <a:pt x="167" y="625"/>
                    </a:lnTo>
                    <a:lnTo>
                      <a:pt x="169" y="628"/>
                    </a:lnTo>
                    <a:lnTo>
                      <a:pt x="165" y="632"/>
                    </a:lnTo>
                    <a:lnTo>
                      <a:pt x="163" y="633"/>
                    </a:lnTo>
                    <a:lnTo>
                      <a:pt x="162" y="635"/>
                    </a:lnTo>
                    <a:lnTo>
                      <a:pt x="161" y="636"/>
                    </a:lnTo>
                    <a:lnTo>
                      <a:pt x="160" y="635"/>
                    </a:lnTo>
                    <a:lnTo>
                      <a:pt x="157" y="636"/>
                    </a:lnTo>
                    <a:lnTo>
                      <a:pt x="155" y="636"/>
                    </a:lnTo>
                    <a:lnTo>
                      <a:pt x="151" y="636"/>
                    </a:lnTo>
                    <a:lnTo>
                      <a:pt x="148" y="636"/>
                    </a:lnTo>
                    <a:lnTo>
                      <a:pt x="147" y="636"/>
                    </a:lnTo>
                    <a:lnTo>
                      <a:pt x="147" y="640"/>
                    </a:lnTo>
                    <a:lnTo>
                      <a:pt x="147" y="642"/>
                    </a:lnTo>
                    <a:lnTo>
                      <a:pt x="147" y="644"/>
                    </a:lnTo>
                    <a:lnTo>
                      <a:pt x="147" y="647"/>
                    </a:lnTo>
                    <a:lnTo>
                      <a:pt x="147" y="651"/>
                    </a:lnTo>
                    <a:lnTo>
                      <a:pt x="146" y="653"/>
                    </a:lnTo>
                    <a:lnTo>
                      <a:pt x="142" y="653"/>
                    </a:lnTo>
                    <a:lnTo>
                      <a:pt x="141" y="654"/>
                    </a:lnTo>
                    <a:lnTo>
                      <a:pt x="138" y="654"/>
                    </a:lnTo>
                    <a:lnTo>
                      <a:pt x="137" y="654"/>
                    </a:lnTo>
                    <a:lnTo>
                      <a:pt x="134" y="654"/>
                    </a:lnTo>
                    <a:lnTo>
                      <a:pt x="132" y="655"/>
                    </a:lnTo>
                    <a:lnTo>
                      <a:pt x="131" y="655"/>
                    </a:lnTo>
                    <a:lnTo>
                      <a:pt x="129" y="655"/>
                    </a:lnTo>
                    <a:lnTo>
                      <a:pt x="129" y="656"/>
                    </a:lnTo>
                    <a:lnTo>
                      <a:pt x="129" y="659"/>
                    </a:lnTo>
                    <a:lnTo>
                      <a:pt x="127" y="659"/>
                    </a:lnTo>
                    <a:lnTo>
                      <a:pt x="124" y="658"/>
                    </a:lnTo>
                    <a:lnTo>
                      <a:pt x="122" y="659"/>
                    </a:lnTo>
                    <a:lnTo>
                      <a:pt x="120" y="659"/>
                    </a:lnTo>
                    <a:lnTo>
                      <a:pt x="119" y="659"/>
                    </a:lnTo>
                    <a:lnTo>
                      <a:pt x="117" y="658"/>
                    </a:lnTo>
                    <a:lnTo>
                      <a:pt x="117" y="659"/>
                    </a:lnTo>
                    <a:lnTo>
                      <a:pt x="115" y="659"/>
                    </a:lnTo>
                    <a:lnTo>
                      <a:pt x="114" y="663"/>
                    </a:lnTo>
                    <a:lnTo>
                      <a:pt x="112" y="663"/>
                    </a:lnTo>
                    <a:lnTo>
                      <a:pt x="110" y="663"/>
                    </a:lnTo>
                    <a:lnTo>
                      <a:pt x="108" y="661"/>
                    </a:lnTo>
                    <a:lnTo>
                      <a:pt x="105" y="659"/>
                    </a:lnTo>
                    <a:lnTo>
                      <a:pt x="104" y="659"/>
                    </a:lnTo>
                    <a:lnTo>
                      <a:pt x="101" y="658"/>
                    </a:lnTo>
                    <a:lnTo>
                      <a:pt x="101" y="654"/>
                    </a:lnTo>
                    <a:lnTo>
                      <a:pt x="100" y="651"/>
                    </a:lnTo>
                    <a:lnTo>
                      <a:pt x="98" y="649"/>
                    </a:lnTo>
                    <a:lnTo>
                      <a:pt x="98" y="646"/>
                    </a:lnTo>
                    <a:lnTo>
                      <a:pt x="98" y="642"/>
                    </a:lnTo>
                    <a:lnTo>
                      <a:pt x="100" y="640"/>
                    </a:lnTo>
                    <a:lnTo>
                      <a:pt x="100" y="639"/>
                    </a:lnTo>
                    <a:lnTo>
                      <a:pt x="100" y="636"/>
                    </a:lnTo>
                    <a:lnTo>
                      <a:pt x="103" y="633"/>
                    </a:lnTo>
                    <a:lnTo>
                      <a:pt x="104" y="631"/>
                    </a:lnTo>
                    <a:lnTo>
                      <a:pt x="104" y="628"/>
                    </a:lnTo>
                    <a:lnTo>
                      <a:pt x="105" y="627"/>
                    </a:lnTo>
                    <a:lnTo>
                      <a:pt x="105" y="626"/>
                    </a:lnTo>
                    <a:lnTo>
                      <a:pt x="104" y="626"/>
                    </a:lnTo>
                    <a:lnTo>
                      <a:pt x="103" y="626"/>
                    </a:lnTo>
                    <a:lnTo>
                      <a:pt x="101" y="626"/>
                    </a:lnTo>
                    <a:lnTo>
                      <a:pt x="100" y="625"/>
                    </a:lnTo>
                    <a:lnTo>
                      <a:pt x="98" y="623"/>
                    </a:lnTo>
                    <a:lnTo>
                      <a:pt x="101" y="622"/>
                    </a:lnTo>
                    <a:lnTo>
                      <a:pt x="103" y="623"/>
                    </a:lnTo>
                    <a:lnTo>
                      <a:pt x="104" y="622"/>
                    </a:lnTo>
                    <a:lnTo>
                      <a:pt x="103" y="621"/>
                    </a:lnTo>
                    <a:lnTo>
                      <a:pt x="103" y="620"/>
                    </a:lnTo>
                    <a:lnTo>
                      <a:pt x="103" y="618"/>
                    </a:lnTo>
                    <a:lnTo>
                      <a:pt x="103" y="614"/>
                    </a:lnTo>
                    <a:lnTo>
                      <a:pt x="101" y="614"/>
                    </a:lnTo>
                    <a:lnTo>
                      <a:pt x="100" y="614"/>
                    </a:lnTo>
                    <a:lnTo>
                      <a:pt x="98" y="614"/>
                    </a:lnTo>
                    <a:lnTo>
                      <a:pt x="96" y="614"/>
                    </a:lnTo>
                    <a:lnTo>
                      <a:pt x="95" y="614"/>
                    </a:lnTo>
                    <a:lnTo>
                      <a:pt x="94" y="614"/>
                    </a:lnTo>
                    <a:lnTo>
                      <a:pt x="93" y="614"/>
                    </a:lnTo>
                    <a:lnTo>
                      <a:pt x="93" y="617"/>
                    </a:lnTo>
                    <a:lnTo>
                      <a:pt x="91" y="617"/>
                    </a:lnTo>
                    <a:lnTo>
                      <a:pt x="90" y="617"/>
                    </a:lnTo>
                    <a:lnTo>
                      <a:pt x="89" y="618"/>
                    </a:lnTo>
                    <a:lnTo>
                      <a:pt x="87" y="620"/>
                    </a:lnTo>
                    <a:lnTo>
                      <a:pt x="86" y="620"/>
                    </a:lnTo>
                    <a:lnTo>
                      <a:pt x="85" y="621"/>
                    </a:lnTo>
                    <a:lnTo>
                      <a:pt x="82" y="621"/>
                    </a:lnTo>
                    <a:lnTo>
                      <a:pt x="81" y="620"/>
                    </a:lnTo>
                    <a:lnTo>
                      <a:pt x="82" y="618"/>
                    </a:lnTo>
                    <a:lnTo>
                      <a:pt x="85" y="614"/>
                    </a:lnTo>
                    <a:lnTo>
                      <a:pt x="85" y="613"/>
                    </a:lnTo>
                    <a:lnTo>
                      <a:pt x="86" y="612"/>
                    </a:lnTo>
                    <a:lnTo>
                      <a:pt x="86" y="609"/>
                    </a:lnTo>
                    <a:lnTo>
                      <a:pt x="86" y="608"/>
                    </a:lnTo>
                    <a:lnTo>
                      <a:pt x="85" y="608"/>
                    </a:lnTo>
                    <a:lnTo>
                      <a:pt x="82" y="609"/>
                    </a:lnTo>
                    <a:lnTo>
                      <a:pt x="81" y="611"/>
                    </a:lnTo>
                    <a:lnTo>
                      <a:pt x="80" y="612"/>
                    </a:lnTo>
                    <a:lnTo>
                      <a:pt x="79" y="611"/>
                    </a:lnTo>
                    <a:lnTo>
                      <a:pt x="79" y="609"/>
                    </a:lnTo>
                    <a:lnTo>
                      <a:pt x="77" y="609"/>
                    </a:lnTo>
                    <a:lnTo>
                      <a:pt x="77" y="608"/>
                    </a:lnTo>
                    <a:lnTo>
                      <a:pt x="76" y="607"/>
                    </a:lnTo>
                    <a:lnTo>
                      <a:pt x="75" y="606"/>
                    </a:lnTo>
                    <a:lnTo>
                      <a:pt x="74" y="606"/>
                    </a:lnTo>
                    <a:lnTo>
                      <a:pt x="72" y="607"/>
                    </a:lnTo>
                    <a:lnTo>
                      <a:pt x="71" y="608"/>
                    </a:lnTo>
                    <a:lnTo>
                      <a:pt x="70" y="609"/>
                    </a:lnTo>
                    <a:lnTo>
                      <a:pt x="67" y="608"/>
                    </a:lnTo>
                    <a:lnTo>
                      <a:pt x="70" y="607"/>
                    </a:lnTo>
                    <a:lnTo>
                      <a:pt x="70" y="604"/>
                    </a:lnTo>
                    <a:lnTo>
                      <a:pt x="70" y="602"/>
                    </a:lnTo>
                    <a:lnTo>
                      <a:pt x="70" y="599"/>
                    </a:lnTo>
                    <a:lnTo>
                      <a:pt x="67" y="599"/>
                    </a:lnTo>
                    <a:lnTo>
                      <a:pt x="65" y="599"/>
                    </a:lnTo>
                    <a:lnTo>
                      <a:pt x="62" y="598"/>
                    </a:lnTo>
                    <a:lnTo>
                      <a:pt x="61" y="598"/>
                    </a:lnTo>
                    <a:lnTo>
                      <a:pt x="60" y="598"/>
                    </a:lnTo>
                    <a:lnTo>
                      <a:pt x="58" y="597"/>
                    </a:lnTo>
                    <a:lnTo>
                      <a:pt x="57" y="598"/>
                    </a:lnTo>
                    <a:lnTo>
                      <a:pt x="53" y="599"/>
                    </a:lnTo>
                    <a:lnTo>
                      <a:pt x="53" y="602"/>
                    </a:lnTo>
                    <a:lnTo>
                      <a:pt x="52" y="603"/>
                    </a:lnTo>
                    <a:lnTo>
                      <a:pt x="52" y="606"/>
                    </a:lnTo>
                    <a:lnTo>
                      <a:pt x="51" y="607"/>
                    </a:lnTo>
                    <a:lnTo>
                      <a:pt x="49" y="608"/>
                    </a:lnTo>
                    <a:lnTo>
                      <a:pt x="49" y="609"/>
                    </a:lnTo>
                    <a:lnTo>
                      <a:pt x="48" y="612"/>
                    </a:lnTo>
                    <a:lnTo>
                      <a:pt x="47" y="613"/>
                    </a:lnTo>
                    <a:lnTo>
                      <a:pt x="47" y="612"/>
                    </a:lnTo>
                    <a:lnTo>
                      <a:pt x="46" y="612"/>
                    </a:lnTo>
                    <a:lnTo>
                      <a:pt x="46" y="609"/>
                    </a:lnTo>
                    <a:lnTo>
                      <a:pt x="44" y="607"/>
                    </a:lnTo>
                    <a:lnTo>
                      <a:pt x="43" y="604"/>
                    </a:lnTo>
                    <a:lnTo>
                      <a:pt x="42" y="603"/>
                    </a:lnTo>
                    <a:lnTo>
                      <a:pt x="41" y="602"/>
                    </a:lnTo>
                    <a:lnTo>
                      <a:pt x="38" y="599"/>
                    </a:lnTo>
                    <a:lnTo>
                      <a:pt x="37" y="598"/>
                    </a:lnTo>
                    <a:lnTo>
                      <a:pt x="37" y="597"/>
                    </a:lnTo>
                    <a:lnTo>
                      <a:pt x="35" y="595"/>
                    </a:lnTo>
                    <a:lnTo>
                      <a:pt x="34" y="593"/>
                    </a:lnTo>
                    <a:lnTo>
                      <a:pt x="34" y="590"/>
                    </a:lnTo>
                    <a:lnTo>
                      <a:pt x="33" y="589"/>
                    </a:lnTo>
                    <a:lnTo>
                      <a:pt x="33" y="588"/>
                    </a:lnTo>
                    <a:lnTo>
                      <a:pt x="32" y="584"/>
                    </a:lnTo>
                    <a:lnTo>
                      <a:pt x="32" y="583"/>
                    </a:lnTo>
                    <a:lnTo>
                      <a:pt x="30" y="582"/>
                    </a:lnTo>
                    <a:lnTo>
                      <a:pt x="30" y="579"/>
                    </a:lnTo>
                    <a:lnTo>
                      <a:pt x="30" y="576"/>
                    </a:lnTo>
                    <a:lnTo>
                      <a:pt x="30" y="574"/>
                    </a:lnTo>
                    <a:lnTo>
                      <a:pt x="29" y="573"/>
                    </a:lnTo>
                    <a:lnTo>
                      <a:pt x="28" y="571"/>
                    </a:lnTo>
                    <a:lnTo>
                      <a:pt x="28" y="569"/>
                    </a:lnTo>
                    <a:lnTo>
                      <a:pt x="27" y="568"/>
                    </a:lnTo>
                    <a:lnTo>
                      <a:pt x="27" y="565"/>
                    </a:lnTo>
                    <a:lnTo>
                      <a:pt x="25" y="565"/>
                    </a:lnTo>
                    <a:lnTo>
                      <a:pt x="25" y="564"/>
                    </a:lnTo>
                    <a:lnTo>
                      <a:pt x="27" y="563"/>
                    </a:lnTo>
                    <a:lnTo>
                      <a:pt x="27" y="561"/>
                    </a:lnTo>
                    <a:lnTo>
                      <a:pt x="27" y="560"/>
                    </a:lnTo>
                    <a:lnTo>
                      <a:pt x="27" y="559"/>
                    </a:lnTo>
                    <a:lnTo>
                      <a:pt x="25" y="557"/>
                    </a:lnTo>
                    <a:lnTo>
                      <a:pt x="23" y="554"/>
                    </a:lnTo>
                    <a:lnTo>
                      <a:pt x="20" y="552"/>
                    </a:lnTo>
                    <a:lnTo>
                      <a:pt x="20" y="551"/>
                    </a:lnTo>
                    <a:lnTo>
                      <a:pt x="19" y="550"/>
                    </a:lnTo>
                    <a:lnTo>
                      <a:pt x="18" y="550"/>
                    </a:lnTo>
                    <a:lnTo>
                      <a:pt x="16" y="550"/>
                    </a:lnTo>
                    <a:lnTo>
                      <a:pt x="15" y="550"/>
                    </a:lnTo>
                    <a:lnTo>
                      <a:pt x="14" y="547"/>
                    </a:lnTo>
                    <a:lnTo>
                      <a:pt x="13" y="547"/>
                    </a:lnTo>
                    <a:lnTo>
                      <a:pt x="8" y="547"/>
                    </a:lnTo>
                    <a:lnTo>
                      <a:pt x="6" y="546"/>
                    </a:lnTo>
                    <a:lnTo>
                      <a:pt x="6" y="544"/>
                    </a:lnTo>
                    <a:lnTo>
                      <a:pt x="6" y="540"/>
                    </a:lnTo>
                    <a:lnTo>
                      <a:pt x="6" y="538"/>
                    </a:lnTo>
                    <a:lnTo>
                      <a:pt x="6" y="536"/>
                    </a:lnTo>
                    <a:lnTo>
                      <a:pt x="8" y="535"/>
                    </a:lnTo>
                    <a:lnTo>
                      <a:pt x="9" y="533"/>
                    </a:lnTo>
                    <a:lnTo>
                      <a:pt x="6" y="532"/>
                    </a:lnTo>
                    <a:lnTo>
                      <a:pt x="5" y="530"/>
                    </a:lnTo>
                    <a:lnTo>
                      <a:pt x="5" y="527"/>
                    </a:lnTo>
                    <a:lnTo>
                      <a:pt x="6" y="525"/>
                    </a:lnTo>
                    <a:lnTo>
                      <a:pt x="8" y="523"/>
                    </a:lnTo>
                    <a:lnTo>
                      <a:pt x="8" y="521"/>
                    </a:lnTo>
                    <a:lnTo>
                      <a:pt x="6" y="518"/>
                    </a:lnTo>
                    <a:lnTo>
                      <a:pt x="8" y="516"/>
                    </a:lnTo>
                    <a:lnTo>
                      <a:pt x="8" y="514"/>
                    </a:lnTo>
                    <a:lnTo>
                      <a:pt x="9" y="513"/>
                    </a:lnTo>
                    <a:lnTo>
                      <a:pt x="9" y="509"/>
                    </a:lnTo>
                    <a:lnTo>
                      <a:pt x="8" y="508"/>
                    </a:lnTo>
                    <a:lnTo>
                      <a:pt x="8" y="507"/>
                    </a:lnTo>
                    <a:lnTo>
                      <a:pt x="6" y="506"/>
                    </a:lnTo>
                    <a:lnTo>
                      <a:pt x="6" y="503"/>
                    </a:lnTo>
                    <a:lnTo>
                      <a:pt x="6" y="502"/>
                    </a:lnTo>
                    <a:lnTo>
                      <a:pt x="6" y="500"/>
                    </a:lnTo>
                    <a:lnTo>
                      <a:pt x="5" y="499"/>
                    </a:lnTo>
                    <a:lnTo>
                      <a:pt x="4" y="494"/>
                    </a:lnTo>
                    <a:lnTo>
                      <a:pt x="4" y="490"/>
                    </a:lnTo>
                    <a:lnTo>
                      <a:pt x="3" y="488"/>
                    </a:lnTo>
                    <a:lnTo>
                      <a:pt x="1" y="485"/>
                    </a:lnTo>
                    <a:lnTo>
                      <a:pt x="0" y="484"/>
                    </a:lnTo>
                    <a:lnTo>
                      <a:pt x="0" y="479"/>
                    </a:lnTo>
                    <a:lnTo>
                      <a:pt x="0" y="4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8" name="Freeform 258">
                <a:extLst>
                  <a:ext uri="{FF2B5EF4-FFF2-40B4-BE49-F238E27FC236}">
                    <a16:creationId xmlns:a16="http://schemas.microsoft.com/office/drawing/2014/main" id="{8713110E-ADF2-4219-BBF6-6224D434D1B5}"/>
                  </a:ext>
                </a:extLst>
              </p:cNvPr>
              <p:cNvSpPr>
                <a:spLocks/>
              </p:cNvSpPr>
              <p:nvPr/>
            </p:nvSpPr>
            <p:spPr bwMode="auto">
              <a:xfrm>
                <a:off x="7008813" y="4129088"/>
                <a:ext cx="738187" cy="1158875"/>
              </a:xfrm>
              <a:custGeom>
                <a:avLst/>
                <a:gdLst>
                  <a:gd name="T0" fmla="*/ 195 w 465"/>
                  <a:gd name="T1" fmla="*/ 466 h 730"/>
                  <a:gd name="T2" fmla="*/ 186 w 465"/>
                  <a:gd name="T3" fmla="*/ 421 h 730"/>
                  <a:gd name="T4" fmla="*/ 179 w 465"/>
                  <a:gd name="T5" fmla="*/ 373 h 730"/>
                  <a:gd name="T6" fmla="*/ 165 w 465"/>
                  <a:gd name="T7" fmla="*/ 341 h 730"/>
                  <a:gd name="T8" fmla="*/ 141 w 465"/>
                  <a:gd name="T9" fmla="*/ 303 h 730"/>
                  <a:gd name="T10" fmla="*/ 114 w 465"/>
                  <a:gd name="T11" fmla="*/ 266 h 730"/>
                  <a:gd name="T12" fmla="*/ 81 w 465"/>
                  <a:gd name="T13" fmla="*/ 227 h 730"/>
                  <a:gd name="T14" fmla="*/ 47 w 465"/>
                  <a:gd name="T15" fmla="*/ 183 h 730"/>
                  <a:gd name="T16" fmla="*/ 16 w 465"/>
                  <a:gd name="T17" fmla="*/ 152 h 730"/>
                  <a:gd name="T18" fmla="*/ 2 w 465"/>
                  <a:gd name="T19" fmla="*/ 119 h 730"/>
                  <a:gd name="T20" fmla="*/ 22 w 465"/>
                  <a:gd name="T21" fmla="*/ 87 h 730"/>
                  <a:gd name="T22" fmla="*/ 38 w 465"/>
                  <a:gd name="T23" fmla="*/ 57 h 730"/>
                  <a:gd name="T24" fmla="*/ 57 w 465"/>
                  <a:gd name="T25" fmla="*/ 34 h 730"/>
                  <a:gd name="T26" fmla="*/ 65 w 465"/>
                  <a:gd name="T27" fmla="*/ 19 h 730"/>
                  <a:gd name="T28" fmla="*/ 89 w 465"/>
                  <a:gd name="T29" fmla="*/ 8 h 730"/>
                  <a:gd name="T30" fmla="*/ 98 w 465"/>
                  <a:gd name="T31" fmla="*/ 24 h 730"/>
                  <a:gd name="T32" fmla="*/ 113 w 465"/>
                  <a:gd name="T33" fmla="*/ 23 h 730"/>
                  <a:gd name="T34" fmla="*/ 127 w 465"/>
                  <a:gd name="T35" fmla="*/ 4 h 730"/>
                  <a:gd name="T36" fmla="*/ 147 w 465"/>
                  <a:gd name="T37" fmla="*/ 8 h 730"/>
                  <a:gd name="T38" fmla="*/ 171 w 465"/>
                  <a:gd name="T39" fmla="*/ 29 h 730"/>
                  <a:gd name="T40" fmla="*/ 172 w 465"/>
                  <a:gd name="T41" fmla="*/ 68 h 730"/>
                  <a:gd name="T42" fmla="*/ 193 w 465"/>
                  <a:gd name="T43" fmla="*/ 95 h 730"/>
                  <a:gd name="T44" fmla="*/ 209 w 465"/>
                  <a:gd name="T45" fmla="*/ 134 h 730"/>
                  <a:gd name="T46" fmla="*/ 236 w 465"/>
                  <a:gd name="T47" fmla="*/ 129 h 730"/>
                  <a:gd name="T48" fmla="*/ 252 w 465"/>
                  <a:gd name="T49" fmla="*/ 142 h 730"/>
                  <a:gd name="T50" fmla="*/ 269 w 465"/>
                  <a:gd name="T51" fmla="*/ 148 h 730"/>
                  <a:gd name="T52" fmla="*/ 264 w 465"/>
                  <a:gd name="T53" fmla="*/ 179 h 730"/>
                  <a:gd name="T54" fmla="*/ 293 w 465"/>
                  <a:gd name="T55" fmla="*/ 195 h 730"/>
                  <a:gd name="T56" fmla="*/ 300 w 465"/>
                  <a:gd name="T57" fmla="*/ 231 h 730"/>
                  <a:gd name="T58" fmla="*/ 316 w 465"/>
                  <a:gd name="T59" fmla="*/ 269 h 730"/>
                  <a:gd name="T60" fmla="*/ 322 w 465"/>
                  <a:gd name="T61" fmla="*/ 314 h 730"/>
                  <a:gd name="T62" fmla="*/ 349 w 465"/>
                  <a:gd name="T63" fmla="*/ 304 h 730"/>
                  <a:gd name="T64" fmla="*/ 347 w 465"/>
                  <a:gd name="T65" fmla="*/ 264 h 730"/>
                  <a:gd name="T66" fmla="*/ 357 w 465"/>
                  <a:gd name="T67" fmla="*/ 238 h 730"/>
                  <a:gd name="T68" fmla="*/ 385 w 465"/>
                  <a:gd name="T69" fmla="*/ 240 h 730"/>
                  <a:gd name="T70" fmla="*/ 400 w 465"/>
                  <a:gd name="T71" fmla="*/ 267 h 730"/>
                  <a:gd name="T72" fmla="*/ 404 w 465"/>
                  <a:gd name="T73" fmla="*/ 288 h 730"/>
                  <a:gd name="T74" fmla="*/ 414 w 465"/>
                  <a:gd name="T75" fmla="*/ 313 h 730"/>
                  <a:gd name="T76" fmla="*/ 422 w 465"/>
                  <a:gd name="T77" fmla="*/ 343 h 730"/>
                  <a:gd name="T78" fmla="*/ 400 w 465"/>
                  <a:gd name="T79" fmla="*/ 367 h 730"/>
                  <a:gd name="T80" fmla="*/ 421 w 465"/>
                  <a:gd name="T81" fmla="*/ 392 h 730"/>
                  <a:gd name="T82" fmla="*/ 426 w 465"/>
                  <a:gd name="T83" fmla="*/ 412 h 730"/>
                  <a:gd name="T84" fmla="*/ 419 w 465"/>
                  <a:gd name="T85" fmla="*/ 447 h 730"/>
                  <a:gd name="T86" fmla="*/ 425 w 465"/>
                  <a:gd name="T87" fmla="*/ 495 h 730"/>
                  <a:gd name="T88" fmla="*/ 437 w 465"/>
                  <a:gd name="T89" fmla="*/ 533 h 730"/>
                  <a:gd name="T90" fmla="*/ 423 w 465"/>
                  <a:gd name="T91" fmla="*/ 565 h 730"/>
                  <a:gd name="T92" fmla="*/ 436 w 465"/>
                  <a:gd name="T93" fmla="*/ 583 h 730"/>
                  <a:gd name="T94" fmla="*/ 447 w 465"/>
                  <a:gd name="T95" fmla="*/ 611 h 730"/>
                  <a:gd name="T96" fmla="*/ 460 w 465"/>
                  <a:gd name="T97" fmla="*/ 627 h 730"/>
                  <a:gd name="T98" fmla="*/ 449 w 465"/>
                  <a:gd name="T99" fmla="*/ 660 h 730"/>
                  <a:gd name="T100" fmla="*/ 435 w 465"/>
                  <a:gd name="T101" fmla="*/ 672 h 730"/>
                  <a:gd name="T102" fmla="*/ 417 w 465"/>
                  <a:gd name="T103" fmla="*/ 689 h 730"/>
                  <a:gd name="T104" fmla="*/ 402 w 465"/>
                  <a:gd name="T105" fmla="*/ 675 h 730"/>
                  <a:gd name="T106" fmla="*/ 373 w 465"/>
                  <a:gd name="T107" fmla="*/ 688 h 730"/>
                  <a:gd name="T108" fmla="*/ 350 w 465"/>
                  <a:gd name="T109" fmla="*/ 701 h 730"/>
                  <a:gd name="T110" fmla="*/ 323 w 465"/>
                  <a:gd name="T111" fmla="*/ 702 h 730"/>
                  <a:gd name="T112" fmla="*/ 307 w 465"/>
                  <a:gd name="T113" fmla="*/ 710 h 730"/>
                  <a:gd name="T114" fmla="*/ 286 w 465"/>
                  <a:gd name="T115" fmla="*/ 730 h 730"/>
                  <a:gd name="T116" fmla="*/ 276 w 465"/>
                  <a:gd name="T117" fmla="*/ 689 h 730"/>
                  <a:gd name="T118" fmla="*/ 260 w 465"/>
                  <a:gd name="T119" fmla="*/ 663 h 730"/>
                  <a:gd name="T120" fmla="*/ 248 w 465"/>
                  <a:gd name="T121" fmla="*/ 631 h 730"/>
                  <a:gd name="T122" fmla="*/ 248 w 465"/>
                  <a:gd name="T123" fmla="*/ 584 h 730"/>
                  <a:gd name="T124" fmla="*/ 226 w 465"/>
                  <a:gd name="T125" fmla="*/ 53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 h="730">
                    <a:moveTo>
                      <a:pt x="212" y="498"/>
                    </a:moveTo>
                    <a:lnTo>
                      <a:pt x="212" y="497"/>
                    </a:lnTo>
                    <a:lnTo>
                      <a:pt x="210" y="495"/>
                    </a:lnTo>
                    <a:lnTo>
                      <a:pt x="209" y="494"/>
                    </a:lnTo>
                    <a:lnTo>
                      <a:pt x="209" y="493"/>
                    </a:lnTo>
                    <a:lnTo>
                      <a:pt x="209" y="492"/>
                    </a:lnTo>
                    <a:lnTo>
                      <a:pt x="208" y="490"/>
                    </a:lnTo>
                    <a:lnTo>
                      <a:pt x="204" y="489"/>
                    </a:lnTo>
                    <a:lnTo>
                      <a:pt x="203" y="487"/>
                    </a:lnTo>
                    <a:lnTo>
                      <a:pt x="201" y="485"/>
                    </a:lnTo>
                    <a:lnTo>
                      <a:pt x="201" y="484"/>
                    </a:lnTo>
                    <a:lnTo>
                      <a:pt x="200" y="483"/>
                    </a:lnTo>
                    <a:lnTo>
                      <a:pt x="199" y="482"/>
                    </a:lnTo>
                    <a:lnTo>
                      <a:pt x="199" y="480"/>
                    </a:lnTo>
                    <a:lnTo>
                      <a:pt x="198" y="479"/>
                    </a:lnTo>
                    <a:lnTo>
                      <a:pt x="198" y="478"/>
                    </a:lnTo>
                    <a:lnTo>
                      <a:pt x="196" y="475"/>
                    </a:lnTo>
                    <a:lnTo>
                      <a:pt x="196" y="474"/>
                    </a:lnTo>
                    <a:lnTo>
                      <a:pt x="196" y="470"/>
                    </a:lnTo>
                    <a:lnTo>
                      <a:pt x="195" y="469"/>
                    </a:lnTo>
                    <a:lnTo>
                      <a:pt x="195" y="466"/>
                    </a:lnTo>
                    <a:lnTo>
                      <a:pt x="194" y="463"/>
                    </a:lnTo>
                    <a:lnTo>
                      <a:pt x="194" y="461"/>
                    </a:lnTo>
                    <a:lnTo>
                      <a:pt x="195" y="460"/>
                    </a:lnTo>
                    <a:lnTo>
                      <a:pt x="195" y="459"/>
                    </a:lnTo>
                    <a:lnTo>
                      <a:pt x="195" y="455"/>
                    </a:lnTo>
                    <a:lnTo>
                      <a:pt x="195" y="454"/>
                    </a:lnTo>
                    <a:lnTo>
                      <a:pt x="195" y="452"/>
                    </a:lnTo>
                    <a:lnTo>
                      <a:pt x="195" y="450"/>
                    </a:lnTo>
                    <a:lnTo>
                      <a:pt x="194" y="449"/>
                    </a:lnTo>
                    <a:lnTo>
                      <a:pt x="193" y="446"/>
                    </a:lnTo>
                    <a:lnTo>
                      <a:pt x="193" y="445"/>
                    </a:lnTo>
                    <a:lnTo>
                      <a:pt x="191" y="441"/>
                    </a:lnTo>
                    <a:lnTo>
                      <a:pt x="191" y="440"/>
                    </a:lnTo>
                    <a:lnTo>
                      <a:pt x="191" y="437"/>
                    </a:lnTo>
                    <a:lnTo>
                      <a:pt x="191" y="436"/>
                    </a:lnTo>
                    <a:lnTo>
                      <a:pt x="191" y="433"/>
                    </a:lnTo>
                    <a:lnTo>
                      <a:pt x="189" y="431"/>
                    </a:lnTo>
                    <a:lnTo>
                      <a:pt x="188" y="427"/>
                    </a:lnTo>
                    <a:lnTo>
                      <a:pt x="188" y="425"/>
                    </a:lnTo>
                    <a:lnTo>
                      <a:pt x="186" y="422"/>
                    </a:lnTo>
                    <a:lnTo>
                      <a:pt x="186" y="421"/>
                    </a:lnTo>
                    <a:lnTo>
                      <a:pt x="186" y="418"/>
                    </a:lnTo>
                    <a:lnTo>
                      <a:pt x="186" y="417"/>
                    </a:lnTo>
                    <a:lnTo>
                      <a:pt x="186" y="414"/>
                    </a:lnTo>
                    <a:lnTo>
                      <a:pt x="186" y="411"/>
                    </a:lnTo>
                    <a:lnTo>
                      <a:pt x="188" y="408"/>
                    </a:lnTo>
                    <a:lnTo>
                      <a:pt x="188" y="406"/>
                    </a:lnTo>
                    <a:lnTo>
                      <a:pt x="188" y="403"/>
                    </a:lnTo>
                    <a:lnTo>
                      <a:pt x="188" y="400"/>
                    </a:lnTo>
                    <a:lnTo>
                      <a:pt x="188" y="397"/>
                    </a:lnTo>
                    <a:lnTo>
                      <a:pt x="186" y="394"/>
                    </a:lnTo>
                    <a:lnTo>
                      <a:pt x="185" y="390"/>
                    </a:lnTo>
                    <a:lnTo>
                      <a:pt x="185" y="389"/>
                    </a:lnTo>
                    <a:lnTo>
                      <a:pt x="185" y="386"/>
                    </a:lnTo>
                    <a:lnTo>
                      <a:pt x="184" y="385"/>
                    </a:lnTo>
                    <a:lnTo>
                      <a:pt x="182" y="383"/>
                    </a:lnTo>
                    <a:lnTo>
                      <a:pt x="181" y="380"/>
                    </a:lnTo>
                    <a:lnTo>
                      <a:pt x="181" y="379"/>
                    </a:lnTo>
                    <a:lnTo>
                      <a:pt x="180" y="376"/>
                    </a:lnTo>
                    <a:lnTo>
                      <a:pt x="179" y="375"/>
                    </a:lnTo>
                    <a:lnTo>
                      <a:pt x="179" y="374"/>
                    </a:lnTo>
                    <a:lnTo>
                      <a:pt x="179" y="373"/>
                    </a:lnTo>
                    <a:lnTo>
                      <a:pt x="179" y="371"/>
                    </a:lnTo>
                    <a:lnTo>
                      <a:pt x="179" y="370"/>
                    </a:lnTo>
                    <a:lnTo>
                      <a:pt x="177" y="367"/>
                    </a:lnTo>
                    <a:lnTo>
                      <a:pt x="175" y="365"/>
                    </a:lnTo>
                    <a:lnTo>
                      <a:pt x="174" y="364"/>
                    </a:lnTo>
                    <a:lnTo>
                      <a:pt x="174" y="362"/>
                    </a:lnTo>
                    <a:lnTo>
                      <a:pt x="172" y="361"/>
                    </a:lnTo>
                    <a:lnTo>
                      <a:pt x="172" y="360"/>
                    </a:lnTo>
                    <a:lnTo>
                      <a:pt x="171" y="360"/>
                    </a:lnTo>
                    <a:lnTo>
                      <a:pt x="171" y="359"/>
                    </a:lnTo>
                    <a:lnTo>
                      <a:pt x="171" y="357"/>
                    </a:lnTo>
                    <a:lnTo>
                      <a:pt x="171" y="356"/>
                    </a:lnTo>
                    <a:lnTo>
                      <a:pt x="170" y="355"/>
                    </a:lnTo>
                    <a:lnTo>
                      <a:pt x="170" y="352"/>
                    </a:lnTo>
                    <a:lnTo>
                      <a:pt x="169" y="351"/>
                    </a:lnTo>
                    <a:lnTo>
                      <a:pt x="167" y="348"/>
                    </a:lnTo>
                    <a:lnTo>
                      <a:pt x="167" y="347"/>
                    </a:lnTo>
                    <a:lnTo>
                      <a:pt x="166" y="345"/>
                    </a:lnTo>
                    <a:lnTo>
                      <a:pt x="166" y="343"/>
                    </a:lnTo>
                    <a:lnTo>
                      <a:pt x="166" y="342"/>
                    </a:lnTo>
                    <a:lnTo>
                      <a:pt x="165" y="341"/>
                    </a:lnTo>
                    <a:lnTo>
                      <a:pt x="165" y="340"/>
                    </a:lnTo>
                    <a:lnTo>
                      <a:pt x="163" y="337"/>
                    </a:lnTo>
                    <a:lnTo>
                      <a:pt x="162" y="336"/>
                    </a:lnTo>
                    <a:lnTo>
                      <a:pt x="162" y="335"/>
                    </a:lnTo>
                    <a:lnTo>
                      <a:pt x="160" y="332"/>
                    </a:lnTo>
                    <a:lnTo>
                      <a:pt x="158" y="331"/>
                    </a:lnTo>
                    <a:lnTo>
                      <a:pt x="157" y="328"/>
                    </a:lnTo>
                    <a:lnTo>
                      <a:pt x="156" y="327"/>
                    </a:lnTo>
                    <a:lnTo>
                      <a:pt x="155" y="323"/>
                    </a:lnTo>
                    <a:lnTo>
                      <a:pt x="152" y="319"/>
                    </a:lnTo>
                    <a:lnTo>
                      <a:pt x="151" y="317"/>
                    </a:lnTo>
                    <a:lnTo>
                      <a:pt x="151" y="314"/>
                    </a:lnTo>
                    <a:lnTo>
                      <a:pt x="150" y="313"/>
                    </a:lnTo>
                    <a:lnTo>
                      <a:pt x="148" y="313"/>
                    </a:lnTo>
                    <a:lnTo>
                      <a:pt x="148" y="312"/>
                    </a:lnTo>
                    <a:lnTo>
                      <a:pt x="147" y="312"/>
                    </a:lnTo>
                    <a:lnTo>
                      <a:pt x="144" y="310"/>
                    </a:lnTo>
                    <a:lnTo>
                      <a:pt x="143" y="308"/>
                    </a:lnTo>
                    <a:lnTo>
                      <a:pt x="142" y="305"/>
                    </a:lnTo>
                    <a:lnTo>
                      <a:pt x="142" y="304"/>
                    </a:lnTo>
                    <a:lnTo>
                      <a:pt x="141" y="303"/>
                    </a:lnTo>
                    <a:lnTo>
                      <a:pt x="139" y="302"/>
                    </a:lnTo>
                    <a:lnTo>
                      <a:pt x="138" y="300"/>
                    </a:lnTo>
                    <a:lnTo>
                      <a:pt x="137" y="299"/>
                    </a:lnTo>
                    <a:lnTo>
                      <a:pt x="136" y="297"/>
                    </a:lnTo>
                    <a:lnTo>
                      <a:pt x="134" y="293"/>
                    </a:lnTo>
                    <a:lnTo>
                      <a:pt x="133" y="291"/>
                    </a:lnTo>
                    <a:lnTo>
                      <a:pt x="132" y="289"/>
                    </a:lnTo>
                    <a:lnTo>
                      <a:pt x="129" y="288"/>
                    </a:lnTo>
                    <a:lnTo>
                      <a:pt x="127" y="285"/>
                    </a:lnTo>
                    <a:lnTo>
                      <a:pt x="125" y="283"/>
                    </a:lnTo>
                    <a:lnTo>
                      <a:pt x="124" y="281"/>
                    </a:lnTo>
                    <a:lnTo>
                      <a:pt x="123" y="280"/>
                    </a:lnTo>
                    <a:lnTo>
                      <a:pt x="123" y="278"/>
                    </a:lnTo>
                    <a:lnTo>
                      <a:pt x="122" y="275"/>
                    </a:lnTo>
                    <a:lnTo>
                      <a:pt x="119" y="274"/>
                    </a:lnTo>
                    <a:lnTo>
                      <a:pt x="118" y="271"/>
                    </a:lnTo>
                    <a:lnTo>
                      <a:pt x="117" y="270"/>
                    </a:lnTo>
                    <a:lnTo>
                      <a:pt x="114" y="269"/>
                    </a:lnTo>
                    <a:lnTo>
                      <a:pt x="117" y="269"/>
                    </a:lnTo>
                    <a:lnTo>
                      <a:pt x="114" y="267"/>
                    </a:lnTo>
                    <a:lnTo>
                      <a:pt x="114" y="266"/>
                    </a:lnTo>
                    <a:lnTo>
                      <a:pt x="113" y="264"/>
                    </a:lnTo>
                    <a:lnTo>
                      <a:pt x="111" y="264"/>
                    </a:lnTo>
                    <a:lnTo>
                      <a:pt x="110" y="262"/>
                    </a:lnTo>
                    <a:lnTo>
                      <a:pt x="109" y="261"/>
                    </a:lnTo>
                    <a:lnTo>
                      <a:pt x="108" y="259"/>
                    </a:lnTo>
                    <a:lnTo>
                      <a:pt x="106" y="257"/>
                    </a:lnTo>
                    <a:lnTo>
                      <a:pt x="105" y="256"/>
                    </a:lnTo>
                    <a:lnTo>
                      <a:pt x="103" y="253"/>
                    </a:lnTo>
                    <a:lnTo>
                      <a:pt x="99" y="251"/>
                    </a:lnTo>
                    <a:lnTo>
                      <a:pt x="99" y="248"/>
                    </a:lnTo>
                    <a:lnTo>
                      <a:pt x="98" y="246"/>
                    </a:lnTo>
                    <a:lnTo>
                      <a:pt x="95" y="245"/>
                    </a:lnTo>
                    <a:lnTo>
                      <a:pt x="94" y="243"/>
                    </a:lnTo>
                    <a:lnTo>
                      <a:pt x="91" y="241"/>
                    </a:lnTo>
                    <a:lnTo>
                      <a:pt x="90" y="238"/>
                    </a:lnTo>
                    <a:lnTo>
                      <a:pt x="89" y="236"/>
                    </a:lnTo>
                    <a:lnTo>
                      <a:pt x="87" y="233"/>
                    </a:lnTo>
                    <a:lnTo>
                      <a:pt x="85" y="232"/>
                    </a:lnTo>
                    <a:lnTo>
                      <a:pt x="85" y="231"/>
                    </a:lnTo>
                    <a:lnTo>
                      <a:pt x="82" y="229"/>
                    </a:lnTo>
                    <a:lnTo>
                      <a:pt x="81" y="227"/>
                    </a:lnTo>
                    <a:lnTo>
                      <a:pt x="80" y="226"/>
                    </a:lnTo>
                    <a:lnTo>
                      <a:pt x="77" y="222"/>
                    </a:lnTo>
                    <a:lnTo>
                      <a:pt x="76" y="218"/>
                    </a:lnTo>
                    <a:lnTo>
                      <a:pt x="75" y="215"/>
                    </a:lnTo>
                    <a:lnTo>
                      <a:pt x="72" y="213"/>
                    </a:lnTo>
                    <a:lnTo>
                      <a:pt x="70" y="209"/>
                    </a:lnTo>
                    <a:lnTo>
                      <a:pt x="68" y="208"/>
                    </a:lnTo>
                    <a:lnTo>
                      <a:pt x="66" y="204"/>
                    </a:lnTo>
                    <a:lnTo>
                      <a:pt x="66" y="203"/>
                    </a:lnTo>
                    <a:lnTo>
                      <a:pt x="65" y="200"/>
                    </a:lnTo>
                    <a:lnTo>
                      <a:pt x="62" y="199"/>
                    </a:lnTo>
                    <a:lnTo>
                      <a:pt x="61" y="198"/>
                    </a:lnTo>
                    <a:lnTo>
                      <a:pt x="60" y="196"/>
                    </a:lnTo>
                    <a:lnTo>
                      <a:pt x="58" y="194"/>
                    </a:lnTo>
                    <a:lnTo>
                      <a:pt x="57" y="193"/>
                    </a:lnTo>
                    <a:lnTo>
                      <a:pt x="54" y="189"/>
                    </a:lnTo>
                    <a:lnTo>
                      <a:pt x="53" y="188"/>
                    </a:lnTo>
                    <a:lnTo>
                      <a:pt x="52" y="186"/>
                    </a:lnTo>
                    <a:lnTo>
                      <a:pt x="51" y="185"/>
                    </a:lnTo>
                    <a:lnTo>
                      <a:pt x="48" y="184"/>
                    </a:lnTo>
                    <a:lnTo>
                      <a:pt x="47" y="183"/>
                    </a:lnTo>
                    <a:lnTo>
                      <a:pt x="46" y="180"/>
                    </a:lnTo>
                    <a:lnTo>
                      <a:pt x="43" y="179"/>
                    </a:lnTo>
                    <a:lnTo>
                      <a:pt x="41" y="177"/>
                    </a:lnTo>
                    <a:lnTo>
                      <a:pt x="39" y="177"/>
                    </a:lnTo>
                    <a:lnTo>
                      <a:pt x="39" y="176"/>
                    </a:lnTo>
                    <a:lnTo>
                      <a:pt x="38" y="176"/>
                    </a:lnTo>
                    <a:lnTo>
                      <a:pt x="37" y="174"/>
                    </a:lnTo>
                    <a:lnTo>
                      <a:pt x="35" y="172"/>
                    </a:lnTo>
                    <a:lnTo>
                      <a:pt x="34" y="171"/>
                    </a:lnTo>
                    <a:lnTo>
                      <a:pt x="34" y="170"/>
                    </a:lnTo>
                    <a:lnTo>
                      <a:pt x="33" y="169"/>
                    </a:lnTo>
                    <a:lnTo>
                      <a:pt x="32" y="167"/>
                    </a:lnTo>
                    <a:lnTo>
                      <a:pt x="28" y="163"/>
                    </a:lnTo>
                    <a:lnTo>
                      <a:pt x="25" y="162"/>
                    </a:lnTo>
                    <a:lnTo>
                      <a:pt x="24" y="161"/>
                    </a:lnTo>
                    <a:lnTo>
                      <a:pt x="22" y="158"/>
                    </a:lnTo>
                    <a:lnTo>
                      <a:pt x="20" y="156"/>
                    </a:lnTo>
                    <a:lnTo>
                      <a:pt x="19" y="156"/>
                    </a:lnTo>
                    <a:lnTo>
                      <a:pt x="18" y="155"/>
                    </a:lnTo>
                    <a:lnTo>
                      <a:pt x="18" y="153"/>
                    </a:lnTo>
                    <a:lnTo>
                      <a:pt x="16" y="152"/>
                    </a:lnTo>
                    <a:lnTo>
                      <a:pt x="16" y="151"/>
                    </a:lnTo>
                    <a:lnTo>
                      <a:pt x="15" y="151"/>
                    </a:lnTo>
                    <a:lnTo>
                      <a:pt x="14" y="150"/>
                    </a:lnTo>
                    <a:lnTo>
                      <a:pt x="13" y="148"/>
                    </a:lnTo>
                    <a:lnTo>
                      <a:pt x="13" y="147"/>
                    </a:lnTo>
                    <a:lnTo>
                      <a:pt x="13" y="143"/>
                    </a:lnTo>
                    <a:lnTo>
                      <a:pt x="10" y="142"/>
                    </a:lnTo>
                    <a:lnTo>
                      <a:pt x="10" y="141"/>
                    </a:lnTo>
                    <a:lnTo>
                      <a:pt x="9" y="138"/>
                    </a:lnTo>
                    <a:lnTo>
                      <a:pt x="8" y="137"/>
                    </a:lnTo>
                    <a:lnTo>
                      <a:pt x="5" y="136"/>
                    </a:lnTo>
                    <a:lnTo>
                      <a:pt x="4" y="133"/>
                    </a:lnTo>
                    <a:lnTo>
                      <a:pt x="2" y="132"/>
                    </a:lnTo>
                    <a:lnTo>
                      <a:pt x="2" y="128"/>
                    </a:lnTo>
                    <a:lnTo>
                      <a:pt x="1" y="125"/>
                    </a:lnTo>
                    <a:lnTo>
                      <a:pt x="0" y="125"/>
                    </a:lnTo>
                    <a:lnTo>
                      <a:pt x="0" y="124"/>
                    </a:lnTo>
                    <a:lnTo>
                      <a:pt x="1" y="123"/>
                    </a:lnTo>
                    <a:lnTo>
                      <a:pt x="1" y="122"/>
                    </a:lnTo>
                    <a:lnTo>
                      <a:pt x="1" y="120"/>
                    </a:lnTo>
                    <a:lnTo>
                      <a:pt x="2" y="119"/>
                    </a:lnTo>
                    <a:lnTo>
                      <a:pt x="4" y="117"/>
                    </a:lnTo>
                    <a:lnTo>
                      <a:pt x="4" y="114"/>
                    </a:lnTo>
                    <a:lnTo>
                      <a:pt x="6" y="112"/>
                    </a:lnTo>
                    <a:lnTo>
                      <a:pt x="8" y="110"/>
                    </a:lnTo>
                    <a:lnTo>
                      <a:pt x="9" y="109"/>
                    </a:lnTo>
                    <a:lnTo>
                      <a:pt x="10" y="109"/>
                    </a:lnTo>
                    <a:lnTo>
                      <a:pt x="13" y="108"/>
                    </a:lnTo>
                    <a:lnTo>
                      <a:pt x="14" y="108"/>
                    </a:lnTo>
                    <a:lnTo>
                      <a:pt x="15" y="106"/>
                    </a:lnTo>
                    <a:lnTo>
                      <a:pt x="18" y="105"/>
                    </a:lnTo>
                    <a:lnTo>
                      <a:pt x="18" y="104"/>
                    </a:lnTo>
                    <a:lnTo>
                      <a:pt x="19" y="103"/>
                    </a:lnTo>
                    <a:lnTo>
                      <a:pt x="20" y="101"/>
                    </a:lnTo>
                    <a:lnTo>
                      <a:pt x="20" y="99"/>
                    </a:lnTo>
                    <a:lnTo>
                      <a:pt x="20" y="96"/>
                    </a:lnTo>
                    <a:lnTo>
                      <a:pt x="20" y="95"/>
                    </a:lnTo>
                    <a:lnTo>
                      <a:pt x="20" y="94"/>
                    </a:lnTo>
                    <a:lnTo>
                      <a:pt x="20" y="93"/>
                    </a:lnTo>
                    <a:lnTo>
                      <a:pt x="20" y="91"/>
                    </a:lnTo>
                    <a:lnTo>
                      <a:pt x="20" y="90"/>
                    </a:lnTo>
                    <a:lnTo>
                      <a:pt x="22" y="87"/>
                    </a:lnTo>
                    <a:lnTo>
                      <a:pt x="22" y="85"/>
                    </a:lnTo>
                    <a:lnTo>
                      <a:pt x="23" y="82"/>
                    </a:lnTo>
                    <a:lnTo>
                      <a:pt x="24" y="80"/>
                    </a:lnTo>
                    <a:lnTo>
                      <a:pt x="25" y="76"/>
                    </a:lnTo>
                    <a:lnTo>
                      <a:pt x="28" y="75"/>
                    </a:lnTo>
                    <a:lnTo>
                      <a:pt x="29" y="70"/>
                    </a:lnTo>
                    <a:lnTo>
                      <a:pt x="29" y="68"/>
                    </a:lnTo>
                    <a:lnTo>
                      <a:pt x="30" y="66"/>
                    </a:lnTo>
                    <a:lnTo>
                      <a:pt x="30" y="65"/>
                    </a:lnTo>
                    <a:lnTo>
                      <a:pt x="30" y="63"/>
                    </a:lnTo>
                    <a:lnTo>
                      <a:pt x="29" y="61"/>
                    </a:lnTo>
                    <a:lnTo>
                      <a:pt x="29" y="60"/>
                    </a:lnTo>
                    <a:lnTo>
                      <a:pt x="29" y="58"/>
                    </a:lnTo>
                    <a:lnTo>
                      <a:pt x="29" y="57"/>
                    </a:lnTo>
                    <a:lnTo>
                      <a:pt x="29" y="55"/>
                    </a:lnTo>
                    <a:lnTo>
                      <a:pt x="30" y="53"/>
                    </a:lnTo>
                    <a:lnTo>
                      <a:pt x="32" y="53"/>
                    </a:lnTo>
                    <a:lnTo>
                      <a:pt x="33" y="53"/>
                    </a:lnTo>
                    <a:lnTo>
                      <a:pt x="34" y="55"/>
                    </a:lnTo>
                    <a:lnTo>
                      <a:pt x="37" y="57"/>
                    </a:lnTo>
                    <a:lnTo>
                      <a:pt x="38" y="57"/>
                    </a:lnTo>
                    <a:lnTo>
                      <a:pt x="38" y="55"/>
                    </a:lnTo>
                    <a:lnTo>
                      <a:pt x="39" y="57"/>
                    </a:lnTo>
                    <a:lnTo>
                      <a:pt x="41" y="57"/>
                    </a:lnTo>
                    <a:lnTo>
                      <a:pt x="41" y="55"/>
                    </a:lnTo>
                    <a:lnTo>
                      <a:pt x="44" y="53"/>
                    </a:lnTo>
                    <a:lnTo>
                      <a:pt x="46" y="52"/>
                    </a:lnTo>
                    <a:lnTo>
                      <a:pt x="47" y="51"/>
                    </a:lnTo>
                    <a:lnTo>
                      <a:pt x="48" y="51"/>
                    </a:lnTo>
                    <a:lnTo>
                      <a:pt x="49" y="51"/>
                    </a:lnTo>
                    <a:lnTo>
                      <a:pt x="51" y="49"/>
                    </a:lnTo>
                    <a:lnTo>
                      <a:pt x="52" y="49"/>
                    </a:lnTo>
                    <a:lnTo>
                      <a:pt x="52" y="48"/>
                    </a:lnTo>
                    <a:lnTo>
                      <a:pt x="53" y="47"/>
                    </a:lnTo>
                    <a:lnTo>
                      <a:pt x="53" y="46"/>
                    </a:lnTo>
                    <a:lnTo>
                      <a:pt x="53" y="44"/>
                    </a:lnTo>
                    <a:lnTo>
                      <a:pt x="53" y="43"/>
                    </a:lnTo>
                    <a:lnTo>
                      <a:pt x="53" y="41"/>
                    </a:lnTo>
                    <a:lnTo>
                      <a:pt x="54" y="39"/>
                    </a:lnTo>
                    <a:lnTo>
                      <a:pt x="57" y="38"/>
                    </a:lnTo>
                    <a:lnTo>
                      <a:pt x="58" y="37"/>
                    </a:lnTo>
                    <a:lnTo>
                      <a:pt x="57" y="34"/>
                    </a:lnTo>
                    <a:lnTo>
                      <a:pt x="57" y="33"/>
                    </a:lnTo>
                    <a:lnTo>
                      <a:pt x="54" y="32"/>
                    </a:lnTo>
                    <a:lnTo>
                      <a:pt x="53" y="30"/>
                    </a:lnTo>
                    <a:lnTo>
                      <a:pt x="52" y="30"/>
                    </a:lnTo>
                    <a:lnTo>
                      <a:pt x="52" y="29"/>
                    </a:lnTo>
                    <a:lnTo>
                      <a:pt x="51" y="30"/>
                    </a:lnTo>
                    <a:lnTo>
                      <a:pt x="49" y="29"/>
                    </a:lnTo>
                    <a:lnTo>
                      <a:pt x="49" y="25"/>
                    </a:lnTo>
                    <a:lnTo>
                      <a:pt x="51" y="24"/>
                    </a:lnTo>
                    <a:lnTo>
                      <a:pt x="52" y="24"/>
                    </a:lnTo>
                    <a:lnTo>
                      <a:pt x="53" y="25"/>
                    </a:lnTo>
                    <a:lnTo>
                      <a:pt x="57" y="28"/>
                    </a:lnTo>
                    <a:lnTo>
                      <a:pt x="58" y="28"/>
                    </a:lnTo>
                    <a:lnTo>
                      <a:pt x="58" y="25"/>
                    </a:lnTo>
                    <a:lnTo>
                      <a:pt x="60" y="24"/>
                    </a:lnTo>
                    <a:lnTo>
                      <a:pt x="61" y="23"/>
                    </a:lnTo>
                    <a:lnTo>
                      <a:pt x="61" y="22"/>
                    </a:lnTo>
                    <a:lnTo>
                      <a:pt x="61" y="20"/>
                    </a:lnTo>
                    <a:lnTo>
                      <a:pt x="61" y="19"/>
                    </a:lnTo>
                    <a:lnTo>
                      <a:pt x="62" y="19"/>
                    </a:lnTo>
                    <a:lnTo>
                      <a:pt x="65" y="19"/>
                    </a:lnTo>
                    <a:lnTo>
                      <a:pt x="65" y="20"/>
                    </a:lnTo>
                    <a:lnTo>
                      <a:pt x="66" y="22"/>
                    </a:lnTo>
                    <a:lnTo>
                      <a:pt x="68" y="22"/>
                    </a:lnTo>
                    <a:lnTo>
                      <a:pt x="70" y="20"/>
                    </a:lnTo>
                    <a:lnTo>
                      <a:pt x="72" y="22"/>
                    </a:lnTo>
                    <a:lnTo>
                      <a:pt x="73" y="23"/>
                    </a:lnTo>
                    <a:lnTo>
                      <a:pt x="75" y="24"/>
                    </a:lnTo>
                    <a:lnTo>
                      <a:pt x="76" y="23"/>
                    </a:lnTo>
                    <a:lnTo>
                      <a:pt x="76" y="22"/>
                    </a:lnTo>
                    <a:lnTo>
                      <a:pt x="76" y="20"/>
                    </a:lnTo>
                    <a:lnTo>
                      <a:pt x="77" y="19"/>
                    </a:lnTo>
                    <a:lnTo>
                      <a:pt x="79" y="18"/>
                    </a:lnTo>
                    <a:lnTo>
                      <a:pt x="80" y="17"/>
                    </a:lnTo>
                    <a:lnTo>
                      <a:pt x="81" y="15"/>
                    </a:lnTo>
                    <a:lnTo>
                      <a:pt x="84" y="15"/>
                    </a:lnTo>
                    <a:lnTo>
                      <a:pt x="85" y="13"/>
                    </a:lnTo>
                    <a:lnTo>
                      <a:pt x="85" y="10"/>
                    </a:lnTo>
                    <a:lnTo>
                      <a:pt x="87" y="10"/>
                    </a:lnTo>
                    <a:lnTo>
                      <a:pt x="87" y="9"/>
                    </a:lnTo>
                    <a:lnTo>
                      <a:pt x="89" y="9"/>
                    </a:lnTo>
                    <a:lnTo>
                      <a:pt x="89" y="8"/>
                    </a:lnTo>
                    <a:lnTo>
                      <a:pt x="90" y="8"/>
                    </a:lnTo>
                    <a:lnTo>
                      <a:pt x="90" y="10"/>
                    </a:lnTo>
                    <a:lnTo>
                      <a:pt x="91" y="13"/>
                    </a:lnTo>
                    <a:lnTo>
                      <a:pt x="94" y="10"/>
                    </a:lnTo>
                    <a:lnTo>
                      <a:pt x="95" y="9"/>
                    </a:lnTo>
                    <a:lnTo>
                      <a:pt x="96" y="10"/>
                    </a:lnTo>
                    <a:lnTo>
                      <a:pt x="98" y="10"/>
                    </a:lnTo>
                    <a:lnTo>
                      <a:pt x="99" y="10"/>
                    </a:lnTo>
                    <a:lnTo>
                      <a:pt x="99" y="13"/>
                    </a:lnTo>
                    <a:lnTo>
                      <a:pt x="96" y="14"/>
                    </a:lnTo>
                    <a:lnTo>
                      <a:pt x="96" y="15"/>
                    </a:lnTo>
                    <a:lnTo>
                      <a:pt x="98" y="17"/>
                    </a:lnTo>
                    <a:lnTo>
                      <a:pt x="99" y="18"/>
                    </a:lnTo>
                    <a:lnTo>
                      <a:pt x="98" y="18"/>
                    </a:lnTo>
                    <a:lnTo>
                      <a:pt x="96" y="19"/>
                    </a:lnTo>
                    <a:lnTo>
                      <a:pt x="96" y="20"/>
                    </a:lnTo>
                    <a:lnTo>
                      <a:pt x="95" y="22"/>
                    </a:lnTo>
                    <a:lnTo>
                      <a:pt x="96" y="22"/>
                    </a:lnTo>
                    <a:lnTo>
                      <a:pt x="95" y="23"/>
                    </a:lnTo>
                    <a:lnTo>
                      <a:pt x="95" y="24"/>
                    </a:lnTo>
                    <a:lnTo>
                      <a:pt x="98" y="24"/>
                    </a:lnTo>
                    <a:lnTo>
                      <a:pt x="99" y="25"/>
                    </a:lnTo>
                    <a:lnTo>
                      <a:pt x="103" y="23"/>
                    </a:lnTo>
                    <a:lnTo>
                      <a:pt x="104" y="23"/>
                    </a:lnTo>
                    <a:lnTo>
                      <a:pt x="105" y="23"/>
                    </a:lnTo>
                    <a:lnTo>
                      <a:pt x="105" y="24"/>
                    </a:lnTo>
                    <a:lnTo>
                      <a:pt x="105" y="25"/>
                    </a:lnTo>
                    <a:lnTo>
                      <a:pt x="103" y="28"/>
                    </a:lnTo>
                    <a:lnTo>
                      <a:pt x="104" y="30"/>
                    </a:lnTo>
                    <a:lnTo>
                      <a:pt x="105" y="32"/>
                    </a:lnTo>
                    <a:lnTo>
                      <a:pt x="104" y="34"/>
                    </a:lnTo>
                    <a:lnTo>
                      <a:pt x="105" y="37"/>
                    </a:lnTo>
                    <a:lnTo>
                      <a:pt x="108" y="34"/>
                    </a:lnTo>
                    <a:lnTo>
                      <a:pt x="108" y="32"/>
                    </a:lnTo>
                    <a:lnTo>
                      <a:pt x="109" y="30"/>
                    </a:lnTo>
                    <a:lnTo>
                      <a:pt x="110" y="29"/>
                    </a:lnTo>
                    <a:lnTo>
                      <a:pt x="110" y="28"/>
                    </a:lnTo>
                    <a:lnTo>
                      <a:pt x="110" y="25"/>
                    </a:lnTo>
                    <a:lnTo>
                      <a:pt x="109" y="24"/>
                    </a:lnTo>
                    <a:lnTo>
                      <a:pt x="110" y="23"/>
                    </a:lnTo>
                    <a:lnTo>
                      <a:pt x="111" y="24"/>
                    </a:lnTo>
                    <a:lnTo>
                      <a:pt x="113" y="23"/>
                    </a:lnTo>
                    <a:lnTo>
                      <a:pt x="114" y="22"/>
                    </a:lnTo>
                    <a:lnTo>
                      <a:pt x="113" y="20"/>
                    </a:lnTo>
                    <a:lnTo>
                      <a:pt x="113" y="19"/>
                    </a:lnTo>
                    <a:lnTo>
                      <a:pt x="114" y="19"/>
                    </a:lnTo>
                    <a:lnTo>
                      <a:pt x="117" y="18"/>
                    </a:lnTo>
                    <a:lnTo>
                      <a:pt x="118" y="18"/>
                    </a:lnTo>
                    <a:lnTo>
                      <a:pt x="118" y="17"/>
                    </a:lnTo>
                    <a:lnTo>
                      <a:pt x="119" y="15"/>
                    </a:lnTo>
                    <a:lnTo>
                      <a:pt x="120" y="14"/>
                    </a:lnTo>
                    <a:lnTo>
                      <a:pt x="120" y="13"/>
                    </a:lnTo>
                    <a:lnTo>
                      <a:pt x="123" y="10"/>
                    </a:lnTo>
                    <a:lnTo>
                      <a:pt x="124" y="9"/>
                    </a:lnTo>
                    <a:lnTo>
                      <a:pt x="125" y="6"/>
                    </a:lnTo>
                    <a:lnTo>
                      <a:pt x="124" y="6"/>
                    </a:lnTo>
                    <a:lnTo>
                      <a:pt x="124" y="5"/>
                    </a:lnTo>
                    <a:lnTo>
                      <a:pt x="124" y="4"/>
                    </a:lnTo>
                    <a:lnTo>
                      <a:pt x="123" y="3"/>
                    </a:lnTo>
                    <a:lnTo>
                      <a:pt x="124" y="1"/>
                    </a:lnTo>
                    <a:lnTo>
                      <a:pt x="124" y="3"/>
                    </a:lnTo>
                    <a:lnTo>
                      <a:pt x="125" y="3"/>
                    </a:lnTo>
                    <a:lnTo>
                      <a:pt x="127" y="4"/>
                    </a:lnTo>
                    <a:lnTo>
                      <a:pt x="127" y="5"/>
                    </a:lnTo>
                    <a:lnTo>
                      <a:pt x="127" y="6"/>
                    </a:lnTo>
                    <a:lnTo>
                      <a:pt x="128" y="6"/>
                    </a:lnTo>
                    <a:lnTo>
                      <a:pt x="129" y="6"/>
                    </a:lnTo>
                    <a:lnTo>
                      <a:pt x="132" y="5"/>
                    </a:lnTo>
                    <a:lnTo>
                      <a:pt x="129" y="5"/>
                    </a:lnTo>
                    <a:lnTo>
                      <a:pt x="132" y="4"/>
                    </a:lnTo>
                    <a:lnTo>
                      <a:pt x="133" y="5"/>
                    </a:lnTo>
                    <a:lnTo>
                      <a:pt x="134" y="6"/>
                    </a:lnTo>
                    <a:lnTo>
                      <a:pt x="137" y="8"/>
                    </a:lnTo>
                    <a:lnTo>
                      <a:pt x="139" y="8"/>
                    </a:lnTo>
                    <a:lnTo>
                      <a:pt x="141" y="6"/>
                    </a:lnTo>
                    <a:lnTo>
                      <a:pt x="142" y="5"/>
                    </a:lnTo>
                    <a:lnTo>
                      <a:pt x="142" y="4"/>
                    </a:lnTo>
                    <a:lnTo>
                      <a:pt x="141" y="4"/>
                    </a:lnTo>
                    <a:lnTo>
                      <a:pt x="142" y="3"/>
                    </a:lnTo>
                    <a:lnTo>
                      <a:pt x="143" y="3"/>
                    </a:lnTo>
                    <a:lnTo>
                      <a:pt x="143" y="4"/>
                    </a:lnTo>
                    <a:lnTo>
                      <a:pt x="142" y="6"/>
                    </a:lnTo>
                    <a:lnTo>
                      <a:pt x="144" y="8"/>
                    </a:lnTo>
                    <a:lnTo>
                      <a:pt x="147" y="8"/>
                    </a:lnTo>
                    <a:lnTo>
                      <a:pt x="150" y="6"/>
                    </a:lnTo>
                    <a:lnTo>
                      <a:pt x="148" y="5"/>
                    </a:lnTo>
                    <a:lnTo>
                      <a:pt x="150" y="4"/>
                    </a:lnTo>
                    <a:lnTo>
                      <a:pt x="150" y="3"/>
                    </a:lnTo>
                    <a:lnTo>
                      <a:pt x="151" y="3"/>
                    </a:lnTo>
                    <a:lnTo>
                      <a:pt x="152" y="0"/>
                    </a:lnTo>
                    <a:lnTo>
                      <a:pt x="153" y="0"/>
                    </a:lnTo>
                    <a:lnTo>
                      <a:pt x="155" y="1"/>
                    </a:lnTo>
                    <a:lnTo>
                      <a:pt x="157" y="1"/>
                    </a:lnTo>
                    <a:lnTo>
                      <a:pt x="160" y="3"/>
                    </a:lnTo>
                    <a:lnTo>
                      <a:pt x="163" y="4"/>
                    </a:lnTo>
                    <a:lnTo>
                      <a:pt x="165" y="5"/>
                    </a:lnTo>
                    <a:lnTo>
                      <a:pt x="165" y="6"/>
                    </a:lnTo>
                    <a:lnTo>
                      <a:pt x="166" y="8"/>
                    </a:lnTo>
                    <a:lnTo>
                      <a:pt x="166" y="9"/>
                    </a:lnTo>
                    <a:lnTo>
                      <a:pt x="166" y="14"/>
                    </a:lnTo>
                    <a:lnTo>
                      <a:pt x="167" y="15"/>
                    </a:lnTo>
                    <a:lnTo>
                      <a:pt x="169" y="18"/>
                    </a:lnTo>
                    <a:lnTo>
                      <a:pt x="170" y="20"/>
                    </a:lnTo>
                    <a:lnTo>
                      <a:pt x="170" y="24"/>
                    </a:lnTo>
                    <a:lnTo>
                      <a:pt x="171" y="29"/>
                    </a:lnTo>
                    <a:lnTo>
                      <a:pt x="172" y="30"/>
                    </a:lnTo>
                    <a:lnTo>
                      <a:pt x="172" y="32"/>
                    </a:lnTo>
                    <a:lnTo>
                      <a:pt x="172" y="33"/>
                    </a:lnTo>
                    <a:lnTo>
                      <a:pt x="172" y="36"/>
                    </a:lnTo>
                    <a:lnTo>
                      <a:pt x="174" y="37"/>
                    </a:lnTo>
                    <a:lnTo>
                      <a:pt x="174" y="38"/>
                    </a:lnTo>
                    <a:lnTo>
                      <a:pt x="175" y="39"/>
                    </a:lnTo>
                    <a:lnTo>
                      <a:pt x="175" y="43"/>
                    </a:lnTo>
                    <a:lnTo>
                      <a:pt x="174" y="44"/>
                    </a:lnTo>
                    <a:lnTo>
                      <a:pt x="174" y="46"/>
                    </a:lnTo>
                    <a:lnTo>
                      <a:pt x="172" y="48"/>
                    </a:lnTo>
                    <a:lnTo>
                      <a:pt x="174" y="51"/>
                    </a:lnTo>
                    <a:lnTo>
                      <a:pt x="174" y="53"/>
                    </a:lnTo>
                    <a:lnTo>
                      <a:pt x="172" y="55"/>
                    </a:lnTo>
                    <a:lnTo>
                      <a:pt x="171" y="57"/>
                    </a:lnTo>
                    <a:lnTo>
                      <a:pt x="171" y="60"/>
                    </a:lnTo>
                    <a:lnTo>
                      <a:pt x="172" y="62"/>
                    </a:lnTo>
                    <a:lnTo>
                      <a:pt x="175" y="63"/>
                    </a:lnTo>
                    <a:lnTo>
                      <a:pt x="174" y="65"/>
                    </a:lnTo>
                    <a:lnTo>
                      <a:pt x="172" y="66"/>
                    </a:lnTo>
                    <a:lnTo>
                      <a:pt x="172" y="68"/>
                    </a:lnTo>
                    <a:lnTo>
                      <a:pt x="172" y="70"/>
                    </a:lnTo>
                    <a:lnTo>
                      <a:pt x="172" y="74"/>
                    </a:lnTo>
                    <a:lnTo>
                      <a:pt x="172" y="76"/>
                    </a:lnTo>
                    <a:lnTo>
                      <a:pt x="174" y="77"/>
                    </a:lnTo>
                    <a:lnTo>
                      <a:pt x="179" y="77"/>
                    </a:lnTo>
                    <a:lnTo>
                      <a:pt x="180" y="77"/>
                    </a:lnTo>
                    <a:lnTo>
                      <a:pt x="181" y="80"/>
                    </a:lnTo>
                    <a:lnTo>
                      <a:pt x="182" y="80"/>
                    </a:lnTo>
                    <a:lnTo>
                      <a:pt x="184" y="80"/>
                    </a:lnTo>
                    <a:lnTo>
                      <a:pt x="185" y="80"/>
                    </a:lnTo>
                    <a:lnTo>
                      <a:pt x="186" y="81"/>
                    </a:lnTo>
                    <a:lnTo>
                      <a:pt x="186" y="82"/>
                    </a:lnTo>
                    <a:lnTo>
                      <a:pt x="189" y="84"/>
                    </a:lnTo>
                    <a:lnTo>
                      <a:pt x="191" y="87"/>
                    </a:lnTo>
                    <a:lnTo>
                      <a:pt x="193" y="89"/>
                    </a:lnTo>
                    <a:lnTo>
                      <a:pt x="193" y="90"/>
                    </a:lnTo>
                    <a:lnTo>
                      <a:pt x="193" y="91"/>
                    </a:lnTo>
                    <a:lnTo>
                      <a:pt x="193" y="93"/>
                    </a:lnTo>
                    <a:lnTo>
                      <a:pt x="191" y="94"/>
                    </a:lnTo>
                    <a:lnTo>
                      <a:pt x="191" y="95"/>
                    </a:lnTo>
                    <a:lnTo>
                      <a:pt x="193" y="95"/>
                    </a:lnTo>
                    <a:lnTo>
                      <a:pt x="193" y="98"/>
                    </a:lnTo>
                    <a:lnTo>
                      <a:pt x="194" y="99"/>
                    </a:lnTo>
                    <a:lnTo>
                      <a:pt x="194" y="101"/>
                    </a:lnTo>
                    <a:lnTo>
                      <a:pt x="195" y="103"/>
                    </a:lnTo>
                    <a:lnTo>
                      <a:pt x="196" y="104"/>
                    </a:lnTo>
                    <a:lnTo>
                      <a:pt x="196" y="106"/>
                    </a:lnTo>
                    <a:lnTo>
                      <a:pt x="196" y="109"/>
                    </a:lnTo>
                    <a:lnTo>
                      <a:pt x="196" y="112"/>
                    </a:lnTo>
                    <a:lnTo>
                      <a:pt x="198" y="113"/>
                    </a:lnTo>
                    <a:lnTo>
                      <a:pt x="198" y="114"/>
                    </a:lnTo>
                    <a:lnTo>
                      <a:pt x="199" y="118"/>
                    </a:lnTo>
                    <a:lnTo>
                      <a:pt x="199" y="119"/>
                    </a:lnTo>
                    <a:lnTo>
                      <a:pt x="200" y="120"/>
                    </a:lnTo>
                    <a:lnTo>
                      <a:pt x="200" y="123"/>
                    </a:lnTo>
                    <a:lnTo>
                      <a:pt x="201" y="125"/>
                    </a:lnTo>
                    <a:lnTo>
                      <a:pt x="203" y="127"/>
                    </a:lnTo>
                    <a:lnTo>
                      <a:pt x="203" y="128"/>
                    </a:lnTo>
                    <a:lnTo>
                      <a:pt x="204" y="129"/>
                    </a:lnTo>
                    <a:lnTo>
                      <a:pt x="207" y="132"/>
                    </a:lnTo>
                    <a:lnTo>
                      <a:pt x="208" y="133"/>
                    </a:lnTo>
                    <a:lnTo>
                      <a:pt x="209" y="134"/>
                    </a:lnTo>
                    <a:lnTo>
                      <a:pt x="210" y="137"/>
                    </a:lnTo>
                    <a:lnTo>
                      <a:pt x="212" y="139"/>
                    </a:lnTo>
                    <a:lnTo>
                      <a:pt x="212" y="142"/>
                    </a:lnTo>
                    <a:lnTo>
                      <a:pt x="213" y="142"/>
                    </a:lnTo>
                    <a:lnTo>
                      <a:pt x="213" y="143"/>
                    </a:lnTo>
                    <a:lnTo>
                      <a:pt x="214" y="142"/>
                    </a:lnTo>
                    <a:lnTo>
                      <a:pt x="215" y="139"/>
                    </a:lnTo>
                    <a:lnTo>
                      <a:pt x="215" y="138"/>
                    </a:lnTo>
                    <a:lnTo>
                      <a:pt x="217" y="137"/>
                    </a:lnTo>
                    <a:lnTo>
                      <a:pt x="218" y="136"/>
                    </a:lnTo>
                    <a:lnTo>
                      <a:pt x="218" y="133"/>
                    </a:lnTo>
                    <a:lnTo>
                      <a:pt x="219" y="132"/>
                    </a:lnTo>
                    <a:lnTo>
                      <a:pt x="219" y="129"/>
                    </a:lnTo>
                    <a:lnTo>
                      <a:pt x="223" y="128"/>
                    </a:lnTo>
                    <a:lnTo>
                      <a:pt x="224" y="127"/>
                    </a:lnTo>
                    <a:lnTo>
                      <a:pt x="226" y="128"/>
                    </a:lnTo>
                    <a:lnTo>
                      <a:pt x="227" y="128"/>
                    </a:lnTo>
                    <a:lnTo>
                      <a:pt x="228" y="128"/>
                    </a:lnTo>
                    <a:lnTo>
                      <a:pt x="231" y="129"/>
                    </a:lnTo>
                    <a:lnTo>
                      <a:pt x="233" y="129"/>
                    </a:lnTo>
                    <a:lnTo>
                      <a:pt x="236" y="129"/>
                    </a:lnTo>
                    <a:lnTo>
                      <a:pt x="236" y="132"/>
                    </a:lnTo>
                    <a:lnTo>
                      <a:pt x="236" y="134"/>
                    </a:lnTo>
                    <a:lnTo>
                      <a:pt x="236" y="137"/>
                    </a:lnTo>
                    <a:lnTo>
                      <a:pt x="233" y="138"/>
                    </a:lnTo>
                    <a:lnTo>
                      <a:pt x="236" y="139"/>
                    </a:lnTo>
                    <a:lnTo>
                      <a:pt x="237" y="138"/>
                    </a:lnTo>
                    <a:lnTo>
                      <a:pt x="238" y="137"/>
                    </a:lnTo>
                    <a:lnTo>
                      <a:pt x="240" y="136"/>
                    </a:lnTo>
                    <a:lnTo>
                      <a:pt x="241" y="136"/>
                    </a:lnTo>
                    <a:lnTo>
                      <a:pt x="242" y="137"/>
                    </a:lnTo>
                    <a:lnTo>
                      <a:pt x="243" y="138"/>
                    </a:lnTo>
                    <a:lnTo>
                      <a:pt x="243" y="139"/>
                    </a:lnTo>
                    <a:lnTo>
                      <a:pt x="245" y="139"/>
                    </a:lnTo>
                    <a:lnTo>
                      <a:pt x="245" y="141"/>
                    </a:lnTo>
                    <a:lnTo>
                      <a:pt x="246" y="142"/>
                    </a:lnTo>
                    <a:lnTo>
                      <a:pt x="247" y="141"/>
                    </a:lnTo>
                    <a:lnTo>
                      <a:pt x="248" y="139"/>
                    </a:lnTo>
                    <a:lnTo>
                      <a:pt x="251" y="138"/>
                    </a:lnTo>
                    <a:lnTo>
                      <a:pt x="252" y="138"/>
                    </a:lnTo>
                    <a:lnTo>
                      <a:pt x="252" y="139"/>
                    </a:lnTo>
                    <a:lnTo>
                      <a:pt x="252" y="142"/>
                    </a:lnTo>
                    <a:lnTo>
                      <a:pt x="251" y="143"/>
                    </a:lnTo>
                    <a:lnTo>
                      <a:pt x="251" y="144"/>
                    </a:lnTo>
                    <a:lnTo>
                      <a:pt x="248" y="148"/>
                    </a:lnTo>
                    <a:lnTo>
                      <a:pt x="247" y="150"/>
                    </a:lnTo>
                    <a:lnTo>
                      <a:pt x="248" y="151"/>
                    </a:lnTo>
                    <a:lnTo>
                      <a:pt x="251" y="151"/>
                    </a:lnTo>
                    <a:lnTo>
                      <a:pt x="252" y="150"/>
                    </a:lnTo>
                    <a:lnTo>
                      <a:pt x="253" y="150"/>
                    </a:lnTo>
                    <a:lnTo>
                      <a:pt x="255" y="148"/>
                    </a:lnTo>
                    <a:lnTo>
                      <a:pt x="256" y="147"/>
                    </a:lnTo>
                    <a:lnTo>
                      <a:pt x="257" y="147"/>
                    </a:lnTo>
                    <a:lnTo>
                      <a:pt x="259" y="147"/>
                    </a:lnTo>
                    <a:lnTo>
                      <a:pt x="259" y="144"/>
                    </a:lnTo>
                    <a:lnTo>
                      <a:pt x="260" y="144"/>
                    </a:lnTo>
                    <a:lnTo>
                      <a:pt x="261" y="144"/>
                    </a:lnTo>
                    <a:lnTo>
                      <a:pt x="262" y="144"/>
                    </a:lnTo>
                    <a:lnTo>
                      <a:pt x="264" y="144"/>
                    </a:lnTo>
                    <a:lnTo>
                      <a:pt x="266" y="144"/>
                    </a:lnTo>
                    <a:lnTo>
                      <a:pt x="267" y="144"/>
                    </a:lnTo>
                    <a:lnTo>
                      <a:pt x="269" y="144"/>
                    </a:lnTo>
                    <a:lnTo>
                      <a:pt x="269" y="148"/>
                    </a:lnTo>
                    <a:lnTo>
                      <a:pt x="269" y="150"/>
                    </a:lnTo>
                    <a:lnTo>
                      <a:pt x="269" y="151"/>
                    </a:lnTo>
                    <a:lnTo>
                      <a:pt x="270" y="152"/>
                    </a:lnTo>
                    <a:lnTo>
                      <a:pt x="269" y="153"/>
                    </a:lnTo>
                    <a:lnTo>
                      <a:pt x="267" y="152"/>
                    </a:lnTo>
                    <a:lnTo>
                      <a:pt x="264" y="153"/>
                    </a:lnTo>
                    <a:lnTo>
                      <a:pt x="266" y="155"/>
                    </a:lnTo>
                    <a:lnTo>
                      <a:pt x="267" y="156"/>
                    </a:lnTo>
                    <a:lnTo>
                      <a:pt x="269" y="156"/>
                    </a:lnTo>
                    <a:lnTo>
                      <a:pt x="270" y="156"/>
                    </a:lnTo>
                    <a:lnTo>
                      <a:pt x="271" y="156"/>
                    </a:lnTo>
                    <a:lnTo>
                      <a:pt x="271" y="157"/>
                    </a:lnTo>
                    <a:lnTo>
                      <a:pt x="270" y="158"/>
                    </a:lnTo>
                    <a:lnTo>
                      <a:pt x="270" y="161"/>
                    </a:lnTo>
                    <a:lnTo>
                      <a:pt x="269" y="163"/>
                    </a:lnTo>
                    <a:lnTo>
                      <a:pt x="266" y="166"/>
                    </a:lnTo>
                    <a:lnTo>
                      <a:pt x="266" y="169"/>
                    </a:lnTo>
                    <a:lnTo>
                      <a:pt x="266" y="170"/>
                    </a:lnTo>
                    <a:lnTo>
                      <a:pt x="264" y="172"/>
                    </a:lnTo>
                    <a:lnTo>
                      <a:pt x="264" y="176"/>
                    </a:lnTo>
                    <a:lnTo>
                      <a:pt x="264" y="179"/>
                    </a:lnTo>
                    <a:lnTo>
                      <a:pt x="266" y="181"/>
                    </a:lnTo>
                    <a:lnTo>
                      <a:pt x="267" y="184"/>
                    </a:lnTo>
                    <a:lnTo>
                      <a:pt x="267" y="188"/>
                    </a:lnTo>
                    <a:lnTo>
                      <a:pt x="270" y="189"/>
                    </a:lnTo>
                    <a:lnTo>
                      <a:pt x="271" y="189"/>
                    </a:lnTo>
                    <a:lnTo>
                      <a:pt x="274" y="191"/>
                    </a:lnTo>
                    <a:lnTo>
                      <a:pt x="276" y="193"/>
                    </a:lnTo>
                    <a:lnTo>
                      <a:pt x="278" y="193"/>
                    </a:lnTo>
                    <a:lnTo>
                      <a:pt x="280" y="193"/>
                    </a:lnTo>
                    <a:lnTo>
                      <a:pt x="281" y="189"/>
                    </a:lnTo>
                    <a:lnTo>
                      <a:pt x="283" y="189"/>
                    </a:lnTo>
                    <a:lnTo>
                      <a:pt x="283" y="188"/>
                    </a:lnTo>
                    <a:lnTo>
                      <a:pt x="285" y="189"/>
                    </a:lnTo>
                    <a:lnTo>
                      <a:pt x="286" y="189"/>
                    </a:lnTo>
                    <a:lnTo>
                      <a:pt x="288" y="189"/>
                    </a:lnTo>
                    <a:lnTo>
                      <a:pt x="290" y="188"/>
                    </a:lnTo>
                    <a:lnTo>
                      <a:pt x="293" y="189"/>
                    </a:lnTo>
                    <a:lnTo>
                      <a:pt x="295" y="189"/>
                    </a:lnTo>
                    <a:lnTo>
                      <a:pt x="295" y="191"/>
                    </a:lnTo>
                    <a:lnTo>
                      <a:pt x="293" y="194"/>
                    </a:lnTo>
                    <a:lnTo>
                      <a:pt x="293" y="195"/>
                    </a:lnTo>
                    <a:lnTo>
                      <a:pt x="295" y="196"/>
                    </a:lnTo>
                    <a:lnTo>
                      <a:pt x="295" y="198"/>
                    </a:lnTo>
                    <a:lnTo>
                      <a:pt x="293" y="199"/>
                    </a:lnTo>
                    <a:lnTo>
                      <a:pt x="297" y="200"/>
                    </a:lnTo>
                    <a:lnTo>
                      <a:pt x="299" y="202"/>
                    </a:lnTo>
                    <a:lnTo>
                      <a:pt x="300" y="203"/>
                    </a:lnTo>
                    <a:lnTo>
                      <a:pt x="303" y="207"/>
                    </a:lnTo>
                    <a:lnTo>
                      <a:pt x="303" y="208"/>
                    </a:lnTo>
                    <a:lnTo>
                      <a:pt x="302" y="210"/>
                    </a:lnTo>
                    <a:lnTo>
                      <a:pt x="300" y="213"/>
                    </a:lnTo>
                    <a:lnTo>
                      <a:pt x="300" y="214"/>
                    </a:lnTo>
                    <a:lnTo>
                      <a:pt x="300" y="215"/>
                    </a:lnTo>
                    <a:lnTo>
                      <a:pt x="299" y="215"/>
                    </a:lnTo>
                    <a:lnTo>
                      <a:pt x="300" y="217"/>
                    </a:lnTo>
                    <a:lnTo>
                      <a:pt x="300" y="222"/>
                    </a:lnTo>
                    <a:lnTo>
                      <a:pt x="302" y="224"/>
                    </a:lnTo>
                    <a:lnTo>
                      <a:pt x="302" y="226"/>
                    </a:lnTo>
                    <a:lnTo>
                      <a:pt x="302" y="227"/>
                    </a:lnTo>
                    <a:lnTo>
                      <a:pt x="302" y="228"/>
                    </a:lnTo>
                    <a:lnTo>
                      <a:pt x="300" y="229"/>
                    </a:lnTo>
                    <a:lnTo>
                      <a:pt x="300" y="231"/>
                    </a:lnTo>
                    <a:lnTo>
                      <a:pt x="303" y="233"/>
                    </a:lnTo>
                    <a:lnTo>
                      <a:pt x="302" y="236"/>
                    </a:lnTo>
                    <a:lnTo>
                      <a:pt x="302" y="237"/>
                    </a:lnTo>
                    <a:lnTo>
                      <a:pt x="303" y="238"/>
                    </a:lnTo>
                    <a:lnTo>
                      <a:pt x="304" y="240"/>
                    </a:lnTo>
                    <a:lnTo>
                      <a:pt x="305" y="242"/>
                    </a:lnTo>
                    <a:lnTo>
                      <a:pt x="305" y="245"/>
                    </a:lnTo>
                    <a:lnTo>
                      <a:pt x="304" y="245"/>
                    </a:lnTo>
                    <a:lnTo>
                      <a:pt x="303" y="246"/>
                    </a:lnTo>
                    <a:lnTo>
                      <a:pt x="304" y="246"/>
                    </a:lnTo>
                    <a:lnTo>
                      <a:pt x="305" y="247"/>
                    </a:lnTo>
                    <a:lnTo>
                      <a:pt x="307" y="248"/>
                    </a:lnTo>
                    <a:lnTo>
                      <a:pt x="307" y="251"/>
                    </a:lnTo>
                    <a:lnTo>
                      <a:pt x="308" y="252"/>
                    </a:lnTo>
                    <a:lnTo>
                      <a:pt x="310" y="257"/>
                    </a:lnTo>
                    <a:lnTo>
                      <a:pt x="312" y="257"/>
                    </a:lnTo>
                    <a:lnTo>
                      <a:pt x="313" y="259"/>
                    </a:lnTo>
                    <a:lnTo>
                      <a:pt x="313" y="261"/>
                    </a:lnTo>
                    <a:lnTo>
                      <a:pt x="313" y="264"/>
                    </a:lnTo>
                    <a:lnTo>
                      <a:pt x="314" y="267"/>
                    </a:lnTo>
                    <a:lnTo>
                      <a:pt x="316" y="269"/>
                    </a:lnTo>
                    <a:lnTo>
                      <a:pt x="316" y="270"/>
                    </a:lnTo>
                    <a:lnTo>
                      <a:pt x="316" y="272"/>
                    </a:lnTo>
                    <a:lnTo>
                      <a:pt x="316" y="274"/>
                    </a:lnTo>
                    <a:lnTo>
                      <a:pt x="317" y="276"/>
                    </a:lnTo>
                    <a:lnTo>
                      <a:pt x="319" y="281"/>
                    </a:lnTo>
                    <a:lnTo>
                      <a:pt x="319" y="286"/>
                    </a:lnTo>
                    <a:lnTo>
                      <a:pt x="319" y="289"/>
                    </a:lnTo>
                    <a:lnTo>
                      <a:pt x="321" y="293"/>
                    </a:lnTo>
                    <a:lnTo>
                      <a:pt x="321" y="295"/>
                    </a:lnTo>
                    <a:lnTo>
                      <a:pt x="321" y="298"/>
                    </a:lnTo>
                    <a:lnTo>
                      <a:pt x="321" y="300"/>
                    </a:lnTo>
                    <a:lnTo>
                      <a:pt x="321" y="302"/>
                    </a:lnTo>
                    <a:lnTo>
                      <a:pt x="322" y="303"/>
                    </a:lnTo>
                    <a:lnTo>
                      <a:pt x="323" y="303"/>
                    </a:lnTo>
                    <a:lnTo>
                      <a:pt x="323" y="304"/>
                    </a:lnTo>
                    <a:lnTo>
                      <a:pt x="322" y="305"/>
                    </a:lnTo>
                    <a:lnTo>
                      <a:pt x="323" y="305"/>
                    </a:lnTo>
                    <a:lnTo>
                      <a:pt x="323" y="308"/>
                    </a:lnTo>
                    <a:lnTo>
                      <a:pt x="322" y="310"/>
                    </a:lnTo>
                    <a:lnTo>
                      <a:pt x="322" y="312"/>
                    </a:lnTo>
                    <a:lnTo>
                      <a:pt x="322" y="314"/>
                    </a:lnTo>
                    <a:lnTo>
                      <a:pt x="321" y="316"/>
                    </a:lnTo>
                    <a:lnTo>
                      <a:pt x="321" y="317"/>
                    </a:lnTo>
                    <a:lnTo>
                      <a:pt x="321" y="318"/>
                    </a:lnTo>
                    <a:lnTo>
                      <a:pt x="322" y="318"/>
                    </a:lnTo>
                    <a:lnTo>
                      <a:pt x="322" y="319"/>
                    </a:lnTo>
                    <a:lnTo>
                      <a:pt x="323" y="319"/>
                    </a:lnTo>
                    <a:lnTo>
                      <a:pt x="327" y="318"/>
                    </a:lnTo>
                    <a:lnTo>
                      <a:pt x="329" y="318"/>
                    </a:lnTo>
                    <a:lnTo>
                      <a:pt x="331" y="318"/>
                    </a:lnTo>
                    <a:lnTo>
                      <a:pt x="332" y="319"/>
                    </a:lnTo>
                    <a:lnTo>
                      <a:pt x="333" y="319"/>
                    </a:lnTo>
                    <a:lnTo>
                      <a:pt x="335" y="319"/>
                    </a:lnTo>
                    <a:lnTo>
                      <a:pt x="337" y="317"/>
                    </a:lnTo>
                    <a:lnTo>
                      <a:pt x="337" y="316"/>
                    </a:lnTo>
                    <a:lnTo>
                      <a:pt x="340" y="314"/>
                    </a:lnTo>
                    <a:lnTo>
                      <a:pt x="341" y="313"/>
                    </a:lnTo>
                    <a:lnTo>
                      <a:pt x="343" y="310"/>
                    </a:lnTo>
                    <a:lnTo>
                      <a:pt x="345" y="310"/>
                    </a:lnTo>
                    <a:lnTo>
                      <a:pt x="347" y="310"/>
                    </a:lnTo>
                    <a:lnTo>
                      <a:pt x="349" y="307"/>
                    </a:lnTo>
                    <a:lnTo>
                      <a:pt x="349" y="304"/>
                    </a:lnTo>
                    <a:lnTo>
                      <a:pt x="350" y="304"/>
                    </a:lnTo>
                    <a:lnTo>
                      <a:pt x="350" y="303"/>
                    </a:lnTo>
                    <a:lnTo>
                      <a:pt x="350" y="302"/>
                    </a:lnTo>
                    <a:lnTo>
                      <a:pt x="349" y="299"/>
                    </a:lnTo>
                    <a:lnTo>
                      <a:pt x="350" y="298"/>
                    </a:lnTo>
                    <a:lnTo>
                      <a:pt x="351" y="295"/>
                    </a:lnTo>
                    <a:lnTo>
                      <a:pt x="352" y="295"/>
                    </a:lnTo>
                    <a:lnTo>
                      <a:pt x="352" y="289"/>
                    </a:lnTo>
                    <a:lnTo>
                      <a:pt x="351" y="285"/>
                    </a:lnTo>
                    <a:lnTo>
                      <a:pt x="351" y="284"/>
                    </a:lnTo>
                    <a:lnTo>
                      <a:pt x="350" y="281"/>
                    </a:lnTo>
                    <a:lnTo>
                      <a:pt x="347" y="278"/>
                    </a:lnTo>
                    <a:lnTo>
                      <a:pt x="346" y="276"/>
                    </a:lnTo>
                    <a:lnTo>
                      <a:pt x="347" y="275"/>
                    </a:lnTo>
                    <a:lnTo>
                      <a:pt x="347" y="272"/>
                    </a:lnTo>
                    <a:lnTo>
                      <a:pt x="347" y="270"/>
                    </a:lnTo>
                    <a:lnTo>
                      <a:pt x="349" y="269"/>
                    </a:lnTo>
                    <a:lnTo>
                      <a:pt x="349" y="267"/>
                    </a:lnTo>
                    <a:lnTo>
                      <a:pt x="347" y="267"/>
                    </a:lnTo>
                    <a:lnTo>
                      <a:pt x="347" y="266"/>
                    </a:lnTo>
                    <a:lnTo>
                      <a:pt x="347" y="264"/>
                    </a:lnTo>
                    <a:lnTo>
                      <a:pt x="346" y="262"/>
                    </a:lnTo>
                    <a:lnTo>
                      <a:pt x="346" y="261"/>
                    </a:lnTo>
                    <a:lnTo>
                      <a:pt x="345" y="260"/>
                    </a:lnTo>
                    <a:lnTo>
                      <a:pt x="343" y="259"/>
                    </a:lnTo>
                    <a:lnTo>
                      <a:pt x="342" y="257"/>
                    </a:lnTo>
                    <a:lnTo>
                      <a:pt x="342" y="256"/>
                    </a:lnTo>
                    <a:lnTo>
                      <a:pt x="342" y="255"/>
                    </a:lnTo>
                    <a:lnTo>
                      <a:pt x="343" y="253"/>
                    </a:lnTo>
                    <a:lnTo>
                      <a:pt x="343" y="252"/>
                    </a:lnTo>
                    <a:lnTo>
                      <a:pt x="345" y="252"/>
                    </a:lnTo>
                    <a:lnTo>
                      <a:pt x="345" y="248"/>
                    </a:lnTo>
                    <a:lnTo>
                      <a:pt x="346" y="246"/>
                    </a:lnTo>
                    <a:lnTo>
                      <a:pt x="346" y="245"/>
                    </a:lnTo>
                    <a:lnTo>
                      <a:pt x="347" y="243"/>
                    </a:lnTo>
                    <a:lnTo>
                      <a:pt x="347" y="242"/>
                    </a:lnTo>
                    <a:lnTo>
                      <a:pt x="349" y="242"/>
                    </a:lnTo>
                    <a:lnTo>
                      <a:pt x="350" y="241"/>
                    </a:lnTo>
                    <a:lnTo>
                      <a:pt x="352" y="241"/>
                    </a:lnTo>
                    <a:lnTo>
                      <a:pt x="355" y="241"/>
                    </a:lnTo>
                    <a:lnTo>
                      <a:pt x="356" y="241"/>
                    </a:lnTo>
                    <a:lnTo>
                      <a:pt x="357" y="238"/>
                    </a:lnTo>
                    <a:lnTo>
                      <a:pt x="359" y="236"/>
                    </a:lnTo>
                    <a:lnTo>
                      <a:pt x="361" y="232"/>
                    </a:lnTo>
                    <a:lnTo>
                      <a:pt x="362" y="232"/>
                    </a:lnTo>
                    <a:lnTo>
                      <a:pt x="362" y="233"/>
                    </a:lnTo>
                    <a:lnTo>
                      <a:pt x="362" y="236"/>
                    </a:lnTo>
                    <a:lnTo>
                      <a:pt x="362" y="237"/>
                    </a:lnTo>
                    <a:lnTo>
                      <a:pt x="364" y="240"/>
                    </a:lnTo>
                    <a:lnTo>
                      <a:pt x="365" y="241"/>
                    </a:lnTo>
                    <a:lnTo>
                      <a:pt x="366" y="241"/>
                    </a:lnTo>
                    <a:lnTo>
                      <a:pt x="368" y="240"/>
                    </a:lnTo>
                    <a:lnTo>
                      <a:pt x="370" y="238"/>
                    </a:lnTo>
                    <a:lnTo>
                      <a:pt x="373" y="238"/>
                    </a:lnTo>
                    <a:lnTo>
                      <a:pt x="374" y="238"/>
                    </a:lnTo>
                    <a:lnTo>
                      <a:pt x="375" y="237"/>
                    </a:lnTo>
                    <a:lnTo>
                      <a:pt x="376" y="238"/>
                    </a:lnTo>
                    <a:lnTo>
                      <a:pt x="378" y="237"/>
                    </a:lnTo>
                    <a:lnTo>
                      <a:pt x="379" y="237"/>
                    </a:lnTo>
                    <a:lnTo>
                      <a:pt x="379" y="238"/>
                    </a:lnTo>
                    <a:lnTo>
                      <a:pt x="380" y="238"/>
                    </a:lnTo>
                    <a:lnTo>
                      <a:pt x="381" y="240"/>
                    </a:lnTo>
                    <a:lnTo>
                      <a:pt x="385" y="240"/>
                    </a:lnTo>
                    <a:lnTo>
                      <a:pt x="387" y="240"/>
                    </a:lnTo>
                    <a:lnTo>
                      <a:pt x="387" y="242"/>
                    </a:lnTo>
                    <a:lnTo>
                      <a:pt x="387" y="243"/>
                    </a:lnTo>
                    <a:lnTo>
                      <a:pt x="385" y="245"/>
                    </a:lnTo>
                    <a:lnTo>
                      <a:pt x="385" y="247"/>
                    </a:lnTo>
                    <a:lnTo>
                      <a:pt x="383" y="248"/>
                    </a:lnTo>
                    <a:lnTo>
                      <a:pt x="383" y="251"/>
                    </a:lnTo>
                    <a:lnTo>
                      <a:pt x="385" y="252"/>
                    </a:lnTo>
                    <a:lnTo>
                      <a:pt x="385" y="251"/>
                    </a:lnTo>
                    <a:lnTo>
                      <a:pt x="387" y="251"/>
                    </a:lnTo>
                    <a:lnTo>
                      <a:pt x="387" y="252"/>
                    </a:lnTo>
                    <a:lnTo>
                      <a:pt x="388" y="253"/>
                    </a:lnTo>
                    <a:lnTo>
                      <a:pt x="389" y="255"/>
                    </a:lnTo>
                    <a:lnTo>
                      <a:pt x="392" y="255"/>
                    </a:lnTo>
                    <a:lnTo>
                      <a:pt x="393" y="256"/>
                    </a:lnTo>
                    <a:lnTo>
                      <a:pt x="394" y="256"/>
                    </a:lnTo>
                    <a:lnTo>
                      <a:pt x="395" y="257"/>
                    </a:lnTo>
                    <a:lnTo>
                      <a:pt x="397" y="259"/>
                    </a:lnTo>
                    <a:lnTo>
                      <a:pt x="399" y="261"/>
                    </a:lnTo>
                    <a:lnTo>
                      <a:pt x="400" y="264"/>
                    </a:lnTo>
                    <a:lnTo>
                      <a:pt x="400" y="267"/>
                    </a:lnTo>
                    <a:lnTo>
                      <a:pt x="399" y="269"/>
                    </a:lnTo>
                    <a:lnTo>
                      <a:pt x="397" y="270"/>
                    </a:lnTo>
                    <a:lnTo>
                      <a:pt x="397" y="271"/>
                    </a:lnTo>
                    <a:lnTo>
                      <a:pt x="397" y="272"/>
                    </a:lnTo>
                    <a:lnTo>
                      <a:pt x="399" y="272"/>
                    </a:lnTo>
                    <a:lnTo>
                      <a:pt x="400" y="272"/>
                    </a:lnTo>
                    <a:lnTo>
                      <a:pt x="402" y="272"/>
                    </a:lnTo>
                    <a:lnTo>
                      <a:pt x="402" y="274"/>
                    </a:lnTo>
                    <a:lnTo>
                      <a:pt x="402" y="275"/>
                    </a:lnTo>
                    <a:lnTo>
                      <a:pt x="402" y="276"/>
                    </a:lnTo>
                    <a:lnTo>
                      <a:pt x="402" y="278"/>
                    </a:lnTo>
                    <a:lnTo>
                      <a:pt x="403" y="280"/>
                    </a:lnTo>
                    <a:lnTo>
                      <a:pt x="402" y="280"/>
                    </a:lnTo>
                    <a:lnTo>
                      <a:pt x="400" y="281"/>
                    </a:lnTo>
                    <a:lnTo>
                      <a:pt x="402" y="281"/>
                    </a:lnTo>
                    <a:lnTo>
                      <a:pt x="402" y="283"/>
                    </a:lnTo>
                    <a:lnTo>
                      <a:pt x="402" y="284"/>
                    </a:lnTo>
                    <a:lnTo>
                      <a:pt x="403" y="284"/>
                    </a:lnTo>
                    <a:lnTo>
                      <a:pt x="403" y="286"/>
                    </a:lnTo>
                    <a:lnTo>
                      <a:pt x="403" y="288"/>
                    </a:lnTo>
                    <a:lnTo>
                      <a:pt x="404" y="288"/>
                    </a:lnTo>
                    <a:lnTo>
                      <a:pt x="406" y="288"/>
                    </a:lnTo>
                    <a:lnTo>
                      <a:pt x="406" y="289"/>
                    </a:lnTo>
                    <a:lnTo>
                      <a:pt x="407" y="289"/>
                    </a:lnTo>
                    <a:lnTo>
                      <a:pt x="408" y="290"/>
                    </a:lnTo>
                    <a:lnTo>
                      <a:pt x="408" y="291"/>
                    </a:lnTo>
                    <a:lnTo>
                      <a:pt x="408" y="293"/>
                    </a:lnTo>
                    <a:lnTo>
                      <a:pt x="409" y="295"/>
                    </a:lnTo>
                    <a:lnTo>
                      <a:pt x="409" y="297"/>
                    </a:lnTo>
                    <a:lnTo>
                      <a:pt x="409" y="298"/>
                    </a:lnTo>
                    <a:lnTo>
                      <a:pt x="409" y="299"/>
                    </a:lnTo>
                    <a:lnTo>
                      <a:pt x="409" y="300"/>
                    </a:lnTo>
                    <a:lnTo>
                      <a:pt x="409" y="302"/>
                    </a:lnTo>
                    <a:lnTo>
                      <a:pt x="409" y="303"/>
                    </a:lnTo>
                    <a:lnTo>
                      <a:pt x="409" y="304"/>
                    </a:lnTo>
                    <a:lnTo>
                      <a:pt x="409" y="305"/>
                    </a:lnTo>
                    <a:lnTo>
                      <a:pt x="409" y="307"/>
                    </a:lnTo>
                    <a:lnTo>
                      <a:pt x="411" y="307"/>
                    </a:lnTo>
                    <a:lnTo>
                      <a:pt x="411" y="308"/>
                    </a:lnTo>
                    <a:lnTo>
                      <a:pt x="411" y="310"/>
                    </a:lnTo>
                    <a:lnTo>
                      <a:pt x="412" y="312"/>
                    </a:lnTo>
                    <a:lnTo>
                      <a:pt x="414" y="313"/>
                    </a:lnTo>
                    <a:lnTo>
                      <a:pt x="416" y="316"/>
                    </a:lnTo>
                    <a:lnTo>
                      <a:pt x="416" y="317"/>
                    </a:lnTo>
                    <a:lnTo>
                      <a:pt x="417" y="318"/>
                    </a:lnTo>
                    <a:lnTo>
                      <a:pt x="417" y="319"/>
                    </a:lnTo>
                    <a:lnTo>
                      <a:pt x="418" y="321"/>
                    </a:lnTo>
                    <a:lnTo>
                      <a:pt x="417" y="323"/>
                    </a:lnTo>
                    <a:lnTo>
                      <a:pt x="418" y="327"/>
                    </a:lnTo>
                    <a:lnTo>
                      <a:pt x="418" y="328"/>
                    </a:lnTo>
                    <a:lnTo>
                      <a:pt x="418" y="329"/>
                    </a:lnTo>
                    <a:lnTo>
                      <a:pt x="418" y="331"/>
                    </a:lnTo>
                    <a:lnTo>
                      <a:pt x="418" y="333"/>
                    </a:lnTo>
                    <a:lnTo>
                      <a:pt x="417" y="335"/>
                    </a:lnTo>
                    <a:lnTo>
                      <a:pt x="418" y="335"/>
                    </a:lnTo>
                    <a:lnTo>
                      <a:pt x="418" y="336"/>
                    </a:lnTo>
                    <a:lnTo>
                      <a:pt x="419" y="336"/>
                    </a:lnTo>
                    <a:lnTo>
                      <a:pt x="421" y="337"/>
                    </a:lnTo>
                    <a:lnTo>
                      <a:pt x="422" y="340"/>
                    </a:lnTo>
                    <a:lnTo>
                      <a:pt x="422" y="341"/>
                    </a:lnTo>
                    <a:lnTo>
                      <a:pt x="421" y="342"/>
                    </a:lnTo>
                    <a:lnTo>
                      <a:pt x="421" y="343"/>
                    </a:lnTo>
                    <a:lnTo>
                      <a:pt x="422" y="343"/>
                    </a:lnTo>
                    <a:lnTo>
                      <a:pt x="422" y="345"/>
                    </a:lnTo>
                    <a:lnTo>
                      <a:pt x="422" y="347"/>
                    </a:lnTo>
                    <a:lnTo>
                      <a:pt x="421" y="348"/>
                    </a:lnTo>
                    <a:lnTo>
                      <a:pt x="419" y="348"/>
                    </a:lnTo>
                    <a:lnTo>
                      <a:pt x="419" y="350"/>
                    </a:lnTo>
                    <a:lnTo>
                      <a:pt x="418" y="350"/>
                    </a:lnTo>
                    <a:lnTo>
                      <a:pt x="416" y="351"/>
                    </a:lnTo>
                    <a:lnTo>
                      <a:pt x="414" y="351"/>
                    </a:lnTo>
                    <a:lnTo>
                      <a:pt x="412" y="352"/>
                    </a:lnTo>
                    <a:lnTo>
                      <a:pt x="411" y="355"/>
                    </a:lnTo>
                    <a:lnTo>
                      <a:pt x="409" y="355"/>
                    </a:lnTo>
                    <a:lnTo>
                      <a:pt x="408" y="355"/>
                    </a:lnTo>
                    <a:lnTo>
                      <a:pt x="408" y="356"/>
                    </a:lnTo>
                    <a:lnTo>
                      <a:pt x="408" y="357"/>
                    </a:lnTo>
                    <a:lnTo>
                      <a:pt x="408" y="359"/>
                    </a:lnTo>
                    <a:lnTo>
                      <a:pt x="408" y="360"/>
                    </a:lnTo>
                    <a:lnTo>
                      <a:pt x="407" y="362"/>
                    </a:lnTo>
                    <a:lnTo>
                      <a:pt x="406" y="364"/>
                    </a:lnTo>
                    <a:lnTo>
                      <a:pt x="403" y="365"/>
                    </a:lnTo>
                    <a:lnTo>
                      <a:pt x="402" y="366"/>
                    </a:lnTo>
                    <a:lnTo>
                      <a:pt x="400" y="367"/>
                    </a:lnTo>
                    <a:lnTo>
                      <a:pt x="399" y="367"/>
                    </a:lnTo>
                    <a:lnTo>
                      <a:pt x="399" y="370"/>
                    </a:lnTo>
                    <a:lnTo>
                      <a:pt x="399" y="371"/>
                    </a:lnTo>
                    <a:lnTo>
                      <a:pt x="399" y="373"/>
                    </a:lnTo>
                    <a:lnTo>
                      <a:pt x="400" y="374"/>
                    </a:lnTo>
                    <a:lnTo>
                      <a:pt x="402" y="375"/>
                    </a:lnTo>
                    <a:lnTo>
                      <a:pt x="402" y="376"/>
                    </a:lnTo>
                    <a:lnTo>
                      <a:pt x="403" y="376"/>
                    </a:lnTo>
                    <a:lnTo>
                      <a:pt x="406" y="378"/>
                    </a:lnTo>
                    <a:lnTo>
                      <a:pt x="406" y="380"/>
                    </a:lnTo>
                    <a:lnTo>
                      <a:pt x="407" y="381"/>
                    </a:lnTo>
                    <a:lnTo>
                      <a:pt x="408" y="385"/>
                    </a:lnTo>
                    <a:lnTo>
                      <a:pt x="408" y="386"/>
                    </a:lnTo>
                    <a:lnTo>
                      <a:pt x="411" y="388"/>
                    </a:lnTo>
                    <a:lnTo>
                      <a:pt x="411" y="389"/>
                    </a:lnTo>
                    <a:lnTo>
                      <a:pt x="414" y="389"/>
                    </a:lnTo>
                    <a:lnTo>
                      <a:pt x="418" y="388"/>
                    </a:lnTo>
                    <a:lnTo>
                      <a:pt x="421" y="389"/>
                    </a:lnTo>
                    <a:lnTo>
                      <a:pt x="422" y="389"/>
                    </a:lnTo>
                    <a:lnTo>
                      <a:pt x="422" y="390"/>
                    </a:lnTo>
                    <a:lnTo>
                      <a:pt x="421" y="392"/>
                    </a:lnTo>
                    <a:lnTo>
                      <a:pt x="421" y="393"/>
                    </a:lnTo>
                    <a:lnTo>
                      <a:pt x="422" y="394"/>
                    </a:lnTo>
                    <a:lnTo>
                      <a:pt x="421" y="395"/>
                    </a:lnTo>
                    <a:lnTo>
                      <a:pt x="419" y="395"/>
                    </a:lnTo>
                    <a:lnTo>
                      <a:pt x="418" y="395"/>
                    </a:lnTo>
                    <a:lnTo>
                      <a:pt x="418" y="397"/>
                    </a:lnTo>
                    <a:lnTo>
                      <a:pt x="417" y="399"/>
                    </a:lnTo>
                    <a:lnTo>
                      <a:pt x="418" y="399"/>
                    </a:lnTo>
                    <a:lnTo>
                      <a:pt x="419" y="400"/>
                    </a:lnTo>
                    <a:lnTo>
                      <a:pt x="421" y="400"/>
                    </a:lnTo>
                    <a:lnTo>
                      <a:pt x="423" y="400"/>
                    </a:lnTo>
                    <a:lnTo>
                      <a:pt x="425" y="402"/>
                    </a:lnTo>
                    <a:lnTo>
                      <a:pt x="425" y="403"/>
                    </a:lnTo>
                    <a:lnTo>
                      <a:pt x="425" y="406"/>
                    </a:lnTo>
                    <a:lnTo>
                      <a:pt x="425" y="407"/>
                    </a:lnTo>
                    <a:lnTo>
                      <a:pt x="425" y="408"/>
                    </a:lnTo>
                    <a:lnTo>
                      <a:pt x="425" y="409"/>
                    </a:lnTo>
                    <a:lnTo>
                      <a:pt x="423" y="409"/>
                    </a:lnTo>
                    <a:lnTo>
                      <a:pt x="423" y="411"/>
                    </a:lnTo>
                    <a:lnTo>
                      <a:pt x="425" y="412"/>
                    </a:lnTo>
                    <a:lnTo>
                      <a:pt x="426" y="412"/>
                    </a:lnTo>
                    <a:lnTo>
                      <a:pt x="427" y="412"/>
                    </a:lnTo>
                    <a:lnTo>
                      <a:pt x="427" y="414"/>
                    </a:lnTo>
                    <a:lnTo>
                      <a:pt x="427" y="416"/>
                    </a:lnTo>
                    <a:lnTo>
                      <a:pt x="427" y="418"/>
                    </a:lnTo>
                    <a:lnTo>
                      <a:pt x="427" y="419"/>
                    </a:lnTo>
                    <a:lnTo>
                      <a:pt x="427" y="421"/>
                    </a:lnTo>
                    <a:lnTo>
                      <a:pt x="427" y="422"/>
                    </a:lnTo>
                    <a:lnTo>
                      <a:pt x="430" y="423"/>
                    </a:lnTo>
                    <a:lnTo>
                      <a:pt x="430" y="425"/>
                    </a:lnTo>
                    <a:lnTo>
                      <a:pt x="430" y="426"/>
                    </a:lnTo>
                    <a:lnTo>
                      <a:pt x="430" y="430"/>
                    </a:lnTo>
                    <a:lnTo>
                      <a:pt x="430" y="431"/>
                    </a:lnTo>
                    <a:lnTo>
                      <a:pt x="427" y="432"/>
                    </a:lnTo>
                    <a:lnTo>
                      <a:pt x="426" y="438"/>
                    </a:lnTo>
                    <a:lnTo>
                      <a:pt x="425" y="440"/>
                    </a:lnTo>
                    <a:lnTo>
                      <a:pt x="422" y="440"/>
                    </a:lnTo>
                    <a:lnTo>
                      <a:pt x="422" y="441"/>
                    </a:lnTo>
                    <a:lnTo>
                      <a:pt x="421" y="441"/>
                    </a:lnTo>
                    <a:lnTo>
                      <a:pt x="419" y="441"/>
                    </a:lnTo>
                    <a:lnTo>
                      <a:pt x="421" y="444"/>
                    </a:lnTo>
                    <a:lnTo>
                      <a:pt x="419" y="447"/>
                    </a:lnTo>
                    <a:lnTo>
                      <a:pt x="421" y="450"/>
                    </a:lnTo>
                    <a:lnTo>
                      <a:pt x="419" y="452"/>
                    </a:lnTo>
                    <a:lnTo>
                      <a:pt x="419" y="454"/>
                    </a:lnTo>
                    <a:lnTo>
                      <a:pt x="419" y="456"/>
                    </a:lnTo>
                    <a:lnTo>
                      <a:pt x="422" y="460"/>
                    </a:lnTo>
                    <a:lnTo>
                      <a:pt x="422" y="461"/>
                    </a:lnTo>
                    <a:lnTo>
                      <a:pt x="422" y="463"/>
                    </a:lnTo>
                    <a:lnTo>
                      <a:pt x="422" y="466"/>
                    </a:lnTo>
                    <a:lnTo>
                      <a:pt x="421" y="468"/>
                    </a:lnTo>
                    <a:lnTo>
                      <a:pt x="419" y="470"/>
                    </a:lnTo>
                    <a:lnTo>
                      <a:pt x="419" y="474"/>
                    </a:lnTo>
                    <a:lnTo>
                      <a:pt x="418" y="475"/>
                    </a:lnTo>
                    <a:lnTo>
                      <a:pt x="418" y="478"/>
                    </a:lnTo>
                    <a:lnTo>
                      <a:pt x="419" y="480"/>
                    </a:lnTo>
                    <a:lnTo>
                      <a:pt x="421" y="482"/>
                    </a:lnTo>
                    <a:lnTo>
                      <a:pt x="422" y="484"/>
                    </a:lnTo>
                    <a:lnTo>
                      <a:pt x="422" y="487"/>
                    </a:lnTo>
                    <a:lnTo>
                      <a:pt x="422" y="489"/>
                    </a:lnTo>
                    <a:lnTo>
                      <a:pt x="423" y="493"/>
                    </a:lnTo>
                    <a:lnTo>
                      <a:pt x="423" y="494"/>
                    </a:lnTo>
                    <a:lnTo>
                      <a:pt x="425" y="495"/>
                    </a:lnTo>
                    <a:lnTo>
                      <a:pt x="427" y="498"/>
                    </a:lnTo>
                    <a:lnTo>
                      <a:pt x="430" y="501"/>
                    </a:lnTo>
                    <a:lnTo>
                      <a:pt x="431" y="504"/>
                    </a:lnTo>
                    <a:lnTo>
                      <a:pt x="432" y="507"/>
                    </a:lnTo>
                    <a:lnTo>
                      <a:pt x="433" y="508"/>
                    </a:lnTo>
                    <a:lnTo>
                      <a:pt x="435" y="508"/>
                    </a:lnTo>
                    <a:lnTo>
                      <a:pt x="436" y="509"/>
                    </a:lnTo>
                    <a:lnTo>
                      <a:pt x="435" y="511"/>
                    </a:lnTo>
                    <a:lnTo>
                      <a:pt x="435" y="512"/>
                    </a:lnTo>
                    <a:lnTo>
                      <a:pt x="435" y="513"/>
                    </a:lnTo>
                    <a:lnTo>
                      <a:pt x="433" y="516"/>
                    </a:lnTo>
                    <a:lnTo>
                      <a:pt x="431" y="520"/>
                    </a:lnTo>
                    <a:lnTo>
                      <a:pt x="431" y="521"/>
                    </a:lnTo>
                    <a:lnTo>
                      <a:pt x="430" y="522"/>
                    </a:lnTo>
                    <a:lnTo>
                      <a:pt x="431" y="522"/>
                    </a:lnTo>
                    <a:lnTo>
                      <a:pt x="432" y="522"/>
                    </a:lnTo>
                    <a:lnTo>
                      <a:pt x="433" y="523"/>
                    </a:lnTo>
                    <a:lnTo>
                      <a:pt x="433" y="525"/>
                    </a:lnTo>
                    <a:lnTo>
                      <a:pt x="433" y="527"/>
                    </a:lnTo>
                    <a:lnTo>
                      <a:pt x="435" y="531"/>
                    </a:lnTo>
                    <a:lnTo>
                      <a:pt x="437" y="533"/>
                    </a:lnTo>
                    <a:lnTo>
                      <a:pt x="437" y="535"/>
                    </a:lnTo>
                    <a:lnTo>
                      <a:pt x="437" y="536"/>
                    </a:lnTo>
                    <a:lnTo>
                      <a:pt x="437" y="540"/>
                    </a:lnTo>
                    <a:lnTo>
                      <a:pt x="436" y="540"/>
                    </a:lnTo>
                    <a:lnTo>
                      <a:pt x="436" y="541"/>
                    </a:lnTo>
                    <a:lnTo>
                      <a:pt x="433" y="545"/>
                    </a:lnTo>
                    <a:lnTo>
                      <a:pt x="433" y="546"/>
                    </a:lnTo>
                    <a:lnTo>
                      <a:pt x="436" y="550"/>
                    </a:lnTo>
                    <a:lnTo>
                      <a:pt x="438" y="551"/>
                    </a:lnTo>
                    <a:lnTo>
                      <a:pt x="438" y="556"/>
                    </a:lnTo>
                    <a:lnTo>
                      <a:pt x="437" y="558"/>
                    </a:lnTo>
                    <a:lnTo>
                      <a:pt x="436" y="559"/>
                    </a:lnTo>
                    <a:lnTo>
                      <a:pt x="435" y="559"/>
                    </a:lnTo>
                    <a:lnTo>
                      <a:pt x="432" y="563"/>
                    </a:lnTo>
                    <a:lnTo>
                      <a:pt x="431" y="564"/>
                    </a:lnTo>
                    <a:lnTo>
                      <a:pt x="431" y="565"/>
                    </a:lnTo>
                    <a:lnTo>
                      <a:pt x="430" y="565"/>
                    </a:lnTo>
                    <a:lnTo>
                      <a:pt x="427" y="565"/>
                    </a:lnTo>
                    <a:lnTo>
                      <a:pt x="425" y="565"/>
                    </a:lnTo>
                    <a:lnTo>
                      <a:pt x="423" y="564"/>
                    </a:lnTo>
                    <a:lnTo>
                      <a:pt x="423" y="565"/>
                    </a:lnTo>
                    <a:lnTo>
                      <a:pt x="422" y="569"/>
                    </a:lnTo>
                    <a:lnTo>
                      <a:pt x="423" y="570"/>
                    </a:lnTo>
                    <a:lnTo>
                      <a:pt x="425" y="569"/>
                    </a:lnTo>
                    <a:lnTo>
                      <a:pt x="426" y="570"/>
                    </a:lnTo>
                    <a:lnTo>
                      <a:pt x="430" y="570"/>
                    </a:lnTo>
                    <a:lnTo>
                      <a:pt x="431" y="570"/>
                    </a:lnTo>
                    <a:lnTo>
                      <a:pt x="433" y="571"/>
                    </a:lnTo>
                    <a:lnTo>
                      <a:pt x="435" y="571"/>
                    </a:lnTo>
                    <a:lnTo>
                      <a:pt x="433" y="573"/>
                    </a:lnTo>
                    <a:lnTo>
                      <a:pt x="433" y="574"/>
                    </a:lnTo>
                    <a:lnTo>
                      <a:pt x="432" y="575"/>
                    </a:lnTo>
                    <a:lnTo>
                      <a:pt x="430" y="578"/>
                    </a:lnTo>
                    <a:lnTo>
                      <a:pt x="427" y="579"/>
                    </a:lnTo>
                    <a:lnTo>
                      <a:pt x="427" y="580"/>
                    </a:lnTo>
                    <a:lnTo>
                      <a:pt x="427" y="582"/>
                    </a:lnTo>
                    <a:lnTo>
                      <a:pt x="430" y="582"/>
                    </a:lnTo>
                    <a:lnTo>
                      <a:pt x="432" y="582"/>
                    </a:lnTo>
                    <a:lnTo>
                      <a:pt x="433" y="582"/>
                    </a:lnTo>
                    <a:lnTo>
                      <a:pt x="435" y="582"/>
                    </a:lnTo>
                    <a:lnTo>
                      <a:pt x="435" y="583"/>
                    </a:lnTo>
                    <a:lnTo>
                      <a:pt x="436" y="583"/>
                    </a:lnTo>
                    <a:lnTo>
                      <a:pt x="438" y="584"/>
                    </a:lnTo>
                    <a:lnTo>
                      <a:pt x="440" y="584"/>
                    </a:lnTo>
                    <a:lnTo>
                      <a:pt x="441" y="587"/>
                    </a:lnTo>
                    <a:lnTo>
                      <a:pt x="440" y="588"/>
                    </a:lnTo>
                    <a:lnTo>
                      <a:pt x="438" y="590"/>
                    </a:lnTo>
                    <a:lnTo>
                      <a:pt x="437" y="594"/>
                    </a:lnTo>
                    <a:lnTo>
                      <a:pt x="437" y="596"/>
                    </a:lnTo>
                    <a:lnTo>
                      <a:pt x="436" y="597"/>
                    </a:lnTo>
                    <a:lnTo>
                      <a:pt x="436" y="598"/>
                    </a:lnTo>
                    <a:lnTo>
                      <a:pt x="435" y="598"/>
                    </a:lnTo>
                    <a:lnTo>
                      <a:pt x="435" y="599"/>
                    </a:lnTo>
                    <a:lnTo>
                      <a:pt x="437" y="599"/>
                    </a:lnTo>
                    <a:lnTo>
                      <a:pt x="437" y="601"/>
                    </a:lnTo>
                    <a:lnTo>
                      <a:pt x="437" y="602"/>
                    </a:lnTo>
                    <a:lnTo>
                      <a:pt x="437" y="604"/>
                    </a:lnTo>
                    <a:lnTo>
                      <a:pt x="438" y="607"/>
                    </a:lnTo>
                    <a:lnTo>
                      <a:pt x="440" y="608"/>
                    </a:lnTo>
                    <a:lnTo>
                      <a:pt x="441" y="611"/>
                    </a:lnTo>
                    <a:lnTo>
                      <a:pt x="442" y="611"/>
                    </a:lnTo>
                    <a:lnTo>
                      <a:pt x="446" y="609"/>
                    </a:lnTo>
                    <a:lnTo>
                      <a:pt x="447" y="611"/>
                    </a:lnTo>
                    <a:lnTo>
                      <a:pt x="449" y="611"/>
                    </a:lnTo>
                    <a:lnTo>
                      <a:pt x="451" y="611"/>
                    </a:lnTo>
                    <a:lnTo>
                      <a:pt x="452" y="613"/>
                    </a:lnTo>
                    <a:lnTo>
                      <a:pt x="454" y="615"/>
                    </a:lnTo>
                    <a:lnTo>
                      <a:pt x="455" y="615"/>
                    </a:lnTo>
                    <a:lnTo>
                      <a:pt x="459" y="613"/>
                    </a:lnTo>
                    <a:lnTo>
                      <a:pt x="460" y="616"/>
                    </a:lnTo>
                    <a:lnTo>
                      <a:pt x="459" y="616"/>
                    </a:lnTo>
                    <a:lnTo>
                      <a:pt x="459" y="617"/>
                    </a:lnTo>
                    <a:lnTo>
                      <a:pt x="456" y="617"/>
                    </a:lnTo>
                    <a:lnTo>
                      <a:pt x="456" y="618"/>
                    </a:lnTo>
                    <a:lnTo>
                      <a:pt x="456" y="620"/>
                    </a:lnTo>
                    <a:lnTo>
                      <a:pt x="459" y="620"/>
                    </a:lnTo>
                    <a:lnTo>
                      <a:pt x="460" y="620"/>
                    </a:lnTo>
                    <a:lnTo>
                      <a:pt x="461" y="622"/>
                    </a:lnTo>
                    <a:lnTo>
                      <a:pt x="463" y="622"/>
                    </a:lnTo>
                    <a:lnTo>
                      <a:pt x="465" y="622"/>
                    </a:lnTo>
                    <a:lnTo>
                      <a:pt x="465" y="623"/>
                    </a:lnTo>
                    <a:lnTo>
                      <a:pt x="464" y="625"/>
                    </a:lnTo>
                    <a:lnTo>
                      <a:pt x="463" y="625"/>
                    </a:lnTo>
                    <a:lnTo>
                      <a:pt x="460" y="627"/>
                    </a:lnTo>
                    <a:lnTo>
                      <a:pt x="459" y="630"/>
                    </a:lnTo>
                    <a:lnTo>
                      <a:pt x="459" y="632"/>
                    </a:lnTo>
                    <a:lnTo>
                      <a:pt x="459" y="635"/>
                    </a:lnTo>
                    <a:lnTo>
                      <a:pt x="460" y="635"/>
                    </a:lnTo>
                    <a:lnTo>
                      <a:pt x="461" y="637"/>
                    </a:lnTo>
                    <a:lnTo>
                      <a:pt x="463" y="639"/>
                    </a:lnTo>
                    <a:lnTo>
                      <a:pt x="463" y="640"/>
                    </a:lnTo>
                    <a:lnTo>
                      <a:pt x="464" y="644"/>
                    </a:lnTo>
                    <a:lnTo>
                      <a:pt x="463" y="645"/>
                    </a:lnTo>
                    <a:lnTo>
                      <a:pt x="463" y="646"/>
                    </a:lnTo>
                    <a:lnTo>
                      <a:pt x="461" y="648"/>
                    </a:lnTo>
                    <a:lnTo>
                      <a:pt x="459" y="649"/>
                    </a:lnTo>
                    <a:lnTo>
                      <a:pt x="456" y="650"/>
                    </a:lnTo>
                    <a:lnTo>
                      <a:pt x="454" y="653"/>
                    </a:lnTo>
                    <a:lnTo>
                      <a:pt x="452" y="655"/>
                    </a:lnTo>
                    <a:lnTo>
                      <a:pt x="452" y="656"/>
                    </a:lnTo>
                    <a:lnTo>
                      <a:pt x="454" y="659"/>
                    </a:lnTo>
                    <a:lnTo>
                      <a:pt x="452" y="659"/>
                    </a:lnTo>
                    <a:lnTo>
                      <a:pt x="451" y="659"/>
                    </a:lnTo>
                    <a:lnTo>
                      <a:pt x="451" y="660"/>
                    </a:lnTo>
                    <a:lnTo>
                      <a:pt x="449" y="660"/>
                    </a:lnTo>
                    <a:lnTo>
                      <a:pt x="447" y="660"/>
                    </a:lnTo>
                    <a:lnTo>
                      <a:pt x="446" y="661"/>
                    </a:lnTo>
                    <a:lnTo>
                      <a:pt x="447" y="663"/>
                    </a:lnTo>
                    <a:lnTo>
                      <a:pt x="449" y="664"/>
                    </a:lnTo>
                    <a:lnTo>
                      <a:pt x="450" y="664"/>
                    </a:lnTo>
                    <a:lnTo>
                      <a:pt x="450" y="667"/>
                    </a:lnTo>
                    <a:lnTo>
                      <a:pt x="449" y="667"/>
                    </a:lnTo>
                    <a:lnTo>
                      <a:pt x="447" y="668"/>
                    </a:lnTo>
                    <a:lnTo>
                      <a:pt x="446" y="668"/>
                    </a:lnTo>
                    <a:lnTo>
                      <a:pt x="445" y="667"/>
                    </a:lnTo>
                    <a:lnTo>
                      <a:pt x="442" y="667"/>
                    </a:lnTo>
                    <a:lnTo>
                      <a:pt x="441" y="667"/>
                    </a:lnTo>
                    <a:lnTo>
                      <a:pt x="440" y="667"/>
                    </a:lnTo>
                    <a:lnTo>
                      <a:pt x="438" y="667"/>
                    </a:lnTo>
                    <a:lnTo>
                      <a:pt x="436" y="664"/>
                    </a:lnTo>
                    <a:lnTo>
                      <a:pt x="435" y="663"/>
                    </a:lnTo>
                    <a:lnTo>
                      <a:pt x="433" y="663"/>
                    </a:lnTo>
                    <a:lnTo>
                      <a:pt x="433" y="667"/>
                    </a:lnTo>
                    <a:lnTo>
                      <a:pt x="435" y="668"/>
                    </a:lnTo>
                    <a:lnTo>
                      <a:pt x="433" y="670"/>
                    </a:lnTo>
                    <a:lnTo>
                      <a:pt x="435" y="672"/>
                    </a:lnTo>
                    <a:lnTo>
                      <a:pt x="436" y="673"/>
                    </a:lnTo>
                    <a:lnTo>
                      <a:pt x="436" y="677"/>
                    </a:lnTo>
                    <a:lnTo>
                      <a:pt x="436" y="678"/>
                    </a:lnTo>
                    <a:lnTo>
                      <a:pt x="437" y="679"/>
                    </a:lnTo>
                    <a:lnTo>
                      <a:pt x="440" y="683"/>
                    </a:lnTo>
                    <a:lnTo>
                      <a:pt x="440" y="684"/>
                    </a:lnTo>
                    <a:lnTo>
                      <a:pt x="438" y="686"/>
                    </a:lnTo>
                    <a:lnTo>
                      <a:pt x="437" y="686"/>
                    </a:lnTo>
                    <a:lnTo>
                      <a:pt x="437" y="687"/>
                    </a:lnTo>
                    <a:lnTo>
                      <a:pt x="436" y="687"/>
                    </a:lnTo>
                    <a:lnTo>
                      <a:pt x="435" y="686"/>
                    </a:lnTo>
                    <a:lnTo>
                      <a:pt x="433" y="686"/>
                    </a:lnTo>
                    <a:lnTo>
                      <a:pt x="431" y="686"/>
                    </a:lnTo>
                    <a:lnTo>
                      <a:pt x="430" y="686"/>
                    </a:lnTo>
                    <a:lnTo>
                      <a:pt x="427" y="687"/>
                    </a:lnTo>
                    <a:lnTo>
                      <a:pt x="425" y="687"/>
                    </a:lnTo>
                    <a:lnTo>
                      <a:pt x="423" y="687"/>
                    </a:lnTo>
                    <a:lnTo>
                      <a:pt x="421" y="688"/>
                    </a:lnTo>
                    <a:lnTo>
                      <a:pt x="419" y="688"/>
                    </a:lnTo>
                    <a:lnTo>
                      <a:pt x="418" y="689"/>
                    </a:lnTo>
                    <a:lnTo>
                      <a:pt x="417" y="689"/>
                    </a:lnTo>
                    <a:lnTo>
                      <a:pt x="414" y="689"/>
                    </a:lnTo>
                    <a:lnTo>
                      <a:pt x="412" y="689"/>
                    </a:lnTo>
                    <a:lnTo>
                      <a:pt x="411" y="688"/>
                    </a:lnTo>
                    <a:lnTo>
                      <a:pt x="409" y="687"/>
                    </a:lnTo>
                    <a:lnTo>
                      <a:pt x="409" y="686"/>
                    </a:lnTo>
                    <a:lnTo>
                      <a:pt x="408" y="686"/>
                    </a:lnTo>
                    <a:lnTo>
                      <a:pt x="408" y="684"/>
                    </a:lnTo>
                    <a:lnTo>
                      <a:pt x="407" y="682"/>
                    </a:lnTo>
                    <a:lnTo>
                      <a:pt x="407" y="679"/>
                    </a:lnTo>
                    <a:lnTo>
                      <a:pt x="407" y="678"/>
                    </a:lnTo>
                    <a:lnTo>
                      <a:pt x="407" y="677"/>
                    </a:lnTo>
                    <a:lnTo>
                      <a:pt x="407" y="675"/>
                    </a:lnTo>
                    <a:lnTo>
                      <a:pt x="408" y="674"/>
                    </a:lnTo>
                    <a:lnTo>
                      <a:pt x="408" y="673"/>
                    </a:lnTo>
                    <a:lnTo>
                      <a:pt x="408" y="672"/>
                    </a:lnTo>
                    <a:lnTo>
                      <a:pt x="407" y="672"/>
                    </a:lnTo>
                    <a:lnTo>
                      <a:pt x="406" y="672"/>
                    </a:lnTo>
                    <a:lnTo>
                      <a:pt x="404" y="673"/>
                    </a:lnTo>
                    <a:lnTo>
                      <a:pt x="403" y="673"/>
                    </a:lnTo>
                    <a:lnTo>
                      <a:pt x="403" y="674"/>
                    </a:lnTo>
                    <a:lnTo>
                      <a:pt x="402" y="675"/>
                    </a:lnTo>
                    <a:lnTo>
                      <a:pt x="400" y="677"/>
                    </a:lnTo>
                    <a:lnTo>
                      <a:pt x="399" y="677"/>
                    </a:lnTo>
                    <a:lnTo>
                      <a:pt x="397" y="677"/>
                    </a:lnTo>
                    <a:lnTo>
                      <a:pt x="395" y="677"/>
                    </a:lnTo>
                    <a:lnTo>
                      <a:pt x="394" y="675"/>
                    </a:lnTo>
                    <a:lnTo>
                      <a:pt x="393" y="675"/>
                    </a:lnTo>
                    <a:lnTo>
                      <a:pt x="392" y="674"/>
                    </a:lnTo>
                    <a:lnTo>
                      <a:pt x="392" y="675"/>
                    </a:lnTo>
                    <a:lnTo>
                      <a:pt x="389" y="677"/>
                    </a:lnTo>
                    <a:lnTo>
                      <a:pt x="388" y="677"/>
                    </a:lnTo>
                    <a:lnTo>
                      <a:pt x="387" y="678"/>
                    </a:lnTo>
                    <a:lnTo>
                      <a:pt x="385" y="678"/>
                    </a:lnTo>
                    <a:lnTo>
                      <a:pt x="381" y="678"/>
                    </a:lnTo>
                    <a:lnTo>
                      <a:pt x="380" y="679"/>
                    </a:lnTo>
                    <a:lnTo>
                      <a:pt x="380" y="682"/>
                    </a:lnTo>
                    <a:lnTo>
                      <a:pt x="380" y="683"/>
                    </a:lnTo>
                    <a:lnTo>
                      <a:pt x="378" y="686"/>
                    </a:lnTo>
                    <a:lnTo>
                      <a:pt x="376" y="686"/>
                    </a:lnTo>
                    <a:lnTo>
                      <a:pt x="375" y="687"/>
                    </a:lnTo>
                    <a:lnTo>
                      <a:pt x="374" y="687"/>
                    </a:lnTo>
                    <a:lnTo>
                      <a:pt x="373" y="688"/>
                    </a:lnTo>
                    <a:lnTo>
                      <a:pt x="371" y="688"/>
                    </a:lnTo>
                    <a:lnTo>
                      <a:pt x="370" y="689"/>
                    </a:lnTo>
                    <a:lnTo>
                      <a:pt x="368" y="692"/>
                    </a:lnTo>
                    <a:lnTo>
                      <a:pt x="366" y="692"/>
                    </a:lnTo>
                    <a:lnTo>
                      <a:pt x="365" y="692"/>
                    </a:lnTo>
                    <a:lnTo>
                      <a:pt x="364" y="691"/>
                    </a:lnTo>
                    <a:lnTo>
                      <a:pt x="362" y="689"/>
                    </a:lnTo>
                    <a:lnTo>
                      <a:pt x="361" y="689"/>
                    </a:lnTo>
                    <a:lnTo>
                      <a:pt x="361" y="688"/>
                    </a:lnTo>
                    <a:lnTo>
                      <a:pt x="360" y="689"/>
                    </a:lnTo>
                    <a:lnTo>
                      <a:pt x="360" y="692"/>
                    </a:lnTo>
                    <a:lnTo>
                      <a:pt x="360" y="697"/>
                    </a:lnTo>
                    <a:lnTo>
                      <a:pt x="359" y="698"/>
                    </a:lnTo>
                    <a:lnTo>
                      <a:pt x="357" y="698"/>
                    </a:lnTo>
                    <a:lnTo>
                      <a:pt x="357" y="699"/>
                    </a:lnTo>
                    <a:lnTo>
                      <a:pt x="357" y="701"/>
                    </a:lnTo>
                    <a:lnTo>
                      <a:pt x="356" y="701"/>
                    </a:lnTo>
                    <a:lnTo>
                      <a:pt x="355" y="701"/>
                    </a:lnTo>
                    <a:lnTo>
                      <a:pt x="352" y="701"/>
                    </a:lnTo>
                    <a:lnTo>
                      <a:pt x="351" y="701"/>
                    </a:lnTo>
                    <a:lnTo>
                      <a:pt x="350" y="701"/>
                    </a:lnTo>
                    <a:lnTo>
                      <a:pt x="349" y="701"/>
                    </a:lnTo>
                    <a:lnTo>
                      <a:pt x="347" y="701"/>
                    </a:lnTo>
                    <a:lnTo>
                      <a:pt x="346" y="701"/>
                    </a:lnTo>
                    <a:lnTo>
                      <a:pt x="345" y="701"/>
                    </a:lnTo>
                    <a:lnTo>
                      <a:pt x="343" y="701"/>
                    </a:lnTo>
                    <a:lnTo>
                      <a:pt x="342" y="701"/>
                    </a:lnTo>
                    <a:lnTo>
                      <a:pt x="341" y="699"/>
                    </a:lnTo>
                    <a:lnTo>
                      <a:pt x="340" y="699"/>
                    </a:lnTo>
                    <a:lnTo>
                      <a:pt x="337" y="699"/>
                    </a:lnTo>
                    <a:lnTo>
                      <a:pt x="337" y="698"/>
                    </a:lnTo>
                    <a:lnTo>
                      <a:pt x="336" y="698"/>
                    </a:lnTo>
                    <a:lnTo>
                      <a:pt x="335" y="698"/>
                    </a:lnTo>
                    <a:lnTo>
                      <a:pt x="333" y="698"/>
                    </a:lnTo>
                    <a:lnTo>
                      <a:pt x="332" y="699"/>
                    </a:lnTo>
                    <a:lnTo>
                      <a:pt x="331" y="699"/>
                    </a:lnTo>
                    <a:lnTo>
                      <a:pt x="329" y="701"/>
                    </a:lnTo>
                    <a:lnTo>
                      <a:pt x="328" y="701"/>
                    </a:lnTo>
                    <a:lnTo>
                      <a:pt x="328" y="702"/>
                    </a:lnTo>
                    <a:lnTo>
                      <a:pt x="327" y="702"/>
                    </a:lnTo>
                    <a:lnTo>
                      <a:pt x="326" y="702"/>
                    </a:lnTo>
                    <a:lnTo>
                      <a:pt x="323" y="702"/>
                    </a:lnTo>
                    <a:lnTo>
                      <a:pt x="322" y="702"/>
                    </a:lnTo>
                    <a:lnTo>
                      <a:pt x="321" y="701"/>
                    </a:lnTo>
                    <a:lnTo>
                      <a:pt x="319" y="701"/>
                    </a:lnTo>
                    <a:lnTo>
                      <a:pt x="318" y="702"/>
                    </a:lnTo>
                    <a:lnTo>
                      <a:pt x="318" y="703"/>
                    </a:lnTo>
                    <a:lnTo>
                      <a:pt x="317" y="705"/>
                    </a:lnTo>
                    <a:lnTo>
                      <a:pt x="317" y="706"/>
                    </a:lnTo>
                    <a:lnTo>
                      <a:pt x="316" y="707"/>
                    </a:lnTo>
                    <a:lnTo>
                      <a:pt x="317" y="710"/>
                    </a:lnTo>
                    <a:lnTo>
                      <a:pt x="317" y="712"/>
                    </a:lnTo>
                    <a:lnTo>
                      <a:pt x="316" y="712"/>
                    </a:lnTo>
                    <a:lnTo>
                      <a:pt x="316" y="713"/>
                    </a:lnTo>
                    <a:lnTo>
                      <a:pt x="314" y="715"/>
                    </a:lnTo>
                    <a:lnTo>
                      <a:pt x="313" y="715"/>
                    </a:lnTo>
                    <a:lnTo>
                      <a:pt x="312" y="715"/>
                    </a:lnTo>
                    <a:lnTo>
                      <a:pt x="312" y="712"/>
                    </a:lnTo>
                    <a:lnTo>
                      <a:pt x="310" y="712"/>
                    </a:lnTo>
                    <a:lnTo>
                      <a:pt x="312" y="710"/>
                    </a:lnTo>
                    <a:lnTo>
                      <a:pt x="310" y="708"/>
                    </a:lnTo>
                    <a:lnTo>
                      <a:pt x="308" y="708"/>
                    </a:lnTo>
                    <a:lnTo>
                      <a:pt x="307" y="710"/>
                    </a:lnTo>
                    <a:lnTo>
                      <a:pt x="307" y="712"/>
                    </a:lnTo>
                    <a:lnTo>
                      <a:pt x="305" y="713"/>
                    </a:lnTo>
                    <a:lnTo>
                      <a:pt x="304" y="712"/>
                    </a:lnTo>
                    <a:lnTo>
                      <a:pt x="303" y="712"/>
                    </a:lnTo>
                    <a:lnTo>
                      <a:pt x="302" y="712"/>
                    </a:lnTo>
                    <a:lnTo>
                      <a:pt x="302" y="713"/>
                    </a:lnTo>
                    <a:lnTo>
                      <a:pt x="302" y="715"/>
                    </a:lnTo>
                    <a:lnTo>
                      <a:pt x="302" y="716"/>
                    </a:lnTo>
                    <a:lnTo>
                      <a:pt x="300" y="716"/>
                    </a:lnTo>
                    <a:lnTo>
                      <a:pt x="299" y="717"/>
                    </a:lnTo>
                    <a:lnTo>
                      <a:pt x="297" y="717"/>
                    </a:lnTo>
                    <a:lnTo>
                      <a:pt x="295" y="717"/>
                    </a:lnTo>
                    <a:lnTo>
                      <a:pt x="291" y="717"/>
                    </a:lnTo>
                    <a:lnTo>
                      <a:pt x="290" y="717"/>
                    </a:lnTo>
                    <a:lnTo>
                      <a:pt x="289" y="718"/>
                    </a:lnTo>
                    <a:lnTo>
                      <a:pt x="289" y="721"/>
                    </a:lnTo>
                    <a:lnTo>
                      <a:pt x="289" y="722"/>
                    </a:lnTo>
                    <a:lnTo>
                      <a:pt x="289" y="726"/>
                    </a:lnTo>
                    <a:lnTo>
                      <a:pt x="289" y="730"/>
                    </a:lnTo>
                    <a:lnTo>
                      <a:pt x="288" y="730"/>
                    </a:lnTo>
                    <a:lnTo>
                      <a:pt x="286" y="730"/>
                    </a:lnTo>
                    <a:lnTo>
                      <a:pt x="285" y="730"/>
                    </a:lnTo>
                    <a:lnTo>
                      <a:pt x="285" y="729"/>
                    </a:lnTo>
                    <a:lnTo>
                      <a:pt x="284" y="729"/>
                    </a:lnTo>
                    <a:lnTo>
                      <a:pt x="285" y="721"/>
                    </a:lnTo>
                    <a:lnTo>
                      <a:pt x="283" y="721"/>
                    </a:lnTo>
                    <a:lnTo>
                      <a:pt x="281" y="720"/>
                    </a:lnTo>
                    <a:lnTo>
                      <a:pt x="280" y="720"/>
                    </a:lnTo>
                    <a:lnTo>
                      <a:pt x="280" y="713"/>
                    </a:lnTo>
                    <a:lnTo>
                      <a:pt x="280" y="712"/>
                    </a:lnTo>
                    <a:lnTo>
                      <a:pt x="281" y="712"/>
                    </a:lnTo>
                    <a:lnTo>
                      <a:pt x="284" y="710"/>
                    </a:lnTo>
                    <a:lnTo>
                      <a:pt x="283" y="703"/>
                    </a:lnTo>
                    <a:lnTo>
                      <a:pt x="280" y="703"/>
                    </a:lnTo>
                    <a:lnTo>
                      <a:pt x="278" y="703"/>
                    </a:lnTo>
                    <a:lnTo>
                      <a:pt x="276" y="702"/>
                    </a:lnTo>
                    <a:lnTo>
                      <a:pt x="276" y="698"/>
                    </a:lnTo>
                    <a:lnTo>
                      <a:pt x="276" y="697"/>
                    </a:lnTo>
                    <a:lnTo>
                      <a:pt x="276" y="694"/>
                    </a:lnTo>
                    <a:lnTo>
                      <a:pt x="280" y="693"/>
                    </a:lnTo>
                    <a:lnTo>
                      <a:pt x="278" y="692"/>
                    </a:lnTo>
                    <a:lnTo>
                      <a:pt x="276" y="689"/>
                    </a:lnTo>
                    <a:lnTo>
                      <a:pt x="276" y="687"/>
                    </a:lnTo>
                    <a:lnTo>
                      <a:pt x="275" y="687"/>
                    </a:lnTo>
                    <a:lnTo>
                      <a:pt x="274" y="687"/>
                    </a:lnTo>
                    <a:lnTo>
                      <a:pt x="275" y="684"/>
                    </a:lnTo>
                    <a:lnTo>
                      <a:pt x="275" y="683"/>
                    </a:lnTo>
                    <a:lnTo>
                      <a:pt x="274" y="679"/>
                    </a:lnTo>
                    <a:lnTo>
                      <a:pt x="272" y="678"/>
                    </a:lnTo>
                    <a:lnTo>
                      <a:pt x="272" y="675"/>
                    </a:lnTo>
                    <a:lnTo>
                      <a:pt x="270" y="674"/>
                    </a:lnTo>
                    <a:lnTo>
                      <a:pt x="267" y="674"/>
                    </a:lnTo>
                    <a:lnTo>
                      <a:pt x="266" y="674"/>
                    </a:lnTo>
                    <a:lnTo>
                      <a:pt x="264" y="674"/>
                    </a:lnTo>
                    <a:lnTo>
                      <a:pt x="264" y="673"/>
                    </a:lnTo>
                    <a:lnTo>
                      <a:pt x="262" y="672"/>
                    </a:lnTo>
                    <a:lnTo>
                      <a:pt x="262" y="670"/>
                    </a:lnTo>
                    <a:lnTo>
                      <a:pt x="262" y="669"/>
                    </a:lnTo>
                    <a:lnTo>
                      <a:pt x="262" y="667"/>
                    </a:lnTo>
                    <a:lnTo>
                      <a:pt x="262" y="664"/>
                    </a:lnTo>
                    <a:lnTo>
                      <a:pt x="261" y="667"/>
                    </a:lnTo>
                    <a:lnTo>
                      <a:pt x="261" y="664"/>
                    </a:lnTo>
                    <a:lnTo>
                      <a:pt x="260" y="663"/>
                    </a:lnTo>
                    <a:lnTo>
                      <a:pt x="260" y="661"/>
                    </a:lnTo>
                    <a:lnTo>
                      <a:pt x="260" y="660"/>
                    </a:lnTo>
                    <a:lnTo>
                      <a:pt x="260" y="656"/>
                    </a:lnTo>
                    <a:lnTo>
                      <a:pt x="260" y="654"/>
                    </a:lnTo>
                    <a:lnTo>
                      <a:pt x="260" y="650"/>
                    </a:lnTo>
                    <a:lnTo>
                      <a:pt x="260" y="646"/>
                    </a:lnTo>
                    <a:lnTo>
                      <a:pt x="260" y="645"/>
                    </a:lnTo>
                    <a:lnTo>
                      <a:pt x="259" y="644"/>
                    </a:lnTo>
                    <a:lnTo>
                      <a:pt x="259" y="641"/>
                    </a:lnTo>
                    <a:lnTo>
                      <a:pt x="260" y="640"/>
                    </a:lnTo>
                    <a:lnTo>
                      <a:pt x="260" y="639"/>
                    </a:lnTo>
                    <a:lnTo>
                      <a:pt x="259" y="637"/>
                    </a:lnTo>
                    <a:lnTo>
                      <a:pt x="257" y="637"/>
                    </a:lnTo>
                    <a:lnTo>
                      <a:pt x="256" y="637"/>
                    </a:lnTo>
                    <a:lnTo>
                      <a:pt x="255" y="635"/>
                    </a:lnTo>
                    <a:lnTo>
                      <a:pt x="253" y="635"/>
                    </a:lnTo>
                    <a:lnTo>
                      <a:pt x="253" y="634"/>
                    </a:lnTo>
                    <a:lnTo>
                      <a:pt x="252" y="632"/>
                    </a:lnTo>
                    <a:lnTo>
                      <a:pt x="251" y="631"/>
                    </a:lnTo>
                    <a:lnTo>
                      <a:pt x="251" y="630"/>
                    </a:lnTo>
                    <a:lnTo>
                      <a:pt x="248" y="631"/>
                    </a:lnTo>
                    <a:lnTo>
                      <a:pt x="247" y="630"/>
                    </a:lnTo>
                    <a:lnTo>
                      <a:pt x="247" y="629"/>
                    </a:lnTo>
                    <a:lnTo>
                      <a:pt x="247" y="627"/>
                    </a:lnTo>
                    <a:lnTo>
                      <a:pt x="247" y="625"/>
                    </a:lnTo>
                    <a:lnTo>
                      <a:pt x="247" y="623"/>
                    </a:lnTo>
                    <a:lnTo>
                      <a:pt x="247" y="620"/>
                    </a:lnTo>
                    <a:lnTo>
                      <a:pt x="247" y="616"/>
                    </a:lnTo>
                    <a:lnTo>
                      <a:pt x="247" y="615"/>
                    </a:lnTo>
                    <a:lnTo>
                      <a:pt x="247" y="613"/>
                    </a:lnTo>
                    <a:lnTo>
                      <a:pt x="246" y="611"/>
                    </a:lnTo>
                    <a:lnTo>
                      <a:pt x="246" y="609"/>
                    </a:lnTo>
                    <a:lnTo>
                      <a:pt x="246" y="607"/>
                    </a:lnTo>
                    <a:lnTo>
                      <a:pt x="247" y="604"/>
                    </a:lnTo>
                    <a:lnTo>
                      <a:pt x="248" y="604"/>
                    </a:lnTo>
                    <a:lnTo>
                      <a:pt x="248" y="603"/>
                    </a:lnTo>
                    <a:lnTo>
                      <a:pt x="248" y="602"/>
                    </a:lnTo>
                    <a:lnTo>
                      <a:pt x="251" y="599"/>
                    </a:lnTo>
                    <a:lnTo>
                      <a:pt x="251" y="597"/>
                    </a:lnTo>
                    <a:lnTo>
                      <a:pt x="251" y="590"/>
                    </a:lnTo>
                    <a:lnTo>
                      <a:pt x="248" y="587"/>
                    </a:lnTo>
                    <a:lnTo>
                      <a:pt x="248" y="584"/>
                    </a:lnTo>
                    <a:lnTo>
                      <a:pt x="248" y="583"/>
                    </a:lnTo>
                    <a:lnTo>
                      <a:pt x="248" y="580"/>
                    </a:lnTo>
                    <a:lnTo>
                      <a:pt x="248" y="578"/>
                    </a:lnTo>
                    <a:lnTo>
                      <a:pt x="248" y="575"/>
                    </a:lnTo>
                    <a:lnTo>
                      <a:pt x="248" y="573"/>
                    </a:lnTo>
                    <a:lnTo>
                      <a:pt x="247" y="571"/>
                    </a:lnTo>
                    <a:lnTo>
                      <a:pt x="248" y="570"/>
                    </a:lnTo>
                    <a:lnTo>
                      <a:pt x="248" y="568"/>
                    </a:lnTo>
                    <a:lnTo>
                      <a:pt x="248" y="566"/>
                    </a:lnTo>
                    <a:lnTo>
                      <a:pt x="248" y="565"/>
                    </a:lnTo>
                    <a:lnTo>
                      <a:pt x="248" y="564"/>
                    </a:lnTo>
                    <a:lnTo>
                      <a:pt x="247" y="565"/>
                    </a:lnTo>
                    <a:lnTo>
                      <a:pt x="245" y="565"/>
                    </a:lnTo>
                    <a:lnTo>
                      <a:pt x="236" y="566"/>
                    </a:lnTo>
                    <a:lnTo>
                      <a:pt x="233" y="563"/>
                    </a:lnTo>
                    <a:lnTo>
                      <a:pt x="232" y="559"/>
                    </a:lnTo>
                    <a:lnTo>
                      <a:pt x="229" y="552"/>
                    </a:lnTo>
                    <a:lnTo>
                      <a:pt x="228" y="545"/>
                    </a:lnTo>
                    <a:lnTo>
                      <a:pt x="227" y="540"/>
                    </a:lnTo>
                    <a:lnTo>
                      <a:pt x="226" y="537"/>
                    </a:lnTo>
                    <a:lnTo>
                      <a:pt x="226" y="535"/>
                    </a:lnTo>
                    <a:lnTo>
                      <a:pt x="224" y="528"/>
                    </a:lnTo>
                    <a:lnTo>
                      <a:pt x="223" y="527"/>
                    </a:lnTo>
                    <a:lnTo>
                      <a:pt x="223" y="525"/>
                    </a:lnTo>
                    <a:lnTo>
                      <a:pt x="223" y="523"/>
                    </a:lnTo>
                    <a:lnTo>
                      <a:pt x="222" y="521"/>
                    </a:lnTo>
                    <a:lnTo>
                      <a:pt x="219" y="518"/>
                    </a:lnTo>
                    <a:lnTo>
                      <a:pt x="219" y="514"/>
                    </a:lnTo>
                    <a:lnTo>
                      <a:pt x="219" y="513"/>
                    </a:lnTo>
                    <a:lnTo>
                      <a:pt x="219" y="511"/>
                    </a:lnTo>
                    <a:lnTo>
                      <a:pt x="218" y="508"/>
                    </a:lnTo>
                    <a:lnTo>
                      <a:pt x="217" y="506"/>
                    </a:lnTo>
                    <a:lnTo>
                      <a:pt x="215" y="504"/>
                    </a:lnTo>
                    <a:lnTo>
                      <a:pt x="214" y="503"/>
                    </a:lnTo>
                    <a:lnTo>
                      <a:pt x="213" y="501"/>
                    </a:lnTo>
                    <a:lnTo>
                      <a:pt x="212" y="49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79" name="Freeform 259">
                <a:extLst>
                  <a:ext uri="{FF2B5EF4-FFF2-40B4-BE49-F238E27FC236}">
                    <a16:creationId xmlns:a16="http://schemas.microsoft.com/office/drawing/2014/main" id="{08625F3F-B7BF-456A-A636-2E158D3CC135}"/>
                  </a:ext>
                </a:extLst>
              </p:cNvPr>
              <p:cNvSpPr>
                <a:spLocks/>
              </p:cNvSpPr>
              <p:nvPr/>
            </p:nvSpPr>
            <p:spPr bwMode="auto">
              <a:xfrm>
                <a:off x="6808788" y="3814763"/>
                <a:ext cx="328612" cy="573088"/>
              </a:xfrm>
              <a:custGeom>
                <a:avLst/>
                <a:gdLst>
                  <a:gd name="T0" fmla="*/ 104 w 207"/>
                  <a:gd name="T1" fmla="*/ 142 h 361"/>
                  <a:gd name="T2" fmla="*/ 101 w 207"/>
                  <a:gd name="T3" fmla="*/ 125 h 361"/>
                  <a:gd name="T4" fmla="*/ 94 w 207"/>
                  <a:gd name="T5" fmla="*/ 98 h 361"/>
                  <a:gd name="T6" fmla="*/ 87 w 207"/>
                  <a:gd name="T7" fmla="*/ 62 h 361"/>
                  <a:gd name="T8" fmla="*/ 94 w 207"/>
                  <a:gd name="T9" fmla="*/ 28 h 361"/>
                  <a:gd name="T10" fmla="*/ 102 w 207"/>
                  <a:gd name="T11" fmla="*/ 18 h 361"/>
                  <a:gd name="T12" fmla="*/ 106 w 207"/>
                  <a:gd name="T13" fmla="*/ 18 h 361"/>
                  <a:gd name="T14" fmla="*/ 126 w 207"/>
                  <a:gd name="T15" fmla="*/ 22 h 361"/>
                  <a:gd name="T16" fmla="*/ 134 w 207"/>
                  <a:gd name="T17" fmla="*/ 30 h 361"/>
                  <a:gd name="T18" fmla="*/ 128 w 207"/>
                  <a:gd name="T19" fmla="*/ 42 h 361"/>
                  <a:gd name="T20" fmla="*/ 145 w 207"/>
                  <a:gd name="T21" fmla="*/ 43 h 361"/>
                  <a:gd name="T22" fmla="*/ 144 w 207"/>
                  <a:gd name="T23" fmla="*/ 56 h 361"/>
                  <a:gd name="T24" fmla="*/ 151 w 207"/>
                  <a:gd name="T25" fmla="*/ 62 h 361"/>
                  <a:gd name="T26" fmla="*/ 155 w 207"/>
                  <a:gd name="T27" fmla="*/ 70 h 361"/>
                  <a:gd name="T28" fmla="*/ 154 w 207"/>
                  <a:gd name="T29" fmla="*/ 84 h 361"/>
                  <a:gd name="T30" fmla="*/ 158 w 207"/>
                  <a:gd name="T31" fmla="*/ 93 h 361"/>
                  <a:gd name="T32" fmla="*/ 161 w 207"/>
                  <a:gd name="T33" fmla="*/ 103 h 361"/>
                  <a:gd name="T34" fmla="*/ 165 w 207"/>
                  <a:gd name="T35" fmla="*/ 118 h 361"/>
                  <a:gd name="T36" fmla="*/ 175 w 207"/>
                  <a:gd name="T37" fmla="*/ 126 h 361"/>
                  <a:gd name="T38" fmla="*/ 179 w 207"/>
                  <a:gd name="T39" fmla="*/ 145 h 361"/>
                  <a:gd name="T40" fmla="*/ 178 w 207"/>
                  <a:gd name="T41" fmla="*/ 158 h 361"/>
                  <a:gd name="T42" fmla="*/ 183 w 207"/>
                  <a:gd name="T43" fmla="*/ 175 h 361"/>
                  <a:gd name="T44" fmla="*/ 188 w 207"/>
                  <a:gd name="T45" fmla="*/ 192 h 361"/>
                  <a:gd name="T46" fmla="*/ 203 w 207"/>
                  <a:gd name="T47" fmla="*/ 208 h 361"/>
                  <a:gd name="T48" fmla="*/ 199 w 207"/>
                  <a:gd name="T49" fmla="*/ 221 h 361"/>
                  <a:gd name="T50" fmla="*/ 187 w 207"/>
                  <a:gd name="T51" fmla="*/ 221 h 361"/>
                  <a:gd name="T52" fmla="*/ 178 w 207"/>
                  <a:gd name="T53" fmla="*/ 227 h 361"/>
                  <a:gd name="T54" fmla="*/ 179 w 207"/>
                  <a:gd name="T55" fmla="*/ 242 h 361"/>
                  <a:gd name="T56" fmla="*/ 167 w 207"/>
                  <a:gd name="T57" fmla="*/ 253 h 361"/>
                  <a:gd name="T58" fmla="*/ 155 w 207"/>
                  <a:gd name="T59" fmla="*/ 255 h 361"/>
                  <a:gd name="T60" fmla="*/ 150 w 207"/>
                  <a:gd name="T61" fmla="*/ 278 h 361"/>
                  <a:gd name="T62" fmla="*/ 146 w 207"/>
                  <a:gd name="T63" fmla="*/ 299 h 361"/>
                  <a:gd name="T64" fmla="*/ 130 w 207"/>
                  <a:gd name="T65" fmla="*/ 312 h 361"/>
                  <a:gd name="T66" fmla="*/ 130 w 207"/>
                  <a:gd name="T67" fmla="*/ 331 h 361"/>
                  <a:gd name="T68" fmla="*/ 131 w 207"/>
                  <a:gd name="T69" fmla="*/ 354 h 361"/>
                  <a:gd name="T70" fmla="*/ 113 w 207"/>
                  <a:gd name="T71" fmla="*/ 358 h 361"/>
                  <a:gd name="T72" fmla="*/ 98 w 207"/>
                  <a:gd name="T73" fmla="*/ 340 h 361"/>
                  <a:gd name="T74" fmla="*/ 89 w 207"/>
                  <a:gd name="T75" fmla="*/ 325 h 361"/>
                  <a:gd name="T76" fmla="*/ 74 w 207"/>
                  <a:gd name="T77" fmla="*/ 325 h 361"/>
                  <a:gd name="T78" fmla="*/ 54 w 207"/>
                  <a:gd name="T79" fmla="*/ 332 h 361"/>
                  <a:gd name="T80" fmla="*/ 47 w 207"/>
                  <a:gd name="T81" fmla="*/ 315 h 361"/>
                  <a:gd name="T82" fmla="*/ 58 w 207"/>
                  <a:gd name="T83" fmla="*/ 312 h 361"/>
                  <a:gd name="T84" fmla="*/ 55 w 207"/>
                  <a:gd name="T85" fmla="*/ 299 h 361"/>
                  <a:gd name="T86" fmla="*/ 66 w 207"/>
                  <a:gd name="T87" fmla="*/ 291 h 361"/>
                  <a:gd name="T88" fmla="*/ 58 w 207"/>
                  <a:gd name="T89" fmla="*/ 279 h 361"/>
                  <a:gd name="T90" fmla="*/ 61 w 207"/>
                  <a:gd name="T91" fmla="*/ 268 h 361"/>
                  <a:gd name="T92" fmla="*/ 61 w 207"/>
                  <a:gd name="T93" fmla="*/ 253 h 361"/>
                  <a:gd name="T94" fmla="*/ 47 w 207"/>
                  <a:gd name="T95" fmla="*/ 256 h 361"/>
                  <a:gd name="T96" fmla="*/ 31 w 207"/>
                  <a:gd name="T97" fmla="*/ 261 h 361"/>
                  <a:gd name="T98" fmla="*/ 16 w 207"/>
                  <a:gd name="T99" fmla="*/ 264 h 361"/>
                  <a:gd name="T100" fmla="*/ 8 w 207"/>
                  <a:gd name="T101" fmla="*/ 263 h 361"/>
                  <a:gd name="T102" fmla="*/ 9 w 207"/>
                  <a:gd name="T103" fmla="*/ 253 h 361"/>
                  <a:gd name="T104" fmla="*/ 9 w 207"/>
                  <a:gd name="T105" fmla="*/ 230 h 361"/>
                  <a:gd name="T106" fmla="*/ 7 w 207"/>
                  <a:gd name="T107" fmla="*/ 204 h 361"/>
                  <a:gd name="T108" fmla="*/ 8 w 207"/>
                  <a:gd name="T109" fmla="*/ 182 h 361"/>
                  <a:gd name="T110" fmla="*/ 8 w 207"/>
                  <a:gd name="T111" fmla="*/ 161 h 361"/>
                  <a:gd name="T112" fmla="*/ 28 w 207"/>
                  <a:gd name="T113" fmla="*/ 158 h 361"/>
                  <a:gd name="T114" fmla="*/ 47 w 207"/>
                  <a:gd name="T115" fmla="*/ 149 h 361"/>
                  <a:gd name="T116" fmla="*/ 79 w 207"/>
                  <a:gd name="T117" fmla="*/ 14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361">
                    <a:moveTo>
                      <a:pt x="79" y="142"/>
                    </a:moveTo>
                    <a:lnTo>
                      <a:pt x="80" y="145"/>
                    </a:lnTo>
                    <a:lnTo>
                      <a:pt x="87" y="149"/>
                    </a:lnTo>
                    <a:lnTo>
                      <a:pt x="90" y="151"/>
                    </a:lnTo>
                    <a:lnTo>
                      <a:pt x="96" y="154"/>
                    </a:lnTo>
                    <a:lnTo>
                      <a:pt x="101" y="152"/>
                    </a:lnTo>
                    <a:lnTo>
                      <a:pt x="104" y="151"/>
                    </a:lnTo>
                    <a:lnTo>
                      <a:pt x="107" y="147"/>
                    </a:lnTo>
                    <a:lnTo>
                      <a:pt x="106" y="146"/>
                    </a:lnTo>
                    <a:lnTo>
                      <a:pt x="104" y="145"/>
                    </a:lnTo>
                    <a:lnTo>
                      <a:pt x="104" y="142"/>
                    </a:lnTo>
                    <a:lnTo>
                      <a:pt x="106" y="140"/>
                    </a:lnTo>
                    <a:lnTo>
                      <a:pt x="107" y="137"/>
                    </a:lnTo>
                    <a:lnTo>
                      <a:pt x="106" y="137"/>
                    </a:lnTo>
                    <a:lnTo>
                      <a:pt x="107" y="135"/>
                    </a:lnTo>
                    <a:lnTo>
                      <a:pt x="106" y="133"/>
                    </a:lnTo>
                    <a:lnTo>
                      <a:pt x="104" y="133"/>
                    </a:lnTo>
                    <a:lnTo>
                      <a:pt x="102" y="133"/>
                    </a:lnTo>
                    <a:lnTo>
                      <a:pt x="101" y="132"/>
                    </a:lnTo>
                    <a:lnTo>
                      <a:pt x="101" y="127"/>
                    </a:lnTo>
                    <a:lnTo>
                      <a:pt x="101" y="126"/>
                    </a:lnTo>
                    <a:lnTo>
                      <a:pt x="101" y="125"/>
                    </a:lnTo>
                    <a:lnTo>
                      <a:pt x="99" y="125"/>
                    </a:lnTo>
                    <a:lnTo>
                      <a:pt x="98" y="125"/>
                    </a:lnTo>
                    <a:lnTo>
                      <a:pt x="99" y="118"/>
                    </a:lnTo>
                    <a:lnTo>
                      <a:pt x="99" y="116"/>
                    </a:lnTo>
                    <a:lnTo>
                      <a:pt x="99" y="114"/>
                    </a:lnTo>
                    <a:lnTo>
                      <a:pt x="98" y="112"/>
                    </a:lnTo>
                    <a:lnTo>
                      <a:pt x="97" y="111"/>
                    </a:lnTo>
                    <a:lnTo>
                      <a:pt x="96" y="109"/>
                    </a:lnTo>
                    <a:lnTo>
                      <a:pt x="96" y="104"/>
                    </a:lnTo>
                    <a:lnTo>
                      <a:pt x="96" y="102"/>
                    </a:lnTo>
                    <a:lnTo>
                      <a:pt x="94" y="98"/>
                    </a:lnTo>
                    <a:lnTo>
                      <a:pt x="90" y="94"/>
                    </a:lnTo>
                    <a:lnTo>
                      <a:pt x="90" y="89"/>
                    </a:lnTo>
                    <a:lnTo>
                      <a:pt x="89" y="88"/>
                    </a:lnTo>
                    <a:lnTo>
                      <a:pt x="88" y="87"/>
                    </a:lnTo>
                    <a:lnTo>
                      <a:pt x="88" y="85"/>
                    </a:lnTo>
                    <a:lnTo>
                      <a:pt x="87" y="83"/>
                    </a:lnTo>
                    <a:lnTo>
                      <a:pt x="88" y="75"/>
                    </a:lnTo>
                    <a:lnTo>
                      <a:pt x="87" y="71"/>
                    </a:lnTo>
                    <a:lnTo>
                      <a:pt x="87" y="70"/>
                    </a:lnTo>
                    <a:lnTo>
                      <a:pt x="85" y="68"/>
                    </a:lnTo>
                    <a:lnTo>
                      <a:pt x="87" y="62"/>
                    </a:lnTo>
                    <a:lnTo>
                      <a:pt x="88" y="59"/>
                    </a:lnTo>
                    <a:lnTo>
                      <a:pt x="88" y="54"/>
                    </a:lnTo>
                    <a:lnTo>
                      <a:pt x="88" y="52"/>
                    </a:lnTo>
                    <a:lnTo>
                      <a:pt x="88" y="51"/>
                    </a:lnTo>
                    <a:lnTo>
                      <a:pt x="88" y="49"/>
                    </a:lnTo>
                    <a:lnTo>
                      <a:pt x="90" y="45"/>
                    </a:lnTo>
                    <a:lnTo>
                      <a:pt x="90" y="41"/>
                    </a:lnTo>
                    <a:lnTo>
                      <a:pt x="89" y="38"/>
                    </a:lnTo>
                    <a:lnTo>
                      <a:pt x="96" y="37"/>
                    </a:lnTo>
                    <a:lnTo>
                      <a:pt x="97" y="33"/>
                    </a:lnTo>
                    <a:lnTo>
                      <a:pt x="94" y="28"/>
                    </a:lnTo>
                    <a:lnTo>
                      <a:pt x="97" y="26"/>
                    </a:lnTo>
                    <a:lnTo>
                      <a:pt x="102" y="24"/>
                    </a:lnTo>
                    <a:lnTo>
                      <a:pt x="101" y="22"/>
                    </a:lnTo>
                    <a:lnTo>
                      <a:pt x="99" y="21"/>
                    </a:lnTo>
                    <a:lnTo>
                      <a:pt x="97" y="19"/>
                    </a:lnTo>
                    <a:lnTo>
                      <a:pt x="97" y="13"/>
                    </a:lnTo>
                    <a:lnTo>
                      <a:pt x="98" y="14"/>
                    </a:lnTo>
                    <a:lnTo>
                      <a:pt x="98" y="16"/>
                    </a:lnTo>
                    <a:lnTo>
                      <a:pt x="99" y="18"/>
                    </a:lnTo>
                    <a:lnTo>
                      <a:pt x="101" y="18"/>
                    </a:lnTo>
                    <a:lnTo>
                      <a:pt x="102" y="18"/>
                    </a:lnTo>
                    <a:lnTo>
                      <a:pt x="103" y="18"/>
                    </a:lnTo>
                    <a:lnTo>
                      <a:pt x="103" y="8"/>
                    </a:lnTo>
                    <a:lnTo>
                      <a:pt x="103" y="0"/>
                    </a:lnTo>
                    <a:lnTo>
                      <a:pt x="106" y="4"/>
                    </a:lnTo>
                    <a:lnTo>
                      <a:pt x="107" y="5"/>
                    </a:lnTo>
                    <a:lnTo>
                      <a:pt x="106" y="7"/>
                    </a:lnTo>
                    <a:lnTo>
                      <a:pt x="106" y="11"/>
                    </a:lnTo>
                    <a:lnTo>
                      <a:pt x="106" y="12"/>
                    </a:lnTo>
                    <a:lnTo>
                      <a:pt x="106" y="14"/>
                    </a:lnTo>
                    <a:lnTo>
                      <a:pt x="106" y="16"/>
                    </a:lnTo>
                    <a:lnTo>
                      <a:pt x="106" y="18"/>
                    </a:lnTo>
                    <a:lnTo>
                      <a:pt x="107" y="16"/>
                    </a:lnTo>
                    <a:lnTo>
                      <a:pt x="109" y="14"/>
                    </a:lnTo>
                    <a:lnTo>
                      <a:pt x="115" y="14"/>
                    </a:lnTo>
                    <a:lnTo>
                      <a:pt x="118" y="14"/>
                    </a:lnTo>
                    <a:lnTo>
                      <a:pt x="125" y="16"/>
                    </a:lnTo>
                    <a:lnTo>
                      <a:pt x="128" y="16"/>
                    </a:lnTo>
                    <a:lnTo>
                      <a:pt x="130" y="18"/>
                    </a:lnTo>
                    <a:lnTo>
                      <a:pt x="128" y="18"/>
                    </a:lnTo>
                    <a:lnTo>
                      <a:pt x="128" y="19"/>
                    </a:lnTo>
                    <a:lnTo>
                      <a:pt x="127" y="21"/>
                    </a:lnTo>
                    <a:lnTo>
                      <a:pt x="126" y="22"/>
                    </a:lnTo>
                    <a:lnTo>
                      <a:pt x="125" y="22"/>
                    </a:lnTo>
                    <a:lnTo>
                      <a:pt x="125" y="23"/>
                    </a:lnTo>
                    <a:lnTo>
                      <a:pt x="125" y="24"/>
                    </a:lnTo>
                    <a:lnTo>
                      <a:pt x="126" y="26"/>
                    </a:lnTo>
                    <a:lnTo>
                      <a:pt x="127" y="26"/>
                    </a:lnTo>
                    <a:lnTo>
                      <a:pt x="128" y="26"/>
                    </a:lnTo>
                    <a:lnTo>
                      <a:pt x="130" y="26"/>
                    </a:lnTo>
                    <a:lnTo>
                      <a:pt x="131" y="26"/>
                    </a:lnTo>
                    <a:lnTo>
                      <a:pt x="132" y="27"/>
                    </a:lnTo>
                    <a:lnTo>
                      <a:pt x="134" y="28"/>
                    </a:lnTo>
                    <a:lnTo>
                      <a:pt x="134" y="30"/>
                    </a:lnTo>
                    <a:lnTo>
                      <a:pt x="135" y="32"/>
                    </a:lnTo>
                    <a:lnTo>
                      <a:pt x="139" y="36"/>
                    </a:lnTo>
                    <a:lnTo>
                      <a:pt x="139" y="37"/>
                    </a:lnTo>
                    <a:lnTo>
                      <a:pt x="136" y="38"/>
                    </a:lnTo>
                    <a:lnTo>
                      <a:pt x="134" y="38"/>
                    </a:lnTo>
                    <a:lnTo>
                      <a:pt x="132" y="38"/>
                    </a:lnTo>
                    <a:lnTo>
                      <a:pt x="132" y="40"/>
                    </a:lnTo>
                    <a:lnTo>
                      <a:pt x="131" y="40"/>
                    </a:lnTo>
                    <a:lnTo>
                      <a:pt x="130" y="41"/>
                    </a:lnTo>
                    <a:lnTo>
                      <a:pt x="128" y="41"/>
                    </a:lnTo>
                    <a:lnTo>
                      <a:pt x="128" y="42"/>
                    </a:lnTo>
                    <a:lnTo>
                      <a:pt x="128" y="43"/>
                    </a:lnTo>
                    <a:lnTo>
                      <a:pt x="130" y="43"/>
                    </a:lnTo>
                    <a:lnTo>
                      <a:pt x="131" y="43"/>
                    </a:lnTo>
                    <a:lnTo>
                      <a:pt x="131" y="45"/>
                    </a:lnTo>
                    <a:lnTo>
                      <a:pt x="132" y="45"/>
                    </a:lnTo>
                    <a:lnTo>
                      <a:pt x="134" y="45"/>
                    </a:lnTo>
                    <a:lnTo>
                      <a:pt x="139" y="43"/>
                    </a:lnTo>
                    <a:lnTo>
                      <a:pt x="141" y="42"/>
                    </a:lnTo>
                    <a:lnTo>
                      <a:pt x="144" y="42"/>
                    </a:lnTo>
                    <a:lnTo>
                      <a:pt x="144" y="43"/>
                    </a:lnTo>
                    <a:lnTo>
                      <a:pt x="145" y="43"/>
                    </a:lnTo>
                    <a:lnTo>
                      <a:pt x="145" y="45"/>
                    </a:lnTo>
                    <a:lnTo>
                      <a:pt x="146" y="45"/>
                    </a:lnTo>
                    <a:lnTo>
                      <a:pt x="146" y="49"/>
                    </a:lnTo>
                    <a:lnTo>
                      <a:pt x="148" y="50"/>
                    </a:lnTo>
                    <a:lnTo>
                      <a:pt x="146" y="51"/>
                    </a:lnTo>
                    <a:lnTo>
                      <a:pt x="148" y="52"/>
                    </a:lnTo>
                    <a:lnTo>
                      <a:pt x="148" y="54"/>
                    </a:lnTo>
                    <a:lnTo>
                      <a:pt x="148" y="55"/>
                    </a:lnTo>
                    <a:lnTo>
                      <a:pt x="146" y="56"/>
                    </a:lnTo>
                    <a:lnTo>
                      <a:pt x="145" y="56"/>
                    </a:lnTo>
                    <a:lnTo>
                      <a:pt x="144" y="56"/>
                    </a:lnTo>
                    <a:lnTo>
                      <a:pt x="142" y="56"/>
                    </a:lnTo>
                    <a:lnTo>
                      <a:pt x="141" y="56"/>
                    </a:lnTo>
                    <a:lnTo>
                      <a:pt x="141" y="57"/>
                    </a:lnTo>
                    <a:lnTo>
                      <a:pt x="141" y="59"/>
                    </a:lnTo>
                    <a:lnTo>
                      <a:pt x="142" y="60"/>
                    </a:lnTo>
                    <a:lnTo>
                      <a:pt x="144" y="60"/>
                    </a:lnTo>
                    <a:lnTo>
                      <a:pt x="145" y="62"/>
                    </a:lnTo>
                    <a:lnTo>
                      <a:pt x="146" y="62"/>
                    </a:lnTo>
                    <a:lnTo>
                      <a:pt x="148" y="62"/>
                    </a:lnTo>
                    <a:lnTo>
                      <a:pt x="149" y="62"/>
                    </a:lnTo>
                    <a:lnTo>
                      <a:pt x="151" y="62"/>
                    </a:lnTo>
                    <a:lnTo>
                      <a:pt x="155" y="62"/>
                    </a:lnTo>
                    <a:lnTo>
                      <a:pt x="159" y="62"/>
                    </a:lnTo>
                    <a:lnTo>
                      <a:pt x="159" y="65"/>
                    </a:lnTo>
                    <a:lnTo>
                      <a:pt x="160" y="65"/>
                    </a:lnTo>
                    <a:lnTo>
                      <a:pt x="161" y="66"/>
                    </a:lnTo>
                    <a:lnTo>
                      <a:pt x="160" y="68"/>
                    </a:lnTo>
                    <a:lnTo>
                      <a:pt x="159" y="68"/>
                    </a:lnTo>
                    <a:lnTo>
                      <a:pt x="158" y="68"/>
                    </a:lnTo>
                    <a:lnTo>
                      <a:pt x="156" y="69"/>
                    </a:lnTo>
                    <a:lnTo>
                      <a:pt x="155" y="69"/>
                    </a:lnTo>
                    <a:lnTo>
                      <a:pt x="155" y="70"/>
                    </a:lnTo>
                    <a:lnTo>
                      <a:pt x="154" y="71"/>
                    </a:lnTo>
                    <a:lnTo>
                      <a:pt x="154" y="73"/>
                    </a:lnTo>
                    <a:lnTo>
                      <a:pt x="154" y="74"/>
                    </a:lnTo>
                    <a:lnTo>
                      <a:pt x="155" y="74"/>
                    </a:lnTo>
                    <a:lnTo>
                      <a:pt x="156" y="74"/>
                    </a:lnTo>
                    <a:lnTo>
                      <a:pt x="158" y="78"/>
                    </a:lnTo>
                    <a:lnTo>
                      <a:pt x="156" y="78"/>
                    </a:lnTo>
                    <a:lnTo>
                      <a:pt x="155" y="80"/>
                    </a:lnTo>
                    <a:lnTo>
                      <a:pt x="154" y="81"/>
                    </a:lnTo>
                    <a:lnTo>
                      <a:pt x="154" y="83"/>
                    </a:lnTo>
                    <a:lnTo>
                      <a:pt x="154" y="84"/>
                    </a:lnTo>
                    <a:lnTo>
                      <a:pt x="154" y="85"/>
                    </a:lnTo>
                    <a:lnTo>
                      <a:pt x="154" y="87"/>
                    </a:lnTo>
                    <a:lnTo>
                      <a:pt x="155" y="87"/>
                    </a:lnTo>
                    <a:lnTo>
                      <a:pt x="156" y="87"/>
                    </a:lnTo>
                    <a:lnTo>
                      <a:pt x="159" y="87"/>
                    </a:lnTo>
                    <a:lnTo>
                      <a:pt x="161" y="87"/>
                    </a:lnTo>
                    <a:lnTo>
                      <a:pt x="160" y="87"/>
                    </a:lnTo>
                    <a:lnTo>
                      <a:pt x="159" y="88"/>
                    </a:lnTo>
                    <a:lnTo>
                      <a:pt x="158" y="89"/>
                    </a:lnTo>
                    <a:lnTo>
                      <a:pt x="156" y="92"/>
                    </a:lnTo>
                    <a:lnTo>
                      <a:pt x="158" y="93"/>
                    </a:lnTo>
                    <a:lnTo>
                      <a:pt x="159" y="93"/>
                    </a:lnTo>
                    <a:lnTo>
                      <a:pt x="160" y="95"/>
                    </a:lnTo>
                    <a:lnTo>
                      <a:pt x="164" y="97"/>
                    </a:lnTo>
                    <a:lnTo>
                      <a:pt x="167" y="94"/>
                    </a:lnTo>
                    <a:lnTo>
                      <a:pt x="169" y="94"/>
                    </a:lnTo>
                    <a:lnTo>
                      <a:pt x="165" y="97"/>
                    </a:lnTo>
                    <a:lnTo>
                      <a:pt x="164" y="98"/>
                    </a:lnTo>
                    <a:lnTo>
                      <a:pt x="161" y="99"/>
                    </a:lnTo>
                    <a:lnTo>
                      <a:pt x="160" y="100"/>
                    </a:lnTo>
                    <a:lnTo>
                      <a:pt x="160" y="102"/>
                    </a:lnTo>
                    <a:lnTo>
                      <a:pt x="161" y="103"/>
                    </a:lnTo>
                    <a:lnTo>
                      <a:pt x="163" y="103"/>
                    </a:lnTo>
                    <a:lnTo>
                      <a:pt x="164" y="103"/>
                    </a:lnTo>
                    <a:lnTo>
                      <a:pt x="169" y="108"/>
                    </a:lnTo>
                    <a:lnTo>
                      <a:pt x="169" y="109"/>
                    </a:lnTo>
                    <a:lnTo>
                      <a:pt x="170" y="111"/>
                    </a:lnTo>
                    <a:lnTo>
                      <a:pt x="169" y="112"/>
                    </a:lnTo>
                    <a:lnTo>
                      <a:pt x="167" y="112"/>
                    </a:lnTo>
                    <a:lnTo>
                      <a:pt x="165" y="113"/>
                    </a:lnTo>
                    <a:lnTo>
                      <a:pt x="164" y="116"/>
                    </a:lnTo>
                    <a:lnTo>
                      <a:pt x="164" y="117"/>
                    </a:lnTo>
                    <a:lnTo>
                      <a:pt x="165" y="118"/>
                    </a:lnTo>
                    <a:lnTo>
                      <a:pt x="167" y="118"/>
                    </a:lnTo>
                    <a:lnTo>
                      <a:pt x="169" y="118"/>
                    </a:lnTo>
                    <a:lnTo>
                      <a:pt x="169" y="119"/>
                    </a:lnTo>
                    <a:lnTo>
                      <a:pt x="172" y="119"/>
                    </a:lnTo>
                    <a:lnTo>
                      <a:pt x="172" y="123"/>
                    </a:lnTo>
                    <a:lnTo>
                      <a:pt x="170" y="125"/>
                    </a:lnTo>
                    <a:lnTo>
                      <a:pt x="172" y="125"/>
                    </a:lnTo>
                    <a:lnTo>
                      <a:pt x="172" y="126"/>
                    </a:lnTo>
                    <a:lnTo>
                      <a:pt x="173" y="126"/>
                    </a:lnTo>
                    <a:lnTo>
                      <a:pt x="174" y="126"/>
                    </a:lnTo>
                    <a:lnTo>
                      <a:pt x="175" y="126"/>
                    </a:lnTo>
                    <a:lnTo>
                      <a:pt x="177" y="127"/>
                    </a:lnTo>
                    <a:lnTo>
                      <a:pt x="177" y="128"/>
                    </a:lnTo>
                    <a:lnTo>
                      <a:pt x="177" y="131"/>
                    </a:lnTo>
                    <a:lnTo>
                      <a:pt x="175" y="131"/>
                    </a:lnTo>
                    <a:lnTo>
                      <a:pt x="174" y="132"/>
                    </a:lnTo>
                    <a:lnTo>
                      <a:pt x="174" y="133"/>
                    </a:lnTo>
                    <a:lnTo>
                      <a:pt x="177" y="137"/>
                    </a:lnTo>
                    <a:lnTo>
                      <a:pt x="177" y="140"/>
                    </a:lnTo>
                    <a:lnTo>
                      <a:pt x="178" y="141"/>
                    </a:lnTo>
                    <a:lnTo>
                      <a:pt x="178" y="144"/>
                    </a:lnTo>
                    <a:lnTo>
                      <a:pt x="179" y="145"/>
                    </a:lnTo>
                    <a:lnTo>
                      <a:pt x="179" y="146"/>
                    </a:lnTo>
                    <a:lnTo>
                      <a:pt x="178" y="147"/>
                    </a:lnTo>
                    <a:lnTo>
                      <a:pt x="175" y="147"/>
                    </a:lnTo>
                    <a:lnTo>
                      <a:pt x="174" y="149"/>
                    </a:lnTo>
                    <a:lnTo>
                      <a:pt x="174" y="151"/>
                    </a:lnTo>
                    <a:lnTo>
                      <a:pt x="173" y="152"/>
                    </a:lnTo>
                    <a:lnTo>
                      <a:pt x="175" y="152"/>
                    </a:lnTo>
                    <a:lnTo>
                      <a:pt x="178" y="154"/>
                    </a:lnTo>
                    <a:lnTo>
                      <a:pt x="180" y="154"/>
                    </a:lnTo>
                    <a:lnTo>
                      <a:pt x="179" y="155"/>
                    </a:lnTo>
                    <a:lnTo>
                      <a:pt x="178" y="158"/>
                    </a:lnTo>
                    <a:lnTo>
                      <a:pt x="178" y="160"/>
                    </a:lnTo>
                    <a:lnTo>
                      <a:pt x="178" y="161"/>
                    </a:lnTo>
                    <a:lnTo>
                      <a:pt x="179" y="163"/>
                    </a:lnTo>
                    <a:lnTo>
                      <a:pt x="179" y="164"/>
                    </a:lnTo>
                    <a:lnTo>
                      <a:pt x="186" y="164"/>
                    </a:lnTo>
                    <a:lnTo>
                      <a:pt x="189" y="164"/>
                    </a:lnTo>
                    <a:lnTo>
                      <a:pt x="189" y="166"/>
                    </a:lnTo>
                    <a:lnTo>
                      <a:pt x="188" y="168"/>
                    </a:lnTo>
                    <a:lnTo>
                      <a:pt x="187" y="170"/>
                    </a:lnTo>
                    <a:lnTo>
                      <a:pt x="184" y="173"/>
                    </a:lnTo>
                    <a:lnTo>
                      <a:pt x="183" y="175"/>
                    </a:lnTo>
                    <a:lnTo>
                      <a:pt x="186" y="175"/>
                    </a:lnTo>
                    <a:lnTo>
                      <a:pt x="184" y="177"/>
                    </a:lnTo>
                    <a:lnTo>
                      <a:pt x="189" y="177"/>
                    </a:lnTo>
                    <a:lnTo>
                      <a:pt x="188" y="178"/>
                    </a:lnTo>
                    <a:lnTo>
                      <a:pt x="188" y="182"/>
                    </a:lnTo>
                    <a:lnTo>
                      <a:pt x="187" y="183"/>
                    </a:lnTo>
                    <a:lnTo>
                      <a:pt x="186" y="187"/>
                    </a:lnTo>
                    <a:lnTo>
                      <a:pt x="186" y="188"/>
                    </a:lnTo>
                    <a:lnTo>
                      <a:pt x="186" y="189"/>
                    </a:lnTo>
                    <a:lnTo>
                      <a:pt x="187" y="190"/>
                    </a:lnTo>
                    <a:lnTo>
                      <a:pt x="188" y="192"/>
                    </a:lnTo>
                    <a:lnTo>
                      <a:pt x="192" y="192"/>
                    </a:lnTo>
                    <a:lnTo>
                      <a:pt x="194" y="193"/>
                    </a:lnTo>
                    <a:lnTo>
                      <a:pt x="194" y="196"/>
                    </a:lnTo>
                    <a:lnTo>
                      <a:pt x="194" y="197"/>
                    </a:lnTo>
                    <a:lnTo>
                      <a:pt x="194" y="199"/>
                    </a:lnTo>
                    <a:lnTo>
                      <a:pt x="194" y="202"/>
                    </a:lnTo>
                    <a:lnTo>
                      <a:pt x="194" y="203"/>
                    </a:lnTo>
                    <a:lnTo>
                      <a:pt x="196" y="203"/>
                    </a:lnTo>
                    <a:lnTo>
                      <a:pt x="196" y="204"/>
                    </a:lnTo>
                    <a:lnTo>
                      <a:pt x="198" y="206"/>
                    </a:lnTo>
                    <a:lnTo>
                      <a:pt x="203" y="208"/>
                    </a:lnTo>
                    <a:lnTo>
                      <a:pt x="206" y="211"/>
                    </a:lnTo>
                    <a:lnTo>
                      <a:pt x="207" y="212"/>
                    </a:lnTo>
                    <a:lnTo>
                      <a:pt x="207" y="213"/>
                    </a:lnTo>
                    <a:lnTo>
                      <a:pt x="206" y="215"/>
                    </a:lnTo>
                    <a:lnTo>
                      <a:pt x="205" y="216"/>
                    </a:lnTo>
                    <a:lnTo>
                      <a:pt x="203" y="217"/>
                    </a:lnTo>
                    <a:lnTo>
                      <a:pt x="202" y="218"/>
                    </a:lnTo>
                    <a:lnTo>
                      <a:pt x="202" y="220"/>
                    </a:lnTo>
                    <a:lnTo>
                      <a:pt x="202" y="221"/>
                    </a:lnTo>
                    <a:lnTo>
                      <a:pt x="201" y="222"/>
                    </a:lnTo>
                    <a:lnTo>
                      <a:pt x="199" y="221"/>
                    </a:lnTo>
                    <a:lnTo>
                      <a:pt x="198" y="220"/>
                    </a:lnTo>
                    <a:lnTo>
                      <a:pt x="196" y="218"/>
                    </a:lnTo>
                    <a:lnTo>
                      <a:pt x="194" y="220"/>
                    </a:lnTo>
                    <a:lnTo>
                      <a:pt x="192" y="220"/>
                    </a:lnTo>
                    <a:lnTo>
                      <a:pt x="191" y="218"/>
                    </a:lnTo>
                    <a:lnTo>
                      <a:pt x="191" y="217"/>
                    </a:lnTo>
                    <a:lnTo>
                      <a:pt x="188" y="217"/>
                    </a:lnTo>
                    <a:lnTo>
                      <a:pt x="187" y="217"/>
                    </a:lnTo>
                    <a:lnTo>
                      <a:pt x="187" y="218"/>
                    </a:lnTo>
                    <a:lnTo>
                      <a:pt x="187" y="220"/>
                    </a:lnTo>
                    <a:lnTo>
                      <a:pt x="187" y="221"/>
                    </a:lnTo>
                    <a:lnTo>
                      <a:pt x="186" y="222"/>
                    </a:lnTo>
                    <a:lnTo>
                      <a:pt x="184" y="223"/>
                    </a:lnTo>
                    <a:lnTo>
                      <a:pt x="184" y="226"/>
                    </a:lnTo>
                    <a:lnTo>
                      <a:pt x="183" y="226"/>
                    </a:lnTo>
                    <a:lnTo>
                      <a:pt x="179" y="223"/>
                    </a:lnTo>
                    <a:lnTo>
                      <a:pt x="178" y="222"/>
                    </a:lnTo>
                    <a:lnTo>
                      <a:pt x="177" y="222"/>
                    </a:lnTo>
                    <a:lnTo>
                      <a:pt x="175" y="223"/>
                    </a:lnTo>
                    <a:lnTo>
                      <a:pt x="175" y="227"/>
                    </a:lnTo>
                    <a:lnTo>
                      <a:pt x="177" y="228"/>
                    </a:lnTo>
                    <a:lnTo>
                      <a:pt x="178" y="227"/>
                    </a:lnTo>
                    <a:lnTo>
                      <a:pt x="178" y="228"/>
                    </a:lnTo>
                    <a:lnTo>
                      <a:pt x="179" y="228"/>
                    </a:lnTo>
                    <a:lnTo>
                      <a:pt x="180" y="230"/>
                    </a:lnTo>
                    <a:lnTo>
                      <a:pt x="183" y="231"/>
                    </a:lnTo>
                    <a:lnTo>
                      <a:pt x="183" y="232"/>
                    </a:lnTo>
                    <a:lnTo>
                      <a:pt x="184" y="235"/>
                    </a:lnTo>
                    <a:lnTo>
                      <a:pt x="183" y="236"/>
                    </a:lnTo>
                    <a:lnTo>
                      <a:pt x="180" y="237"/>
                    </a:lnTo>
                    <a:lnTo>
                      <a:pt x="179" y="239"/>
                    </a:lnTo>
                    <a:lnTo>
                      <a:pt x="179" y="241"/>
                    </a:lnTo>
                    <a:lnTo>
                      <a:pt x="179" y="242"/>
                    </a:lnTo>
                    <a:lnTo>
                      <a:pt x="179" y="244"/>
                    </a:lnTo>
                    <a:lnTo>
                      <a:pt x="179" y="245"/>
                    </a:lnTo>
                    <a:lnTo>
                      <a:pt x="178" y="246"/>
                    </a:lnTo>
                    <a:lnTo>
                      <a:pt x="178" y="247"/>
                    </a:lnTo>
                    <a:lnTo>
                      <a:pt x="177" y="247"/>
                    </a:lnTo>
                    <a:lnTo>
                      <a:pt x="175" y="249"/>
                    </a:lnTo>
                    <a:lnTo>
                      <a:pt x="174" y="249"/>
                    </a:lnTo>
                    <a:lnTo>
                      <a:pt x="173" y="249"/>
                    </a:lnTo>
                    <a:lnTo>
                      <a:pt x="172" y="250"/>
                    </a:lnTo>
                    <a:lnTo>
                      <a:pt x="170" y="251"/>
                    </a:lnTo>
                    <a:lnTo>
                      <a:pt x="167" y="253"/>
                    </a:lnTo>
                    <a:lnTo>
                      <a:pt x="167" y="255"/>
                    </a:lnTo>
                    <a:lnTo>
                      <a:pt x="165" y="255"/>
                    </a:lnTo>
                    <a:lnTo>
                      <a:pt x="164" y="253"/>
                    </a:lnTo>
                    <a:lnTo>
                      <a:pt x="164" y="255"/>
                    </a:lnTo>
                    <a:lnTo>
                      <a:pt x="163" y="255"/>
                    </a:lnTo>
                    <a:lnTo>
                      <a:pt x="160" y="253"/>
                    </a:lnTo>
                    <a:lnTo>
                      <a:pt x="159" y="251"/>
                    </a:lnTo>
                    <a:lnTo>
                      <a:pt x="158" y="251"/>
                    </a:lnTo>
                    <a:lnTo>
                      <a:pt x="156" y="251"/>
                    </a:lnTo>
                    <a:lnTo>
                      <a:pt x="155" y="253"/>
                    </a:lnTo>
                    <a:lnTo>
                      <a:pt x="155" y="255"/>
                    </a:lnTo>
                    <a:lnTo>
                      <a:pt x="155" y="256"/>
                    </a:lnTo>
                    <a:lnTo>
                      <a:pt x="155" y="258"/>
                    </a:lnTo>
                    <a:lnTo>
                      <a:pt x="155" y="259"/>
                    </a:lnTo>
                    <a:lnTo>
                      <a:pt x="156" y="261"/>
                    </a:lnTo>
                    <a:lnTo>
                      <a:pt x="156" y="263"/>
                    </a:lnTo>
                    <a:lnTo>
                      <a:pt x="156" y="264"/>
                    </a:lnTo>
                    <a:lnTo>
                      <a:pt x="155" y="266"/>
                    </a:lnTo>
                    <a:lnTo>
                      <a:pt x="155" y="268"/>
                    </a:lnTo>
                    <a:lnTo>
                      <a:pt x="154" y="273"/>
                    </a:lnTo>
                    <a:lnTo>
                      <a:pt x="151" y="274"/>
                    </a:lnTo>
                    <a:lnTo>
                      <a:pt x="150" y="278"/>
                    </a:lnTo>
                    <a:lnTo>
                      <a:pt x="149" y="280"/>
                    </a:lnTo>
                    <a:lnTo>
                      <a:pt x="148" y="283"/>
                    </a:lnTo>
                    <a:lnTo>
                      <a:pt x="148" y="285"/>
                    </a:lnTo>
                    <a:lnTo>
                      <a:pt x="146" y="288"/>
                    </a:lnTo>
                    <a:lnTo>
                      <a:pt x="146" y="289"/>
                    </a:lnTo>
                    <a:lnTo>
                      <a:pt x="146" y="291"/>
                    </a:lnTo>
                    <a:lnTo>
                      <a:pt x="146" y="292"/>
                    </a:lnTo>
                    <a:lnTo>
                      <a:pt x="146" y="293"/>
                    </a:lnTo>
                    <a:lnTo>
                      <a:pt x="146" y="294"/>
                    </a:lnTo>
                    <a:lnTo>
                      <a:pt x="146" y="297"/>
                    </a:lnTo>
                    <a:lnTo>
                      <a:pt x="146" y="299"/>
                    </a:lnTo>
                    <a:lnTo>
                      <a:pt x="145" y="301"/>
                    </a:lnTo>
                    <a:lnTo>
                      <a:pt x="144" y="302"/>
                    </a:lnTo>
                    <a:lnTo>
                      <a:pt x="144" y="303"/>
                    </a:lnTo>
                    <a:lnTo>
                      <a:pt x="141" y="304"/>
                    </a:lnTo>
                    <a:lnTo>
                      <a:pt x="140" y="306"/>
                    </a:lnTo>
                    <a:lnTo>
                      <a:pt x="139" y="306"/>
                    </a:lnTo>
                    <a:lnTo>
                      <a:pt x="136" y="307"/>
                    </a:lnTo>
                    <a:lnTo>
                      <a:pt x="135" y="307"/>
                    </a:lnTo>
                    <a:lnTo>
                      <a:pt x="134" y="308"/>
                    </a:lnTo>
                    <a:lnTo>
                      <a:pt x="132" y="310"/>
                    </a:lnTo>
                    <a:lnTo>
                      <a:pt x="130" y="312"/>
                    </a:lnTo>
                    <a:lnTo>
                      <a:pt x="130" y="315"/>
                    </a:lnTo>
                    <a:lnTo>
                      <a:pt x="128" y="317"/>
                    </a:lnTo>
                    <a:lnTo>
                      <a:pt x="127" y="318"/>
                    </a:lnTo>
                    <a:lnTo>
                      <a:pt x="127" y="320"/>
                    </a:lnTo>
                    <a:lnTo>
                      <a:pt x="127" y="321"/>
                    </a:lnTo>
                    <a:lnTo>
                      <a:pt x="126" y="322"/>
                    </a:lnTo>
                    <a:lnTo>
                      <a:pt x="126" y="323"/>
                    </a:lnTo>
                    <a:lnTo>
                      <a:pt x="127" y="323"/>
                    </a:lnTo>
                    <a:lnTo>
                      <a:pt x="128" y="326"/>
                    </a:lnTo>
                    <a:lnTo>
                      <a:pt x="128" y="330"/>
                    </a:lnTo>
                    <a:lnTo>
                      <a:pt x="130" y="331"/>
                    </a:lnTo>
                    <a:lnTo>
                      <a:pt x="130" y="332"/>
                    </a:lnTo>
                    <a:lnTo>
                      <a:pt x="130" y="332"/>
                    </a:lnTo>
                    <a:lnTo>
                      <a:pt x="131" y="335"/>
                    </a:lnTo>
                    <a:lnTo>
                      <a:pt x="132" y="337"/>
                    </a:lnTo>
                    <a:lnTo>
                      <a:pt x="134" y="341"/>
                    </a:lnTo>
                    <a:lnTo>
                      <a:pt x="134" y="345"/>
                    </a:lnTo>
                    <a:lnTo>
                      <a:pt x="134" y="346"/>
                    </a:lnTo>
                    <a:lnTo>
                      <a:pt x="132" y="348"/>
                    </a:lnTo>
                    <a:lnTo>
                      <a:pt x="132" y="350"/>
                    </a:lnTo>
                    <a:lnTo>
                      <a:pt x="131" y="351"/>
                    </a:lnTo>
                    <a:lnTo>
                      <a:pt x="131" y="354"/>
                    </a:lnTo>
                    <a:lnTo>
                      <a:pt x="130" y="355"/>
                    </a:lnTo>
                    <a:lnTo>
                      <a:pt x="130" y="356"/>
                    </a:lnTo>
                    <a:lnTo>
                      <a:pt x="127" y="361"/>
                    </a:lnTo>
                    <a:lnTo>
                      <a:pt x="126" y="360"/>
                    </a:lnTo>
                    <a:lnTo>
                      <a:pt x="125" y="360"/>
                    </a:lnTo>
                    <a:lnTo>
                      <a:pt x="123" y="360"/>
                    </a:lnTo>
                    <a:lnTo>
                      <a:pt x="121" y="360"/>
                    </a:lnTo>
                    <a:lnTo>
                      <a:pt x="118" y="360"/>
                    </a:lnTo>
                    <a:lnTo>
                      <a:pt x="117" y="358"/>
                    </a:lnTo>
                    <a:lnTo>
                      <a:pt x="116" y="358"/>
                    </a:lnTo>
                    <a:lnTo>
                      <a:pt x="113" y="358"/>
                    </a:lnTo>
                    <a:lnTo>
                      <a:pt x="112" y="356"/>
                    </a:lnTo>
                    <a:lnTo>
                      <a:pt x="111" y="355"/>
                    </a:lnTo>
                    <a:lnTo>
                      <a:pt x="107" y="354"/>
                    </a:lnTo>
                    <a:lnTo>
                      <a:pt x="104" y="351"/>
                    </a:lnTo>
                    <a:lnTo>
                      <a:pt x="103" y="350"/>
                    </a:lnTo>
                    <a:lnTo>
                      <a:pt x="104" y="348"/>
                    </a:lnTo>
                    <a:lnTo>
                      <a:pt x="104" y="346"/>
                    </a:lnTo>
                    <a:lnTo>
                      <a:pt x="102" y="342"/>
                    </a:lnTo>
                    <a:lnTo>
                      <a:pt x="101" y="341"/>
                    </a:lnTo>
                    <a:lnTo>
                      <a:pt x="99" y="341"/>
                    </a:lnTo>
                    <a:lnTo>
                      <a:pt x="98" y="340"/>
                    </a:lnTo>
                    <a:lnTo>
                      <a:pt x="97" y="339"/>
                    </a:lnTo>
                    <a:lnTo>
                      <a:pt x="96" y="337"/>
                    </a:lnTo>
                    <a:lnTo>
                      <a:pt x="94" y="336"/>
                    </a:lnTo>
                    <a:lnTo>
                      <a:pt x="94" y="335"/>
                    </a:lnTo>
                    <a:lnTo>
                      <a:pt x="96" y="334"/>
                    </a:lnTo>
                    <a:lnTo>
                      <a:pt x="97" y="332"/>
                    </a:lnTo>
                    <a:lnTo>
                      <a:pt x="97" y="331"/>
                    </a:lnTo>
                    <a:lnTo>
                      <a:pt x="97" y="330"/>
                    </a:lnTo>
                    <a:lnTo>
                      <a:pt x="94" y="326"/>
                    </a:lnTo>
                    <a:lnTo>
                      <a:pt x="90" y="326"/>
                    </a:lnTo>
                    <a:lnTo>
                      <a:pt x="89" y="325"/>
                    </a:lnTo>
                    <a:lnTo>
                      <a:pt x="88" y="325"/>
                    </a:lnTo>
                    <a:lnTo>
                      <a:pt x="85" y="321"/>
                    </a:lnTo>
                    <a:lnTo>
                      <a:pt x="84" y="320"/>
                    </a:lnTo>
                    <a:lnTo>
                      <a:pt x="83" y="320"/>
                    </a:lnTo>
                    <a:lnTo>
                      <a:pt x="82" y="318"/>
                    </a:lnTo>
                    <a:lnTo>
                      <a:pt x="80" y="318"/>
                    </a:lnTo>
                    <a:lnTo>
                      <a:pt x="79" y="318"/>
                    </a:lnTo>
                    <a:lnTo>
                      <a:pt x="77" y="320"/>
                    </a:lnTo>
                    <a:lnTo>
                      <a:pt x="75" y="321"/>
                    </a:lnTo>
                    <a:lnTo>
                      <a:pt x="75" y="322"/>
                    </a:lnTo>
                    <a:lnTo>
                      <a:pt x="74" y="325"/>
                    </a:lnTo>
                    <a:lnTo>
                      <a:pt x="74" y="326"/>
                    </a:lnTo>
                    <a:lnTo>
                      <a:pt x="73" y="331"/>
                    </a:lnTo>
                    <a:lnTo>
                      <a:pt x="71" y="332"/>
                    </a:lnTo>
                    <a:lnTo>
                      <a:pt x="69" y="334"/>
                    </a:lnTo>
                    <a:lnTo>
                      <a:pt x="66" y="335"/>
                    </a:lnTo>
                    <a:lnTo>
                      <a:pt x="65" y="336"/>
                    </a:lnTo>
                    <a:lnTo>
                      <a:pt x="61" y="336"/>
                    </a:lnTo>
                    <a:lnTo>
                      <a:pt x="59" y="335"/>
                    </a:lnTo>
                    <a:lnTo>
                      <a:pt x="58" y="335"/>
                    </a:lnTo>
                    <a:lnTo>
                      <a:pt x="56" y="335"/>
                    </a:lnTo>
                    <a:lnTo>
                      <a:pt x="54" y="332"/>
                    </a:lnTo>
                    <a:lnTo>
                      <a:pt x="51" y="330"/>
                    </a:lnTo>
                    <a:lnTo>
                      <a:pt x="50" y="327"/>
                    </a:lnTo>
                    <a:lnTo>
                      <a:pt x="46" y="325"/>
                    </a:lnTo>
                    <a:lnTo>
                      <a:pt x="42" y="322"/>
                    </a:lnTo>
                    <a:lnTo>
                      <a:pt x="41" y="321"/>
                    </a:lnTo>
                    <a:lnTo>
                      <a:pt x="41" y="320"/>
                    </a:lnTo>
                    <a:lnTo>
                      <a:pt x="41" y="318"/>
                    </a:lnTo>
                    <a:lnTo>
                      <a:pt x="42" y="316"/>
                    </a:lnTo>
                    <a:lnTo>
                      <a:pt x="44" y="315"/>
                    </a:lnTo>
                    <a:lnTo>
                      <a:pt x="46" y="316"/>
                    </a:lnTo>
                    <a:lnTo>
                      <a:pt x="47" y="315"/>
                    </a:lnTo>
                    <a:lnTo>
                      <a:pt x="50" y="316"/>
                    </a:lnTo>
                    <a:lnTo>
                      <a:pt x="51" y="316"/>
                    </a:lnTo>
                    <a:lnTo>
                      <a:pt x="54" y="315"/>
                    </a:lnTo>
                    <a:lnTo>
                      <a:pt x="55" y="315"/>
                    </a:lnTo>
                    <a:lnTo>
                      <a:pt x="56" y="316"/>
                    </a:lnTo>
                    <a:lnTo>
                      <a:pt x="56" y="317"/>
                    </a:lnTo>
                    <a:lnTo>
                      <a:pt x="58" y="317"/>
                    </a:lnTo>
                    <a:lnTo>
                      <a:pt x="59" y="316"/>
                    </a:lnTo>
                    <a:lnTo>
                      <a:pt x="58" y="316"/>
                    </a:lnTo>
                    <a:lnTo>
                      <a:pt x="58" y="315"/>
                    </a:lnTo>
                    <a:lnTo>
                      <a:pt x="58" y="312"/>
                    </a:lnTo>
                    <a:lnTo>
                      <a:pt x="58" y="311"/>
                    </a:lnTo>
                    <a:lnTo>
                      <a:pt x="56" y="310"/>
                    </a:lnTo>
                    <a:lnTo>
                      <a:pt x="56" y="308"/>
                    </a:lnTo>
                    <a:lnTo>
                      <a:pt x="56" y="307"/>
                    </a:lnTo>
                    <a:lnTo>
                      <a:pt x="58" y="306"/>
                    </a:lnTo>
                    <a:lnTo>
                      <a:pt x="58" y="304"/>
                    </a:lnTo>
                    <a:lnTo>
                      <a:pt x="58" y="303"/>
                    </a:lnTo>
                    <a:lnTo>
                      <a:pt x="58" y="302"/>
                    </a:lnTo>
                    <a:lnTo>
                      <a:pt x="58" y="301"/>
                    </a:lnTo>
                    <a:lnTo>
                      <a:pt x="56" y="301"/>
                    </a:lnTo>
                    <a:lnTo>
                      <a:pt x="55" y="299"/>
                    </a:lnTo>
                    <a:lnTo>
                      <a:pt x="55" y="296"/>
                    </a:lnTo>
                    <a:lnTo>
                      <a:pt x="56" y="296"/>
                    </a:lnTo>
                    <a:lnTo>
                      <a:pt x="58" y="294"/>
                    </a:lnTo>
                    <a:lnTo>
                      <a:pt x="59" y="294"/>
                    </a:lnTo>
                    <a:lnTo>
                      <a:pt x="61" y="293"/>
                    </a:lnTo>
                    <a:lnTo>
                      <a:pt x="63" y="292"/>
                    </a:lnTo>
                    <a:lnTo>
                      <a:pt x="65" y="293"/>
                    </a:lnTo>
                    <a:lnTo>
                      <a:pt x="66" y="292"/>
                    </a:lnTo>
                    <a:lnTo>
                      <a:pt x="68" y="292"/>
                    </a:lnTo>
                    <a:lnTo>
                      <a:pt x="66" y="292"/>
                    </a:lnTo>
                    <a:lnTo>
                      <a:pt x="66" y="291"/>
                    </a:lnTo>
                    <a:lnTo>
                      <a:pt x="65" y="289"/>
                    </a:lnTo>
                    <a:lnTo>
                      <a:pt x="65" y="288"/>
                    </a:lnTo>
                    <a:lnTo>
                      <a:pt x="66" y="287"/>
                    </a:lnTo>
                    <a:lnTo>
                      <a:pt x="68" y="285"/>
                    </a:lnTo>
                    <a:lnTo>
                      <a:pt x="68" y="283"/>
                    </a:lnTo>
                    <a:lnTo>
                      <a:pt x="66" y="283"/>
                    </a:lnTo>
                    <a:lnTo>
                      <a:pt x="63" y="283"/>
                    </a:lnTo>
                    <a:lnTo>
                      <a:pt x="61" y="282"/>
                    </a:lnTo>
                    <a:lnTo>
                      <a:pt x="61" y="280"/>
                    </a:lnTo>
                    <a:lnTo>
                      <a:pt x="60" y="279"/>
                    </a:lnTo>
                    <a:lnTo>
                      <a:pt x="58" y="279"/>
                    </a:lnTo>
                    <a:lnTo>
                      <a:pt x="56" y="278"/>
                    </a:lnTo>
                    <a:lnTo>
                      <a:pt x="56" y="277"/>
                    </a:lnTo>
                    <a:lnTo>
                      <a:pt x="55" y="275"/>
                    </a:lnTo>
                    <a:lnTo>
                      <a:pt x="54" y="275"/>
                    </a:lnTo>
                    <a:lnTo>
                      <a:pt x="52" y="273"/>
                    </a:lnTo>
                    <a:lnTo>
                      <a:pt x="54" y="272"/>
                    </a:lnTo>
                    <a:lnTo>
                      <a:pt x="55" y="272"/>
                    </a:lnTo>
                    <a:lnTo>
                      <a:pt x="58" y="272"/>
                    </a:lnTo>
                    <a:lnTo>
                      <a:pt x="59" y="270"/>
                    </a:lnTo>
                    <a:lnTo>
                      <a:pt x="60" y="270"/>
                    </a:lnTo>
                    <a:lnTo>
                      <a:pt x="61" y="268"/>
                    </a:lnTo>
                    <a:lnTo>
                      <a:pt x="61" y="265"/>
                    </a:lnTo>
                    <a:lnTo>
                      <a:pt x="63" y="264"/>
                    </a:lnTo>
                    <a:lnTo>
                      <a:pt x="65" y="264"/>
                    </a:lnTo>
                    <a:lnTo>
                      <a:pt x="66" y="264"/>
                    </a:lnTo>
                    <a:lnTo>
                      <a:pt x="68" y="263"/>
                    </a:lnTo>
                    <a:lnTo>
                      <a:pt x="66" y="260"/>
                    </a:lnTo>
                    <a:lnTo>
                      <a:pt x="65" y="259"/>
                    </a:lnTo>
                    <a:lnTo>
                      <a:pt x="63" y="258"/>
                    </a:lnTo>
                    <a:lnTo>
                      <a:pt x="63" y="256"/>
                    </a:lnTo>
                    <a:lnTo>
                      <a:pt x="61" y="255"/>
                    </a:lnTo>
                    <a:lnTo>
                      <a:pt x="61" y="253"/>
                    </a:lnTo>
                    <a:lnTo>
                      <a:pt x="61" y="251"/>
                    </a:lnTo>
                    <a:lnTo>
                      <a:pt x="60" y="250"/>
                    </a:lnTo>
                    <a:lnTo>
                      <a:pt x="59" y="249"/>
                    </a:lnTo>
                    <a:lnTo>
                      <a:pt x="58" y="250"/>
                    </a:lnTo>
                    <a:lnTo>
                      <a:pt x="56" y="251"/>
                    </a:lnTo>
                    <a:lnTo>
                      <a:pt x="55" y="253"/>
                    </a:lnTo>
                    <a:lnTo>
                      <a:pt x="52" y="255"/>
                    </a:lnTo>
                    <a:lnTo>
                      <a:pt x="51" y="255"/>
                    </a:lnTo>
                    <a:lnTo>
                      <a:pt x="51" y="256"/>
                    </a:lnTo>
                    <a:lnTo>
                      <a:pt x="50" y="258"/>
                    </a:lnTo>
                    <a:lnTo>
                      <a:pt x="47" y="256"/>
                    </a:lnTo>
                    <a:lnTo>
                      <a:pt x="46" y="258"/>
                    </a:lnTo>
                    <a:lnTo>
                      <a:pt x="45" y="258"/>
                    </a:lnTo>
                    <a:lnTo>
                      <a:pt x="44" y="258"/>
                    </a:lnTo>
                    <a:lnTo>
                      <a:pt x="42" y="256"/>
                    </a:lnTo>
                    <a:lnTo>
                      <a:pt x="41" y="256"/>
                    </a:lnTo>
                    <a:lnTo>
                      <a:pt x="40" y="256"/>
                    </a:lnTo>
                    <a:lnTo>
                      <a:pt x="39" y="258"/>
                    </a:lnTo>
                    <a:lnTo>
                      <a:pt x="37" y="260"/>
                    </a:lnTo>
                    <a:lnTo>
                      <a:pt x="35" y="260"/>
                    </a:lnTo>
                    <a:lnTo>
                      <a:pt x="32" y="261"/>
                    </a:lnTo>
                    <a:lnTo>
                      <a:pt x="31" y="261"/>
                    </a:lnTo>
                    <a:lnTo>
                      <a:pt x="28" y="260"/>
                    </a:lnTo>
                    <a:lnTo>
                      <a:pt x="27" y="260"/>
                    </a:lnTo>
                    <a:lnTo>
                      <a:pt x="25" y="259"/>
                    </a:lnTo>
                    <a:lnTo>
                      <a:pt x="23" y="259"/>
                    </a:lnTo>
                    <a:lnTo>
                      <a:pt x="22" y="259"/>
                    </a:lnTo>
                    <a:lnTo>
                      <a:pt x="21" y="261"/>
                    </a:lnTo>
                    <a:lnTo>
                      <a:pt x="21" y="263"/>
                    </a:lnTo>
                    <a:lnTo>
                      <a:pt x="21" y="264"/>
                    </a:lnTo>
                    <a:lnTo>
                      <a:pt x="19" y="264"/>
                    </a:lnTo>
                    <a:lnTo>
                      <a:pt x="17" y="264"/>
                    </a:lnTo>
                    <a:lnTo>
                      <a:pt x="16" y="264"/>
                    </a:lnTo>
                    <a:lnTo>
                      <a:pt x="14" y="265"/>
                    </a:lnTo>
                    <a:lnTo>
                      <a:pt x="14" y="266"/>
                    </a:lnTo>
                    <a:lnTo>
                      <a:pt x="14" y="268"/>
                    </a:lnTo>
                    <a:lnTo>
                      <a:pt x="14" y="270"/>
                    </a:lnTo>
                    <a:lnTo>
                      <a:pt x="13" y="270"/>
                    </a:lnTo>
                    <a:lnTo>
                      <a:pt x="12" y="270"/>
                    </a:lnTo>
                    <a:lnTo>
                      <a:pt x="11" y="268"/>
                    </a:lnTo>
                    <a:lnTo>
                      <a:pt x="11" y="266"/>
                    </a:lnTo>
                    <a:lnTo>
                      <a:pt x="9" y="265"/>
                    </a:lnTo>
                    <a:lnTo>
                      <a:pt x="9" y="264"/>
                    </a:lnTo>
                    <a:lnTo>
                      <a:pt x="8" y="263"/>
                    </a:lnTo>
                    <a:lnTo>
                      <a:pt x="7" y="263"/>
                    </a:lnTo>
                    <a:lnTo>
                      <a:pt x="6" y="263"/>
                    </a:lnTo>
                    <a:lnTo>
                      <a:pt x="3" y="261"/>
                    </a:lnTo>
                    <a:lnTo>
                      <a:pt x="2" y="260"/>
                    </a:lnTo>
                    <a:lnTo>
                      <a:pt x="0" y="258"/>
                    </a:lnTo>
                    <a:lnTo>
                      <a:pt x="2" y="255"/>
                    </a:lnTo>
                    <a:lnTo>
                      <a:pt x="2" y="253"/>
                    </a:lnTo>
                    <a:lnTo>
                      <a:pt x="3" y="253"/>
                    </a:lnTo>
                    <a:lnTo>
                      <a:pt x="6" y="253"/>
                    </a:lnTo>
                    <a:lnTo>
                      <a:pt x="8" y="253"/>
                    </a:lnTo>
                    <a:lnTo>
                      <a:pt x="9" y="253"/>
                    </a:lnTo>
                    <a:lnTo>
                      <a:pt x="11" y="251"/>
                    </a:lnTo>
                    <a:lnTo>
                      <a:pt x="11" y="249"/>
                    </a:lnTo>
                    <a:lnTo>
                      <a:pt x="11" y="247"/>
                    </a:lnTo>
                    <a:lnTo>
                      <a:pt x="9" y="246"/>
                    </a:lnTo>
                    <a:lnTo>
                      <a:pt x="9" y="244"/>
                    </a:lnTo>
                    <a:lnTo>
                      <a:pt x="8" y="242"/>
                    </a:lnTo>
                    <a:lnTo>
                      <a:pt x="8" y="239"/>
                    </a:lnTo>
                    <a:lnTo>
                      <a:pt x="9" y="237"/>
                    </a:lnTo>
                    <a:lnTo>
                      <a:pt x="9" y="235"/>
                    </a:lnTo>
                    <a:lnTo>
                      <a:pt x="9" y="232"/>
                    </a:lnTo>
                    <a:lnTo>
                      <a:pt x="9" y="230"/>
                    </a:lnTo>
                    <a:lnTo>
                      <a:pt x="9" y="228"/>
                    </a:lnTo>
                    <a:lnTo>
                      <a:pt x="11" y="226"/>
                    </a:lnTo>
                    <a:lnTo>
                      <a:pt x="9" y="222"/>
                    </a:lnTo>
                    <a:lnTo>
                      <a:pt x="9" y="220"/>
                    </a:lnTo>
                    <a:lnTo>
                      <a:pt x="8" y="218"/>
                    </a:lnTo>
                    <a:lnTo>
                      <a:pt x="6" y="217"/>
                    </a:lnTo>
                    <a:lnTo>
                      <a:pt x="6" y="216"/>
                    </a:lnTo>
                    <a:lnTo>
                      <a:pt x="7" y="213"/>
                    </a:lnTo>
                    <a:lnTo>
                      <a:pt x="7" y="211"/>
                    </a:lnTo>
                    <a:lnTo>
                      <a:pt x="7" y="206"/>
                    </a:lnTo>
                    <a:lnTo>
                      <a:pt x="7" y="204"/>
                    </a:lnTo>
                    <a:lnTo>
                      <a:pt x="8" y="202"/>
                    </a:lnTo>
                    <a:lnTo>
                      <a:pt x="8" y="201"/>
                    </a:lnTo>
                    <a:lnTo>
                      <a:pt x="8" y="197"/>
                    </a:lnTo>
                    <a:lnTo>
                      <a:pt x="9" y="196"/>
                    </a:lnTo>
                    <a:lnTo>
                      <a:pt x="9" y="192"/>
                    </a:lnTo>
                    <a:lnTo>
                      <a:pt x="9" y="190"/>
                    </a:lnTo>
                    <a:lnTo>
                      <a:pt x="8" y="189"/>
                    </a:lnTo>
                    <a:lnTo>
                      <a:pt x="8" y="187"/>
                    </a:lnTo>
                    <a:lnTo>
                      <a:pt x="8" y="184"/>
                    </a:lnTo>
                    <a:lnTo>
                      <a:pt x="8" y="183"/>
                    </a:lnTo>
                    <a:lnTo>
                      <a:pt x="8" y="182"/>
                    </a:lnTo>
                    <a:lnTo>
                      <a:pt x="9" y="179"/>
                    </a:lnTo>
                    <a:lnTo>
                      <a:pt x="12" y="177"/>
                    </a:lnTo>
                    <a:lnTo>
                      <a:pt x="12" y="175"/>
                    </a:lnTo>
                    <a:lnTo>
                      <a:pt x="12" y="174"/>
                    </a:lnTo>
                    <a:lnTo>
                      <a:pt x="12" y="173"/>
                    </a:lnTo>
                    <a:lnTo>
                      <a:pt x="11" y="171"/>
                    </a:lnTo>
                    <a:lnTo>
                      <a:pt x="11" y="170"/>
                    </a:lnTo>
                    <a:lnTo>
                      <a:pt x="11" y="168"/>
                    </a:lnTo>
                    <a:lnTo>
                      <a:pt x="11" y="166"/>
                    </a:lnTo>
                    <a:lnTo>
                      <a:pt x="11" y="164"/>
                    </a:lnTo>
                    <a:lnTo>
                      <a:pt x="8" y="161"/>
                    </a:lnTo>
                    <a:lnTo>
                      <a:pt x="7" y="161"/>
                    </a:lnTo>
                    <a:lnTo>
                      <a:pt x="7" y="160"/>
                    </a:lnTo>
                    <a:lnTo>
                      <a:pt x="7" y="159"/>
                    </a:lnTo>
                    <a:lnTo>
                      <a:pt x="8" y="158"/>
                    </a:lnTo>
                    <a:lnTo>
                      <a:pt x="8" y="155"/>
                    </a:lnTo>
                    <a:lnTo>
                      <a:pt x="11" y="156"/>
                    </a:lnTo>
                    <a:lnTo>
                      <a:pt x="14" y="155"/>
                    </a:lnTo>
                    <a:lnTo>
                      <a:pt x="17" y="155"/>
                    </a:lnTo>
                    <a:lnTo>
                      <a:pt x="21" y="151"/>
                    </a:lnTo>
                    <a:lnTo>
                      <a:pt x="23" y="154"/>
                    </a:lnTo>
                    <a:lnTo>
                      <a:pt x="28" y="158"/>
                    </a:lnTo>
                    <a:lnTo>
                      <a:pt x="31" y="158"/>
                    </a:lnTo>
                    <a:lnTo>
                      <a:pt x="35" y="159"/>
                    </a:lnTo>
                    <a:lnTo>
                      <a:pt x="36" y="159"/>
                    </a:lnTo>
                    <a:lnTo>
                      <a:pt x="37" y="159"/>
                    </a:lnTo>
                    <a:lnTo>
                      <a:pt x="40" y="159"/>
                    </a:lnTo>
                    <a:lnTo>
                      <a:pt x="41" y="158"/>
                    </a:lnTo>
                    <a:lnTo>
                      <a:pt x="42" y="156"/>
                    </a:lnTo>
                    <a:lnTo>
                      <a:pt x="44" y="155"/>
                    </a:lnTo>
                    <a:lnTo>
                      <a:pt x="44" y="154"/>
                    </a:lnTo>
                    <a:lnTo>
                      <a:pt x="45" y="151"/>
                    </a:lnTo>
                    <a:lnTo>
                      <a:pt x="47" y="149"/>
                    </a:lnTo>
                    <a:lnTo>
                      <a:pt x="52" y="146"/>
                    </a:lnTo>
                    <a:lnTo>
                      <a:pt x="54" y="145"/>
                    </a:lnTo>
                    <a:lnTo>
                      <a:pt x="56" y="145"/>
                    </a:lnTo>
                    <a:lnTo>
                      <a:pt x="58" y="144"/>
                    </a:lnTo>
                    <a:lnTo>
                      <a:pt x="60" y="144"/>
                    </a:lnTo>
                    <a:lnTo>
                      <a:pt x="65" y="145"/>
                    </a:lnTo>
                    <a:lnTo>
                      <a:pt x="66" y="144"/>
                    </a:lnTo>
                    <a:lnTo>
                      <a:pt x="69" y="144"/>
                    </a:lnTo>
                    <a:lnTo>
                      <a:pt x="73" y="144"/>
                    </a:lnTo>
                    <a:lnTo>
                      <a:pt x="75" y="144"/>
                    </a:lnTo>
                    <a:lnTo>
                      <a:pt x="79" y="1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0" name="Freeform 260">
                <a:extLst>
                  <a:ext uri="{FF2B5EF4-FFF2-40B4-BE49-F238E27FC236}">
                    <a16:creationId xmlns:a16="http://schemas.microsoft.com/office/drawing/2014/main" id="{A54D0A84-004B-4A78-AFD8-0AE716ECB4DC}"/>
                  </a:ext>
                </a:extLst>
              </p:cNvPr>
              <p:cNvSpPr>
                <a:spLocks/>
              </p:cNvSpPr>
              <p:nvPr/>
            </p:nvSpPr>
            <p:spPr bwMode="auto">
              <a:xfrm>
                <a:off x="6457950" y="3976688"/>
                <a:ext cx="560387" cy="639763"/>
              </a:xfrm>
              <a:custGeom>
                <a:avLst/>
                <a:gdLst>
                  <a:gd name="T0" fmla="*/ 233 w 353"/>
                  <a:gd name="T1" fmla="*/ 72 h 403"/>
                  <a:gd name="T2" fmla="*/ 229 w 353"/>
                  <a:gd name="T3" fmla="*/ 99 h 403"/>
                  <a:gd name="T4" fmla="*/ 230 w 353"/>
                  <a:gd name="T5" fmla="*/ 128 h 403"/>
                  <a:gd name="T6" fmla="*/ 227 w 353"/>
                  <a:gd name="T7" fmla="*/ 151 h 403"/>
                  <a:gd name="T8" fmla="*/ 232 w 353"/>
                  <a:gd name="T9" fmla="*/ 166 h 403"/>
                  <a:gd name="T10" fmla="*/ 243 w 353"/>
                  <a:gd name="T11" fmla="*/ 157 h 403"/>
                  <a:gd name="T12" fmla="*/ 265 w 353"/>
                  <a:gd name="T13" fmla="*/ 156 h 403"/>
                  <a:gd name="T14" fmla="*/ 282 w 353"/>
                  <a:gd name="T15" fmla="*/ 149 h 403"/>
                  <a:gd name="T16" fmla="*/ 281 w 353"/>
                  <a:gd name="T17" fmla="*/ 168 h 403"/>
                  <a:gd name="T18" fmla="*/ 282 w 353"/>
                  <a:gd name="T19" fmla="*/ 180 h 403"/>
                  <a:gd name="T20" fmla="*/ 284 w 353"/>
                  <a:gd name="T21" fmla="*/ 190 h 403"/>
                  <a:gd name="T22" fmla="*/ 277 w 353"/>
                  <a:gd name="T23" fmla="*/ 205 h 403"/>
                  <a:gd name="T24" fmla="*/ 272 w 353"/>
                  <a:gd name="T25" fmla="*/ 214 h 403"/>
                  <a:gd name="T26" fmla="*/ 275 w 353"/>
                  <a:gd name="T27" fmla="*/ 230 h 403"/>
                  <a:gd name="T28" fmla="*/ 296 w 353"/>
                  <a:gd name="T29" fmla="*/ 219 h 403"/>
                  <a:gd name="T30" fmla="*/ 318 w 353"/>
                  <a:gd name="T31" fmla="*/ 229 h 403"/>
                  <a:gd name="T32" fmla="*/ 324 w 353"/>
                  <a:gd name="T33" fmla="*/ 248 h 403"/>
                  <a:gd name="T34" fmla="*/ 348 w 353"/>
                  <a:gd name="T35" fmla="*/ 259 h 403"/>
                  <a:gd name="T36" fmla="*/ 304 w 353"/>
                  <a:gd name="T37" fmla="*/ 285 h 403"/>
                  <a:gd name="T38" fmla="*/ 273 w 353"/>
                  <a:gd name="T39" fmla="*/ 323 h 403"/>
                  <a:gd name="T40" fmla="*/ 275 w 353"/>
                  <a:gd name="T41" fmla="*/ 371 h 403"/>
                  <a:gd name="T42" fmla="*/ 275 w 353"/>
                  <a:gd name="T43" fmla="*/ 400 h 403"/>
                  <a:gd name="T44" fmla="*/ 247 w 353"/>
                  <a:gd name="T45" fmla="*/ 403 h 403"/>
                  <a:gd name="T46" fmla="*/ 218 w 353"/>
                  <a:gd name="T47" fmla="*/ 401 h 403"/>
                  <a:gd name="T48" fmla="*/ 195 w 353"/>
                  <a:gd name="T49" fmla="*/ 396 h 403"/>
                  <a:gd name="T50" fmla="*/ 170 w 353"/>
                  <a:gd name="T51" fmla="*/ 380 h 403"/>
                  <a:gd name="T52" fmla="*/ 145 w 353"/>
                  <a:gd name="T53" fmla="*/ 377 h 403"/>
                  <a:gd name="T54" fmla="*/ 111 w 353"/>
                  <a:gd name="T55" fmla="*/ 374 h 403"/>
                  <a:gd name="T56" fmla="*/ 71 w 353"/>
                  <a:gd name="T57" fmla="*/ 385 h 403"/>
                  <a:gd name="T58" fmla="*/ 69 w 353"/>
                  <a:gd name="T59" fmla="*/ 360 h 403"/>
                  <a:gd name="T60" fmla="*/ 52 w 353"/>
                  <a:gd name="T61" fmla="*/ 332 h 403"/>
                  <a:gd name="T62" fmla="*/ 67 w 353"/>
                  <a:gd name="T63" fmla="*/ 306 h 403"/>
                  <a:gd name="T64" fmla="*/ 64 w 353"/>
                  <a:gd name="T65" fmla="*/ 281 h 403"/>
                  <a:gd name="T66" fmla="*/ 48 w 353"/>
                  <a:gd name="T67" fmla="*/ 267 h 403"/>
                  <a:gd name="T68" fmla="*/ 36 w 353"/>
                  <a:gd name="T69" fmla="*/ 244 h 403"/>
                  <a:gd name="T70" fmla="*/ 25 w 353"/>
                  <a:gd name="T71" fmla="*/ 228 h 403"/>
                  <a:gd name="T72" fmla="*/ 39 w 353"/>
                  <a:gd name="T73" fmla="*/ 192 h 403"/>
                  <a:gd name="T74" fmla="*/ 38 w 353"/>
                  <a:gd name="T75" fmla="*/ 181 h 403"/>
                  <a:gd name="T76" fmla="*/ 53 w 353"/>
                  <a:gd name="T77" fmla="*/ 173 h 403"/>
                  <a:gd name="T78" fmla="*/ 58 w 353"/>
                  <a:gd name="T79" fmla="*/ 156 h 403"/>
                  <a:gd name="T80" fmla="*/ 57 w 353"/>
                  <a:gd name="T81" fmla="*/ 144 h 403"/>
                  <a:gd name="T82" fmla="*/ 61 w 353"/>
                  <a:gd name="T83" fmla="*/ 130 h 403"/>
                  <a:gd name="T84" fmla="*/ 63 w 353"/>
                  <a:gd name="T85" fmla="*/ 113 h 403"/>
                  <a:gd name="T86" fmla="*/ 58 w 353"/>
                  <a:gd name="T87" fmla="*/ 104 h 403"/>
                  <a:gd name="T88" fmla="*/ 45 w 353"/>
                  <a:gd name="T89" fmla="*/ 100 h 403"/>
                  <a:gd name="T90" fmla="*/ 35 w 353"/>
                  <a:gd name="T91" fmla="*/ 88 h 403"/>
                  <a:gd name="T92" fmla="*/ 25 w 353"/>
                  <a:gd name="T93" fmla="*/ 90 h 403"/>
                  <a:gd name="T94" fmla="*/ 15 w 353"/>
                  <a:gd name="T95" fmla="*/ 77 h 403"/>
                  <a:gd name="T96" fmla="*/ 0 w 353"/>
                  <a:gd name="T97" fmla="*/ 73 h 403"/>
                  <a:gd name="T98" fmla="*/ 9 w 353"/>
                  <a:gd name="T99" fmla="*/ 58 h 403"/>
                  <a:gd name="T100" fmla="*/ 7 w 353"/>
                  <a:gd name="T101" fmla="*/ 43 h 403"/>
                  <a:gd name="T102" fmla="*/ 25 w 353"/>
                  <a:gd name="T103" fmla="*/ 36 h 403"/>
                  <a:gd name="T104" fmla="*/ 35 w 353"/>
                  <a:gd name="T105" fmla="*/ 26 h 403"/>
                  <a:gd name="T106" fmla="*/ 40 w 353"/>
                  <a:gd name="T107" fmla="*/ 9 h 403"/>
                  <a:gd name="T108" fmla="*/ 58 w 353"/>
                  <a:gd name="T109" fmla="*/ 2 h 403"/>
                  <a:gd name="T110" fmla="*/ 68 w 353"/>
                  <a:gd name="T111" fmla="*/ 11 h 403"/>
                  <a:gd name="T112" fmla="*/ 85 w 353"/>
                  <a:gd name="T113" fmla="*/ 17 h 403"/>
                  <a:gd name="T114" fmla="*/ 95 w 353"/>
                  <a:gd name="T115" fmla="*/ 23 h 403"/>
                  <a:gd name="T116" fmla="*/ 112 w 353"/>
                  <a:gd name="T117" fmla="*/ 38 h 403"/>
                  <a:gd name="T118" fmla="*/ 134 w 353"/>
                  <a:gd name="T119" fmla="*/ 40 h 403"/>
                  <a:gd name="T120" fmla="*/ 163 w 353"/>
                  <a:gd name="T121" fmla="*/ 36 h 403"/>
                  <a:gd name="T122" fmla="*/ 206 w 353"/>
                  <a:gd name="T123" fmla="*/ 47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3" h="403">
                    <a:moveTo>
                      <a:pt x="229" y="53"/>
                    </a:moveTo>
                    <a:lnTo>
                      <a:pt x="229" y="56"/>
                    </a:lnTo>
                    <a:lnTo>
                      <a:pt x="228" y="57"/>
                    </a:lnTo>
                    <a:lnTo>
                      <a:pt x="228" y="58"/>
                    </a:lnTo>
                    <a:lnTo>
                      <a:pt x="228" y="59"/>
                    </a:lnTo>
                    <a:lnTo>
                      <a:pt x="229" y="59"/>
                    </a:lnTo>
                    <a:lnTo>
                      <a:pt x="232" y="62"/>
                    </a:lnTo>
                    <a:lnTo>
                      <a:pt x="232" y="64"/>
                    </a:lnTo>
                    <a:lnTo>
                      <a:pt x="232" y="66"/>
                    </a:lnTo>
                    <a:lnTo>
                      <a:pt x="232" y="68"/>
                    </a:lnTo>
                    <a:lnTo>
                      <a:pt x="232" y="69"/>
                    </a:lnTo>
                    <a:lnTo>
                      <a:pt x="233" y="71"/>
                    </a:lnTo>
                    <a:lnTo>
                      <a:pt x="233" y="72"/>
                    </a:lnTo>
                    <a:lnTo>
                      <a:pt x="233" y="73"/>
                    </a:lnTo>
                    <a:lnTo>
                      <a:pt x="233" y="75"/>
                    </a:lnTo>
                    <a:lnTo>
                      <a:pt x="230" y="77"/>
                    </a:lnTo>
                    <a:lnTo>
                      <a:pt x="229" y="80"/>
                    </a:lnTo>
                    <a:lnTo>
                      <a:pt x="229" y="81"/>
                    </a:lnTo>
                    <a:lnTo>
                      <a:pt x="229" y="82"/>
                    </a:lnTo>
                    <a:lnTo>
                      <a:pt x="229" y="85"/>
                    </a:lnTo>
                    <a:lnTo>
                      <a:pt x="229" y="87"/>
                    </a:lnTo>
                    <a:lnTo>
                      <a:pt x="230" y="88"/>
                    </a:lnTo>
                    <a:lnTo>
                      <a:pt x="230" y="90"/>
                    </a:lnTo>
                    <a:lnTo>
                      <a:pt x="230" y="94"/>
                    </a:lnTo>
                    <a:lnTo>
                      <a:pt x="229" y="95"/>
                    </a:lnTo>
                    <a:lnTo>
                      <a:pt x="229" y="99"/>
                    </a:lnTo>
                    <a:lnTo>
                      <a:pt x="229" y="100"/>
                    </a:lnTo>
                    <a:lnTo>
                      <a:pt x="228" y="102"/>
                    </a:lnTo>
                    <a:lnTo>
                      <a:pt x="228" y="104"/>
                    </a:lnTo>
                    <a:lnTo>
                      <a:pt x="228" y="109"/>
                    </a:lnTo>
                    <a:lnTo>
                      <a:pt x="228" y="111"/>
                    </a:lnTo>
                    <a:lnTo>
                      <a:pt x="227" y="114"/>
                    </a:lnTo>
                    <a:lnTo>
                      <a:pt x="227" y="115"/>
                    </a:lnTo>
                    <a:lnTo>
                      <a:pt x="229" y="116"/>
                    </a:lnTo>
                    <a:lnTo>
                      <a:pt x="230" y="118"/>
                    </a:lnTo>
                    <a:lnTo>
                      <a:pt x="230" y="120"/>
                    </a:lnTo>
                    <a:lnTo>
                      <a:pt x="232" y="124"/>
                    </a:lnTo>
                    <a:lnTo>
                      <a:pt x="230" y="126"/>
                    </a:lnTo>
                    <a:lnTo>
                      <a:pt x="230" y="128"/>
                    </a:lnTo>
                    <a:lnTo>
                      <a:pt x="230" y="130"/>
                    </a:lnTo>
                    <a:lnTo>
                      <a:pt x="230" y="133"/>
                    </a:lnTo>
                    <a:lnTo>
                      <a:pt x="230" y="135"/>
                    </a:lnTo>
                    <a:lnTo>
                      <a:pt x="229" y="137"/>
                    </a:lnTo>
                    <a:lnTo>
                      <a:pt x="229" y="140"/>
                    </a:lnTo>
                    <a:lnTo>
                      <a:pt x="230" y="142"/>
                    </a:lnTo>
                    <a:lnTo>
                      <a:pt x="230" y="144"/>
                    </a:lnTo>
                    <a:lnTo>
                      <a:pt x="232" y="145"/>
                    </a:lnTo>
                    <a:lnTo>
                      <a:pt x="232" y="147"/>
                    </a:lnTo>
                    <a:lnTo>
                      <a:pt x="232" y="149"/>
                    </a:lnTo>
                    <a:lnTo>
                      <a:pt x="230" y="151"/>
                    </a:lnTo>
                    <a:lnTo>
                      <a:pt x="229" y="151"/>
                    </a:lnTo>
                    <a:lnTo>
                      <a:pt x="227" y="151"/>
                    </a:lnTo>
                    <a:lnTo>
                      <a:pt x="224" y="151"/>
                    </a:lnTo>
                    <a:lnTo>
                      <a:pt x="223" y="151"/>
                    </a:lnTo>
                    <a:lnTo>
                      <a:pt x="223" y="153"/>
                    </a:lnTo>
                    <a:lnTo>
                      <a:pt x="221" y="156"/>
                    </a:lnTo>
                    <a:lnTo>
                      <a:pt x="223" y="158"/>
                    </a:lnTo>
                    <a:lnTo>
                      <a:pt x="224" y="159"/>
                    </a:lnTo>
                    <a:lnTo>
                      <a:pt x="227" y="161"/>
                    </a:lnTo>
                    <a:lnTo>
                      <a:pt x="228" y="161"/>
                    </a:lnTo>
                    <a:lnTo>
                      <a:pt x="229" y="161"/>
                    </a:lnTo>
                    <a:lnTo>
                      <a:pt x="230" y="162"/>
                    </a:lnTo>
                    <a:lnTo>
                      <a:pt x="230" y="163"/>
                    </a:lnTo>
                    <a:lnTo>
                      <a:pt x="232" y="164"/>
                    </a:lnTo>
                    <a:lnTo>
                      <a:pt x="232" y="166"/>
                    </a:lnTo>
                    <a:lnTo>
                      <a:pt x="233" y="168"/>
                    </a:lnTo>
                    <a:lnTo>
                      <a:pt x="234" y="168"/>
                    </a:lnTo>
                    <a:lnTo>
                      <a:pt x="235" y="168"/>
                    </a:lnTo>
                    <a:lnTo>
                      <a:pt x="235" y="166"/>
                    </a:lnTo>
                    <a:lnTo>
                      <a:pt x="235" y="164"/>
                    </a:lnTo>
                    <a:lnTo>
                      <a:pt x="235" y="163"/>
                    </a:lnTo>
                    <a:lnTo>
                      <a:pt x="237" y="162"/>
                    </a:lnTo>
                    <a:lnTo>
                      <a:pt x="238" y="162"/>
                    </a:lnTo>
                    <a:lnTo>
                      <a:pt x="240" y="162"/>
                    </a:lnTo>
                    <a:lnTo>
                      <a:pt x="242" y="162"/>
                    </a:lnTo>
                    <a:lnTo>
                      <a:pt x="242" y="161"/>
                    </a:lnTo>
                    <a:lnTo>
                      <a:pt x="242" y="159"/>
                    </a:lnTo>
                    <a:lnTo>
                      <a:pt x="243" y="157"/>
                    </a:lnTo>
                    <a:lnTo>
                      <a:pt x="244" y="157"/>
                    </a:lnTo>
                    <a:lnTo>
                      <a:pt x="246" y="157"/>
                    </a:lnTo>
                    <a:lnTo>
                      <a:pt x="248" y="158"/>
                    </a:lnTo>
                    <a:lnTo>
                      <a:pt x="249" y="158"/>
                    </a:lnTo>
                    <a:lnTo>
                      <a:pt x="252" y="159"/>
                    </a:lnTo>
                    <a:lnTo>
                      <a:pt x="253" y="159"/>
                    </a:lnTo>
                    <a:lnTo>
                      <a:pt x="256" y="158"/>
                    </a:lnTo>
                    <a:lnTo>
                      <a:pt x="258" y="158"/>
                    </a:lnTo>
                    <a:lnTo>
                      <a:pt x="260" y="156"/>
                    </a:lnTo>
                    <a:lnTo>
                      <a:pt x="261" y="154"/>
                    </a:lnTo>
                    <a:lnTo>
                      <a:pt x="262" y="154"/>
                    </a:lnTo>
                    <a:lnTo>
                      <a:pt x="263" y="154"/>
                    </a:lnTo>
                    <a:lnTo>
                      <a:pt x="265" y="156"/>
                    </a:lnTo>
                    <a:lnTo>
                      <a:pt x="266" y="156"/>
                    </a:lnTo>
                    <a:lnTo>
                      <a:pt x="267" y="156"/>
                    </a:lnTo>
                    <a:lnTo>
                      <a:pt x="268" y="154"/>
                    </a:lnTo>
                    <a:lnTo>
                      <a:pt x="271" y="156"/>
                    </a:lnTo>
                    <a:lnTo>
                      <a:pt x="272" y="154"/>
                    </a:lnTo>
                    <a:lnTo>
                      <a:pt x="272" y="153"/>
                    </a:lnTo>
                    <a:lnTo>
                      <a:pt x="273" y="153"/>
                    </a:lnTo>
                    <a:lnTo>
                      <a:pt x="276" y="151"/>
                    </a:lnTo>
                    <a:lnTo>
                      <a:pt x="277" y="149"/>
                    </a:lnTo>
                    <a:lnTo>
                      <a:pt x="279" y="148"/>
                    </a:lnTo>
                    <a:lnTo>
                      <a:pt x="280" y="147"/>
                    </a:lnTo>
                    <a:lnTo>
                      <a:pt x="281" y="148"/>
                    </a:lnTo>
                    <a:lnTo>
                      <a:pt x="282" y="149"/>
                    </a:lnTo>
                    <a:lnTo>
                      <a:pt x="282" y="151"/>
                    </a:lnTo>
                    <a:lnTo>
                      <a:pt x="282" y="153"/>
                    </a:lnTo>
                    <a:lnTo>
                      <a:pt x="284" y="154"/>
                    </a:lnTo>
                    <a:lnTo>
                      <a:pt x="284" y="156"/>
                    </a:lnTo>
                    <a:lnTo>
                      <a:pt x="286" y="157"/>
                    </a:lnTo>
                    <a:lnTo>
                      <a:pt x="287" y="158"/>
                    </a:lnTo>
                    <a:lnTo>
                      <a:pt x="289" y="161"/>
                    </a:lnTo>
                    <a:lnTo>
                      <a:pt x="287" y="162"/>
                    </a:lnTo>
                    <a:lnTo>
                      <a:pt x="286" y="162"/>
                    </a:lnTo>
                    <a:lnTo>
                      <a:pt x="284" y="162"/>
                    </a:lnTo>
                    <a:lnTo>
                      <a:pt x="282" y="163"/>
                    </a:lnTo>
                    <a:lnTo>
                      <a:pt x="282" y="166"/>
                    </a:lnTo>
                    <a:lnTo>
                      <a:pt x="281" y="168"/>
                    </a:lnTo>
                    <a:lnTo>
                      <a:pt x="280" y="168"/>
                    </a:lnTo>
                    <a:lnTo>
                      <a:pt x="279" y="170"/>
                    </a:lnTo>
                    <a:lnTo>
                      <a:pt x="276" y="170"/>
                    </a:lnTo>
                    <a:lnTo>
                      <a:pt x="275" y="170"/>
                    </a:lnTo>
                    <a:lnTo>
                      <a:pt x="273" y="171"/>
                    </a:lnTo>
                    <a:lnTo>
                      <a:pt x="275" y="173"/>
                    </a:lnTo>
                    <a:lnTo>
                      <a:pt x="276" y="173"/>
                    </a:lnTo>
                    <a:lnTo>
                      <a:pt x="277" y="175"/>
                    </a:lnTo>
                    <a:lnTo>
                      <a:pt x="277" y="176"/>
                    </a:lnTo>
                    <a:lnTo>
                      <a:pt x="279" y="177"/>
                    </a:lnTo>
                    <a:lnTo>
                      <a:pt x="281" y="177"/>
                    </a:lnTo>
                    <a:lnTo>
                      <a:pt x="282" y="178"/>
                    </a:lnTo>
                    <a:lnTo>
                      <a:pt x="282" y="180"/>
                    </a:lnTo>
                    <a:lnTo>
                      <a:pt x="284" y="181"/>
                    </a:lnTo>
                    <a:lnTo>
                      <a:pt x="287" y="181"/>
                    </a:lnTo>
                    <a:lnTo>
                      <a:pt x="289" y="181"/>
                    </a:lnTo>
                    <a:lnTo>
                      <a:pt x="289" y="183"/>
                    </a:lnTo>
                    <a:lnTo>
                      <a:pt x="287" y="185"/>
                    </a:lnTo>
                    <a:lnTo>
                      <a:pt x="286" y="186"/>
                    </a:lnTo>
                    <a:lnTo>
                      <a:pt x="286" y="187"/>
                    </a:lnTo>
                    <a:lnTo>
                      <a:pt x="287" y="189"/>
                    </a:lnTo>
                    <a:lnTo>
                      <a:pt x="287" y="190"/>
                    </a:lnTo>
                    <a:lnTo>
                      <a:pt x="289" y="190"/>
                    </a:lnTo>
                    <a:lnTo>
                      <a:pt x="287" y="190"/>
                    </a:lnTo>
                    <a:lnTo>
                      <a:pt x="286" y="191"/>
                    </a:lnTo>
                    <a:lnTo>
                      <a:pt x="284" y="190"/>
                    </a:lnTo>
                    <a:lnTo>
                      <a:pt x="282" y="191"/>
                    </a:lnTo>
                    <a:lnTo>
                      <a:pt x="280" y="192"/>
                    </a:lnTo>
                    <a:lnTo>
                      <a:pt x="279" y="192"/>
                    </a:lnTo>
                    <a:lnTo>
                      <a:pt x="277" y="194"/>
                    </a:lnTo>
                    <a:lnTo>
                      <a:pt x="276" y="194"/>
                    </a:lnTo>
                    <a:lnTo>
                      <a:pt x="276" y="197"/>
                    </a:lnTo>
                    <a:lnTo>
                      <a:pt x="277" y="199"/>
                    </a:lnTo>
                    <a:lnTo>
                      <a:pt x="279" y="199"/>
                    </a:lnTo>
                    <a:lnTo>
                      <a:pt x="279" y="200"/>
                    </a:lnTo>
                    <a:lnTo>
                      <a:pt x="279" y="201"/>
                    </a:lnTo>
                    <a:lnTo>
                      <a:pt x="279" y="202"/>
                    </a:lnTo>
                    <a:lnTo>
                      <a:pt x="279" y="204"/>
                    </a:lnTo>
                    <a:lnTo>
                      <a:pt x="277" y="205"/>
                    </a:lnTo>
                    <a:lnTo>
                      <a:pt x="277" y="206"/>
                    </a:lnTo>
                    <a:lnTo>
                      <a:pt x="277" y="208"/>
                    </a:lnTo>
                    <a:lnTo>
                      <a:pt x="279" y="209"/>
                    </a:lnTo>
                    <a:lnTo>
                      <a:pt x="279" y="210"/>
                    </a:lnTo>
                    <a:lnTo>
                      <a:pt x="279" y="213"/>
                    </a:lnTo>
                    <a:lnTo>
                      <a:pt x="279" y="214"/>
                    </a:lnTo>
                    <a:lnTo>
                      <a:pt x="280" y="214"/>
                    </a:lnTo>
                    <a:lnTo>
                      <a:pt x="279" y="215"/>
                    </a:lnTo>
                    <a:lnTo>
                      <a:pt x="277" y="215"/>
                    </a:lnTo>
                    <a:lnTo>
                      <a:pt x="277" y="214"/>
                    </a:lnTo>
                    <a:lnTo>
                      <a:pt x="276" y="213"/>
                    </a:lnTo>
                    <a:lnTo>
                      <a:pt x="275" y="213"/>
                    </a:lnTo>
                    <a:lnTo>
                      <a:pt x="272" y="214"/>
                    </a:lnTo>
                    <a:lnTo>
                      <a:pt x="271" y="214"/>
                    </a:lnTo>
                    <a:lnTo>
                      <a:pt x="268" y="213"/>
                    </a:lnTo>
                    <a:lnTo>
                      <a:pt x="267" y="214"/>
                    </a:lnTo>
                    <a:lnTo>
                      <a:pt x="265" y="213"/>
                    </a:lnTo>
                    <a:lnTo>
                      <a:pt x="263" y="214"/>
                    </a:lnTo>
                    <a:lnTo>
                      <a:pt x="262" y="216"/>
                    </a:lnTo>
                    <a:lnTo>
                      <a:pt x="262" y="218"/>
                    </a:lnTo>
                    <a:lnTo>
                      <a:pt x="262" y="219"/>
                    </a:lnTo>
                    <a:lnTo>
                      <a:pt x="263" y="220"/>
                    </a:lnTo>
                    <a:lnTo>
                      <a:pt x="267" y="223"/>
                    </a:lnTo>
                    <a:lnTo>
                      <a:pt x="271" y="225"/>
                    </a:lnTo>
                    <a:lnTo>
                      <a:pt x="272" y="228"/>
                    </a:lnTo>
                    <a:lnTo>
                      <a:pt x="275" y="230"/>
                    </a:lnTo>
                    <a:lnTo>
                      <a:pt x="277" y="233"/>
                    </a:lnTo>
                    <a:lnTo>
                      <a:pt x="279" y="233"/>
                    </a:lnTo>
                    <a:lnTo>
                      <a:pt x="280" y="233"/>
                    </a:lnTo>
                    <a:lnTo>
                      <a:pt x="282" y="234"/>
                    </a:lnTo>
                    <a:lnTo>
                      <a:pt x="286" y="234"/>
                    </a:lnTo>
                    <a:lnTo>
                      <a:pt x="287" y="233"/>
                    </a:lnTo>
                    <a:lnTo>
                      <a:pt x="290" y="232"/>
                    </a:lnTo>
                    <a:lnTo>
                      <a:pt x="292" y="230"/>
                    </a:lnTo>
                    <a:lnTo>
                      <a:pt x="294" y="229"/>
                    </a:lnTo>
                    <a:lnTo>
                      <a:pt x="295" y="224"/>
                    </a:lnTo>
                    <a:lnTo>
                      <a:pt x="295" y="223"/>
                    </a:lnTo>
                    <a:lnTo>
                      <a:pt x="296" y="220"/>
                    </a:lnTo>
                    <a:lnTo>
                      <a:pt x="296" y="219"/>
                    </a:lnTo>
                    <a:lnTo>
                      <a:pt x="298" y="218"/>
                    </a:lnTo>
                    <a:lnTo>
                      <a:pt x="300" y="216"/>
                    </a:lnTo>
                    <a:lnTo>
                      <a:pt x="301" y="216"/>
                    </a:lnTo>
                    <a:lnTo>
                      <a:pt x="303" y="216"/>
                    </a:lnTo>
                    <a:lnTo>
                      <a:pt x="304" y="218"/>
                    </a:lnTo>
                    <a:lnTo>
                      <a:pt x="305" y="218"/>
                    </a:lnTo>
                    <a:lnTo>
                      <a:pt x="306" y="219"/>
                    </a:lnTo>
                    <a:lnTo>
                      <a:pt x="309" y="223"/>
                    </a:lnTo>
                    <a:lnTo>
                      <a:pt x="310" y="223"/>
                    </a:lnTo>
                    <a:lnTo>
                      <a:pt x="311" y="224"/>
                    </a:lnTo>
                    <a:lnTo>
                      <a:pt x="315" y="224"/>
                    </a:lnTo>
                    <a:lnTo>
                      <a:pt x="318" y="228"/>
                    </a:lnTo>
                    <a:lnTo>
                      <a:pt x="318" y="229"/>
                    </a:lnTo>
                    <a:lnTo>
                      <a:pt x="318" y="230"/>
                    </a:lnTo>
                    <a:lnTo>
                      <a:pt x="317" y="232"/>
                    </a:lnTo>
                    <a:lnTo>
                      <a:pt x="315" y="233"/>
                    </a:lnTo>
                    <a:lnTo>
                      <a:pt x="315" y="234"/>
                    </a:lnTo>
                    <a:lnTo>
                      <a:pt x="317" y="235"/>
                    </a:lnTo>
                    <a:lnTo>
                      <a:pt x="318" y="237"/>
                    </a:lnTo>
                    <a:lnTo>
                      <a:pt x="319" y="238"/>
                    </a:lnTo>
                    <a:lnTo>
                      <a:pt x="320" y="239"/>
                    </a:lnTo>
                    <a:lnTo>
                      <a:pt x="322" y="239"/>
                    </a:lnTo>
                    <a:lnTo>
                      <a:pt x="323" y="240"/>
                    </a:lnTo>
                    <a:lnTo>
                      <a:pt x="325" y="244"/>
                    </a:lnTo>
                    <a:lnTo>
                      <a:pt x="325" y="246"/>
                    </a:lnTo>
                    <a:lnTo>
                      <a:pt x="324" y="248"/>
                    </a:lnTo>
                    <a:lnTo>
                      <a:pt x="325" y="249"/>
                    </a:lnTo>
                    <a:lnTo>
                      <a:pt x="328" y="252"/>
                    </a:lnTo>
                    <a:lnTo>
                      <a:pt x="332" y="253"/>
                    </a:lnTo>
                    <a:lnTo>
                      <a:pt x="333" y="254"/>
                    </a:lnTo>
                    <a:lnTo>
                      <a:pt x="334" y="256"/>
                    </a:lnTo>
                    <a:lnTo>
                      <a:pt x="337" y="256"/>
                    </a:lnTo>
                    <a:lnTo>
                      <a:pt x="338" y="256"/>
                    </a:lnTo>
                    <a:lnTo>
                      <a:pt x="339" y="258"/>
                    </a:lnTo>
                    <a:lnTo>
                      <a:pt x="342" y="258"/>
                    </a:lnTo>
                    <a:lnTo>
                      <a:pt x="344" y="258"/>
                    </a:lnTo>
                    <a:lnTo>
                      <a:pt x="346" y="258"/>
                    </a:lnTo>
                    <a:lnTo>
                      <a:pt x="347" y="258"/>
                    </a:lnTo>
                    <a:lnTo>
                      <a:pt x="348" y="259"/>
                    </a:lnTo>
                    <a:lnTo>
                      <a:pt x="351" y="270"/>
                    </a:lnTo>
                    <a:lnTo>
                      <a:pt x="352" y="280"/>
                    </a:lnTo>
                    <a:lnTo>
                      <a:pt x="352" y="290"/>
                    </a:lnTo>
                    <a:lnTo>
                      <a:pt x="353" y="294"/>
                    </a:lnTo>
                    <a:lnTo>
                      <a:pt x="353" y="295"/>
                    </a:lnTo>
                    <a:lnTo>
                      <a:pt x="352" y="295"/>
                    </a:lnTo>
                    <a:lnTo>
                      <a:pt x="348" y="294"/>
                    </a:lnTo>
                    <a:lnTo>
                      <a:pt x="339" y="292"/>
                    </a:lnTo>
                    <a:lnTo>
                      <a:pt x="333" y="291"/>
                    </a:lnTo>
                    <a:lnTo>
                      <a:pt x="325" y="290"/>
                    </a:lnTo>
                    <a:lnTo>
                      <a:pt x="317" y="289"/>
                    </a:lnTo>
                    <a:lnTo>
                      <a:pt x="310" y="287"/>
                    </a:lnTo>
                    <a:lnTo>
                      <a:pt x="304" y="285"/>
                    </a:lnTo>
                    <a:lnTo>
                      <a:pt x="298" y="285"/>
                    </a:lnTo>
                    <a:lnTo>
                      <a:pt x="292" y="284"/>
                    </a:lnTo>
                    <a:lnTo>
                      <a:pt x="290" y="284"/>
                    </a:lnTo>
                    <a:lnTo>
                      <a:pt x="289" y="284"/>
                    </a:lnTo>
                    <a:lnTo>
                      <a:pt x="289" y="285"/>
                    </a:lnTo>
                    <a:lnTo>
                      <a:pt x="289" y="298"/>
                    </a:lnTo>
                    <a:lnTo>
                      <a:pt x="287" y="300"/>
                    </a:lnTo>
                    <a:lnTo>
                      <a:pt x="282" y="303"/>
                    </a:lnTo>
                    <a:lnTo>
                      <a:pt x="280" y="308"/>
                    </a:lnTo>
                    <a:lnTo>
                      <a:pt x="279" y="314"/>
                    </a:lnTo>
                    <a:lnTo>
                      <a:pt x="276" y="319"/>
                    </a:lnTo>
                    <a:lnTo>
                      <a:pt x="275" y="322"/>
                    </a:lnTo>
                    <a:lnTo>
                      <a:pt x="273" y="323"/>
                    </a:lnTo>
                    <a:lnTo>
                      <a:pt x="271" y="325"/>
                    </a:lnTo>
                    <a:lnTo>
                      <a:pt x="266" y="327"/>
                    </a:lnTo>
                    <a:lnTo>
                      <a:pt x="258" y="328"/>
                    </a:lnTo>
                    <a:lnTo>
                      <a:pt x="257" y="333"/>
                    </a:lnTo>
                    <a:lnTo>
                      <a:pt x="257" y="334"/>
                    </a:lnTo>
                    <a:lnTo>
                      <a:pt x="258" y="337"/>
                    </a:lnTo>
                    <a:lnTo>
                      <a:pt x="260" y="342"/>
                    </a:lnTo>
                    <a:lnTo>
                      <a:pt x="263" y="349"/>
                    </a:lnTo>
                    <a:lnTo>
                      <a:pt x="265" y="353"/>
                    </a:lnTo>
                    <a:lnTo>
                      <a:pt x="267" y="358"/>
                    </a:lnTo>
                    <a:lnTo>
                      <a:pt x="271" y="365"/>
                    </a:lnTo>
                    <a:lnTo>
                      <a:pt x="272" y="368"/>
                    </a:lnTo>
                    <a:lnTo>
                      <a:pt x="275" y="371"/>
                    </a:lnTo>
                    <a:lnTo>
                      <a:pt x="276" y="376"/>
                    </a:lnTo>
                    <a:lnTo>
                      <a:pt x="277" y="379"/>
                    </a:lnTo>
                    <a:lnTo>
                      <a:pt x="277" y="381"/>
                    </a:lnTo>
                    <a:lnTo>
                      <a:pt x="279" y="387"/>
                    </a:lnTo>
                    <a:lnTo>
                      <a:pt x="280" y="393"/>
                    </a:lnTo>
                    <a:lnTo>
                      <a:pt x="280" y="395"/>
                    </a:lnTo>
                    <a:lnTo>
                      <a:pt x="281" y="398"/>
                    </a:lnTo>
                    <a:lnTo>
                      <a:pt x="281" y="399"/>
                    </a:lnTo>
                    <a:lnTo>
                      <a:pt x="281" y="400"/>
                    </a:lnTo>
                    <a:lnTo>
                      <a:pt x="280" y="400"/>
                    </a:lnTo>
                    <a:lnTo>
                      <a:pt x="279" y="401"/>
                    </a:lnTo>
                    <a:lnTo>
                      <a:pt x="276" y="400"/>
                    </a:lnTo>
                    <a:lnTo>
                      <a:pt x="275" y="400"/>
                    </a:lnTo>
                    <a:lnTo>
                      <a:pt x="273" y="401"/>
                    </a:lnTo>
                    <a:lnTo>
                      <a:pt x="272" y="401"/>
                    </a:lnTo>
                    <a:lnTo>
                      <a:pt x="268" y="401"/>
                    </a:lnTo>
                    <a:lnTo>
                      <a:pt x="266" y="401"/>
                    </a:lnTo>
                    <a:lnTo>
                      <a:pt x="265" y="401"/>
                    </a:lnTo>
                    <a:lnTo>
                      <a:pt x="262" y="401"/>
                    </a:lnTo>
                    <a:lnTo>
                      <a:pt x="261" y="403"/>
                    </a:lnTo>
                    <a:lnTo>
                      <a:pt x="260" y="403"/>
                    </a:lnTo>
                    <a:lnTo>
                      <a:pt x="257" y="403"/>
                    </a:lnTo>
                    <a:lnTo>
                      <a:pt x="253" y="403"/>
                    </a:lnTo>
                    <a:lnTo>
                      <a:pt x="251" y="403"/>
                    </a:lnTo>
                    <a:lnTo>
                      <a:pt x="249" y="403"/>
                    </a:lnTo>
                    <a:lnTo>
                      <a:pt x="247" y="403"/>
                    </a:lnTo>
                    <a:lnTo>
                      <a:pt x="244" y="403"/>
                    </a:lnTo>
                    <a:lnTo>
                      <a:pt x="243" y="403"/>
                    </a:lnTo>
                    <a:lnTo>
                      <a:pt x="238" y="403"/>
                    </a:lnTo>
                    <a:lnTo>
                      <a:pt x="237" y="403"/>
                    </a:lnTo>
                    <a:lnTo>
                      <a:pt x="233" y="403"/>
                    </a:lnTo>
                    <a:lnTo>
                      <a:pt x="232" y="403"/>
                    </a:lnTo>
                    <a:lnTo>
                      <a:pt x="230" y="403"/>
                    </a:lnTo>
                    <a:lnTo>
                      <a:pt x="229" y="403"/>
                    </a:lnTo>
                    <a:lnTo>
                      <a:pt x="227" y="401"/>
                    </a:lnTo>
                    <a:lnTo>
                      <a:pt x="224" y="401"/>
                    </a:lnTo>
                    <a:lnTo>
                      <a:pt x="221" y="401"/>
                    </a:lnTo>
                    <a:lnTo>
                      <a:pt x="219" y="401"/>
                    </a:lnTo>
                    <a:lnTo>
                      <a:pt x="218" y="401"/>
                    </a:lnTo>
                    <a:lnTo>
                      <a:pt x="215" y="400"/>
                    </a:lnTo>
                    <a:lnTo>
                      <a:pt x="214" y="400"/>
                    </a:lnTo>
                    <a:lnTo>
                      <a:pt x="213" y="401"/>
                    </a:lnTo>
                    <a:lnTo>
                      <a:pt x="209" y="400"/>
                    </a:lnTo>
                    <a:lnTo>
                      <a:pt x="208" y="400"/>
                    </a:lnTo>
                    <a:lnTo>
                      <a:pt x="206" y="399"/>
                    </a:lnTo>
                    <a:lnTo>
                      <a:pt x="205" y="399"/>
                    </a:lnTo>
                    <a:lnTo>
                      <a:pt x="202" y="399"/>
                    </a:lnTo>
                    <a:lnTo>
                      <a:pt x="201" y="399"/>
                    </a:lnTo>
                    <a:lnTo>
                      <a:pt x="200" y="399"/>
                    </a:lnTo>
                    <a:lnTo>
                      <a:pt x="199" y="398"/>
                    </a:lnTo>
                    <a:lnTo>
                      <a:pt x="197" y="396"/>
                    </a:lnTo>
                    <a:lnTo>
                      <a:pt x="195" y="396"/>
                    </a:lnTo>
                    <a:lnTo>
                      <a:pt x="194" y="396"/>
                    </a:lnTo>
                    <a:lnTo>
                      <a:pt x="191" y="395"/>
                    </a:lnTo>
                    <a:lnTo>
                      <a:pt x="190" y="395"/>
                    </a:lnTo>
                    <a:lnTo>
                      <a:pt x="189" y="395"/>
                    </a:lnTo>
                    <a:lnTo>
                      <a:pt x="187" y="394"/>
                    </a:lnTo>
                    <a:lnTo>
                      <a:pt x="186" y="393"/>
                    </a:lnTo>
                    <a:lnTo>
                      <a:pt x="183" y="391"/>
                    </a:lnTo>
                    <a:lnTo>
                      <a:pt x="182" y="389"/>
                    </a:lnTo>
                    <a:lnTo>
                      <a:pt x="178" y="389"/>
                    </a:lnTo>
                    <a:lnTo>
                      <a:pt x="177" y="386"/>
                    </a:lnTo>
                    <a:lnTo>
                      <a:pt x="173" y="384"/>
                    </a:lnTo>
                    <a:lnTo>
                      <a:pt x="172" y="382"/>
                    </a:lnTo>
                    <a:lnTo>
                      <a:pt x="170" y="380"/>
                    </a:lnTo>
                    <a:lnTo>
                      <a:pt x="167" y="379"/>
                    </a:lnTo>
                    <a:lnTo>
                      <a:pt x="167" y="377"/>
                    </a:lnTo>
                    <a:lnTo>
                      <a:pt x="163" y="376"/>
                    </a:lnTo>
                    <a:lnTo>
                      <a:pt x="161" y="374"/>
                    </a:lnTo>
                    <a:lnTo>
                      <a:pt x="159" y="372"/>
                    </a:lnTo>
                    <a:lnTo>
                      <a:pt x="158" y="371"/>
                    </a:lnTo>
                    <a:lnTo>
                      <a:pt x="157" y="372"/>
                    </a:lnTo>
                    <a:lnTo>
                      <a:pt x="156" y="372"/>
                    </a:lnTo>
                    <a:lnTo>
                      <a:pt x="154" y="374"/>
                    </a:lnTo>
                    <a:lnTo>
                      <a:pt x="152" y="376"/>
                    </a:lnTo>
                    <a:lnTo>
                      <a:pt x="149" y="376"/>
                    </a:lnTo>
                    <a:lnTo>
                      <a:pt x="148" y="376"/>
                    </a:lnTo>
                    <a:lnTo>
                      <a:pt x="145" y="377"/>
                    </a:lnTo>
                    <a:lnTo>
                      <a:pt x="143" y="379"/>
                    </a:lnTo>
                    <a:lnTo>
                      <a:pt x="139" y="379"/>
                    </a:lnTo>
                    <a:lnTo>
                      <a:pt x="137" y="380"/>
                    </a:lnTo>
                    <a:lnTo>
                      <a:pt x="134" y="379"/>
                    </a:lnTo>
                    <a:lnTo>
                      <a:pt x="133" y="379"/>
                    </a:lnTo>
                    <a:lnTo>
                      <a:pt x="131" y="379"/>
                    </a:lnTo>
                    <a:lnTo>
                      <a:pt x="130" y="379"/>
                    </a:lnTo>
                    <a:lnTo>
                      <a:pt x="128" y="376"/>
                    </a:lnTo>
                    <a:lnTo>
                      <a:pt x="126" y="372"/>
                    </a:lnTo>
                    <a:lnTo>
                      <a:pt x="124" y="372"/>
                    </a:lnTo>
                    <a:lnTo>
                      <a:pt x="119" y="374"/>
                    </a:lnTo>
                    <a:lnTo>
                      <a:pt x="115" y="374"/>
                    </a:lnTo>
                    <a:lnTo>
                      <a:pt x="111" y="374"/>
                    </a:lnTo>
                    <a:lnTo>
                      <a:pt x="105" y="374"/>
                    </a:lnTo>
                    <a:lnTo>
                      <a:pt x="100" y="376"/>
                    </a:lnTo>
                    <a:lnTo>
                      <a:pt x="93" y="376"/>
                    </a:lnTo>
                    <a:lnTo>
                      <a:pt x="90" y="376"/>
                    </a:lnTo>
                    <a:lnTo>
                      <a:pt x="88" y="377"/>
                    </a:lnTo>
                    <a:lnTo>
                      <a:pt x="87" y="379"/>
                    </a:lnTo>
                    <a:lnTo>
                      <a:pt x="85" y="381"/>
                    </a:lnTo>
                    <a:lnTo>
                      <a:pt x="82" y="382"/>
                    </a:lnTo>
                    <a:lnTo>
                      <a:pt x="80" y="385"/>
                    </a:lnTo>
                    <a:lnTo>
                      <a:pt x="77" y="386"/>
                    </a:lnTo>
                    <a:lnTo>
                      <a:pt x="72" y="387"/>
                    </a:lnTo>
                    <a:lnTo>
                      <a:pt x="72" y="386"/>
                    </a:lnTo>
                    <a:lnTo>
                      <a:pt x="71" y="385"/>
                    </a:lnTo>
                    <a:lnTo>
                      <a:pt x="72" y="384"/>
                    </a:lnTo>
                    <a:lnTo>
                      <a:pt x="71" y="382"/>
                    </a:lnTo>
                    <a:lnTo>
                      <a:pt x="71" y="381"/>
                    </a:lnTo>
                    <a:lnTo>
                      <a:pt x="71" y="379"/>
                    </a:lnTo>
                    <a:lnTo>
                      <a:pt x="71" y="376"/>
                    </a:lnTo>
                    <a:lnTo>
                      <a:pt x="71" y="372"/>
                    </a:lnTo>
                    <a:lnTo>
                      <a:pt x="71" y="371"/>
                    </a:lnTo>
                    <a:lnTo>
                      <a:pt x="71" y="370"/>
                    </a:lnTo>
                    <a:lnTo>
                      <a:pt x="71" y="368"/>
                    </a:lnTo>
                    <a:lnTo>
                      <a:pt x="71" y="365"/>
                    </a:lnTo>
                    <a:lnTo>
                      <a:pt x="71" y="363"/>
                    </a:lnTo>
                    <a:lnTo>
                      <a:pt x="71" y="362"/>
                    </a:lnTo>
                    <a:lnTo>
                      <a:pt x="69" y="360"/>
                    </a:lnTo>
                    <a:lnTo>
                      <a:pt x="68" y="357"/>
                    </a:lnTo>
                    <a:lnTo>
                      <a:pt x="68" y="356"/>
                    </a:lnTo>
                    <a:lnTo>
                      <a:pt x="68" y="352"/>
                    </a:lnTo>
                    <a:lnTo>
                      <a:pt x="66" y="351"/>
                    </a:lnTo>
                    <a:lnTo>
                      <a:pt x="66" y="347"/>
                    </a:lnTo>
                    <a:lnTo>
                      <a:pt x="64" y="347"/>
                    </a:lnTo>
                    <a:lnTo>
                      <a:pt x="63" y="342"/>
                    </a:lnTo>
                    <a:lnTo>
                      <a:pt x="59" y="341"/>
                    </a:lnTo>
                    <a:lnTo>
                      <a:pt x="58" y="339"/>
                    </a:lnTo>
                    <a:lnTo>
                      <a:pt x="57" y="337"/>
                    </a:lnTo>
                    <a:lnTo>
                      <a:pt x="55" y="334"/>
                    </a:lnTo>
                    <a:lnTo>
                      <a:pt x="53" y="333"/>
                    </a:lnTo>
                    <a:lnTo>
                      <a:pt x="52" y="332"/>
                    </a:lnTo>
                    <a:lnTo>
                      <a:pt x="53" y="328"/>
                    </a:lnTo>
                    <a:lnTo>
                      <a:pt x="53" y="327"/>
                    </a:lnTo>
                    <a:lnTo>
                      <a:pt x="54" y="324"/>
                    </a:lnTo>
                    <a:lnTo>
                      <a:pt x="55" y="323"/>
                    </a:lnTo>
                    <a:lnTo>
                      <a:pt x="57" y="320"/>
                    </a:lnTo>
                    <a:lnTo>
                      <a:pt x="57" y="318"/>
                    </a:lnTo>
                    <a:lnTo>
                      <a:pt x="58" y="317"/>
                    </a:lnTo>
                    <a:lnTo>
                      <a:pt x="59" y="314"/>
                    </a:lnTo>
                    <a:lnTo>
                      <a:pt x="61" y="313"/>
                    </a:lnTo>
                    <a:lnTo>
                      <a:pt x="61" y="311"/>
                    </a:lnTo>
                    <a:lnTo>
                      <a:pt x="64" y="310"/>
                    </a:lnTo>
                    <a:lnTo>
                      <a:pt x="67" y="308"/>
                    </a:lnTo>
                    <a:lnTo>
                      <a:pt x="67" y="306"/>
                    </a:lnTo>
                    <a:lnTo>
                      <a:pt x="68" y="304"/>
                    </a:lnTo>
                    <a:lnTo>
                      <a:pt x="69" y="303"/>
                    </a:lnTo>
                    <a:lnTo>
                      <a:pt x="71" y="300"/>
                    </a:lnTo>
                    <a:lnTo>
                      <a:pt x="71" y="299"/>
                    </a:lnTo>
                    <a:lnTo>
                      <a:pt x="71" y="298"/>
                    </a:lnTo>
                    <a:lnTo>
                      <a:pt x="71" y="295"/>
                    </a:lnTo>
                    <a:lnTo>
                      <a:pt x="71" y="294"/>
                    </a:lnTo>
                    <a:lnTo>
                      <a:pt x="69" y="291"/>
                    </a:lnTo>
                    <a:lnTo>
                      <a:pt x="68" y="290"/>
                    </a:lnTo>
                    <a:lnTo>
                      <a:pt x="68" y="287"/>
                    </a:lnTo>
                    <a:lnTo>
                      <a:pt x="67" y="285"/>
                    </a:lnTo>
                    <a:lnTo>
                      <a:pt x="66" y="284"/>
                    </a:lnTo>
                    <a:lnTo>
                      <a:pt x="64" y="281"/>
                    </a:lnTo>
                    <a:lnTo>
                      <a:pt x="61" y="281"/>
                    </a:lnTo>
                    <a:lnTo>
                      <a:pt x="59" y="280"/>
                    </a:lnTo>
                    <a:lnTo>
                      <a:pt x="58" y="280"/>
                    </a:lnTo>
                    <a:lnTo>
                      <a:pt x="55" y="279"/>
                    </a:lnTo>
                    <a:lnTo>
                      <a:pt x="54" y="279"/>
                    </a:lnTo>
                    <a:lnTo>
                      <a:pt x="53" y="279"/>
                    </a:lnTo>
                    <a:lnTo>
                      <a:pt x="50" y="279"/>
                    </a:lnTo>
                    <a:lnTo>
                      <a:pt x="49" y="277"/>
                    </a:lnTo>
                    <a:lnTo>
                      <a:pt x="48" y="276"/>
                    </a:lnTo>
                    <a:lnTo>
                      <a:pt x="48" y="273"/>
                    </a:lnTo>
                    <a:lnTo>
                      <a:pt x="48" y="272"/>
                    </a:lnTo>
                    <a:lnTo>
                      <a:pt x="48" y="270"/>
                    </a:lnTo>
                    <a:lnTo>
                      <a:pt x="48" y="267"/>
                    </a:lnTo>
                    <a:lnTo>
                      <a:pt x="48" y="265"/>
                    </a:lnTo>
                    <a:lnTo>
                      <a:pt x="49" y="262"/>
                    </a:lnTo>
                    <a:lnTo>
                      <a:pt x="48" y="259"/>
                    </a:lnTo>
                    <a:lnTo>
                      <a:pt x="49" y="256"/>
                    </a:lnTo>
                    <a:lnTo>
                      <a:pt x="48" y="252"/>
                    </a:lnTo>
                    <a:lnTo>
                      <a:pt x="45" y="252"/>
                    </a:lnTo>
                    <a:lnTo>
                      <a:pt x="45" y="249"/>
                    </a:lnTo>
                    <a:lnTo>
                      <a:pt x="44" y="249"/>
                    </a:lnTo>
                    <a:lnTo>
                      <a:pt x="43" y="249"/>
                    </a:lnTo>
                    <a:lnTo>
                      <a:pt x="42" y="248"/>
                    </a:lnTo>
                    <a:lnTo>
                      <a:pt x="39" y="246"/>
                    </a:lnTo>
                    <a:lnTo>
                      <a:pt x="38" y="246"/>
                    </a:lnTo>
                    <a:lnTo>
                      <a:pt x="36" y="244"/>
                    </a:lnTo>
                    <a:lnTo>
                      <a:pt x="35" y="243"/>
                    </a:lnTo>
                    <a:lnTo>
                      <a:pt x="33" y="240"/>
                    </a:lnTo>
                    <a:lnTo>
                      <a:pt x="30" y="239"/>
                    </a:lnTo>
                    <a:lnTo>
                      <a:pt x="29" y="238"/>
                    </a:lnTo>
                    <a:lnTo>
                      <a:pt x="29" y="237"/>
                    </a:lnTo>
                    <a:lnTo>
                      <a:pt x="26" y="237"/>
                    </a:lnTo>
                    <a:lnTo>
                      <a:pt x="25" y="235"/>
                    </a:lnTo>
                    <a:lnTo>
                      <a:pt x="24" y="234"/>
                    </a:lnTo>
                    <a:lnTo>
                      <a:pt x="21" y="232"/>
                    </a:lnTo>
                    <a:lnTo>
                      <a:pt x="20" y="230"/>
                    </a:lnTo>
                    <a:lnTo>
                      <a:pt x="22" y="229"/>
                    </a:lnTo>
                    <a:lnTo>
                      <a:pt x="24" y="229"/>
                    </a:lnTo>
                    <a:lnTo>
                      <a:pt x="25" y="228"/>
                    </a:lnTo>
                    <a:lnTo>
                      <a:pt x="28" y="224"/>
                    </a:lnTo>
                    <a:lnTo>
                      <a:pt x="29" y="223"/>
                    </a:lnTo>
                    <a:lnTo>
                      <a:pt x="30" y="220"/>
                    </a:lnTo>
                    <a:lnTo>
                      <a:pt x="33" y="218"/>
                    </a:lnTo>
                    <a:lnTo>
                      <a:pt x="35" y="215"/>
                    </a:lnTo>
                    <a:lnTo>
                      <a:pt x="38" y="210"/>
                    </a:lnTo>
                    <a:lnTo>
                      <a:pt x="38" y="209"/>
                    </a:lnTo>
                    <a:lnTo>
                      <a:pt x="39" y="206"/>
                    </a:lnTo>
                    <a:lnTo>
                      <a:pt x="39" y="205"/>
                    </a:lnTo>
                    <a:lnTo>
                      <a:pt x="39" y="200"/>
                    </a:lnTo>
                    <a:lnTo>
                      <a:pt x="39" y="199"/>
                    </a:lnTo>
                    <a:lnTo>
                      <a:pt x="39" y="195"/>
                    </a:lnTo>
                    <a:lnTo>
                      <a:pt x="39" y="192"/>
                    </a:lnTo>
                    <a:lnTo>
                      <a:pt x="38" y="191"/>
                    </a:lnTo>
                    <a:lnTo>
                      <a:pt x="36" y="190"/>
                    </a:lnTo>
                    <a:lnTo>
                      <a:pt x="34" y="189"/>
                    </a:lnTo>
                    <a:lnTo>
                      <a:pt x="33" y="189"/>
                    </a:lnTo>
                    <a:lnTo>
                      <a:pt x="30" y="187"/>
                    </a:lnTo>
                    <a:lnTo>
                      <a:pt x="29" y="187"/>
                    </a:lnTo>
                    <a:lnTo>
                      <a:pt x="29" y="186"/>
                    </a:lnTo>
                    <a:lnTo>
                      <a:pt x="29" y="183"/>
                    </a:lnTo>
                    <a:lnTo>
                      <a:pt x="30" y="181"/>
                    </a:lnTo>
                    <a:lnTo>
                      <a:pt x="33" y="181"/>
                    </a:lnTo>
                    <a:lnTo>
                      <a:pt x="35" y="181"/>
                    </a:lnTo>
                    <a:lnTo>
                      <a:pt x="38" y="183"/>
                    </a:lnTo>
                    <a:lnTo>
                      <a:pt x="38" y="181"/>
                    </a:lnTo>
                    <a:lnTo>
                      <a:pt x="38" y="178"/>
                    </a:lnTo>
                    <a:lnTo>
                      <a:pt x="39" y="178"/>
                    </a:lnTo>
                    <a:lnTo>
                      <a:pt x="40" y="178"/>
                    </a:lnTo>
                    <a:lnTo>
                      <a:pt x="42" y="178"/>
                    </a:lnTo>
                    <a:lnTo>
                      <a:pt x="43" y="178"/>
                    </a:lnTo>
                    <a:lnTo>
                      <a:pt x="44" y="178"/>
                    </a:lnTo>
                    <a:lnTo>
                      <a:pt x="45" y="178"/>
                    </a:lnTo>
                    <a:lnTo>
                      <a:pt x="48" y="177"/>
                    </a:lnTo>
                    <a:lnTo>
                      <a:pt x="49" y="177"/>
                    </a:lnTo>
                    <a:lnTo>
                      <a:pt x="49" y="176"/>
                    </a:lnTo>
                    <a:lnTo>
                      <a:pt x="50" y="176"/>
                    </a:lnTo>
                    <a:lnTo>
                      <a:pt x="53" y="175"/>
                    </a:lnTo>
                    <a:lnTo>
                      <a:pt x="53" y="173"/>
                    </a:lnTo>
                    <a:lnTo>
                      <a:pt x="54" y="173"/>
                    </a:lnTo>
                    <a:lnTo>
                      <a:pt x="55" y="173"/>
                    </a:lnTo>
                    <a:lnTo>
                      <a:pt x="58" y="172"/>
                    </a:lnTo>
                    <a:lnTo>
                      <a:pt x="58" y="171"/>
                    </a:lnTo>
                    <a:lnTo>
                      <a:pt x="58" y="168"/>
                    </a:lnTo>
                    <a:lnTo>
                      <a:pt x="57" y="164"/>
                    </a:lnTo>
                    <a:lnTo>
                      <a:pt x="55" y="163"/>
                    </a:lnTo>
                    <a:lnTo>
                      <a:pt x="54" y="162"/>
                    </a:lnTo>
                    <a:lnTo>
                      <a:pt x="55" y="161"/>
                    </a:lnTo>
                    <a:lnTo>
                      <a:pt x="55" y="159"/>
                    </a:lnTo>
                    <a:lnTo>
                      <a:pt x="57" y="158"/>
                    </a:lnTo>
                    <a:lnTo>
                      <a:pt x="57" y="157"/>
                    </a:lnTo>
                    <a:lnTo>
                      <a:pt x="58" y="156"/>
                    </a:lnTo>
                    <a:lnTo>
                      <a:pt x="59" y="156"/>
                    </a:lnTo>
                    <a:lnTo>
                      <a:pt x="59" y="154"/>
                    </a:lnTo>
                    <a:lnTo>
                      <a:pt x="61" y="154"/>
                    </a:lnTo>
                    <a:lnTo>
                      <a:pt x="61" y="153"/>
                    </a:lnTo>
                    <a:lnTo>
                      <a:pt x="59" y="151"/>
                    </a:lnTo>
                    <a:lnTo>
                      <a:pt x="57" y="151"/>
                    </a:lnTo>
                    <a:lnTo>
                      <a:pt x="57" y="149"/>
                    </a:lnTo>
                    <a:lnTo>
                      <a:pt x="55" y="149"/>
                    </a:lnTo>
                    <a:lnTo>
                      <a:pt x="55" y="148"/>
                    </a:lnTo>
                    <a:lnTo>
                      <a:pt x="55" y="147"/>
                    </a:lnTo>
                    <a:lnTo>
                      <a:pt x="55" y="145"/>
                    </a:lnTo>
                    <a:lnTo>
                      <a:pt x="57" y="145"/>
                    </a:lnTo>
                    <a:lnTo>
                      <a:pt x="57" y="144"/>
                    </a:lnTo>
                    <a:lnTo>
                      <a:pt x="55" y="144"/>
                    </a:lnTo>
                    <a:lnTo>
                      <a:pt x="54" y="144"/>
                    </a:lnTo>
                    <a:lnTo>
                      <a:pt x="54" y="143"/>
                    </a:lnTo>
                    <a:lnTo>
                      <a:pt x="55" y="142"/>
                    </a:lnTo>
                    <a:lnTo>
                      <a:pt x="55" y="140"/>
                    </a:lnTo>
                    <a:lnTo>
                      <a:pt x="57" y="139"/>
                    </a:lnTo>
                    <a:lnTo>
                      <a:pt x="58" y="139"/>
                    </a:lnTo>
                    <a:lnTo>
                      <a:pt x="58" y="137"/>
                    </a:lnTo>
                    <a:lnTo>
                      <a:pt x="59" y="135"/>
                    </a:lnTo>
                    <a:lnTo>
                      <a:pt x="59" y="134"/>
                    </a:lnTo>
                    <a:lnTo>
                      <a:pt x="59" y="133"/>
                    </a:lnTo>
                    <a:lnTo>
                      <a:pt x="61" y="132"/>
                    </a:lnTo>
                    <a:lnTo>
                      <a:pt x="61" y="130"/>
                    </a:lnTo>
                    <a:lnTo>
                      <a:pt x="59" y="128"/>
                    </a:lnTo>
                    <a:lnTo>
                      <a:pt x="59" y="126"/>
                    </a:lnTo>
                    <a:lnTo>
                      <a:pt x="63" y="125"/>
                    </a:lnTo>
                    <a:lnTo>
                      <a:pt x="64" y="124"/>
                    </a:lnTo>
                    <a:lnTo>
                      <a:pt x="66" y="121"/>
                    </a:lnTo>
                    <a:lnTo>
                      <a:pt x="67" y="120"/>
                    </a:lnTo>
                    <a:lnTo>
                      <a:pt x="66" y="118"/>
                    </a:lnTo>
                    <a:lnTo>
                      <a:pt x="66" y="116"/>
                    </a:lnTo>
                    <a:lnTo>
                      <a:pt x="66" y="115"/>
                    </a:lnTo>
                    <a:lnTo>
                      <a:pt x="66" y="114"/>
                    </a:lnTo>
                    <a:lnTo>
                      <a:pt x="64" y="114"/>
                    </a:lnTo>
                    <a:lnTo>
                      <a:pt x="63" y="114"/>
                    </a:lnTo>
                    <a:lnTo>
                      <a:pt x="63" y="113"/>
                    </a:lnTo>
                    <a:lnTo>
                      <a:pt x="64" y="113"/>
                    </a:lnTo>
                    <a:lnTo>
                      <a:pt x="66" y="110"/>
                    </a:lnTo>
                    <a:lnTo>
                      <a:pt x="64" y="109"/>
                    </a:lnTo>
                    <a:lnTo>
                      <a:pt x="64" y="106"/>
                    </a:lnTo>
                    <a:lnTo>
                      <a:pt x="66" y="105"/>
                    </a:lnTo>
                    <a:lnTo>
                      <a:pt x="66" y="104"/>
                    </a:lnTo>
                    <a:lnTo>
                      <a:pt x="66" y="101"/>
                    </a:lnTo>
                    <a:lnTo>
                      <a:pt x="64" y="101"/>
                    </a:lnTo>
                    <a:lnTo>
                      <a:pt x="63" y="101"/>
                    </a:lnTo>
                    <a:lnTo>
                      <a:pt x="61" y="101"/>
                    </a:lnTo>
                    <a:lnTo>
                      <a:pt x="59" y="101"/>
                    </a:lnTo>
                    <a:lnTo>
                      <a:pt x="59" y="102"/>
                    </a:lnTo>
                    <a:lnTo>
                      <a:pt x="58" y="104"/>
                    </a:lnTo>
                    <a:lnTo>
                      <a:pt x="57" y="104"/>
                    </a:lnTo>
                    <a:lnTo>
                      <a:pt x="55" y="104"/>
                    </a:lnTo>
                    <a:lnTo>
                      <a:pt x="54" y="102"/>
                    </a:lnTo>
                    <a:lnTo>
                      <a:pt x="54" y="101"/>
                    </a:lnTo>
                    <a:lnTo>
                      <a:pt x="53" y="99"/>
                    </a:lnTo>
                    <a:lnTo>
                      <a:pt x="53" y="97"/>
                    </a:lnTo>
                    <a:lnTo>
                      <a:pt x="52" y="96"/>
                    </a:lnTo>
                    <a:lnTo>
                      <a:pt x="50" y="96"/>
                    </a:lnTo>
                    <a:lnTo>
                      <a:pt x="49" y="96"/>
                    </a:lnTo>
                    <a:lnTo>
                      <a:pt x="49" y="97"/>
                    </a:lnTo>
                    <a:lnTo>
                      <a:pt x="49" y="99"/>
                    </a:lnTo>
                    <a:lnTo>
                      <a:pt x="48" y="100"/>
                    </a:lnTo>
                    <a:lnTo>
                      <a:pt x="45" y="100"/>
                    </a:lnTo>
                    <a:lnTo>
                      <a:pt x="44" y="100"/>
                    </a:lnTo>
                    <a:lnTo>
                      <a:pt x="43" y="100"/>
                    </a:lnTo>
                    <a:lnTo>
                      <a:pt x="43" y="99"/>
                    </a:lnTo>
                    <a:lnTo>
                      <a:pt x="42" y="97"/>
                    </a:lnTo>
                    <a:lnTo>
                      <a:pt x="40" y="95"/>
                    </a:lnTo>
                    <a:lnTo>
                      <a:pt x="39" y="96"/>
                    </a:lnTo>
                    <a:lnTo>
                      <a:pt x="38" y="96"/>
                    </a:lnTo>
                    <a:lnTo>
                      <a:pt x="38" y="95"/>
                    </a:lnTo>
                    <a:lnTo>
                      <a:pt x="38" y="94"/>
                    </a:lnTo>
                    <a:lnTo>
                      <a:pt x="38" y="91"/>
                    </a:lnTo>
                    <a:lnTo>
                      <a:pt x="36" y="90"/>
                    </a:lnTo>
                    <a:lnTo>
                      <a:pt x="35" y="90"/>
                    </a:lnTo>
                    <a:lnTo>
                      <a:pt x="35" y="88"/>
                    </a:lnTo>
                    <a:lnTo>
                      <a:pt x="34" y="88"/>
                    </a:lnTo>
                    <a:lnTo>
                      <a:pt x="34" y="87"/>
                    </a:lnTo>
                    <a:lnTo>
                      <a:pt x="33" y="90"/>
                    </a:lnTo>
                    <a:lnTo>
                      <a:pt x="33" y="91"/>
                    </a:lnTo>
                    <a:lnTo>
                      <a:pt x="30" y="94"/>
                    </a:lnTo>
                    <a:lnTo>
                      <a:pt x="29" y="94"/>
                    </a:lnTo>
                    <a:lnTo>
                      <a:pt x="28" y="95"/>
                    </a:lnTo>
                    <a:lnTo>
                      <a:pt x="26" y="96"/>
                    </a:lnTo>
                    <a:lnTo>
                      <a:pt x="25" y="96"/>
                    </a:lnTo>
                    <a:lnTo>
                      <a:pt x="25" y="95"/>
                    </a:lnTo>
                    <a:lnTo>
                      <a:pt x="25" y="94"/>
                    </a:lnTo>
                    <a:lnTo>
                      <a:pt x="25" y="91"/>
                    </a:lnTo>
                    <a:lnTo>
                      <a:pt x="25" y="90"/>
                    </a:lnTo>
                    <a:lnTo>
                      <a:pt x="24" y="90"/>
                    </a:lnTo>
                    <a:lnTo>
                      <a:pt x="22" y="90"/>
                    </a:lnTo>
                    <a:lnTo>
                      <a:pt x="22" y="88"/>
                    </a:lnTo>
                    <a:lnTo>
                      <a:pt x="22" y="87"/>
                    </a:lnTo>
                    <a:lnTo>
                      <a:pt x="22" y="86"/>
                    </a:lnTo>
                    <a:lnTo>
                      <a:pt x="22" y="85"/>
                    </a:lnTo>
                    <a:lnTo>
                      <a:pt x="21" y="83"/>
                    </a:lnTo>
                    <a:lnTo>
                      <a:pt x="20" y="83"/>
                    </a:lnTo>
                    <a:lnTo>
                      <a:pt x="19" y="83"/>
                    </a:lnTo>
                    <a:lnTo>
                      <a:pt x="19" y="82"/>
                    </a:lnTo>
                    <a:lnTo>
                      <a:pt x="17" y="81"/>
                    </a:lnTo>
                    <a:lnTo>
                      <a:pt x="17" y="80"/>
                    </a:lnTo>
                    <a:lnTo>
                      <a:pt x="15" y="77"/>
                    </a:lnTo>
                    <a:lnTo>
                      <a:pt x="14" y="77"/>
                    </a:lnTo>
                    <a:lnTo>
                      <a:pt x="12" y="76"/>
                    </a:lnTo>
                    <a:lnTo>
                      <a:pt x="11" y="76"/>
                    </a:lnTo>
                    <a:lnTo>
                      <a:pt x="10" y="76"/>
                    </a:lnTo>
                    <a:lnTo>
                      <a:pt x="9" y="76"/>
                    </a:lnTo>
                    <a:lnTo>
                      <a:pt x="7" y="76"/>
                    </a:lnTo>
                    <a:lnTo>
                      <a:pt x="6" y="76"/>
                    </a:lnTo>
                    <a:lnTo>
                      <a:pt x="6" y="77"/>
                    </a:lnTo>
                    <a:lnTo>
                      <a:pt x="5" y="80"/>
                    </a:lnTo>
                    <a:lnTo>
                      <a:pt x="3" y="80"/>
                    </a:lnTo>
                    <a:lnTo>
                      <a:pt x="1" y="77"/>
                    </a:lnTo>
                    <a:lnTo>
                      <a:pt x="0" y="76"/>
                    </a:lnTo>
                    <a:lnTo>
                      <a:pt x="0" y="73"/>
                    </a:lnTo>
                    <a:lnTo>
                      <a:pt x="0" y="72"/>
                    </a:lnTo>
                    <a:lnTo>
                      <a:pt x="0" y="71"/>
                    </a:lnTo>
                    <a:lnTo>
                      <a:pt x="0" y="69"/>
                    </a:lnTo>
                    <a:lnTo>
                      <a:pt x="0" y="67"/>
                    </a:lnTo>
                    <a:lnTo>
                      <a:pt x="1" y="66"/>
                    </a:lnTo>
                    <a:lnTo>
                      <a:pt x="1" y="64"/>
                    </a:lnTo>
                    <a:lnTo>
                      <a:pt x="3" y="64"/>
                    </a:lnTo>
                    <a:lnTo>
                      <a:pt x="6" y="64"/>
                    </a:lnTo>
                    <a:lnTo>
                      <a:pt x="7" y="64"/>
                    </a:lnTo>
                    <a:lnTo>
                      <a:pt x="9" y="64"/>
                    </a:lnTo>
                    <a:lnTo>
                      <a:pt x="9" y="61"/>
                    </a:lnTo>
                    <a:lnTo>
                      <a:pt x="9" y="59"/>
                    </a:lnTo>
                    <a:lnTo>
                      <a:pt x="9" y="58"/>
                    </a:lnTo>
                    <a:lnTo>
                      <a:pt x="10" y="58"/>
                    </a:lnTo>
                    <a:lnTo>
                      <a:pt x="12" y="58"/>
                    </a:lnTo>
                    <a:lnTo>
                      <a:pt x="14" y="59"/>
                    </a:lnTo>
                    <a:lnTo>
                      <a:pt x="17" y="59"/>
                    </a:lnTo>
                    <a:lnTo>
                      <a:pt x="17" y="58"/>
                    </a:lnTo>
                    <a:lnTo>
                      <a:pt x="14" y="56"/>
                    </a:lnTo>
                    <a:lnTo>
                      <a:pt x="14" y="54"/>
                    </a:lnTo>
                    <a:lnTo>
                      <a:pt x="11" y="52"/>
                    </a:lnTo>
                    <a:lnTo>
                      <a:pt x="11" y="50"/>
                    </a:lnTo>
                    <a:lnTo>
                      <a:pt x="10" y="47"/>
                    </a:lnTo>
                    <a:lnTo>
                      <a:pt x="9" y="47"/>
                    </a:lnTo>
                    <a:lnTo>
                      <a:pt x="7" y="45"/>
                    </a:lnTo>
                    <a:lnTo>
                      <a:pt x="7" y="43"/>
                    </a:lnTo>
                    <a:lnTo>
                      <a:pt x="9" y="42"/>
                    </a:lnTo>
                    <a:lnTo>
                      <a:pt x="11" y="43"/>
                    </a:lnTo>
                    <a:lnTo>
                      <a:pt x="14" y="43"/>
                    </a:lnTo>
                    <a:lnTo>
                      <a:pt x="15" y="43"/>
                    </a:lnTo>
                    <a:lnTo>
                      <a:pt x="17" y="43"/>
                    </a:lnTo>
                    <a:lnTo>
                      <a:pt x="17" y="40"/>
                    </a:lnTo>
                    <a:lnTo>
                      <a:pt x="17" y="39"/>
                    </a:lnTo>
                    <a:lnTo>
                      <a:pt x="15" y="38"/>
                    </a:lnTo>
                    <a:lnTo>
                      <a:pt x="15" y="36"/>
                    </a:lnTo>
                    <a:lnTo>
                      <a:pt x="17" y="36"/>
                    </a:lnTo>
                    <a:lnTo>
                      <a:pt x="20" y="36"/>
                    </a:lnTo>
                    <a:lnTo>
                      <a:pt x="22" y="36"/>
                    </a:lnTo>
                    <a:lnTo>
                      <a:pt x="25" y="36"/>
                    </a:lnTo>
                    <a:lnTo>
                      <a:pt x="25" y="35"/>
                    </a:lnTo>
                    <a:lnTo>
                      <a:pt x="26" y="35"/>
                    </a:lnTo>
                    <a:lnTo>
                      <a:pt x="25" y="34"/>
                    </a:lnTo>
                    <a:lnTo>
                      <a:pt x="25" y="31"/>
                    </a:lnTo>
                    <a:lnTo>
                      <a:pt x="25" y="30"/>
                    </a:lnTo>
                    <a:lnTo>
                      <a:pt x="26" y="30"/>
                    </a:lnTo>
                    <a:lnTo>
                      <a:pt x="28" y="30"/>
                    </a:lnTo>
                    <a:lnTo>
                      <a:pt x="29" y="30"/>
                    </a:lnTo>
                    <a:lnTo>
                      <a:pt x="29" y="31"/>
                    </a:lnTo>
                    <a:lnTo>
                      <a:pt x="33" y="31"/>
                    </a:lnTo>
                    <a:lnTo>
                      <a:pt x="34" y="31"/>
                    </a:lnTo>
                    <a:lnTo>
                      <a:pt x="35" y="29"/>
                    </a:lnTo>
                    <a:lnTo>
                      <a:pt x="35" y="26"/>
                    </a:lnTo>
                    <a:lnTo>
                      <a:pt x="34" y="26"/>
                    </a:lnTo>
                    <a:lnTo>
                      <a:pt x="34" y="24"/>
                    </a:lnTo>
                    <a:lnTo>
                      <a:pt x="34" y="23"/>
                    </a:lnTo>
                    <a:lnTo>
                      <a:pt x="35" y="21"/>
                    </a:lnTo>
                    <a:lnTo>
                      <a:pt x="36" y="20"/>
                    </a:lnTo>
                    <a:lnTo>
                      <a:pt x="38" y="17"/>
                    </a:lnTo>
                    <a:lnTo>
                      <a:pt x="39" y="16"/>
                    </a:lnTo>
                    <a:lnTo>
                      <a:pt x="40" y="15"/>
                    </a:lnTo>
                    <a:lnTo>
                      <a:pt x="40" y="14"/>
                    </a:lnTo>
                    <a:lnTo>
                      <a:pt x="42" y="14"/>
                    </a:lnTo>
                    <a:lnTo>
                      <a:pt x="40" y="12"/>
                    </a:lnTo>
                    <a:lnTo>
                      <a:pt x="40" y="10"/>
                    </a:lnTo>
                    <a:lnTo>
                      <a:pt x="40" y="9"/>
                    </a:lnTo>
                    <a:lnTo>
                      <a:pt x="42" y="7"/>
                    </a:lnTo>
                    <a:lnTo>
                      <a:pt x="43" y="7"/>
                    </a:lnTo>
                    <a:lnTo>
                      <a:pt x="43" y="6"/>
                    </a:lnTo>
                    <a:lnTo>
                      <a:pt x="45" y="1"/>
                    </a:lnTo>
                    <a:lnTo>
                      <a:pt x="49" y="1"/>
                    </a:lnTo>
                    <a:lnTo>
                      <a:pt x="50" y="1"/>
                    </a:lnTo>
                    <a:lnTo>
                      <a:pt x="52" y="0"/>
                    </a:lnTo>
                    <a:lnTo>
                      <a:pt x="53" y="0"/>
                    </a:lnTo>
                    <a:lnTo>
                      <a:pt x="54" y="0"/>
                    </a:lnTo>
                    <a:lnTo>
                      <a:pt x="55" y="0"/>
                    </a:lnTo>
                    <a:lnTo>
                      <a:pt x="57" y="1"/>
                    </a:lnTo>
                    <a:lnTo>
                      <a:pt x="57" y="2"/>
                    </a:lnTo>
                    <a:lnTo>
                      <a:pt x="58" y="2"/>
                    </a:lnTo>
                    <a:lnTo>
                      <a:pt x="58" y="5"/>
                    </a:lnTo>
                    <a:lnTo>
                      <a:pt x="59" y="6"/>
                    </a:lnTo>
                    <a:lnTo>
                      <a:pt x="59" y="7"/>
                    </a:lnTo>
                    <a:lnTo>
                      <a:pt x="59" y="9"/>
                    </a:lnTo>
                    <a:lnTo>
                      <a:pt x="59" y="10"/>
                    </a:lnTo>
                    <a:lnTo>
                      <a:pt x="59" y="11"/>
                    </a:lnTo>
                    <a:lnTo>
                      <a:pt x="61" y="11"/>
                    </a:lnTo>
                    <a:lnTo>
                      <a:pt x="63" y="11"/>
                    </a:lnTo>
                    <a:lnTo>
                      <a:pt x="64" y="10"/>
                    </a:lnTo>
                    <a:lnTo>
                      <a:pt x="66" y="10"/>
                    </a:lnTo>
                    <a:lnTo>
                      <a:pt x="67" y="10"/>
                    </a:lnTo>
                    <a:lnTo>
                      <a:pt x="68" y="10"/>
                    </a:lnTo>
                    <a:lnTo>
                      <a:pt x="68" y="11"/>
                    </a:lnTo>
                    <a:lnTo>
                      <a:pt x="68" y="12"/>
                    </a:lnTo>
                    <a:lnTo>
                      <a:pt x="69" y="12"/>
                    </a:lnTo>
                    <a:lnTo>
                      <a:pt x="71" y="12"/>
                    </a:lnTo>
                    <a:lnTo>
                      <a:pt x="73" y="12"/>
                    </a:lnTo>
                    <a:lnTo>
                      <a:pt x="74" y="12"/>
                    </a:lnTo>
                    <a:lnTo>
                      <a:pt x="77" y="12"/>
                    </a:lnTo>
                    <a:lnTo>
                      <a:pt x="78" y="12"/>
                    </a:lnTo>
                    <a:lnTo>
                      <a:pt x="81" y="12"/>
                    </a:lnTo>
                    <a:lnTo>
                      <a:pt x="81" y="14"/>
                    </a:lnTo>
                    <a:lnTo>
                      <a:pt x="81" y="15"/>
                    </a:lnTo>
                    <a:lnTo>
                      <a:pt x="82" y="15"/>
                    </a:lnTo>
                    <a:lnTo>
                      <a:pt x="83" y="16"/>
                    </a:lnTo>
                    <a:lnTo>
                      <a:pt x="85" y="17"/>
                    </a:lnTo>
                    <a:lnTo>
                      <a:pt x="86" y="16"/>
                    </a:lnTo>
                    <a:lnTo>
                      <a:pt x="86" y="15"/>
                    </a:lnTo>
                    <a:lnTo>
                      <a:pt x="86" y="14"/>
                    </a:lnTo>
                    <a:lnTo>
                      <a:pt x="87" y="14"/>
                    </a:lnTo>
                    <a:lnTo>
                      <a:pt x="88" y="12"/>
                    </a:lnTo>
                    <a:lnTo>
                      <a:pt x="90" y="12"/>
                    </a:lnTo>
                    <a:lnTo>
                      <a:pt x="90" y="14"/>
                    </a:lnTo>
                    <a:lnTo>
                      <a:pt x="92" y="14"/>
                    </a:lnTo>
                    <a:lnTo>
                      <a:pt x="92" y="15"/>
                    </a:lnTo>
                    <a:lnTo>
                      <a:pt x="93" y="16"/>
                    </a:lnTo>
                    <a:lnTo>
                      <a:pt x="93" y="17"/>
                    </a:lnTo>
                    <a:lnTo>
                      <a:pt x="93" y="21"/>
                    </a:lnTo>
                    <a:lnTo>
                      <a:pt x="95" y="23"/>
                    </a:lnTo>
                    <a:lnTo>
                      <a:pt x="95" y="24"/>
                    </a:lnTo>
                    <a:lnTo>
                      <a:pt x="95" y="26"/>
                    </a:lnTo>
                    <a:lnTo>
                      <a:pt x="95" y="28"/>
                    </a:lnTo>
                    <a:lnTo>
                      <a:pt x="96" y="30"/>
                    </a:lnTo>
                    <a:lnTo>
                      <a:pt x="97" y="31"/>
                    </a:lnTo>
                    <a:lnTo>
                      <a:pt x="99" y="34"/>
                    </a:lnTo>
                    <a:lnTo>
                      <a:pt x="101" y="34"/>
                    </a:lnTo>
                    <a:lnTo>
                      <a:pt x="102" y="35"/>
                    </a:lnTo>
                    <a:lnTo>
                      <a:pt x="107" y="36"/>
                    </a:lnTo>
                    <a:lnTo>
                      <a:pt x="109" y="36"/>
                    </a:lnTo>
                    <a:lnTo>
                      <a:pt x="110" y="38"/>
                    </a:lnTo>
                    <a:lnTo>
                      <a:pt x="111" y="38"/>
                    </a:lnTo>
                    <a:lnTo>
                      <a:pt x="112" y="38"/>
                    </a:lnTo>
                    <a:lnTo>
                      <a:pt x="115" y="38"/>
                    </a:lnTo>
                    <a:lnTo>
                      <a:pt x="116" y="38"/>
                    </a:lnTo>
                    <a:lnTo>
                      <a:pt x="118" y="39"/>
                    </a:lnTo>
                    <a:lnTo>
                      <a:pt x="118" y="40"/>
                    </a:lnTo>
                    <a:lnTo>
                      <a:pt x="118" y="42"/>
                    </a:lnTo>
                    <a:lnTo>
                      <a:pt x="118" y="43"/>
                    </a:lnTo>
                    <a:lnTo>
                      <a:pt x="121" y="43"/>
                    </a:lnTo>
                    <a:lnTo>
                      <a:pt x="123" y="42"/>
                    </a:lnTo>
                    <a:lnTo>
                      <a:pt x="125" y="42"/>
                    </a:lnTo>
                    <a:lnTo>
                      <a:pt x="128" y="42"/>
                    </a:lnTo>
                    <a:lnTo>
                      <a:pt x="130" y="40"/>
                    </a:lnTo>
                    <a:lnTo>
                      <a:pt x="133" y="40"/>
                    </a:lnTo>
                    <a:lnTo>
                      <a:pt x="134" y="40"/>
                    </a:lnTo>
                    <a:lnTo>
                      <a:pt x="139" y="40"/>
                    </a:lnTo>
                    <a:lnTo>
                      <a:pt x="140" y="39"/>
                    </a:lnTo>
                    <a:lnTo>
                      <a:pt x="144" y="39"/>
                    </a:lnTo>
                    <a:lnTo>
                      <a:pt x="147" y="39"/>
                    </a:lnTo>
                    <a:lnTo>
                      <a:pt x="149" y="39"/>
                    </a:lnTo>
                    <a:lnTo>
                      <a:pt x="153" y="39"/>
                    </a:lnTo>
                    <a:lnTo>
                      <a:pt x="154" y="38"/>
                    </a:lnTo>
                    <a:lnTo>
                      <a:pt x="156" y="36"/>
                    </a:lnTo>
                    <a:lnTo>
                      <a:pt x="158" y="36"/>
                    </a:lnTo>
                    <a:lnTo>
                      <a:pt x="159" y="35"/>
                    </a:lnTo>
                    <a:lnTo>
                      <a:pt x="161" y="35"/>
                    </a:lnTo>
                    <a:lnTo>
                      <a:pt x="162" y="35"/>
                    </a:lnTo>
                    <a:lnTo>
                      <a:pt x="163" y="36"/>
                    </a:lnTo>
                    <a:lnTo>
                      <a:pt x="167" y="39"/>
                    </a:lnTo>
                    <a:lnTo>
                      <a:pt x="170" y="43"/>
                    </a:lnTo>
                    <a:lnTo>
                      <a:pt x="172" y="44"/>
                    </a:lnTo>
                    <a:lnTo>
                      <a:pt x="176" y="47"/>
                    </a:lnTo>
                    <a:lnTo>
                      <a:pt x="177" y="49"/>
                    </a:lnTo>
                    <a:lnTo>
                      <a:pt x="183" y="50"/>
                    </a:lnTo>
                    <a:lnTo>
                      <a:pt x="189" y="49"/>
                    </a:lnTo>
                    <a:lnTo>
                      <a:pt x="194" y="45"/>
                    </a:lnTo>
                    <a:lnTo>
                      <a:pt x="199" y="45"/>
                    </a:lnTo>
                    <a:lnTo>
                      <a:pt x="202" y="50"/>
                    </a:lnTo>
                    <a:lnTo>
                      <a:pt x="205" y="49"/>
                    </a:lnTo>
                    <a:lnTo>
                      <a:pt x="205" y="47"/>
                    </a:lnTo>
                    <a:lnTo>
                      <a:pt x="206" y="47"/>
                    </a:lnTo>
                    <a:lnTo>
                      <a:pt x="208" y="45"/>
                    </a:lnTo>
                    <a:lnTo>
                      <a:pt x="213" y="47"/>
                    </a:lnTo>
                    <a:lnTo>
                      <a:pt x="214" y="52"/>
                    </a:lnTo>
                    <a:lnTo>
                      <a:pt x="224" y="53"/>
                    </a:lnTo>
                    <a:lnTo>
                      <a:pt x="229" y="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1" name="Freeform 261">
                <a:extLst>
                  <a:ext uri="{FF2B5EF4-FFF2-40B4-BE49-F238E27FC236}">
                    <a16:creationId xmlns:a16="http://schemas.microsoft.com/office/drawing/2014/main" id="{013BE889-E92F-49B0-BA5A-65F84632F3E7}"/>
                  </a:ext>
                </a:extLst>
              </p:cNvPr>
              <p:cNvSpPr>
                <a:spLocks/>
              </p:cNvSpPr>
              <p:nvPr/>
            </p:nvSpPr>
            <p:spPr bwMode="auto">
              <a:xfrm>
                <a:off x="6196013" y="3268663"/>
                <a:ext cx="738187" cy="798513"/>
              </a:xfrm>
              <a:custGeom>
                <a:avLst/>
                <a:gdLst>
                  <a:gd name="T0" fmla="*/ 231 w 465"/>
                  <a:gd name="T1" fmla="*/ 456 h 503"/>
                  <a:gd name="T2" fmla="*/ 247 w 465"/>
                  <a:gd name="T3" fmla="*/ 461 h 503"/>
                  <a:gd name="T4" fmla="*/ 258 w 465"/>
                  <a:gd name="T5" fmla="*/ 467 h 503"/>
                  <a:gd name="T6" fmla="*/ 277 w 465"/>
                  <a:gd name="T7" fmla="*/ 484 h 503"/>
                  <a:gd name="T8" fmla="*/ 304 w 465"/>
                  <a:gd name="T9" fmla="*/ 486 h 503"/>
                  <a:gd name="T10" fmla="*/ 335 w 465"/>
                  <a:gd name="T11" fmla="*/ 489 h 503"/>
                  <a:gd name="T12" fmla="*/ 379 w 465"/>
                  <a:gd name="T13" fmla="*/ 498 h 503"/>
                  <a:gd name="T14" fmla="*/ 427 w 465"/>
                  <a:gd name="T15" fmla="*/ 502 h 503"/>
                  <a:gd name="T16" fmla="*/ 459 w 465"/>
                  <a:gd name="T17" fmla="*/ 488 h 503"/>
                  <a:gd name="T18" fmla="*/ 446 w 465"/>
                  <a:gd name="T19" fmla="*/ 455 h 503"/>
                  <a:gd name="T20" fmla="*/ 437 w 465"/>
                  <a:gd name="T21" fmla="*/ 420 h 503"/>
                  <a:gd name="T22" fmla="*/ 436 w 465"/>
                  <a:gd name="T23" fmla="*/ 367 h 503"/>
                  <a:gd name="T24" fmla="*/ 423 w 465"/>
                  <a:gd name="T25" fmla="*/ 341 h 503"/>
                  <a:gd name="T26" fmla="*/ 418 w 465"/>
                  <a:gd name="T27" fmla="*/ 323 h 503"/>
                  <a:gd name="T28" fmla="*/ 431 w 465"/>
                  <a:gd name="T29" fmla="*/ 290 h 503"/>
                  <a:gd name="T30" fmla="*/ 411 w 465"/>
                  <a:gd name="T31" fmla="*/ 284 h 503"/>
                  <a:gd name="T32" fmla="*/ 405 w 465"/>
                  <a:gd name="T33" fmla="*/ 258 h 503"/>
                  <a:gd name="T34" fmla="*/ 388 w 465"/>
                  <a:gd name="T35" fmla="*/ 221 h 503"/>
                  <a:gd name="T36" fmla="*/ 371 w 465"/>
                  <a:gd name="T37" fmla="*/ 199 h 503"/>
                  <a:gd name="T38" fmla="*/ 355 w 465"/>
                  <a:gd name="T39" fmla="*/ 183 h 503"/>
                  <a:gd name="T40" fmla="*/ 356 w 465"/>
                  <a:gd name="T41" fmla="*/ 166 h 503"/>
                  <a:gd name="T42" fmla="*/ 340 w 465"/>
                  <a:gd name="T43" fmla="*/ 140 h 503"/>
                  <a:gd name="T44" fmla="*/ 329 w 465"/>
                  <a:gd name="T45" fmla="*/ 119 h 503"/>
                  <a:gd name="T46" fmla="*/ 323 w 465"/>
                  <a:gd name="T47" fmla="*/ 83 h 503"/>
                  <a:gd name="T48" fmla="*/ 305 w 465"/>
                  <a:gd name="T49" fmla="*/ 76 h 503"/>
                  <a:gd name="T50" fmla="*/ 293 w 465"/>
                  <a:gd name="T51" fmla="*/ 59 h 503"/>
                  <a:gd name="T52" fmla="*/ 280 w 465"/>
                  <a:gd name="T53" fmla="*/ 52 h 503"/>
                  <a:gd name="T54" fmla="*/ 275 w 465"/>
                  <a:gd name="T55" fmla="*/ 42 h 503"/>
                  <a:gd name="T56" fmla="*/ 270 w 465"/>
                  <a:gd name="T57" fmla="*/ 26 h 503"/>
                  <a:gd name="T58" fmla="*/ 253 w 465"/>
                  <a:gd name="T59" fmla="*/ 21 h 503"/>
                  <a:gd name="T60" fmla="*/ 252 w 465"/>
                  <a:gd name="T61" fmla="*/ 2 h 503"/>
                  <a:gd name="T62" fmla="*/ 228 w 465"/>
                  <a:gd name="T63" fmla="*/ 5 h 503"/>
                  <a:gd name="T64" fmla="*/ 204 w 465"/>
                  <a:gd name="T65" fmla="*/ 14 h 503"/>
                  <a:gd name="T66" fmla="*/ 175 w 465"/>
                  <a:gd name="T67" fmla="*/ 21 h 503"/>
                  <a:gd name="T68" fmla="*/ 158 w 465"/>
                  <a:gd name="T69" fmla="*/ 39 h 503"/>
                  <a:gd name="T70" fmla="*/ 142 w 465"/>
                  <a:gd name="T71" fmla="*/ 53 h 503"/>
                  <a:gd name="T72" fmla="*/ 114 w 465"/>
                  <a:gd name="T73" fmla="*/ 43 h 503"/>
                  <a:gd name="T74" fmla="*/ 90 w 465"/>
                  <a:gd name="T75" fmla="*/ 45 h 503"/>
                  <a:gd name="T76" fmla="*/ 94 w 465"/>
                  <a:gd name="T77" fmla="*/ 75 h 503"/>
                  <a:gd name="T78" fmla="*/ 68 w 465"/>
                  <a:gd name="T79" fmla="*/ 80 h 503"/>
                  <a:gd name="T80" fmla="*/ 32 w 465"/>
                  <a:gd name="T81" fmla="*/ 81 h 503"/>
                  <a:gd name="T82" fmla="*/ 8 w 465"/>
                  <a:gd name="T83" fmla="*/ 101 h 503"/>
                  <a:gd name="T84" fmla="*/ 21 w 465"/>
                  <a:gd name="T85" fmla="*/ 133 h 503"/>
                  <a:gd name="T86" fmla="*/ 13 w 465"/>
                  <a:gd name="T87" fmla="*/ 156 h 503"/>
                  <a:gd name="T88" fmla="*/ 39 w 465"/>
                  <a:gd name="T89" fmla="*/ 172 h 503"/>
                  <a:gd name="T90" fmla="*/ 49 w 465"/>
                  <a:gd name="T91" fmla="*/ 202 h 503"/>
                  <a:gd name="T92" fmla="*/ 49 w 465"/>
                  <a:gd name="T93" fmla="*/ 235 h 503"/>
                  <a:gd name="T94" fmla="*/ 70 w 465"/>
                  <a:gd name="T95" fmla="*/ 259 h 503"/>
                  <a:gd name="T96" fmla="*/ 80 w 465"/>
                  <a:gd name="T97" fmla="*/ 258 h 503"/>
                  <a:gd name="T98" fmla="*/ 91 w 465"/>
                  <a:gd name="T99" fmla="*/ 238 h 503"/>
                  <a:gd name="T100" fmla="*/ 115 w 465"/>
                  <a:gd name="T101" fmla="*/ 237 h 503"/>
                  <a:gd name="T102" fmla="*/ 138 w 465"/>
                  <a:gd name="T103" fmla="*/ 220 h 503"/>
                  <a:gd name="T104" fmla="*/ 156 w 465"/>
                  <a:gd name="T105" fmla="*/ 234 h 503"/>
                  <a:gd name="T106" fmla="*/ 163 w 465"/>
                  <a:gd name="T107" fmla="*/ 262 h 503"/>
                  <a:gd name="T108" fmla="*/ 182 w 465"/>
                  <a:gd name="T109" fmla="*/ 277 h 503"/>
                  <a:gd name="T110" fmla="*/ 193 w 465"/>
                  <a:gd name="T111" fmla="*/ 304 h 503"/>
                  <a:gd name="T112" fmla="*/ 215 w 465"/>
                  <a:gd name="T113" fmla="*/ 322 h 503"/>
                  <a:gd name="T114" fmla="*/ 226 w 465"/>
                  <a:gd name="T115" fmla="*/ 342 h 503"/>
                  <a:gd name="T116" fmla="*/ 242 w 465"/>
                  <a:gd name="T117" fmla="*/ 365 h 503"/>
                  <a:gd name="T118" fmla="*/ 246 w 465"/>
                  <a:gd name="T119" fmla="*/ 391 h 503"/>
                  <a:gd name="T120" fmla="*/ 234 w 465"/>
                  <a:gd name="T121" fmla="*/ 415 h 503"/>
                  <a:gd name="T122" fmla="*/ 234 w 465"/>
                  <a:gd name="T123" fmla="*/ 44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503">
                    <a:moveTo>
                      <a:pt x="220" y="446"/>
                    </a:moveTo>
                    <a:lnTo>
                      <a:pt x="222" y="447"/>
                    </a:lnTo>
                    <a:lnTo>
                      <a:pt x="222" y="448"/>
                    </a:lnTo>
                    <a:lnTo>
                      <a:pt x="223" y="448"/>
                    </a:lnTo>
                    <a:lnTo>
                      <a:pt x="223" y="451"/>
                    </a:lnTo>
                    <a:lnTo>
                      <a:pt x="224" y="452"/>
                    </a:lnTo>
                    <a:lnTo>
                      <a:pt x="224" y="453"/>
                    </a:lnTo>
                    <a:lnTo>
                      <a:pt x="224" y="455"/>
                    </a:lnTo>
                    <a:lnTo>
                      <a:pt x="224" y="456"/>
                    </a:lnTo>
                    <a:lnTo>
                      <a:pt x="224" y="457"/>
                    </a:lnTo>
                    <a:lnTo>
                      <a:pt x="226" y="457"/>
                    </a:lnTo>
                    <a:lnTo>
                      <a:pt x="228" y="457"/>
                    </a:lnTo>
                    <a:lnTo>
                      <a:pt x="229" y="456"/>
                    </a:lnTo>
                    <a:lnTo>
                      <a:pt x="231" y="456"/>
                    </a:lnTo>
                    <a:lnTo>
                      <a:pt x="232" y="456"/>
                    </a:lnTo>
                    <a:lnTo>
                      <a:pt x="233" y="456"/>
                    </a:lnTo>
                    <a:lnTo>
                      <a:pt x="233" y="457"/>
                    </a:lnTo>
                    <a:lnTo>
                      <a:pt x="233" y="458"/>
                    </a:lnTo>
                    <a:lnTo>
                      <a:pt x="234" y="458"/>
                    </a:lnTo>
                    <a:lnTo>
                      <a:pt x="236" y="458"/>
                    </a:lnTo>
                    <a:lnTo>
                      <a:pt x="238" y="458"/>
                    </a:lnTo>
                    <a:lnTo>
                      <a:pt x="239" y="458"/>
                    </a:lnTo>
                    <a:lnTo>
                      <a:pt x="242" y="458"/>
                    </a:lnTo>
                    <a:lnTo>
                      <a:pt x="243" y="458"/>
                    </a:lnTo>
                    <a:lnTo>
                      <a:pt x="246" y="458"/>
                    </a:lnTo>
                    <a:lnTo>
                      <a:pt x="246" y="460"/>
                    </a:lnTo>
                    <a:lnTo>
                      <a:pt x="246" y="461"/>
                    </a:lnTo>
                    <a:lnTo>
                      <a:pt x="247" y="461"/>
                    </a:lnTo>
                    <a:lnTo>
                      <a:pt x="248" y="462"/>
                    </a:lnTo>
                    <a:lnTo>
                      <a:pt x="250" y="463"/>
                    </a:lnTo>
                    <a:lnTo>
                      <a:pt x="251" y="462"/>
                    </a:lnTo>
                    <a:lnTo>
                      <a:pt x="251" y="461"/>
                    </a:lnTo>
                    <a:lnTo>
                      <a:pt x="251" y="460"/>
                    </a:lnTo>
                    <a:lnTo>
                      <a:pt x="252" y="460"/>
                    </a:lnTo>
                    <a:lnTo>
                      <a:pt x="253" y="458"/>
                    </a:lnTo>
                    <a:lnTo>
                      <a:pt x="255" y="458"/>
                    </a:lnTo>
                    <a:lnTo>
                      <a:pt x="255" y="460"/>
                    </a:lnTo>
                    <a:lnTo>
                      <a:pt x="257" y="460"/>
                    </a:lnTo>
                    <a:lnTo>
                      <a:pt x="257" y="461"/>
                    </a:lnTo>
                    <a:lnTo>
                      <a:pt x="258" y="462"/>
                    </a:lnTo>
                    <a:lnTo>
                      <a:pt x="258" y="463"/>
                    </a:lnTo>
                    <a:lnTo>
                      <a:pt x="258" y="467"/>
                    </a:lnTo>
                    <a:lnTo>
                      <a:pt x="260" y="469"/>
                    </a:lnTo>
                    <a:lnTo>
                      <a:pt x="260" y="470"/>
                    </a:lnTo>
                    <a:lnTo>
                      <a:pt x="260" y="472"/>
                    </a:lnTo>
                    <a:lnTo>
                      <a:pt x="260" y="474"/>
                    </a:lnTo>
                    <a:lnTo>
                      <a:pt x="261" y="476"/>
                    </a:lnTo>
                    <a:lnTo>
                      <a:pt x="262" y="477"/>
                    </a:lnTo>
                    <a:lnTo>
                      <a:pt x="264" y="480"/>
                    </a:lnTo>
                    <a:lnTo>
                      <a:pt x="266" y="480"/>
                    </a:lnTo>
                    <a:lnTo>
                      <a:pt x="267" y="481"/>
                    </a:lnTo>
                    <a:lnTo>
                      <a:pt x="272" y="482"/>
                    </a:lnTo>
                    <a:lnTo>
                      <a:pt x="274" y="482"/>
                    </a:lnTo>
                    <a:lnTo>
                      <a:pt x="275" y="484"/>
                    </a:lnTo>
                    <a:lnTo>
                      <a:pt x="276" y="484"/>
                    </a:lnTo>
                    <a:lnTo>
                      <a:pt x="277" y="484"/>
                    </a:lnTo>
                    <a:lnTo>
                      <a:pt x="280" y="484"/>
                    </a:lnTo>
                    <a:lnTo>
                      <a:pt x="281" y="484"/>
                    </a:lnTo>
                    <a:lnTo>
                      <a:pt x="283" y="485"/>
                    </a:lnTo>
                    <a:lnTo>
                      <a:pt x="283" y="486"/>
                    </a:lnTo>
                    <a:lnTo>
                      <a:pt x="283" y="488"/>
                    </a:lnTo>
                    <a:lnTo>
                      <a:pt x="283" y="489"/>
                    </a:lnTo>
                    <a:lnTo>
                      <a:pt x="286" y="489"/>
                    </a:lnTo>
                    <a:lnTo>
                      <a:pt x="288" y="488"/>
                    </a:lnTo>
                    <a:lnTo>
                      <a:pt x="290" y="488"/>
                    </a:lnTo>
                    <a:lnTo>
                      <a:pt x="293" y="488"/>
                    </a:lnTo>
                    <a:lnTo>
                      <a:pt x="295" y="486"/>
                    </a:lnTo>
                    <a:lnTo>
                      <a:pt x="298" y="486"/>
                    </a:lnTo>
                    <a:lnTo>
                      <a:pt x="299" y="486"/>
                    </a:lnTo>
                    <a:lnTo>
                      <a:pt x="304" y="486"/>
                    </a:lnTo>
                    <a:lnTo>
                      <a:pt x="305" y="485"/>
                    </a:lnTo>
                    <a:lnTo>
                      <a:pt x="309" y="485"/>
                    </a:lnTo>
                    <a:lnTo>
                      <a:pt x="312" y="485"/>
                    </a:lnTo>
                    <a:lnTo>
                      <a:pt x="314" y="485"/>
                    </a:lnTo>
                    <a:lnTo>
                      <a:pt x="318" y="485"/>
                    </a:lnTo>
                    <a:lnTo>
                      <a:pt x="319" y="484"/>
                    </a:lnTo>
                    <a:lnTo>
                      <a:pt x="321" y="482"/>
                    </a:lnTo>
                    <a:lnTo>
                      <a:pt x="323" y="482"/>
                    </a:lnTo>
                    <a:lnTo>
                      <a:pt x="324" y="481"/>
                    </a:lnTo>
                    <a:lnTo>
                      <a:pt x="326" y="481"/>
                    </a:lnTo>
                    <a:lnTo>
                      <a:pt x="327" y="481"/>
                    </a:lnTo>
                    <a:lnTo>
                      <a:pt x="328" y="482"/>
                    </a:lnTo>
                    <a:lnTo>
                      <a:pt x="332" y="485"/>
                    </a:lnTo>
                    <a:lnTo>
                      <a:pt x="335" y="489"/>
                    </a:lnTo>
                    <a:lnTo>
                      <a:pt x="337" y="490"/>
                    </a:lnTo>
                    <a:lnTo>
                      <a:pt x="341" y="493"/>
                    </a:lnTo>
                    <a:lnTo>
                      <a:pt x="342" y="495"/>
                    </a:lnTo>
                    <a:lnTo>
                      <a:pt x="348" y="496"/>
                    </a:lnTo>
                    <a:lnTo>
                      <a:pt x="354" y="495"/>
                    </a:lnTo>
                    <a:lnTo>
                      <a:pt x="359" y="491"/>
                    </a:lnTo>
                    <a:lnTo>
                      <a:pt x="364" y="491"/>
                    </a:lnTo>
                    <a:lnTo>
                      <a:pt x="367" y="496"/>
                    </a:lnTo>
                    <a:lnTo>
                      <a:pt x="370" y="495"/>
                    </a:lnTo>
                    <a:lnTo>
                      <a:pt x="370" y="493"/>
                    </a:lnTo>
                    <a:lnTo>
                      <a:pt x="371" y="493"/>
                    </a:lnTo>
                    <a:lnTo>
                      <a:pt x="373" y="491"/>
                    </a:lnTo>
                    <a:lnTo>
                      <a:pt x="378" y="493"/>
                    </a:lnTo>
                    <a:lnTo>
                      <a:pt x="379" y="498"/>
                    </a:lnTo>
                    <a:lnTo>
                      <a:pt x="389" y="499"/>
                    </a:lnTo>
                    <a:lnTo>
                      <a:pt x="394" y="499"/>
                    </a:lnTo>
                    <a:lnTo>
                      <a:pt x="397" y="500"/>
                    </a:lnTo>
                    <a:lnTo>
                      <a:pt x="400" y="499"/>
                    </a:lnTo>
                    <a:lnTo>
                      <a:pt x="403" y="499"/>
                    </a:lnTo>
                    <a:lnTo>
                      <a:pt x="407" y="495"/>
                    </a:lnTo>
                    <a:lnTo>
                      <a:pt x="409" y="498"/>
                    </a:lnTo>
                    <a:lnTo>
                      <a:pt x="414" y="502"/>
                    </a:lnTo>
                    <a:lnTo>
                      <a:pt x="417" y="502"/>
                    </a:lnTo>
                    <a:lnTo>
                      <a:pt x="421" y="503"/>
                    </a:lnTo>
                    <a:lnTo>
                      <a:pt x="422" y="503"/>
                    </a:lnTo>
                    <a:lnTo>
                      <a:pt x="423" y="503"/>
                    </a:lnTo>
                    <a:lnTo>
                      <a:pt x="426" y="503"/>
                    </a:lnTo>
                    <a:lnTo>
                      <a:pt x="427" y="502"/>
                    </a:lnTo>
                    <a:lnTo>
                      <a:pt x="428" y="500"/>
                    </a:lnTo>
                    <a:lnTo>
                      <a:pt x="430" y="499"/>
                    </a:lnTo>
                    <a:lnTo>
                      <a:pt x="430" y="498"/>
                    </a:lnTo>
                    <a:lnTo>
                      <a:pt x="431" y="495"/>
                    </a:lnTo>
                    <a:lnTo>
                      <a:pt x="433" y="493"/>
                    </a:lnTo>
                    <a:lnTo>
                      <a:pt x="438" y="490"/>
                    </a:lnTo>
                    <a:lnTo>
                      <a:pt x="440" y="489"/>
                    </a:lnTo>
                    <a:lnTo>
                      <a:pt x="442" y="489"/>
                    </a:lnTo>
                    <a:lnTo>
                      <a:pt x="444" y="488"/>
                    </a:lnTo>
                    <a:lnTo>
                      <a:pt x="446" y="488"/>
                    </a:lnTo>
                    <a:lnTo>
                      <a:pt x="451" y="489"/>
                    </a:lnTo>
                    <a:lnTo>
                      <a:pt x="452" y="488"/>
                    </a:lnTo>
                    <a:lnTo>
                      <a:pt x="455" y="488"/>
                    </a:lnTo>
                    <a:lnTo>
                      <a:pt x="459" y="488"/>
                    </a:lnTo>
                    <a:lnTo>
                      <a:pt x="461" y="488"/>
                    </a:lnTo>
                    <a:lnTo>
                      <a:pt x="465" y="486"/>
                    </a:lnTo>
                    <a:lnTo>
                      <a:pt x="463" y="485"/>
                    </a:lnTo>
                    <a:lnTo>
                      <a:pt x="460" y="481"/>
                    </a:lnTo>
                    <a:lnTo>
                      <a:pt x="459" y="477"/>
                    </a:lnTo>
                    <a:lnTo>
                      <a:pt x="456" y="474"/>
                    </a:lnTo>
                    <a:lnTo>
                      <a:pt x="455" y="472"/>
                    </a:lnTo>
                    <a:lnTo>
                      <a:pt x="452" y="469"/>
                    </a:lnTo>
                    <a:lnTo>
                      <a:pt x="451" y="466"/>
                    </a:lnTo>
                    <a:lnTo>
                      <a:pt x="451" y="461"/>
                    </a:lnTo>
                    <a:lnTo>
                      <a:pt x="451" y="458"/>
                    </a:lnTo>
                    <a:lnTo>
                      <a:pt x="449" y="456"/>
                    </a:lnTo>
                    <a:lnTo>
                      <a:pt x="447" y="455"/>
                    </a:lnTo>
                    <a:lnTo>
                      <a:pt x="446" y="455"/>
                    </a:lnTo>
                    <a:lnTo>
                      <a:pt x="446" y="452"/>
                    </a:lnTo>
                    <a:lnTo>
                      <a:pt x="446" y="451"/>
                    </a:lnTo>
                    <a:lnTo>
                      <a:pt x="446" y="447"/>
                    </a:lnTo>
                    <a:lnTo>
                      <a:pt x="445" y="446"/>
                    </a:lnTo>
                    <a:lnTo>
                      <a:pt x="444" y="444"/>
                    </a:lnTo>
                    <a:lnTo>
                      <a:pt x="442" y="442"/>
                    </a:lnTo>
                    <a:lnTo>
                      <a:pt x="442" y="438"/>
                    </a:lnTo>
                    <a:lnTo>
                      <a:pt x="442" y="437"/>
                    </a:lnTo>
                    <a:lnTo>
                      <a:pt x="441" y="433"/>
                    </a:lnTo>
                    <a:lnTo>
                      <a:pt x="441" y="431"/>
                    </a:lnTo>
                    <a:lnTo>
                      <a:pt x="440" y="429"/>
                    </a:lnTo>
                    <a:lnTo>
                      <a:pt x="436" y="427"/>
                    </a:lnTo>
                    <a:lnTo>
                      <a:pt x="436" y="423"/>
                    </a:lnTo>
                    <a:lnTo>
                      <a:pt x="437" y="420"/>
                    </a:lnTo>
                    <a:lnTo>
                      <a:pt x="436" y="417"/>
                    </a:lnTo>
                    <a:lnTo>
                      <a:pt x="436" y="410"/>
                    </a:lnTo>
                    <a:lnTo>
                      <a:pt x="436" y="406"/>
                    </a:lnTo>
                    <a:lnTo>
                      <a:pt x="436" y="401"/>
                    </a:lnTo>
                    <a:lnTo>
                      <a:pt x="436" y="400"/>
                    </a:lnTo>
                    <a:lnTo>
                      <a:pt x="436" y="391"/>
                    </a:lnTo>
                    <a:lnTo>
                      <a:pt x="436" y="387"/>
                    </a:lnTo>
                    <a:lnTo>
                      <a:pt x="436" y="385"/>
                    </a:lnTo>
                    <a:lnTo>
                      <a:pt x="436" y="382"/>
                    </a:lnTo>
                    <a:lnTo>
                      <a:pt x="433" y="380"/>
                    </a:lnTo>
                    <a:lnTo>
                      <a:pt x="433" y="376"/>
                    </a:lnTo>
                    <a:lnTo>
                      <a:pt x="432" y="371"/>
                    </a:lnTo>
                    <a:lnTo>
                      <a:pt x="432" y="368"/>
                    </a:lnTo>
                    <a:lnTo>
                      <a:pt x="436" y="367"/>
                    </a:lnTo>
                    <a:lnTo>
                      <a:pt x="436" y="365"/>
                    </a:lnTo>
                    <a:lnTo>
                      <a:pt x="437" y="363"/>
                    </a:lnTo>
                    <a:lnTo>
                      <a:pt x="432" y="363"/>
                    </a:lnTo>
                    <a:lnTo>
                      <a:pt x="431" y="362"/>
                    </a:lnTo>
                    <a:lnTo>
                      <a:pt x="431" y="358"/>
                    </a:lnTo>
                    <a:lnTo>
                      <a:pt x="430" y="356"/>
                    </a:lnTo>
                    <a:lnTo>
                      <a:pt x="427" y="352"/>
                    </a:lnTo>
                    <a:lnTo>
                      <a:pt x="427" y="349"/>
                    </a:lnTo>
                    <a:lnTo>
                      <a:pt x="426" y="348"/>
                    </a:lnTo>
                    <a:lnTo>
                      <a:pt x="428" y="344"/>
                    </a:lnTo>
                    <a:lnTo>
                      <a:pt x="430" y="343"/>
                    </a:lnTo>
                    <a:lnTo>
                      <a:pt x="428" y="343"/>
                    </a:lnTo>
                    <a:lnTo>
                      <a:pt x="426" y="342"/>
                    </a:lnTo>
                    <a:lnTo>
                      <a:pt x="423" y="341"/>
                    </a:lnTo>
                    <a:lnTo>
                      <a:pt x="422" y="339"/>
                    </a:lnTo>
                    <a:lnTo>
                      <a:pt x="421" y="338"/>
                    </a:lnTo>
                    <a:lnTo>
                      <a:pt x="421" y="337"/>
                    </a:lnTo>
                    <a:lnTo>
                      <a:pt x="422" y="334"/>
                    </a:lnTo>
                    <a:lnTo>
                      <a:pt x="425" y="333"/>
                    </a:lnTo>
                    <a:lnTo>
                      <a:pt x="426" y="333"/>
                    </a:lnTo>
                    <a:lnTo>
                      <a:pt x="428" y="333"/>
                    </a:lnTo>
                    <a:lnTo>
                      <a:pt x="430" y="329"/>
                    </a:lnTo>
                    <a:lnTo>
                      <a:pt x="428" y="328"/>
                    </a:lnTo>
                    <a:lnTo>
                      <a:pt x="427" y="325"/>
                    </a:lnTo>
                    <a:lnTo>
                      <a:pt x="426" y="323"/>
                    </a:lnTo>
                    <a:lnTo>
                      <a:pt x="423" y="322"/>
                    </a:lnTo>
                    <a:lnTo>
                      <a:pt x="422" y="322"/>
                    </a:lnTo>
                    <a:lnTo>
                      <a:pt x="418" y="323"/>
                    </a:lnTo>
                    <a:lnTo>
                      <a:pt x="416" y="320"/>
                    </a:lnTo>
                    <a:lnTo>
                      <a:pt x="414" y="318"/>
                    </a:lnTo>
                    <a:lnTo>
                      <a:pt x="414" y="313"/>
                    </a:lnTo>
                    <a:lnTo>
                      <a:pt x="414" y="311"/>
                    </a:lnTo>
                    <a:lnTo>
                      <a:pt x="416" y="308"/>
                    </a:lnTo>
                    <a:lnTo>
                      <a:pt x="417" y="305"/>
                    </a:lnTo>
                    <a:lnTo>
                      <a:pt x="421" y="303"/>
                    </a:lnTo>
                    <a:lnTo>
                      <a:pt x="423" y="303"/>
                    </a:lnTo>
                    <a:lnTo>
                      <a:pt x="426" y="303"/>
                    </a:lnTo>
                    <a:lnTo>
                      <a:pt x="426" y="299"/>
                    </a:lnTo>
                    <a:lnTo>
                      <a:pt x="427" y="296"/>
                    </a:lnTo>
                    <a:lnTo>
                      <a:pt x="428" y="295"/>
                    </a:lnTo>
                    <a:lnTo>
                      <a:pt x="431" y="294"/>
                    </a:lnTo>
                    <a:lnTo>
                      <a:pt x="431" y="290"/>
                    </a:lnTo>
                    <a:lnTo>
                      <a:pt x="428" y="291"/>
                    </a:lnTo>
                    <a:lnTo>
                      <a:pt x="426" y="292"/>
                    </a:lnTo>
                    <a:lnTo>
                      <a:pt x="423" y="294"/>
                    </a:lnTo>
                    <a:lnTo>
                      <a:pt x="422" y="295"/>
                    </a:lnTo>
                    <a:lnTo>
                      <a:pt x="418" y="295"/>
                    </a:lnTo>
                    <a:lnTo>
                      <a:pt x="414" y="296"/>
                    </a:lnTo>
                    <a:lnTo>
                      <a:pt x="413" y="295"/>
                    </a:lnTo>
                    <a:lnTo>
                      <a:pt x="414" y="294"/>
                    </a:lnTo>
                    <a:lnTo>
                      <a:pt x="416" y="290"/>
                    </a:lnTo>
                    <a:lnTo>
                      <a:pt x="413" y="290"/>
                    </a:lnTo>
                    <a:lnTo>
                      <a:pt x="412" y="290"/>
                    </a:lnTo>
                    <a:lnTo>
                      <a:pt x="411" y="289"/>
                    </a:lnTo>
                    <a:lnTo>
                      <a:pt x="411" y="285"/>
                    </a:lnTo>
                    <a:lnTo>
                      <a:pt x="411" y="284"/>
                    </a:lnTo>
                    <a:lnTo>
                      <a:pt x="412" y="284"/>
                    </a:lnTo>
                    <a:lnTo>
                      <a:pt x="414" y="282"/>
                    </a:lnTo>
                    <a:lnTo>
                      <a:pt x="414" y="281"/>
                    </a:lnTo>
                    <a:lnTo>
                      <a:pt x="414" y="279"/>
                    </a:lnTo>
                    <a:lnTo>
                      <a:pt x="412" y="280"/>
                    </a:lnTo>
                    <a:lnTo>
                      <a:pt x="411" y="280"/>
                    </a:lnTo>
                    <a:lnTo>
                      <a:pt x="408" y="280"/>
                    </a:lnTo>
                    <a:lnTo>
                      <a:pt x="407" y="277"/>
                    </a:lnTo>
                    <a:lnTo>
                      <a:pt x="405" y="275"/>
                    </a:lnTo>
                    <a:lnTo>
                      <a:pt x="405" y="270"/>
                    </a:lnTo>
                    <a:lnTo>
                      <a:pt x="405" y="267"/>
                    </a:lnTo>
                    <a:lnTo>
                      <a:pt x="405" y="263"/>
                    </a:lnTo>
                    <a:lnTo>
                      <a:pt x="405" y="262"/>
                    </a:lnTo>
                    <a:lnTo>
                      <a:pt x="405" y="258"/>
                    </a:lnTo>
                    <a:lnTo>
                      <a:pt x="405" y="253"/>
                    </a:lnTo>
                    <a:lnTo>
                      <a:pt x="403" y="252"/>
                    </a:lnTo>
                    <a:lnTo>
                      <a:pt x="400" y="252"/>
                    </a:lnTo>
                    <a:lnTo>
                      <a:pt x="398" y="249"/>
                    </a:lnTo>
                    <a:lnTo>
                      <a:pt x="398" y="248"/>
                    </a:lnTo>
                    <a:lnTo>
                      <a:pt x="399" y="246"/>
                    </a:lnTo>
                    <a:lnTo>
                      <a:pt x="399" y="243"/>
                    </a:lnTo>
                    <a:lnTo>
                      <a:pt x="397" y="239"/>
                    </a:lnTo>
                    <a:lnTo>
                      <a:pt x="395" y="239"/>
                    </a:lnTo>
                    <a:lnTo>
                      <a:pt x="393" y="237"/>
                    </a:lnTo>
                    <a:lnTo>
                      <a:pt x="392" y="235"/>
                    </a:lnTo>
                    <a:lnTo>
                      <a:pt x="389" y="233"/>
                    </a:lnTo>
                    <a:lnTo>
                      <a:pt x="389" y="229"/>
                    </a:lnTo>
                    <a:lnTo>
                      <a:pt x="388" y="221"/>
                    </a:lnTo>
                    <a:lnTo>
                      <a:pt x="388" y="220"/>
                    </a:lnTo>
                    <a:lnTo>
                      <a:pt x="388" y="218"/>
                    </a:lnTo>
                    <a:lnTo>
                      <a:pt x="388" y="215"/>
                    </a:lnTo>
                    <a:lnTo>
                      <a:pt x="388" y="210"/>
                    </a:lnTo>
                    <a:lnTo>
                      <a:pt x="386" y="205"/>
                    </a:lnTo>
                    <a:lnTo>
                      <a:pt x="384" y="204"/>
                    </a:lnTo>
                    <a:lnTo>
                      <a:pt x="381" y="204"/>
                    </a:lnTo>
                    <a:lnTo>
                      <a:pt x="376" y="202"/>
                    </a:lnTo>
                    <a:lnTo>
                      <a:pt x="378" y="201"/>
                    </a:lnTo>
                    <a:lnTo>
                      <a:pt x="376" y="199"/>
                    </a:lnTo>
                    <a:lnTo>
                      <a:pt x="378" y="197"/>
                    </a:lnTo>
                    <a:lnTo>
                      <a:pt x="376" y="197"/>
                    </a:lnTo>
                    <a:lnTo>
                      <a:pt x="374" y="197"/>
                    </a:lnTo>
                    <a:lnTo>
                      <a:pt x="371" y="199"/>
                    </a:lnTo>
                    <a:lnTo>
                      <a:pt x="370" y="199"/>
                    </a:lnTo>
                    <a:lnTo>
                      <a:pt x="369" y="199"/>
                    </a:lnTo>
                    <a:lnTo>
                      <a:pt x="367" y="197"/>
                    </a:lnTo>
                    <a:lnTo>
                      <a:pt x="367" y="195"/>
                    </a:lnTo>
                    <a:lnTo>
                      <a:pt x="369" y="194"/>
                    </a:lnTo>
                    <a:lnTo>
                      <a:pt x="369" y="191"/>
                    </a:lnTo>
                    <a:lnTo>
                      <a:pt x="370" y="189"/>
                    </a:lnTo>
                    <a:lnTo>
                      <a:pt x="367" y="189"/>
                    </a:lnTo>
                    <a:lnTo>
                      <a:pt x="365" y="190"/>
                    </a:lnTo>
                    <a:lnTo>
                      <a:pt x="362" y="190"/>
                    </a:lnTo>
                    <a:lnTo>
                      <a:pt x="359" y="190"/>
                    </a:lnTo>
                    <a:lnTo>
                      <a:pt x="357" y="187"/>
                    </a:lnTo>
                    <a:lnTo>
                      <a:pt x="356" y="185"/>
                    </a:lnTo>
                    <a:lnTo>
                      <a:pt x="355" y="183"/>
                    </a:lnTo>
                    <a:lnTo>
                      <a:pt x="356" y="180"/>
                    </a:lnTo>
                    <a:lnTo>
                      <a:pt x="357" y="176"/>
                    </a:lnTo>
                    <a:lnTo>
                      <a:pt x="360" y="173"/>
                    </a:lnTo>
                    <a:lnTo>
                      <a:pt x="360" y="171"/>
                    </a:lnTo>
                    <a:lnTo>
                      <a:pt x="362" y="170"/>
                    </a:lnTo>
                    <a:lnTo>
                      <a:pt x="364" y="166"/>
                    </a:lnTo>
                    <a:lnTo>
                      <a:pt x="364" y="164"/>
                    </a:lnTo>
                    <a:lnTo>
                      <a:pt x="362" y="164"/>
                    </a:lnTo>
                    <a:lnTo>
                      <a:pt x="362" y="166"/>
                    </a:lnTo>
                    <a:lnTo>
                      <a:pt x="360" y="166"/>
                    </a:lnTo>
                    <a:lnTo>
                      <a:pt x="359" y="168"/>
                    </a:lnTo>
                    <a:lnTo>
                      <a:pt x="357" y="168"/>
                    </a:lnTo>
                    <a:lnTo>
                      <a:pt x="357" y="166"/>
                    </a:lnTo>
                    <a:lnTo>
                      <a:pt x="356" y="166"/>
                    </a:lnTo>
                    <a:lnTo>
                      <a:pt x="355" y="166"/>
                    </a:lnTo>
                    <a:lnTo>
                      <a:pt x="354" y="166"/>
                    </a:lnTo>
                    <a:lnTo>
                      <a:pt x="352" y="166"/>
                    </a:lnTo>
                    <a:lnTo>
                      <a:pt x="352" y="163"/>
                    </a:lnTo>
                    <a:lnTo>
                      <a:pt x="352" y="161"/>
                    </a:lnTo>
                    <a:lnTo>
                      <a:pt x="352" y="159"/>
                    </a:lnTo>
                    <a:lnTo>
                      <a:pt x="352" y="157"/>
                    </a:lnTo>
                    <a:lnTo>
                      <a:pt x="352" y="156"/>
                    </a:lnTo>
                    <a:lnTo>
                      <a:pt x="350" y="151"/>
                    </a:lnTo>
                    <a:lnTo>
                      <a:pt x="348" y="148"/>
                    </a:lnTo>
                    <a:lnTo>
                      <a:pt x="343" y="144"/>
                    </a:lnTo>
                    <a:lnTo>
                      <a:pt x="341" y="142"/>
                    </a:lnTo>
                    <a:lnTo>
                      <a:pt x="340" y="142"/>
                    </a:lnTo>
                    <a:lnTo>
                      <a:pt x="340" y="140"/>
                    </a:lnTo>
                    <a:lnTo>
                      <a:pt x="341" y="139"/>
                    </a:lnTo>
                    <a:lnTo>
                      <a:pt x="341" y="135"/>
                    </a:lnTo>
                    <a:lnTo>
                      <a:pt x="340" y="135"/>
                    </a:lnTo>
                    <a:lnTo>
                      <a:pt x="338" y="135"/>
                    </a:lnTo>
                    <a:lnTo>
                      <a:pt x="337" y="135"/>
                    </a:lnTo>
                    <a:lnTo>
                      <a:pt x="336" y="135"/>
                    </a:lnTo>
                    <a:lnTo>
                      <a:pt x="333" y="134"/>
                    </a:lnTo>
                    <a:lnTo>
                      <a:pt x="332" y="133"/>
                    </a:lnTo>
                    <a:lnTo>
                      <a:pt x="332" y="130"/>
                    </a:lnTo>
                    <a:lnTo>
                      <a:pt x="332" y="129"/>
                    </a:lnTo>
                    <a:lnTo>
                      <a:pt x="332" y="126"/>
                    </a:lnTo>
                    <a:lnTo>
                      <a:pt x="329" y="124"/>
                    </a:lnTo>
                    <a:lnTo>
                      <a:pt x="329" y="121"/>
                    </a:lnTo>
                    <a:lnTo>
                      <a:pt x="329" y="119"/>
                    </a:lnTo>
                    <a:lnTo>
                      <a:pt x="329" y="116"/>
                    </a:lnTo>
                    <a:lnTo>
                      <a:pt x="328" y="113"/>
                    </a:lnTo>
                    <a:lnTo>
                      <a:pt x="329" y="111"/>
                    </a:lnTo>
                    <a:lnTo>
                      <a:pt x="329" y="109"/>
                    </a:lnTo>
                    <a:lnTo>
                      <a:pt x="328" y="105"/>
                    </a:lnTo>
                    <a:lnTo>
                      <a:pt x="328" y="102"/>
                    </a:lnTo>
                    <a:lnTo>
                      <a:pt x="329" y="100"/>
                    </a:lnTo>
                    <a:lnTo>
                      <a:pt x="329" y="96"/>
                    </a:lnTo>
                    <a:lnTo>
                      <a:pt x="329" y="94"/>
                    </a:lnTo>
                    <a:lnTo>
                      <a:pt x="329" y="90"/>
                    </a:lnTo>
                    <a:lnTo>
                      <a:pt x="328" y="88"/>
                    </a:lnTo>
                    <a:lnTo>
                      <a:pt x="327" y="86"/>
                    </a:lnTo>
                    <a:lnTo>
                      <a:pt x="328" y="85"/>
                    </a:lnTo>
                    <a:lnTo>
                      <a:pt x="323" y="83"/>
                    </a:lnTo>
                    <a:lnTo>
                      <a:pt x="322" y="83"/>
                    </a:lnTo>
                    <a:lnTo>
                      <a:pt x="319" y="85"/>
                    </a:lnTo>
                    <a:lnTo>
                      <a:pt x="318" y="85"/>
                    </a:lnTo>
                    <a:lnTo>
                      <a:pt x="317" y="85"/>
                    </a:lnTo>
                    <a:lnTo>
                      <a:pt x="317" y="87"/>
                    </a:lnTo>
                    <a:lnTo>
                      <a:pt x="317" y="90"/>
                    </a:lnTo>
                    <a:lnTo>
                      <a:pt x="314" y="90"/>
                    </a:lnTo>
                    <a:lnTo>
                      <a:pt x="312" y="90"/>
                    </a:lnTo>
                    <a:lnTo>
                      <a:pt x="309" y="88"/>
                    </a:lnTo>
                    <a:lnTo>
                      <a:pt x="309" y="85"/>
                    </a:lnTo>
                    <a:lnTo>
                      <a:pt x="308" y="85"/>
                    </a:lnTo>
                    <a:lnTo>
                      <a:pt x="305" y="82"/>
                    </a:lnTo>
                    <a:lnTo>
                      <a:pt x="305" y="80"/>
                    </a:lnTo>
                    <a:lnTo>
                      <a:pt x="305" y="76"/>
                    </a:lnTo>
                    <a:lnTo>
                      <a:pt x="305" y="75"/>
                    </a:lnTo>
                    <a:lnTo>
                      <a:pt x="304" y="72"/>
                    </a:lnTo>
                    <a:lnTo>
                      <a:pt x="303" y="71"/>
                    </a:lnTo>
                    <a:lnTo>
                      <a:pt x="304" y="68"/>
                    </a:lnTo>
                    <a:lnTo>
                      <a:pt x="303" y="67"/>
                    </a:lnTo>
                    <a:lnTo>
                      <a:pt x="302" y="68"/>
                    </a:lnTo>
                    <a:lnTo>
                      <a:pt x="298" y="68"/>
                    </a:lnTo>
                    <a:lnTo>
                      <a:pt x="296" y="68"/>
                    </a:lnTo>
                    <a:lnTo>
                      <a:pt x="296" y="67"/>
                    </a:lnTo>
                    <a:lnTo>
                      <a:pt x="298" y="66"/>
                    </a:lnTo>
                    <a:lnTo>
                      <a:pt x="298" y="62"/>
                    </a:lnTo>
                    <a:lnTo>
                      <a:pt x="296" y="59"/>
                    </a:lnTo>
                    <a:lnTo>
                      <a:pt x="294" y="59"/>
                    </a:lnTo>
                    <a:lnTo>
                      <a:pt x="293" y="59"/>
                    </a:lnTo>
                    <a:lnTo>
                      <a:pt x="291" y="61"/>
                    </a:lnTo>
                    <a:lnTo>
                      <a:pt x="289" y="59"/>
                    </a:lnTo>
                    <a:lnTo>
                      <a:pt x="290" y="58"/>
                    </a:lnTo>
                    <a:lnTo>
                      <a:pt x="291" y="57"/>
                    </a:lnTo>
                    <a:lnTo>
                      <a:pt x="290" y="54"/>
                    </a:lnTo>
                    <a:lnTo>
                      <a:pt x="290" y="52"/>
                    </a:lnTo>
                    <a:lnTo>
                      <a:pt x="289" y="52"/>
                    </a:lnTo>
                    <a:lnTo>
                      <a:pt x="288" y="53"/>
                    </a:lnTo>
                    <a:lnTo>
                      <a:pt x="286" y="56"/>
                    </a:lnTo>
                    <a:lnTo>
                      <a:pt x="284" y="56"/>
                    </a:lnTo>
                    <a:lnTo>
                      <a:pt x="283" y="56"/>
                    </a:lnTo>
                    <a:lnTo>
                      <a:pt x="280" y="54"/>
                    </a:lnTo>
                    <a:lnTo>
                      <a:pt x="280" y="53"/>
                    </a:lnTo>
                    <a:lnTo>
                      <a:pt x="280" y="52"/>
                    </a:lnTo>
                    <a:lnTo>
                      <a:pt x="281" y="50"/>
                    </a:lnTo>
                    <a:lnTo>
                      <a:pt x="283" y="49"/>
                    </a:lnTo>
                    <a:lnTo>
                      <a:pt x="283" y="47"/>
                    </a:lnTo>
                    <a:lnTo>
                      <a:pt x="283" y="45"/>
                    </a:lnTo>
                    <a:lnTo>
                      <a:pt x="281" y="44"/>
                    </a:lnTo>
                    <a:lnTo>
                      <a:pt x="279" y="44"/>
                    </a:lnTo>
                    <a:lnTo>
                      <a:pt x="277" y="45"/>
                    </a:lnTo>
                    <a:lnTo>
                      <a:pt x="277" y="47"/>
                    </a:lnTo>
                    <a:lnTo>
                      <a:pt x="277" y="49"/>
                    </a:lnTo>
                    <a:lnTo>
                      <a:pt x="275" y="50"/>
                    </a:lnTo>
                    <a:lnTo>
                      <a:pt x="275" y="49"/>
                    </a:lnTo>
                    <a:lnTo>
                      <a:pt x="275" y="47"/>
                    </a:lnTo>
                    <a:lnTo>
                      <a:pt x="275" y="44"/>
                    </a:lnTo>
                    <a:lnTo>
                      <a:pt x="275" y="42"/>
                    </a:lnTo>
                    <a:lnTo>
                      <a:pt x="275" y="40"/>
                    </a:lnTo>
                    <a:lnTo>
                      <a:pt x="275" y="39"/>
                    </a:lnTo>
                    <a:lnTo>
                      <a:pt x="272" y="38"/>
                    </a:lnTo>
                    <a:lnTo>
                      <a:pt x="270" y="38"/>
                    </a:lnTo>
                    <a:lnTo>
                      <a:pt x="266" y="38"/>
                    </a:lnTo>
                    <a:lnTo>
                      <a:pt x="265" y="36"/>
                    </a:lnTo>
                    <a:lnTo>
                      <a:pt x="264" y="35"/>
                    </a:lnTo>
                    <a:lnTo>
                      <a:pt x="264" y="34"/>
                    </a:lnTo>
                    <a:lnTo>
                      <a:pt x="265" y="34"/>
                    </a:lnTo>
                    <a:lnTo>
                      <a:pt x="266" y="31"/>
                    </a:lnTo>
                    <a:lnTo>
                      <a:pt x="267" y="30"/>
                    </a:lnTo>
                    <a:lnTo>
                      <a:pt x="267" y="29"/>
                    </a:lnTo>
                    <a:lnTo>
                      <a:pt x="269" y="28"/>
                    </a:lnTo>
                    <a:lnTo>
                      <a:pt x="270" y="26"/>
                    </a:lnTo>
                    <a:lnTo>
                      <a:pt x="269" y="25"/>
                    </a:lnTo>
                    <a:lnTo>
                      <a:pt x="267" y="25"/>
                    </a:lnTo>
                    <a:lnTo>
                      <a:pt x="265" y="26"/>
                    </a:lnTo>
                    <a:lnTo>
                      <a:pt x="265" y="24"/>
                    </a:lnTo>
                    <a:lnTo>
                      <a:pt x="266" y="23"/>
                    </a:lnTo>
                    <a:lnTo>
                      <a:pt x="265" y="21"/>
                    </a:lnTo>
                    <a:lnTo>
                      <a:pt x="264" y="20"/>
                    </a:lnTo>
                    <a:lnTo>
                      <a:pt x="262" y="21"/>
                    </a:lnTo>
                    <a:lnTo>
                      <a:pt x="262" y="23"/>
                    </a:lnTo>
                    <a:lnTo>
                      <a:pt x="261" y="24"/>
                    </a:lnTo>
                    <a:lnTo>
                      <a:pt x="260" y="23"/>
                    </a:lnTo>
                    <a:lnTo>
                      <a:pt x="257" y="23"/>
                    </a:lnTo>
                    <a:lnTo>
                      <a:pt x="255" y="23"/>
                    </a:lnTo>
                    <a:lnTo>
                      <a:pt x="253" y="21"/>
                    </a:lnTo>
                    <a:lnTo>
                      <a:pt x="255" y="20"/>
                    </a:lnTo>
                    <a:lnTo>
                      <a:pt x="257" y="20"/>
                    </a:lnTo>
                    <a:lnTo>
                      <a:pt x="260" y="20"/>
                    </a:lnTo>
                    <a:lnTo>
                      <a:pt x="260" y="16"/>
                    </a:lnTo>
                    <a:lnTo>
                      <a:pt x="260" y="14"/>
                    </a:lnTo>
                    <a:lnTo>
                      <a:pt x="257" y="11"/>
                    </a:lnTo>
                    <a:lnTo>
                      <a:pt x="255" y="14"/>
                    </a:lnTo>
                    <a:lnTo>
                      <a:pt x="253" y="15"/>
                    </a:lnTo>
                    <a:lnTo>
                      <a:pt x="252" y="14"/>
                    </a:lnTo>
                    <a:lnTo>
                      <a:pt x="252" y="12"/>
                    </a:lnTo>
                    <a:lnTo>
                      <a:pt x="252" y="10"/>
                    </a:lnTo>
                    <a:lnTo>
                      <a:pt x="252" y="7"/>
                    </a:lnTo>
                    <a:lnTo>
                      <a:pt x="252" y="6"/>
                    </a:lnTo>
                    <a:lnTo>
                      <a:pt x="252" y="2"/>
                    </a:lnTo>
                    <a:lnTo>
                      <a:pt x="250" y="0"/>
                    </a:lnTo>
                    <a:lnTo>
                      <a:pt x="247" y="1"/>
                    </a:lnTo>
                    <a:lnTo>
                      <a:pt x="246" y="1"/>
                    </a:lnTo>
                    <a:lnTo>
                      <a:pt x="245" y="1"/>
                    </a:lnTo>
                    <a:lnTo>
                      <a:pt x="242" y="2"/>
                    </a:lnTo>
                    <a:lnTo>
                      <a:pt x="238" y="5"/>
                    </a:lnTo>
                    <a:lnTo>
                      <a:pt x="237" y="5"/>
                    </a:lnTo>
                    <a:lnTo>
                      <a:pt x="234" y="6"/>
                    </a:lnTo>
                    <a:lnTo>
                      <a:pt x="232" y="5"/>
                    </a:lnTo>
                    <a:lnTo>
                      <a:pt x="229" y="2"/>
                    </a:lnTo>
                    <a:lnTo>
                      <a:pt x="229" y="1"/>
                    </a:lnTo>
                    <a:lnTo>
                      <a:pt x="226" y="1"/>
                    </a:lnTo>
                    <a:lnTo>
                      <a:pt x="226" y="2"/>
                    </a:lnTo>
                    <a:lnTo>
                      <a:pt x="228" y="5"/>
                    </a:lnTo>
                    <a:lnTo>
                      <a:pt x="229" y="6"/>
                    </a:lnTo>
                    <a:lnTo>
                      <a:pt x="231" y="7"/>
                    </a:lnTo>
                    <a:lnTo>
                      <a:pt x="228" y="9"/>
                    </a:lnTo>
                    <a:lnTo>
                      <a:pt x="224" y="9"/>
                    </a:lnTo>
                    <a:lnTo>
                      <a:pt x="222" y="9"/>
                    </a:lnTo>
                    <a:lnTo>
                      <a:pt x="219" y="9"/>
                    </a:lnTo>
                    <a:lnTo>
                      <a:pt x="218" y="9"/>
                    </a:lnTo>
                    <a:lnTo>
                      <a:pt x="215" y="10"/>
                    </a:lnTo>
                    <a:lnTo>
                      <a:pt x="213" y="10"/>
                    </a:lnTo>
                    <a:lnTo>
                      <a:pt x="210" y="11"/>
                    </a:lnTo>
                    <a:lnTo>
                      <a:pt x="208" y="11"/>
                    </a:lnTo>
                    <a:lnTo>
                      <a:pt x="205" y="12"/>
                    </a:lnTo>
                    <a:lnTo>
                      <a:pt x="204" y="12"/>
                    </a:lnTo>
                    <a:lnTo>
                      <a:pt x="204" y="14"/>
                    </a:lnTo>
                    <a:lnTo>
                      <a:pt x="205" y="15"/>
                    </a:lnTo>
                    <a:lnTo>
                      <a:pt x="204" y="16"/>
                    </a:lnTo>
                    <a:lnTo>
                      <a:pt x="203" y="16"/>
                    </a:lnTo>
                    <a:lnTo>
                      <a:pt x="199" y="15"/>
                    </a:lnTo>
                    <a:lnTo>
                      <a:pt x="198" y="15"/>
                    </a:lnTo>
                    <a:lnTo>
                      <a:pt x="194" y="16"/>
                    </a:lnTo>
                    <a:lnTo>
                      <a:pt x="191" y="16"/>
                    </a:lnTo>
                    <a:lnTo>
                      <a:pt x="189" y="16"/>
                    </a:lnTo>
                    <a:lnTo>
                      <a:pt x="186" y="17"/>
                    </a:lnTo>
                    <a:lnTo>
                      <a:pt x="184" y="20"/>
                    </a:lnTo>
                    <a:lnTo>
                      <a:pt x="182" y="20"/>
                    </a:lnTo>
                    <a:lnTo>
                      <a:pt x="179" y="21"/>
                    </a:lnTo>
                    <a:lnTo>
                      <a:pt x="177" y="23"/>
                    </a:lnTo>
                    <a:lnTo>
                      <a:pt x="175" y="21"/>
                    </a:lnTo>
                    <a:lnTo>
                      <a:pt x="174" y="21"/>
                    </a:lnTo>
                    <a:lnTo>
                      <a:pt x="171" y="21"/>
                    </a:lnTo>
                    <a:lnTo>
                      <a:pt x="170" y="21"/>
                    </a:lnTo>
                    <a:lnTo>
                      <a:pt x="168" y="23"/>
                    </a:lnTo>
                    <a:lnTo>
                      <a:pt x="166" y="25"/>
                    </a:lnTo>
                    <a:lnTo>
                      <a:pt x="165" y="26"/>
                    </a:lnTo>
                    <a:lnTo>
                      <a:pt x="163" y="26"/>
                    </a:lnTo>
                    <a:lnTo>
                      <a:pt x="162" y="26"/>
                    </a:lnTo>
                    <a:lnTo>
                      <a:pt x="161" y="28"/>
                    </a:lnTo>
                    <a:lnTo>
                      <a:pt x="160" y="30"/>
                    </a:lnTo>
                    <a:lnTo>
                      <a:pt x="160" y="34"/>
                    </a:lnTo>
                    <a:lnTo>
                      <a:pt x="161" y="36"/>
                    </a:lnTo>
                    <a:lnTo>
                      <a:pt x="158" y="38"/>
                    </a:lnTo>
                    <a:lnTo>
                      <a:pt x="158" y="39"/>
                    </a:lnTo>
                    <a:lnTo>
                      <a:pt x="158" y="42"/>
                    </a:lnTo>
                    <a:lnTo>
                      <a:pt x="158" y="43"/>
                    </a:lnTo>
                    <a:lnTo>
                      <a:pt x="158" y="45"/>
                    </a:lnTo>
                    <a:lnTo>
                      <a:pt x="160" y="47"/>
                    </a:lnTo>
                    <a:lnTo>
                      <a:pt x="160" y="49"/>
                    </a:lnTo>
                    <a:lnTo>
                      <a:pt x="157" y="50"/>
                    </a:lnTo>
                    <a:lnTo>
                      <a:pt x="156" y="52"/>
                    </a:lnTo>
                    <a:lnTo>
                      <a:pt x="155" y="53"/>
                    </a:lnTo>
                    <a:lnTo>
                      <a:pt x="151" y="53"/>
                    </a:lnTo>
                    <a:lnTo>
                      <a:pt x="148" y="52"/>
                    </a:lnTo>
                    <a:lnTo>
                      <a:pt x="147" y="52"/>
                    </a:lnTo>
                    <a:lnTo>
                      <a:pt x="144" y="52"/>
                    </a:lnTo>
                    <a:lnTo>
                      <a:pt x="143" y="52"/>
                    </a:lnTo>
                    <a:lnTo>
                      <a:pt x="142" y="53"/>
                    </a:lnTo>
                    <a:lnTo>
                      <a:pt x="141" y="53"/>
                    </a:lnTo>
                    <a:lnTo>
                      <a:pt x="136" y="52"/>
                    </a:lnTo>
                    <a:lnTo>
                      <a:pt x="134" y="50"/>
                    </a:lnTo>
                    <a:lnTo>
                      <a:pt x="133" y="50"/>
                    </a:lnTo>
                    <a:lnTo>
                      <a:pt x="132" y="49"/>
                    </a:lnTo>
                    <a:lnTo>
                      <a:pt x="130" y="49"/>
                    </a:lnTo>
                    <a:lnTo>
                      <a:pt x="128" y="49"/>
                    </a:lnTo>
                    <a:lnTo>
                      <a:pt x="127" y="49"/>
                    </a:lnTo>
                    <a:lnTo>
                      <a:pt x="125" y="45"/>
                    </a:lnTo>
                    <a:lnTo>
                      <a:pt x="122" y="45"/>
                    </a:lnTo>
                    <a:lnTo>
                      <a:pt x="119" y="45"/>
                    </a:lnTo>
                    <a:lnTo>
                      <a:pt x="117" y="45"/>
                    </a:lnTo>
                    <a:lnTo>
                      <a:pt x="115" y="44"/>
                    </a:lnTo>
                    <a:lnTo>
                      <a:pt x="114" y="43"/>
                    </a:lnTo>
                    <a:lnTo>
                      <a:pt x="113" y="42"/>
                    </a:lnTo>
                    <a:lnTo>
                      <a:pt x="111" y="40"/>
                    </a:lnTo>
                    <a:lnTo>
                      <a:pt x="111" y="39"/>
                    </a:lnTo>
                    <a:lnTo>
                      <a:pt x="110" y="38"/>
                    </a:lnTo>
                    <a:lnTo>
                      <a:pt x="109" y="36"/>
                    </a:lnTo>
                    <a:lnTo>
                      <a:pt x="105" y="35"/>
                    </a:lnTo>
                    <a:lnTo>
                      <a:pt x="104" y="36"/>
                    </a:lnTo>
                    <a:lnTo>
                      <a:pt x="103" y="38"/>
                    </a:lnTo>
                    <a:lnTo>
                      <a:pt x="101" y="39"/>
                    </a:lnTo>
                    <a:lnTo>
                      <a:pt x="99" y="42"/>
                    </a:lnTo>
                    <a:lnTo>
                      <a:pt x="98" y="44"/>
                    </a:lnTo>
                    <a:lnTo>
                      <a:pt x="95" y="44"/>
                    </a:lnTo>
                    <a:lnTo>
                      <a:pt x="91" y="44"/>
                    </a:lnTo>
                    <a:lnTo>
                      <a:pt x="90" y="45"/>
                    </a:lnTo>
                    <a:lnTo>
                      <a:pt x="90" y="47"/>
                    </a:lnTo>
                    <a:lnTo>
                      <a:pt x="91" y="49"/>
                    </a:lnTo>
                    <a:lnTo>
                      <a:pt x="90" y="52"/>
                    </a:lnTo>
                    <a:lnTo>
                      <a:pt x="90" y="53"/>
                    </a:lnTo>
                    <a:lnTo>
                      <a:pt x="94" y="56"/>
                    </a:lnTo>
                    <a:lnTo>
                      <a:pt x="91" y="59"/>
                    </a:lnTo>
                    <a:lnTo>
                      <a:pt x="91" y="61"/>
                    </a:lnTo>
                    <a:lnTo>
                      <a:pt x="94" y="62"/>
                    </a:lnTo>
                    <a:lnTo>
                      <a:pt x="95" y="64"/>
                    </a:lnTo>
                    <a:lnTo>
                      <a:pt x="96" y="67"/>
                    </a:lnTo>
                    <a:lnTo>
                      <a:pt x="98" y="69"/>
                    </a:lnTo>
                    <a:lnTo>
                      <a:pt x="98" y="72"/>
                    </a:lnTo>
                    <a:lnTo>
                      <a:pt x="96" y="73"/>
                    </a:lnTo>
                    <a:lnTo>
                      <a:pt x="94" y="75"/>
                    </a:lnTo>
                    <a:lnTo>
                      <a:pt x="91" y="75"/>
                    </a:lnTo>
                    <a:lnTo>
                      <a:pt x="89" y="75"/>
                    </a:lnTo>
                    <a:lnTo>
                      <a:pt x="87" y="75"/>
                    </a:lnTo>
                    <a:lnTo>
                      <a:pt x="84" y="73"/>
                    </a:lnTo>
                    <a:lnTo>
                      <a:pt x="84" y="71"/>
                    </a:lnTo>
                    <a:lnTo>
                      <a:pt x="84" y="68"/>
                    </a:lnTo>
                    <a:lnTo>
                      <a:pt x="81" y="69"/>
                    </a:lnTo>
                    <a:lnTo>
                      <a:pt x="78" y="68"/>
                    </a:lnTo>
                    <a:lnTo>
                      <a:pt x="75" y="69"/>
                    </a:lnTo>
                    <a:lnTo>
                      <a:pt x="73" y="72"/>
                    </a:lnTo>
                    <a:lnTo>
                      <a:pt x="70" y="72"/>
                    </a:lnTo>
                    <a:lnTo>
                      <a:pt x="70" y="73"/>
                    </a:lnTo>
                    <a:lnTo>
                      <a:pt x="70" y="76"/>
                    </a:lnTo>
                    <a:lnTo>
                      <a:pt x="68" y="80"/>
                    </a:lnTo>
                    <a:lnTo>
                      <a:pt x="67" y="83"/>
                    </a:lnTo>
                    <a:lnTo>
                      <a:pt x="66" y="88"/>
                    </a:lnTo>
                    <a:lnTo>
                      <a:pt x="65" y="90"/>
                    </a:lnTo>
                    <a:lnTo>
                      <a:pt x="61" y="91"/>
                    </a:lnTo>
                    <a:lnTo>
                      <a:pt x="57" y="94"/>
                    </a:lnTo>
                    <a:lnTo>
                      <a:pt x="56" y="94"/>
                    </a:lnTo>
                    <a:lnTo>
                      <a:pt x="52" y="91"/>
                    </a:lnTo>
                    <a:lnTo>
                      <a:pt x="49" y="91"/>
                    </a:lnTo>
                    <a:lnTo>
                      <a:pt x="44" y="90"/>
                    </a:lnTo>
                    <a:lnTo>
                      <a:pt x="43" y="88"/>
                    </a:lnTo>
                    <a:lnTo>
                      <a:pt x="39" y="87"/>
                    </a:lnTo>
                    <a:lnTo>
                      <a:pt x="38" y="85"/>
                    </a:lnTo>
                    <a:lnTo>
                      <a:pt x="35" y="82"/>
                    </a:lnTo>
                    <a:lnTo>
                      <a:pt x="32" y="81"/>
                    </a:lnTo>
                    <a:lnTo>
                      <a:pt x="29" y="81"/>
                    </a:lnTo>
                    <a:lnTo>
                      <a:pt x="25" y="82"/>
                    </a:lnTo>
                    <a:lnTo>
                      <a:pt x="21" y="83"/>
                    </a:lnTo>
                    <a:lnTo>
                      <a:pt x="19" y="83"/>
                    </a:lnTo>
                    <a:lnTo>
                      <a:pt x="15" y="82"/>
                    </a:lnTo>
                    <a:lnTo>
                      <a:pt x="13" y="83"/>
                    </a:lnTo>
                    <a:lnTo>
                      <a:pt x="10" y="85"/>
                    </a:lnTo>
                    <a:lnTo>
                      <a:pt x="10" y="86"/>
                    </a:lnTo>
                    <a:lnTo>
                      <a:pt x="9" y="87"/>
                    </a:lnTo>
                    <a:lnTo>
                      <a:pt x="9" y="88"/>
                    </a:lnTo>
                    <a:lnTo>
                      <a:pt x="9" y="90"/>
                    </a:lnTo>
                    <a:lnTo>
                      <a:pt x="10" y="95"/>
                    </a:lnTo>
                    <a:lnTo>
                      <a:pt x="9" y="97"/>
                    </a:lnTo>
                    <a:lnTo>
                      <a:pt x="8" y="101"/>
                    </a:lnTo>
                    <a:lnTo>
                      <a:pt x="6" y="105"/>
                    </a:lnTo>
                    <a:lnTo>
                      <a:pt x="1" y="119"/>
                    </a:lnTo>
                    <a:lnTo>
                      <a:pt x="0" y="120"/>
                    </a:lnTo>
                    <a:lnTo>
                      <a:pt x="2" y="124"/>
                    </a:lnTo>
                    <a:lnTo>
                      <a:pt x="5" y="124"/>
                    </a:lnTo>
                    <a:lnTo>
                      <a:pt x="8" y="124"/>
                    </a:lnTo>
                    <a:lnTo>
                      <a:pt x="10" y="124"/>
                    </a:lnTo>
                    <a:lnTo>
                      <a:pt x="11" y="124"/>
                    </a:lnTo>
                    <a:lnTo>
                      <a:pt x="14" y="124"/>
                    </a:lnTo>
                    <a:lnTo>
                      <a:pt x="16" y="124"/>
                    </a:lnTo>
                    <a:lnTo>
                      <a:pt x="20" y="126"/>
                    </a:lnTo>
                    <a:lnTo>
                      <a:pt x="20" y="129"/>
                    </a:lnTo>
                    <a:lnTo>
                      <a:pt x="21" y="130"/>
                    </a:lnTo>
                    <a:lnTo>
                      <a:pt x="21" y="133"/>
                    </a:lnTo>
                    <a:lnTo>
                      <a:pt x="23" y="134"/>
                    </a:lnTo>
                    <a:lnTo>
                      <a:pt x="24" y="137"/>
                    </a:lnTo>
                    <a:lnTo>
                      <a:pt x="25" y="140"/>
                    </a:lnTo>
                    <a:lnTo>
                      <a:pt x="25" y="143"/>
                    </a:lnTo>
                    <a:lnTo>
                      <a:pt x="23" y="143"/>
                    </a:lnTo>
                    <a:lnTo>
                      <a:pt x="20" y="143"/>
                    </a:lnTo>
                    <a:lnTo>
                      <a:pt x="16" y="142"/>
                    </a:lnTo>
                    <a:lnTo>
                      <a:pt x="15" y="142"/>
                    </a:lnTo>
                    <a:lnTo>
                      <a:pt x="15" y="144"/>
                    </a:lnTo>
                    <a:lnTo>
                      <a:pt x="14" y="145"/>
                    </a:lnTo>
                    <a:lnTo>
                      <a:pt x="14" y="148"/>
                    </a:lnTo>
                    <a:lnTo>
                      <a:pt x="14" y="149"/>
                    </a:lnTo>
                    <a:lnTo>
                      <a:pt x="11" y="151"/>
                    </a:lnTo>
                    <a:lnTo>
                      <a:pt x="13" y="156"/>
                    </a:lnTo>
                    <a:lnTo>
                      <a:pt x="14" y="156"/>
                    </a:lnTo>
                    <a:lnTo>
                      <a:pt x="16" y="157"/>
                    </a:lnTo>
                    <a:lnTo>
                      <a:pt x="19" y="154"/>
                    </a:lnTo>
                    <a:lnTo>
                      <a:pt x="23" y="154"/>
                    </a:lnTo>
                    <a:lnTo>
                      <a:pt x="27" y="156"/>
                    </a:lnTo>
                    <a:lnTo>
                      <a:pt x="29" y="157"/>
                    </a:lnTo>
                    <a:lnTo>
                      <a:pt x="30" y="159"/>
                    </a:lnTo>
                    <a:lnTo>
                      <a:pt x="34" y="161"/>
                    </a:lnTo>
                    <a:lnTo>
                      <a:pt x="35" y="162"/>
                    </a:lnTo>
                    <a:lnTo>
                      <a:pt x="37" y="163"/>
                    </a:lnTo>
                    <a:lnTo>
                      <a:pt x="38" y="166"/>
                    </a:lnTo>
                    <a:lnTo>
                      <a:pt x="38" y="168"/>
                    </a:lnTo>
                    <a:lnTo>
                      <a:pt x="38" y="170"/>
                    </a:lnTo>
                    <a:lnTo>
                      <a:pt x="39" y="172"/>
                    </a:lnTo>
                    <a:lnTo>
                      <a:pt x="40" y="175"/>
                    </a:lnTo>
                    <a:lnTo>
                      <a:pt x="42" y="177"/>
                    </a:lnTo>
                    <a:lnTo>
                      <a:pt x="43" y="180"/>
                    </a:lnTo>
                    <a:lnTo>
                      <a:pt x="44" y="183"/>
                    </a:lnTo>
                    <a:lnTo>
                      <a:pt x="46" y="186"/>
                    </a:lnTo>
                    <a:lnTo>
                      <a:pt x="47" y="186"/>
                    </a:lnTo>
                    <a:lnTo>
                      <a:pt x="49" y="189"/>
                    </a:lnTo>
                    <a:lnTo>
                      <a:pt x="51" y="190"/>
                    </a:lnTo>
                    <a:lnTo>
                      <a:pt x="52" y="192"/>
                    </a:lnTo>
                    <a:lnTo>
                      <a:pt x="52" y="195"/>
                    </a:lnTo>
                    <a:lnTo>
                      <a:pt x="52" y="199"/>
                    </a:lnTo>
                    <a:lnTo>
                      <a:pt x="51" y="199"/>
                    </a:lnTo>
                    <a:lnTo>
                      <a:pt x="49" y="201"/>
                    </a:lnTo>
                    <a:lnTo>
                      <a:pt x="49" y="202"/>
                    </a:lnTo>
                    <a:lnTo>
                      <a:pt x="44" y="204"/>
                    </a:lnTo>
                    <a:lnTo>
                      <a:pt x="42" y="205"/>
                    </a:lnTo>
                    <a:lnTo>
                      <a:pt x="39" y="208"/>
                    </a:lnTo>
                    <a:lnTo>
                      <a:pt x="40" y="210"/>
                    </a:lnTo>
                    <a:lnTo>
                      <a:pt x="42" y="215"/>
                    </a:lnTo>
                    <a:lnTo>
                      <a:pt x="40" y="216"/>
                    </a:lnTo>
                    <a:lnTo>
                      <a:pt x="40" y="220"/>
                    </a:lnTo>
                    <a:lnTo>
                      <a:pt x="42" y="223"/>
                    </a:lnTo>
                    <a:lnTo>
                      <a:pt x="44" y="223"/>
                    </a:lnTo>
                    <a:lnTo>
                      <a:pt x="49" y="228"/>
                    </a:lnTo>
                    <a:lnTo>
                      <a:pt x="51" y="228"/>
                    </a:lnTo>
                    <a:lnTo>
                      <a:pt x="47" y="230"/>
                    </a:lnTo>
                    <a:lnTo>
                      <a:pt x="47" y="233"/>
                    </a:lnTo>
                    <a:lnTo>
                      <a:pt x="49" y="235"/>
                    </a:lnTo>
                    <a:lnTo>
                      <a:pt x="49" y="237"/>
                    </a:lnTo>
                    <a:lnTo>
                      <a:pt x="52" y="239"/>
                    </a:lnTo>
                    <a:lnTo>
                      <a:pt x="52" y="243"/>
                    </a:lnTo>
                    <a:lnTo>
                      <a:pt x="53" y="246"/>
                    </a:lnTo>
                    <a:lnTo>
                      <a:pt x="54" y="248"/>
                    </a:lnTo>
                    <a:lnTo>
                      <a:pt x="57" y="249"/>
                    </a:lnTo>
                    <a:lnTo>
                      <a:pt x="59" y="252"/>
                    </a:lnTo>
                    <a:lnTo>
                      <a:pt x="63" y="251"/>
                    </a:lnTo>
                    <a:lnTo>
                      <a:pt x="65" y="253"/>
                    </a:lnTo>
                    <a:lnTo>
                      <a:pt x="66" y="254"/>
                    </a:lnTo>
                    <a:lnTo>
                      <a:pt x="67" y="258"/>
                    </a:lnTo>
                    <a:lnTo>
                      <a:pt x="66" y="261"/>
                    </a:lnTo>
                    <a:lnTo>
                      <a:pt x="67" y="261"/>
                    </a:lnTo>
                    <a:lnTo>
                      <a:pt x="70" y="259"/>
                    </a:lnTo>
                    <a:lnTo>
                      <a:pt x="71" y="257"/>
                    </a:lnTo>
                    <a:lnTo>
                      <a:pt x="70" y="254"/>
                    </a:lnTo>
                    <a:lnTo>
                      <a:pt x="68" y="254"/>
                    </a:lnTo>
                    <a:lnTo>
                      <a:pt x="67" y="254"/>
                    </a:lnTo>
                    <a:lnTo>
                      <a:pt x="66" y="253"/>
                    </a:lnTo>
                    <a:lnTo>
                      <a:pt x="66" y="252"/>
                    </a:lnTo>
                    <a:lnTo>
                      <a:pt x="67" y="249"/>
                    </a:lnTo>
                    <a:lnTo>
                      <a:pt x="68" y="251"/>
                    </a:lnTo>
                    <a:lnTo>
                      <a:pt x="72" y="253"/>
                    </a:lnTo>
                    <a:lnTo>
                      <a:pt x="73" y="253"/>
                    </a:lnTo>
                    <a:lnTo>
                      <a:pt x="75" y="254"/>
                    </a:lnTo>
                    <a:lnTo>
                      <a:pt x="78" y="254"/>
                    </a:lnTo>
                    <a:lnTo>
                      <a:pt x="80" y="254"/>
                    </a:lnTo>
                    <a:lnTo>
                      <a:pt x="80" y="258"/>
                    </a:lnTo>
                    <a:lnTo>
                      <a:pt x="81" y="257"/>
                    </a:lnTo>
                    <a:lnTo>
                      <a:pt x="82" y="253"/>
                    </a:lnTo>
                    <a:lnTo>
                      <a:pt x="84" y="254"/>
                    </a:lnTo>
                    <a:lnTo>
                      <a:pt x="85" y="253"/>
                    </a:lnTo>
                    <a:lnTo>
                      <a:pt x="85" y="252"/>
                    </a:lnTo>
                    <a:lnTo>
                      <a:pt x="86" y="249"/>
                    </a:lnTo>
                    <a:lnTo>
                      <a:pt x="87" y="248"/>
                    </a:lnTo>
                    <a:lnTo>
                      <a:pt x="86" y="246"/>
                    </a:lnTo>
                    <a:lnTo>
                      <a:pt x="87" y="244"/>
                    </a:lnTo>
                    <a:lnTo>
                      <a:pt x="87" y="240"/>
                    </a:lnTo>
                    <a:lnTo>
                      <a:pt x="87" y="239"/>
                    </a:lnTo>
                    <a:lnTo>
                      <a:pt x="87" y="238"/>
                    </a:lnTo>
                    <a:lnTo>
                      <a:pt x="90" y="238"/>
                    </a:lnTo>
                    <a:lnTo>
                      <a:pt x="91" y="238"/>
                    </a:lnTo>
                    <a:lnTo>
                      <a:pt x="95" y="239"/>
                    </a:lnTo>
                    <a:lnTo>
                      <a:pt x="96" y="240"/>
                    </a:lnTo>
                    <a:lnTo>
                      <a:pt x="98" y="240"/>
                    </a:lnTo>
                    <a:lnTo>
                      <a:pt x="99" y="244"/>
                    </a:lnTo>
                    <a:lnTo>
                      <a:pt x="100" y="246"/>
                    </a:lnTo>
                    <a:lnTo>
                      <a:pt x="103" y="247"/>
                    </a:lnTo>
                    <a:lnTo>
                      <a:pt x="104" y="244"/>
                    </a:lnTo>
                    <a:lnTo>
                      <a:pt x="105" y="243"/>
                    </a:lnTo>
                    <a:lnTo>
                      <a:pt x="106" y="238"/>
                    </a:lnTo>
                    <a:lnTo>
                      <a:pt x="109" y="237"/>
                    </a:lnTo>
                    <a:lnTo>
                      <a:pt x="110" y="235"/>
                    </a:lnTo>
                    <a:lnTo>
                      <a:pt x="113" y="237"/>
                    </a:lnTo>
                    <a:lnTo>
                      <a:pt x="114" y="238"/>
                    </a:lnTo>
                    <a:lnTo>
                      <a:pt x="115" y="237"/>
                    </a:lnTo>
                    <a:lnTo>
                      <a:pt x="118" y="235"/>
                    </a:lnTo>
                    <a:lnTo>
                      <a:pt x="118" y="234"/>
                    </a:lnTo>
                    <a:lnTo>
                      <a:pt x="118" y="230"/>
                    </a:lnTo>
                    <a:lnTo>
                      <a:pt x="118" y="229"/>
                    </a:lnTo>
                    <a:lnTo>
                      <a:pt x="118" y="228"/>
                    </a:lnTo>
                    <a:lnTo>
                      <a:pt x="119" y="225"/>
                    </a:lnTo>
                    <a:lnTo>
                      <a:pt x="124" y="225"/>
                    </a:lnTo>
                    <a:lnTo>
                      <a:pt x="125" y="225"/>
                    </a:lnTo>
                    <a:lnTo>
                      <a:pt x="128" y="223"/>
                    </a:lnTo>
                    <a:lnTo>
                      <a:pt x="129" y="221"/>
                    </a:lnTo>
                    <a:lnTo>
                      <a:pt x="133" y="219"/>
                    </a:lnTo>
                    <a:lnTo>
                      <a:pt x="134" y="219"/>
                    </a:lnTo>
                    <a:lnTo>
                      <a:pt x="136" y="219"/>
                    </a:lnTo>
                    <a:lnTo>
                      <a:pt x="138" y="220"/>
                    </a:lnTo>
                    <a:lnTo>
                      <a:pt x="139" y="223"/>
                    </a:lnTo>
                    <a:lnTo>
                      <a:pt x="139" y="224"/>
                    </a:lnTo>
                    <a:lnTo>
                      <a:pt x="139" y="228"/>
                    </a:lnTo>
                    <a:lnTo>
                      <a:pt x="142" y="228"/>
                    </a:lnTo>
                    <a:lnTo>
                      <a:pt x="143" y="228"/>
                    </a:lnTo>
                    <a:lnTo>
                      <a:pt x="144" y="229"/>
                    </a:lnTo>
                    <a:lnTo>
                      <a:pt x="144" y="230"/>
                    </a:lnTo>
                    <a:lnTo>
                      <a:pt x="146" y="232"/>
                    </a:lnTo>
                    <a:lnTo>
                      <a:pt x="147" y="232"/>
                    </a:lnTo>
                    <a:lnTo>
                      <a:pt x="148" y="232"/>
                    </a:lnTo>
                    <a:lnTo>
                      <a:pt x="149" y="232"/>
                    </a:lnTo>
                    <a:lnTo>
                      <a:pt x="153" y="232"/>
                    </a:lnTo>
                    <a:lnTo>
                      <a:pt x="155" y="232"/>
                    </a:lnTo>
                    <a:lnTo>
                      <a:pt x="156" y="234"/>
                    </a:lnTo>
                    <a:lnTo>
                      <a:pt x="157" y="235"/>
                    </a:lnTo>
                    <a:lnTo>
                      <a:pt x="157" y="237"/>
                    </a:lnTo>
                    <a:lnTo>
                      <a:pt x="158" y="238"/>
                    </a:lnTo>
                    <a:lnTo>
                      <a:pt x="158" y="239"/>
                    </a:lnTo>
                    <a:lnTo>
                      <a:pt x="158" y="243"/>
                    </a:lnTo>
                    <a:lnTo>
                      <a:pt x="160" y="244"/>
                    </a:lnTo>
                    <a:lnTo>
                      <a:pt x="160" y="247"/>
                    </a:lnTo>
                    <a:lnTo>
                      <a:pt x="160" y="249"/>
                    </a:lnTo>
                    <a:lnTo>
                      <a:pt x="161" y="251"/>
                    </a:lnTo>
                    <a:lnTo>
                      <a:pt x="161" y="253"/>
                    </a:lnTo>
                    <a:lnTo>
                      <a:pt x="162" y="254"/>
                    </a:lnTo>
                    <a:lnTo>
                      <a:pt x="162" y="259"/>
                    </a:lnTo>
                    <a:lnTo>
                      <a:pt x="162" y="261"/>
                    </a:lnTo>
                    <a:lnTo>
                      <a:pt x="163" y="262"/>
                    </a:lnTo>
                    <a:lnTo>
                      <a:pt x="165" y="263"/>
                    </a:lnTo>
                    <a:lnTo>
                      <a:pt x="166" y="263"/>
                    </a:lnTo>
                    <a:lnTo>
                      <a:pt x="168" y="265"/>
                    </a:lnTo>
                    <a:lnTo>
                      <a:pt x="168" y="266"/>
                    </a:lnTo>
                    <a:lnTo>
                      <a:pt x="168" y="268"/>
                    </a:lnTo>
                    <a:lnTo>
                      <a:pt x="170" y="268"/>
                    </a:lnTo>
                    <a:lnTo>
                      <a:pt x="170" y="272"/>
                    </a:lnTo>
                    <a:lnTo>
                      <a:pt x="171" y="272"/>
                    </a:lnTo>
                    <a:lnTo>
                      <a:pt x="174" y="272"/>
                    </a:lnTo>
                    <a:lnTo>
                      <a:pt x="175" y="270"/>
                    </a:lnTo>
                    <a:lnTo>
                      <a:pt x="176" y="273"/>
                    </a:lnTo>
                    <a:lnTo>
                      <a:pt x="177" y="275"/>
                    </a:lnTo>
                    <a:lnTo>
                      <a:pt x="180" y="276"/>
                    </a:lnTo>
                    <a:lnTo>
                      <a:pt x="182" y="277"/>
                    </a:lnTo>
                    <a:lnTo>
                      <a:pt x="184" y="280"/>
                    </a:lnTo>
                    <a:lnTo>
                      <a:pt x="186" y="281"/>
                    </a:lnTo>
                    <a:lnTo>
                      <a:pt x="187" y="284"/>
                    </a:lnTo>
                    <a:lnTo>
                      <a:pt x="189" y="284"/>
                    </a:lnTo>
                    <a:lnTo>
                      <a:pt x="189" y="287"/>
                    </a:lnTo>
                    <a:lnTo>
                      <a:pt x="189" y="289"/>
                    </a:lnTo>
                    <a:lnTo>
                      <a:pt x="189" y="291"/>
                    </a:lnTo>
                    <a:lnTo>
                      <a:pt x="189" y="292"/>
                    </a:lnTo>
                    <a:lnTo>
                      <a:pt x="189" y="295"/>
                    </a:lnTo>
                    <a:lnTo>
                      <a:pt x="190" y="296"/>
                    </a:lnTo>
                    <a:lnTo>
                      <a:pt x="190" y="298"/>
                    </a:lnTo>
                    <a:lnTo>
                      <a:pt x="190" y="301"/>
                    </a:lnTo>
                    <a:lnTo>
                      <a:pt x="190" y="303"/>
                    </a:lnTo>
                    <a:lnTo>
                      <a:pt x="193" y="304"/>
                    </a:lnTo>
                    <a:lnTo>
                      <a:pt x="195" y="305"/>
                    </a:lnTo>
                    <a:lnTo>
                      <a:pt x="198" y="305"/>
                    </a:lnTo>
                    <a:lnTo>
                      <a:pt x="199" y="306"/>
                    </a:lnTo>
                    <a:lnTo>
                      <a:pt x="201" y="304"/>
                    </a:lnTo>
                    <a:lnTo>
                      <a:pt x="204" y="304"/>
                    </a:lnTo>
                    <a:lnTo>
                      <a:pt x="205" y="306"/>
                    </a:lnTo>
                    <a:lnTo>
                      <a:pt x="205" y="309"/>
                    </a:lnTo>
                    <a:lnTo>
                      <a:pt x="207" y="311"/>
                    </a:lnTo>
                    <a:lnTo>
                      <a:pt x="207" y="314"/>
                    </a:lnTo>
                    <a:lnTo>
                      <a:pt x="208" y="317"/>
                    </a:lnTo>
                    <a:lnTo>
                      <a:pt x="209" y="318"/>
                    </a:lnTo>
                    <a:lnTo>
                      <a:pt x="210" y="319"/>
                    </a:lnTo>
                    <a:lnTo>
                      <a:pt x="213" y="320"/>
                    </a:lnTo>
                    <a:lnTo>
                      <a:pt x="215" y="322"/>
                    </a:lnTo>
                    <a:lnTo>
                      <a:pt x="217" y="324"/>
                    </a:lnTo>
                    <a:lnTo>
                      <a:pt x="217" y="327"/>
                    </a:lnTo>
                    <a:lnTo>
                      <a:pt x="217" y="329"/>
                    </a:lnTo>
                    <a:lnTo>
                      <a:pt x="217" y="332"/>
                    </a:lnTo>
                    <a:lnTo>
                      <a:pt x="217" y="334"/>
                    </a:lnTo>
                    <a:lnTo>
                      <a:pt x="219" y="336"/>
                    </a:lnTo>
                    <a:lnTo>
                      <a:pt x="220" y="336"/>
                    </a:lnTo>
                    <a:lnTo>
                      <a:pt x="220" y="338"/>
                    </a:lnTo>
                    <a:lnTo>
                      <a:pt x="222" y="341"/>
                    </a:lnTo>
                    <a:lnTo>
                      <a:pt x="220" y="343"/>
                    </a:lnTo>
                    <a:lnTo>
                      <a:pt x="222" y="343"/>
                    </a:lnTo>
                    <a:lnTo>
                      <a:pt x="223" y="343"/>
                    </a:lnTo>
                    <a:lnTo>
                      <a:pt x="224" y="342"/>
                    </a:lnTo>
                    <a:lnTo>
                      <a:pt x="226" y="342"/>
                    </a:lnTo>
                    <a:lnTo>
                      <a:pt x="228" y="341"/>
                    </a:lnTo>
                    <a:lnTo>
                      <a:pt x="229" y="342"/>
                    </a:lnTo>
                    <a:lnTo>
                      <a:pt x="231" y="343"/>
                    </a:lnTo>
                    <a:lnTo>
                      <a:pt x="232" y="347"/>
                    </a:lnTo>
                    <a:lnTo>
                      <a:pt x="232" y="349"/>
                    </a:lnTo>
                    <a:lnTo>
                      <a:pt x="233" y="352"/>
                    </a:lnTo>
                    <a:lnTo>
                      <a:pt x="234" y="355"/>
                    </a:lnTo>
                    <a:lnTo>
                      <a:pt x="236" y="355"/>
                    </a:lnTo>
                    <a:lnTo>
                      <a:pt x="237" y="355"/>
                    </a:lnTo>
                    <a:lnTo>
                      <a:pt x="238" y="357"/>
                    </a:lnTo>
                    <a:lnTo>
                      <a:pt x="239" y="358"/>
                    </a:lnTo>
                    <a:lnTo>
                      <a:pt x="239" y="361"/>
                    </a:lnTo>
                    <a:lnTo>
                      <a:pt x="239" y="363"/>
                    </a:lnTo>
                    <a:lnTo>
                      <a:pt x="242" y="365"/>
                    </a:lnTo>
                    <a:lnTo>
                      <a:pt x="243" y="367"/>
                    </a:lnTo>
                    <a:lnTo>
                      <a:pt x="245" y="368"/>
                    </a:lnTo>
                    <a:lnTo>
                      <a:pt x="246" y="370"/>
                    </a:lnTo>
                    <a:lnTo>
                      <a:pt x="248" y="371"/>
                    </a:lnTo>
                    <a:lnTo>
                      <a:pt x="248" y="372"/>
                    </a:lnTo>
                    <a:lnTo>
                      <a:pt x="248" y="374"/>
                    </a:lnTo>
                    <a:lnTo>
                      <a:pt x="248" y="377"/>
                    </a:lnTo>
                    <a:lnTo>
                      <a:pt x="250" y="381"/>
                    </a:lnTo>
                    <a:lnTo>
                      <a:pt x="250" y="382"/>
                    </a:lnTo>
                    <a:lnTo>
                      <a:pt x="250" y="384"/>
                    </a:lnTo>
                    <a:lnTo>
                      <a:pt x="250" y="386"/>
                    </a:lnTo>
                    <a:lnTo>
                      <a:pt x="248" y="389"/>
                    </a:lnTo>
                    <a:lnTo>
                      <a:pt x="247" y="391"/>
                    </a:lnTo>
                    <a:lnTo>
                      <a:pt x="246" y="391"/>
                    </a:lnTo>
                    <a:lnTo>
                      <a:pt x="243" y="394"/>
                    </a:lnTo>
                    <a:lnTo>
                      <a:pt x="242" y="395"/>
                    </a:lnTo>
                    <a:lnTo>
                      <a:pt x="239" y="398"/>
                    </a:lnTo>
                    <a:lnTo>
                      <a:pt x="239" y="399"/>
                    </a:lnTo>
                    <a:lnTo>
                      <a:pt x="242" y="401"/>
                    </a:lnTo>
                    <a:lnTo>
                      <a:pt x="243" y="404"/>
                    </a:lnTo>
                    <a:lnTo>
                      <a:pt x="243" y="406"/>
                    </a:lnTo>
                    <a:lnTo>
                      <a:pt x="242" y="406"/>
                    </a:lnTo>
                    <a:lnTo>
                      <a:pt x="238" y="408"/>
                    </a:lnTo>
                    <a:lnTo>
                      <a:pt x="237" y="409"/>
                    </a:lnTo>
                    <a:lnTo>
                      <a:pt x="237" y="410"/>
                    </a:lnTo>
                    <a:lnTo>
                      <a:pt x="237" y="412"/>
                    </a:lnTo>
                    <a:lnTo>
                      <a:pt x="234" y="413"/>
                    </a:lnTo>
                    <a:lnTo>
                      <a:pt x="234" y="415"/>
                    </a:lnTo>
                    <a:lnTo>
                      <a:pt x="236" y="417"/>
                    </a:lnTo>
                    <a:lnTo>
                      <a:pt x="237" y="418"/>
                    </a:lnTo>
                    <a:lnTo>
                      <a:pt x="237" y="420"/>
                    </a:lnTo>
                    <a:lnTo>
                      <a:pt x="233" y="424"/>
                    </a:lnTo>
                    <a:lnTo>
                      <a:pt x="234" y="427"/>
                    </a:lnTo>
                    <a:lnTo>
                      <a:pt x="236" y="428"/>
                    </a:lnTo>
                    <a:lnTo>
                      <a:pt x="237" y="431"/>
                    </a:lnTo>
                    <a:lnTo>
                      <a:pt x="239" y="433"/>
                    </a:lnTo>
                    <a:lnTo>
                      <a:pt x="239" y="436"/>
                    </a:lnTo>
                    <a:lnTo>
                      <a:pt x="239" y="437"/>
                    </a:lnTo>
                    <a:lnTo>
                      <a:pt x="239" y="438"/>
                    </a:lnTo>
                    <a:lnTo>
                      <a:pt x="238" y="441"/>
                    </a:lnTo>
                    <a:lnTo>
                      <a:pt x="237" y="442"/>
                    </a:lnTo>
                    <a:lnTo>
                      <a:pt x="234" y="442"/>
                    </a:lnTo>
                    <a:lnTo>
                      <a:pt x="232" y="442"/>
                    </a:lnTo>
                    <a:lnTo>
                      <a:pt x="229" y="442"/>
                    </a:lnTo>
                    <a:lnTo>
                      <a:pt x="226" y="443"/>
                    </a:lnTo>
                    <a:lnTo>
                      <a:pt x="224" y="443"/>
                    </a:lnTo>
                    <a:lnTo>
                      <a:pt x="222" y="444"/>
                    </a:lnTo>
                    <a:lnTo>
                      <a:pt x="220" y="4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2" name="Freeform 262">
                <a:extLst>
                  <a:ext uri="{FF2B5EF4-FFF2-40B4-BE49-F238E27FC236}">
                    <a16:creationId xmlns:a16="http://schemas.microsoft.com/office/drawing/2014/main" id="{2B8CEA1E-5B8A-4651-99CF-AF6365CC3C47}"/>
                  </a:ext>
                </a:extLst>
              </p:cNvPr>
              <p:cNvSpPr>
                <a:spLocks/>
              </p:cNvSpPr>
              <p:nvPr/>
            </p:nvSpPr>
            <p:spPr bwMode="auto">
              <a:xfrm>
                <a:off x="6213475" y="3940176"/>
                <a:ext cx="358775" cy="663575"/>
              </a:xfrm>
              <a:custGeom>
                <a:avLst/>
                <a:gdLst>
                  <a:gd name="T0" fmla="*/ 188 w 226"/>
                  <a:gd name="T1" fmla="*/ 18 h 418"/>
                  <a:gd name="T2" fmla="*/ 174 w 226"/>
                  <a:gd name="T3" fmla="*/ 14 h 418"/>
                  <a:gd name="T4" fmla="*/ 164 w 226"/>
                  <a:gd name="T5" fmla="*/ 13 h 418"/>
                  <a:gd name="T6" fmla="*/ 152 w 226"/>
                  <a:gd name="T7" fmla="*/ 2 h 418"/>
                  <a:gd name="T8" fmla="*/ 137 w 226"/>
                  <a:gd name="T9" fmla="*/ 1 h 418"/>
                  <a:gd name="T10" fmla="*/ 130 w 226"/>
                  <a:gd name="T11" fmla="*/ 13 h 418"/>
                  <a:gd name="T12" fmla="*/ 121 w 226"/>
                  <a:gd name="T13" fmla="*/ 21 h 418"/>
                  <a:gd name="T14" fmla="*/ 107 w 226"/>
                  <a:gd name="T15" fmla="*/ 30 h 418"/>
                  <a:gd name="T16" fmla="*/ 98 w 226"/>
                  <a:gd name="T17" fmla="*/ 38 h 418"/>
                  <a:gd name="T18" fmla="*/ 93 w 226"/>
                  <a:gd name="T19" fmla="*/ 58 h 418"/>
                  <a:gd name="T20" fmla="*/ 74 w 226"/>
                  <a:gd name="T21" fmla="*/ 66 h 418"/>
                  <a:gd name="T22" fmla="*/ 61 w 226"/>
                  <a:gd name="T23" fmla="*/ 79 h 418"/>
                  <a:gd name="T24" fmla="*/ 46 w 226"/>
                  <a:gd name="T25" fmla="*/ 79 h 418"/>
                  <a:gd name="T26" fmla="*/ 32 w 226"/>
                  <a:gd name="T27" fmla="*/ 72 h 418"/>
                  <a:gd name="T28" fmla="*/ 17 w 226"/>
                  <a:gd name="T29" fmla="*/ 77 h 418"/>
                  <a:gd name="T30" fmla="*/ 14 w 226"/>
                  <a:gd name="T31" fmla="*/ 94 h 418"/>
                  <a:gd name="T32" fmla="*/ 17 w 226"/>
                  <a:gd name="T33" fmla="*/ 100 h 418"/>
                  <a:gd name="T34" fmla="*/ 5 w 226"/>
                  <a:gd name="T35" fmla="*/ 117 h 418"/>
                  <a:gd name="T36" fmla="*/ 19 w 226"/>
                  <a:gd name="T37" fmla="*/ 137 h 418"/>
                  <a:gd name="T38" fmla="*/ 47 w 226"/>
                  <a:gd name="T39" fmla="*/ 163 h 418"/>
                  <a:gd name="T40" fmla="*/ 69 w 226"/>
                  <a:gd name="T41" fmla="*/ 204 h 418"/>
                  <a:gd name="T42" fmla="*/ 54 w 226"/>
                  <a:gd name="T43" fmla="*/ 243 h 418"/>
                  <a:gd name="T44" fmla="*/ 74 w 226"/>
                  <a:gd name="T45" fmla="*/ 261 h 418"/>
                  <a:gd name="T46" fmla="*/ 88 w 226"/>
                  <a:gd name="T47" fmla="*/ 289 h 418"/>
                  <a:gd name="T48" fmla="*/ 100 w 226"/>
                  <a:gd name="T49" fmla="*/ 289 h 418"/>
                  <a:gd name="T50" fmla="*/ 132 w 226"/>
                  <a:gd name="T51" fmla="*/ 317 h 418"/>
                  <a:gd name="T52" fmla="*/ 133 w 226"/>
                  <a:gd name="T53" fmla="*/ 350 h 418"/>
                  <a:gd name="T54" fmla="*/ 152 w 226"/>
                  <a:gd name="T55" fmla="*/ 393 h 418"/>
                  <a:gd name="T56" fmla="*/ 187 w 226"/>
                  <a:gd name="T57" fmla="*/ 418 h 418"/>
                  <a:gd name="T58" fmla="*/ 226 w 226"/>
                  <a:gd name="T59" fmla="*/ 409 h 418"/>
                  <a:gd name="T60" fmla="*/ 225 w 226"/>
                  <a:gd name="T61" fmla="*/ 388 h 418"/>
                  <a:gd name="T62" fmla="*/ 213 w 226"/>
                  <a:gd name="T63" fmla="*/ 364 h 418"/>
                  <a:gd name="T64" fmla="*/ 211 w 226"/>
                  <a:gd name="T65" fmla="*/ 341 h 418"/>
                  <a:gd name="T66" fmla="*/ 225 w 226"/>
                  <a:gd name="T67" fmla="*/ 322 h 418"/>
                  <a:gd name="T68" fmla="*/ 213 w 226"/>
                  <a:gd name="T69" fmla="*/ 303 h 418"/>
                  <a:gd name="T70" fmla="*/ 202 w 226"/>
                  <a:gd name="T71" fmla="*/ 290 h 418"/>
                  <a:gd name="T72" fmla="*/ 193 w 226"/>
                  <a:gd name="T73" fmla="*/ 269 h 418"/>
                  <a:gd name="T74" fmla="*/ 175 w 226"/>
                  <a:gd name="T75" fmla="*/ 255 h 418"/>
                  <a:gd name="T76" fmla="*/ 192 w 226"/>
                  <a:gd name="T77" fmla="*/ 232 h 418"/>
                  <a:gd name="T78" fmla="*/ 184 w 226"/>
                  <a:gd name="T79" fmla="*/ 210 h 418"/>
                  <a:gd name="T80" fmla="*/ 194 w 226"/>
                  <a:gd name="T81" fmla="*/ 201 h 418"/>
                  <a:gd name="T82" fmla="*/ 208 w 226"/>
                  <a:gd name="T83" fmla="*/ 196 h 418"/>
                  <a:gd name="T84" fmla="*/ 211 w 226"/>
                  <a:gd name="T85" fmla="*/ 180 h 418"/>
                  <a:gd name="T86" fmla="*/ 209 w 226"/>
                  <a:gd name="T87" fmla="*/ 170 h 418"/>
                  <a:gd name="T88" fmla="*/ 212 w 226"/>
                  <a:gd name="T89" fmla="*/ 160 h 418"/>
                  <a:gd name="T90" fmla="*/ 221 w 226"/>
                  <a:gd name="T91" fmla="*/ 143 h 418"/>
                  <a:gd name="T92" fmla="*/ 218 w 226"/>
                  <a:gd name="T93" fmla="*/ 129 h 418"/>
                  <a:gd name="T94" fmla="*/ 209 w 226"/>
                  <a:gd name="T95" fmla="*/ 127 h 418"/>
                  <a:gd name="T96" fmla="*/ 199 w 226"/>
                  <a:gd name="T97" fmla="*/ 123 h 418"/>
                  <a:gd name="T98" fmla="*/ 190 w 226"/>
                  <a:gd name="T99" fmla="*/ 113 h 418"/>
                  <a:gd name="T100" fmla="*/ 179 w 226"/>
                  <a:gd name="T101" fmla="*/ 119 h 418"/>
                  <a:gd name="T102" fmla="*/ 175 w 226"/>
                  <a:gd name="T103" fmla="*/ 106 h 418"/>
                  <a:gd name="T104" fmla="*/ 163 w 226"/>
                  <a:gd name="T105" fmla="*/ 99 h 418"/>
                  <a:gd name="T106" fmla="*/ 154 w 226"/>
                  <a:gd name="T107" fmla="*/ 92 h 418"/>
                  <a:gd name="T108" fmla="*/ 164 w 226"/>
                  <a:gd name="T109" fmla="*/ 81 h 418"/>
                  <a:gd name="T110" fmla="*/ 161 w 226"/>
                  <a:gd name="T111" fmla="*/ 68 h 418"/>
                  <a:gd name="T112" fmla="*/ 171 w 226"/>
                  <a:gd name="T113" fmla="*/ 59 h 418"/>
                  <a:gd name="T114" fmla="*/ 183 w 226"/>
                  <a:gd name="T115" fmla="*/ 53 h 418"/>
                  <a:gd name="T116" fmla="*/ 192 w 226"/>
                  <a:gd name="T117" fmla="*/ 40 h 418"/>
                  <a:gd name="T118" fmla="*/ 199 w 226"/>
                  <a:gd name="T119"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418">
                    <a:moveTo>
                      <a:pt x="198" y="23"/>
                    </a:moveTo>
                    <a:lnTo>
                      <a:pt x="197" y="21"/>
                    </a:lnTo>
                    <a:lnTo>
                      <a:pt x="197" y="20"/>
                    </a:lnTo>
                    <a:lnTo>
                      <a:pt x="196" y="19"/>
                    </a:lnTo>
                    <a:lnTo>
                      <a:pt x="196" y="18"/>
                    </a:lnTo>
                    <a:lnTo>
                      <a:pt x="196" y="16"/>
                    </a:lnTo>
                    <a:lnTo>
                      <a:pt x="194" y="16"/>
                    </a:lnTo>
                    <a:lnTo>
                      <a:pt x="193" y="16"/>
                    </a:lnTo>
                    <a:lnTo>
                      <a:pt x="190" y="16"/>
                    </a:lnTo>
                    <a:lnTo>
                      <a:pt x="189" y="16"/>
                    </a:lnTo>
                    <a:lnTo>
                      <a:pt x="188" y="18"/>
                    </a:lnTo>
                    <a:lnTo>
                      <a:pt x="187" y="16"/>
                    </a:lnTo>
                    <a:lnTo>
                      <a:pt x="187" y="18"/>
                    </a:lnTo>
                    <a:lnTo>
                      <a:pt x="183" y="18"/>
                    </a:lnTo>
                    <a:lnTo>
                      <a:pt x="182" y="18"/>
                    </a:lnTo>
                    <a:lnTo>
                      <a:pt x="182" y="16"/>
                    </a:lnTo>
                    <a:lnTo>
                      <a:pt x="180" y="16"/>
                    </a:lnTo>
                    <a:lnTo>
                      <a:pt x="179" y="16"/>
                    </a:lnTo>
                    <a:lnTo>
                      <a:pt x="178" y="16"/>
                    </a:lnTo>
                    <a:lnTo>
                      <a:pt x="176" y="15"/>
                    </a:lnTo>
                    <a:lnTo>
                      <a:pt x="175" y="15"/>
                    </a:lnTo>
                    <a:lnTo>
                      <a:pt x="174" y="14"/>
                    </a:lnTo>
                    <a:lnTo>
                      <a:pt x="173" y="15"/>
                    </a:lnTo>
                    <a:lnTo>
                      <a:pt x="171" y="15"/>
                    </a:lnTo>
                    <a:lnTo>
                      <a:pt x="169" y="14"/>
                    </a:lnTo>
                    <a:lnTo>
                      <a:pt x="169" y="13"/>
                    </a:lnTo>
                    <a:lnTo>
                      <a:pt x="169" y="10"/>
                    </a:lnTo>
                    <a:lnTo>
                      <a:pt x="169" y="9"/>
                    </a:lnTo>
                    <a:lnTo>
                      <a:pt x="168" y="9"/>
                    </a:lnTo>
                    <a:lnTo>
                      <a:pt x="166" y="10"/>
                    </a:lnTo>
                    <a:lnTo>
                      <a:pt x="165" y="10"/>
                    </a:lnTo>
                    <a:lnTo>
                      <a:pt x="165" y="13"/>
                    </a:lnTo>
                    <a:lnTo>
                      <a:pt x="164" y="13"/>
                    </a:lnTo>
                    <a:lnTo>
                      <a:pt x="163" y="13"/>
                    </a:lnTo>
                    <a:lnTo>
                      <a:pt x="163" y="10"/>
                    </a:lnTo>
                    <a:lnTo>
                      <a:pt x="161" y="10"/>
                    </a:lnTo>
                    <a:lnTo>
                      <a:pt x="161" y="9"/>
                    </a:lnTo>
                    <a:lnTo>
                      <a:pt x="160" y="9"/>
                    </a:lnTo>
                    <a:lnTo>
                      <a:pt x="160" y="6"/>
                    </a:lnTo>
                    <a:lnTo>
                      <a:pt x="159" y="5"/>
                    </a:lnTo>
                    <a:lnTo>
                      <a:pt x="157" y="4"/>
                    </a:lnTo>
                    <a:lnTo>
                      <a:pt x="155" y="4"/>
                    </a:lnTo>
                    <a:lnTo>
                      <a:pt x="154" y="2"/>
                    </a:lnTo>
                    <a:lnTo>
                      <a:pt x="152" y="2"/>
                    </a:lnTo>
                    <a:lnTo>
                      <a:pt x="151" y="1"/>
                    </a:lnTo>
                    <a:lnTo>
                      <a:pt x="150" y="2"/>
                    </a:lnTo>
                    <a:lnTo>
                      <a:pt x="149" y="1"/>
                    </a:lnTo>
                    <a:lnTo>
                      <a:pt x="147" y="1"/>
                    </a:lnTo>
                    <a:lnTo>
                      <a:pt x="147" y="0"/>
                    </a:lnTo>
                    <a:lnTo>
                      <a:pt x="145" y="1"/>
                    </a:lnTo>
                    <a:lnTo>
                      <a:pt x="144" y="1"/>
                    </a:lnTo>
                    <a:lnTo>
                      <a:pt x="142" y="1"/>
                    </a:lnTo>
                    <a:lnTo>
                      <a:pt x="140" y="1"/>
                    </a:lnTo>
                    <a:lnTo>
                      <a:pt x="138" y="1"/>
                    </a:lnTo>
                    <a:lnTo>
                      <a:pt x="137" y="1"/>
                    </a:lnTo>
                    <a:lnTo>
                      <a:pt x="136" y="2"/>
                    </a:lnTo>
                    <a:lnTo>
                      <a:pt x="135" y="4"/>
                    </a:lnTo>
                    <a:lnTo>
                      <a:pt x="133" y="4"/>
                    </a:lnTo>
                    <a:lnTo>
                      <a:pt x="133" y="5"/>
                    </a:lnTo>
                    <a:lnTo>
                      <a:pt x="131" y="5"/>
                    </a:lnTo>
                    <a:lnTo>
                      <a:pt x="130" y="5"/>
                    </a:lnTo>
                    <a:lnTo>
                      <a:pt x="128" y="6"/>
                    </a:lnTo>
                    <a:lnTo>
                      <a:pt x="128" y="8"/>
                    </a:lnTo>
                    <a:lnTo>
                      <a:pt x="128" y="9"/>
                    </a:lnTo>
                    <a:lnTo>
                      <a:pt x="130" y="10"/>
                    </a:lnTo>
                    <a:lnTo>
                      <a:pt x="130" y="13"/>
                    </a:lnTo>
                    <a:lnTo>
                      <a:pt x="130" y="14"/>
                    </a:lnTo>
                    <a:lnTo>
                      <a:pt x="130" y="15"/>
                    </a:lnTo>
                    <a:lnTo>
                      <a:pt x="128" y="15"/>
                    </a:lnTo>
                    <a:lnTo>
                      <a:pt x="128" y="16"/>
                    </a:lnTo>
                    <a:lnTo>
                      <a:pt x="127" y="16"/>
                    </a:lnTo>
                    <a:lnTo>
                      <a:pt x="125" y="18"/>
                    </a:lnTo>
                    <a:lnTo>
                      <a:pt x="123" y="18"/>
                    </a:lnTo>
                    <a:lnTo>
                      <a:pt x="122" y="19"/>
                    </a:lnTo>
                    <a:lnTo>
                      <a:pt x="122" y="20"/>
                    </a:lnTo>
                    <a:lnTo>
                      <a:pt x="122" y="21"/>
                    </a:lnTo>
                    <a:lnTo>
                      <a:pt x="121" y="21"/>
                    </a:lnTo>
                    <a:lnTo>
                      <a:pt x="121" y="24"/>
                    </a:lnTo>
                    <a:lnTo>
                      <a:pt x="119" y="24"/>
                    </a:lnTo>
                    <a:lnTo>
                      <a:pt x="118" y="24"/>
                    </a:lnTo>
                    <a:lnTo>
                      <a:pt x="117" y="25"/>
                    </a:lnTo>
                    <a:lnTo>
                      <a:pt x="114" y="28"/>
                    </a:lnTo>
                    <a:lnTo>
                      <a:pt x="113" y="28"/>
                    </a:lnTo>
                    <a:lnTo>
                      <a:pt x="111" y="28"/>
                    </a:lnTo>
                    <a:lnTo>
                      <a:pt x="109" y="29"/>
                    </a:lnTo>
                    <a:lnTo>
                      <a:pt x="109" y="30"/>
                    </a:lnTo>
                    <a:lnTo>
                      <a:pt x="108" y="30"/>
                    </a:lnTo>
                    <a:lnTo>
                      <a:pt x="107" y="30"/>
                    </a:lnTo>
                    <a:lnTo>
                      <a:pt x="106" y="32"/>
                    </a:lnTo>
                    <a:lnTo>
                      <a:pt x="106" y="33"/>
                    </a:lnTo>
                    <a:lnTo>
                      <a:pt x="103" y="33"/>
                    </a:lnTo>
                    <a:lnTo>
                      <a:pt x="102" y="34"/>
                    </a:lnTo>
                    <a:lnTo>
                      <a:pt x="100" y="34"/>
                    </a:lnTo>
                    <a:lnTo>
                      <a:pt x="100" y="33"/>
                    </a:lnTo>
                    <a:lnTo>
                      <a:pt x="99" y="33"/>
                    </a:lnTo>
                    <a:lnTo>
                      <a:pt x="99" y="34"/>
                    </a:lnTo>
                    <a:lnTo>
                      <a:pt x="98" y="35"/>
                    </a:lnTo>
                    <a:lnTo>
                      <a:pt x="98" y="37"/>
                    </a:lnTo>
                    <a:lnTo>
                      <a:pt x="98" y="38"/>
                    </a:lnTo>
                    <a:lnTo>
                      <a:pt x="95" y="38"/>
                    </a:lnTo>
                    <a:lnTo>
                      <a:pt x="95" y="39"/>
                    </a:lnTo>
                    <a:lnTo>
                      <a:pt x="95" y="40"/>
                    </a:lnTo>
                    <a:lnTo>
                      <a:pt x="94" y="44"/>
                    </a:lnTo>
                    <a:lnTo>
                      <a:pt x="94" y="46"/>
                    </a:lnTo>
                    <a:lnTo>
                      <a:pt x="94" y="47"/>
                    </a:lnTo>
                    <a:lnTo>
                      <a:pt x="94" y="49"/>
                    </a:lnTo>
                    <a:lnTo>
                      <a:pt x="94" y="52"/>
                    </a:lnTo>
                    <a:lnTo>
                      <a:pt x="94" y="53"/>
                    </a:lnTo>
                    <a:lnTo>
                      <a:pt x="93" y="54"/>
                    </a:lnTo>
                    <a:lnTo>
                      <a:pt x="93" y="58"/>
                    </a:lnTo>
                    <a:lnTo>
                      <a:pt x="94" y="59"/>
                    </a:lnTo>
                    <a:lnTo>
                      <a:pt x="93" y="61"/>
                    </a:lnTo>
                    <a:lnTo>
                      <a:pt x="92" y="62"/>
                    </a:lnTo>
                    <a:lnTo>
                      <a:pt x="89" y="62"/>
                    </a:lnTo>
                    <a:lnTo>
                      <a:pt x="88" y="62"/>
                    </a:lnTo>
                    <a:lnTo>
                      <a:pt x="87" y="62"/>
                    </a:lnTo>
                    <a:lnTo>
                      <a:pt x="83" y="62"/>
                    </a:lnTo>
                    <a:lnTo>
                      <a:pt x="79" y="63"/>
                    </a:lnTo>
                    <a:lnTo>
                      <a:pt x="78" y="65"/>
                    </a:lnTo>
                    <a:lnTo>
                      <a:pt x="76" y="65"/>
                    </a:lnTo>
                    <a:lnTo>
                      <a:pt x="74" y="66"/>
                    </a:lnTo>
                    <a:lnTo>
                      <a:pt x="73" y="67"/>
                    </a:lnTo>
                    <a:lnTo>
                      <a:pt x="71" y="68"/>
                    </a:lnTo>
                    <a:lnTo>
                      <a:pt x="70" y="68"/>
                    </a:lnTo>
                    <a:lnTo>
                      <a:pt x="71" y="70"/>
                    </a:lnTo>
                    <a:lnTo>
                      <a:pt x="71" y="72"/>
                    </a:lnTo>
                    <a:lnTo>
                      <a:pt x="70" y="73"/>
                    </a:lnTo>
                    <a:lnTo>
                      <a:pt x="69" y="75"/>
                    </a:lnTo>
                    <a:lnTo>
                      <a:pt x="65" y="76"/>
                    </a:lnTo>
                    <a:lnTo>
                      <a:pt x="64" y="76"/>
                    </a:lnTo>
                    <a:lnTo>
                      <a:pt x="62" y="77"/>
                    </a:lnTo>
                    <a:lnTo>
                      <a:pt x="61" y="79"/>
                    </a:lnTo>
                    <a:lnTo>
                      <a:pt x="60" y="80"/>
                    </a:lnTo>
                    <a:lnTo>
                      <a:pt x="59" y="80"/>
                    </a:lnTo>
                    <a:lnTo>
                      <a:pt x="59" y="81"/>
                    </a:lnTo>
                    <a:lnTo>
                      <a:pt x="59" y="82"/>
                    </a:lnTo>
                    <a:lnTo>
                      <a:pt x="57" y="82"/>
                    </a:lnTo>
                    <a:lnTo>
                      <a:pt x="55" y="82"/>
                    </a:lnTo>
                    <a:lnTo>
                      <a:pt x="51" y="84"/>
                    </a:lnTo>
                    <a:lnTo>
                      <a:pt x="50" y="82"/>
                    </a:lnTo>
                    <a:lnTo>
                      <a:pt x="50" y="81"/>
                    </a:lnTo>
                    <a:lnTo>
                      <a:pt x="47" y="80"/>
                    </a:lnTo>
                    <a:lnTo>
                      <a:pt x="46" y="79"/>
                    </a:lnTo>
                    <a:lnTo>
                      <a:pt x="45" y="77"/>
                    </a:lnTo>
                    <a:lnTo>
                      <a:pt x="43" y="77"/>
                    </a:lnTo>
                    <a:lnTo>
                      <a:pt x="42" y="76"/>
                    </a:lnTo>
                    <a:lnTo>
                      <a:pt x="42" y="75"/>
                    </a:lnTo>
                    <a:lnTo>
                      <a:pt x="41" y="75"/>
                    </a:lnTo>
                    <a:lnTo>
                      <a:pt x="40" y="75"/>
                    </a:lnTo>
                    <a:lnTo>
                      <a:pt x="38" y="73"/>
                    </a:lnTo>
                    <a:lnTo>
                      <a:pt x="36" y="72"/>
                    </a:lnTo>
                    <a:lnTo>
                      <a:pt x="35" y="72"/>
                    </a:lnTo>
                    <a:lnTo>
                      <a:pt x="33" y="72"/>
                    </a:lnTo>
                    <a:lnTo>
                      <a:pt x="32" y="72"/>
                    </a:lnTo>
                    <a:lnTo>
                      <a:pt x="32" y="70"/>
                    </a:lnTo>
                    <a:lnTo>
                      <a:pt x="31" y="70"/>
                    </a:lnTo>
                    <a:lnTo>
                      <a:pt x="29" y="70"/>
                    </a:lnTo>
                    <a:lnTo>
                      <a:pt x="28" y="72"/>
                    </a:lnTo>
                    <a:lnTo>
                      <a:pt x="27" y="72"/>
                    </a:lnTo>
                    <a:lnTo>
                      <a:pt x="26" y="73"/>
                    </a:lnTo>
                    <a:lnTo>
                      <a:pt x="24" y="75"/>
                    </a:lnTo>
                    <a:lnTo>
                      <a:pt x="21" y="76"/>
                    </a:lnTo>
                    <a:lnTo>
                      <a:pt x="19" y="77"/>
                    </a:lnTo>
                    <a:lnTo>
                      <a:pt x="18" y="77"/>
                    </a:lnTo>
                    <a:lnTo>
                      <a:pt x="17" y="77"/>
                    </a:lnTo>
                    <a:lnTo>
                      <a:pt x="16" y="79"/>
                    </a:lnTo>
                    <a:lnTo>
                      <a:pt x="14" y="80"/>
                    </a:lnTo>
                    <a:lnTo>
                      <a:pt x="16" y="84"/>
                    </a:lnTo>
                    <a:lnTo>
                      <a:pt x="16" y="85"/>
                    </a:lnTo>
                    <a:lnTo>
                      <a:pt x="17" y="87"/>
                    </a:lnTo>
                    <a:lnTo>
                      <a:pt x="17" y="89"/>
                    </a:lnTo>
                    <a:lnTo>
                      <a:pt x="17" y="90"/>
                    </a:lnTo>
                    <a:lnTo>
                      <a:pt x="17" y="91"/>
                    </a:lnTo>
                    <a:lnTo>
                      <a:pt x="16" y="91"/>
                    </a:lnTo>
                    <a:lnTo>
                      <a:pt x="16" y="92"/>
                    </a:lnTo>
                    <a:lnTo>
                      <a:pt x="14" y="94"/>
                    </a:lnTo>
                    <a:lnTo>
                      <a:pt x="14" y="95"/>
                    </a:lnTo>
                    <a:lnTo>
                      <a:pt x="14" y="96"/>
                    </a:lnTo>
                    <a:lnTo>
                      <a:pt x="16" y="96"/>
                    </a:lnTo>
                    <a:lnTo>
                      <a:pt x="17" y="96"/>
                    </a:lnTo>
                    <a:lnTo>
                      <a:pt x="18" y="96"/>
                    </a:lnTo>
                    <a:lnTo>
                      <a:pt x="18" y="98"/>
                    </a:lnTo>
                    <a:lnTo>
                      <a:pt x="19" y="98"/>
                    </a:lnTo>
                    <a:lnTo>
                      <a:pt x="19" y="99"/>
                    </a:lnTo>
                    <a:lnTo>
                      <a:pt x="19" y="100"/>
                    </a:lnTo>
                    <a:lnTo>
                      <a:pt x="18" y="103"/>
                    </a:lnTo>
                    <a:lnTo>
                      <a:pt x="17" y="100"/>
                    </a:lnTo>
                    <a:lnTo>
                      <a:pt x="16" y="100"/>
                    </a:lnTo>
                    <a:lnTo>
                      <a:pt x="16" y="103"/>
                    </a:lnTo>
                    <a:lnTo>
                      <a:pt x="16" y="104"/>
                    </a:lnTo>
                    <a:lnTo>
                      <a:pt x="14" y="105"/>
                    </a:lnTo>
                    <a:lnTo>
                      <a:pt x="16" y="106"/>
                    </a:lnTo>
                    <a:lnTo>
                      <a:pt x="16" y="108"/>
                    </a:lnTo>
                    <a:lnTo>
                      <a:pt x="14" y="110"/>
                    </a:lnTo>
                    <a:lnTo>
                      <a:pt x="12" y="111"/>
                    </a:lnTo>
                    <a:lnTo>
                      <a:pt x="10" y="114"/>
                    </a:lnTo>
                    <a:lnTo>
                      <a:pt x="9" y="117"/>
                    </a:lnTo>
                    <a:lnTo>
                      <a:pt x="5" y="117"/>
                    </a:lnTo>
                    <a:lnTo>
                      <a:pt x="5" y="118"/>
                    </a:lnTo>
                    <a:lnTo>
                      <a:pt x="3" y="119"/>
                    </a:lnTo>
                    <a:lnTo>
                      <a:pt x="0" y="122"/>
                    </a:lnTo>
                    <a:lnTo>
                      <a:pt x="3" y="122"/>
                    </a:lnTo>
                    <a:lnTo>
                      <a:pt x="4" y="124"/>
                    </a:lnTo>
                    <a:lnTo>
                      <a:pt x="5" y="125"/>
                    </a:lnTo>
                    <a:lnTo>
                      <a:pt x="8" y="128"/>
                    </a:lnTo>
                    <a:lnTo>
                      <a:pt x="9" y="128"/>
                    </a:lnTo>
                    <a:lnTo>
                      <a:pt x="12" y="132"/>
                    </a:lnTo>
                    <a:lnTo>
                      <a:pt x="14" y="134"/>
                    </a:lnTo>
                    <a:lnTo>
                      <a:pt x="19" y="137"/>
                    </a:lnTo>
                    <a:lnTo>
                      <a:pt x="26" y="141"/>
                    </a:lnTo>
                    <a:lnTo>
                      <a:pt x="31" y="143"/>
                    </a:lnTo>
                    <a:lnTo>
                      <a:pt x="32" y="144"/>
                    </a:lnTo>
                    <a:lnTo>
                      <a:pt x="31" y="144"/>
                    </a:lnTo>
                    <a:lnTo>
                      <a:pt x="31" y="147"/>
                    </a:lnTo>
                    <a:lnTo>
                      <a:pt x="32" y="148"/>
                    </a:lnTo>
                    <a:lnTo>
                      <a:pt x="33" y="151"/>
                    </a:lnTo>
                    <a:lnTo>
                      <a:pt x="36" y="153"/>
                    </a:lnTo>
                    <a:lnTo>
                      <a:pt x="40" y="156"/>
                    </a:lnTo>
                    <a:lnTo>
                      <a:pt x="43" y="158"/>
                    </a:lnTo>
                    <a:lnTo>
                      <a:pt x="47" y="163"/>
                    </a:lnTo>
                    <a:lnTo>
                      <a:pt x="51" y="167"/>
                    </a:lnTo>
                    <a:lnTo>
                      <a:pt x="55" y="172"/>
                    </a:lnTo>
                    <a:lnTo>
                      <a:pt x="56" y="179"/>
                    </a:lnTo>
                    <a:lnTo>
                      <a:pt x="57" y="184"/>
                    </a:lnTo>
                    <a:lnTo>
                      <a:pt x="57" y="189"/>
                    </a:lnTo>
                    <a:lnTo>
                      <a:pt x="59" y="196"/>
                    </a:lnTo>
                    <a:lnTo>
                      <a:pt x="59" y="203"/>
                    </a:lnTo>
                    <a:lnTo>
                      <a:pt x="60" y="206"/>
                    </a:lnTo>
                    <a:lnTo>
                      <a:pt x="62" y="206"/>
                    </a:lnTo>
                    <a:lnTo>
                      <a:pt x="65" y="204"/>
                    </a:lnTo>
                    <a:lnTo>
                      <a:pt x="69" y="204"/>
                    </a:lnTo>
                    <a:lnTo>
                      <a:pt x="65" y="206"/>
                    </a:lnTo>
                    <a:lnTo>
                      <a:pt x="64" y="206"/>
                    </a:lnTo>
                    <a:lnTo>
                      <a:pt x="60" y="208"/>
                    </a:lnTo>
                    <a:lnTo>
                      <a:pt x="59" y="212"/>
                    </a:lnTo>
                    <a:lnTo>
                      <a:pt x="57" y="215"/>
                    </a:lnTo>
                    <a:lnTo>
                      <a:pt x="56" y="218"/>
                    </a:lnTo>
                    <a:lnTo>
                      <a:pt x="54" y="223"/>
                    </a:lnTo>
                    <a:lnTo>
                      <a:pt x="54" y="227"/>
                    </a:lnTo>
                    <a:lnTo>
                      <a:pt x="54" y="232"/>
                    </a:lnTo>
                    <a:lnTo>
                      <a:pt x="54" y="238"/>
                    </a:lnTo>
                    <a:lnTo>
                      <a:pt x="54" y="243"/>
                    </a:lnTo>
                    <a:lnTo>
                      <a:pt x="54" y="247"/>
                    </a:lnTo>
                    <a:lnTo>
                      <a:pt x="56" y="248"/>
                    </a:lnTo>
                    <a:lnTo>
                      <a:pt x="59" y="251"/>
                    </a:lnTo>
                    <a:lnTo>
                      <a:pt x="60" y="252"/>
                    </a:lnTo>
                    <a:lnTo>
                      <a:pt x="61" y="252"/>
                    </a:lnTo>
                    <a:lnTo>
                      <a:pt x="64" y="252"/>
                    </a:lnTo>
                    <a:lnTo>
                      <a:pt x="67" y="255"/>
                    </a:lnTo>
                    <a:lnTo>
                      <a:pt x="70" y="256"/>
                    </a:lnTo>
                    <a:lnTo>
                      <a:pt x="71" y="257"/>
                    </a:lnTo>
                    <a:lnTo>
                      <a:pt x="73" y="258"/>
                    </a:lnTo>
                    <a:lnTo>
                      <a:pt x="74" y="261"/>
                    </a:lnTo>
                    <a:lnTo>
                      <a:pt x="75" y="263"/>
                    </a:lnTo>
                    <a:lnTo>
                      <a:pt x="78" y="271"/>
                    </a:lnTo>
                    <a:lnTo>
                      <a:pt x="78" y="274"/>
                    </a:lnTo>
                    <a:lnTo>
                      <a:pt x="79" y="276"/>
                    </a:lnTo>
                    <a:lnTo>
                      <a:pt x="79" y="277"/>
                    </a:lnTo>
                    <a:lnTo>
                      <a:pt x="80" y="277"/>
                    </a:lnTo>
                    <a:lnTo>
                      <a:pt x="83" y="276"/>
                    </a:lnTo>
                    <a:lnTo>
                      <a:pt x="83" y="280"/>
                    </a:lnTo>
                    <a:lnTo>
                      <a:pt x="84" y="282"/>
                    </a:lnTo>
                    <a:lnTo>
                      <a:pt x="85" y="285"/>
                    </a:lnTo>
                    <a:lnTo>
                      <a:pt x="88" y="289"/>
                    </a:lnTo>
                    <a:lnTo>
                      <a:pt x="92" y="290"/>
                    </a:lnTo>
                    <a:lnTo>
                      <a:pt x="94" y="290"/>
                    </a:lnTo>
                    <a:lnTo>
                      <a:pt x="95" y="290"/>
                    </a:lnTo>
                    <a:lnTo>
                      <a:pt x="98" y="290"/>
                    </a:lnTo>
                    <a:lnTo>
                      <a:pt x="95" y="289"/>
                    </a:lnTo>
                    <a:lnTo>
                      <a:pt x="94" y="286"/>
                    </a:lnTo>
                    <a:lnTo>
                      <a:pt x="93" y="285"/>
                    </a:lnTo>
                    <a:lnTo>
                      <a:pt x="92" y="284"/>
                    </a:lnTo>
                    <a:lnTo>
                      <a:pt x="94" y="285"/>
                    </a:lnTo>
                    <a:lnTo>
                      <a:pt x="98" y="286"/>
                    </a:lnTo>
                    <a:lnTo>
                      <a:pt x="100" y="289"/>
                    </a:lnTo>
                    <a:lnTo>
                      <a:pt x="104" y="291"/>
                    </a:lnTo>
                    <a:lnTo>
                      <a:pt x="108" y="293"/>
                    </a:lnTo>
                    <a:lnTo>
                      <a:pt x="113" y="296"/>
                    </a:lnTo>
                    <a:lnTo>
                      <a:pt x="116" y="299"/>
                    </a:lnTo>
                    <a:lnTo>
                      <a:pt x="117" y="303"/>
                    </a:lnTo>
                    <a:lnTo>
                      <a:pt x="118" y="305"/>
                    </a:lnTo>
                    <a:lnTo>
                      <a:pt x="121" y="305"/>
                    </a:lnTo>
                    <a:lnTo>
                      <a:pt x="125" y="307"/>
                    </a:lnTo>
                    <a:lnTo>
                      <a:pt x="127" y="310"/>
                    </a:lnTo>
                    <a:lnTo>
                      <a:pt x="131" y="313"/>
                    </a:lnTo>
                    <a:lnTo>
                      <a:pt x="132" y="317"/>
                    </a:lnTo>
                    <a:lnTo>
                      <a:pt x="135" y="321"/>
                    </a:lnTo>
                    <a:lnTo>
                      <a:pt x="136" y="323"/>
                    </a:lnTo>
                    <a:lnTo>
                      <a:pt x="137" y="328"/>
                    </a:lnTo>
                    <a:lnTo>
                      <a:pt x="138" y="332"/>
                    </a:lnTo>
                    <a:lnTo>
                      <a:pt x="138" y="337"/>
                    </a:lnTo>
                    <a:lnTo>
                      <a:pt x="137" y="341"/>
                    </a:lnTo>
                    <a:lnTo>
                      <a:pt x="136" y="343"/>
                    </a:lnTo>
                    <a:lnTo>
                      <a:pt x="136" y="346"/>
                    </a:lnTo>
                    <a:lnTo>
                      <a:pt x="135" y="348"/>
                    </a:lnTo>
                    <a:lnTo>
                      <a:pt x="133" y="348"/>
                    </a:lnTo>
                    <a:lnTo>
                      <a:pt x="133" y="350"/>
                    </a:lnTo>
                    <a:lnTo>
                      <a:pt x="133" y="351"/>
                    </a:lnTo>
                    <a:lnTo>
                      <a:pt x="132" y="356"/>
                    </a:lnTo>
                    <a:lnTo>
                      <a:pt x="133" y="357"/>
                    </a:lnTo>
                    <a:lnTo>
                      <a:pt x="135" y="361"/>
                    </a:lnTo>
                    <a:lnTo>
                      <a:pt x="137" y="365"/>
                    </a:lnTo>
                    <a:lnTo>
                      <a:pt x="140" y="371"/>
                    </a:lnTo>
                    <a:lnTo>
                      <a:pt x="144" y="375"/>
                    </a:lnTo>
                    <a:lnTo>
                      <a:pt x="146" y="380"/>
                    </a:lnTo>
                    <a:lnTo>
                      <a:pt x="149" y="385"/>
                    </a:lnTo>
                    <a:lnTo>
                      <a:pt x="151" y="389"/>
                    </a:lnTo>
                    <a:lnTo>
                      <a:pt x="152" y="393"/>
                    </a:lnTo>
                    <a:lnTo>
                      <a:pt x="154" y="397"/>
                    </a:lnTo>
                    <a:lnTo>
                      <a:pt x="155" y="402"/>
                    </a:lnTo>
                    <a:lnTo>
                      <a:pt x="159" y="404"/>
                    </a:lnTo>
                    <a:lnTo>
                      <a:pt x="160" y="408"/>
                    </a:lnTo>
                    <a:lnTo>
                      <a:pt x="164" y="412"/>
                    </a:lnTo>
                    <a:lnTo>
                      <a:pt x="166" y="416"/>
                    </a:lnTo>
                    <a:lnTo>
                      <a:pt x="169" y="417"/>
                    </a:lnTo>
                    <a:lnTo>
                      <a:pt x="173" y="417"/>
                    </a:lnTo>
                    <a:lnTo>
                      <a:pt x="175" y="418"/>
                    </a:lnTo>
                    <a:lnTo>
                      <a:pt x="180" y="418"/>
                    </a:lnTo>
                    <a:lnTo>
                      <a:pt x="187" y="418"/>
                    </a:lnTo>
                    <a:lnTo>
                      <a:pt x="189" y="418"/>
                    </a:lnTo>
                    <a:lnTo>
                      <a:pt x="192" y="418"/>
                    </a:lnTo>
                    <a:lnTo>
                      <a:pt x="196" y="418"/>
                    </a:lnTo>
                    <a:lnTo>
                      <a:pt x="199" y="418"/>
                    </a:lnTo>
                    <a:lnTo>
                      <a:pt x="206" y="418"/>
                    </a:lnTo>
                    <a:lnTo>
                      <a:pt x="208" y="417"/>
                    </a:lnTo>
                    <a:lnTo>
                      <a:pt x="213" y="416"/>
                    </a:lnTo>
                    <a:lnTo>
                      <a:pt x="221" y="412"/>
                    </a:lnTo>
                    <a:lnTo>
                      <a:pt x="225" y="410"/>
                    </a:lnTo>
                    <a:lnTo>
                      <a:pt x="226" y="410"/>
                    </a:lnTo>
                    <a:lnTo>
                      <a:pt x="226" y="409"/>
                    </a:lnTo>
                    <a:lnTo>
                      <a:pt x="225" y="408"/>
                    </a:lnTo>
                    <a:lnTo>
                      <a:pt x="226" y="407"/>
                    </a:lnTo>
                    <a:lnTo>
                      <a:pt x="225" y="405"/>
                    </a:lnTo>
                    <a:lnTo>
                      <a:pt x="225" y="404"/>
                    </a:lnTo>
                    <a:lnTo>
                      <a:pt x="225" y="402"/>
                    </a:lnTo>
                    <a:lnTo>
                      <a:pt x="225" y="399"/>
                    </a:lnTo>
                    <a:lnTo>
                      <a:pt x="225" y="395"/>
                    </a:lnTo>
                    <a:lnTo>
                      <a:pt x="225" y="394"/>
                    </a:lnTo>
                    <a:lnTo>
                      <a:pt x="225" y="393"/>
                    </a:lnTo>
                    <a:lnTo>
                      <a:pt x="225" y="391"/>
                    </a:lnTo>
                    <a:lnTo>
                      <a:pt x="225" y="388"/>
                    </a:lnTo>
                    <a:lnTo>
                      <a:pt x="225" y="386"/>
                    </a:lnTo>
                    <a:lnTo>
                      <a:pt x="225" y="385"/>
                    </a:lnTo>
                    <a:lnTo>
                      <a:pt x="223" y="383"/>
                    </a:lnTo>
                    <a:lnTo>
                      <a:pt x="222" y="380"/>
                    </a:lnTo>
                    <a:lnTo>
                      <a:pt x="222" y="379"/>
                    </a:lnTo>
                    <a:lnTo>
                      <a:pt x="222" y="375"/>
                    </a:lnTo>
                    <a:lnTo>
                      <a:pt x="220" y="374"/>
                    </a:lnTo>
                    <a:lnTo>
                      <a:pt x="220" y="370"/>
                    </a:lnTo>
                    <a:lnTo>
                      <a:pt x="218" y="370"/>
                    </a:lnTo>
                    <a:lnTo>
                      <a:pt x="217" y="365"/>
                    </a:lnTo>
                    <a:lnTo>
                      <a:pt x="213" y="364"/>
                    </a:lnTo>
                    <a:lnTo>
                      <a:pt x="212" y="362"/>
                    </a:lnTo>
                    <a:lnTo>
                      <a:pt x="211" y="360"/>
                    </a:lnTo>
                    <a:lnTo>
                      <a:pt x="209" y="357"/>
                    </a:lnTo>
                    <a:lnTo>
                      <a:pt x="207" y="356"/>
                    </a:lnTo>
                    <a:lnTo>
                      <a:pt x="206" y="355"/>
                    </a:lnTo>
                    <a:lnTo>
                      <a:pt x="207" y="351"/>
                    </a:lnTo>
                    <a:lnTo>
                      <a:pt x="207" y="350"/>
                    </a:lnTo>
                    <a:lnTo>
                      <a:pt x="208" y="347"/>
                    </a:lnTo>
                    <a:lnTo>
                      <a:pt x="209" y="346"/>
                    </a:lnTo>
                    <a:lnTo>
                      <a:pt x="211" y="343"/>
                    </a:lnTo>
                    <a:lnTo>
                      <a:pt x="211" y="341"/>
                    </a:lnTo>
                    <a:lnTo>
                      <a:pt x="212" y="340"/>
                    </a:lnTo>
                    <a:lnTo>
                      <a:pt x="213" y="337"/>
                    </a:lnTo>
                    <a:lnTo>
                      <a:pt x="215" y="336"/>
                    </a:lnTo>
                    <a:lnTo>
                      <a:pt x="215" y="334"/>
                    </a:lnTo>
                    <a:lnTo>
                      <a:pt x="218" y="333"/>
                    </a:lnTo>
                    <a:lnTo>
                      <a:pt x="221" y="331"/>
                    </a:lnTo>
                    <a:lnTo>
                      <a:pt x="221" y="329"/>
                    </a:lnTo>
                    <a:lnTo>
                      <a:pt x="222" y="327"/>
                    </a:lnTo>
                    <a:lnTo>
                      <a:pt x="223" y="326"/>
                    </a:lnTo>
                    <a:lnTo>
                      <a:pt x="225" y="323"/>
                    </a:lnTo>
                    <a:lnTo>
                      <a:pt x="225" y="322"/>
                    </a:lnTo>
                    <a:lnTo>
                      <a:pt x="225" y="321"/>
                    </a:lnTo>
                    <a:lnTo>
                      <a:pt x="225" y="318"/>
                    </a:lnTo>
                    <a:lnTo>
                      <a:pt x="225" y="317"/>
                    </a:lnTo>
                    <a:lnTo>
                      <a:pt x="223" y="314"/>
                    </a:lnTo>
                    <a:lnTo>
                      <a:pt x="222" y="313"/>
                    </a:lnTo>
                    <a:lnTo>
                      <a:pt x="222" y="310"/>
                    </a:lnTo>
                    <a:lnTo>
                      <a:pt x="221" y="308"/>
                    </a:lnTo>
                    <a:lnTo>
                      <a:pt x="220" y="307"/>
                    </a:lnTo>
                    <a:lnTo>
                      <a:pt x="218" y="304"/>
                    </a:lnTo>
                    <a:lnTo>
                      <a:pt x="215" y="304"/>
                    </a:lnTo>
                    <a:lnTo>
                      <a:pt x="213" y="303"/>
                    </a:lnTo>
                    <a:lnTo>
                      <a:pt x="212" y="303"/>
                    </a:lnTo>
                    <a:lnTo>
                      <a:pt x="209" y="302"/>
                    </a:lnTo>
                    <a:lnTo>
                      <a:pt x="208" y="302"/>
                    </a:lnTo>
                    <a:lnTo>
                      <a:pt x="207" y="302"/>
                    </a:lnTo>
                    <a:lnTo>
                      <a:pt x="204" y="302"/>
                    </a:lnTo>
                    <a:lnTo>
                      <a:pt x="203" y="300"/>
                    </a:lnTo>
                    <a:lnTo>
                      <a:pt x="202" y="299"/>
                    </a:lnTo>
                    <a:lnTo>
                      <a:pt x="202" y="296"/>
                    </a:lnTo>
                    <a:lnTo>
                      <a:pt x="202" y="295"/>
                    </a:lnTo>
                    <a:lnTo>
                      <a:pt x="202" y="293"/>
                    </a:lnTo>
                    <a:lnTo>
                      <a:pt x="202" y="290"/>
                    </a:lnTo>
                    <a:lnTo>
                      <a:pt x="202" y="288"/>
                    </a:lnTo>
                    <a:lnTo>
                      <a:pt x="203" y="285"/>
                    </a:lnTo>
                    <a:lnTo>
                      <a:pt x="202" y="282"/>
                    </a:lnTo>
                    <a:lnTo>
                      <a:pt x="203" y="280"/>
                    </a:lnTo>
                    <a:lnTo>
                      <a:pt x="202" y="275"/>
                    </a:lnTo>
                    <a:lnTo>
                      <a:pt x="199" y="275"/>
                    </a:lnTo>
                    <a:lnTo>
                      <a:pt x="199" y="272"/>
                    </a:lnTo>
                    <a:lnTo>
                      <a:pt x="198" y="272"/>
                    </a:lnTo>
                    <a:lnTo>
                      <a:pt x="197" y="272"/>
                    </a:lnTo>
                    <a:lnTo>
                      <a:pt x="196" y="271"/>
                    </a:lnTo>
                    <a:lnTo>
                      <a:pt x="193" y="269"/>
                    </a:lnTo>
                    <a:lnTo>
                      <a:pt x="192" y="269"/>
                    </a:lnTo>
                    <a:lnTo>
                      <a:pt x="190" y="267"/>
                    </a:lnTo>
                    <a:lnTo>
                      <a:pt x="189" y="266"/>
                    </a:lnTo>
                    <a:lnTo>
                      <a:pt x="187" y="263"/>
                    </a:lnTo>
                    <a:lnTo>
                      <a:pt x="184" y="262"/>
                    </a:lnTo>
                    <a:lnTo>
                      <a:pt x="183" y="261"/>
                    </a:lnTo>
                    <a:lnTo>
                      <a:pt x="183" y="260"/>
                    </a:lnTo>
                    <a:lnTo>
                      <a:pt x="180" y="260"/>
                    </a:lnTo>
                    <a:lnTo>
                      <a:pt x="179" y="258"/>
                    </a:lnTo>
                    <a:lnTo>
                      <a:pt x="178" y="257"/>
                    </a:lnTo>
                    <a:lnTo>
                      <a:pt x="175" y="255"/>
                    </a:lnTo>
                    <a:lnTo>
                      <a:pt x="174" y="253"/>
                    </a:lnTo>
                    <a:lnTo>
                      <a:pt x="176" y="252"/>
                    </a:lnTo>
                    <a:lnTo>
                      <a:pt x="178" y="252"/>
                    </a:lnTo>
                    <a:lnTo>
                      <a:pt x="179" y="251"/>
                    </a:lnTo>
                    <a:lnTo>
                      <a:pt x="182" y="247"/>
                    </a:lnTo>
                    <a:lnTo>
                      <a:pt x="183" y="246"/>
                    </a:lnTo>
                    <a:lnTo>
                      <a:pt x="184" y="243"/>
                    </a:lnTo>
                    <a:lnTo>
                      <a:pt x="187" y="241"/>
                    </a:lnTo>
                    <a:lnTo>
                      <a:pt x="189" y="238"/>
                    </a:lnTo>
                    <a:lnTo>
                      <a:pt x="192" y="233"/>
                    </a:lnTo>
                    <a:lnTo>
                      <a:pt x="192" y="232"/>
                    </a:lnTo>
                    <a:lnTo>
                      <a:pt x="193" y="229"/>
                    </a:lnTo>
                    <a:lnTo>
                      <a:pt x="193" y="228"/>
                    </a:lnTo>
                    <a:lnTo>
                      <a:pt x="193" y="223"/>
                    </a:lnTo>
                    <a:lnTo>
                      <a:pt x="193" y="222"/>
                    </a:lnTo>
                    <a:lnTo>
                      <a:pt x="193" y="218"/>
                    </a:lnTo>
                    <a:lnTo>
                      <a:pt x="193" y="215"/>
                    </a:lnTo>
                    <a:lnTo>
                      <a:pt x="192" y="214"/>
                    </a:lnTo>
                    <a:lnTo>
                      <a:pt x="190" y="213"/>
                    </a:lnTo>
                    <a:lnTo>
                      <a:pt x="188" y="212"/>
                    </a:lnTo>
                    <a:lnTo>
                      <a:pt x="187" y="212"/>
                    </a:lnTo>
                    <a:lnTo>
                      <a:pt x="184" y="210"/>
                    </a:lnTo>
                    <a:lnTo>
                      <a:pt x="183" y="210"/>
                    </a:lnTo>
                    <a:lnTo>
                      <a:pt x="183" y="209"/>
                    </a:lnTo>
                    <a:lnTo>
                      <a:pt x="183" y="206"/>
                    </a:lnTo>
                    <a:lnTo>
                      <a:pt x="184" y="204"/>
                    </a:lnTo>
                    <a:lnTo>
                      <a:pt x="187" y="204"/>
                    </a:lnTo>
                    <a:lnTo>
                      <a:pt x="189" y="204"/>
                    </a:lnTo>
                    <a:lnTo>
                      <a:pt x="192" y="206"/>
                    </a:lnTo>
                    <a:lnTo>
                      <a:pt x="192" y="204"/>
                    </a:lnTo>
                    <a:lnTo>
                      <a:pt x="192" y="201"/>
                    </a:lnTo>
                    <a:lnTo>
                      <a:pt x="193" y="201"/>
                    </a:lnTo>
                    <a:lnTo>
                      <a:pt x="194" y="201"/>
                    </a:lnTo>
                    <a:lnTo>
                      <a:pt x="196" y="201"/>
                    </a:lnTo>
                    <a:lnTo>
                      <a:pt x="197" y="201"/>
                    </a:lnTo>
                    <a:lnTo>
                      <a:pt x="198" y="201"/>
                    </a:lnTo>
                    <a:lnTo>
                      <a:pt x="199" y="201"/>
                    </a:lnTo>
                    <a:lnTo>
                      <a:pt x="202" y="200"/>
                    </a:lnTo>
                    <a:lnTo>
                      <a:pt x="203" y="200"/>
                    </a:lnTo>
                    <a:lnTo>
                      <a:pt x="203" y="199"/>
                    </a:lnTo>
                    <a:lnTo>
                      <a:pt x="204" y="199"/>
                    </a:lnTo>
                    <a:lnTo>
                      <a:pt x="207" y="198"/>
                    </a:lnTo>
                    <a:lnTo>
                      <a:pt x="207" y="196"/>
                    </a:lnTo>
                    <a:lnTo>
                      <a:pt x="208" y="196"/>
                    </a:lnTo>
                    <a:lnTo>
                      <a:pt x="209" y="196"/>
                    </a:lnTo>
                    <a:lnTo>
                      <a:pt x="212" y="195"/>
                    </a:lnTo>
                    <a:lnTo>
                      <a:pt x="212" y="194"/>
                    </a:lnTo>
                    <a:lnTo>
                      <a:pt x="212" y="191"/>
                    </a:lnTo>
                    <a:lnTo>
                      <a:pt x="211" y="187"/>
                    </a:lnTo>
                    <a:lnTo>
                      <a:pt x="209" y="186"/>
                    </a:lnTo>
                    <a:lnTo>
                      <a:pt x="208" y="185"/>
                    </a:lnTo>
                    <a:lnTo>
                      <a:pt x="209" y="184"/>
                    </a:lnTo>
                    <a:lnTo>
                      <a:pt x="209" y="182"/>
                    </a:lnTo>
                    <a:lnTo>
                      <a:pt x="211" y="181"/>
                    </a:lnTo>
                    <a:lnTo>
                      <a:pt x="211" y="180"/>
                    </a:lnTo>
                    <a:lnTo>
                      <a:pt x="212" y="179"/>
                    </a:lnTo>
                    <a:lnTo>
                      <a:pt x="213" y="179"/>
                    </a:lnTo>
                    <a:lnTo>
                      <a:pt x="213" y="177"/>
                    </a:lnTo>
                    <a:lnTo>
                      <a:pt x="215" y="177"/>
                    </a:lnTo>
                    <a:lnTo>
                      <a:pt x="215" y="176"/>
                    </a:lnTo>
                    <a:lnTo>
                      <a:pt x="213" y="174"/>
                    </a:lnTo>
                    <a:lnTo>
                      <a:pt x="211" y="174"/>
                    </a:lnTo>
                    <a:lnTo>
                      <a:pt x="211" y="172"/>
                    </a:lnTo>
                    <a:lnTo>
                      <a:pt x="209" y="172"/>
                    </a:lnTo>
                    <a:lnTo>
                      <a:pt x="209" y="171"/>
                    </a:lnTo>
                    <a:lnTo>
                      <a:pt x="209" y="170"/>
                    </a:lnTo>
                    <a:lnTo>
                      <a:pt x="209" y="168"/>
                    </a:lnTo>
                    <a:lnTo>
                      <a:pt x="211" y="168"/>
                    </a:lnTo>
                    <a:lnTo>
                      <a:pt x="211" y="167"/>
                    </a:lnTo>
                    <a:lnTo>
                      <a:pt x="209" y="167"/>
                    </a:lnTo>
                    <a:lnTo>
                      <a:pt x="208" y="167"/>
                    </a:lnTo>
                    <a:lnTo>
                      <a:pt x="208" y="166"/>
                    </a:lnTo>
                    <a:lnTo>
                      <a:pt x="209" y="165"/>
                    </a:lnTo>
                    <a:lnTo>
                      <a:pt x="209" y="163"/>
                    </a:lnTo>
                    <a:lnTo>
                      <a:pt x="211" y="162"/>
                    </a:lnTo>
                    <a:lnTo>
                      <a:pt x="212" y="162"/>
                    </a:lnTo>
                    <a:lnTo>
                      <a:pt x="212" y="160"/>
                    </a:lnTo>
                    <a:lnTo>
                      <a:pt x="213" y="158"/>
                    </a:lnTo>
                    <a:lnTo>
                      <a:pt x="213" y="157"/>
                    </a:lnTo>
                    <a:lnTo>
                      <a:pt x="213" y="156"/>
                    </a:lnTo>
                    <a:lnTo>
                      <a:pt x="215" y="155"/>
                    </a:lnTo>
                    <a:lnTo>
                      <a:pt x="215" y="153"/>
                    </a:lnTo>
                    <a:lnTo>
                      <a:pt x="213" y="151"/>
                    </a:lnTo>
                    <a:lnTo>
                      <a:pt x="213" y="149"/>
                    </a:lnTo>
                    <a:lnTo>
                      <a:pt x="217" y="148"/>
                    </a:lnTo>
                    <a:lnTo>
                      <a:pt x="218" y="147"/>
                    </a:lnTo>
                    <a:lnTo>
                      <a:pt x="220" y="144"/>
                    </a:lnTo>
                    <a:lnTo>
                      <a:pt x="221" y="143"/>
                    </a:lnTo>
                    <a:lnTo>
                      <a:pt x="220" y="141"/>
                    </a:lnTo>
                    <a:lnTo>
                      <a:pt x="220" y="139"/>
                    </a:lnTo>
                    <a:lnTo>
                      <a:pt x="220" y="138"/>
                    </a:lnTo>
                    <a:lnTo>
                      <a:pt x="220" y="137"/>
                    </a:lnTo>
                    <a:lnTo>
                      <a:pt x="218" y="137"/>
                    </a:lnTo>
                    <a:lnTo>
                      <a:pt x="217" y="137"/>
                    </a:lnTo>
                    <a:lnTo>
                      <a:pt x="217" y="136"/>
                    </a:lnTo>
                    <a:lnTo>
                      <a:pt x="218" y="136"/>
                    </a:lnTo>
                    <a:lnTo>
                      <a:pt x="220" y="133"/>
                    </a:lnTo>
                    <a:lnTo>
                      <a:pt x="218" y="132"/>
                    </a:lnTo>
                    <a:lnTo>
                      <a:pt x="218" y="129"/>
                    </a:lnTo>
                    <a:lnTo>
                      <a:pt x="220" y="128"/>
                    </a:lnTo>
                    <a:lnTo>
                      <a:pt x="220" y="127"/>
                    </a:lnTo>
                    <a:lnTo>
                      <a:pt x="220" y="124"/>
                    </a:lnTo>
                    <a:lnTo>
                      <a:pt x="218" y="124"/>
                    </a:lnTo>
                    <a:lnTo>
                      <a:pt x="217" y="124"/>
                    </a:lnTo>
                    <a:lnTo>
                      <a:pt x="215" y="124"/>
                    </a:lnTo>
                    <a:lnTo>
                      <a:pt x="213" y="124"/>
                    </a:lnTo>
                    <a:lnTo>
                      <a:pt x="213" y="125"/>
                    </a:lnTo>
                    <a:lnTo>
                      <a:pt x="212" y="127"/>
                    </a:lnTo>
                    <a:lnTo>
                      <a:pt x="211" y="127"/>
                    </a:lnTo>
                    <a:lnTo>
                      <a:pt x="209" y="127"/>
                    </a:lnTo>
                    <a:lnTo>
                      <a:pt x="208" y="125"/>
                    </a:lnTo>
                    <a:lnTo>
                      <a:pt x="208" y="124"/>
                    </a:lnTo>
                    <a:lnTo>
                      <a:pt x="207" y="122"/>
                    </a:lnTo>
                    <a:lnTo>
                      <a:pt x="207" y="120"/>
                    </a:lnTo>
                    <a:lnTo>
                      <a:pt x="206" y="119"/>
                    </a:lnTo>
                    <a:lnTo>
                      <a:pt x="204" y="119"/>
                    </a:lnTo>
                    <a:lnTo>
                      <a:pt x="203" y="119"/>
                    </a:lnTo>
                    <a:lnTo>
                      <a:pt x="203" y="120"/>
                    </a:lnTo>
                    <a:lnTo>
                      <a:pt x="203" y="122"/>
                    </a:lnTo>
                    <a:lnTo>
                      <a:pt x="202" y="123"/>
                    </a:lnTo>
                    <a:lnTo>
                      <a:pt x="199" y="123"/>
                    </a:lnTo>
                    <a:lnTo>
                      <a:pt x="198" y="123"/>
                    </a:lnTo>
                    <a:lnTo>
                      <a:pt x="197" y="123"/>
                    </a:lnTo>
                    <a:lnTo>
                      <a:pt x="197" y="122"/>
                    </a:lnTo>
                    <a:lnTo>
                      <a:pt x="196" y="120"/>
                    </a:lnTo>
                    <a:lnTo>
                      <a:pt x="194" y="118"/>
                    </a:lnTo>
                    <a:lnTo>
                      <a:pt x="193" y="119"/>
                    </a:lnTo>
                    <a:lnTo>
                      <a:pt x="192" y="119"/>
                    </a:lnTo>
                    <a:lnTo>
                      <a:pt x="192" y="118"/>
                    </a:lnTo>
                    <a:lnTo>
                      <a:pt x="192" y="117"/>
                    </a:lnTo>
                    <a:lnTo>
                      <a:pt x="192" y="114"/>
                    </a:lnTo>
                    <a:lnTo>
                      <a:pt x="190" y="113"/>
                    </a:lnTo>
                    <a:lnTo>
                      <a:pt x="189" y="113"/>
                    </a:lnTo>
                    <a:lnTo>
                      <a:pt x="189" y="111"/>
                    </a:lnTo>
                    <a:lnTo>
                      <a:pt x="188" y="111"/>
                    </a:lnTo>
                    <a:lnTo>
                      <a:pt x="188" y="110"/>
                    </a:lnTo>
                    <a:lnTo>
                      <a:pt x="187" y="113"/>
                    </a:lnTo>
                    <a:lnTo>
                      <a:pt x="187" y="114"/>
                    </a:lnTo>
                    <a:lnTo>
                      <a:pt x="184" y="117"/>
                    </a:lnTo>
                    <a:lnTo>
                      <a:pt x="183" y="117"/>
                    </a:lnTo>
                    <a:lnTo>
                      <a:pt x="182" y="118"/>
                    </a:lnTo>
                    <a:lnTo>
                      <a:pt x="180" y="119"/>
                    </a:lnTo>
                    <a:lnTo>
                      <a:pt x="179" y="119"/>
                    </a:lnTo>
                    <a:lnTo>
                      <a:pt x="179" y="118"/>
                    </a:lnTo>
                    <a:lnTo>
                      <a:pt x="179" y="117"/>
                    </a:lnTo>
                    <a:lnTo>
                      <a:pt x="179" y="114"/>
                    </a:lnTo>
                    <a:lnTo>
                      <a:pt x="179" y="113"/>
                    </a:lnTo>
                    <a:lnTo>
                      <a:pt x="178" y="113"/>
                    </a:lnTo>
                    <a:lnTo>
                      <a:pt x="176" y="113"/>
                    </a:lnTo>
                    <a:lnTo>
                      <a:pt x="176" y="111"/>
                    </a:lnTo>
                    <a:lnTo>
                      <a:pt x="176" y="110"/>
                    </a:lnTo>
                    <a:lnTo>
                      <a:pt x="176" y="109"/>
                    </a:lnTo>
                    <a:lnTo>
                      <a:pt x="176" y="108"/>
                    </a:lnTo>
                    <a:lnTo>
                      <a:pt x="175" y="106"/>
                    </a:lnTo>
                    <a:lnTo>
                      <a:pt x="174" y="106"/>
                    </a:lnTo>
                    <a:lnTo>
                      <a:pt x="173" y="106"/>
                    </a:lnTo>
                    <a:lnTo>
                      <a:pt x="173" y="105"/>
                    </a:lnTo>
                    <a:lnTo>
                      <a:pt x="171" y="104"/>
                    </a:lnTo>
                    <a:lnTo>
                      <a:pt x="171" y="103"/>
                    </a:lnTo>
                    <a:lnTo>
                      <a:pt x="169" y="100"/>
                    </a:lnTo>
                    <a:lnTo>
                      <a:pt x="168" y="100"/>
                    </a:lnTo>
                    <a:lnTo>
                      <a:pt x="166" y="99"/>
                    </a:lnTo>
                    <a:lnTo>
                      <a:pt x="165" y="99"/>
                    </a:lnTo>
                    <a:lnTo>
                      <a:pt x="164" y="99"/>
                    </a:lnTo>
                    <a:lnTo>
                      <a:pt x="163" y="99"/>
                    </a:lnTo>
                    <a:lnTo>
                      <a:pt x="161" y="99"/>
                    </a:lnTo>
                    <a:lnTo>
                      <a:pt x="160" y="99"/>
                    </a:lnTo>
                    <a:lnTo>
                      <a:pt x="160" y="100"/>
                    </a:lnTo>
                    <a:lnTo>
                      <a:pt x="159" y="103"/>
                    </a:lnTo>
                    <a:lnTo>
                      <a:pt x="157" y="103"/>
                    </a:lnTo>
                    <a:lnTo>
                      <a:pt x="155" y="100"/>
                    </a:lnTo>
                    <a:lnTo>
                      <a:pt x="154" y="99"/>
                    </a:lnTo>
                    <a:lnTo>
                      <a:pt x="154" y="96"/>
                    </a:lnTo>
                    <a:lnTo>
                      <a:pt x="154" y="95"/>
                    </a:lnTo>
                    <a:lnTo>
                      <a:pt x="154" y="94"/>
                    </a:lnTo>
                    <a:lnTo>
                      <a:pt x="154" y="92"/>
                    </a:lnTo>
                    <a:lnTo>
                      <a:pt x="154" y="90"/>
                    </a:lnTo>
                    <a:lnTo>
                      <a:pt x="155" y="89"/>
                    </a:lnTo>
                    <a:lnTo>
                      <a:pt x="155" y="87"/>
                    </a:lnTo>
                    <a:lnTo>
                      <a:pt x="157" y="87"/>
                    </a:lnTo>
                    <a:lnTo>
                      <a:pt x="160" y="87"/>
                    </a:lnTo>
                    <a:lnTo>
                      <a:pt x="161" y="87"/>
                    </a:lnTo>
                    <a:lnTo>
                      <a:pt x="163" y="87"/>
                    </a:lnTo>
                    <a:lnTo>
                      <a:pt x="163" y="84"/>
                    </a:lnTo>
                    <a:lnTo>
                      <a:pt x="163" y="82"/>
                    </a:lnTo>
                    <a:lnTo>
                      <a:pt x="163" y="81"/>
                    </a:lnTo>
                    <a:lnTo>
                      <a:pt x="164" y="81"/>
                    </a:lnTo>
                    <a:lnTo>
                      <a:pt x="166" y="81"/>
                    </a:lnTo>
                    <a:lnTo>
                      <a:pt x="168" y="82"/>
                    </a:lnTo>
                    <a:lnTo>
                      <a:pt x="171" y="82"/>
                    </a:lnTo>
                    <a:lnTo>
                      <a:pt x="171" y="81"/>
                    </a:lnTo>
                    <a:lnTo>
                      <a:pt x="168" y="79"/>
                    </a:lnTo>
                    <a:lnTo>
                      <a:pt x="168" y="77"/>
                    </a:lnTo>
                    <a:lnTo>
                      <a:pt x="165" y="75"/>
                    </a:lnTo>
                    <a:lnTo>
                      <a:pt x="165" y="73"/>
                    </a:lnTo>
                    <a:lnTo>
                      <a:pt x="164" y="70"/>
                    </a:lnTo>
                    <a:lnTo>
                      <a:pt x="163" y="70"/>
                    </a:lnTo>
                    <a:lnTo>
                      <a:pt x="161" y="68"/>
                    </a:lnTo>
                    <a:lnTo>
                      <a:pt x="161" y="66"/>
                    </a:lnTo>
                    <a:lnTo>
                      <a:pt x="163" y="65"/>
                    </a:lnTo>
                    <a:lnTo>
                      <a:pt x="165" y="66"/>
                    </a:lnTo>
                    <a:lnTo>
                      <a:pt x="168" y="66"/>
                    </a:lnTo>
                    <a:lnTo>
                      <a:pt x="169" y="66"/>
                    </a:lnTo>
                    <a:lnTo>
                      <a:pt x="171" y="66"/>
                    </a:lnTo>
                    <a:lnTo>
                      <a:pt x="171" y="63"/>
                    </a:lnTo>
                    <a:lnTo>
                      <a:pt x="171" y="62"/>
                    </a:lnTo>
                    <a:lnTo>
                      <a:pt x="169" y="61"/>
                    </a:lnTo>
                    <a:lnTo>
                      <a:pt x="169" y="59"/>
                    </a:lnTo>
                    <a:lnTo>
                      <a:pt x="171" y="59"/>
                    </a:lnTo>
                    <a:lnTo>
                      <a:pt x="174" y="59"/>
                    </a:lnTo>
                    <a:lnTo>
                      <a:pt x="176" y="59"/>
                    </a:lnTo>
                    <a:lnTo>
                      <a:pt x="179" y="59"/>
                    </a:lnTo>
                    <a:lnTo>
                      <a:pt x="179" y="58"/>
                    </a:lnTo>
                    <a:lnTo>
                      <a:pt x="180" y="58"/>
                    </a:lnTo>
                    <a:lnTo>
                      <a:pt x="179" y="57"/>
                    </a:lnTo>
                    <a:lnTo>
                      <a:pt x="179" y="54"/>
                    </a:lnTo>
                    <a:lnTo>
                      <a:pt x="179" y="53"/>
                    </a:lnTo>
                    <a:lnTo>
                      <a:pt x="180" y="53"/>
                    </a:lnTo>
                    <a:lnTo>
                      <a:pt x="182" y="53"/>
                    </a:lnTo>
                    <a:lnTo>
                      <a:pt x="183" y="53"/>
                    </a:lnTo>
                    <a:lnTo>
                      <a:pt x="183" y="54"/>
                    </a:lnTo>
                    <a:lnTo>
                      <a:pt x="187" y="54"/>
                    </a:lnTo>
                    <a:lnTo>
                      <a:pt x="188" y="54"/>
                    </a:lnTo>
                    <a:lnTo>
                      <a:pt x="189" y="52"/>
                    </a:lnTo>
                    <a:lnTo>
                      <a:pt x="189" y="49"/>
                    </a:lnTo>
                    <a:lnTo>
                      <a:pt x="188" y="49"/>
                    </a:lnTo>
                    <a:lnTo>
                      <a:pt x="188" y="47"/>
                    </a:lnTo>
                    <a:lnTo>
                      <a:pt x="188" y="46"/>
                    </a:lnTo>
                    <a:lnTo>
                      <a:pt x="189" y="44"/>
                    </a:lnTo>
                    <a:lnTo>
                      <a:pt x="190" y="43"/>
                    </a:lnTo>
                    <a:lnTo>
                      <a:pt x="192" y="40"/>
                    </a:lnTo>
                    <a:lnTo>
                      <a:pt x="193" y="39"/>
                    </a:lnTo>
                    <a:lnTo>
                      <a:pt x="194" y="38"/>
                    </a:lnTo>
                    <a:lnTo>
                      <a:pt x="194" y="37"/>
                    </a:lnTo>
                    <a:lnTo>
                      <a:pt x="196" y="37"/>
                    </a:lnTo>
                    <a:lnTo>
                      <a:pt x="194" y="35"/>
                    </a:lnTo>
                    <a:lnTo>
                      <a:pt x="194" y="33"/>
                    </a:lnTo>
                    <a:lnTo>
                      <a:pt x="194" y="32"/>
                    </a:lnTo>
                    <a:lnTo>
                      <a:pt x="196" y="30"/>
                    </a:lnTo>
                    <a:lnTo>
                      <a:pt x="197" y="30"/>
                    </a:lnTo>
                    <a:lnTo>
                      <a:pt x="197" y="29"/>
                    </a:lnTo>
                    <a:lnTo>
                      <a:pt x="199" y="24"/>
                    </a:lnTo>
                    <a:lnTo>
                      <a:pt x="198" y="2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3" name="Freeform 263">
                <a:extLst>
                  <a:ext uri="{FF2B5EF4-FFF2-40B4-BE49-F238E27FC236}">
                    <a16:creationId xmlns:a16="http://schemas.microsoft.com/office/drawing/2014/main" id="{19BFD4C0-D7C3-4D9D-A012-464A307DEDC8}"/>
                  </a:ext>
                </a:extLst>
              </p:cNvPr>
              <p:cNvSpPr>
                <a:spLocks/>
              </p:cNvSpPr>
              <p:nvPr/>
            </p:nvSpPr>
            <p:spPr bwMode="auto">
              <a:xfrm>
                <a:off x="6108700" y="3584576"/>
                <a:ext cx="484187" cy="549275"/>
              </a:xfrm>
              <a:custGeom>
                <a:avLst/>
                <a:gdLst>
                  <a:gd name="T0" fmla="*/ 102 w 305"/>
                  <a:gd name="T1" fmla="*/ 31 h 346"/>
                  <a:gd name="T2" fmla="*/ 118 w 305"/>
                  <a:gd name="T3" fmla="*/ 52 h 346"/>
                  <a:gd name="T4" fmla="*/ 122 w 305"/>
                  <a:gd name="T5" fmla="*/ 55 h 346"/>
                  <a:gd name="T6" fmla="*/ 135 w 305"/>
                  <a:gd name="T7" fmla="*/ 59 h 346"/>
                  <a:gd name="T8" fmla="*/ 142 w 305"/>
                  <a:gd name="T9" fmla="*/ 41 h 346"/>
                  <a:gd name="T10" fmla="*/ 158 w 305"/>
                  <a:gd name="T11" fmla="*/ 48 h 346"/>
                  <a:gd name="T12" fmla="*/ 173 w 305"/>
                  <a:gd name="T13" fmla="*/ 35 h 346"/>
                  <a:gd name="T14" fmla="*/ 189 w 305"/>
                  <a:gd name="T15" fmla="*/ 20 h 346"/>
                  <a:gd name="T16" fmla="*/ 201 w 305"/>
                  <a:gd name="T17" fmla="*/ 33 h 346"/>
                  <a:gd name="T18" fmla="*/ 213 w 305"/>
                  <a:gd name="T19" fmla="*/ 40 h 346"/>
                  <a:gd name="T20" fmla="*/ 218 w 305"/>
                  <a:gd name="T21" fmla="*/ 63 h 346"/>
                  <a:gd name="T22" fmla="*/ 230 w 305"/>
                  <a:gd name="T23" fmla="*/ 71 h 346"/>
                  <a:gd name="T24" fmla="*/ 244 w 305"/>
                  <a:gd name="T25" fmla="*/ 90 h 346"/>
                  <a:gd name="T26" fmla="*/ 253 w 305"/>
                  <a:gd name="T27" fmla="*/ 106 h 346"/>
                  <a:gd name="T28" fmla="*/ 265 w 305"/>
                  <a:gd name="T29" fmla="*/ 120 h 346"/>
                  <a:gd name="T30" fmla="*/ 275 w 305"/>
                  <a:gd name="T31" fmla="*/ 139 h 346"/>
                  <a:gd name="T32" fmla="*/ 287 w 305"/>
                  <a:gd name="T33" fmla="*/ 148 h 346"/>
                  <a:gd name="T34" fmla="*/ 297 w 305"/>
                  <a:gd name="T35" fmla="*/ 166 h 346"/>
                  <a:gd name="T36" fmla="*/ 305 w 305"/>
                  <a:gd name="T37" fmla="*/ 185 h 346"/>
                  <a:gd name="T38" fmla="*/ 298 w 305"/>
                  <a:gd name="T39" fmla="*/ 205 h 346"/>
                  <a:gd name="T40" fmla="*/ 292 w 305"/>
                  <a:gd name="T41" fmla="*/ 219 h 346"/>
                  <a:gd name="T42" fmla="*/ 293 w 305"/>
                  <a:gd name="T43" fmla="*/ 242 h 346"/>
                  <a:gd name="T44" fmla="*/ 273 w 305"/>
                  <a:gd name="T45" fmla="*/ 247 h 346"/>
                  <a:gd name="T46" fmla="*/ 262 w 305"/>
                  <a:gd name="T47" fmla="*/ 240 h 346"/>
                  <a:gd name="T48" fmla="*/ 248 w 305"/>
                  <a:gd name="T49" fmla="*/ 240 h 346"/>
                  <a:gd name="T50" fmla="*/ 235 w 305"/>
                  <a:gd name="T51" fmla="*/ 237 h 346"/>
                  <a:gd name="T52" fmla="*/ 227 w 305"/>
                  <a:gd name="T53" fmla="*/ 234 h 346"/>
                  <a:gd name="T54" fmla="*/ 216 w 305"/>
                  <a:gd name="T55" fmla="*/ 226 h 346"/>
                  <a:gd name="T56" fmla="*/ 202 w 305"/>
                  <a:gd name="T57" fmla="*/ 226 h 346"/>
                  <a:gd name="T58" fmla="*/ 196 w 305"/>
                  <a:gd name="T59" fmla="*/ 237 h 346"/>
                  <a:gd name="T60" fmla="*/ 188 w 305"/>
                  <a:gd name="T61" fmla="*/ 245 h 346"/>
                  <a:gd name="T62" fmla="*/ 175 w 305"/>
                  <a:gd name="T63" fmla="*/ 254 h 346"/>
                  <a:gd name="T64" fmla="*/ 165 w 305"/>
                  <a:gd name="T65" fmla="*/ 258 h 346"/>
                  <a:gd name="T66" fmla="*/ 160 w 305"/>
                  <a:gd name="T67" fmla="*/ 273 h 346"/>
                  <a:gd name="T68" fmla="*/ 153 w 305"/>
                  <a:gd name="T69" fmla="*/ 286 h 346"/>
                  <a:gd name="T70" fmla="*/ 137 w 305"/>
                  <a:gd name="T71" fmla="*/ 296 h 346"/>
                  <a:gd name="T72" fmla="*/ 125 w 305"/>
                  <a:gd name="T73" fmla="*/ 306 h 346"/>
                  <a:gd name="T74" fmla="*/ 108 w 305"/>
                  <a:gd name="T75" fmla="*/ 300 h 346"/>
                  <a:gd name="T76" fmla="*/ 97 w 305"/>
                  <a:gd name="T77" fmla="*/ 294 h 346"/>
                  <a:gd name="T78" fmla="*/ 82 w 305"/>
                  <a:gd name="T79" fmla="*/ 303 h 346"/>
                  <a:gd name="T80" fmla="*/ 80 w 305"/>
                  <a:gd name="T81" fmla="*/ 318 h 346"/>
                  <a:gd name="T82" fmla="*/ 84 w 305"/>
                  <a:gd name="T83" fmla="*/ 327 h 346"/>
                  <a:gd name="T84" fmla="*/ 76 w 305"/>
                  <a:gd name="T85" fmla="*/ 338 h 346"/>
                  <a:gd name="T86" fmla="*/ 56 w 305"/>
                  <a:gd name="T87" fmla="*/ 335 h 346"/>
                  <a:gd name="T88" fmla="*/ 31 w 305"/>
                  <a:gd name="T89" fmla="*/ 314 h 346"/>
                  <a:gd name="T90" fmla="*/ 4 w 305"/>
                  <a:gd name="T91" fmla="*/ 287 h 346"/>
                  <a:gd name="T92" fmla="*/ 8 w 305"/>
                  <a:gd name="T93" fmla="*/ 258 h 346"/>
                  <a:gd name="T94" fmla="*/ 30 w 305"/>
                  <a:gd name="T95" fmla="*/ 228 h 346"/>
                  <a:gd name="T96" fmla="*/ 41 w 305"/>
                  <a:gd name="T97" fmla="*/ 204 h 346"/>
                  <a:gd name="T98" fmla="*/ 41 w 305"/>
                  <a:gd name="T99" fmla="*/ 172 h 346"/>
                  <a:gd name="T100" fmla="*/ 24 w 305"/>
                  <a:gd name="T101" fmla="*/ 140 h 346"/>
                  <a:gd name="T102" fmla="*/ 26 w 305"/>
                  <a:gd name="T103" fmla="*/ 115 h 346"/>
                  <a:gd name="T104" fmla="*/ 4 w 305"/>
                  <a:gd name="T105" fmla="*/ 93 h 346"/>
                  <a:gd name="T106" fmla="*/ 5 w 305"/>
                  <a:gd name="T107" fmla="*/ 66 h 346"/>
                  <a:gd name="T108" fmla="*/ 23 w 305"/>
                  <a:gd name="T109" fmla="*/ 35 h 346"/>
                  <a:gd name="T110" fmla="*/ 36 w 305"/>
                  <a:gd name="T111" fmla="*/ 10 h 346"/>
                  <a:gd name="T112" fmla="*/ 60 w 305"/>
                  <a:gd name="T113" fmla="*/ 2 h 346"/>
                  <a:gd name="T114" fmla="*/ 85 w 305"/>
                  <a:gd name="T115" fmla="*/ 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5" h="346">
                    <a:moveTo>
                      <a:pt x="94" y="9"/>
                    </a:moveTo>
                    <a:lnTo>
                      <a:pt x="95" y="11"/>
                    </a:lnTo>
                    <a:lnTo>
                      <a:pt x="97" y="16"/>
                    </a:lnTo>
                    <a:lnTo>
                      <a:pt x="95" y="17"/>
                    </a:lnTo>
                    <a:lnTo>
                      <a:pt x="95" y="21"/>
                    </a:lnTo>
                    <a:lnTo>
                      <a:pt x="97" y="24"/>
                    </a:lnTo>
                    <a:lnTo>
                      <a:pt x="99" y="24"/>
                    </a:lnTo>
                    <a:lnTo>
                      <a:pt x="104" y="29"/>
                    </a:lnTo>
                    <a:lnTo>
                      <a:pt x="106" y="29"/>
                    </a:lnTo>
                    <a:lnTo>
                      <a:pt x="102" y="31"/>
                    </a:lnTo>
                    <a:lnTo>
                      <a:pt x="102" y="34"/>
                    </a:lnTo>
                    <a:lnTo>
                      <a:pt x="104" y="36"/>
                    </a:lnTo>
                    <a:lnTo>
                      <a:pt x="104" y="38"/>
                    </a:lnTo>
                    <a:lnTo>
                      <a:pt x="107" y="40"/>
                    </a:lnTo>
                    <a:lnTo>
                      <a:pt x="107" y="44"/>
                    </a:lnTo>
                    <a:lnTo>
                      <a:pt x="108" y="47"/>
                    </a:lnTo>
                    <a:lnTo>
                      <a:pt x="109" y="49"/>
                    </a:lnTo>
                    <a:lnTo>
                      <a:pt x="112" y="50"/>
                    </a:lnTo>
                    <a:lnTo>
                      <a:pt x="114" y="53"/>
                    </a:lnTo>
                    <a:lnTo>
                      <a:pt x="118" y="52"/>
                    </a:lnTo>
                    <a:lnTo>
                      <a:pt x="120" y="54"/>
                    </a:lnTo>
                    <a:lnTo>
                      <a:pt x="121" y="55"/>
                    </a:lnTo>
                    <a:lnTo>
                      <a:pt x="122" y="59"/>
                    </a:lnTo>
                    <a:lnTo>
                      <a:pt x="121" y="62"/>
                    </a:lnTo>
                    <a:lnTo>
                      <a:pt x="122" y="62"/>
                    </a:lnTo>
                    <a:lnTo>
                      <a:pt x="125" y="60"/>
                    </a:lnTo>
                    <a:lnTo>
                      <a:pt x="126" y="58"/>
                    </a:lnTo>
                    <a:lnTo>
                      <a:pt x="125" y="55"/>
                    </a:lnTo>
                    <a:lnTo>
                      <a:pt x="123" y="55"/>
                    </a:lnTo>
                    <a:lnTo>
                      <a:pt x="122" y="55"/>
                    </a:lnTo>
                    <a:lnTo>
                      <a:pt x="121" y="54"/>
                    </a:lnTo>
                    <a:lnTo>
                      <a:pt x="121" y="53"/>
                    </a:lnTo>
                    <a:lnTo>
                      <a:pt x="122" y="50"/>
                    </a:lnTo>
                    <a:lnTo>
                      <a:pt x="123" y="52"/>
                    </a:lnTo>
                    <a:lnTo>
                      <a:pt x="127" y="54"/>
                    </a:lnTo>
                    <a:lnTo>
                      <a:pt x="128" y="54"/>
                    </a:lnTo>
                    <a:lnTo>
                      <a:pt x="130" y="55"/>
                    </a:lnTo>
                    <a:lnTo>
                      <a:pt x="133" y="55"/>
                    </a:lnTo>
                    <a:lnTo>
                      <a:pt x="135" y="55"/>
                    </a:lnTo>
                    <a:lnTo>
                      <a:pt x="135" y="59"/>
                    </a:lnTo>
                    <a:lnTo>
                      <a:pt x="136" y="58"/>
                    </a:lnTo>
                    <a:lnTo>
                      <a:pt x="137" y="54"/>
                    </a:lnTo>
                    <a:lnTo>
                      <a:pt x="139" y="55"/>
                    </a:lnTo>
                    <a:lnTo>
                      <a:pt x="140" y="54"/>
                    </a:lnTo>
                    <a:lnTo>
                      <a:pt x="140" y="53"/>
                    </a:lnTo>
                    <a:lnTo>
                      <a:pt x="141" y="50"/>
                    </a:lnTo>
                    <a:lnTo>
                      <a:pt x="142" y="49"/>
                    </a:lnTo>
                    <a:lnTo>
                      <a:pt x="141" y="47"/>
                    </a:lnTo>
                    <a:lnTo>
                      <a:pt x="142" y="45"/>
                    </a:lnTo>
                    <a:lnTo>
                      <a:pt x="142" y="41"/>
                    </a:lnTo>
                    <a:lnTo>
                      <a:pt x="142" y="40"/>
                    </a:lnTo>
                    <a:lnTo>
                      <a:pt x="142" y="39"/>
                    </a:lnTo>
                    <a:lnTo>
                      <a:pt x="145" y="39"/>
                    </a:lnTo>
                    <a:lnTo>
                      <a:pt x="146" y="39"/>
                    </a:lnTo>
                    <a:lnTo>
                      <a:pt x="150" y="40"/>
                    </a:lnTo>
                    <a:lnTo>
                      <a:pt x="151" y="41"/>
                    </a:lnTo>
                    <a:lnTo>
                      <a:pt x="153" y="41"/>
                    </a:lnTo>
                    <a:lnTo>
                      <a:pt x="154" y="45"/>
                    </a:lnTo>
                    <a:lnTo>
                      <a:pt x="155" y="47"/>
                    </a:lnTo>
                    <a:lnTo>
                      <a:pt x="158" y="48"/>
                    </a:lnTo>
                    <a:lnTo>
                      <a:pt x="159" y="45"/>
                    </a:lnTo>
                    <a:lnTo>
                      <a:pt x="160" y="44"/>
                    </a:lnTo>
                    <a:lnTo>
                      <a:pt x="161" y="39"/>
                    </a:lnTo>
                    <a:lnTo>
                      <a:pt x="164" y="38"/>
                    </a:lnTo>
                    <a:lnTo>
                      <a:pt x="165" y="36"/>
                    </a:lnTo>
                    <a:lnTo>
                      <a:pt x="168" y="38"/>
                    </a:lnTo>
                    <a:lnTo>
                      <a:pt x="169" y="39"/>
                    </a:lnTo>
                    <a:lnTo>
                      <a:pt x="170" y="38"/>
                    </a:lnTo>
                    <a:lnTo>
                      <a:pt x="173" y="36"/>
                    </a:lnTo>
                    <a:lnTo>
                      <a:pt x="173" y="35"/>
                    </a:lnTo>
                    <a:lnTo>
                      <a:pt x="173" y="31"/>
                    </a:lnTo>
                    <a:lnTo>
                      <a:pt x="173" y="30"/>
                    </a:lnTo>
                    <a:lnTo>
                      <a:pt x="173" y="29"/>
                    </a:lnTo>
                    <a:lnTo>
                      <a:pt x="174" y="26"/>
                    </a:lnTo>
                    <a:lnTo>
                      <a:pt x="179" y="26"/>
                    </a:lnTo>
                    <a:lnTo>
                      <a:pt x="180" y="26"/>
                    </a:lnTo>
                    <a:lnTo>
                      <a:pt x="183" y="24"/>
                    </a:lnTo>
                    <a:lnTo>
                      <a:pt x="184" y="22"/>
                    </a:lnTo>
                    <a:lnTo>
                      <a:pt x="188" y="20"/>
                    </a:lnTo>
                    <a:lnTo>
                      <a:pt x="189" y="20"/>
                    </a:lnTo>
                    <a:lnTo>
                      <a:pt x="191" y="20"/>
                    </a:lnTo>
                    <a:lnTo>
                      <a:pt x="193" y="21"/>
                    </a:lnTo>
                    <a:lnTo>
                      <a:pt x="194" y="24"/>
                    </a:lnTo>
                    <a:lnTo>
                      <a:pt x="194" y="25"/>
                    </a:lnTo>
                    <a:lnTo>
                      <a:pt x="194" y="29"/>
                    </a:lnTo>
                    <a:lnTo>
                      <a:pt x="197" y="29"/>
                    </a:lnTo>
                    <a:lnTo>
                      <a:pt x="198" y="29"/>
                    </a:lnTo>
                    <a:lnTo>
                      <a:pt x="199" y="30"/>
                    </a:lnTo>
                    <a:lnTo>
                      <a:pt x="199" y="31"/>
                    </a:lnTo>
                    <a:lnTo>
                      <a:pt x="201" y="33"/>
                    </a:lnTo>
                    <a:lnTo>
                      <a:pt x="202" y="33"/>
                    </a:lnTo>
                    <a:lnTo>
                      <a:pt x="203" y="33"/>
                    </a:lnTo>
                    <a:lnTo>
                      <a:pt x="204" y="33"/>
                    </a:lnTo>
                    <a:lnTo>
                      <a:pt x="208" y="33"/>
                    </a:lnTo>
                    <a:lnTo>
                      <a:pt x="210" y="33"/>
                    </a:lnTo>
                    <a:lnTo>
                      <a:pt x="211" y="35"/>
                    </a:lnTo>
                    <a:lnTo>
                      <a:pt x="212" y="36"/>
                    </a:lnTo>
                    <a:lnTo>
                      <a:pt x="212" y="38"/>
                    </a:lnTo>
                    <a:lnTo>
                      <a:pt x="213" y="39"/>
                    </a:lnTo>
                    <a:lnTo>
                      <a:pt x="213" y="40"/>
                    </a:lnTo>
                    <a:lnTo>
                      <a:pt x="213" y="44"/>
                    </a:lnTo>
                    <a:lnTo>
                      <a:pt x="215" y="45"/>
                    </a:lnTo>
                    <a:lnTo>
                      <a:pt x="215" y="48"/>
                    </a:lnTo>
                    <a:lnTo>
                      <a:pt x="215" y="50"/>
                    </a:lnTo>
                    <a:lnTo>
                      <a:pt x="216" y="52"/>
                    </a:lnTo>
                    <a:lnTo>
                      <a:pt x="216" y="54"/>
                    </a:lnTo>
                    <a:lnTo>
                      <a:pt x="217" y="55"/>
                    </a:lnTo>
                    <a:lnTo>
                      <a:pt x="217" y="60"/>
                    </a:lnTo>
                    <a:lnTo>
                      <a:pt x="217" y="62"/>
                    </a:lnTo>
                    <a:lnTo>
                      <a:pt x="218" y="63"/>
                    </a:lnTo>
                    <a:lnTo>
                      <a:pt x="220" y="64"/>
                    </a:lnTo>
                    <a:lnTo>
                      <a:pt x="221" y="64"/>
                    </a:lnTo>
                    <a:lnTo>
                      <a:pt x="223" y="66"/>
                    </a:lnTo>
                    <a:lnTo>
                      <a:pt x="223" y="67"/>
                    </a:lnTo>
                    <a:lnTo>
                      <a:pt x="223" y="69"/>
                    </a:lnTo>
                    <a:lnTo>
                      <a:pt x="225" y="69"/>
                    </a:lnTo>
                    <a:lnTo>
                      <a:pt x="225" y="73"/>
                    </a:lnTo>
                    <a:lnTo>
                      <a:pt x="226" y="73"/>
                    </a:lnTo>
                    <a:lnTo>
                      <a:pt x="229" y="73"/>
                    </a:lnTo>
                    <a:lnTo>
                      <a:pt x="230" y="71"/>
                    </a:lnTo>
                    <a:lnTo>
                      <a:pt x="231" y="74"/>
                    </a:lnTo>
                    <a:lnTo>
                      <a:pt x="232" y="76"/>
                    </a:lnTo>
                    <a:lnTo>
                      <a:pt x="235" y="77"/>
                    </a:lnTo>
                    <a:lnTo>
                      <a:pt x="237" y="78"/>
                    </a:lnTo>
                    <a:lnTo>
                      <a:pt x="239" y="81"/>
                    </a:lnTo>
                    <a:lnTo>
                      <a:pt x="241" y="82"/>
                    </a:lnTo>
                    <a:lnTo>
                      <a:pt x="242" y="85"/>
                    </a:lnTo>
                    <a:lnTo>
                      <a:pt x="244" y="85"/>
                    </a:lnTo>
                    <a:lnTo>
                      <a:pt x="244" y="88"/>
                    </a:lnTo>
                    <a:lnTo>
                      <a:pt x="244" y="90"/>
                    </a:lnTo>
                    <a:lnTo>
                      <a:pt x="244" y="92"/>
                    </a:lnTo>
                    <a:lnTo>
                      <a:pt x="244" y="93"/>
                    </a:lnTo>
                    <a:lnTo>
                      <a:pt x="244" y="96"/>
                    </a:lnTo>
                    <a:lnTo>
                      <a:pt x="245" y="97"/>
                    </a:lnTo>
                    <a:lnTo>
                      <a:pt x="245" y="99"/>
                    </a:lnTo>
                    <a:lnTo>
                      <a:pt x="245" y="101"/>
                    </a:lnTo>
                    <a:lnTo>
                      <a:pt x="245" y="104"/>
                    </a:lnTo>
                    <a:lnTo>
                      <a:pt x="248" y="105"/>
                    </a:lnTo>
                    <a:lnTo>
                      <a:pt x="250" y="106"/>
                    </a:lnTo>
                    <a:lnTo>
                      <a:pt x="253" y="106"/>
                    </a:lnTo>
                    <a:lnTo>
                      <a:pt x="254" y="107"/>
                    </a:lnTo>
                    <a:lnTo>
                      <a:pt x="256" y="105"/>
                    </a:lnTo>
                    <a:lnTo>
                      <a:pt x="259" y="105"/>
                    </a:lnTo>
                    <a:lnTo>
                      <a:pt x="260" y="107"/>
                    </a:lnTo>
                    <a:lnTo>
                      <a:pt x="260" y="110"/>
                    </a:lnTo>
                    <a:lnTo>
                      <a:pt x="262" y="112"/>
                    </a:lnTo>
                    <a:lnTo>
                      <a:pt x="262" y="115"/>
                    </a:lnTo>
                    <a:lnTo>
                      <a:pt x="263" y="118"/>
                    </a:lnTo>
                    <a:lnTo>
                      <a:pt x="264" y="119"/>
                    </a:lnTo>
                    <a:lnTo>
                      <a:pt x="265" y="120"/>
                    </a:lnTo>
                    <a:lnTo>
                      <a:pt x="268" y="121"/>
                    </a:lnTo>
                    <a:lnTo>
                      <a:pt x="270" y="123"/>
                    </a:lnTo>
                    <a:lnTo>
                      <a:pt x="272" y="125"/>
                    </a:lnTo>
                    <a:lnTo>
                      <a:pt x="272" y="128"/>
                    </a:lnTo>
                    <a:lnTo>
                      <a:pt x="272" y="130"/>
                    </a:lnTo>
                    <a:lnTo>
                      <a:pt x="272" y="133"/>
                    </a:lnTo>
                    <a:lnTo>
                      <a:pt x="272" y="135"/>
                    </a:lnTo>
                    <a:lnTo>
                      <a:pt x="274" y="137"/>
                    </a:lnTo>
                    <a:lnTo>
                      <a:pt x="275" y="137"/>
                    </a:lnTo>
                    <a:lnTo>
                      <a:pt x="275" y="139"/>
                    </a:lnTo>
                    <a:lnTo>
                      <a:pt x="277" y="142"/>
                    </a:lnTo>
                    <a:lnTo>
                      <a:pt x="275" y="144"/>
                    </a:lnTo>
                    <a:lnTo>
                      <a:pt x="277" y="144"/>
                    </a:lnTo>
                    <a:lnTo>
                      <a:pt x="278" y="144"/>
                    </a:lnTo>
                    <a:lnTo>
                      <a:pt x="279" y="143"/>
                    </a:lnTo>
                    <a:lnTo>
                      <a:pt x="281" y="143"/>
                    </a:lnTo>
                    <a:lnTo>
                      <a:pt x="283" y="142"/>
                    </a:lnTo>
                    <a:lnTo>
                      <a:pt x="284" y="143"/>
                    </a:lnTo>
                    <a:lnTo>
                      <a:pt x="286" y="144"/>
                    </a:lnTo>
                    <a:lnTo>
                      <a:pt x="287" y="148"/>
                    </a:lnTo>
                    <a:lnTo>
                      <a:pt x="287" y="150"/>
                    </a:lnTo>
                    <a:lnTo>
                      <a:pt x="288" y="153"/>
                    </a:lnTo>
                    <a:lnTo>
                      <a:pt x="289" y="156"/>
                    </a:lnTo>
                    <a:lnTo>
                      <a:pt x="291" y="156"/>
                    </a:lnTo>
                    <a:lnTo>
                      <a:pt x="292" y="156"/>
                    </a:lnTo>
                    <a:lnTo>
                      <a:pt x="293" y="158"/>
                    </a:lnTo>
                    <a:lnTo>
                      <a:pt x="294" y="159"/>
                    </a:lnTo>
                    <a:lnTo>
                      <a:pt x="294" y="161"/>
                    </a:lnTo>
                    <a:lnTo>
                      <a:pt x="294" y="164"/>
                    </a:lnTo>
                    <a:lnTo>
                      <a:pt x="297" y="166"/>
                    </a:lnTo>
                    <a:lnTo>
                      <a:pt x="298" y="168"/>
                    </a:lnTo>
                    <a:lnTo>
                      <a:pt x="300" y="169"/>
                    </a:lnTo>
                    <a:lnTo>
                      <a:pt x="301" y="171"/>
                    </a:lnTo>
                    <a:lnTo>
                      <a:pt x="303" y="172"/>
                    </a:lnTo>
                    <a:lnTo>
                      <a:pt x="303" y="173"/>
                    </a:lnTo>
                    <a:lnTo>
                      <a:pt x="303" y="175"/>
                    </a:lnTo>
                    <a:lnTo>
                      <a:pt x="303" y="178"/>
                    </a:lnTo>
                    <a:lnTo>
                      <a:pt x="305" y="182"/>
                    </a:lnTo>
                    <a:lnTo>
                      <a:pt x="305" y="183"/>
                    </a:lnTo>
                    <a:lnTo>
                      <a:pt x="305" y="185"/>
                    </a:lnTo>
                    <a:lnTo>
                      <a:pt x="305" y="187"/>
                    </a:lnTo>
                    <a:lnTo>
                      <a:pt x="303" y="190"/>
                    </a:lnTo>
                    <a:lnTo>
                      <a:pt x="302" y="192"/>
                    </a:lnTo>
                    <a:lnTo>
                      <a:pt x="301" y="192"/>
                    </a:lnTo>
                    <a:lnTo>
                      <a:pt x="298" y="195"/>
                    </a:lnTo>
                    <a:lnTo>
                      <a:pt x="297" y="196"/>
                    </a:lnTo>
                    <a:lnTo>
                      <a:pt x="294" y="199"/>
                    </a:lnTo>
                    <a:lnTo>
                      <a:pt x="294" y="200"/>
                    </a:lnTo>
                    <a:lnTo>
                      <a:pt x="297" y="202"/>
                    </a:lnTo>
                    <a:lnTo>
                      <a:pt x="298" y="205"/>
                    </a:lnTo>
                    <a:lnTo>
                      <a:pt x="298" y="207"/>
                    </a:lnTo>
                    <a:lnTo>
                      <a:pt x="297" y="207"/>
                    </a:lnTo>
                    <a:lnTo>
                      <a:pt x="293" y="209"/>
                    </a:lnTo>
                    <a:lnTo>
                      <a:pt x="292" y="210"/>
                    </a:lnTo>
                    <a:lnTo>
                      <a:pt x="292" y="211"/>
                    </a:lnTo>
                    <a:lnTo>
                      <a:pt x="292" y="213"/>
                    </a:lnTo>
                    <a:lnTo>
                      <a:pt x="289" y="214"/>
                    </a:lnTo>
                    <a:lnTo>
                      <a:pt x="289" y="216"/>
                    </a:lnTo>
                    <a:lnTo>
                      <a:pt x="291" y="218"/>
                    </a:lnTo>
                    <a:lnTo>
                      <a:pt x="292" y="219"/>
                    </a:lnTo>
                    <a:lnTo>
                      <a:pt x="292" y="221"/>
                    </a:lnTo>
                    <a:lnTo>
                      <a:pt x="288" y="225"/>
                    </a:lnTo>
                    <a:lnTo>
                      <a:pt x="289" y="228"/>
                    </a:lnTo>
                    <a:lnTo>
                      <a:pt x="291" y="229"/>
                    </a:lnTo>
                    <a:lnTo>
                      <a:pt x="292" y="232"/>
                    </a:lnTo>
                    <a:lnTo>
                      <a:pt x="294" y="234"/>
                    </a:lnTo>
                    <a:lnTo>
                      <a:pt x="294" y="237"/>
                    </a:lnTo>
                    <a:lnTo>
                      <a:pt x="294" y="238"/>
                    </a:lnTo>
                    <a:lnTo>
                      <a:pt x="294" y="239"/>
                    </a:lnTo>
                    <a:lnTo>
                      <a:pt x="293" y="242"/>
                    </a:lnTo>
                    <a:lnTo>
                      <a:pt x="292" y="243"/>
                    </a:lnTo>
                    <a:lnTo>
                      <a:pt x="289" y="243"/>
                    </a:lnTo>
                    <a:lnTo>
                      <a:pt x="287" y="243"/>
                    </a:lnTo>
                    <a:lnTo>
                      <a:pt x="284" y="243"/>
                    </a:lnTo>
                    <a:lnTo>
                      <a:pt x="281" y="244"/>
                    </a:lnTo>
                    <a:lnTo>
                      <a:pt x="279" y="244"/>
                    </a:lnTo>
                    <a:lnTo>
                      <a:pt x="277" y="245"/>
                    </a:lnTo>
                    <a:lnTo>
                      <a:pt x="275" y="247"/>
                    </a:lnTo>
                    <a:lnTo>
                      <a:pt x="274" y="247"/>
                    </a:lnTo>
                    <a:lnTo>
                      <a:pt x="273" y="247"/>
                    </a:lnTo>
                    <a:lnTo>
                      <a:pt x="272" y="247"/>
                    </a:lnTo>
                    <a:lnTo>
                      <a:pt x="270" y="248"/>
                    </a:lnTo>
                    <a:lnTo>
                      <a:pt x="269" y="248"/>
                    </a:lnTo>
                    <a:lnTo>
                      <a:pt x="265" y="248"/>
                    </a:lnTo>
                    <a:lnTo>
                      <a:pt x="264" y="247"/>
                    </a:lnTo>
                    <a:lnTo>
                      <a:pt x="263" y="245"/>
                    </a:lnTo>
                    <a:lnTo>
                      <a:pt x="263" y="244"/>
                    </a:lnTo>
                    <a:lnTo>
                      <a:pt x="262" y="243"/>
                    </a:lnTo>
                    <a:lnTo>
                      <a:pt x="262" y="242"/>
                    </a:lnTo>
                    <a:lnTo>
                      <a:pt x="262" y="240"/>
                    </a:lnTo>
                    <a:lnTo>
                      <a:pt x="260" y="240"/>
                    </a:lnTo>
                    <a:lnTo>
                      <a:pt x="259" y="240"/>
                    </a:lnTo>
                    <a:lnTo>
                      <a:pt x="256" y="240"/>
                    </a:lnTo>
                    <a:lnTo>
                      <a:pt x="255" y="240"/>
                    </a:lnTo>
                    <a:lnTo>
                      <a:pt x="254" y="242"/>
                    </a:lnTo>
                    <a:lnTo>
                      <a:pt x="253" y="240"/>
                    </a:lnTo>
                    <a:lnTo>
                      <a:pt x="253" y="242"/>
                    </a:lnTo>
                    <a:lnTo>
                      <a:pt x="249" y="242"/>
                    </a:lnTo>
                    <a:lnTo>
                      <a:pt x="248" y="242"/>
                    </a:lnTo>
                    <a:lnTo>
                      <a:pt x="248" y="240"/>
                    </a:lnTo>
                    <a:lnTo>
                      <a:pt x="246" y="240"/>
                    </a:lnTo>
                    <a:lnTo>
                      <a:pt x="245" y="240"/>
                    </a:lnTo>
                    <a:lnTo>
                      <a:pt x="244" y="240"/>
                    </a:lnTo>
                    <a:lnTo>
                      <a:pt x="242" y="239"/>
                    </a:lnTo>
                    <a:lnTo>
                      <a:pt x="241" y="239"/>
                    </a:lnTo>
                    <a:lnTo>
                      <a:pt x="240" y="238"/>
                    </a:lnTo>
                    <a:lnTo>
                      <a:pt x="239" y="239"/>
                    </a:lnTo>
                    <a:lnTo>
                      <a:pt x="237" y="239"/>
                    </a:lnTo>
                    <a:lnTo>
                      <a:pt x="235" y="238"/>
                    </a:lnTo>
                    <a:lnTo>
                      <a:pt x="235" y="237"/>
                    </a:lnTo>
                    <a:lnTo>
                      <a:pt x="235" y="234"/>
                    </a:lnTo>
                    <a:lnTo>
                      <a:pt x="235" y="233"/>
                    </a:lnTo>
                    <a:lnTo>
                      <a:pt x="234" y="233"/>
                    </a:lnTo>
                    <a:lnTo>
                      <a:pt x="232" y="234"/>
                    </a:lnTo>
                    <a:lnTo>
                      <a:pt x="231" y="234"/>
                    </a:lnTo>
                    <a:lnTo>
                      <a:pt x="231" y="237"/>
                    </a:lnTo>
                    <a:lnTo>
                      <a:pt x="230" y="237"/>
                    </a:lnTo>
                    <a:lnTo>
                      <a:pt x="229" y="237"/>
                    </a:lnTo>
                    <a:lnTo>
                      <a:pt x="229" y="234"/>
                    </a:lnTo>
                    <a:lnTo>
                      <a:pt x="227" y="234"/>
                    </a:lnTo>
                    <a:lnTo>
                      <a:pt x="227" y="233"/>
                    </a:lnTo>
                    <a:lnTo>
                      <a:pt x="226" y="233"/>
                    </a:lnTo>
                    <a:lnTo>
                      <a:pt x="226" y="230"/>
                    </a:lnTo>
                    <a:lnTo>
                      <a:pt x="225" y="229"/>
                    </a:lnTo>
                    <a:lnTo>
                      <a:pt x="223" y="228"/>
                    </a:lnTo>
                    <a:lnTo>
                      <a:pt x="221" y="228"/>
                    </a:lnTo>
                    <a:lnTo>
                      <a:pt x="220" y="226"/>
                    </a:lnTo>
                    <a:lnTo>
                      <a:pt x="218" y="226"/>
                    </a:lnTo>
                    <a:lnTo>
                      <a:pt x="217" y="225"/>
                    </a:lnTo>
                    <a:lnTo>
                      <a:pt x="216" y="226"/>
                    </a:lnTo>
                    <a:lnTo>
                      <a:pt x="215" y="225"/>
                    </a:lnTo>
                    <a:lnTo>
                      <a:pt x="213" y="225"/>
                    </a:lnTo>
                    <a:lnTo>
                      <a:pt x="213" y="224"/>
                    </a:lnTo>
                    <a:lnTo>
                      <a:pt x="211" y="225"/>
                    </a:lnTo>
                    <a:lnTo>
                      <a:pt x="210" y="225"/>
                    </a:lnTo>
                    <a:lnTo>
                      <a:pt x="208" y="225"/>
                    </a:lnTo>
                    <a:lnTo>
                      <a:pt x="206" y="225"/>
                    </a:lnTo>
                    <a:lnTo>
                      <a:pt x="204" y="225"/>
                    </a:lnTo>
                    <a:lnTo>
                      <a:pt x="203" y="225"/>
                    </a:lnTo>
                    <a:lnTo>
                      <a:pt x="202" y="226"/>
                    </a:lnTo>
                    <a:lnTo>
                      <a:pt x="201" y="228"/>
                    </a:lnTo>
                    <a:lnTo>
                      <a:pt x="199" y="228"/>
                    </a:lnTo>
                    <a:lnTo>
                      <a:pt x="199" y="229"/>
                    </a:lnTo>
                    <a:lnTo>
                      <a:pt x="197" y="229"/>
                    </a:lnTo>
                    <a:lnTo>
                      <a:pt x="196" y="229"/>
                    </a:lnTo>
                    <a:lnTo>
                      <a:pt x="194" y="230"/>
                    </a:lnTo>
                    <a:lnTo>
                      <a:pt x="194" y="232"/>
                    </a:lnTo>
                    <a:lnTo>
                      <a:pt x="194" y="233"/>
                    </a:lnTo>
                    <a:lnTo>
                      <a:pt x="196" y="234"/>
                    </a:lnTo>
                    <a:lnTo>
                      <a:pt x="196" y="237"/>
                    </a:lnTo>
                    <a:lnTo>
                      <a:pt x="196" y="238"/>
                    </a:lnTo>
                    <a:lnTo>
                      <a:pt x="196" y="239"/>
                    </a:lnTo>
                    <a:lnTo>
                      <a:pt x="194" y="239"/>
                    </a:lnTo>
                    <a:lnTo>
                      <a:pt x="194" y="240"/>
                    </a:lnTo>
                    <a:lnTo>
                      <a:pt x="193" y="240"/>
                    </a:lnTo>
                    <a:lnTo>
                      <a:pt x="191" y="242"/>
                    </a:lnTo>
                    <a:lnTo>
                      <a:pt x="189" y="242"/>
                    </a:lnTo>
                    <a:lnTo>
                      <a:pt x="188" y="243"/>
                    </a:lnTo>
                    <a:lnTo>
                      <a:pt x="188" y="244"/>
                    </a:lnTo>
                    <a:lnTo>
                      <a:pt x="188" y="245"/>
                    </a:lnTo>
                    <a:lnTo>
                      <a:pt x="187" y="245"/>
                    </a:lnTo>
                    <a:lnTo>
                      <a:pt x="187" y="248"/>
                    </a:lnTo>
                    <a:lnTo>
                      <a:pt x="185" y="248"/>
                    </a:lnTo>
                    <a:lnTo>
                      <a:pt x="184" y="248"/>
                    </a:lnTo>
                    <a:lnTo>
                      <a:pt x="183" y="249"/>
                    </a:lnTo>
                    <a:lnTo>
                      <a:pt x="180" y="252"/>
                    </a:lnTo>
                    <a:lnTo>
                      <a:pt x="179" y="252"/>
                    </a:lnTo>
                    <a:lnTo>
                      <a:pt x="177" y="252"/>
                    </a:lnTo>
                    <a:lnTo>
                      <a:pt x="175" y="253"/>
                    </a:lnTo>
                    <a:lnTo>
                      <a:pt x="175" y="254"/>
                    </a:lnTo>
                    <a:lnTo>
                      <a:pt x="174" y="254"/>
                    </a:lnTo>
                    <a:lnTo>
                      <a:pt x="173" y="254"/>
                    </a:lnTo>
                    <a:lnTo>
                      <a:pt x="172" y="256"/>
                    </a:lnTo>
                    <a:lnTo>
                      <a:pt x="172" y="257"/>
                    </a:lnTo>
                    <a:lnTo>
                      <a:pt x="169" y="257"/>
                    </a:lnTo>
                    <a:lnTo>
                      <a:pt x="168" y="258"/>
                    </a:lnTo>
                    <a:lnTo>
                      <a:pt x="166" y="258"/>
                    </a:lnTo>
                    <a:lnTo>
                      <a:pt x="166" y="257"/>
                    </a:lnTo>
                    <a:lnTo>
                      <a:pt x="165" y="257"/>
                    </a:lnTo>
                    <a:lnTo>
                      <a:pt x="165" y="258"/>
                    </a:lnTo>
                    <a:lnTo>
                      <a:pt x="164" y="259"/>
                    </a:lnTo>
                    <a:lnTo>
                      <a:pt x="164" y="261"/>
                    </a:lnTo>
                    <a:lnTo>
                      <a:pt x="164" y="262"/>
                    </a:lnTo>
                    <a:lnTo>
                      <a:pt x="161" y="262"/>
                    </a:lnTo>
                    <a:lnTo>
                      <a:pt x="161" y="263"/>
                    </a:lnTo>
                    <a:lnTo>
                      <a:pt x="161" y="264"/>
                    </a:lnTo>
                    <a:lnTo>
                      <a:pt x="160" y="268"/>
                    </a:lnTo>
                    <a:lnTo>
                      <a:pt x="160" y="270"/>
                    </a:lnTo>
                    <a:lnTo>
                      <a:pt x="160" y="271"/>
                    </a:lnTo>
                    <a:lnTo>
                      <a:pt x="160" y="273"/>
                    </a:lnTo>
                    <a:lnTo>
                      <a:pt x="160" y="276"/>
                    </a:lnTo>
                    <a:lnTo>
                      <a:pt x="160" y="277"/>
                    </a:lnTo>
                    <a:lnTo>
                      <a:pt x="159" y="278"/>
                    </a:lnTo>
                    <a:lnTo>
                      <a:pt x="159" y="282"/>
                    </a:lnTo>
                    <a:lnTo>
                      <a:pt x="160" y="283"/>
                    </a:lnTo>
                    <a:lnTo>
                      <a:pt x="159" y="285"/>
                    </a:lnTo>
                    <a:lnTo>
                      <a:pt x="158" y="286"/>
                    </a:lnTo>
                    <a:lnTo>
                      <a:pt x="155" y="286"/>
                    </a:lnTo>
                    <a:lnTo>
                      <a:pt x="154" y="286"/>
                    </a:lnTo>
                    <a:lnTo>
                      <a:pt x="153" y="286"/>
                    </a:lnTo>
                    <a:lnTo>
                      <a:pt x="149" y="286"/>
                    </a:lnTo>
                    <a:lnTo>
                      <a:pt x="145" y="287"/>
                    </a:lnTo>
                    <a:lnTo>
                      <a:pt x="144" y="289"/>
                    </a:lnTo>
                    <a:lnTo>
                      <a:pt x="142" y="289"/>
                    </a:lnTo>
                    <a:lnTo>
                      <a:pt x="140" y="290"/>
                    </a:lnTo>
                    <a:lnTo>
                      <a:pt x="139" y="291"/>
                    </a:lnTo>
                    <a:lnTo>
                      <a:pt x="137" y="292"/>
                    </a:lnTo>
                    <a:lnTo>
                      <a:pt x="136" y="292"/>
                    </a:lnTo>
                    <a:lnTo>
                      <a:pt x="137" y="294"/>
                    </a:lnTo>
                    <a:lnTo>
                      <a:pt x="137" y="296"/>
                    </a:lnTo>
                    <a:lnTo>
                      <a:pt x="136" y="297"/>
                    </a:lnTo>
                    <a:lnTo>
                      <a:pt x="135" y="299"/>
                    </a:lnTo>
                    <a:lnTo>
                      <a:pt x="131" y="300"/>
                    </a:lnTo>
                    <a:lnTo>
                      <a:pt x="130" y="300"/>
                    </a:lnTo>
                    <a:lnTo>
                      <a:pt x="128" y="301"/>
                    </a:lnTo>
                    <a:lnTo>
                      <a:pt x="127" y="303"/>
                    </a:lnTo>
                    <a:lnTo>
                      <a:pt x="126" y="304"/>
                    </a:lnTo>
                    <a:lnTo>
                      <a:pt x="125" y="304"/>
                    </a:lnTo>
                    <a:lnTo>
                      <a:pt x="125" y="305"/>
                    </a:lnTo>
                    <a:lnTo>
                      <a:pt x="125" y="306"/>
                    </a:lnTo>
                    <a:lnTo>
                      <a:pt x="123" y="306"/>
                    </a:lnTo>
                    <a:lnTo>
                      <a:pt x="121" y="306"/>
                    </a:lnTo>
                    <a:lnTo>
                      <a:pt x="118" y="308"/>
                    </a:lnTo>
                    <a:lnTo>
                      <a:pt x="116" y="306"/>
                    </a:lnTo>
                    <a:lnTo>
                      <a:pt x="116" y="305"/>
                    </a:lnTo>
                    <a:lnTo>
                      <a:pt x="113" y="304"/>
                    </a:lnTo>
                    <a:lnTo>
                      <a:pt x="112" y="303"/>
                    </a:lnTo>
                    <a:lnTo>
                      <a:pt x="111" y="301"/>
                    </a:lnTo>
                    <a:lnTo>
                      <a:pt x="109" y="301"/>
                    </a:lnTo>
                    <a:lnTo>
                      <a:pt x="108" y="300"/>
                    </a:lnTo>
                    <a:lnTo>
                      <a:pt x="108" y="299"/>
                    </a:lnTo>
                    <a:lnTo>
                      <a:pt x="107" y="299"/>
                    </a:lnTo>
                    <a:lnTo>
                      <a:pt x="106" y="299"/>
                    </a:lnTo>
                    <a:lnTo>
                      <a:pt x="104" y="297"/>
                    </a:lnTo>
                    <a:lnTo>
                      <a:pt x="102" y="296"/>
                    </a:lnTo>
                    <a:lnTo>
                      <a:pt x="101" y="296"/>
                    </a:lnTo>
                    <a:lnTo>
                      <a:pt x="99" y="296"/>
                    </a:lnTo>
                    <a:lnTo>
                      <a:pt x="98" y="296"/>
                    </a:lnTo>
                    <a:lnTo>
                      <a:pt x="98" y="294"/>
                    </a:lnTo>
                    <a:lnTo>
                      <a:pt x="97" y="294"/>
                    </a:lnTo>
                    <a:lnTo>
                      <a:pt x="95" y="294"/>
                    </a:lnTo>
                    <a:lnTo>
                      <a:pt x="94" y="296"/>
                    </a:lnTo>
                    <a:lnTo>
                      <a:pt x="93" y="296"/>
                    </a:lnTo>
                    <a:lnTo>
                      <a:pt x="92" y="297"/>
                    </a:lnTo>
                    <a:lnTo>
                      <a:pt x="90" y="299"/>
                    </a:lnTo>
                    <a:lnTo>
                      <a:pt x="87" y="300"/>
                    </a:lnTo>
                    <a:lnTo>
                      <a:pt x="85" y="301"/>
                    </a:lnTo>
                    <a:lnTo>
                      <a:pt x="84" y="301"/>
                    </a:lnTo>
                    <a:lnTo>
                      <a:pt x="83" y="301"/>
                    </a:lnTo>
                    <a:lnTo>
                      <a:pt x="82" y="303"/>
                    </a:lnTo>
                    <a:lnTo>
                      <a:pt x="80" y="304"/>
                    </a:lnTo>
                    <a:lnTo>
                      <a:pt x="82" y="308"/>
                    </a:lnTo>
                    <a:lnTo>
                      <a:pt x="82" y="309"/>
                    </a:lnTo>
                    <a:lnTo>
                      <a:pt x="83" y="311"/>
                    </a:lnTo>
                    <a:lnTo>
                      <a:pt x="83" y="313"/>
                    </a:lnTo>
                    <a:lnTo>
                      <a:pt x="83" y="314"/>
                    </a:lnTo>
                    <a:lnTo>
                      <a:pt x="83" y="315"/>
                    </a:lnTo>
                    <a:lnTo>
                      <a:pt x="82" y="315"/>
                    </a:lnTo>
                    <a:lnTo>
                      <a:pt x="82" y="316"/>
                    </a:lnTo>
                    <a:lnTo>
                      <a:pt x="80" y="318"/>
                    </a:lnTo>
                    <a:lnTo>
                      <a:pt x="80" y="319"/>
                    </a:lnTo>
                    <a:lnTo>
                      <a:pt x="80" y="320"/>
                    </a:lnTo>
                    <a:lnTo>
                      <a:pt x="82" y="320"/>
                    </a:lnTo>
                    <a:lnTo>
                      <a:pt x="83" y="320"/>
                    </a:lnTo>
                    <a:lnTo>
                      <a:pt x="84" y="320"/>
                    </a:lnTo>
                    <a:lnTo>
                      <a:pt x="84" y="322"/>
                    </a:lnTo>
                    <a:lnTo>
                      <a:pt x="85" y="322"/>
                    </a:lnTo>
                    <a:lnTo>
                      <a:pt x="85" y="323"/>
                    </a:lnTo>
                    <a:lnTo>
                      <a:pt x="85" y="324"/>
                    </a:lnTo>
                    <a:lnTo>
                      <a:pt x="84" y="327"/>
                    </a:lnTo>
                    <a:lnTo>
                      <a:pt x="83" y="324"/>
                    </a:lnTo>
                    <a:lnTo>
                      <a:pt x="82" y="324"/>
                    </a:lnTo>
                    <a:lnTo>
                      <a:pt x="82" y="327"/>
                    </a:lnTo>
                    <a:lnTo>
                      <a:pt x="82" y="328"/>
                    </a:lnTo>
                    <a:lnTo>
                      <a:pt x="80" y="329"/>
                    </a:lnTo>
                    <a:lnTo>
                      <a:pt x="82" y="330"/>
                    </a:lnTo>
                    <a:lnTo>
                      <a:pt x="82" y="332"/>
                    </a:lnTo>
                    <a:lnTo>
                      <a:pt x="80" y="334"/>
                    </a:lnTo>
                    <a:lnTo>
                      <a:pt x="78" y="335"/>
                    </a:lnTo>
                    <a:lnTo>
                      <a:pt x="76" y="338"/>
                    </a:lnTo>
                    <a:lnTo>
                      <a:pt x="75" y="341"/>
                    </a:lnTo>
                    <a:lnTo>
                      <a:pt x="71" y="341"/>
                    </a:lnTo>
                    <a:lnTo>
                      <a:pt x="71" y="342"/>
                    </a:lnTo>
                    <a:lnTo>
                      <a:pt x="69" y="343"/>
                    </a:lnTo>
                    <a:lnTo>
                      <a:pt x="66" y="346"/>
                    </a:lnTo>
                    <a:lnTo>
                      <a:pt x="65" y="343"/>
                    </a:lnTo>
                    <a:lnTo>
                      <a:pt x="63" y="342"/>
                    </a:lnTo>
                    <a:lnTo>
                      <a:pt x="61" y="338"/>
                    </a:lnTo>
                    <a:lnTo>
                      <a:pt x="57" y="335"/>
                    </a:lnTo>
                    <a:lnTo>
                      <a:pt x="56" y="335"/>
                    </a:lnTo>
                    <a:lnTo>
                      <a:pt x="52" y="335"/>
                    </a:lnTo>
                    <a:lnTo>
                      <a:pt x="50" y="334"/>
                    </a:lnTo>
                    <a:lnTo>
                      <a:pt x="49" y="334"/>
                    </a:lnTo>
                    <a:lnTo>
                      <a:pt x="46" y="333"/>
                    </a:lnTo>
                    <a:lnTo>
                      <a:pt x="45" y="330"/>
                    </a:lnTo>
                    <a:lnTo>
                      <a:pt x="41" y="327"/>
                    </a:lnTo>
                    <a:lnTo>
                      <a:pt x="40" y="324"/>
                    </a:lnTo>
                    <a:lnTo>
                      <a:pt x="36" y="320"/>
                    </a:lnTo>
                    <a:lnTo>
                      <a:pt x="33" y="316"/>
                    </a:lnTo>
                    <a:lnTo>
                      <a:pt x="31" y="314"/>
                    </a:lnTo>
                    <a:lnTo>
                      <a:pt x="27" y="313"/>
                    </a:lnTo>
                    <a:lnTo>
                      <a:pt x="26" y="309"/>
                    </a:lnTo>
                    <a:lnTo>
                      <a:pt x="22" y="306"/>
                    </a:lnTo>
                    <a:lnTo>
                      <a:pt x="19" y="304"/>
                    </a:lnTo>
                    <a:lnTo>
                      <a:pt x="17" y="301"/>
                    </a:lnTo>
                    <a:lnTo>
                      <a:pt x="16" y="299"/>
                    </a:lnTo>
                    <a:lnTo>
                      <a:pt x="11" y="294"/>
                    </a:lnTo>
                    <a:lnTo>
                      <a:pt x="7" y="292"/>
                    </a:lnTo>
                    <a:lnTo>
                      <a:pt x="4" y="290"/>
                    </a:lnTo>
                    <a:lnTo>
                      <a:pt x="4" y="287"/>
                    </a:lnTo>
                    <a:lnTo>
                      <a:pt x="4" y="286"/>
                    </a:lnTo>
                    <a:lnTo>
                      <a:pt x="4" y="285"/>
                    </a:lnTo>
                    <a:lnTo>
                      <a:pt x="4" y="283"/>
                    </a:lnTo>
                    <a:lnTo>
                      <a:pt x="4" y="278"/>
                    </a:lnTo>
                    <a:lnTo>
                      <a:pt x="4" y="276"/>
                    </a:lnTo>
                    <a:lnTo>
                      <a:pt x="4" y="273"/>
                    </a:lnTo>
                    <a:lnTo>
                      <a:pt x="4" y="271"/>
                    </a:lnTo>
                    <a:lnTo>
                      <a:pt x="5" y="267"/>
                    </a:lnTo>
                    <a:lnTo>
                      <a:pt x="7" y="262"/>
                    </a:lnTo>
                    <a:lnTo>
                      <a:pt x="8" y="258"/>
                    </a:lnTo>
                    <a:lnTo>
                      <a:pt x="11" y="254"/>
                    </a:lnTo>
                    <a:lnTo>
                      <a:pt x="12" y="252"/>
                    </a:lnTo>
                    <a:lnTo>
                      <a:pt x="16" y="247"/>
                    </a:lnTo>
                    <a:lnTo>
                      <a:pt x="17" y="244"/>
                    </a:lnTo>
                    <a:lnTo>
                      <a:pt x="18" y="240"/>
                    </a:lnTo>
                    <a:lnTo>
                      <a:pt x="19" y="239"/>
                    </a:lnTo>
                    <a:lnTo>
                      <a:pt x="21" y="237"/>
                    </a:lnTo>
                    <a:lnTo>
                      <a:pt x="24" y="233"/>
                    </a:lnTo>
                    <a:lnTo>
                      <a:pt x="26" y="230"/>
                    </a:lnTo>
                    <a:lnTo>
                      <a:pt x="30" y="228"/>
                    </a:lnTo>
                    <a:lnTo>
                      <a:pt x="31" y="226"/>
                    </a:lnTo>
                    <a:lnTo>
                      <a:pt x="32" y="225"/>
                    </a:lnTo>
                    <a:lnTo>
                      <a:pt x="35" y="221"/>
                    </a:lnTo>
                    <a:lnTo>
                      <a:pt x="36" y="218"/>
                    </a:lnTo>
                    <a:lnTo>
                      <a:pt x="37" y="216"/>
                    </a:lnTo>
                    <a:lnTo>
                      <a:pt x="38" y="214"/>
                    </a:lnTo>
                    <a:lnTo>
                      <a:pt x="40" y="210"/>
                    </a:lnTo>
                    <a:lnTo>
                      <a:pt x="41" y="209"/>
                    </a:lnTo>
                    <a:lnTo>
                      <a:pt x="41" y="205"/>
                    </a:lnTo>
                    <a:lnTo>
                      <a:pt x="41" y="204"/>
                    </a:lnTo>
                    <a:lnTo>
                      <a:pt x="41" y="201"/>
                    </a:lnTo>
                    <a:lnTo>
                      <a:pt x="41" y="199"/>
                    </a:lnTo>
                    <a:lnTo>
                      <a:pt x="42" y="197"/>
                    </a:lnTo>
                    <a:lnTo>
                      <a:pt x="46" y="196"/>
                    </a:lnTo>
                    <a:lnTo>
                      <a:pt x="47" y="194"/>
                    </a:lnTo>
                    <a:lnTo>
                      <a:pt x="47" y="190"/>
                    </a:lnTo>
                    <a:lnTo>
                      <a:pt x="47" y="187"/>
                    </a:lnTo>
                    <a:lnTo>
                      <a:pt x="46" y="182"/>
                    </a:lnTo>
                    <a:lnTo>
                      <a:pt x="45" y="180"/>
                    </a:lnTo>
                    <a:lnTo>
                      <a:pt x="41" y="172"/>
                    </a:lnTo>
                    <a:lnTo>
                      <a:pt x="38" y="168"/>
                    </a:lnTo>
                    <a:lnTo>
                      <a:pt x="37" y="166"/>
                    </a:lnTo>
                    <a:lnTo>
                      <a:pt x="37" y="163"/>
                    </a:lnTo>
                    <a:lnTo>
                      <a:pt x="35" y="159"/>
                    </a:lnTo>
                    <a:lnTo>
                      <a:pt x="33" y="157"/>
                    </a:lnTo>
                    <a:lnTo>
                      <a:pt x="32" y="154"/>
                    </a:lnTo>
                    <a:lnTo>
                      <a:pt x="30" y="148"/>
                    </a:lnTo>
                    <a:lnTo>
                      <a:pt x="27" y="144"/>
                    </a:lnTo>
                    <a:lnTo>
                      <a:pt x="26" y="142"/>
                    </a:lnTo>
                    <a:lnTo>
                      <a:pt x="24" y="140"/>
                    </a:lnTo>
                    <a:lnTo>
                      <a:pt x="23" y="138"/>
                    </a:lnTo>
                    <a:lnTo>
                      <a:pt x="22" y="135"/>
                    </a:lnTo>
                    <a:lnTo>
                      <a:pt x="22" y="133"/>
                    </a:lnTo>
                    <a:lnTo>
                      <a:pt x="21" y="130"/>
                    </a:lnTo>
                    <a:lnTo>
                      <a:pt x="22" y="126"/>
                    </a:lnTo>
                    <a:lnTo>
                      <a:pt x="23" y="124"/>
                    </a:lnTo>
                    <a:lnTo>
                      <a:pt x="24" y="121"/>
                    </a:lnTo>
                    <a:lnTo>
                      <a:pt x="24" y="120"/>
                    </a:lnTo>
                    <a:lnTo>
                      <a:pt x="24" y="119"/>
                    </a:lnTo>
                    <a:lnTo>
                      <a:pt x="26" y="115"/>
                    </a:lnTo>
                    <a:lnTo>
                      <a:pt x="24" y="114"/>
                    </a:lnTo>
                    <a:lnTo>
                      <a:pt x="21" y="111"/>
                    </a:lnTo>
                    <a:lnTo>
                      <a:pt x="18" y="110"/>
                    </a:lnTo>
                    <a:lnTo>
                      <a:pt x="17" y="109"/>
                    </a:lnTo>
                    <a:lnTo>
                      <a:pt x="12" y="107"/>
                    </a:lnTo>
                    <a:lnTo>
                      <a:pt x="11" y="105"/>
                    </a:lnTo>
                    <a:lnTo>
                      <a:pt x="8" y="101"/>
                    </a:lnTo>
                    <a:lnTo>
                      <a:pt x="5" y="99"/>
                    </a:lnTo>
                    <a:lnTo>
                      <a:pt x="5" y="96"/>
                    </a:lnTo>
                    <a:lnTo>
                      <a:pt x="4" y="93"/>
                    </a:lnTo>
                    <a:lnTo>
                      <a:pt x="3" y="90"/>
                    </a:lnTo>
                    <a:lnTo>
                      <a:pt x="3" y="88"/>
                    </a:lnTo>
                    <a:lnTo>
                      <a:pt x="2" y="86"/>
                    </a:lnTo>
                    <a:lnTo>
                      <a:pt x="2" y="83"/>
                    </a:lnTo>
                    <a:lnTo>
                      <a:pt x="0" y="81"/>
                    </a:lnTo>
                    <a:lnTo>
                      <a:pt x="0" y="80"/>
                    </a:lnTo>
                    <a:lnTo>
                      <a:pt x="2" y="77"/>
                    </a:lnTo>
                    <a:lnTo>
                      <a:pt x="3" y="74"/>
                    </a:lnTo>
                    <a:lnTo>
                      <a:pt x="4" y="69"/>
                    </a:lnTo>
                    <a:lnTo>
                      <a:pt x="5" y="66"/>
                    </a:lnTo>
                    <a:lnTo>
                      <a:pt x="8" y="62"/>
                    </a:lnTo>
                    <a:lnTo>
                      <a:pt x="11" y="58"/>
                    </a:lnTo>
                    <a:lnTo>
                      <a:pt x="12" y="53"/>
                    </a:lnTo>
                    <a:lnTo>
                      <a:pt x="16" y="50"/>
                    </a:lnTo>
                    <a:lnTo>
                      <a:pt x="16" y="49"/>
                    </a:lnTo>
                    <a:lnTo>
                      <a:pt x="18" y="47"/>
                    </a:lnTo>
                    <a:lnTo>
                      <a:pt x="19" y="44"/>
                    </a:lnTo>
                    <a:lnTo>
                      <a:pt x="21" y="40"/>
                    </a:lnTo>
                    <a:lnTo>
                      <a:pt x="22" y="38"/>
                    </a:lnTo>
                    <a:lnTo>
                      <a:pt x="23" y="35"/>
                    </a:lnTo>
                    <a:lnTo>
                      <a:pt x="23" y="34"/>
                    </a:lnTo>
                    <a:lnTo>
                      <a:pt x="24" y="30"/>
                    </a:lnTo>
                    <a:lnTo>
                      <a:pt x="26" y="26"/>
                    </a:lnTo>
                    <a:lnTo>
                      <a:pt x="26" y="24"/>
                    </a:lnTo>
                    <a:lnTo>
                      <a:pt x="27" y="20"/>
                    </a:lnTo>
                    <a:lnTo>
                      <a:pt x="30" y="17"/>
                    </a:lnTo>
                    <a:lnTo>
                      <a:pt x="30" y="15"/>
                    </a:lnTo>
                    <a:lnTo>
                      <a:pt x="32" y="14"/>
                    </a:lnTo>
                    <a:lnTo>
                      <a:pt x="33" y="10"/>
                    </a:lnTo>
                    <a:lnTo>
                      <a:pt x="36" y="10"/>
                    </a:lnTo>
                    <a:lnTo>
                      <a:pt x="38" y="9"/>
                    </a:lnTo>
                    <a:lnTo>
                      <a:pt x="41" y="9"/>
                    </a:lnTo>
                    <a:lnTo>
                      <a:pt x="42" y="7"/>
                    </a:lnTo>
                    <a:lnTo>
                      <a:pt x="46" y="9"/>
                    </a:lnTo>
                    <a:lnTo>
                      <a:pt x="47" y="9"/>
                    </a:lnTo>
                    <a:lnTo>
                      <a:pt x="51" y="9"/>
                    </a:lnTo>
                    <a:lnTo>
                      <a:pt x="54" y="7"/>
                    </a:lnTo>
                    <a:lnTo>
                      <a:pt x="55" y="5"/>
                    </a:lnTo>
                    <a:lnTo>
                      <a:pt x="56" y="2"/>
                    </a:lnTo>
                    <a:lnTo>
                      <a:pt x="60" y="2"/>
                    </a:lnTo>
                    <a:lnTo>
                      <a:pt x="61" y="1"/>
                    </a:lnTo>
                    <a:lnTo>
                      <a:pt x="65" y="0"/>
                    </a:lnTo>
                    <a:lnTo>
                      <a:pt x="68" y="1"/>
                    </a:lnTo>
                    <a:lnTo>
                      <a:pt x="70" y="2"/>
                    </a:lnTo>
                    <a:lnTo>
                      <a:pt x="71" y="3"/>
                    </a:lnTo>
                    <a:lnTo>
                      <a:pt x="74" y="3"/>
                    </a:lnTo>
                    <a:lnTo>
                      <a:pt x="76" y="6"/>
                    </a:lnTo>
                    <a:lnTo>
                      <a:pt x="79" y="7"/>
                    </a:lnTo>
                    <a:lnTo>
                      <a:pt x="82" y="7"/>
                    </a:lnTo>
                    <a:lnTo>
                      <a:pt x="85" y="9"/>
                    </a:lnTo>
                    <a:lnTo>
                      <a:pt x="87" y="9"/>
                    </a:lnTo>
                    <a:lnTo>
                      <a:pt x="90" y="9"/>
                    </a:lnTo>
                    <a:lnTo>
                      <a:pt x="94" y="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4" name="Freeform 264">
                <a:extLst>
                  <a:ext uri="{FF2B5EF4-FFF2-40B4-BE49-F238E27FC236}">
                    <a16:creationId xmlns:a16="http://schemas.microsoft.com/office/drawing/2014/main" id="{79C6446A-DB00-43F9-AEEB-F599DACE9085}"/>
                  </a:ext>
                </a:extLst>
              </p:cNvPr>
              <p:cNvSpPr>
                <a:spLocks/>
              </p:cNvSpPr>
              <p:nvPr/>
            </p:nvSpPr>
            <p:spPr bwMode="auto">
              <a:xfrm>
                <a:off x="6002338" y="3101976"/>
                <a:ext cx="320675" cy="439738"/>
              </a:xfrm>
              <a:custGeom>
                <a:avLst/>
                <a:gdLst>
                  <a:gd name="T0" fmla="*/ 19 w 202"/>
                  <a:gd name="T1" fmla="*/ 216 h 277"/>
                  <a:gd name="T2" fmla="*/ 22 w 202"/>
                  <a:gd name="T3" fmla="*/ 206 h 277"/>
                  <a:gd name="T4" fmla="*/ 14 w 202"/>
                  <a:gd name="T5" fmla="*/ 190 h 277"/>
                  <a:gd name="T6" fmla="*/ 26 w 202"/>
                  <a:gd name="T7" fmla="*/ 178 h 277"/>
                  <a:gd name="T8" fmla="*/ 43 w 202"/>
                  <a:gd name="T9" fmla="*/ 169 h 277"/>
                  <a:gd name="T10" fmla="*/ 42 w 202"/>
                  <a:gd name="T11" fmla="*/ 158 h 277"/>
                  <a:gd name="T12" fmla="*/ 38 w 202"/>
                  <a:gd name="T13" fmla="*/ 140 h 277"/>
                  <a:gd name="T14" fmla="*/ 31 w 202"/>
                  <a:gd name="T15" fmla="*/ 126 h 277"/>
                  <a:gd name="T16" fmla="*/ 26 w 202"/>
                  <a:gd name="T17" fmla="*/ 115 h 277"/>
                  <a:gd name="T18" fmla="*/ 33 w 202"/>
                  <a:gd name="T19" fmla="*/ 101 h 277"/>
                  <a:gd name="T20" fmla="*/ 34 w 202"/>
                  <a:gd name="T21" fmla="*/ 86 h 277"/>
                  <a:gd name="T22" fmla="*/ 27 w 202"/>
                  <a:gd name="T23" fmla="*/ 77 h 277"/>
                  <a:gd name="T24" fmla="*/ 23 w 202"/>
                  <a:gd name="T25" fmla="*/ 68 h 277"/>
                  <a:gd name="T26" fmla="*/ 22 w 202"/>
                  <a:gd name="T27" fmla="*/ 55 h 277"/>
                  <a:gd name="T28" fmla="*/ 27 w 202"/>
                  <a:gd name="T29" fmla="*/ 40 h 277"/>
                  <a:gd name="T30" fmla="*/ 38 w 202"/>
                  <a:gd name="T31" fmla="*/ 25 h 277"/>
                  <a:gd name="T32" fmla="*/ 41 w 202"/>
                  <a:gd name="T33" fmla="*/ 11 h 277"/>
                  <a:gd name="T34" fmla="*/ 50 w 202"/>
                  <a:gd name="T35" fmla="*/ 3 h 277"/>
                  <a:gd name="T36" fmla="*/ 57 w 202"/>
                  <a:gd name="T37" fmla="*/ 6 h 277"/>
                  <a:gd name="T38" fmla="*/ 69 w 202"/>
                  <a:gd name="T39" fmla="*/ 16 h 277"/>
                  <a:gd name="T40" fmla="*/ 84 w 202"/>
                  <a:gd name="T41" fmla="*/ 35 h 277"/>
                  <a:gd name="T42" fmla="*/ 97 w 202"/>
                  <a:gd name="T43" fmla="*/ 40 h 277"/>
                  <a:gd name="T44" fmla="*/ 107 w 202"/>
                  <a:gd name="T45" fmla="*/ 41 h 277"/>
                  <a:gd name="T46" fmla="*/ 112 w 202"/>
                  <a:gd name="T47" fmla="*/ 57 h 277"/>
                  <a:gd name="T48" fmla="*/ 102 w 202"/>
                  <a:gd name="T49" fmla="*/ 67 h 277"/>
                  <a:gd name="T50" fmla="*/ 114 w 202"/>
                  <a:gd name="T51" fmla="*/ 77 h 277"/>
                  <a:gd name="T52" fmla="*/ 119 w 202"/>
                  <a:gd name="T53" fmla="*/ 62 h 277"/>
                  <a:gd name="T54" fmla="*/ 132 w 202"/>
                  <a:gd name="T55" fmla="*/ 54 h 277"/>
                  <a:gd name="T56" fmla="*/ 136 w 202"/>
                  <a:gd name="T57" fmla="*/ 63 h 277"/>
                  <a:gd name="T58" fmla="*/ 143 w 202"/>
                  <a:gd name="T59" fmla="*/ 74 h 277"/>
                  <a:gd name="T60" fmla="*/ 128 w 202"/>
                  <a:gd name="T61" fmla="*/ 87 h 277"/>
                  <a:gd name="T62" fmla="*/ 137 w 202"/>
                  <a:gd name="T63" fmla="*/ 102 h 277"/>
                  <a:gd name="T64" fmla="*/ 151 w 202"/>
                  <a:gd name="T65" fmla="*/ 102 h 277"/>
                  <a:gd name="T66" fmla="*/ 160 w 202"/>
                  <a:gd name="T67" fmla="*/ 98 h 277"/>
                  <a:gd name="T68" fmla="*/ 154 w 202"/>
                  <a:gd name="T69" fmla="*/ 86 h 277"/>
                  <a:gd name="T70" fmla="*/ 165 w 202"/>
                  <a:gd name="T71" fmla="*/ 88 h 277"/>
                  <a:gd name="T72" fmla="*/ 178 w 202"/>
                  <a:gd name="T73" fmla="*/ 101 h 277"/>
                  <a:gd name="T74" fmla="*/ 192 w 202"/>
                  <a:gd name="T75" fmla="*/ 110 h 277"/>
                  <a:gd name="T76" fmla="*/ 192 w 202"/>
                  <a:gd name="T77" fmla="*/ 122 h 277"/>
                  <a:gd name="T78" fmla="*/ 179 w 202"/>
                  <a:gd name="T79" fmla="*/ 148 h 277"/>
                  <a:gd name="T80" fmla="*/ 192 w 202"/>
                  <a:gd name="T81" fmla="*/ 172 h 277"/>
                  <a:gd name="T82" fmla="*/ 188 w 202"/>
                  <a:gd name="T83" fmla="*/ 193 h 277"/>
                  <a:gd name="T84" fmla="*/ 166 w 202"/>
                  <a:gd name="T85" fmla="*/ 195 h 277"/>
                  <a:gd name="T86" fmla="*/ 147 w 202"/>
                  <a:gd name="T87" fmla="*/ 187 h 277"/>
                  <a:gd name="T88" fmla="*/ 131 w 202"/>
                  <a:gd name="T89" fmla="*/ 192 h 277"/>
                  <a:gd name="T90" fmla="*/ 123 w 202"/>
                  <a:gd name="T91" fmla="*/ 224 h 277"/>
                  <a:gd name="T92" fmla="*/ 103 w 202"/>
                  <a:gd name="T93" fmla="*/ 235 h 277"/>
                  <a:gd name="T94" fmla="*/ 83 w 202"/>
                  <a:gd name="T95" fmla="*/ 245 h 277"/>
                  <a:gd name="T96" fmla="*/ 93 w 202"/>
                  <a:gd name="T97" fmla="*/ 269 h 277"/>
                  <a:gd name="T98" fmla="*/ 78 w 202"/>
                  <a:gd name="T99" fmla="*/ 266 h 277"/>
                  <a:gd name="T100" fmla="*/ 55 w 202"/>
                  <a:gd name="T101" fmla="*/ 252 h 277"/>
                  <a:gd name="T102" fmla="*/ 34 w 202"/>
                  <a:gd name="T103" fmla="*/ 262 h 277"/>
                  <a:gd name="T104" fmla="*/ 14 w 202"/>
                  <a:gd name="T105" fmla="*/ 276 h 277"/>
                  <a:gd name="T106" fmla="*/ 3 w 202"/>
                  <a:gd name="T107" fmla="*/ 262 h 277"/>
                  <a:gd name="T108" fmla="*/ 0 w 202"/>
                  <a:gd name="T109" fmla="*/ 2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277">
                    <a:moveTo>
                      <a:pt x="0" y="230"/>
                    </a:moveTo>
                    <a:lnTo>
                      <a:pt x="4" y="224"/>
                    </a:lnTo>
                    <a:lnTo>
                      <a:pt x="9" y="220"/>
                    </a:lnTo>
                    <a:lnTo>
                      <a:pt x="12" y="219"/>
                    </a:lnTo>
                    <a:lnTo>
                      <a:pt x="15" y="219"/>
                    </a:lnTo>
                    <a:lnTo>
                      <a:pt x="17" y="218"/>
                    </a:lnTo>
                    <a:lnTo>
                      <a:pt x="19" y="216"/>
                    </a:lnTo>
                    <a:lnTo>
                      <a:pt x="22" y="216"/>
                    </a:lnTo>
                    <a:lnTo>
                      <a:pt x="26" y="215"/>
                    </a:lnTo>
                    <a:lnTo>
                      <a:pt x="26" y="214"/>
                    </a:lnTo>
                    <a:lnTo>
                      <a:pt x="26" y="210"/>
                    </a:lnTo>
                    <a:lnTo>
                      <a:pt x="24" y="207"/>
                    </a:lnTo>
                    <a:lnTo>
                      <a:pt x="23" y="206"/>
                    </a:lnTo>
                    <a:lnTo>
                      <a:pt x="22" y="206"/>
                    </a:lnTo>
                    <a:lnTo>
                      <a:pt x="18" y="202"/>
                    </a:lnTo>
                    <a:lnTo>
                      <a:pt x="17" y="202"/>
                    </a:lnTo>
                    <a:lnTo>
                      <a:pt x="17" y="201"/>
                    </a:lnTo>
                    <a:lnTo>
                      <a:pt x="14" y="199"/>
                    </a:lnTo>
                    <a:lnTo>
                      <a:pt x="13" y="195"/>
                    </a:lnTo>
                    <a:lnTo>
                      <a:pt x="13" y="192"/>
                    </a:lnTo>
                    <a:lnTo>
                      <a:pt x="14" y="190"/>
                    </a:lnTo>
                    <a:lnTo>
                      <a:pt x="14" y="188"/>
                    </a:lnTo>
                    <a:lnTo>
                      <a:pt x="15" y="187"/>
                    </a:lnTo>
                    <a:lnTo>
                      <a:pt x="17" y="186"/>
                    </a:lnTo>
                    <a:lnTo>
                      <a:pt x="18" y="185"/>
                    </a:lnTo>
                    <a:lnTo>
                      <a:pt x="19" y="180"/>
                    </a:lnTo>
                    <a:lnTo>
                      <a:pt x="24" y="180"/>
                    </a:lnTo>
                    <a:lnTo>
                      <a:pt x="26" y="178"/>
                    </a:lnTo>
                    <a:lnTo>
                      <a:pt x="27" y="177"/>
                    </a:lnTo>
                    <a:lnTo>
                      <a:pt x="31" y="176"/>
                    </a:lnTo>
                    <a:lnTo>
                      <a:pt x="33" y="174"/>
                    </a:lnTo>
                    <a:lnTo>
                      <a:pt x="38" y="173"/>
                    </a:lnTo>
                    <a:lnTo>
                      <a:pt x="38" y="171"/>
                    </a:lnTo>
                    <a:lnTo>
                      <a:pt x="41" y="169"/>
                    </a:lnTo>
                    <a:lnTo>
                      <a:pt x="43" y="169"/>
                    </a:lnTo>
                    <a:lnTo>
                      <a:pt x="46" y="164"/>
                    </a:lnTo>
                    <a:lnTo>
                      <a:pt x="48" y="164"/>
                    </a:lnTo>
                    <a:lnTo>
                      <a:pt x="48" y="162"/>
                    </a:lnTo>
                    <a:lnTo>
                      <a:pt x="47" y="162"/>
                    </a:lnTo>
                    <a:lnTo>
                      <a:pt x="46" y="161"/>
                    </a:lnTo>
                    <a:lnTo>
                      <a:pt x="43" y="159"/>
                    </a:lnTo>
                    <a:lnTo>
                      <a:pt x="42" y="158"/>
                    </a:lnTo>
                    <a:lnTo>
                      <a:pt x="42" y="154"/>
                    </a:lnTo>
                    <a:lnTo>
                      <a:pt x="42" y="150"/>
                    </a:lnTo>
                    <a:lnTo>
                      <a:pt x="41" y="149"/>
                    </a:lnTo>
                    <a:lnTo>
                      <a:pt x="40" y="148"/>
                    </a:lnTo>
                    <a:lnTo>
                      <a:pt x="38" y="145"/>
                    </a:lnTo>
                    <a:lnTo>
                      <a:pt x="38" y="143"/>
                    </a:lnTo>
                    <a:lnTo>
                      <a:pt x="38" y="140"/>
                    </a:lnTo>
                    <a:lnTo>
                      <a:pt x="34" y="140"/>
                    </a:lnTo>
                    <a:lnTo>
                      <a:pt x="33" y="139"/>
                    </a:lnTo>
                    <a:lnTo>
                      <a:pt x="34" y="135"/>
                    </a:lnTo>
                    <a:lnTo>
                      <a:pt x="34" y="131"/>
                    </a:lnTo>
                    <a:lnTo>
                      <a:pt x="33" y="131"/>
                    </a:lnTo>
                    <a:lnTo>
                      <a:pt x="32" y="130"/>
                    </a:lnTo>
                    <a:lnTo>
                      <a:pt x="31" y="126"/>
                    </a:lnTo>
                    <a:lnTo>
                      <a:pt x="31" y="122"/>
                    </a:lnTo>
                    <a:lnTo>
                      <a:pt x="31" y="119"/>
                    </a:lnTo>
                    <a:lnTo>
                      <a:pt x="28" y="119"/>
                    </a:lnTo>
                    <a:lnTo>
                      <a:pt x="28" y="117"/>
                    </a:lnTo>
                    <a:lnTo>
                      <a:pt x="27" y="117"/>
                    </a:lnTo>
                    <a:lnTo>
                      <a:pt x="26" y="116"/>
                    </a:lnTo>
                    <a:lnTo>
                      <a:pt x="26" y="115"/>
                    </a:lnTo>
                    <a:lnTo>
                      <a:pt x="24" y="114"/>
                    </a:lnTo>
                    <a:lnTo>
                      <a:pt x="26" y="112"/>
                    </a:lnTo>
                    <a:lnTo>
                      <a:pt x="27" y="111"/>
                    </a:lnTo>
                    <a:lnTo>
                      <a:pt x="29" y="107"/>
                    </a:lnTo>
                    <a:lnTo>
                      <a:pt x="32" y="107"/>
                    </a:lnTo>
                    <a:lnTo>
                      <a:pt x="33" y="105"/>
                    </a:lnTo>
                    <a:lnTo>
                      <a:pt x="33" y="101"/>
                    </a:lnTo>
                    <a:lnTo>
                      <a:pt x="31" y="100"/>
                    </a:lnTo>
                    <a:lnTo>
                      <a:pt x="31" y="97"/>
                    </a:lnTo>
                    <a:lnTo>
                      <a:pt x="32" y="92"/>
                    </a:lnTo>
                    <a:lnTo>
                      <a:pt x="34" y="91"/>
                    </a:lnTo>
                    <a:lnTo>
                      <a:pt x="34" y="90"/>
                    </a:lnTo>
                    <a:lnTo>
                      <a:pt x="37" y="87"/>
                    </a:lnTo>
                    <a:lnTo>
                      <a:pt x="34" y="86"/>
                    </a:lnTo>
                    <a:lnTo>
                      <a:pt x="33" y="84"/>
                    </a:lnTo>
                    <a:lnTo>
                      <a:pt x="32" y="84"/>
                    </a:lnTo>
                    <a:lnTo>
                      <a:pt x="32" y="83"/>
                    </a:lnTo>
                    <a:lnTo>
                      <a:pt x="31" y="82"/>
                    </a:lnTo>
                    <a:lnTo>
                      <a:pt x="28" y="79"/>
                    </a:lnTo>
                    <a:lnTo>
                      <a:pt x="28" y="77"/>
                    </a:lnTo>
                    <a:lnTo>
                      <a:pt x="27" y="77"/>
                    </a:lnTo>
                    <a:lnTo>
                      <a:pt x="27" y="74"/>
                    </a:lnTo>
                    <a:lnTo>
                      <a:pt x="26" y="73"/>
                    </a:lnTo>
                    <a:lnTo>
                      <a:pt x="24" y="73"/>
                    </a:lnTo>
                    <a:lnTo>
                      <a:pt x="23" y="72"/>
                    </a:lnTo>
                    <a:lnTo>
                      <a:pt x="22" y="72"/>
                    </a:lnTo>
                    <a:lnTo>
                      <a:pt x="22" y="69"/>
                    </a:lnTo>
                    <a:lnTo>
                      <a:pt x="23" y="68"/>
                    </a:lnTo>
                    <a:lnTo>
                      <a:pt x="24" y="67"/>
                    </a:lnTo>
                    <a:lnTo>
                      <a:pt x="26" y="63"/>
                    </a:lnTo>
                    <a:lnTo>
                      <a:pt x="26" y="62"/>
                    </a:lnTo>
                    <a:lnTo>
                      <a:pt x="26" y="59"/>
                    </a:lnTo>
                    <a:lnTo>
                      <a:pt x="24" y="58"/>
                    </a:lnTo>
                    <a:lnTo>
                      <a:pt x="23" y="57"/>
                    </a:lnTo>
                    <a:lnTo>
                      <a:pt x="22" y="55"/>
                    </a:lnTo>
                    <a:lnTo>
                      <a:pt x="18" y="54"/>
                    </a:lnTo>
                    <a:lnTo>
                      <a:pt x="18" y="53"/>
                    </a:lnTo>
                    <a:lnTo>
                      <a:pt x="17" y="48"/>
                    </a:lnTo>
                    <a:lnTo>
                      <a:pt x="18" y="48"/>
                    </a:lnTo>
                    <a:lnTo>
                      <a:pt x="22" y="46"/>
                    </a:lnTo>
                    <a:lnTo>
                      <a:pt x="23" y="45"/>
                    </a:lnTo>
                    <a:lnTo>
                      <a:pt x="27" y="40"/>
                    </a:lnTo>
                    <a:lnTo>
                      <a:pt x="29" y="40"/>
                    </a:lnTo>
                    <a:lnTo>
                      <a:pt x="31" y="38"/>
                    </a:lnTo>
                    <a:lnTo>
                      <a:pt x="32" y="35"/>
                    </a:lnTo>
                    <a:lnTo>
                      <a:pt x="32" y="31"/>
                    </a:lnTo>
                    <a:lnTo>
                      <a:pt x="34" y="29"/>
                    </a:lnTo>
                    <a:lnTo>
                      <a:pt x="37" y="27"/>
                    </a:lnTo>
                    <a:lnTo>
                      <a:pt x="38" y="25"/>
                    </a:lnTo>
                    <a:lnTo>
                      <a:pt x="37" y="22"/>
                    </a:lnTo>
                    <a:lnTo>
                      <a:pt x="37" y="21"/>
                    </a:lnTo>
                    <a:lnTo>
                      <a:pt x="37" y="19"/>
                    </a:lnTo>
                    <a:lnTo>
                      <a:pt x="37" y="16"/>
                    </a:lnTo>
                    <a:lnTo>
                      <a:pt x="37" y="15"/>
                    </a:lnTo>
                    <a:lnTo>
                      <a:pt x="38" y="12"/>
                    </a:lnTo>
                    <a:lnTo>
                      <a:pt x="41" y="11"/>
                    </a:lnTo>
                    <a:lnTo>
                      <a:pt x="45" y="11"/>
                    </a:lnTo>
                    <a:lnTo>
                      <a:pt x="46" y="12"/>
                    </a:lnTo>
                    <a:lnTo>
                      <a:pt x="48" y="12"/>
                    </a:lnTo>
                    <a:lnTo>
                      <a:pt x="52" y="12"/>
                    </a:lnTo>
                    <a:lnTo>
                      <a:pt x="52" y="10"/>
                    </a:lnTo>
                    <a:lnTo>
                      <a:pt x="52" y="8"/>
                    </a:lnTo>
                    <a:lnTo>
                      <a:pt x="50" y="3"/>
                    </a:lnTo>
                    <a:lnTo>
                      <a:pt x="50" y="1"/>
                    </a:lnTo>
                    <a:lnTo>
                      <a:pt x="52" y="0"/>
                    </a:lnTo>
                    <a:lnTo>
                      <a:pt x="55" y="0"/>
                    </a:lnTo>
                    <a:lnTo>
                      <a:pt x="56" y="0"/>
                    </a:lnTo>
                    <a:lnTo>
                      <a:pt x="57" y="2"/>
                    </a:lnTo>
                    <a:lnTo>
                      <a:pt x="57" y="3"/>
                    </a:lnTo>
                    <a:lnTo>
                      <a:pt x="57" y="6"/>
                    </a:lnTo>
                    <a:lnTo>
                      <a:pt x="57" y="8"/>
                    </a:lnTo>
                    <a:lnTo>
                      <a:pt x="60" y="8"/>
                    </a:lnTo>
                    <a:lnTo>
                      <a:pt x="62" y="10"/>
                    </a:lnTo>
                    <a:lnTo>
                      <a:pt x="64" y="11"/>
                    </a:lnTo>
                    <a:lnTo>
                      <a:pt x="66" y="12"/>
                    </a:lnTo>
                    <a:lnTo>
                      <a:pt x="69" y="14"/>
                    </a:lnTo>
                    <a:lnTo>
                      <a:pt x="69" y="16"/>
                    </a:lnTo>
                    <a:lnTo>
                      <a:pt x="70" y="17"/>
                    </a:lnTo>
                    <a:lnTo>
                      <a:pt x="71" y="21"/>
                    </a:lnTo>
                    <a:lnTo>
                      <a:pt x="74" y="21"/>
                    </a:lnTo>
                    <a:lnTo>
                      <a:pt x="79" y="26"/>
                    </a:lnTo>
                    <a:lnTo>
                      <a:pt x="83" y="30"/>
                    </a:lnTo>
                    <a:lnTo>
                      <a:pt x="83" y="33"/>
                    </a:lnTo>
                    <a:lnTo>
                      <a:pt x="84" y="35"/>
                    </a:lnTo>
                    <a:lnTo>
                      <a:pt x="85" y="36"/>
                    </a:lnTo>
                    <a:lnTo>
                      <a:pt x="84" y="40"/>
                    </a:lnTo>
                    <a:lnTo>
                      <a:pt x="85" y="41"/>
                    </a:lnTo>
                    <a:lnTo>
                      <a:pt x="88" y="41"/>
                    </a:lnTo>
                    <a:lnTo>
                      <a:pt x="90" y="40"/>
                    </a:lnTo>
                    <a:lnTo>
                      <a:pt x="94" y="40"/>
                    </a:lnTo>
                    <a:lnTo>
                      <a:pt x="97" y="40"/>
                    </a:lnTo>
                    <a:lnTo>
                      <a:pt x="99" y="40"/>
                    </a:lnTo>
                    <a:lnTo>
                      <a:pt x="98" y="44"/>
                    </a:lnTo>
                    <a:lnTo>
                      <a:pt x="100" y="46"/>
                    </a:lnTo>
                    <a:lnTo>
                      <a:pt x="103" y="46"/>
                    </a:lnTo>
                    <a:lnTo>
                      <a:pt x="104" y="45"/>
                    </a:lnTo>
                    <a:lnTo>
                      <a:pt x="105" y="41"/>
                    </a:lnTo>
                    <a:lnTo>
                      <a:pt x="107" y="41"/>
                    </a:lnTo>
                    <a:lnTo>
                      <a:pt x="108" y="41"/>
                    </a:lnTo>
                    <a:lnTo>
                      <a:pt x="108" y="44"/>
                    </a:lnTo>
                    <a:lnTo>
                      <a:pt x="112" y="44"/>
                    </a:lnTo>
                    <a:lnTo>
                      <a:pt x="112" y="46"/>
                    </a:lnTo>
                    <a:lnTo>
                      <a:pt x="113" y="48"/>
                    </a:lnTo>
                    <a:lnTo>
                      <a:pt x="112" y="54"/>
                    </a:lnTo>
                    <a:lnTo>
                      <a:pt x="112" y="57"/>
                    </a:lnTo>
                    <a:lnTo>
                      <a:pt x="112" y="59"/>
                    </a:lnTo>
                    <a:lnTo>
                      <a:pt x="109" y="60"/>
                    </a:lnTo>
                    <a:lnTo>
                      <a:pt x="108" y="62"/>
                    </a:lnTo>
                    <a:lnTo>
                      <a:pt x="105" y="62"/>
                    </a:lnTo>
                    <a:lnTo>
                      <a:pt x="104" y="62"/>
                    </a:lnTo>
                    <a:lnTo>
                      <a:pt x="102" y="63"/>
                    </a:lnTo>
                    <a:lnTo>
                      <a:pt x="102" y="67"/>
                    </a:lnTo>
                    <a:lnTo>
                      <a:pt x="102" y="68"/>
                    </a:lnTo>
                    <a:lnTo>
                      <a:pt x="103" y="71"/>
                    </a:lnTo>
                    <a:lnTo>
                      <a:pt x="104" y="73"/>
                    </a:lnTo>
                    <a:lnTo>
                      <a:pt x="107" y="74"/>
                    </a:lnTo>
                    <a:lnTo>
                      <a:pt x="108" y="79"/>
                    </a:lnTo>
                    <a:lnTo>
                      <a:pt x="113" y="79"/>
                    </a:lnTo>
                    <a:lnTo>
                      <a:pt x="114" y="77"/>
                    </a:lnTo>
                    <a:lnTo>
                      <a:pt x="117" y="74"/>
                    </a:lnTo>
                    <a:lnTo>
                      <a:pt x="118" y="72"/>
                    </a:lnTo>
                    <a:lnTo>
                      <a:pt x="118" y="71"/>
                    </a:lnTo>
                    <a:lnTo>
                      <a:pt x="118" y="69"/>
                    </a:lnTo>
                    <a:lnTo>
                      <a:pt x="117" y="67"/>
                    </a:lnTo>
                    <a:lnTo>
                      <a:pt x="118" y="63"/>
                    </a:lnTo>
                    <a:lnTo>
                      <a:pt x="119" y="62"/>
                    </a:lnTo>
                    <a:lnTo>
                      <a:pt x="121" y="59"/>
                    </a:lnTo>
                    <a:lnTo>
                      <a:pt x="122" y="58"/>
                    </a:lnTo>
                    <a:lnTo>
                      <a:pt x="123" y="57"/>
                    </a:lnTo>
                    <a:lnTo>
                      <a:pt x="123" y="55"/>
                    </a:lnTo>
                    <a:lnTo>
                      <a:pt x="127" y="55"/>
                    </a:lnTo>
                    <a:lnTo>
                      <a:pt x="130" y="54"/>
                    </a:lnTo>
                    <a:lnTo>
                      <a:pt x="132" y="54"/>
                    </a:lnTo>
                    <a:lnTo>
                      <a:pt x="132" y="53"/>
                    </a:lnTo>
                    <a:lnTo>
                      <a:pt x="135" y="54"/>
                    </a:lnTo>
                    <a:lnTo>
                      <a:pt x="133" y="58"/>
                    </a:lnTo>
                    <a:lnTo>
                      <a:pt x="136" y="58"/>
                    </a:lnTo>
                    <a:lnTo>
                      <a:pt x="137" y="59"/>
                    </a:lnTo>
                    <a:lnTo>
                      <a:pt x="137" y="60"/>
                    </a:lnTo>
                    <a:lnTo>
                      <a:pt x="136" y="63"/>
                    </a:lnTo>
                    <a:lnTo>
                      <a:pt x="135" y="67"/>
                    </a:lnTo>
                    <a:lnTo>
                      <a:pt x="136" y="69"/>
                    </a:lnTo>
                    <a:lnTo>
                      <a:pt x="138" y="69"/>
                    </a:lnTo>
                    <a:lnTo>
                      <a:pt x="141" y="69"/>
                    </a:lnTo>
                    <a:lnTo>
                      <a:pt x="143" y="71"/>
                    </a:lnTo>
                    <a:lnTo>
                      <a:pt x="143" y="72"/>
                    </a:lnTo>
                    <a:lnTo>
                      <a:pt x="143" y="74"/>
                    </a:lnTo>
                    <a:lnTo>
                      <a:pt x="141" y="74"/>
                    </a:lnTo>
                    <a:lnTo>
                      <a:pt x="136" y="74"/>
                    </a:lnTo>
                    <a:lnTo>
                      <a:pt x="132" y="76"/>
                    </a:lnTo>
                    <a:lnTo>
                      <a:pt x="131" y="77"/>
                    </a:lnTo>
                    <a:lnTo>
                      <a:pt x="130" y="82"/>
                    </a:lnTo>
                    <a:lnTo>
                      <a:pt x="128" y="84"/>
                    </a:lnTo>
                    <a:lnTo>
                      <a:pt x="128" y="87"/>
                    </a:lnTo>
                    <a:lnTo>
                      <a:pt x="130" y="88"/>
                    </a:lnTo>
                    <a:lnTo>
                      <a:pt x="131" y="91"/>
                    </a:lnTo>
                    <a:lnTo>
                      <a:pt x="132" y="91"/>
                    </a:lnTo>
                    <a:lnTo>
                      <a:pt x="133" y="95"/>
                    </a:lnTo>
                    <a:lnTo>
                      <a:pt x="133" y="98"/>
                    </a:lnTo>
                    <a:lnTo>
                      <a:pt x="135" y="101"/>
                    </a:lnTo>
                    <a:lnTo>
                      <a:pt x="137" y="102"/>
                    </a:lnTo>
                    <a:lnTo>
                      <a:pt x="138" y="101"/>
                    </a:lnTo>
                    <a:lnTo>
                      <a:pt x="142" y="101"/>
                    </a:lnTo>
                    <a:lnTo>
                      <a:pt x="145" y="100"/>
                    </a:lnTo>
                    <a:lnTo>
                      <a:pt x="146" y="102"/>
                    </a:lnTo>
                    <a:lnTo>
                      <a:pt x="145" y="105"/>
                    </a:lnTo>
                    <a:lnTo>
                      <a:pt x="150" y="102"/>
                    </a:lnTo>
                    <a:lnTo>
                      <a:pt x="151" y="102"/>
                    </a:lnTo>
                    <a:lnTo>
                      <a:pt x="152" y="102"/>
                    </a:lnTo>
                    <a:lnTo>
                      <a:pt x="154" y="105"/>
                    </a:lnTo>
                    <a:lnTo>
                      <a:pt x="154" y="106"/>
                    </a:lnTo>
                    <a:lnTo>
                      <a:pt x="159" y="106"/>
                    </a:lnTo>
                    <a:lnTo>
                      <a:pt x="160" y="105"/>
                    </a:lnTo>
                    <a:lnTo>
                      <a:pt x="160" y="101"/>
                    </a:lnTo>
                    <a:lnTo>
                      <a:pt x="160" y="98"/>
                    </a:lnTo>
                    <a:lnTo>
                      <a:pt x="160" y="97"/>
                    </a:lnTo>
                    <a:lnTo>
                      <a:pt x="159" y="96"/>
                    </a:lnTo>
                    <a:lnTo>
                      <a:pt x="159" y="92"/>
                    </a:lnTo>
                    <a:lnTo>
                      <a:pt x="157" y="91"/>
                    </a:lnTo>
                    <a:lnTo>
                      <a:pt x="156" y="88"/>
                    </a:lnTo>
                    <a:lnTo>
                      <a:pt x="156" y="87"/>
                    </a:lnTo>
                    <a:lnTo>
                      <a:pt x="154" y="86"/>
                    </a:lnTo>
                    <a:lnTo>
                      <a:pt x="154" y="83"/>
                    </a:lnTo>
                    <a:lnTo>
                      <a:pt x="156" y="83"/>
                    </a:lnTo>
                    <a:lnTo>
                      <a:pt x="157" y="86"/>
                    </a:lnTo>
                    <a:lnTo>
                      <a:pt x="159" y="86"/>
                    </a:lnTo>
                    <a:lnTo>
                      <a:pt x="161" y="86"/>
                    </a:lnTo>
                    <a:lnTo>
                      <a:pt x="164" y="86"/>
                    </a:lnTo>
                    <a:lnTo>
                      <a:pt x="165" y="88"/>
                    </a:lnTo>
                    <a:lnTo>
                      <a:pt x="168" y="90"/>
                    </a:lnTo>
                    <a:lnTo>
                      <a:pt x="169" y="91"/>
                    </a:lnTo>
                    <a:lnTo>
                      <a:pt x="173" y="92"/>
                    </a:lnTo>
                    <a:lnTo>
                      <a:pt x="175" y="95"/>
                    </a:lnTo>
                    <a:lnTo>
                      <a:pt x="176" y="97"/>
                    </a:lnTo>
                    <a:lnTo>
                      <a:pt x="175" y="100"/>
                    </a:lnTo>
                    <a:lnTo>
                      <a:pt x="178" y="101"/>
                    </a:lnTo>
                    <a:lnTo>
                      <a:pt x="180" y="102"/>
                    </a:lnTo>
                    <a:lnTo>
                      <a:pt x="181" y="103"/>
                    </a:lnTo>
                    <a:lnTo>
                      <a:pt x="183" y="103"/>
                    </a:lnTo>
                    <a:lnTo>
                      <a:pt x="185" y="106"/>
                    </a:lnTo>
                    <a:lnTo>
                      <a:pt x="188" y="107"/>
                    </a:lnTo>
                    <a:lnTo>
                      <a:pt x="190" y="107"/>
                    </a:lnTo>
                    <a:lnTo>
                      <a:pt x="192" y="110"/>
                    </a:lnTo>
                    <a:lnTo>
                      <a:pt x="193" y="112"/>
                    </a:lnTo>
                    <a:lnTo>
                      <a:pt x="197" y="114"/>
                    </a:lnTo>
                    <a:lnTo>
                      <a:pt x="202" y="115"/>
                    </a:lnTo>
                    <a:lnTo>
                      <a:pt x="200" y="116"/>
                    </a:lnTo>
                    <a:lnTo>
                      <a:pt x="197" y="119"/>
                    </a:lnTo>
                    <a:lnTo>
                      <a:pt x="195" y="120"/>
                    </a:lnTo>
                    <a:lnTo>
                      <a:pt x="192" y="122"/>
                    </a:lnTo>
                    <a:lnTo>
                      <a:pt x="189" y="128"/>
                    </a:lnTo>
                    <a:lnTo>
                      <a:pt x="187" y="130"/>
                    </a:lnTo>
                    <a:lnTo>
                      <a:pt x="183" y="134"/>
                    </a:lnTo>
                    <a:lnTo>
                      <a:pt x="181" y="136"/>
                    </a:lnTo>
                    <a:lnTo>
                      <a:pt x="180" y="140"/>
                    </a:lnTo>
                    <a:lnTo>
                      <a:pt x="179" y="145"/>
                    </a:lnTo>
                    <a:lnTo>
                      <a:pt x="179" y="148"/>
                    </a:lnTo>
                    <a:lnTo>
                      <a:pt x="180" y="152"/>
                    </a:lnTo>
                    <a:lnTo>
                      <a:pt x="180" y="157"/>
                    </a:lnTo>
                    <a:lnTo>
                      <a:pt x="181" y="159"/>
                    </a:lnTo>
                    <a:lnTo>
                      <a:pt x="183" y="162"/>
                    </a:lnTo>
                    <a:lnTo>
                      <a:pt x="187" y="166"/>
                    </a:lnTo>
                    <a:lnTo>
                      <a:pt x="189" y="169"/>
                    </a:lnTo>
                    <a:lnTo>
                      <a:pt x="192" y="172"/>
                    </a:lnTo>
                    <a:lnTo>
                      <a:pt x="193" y="174"/>
                    </a:lnTo>
                    <a:lnTo>
                      <a:pt x="192" y="177"/>
                    </a:lnTo>
                    <a:lnTo>
                      <a:pt x="192" y="178"/>
                    </a:lnTo>
                    <a:lnTo>
                      <a:pt x="192" y="181"/>
                    </a:lnTo>
                    <a:lnTo>
                      <a:pt x="190" y="185"/>
                    </a:lnTo>
                    <a:lnTo>
                      <a:pt x="189" y="188"/>
                    </a:lnTo>
                    <a:lnTo>
                      <a:pt x="188" y="193"/>
                    </a:lnTo>
                    <a:lnTo>
                      <a:pt x="187" y="195"/>
                    </a:lnTo>
                    <a:lnTo>
                      <a:pt x="183" y="196"/>
                    </a:lnTo>
                    <a:lnTo>
                      <a:pt x="179" y="199"/>
                    </a:lnTo>
                    <a:lnTo>
                      <a:pt x="178" y="199"/>
                    </a:lnTo>
                    <a:lnTo>
                      <a:pt x="174" y="196"/>
                    </a:lnTo>
                    <a:lnTo>
                      <a:pt x="171" y="196"/>
                    </a:lnTo>
                    <a:lnTo>
                      <a:pt x="166" y="195"/>
                    </a:lnTo>
                    <a:lnTo>
                      <a:pt x="165" y="193"/>
                    </a:lnTo>
                    <a:lnTo>
                      <a:pt x="161" y="192"/>
                    </a:lnTo>
                    <a:lnTo>
                      <a:pt x="160" y="190"/>
                    </a:lnTo>
                    <a:lnTo>
                      <a:pt x="157" y="187"/>
                    </a:lnTo>
                    <a:lnTo>
                      <a:pt x="154" y="186"/>
                    </a:lnTo>
                    <a:lnTo>
                      <a:pt x="151" y="186"/>
                    </a:lnTo>
                    <a:lnTo>
                      <a:pt x="147" y="187"/>
                    </a:lnTo>
                    <a:lnTo>
                      <a:pt x="143" y="188"/>
                    </a:lnTo>
                    <a:lnTo>
                      <a:pt x="141" y="188"/>
                    </a:lnTo>
                    <a:lnTo>
                      <a:pt x="137" y="187"/>
                    </a:lnTo>
                    <a:lnTo>
                      <a:pt x="135" y="188"/>
                    </a:lnTo>
                    <a:lnTo>
                      <a:pt x="132" y="190"/>
                    </a:lnTo>
                    <a:lnTo>
                      <a:pt x="132" y="191"/>
                    </a:lnTo>
                    <a:lnTo>
                      <a:pt x="131" y="192"/>
                    </a:lnTo>
                    <a:lnTo>
                      <a:pt x="131" y="193"/>
                    </a:lnTo>
                    <a:lnTo>
                      <a:pt x="131" y="195"/>
                    </a:lnTo>
                    <a:lnTo>
                      <a:pt x="132" y="200"/>
                    </a:lnTo>
                    <a:lnTo>
                      <a:pt x="131" y="202"/>
                    </a:lnTo>
                    <a:lnTo>
                      <a:pt x="130" y="206"/>
                    </a:lnTo>
                    <a:lnTo>
                      <a:pt x="128" y="210"/>
                    </a:lnTo>
                    <a:lnTo>
                      <a:pt x="123" y="224"/>
                    </a:lnTo>
                    <a:lnTo>
                      <a:pt x="122" y="225"/>
                    </a:lnTo>
                    <a:lnTo>
                      <a:pt x="121" y="229"/>
                    </a:lnTo>
                    <a:lnTo>
                      <a:pt x="118" y="230"/>
                    </a:lnTo>
                    <a:lnTo>
                      <a:pt x="116" y="234"/>
                    </a:lnTo>
                    <a:lnTo>
                      <a:pt x="113" y="235"/>
                    </a:lnTo>
                    <a:lnTo>
                      <a:pt x="108" y="235"/>
                    </a:lnTo>
                    <a:lnTo>
                      <a:pt x="103" y="235"/>
                    </a:lnTo>
                    <a:lnTo>
                      <a:pt x="99" y="235"/>
                    </a:lnTo>
                    <a:lnTo>
                      <a:pt x="97" y="235"/>
                    </a:lnTo>
                    <a:lnTo>
                      <a:pt x="90" y="237"/>
                    </a:lnTo>
                    <a:lnTo>
                      <a:pt x="88" y="238"/>
                    </a:lnTo>
                    <a:lnTo>
                      <a:pt x="85" y="239"/>
                    </a:lnTo>
                    <a:lnTo>
                      <a:pt x="83" y="244"/>
                    </a:lnTo>
                    <a:lnTo>
                      <a:pt x="83" y="245"/>
                    </a:lnTo>
                    <a:lnTo>
                      <a:pt x="83" y="248"/>
                    </a:lnTo>
                    <a:lnTo>
                      <a:pt x="83" y="254"/>
                    </a:lnTo>
                    <a:lnTo>
                      <a:pt x="84" y="259"/>
                    </a:lnTo>
                    <a:lnTo>
                      <a:pt x="86" y="262"/>
                    </a:lnTo>
                    <a:lnTo>
                      <a:pt x="89" y="266"/>
                    </a:lnTo>
                    <a:lnTo>
                      <a:pt x="91" y="268"/>
                    </a:lnTo>
                    <a:lnTo>
                      <a:pt x="93" y="269"/>
                    </a:lnTo>
                    <a:lnTo>
                      <a:pt x="93" y="275"/>
                    </a:lnTo>
                    <a:lnTo>
                      <a:pt x="91" y="277"/>
                    </a:lnTo>
                    <a:lnTo>
                      <a:pt x="88" y="277"/>
                    </a:lnTo>
                    <a:lnTo>
                      <a:pt x="84" y="277"/>
                    </a:lnTo>
                    <a:lnTo>
                      <a:pt x="83" y="275"/>
                    </a:lnTo>
                    <a:lnTo>
                      <a:pt x="81" y="269"/>
                    </a:lnTo>
                    <a:lnTo>
                      <a:pt x="78" y="266"/>
                    </a:lnTo>
                    <a:lnTo>
                      <a:pt x="76" y="263"/>
                    </a:lnTo>
                    <a:lnTo>
                      <a:pt x="74" y="261"/>
                    </a:lnTo>
                    <a:lnTo>
                      <a:pt x="71" y="259"/>
                    </a:lnTo>
                    <a:lnTo>
                      <a:pt x="67" y="256"/>
                    </a:lnTo>
                    <a:lnTo>
                      <a:pt x="61" y="254"/>
                    </a:lnTo>
                    <a:lnTo>
                      <a:pt x="57" y="253"/>
                    </a:lnTo>
                    <a:lnTo>
                      <a:pt x="55" y="252"/>
                    </a:lnTo>
                    <a:lnTo>
                      <a:pt x="50" y="253"/>
                    </a:lnTo>
                    <a:lnTo>
                      <a:pt x="46" y="253"/>
                    </a:lnTo>
                    <a:lnTo>
                      <a:pt x="42" y="254"/>
                    </a:lnTo>
                    <a:lnTo>
                      <a:pt x="40" y="254"/>
                    </a:lnTo>
                    <a:lnTo>
                      <a:pt x="38" y="256"/>
                    </a:lnTo>
                    <a:lnTo>
                      <a:pt x="37" y="259"/>
                    </a:lnTo>
                    <a:lnTo>
                      <a:pt x="34" y="262"/>
                    </a:lnTo>
                    <a:lnTo>
                      <a:pt x="32" y="262"/>
                    </a:lnTo>
                    <a:lnTo>
                      <a:pt x="29" y="261"/>
                    </a:lnTo>
                    <a:lnTo>
                      <a:pt x="27" y="264"/>
                    </a:lnTo>
                    <a:lnTo>
                      <a:pt x="24" y="267"/>
                    </a:lnTo>
                    <a:lnTo>
                      <a:pt x="23" y="269"/>
                    </a:lnTo>
                    <a:lnTo>
                      <a:pt x="17" y="271"/>
                    </a:lnTo>
                    <a:lnTo>
                      <a:pt x="14" y="276"/>
                    </a:lnTo>
                    <a:lnTo>
                      <a:pt x="12" y="276"/>
                    </a:lnTo>
                    <a:lnTo>
                      <a:pt x="8" y="275"/>
                    </a:lnTo>
                    <a:lnTo>
                      <a:pt x="5" y="271"/>
                    </a:lnTo>
                    <a:lnTo>
                      <a:pt x="8" y="267"/>
                    </a:lnTo>
                    <a:lnTo>
                      <a:pt x="5" y="267"/>
                    </a:lnTo>
                    <a:lnTo>
                      <a:pt x="3" y="263"/>
                    </a:lnTo>
                    <a:lnTo>
                      <a:pt x="3" y="262"/>
                    </a:lnTo>
                    <a:lnTo>
                      <a:pt x="2" y="259"/>
                    </a:lnTo>
                    <a:lnTo>
                      <a:pt x="2" y="256"/>
                    </a:lnTo>
                    <a:lnTo>
                      <a:pt x="2" y="252"/>
                    </a:lnTo>
                    <a:lnTo>
                      <a:pt x="2" y="249"/>
                    </a:lnTo>
                    <a:lnTo>
                      <a:pt x="2" y="245"/>
                    </a:lnTo>
                    <a:lnTo>
                      <a:pt x="2" y="239"/>
                    </a:lnTo>
                    <a:lnTo>
                      <a:pt x="0" y="233"/>
                    </a:lnTo>
                    <a:lnTo>
                      <a:pt x="0" y="2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5" name="Freeform 265">
                <a:extLst>
                  <a:ext uri="{FF2B5EF4-FFF2-40B4-BE49-F238E27FC236}">
                    <a16:creationId xmlns:a16="http://schemas.microsoft.com/office/drawing/2014/main" id="{082C1F0A-2AE6-450C-8CB4-D836ADA05EE3}"/>
                  </a:ext>
                </a:extLst>
              </p:cNvPr>
              <p:cNvSpPr>
                <a:spLocks/>
              </p:cNvSpPr>
              <p:nvPr/>
            </p:nvSpPr>
            <p:spPr bwMode="auto">
              <a:xfrm>
                <a:off x="5757863" y="3403601"/>
                <a:ext cx="520700" cy="312738"/>
              </a:xfrm>
              <a:custGeom>
                <a:avLst/>
                <a:gdLst>
                  <a:gd name="T0" fmla="*/ 3 w 328"/>
                  <a:gd name="T1" fmla="*/ 87 h 197"/>
                  <a:gd name="T2" fmla="*/ 6 w 328"/>
                  <a:gd name="T3" fmla="*/ 73 h 197"/>
                  <a:gd name="T4" fmla="*/ 19 w 328"/>
                  <a:gd name="T5" fmla="*/ 68 h 197"/>
                  <a:gd name="T6" fmla="*/ 22 w 328"/>
                  <a:gd name="T7" fmla="*/ 52 h 197"/>
                  <a:gd name="T8" fmla="*/ 33 w 328"/>
                  <a:gd name="T9" fmla="*/ 39 h 197"/>
                  <a:gd name="T10" fmla="*/ 43 w 328"/>
                  <a:gd name="T11" fmla="*/ 26 h 197"/>
                  <a:gd name="T12" fmla="*/ 47 w 328"/>
                  <a:gd name="T13" fmla="*/ 11 h 197"/>
                  <a:gd name="T14" fmla="*/ 59 w 328"/>
                  <a:gd name="T15" fmla="*/ 5 h 197"/>
                  <a:gd name="T16" fmla="*/ 81 w 328"/>
                  <a:gd name="T17" fmla="*/ 9 h 197"/>
                  <a:gd name="T18" fmla="*/ 102 w 328"/>
                  <a:gd name="T19" fmla="*/ 20 h 197"/>
                  <a:gd name="T20" fmla="*/ 114 w 328"/>
                  <a:gd name="T21" fmla="*/ 14 h 197"/>
                  <a:gd name="T22" fmla="*/ 134 w 328"/>
                  <a:gd name="T23" fmla="*/ 16 h 197"/>
                  <a:gd name="T24" fmla="*/ 149 w 328"/>
                  <a:gd name="T25" fmla="*/ 31 h 197"/>
                  <a:gd name="T26" fmla="*/ 156 w 328"/>
                  <a:gd name="T27" fmla="*/ 49 h 197"/>
                  <a:gd name="T28" fmla="*/ 157 w 328"/>
                  <a:gd name="T29" fmla="*/ 72 h 197"/>
                  <a:gd name="T30" fmla="*/ 166 w 328"/>
                  <a:gd name="T31" fmla="*/ 86 h 197"/>
                  <a:gd name="T32" fmla="*/ 183 w 328"/>
                  <a:gd name="T33" fmla="*/ 71 h 197"/>
                  <a:gd name="T34" fmla="*/ 196 w 328"/>
                  <a:gd name="T35" fmla="*/ 64 h 197"/>
                  <a:gd name="T36" fmla="*/ 221 w 328"/>
                  <a:gd name="T37" fmla="*/ 66 h 197"/>
                  <a:gd name="T38" fmla="*/ 237 w 328"/>
                  <a:gd name="T39" fmla="*/ 85 h 197"/>
                  <a:gd name="T40" fmla="*/ 245 w 328"/>
                  <a:gd name="T41" fmla="*/ 78 h 197"/>
                  <a:gd name="T42" fmla="*/ 237 w 328"/>
                  <a:gd name="T43" fmla="*/ 55 h 197"/>
                  <a:gd name="T44" fmla="*/ 253 w 328"/>
                  <a:gd name="T45" fmla="*/ 45 h 197"/>
                  <a:gd name="T46" fmla="*/ 275 w 328"/>
                  <a:gd name="T47" fmla="*/ 39 h 197"/>
                  <a:gd name="T48" fmla="*/ 286 w 328"/>
                  <a:gd name="T49" fmla="*/ 39 h 197"/>
                  <a:gd name="T50" fmla="*/ 297 w 328"/>
                  <a:gd name="T51" fmla="*/ 45 h 197"/>
                  <a:gd name="T52" fmla="*/ 299 w 328"/>
                  <a:gd name="T53" fmla="*/ 58 h 197"/>
                  <a:gd name="T54" fmla="*/ 290 w 328"/>
                  <a:gd name="T55" fmla="*/ 63 h 197"/>
                  <a:gd name="T56" fmla="*/ 295 w 328"/>
                  <a:gd name="T57" fmla="*/ 69 h 197"/>
                  <a:gd name="T58" fmla="*/ 311 w 328"/>
                  <a:gd name="T59" fmla="*/ 77 h 197"/>
                  <a:gd name="T60" fmla="*/ 316 w 328"/>
                  <a:gd name="T61" fmla="*/ 90 h 197"/>
                  <a:gd name="T62" fmla="*/ 325 w 328"/>
                  <a:gd name="T63" fmla="*/ 104 h 197"/>
                  <a:gd name="T64" fmla="*/ 325 w 328"/>
                  <a:gd name="T65" fmla="*/ 116 h 197"/>
                  <a:gd name="T66" fmla="*/ 311 w 328"/>
                  <a:gd name="T67" fmla="*/ 123 h 197"/>
                  <a:gd name="T68" fmla="*/ 295 w 328"/>
                  <a:gd name="T69" fmla="*/ 117 h 197"/>
                  <a:gd name="T70" fmla="*/ 281 w 328"/>
                  <a:gd name="T71" fmla="*/ 116 h 197"/>
                  <a:gd name="T72" fmla="*/ 267 w 328"/>
                  <a:gd name="T73" fmla="*/ 123 h 197"/>
                  <a:gd name="T74" fmla="*/ 253 w 328"/>
                  <a:gd name="T75" fmla="*/ 128 h 197"/>
                  <a:gd name="T76" fmla="*/ 245 w 328"/>
                  <a:gd name="T77" fmla="*/ 144 h 197"/>
                  <a:gd name="T78" fmla="*/ 239 w 328"/>
                  <a:gd name="T79" fmla="*/ 161 h 197"/>
                  <a:gd name="T80" fmla="*/ 226 w 328"/>
                  <a:gd name="T81" fmla="*/ 180 h 197"/>
                  <a:gd name="T82" fmla="*/ 223 w 328"/>
                  <a:gd name="T83" fmla="*/ 197 h 197"/>
                  <a:gd name="T84" fmla="*/ 206 w 328"/>
                  <a:gd name="T85" fmla="*/ 192 h 197"/>
                  <a:gd name="T86" fmla="*/ 194 w 328"/>
                  <a:gd name="T87" fmla="*/ 177 h 197"/>
                  <a:gd name="T88" fmla="*/ 168 w 328"/>
                  <a:gd name="T89" fmla="*/ 169 h 197"/>
                  <a:gd name="T90" fmla="*/ 140 w 328"/>
                  <a:gd name="T91" fmla="*/ 174 h 197"/>
                  <a:gd name="T92" fmla="*/ 123 w 328"/>
                  <a:gd name="T93" fmla="*/ 168 h 197"/>
                  <a:gd name="T94" fmla="*/ 98 w 328"/>
                  <a:gd name="T95" fmla="*/ 161 h 197"/>
                  <a:gd name="T96" fmla="*/ 78 w 328"/>
                  <a:gd name="T97" fmla="*/ 149 h 197"/>
                  <a:gd name="T98" fmla="*/ 63 w 328"/>
                  <a:gd name="T99" fmla="*/ 150 h 197"/>
                  <a:gd name="T100" fmla="*/ 40 w 328"/>
                  <a:gd name="T101" fmla="*/ 139 h 197"/>
                  <a:gd name="T102" fmla="*/ 33 w 328"/>
                  <a:gd name="T103" fmla="*/ 138 h 197"/>
                  <a:gd name="T104" fmla="*/ 20 w 328"/>
                  <a:gd name="T105" fmla="*/ 134 h 197"/>
                  <a:gd name="T106" fmla="*/ 15 w 328"/>
                  <a:gd name="T107" fmla="*/ 124 h 197"/>
                  <a:gd name="T108" fmla="*/ 7 w 328"/>
                  <a:gd name="T109" fmla="*/ 1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197">
                    <a:moveTo>
                      <a:pt x="3" y="112"/>
                    </a:moveTo>
                    <a:lnTo>
                      <a:pt x="0" y="96"/>
                    </a:lnTo>
                    <a:lnTo>
                      <a:pt x="1" y="95"/>
                    </a:lnTo>
                    <a:lnTo>
                      <a:pt x="1" y="93"/>
                    </a:lnTo>
                    <a:lnTo>
                      <a:pt x="2" y="90"/>
                    </a:lnTo>
                    <a:lnTo>
                      <a:pt x="3" y="87"/>
                    </a:lnTo>
                    <a:lnTo>
                      <a:pt x="3" y="85"/>
                    </a:lnTo>
                    <a:lnTo>
                      <a:pt x="2" y="79"/>
                    </a:lnTo>
                    <a:lnTo>
                      <a:pt x="2" y="78"/>
                    </a:lnTo>
                    <a:lnTo>
                      <a:pt x="3" y="76"/>
                    </a:lnTo>
                    <a:lnTo>
                      <a:pt x="5" y="74"/>
                    </a:lnTo>
                    <a:lnTo>
                      <a:pt x="6" y="73"/>
                    </a:lnTo>
                    <a:lnTo>
                      <a:pt x="7" y="74"/>
                    </a:lnTo>
                    <a:lnTo>
                      <a:pt x="8" y="74"/>
                    </a:lnTo>
                    <a:lnTo>
                      <a:pt x="12" y="74"/>
                    </a:lnTo>
                    <a:lnTo>
                      <a:pt x="14" y="73"/>
                    </a:lnTo>
                    <a:lnTo>
                      <a:pt x="17" y="71"/>
                    </a:lnTo>
                    <a:lnTo>
                      <a:pt x="19" y="68"/>
                    </a:lnTo>
                    <a:lnTo>
                      <a:pt x="19" y="66"/>
                    </a:lnTo>
                    <a:lnTo>
                      <a:pt x="19" y="63"/>
                    </a:lnTo>
                    <a:lnTo>
                      <a:pt x="19" y="60"/>
                    </a:lnTo>
                    <a:lnTo>
                      <a:pt x="19" y="58"/>
                    </a:lnTo>
                    <a:lnTo>
                      <a:pt x="21" y="55"/>
                    </a:lnTo>
                    <a:lnTo>
                      <a:pt x="22" y="52"/>
                    </a:lnTo>
                    <a:lnTo>
                      <a:pt x="27" y="50"/>
                    </a:lnTo>
                    <a:lnTo>
                      <a:pt x="29" y="48"/>
                    </a:lnTo>
                    <a:lnTo>
                      <a:pt x="31" y="47"/>
                    </a:lnTo>
                    <a:lnTo>
                      <a:pt x="31" y="43"/>
                    </a:lnTo>
                    <a:lnTo>
                      <a:pt x="31" y="40"/>
                    </a:lnTo>
                    <a:lnTo>
                      <a:pt x="33" y="39"/>
                    </a:lnTo>
                    <a:lnTo>
                      <a:pt x="35" y="34"/>
                    </a:lnTo>
                    <a:lnTo>
                      <a:pt x="36" y="33"/>
                    </a:lnTo>
                    <a:lnTo>
                      <a:pt x="36" y="30"/>
                    </a:lnTo>
                    <a:lnTo>
                      <a:pt x="38" y="26"/>
                    </a:lnTo>
                    <a:lnTo>
                      <a:pt x="40" y="26"/>
                    </a:lnTo>
                    <a:lnTo>
                      <a:pt x="43" y="26"/>
                    </a:lnTo>
                    <a:lnTo>
                      <a:pt x="44" y="24"/>
                    </a:lnTo>
                    <a:lnTo>
                      <a:pt x="43" y="19"/>
                    </a:lnTo>
                    <a:lnTo>
                      <a:pt x="44" y="16"/>
                    </a:lnTo>
                    <a:lnTo>
                      <a:pt x="44" y="12"/>
                    </a:lnTo>
                    <a:lnTo>
                      <a:pt x="45" y="12"/>
                    </a:lnTo>
                    <a:lnTo>
                      <a:pt x="47" y="11"/>
                    </a:lnTo>
                    <a:lnTo>
                      <a:pt x="48" y="12"/>
                    </a:lnTo>
                    <a:lnTo>
                      <a:pt x="50" y="12"/>
                    </a:lnTo>
                    <a:lnTo>
                      <a:pt x="54" y="14"/>
                    </a:lnTo>
                    <a:lnTo>
                      <a:pt x="55" y="11"/>
                    </a:lnTo>
                    <a:lnTo>
                      <a:pt x="58" y="10"/>
                    </a:lnTo>
                    <a:lnTo>
                      <a:pt x="59" y="5"/>
                    </a:lnTo>
                    <a:lnTo>
                      <a:pt x="62" y="5"/>
                    </a:lnTo>
                    <a:lnTo>
                      <a:pt x="64" y="2"/>
                    </a:lnTo>
                    <a:lnTo>
                      <a:pt x="67" y="0"/>
                    </a:lnTo>
                    <a:lnTo>
                      <a:pt x="72" y="2"/>
                    </a:lnTo>
                    <a:lnTo>
                      <a:pt x="77" y="3"/>
                    </a:lnTo>
                    <a:lnTo>
                      <a:pt x="81" y="9"/>
                    </a:lnTo>
                    <a:lnTo>
                      <a:pt x="83" y="11"/>
                    </a:lnTo>
                    <a:lnTo>
                      <a:pt x="88" y="14"/>
                    </a:lnTo>
                    <a:lnTo>
                      <a:pt x="91" y="15"/>
                    </a:lnTo>
                    <a:lnTo>
                      <a:pt x="92" y="17"/>
                    </a:lnTo>
                    <a:lnTo>
                      <a:pt x="98" y="20"/>
                    </a:lnTo>
                    <a:lnTo>
                      <a:pt x="102" y="20"/>
                    </a:lnTo>
                    <a:lnTo>
                      <a:pt x="104" y="20"/>
                    </a:lnTo>
                    <a:lnTo>
                      <a:pt x="107" y="21"/>
                    </a:lnTo>
                    <a:lnTo>
                      <a:pt x="109" y="20"/>
                    </a:lnTo>
                    <a:lnTo>
                      <a:pt x="111" y="17"/>
                    </a:lnTo>
                    <a:lnTo>
                      <a:pt x="114" y="15"/>
                    </a:lnTo>
                    <a:lnTo>
                      <a:pt x="114" y="14"/>
                    </a:lnTo>
                    <a:lnTo>
                      <a:pt x="117" y="12"/>
                    </a:lnTo>
                    <a:lnTo>
                      <a:pt x="120" y="12"/>
                    </a:lnTo>
                    <a:lnTo>
                      <a:pt x="123" y="12"/>
                    </a:lnTo>
                    <a:lnTo>
                      <a:pt x="129" y="14"/>
                    </a:lnTo>
                    <a:lnTo>
                      <a:pt x="133" y="15"/>
                    </a:lnTo>
                    <a:lnTo>
                      <a:pt x="134" y="16"/>
                    </a:lnTo>
                    <a:lnTo>
                      <a:pt x="136" y="20"/>
                    </a:lnTo>
                    <a:lnTo>
                      <a:pt x="139" y="21"/>
                    </a:lnTo>
                    <a:lnTo>
                      <a:pt x="142" y="24"/>
                    </a:lnTo>
                    <a:lnTo>
                      <a:pt x="143" y="26"/>
                    </a:lnTo>
                    <a:lnTo>
                      <a:pt x="147" y="29"/>
                    </a:lnTo>
                    <a:lnTo>
                      <a:pt x="149" y="31"/>
                    </a:lnTo>
                    <a:lnTo>
                      <a:pt x="150" y="34"/>
                    </a:lnTo>
                    <a:lnTo>
                      <a:pt x="152" y="36"/>
                    </a:lnTo>
                    <a:lnTo>
                      <a:pt x="153" y="39"/>
                    </a:lnTo>
                    <a:lnTo>
                      <a:pt x="154" y="40"/>
                    </a:lnTo>
                    <a:lnTo>
                      <a:pt x="154" y="43"/>
                    </a:lnTo>
                    <a:lnTo>
                      <a:pt x="156" y="49"/>
                    </a:lnTo>
                    <a:lnTo>
                      <a:pt x="156" y="55"/>
                    </a:lnTo>
                    <a:lnTo>
                      <a:pt x="156" y="59"/>
                    </a:lnTo>
                    <a:lnTo>
                      <a:pt x="156" y="62"/>
                    </a:lnTo>
                    <a:lnTo>
                      <a:pt x="156" y="66"/>
                    </a:lnTo>
                    <a:lnTo>
                      <a:pt x="156" y="69"/>
                    </a:lnTo>
                    <a:lnTo>
                      <a:pt x="157" y="72"/>
                    </a:lnTo>
                    <a:lnTo>
                      <a:pt x="157" y="73"/>
                    </a:lnTo>
                    <a:lnTo>
                      <a:pt x="159" y="77"/>
                    </a:lnTo>
                    <a:lnTo>
                      <a:pt x="162" y="77"/>
                    </a:lnTo>
                    <a:lnTo>
                      <a:pt x="159" y="81"/>
                    </a:lnTo>
                    <a:lnTo>
                      <a:pt x="162" y="85"/>
                    </a:lnTo>
                    <a:lnTo>
                      <a:pt x="166" y="86"/>
                    </a:lnTo>
                    <a:lnTo>
                      <a:pt x="168" y="86"/>
                    </a:lnTo>
                    <a:lnTo>
                      <a:pt x="171" y="81"/>
                    </a:lnTo>
                    <a:lnTo>
                      <a:pt x="177" y="79"/>
                    </a:lnTo>
                    <a:lnTo>
                      <a:pt x="178" y="77"/>
                    </a:lnTo>
                    <a:lnTo>
                      <a:pt x="181" y="74"/>
                    </a:lnTo>
                    <a:lnTo>
                      <a:pt x="183" y="71"/>
                    </a:lnTo>
                    <a:lnTo>
                      <a:pt x="186" y="72"/>
                    </a:lnTo>
                    <a:lnTo>
                      <a:pt x="188" y="72"/>
                    </a:lnTo>
                    <a:lnTo>
                      <a:pt x="191" y="69"/>
                    </a:lnTo>
                    <a:lnTo>
                      <a:pt x="192" y="66"/>
                    </a:lnTo>
                    <a:lnTo>
                      <a:pt x="194" y="64"/>
                    </a:lnTo>
                    <a:lnTo>
                      <a:pt x="196" y="64"/>
                    </a:lnTo>
                    <a:lnTo>
                      <a:pt x="200" y="63"/>
                    </a:lnTo>
                    <a:lnTo>
                      <a:pt x="204" y="63"/>
                    </a:lnTo>
                    <a:lnTo>
                      <a:pt x="209" y="62"/>
                    </a:lnTo>
                    <a:lnTo>
                      <a:pt x="211" y="63"/>
                    </a:lnTo>
                    <a:lnTo>
                      <a:pt x="215" y="64"/>
                    </a:lnTo>
                    <a:lnTo>
                      <a:pt x="221" y="66"/>
                    </a:lnTo>
                    <a:lnTo>
                      <a:pt x="225" y="69"/>
                    </a:lnTo>
                    <a:lnTo>
                      <a:pt x="228" y="71"/>
                    </a:lnTo>
                    <a:lnTo>
                      <a:pt x="230" y="73"/>
                    </a:lnTo>
                    <a:lnTo>
                      <a:pt x="232" y="76"/>
                    </a:lnTo>
                    <a:lnTo>
                      <a:pt x="235" y="79"/>
                    </a:lnTo>
                    <a:lnTo>
                      <a:pt x="237" y="85"/>
                    </a:lnTo>
                    <a:lnTo>
                      <a:pt x="238" y="87"/>
                    </a:lnTo>
                    <a:lnTo>
                      <a:pt x="242" y="87"/>
                    </a:lnTo>
                    <a:lnTo>
                      <a:pt x="245" y="87"/>
                    </a:lnTo>
                    <a:lnTo>
                      <a:pt x="247" y="85"/>
                    </a:lnTo>
                    <a:lnTo>
                      <a:pt x="247" y="79"/>
                    </a:lnTo>
                    <a:lnTo>
                      <a:pt x="245" y="78"/>
                    </a:lnTo>
                    <a:lnTo>
                      <a:pt x="243" y="76"/>
                    </a:lnTo>
                    <a:lnTo>
                      <a:pt x="240" y="72"/>
                    </a:lnTo>
                    <a:lnTo>
                      <a:pt x="238" y="69"/>
                    </a:lnTo>
                    <a:lnTo>
                      <a:pt x="237" y="64"/>
                    </a:lnTo>
                    <a:lnTo>
                      <a:pt x="237" y="58"/>
                    </a:lnTo>
                    <a:lnTo>
                      <a:pt x="237" y="55"/>
                    </a:lnTo>
                    <a:lnTo>
                      <a:pt x="237" y="54"/>
                    </a:lnTo>
                    <a:lnTo>
                      <a:pt x="239" y="49"/>
                    </a:lnTo>
                    <a:lnTo>
                      <a:pt x="242" y="48"/>
                    </a:lnTo>
                    <a:lnTo>
                      <a:pt x="244" y="47"/>
                    </a:lnTo>
                    <a:lnTo>
                      <a:pt x="251" y="45"/>
                    </a:lnTo>
                    <a:lnTo>
                      <a:pt x="253" y="45"/>
                    </a:lnTo>
                    <a:lnTo>
                      <a:pt x="257" y="45"/>
                    </a:lnTo>
                    <a:lnTo>
                      <a:pt x="262" y="45"/>
                    </a:lnTo>
                    <a:lnTo>
                      <a:pt x="267" y="45"/>
                    </a:lnTo>
                    <a:lnTo>
                      <a:pt x="270" y="44"/>
                    </a:lnTo>
                    <a:lnTo>
                      <a:pt x="272" y="40"/>
                    </a:lnTo>
                    <a:lnTo>
                      <a:pt x="275" y="39"/>
                    </a:lnTo>
                    <a:lnTo>
                      <a:pt x="276" y="35"/>
                    </a:lnTo>
                    <a:lnTo>
                      <a:pt x="277" y="36"/>
                    </a:lnTo>
                    <a:lnTo>
                      <a:pt x="278" y="39"/>
                    </a:lnTo>
                    <a:lnTo>
                      <a:pt x="281" y="39"/>
                    </a:lnTo>
                    <a:lnTo>
                      <a:pt x="284" y="39"/>
                    </a:lnTo>
                    <a:lnTo>
                      <a:pt x="286" y="39"/>
                    </a:lnTo>
                    <a:lnTo>
                      <a:pt x="287" y="39"/>
                    </a:lnTo>
                    <a:lnTo>
                      <a:pt x="290" y="39"/>
                    </a:lnTo>
                    <a:lnTo>
                      <a:pt x="292" y="39"/>
                    </a:lnTo>
                    <a:lnTo>
                      <a:pt x="296" y="41"/>
                    </a:lnTo>
                    <a:lnTo>
                      <a:pt x="296" y="44"/>
                    </a:lnTo>
                    <a:lnTo>
                      <a:pt x="297" y="45"/>
                    </a:lnTo>
                    <a:lnTo>
                      <a:pt x="297" y="48"/>
                    </a:lnTo>
                    <a:lnTo>
                      <a:pt x="299" y="49"/>
                    </a:lnTo>
                    <a:lnTo>
                      <a:pt x="300" y="52"/>
                    </a:lnTo>
                    <a:lnTo>
                      <a:pt x="301" y="55"/>
                    </a:lnTo>
                    <a:lnTo>
                      <a:pt x="301" y="58"/>
                    </a:lnTo>
                    <a:lnTo>
                      <a:pt x="299" y="58"/>
                    </a:lnTo>
                    <a:lnTo>
                      <a:pt x="296" y="58"/>
                    </a:lnTo>
                    <a:lnTo>
                      <a:pt x="292" y="57"/>
                    </a:lnTo>
                    <a:lnTo>
                      <a:pt x="291" y="57"/>
                    </a:lnTo>
                    <a:lnTo>
                      <a:pt x="291" y="59"/>
                    </a:lnTo>
                    <a:lnTo>
                      <a:pt x="290" y="60"/>
                    </a:lnTo>
                    <a:lnTo>
                      <a:pt x="290" y="63"/>
                    </a:lnTo>
                    <a:lnTo>
                      <a:pt x="290" y="64"/>
                    </a:lnTo>
                    <a:lnTo>
                      <a:pt x="287" y="66"/>
                    </a:lnTo>
                    <a:lnTo>
                      <a:pt x="289" y="71"/>
                    </a:lnTo>
                    <a:lnTo>
                      <a:pt x="290" y="71"/>
                    </a:lnTo>
                    <a:lnTo>
                      <a:pt x="292" y="72"/>
                    </a:lnTo>
                    <a:lnTo>
                      <a:pt x="295" y="69"/>
                    </a:lnTo>
                    <a:lnTo>
                      <a:pt x="299" y="69"/>
                    </a:lnTo>
                    <a:lnTo>
                      <a:pt x="303" y="71"/>
                    </a:lnTo>
                    <a:lnTo>
                      <a:pt x="305" y="72"/>
                    </a:lnTo>
                    <a:lnTo>
                      <a:pt x="306" y="74"/>
                    </a:lnTo>
                    <a:lnTo>
                      <a:pt x="310" y="76"/>
                    </a:lnTo>
                    <a:lnTo>
                      <a:pt x="311" y="77"/>
                    </a:lnTo>
                    <a:lnTo>
                      <a:pt x="313" y="78"/>
                    </a:lnTo>
                    <a:lnTo>
                      <a:pt x="314" y="81"/>
                    </a:lnTo>
                    <a:lnTo>
                      <a:pt x="314" y="83"/>
                    </a:lnTo>
                    <a:lnTo>
                      <a:pt x="314" y="85"/>
                    </a:lnTo>
                    <a:lnTo>
                      <a:pt x="315" y="87"/>
                    </a:lnTo>
                    <a:lnTo>
                      <a:pt x="316" y="90"/>
                    </a:lnTo>
                    <a:lnTo>
                      <a:pt x="318" y="92"/>
                    </a:lnTo>
                    <a:lnTo>
                      <a:pt x="319" y="95"/>
                    </a:lnTo>
                    <a:lnTo>
                      <a:pt x="320" y="98"/>
                    </a:lnTo>
                    <a:lnTo>
                      <a:pt x="322" y="101"/>
                    </a:lnTo>
                    <a:lnTo>
                      <a:pt x="323" y="101"/>
                    </a:lnTo>
                    <a:lnTo>
                      <a:pt x="325" y="104"/>
                    </a:lnTo>
                    <a:lnTo>
                      <a:pt x="327" y="105"/>
                    </a:lnTo>
                    <a:lnTo>
                      <a:pt x="328" y="107"/>
                    </a:lnTo>
                    <a:lnTo>
                      <a:pt x="328" y="110"/>
                    </a:lnTo>
                    <a:lnTo>
                      <a:pt x="328" y="114"/>
                    </a:lnTo>
                    <a:lnTo>
                      <a:pt x="327" y="114"/>
                    </a:lnTo>
                    <a:lnTo>
                      <a:pt x="325" y="116"/>
                    </a:lnTo>
                    <a:lnTo>
                      <a:pt x="325" y="117"/>
                    </a:lnTo>
                    <a:lnTo>
                      <a:pt x="320" y="119"/>
                    </a:lnTo>
                    <a:lnTo>
                      <a:pt x="318" y="120"/>
                    </a:lnTo>
                    <a:lnTo>
                      <a:pt x="315" y="123"/>
                    </a:lnTo>
                    <a:lnTo>
                      <a:pt x="315" y="123"/>
                    </a:lnTo>
                    <a:lnTo>
                      <a:pt x="311" y="123"/>
                    </a:lnTo>
                    <a:lnTo>
                      <a:pt x="308" y="123"/>
                    </a:lnTo>
                    <a:lnTo>
                      <a:pt x="306" y="123"/>
                    </a:lnTo>
                    <a:lnTo>
                      <a:pt x="303" y="121"/>
                    </a:lnTo>
                    <a:lnTo>
                      <a:pt x="300" y="121"/>
                    </a:lnTo>
                    <a:lnTo>
                      <a:pt x="297" y="120"/>
                    </a:lnTo>
                    <a:lnTo>
                      <a:pt x="295" y="117"/>
                    </a:lnTo>
                    <a:lnTo>
                      <a:pt x="292" y="117"/>
                    </a:lnTo>
                    <a:lnTo>
                      <a:pt x="291" y="116"/>
                    </a:lnTo>
                    <a:lnTo>
                      <a:pt x="289" y="115"/>
                    </a:lnTo>
                    <a:lnTo>
                      <a:pt x="286" y="114"/>
                    </a:lnTo>
                    <a:lnTo>
                      <a:pt x="282" y="115"/>
                    </a:lnTo>
                    <a:lnTo>
                      <a:pt x="281" y="116"/>
                    </a:lnTo>
                    <a:lnTo>
                      <a:pt x="277" y="116"/>
                    </a:lnTo>
                    <a:lnTo>
                      <a:pt x="276" y="119"/>
                    </a:lnTo>
                    <a:lnTo>
                      <a:pt x="275" y="121"/>
                    </a:lnTo>
                    <a:lnTo>
                      <a:pt x="272" y="123"/>
                    </a:lnTo>
                    <a:lnTo>
                      <a:pt x="268" y="123"/>
                    </a:lnTo>
                    <a:lnTo>
                      <a:pt x="267" y="123"/>
                    </a:lnTo>
                    <a:lnTo>
                      <a:pt x="263" y="121"/>
                    </a:lnTo>
                    <a:lnTo>
                      <a:pt x="262" y="123"/>
                    </a:lnTo>
                    <a:lnTo>
                      <a:pt x="259" y="123"/>
                    </a:lnTo>
                    <a:lnTo>
                      <a:pt x="257" y="124"/>
                    </a:lnTo>
                    <a:lnTo>
                      <a:pt x="254" y="124"/>
                    </a:lnTo>
                    <a:lnTo>
                      <a:pt x="253" y="128"/>
                    </a:lnTo>
                    <a:lnTo>
                      <a:pt x="251" y="129"/>
                    </a:lnTo>
                    <a:lnTo>
                      <a:pt x="251" y="131"/>
                    </a:lnTo>
                    <a:lnTo>
                      <a:pt x="248" y="134"/>
                    </a:lnTo>
                    <a:lnTo>
                      <a:pt x="247" y="138"/>
                    </a:lnTo>
                    <a:lnTo>
                      <a:pt x="247" y="140"/>
                    </a:lnTo>
                    <a:lnTo>
                      <a:pt x="245" y="144"/>
                    </a:lnTo>
                    <a:lnTo>
                      <a:pt x="244" y="148"/>
                    </a:lnTo>
                    <a:lnTo>
                      <a:pt x="244" y="149"/>
                    </a:lnTo>
                    <a:lnTo>
                      <a:pt x="243" y="152"/>
                    </a:lnTo>
                    <a:lnTo>
                      <a:pt x="242" y="154"/>
                    </a:lnTo>
                    <a:lnTo>
                      <a:pt x="240" y="158"/>
                    </a:lnTo>
                    <a:lnTo>
                      <a:pt x="239" y="161"/>
                    </a:lnTo>
                    <a:lnTo>
                      <a:pt x="237" y="163"/>
                    </a:lnTo>
                    <a:lnTo>
                      <a:pt x="237" y="164"/>
                    </a:lnTo>
                    <a:lnTo>
                      <a:pt x="233" y="167"/>
                    </a:lnTo>
                    <a:lnTo>
                      <a:pt x="232" y="172"/>
                    </a:lnTo>
                    <a:lnTo>
                      <a:pt x="229" y="176"/>
                    </a:lnTo>
                    <a:lnTo>
                      <a:pt x="226" y="180"/>
                    </a:lnTo>
                    <a:lnTo>
                      <a:pt x="225" y="183"/>
                    </a:lnTo>
                    <a:lnTo>
                      <a:pt x="224" y="188"/>
                    </a:lnTo>
                    <a:lnTo>
                      <a:pt x="223" y="191"/>
                    </a:lnTo>
                    <a:lnTo>
                      <a:pt x="221" y="194"/>
                    </a:lnTo>
                    <a:lnTo>
                      <a:pt x="221" y="195"/>
                    </a:lnTo>
                    <a:lnTo>
                      <a:pt x="223" y="197"/>
                    </a:lnTo>
                    <a:lnTo>
                      <a:pt x="220" y="197"/>
                    </a:lnTo>
                    <a:lnTo>
                      <a:pt x="216" y="197"/>
                    </a:lnTo>
                    <a:lnTo>
                      <a:pt x="214" y="196"/>
                    </a:lnTo>
                    <a:lnTo>
                      <a:pt x="210" y="195"/>
                    </a:lnTo>
                    <a:lnTo>
                      <a:pt x="209" y="194"/>
                    </a:lnTo>
                    <a:lnTo>
                      <a:pt x="206" y="192"/>
                    </a:lnTo>
                    <a:lnTo>
                      <a:pt x="202" y="192"/>
                    </a:lnTo>
                    <a:lnTo>
                      <a:pt x="201" y="191"/>
                    </a:lnTo>
                    <a:lnTo>
                      <a:pt x="199" y="185"/>
                    </a:lnTo>
                    <a:lnTo>
                      <a:pt x="197" y="183"/>
                    </a:lnTo>
                    <a:lnTo>
                      <a:pt x="197" y="178"/>
                    </a:lnTo>
                    <a:lnTo>
                      <a:pt x="194" y="177"/>
                    </a:lnTo>
                    <a:lnTo>
                      <a:pt x="188" y="177"/>
                    </a:lnTo>
                    <a:lnTo>
                      <a:pt x="185" y="176"/>
                    </a:lnTo>
                    <a:lnTo>
                      <a:pt x="182" y="174"/>
                    </a:lnTo>
                    <a:lnTo>
                      <a:pt x="178" y="173"/>
                    </a:lnTo>
                    <a:lnTo>
                      <a:pt x="173" y="172"/>
                    </a:lnTo>
                    <a:lnTo>
                      <a:pt x="168" y="169"/>
                    </a:lnTo>
                    <a:lnTo>
                      <a:pt x="163" y="169"/>
                    </a:lnTo>
                    <a:lnTo>
                      <a:pt x="156" y="169"/>
                    </a:lnTo>
                    <a:lnTo>
                      <a:pt x="150" y="169"/>
                    </a:lnTo>
                    <a:lnTo>
                      <a:pt x="148" y="172"/>
                    </a:lnTo>
                    <a:lnTo>
                      <a:pt x="144" y="173"/>
                    </a:lnTo>
                    <a:lnTo>
                      <a:pt x="140" y="174"/>
                    </a:lnTo>
                    <a:lnTo>
                      <a:pt x="139" y="174"/>
                    </a:lnTo>
                    <a:lnTo>
                      <a:pt x="138" y="174"/>
                    </a:lnTo>
                    <a:lnTo>
                      <a:pt x="134" y="174"/>
                    </a:lnTo>
                    <a:lnTo>
                      <a:pt x="129" y="173"/>
                    </a:lnTo>
                    <a:lnTo>
                      <a:pt x="126" y="172"/>
                    </a:lnTo>
                    <a:lnTo>
                      <a:pt x="123" y="168"/>
                    </a:lnTo>
                    <a:lnTo>
                      <a:pt x="119" y="166"/>
                    </a:lnTo>
                    <a:lnTo>
                      <a:pt x="112" y="163"/>
                    </a:lnTo>
                    <a:lnTo>
                      <a:pt x="110" y="162"/>
                    </a:lnTo>
                    <a:lnTo>
                      <a:pt x="107" y="161"/>
                    </a:lnTo>
                    <a:lnTo>
                      <a:pt x="104" y="161"/>
                    </a:lnTo>
                    <a:lnTo>
                      <a:pt x="98" y="161"/>
                    </a:lnTo>
                    <a:lnTo>
                      <a:pt x="95" y="159"/>
                    </a:lnTo>
                    <a:lnTo>
                      <a:pt x="91" y="159"/>
                    </a:lnTo>
                    <a:lnTo>
                      <a:pt x="87" y="155"/>
                    </a:lnTo>
                    <a:lnTo>
                      <a:pt x="83" y="154"/>
                    </a:lnTo>
                    <a:lnTo>
                      <a:pt x="81" y="152"/>
                    </a:lnTo>
                    <a:lnTo>
                      <a:pt x="78" y="149"/>
                    </a:lnTo>
                    <a:lnTo>
                      <a:pt x="77" y="148"/>
                    </a:lnTo>
                    <a:lnTo>
                      <a:pt x="74" y="148"/>
                    </a:lnTo>
                    <a:lnTo>
                      <a:pt x="73" y="149"/>
                    </a:lnTo>
                    <a:lnTo>
                      <a:pt x="69" y="150"/>
                    </a:lnTo>
                    <a:lnTo>
                      <a:pt x="66" y="152"/>
                    </a:lnTo>
                    <a:lnTo>
                      <a:pt x="63" y="150"/>
                    </a:lnTo>
                    <a:lnTo>
                      <a:pt x="59" y="149"/>
                    </a:lnTo>
                    <a:lnTo>
                      <a:pt x="50" y="140"/>
                    </a:lnTo>
                    <a:lnTo>
                      <a:pt x="45" y="138"/>
                    </a:lnTo>
                    <a:lnTo>
                      <a:pt x="44" y="138"/>
                    </a:lnTo>
                    <a:lnTo>
                      <a:pt x="40" y="138"/>
                    </a:lnTo>
                    <a:lnTo>
                      <a:pt x="40" y="139"/>
                    </a:lnTo>
                    <a:lnTo>
                      <a:pt x="39" y="140"/>
                    </a:lnTo>
                    <a:lnTo>
                      <a:pt x="38" y="143"/>
                    </a:lnTo>
                    <a:lnTo>
                      <a:pt x="38" y="144"/>
                    </a:lnTo>
                    <a:lnTo>
                      <a:pt x="36" y="145"/>
                    </a:lnTo>
                    <a:lnTo>
                      <a:pt x="35" y="144"/>
                    </a:lnTo>
                    <a:lnTo>
                      <a:pt x="33" y="138"/>
                    </a:lnTo>
                    <a:lnTo>
                      <a:pt x="31" y="136"/>
                    </a:lnTo>
                    <a:lnTo>
                      <a:pt x="30" y="136"/>
                    </a:lnTo>
                    <a:lnTo>
                      <a:pt x="25" y="138"/>
                    </a:lnTo>
                    <a:lnTo>
                      <a:pt x="22" y="136"/>
                    </a:lnTo>
                    <a:lnTo>
                      <a:pt x="21" y="134"/>
                    </a:lnTo>
                    <a:lnTo>
                      <a:pt x="20" y="134"/>
                    </a:lnTo>
                    <a:lnTo>
                      <a:pt x="17" y="135"/>
                    </a:lnTo>
                    <a:lnTo>
                      <a:pt x="16" y="135"/>
                    </a:lnTo>
                    <a:lnTo>
                      <a:pt x="15" y="134"/>
                    </a:lnTo>
                    <a:lnTo>
                      <a:pt x="14" y="129"/>
                    </a:lnTo>
                    <a:lnTo>
                      <a:pt x="14" y="125"/>
                    </a:lnTo>
                    <a:lnTo>
                      <a:pt x="15" y="124"/>
                    </a:lnTo>
                    <a:lnTo>
                      <a:pt x="15" y="123"/>
                    </a:lnTo>
                    <a:lnTo>
                      <a:pt x="15" y="121"/>
                    </a:lnTo>
                    <a:lnTo>
                      <a:pt x="12" y="120"/>
                    </a:lnTo>
                    <a:lnTo>
                      <a:pt x="12" y="119"/>
                    </a:lnTo>
                    <a:lnTo>
                      <a:pt x="10" y="115"/>
                    </a:lnTo>
                    <a:lnTo>
                      <a:pt x="7" y="114"/>
                    </a:lnTo>
                    <a:lnTo>
                      <a:pt x="3" y="112"/>
                    </a:lnTo>
                    <a:lnTo>
                      <a:pt x="3"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6" name="Freeform 266">
                <a:extLst>
                  <a:ext uri="{FF2B5EF4-FFF2-40B4-BE49-F238E27FC236}">
                    <a16:creationId xmlns:a16="http://schemas.microsoft.com/office/drawing/2014/main" id="{9F5E9F41-21B1-4F75-AB1C-2E61B256F283}"/>
                  </a:ext>
                </a:extLst>
              </p:cNvPr>
              <p:cNvSpPr>
                <a:spLocks/>
              </p:cNvSpPr>
              <p:nvPr/>
            </p:nvSpPr>
            <p:spPr bwMode="auto">
              <a:xfrm>
                <a:off x="5780088" y="3625851"/>
                <a:ext cx="403225" cy="481013"/>
              </a:xfrm>
              <a:custGeom>
                <a:avLst/>
                <a:gdLst>
                  <a:gd name="T0" fmla="*/ 59 w 254"/>
                  <a:gd name="T1" fmla="*/ 9 h 303"/>
                  <a:gd name="T2" fmla="*/ 73 w 254"/>
                  <a:gd name="T3" fmla="*/ 15 h 303"/>
                  <a:gd name="T4" fmla="*/ 96 w 254"/>
                  <a:gd name="T5" fmla="*/ 22 h 303"/>
                  <a:gd name="T6" fmla="*/ 120 w 254"/>
                  <a:gd name="T7" fmla="*/ 34 h 303"/>
                  <a:gd name="T8" fmla="*/ 136 w 254"/>
                  <a:gd name="T9" fmla="*/ 29 h 303"/>
                  <a:gd name="T10" fmla="*/ 168 w 254"/>
                  <a:gd name="T11" fmla="*/ 34 h 303"/>
                  <a:gd name="T12" fmla="*/ 185 w 254"/>
                  <a:gd name="T13" fmla="*/ 45 h 303"/>
                  <a:gd name="T14" fmla="*/ 200 w 254"/>
                  <a:gd name="T15" fmla="*/ 56 h 303"/>
                  <a:gd name="T16" fmla="*/ 210 w 254"/>
                  <a:gd name="T17" fmla="*/ 64 h 303"/>
                  <a:gd name="T18" fmla="*/ 219 w 254"/>
                  <a:gd name="T19" fmla="*/ 81 h 303"/>
                  <a:gd name="T20" fmla="*/ 231 w 254"/>
                  <a:gd name="T21" fmla="*/ 93 h 303"/>
                  <a:gd name="T22" fmla="*/ 229 w 254"/>
                  <a:gd name="T23" fmla="*/ 107 h 303"/>
                  <a:gd name="T24" fmla="*/ 237 w 254"/>
                  <a:gd name="T25" fmla="*/ 122 h 303"/>
                  <a:gd name="T26" fmla="*/ 245 w 254"/>
                  <a:gd name="T27" fmla="*/ 142 h 303"/>
                  <a:gd name="T28" fmla="*/ 254 w 254"/>
                  <a:gd name="T29" fmla="*/ 168 h 303"/>
                  <a:gd name="T30" fmla="*/ 248 w 254"/>
                  <a:gd name="T31" fmla="*/ 179 h 303"/>
                  <a:gd name="T32" fmla="*/ 242 w 254"/>
                  <a:gd name="T33" fmla="*/ 195 h 303"/>
                  <a:gd name="T34" fmla="*/ 228 w 254"/>
                  <a:gd name="T35" fmla="*/ 211 h 303"/>
                  <a:gd name="T36" fmla="*/ 218 w 254"/>
                  <a:gd name="T37" fmla="*/ 228 h 303"/>
                  <a:gd name="T38" fmla="*/ 211 w 254"/>
                  <a:gd name="T39" fmla="*/ 250 h 303"/>
                  <a:gd name="T40" fmla="*/ 206 w 254"/>
                  <a:gd name="T41" fmla="*/ 259 h 303"/>
                  <a:gd name="T42" fmla="*/ 186 w 254"/>
                  <a:gd name="T43" fmla="*/ 261 h 303"/>
                  <a:gd name="T44" fmla="*/ 169 w 254"/>
                  <a:gd name="T45" fmla="*/ 263 h 303"/>
                  <a:gd name="T46" fmla="*/ 155 w 254"/>
                  <a:gd name="T47" fmla="*/ 265 h 303"/>
                  <a:gd name="T48" fmla="*/ 152 w 254"/>
                  <a:gd name="T49" fmla="*/ 278 h 303"/>
                  <a:gd name="T50" fmla="*/ 153 w 254"/>
                  <a:gd name="T51" fmla="*/ 296 h 303"/>
                  <a:gd name="T52" fmla="*/ 143 w 254"/>
                  <a:gd name="T53" fmla="*/ 301 h 303"/>
                  <a:gd name="T54" fmla="*/ 126 w 254"/>
                  <a:gd name="T55" fmla="*/ 302 h 303"/>
                  <a:gd name="T56" fmla="*/ 120 w 254"/>
                  <a:gd name="T57" fmla="*/ 298 h 303"/>
                  <a:gd name="T58" fmla="*/ 130 w 254"/>
                  <a:gd name="T59" fmla="*/ 296 h 303"/>
                  <a:gd name="T60" fmla="*/ 136 w 254"/>
                  <a:gd name="T61" fmla="*/ 283 h 303"/>
                  <a:gd name="T62" fmla="*/ 128 w 254"/>
                  <a:gd name="T63" fmla="*/ 282 h 303"/>
                  <a:gd name="T64" fmla="*/ 117 w 254"/>
                  <a:gd name="T65" fmla="*/ 278 h 303"/>
                  <a:gd name="T66" fmla="*/ 105 w 254"/>
                  <a:gd name="T67" fmla="*/ 274 h 303"/>
                  <a:gd name="T68" fmla="*/ 88 w 254"/>
                  <a:gd name="T69" fmla="*/ 275 h 303"/>
                  <a:gd name="T70" fmla="*/ 83 w 254"/>
                  <a:gd name="T71" fmla="*/ 263 h 303"/>
                  <a:gd name="T72" fmla="*/ 91 w 254"/>
                  <a:gd name="T73" fmla="*/ 246 h 303"/>
                  <a:gd name="T74" fmla="*/ 91 w 254"/>
                  <a:gd name="T75" fmla="*/ 231 h 303"/>
                  <a:gd name="T76" fmla="*/ 95 w 254"/>
                  <a:gd name="T77" fmla="*/ 216 h 303"/>
                  <a:gd name="T78" fmla="*/ 83 w 254"/>
                  <a:gd name="T79" fmla="*/ 217 h 303"/>
                  <a:gd name="T80" fmla="*/ 73 w 254"/>
                  <a:gd name="T81" fmla="*/ 217 h 303"/>
                  <a:gd name="T82" fmla="*/ 67 w 254"/>
                  <a:gd name="T83" fmla="*/ 211 h 303"/>
                  <a:gd name="T84" fmla="*/ 55 w 254"/>
                  <a:gd name="T85" fmla="*/ 203 h 303"/>
                  <a:gd name="T86" fmla="*/ 53 w 254"/>
                  <a:gd name="T87" fmla="*/ 189 h 303"/>
                  <a:gd name="T88" fmla="*/ 50 w 254"/>
                  <a:gd name="T89" fmla="*/ 176 h 303"/>
                  <a:gd name="T90" fmla="*/ 48 w 254"/>
                  <a:gd name="T91" fmla="*/ 166 h 303"/>
                  <a:gd name="T92" fmla="*/ 41 w 254"/>
                  <a:gd name="T93" fmla="*/ 154 h 303"/>
                  <a:gd name="T94" fmla="*/ 30 w 254"/>
                  <a:gd name="T95" fmla="*/ 152 h 303"/>
                  <a:gd name="T96" fmla="*/ 25 w 254"/>
                  <a:gd name="T97" fmla="*/ 146 h 303"/>
                  <a:gd name="T98" fmla="*/ 19 w 254"/>
                  <a:gd name="T99" fmla="*/ 132 h 303"/>
                  <a:gd name="T100" fmla="*/ 21 w 254"/>
                  <a:gd name="T101" fmla="*/ 118 h 303"/>
                  <a:gd name="T102" fmla="*/ 29 w 254"/>
                  <a:gd name="T103" fmla="*/ 104 h 303"/>
                  <a:gd name="T104" fmla="*/ 24 w 254"/>
                  <a:gd name="T105" fmla="*/ 93 h 303"/>
                  <a:gd name="T106" fmla="*/ 16 w 254"/>
                  <a:gd name="T107" fmla="*/ 88 h 303"/>
                  <a:gd name="T108" fmla="*/ 6 w 254"/>
                  <a:gd name="T109" fmla="*/ 80 h 303"/>
                  <a:gd name="T110" fmla="*/ 2 w 254"/>
                  <a:gd name="T111" fmla="*/ 70 h 303"/>
                  <a:gd name="T112" fmla="*/ 2 w 254"/>
                  <a:gd name="T113" fmla="*/ 56 h 303"/>
                  <a:gd name="T114" fmla="*/ 3 w 254"/>
                  <a:gd name="T115" fmla="*/ 43 h 303"/>
                  <a:gd name="T116" fmla="*/ 13 w 254"/>
                  <a:gd name="T117" fmla="*/ 34 h 303"/>
                  <a:gd name="T118" fmla="*/ 25 w 254"/>
                  <a:gd name="T119" fmla="*/ 27 h 303"/>
                  <a:gd name="T120" fmla="*/ 25 w 254"/>
                  <a:gd name="T121" fmla="*/ 13 h 303"/>
                  <a:gd name="T122" fmla="*/ 31 w 254"/>
                  <a:gd name="T123" fmla="*/ 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 h="303">
                    <a:moveTo>
                      <a:pt x="36" y="0"/>
                    </a:moveTo>
                    <a:lnTo>
                      <a:pt x="45" y="9"/>
                    </a:lnTo>
                    <a:lnTo>
                      <a:pt x="49" y="10"/>
                    </a:lnTo>
                    <a:lnTo>
                      <a:pt x="52" y="12"/>
                    </a:lnTo>
                    <a:lnTo>
                      <a:pt x="55" y="10"/>
                    </a:lnTo>
                    <a:lnTo>
                      <a:pt x="59" y="9"/>
                    </a:lnTo>
                    <a:lnTo>
                      <a:pt x="60" y="8"/>
                    </a:lnTo>
                    <a:lnTo>
                      <a:pt x="63" y="8"/>
                    </a:lnTo>
                    <a:lnTo>
                      <a:pt x="64" y="9"/>
                    </a:lnTo>
                    <a:lnTo>
                      <a:pt x="67" y="12"/>
                    </a:lnTo>
                    <a:lnTo>
                      <a:pt x="69" y="14"/>
                    </a:lnTo>
                    <a:lnTo>
                      <a:pt x="73" y="15"/>
                    </a:lnTo>
                    <a:lnTo>
                      <a:pt x="77" y="19"/>
                    </a:lnTo>
                    <a:lnTo>
                      <a:pt x="81" y="19"/>
                    </a:lnTo>
                    <a:lnTo>
                      <a:pt x="84" y="21"/>
                    </a:lnTo>
                    <a:lnTo>
                      <a:pt x="90" y="21"/>
                    </a:lnTo>
                    <a:lnTo>
                      <a:pt x="93" y="21"/>
                    </a:lnTo>
                    <a:lnTo>
                      <a:pt x="96" y="22"/>
                    </a:lnTo>
                    <a:lnTo>
                      <a:pt x="98" y="23"/>
                    </a:lnTo>
                    <a:lnTo>
                      <a:pt x="105" y="26"/>
                    </a:lnTo>
                    <a:lnTo>
                      <a:pt x="109" y="28"/>
                    </a:lnTo>
                    <a:lnTo>
                      <a:pt x="112" y="32"/>
                    </a:lnTo>
                    <a:lnTo>
                      <a:pt x="115" y="33"/>
                    </a:lnTo>
                    <a:lnTo>
                      <a:pt x="120" y="34"/>
                    </a:lnTo>
                    <a:lnTo>
                      <a:pt x="124" y="34"/>
                    </a:lnTo>
                    <a:lnTo>
                      <a:pt x="125" y="34"/>
                    </a:lnTo>
                    <a:lnTo>
                      <a:pt x="126" y="34"/>
                    </a:lnTo>
                    <a:lnTo>
                      <a:pt x="130" y="33"/>
                    </a:lnTo>
                    <a:lnTo>
                      <a:pt x="134" y="32"/>
                    </a:lnTo>
                    <a:lnTo>
                      <a:pt x="136" y="29"/>
                    </a:lnTo>
                    <a:lnTo>
                      <a:pt x="142" y="29"/>
                    </a:lnTo>
                    <a:lnTo>
                      <a:pt x="149" y="29"/>
                    </a:lnTo>
                    <a:lnTo>
                      <a:pt x="154" y="29"/>
                    </a:lnTo>
                    <a:lnTo>
                      <a:pt x="159" y="32"/>
                    </a:lnTo>
                    <a:lnTo>
                      <a:pt x="164" y="33"/>
                    </a:lnTo>
                    <a:lnTo>
                      <a:pt x="168" y="34"/>
                    </a:lnTo>
                    <a:lnTo>
                      <a:pt x="171" y="36"/>
                    </a:lnTo>
                    <a:lnTo>
                      <a:pt x="174" y="37"/>
                    </a:lnTo>
                    <a:lnTo>
                      <a:pt x="180" y="37"/>
                    </a:lnTo>
                    <a:lnTo>
                      <a:pt x="183" y="38"/>
                    </a:lnTo>
                    <a:lnTo>
                      <a:pt x="183" y="43"/>
                    </a:lnTo>
                    <a:lnTo>
                      <a:pt x="185" y="45"/>
                    </a:lnTo>
                    <a:lnTo>
                      <a:pt x="187" y="51"/>
                    </a:lnTo>
                    <a:lnTo>
                      <a:pt x="188" y="52"/>
                    </a:lnTo>
                    <a:lnTo>
                      <a:pt x="192" y="52"/>
                    </a:lnTo>
                    <a:lnTo>
                      <a:pt x="195" y="54"/>
                    </a:lnTo>
                    <a:lnTo>
                      <a:pt x="196" y="55"/>
                    </a:lnTo>
                    <a:lnTo>
                      <a:pt x="200" y="56"/>
                    </a:lnTo>
                    <a:lnTo>
                      <a:pt x="202" y="57"/>
                    </a:lnTo>
                    <a:lnTo>
                      <a:pt x="206" y="57"/>
                    </a:lnTo>
                    <a:lnTo>
                      <a:pt x="209" y="57"/>
                    </a:lnTo>
                    <a:lnTo>
                      <a:pt x="209" y="60"/>
                    </a:lnTo>
                    <a:lnTo>
                      <a:pt x="210" y="62"/>
                    </a:lnTo>
                    <a:lnTo>
                      <a:pt x="210" y="64"/>
                    </a:lnTo>
                    <a:lnTo>
                      <a:pt x="211" y="67"/>
                    </a:lnTo>
                    <a:lnTo>
                      <a:pt x="212" y="70"/>
                    </a:lnTo>
                    <a:lnTo>
                      <a:pt x="212" y="73"/>
                    </a:lnTo>
                    <a:lnTo>
                      <a:pt x="215" y="76"/>
                    </a:lnTo>
                    <a:lnTo>
                      <a:pt x="218" y="79"/>
                    </a:lnTo>
                    <a:lnTo>
                      <a:pt x="219" y="81"/>
                    </a:lnTo>
                    <a:lnTo>
                      <a:pt x="224" y="83"/>
                    </a:lnTo>
                    <a:lnTo>
                      <a:pt x="225" y="84"/>
                    </a:lnTo>
                    <a:lnTo>
                      <a:pt x="228" y="85"/>
                    </a:lnTo>
                    <a:lnTo>
                      <a:pt x="231" y="88"/>
                    </a:lnTo>
                    <a:lnTo>
                      <a:pt x="233" y="89"/>
                    </a:lnTo>
                    <a:lnTo>
                      <a:pt x="231" y="93"/>
                    </a:lnTo>
                    <a:lnTo>
                      <a:pt x="231" y="94"/>
                    </a:lnTo>
                    <a:lnTo>
                      <a:pt x="231" y="95"/>
                    </a:lnTo>
                    <a:lnTo>
                      <a:pt x="230" y="98"/>
                    </a:lnTo>
                    <a:lnTo>
                      <a:pt x="229" y="100"/>
                    </a:lnTo>
                    <a:lnTo>
                      <a:pt x="228" y="104"/>
                    </a:lnTo>
                    <a:lnTo>
                      <a:pt x="229" y="107"/>
                    </a:lnTo>
                    <a:lnTo>
                      <a:pt x="229" y="109"/>
                    </a:lnTo>
                    <a:lnTo>
                      <a:pt x="230" y="112"/>
                    </a:lnTo>
                    <a:lnTo>
                      <a:pt x="231" y="114"/>
                    </a:lnTo>
                    <a:lnTo>
                      <a:pt x="233" y="116"/>
                    </a:lnTo>
                    <a:lnTo>
                      <a:pt x="234" y="118"/>
                    </a:lnTo>
                    <a:lnTo>
                      <a:pt x="237" y="122"/>
                    </a:lnTo>
                    <a:lnTo>
                      <a:pt x="239" y="128"/>
                    </a:lnTo>
                    <a:lnTo>
                      <a:pt x="240" y="131"/>
                    </a:lnTo>
                    <a:lnTo>
                      <a:pt x="242" y="133"/>
                    </a:lnTo>
                    <a:lnTo>
                      <a:pt x="244" y="137"/>
                    </a:lnTo>
                    <a:lnTo>
                      <a:pt x="244" y="140"/>
                    </a:lnTo>
                    <a:lnTo>
                      <a:pt x="245" y="142"/>
                    </a:lnTo>
                    <a:lnTo>
                      <a:pt x="248" y="146"/>
                    </a:lnTo>
                    <a:lnTo>
                      <a:pt x="252" y="154"/>
                    </a:lnTo>
                    <a:lnTo>
                      <a:pt x="253" y="156"/>
                    </a:lnTo>
                    <a:lnTo>
                      <a:pt x="254" y="161"/>
                    </a:lnTo>
                    <a:lnTo>
                      <a:pt x="254" y="164"/>
                    </a:lnTo>
                    <a:lnTo>
                      <a:pt x="254" y="168"/>
                    </a:lnTo>
                    <a:lnTo>
                      <a:pt x="253" y="170"/>
                    </a:lnTo>
                    <a:lnTo>
                      <a:pt x="249" y="171"/>
                    </a:lnTo>
                    <a:lnTo>
                      <a:pt x="248" y="173"/>
                    </a:lnTo>
                    <a:lnTo>
                      <a:pt x="248" y="175"/>
                    </a:lnTo>
                    <a:lnTo>
                      <a:pt x="248" y="178"/>
                    </a:lnTo>
                    <a:lnTo>
                      <a:pt x="248" y="179"/>
                    </a:lnTo>
                    <a:lnTo>
                      <a:pt x="248" y="183"/>
                    </a:lnTo>
                    <a:lnTo>
                      <a:pt x="247" y="184"/>
                    </a:lnTo>
                    <a:lnTo>
                      <a:pt x="245" y="188"/>
                    </a:lnTo>
                    <a:lnTo>
                      <a:pt x="244" y="190"/>
                    </a:lnTo>
                    <a:lnTo>
                      <a:pt x="243" y="192"/>
                    </a:lnTo>
                    <a:lnTo>
                      <a:pt x="242" y="195"/>
                    </a:lnTo>
                    <a:lnTo>
                      <a:pt x="239" y="199"/>
                    </a:lnTo>
                    <a:lnTo>
                      <a:pt x="238" y="200"/>
                    </a:lnTo>
                    <a:lnTo>
                      <a:pt x="237" y="202"/>
                    </a:lnTo>
                    <a:lnTo>
                      <a:pt x="233" y="204"/>
                    </a:lnTo>
                    <a:lnTo>
                      <a:pt x="231" y="207"/>
                    </a:lnTo>
                    <a:lnTo>
                      <a:pt x="228" y="211"/>
                    </a:lnTo>
                    <a:lnTo>
                      <a:pt x="226" y="213"/>
                    </a:lnTo>
                    <a:lnTo>
                      <a:pt x="225" y="214"/>
                    </a:lnTo>
                    <a:lnTo>
                      <a:pt x="224" y="218"/>
                    </a:lnTo>
                    <a:lnTo>
                      <a:pt x="223" y="221"/>
                    </a:lnTo>
                    <a:lnTo>
                      <a:pt x="219" y="226"/>
                    </a:lnTo>
                    <a:lnTo>
                      <a:pt x="218" y="228"/>
                    </a:lnTo>
                    <a:lnTo>
                      <a:pt x="215" y="232"/>
                    </a:lnTo>
                    <a:lnTo>
                      <a:pt x="214" y="236"/>
                    </a:lnTo>
                    <a:lnTo>
                      <a:pt x="212" y="241"/>
                    </a:lnTo>
                    <a:lnTo>
                      <a:pt x="211" y="245"/>
                    </a:lnTo>
                    <a:lnTo>
                      <a:pt x="211" y="247"/>
                    </a:lnTo>
                    <a:lnTo>
                      <a:pt x="211" y="250"/>
                    </a:lnTo>
                    <a:lnTo>
                      <a:pt x="211" y="252"/>
                    </a:lnTo>
                    <a:lnTo>
                      <a:pt x="211" y="257"/>
                    </a:lnTo>
                    <a:lnTo>
                      <a:pt x="211" y="259"/>
                    </a:lnTo>
                    <a:lnTo>
                      <a:pt x="211" y="260"/>
                    </a:lnTo>
                    <a:lnTo>
                      <a:pt x="207" y="259"/>
                    </a:lnTo>
                    <a:lnTo>
                      <a:pt x="206" y="259"/>
                    </a:lnTo>
                    <a:lnTo>
                      <a:pt x="201" y="259"/>
                    </a:lnTo>
                    <a:lnTo>
                      <a:pt x="200" y="259"/>
                    </a:lnTo>
                    <a:lnTo>
                      <a:pt x="196" y="259"/>
                    </a:lnTo>
                    <a:lnTo>
                      <a:pt x="193" y="259"/>
                    </a:lnTo>
                    <a:lnTo>
                      <a:pt x="190" y="260"/>
                    </a:lnTo>
                    <a:lnTo>
                      <a:pt x="186" y="261"/>
                    </a:lnTo>
                    <a:lnTo>
                      <a:pt x="183" y="260"/>
                    </a:lnTo>
                    <a:lnTo>
                      <a:pt x="182" y="260"/>
                    </a:lnTo>
                    <a:lnTo>
                      <a:pt x="180" y="261"/>
                    </a:lnTo>
                    <a:lnTo>
                      <a:pt x="177" y="261"/>
                    </a:lnTo>
                    <a:lnTo>
                      <a:pt x="172" y="263"/>
                    </a:lnTo>
                    <a:lnTo>
                      <a:pt x="169" y="263"/>
                    </a:lnTo>
                    <a:lnTo>
                      <a:pt x="167" y="264"/>
                    </a:lnTo>
                    <a:lnTo>
                      <a:pt x="166" y="264"/>
                    </a:lnTo>
                    <a:lnTo>
                      <a:pt x="162" y="265"/>
                    </a:lnTo>
                    <a:lnTo>
                      <a:pt x="159" y="265"/>
                    </a:lnTo>
                    <a:lnTo>
                      <a:pt x="158" y="265"/>
                    </a:lnTo>
                    <a:lnTo>
                      <a:pt x="155" y="265"/>
                    </a:lnTo>
                    <a:lnTo>
                      <a:pt x="154" y="266"/>
                    </a:lnTo>
                    <a:lnTo>
                      <a:pt x="153" y="268"/>
                    </a:lnTo>
                    <a:lnTo>
                      <a:pt x="153" y="271"/>
                    </a:lnTo>
                    <a:lnTo>
                      <a:pt x="153" y="273"/>
                    </a:lnTo>
                    <a:lnTo>
                      <a:pt x="153" y="275"/>
                    </a:lnTo>
                    <a:lnTo>
                      <a:pt x="152" y="278"/>
                    </a:lnTo>
                    <a:lnTo>
                      <a:pt x="153" y="280"/>
                    </a:lnTo>
                    <a:lnTo>
                      <a:pt x="153" y="283"/>
                    </a:lnTo>
                    <a:lnTo>
                      <a:pt x="153" y="288"/>
                    </a:lnTo>
                    <a:lnTo>
                      <a:pt x="154" y="290"/>
                    </a:lnTo>
                    <a:lnTo>
                      <a:pt x="154" y="293"/>
                    </a:lnTo>
                    <a:lnTo>
                      <a:pt x="153" y="296"/>
                    </a:lnTo>
                    <a:lnTo>
                      <a:pt x="153" y="297"/>
                    </a:lnTo>
                    <a:lnTo>
                      <a:pt x="150" y="297"/>
                    </a:lnTo>
                    <a:lnTo>
                      <a:pt x="149" y="298"/>
                    </a:lnTo>
                    <a:lnTo>
                      <a:pt x="145" y="301"/>
                    </a:lnTo>
                    <a:lnTo>
                      <a:pt x="144" y="301"/>
                    </a:lnTo>
                    <a:lnTo>
                      <a:pt x="143" y="301"/>
                    </a:lnTo>
                    <a:lnTo>
                      <a:pt x="140" y="301"/>
                    </a:lnTo>
                    <a:lnTo>
                      <a:pt x="138" y="302"/>
                    </a:lnTo>
                    <a:lnTo>
                      <a:pt x="135" y="303"/>
                    </a:lnTo>
                    <a:lnTo>
                      <a:pt x="129" y="303"/>
                    </a:lnTo>
                    <a:lnTo>
                      <a:pt x="129" y="302"/>
                    </a:lnTo>
                    <a:lnTo>
                      <a:pt x="126" y="302"/>
                    </a:lnTo>
                    <a:lnTo>
                      <a:pt x="125" y="302"/>
                    </a:lnTo>
                    <a:lnTo>
                      <a:pt x="121" y="302"/>
                    </a:lnTo>
                    <a:lnTo>
                      <a:pt x="117" y="301"/>
                    </a:lnTo>
                    <a:lnTo>
                      <a:pt x="114" y="298"/>
                    </a:lnTo>
                    <a:lnTo>
                      <a:pt x="115" y="298"/>
                    </a:lnTo>
                    <a:lnTo>
                      <a:pt x="120" y="298"/>
                    </a:lnTo>
                    <a:lnTo>
                      <a:pt x="121" y="298"/>
                    </a:lnTo>
                    <a:lnTo>
                      <a:pt x="124" y="297"/>
                    </a:lnTo>
                    <a:lnTo>
                      <a:pt x="126" y="297"/>
                    </a:lnTo>
                    <a:lnTo>
                      <a:pt x="128" y="297"/>
                    </a:lnTo>
                    <a:lnTo>
                      <a:pt x="129" y="296"/>
                    </a:lnTo>
                    <a:lnTo>
                      <a:pt x="130" y="296"/>
                    </a:lnTo>
                    <a:lnTo>
                      <a:pt x="130" y="293"/>
                    </a:lnTo>
                    <a:lnTo>
                      <a:pt x="134" y="293"/>
                    </a:lnTo>
                    <a:lnTo>
                      <a:pt x="136" y="290"/>
                    </a:lnTo>
                    <a:lnTo>
                      <a:pt x="138" y="288"/>
                    </a:lnTo>
                    <a:lnTo>
                      <a:pt x="138" y="287"/>
                    </a:lnTo>
                    <a:lnTo>
                      <a:pt x="136" y="283"/>
                    </a:lnTo>
                    <a:lnTo>
                      <a:pt x="135" y="283"/>
                    </a:lnTo>
                    <a:lnTo>
                      <a:pt x="134" y="283"/>
                    </a:lnTo>
                    <a:lnTo>
                      <a:pt x="133" y="282"/>
                    </a:lnTo>
                    <a:lnTo>
                      <a:pt x="130" y="282"/>
                    </a:lnTo>
                    <a:lnTo>
                      <a:pt x="129" y="282"/>
                    </a:lnTo>
                    <a:lnTo>
                      <a:pt x="128" y="282"/>
                    </a:lnTo>
                    <a:lnTo>
                      <a:pt x="126" y="282"/>
                    </a:lnTo>
                    <a:lnTo>
                      <a:pt x="125" y="280"/>
                    </a:lnTo>
                    <a:lnTo>
                      <a:pt x="124" y="279"/>
                    </a:lnTo>
                    <a:lnTo>
                      <a:pt x="121" y="279"/>
                    </a:lnTo>
                    <a:lnTo>
                      <a:pt x="119" y="278"/>
                    </a:lnTo>
                    <a:lnTo>
                      <a:pt x="117" y="278"/>
                    </a:lnTo>
                    <a:lnTo>
                      <a:pt x="112" y="277"/>
                    </a:lnTo>
                    <a:lnTo>
                      <a:pt x="111" y="275"/>
                    </a:lnTo>
                    <a:lnTo>
                      <a:pt x="109" y="275"/>
                    </a:lnTo>
                    <a:lnTo>
                      <a:pt x="107" y="275"/>
                    </a:lnTo>
                    <a:lnTo>
                      <a:pt x="106" y="274"/>
                    </a:lnTo>
                    <a:lnTo>
                      <a:pt x="105" y="274"/>
                    </a:lnTo>
                    <a:lnTo>
                      <a:pt x="100" y="274"/>
                    </a:lnTo>
                    <a:lnTo>
                      <a:pt x="96" y="275"/>
                    </a:lnTo>
                    <a:lnTo>
                      <a:pt x="93" y="275"/>
                    </a:lnTo>
                    <a:lnTo>
                      <a:pt x="91" y="275"/>
                    </a:lnTo>
                    <a:lnTo>
                      <a:pt x="90" y="275"/>
                    </a:lnTo>
                    <a:lnTo>
                      <a:pt x="88" y="275"/>
                    </a:lnTo>
                    <a:lnTo>
                      <a:pt x="86" y="275"/>
                    </a:lnTo>
                    <a:lnTo>
                      <a:pt x="86" y="268"/>
                    </a:lnTo>
                    <a:lnTo>
                      <a:pt x="84" y="266"/>
                    </a:lnTo>
                    <a:lnTo>
                      <a:pt x="83" y="265"/>
                    </a:lnTo>
                    <a:lnTo>
                      <a:pt x="83" y="264"/>
                    </a:lnTo>
                    <a:lnTo>
                      <a:pt x="83" y="263"/>
                    </a:lnTo>
                    <a:lnTo>
                      <a:pt x="88" y="260"/>
                    </a:lnTo>
                    <a:lnTo>
                      <a:pt x="88" y="259"/>
                    </a:lnTo>
                    <a:lnTo>
                      <a:pt x="90" y="255"/>
                    </a:lnTo>
                    <a:lnTo>
                      <a:pt x="90" y="251"/>
                    </a:lnTo>
                    <a:lnTo>
                      <a:pt x="90" y="249"/>
                    </a:lnTo>
                    <a:lnTo>
                      <a:pt x="91" y="246"/>
                    </a:lnTo>
                    <a:lnTo>
                      <a:pt x="92" y="242"/>
                    </a:lnTo>
                    <a:lnTo>
                      <a:pt x="92" y="238"/>
                    </a:lnTo>
                    <a:lnTo>
                      <a:pt x="92" y="236"/>
                    </a:lnTo>
                    <a:lnTo>
                      <a:pt x="92" y="235"/>
                    </a:lnTo>
                    <a:lnTo>
                      <a:pt x="91" y="232"/>
                    </a:lnTo>
                    <a:lnTo>
                      <a:pt x="91" y="231"/>
                    </a:lnTo>
                    <a:lnTo>
                      <a:pt x="91" y="228"/>
                    </a:lnTo>
                    <a:lnTo>
                      <a:pt x="91" y="223"/>
                    </a:lnTo>
                    <a:lnTo>
                      <a:pt x="91" y="222"/>
                    </a:lnTo>
                    <a:lnTo>
                      <a:pt x="92" y="221"/>
                    </a:lnTo>
                    <a:lnTo>
                      <a:pt x="95" y="217"/>
                    </a:lnTo>
                    <a:lnTo>
                      <a:pt x="95" y="216"/>
                    </a:lnTo>
                    <a:lnTo>
                      <a:pt x="93" y="214"/>
                    </a:lnTo>
                    <a:lnTo>
                      <a:pt x="91" y="216"/>
                    </a:lnTo>
                    <a:lnTo>
                      <a:pt x="90" y="216"/>
                    </a:lnTo>
                    <a:lnTo>
                      <a:pt x="88" y="216"/>
                    </a:lnTo>
                    <a:lnTo>
                      <a:pt x="84" y="218"/>
                    </a:lnTo>
                    <a:lnTo>
                      <a:pt x="83" y="217"/>
                    </a:lnTo>
                    <a:lnTo>
                      <a:pt x="82" y="216"/>
                    </a:lnTo>
                    <a:lnTo>
                      <a:pt x="78" y="216"/>
                    </a:lnTo>
                    <a:lnTo>
                      <a:pt x="76" y="217"/>
                    </a:lnTo>
                    <a:lnTo>
                      <a:pt x="74" y="218"/>
                    </a:lnTo>
                    <a:lnTo>
                      <a:pt x="73" y="218"/>
                    </a:lnTo>
                    <a:lnTo>
                      <a:pt x="73" y="217"/>
                    </a:lnTo>
                    <a:lnTo>
                      <a:pt x="69" y="218"/>
                    </a:lnTo>
                    <a:lnTo>
                      <a:pt x="67" y="218"/>
                    </a:lnTo>
                    <a:lnTo>
                      <a:pt x="67" y="217"/>
                    </a:lnTo>
                    <a:lnTo>
                      <a:pt x="67" y="216"/>
                    </a:lnTo>
                    <a:lnTo>
                      <a:pt x="67" y="213"/>
                    </a:lnTo>
                    <a:lnTo>
                      <a:pt x="67" y="211"/>
                    </a:lnTo>
                    <a:lnTo>
                      <a:pt x="65" y="211"/>
                    </a:lnTo>
                    <a:lnTo>
                      <a:pt x="63" y="212"/>
                    </a:lnTo>
                    <a:lnTo>
                      <a:pt x="60" y="212"/>
                    </a:lnTo>
                    <a:lnTo>
                      <a:pt x="58" y="211"/>
                    </a:lnTo>
                    <a:lnTo>
                      <a:pt x="55" y="206"/>
                    </a:lnTo>
                    <a:lnTo>
                      <a:pt x="55" y="203"/>
                    </a:lnTo>
                    <a:lnTo>
                      <a:pt x="55" y="199"/>
                    </a:lnTo>
                    <a:lnTo>
                      <a:pt x="55" y="197"/>
                    </a:lnTo>
                    <a:lnTo>
                      <a:pt x="54" y="193"/>
                    </a:lnTo>
                    <a:lnTo>
                      <a:pt x="54" y="192"/>
                    </a:lnTo>
                    <a:lnTo>
                      <a:pt x="53" y="190"/>
                    </a:lnTo>
                    <a:lnTo>
                      <a:pt x="53" y="189"/>
                    </a:lnTo>
                    <a:lnTo>
                      <a:pt x="53" y="187"/>
                    </a:lnTo>
                    <a:lnTo>
                      <a:pt x="52" y="183"/>
                    </a:lnTo>
                    <a:lnTo>
                      <a:pt x="53" y="181"/>
                    </a:lnTo>
                    <a:lnTo>
                      <a:pt x="53" y="178"/>
                    </a:lnTo>
                    <a:lnTo>
                      <a:pt x="52" y="178"/>
                    </a:lnTo>
                    <a:lnTo>
                      <a:pt x="50" y="176"/>
                    </a:lnTo>
                    <a:lnTo>
                      <a:pt x="49" y="175"/>
                    </a:lnTo>
                    <a:lnTo>
                      <a:pt x="48" y="174"/>
                    </a:lnTo>
                    <a:lnTo>
                      <a:pt x="48" y="173"/>
                    </a:lnTo>
                    <a:lnTo>
                      <a:pt x="48" y="171"/>
                    </a:lnTo>
                    <a:lnTo>
                      <a:pt x="48" y="169"/>
                    </a:lnTo>
                    <a:lnTo>
                      <a:pt x="48" y="166"/>
                    </a:lnTo>
                    <a:lnTo>
                      <a:pt x="46" y="164"/>
                    </a:lnTo>
                    <a:lnTo>
                      <a:pt x="45" y="162"/>
                    </a:lnTo>
                    <a:lnTo>
                      <a:pt x="45" y="161"/>
                    </a:lnTo>
                    <a:lnTo>
                      <a:pt x="45" y="159"/>
                    </a:lnTo>
                    <a:lnTo>
                      <a:pt x="41" y="155"/>
                    </a:lnTo>
                    <a:lnTo>
                      <a:pt x="41" y="154"/>
                    </a:lnTo>
                    <a:lnTo>
                      <a:pt x="38" y="156"/>
                    </a:lnTo>
                    <a:lnTo>
                      <a:pt x="36" y="155"/>
                    </a:lnTo>
                    <a:lnTo>
                      <a:pt x="36" y="154"/>
                    </a:lnTo>
                    <a:lnTo>
                      <a:pt x="34" y="154"/>
                    </a:lnTo>
                    <a:lnTo>
                      <a:pt x="33" y="152"/>
                    </a:lnTo>
                    <a:lnTo>
                      <a:pt x="30" y="152"/>
                    </a:lnTo>
                    <a:lnTo>
                      <a:pt x="29" y="154"/>
                    </a:lnTo>
                    <a:lnTo>
                      <a:pt x="26" y="154"/>
                    </a:lnTo>
                    <a:lnTo>
                      <a:pt x="25" y="154"/>
                    </a:lnTo>
                    <a:lnTo>
                      <a:pt x="25" y="152"/>
                    </a:lnTo>
                    <a:lnTo>
                      <a:pt x="25" y="149"/>
                    </a:lnTo>
                    <a:lnTo>
                      <a:pt x="25" y="146"/>
                    </a:lnTo>
                    <a:lnTo>
                      <a:pt x="25" y="143"/>
                    </a:lnTo>
                    <a:lnTo>
                      <a:pt x="24" y="140"/>
                    </a:lnTo>
                    <a:lnTo>
                      <a:pt x="22" y="137"/>
                    </a:lnTo>
                    <a:lnTo>
                      <a:pt x="21" y="136"/>
                    </a:lnTo>
                    <a:lnTo>
                      <a:pt x="20" y="136"/>
                    </a:lnTo>
                    <a:lnTo>
                      <a:pt x="19" y="132"/>
                    </a:lnTo>
                    <a:lnTo>
                      <a:pt x="20" y="131"/>
                    </a:lnTo>
                    <a:lnTo>
                      <a:pt x="20" y="128"/>
                    </a:lnTo>
                    <a:lnTo>
                      <a:pt x="21" y="126"/>
                    </a:lnTo>
                    <a:lnTo>
                      <a:pt x="21" y="123"/>
                    </a:lnTo>
                    <a:lnTo>
                      <a:pt x="21" y="122"/>
                    </a:lnTo>
                    <a:lnTo>
                      <a:pt x="21" y="118"/>
                    </a:lnTo>
                    <a:lnTo>
                      <a:pt x="22" y="117"/>
                    </a:lnTo>
                    <a:lnTo>
                      <a:pt x="24" y="116"/>
                    </a:lnTo>
                    <a:lnTo>
                      <a:pt x="24" y="112"/>
                    </a:lnTo>
                    <a:lnTo>
                      <a:pt x="24" y="111"/>
                    </a:lnTo>
                    <a:lnTo>
                      <a:pt x="26" y="107"/>
                    </a:lnTo>
                    <a:lnTo>
                      <a:pt x="29" y="104"/>
                    </a:lnTo>
                    <a:lnTo>
                      <a:pt x="25" y="103"/>
                    </a:lnTo>
                    <a:lnTo>
                      <a:pt x="26" y="102"/>
                    </a:lnTo>
                    <a:lnTo>
                      <a:pt x="25" y="98"/>
                    </a:lnTo>
                    <a:lnTo>
                      <a:pt x="25" y="97"/>
                    </a:lnTo>
                    <a:lnTo>
                      <a:pt x="25" y="95"/>
                    </a:lnTo>
                    <a:lnTo>
                      <a:pt x="24" y="93"/>
                    </a:lnTo>
                    <a:lnTo>
                      <a:pt x="24" y="92"/>
                    </a:lnTo>
                    <a:lnTo>
                      <a:pt x="22" y="89"/>
                    </a:lnTo>
                    <a:lnTo>
                      <a:pt x="20" y="93"/>
                    </a:lnTo>
                    <a:lnTo>
                      <a:pt x="19" y="93"/>
                    </a:lnTo>
                    <a:lnTo>
                      <a:pt x="17" y="92"/>
                    </a:lnTo>
                    <a:lnTo>
                      <a:pt x="16" y="88"/>
                    </a:lnTo>
                    <a:lnTo>
                      <a:pt x="15" y="86"/>
                    </a:lnTo>
                    <a:lnTo>
                      <a:pt x="11" y="85"/>
                    </a:lnTo>
                    <a:lnTo>
                      <a:pt x="10" y="84"/>
                    </a:lnTo>
                    <a:lnTo>
                      <a:pt x="8" y="83"/>
                    </a:lnTo>
                    <a:lnTo>
                      <a:pt x="7" y="81"/>
                    </a:lnTo>
                    <a:lnTo>
                      <a:pt x="6" y="80"/>
                    </a:lnTo>
                    <a:lnTo>
                      <a:pt x="6" y="79"/>
                    </a:lnTo>
                    <a:lnTo>
                      <a:pt x="6" y="78"/>
                    </a:lnTo>
                    <a:lnTo>
                      <a:pt x="6" y="74"/>
                    </a:lnTo>
                    <a:lnTo>
                      <a:pt x="5" y="73"/>
                    </a:lnTo>
                    <a:lnTo>
                      <a:pt x="3" y="70"/>
                    </a:lnTo>
                    <a:lnTo>
                      <a:pt x="2" y="70"/>
                    </a:lnTo>
                    <a:lnTo>
                      <a:pt x="1" y="67"/>
                    </a:lnTo>
                    <a:lnTo>
                      <a:pt x="0" y="66"/>
                    </a:lnTo>
                    <a:lnTo>
                      <a:pt x="0" y="62"/>
                    </a:lnTo>
                    <a:lnTo>
                      <a:pt x="0" y="60"/>
                    </a:lnTo>
                    <a:lnTo>
                      <a:pt x="0" y="57"/>
                    </a:lnTo>
                    <a:lnTo>
                      <a:pt x="2" y="56"/>
                    </a:lnTo>
                    <a:lnTo>
                      <a:pt x="5" y="55"/>
                    </a:lnTo>
                    <a:lnTo>
                      <a:pt x="7" y="54"/>
                    </a:lnTo>
                    <a:lnTo>
                      <a:pt x="7" y="52"/>
                    </a:lnTo>
                    <a:lnTo>
                      <a:pt x="5" y="50"/>
                    </a:lnTo>
                    <a:lnTo>
                      <a:pt x="5" y="47"/>
                    </a:lnTo>
                    <a:lnTo>
                      <a:pt x="3" y="43"/>
                    </a:lnTo>
                    <a:lnTo>
                      <a:pt x="5" y="41"/>
                    </a:lnTo>
                    <a:lnTo>
                      <a:pt x="6" y="40"/>
                    </a:lnTo>
                    <a:lnTo>
                      <a:pt x="7" y="38"/>
                    </a:lnTo>
                    <a:lnTo>
                      <a:pt x="8" y="37"/>
                    </a:lnTo>
                    <a:lnTo>
                      <a:pt x="10" y="34"/>
                    </a:lnTo>
                    <a:lnTo>
                      <a:pt x="13" y="34"/>
                    </a:lnTo>
                    <a:lnTo>
                      <a:pt x="17" y="33"/>
                    </a:lnTo>
                    <a:lnTo>
                      <a:pt x="19" y="33"/>
                    </a:lnTo>
                    <a:lnTo>
                      <a:pt x="20" y="32"/>
                    </a:lnTo>
                    <a:lnTo>
                      <a:pt x="24" y="29"/>
                    </a:lnTo>
                    <a:lnTo>
                      <a:pt x="25" y="28"/>
                    </a:lnTo>
                    <a:lnTo>
                      <a:pt x="25" y="27"/>
                    </a:lnTo>
                    <a:lnTo>
                      <a:pt x="25" y="24"/>
                    </a:lnTo>
                    <a:lnTo>
                      <a:pt x="24" y="23"/>
                    </a:lnTo>
                    <a:lnTo>
                      <a:pt x="22" y="21"/>
                    </a:lnTo>
                    <a:lnTo>
                      <a:pt x="22" y="18"/>
                    </a:lnTo>
                    <a:lnTo>
                      <a:pt x="24" y="15"/>
                    </a:lnTo>
                    <a:lnTo>
                      <a:pt x="25" y="13"/>
                    </a:lnTo>
                    <a:lnTo>
                      <a:pt x="25" y="12"/>
                    </a:lnTo>
                    <a:lnTo>
                      <a:pt x="26" y="12"/>
                    </a:lnTo>
                    <a:lnTo>
                      <a:pt x="29" y="10"/>
                    </a:lnTo>
                    <a:lnTo>
                      <a:pt x="29" y="9"/>
                    </a:lnTo>
                    <a:lnTo>
                      <a:pt x="30" y="8"/>
                    </a:lnTo>
                    <a:lnTo>
                      <a:pt x="31" y="7"/>
                    </a:lnTo>
                    <a:lnTo>
                      <a:pt x="36" y="2"/>
                    </a:lnTo>
                    <a:lnTo>
                      <a:pt x="3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7" name="Freeform 267">
                <a:extLst>
                  <a:ext uri="{FF2B5EF4-FFF2-40B4-BE49-F238E27FC236}">
                    <a16:creationId xmlns:a16="http://schemas.microsoft.com/office/drawing/2014/main" id="{B51A9070-31D8-4F59-AD1C-44052236B1DE}"/>
                  </a:ext>
                </a:extLst>
              </p:cNvPr>
              <p:cNvSpPr>
                <a:spLocks/>
              </p:cNvSpPr>
              <p:nvPr/>
            </p:nvSpPr>
            <p:spPr bwMode="auto">
              <a:xfrm>
                <a:off x="5519738" y="3581401"/>
                <a:ext cx="411162" cy="577850"/>
              </a:xfrm>
              <a:custGeom>
                <a:avLst/>
                <a:gdLst>
                  <a:gd name="T0" fmla="*/ 254 w 259"/>
                  <a:gd name="T1" fmla="*/ 279 h 364"/>
                  <a:gd name="T2" fmla="*/ 255 w 259"/>
                  <a:gd name="T3" fmla="*/ 251 h 364"/>
                  <a:gd name="T4" fmla="*/ 247 w 259"/>
                  <a:gd name="T5" fmla="*/ 245 h 364"/>
                  <a:gd name="T6" fmla="*/ 231 w 259"/>
                  <a:gd name="T7" fmla="*/ 244 h 364"/>
                  <a:gd name="T8" fmla="*/ 219 w 259"/>
                  <a:gd name="T9" fmla="*/ 225 h 364"/>
                  <a:gd name="T10" fmla="*/ 214 w 259"/>
                  <a:gd name="T11" fmla="*/ 204 h 364"/>
                  <a:gd name="T12" fmla="*/ 209 w 259"/>
                  <a:gd name="T13" fmla="*/ 187 h 364"/>
                  <a:gd name="T14" fmla="*/ 190 w 259"/>
                  <a:gd name="T15" fmla="*/ 182 h 364"/>
                  <a:gd name="T16" fmla="*/ 183 w 259"/>
                  <a:gd name="T17" fmla="*/ 160 h 364"/>
                  <a:gd name="T18" fmla="*/ 188 w 259"/>
                  <a:gd name="T19" fmla="*/ 139 h 364"/>
                  <a:gd name="T20" fmla="*/ 186 w 259"/>
                  <a:gd name="T21" fmla="*/ 117 h 364"/>
                  <a:gd name="T22" fmla="*/ 170 w 259"/>
                  <a:gd name="T23" fmla="*/ 108 h 364"/>
                  <a:gd name="T24" fmla="*/ 164 w 259"/>
                  <a:gd name="T25" fmla="*/ 88 h 364"/>
                  <a:gd name="T26" fmla="*/ 170 w 259"/>
                  <a:gd name="T27" fmla="*/ 68 h 364"/>
                  <a:gd name="T28" fmla="*/ 189 w 259"/>
                  <a:gd name="T29" fmla="*/ 55 h 364"/>
                  <a:gd name="T30" fmla="*/ 193 w 259"/>
                  <a:gd name="T31" fmla="*/ 37 h 364"/>
                  <a:gd name="T32" fmla="*/ 189 w 259"/>
                  <a:gd name="T33" fmla="*/ 28 h 364"/>
                  <a:gd name="T34" fmla="*/ 171 w 259"/>
                  <a:gd name="T35" fmla="*/ 22 h 364"/>
                  <a:gd name="T36" fmla="*/ 162 w 259"/>
                  <a:gd name="T37" fmla="*/ 8 h 364"/>
                  <a:gd name="T38" fmla="*/ 145 w 259"/>
                  <a:gd name="T39" fmla="*/ 5 h 364"/>
                  <a:gd name="T40" fmla="*/ 131 w 259"/>
                  <a:gd name="T41" fmla="*/ 19 h 364"/>
                  <a:gd name="T42" fmla="*/ 108 w 259"/>
                  <a:gd name="T43" fmla="*/ 32 h 364"/>
                  <a:gd name="T44" fmla="*/ 98 w 259"/>
                  <a:gd name="T45" fmla="*/ 56 h 364"/>
                  <a:gd name="T46" fmla="*/ 99 w 259"/>
                  <a:gd name="T47" fmla="*/ 78 h 364"/>
                  <a:gd name="T48" fmla="*/ 94 w 259"/>
                  <a:gd name="T49" fmla="*/ 99 h 364"/>
                  <a:gd name="T50" fmla="*/ 101 w 259"/>
                  <a:gd name="T51" fmla="*/ 108 h 364"/>
                  <a:gd name="T52" fmla="*/ 96 w 259"/>
                  <a:gd name="T53" fmla="*/ 121 h 364"/>
                  <a:gd name="T54" fmla="*/ 85 w 259"/>
                  <a:gd name="T55" fmla="*/ 132 h 364"/>
                  <a:gd name="T56" fmla="*/ 66 w 259"/>
                  <a:gd name="T57" fmla="*/ 112 h 364"/>
                  <a:gd name="T58" fmla="*/ 61 w 259"/>
                  <a:gd name="T59" fmla="*/ 127 h 364"/>
                  <a:gd name="T60" fmla="*/ 55 w 259"/>
                  <a:gd name="T61" fmla="*/ 154 h 364"/>
                  <a:gd name="T62" fmla="*/ 56 w 259"/>
                  <a:gd name="T63" fmla="*/ 171 h 364"/>
                  <a:gd name="T64" fmla="*/ 48 w 259"/>
                  <a:gd name="T65" fmla="*/ 184 h 364"/>
                  <a:gd name="T66" fmla="*/ 33 w 259"/>
                  <a:gd name="T67" fmla="*/ 196 h 364"/>
                  <a:gd name="T68" fmla="*/ 24 w 259"/>
                  <a:gd name="T69" fmla="*/ 213 h 364"/>
                  <a:gd name="T70" fmla="*/ 19 w 259"/>
                  <a:gd name="T71" fmla="*/ 228 h 364"/>
                  <a:gd name="T72" fmla="*/ 5 w 259"/>
                  <a:gd name="T73" fmla="*/ 240 h 364"/>
                  <a:gd name="T74" fmla="*/ 3 w 259"/>
                  <a:gd name="T75" fmla="*/ 258 h 364"/>
                  <a:gd name="T76" fmla="*/ 11 w 259"/>
                  <a:gd name="T77" fmla="*/ 264 h 364"/>
                  <a:gd name="T78" fmla="*/ 34 w 259"/>
                  <a:gd name="T79" fmla="*/ 256 h 364"/>
                  <a:gd name="T80" fmla="*/ 51 w 259"/>
                  <a:gd name="T81" fmla="*/ 255 h 364"/>
                  <a:gd name="T82" fmla="*/ 70 w 259"/>
                  <a:gd name="T83" fmla="*/ 270 h 364"/>
                  <a:gd name="T84" fmla="*/ 86 w 259"/>
                  <a:gd name="T85" fmla="*/ 259 h 364"/>
                  <a:gd name="T86" fmla="*/ 107 w 259"/>
                  <a:gd name="T87" fmla="*/ 261 h 364"/>
                  <a:gd name="T88" fmla="*/ 108 w 259"/>
                  <a:gd name="T89" fmla="*/ 278 h 364"/>
                  <a:gd name="T90" fmla="*/ 118 w 259"/>
                  <a:gd name="T91" fmla="*/ 291 h 364"/>
                  <a:gd name="T92" fmla="*/ 110 w 259"/>
                  <a:gd name="T93" fmla="*/ 313 h 364"/>
                  <a:gd name="T94" fmla="*/ 124 w 259"/>
                  <a:gd name="T95" fmla="*/ 311 h 364"/>
                  <a:gd name="T96" fmla="*/ 129 w 259"/>
                  <a:gd name="T97" fmla="*/ 303 h 364"/>
                  <a:gd name="T98" fmla="*/ 145 w 259"/>
                  <a:gd name="T99" fmla="*/ 294 h 364"/>
                  <a:gd name="T100" fmla="*/ 160 w 259"/>
                  <a:gd name="T101" fmla="*/ 301 h 364"/>
                  <a:gd name="T102" fmla="*/ 174 w 259"/>
                  <a:gd name="T103" fmla="*/ 294 h 364"/>
                  <a:gd name="T104" fmla="*/ 184 w 259"/>
                  <a:gd name="T105" fmla="*/ 315 h 364"/>
                  <a:gd name="T106" fmla="*/ 184 w 259"/>
                  <a:gd name="T107" fmla="*/ 334 h 364"/>
                  <a:gd name="T108" fmla="*/ 184 w 259"/>
                  <a:gd name="T109" fmla="*/ 353 h 364"/>
                  <a:gd name="T110" fmla="*/ 190 w 259"/>
                  <a:gd name="T111" fmla="*/ 355 h 364"/>
                  <a:gd name="T112" fmla="*/ 198 w 259"/>
                  <a:gd name="T113" fmla="*/ 364 h 364"/>
                  <a:gd name="T114" fmla="*/ 219 w 259"/>
                  <a:gd name="T115" fmla="*/ 355 h 364"/>
                  <a:gd name="T116" fmla="*/ 241 w 259"/>
                  <a:gd name="T117" fmla="*/ 354 h 364"/>
                  <a:gd name="T118" fmla="*/ 240 w 259"/>
                  <a:gd name="T119" fmla="*/ 330 h 364"/>
                  <a:gd name="T120" fmla="*/ 231 w 259"/>
                  <a:gd name="T121" fmla="*/ 313 h 364"/>
                  <a:gd name="T122" fmla="*/ 247 w 259"/>
                  <a:gd name="T123" fmla="*/ 3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 h="364">
                    <a:moveTo>
                      <a:pt x="250" y="303"/>
                    </a:moveTo>
                    <a:lnTo>
                      <a:pt x="250" y="296"/>
                    </a:lnTo>
                    <a:lnTo>
                      <a:pt x="248" y="294"/>
                    </a:lnTo>
                    <a:lnTo>
                      <a:pt x="247" y="293"/>
                    </a:lnTo>
                    <a:lnTo>
                      <a:pt x="247" y="292"/>
                    </a:lnTo>
                    <a:lnTo>
                      <a:pt x="247" y="291"/>
                    </a:lnTo>
                    <a:lnTo>
                      <a:pt x="252" y="288"/>
                    </a:lnTo>
                    <a:lnTo>
                      <a:pt x="252" y="287"/>
                    </a:lnTo>
                    <a:lnTo>
                      <a:pt x="254" y="283"/>
                    </a:lnTo>
                    <a:lnTo>
                      <a:pt x="254" y="279"/>
                    </a:lnTo>
                    <a:lnTo>
                      <a:pt x="254" y="277"/>
                    </a:lnTo>
                    <a:lnTo>
                      <a:pt x="255" y="274"/>
                    </a:lnTo>
                    <a:lnTo>
                      <a:pt x="256" y="270"/>
                    </a:lnTo>
                    <a:lnTo>
                      <a:pt x="256" y="266"/>
                    </a:lnTo>
                    <a:lnTo>
                      <a:pt x="256" y="264"/>
                    </a:lnTo>
                    <a:lnTo>
                      <a:pt x="256" y="263"/>
                    </a:lnTo>
                    <a:lnTo>
                      <a:pt x="255" y="260"/>
                    </a:lnTo>
                    <a:lnTo>
                      <a:pt x="255" y="259"/>
                    </a:lnTo>
                    <a:lnTo>
                      <a:pt x="255" y="256"/>
                    </a:lnTo>
                    <a:lnTo>
                      <a:pt x="255" y="251"/>
                    </a:lnTo>
                    <a:lnTo>
                      <a:pt x="255" y="250"/>
                    </a:lnTo>
                    <a:lnTo>
                      <a:pt x="256" y="249"/>
                    </a:lnTo>
                    <a:lnTo>
                      <a:pt x="259" y="245"/>
                    </a:lnTo>
                    <a:lnTo>
                      <a:pt x="259" y="244"/>
                    </a:lnTo>
                    <a:lnTo>
                      <a:pt x="257" y="242"/>
                    </a:lnTo>
                    <a:lnTo>
                      <a:pt x="255" y="244"/>
                    </a:lnTo>
                    <a:lnTo>
                      <a:pt x="254" y="244"/>
                    </a:lnTo>
                    <a:lnTo>
                      <a:pt x="252" y="244"/>
                    </a:lnTo>
                    <a:lnTo>
                      <a:pt x="248" y="246"/>
                    </a:lnTo>
                    <a:lnTo>
                      <a:pt x="247" y="245"/>
                    </a:lnTo>
                    <a:lnTo>
                      <a:pt x="246" y="244"/>
                    </a:lnTo>
                    <a:lnTo>
                      <a:pt x="242" y="244"/>
                    </a:lnTo>
                    <a:lnTo>
                      <a:pt x="240" y="245"/>
                    </a:lnTo>
                    <a:lnTo>
                      <a:pt x="238" y="246"/>
                    </a:lnTo>
                    <a:lnTo>
                      <a:pt x="237" y="246"/>
                    </a:lnTo>
                    <a:lnTo>
                      <a:pt x="237" y="245"/>
                    </a:lnTo>
                    <a:lnTo>
                      <a:pt x="233" y="246"/>
                    </a:lnTo>
                    <a:lnTo>
                      <a:pt x="231" y="246"/>
                    </a:lnTo>
                    <a:lnTo>
                      <a:pt x="231" y="245"/>
                    </a:lnTo>
                    <a:lnTo>
                      <a:pt x="231" y="244"/>
                    </a:lnTo>
                    <a:lnTo>
                      <a:pt x="231" y="241"/>
                    </a:lnTo>
                    <a:lnTo>
                      <a:pt x="231" y="239"/>
                    </a:lnTo>
                    <a:lnTo>
                      <a:pt x="229" y="239"/>
                    </a:lnTo>
                    <a:lnTo>
                      <a:pt x="227" y="240"/>
                    </a:lnTo>
                    <a:lnTo>
                      <a:pt x="224" y="240"/>
                    </a:lnTo>
                    <a:lnTo>
                      <a:pt x="222" y="239"/>
                    </a:lnTo>
                    <a:lnTo>
                      <a:pt x="219" y="234"/>
                    </a:lnTo>
                    <a:lnTo>
                      <a:pt x="219" y="231"/>
                    </a:lnTo>
                    <a:lnTo>
                      <a:pt x="219" y="227"/>
                    </a:lnTo>
                    <a:lnTo>
                      <a:pt x="219" y="225"/>
                    </a:lnTo>
                    <a:lnTo>
                      <a:pt x="218" y="221"/>
                    </a:lnTo>
                    <a:lnTo>
                      <a:pt x="218" y="220"/>
                    </a:lnTo>
                    <a:lnTo>
                      <a:pt x="217" y="218"/>
                    </a:lnTo>
                    <a:lnTo>
                      <a:pt x="217" y="217"/>
                    </a:lnTo>
                    <a:lnTo>
                      <a:pt x="217" y="215"/>
                    </a:lnTo>
                    <a:lnTo>
                      <a:pt x="216" y="211"/>
                    </a:lnTo>
                    <a:lnTo>
                      <a:pt x="217" y="209"/>
                    </a:lnTo>
                    <a:lnTo>
                      <a:pt x="217" y="206"/>
                    </a:lnTo>
                    <a:lnTo>
                      <a:pt x="216" y="206"/>
                    </a:lnTo>
                    <a:lnTo>
                      <a:pt x="214" y="204"/>
                    </a:lnTo>
                    <a:lnTo>
                      <a:pt x="213" y="203"/>
                    </a:lnTo>
                    <a:lnTo>
                      <a:pt x="212" y="202"/>
                    </a:lnTo>
                    <a:lnTo>
                      <a:pt x="212" y="201"/>
                    </a:lnTo>
                    <a:lnTo>
                      <a:pt x="212" y="199"/>
                    </a:lnTo>
                    <a:lnTo>
                      <a:pt x="212" y="197"/>
                    </a:lnTo>
                    <a:lnTo>
                      <a:pt x="212" y="194"/>
                    </a:lnTo>
                    <a:lnTo>
                      <a:pt x="210" y="192"/>
                    </a:lnTo>
                    <a:lnTo>
                      <a:pt x="209" y="190"/>
                    </a:lnTo>
                    <a:lnTo>
                      <a:pt x="209" y="189"/>
                    </a:lnTo>
                    <a:lnTo>
                      <a:pt x="209" y="187"/>
                    </a:lnTo>
                    <a:lnTo>
                      <a:pt x="205" y="183"/>
                    </a:lnTo>
                    <a:lnTo>
                      <a:pt x="205" y="182"/>
                    </a:lnTo>
                    <a:lnTo>
                      <a:pt x="202" y="184"/>
                    </a:lnTo>
                    <a:lnTo>
                      <a:pt x="200" y="183"/>
                    </a:lnTo>
                    <a:lnTo>
                      <a:pt x="200" y="182"/>
                    </a:lnTo>
                    <a:lnTo>
                      <a:pt x="198" y="182"/>
                    </a:lnTo>
                    <a:lnTo>
                      <a:pt x="197" y="180"/>
                    </a:lnTo>
                    <a:lnTo>
                      <a:pt x="194" y="180"/>
                    </a:lnTo>
                    <a:lnTo>
                      <a:pt x="193" y="182"/>
                    </a:lnTo>
                    <a:lnTo>
                      <a:pt x="190" y="182"/>
                    </a:lnTo>
                    <a:lnTo>
                      <a:pt x="189" y="182"/>
                    </a:lnTo>
                    <a:lnTo>
                      <a:pt x="189" y="180"/>
                    </a:lnTo>
                    <a:lnTo>
                      <a:pt x="189" y="177"/>
                    </a:lnTo>
                    <a:lnTo>
                      <a:pt x="189" y="174"/>
                    </a:lnTo>
                    <a:lnTo>
                      <a:pt x="189" y="171"/>
                    </a:lnTo>
                    <a:lnTo>
                      <a:pt x="188" y="168"/>
                    </a:lnTo>
                    <a:lnTo>
                      <a:pt x="186" y="165"/>
                    </a:lnTo>
                    <a:lnTo>
                      <a:pt x="185" y="163"/>
                    </a:lnTo>
                    <a:lnTo>
                      <a:pt x="184" y="163"/>
                    </a:lnTo>
                    <a:lnTo>
                      <a:pt x="183" y="160"/>
                    </a:lnTo>
                    <a:lnTo>
                      <a:pt x="184" y="159"/>
                    </a:lnTo>
                    <a:lnTo>
                      <a:pt x="184" y="156"/>
                    </a:lnTo>
                    <a:lnTo>
                      <a:pt x="185" y="154"/>
                    </a:lnTo>
                    <a:lnTo>
                      <a:pt x="185" y="151"/>
                    </a:lnTo>
                    <a:lnTo>
                      <a:pt x="185" y="150"/>
                    </a:lnTo>
                    <a:lnTo>
                      <a:pt x="185" y="146"/>
                    </a:lnTo>
                    <a:lnTo>
                      <a:pt x="186" y="145"/>
                    </a:lnTo>
                    <a:lnTo>
                      <a:pt x="188" y="144"/>
                    </a:lnTo>
                    <a:lnTo>
                      <a:pt x="188" y="140"/>
                    </a:lnTo>
                    <a:lnTo>
                      <a:pt x="188" y="139"/>
                    </a:lnTo>
                    <a:lnTo>
                      <a:pt x="190" y="135"/>
                    </a:lnTo>
                    <a:lnTo>
                      <a:pt x="193" y="132"/>
                    </a:lnTo>
                    <a:lnTo>
                      <a:pt x="189" y="131"/>
                    </a:lnTo>
                    <a:lnTo>
                      <a:pt x="190" y="130"/>
                    </a:lnTo>
                    <a:lnTo>
                      <a:pt x="189" y="126"/>
                    </a:lnTo>
                    <a:lnTo>
                      <a:pt x="189" y="125"/>
                    </a:lnTo>
                    <a:lnTo>
                      <a:pt x="189" y="123"/>
                    </a:lnTo>
                    <a:lnTo>
                      <a:pt x="188" y="121"/>
                    </a:lnTo>
                    <a:lnTo>
                      <a:pt x="188" y="120"/>
                    </a:lnTo>
                    <a:lnTo>
                      <a:pt x="186" y="117"/>
                    </a:lnTo>
                    <a:lnTo>
                      <a:pt x="184" y="121"/>
                    </a:lnTo>
                    <a:lnTo>
                      <a:pt x="183" y="121"/>
                    </a:lnTo>
                    <a:lnTo>
                      <a:pt x="181" y="120"/>
                    </a:lnTo>
                    <a:lnTo>
                      <a:pt x="180" y="116"/>
                    </a:lnTo>
                    <a:lnTo>
                      <a:pt x="179" y="114"/>
                    </a:lnTo>
                    <a:lnTo>
                      <a:pt x="175" y="113"/>
                    </a:lnTo>
                    <a:lnTo>
                      <a:pt x="174" y="112"/>
                    </a:lnTo>
                    <a:lnTo>
                      <a:pt x="172" y="111"/>
                    </a:lnTo>
                    <a:lnTo>
                      <a:pt x="171" y="109"/>
                    </a:lnTo>
                    <a:lnTo>
                      <a:pt x="170" y="108"/>
                    </a:lnTo>
                    <a:lnTo>
                      <a:pt x="170" y="107"/>
                    </a:lnTo>
                    <a:lnTo>
                      <a:pt x="170" y="106"/>
                    </a:lnTo>
                    <a:lnTo>
                      <a:pt x="170" y="102"/>
                    </a:lnTo>
                    <a:lnTo>
                      <a:pt x="169" y="101"/>
                    </a:lnTo>
                    <a:lnTo>
                      <a:pt x="167" y="98"/>
                    </a:lnTo>
                    <a:lnTo>
                      <a:pt x="166" y="98"/>
                    </a:lnTo>
                    <a:lnTo>
                      <a:pt x="165" y="95"/>
                    </a:lnTo>
                    <a:lnTo>
                      <a:pt x="164" y="94"/>
                    </a:lnTo>
                    <a:lnTo>
                      <a:pt x="164" y="90"/>
                    </a:lnTo>
                    <a:lnTo>
                      <a:pt x="164" y="88"/>
                    </a:lnTo>
                    <a:lnTo>
                      <a:pt x="164" y="85"/>
                    </a:lnTo>
                    <a:lnTo>
                      <a:pt x="166" y="84"/>
                    </a:lnTo>
                    <a:lnTo>
                      <a:pt x="169" y="83"/>
                    </a:lnTo>
                    <a:lnTo>
                      <a:pt x="171" y="82"/>
                    </a:lnTo>
                    <a:lnTo>
                      <a:pt x="171" y="80"/>
                    </a:lnTo>
                    <a:lnTo>
                      <a:pt x="169" y="78"/>
                    </a:lnTo>
                    <a:lnTo>
                      <a:pt x="169" y="75"/>
                    </a:lnTo>
                    <a:lnTo>
                      <a:pt x="167" y="71"/>
                    </a:lnTo>
                    <a:lnTo>
                      <a:pt x="169" y="69"/>
                    </a:lnTo>
                    <a:lnTo>
                      <a:pt x="170" y="68"/>
                    </a:lnTo>
                    <a:lnTo>
                      <a:pt x="171" y="66"/>
                    </a:lnTo>
                    <a:lnTo>
                      <a:pt x="172" y="65"/>
                    </a:lnTo>
                    <a:lnTo>
                      <a:pt x="174" y="62"/>
                    </a:lnTo>
                    <a:lnTo>
                      <a:pt x="177" y="62"/>
                    </a:lnTo>
                    <a:lnTo>
                      <a:pt x="181" y="61"/>
                    </a:lnTo>
                    <a:lnTo>
                      <a:pt x="183" y="61"/>
                    </a:lnTo>
                    <a:lnTo>
                      <a:pt x="184" y="60"/>
                    </a:lnTo>
                    <a:lnTo>
                      <a:pt x="188" y="57"/>
                    </a:lnTo>
                    <a:lnTo>
                      <a:pt x="189" y="56"/>
                    </a:lnTo>
                    <a:lnTo>
                      <a:pt x="189" y="55"/>
                    </a:lnTo>
                    <a:lnTo>
                      <a:pt x="189" y="52"/>
                    </a:lnTo>
                    <a:lnTo>
                      <a:pt x="188" y="51"/>
                    </a:lnTo>
                    <a:lnTo>
                      <a:pt x="186" y="49"/>
                    </a:lnTo>
                    <a:lnTo>
                      <a:pt x="186" y="46"/>
                    </a:lnTo>
                    <a:lnTo>
                      <a:pt x="188" y="43"/>
                    </a:lnTo>
                    <a:lnTo>
                      <a:pt x="189" y="41"/>
                    </a:lnTo>
                    <a:lnTo>
                      <a:pt x="189" y="40"/>
                    </a:lnTo>
                    <a:lnTo>
                      <a:pt x="190" y="40"/>
                    </a:lnTo>
                    <a:lnTo>
                      <a:pt x="193" y="38"/>
                    </a:lnTo>
                    <a:lnTo>
                      <a:pt x="193" y="37"/>
                    </a:lnTo>
                    <a:lnTo>
                      <a:pt x="194" y="36"/>
                    </a:lnTo>
                    <a:lnTo>
                      <a:pt x="195" y="35"/>
                    </a:lnTo>
                    <a:lnTo>
                      <a:pt x="200" y="30"/>
                    </a:lnTo>
                    <a:lnTo>
                      <a:pt x="200" y="28"/>
                    </a:lnTo>
                    <a:lnTo>
                      <a:pt x="200" y="28"/>
                    </a:lnTo>
                    <a:lnTo>
                      <a:pt x="195" y="26"/>
                    </a:lnTo>
                    <a:lnTo>
                      <a:pt x="194" y="26"/>
                    </a:lnTo>
                    <a:lnTo>
                      <a:pt x="190" y="26"/>
                    </a:lnTo>
                    <a:lnTo>
                      <a:pt x="190" y="27"/>
                    </a:lnTo>
                    <a:lnTo>
                      <a:pt x="189" y="28"/>
                    </a:lnTo>
                    <a:lnTo>
                      <a:pt x="188" y="31"/>
                    </a:lnTo>
                    <a:lnTo>
                      <a:pt x="188" y="32"/>
                    </a:lnTo>
                    <a:lnTo>
                      <a:pt x="186" y="33"/>
                    </a:lnTo>
                    <a:lnTo>
                      <a:pt x="185" y="32"/>
                    </a:lnTo>
                    <a:lnTo>
                      <a:pt x="183" y="26"/>
                    </a:lnTo>
                    <a:lnTo>
                      <a:pt x="181" y="24"/>
                    </a:lnTo>
                    <a:lnTo>
                      <a:pt x="180" y="24"/>
                    </a:lnTo>
                    <a:lnTo>
                      <a:pt x="175" y="26"/>
                    </a:lnTo>
                    <a:lnTo>
                      <a:pt x="172" y="24"/>
                    </a:lnTo>
                    <a:lnTo>
                      <a:pt x="171" y="22"/>
                    </a:lnTo>
                    <a:lnTo>
                      <a:pt x="170" y="22"/>
                    </a:lnTo>
                    <a:lnTo>
                      <a:pt x="167" y="23"/>
                    </a:lnTo>
                    <a:lnTo>
                      <a:pt x="166" y="23"/>
                    </a:lnTo>
                    <a:lnTo>
                      <a:pt x="165" y="22"/>
                    </a:lnTo>
                    <a:lnTo>
                      <a:pt x="164" y="17"/>
                    </a:lnTo>
                    <a:lnTo>
                      <a:pt x="164" y="13"/>
                    </a:lnTo>
                    <a:lnTo>
                      <a:pt x="165" y="12"/>
                    </a:lnTo>
                    <a:lnTo>
                      <a:pt x="165" y="11"/>
                    </a:lnTo>
                    <a:lnTo>
                      <a:pt x="165" y="9"/>
                    </a:lnTo>
                    <a:lnTo>
                      <a:pt x="162" y="8"/>
                    </a:lnTo>
                    <a:lnTo>
                      <a:pt x="162" y="7"/>
                    </a:lnTo>
                    <a:lnTo>
                      <a:pt x="160" y="3"/>
                    </a:lnTo>
                    <a:lnTo>
                      <a:pt x="157" y="2"/>
                    </a:lnTo>
                    <a:lnTo>
                      <a:pt x="153" y="0"/>
                    </a:lnTo>
                    <a:lnTo>
                      <a:pt x="153" y="0"/>
                    </a:lnTo>
                    <a:lnTo>
                      <a:pt x="153" y="0"/>
                    </a:lnTo>
                    <a:lnTo>
                      <a:pt x="151" y="5"/>
                    </a:lnTo>
                    <a:lnTo>
                      <a:pt x="148" y="5"/>
                    </a:lnTo>
                    <a:lnTo>
                      <a:pt x="146" y="7"/>
                    </a:lnTo>
                    <a:lnTo>
                      <a:pt x="145" y="5"/>
                    </a:lnTo>
                    <a:lnTo>
                      <a:pt x="143" y="7"/>
                    </a:lnTo>
                    <a:lnTo>
                      <a:pt x="142" y="8"/>
                    </a:lnTo>
                    <a:lnTo>
                      <a:pt x="141" y="12"/>
                    </a:lnTo>
                    <a:lnTo>
                      <a:pt x="141" y="16"/>
                    </a:lnTo>
                    <a:lnTo>
                      <a:pt x="139" y="18"/>
                    </a:lnTo>
                    <a:lnTo>
                      <a:pt x="138" y="19"/>
                    </a:lnTo>
                    <a:lnTo>
                      <a:pt x="137" y="22"/>
                    </a:lnTo>
                    <a:lnTo>
                      <a:pt x="134" y="22"/>
                    </a:lnTo>
                    <a:lnTo>
                      <a:pt x="133" y="21"/>
                    </a:lnTo>
                    <a:lnTo>
                      <a:pt x="131" y="19"/>
                    </a:lnTo>
                    <a:lnTo>
                      <a:pt x="128" y="17"/>
                    </a:lnTo>
                    <a:lnTo>
                      <a:pt x="126" y="19"/>
                    </a:lnTo>
                    <a:lnTo>
                      <a:pt x="124" y="22"/>
                    </a:lnTo>
                    <a:lnTo>
                      <a:pt x="122" y="24"/>
                    </a:lnTo>
                    <a:lnTo>
                      <a:pt x="119" y="26"/>
                    </a:lnTo>
                    <a:lnTo>
                      <a:pt x="113" y="27"/>
                    </a:lnTo>
                    <a:lnTo>
                      <a:pt x="112" y="27"/>
                    </a:lnTo>
                    <a:lnTo>
                      <a:pt x="110" y="27"/>
                    </a:lnTo>
                    <a:lnTo>
                      <a:pt x="109" y="28"/>
                    </a:lnTo>
                    <a:lnTo>
                      <a:pt x="108" y="32"/>
                    </a:lnTo>
                    <a:lnTo>
                      <a:pt x="107" y="35"/>
                    </a:lnTo>
                    <a:lnTo>
                      <a:pt x="105" y="37"/>
                    </a:lnTo>
                    <a:lnTo>
                      <a:pt x="107" y="40"/>
                    </a:lnTo>
                    <a:lnTo>
                      <a:pt x="108" y="41"/>
                    </a:lnTo>
                    <a:lnTo>
                      <a:pt x="109" y="43"/>
                    </a:lnTo>
                    <a:lnTo>
                      <a:pt x="108" y="47"/>
                    </a:lnTo>
                    <a:lnTo>
                      <a:pt x="107" y="49"/>
                    </a:lnTo>
                    <a:lnTo>
                      <a:pt x="100" y="54"/>
                    </a:lnTo>
                    <a:lnTo>
                      <a:pt x="98" y="55"/>
                    </a:lnTo>
                    <a:lnTo>
                      <a:pt x="98" y="56"/>
                    </a:lnTo>
                    <a:lnTo>
                      <a:pt x="98" y="57"/>
                    </a:lnTo>
                    <a:lnTo>
                      <a:pt x="101" y="56"/>
                    </a:lnTo>
                    <a:lnTo>
                      <a:pt x="105" y="56"/>
                    </a:lnTo>
                    <a:lnTo>
                      <a:pt x="108" y="57"/>
                    </a:lnTo>
                    <a:lnTo>
                      <a:pt x="108" y="61"/>
                    </a:lnTo>
                    <a:lnTo>
                      <a:pt x="105" y="62"/>
                    </a:lnTo>
                    <a:lnTo>
                      <a:pt x="101" y="65"/>
                    </a:lnTo>
                    <a:lnTo>
                      <a:pt x="100" y="66"/>
                    </a:lnTo>
                    <a:lnTo>
                      <a:pt x="100" y="69"/>
                    </a:lnTo>
                    <a:lnTo>
                      <a:pt x="99" y="78"/>
                    </a:lnTo>
                    <a:lnTo>
                      <a:pt x="100" y="78"/>
                    </a:lnTo>
                    <a:lnTo>
                      <a:pt x="101" y="80"/>
                    </a:lnTo>
                    <a:lnTo>
                      <a:pt x="104" y="80"/>
                    </a:lnTo>
                    <a:lnTo>
                      <a:pt x="100" y="82"/>
                    </a:lnTo>
                    <a:lnTo>
                      <a:pt x="99" y="84"/>
                    </a:lnTo>
                    <a:lnTo>
                      <a:pt x="95" y="90"/>
                    </a:lnTo>
                    <a:lnTo>
                      <a:pt x="95" y="92"/>
                    </a:lnTo>
                    <a:lnTo>
                      <a:pt x="95" y="94"/>
                    </a:lnTo>
                    <a:lnTo>
                      <a:pt x="95" y="97"/>
                    </a:lnTo>
                    <a:lnTo>
                      <a:pt x="94" y="99"/>
                    </a:lnTo>
                    <a:lnTo>
                      <a:pt x="94" y="101"/>
                    </a:lnTo>
                    <a:lnTo>
                      <a:pt x="94" y="102"/>
                    </a:lnTo>
                    <a:lnTo>
                      <a:pt x="94" y="103"/>
                    </a:lnTo>
                    <a:lnTo>
                      <a:pt x="95" y="103"/>
                    </a:lnTo>
                    <a:lnTo>
                      <a:pt x="96" y="103"/>
                    </a:lnTo>
                    <a:lnTo>
                      <a:pt x="98" y="106"/>
                    </a:lnTo>
                    <a:lnTo>
                      <a:pt x="98" y="107"/>
                    </a:lnTo>
                    <a:lnTo>
                      <a:pt x="99" y="108"/>
                    </a:lnTo>
                    <a:lnTo>
                      <a:pt x="100" y="108"/>
                    </a:lnTo>
                    <a:lnTo>
                      <a:pt x="101" y="108"/>
                    </a:lnTo>
                    <a:lnTo>
                      <a:pt x="101" y="109"/>
                    </a:lnTo>
                    <a:lnTo>
                      <a:pt x="101" y="111"/>
                    </a:lnTo>
                    <a:lnTo>
                      <a:pt x="101" y="112"/>
                    </a:lnTo>
                    <a:lnTo>
                      <a:pt x="104" y="113"/>
                    </a:lnTo>
                    <a:lnTo>
                      <a:pt x="104" y="114"/>
                    </a:lnTo>
                    <a:lnTo>
                      <a:pt x="101" y="116"/>
                    </a:lnTo>
                    <a:lnTo>
                      <a:pt x="100" y="116"/>
                    </a:lnTo>
                    <a:lnTo>
                      <a:pt x="99" y="117"/>
                    </a:lnTo>
                    <a:lnTo>
                      <a:pt x="98" y="120"/>
                    </a:lnTo>
                    <a:lnTo>
                      <a:pt x="96" y="121"/>
                    </a:lnTo>
                    <a:lnTo>
                      <a:pt x="98" y="122"/>
                    </a:lnTo>
                    <a:lnTo>
                      <a:pt x="98" y="126"/>
                    </a:lnTo>
                    <a:lnTo>
                      <a:pt x="96" y="128"/>
                    </a:lnTo>
                    <a:lnTo>
                      <a:pt x="96" y="130"/>
                    </a:lnTo>
                    <a:lnTo>
                      <a:pt x="95" y="132"/>
                    </a:lnTo>
                    <a:lnTo>
                      <a:pt x="94" y="132"/>
                    </a:lnTo>
                    <a:lnTo>
                      <a:pt x="93" y="135"/>
                    </a:lnTo>
                    <a:lnTo>
                      <a:pt x="89" y="132"/>
                    </a:lnTo>
                    <a:lnTo>
                      <a:pt x="86" y="132"/>
                    </a:lnTo>
                    <a:lnTo>
                      <a:pt x="85" y="132"/>
                    </a:lnTo>
                    <a:lnTo>
                      <a:pt x="82" y="135"/>
                    </a:lnTo>
                    <a:lnTo>
                      <a:pt x="81" y="132"/>
                    </a:lnTo>
                    <a:lnTo>
                      <a:pt x="80" y="130"/>
                    </a:lnTo>
                    <a:lnTo>
                      <a:pt x="79" y="127"/>
                    </a:lnTo>
                    <a:lnTo>
                      <a:pt x="77" y="125"/>
                    </a:lnTo>
                    <a:lnTo>
                      <a:pt x="75" y="122"/>
                    </a:lnTo>
                    <a:lnTo>
                      <a:pt x="71" y="117"/>
                    </a:lnTo>
                    <a:lnTo>
                      <a:pt x="70" y="116"/>
                    </a:lnTo>
                    <a:lnTo>
                      <a:pt x="68" y="114"/>
                    </a:lnTo>
                    <a:lnTo>
                      <a:pt x="66" y="112"/>
                    </a:lnTo>
                    <a:lnTo>
                      <a:pt x="65" y="111"/>
                    </a:lnTo>
                    <a:lnTo>
                      <a:pt x="63" y="109"/>
                    </a:lnTo>
                    <a:lnTo>
                      <a:pt x="62" y="109"/>
                    </a:lnTo>
                    <a:lnTo>
                      <a:pt x="61" y="109"/>
                    </a:lnTo>
                    <a:lnTo>
                      <a:pt x="60" y="112"/>
                    </a:lnTo>
                    <a:lnTo>
                      <a:pt x="61" y="114"/>
                    </a:lnTo>
                    <a:lnTo>
                      <a:pt x="62" y="117"/>
                    </a:lnTo>
                    <a:lnTo>
                      <a:pt x="62" y="122"/>
                    </a:lnTo>
                    <a:lnTo>
                      <a:pt x="62" y="125"/>
                    </a:lnTo>
                    <a:lnTo>
                      <a:pt x="61" y="127"/>
                    </a:lnTo>
                    <a:lnTo>
                      <a:pt x="58" y="130"/>
                    </a:lnTo>
                    <a:lnTo>
                      <a:pt x="56" y="132"/>
                    </a:lnTo>
                    <a:lnTo>
                      <a:pt x="56" y="135"/>
                    </a:lnTo>
                    <a:lnTo>
                      <a:pt x="55" y="137"/>
                    </a:lnTo>
                    <a:lnTo>
                      <a:pt x="55" y="140"/>
                    </a:lnTo>
                    <a:lnTo>
                      <a:pt x="55" y="142"/>
                    </a:lnTo>
                    <a:lnTo>
                      <a:pt x="55" y="145"/>
                    </a:lnTo>
                    <a:lnTo>
                      <a:pt x="55" y="146"/>
                    </a:lnTo>
                    <a:lnTo>
                      <a:pt x="55" y="151"/>
                    </a:lnTo>
                    <a:lnTo>
                      <a:pt x="55" y="154"/>
                    </a:lnTo>
                    <a:lnTo>
                      <a:pt x="53" y="156"/>
                    </a:lnTo>
                    <a:lnTo>
                      <a:pt x="56" y="158"/>
                    </a:lnTo>
                    <a:lnTo>
                      <a:pt x="56" y="159"/>
                    </a:lnTo>
                    <a:lnTo>
                      <a:pt x="58" y="161"/>
                    </a:lnTo>
                    <a:lnTo>
                      <a:pt x="60" y="161"/>
                    </a:lnTo>
                    <a:lnTo>
                      <a:pt x="60" y="165"/>
                    </a:lnTo>
                    <a:lnTo>
                      <a:pt x="56" y="166"/>
                    </a:lnTo>
                    <a:lnTo>
                      <a:pt x="55" y="168"/>
                    </a:lnTo>
                    <a:lnTo>
                      <a:pt x="55" y="170"/>
                    </a:lnTo>
                    <a:lnTo>
                      <a:pt x="56" y="171"/>
                    </a:lnTo>
                    <a:lnTo>
                      <a:pt x="56" y="174"/>
                    </a:lnTo>
                    <a:lnTo>
                      <a:pt x="56" y="175"/>
                    </a:lnTo>
                    <a:lnTo>
                      <a:pt x="55" y="175"/>
                    </a:lnTo>
                    <a:lnTo>
                      <a:pt x="55" y="177"/>
                    </a:lnTo>
                    <a:lnTo>
                      <a:pt x="55" y="180"/>
                    </a:lnTo>
                    <a:lnTo>
                      <a:pt x="55" y="183"/>
                    </a:lnTo>
                    <a:lnTo>
                      <a:pt x="53" y="184"/>
                    </a:lnTo>
                    <a:lnTo>
                      <a:pt x="52" y="184"/>
                    </a:lnTo>
                    <a:lnTo>
                      <a:pt x="49" y="184"/>
                    </a:lnTo>
                    <a:lnTo>
                      <a:pt x="48" y="184"/>
                    </a:lnTo>
                    <a:lnTo>
                      <a:pt x="47" y="187"/>
                    </a:lnTo>
                    <a:lnTo>
                      <a:pt x="44" y="188"/>
                    </a:lnTo>
                    <a:lnTo>
                      <a:pt x="42" y="189"/>
                    </a:lnTo>
                    <a:lnTo>
                      <a:pt x="41" y="190"/>
                    </a:lnTo>
                    <a:lnTo>
                      <a:pt x="41" y="192"/>
                    </a:lnTo>
                    <a:lnTo>
                      <a:pt x="39" y="194"/>
                    </a:lnTo>
                    <a:lnTo>
                      <a:pt x="38" y="196"/>
                    </a:lnTo>
                    <a:lnTo>
                      <a:pt x="36" y="196"/>
                    </a:lnTo>
                    <a:lnTo>
                      <a:pt x="34" y="196"/>
                    </a:lnTo>
                    <a:lnTo>
                      <a:pt x="33" y="196"/>
                    </a:lnTo>
                    <a:lnTo>
                      <a:pt x="30" y="197"/>
                    </a:lnTo>
                    <a:lnTo>
                      <a:pt x="32" y="198"/>
                    </a:lnTo>
                    <a:lnTo>
                      <a:pt x="30" y="199"/>
                    </a:lnTo>
                    <a:lnTo>
                      <a:pt x="29" y="201"/>
                    </a:lnTo>
                    <a:lnTo>
                      <a:pt x="29" y="203"/>
                    </a:lnTo>
                    <a:lnTo>
                      <a:pt x="29" y="204"/>
                    </a:lnTo>
                    <a:lnTo>
                      <a:pt x="29" y="207"/>
                    </a:lnTo>
                    <a:lnTo>
                      <a:pt x="25" y="211"/>
                    </a:lnTo>
                    <a:lnTo>
                      <a:pt x="24" y="212"/>
                    </a:lnTo>
                    <a:lnTo>
                      <a:pt x="24" y="213"/>
                    </a:lnTo>
                    <a:lnTo>
                      <a:pt x="24" y="215"/>
                    </a:lnTo>
                    <a:lnTo>
                      <a:pt x="23" y="216"/>
                    </a:lnTo>
                    <a:lnTo>
                      <a:pt x="24" y="217"/>
                    </a:lnTo>
                    <a:lnTo>
                      <a:pt x="24" y="218"/>
                    </a:lnTo>
                    <a:lnTo>
                      <a:pt x="22" y="220"/>
                    </a:lnTo>
                    <a:lnTo>
                      <a:pt x="20" y="223"/>
                    </a:lnTo>
                    <a:lnTo>
                      <a:pt x="20" y="225"/>
                    </a:lnTo>
                    <a:lnTo>
                      <a:pt x="19" y="226"/>
                    </a:lnTo>
                    <a:lnTo>
                      <a:pt x="19" y="227"/>
                    </a:lnTo>
                    <a:lnTo>
                      <a:pt x="19" y="228"/>
                    </a:lnTo>
                    <a:lnTo>
                      <a:pt x="19" y="230"/>
                    </a:lnTo>
                    <a:lnTo>
                      <a:pt x="18" y="232"/>
                    </a:lnTo>
                    <a:lnTo>
                      <a:pt x="17" y="232"/>
                    </a:lnTo>
                    <a:lnTo>
                      <a:pt x="15" y="234"/>
                    </a:lnTo>
                    <a:lnTo>
                      <a:pt x="8" y="232"/>
                    </a:lnTo>
                    <a:lnTo>
                      <a:pt x="8" y="235"/>
                    </a:lnTo>
                    <a:lnTo>
                      <a:pt x="6" y="236"/>
                    </a:lnTo>
                    <a:lnTo>
                      <a:pt x="5" y="236"/>
                    </a:lnTo>
                    <a:lnTo>
                      <a:pt x="5" y="239"/>
                    </a:lnTo>
                    <a:lnTo>
                      <a:pt x="5" y="240"/>
                    </a:lnTo>
                    <a:lnTo>
                      <a:pt x="5" y="242"/>
                    </a:lnTo>
                    <a:lnTo>
                      <a:pt x="4" y="244"/>
                    </a:lnTo>
                    <a:lnTo>
                      <a:pt x="4" y="245"/>
                    </a:lnTo>
                    <a:lnTo>
                      <a:pt x="3" y="246"/>
                    </a:lnTo>
                    <a:lnTo>
                      <a:pt x="4" y="249"/>
                    </a:lnTo>
                    <a:lnTo>
                      <a:pt x="4" y="250"/>
                    </a:lnTo>
                    <a:lnTo>
                      <a:pt x="3" y="254"/>
                    </a:lnTo>
                    <a:lnTo>
                      <a:pt x="4" y="255"/>
                    </a:lnTo>
                    <a:lnTo>
                      <a:pt x="3" y="256"/>
                    </a:lnTo>
                    <a:lnTo>
                      <a:pt x="3" y="258"/>
                    </a:lnTo>
                    <a:lnTo>
                      <a:pt x="1" y="259"/>
                    </a:lnTo>
                    <a:lnTo>
                      <a:pt x="1" y="260"/>
                    </a:lnTo>
                    <a:lnTo>
                      <a:pt x="0" y="261"/>
                    </a:lnTo>
                    <a:lnTo>
                      <a:pt x="0" y="263"/>
                    </a:lnTo>
                    <a:lnTo>
                      <a:pt x="1" y="263"/>
                    </a:lnTo>
                    <a:lnTo>
                      <a:pt x="5" y="264"/>
                    </a:lnTo>
                    <a:lnTo>
                      <a:pt x="8" y="264"/>
                    </a:lnTo>
                    <a:lnTo>
                      <a:pt x="9" y="264"/>
                    </a:lnTo>
                    <a:lnTo>
                      <a:pt x="10" y="264"/>
                    </a:lnTo>
                    <a:lnTo>
                      <a:pt x="11" y="264"/>
                    </a:lnTo>
                    <a:lnTo>
                      <a:pt x="14" y="264"/>
                    </a:lnTo>
                    <a:lnTo>
                      <a:pt x="15" y="264"/>
                    </a:lnTo>
                    <a:lnTo>
                      <a:pt x="17" y="264"/>
                    </a:lnTo>
                    <a:lnTo>
                      <a:pt x="20" y="269"/>
                    </a:lnTo>
                    <a:lnTo>
                      <a:pt x="25" y="266"/>
                    </a:lnTo>
                    <a:lnTo>
                      <a:pt x="29" y="266"/>
                    </a:lnTo>
                    <a:lnTo>
                      <a:pt x="30" y="266"/>
                    </a:lnTo>
                    <a:lnTo>
                      <a:pt x="32" y="264"/>
                    </a:lnTo>
                    <a:lnTo>
                      <a:pt x="33" y="261"/>
                    </a:lnTo>
                    <a:lnTo>
                      <a:pt x="34" y="256"/>
                    </a:lnTo>
                    <a:lnTo>
                      <a:pt x="34" y="251"/>
                    </a:lnTo>
                    <a:lnTo>
                      <a:pt x="37" y="254"/>
                    </a:lnTo>
                    <a:lnTo>
                      <a:pt x="39" y="254"/>
                    </a:lnTo>
                    <a:lnTo>
                      <a:pt x="41" y="251"/>
                    </a:lnTo>
                    <a:lnTo>
                      <a:pt x="42" y="250"/>
                    </a:lnTo>
                    <a:lnTo>
                      <a:pt x="46" y="249"/>
                    </a:lnTo>
                    <a:lnTo>
                      <a:pt x="47" y="247"/>
                    </a:lnTo>
                    <a:lnTo>
                      <a:pt x="48" y="249"/>
                    </a:lnTo>
                    <a:lnTo>
                      <a:pt x="51" y="250"/>
                    </a:lnTo>
                    <a:lnTo>
                      <a:pt x="51" y="255"/>
                    </a:lnTo>
                    <a:lnTo>
                      <a:pt x="56" y="256"/>
                    </a:lnTo>
                    <a:lnTo>
                      <a:pt x="62" y="258"/>
                    </a:lnTo>
                    <a:lnTo>
                      <a:pt x="65" y="259"/>
                    </a:lnTo>
                    <a:lnTo>
                      <a:pt x="67" y="260"/>
                    </a:lnTo>
                    <a:lnTo>
                      <a:pt x="66" y="263"/>
                    </a:lnTo>
                    <a:lnTo>
                      <a:pt x="65" y="265"/>
                    </a:lnTo>
                    <a:lnTo>
                      <a:pt x="65" y="266"/>
                    </a:lnTo>
                    <a:lnTo>
                      <a:pt x="66" y="269"/>
                    </a:lnTo>
                    <a:lnTo>
                      <a:pt x="67" y="270"/>
                    </a:lnTo>
                    <a:lnTo>
                      <a:pt x="70" y="270"/>
                    </a:lnTo>
                    <a:lnTo>
                      <a:pt x="71" y="269"/>
                    </a:lnTo>
                    <a:lnTo>
                      <a:pt x="74" y="266"/>
                    </a:lnTo>
                    <a:lnTo>
                      <a:pt x="75" y="265"/>
                    </a:lnTo>
                    <a:lnTo>
                      <a:pt x="77" y="263"/>
                    </a:lnTo>
                    <a:lnTo>
                      <a:pt x="77" y="261"/>
                    </a:lnTo>
                    <a:lnTo>
                      <a:pt x="79" y="260"/>
                    </a:lnTo>
                    <a:lnTo>
                      <a:pt x="81" y="260"/>
                    </a:lnTo>
                    <a:lnTo>
                      <a:pt x="84" y="261"/>
                    </a:lnTo>
                    <a:lnTo>
                      <a:pt x="85" y="260"/>
                    </a:lnTo>
                    <a:lnTo>
                      <a:pt x="86" y="259"/>
                    </a:lnTo>
                    <a:lnTo>
                      <a:pt x="91" y="255"/>
                    </a:lnTo>
                    <a:lnTo>
                      <a:pt x="93" y="258"/>
                    </a:lnTo>
                    <a:lnTo>
                      <a:pt x="90" y="263"/>
                    </a:lnTo>
                    <a:lnTo>
                      <a:pt x="90" y="264"/>
                    </a:lnTo>
                    <a:lnTo>
                      <a:pt x="90" y="265"/>
                    </a:lnTo>
                    <a:lnTo>
                      <a:pt x="95" y="264"/>
                    </a:lnTo>
                    <a:lnTo>
                      <a:pt x="99" y="264"/>
                    </a:lnTo>
                    <a:lnTo>
                      <a:pt x="101" y="263"/>
                    </a:lnTo>
                    <a:lnTo>
                      <a:pt x="105" y="263"/>
                    </a:lnTo>
                    <a:lnTo>
                      <a:pt x="107" y="261"/>
                    </a:lnTo>
                    <a:lnTo>
                      <a:pt x="108" y="261"/>
                    </a:lnTo>
                    <a:lnTo>
                      <a:pt x="107" y="264"/>
                    </a:lnTo>
                    <a:lnTo>
                      <a:pt x="108" y="264"/>
                    </a:lnTo>
                    <a:lnTo>
                      <a:pt x="109" y="265"/>
                    </a:lnTo>
                    <a:lnTo>
                      <a:pt x="110" y="265"/>
                    </a:lnTo>
                    <a:lnTo>
                      <a:pt x="110" y="266"/>
                    </a:lnTo>
                    <a:lnTo>
                      <a:pt x="108" y="273"/>
                    </a:lnTo>
                    <a:lnTo>
                      <a:pt x="108" y="274"/>
                    </a:lnTo>
                    <a:lnTo>
                      <a:pt x="108" y="277"/>
                    </a:lnTo>
                    <a:lnTo>
                      <a:pt x="108" y="278"/>
                    </a:lnTo>
                    <a:lnTo>
                      <a:pt x="108" y="283"/>
                    </a:lnTo>
                    <a:lnTo>
                      <a:pt x="107" y="287"/>
                    </a:lnTo>
                    <a:lnTo>
                      <a:pt x="107" y="288"/>
                    </a:lnTo>
                    <a:lnTo>
                      <a:pt x="108" y="289"/>
                    </a:lnTo>
                    <a:lnTo>
                      <a:pt x="109" y="291"/>
                    </a:lnTo>
                    <a:lnTo>
                      <a:pt x="110" y="291"/>
                    </a:lnTo>
                    <a:lnTo>
                      <a:pt x="112" y="292"/>
                    </a:lnTo>
                    <a:lnTo>
                      <a:pt x="113" y="289"/>
                    </a:lnTo>
                    <a:lnTo>
                      <a:pt x="114" y="288"/>
                    </a:lnTo>
                    <a:lnTo>
                      <a:pt x="118" y="291"/>
                    </a:lnTo>
                    <a:lnTo>
                      <a:pt x="119" y="294"/>
                    </a:lnTo>
                    <a:lnTo>
                      <a:pt x="115" y="296"/>
                    </a:lnTo>
                    <a:lnTo>
                      <a:pt x="109" y="293"/>
                    </a:lnTo>
                    <a:lnTo>
                      <a:pt x="109" y="294"/>
                    </a:lnTo>
                    <a:lnTo>
                      <a:pt x="108" y="296"/>
                    </a:lnTo>
                    <a:lnTo>
                      <a:pt x="109" y="301"/>
                    </a:lnTo>
                    <a:lnTo>
                      <a:pt x="109" y="305"/>
                    </a:lnTo>
                    <a:lnTo>
                      <a:pt x="110" y="307"/>
                    </a:lnTo>
                    <a:lnTo>
                      <a:pt x="110" y="310"/>
                    </a:lnTo>
                    <a:lnTo>
                      <a:pt x="110" y="313"/>
                    </a:lnTo>
                    <a:lnTo>
                      <a:pt x="110" y="316"/>
                    </a:lnTo>
                    <a:lnTo>
                      <a:pt x="110" y="317"/>
                    </a:lnTo>
                    <a:lnTo>
                      <a:pt x="112" y="320"/>
                    </a:lnTo>
                    <a:lnTo>
                      <a:pt x="114" y="322"/>
                    </a:lnTo>
                    <a:lnTo>
                      <a:pt x="119" y="324"/>
                    </a:lnTo>
                    <a:lnTo>
                      <a:pt x="119" y="321"/>
                    </a:lnTo>
                    <a:lnTo>
                      <a:pt x="120" y="320"/>
                    </a:lnTo>
                    <a:lnTo>
                      <a:pt x="120" y="318"/>
                    </a:lnTo>
                    <a:lnTo>
                      <a:pt x="122" y="316"/>
                    </a:lnTo>
                    <a:lnTo>
                      <a:pt x="124" y="311"/>
                    </a:lnTo>
                    <a:lnTo>
                      <a:pt x="126" y="310"/>
                    </a:lnTo>
                    <a:lnTo>
                      <a:pt x="126" y="307"/>
                    </a:lnTo>
                    <a:lnTo>
                      <a:pt x="123" y="307"/>
                    </a:lnTo>
                    <a:lnTo>
                      <a:pt x="122" y="307"/>
                    </a:lnTo>
                    <a:lnTo>
                      <a:pt x="122" y="306"/>
                    </a:lnTo>
                    <a:lnTo>
                      <a:pt x="123" y="306"/>
                    </a:lnTo>
                    <a:lnTo>
                      <a:pt x="124" y="305"/>
                    </a:lnTo>
                    <a:lnTo>
                      <a:pt x="127" y="303"/>
                    </a:lnTo>
                    <a:lnTo>
                      <a:pt x="128" y="303"/>
                    </a:lnTo>
                    <a:lnTo>
                      <a:pt x="129" y="303"/>
                    </a:lnTo>
                    <a:lnTo>
                      <a:pt x="133" y="303"/>
                    </a:lnTo>
                    <a:lnTo>
                      <a:pt x="134" y="302"/>
                    </a:lnTo>
                    <a:lnTo>
                      <a:pt x="134" y="301"/>
                    </a:lnTo>
                    <a:lnTo>
                      <a:pt x="134" y="299"/>
                    </a:lnTo>
                    <a:lnTo>
                      <a:pt x="134" y="296"/>
                    </a:lnTo>
                    <a:lnTo>
                      <a:pt x="137" y="294"/>
                    </a:lnTo>
                    <a:lnTo>
                      <a:pt x="138" y="293"/>
                    </a:lnTo>
                    <a:lnTo>
                      <a:pt x="141" y="294"/>
                    </a:lnTo>
                    <a:lnTo>
                      <a:pt x="142" y="294"/>
                    </a:lnTo>
                    <a:lnTo>
                      <a:pt x="145" y="294"/>
                    </a:lnTo>
                    <a:lnTo>
                      <a:pt x="148" y="296"/>
                    </a:lnTo>
                    <a:lnTo>
                      <a:pt x="148" y="298"/>
                    </a:lnTo>
                    <a:lnTo>
                      <a:pt x="150" y="298"/>
                    </a:lnTo>
                    <a:lnTo>
                      <a:pt x="152" y="298"/>
                    </a:lnTo>
                    <a:lnTo>
                      <a:pt x="153" y="299"/>
                    </a:lnTo>
                    <a:lnTo>
                      <a:pt x="155" y="298"/>
                    </a:lnTo>
                    <a:lnTo>
                      <a:pt x="156" y="299"/>
                    </a:lnTo>
                    <a:lnTo>
                      <a:pt x="157" y="302"/>
                    </a:lnTo>
                    <a:lnTo>
                      <a:pt x="158" y="301"/>
                    </a:lnTo>
                    <a:lnTo>
                      <a:pt x="160" y="301"/>
                    </a:lnTo>
                    <a:lnTo>
                      <a:pt x="162" y="301"/>
                    </a:lnTo>
                    <a:lnTo>
                      <a:pt x="164" y="301"/>
                    </a:lnTo>
                    <a:lnTo>
                      <a:pt x="165" y="298"/>
                    </a:lnTo>
                    <a:lnTo>
                      <a:pt x="165" y="296"/>
                    </a:lnTo>
                    <a:lnTo>
                      <a:pt x="165" y="294"/>
                    </a:lnTo>
                    <a:lnTo>
                      <a:pt x="166" y="293"/>
                    </a:lnTo>
                    <a:lnTo>
                      <a:pt x="169" y="292"/>
                    </a:lnTo>
                    <a:lnTo>
                      <a:pt x="170" y="292"/>
                    </a:lnTo>
                    <a:lnTo>
                      <a:pt x="171" y="292"/>
                    </a:lnTo>
                    <a:lnTo>
                      <a:pt x="174" y="294"/>
                    </a:lnTo>
                    <a:lnTo>
                      <a:pt x="175" y="296"/>
                    </a:lnTo>
                    <a:lnTo>
                      <a:pt x="177" y="298"/>
                    </a:lnTo>
                    <a:lnTo>
                      <a:pt x="179" y="301"/>
                    </a:lnTo>
                    <a:lnTo>
                      <a:pt x="179" y="303"/>
                    </a:lnTo>
                    <a:lnTo>
                      <a:pt x="181" y="305"/>
                    </a:lnTo>
                    <a:lnTo>
                      <a:pt x="184" y="307"/>
                    </a:lnTo>
                    <a:lnTo>
                      <a:pt x="185" y="310"/>
                    </a:lnTo>
                    <a:lnTo>
                      <a:pt x="185" y="311"/>
                    </a:lnTo>
                    <a:lnTo>
                      <a:pt x="185" y="313"/>
                    </a:lnTo>
                    <a:lnTo>
                      <a:pt x="184" y="315"/>
                    </a:lnTo>
                    <a:lnTo>
                      <a:pt x="183" y="316"/>
                    </a:lnTo>
                    <a:lnTo>
                      <a:pt x="183" y="318"/>
                    </a:lnTo>
                    <a:lnTo>
                      <a:pt x="184" y="320"/>
                    </a:lnTo>
                    <a:lnTo>
                      <a:pt x="184" y="322"/>
                    </a:lnTo>
                    <a:lnTo>
                      <a:pt x="184" y="325"/>
                    </a:lnTo>
                    <a:lnTo>
                      <a:pt x="181" y="325"/>
                    </a:lnTo>
                    <a:lnTo>
                      <a:pt x="181" y="329"/>
                    </a:lnTo>
                    <a:lnTo>
                      <a:pt x="181" y="331"/>
                    </a:lnTo>
                    <a:lnTo>
                      <a:pt x="181" y="332"/>
                    </a:lnTo>
                    <a:lnTo>
                      <a:pt x="184" y="334"/>
                    </a:lnTo>
                    <a:lnTo>
                      <a:pt x="184" y="335"/>
                    </a:lnTo>
                    <a:lnTo>
                      <a:pt x="184" y="337"/>
                    </a:lnTo>
                    <a:lnTo>
                      <a:pt x="184" y="339"/>
                    </a:lnTo>
                    <a:lnTo>
                      <a:pt x="183" y="340"/>
                    </a:lnTo>
                    <a:lnTo>
                      <a:pt x="180" y="339"/>
                    </a:lnTo>
                    <a:lnTo>
                      <a:pt x="180" y="344"/>
                    </a:lnTo>
                    <a:lnTo>
                      <a:pt x="179" y="345"/>
                    </a:lnTo>
                    <a:lnTo>
                      <a:pt x="179" y="346"/>
                    </a:lnTo>
                    <a:lnTo>
                      <a:pt x="181" y="348"/>
                    </a:lnTo>
                    <a:lnTo>
                      <a:pt x="184" y="353"/>
                    </a:lnTo>
                    <a:lnTo>
                      <a:pt x="181" y="354"/>
                    </a:lnTo>
                    <a:lnTo>
                      <a:pt x="183" y="358"/>
                    </a:lnTo>
                    <a:lnTo>
                      <a:pt x="184" y="360"/>
                    </a:lnTo>
                    <a:lnTo>
                      <a:pt x="184" y="362"/>
                    </a:lnTo>
                    <a:lnTo>
                      <a:pt x="185" y="362"/>
                    </a:lnTo>
                    <a:lnTo>
                      <a:pt x="186" y="360"/>
                    </a:lnTo>
                    <a:lnTo>
                      <a:pt x="186" y="359"/>
                    </a:lnTo>
                    <a:lnTo>
                      <a:pt x="188" y="355"/>
                    </a:lnTo>
                    <a:lnTo>
                      <a:pt x="189" y="354"/>
                    </a:lnTo>
                    <a:lnTo>
                      <a:pt x="190" y="355"/>
                    </a:lnTo>
                    <a:lnTo>
                      <a:pt x="193" y="355"/>
                    </a:lnTo>
                    <a:lnTo>
                      <a:pt x="197" y="355"/>
                    </a:lnTo>
                    <a:lnTo>
                      <a:pt x="199" y="354"/>
                    </a:lnTo>
                    <a:lnTo>
                      <a:pt x="200" y="355"/>
                    </a:lnTo>
                    <a:lnTo>
                      <a:pt x="199" y="359"/>
                    </a:lnTo>
                    <a:lnTo>
                      <a:pt x="199" y="360"/>
                    </a:lnTo>
                    <a:lnTo>
                      <a:pt x="197" y="360"/>
                    </a:lnTo>
                    <a:lnTo>
                      <a:pt x="197" y="363"/>
                    </a:lnTo>
                    <a:lnTo>
                      <a:pt x="197" y="364"/>
                    </a:lnTo>
                    <a:lnTo>
                      <a:pt x="198" y="364"/>
                    </a:lnTo>
                    <a:lnTo>
                      <a:pt x="200" y="363"/>
                    </a:lnTo>
                    <a:lnTo>
                      <a:pt x="203" y="362"/>
                    </a:lnTo>
                    <a:lnTo>
                      <a:pt x="204" y="359"/>
                    </a:lnTo>
                    <a:lnTo>
                      <a:pt x="208" y="354"/>
                    </a:lnTo>
                    <a:lnTo>
                      <a:pt x="209" y="353"/>
                    </a:lnTo>
                    <a:lnTo>
                      <a:pt x="212" y="355"/>
                    </a:lnTo>
                    <a:lnTo>
                      <a:pt x="213" y="358"/>
                    </a:lnTo>
                    <a:lnTo>
                      <a:pt x="216" y="358"/>
                    </a:lnTo>
                    <a:lnTo>
                      <a:pt x="218" y="355"/>
                    </a:lnTo>
                    <a:lnTo>
                      <a:pt x="219" y="355"/>
                    </a:lnTo>
                    <a:lnTo>
                      <a:pt x="224" y="354"/>
                    </a:lnTo>
                    <a:lnTo>
                      <a:pt x="226" y="354"/>
                    </a:lnTo>
                    <a:lnTo>
                      <a:pt x="228" y="354"/>
                    </a:lnTo>
                    <a:lnTo>
                      <a:pt x="229" y="354"/>
                    </a:lnTo>
                    <a:lnTo>
                      <a:pt x="232" y="354"/>
                    </a:lnTo>
                    <a:lnTo>
                      <a:pt x="235" y="355"/>
                    </a:lnTo>
                    <a:lnTo>
                      <a:pt x="237" y="358"/>
                    </a:lnTo>
                    <a:lnTo>
                      <a:pt x="238" y="358"/>
                    </a:lnTo>
                    <a:lnTo>
                      <a:pt x="240" y="355"/>
                    </a:lnTo>
                    <a:lnTo>
                      <a:pt x="241" y="354"/>
                    </a:lnTo>
                    <a:lnTo>
                      <a:pt x="241" y="351"/>
                    </a:lnTo>
                    <a:lnTo>
                      <a:pt x="241" y="349"/>
                    </a:lnTo>
                    <a:lnTo>
                      <a:pt x="243" y="346"/>
                    </a:lnTo>
                    <a:lnTo>
                      <a:pt x="242" y="344"/>
                    </a:lnTo>
                    <a:lnTo>
                      <a:pt x="242" y="343"/>
                    </a:lnTo>
                    <a:lnTo>
                      <a:pt x="242" y="340"/>
                    </a:lnTo>
                    <a:lnTo>
                      <a:pt x="242" y="339"/>
                    </a:lnTo>
                    <a:lnTo>
                      <a:pt x="241" y="336"/>
                    </a:lnTo>
                    <a:lnTo>
                      <a:pt x="241" y="334"/>
                    </a:lnTo>
                    <a:lnTo>
                      <a:pt x="240" y="330"/>
                    </a:lnTo>
                    <a:lnTo>
                      <a:pt x="238" y="329"/>
                    </a:lnTo>
                    <a:lnTo>
                      <a:pt x="237" y="326"/>
                    </a:lnTo>
                    <a:lnTo>
                      <a:pt x="237" y="324"/>
                    </a:lnTo>
                    <a:lnTo>
                      <a:pt x="235" y="322"/>
                    </a:lnTo>
                    <a:lnTo>
                      <a:pt x="232" y="321"/>
                    </a:lnTo>
                    <a:lnTo>
                      <a:pt x="232" y="320"/>
                    </a:lnTo>
                    <a:lnTo>
                      <a:pt x="231" y="318"/>
                    </a:lnTo>
                    <a:lnTo>
                      <a:pt x="231" y="317"/>
                    </a:lnTo>
                    <a:lnTo>
                      <a:pt x="231" y="316"/>
                    </a:lnTo>
                    <a:lnTo>
                      <a:pt x="231" y="313"/>
                    </a:lnTo>
                    <a:lnTo>
                      <a:pt x="232" y="310"/>
                    </a:lnTo>
                    <a:lnTo>
                      <a:pt x="232" y="308"/>
                    </a:lnTo>
                    <a:lnTo>
                      <a:pt x="232" y="306"/>
                    </a:lnTo>
                    <a:lnTo>
                      <a:pt x="233" y="305"/>
                    </a:lnTo>
                    <a:lnTo>
                      <a:pt x="235" y="303"/>
                    </a:lnTo>
                    <a:lnTo>
                      <a:pt x="237" y="303"/>
                    </a:lnTo>
                    <a:lnTo>
                      <a:pt x="241" y="302"/>
                    </a:lnTo>
                    <a:lnTo>
                      <a:pt x="242" y="302"/>
                    </a:lnTo>
                    <a:lnTo>
                      <a:pt x="245" y="302"/>
                    </a:lnTo>
                    <a:lnTo>
                      <a:pt x="247" y="303"/>
                    </a:lnTo>
                    <a:lnTo>
                      <a:pt x="248" y="303"/>
                    </a:lnTo>
                    <a:lnTo>
                      <a:pt x="250" y="3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8" name="Freeform 268">
                <a:extLst>
                  <a:ext uri="{FF2B5EF4-FFF2-40B4-BE49-F238E27FC236}">
                    <a16:creationId xmlns:a16="http://schemas.microsoft.com/office/drawing/2014/main" id="{21D1D894-0498-4957-97BF-53F7E722AC57}"/>
                  </a:ext>
                </a:extLst>
              </p:cNvPr>
              <p:cNvSpPr>
                <a:spLocks/>
              </p:cNvSpPr>
              <p:nvPr/>
            </p:nvSpPr>
            <p:spPr bwMode="auto">
              <a:xfrm>
                <a:off x="4967288" y="3784601"/>
                <a:ext cx="409575" cy="382588"/>
              </a:xfrm>
              <a:custGeom>
                <a:avLst/>
                <a:gdLst>
                  <a:gd name="T0" fmla="*/ 223 w 258"/>
                  <a:gd name="T1" fmla="*/ 230 h 241"/>
                  <a:gd name="T2" fmla="*/ 200 w 258"/>
                  <a:gd name="T3" fmla="*/ 226 h 241"/>
                  <a:gd name="T4" fmla="*/ 181 w 258"/>
                  <a:gd name="T5" fmla="*/ 225 h 241"/>
                  <a:gd name="T6" fmla="*/ 166 w 258"/>
                  <a:gd name="T7" fmla="*/ 236 h 241"/>
                  <a:gd name="T8" fmla="*/ 155 w 258"/>
                  <a:gd name="T9" fmla="*/ 236 h 241"/>
                  <a:gd name="T10" fmla="*/ 141 w 258"/>
                  <a:gd name="T11" fmla="*/ 237 h 241"/>
                  <a:gd name="T12" fmla="*/ 129 w 258"/>
                  <a:gd name="T13" fmla="*/ 221 h 241"/>
                  <a:gd name="T14" fmla="*/ 114 w 258"/>
                  <a:gd name="T15" fmla="*/ 227 h 241"/>
                  <a:gd name="T16" fmla="*/ 98 w 258"/>
                  <a:gd name="T17" fmla="*/ 225 h 241"/>
                  <a:gd name="T18" fmla="*/ 91 w 258"/>
                  <a:gd name="T19" fmla="*/ 212 h 241"/>
                  <a:gd name="T20" fmla="*/ 82 w 258"/>
                  <a:gd name="T21" fmla="*/ 204 h 241"/>
                  <a:gd name="T22" fmla="*/ 60 w 258"/>
                  <a:gd name="T23" fmla="*/ 192 h 241"/>
                  <a:gd name="T24" fmla="*/ 46 w 258"/>
                  <a:gd name="T25" fmla="*/ 183 h 241"/>
                  <a:gd name="T26" fmla="*/ 41 w 258"/>
                  <a:gd name="T27" fmla="*/ 173 h 241"/>
                  <a:gd name="T28" fmla="*/ 39 w 258"/>
                  <a:gd name="T29" fmla="*/ 164 h 241"/>
                  <a:gd name="T30" fmla="*/ 40 w 258"/>
                  <a:gd name="T31" fmla="*/ 142 h 241"/>
                  <a:gd name="T32" fmla="*/ 30 w 258"/>
                  <a:gd name="T33" fmla="*/ 149 h 241"/>
                  <a:gd name="T34" fmla="*/ 15 w 258"/>
                  <a:gd name="T35" fmla="*/ 157 h 241"/>
                  <a:gd name="T36" fmla="*/ 8 w 258"/>
                  <a:gd name="T37" fmla="*/ 157 h 241"/>
                  <a:gd name="T38" fmla="*/ 0 w 258"/>
                  <a:gd name="T39" fmla="*/ 122 h 241"/>
                  <a:gd name="T40" fmla="*/ 20 w 258"/>
                  <a:gd name="T41" fmla="*/ 119 h 241"/>
                  <a:gd name="T42" fmla="*/ 20 w 258"/>
                  <a:gd name="T43" fmla="*/ 112 h 241"/>
                  <a:gd name="T44" fmla="*/ 24 w 258"/>
                  <a:gd name="T45" fmla="*/ 100 h 241"/>
                  <a:gd name="T46" fmla="*/ 26 w 258"/>
                  <a:gd name="T47" fmla="*/ 83 h 241"/>
                  <a:gd name="T48" fmla="*/ 26 w 258"/>
                  <a:gd name="T49" fmla="*/ 61 h 241"/>
                  <a:gd name="T50" fmla="*/ 27 w 258"/>
                  <a:gd name="T51" fmla="*/ 45 h 241"/>
                  <a:gd name="T52" fmla="*/ 48 w 258"/>
                  <a:gd name="T53" fmla="*/ 42 h 241"/>
                  <a:gd name="T54" fmla="*/ 54 w 258"/>
                  <a:gd name="T55" fmla="*/ 27 h 241"/>
                  <a:gd name="T56" fmla="*/ 69 w 258"/>
                  <a:gd name="T57" fmla="*/ 16 h 241"/>
                  <a:gd name="T58" fmla="*/ 87 w 258"/>
                  <a:gd name="T59" fmla="*/ 28 h 241"/>
                  <a:gd name="T60" fmla="*/ 98 w 258"/>
                  <a:gd name="T61" fmla="*/ 16 h 241"/>
                  <a:gd name="T62" fmla="*/ 115 w 258"/>
                  <a:gd name="T63" fmla="*/ 4 h 241"/>
                  <a:gd name="T64" fmla="*/ 131 w 258"/>
                  <a:gd name="T65" fmla="*/ 2 h 241"/>
                  <a:gd name="T66" fmla="*/ 144 w 258"/>
                  <a:gd name="T67" fmla="*/ 11 h 241"/>
                  <a:gd name="T68" fmla="*/ 162 w 258"/>
                  <a:gd name="T69" fmla="*/ 18 h 241"/>
                  <a:gd name="T70" fmla="*/ 158 w 258"/>
                  <a:gd name="T71" fmla="*/ 41 h 241"/>
                  <a:gd name="T72" fmla="*/ 157 w 258"/>
                  <a:gd name="T73" fmla="*/ 56 h 241"/>
                  <a:gd name="T74" fmla="*/ 179 w 258"/>
                  <a:gd name="T75" fmla="*/ 51 h 241"/>
                  <a:gd name="T76" fmla="*/ 187 w 258"/>
                  <a:gd name="T77" fmla="*/ 62 h 241"/>
                  <a:gd name="T78" fmla="*/ 188 w 258"/>
                  <a:gd name="T79" fmla="*/ 84 h 241"/>
                  <a:gd name="T80" fmla="*/ 193 w 258"/>
                  <a:gd name="T81" fmla="*/ 103 h 241"/>
                  <a:gd name="T82" fmla="*/ 214 w 258"/>
                  <a:gd name="T83" fmla="*/ 92 h 241"/>
                  <a:gd name="T84" fmla="*/ 238 w 258"/>
                  <a:gd name="T85" fmla="*/ 90 h 241"/>
                  <a:gd name="T86" fmla="*/ 225 w 258"/>
                  <a:gd name="T87" fmla="*/ 98 h 241"/>
                  <a:gd name="T88" fmla="*/ 219 w 258"/>
                  <a:gd name="T89" fmla="*/ 112 h 241"/>
                  <a:gd name="T90" fmla="*/ 223 w 258"/>
                  <a:gd name="T91" fmla="*/ 130 h 241"/>
                  <a:gd name="T92" fmla="*/ 202 w 258"/>
                  <a:gd name="T93" fmla="*/ 135 h 241"/>
                  <a:gd name="T94" fmla="*/ 192 w 258"/>
                  <a:gd name="T95" fmla="*/ 132 h 241"/>
                  <a:gd name="T96" fmla="*/ 188 w 258"/>
                  <a:gd name="T97" fmla="*/ 121 h 241"/>
                  <a:gd name="T98" fmla="*/ 187 w 258"/>
                  <a:gd name="T99" fmla="*/ 137 h 241"/>
                  <a:gd name="T100" fmla="*/ 206 w 258"/>
                  <a:gd name="T101" fmla="*/ 156 h 241"/>
                  <a:gd name="T102" fmla="*/ 223 w 258"/>
                  <a:gd name="T103" fmla="*/ 170 h 241"/>
                  <a:gd name="T104" fmla="*/ 219 w 258"/>
                  <a:gd name="T105" fmla="*/ 185 h 241"/>
                  <a:gd name="T106" fmla="*/ 233 w 258"/>
                  <a:gd name="T107" fmla="*/ 201 h 241"/>
                  <a:gd name="T108" fmla="*/ 240 w 258"/>
                  <a:gd name="T109" fmla="*/ 216 h 241"/>
                  <a:gd name="T110" fmla="*/ 256 w 258"/>
                  <a:gd name="T111" fmla="*/ 222 h 241"/>
                  <a:gd name="T112" fmla="*/ 243 w 258"/>
                  <a:gd name="T113" fmla="*/ 23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41">
                    <a:moveTo>
                      <a:pt x="235" y="232"/>
                    </a:moveTo>
                    <a:lnTo>
                      <a:pt x="233" y="232"/>
                    </a:lnTo>
                    <a:lnTo>
                      <a:pt x="231" y="234"/>
                    </a:lnTo>
                    <a:lnTo>
                      <a:pt x="231" y="235"/>
                    </a:lnTo>
                    <a:lnTo>
                      <a:pt x="229" y="235"/>
                    </a:lnTo>
                    <a:lnTo>
                      <a:pt x="229" y="234"/>
                    </a:lnTo>
                    <a:lnTo>
                      <a:pt x="225" y="227"/>
                    </a:lnTo>
                    <a:lnTo>
                      <a:pt x="223" y="230"/>
                    </a:lnTo>
                    <a:lnTo>
                      <a:pt x="220" y="230"/>
                    </a:lnTo>
                    <a:lnTo>
                      <a:pt x="219" y="230"/>
                    </a:lnTo>
                    <a:lnTo>
                      <a:pt x="216" y="227"/>
                    </a:lnTo>
                    <a:lnTo>
                      <a:pt x="214" y="230"/>
                    </a:lnTo>
                    <a:lnTo>
                      <a:pt x="211" y="231"/>
                    </a:lnTo>
                    <a:lnTo>
                      <a:pt x="209" y="230"/>
                    </a:lnTo>
                    <a:lnTo>
                      <a:pt x="202" y="227"/>
                    </a:lnTo>
                    <a:lnTo>
                      <a:pt x="200" y="226"/>
                    </a:lnTo>
                    <a:lnTo>
                      <a:pt x="198" y="226"/>
                    </a:lnTo>
                    <a:lnTo>
                      <a:pt x="195" y="226"/>
                    </a:lnTo>
                    <a:lnTo>
                      <a:pt x="193" y="230"/>
                    </a:lnTo>
                    <a:lnTo>
                      <a:pt x="191" y="231"/>
                    </a:lnTo>
                    <a:lnTo>
                      <a:pt x="190" y="230"/>
                    </a:lnTo>
                    <a:lnTo>
                      <a:pt x="188" y="227"/>
                    </a:lnTo>
                    <a:lnTo>
                      <a:pt x="187" y="226"/>
                    </a:lnTo>
                    <a:lnTo>
                      <a:pt x="181" y="225"/>
                    </a:lnTo>
                    <a:lnTo>
                      <a:pt x="177" y="225"/>
                    </a:lnTo>
                    <a:lnTo>
                      <a:pt x="176" y="225"/>
                    </a:lnTo>
                    <a:lnTo>
                      <a:pt x="174" y="227"/>
                    </a:lnTo>
                    <a:lnTo>
                      <a:pt x="173" y="231"/>
                    </a:lnTo>
                    <a:lnTo>
                      <a:pt x="173" y="232"/>
                    </a:lnTo>
                    <a:lnTo>
                      <a:pt x="172" y="234"/>
                    </a:lnTo>
                    <a:lnTo>
                      <a:pt x="169" y="235"/>
                    </a:lnTo>
                    <a:lnTo>
                      <a:pt x="166" y="236"/>
                    </a:lnTo>
                    <a:lnTo>
                      <a:pt x="163" y="236"/>
                    </a:lnTo>
                    <a:lnTo>
                      <a:pt x="160" y="237"/>
                    </a:lnTo>
                    <a:lnTo>
                      <a:pt x="159" y="237"/>
                    </a:lnTo>
                    <a:lnTo>
                      <a:pt x="158" y="235"/>
                    </a:lnTo>
                    <a:lnTo>
                      <a:pt x="158" y="232"/>
                    </a:lnTo>
                    <a:lnTo>
                      <a:pt x="155" y="232"/>
                    </a:lnTo>
                    <a:lnTo>
                      <a:pt x="155" y="235"/>
                    </a:lnTo>
                    <a:lnTo>
                      <a:pt x="155" y="236"/>
                    </a:lnTo>
                    <a:lnTo>
                      <a:pt x="154" y="237"/>
                    </a:lnTo>
                    <a:lnTo>
                      <a:pt x="152" y="239"/>
                    </a:lnTo>
                    <a:lnTo>
                      <a:pt x="152" y="240"/>
                    </a:lnTo>
                    <a:lnTo>
                      <a:pt x="150" y="241"/>
                    </a:lnTo>
                    <a:lnTo>
                      <a:pt x="148" y="240"/>
                    </a:lnTo>
                    <a:lnTo>
                      <a:pt x="145" y="240"/>
                    </a:lnTo>
                    <a:lnTo>
                      <a:pt x="144" y="239"/>
                    </a:lnTo>
                    <a:lnTo>
                      <a:pt x="141" y="237"/>
                    </a:lnTo>
                    <a:lnTo>
                      <a:pt x="139" y="235"/>
                    </a:lnTo>
                    <a:lnTo>
                      <a:pt x="136" y="232"/>
                    </a:lnTo>
                    <a:lnTo>
                      <a:pt x="135" y="230"/>
                    </a:lnTo>
                    <a:lnTo>
                      <a:pt x="134" y="227"/>
                    </a:lnTo>
                    <a:lnTo>
                      <a:pt x="133" y="225"/>
                    </a:lnTo>
                    <a:lnTo>
                      <a:pt x="133" y="222"/>
                    </a:lnTo>
                    <a:lnTo>
                      <a:pt x="131" y="221"/>
                    </a:lnTo>
                    <a:lnTo>
                      <a:pt x="129" y="221"/>
                    </a:lnTo>
                    <a:lnTo>
                      <a:pt x="126" y="220"/>
                    </a:lnTo>
                    <a:lnTo>
                      <a:pt x="125" y="218"/>
                    </a:lnTo>
                    <a:lnTo>
                      <a:pt x="121" y="218"/>
                    </a:lnTo>
                    <a:lnTo>
                      <a:pt x="120" y="220"/>
                    </a:lnTo>
                    <a:lnTo>
                      <a:pt x="119" y="221"/>
                    </a:lnTo>
                    <a:lnTo>
                      <a:pt x="117" y="222"/>
                    </a:lnTo>
                    <a:lnTo>
                      <a:pt x="115" y="223"/>
                    </a:lnTo>
                    <a:lnTo>
                      <a:pt x="114" y="227"/>
                    </a:lnTo>
                    <a:lnTo>
                      <a:pt x="110" y="231"/>
                    </a:lnTo>
                    <a:lnTo>
                      <a:pt x="109" y="232"/>
                    </a:lnTo>
                    <a:lnTo>
                      <a:pt x="103" y="234"/>
                    </a:lnTo>
                    <a:lnTo>
                      <a:pt x="102" y="232"/>
                    </a:lnTo>
                    <a:lnTo>
                      <a:pt x="102" y="231"/>
                    </a:lnTo>
                    <a:lnTo>
                      <a:pt x="102" y="227"/>
                    </a:lnTo>
                    <a:lnTo>
                      <a:pt x="100" y="226"/>
                    </a:lnTo>
                    <a:lnTo>
                      <a:pt x="98" y="225"/>
                    </a:lnTo>
                    <a:lnTo>
                      <a:pt x="97" y="222"/>
                    </a:lnTo>
                    <a:lnTo>
                      <a:pt x="97" y="220"/>
                    </a:lnTo>
                    <a:lnTo>
                      <a:pt x="96" y="220"/>
                    </a:lnTo>
                    <a:lnTo>
                      <a:pt x="96" y="218"/>
                    </a:lnTo>
                    <a:lnTo>
                      <a:pt x="95" y="217"/>
                    </a:lnTo>
                    <a:lnTo>
                      <a:pt x="92" y="216"/>
                    </a:lnTo>
                    <a:lnTo>
                      <a:pt x="91" y="216"/>
                    </a:lnTo>
                    <a:lnTo>
                      <a:pt x="91" y="212"/>
                    </a:lnTo>
                    <a:lnTo>
                      <a:pt x="91" y="211"/>
                    </a:lnTo>
                    <a:lnTo>
                      <a:pt x="89" y="211"/>
                    </a:lnTo>
                    <a:lnTo>
                      <a:pt x="87" y="209"/>
                    </a:lnTo>
                    <a:lnTo>
                      <a:pt x="86" y="209"/>
                    </a:lnTo>
                    <a:lnTo>
                      <a:pt x="86" y="208"/>
                    </a:lnTo>
                    <a:lnTo>
                      <a:pt x="87" y="207"/>
                    </a:lnTo>
                    <a:lnTo>
                      <a:pt x="83" y="206"/>
                    </a:lnTo>
                    <a:lnTo>
                      <a:pt x="82" y="204"/>
                    </a:lnTo>
                    <a:lnTo>
                      <a:pt x="79" y="202"/>
                    </a:lnTo>
                    <a:lnTo>
                      <a:pt x="77" y="197"/>
                    </a:lnTo>
                    <a:lnTo>
                      <a:pt x="74" y="193"/>
                    </a:lnTo>
                    <a:lnTo>
                      <a:pt x="72" y="192"/>
                    </a:lnTo>
                    <a:lnTo>
                      <a:pt x="70" y="190"/>
                    </a:lnTo>
                    <a:lnTo>
                      <a:pt x="68" y="190"/>
                    </a:lnTo>
                    <a:lnTo>
                      <a:pt x="64" y="192"/>
                    </a:lnTo>
                    <a:lnTo>
                      <a:pt x="60" y="192"/>
                    </a:lnTo>
                    <a:lnTo>
                      <a:pt x="58" y="193"/>
                    </a:lnTo>
                    <a:lnTo>
                      <a:pt x="57" y="193"/>
                    </a:lnTo>
                    <a:lnTo>
                      <a:pt x="55" y="192"/>
                    </a:lnTo>
                    <a:lnTo>
                      <a:pt x="53" y="194"/>
                    </a:lnTo>
                    <a:lnTo>
                      <a:pt x="53" y="190"/>
                    </a:lnTo>
                    <a:lnTo>
                      <a:pt x="51" y="189"/>
                    </a:lnTo>
                    <a:lnTo>
                      <a:pt x="48" y="187"/>
                    </a:lnTo>
                    <a:lnTo>
                      <a:pt x="46" y="183"/>
                    </a:lnTo>
                    <a:lnTo>
                      <a:pt x="46" y="180"/>
                    </a:lnTo>
                    <a:lnTo>
                      <a:pt x="46" y="178"/>
                    </a:lnTo>
                    <a:lnTo>
                      <a:pt x="45" y="179"/>
                    </a:lnTo>
                    <a:lnTo>
                      <a:pt x="44" y="180"/>
                    </a:lnTo>
                    <a:lnTo>
                      <a:pt x="43" y="179"/>
                    </a:lnTo>
                    <a:lnTo>
                      <a:pt x="41" y="178"/>
                    </a:lnTo>
                    <a:lnTo>
                      <a:pt x="41" y="175"/>
                    </a:lnTo>
                    <a:lnTo>
                      <a:pt x="41" y="173"/>
                    </a:lnTo>
                    <a:lnTo>
                      <a:pt x="40" y="170"/>
                    </a:lnTo>
                    <a:lnTo>
                      <a:pt x="41" y="170"/>
                    </a:lnTo>
                    <a:lnTo>
                      <a:pt x="44" y="170"/>
                    </a:lnTo>
                    <a:lnTo>
                      <a:pt x="45" y="170"/>
                    </a:lnTo>
                    <a:lnTo>
                      <a:pt x="45" y="166"/>
                    </a:lnTo>
                    <a:lnTo>
                      <a:pt x="44" y="166"/>
                    </a:lnTo>
                    <a:lnTo>
                      <a:pt x="40" y="165"/>
                    </a:lnTo>
                    <a:lnTo>
                      <a:pt x="39" y="164"/>
                    </a:lnTo>
                    <a:lnTo>
                      <a:pt x="39" y="161"/>
                    </a:lnTo>
                    <a:lnTo>
                      <a:pt x="39" y="159"/>
                    </a:lnTo>
                    <a:lnTo>
                      <a:pt x="39" y="156"/>
                    </a:lnTo>
                    <a:lnTo>
                      <a:pt x="40" y="155"/>
                    </a:lnTo>
                    <a:lnTo>
                      <a:pt x="40" y="151"/>
                    </a:lnTo>
                    <a:lnTo>
                      <a:pt x="39" y="147"/>
                    </a:lnTo>
                    <a:lnTo>
                      <a:pt x="39" y="145"/>
                    </a:lnTo>
                    <a:lnTo>
                      <a:pt x="40" y="142"/>
                    </a:lnTo>
                    <a:lnTo>
                      <a:pt x="40" y="138"/>
                    </a:lnTo>
                    <a:lnTo>
                      <a:pt x="40" y="137"/>
                    </a:lnTo>
                    <a:lnTo>
                      <a:pt x="39" y="137"/>
                    </a:lnTo>
                    <a:lnTo>
                      <a:pt x="36" y="141"/>
                    </a:lnTo>
                    <a:lnTo>
                      <a:pt x="35" y="142"/>
                    </a:lnTo>
                    <a:lnTo>
                      <a:pt x="31" y="144"/>
                    </a:lnTo>
                    <a:lnTo>
                      <a:pt x="30" y="146"/>
                    </a:lnTo>
                    <a:lnTo>
                      <a:pt x="30" y="149"/>
                    </a:lnTo>
                    <a:lnTo>
                      <a:pt x="27" y="151"/>
                    </a:lnTo>
                    <a:lnTo>
                      <a:pt x="26" y="155"/>
                    </a:lnTo>
                    <a:lnTo>
                      <a:pt x="25" y="156"/>
                    </a:lnTo>
                    <a:lnTo>
                      <a:pt x="24" y="157"/>
                    </a:lnTo>
                    <a:lnTo>
                      <a:pt x="22" y="159"/>
                    </a:lnTo>
                    <a:lnTo>
                      <a:pt x="20" y="159"/>
                    </a:lnTo>
                    <a:lnTo>
                      <a:pt x="16" y="159"/>
                    </a:lnTo>
                    <a:lnTo>
                      <a:pt x="15" y="157"/>
                    </a:lnTo>
                    <a:lnTo>
                      <a:pt x="13" y="156"/>
                    </a:lnTo>
                    <a:lnTo>
                      <a:pt x="12" y="157"/>
                    </a:lnTo>
                    <a:lnTo>
                      <a:pt x="12" y="159"/>
                    </a:lnTo>
                    <a:lnTo>
                      <a:pt x="12" y="161"/>
                    </a:lnTo>
                    <a:lnTo>
                      <a:pt x="12" y="163"/>
                    </a:lnTo>
                    <a:lnTo>
                      <a:pt x="11" y="161"/>
                    </a:lnTo>
                    <a:lnTo>
                      <a:pt x="10" y="159"/>
                    </a:lnTo>
                    <a:lnTo>
                      <a:pt x="8" y="157"/>
                    </a:lnTo>
                    <a:lnTo>
                      <a:pt x="6" y="157"/>
                    </a:lnTo>
                    <a:lnTo>
                      <a:pt x="3" y="156"/>
                    </a:lnTo>
                    <a:lnTo>
                      <a:pt x="6" y="150"/>
                    </a:lnTo>
                    <a:lnTo>
                      <a:pt x="7" y="146"/>
                    </a:lnTo>
                    <a:lnTo>
                      <a:pt x="7" y="142"/>
                    </a:lnTo>
                    <a:lnTo>
                      <a:pt x="6" y="136"/>
                    </a:lnTo>
                    <a:lnTo>
                      <a:pt x="3" y="130"/>
                    </a:lnTo>
                    <a:lnTo>
                      <a:pt x="0" y="122"/>
                    </a:lnTo>
                    <a:lnTo>
                      <a:pt x="7" y="118"/>
                    </a:lnTo>
                    <a:lnTo>
                      <a:pt x="8" y="118"/>
                    </a:lnTo>
                    <a:lnTo>
                      <a:pt x="12" y="118"/>
                    </a:lnTo>
                    <a:lnTo>
                      <a:pt x="13" y="118"/>
                    </a:lnTo>
                    <a:lnTo>
                      <a:pt x="15" y="121"/>
                    </a:lnTo>
                    <a:lnTo>
                      <a:pt x="16" y="121"/>
                    </a:lnTo>
                    <a:lnTo>
                      <a:pt x="17" y="119"/>
                    </a:lnTo>
                    <a:lnTo>
                      <a:pt x="20" y="119"/>
                    </a:lnTo>
                    <a:lnTo>
                      <a:pt x="22" y="121"/>
                    </a:lnTo>
                    <a:lnTo>
                      <a:pt x="25" y="119"/>
                    </a:lnTo>
                    <a:lnTo>
                      <a:pt x="25" y="118"/>
                    </a:lnTo>
                    <a:lnTo>
                      <a:pt x="26" y="117"/>
                    </a:lnTo>
                    <a:lnTo>
                      <a:pt x="25" y="116"/>
                    </a:lnTo>
                    <a:lnTo>
                      <a:pt x="24" y="114"/>
                    </a:lnTo>
                    <a:lnTo>
                      <a:pt x="20" y="113"/>
                    </a:lnTo>
                    <a:lnTo>
                      <a:pt x="20" y="112"/>
                    </a:lnTo>
                    <a:lnTo>
                      <a:pt x="20" y="111"/>
                    </a:lnTo>
                    <a:lnTo>
                      <a:pt x="21" y="108"/>
                    </a:lnTo>
                    <a:lnTo>
                      <a:pt x="22" y="106"/>
                    </a:lnTo>
                    <a:lnTo>
                      <a:pt x="24" y="104"/>
                    </a:lnTo>
                    <a:lnTo>
                      <a:pt x="21" y="104"/>
                    </a:lnTo>
                    <a:lnTo>
                      <a:pt x="21" y="103"/>
                    </a:lnTo>
                    <a:lnTo>
                      <a:pt x="22" y="102"/>
                    </a:lnTo>
                    <a:lnTo>
                      <a:pt x="24" y="100"/>
                    </a:lnTo>
                    <a:lnTo>
                      <a:pt x="24" y="99"/>
                    </a:lnTo>
                    <a:lnTo>
                      <a:pt x="24" y="98"/>
                    </a:lnTo>
                    <a:lnTo>
                      <a:pt x="25" y="95"/>
                    </a:lnTo>
                    <a:lnTo>
                      <a:pt x="26" y="92"/>
                    </a:lnTo>
                    <a:lnTo>
                      <a:pt x="27" y="90"/>
                    </a:lnTo>
                    <a:lnTo>
                      <a:pt x="26" y="87"/>
                    </a:lnTo>
                    <a:lnTo>
                      <a:pt x="26" y="85"/>
                    </a:lnTo>
                    <a:lnTo>
                      <a:pt x="26" y="83"/>
                    </a:lnTo>
                    <a:lnTo>
                      <a:pt x="27" y="78"/>
                    </a:lnTo>
                    <a:lnTo>
                      <a:pt x="27" y="74"/>
                    </a:lnTo>
                    <a:lnTo>
                      <a:pt x="27" y="71"/>
                    </a:lnTo>
                    <a:lnTo>
                      <a:pt x="27" y="70"/>
                    </a:lnTo>
                    <a:lnTo>
                      <a:pt x="29" y="68"/>
                    </a:lnTo>
                    <a:lnTo>
                      <a:pt x="26" y="64"/>
                    </a:lnTo>
                    <a:lnTo>
                      <a:pt x="25" y="62"/>
                    </a:lnTo>
                    <a:lnTo>
                      <a:pt x="26" y="61"/>
                    </a:lnTo>
                    <a:lnTo>
                      <a:pt x="27" y="60"/>
                    </a:lnTo>
                    <a:lnTo>
                      <a:pt x="31" y="59"/>
                    </a:lnTo>
                    <a:lnTo>
                      <a:pt x="35" y="56"/>
                    </a:lnTo>
                    <a:lnTo>
                      <a:pt x="31" y="55"/>
                    </a:lnTo>
                    <a:lnTo>
                      <a:pt x="29" y="52"/>
                    </a:lnTo>
                    <a:lnTo>
                      <a:pt x="29" y="51"/>
                    </a:lnTo>
                    <a:lnTo>
                      <a:pt x="27" y="47"/>
                    </a:lnTo>
                    <a:lnTo>
                      <a:pt x="27" y="45"/>
                    </a:lnTo>
                    <a:lnTo>
                      <a:pt x="31" y="42"/>
                    </a:lnTo>
                    <a:lnTo>
                      <a:pt x="31" y="42"/>
                    </a:lnTo>
                    <a:lnTo>
                      <a:pt x="36" y="42"/>
                    </a:lnTo>
                    <a:lnTo>
                      <a:pt x="39" y="43"/>
                    </a:lnTo>
                    <a:lnTo>
                      <a:pt x="41" y="42"/>
                    </a:lnTo>
                    <a:lnTo>
                      <a:pt x="44" y="42"/>
                    </a:lnTo>
                    <a:lnTo>
                      <a:pt x="46" y="42"/>
                    </a:lnTo>
                    <a:lnTo>
                      <a:pt x="48" y="42"/>
                    </a:lnTo>
                    <a:lnTo>
                      <a:pt x="48" y="38"/>
                    </a:lnTo>
                    <a:lnTo>
                      <a:pt x="51" y="40"/>
                    </a:lnTo>
                    <a:lnTo>
                      <a:pt x="51" y="37"/>
                    </a:lnTo>
                    <a:lnTo>
                      <a:pt x="53" y="37"/>
                    </a:lnTo>
                    <a:lnTo>
                      <a:pt x="53" y="33"/>
                    </a:lnTo>
                    <a:lnTo>
                      <a:pt x="53" y="31"/>
                    </a:lnTo>
                    <a:lnTo>
                      <a:pt x="54" y="28"/>
                    </a:lnTo>
                    <a:lnTo>
                      <a:pt x="54" y="27"/>
                    </a:lnTo>
                    <a:lnTo>
                      <a:pt x="55" y="26"/>
                    </a:lnTo>
                    <a:lnTo>
                      <a:pt x="58" y="24"/>
                    </a:lnTo>
                    <a:lnTo>
                      <a:pt x="59" y="24"/>
                    </a:lnTo>
                    <a:lnTo>
                      <a:pt x="64" y="24"/>
                    </a:lnTo>
                    <a:lnTo>
                      <a:pt x="65" y="19"/>
                    </a:lnTo>
                    <a:lnTo>
                      <a:pt x="65" y="16"/>
                    </a:lnTo>
                    <a:lnTo>
                      <a:pt x="67" y="16"/>
                    </a:lnTo>
                    <a:lnTo>
                      <a:pt x="69" y="16"/>
                    </a:lnTo>
                    <a:lnTo>
                      <a:pt x="70" y="16"/>
                    </a:lnTo>
                    <a:lnTo>
                      <a:pt x="72" y="17"/>
                    </a:lnTo>
                    <a:lnTo>
                      <a:pt x="76" y="17"/>
                    </a:lnTo>
                    <a:lnTo>
                      <a:pt x="77" y="19"/>
                    </a:lnTo>
                    <a:lnTo>
                      <a:pt x="79" y="22"/>
                    </a:lnTo>
                    <a:lnTo>
                      <a:pt x="83" y="23"/>
                    </a:lnTo>
                    <a:lnTo>
                      <a:pt x="86" y="26"/>
                    </a:lnTo>
                    <a:lnTo>
                      <a:pt x="87" y="28"/>
                    </a:lnTo>
                    <a:lnTo>
                      <a:pt x="88" y="28"/>
                    </a:lnTo>
                    <a:lnTo>
                      <a:pt x="89" y="30"/>
                    </a:lnTo>
                    <a:lnTo>
                      <a:pt x="91" y="27"/>
                    </a:lnTo>
                    <a:lnTo>
                      <a:pt x="92" y="26"/>
                    </a:lnTo>
                    <a:lnTo>
                      <a:pt x="95" y="24"/>
                    </a:lnTo>
                    <a:lnTo>
                      <a:pt x="96" y="19"/>
                    </a:lnTo>
                    <a:lnTo>
                      <a:pt x="97" y="18"/>
                    </a:lnTo>
                    <a:lnTo>
                      <a:pt x="98" y="16"/>
                    </a:lnTo>
                    <a:lnTo>
                      <a:pt x="100" y="14"/>
                    </a:lnTo>
                    <a:lnTo>
                      <a:pt x="102" y="13"/>
                    </a:lnTo>
                    <a:lnTo>
                      <a:pt x="103" y="13"/>
                    </a:lnTo>
                    <a:lnTo>
                      <a:pt x="105" y="11"/>
                    </a:lnTo>
                    <a:lnTo>
                      <a:pt x="109" y="11"/>
                    </a:lnTo>
                    <a:lnTo>
                      <a:pt x="111" y="11"/>
                    </a:lnTo>
                    <a:lnTo>
                      <a:pt x="114" y="9"/>
                    </a:lnTo>
                    <a:lnTo>
                      <a:pt x="115" y="4"/>
                    </a:lnTo>
                    <a:lnTo>
                      <a:pt x="115" y="3"/>
                    </a:lnTo>
                    <a:lnTo>
                      <a:pt x="116" y="3"/>
                    </a:lnTo>
                    <a:lnTo>
                      <a:pt x="119" y="3"/>
                    </a:lnTo>
                    <a:lnTo>
                      <a:pt x="121" y="3"/>
                    </a:lnTo>
                    <a:lnTo>
                      <a:pt x="124" y="3"/>
                    </a:lnTo>
                    <a:lnTo>
                      <a:pt x="125" y="0"/>
                    </a:lnTo>
                    <a:lnTo>
                      <a:pt x="129" y="2"/>
                    </a:lnTo>
                    <a:lnTo>
                      <a:pt x="131" y="2"/>
                    </a:lnTo>
                    <a:lnTo>
                      <a:pt x="133" y="3"/>
                    </a:lnTo>
                    <a:lnTo>
                      <a:pt x="135" y="3"/>
                    </a:lnTo>
                    <a:lnTo>
                      <a:pt x="136" y="2"/>
                    </a:lnTo>
                    <a:lnTo>
                      <a:pt x="139" y="2"/>
                    </a:lnTo>
                    <a:lnTo>
                      <a:pt x="141" y="3"/>
                    </a:lnTo>
                    <a:lnTo>
                      <a:pt x="141" y="7"/>
                    </a:lnTo>
                    <a:lnTo>
                      <a:pt x="141" y="9"/>
                    </a:lnTo>
                    <a:lnTo>
                      <a:pt x="144" y="11"/>
                    </a:lnTo>
                    <a:lnTo>
                      <a:pt x="145" y="11"/>
                    </a:lnTo>
                    <a:lnTo>
                      <a:pt x="147" y="12"/>
                    </a:lnTo>
                    <a:lnTo>
                      <a:pt x="149" y="13"/>
                    </a:lnTo>
                    <a:lnTo>
                      <a:pt x="152" y="13"/>
                    </a:lnTo>
                    <a:lnTo>
                      <a:pt x="155" y="16"/>
                    </a:lnTo>
                    <a:lnTo>
                      <a:pt x="159" y="18"/>
                    </a:lnTo>
                    <a:lnTo>
                      <a:pt x="162" y="18"/>
                    </a:lnTo>
                    <a:lnTo>
                      <a:pt x="162" y="18"/>
                    </a:lnTo>
                    <a:lnTo>
                      <a:pt x="162" y="23"/>
                    </a:lnTo>
                    <a:lnTo>
                      <a:pt x="163" y="26"/>
                    </a:lnTo>
                    <a:lnTo>
                      <a:pt x="164" y="28"/>
                    </a:lnTo>
                    <a:lnTo>
                      <a:pt x="164" y="30"/>
                    </a:lnTo>
                    <a:lnTo>
                      <a:pt x="163" y="32"/>
                    </a:lnTo>
                    <a:lnTo>
                      <a:pt x="162" y="35"/>
                    </a:lnTo>
                    <a:lnTo>
                      <a:pt x="159" y="38"/>
                    </a:lnTo>
                    <a:lnTo>
                      <a:pt x="158" y="41"/>
                    </a:lnTo>
                    <a:lnTo>
                      <a:pt x="155" y="45"/>
                    </a:lnTo>
                    <a:lnTo>
                      <a:pt x="154" y="47"/>
                    </a:lnTo>
                    <a:lnTo>
                      <a:pt x="154" y="49"/>
                    </a:lnTo>
                    <a:lnTo>
                      <a:pt x="152" y="51"/>
                    </a:lnTo>
                    <a:lnTo>
                      <a:pt x="152" y="54"/>
                    </a:lnTo>
                    <a:lnTo>
                      <a:pt x="152" y="56"/>
                    </a:lnTo>
                    <a:lnTo>
                      <a:pt x="154" y="56"/>
                    </a:lnTo>
                    <a:lnTo>
                      <a:pt x="157" y="56"/>
                    </a:lnTo>
                    <a:lnTo>
                      <a:pt x="159" y="56"/>
                    </a:lnTo>
                    <a:lnTo>
                      <a:pt x="162" y="56"/>
                    </a:lnTo>
                    <a:lnTo>
                      <a:pt x="164" y="55"/>
                    </a:lnTo>
                    <a:lnTo>
                      <a:pt x="169" y="55"/>
                    </a:lnTo>
                    <a:lnTo>
                      <a:pt x="173" y="54"/>
                    </a:lnTo>
                    <a:lnTo>
                      <a:pt x="176" y="52"/>
                    </a:lnTo>
                    <a:lnTo>
                      <a:pt x="178" y="52"/>
                    </a:lnTo>
                    <a:lnTo>
                      <a:pt x="179" y="51"/>
                    </a:lnTo>
                    <a:lnTo>
                      <a:pt x="185" y="51"/>
                    </a:lnTo>
                    <a:lnTo>
                      <a:pt x="187" y="51"/>
                    </a:lnTo>
                    <a:lnTo>
                      <a:pt x="190" y="52"/>
                    </a:lnTo>
                    <a:lnTo>
                      <a:pt x="190" y="54"/>
                    </a:lnTo>
                    <a:lnTo>
                      <a:pt x="190" y="56"/>
                    </a:lnTo>
                    <a:lnTo>
                      <a:pt x="188" y="59"/>
                    </a:lnTo>
                    <a:lnTo>
                      <a:pt x="187" y="61"/>
                    </a:lnTo>
                    <a:lnTo>
                      <a:pt x="187" y="62"/>
                    </a:lnTo>
                    <a:lnTo>
                      <a:pt x="187" y="66"/>
                    </a:lnTo>
                    <a:lnTo>
                      <a:pt x="188" y="69"/>
                    </a:lnTo>
                    <a:lnTo>
                      <a:pt x="188" y="71"/>
                    </a:lnTo>
                    <a:lnTo>
                      <a:pt x="190" y="74"/>
                    </a:lnTo>
                    <a:lnTo>
                      <a:pt x="192" y="76"/>
                    </a:lnTo>
                    <a:lnTo>
                      <a:pt x="192" y="79"/>
                    </a:lnTo>
                    <a:lnTo>
                      <a:pt x="191" y="81"/>
                    </a:lnTo>
                    <a:lnTo>
                      <a:pt x="188" y="84"/>
                    </a:lnTo>
                    <a:lnTo>
                      <a:pt x="188" y="87"/>
                    </a:lnTo>
                    <a:lnTo>
                      <a:pt x="187" y="88"/>
                    </a:lnTo>
                    <a:lnTo>
                      <a:pt x="187" y="90"/>
                    </a:lnTo>
                    <a:lnTo>
                      <a:pt x="187" y="92"/>
                    </a:lnTo>
                    <a:lnTo>
                      <a:pt x="188" y="95"/>
                    </a:lnTo>
                    <a:lnTo>
                      <a:pt x="188" y="97"/>
                    </a:lnTo>
                    <a:lnTo>
                      <a:pt x="190" y="99"/>
                    </a:lnTo>
                    <a:lnTo>
                      <a:pt x="193" y="103"/>
                    </a:lnTo>
                    <a:lnTo>
                      <a:pt x="195" y="104"/>
                    </a:lnTo>
                    <a:lnTo>
                      <a:pt x="196" y="104"/>
                    </a:lnTo>
                    <a:lnTo>
                      <a:pt x="198" y="104"/>
                    </a:lnTo>
                    <a:lnTo>
                      <a:pt x="201" y="103"/>
                    </a:lnTo>
                    <a:lnTo>
                      <a:pt x="205" y="100"/>
                    </a:lnTo>
                    <a:lnTo>
                      <a:pt x="207" y="97"/>
                    </a:lnTo>
                    <a:lnTo>
                      <a:pt x="209" y="95"/>
                    </a:lnTo>
                    <a:lnTo>
                      <a:pt x="214" y="92"/>
                    </a:lnTo>
                    <a:lnTo>
                      <a:pt x="216" y="90"/>
                    </a:lnTo>
                    <a:lnTo>
                      <a:pt x="219" y="90"/>
                    </a:lnTo>
                    <a:lnTo>
                      <a:pt x="221" y="89"/>
                    </a:lnTo>
                    <a:lnTo>
                      <a:pt x="224" y="89"/>
                    </a:lnTo>
                    <a:lnTo>
                      <a:pt x="229" y="88"/>
                    </a:lnTo>
                    <a:lnTo>
                      <a:pt x="233" y="88"/>
                    </a:lnTo>
                    <a:lnTo>
                      <a:pt x="237" y="89"/>
                    </a:lnTo>
                    <a:lnTo>
                      <a:pt x="238" y="90"/>
                    </a:lnTo>
                    <a:lnTo>
                      <a:pt x="239" y="92"/>
                    </a:lnTo>
                    <a:lnTo>
                      <a:pt x="240" y="93"/>
                    </a:lnTo>
                    <a:lnTo>
                      <a:pt x="240" y="95"/>
                    </a:lnTo>
                    <a:lnTo>
                      <a:pt x="239" y="97"/>
                    </a:lnTo>
                    <a:lnTo>
                      <a:pt x="237" y="98"/>
                    </a:lnTo>
                    <a:lnTo>
                      <a:pt x="233" y="98"/>
                    </a:lnTo>
                    <a:lnTo>
                      <a:pt x="229" y="98"/>
                    </a:lnTo>
                    <a:lnTo>
                      <a:pt x="225" y="98"/>
                    </a:lnTo>
                    <a:lnTo>
                      <a:pt x="221" y="99"/>
                    </a:lnTo>
                    <a:lnTo>
                      <a:pt x="220" y="99"/>
                    </a:lnTo>
                    <a:lnTo>
                      <a:pt x="218" y="100"/>
                    </a:lnTo>
                    <a:lnTo>
                      <a:pt x="216" y="102"/>
                    </a:lnTo>
                    <a:lnTo>
                      <a:pt x="215" y="104"/>
                    </a:lnTo>
                    <a:lnTo>
                      <a:pt x="216" y="107"/>
                    </a:lnTo>
                    <a:lnTo>
                      <a:pt x="218" y="111"/>
                    </a:lnTo>
                    <a:lnTo>
                      <a:pt x="219" y="112"/>
                    </a:lnTo>
                    <a:lnTo>
                      <a:pt x="221" y="113"/>
                    </a:lnTo>
                    <a:lnTo>
                      <a:pt x="224" y="116"/>
                    </a:lnTo>
                    <a:lnTo>
                      <a:pt x="225" y="117"/>
                    </a:lnTo>
                    <a:lnTo>
                      <a:pt x="228" y="119"/>
                    </a:lnTo>
                    <a:lnTo>
                      <a:pt x="228" y="121"/>
                    </a:lnTo>
                    <a:lnTo>
                      <a:pt x="228" y="126"/>
                    </a:lnTo>
                    <a:lnTo>
                      <a:pt x="225" y="128"/>
                    </a:lnTo>
                    <a:lnTo>
                      <a:pt x="223" y="130"/>
                    </a:lnTo>
                    <a:lnTo>
                      <a:pt x="220" y="130"/>
                    </a:lnTo>
                    <a:lnTo>
                      <a:pt x="219" y="128"/>
                    </a:lnTo>
                    <a:lnTo>
                      <a:pt x="218" y="130"/>
                    </a:lnTo>
                    <a:lnTo>
                      <a:pt x="214" y="130"/>
                    </a:lnTo>
                    <a:lnTo>
                      <a:pt x="210" y="131"/>
                    </a:lnTo>
                    <a:lnTo>
                      <a:pt x="207" y="132"/>
                    </a:lnTo>
                    <a:lnTo>
                      <a:pt x="204" y="133"/>
                    </a:lnTo>
                    <a:lnTo>
                      <a:pt x="202" y="135"/>
                    </a:lnTo>
                    <a:lnTo>
                      <a:pt x="201" y="136"/>
                    </a:lnTo>
                    <a:lnTo>
                      <a:pt x="201" y="137"/>
                    </a:lnTo>
                    <a:lnTo>
                      <a:pt x="200" y="138"/>
                    </a:lnTo>
                    <a:lnTo>
                      <a:pt x="198" y="137"/>
                    </a:lnTo>
                    <a:lnTo>
                      <a:pt x="195" y="136"/>
                    </a:lnTo>
                    <a:lnTo>
                      <a:pt x="195" y="135"/>
                    </a:lnTo>
                    <a:lnTo>
                      <a:pt x="193" y="133"/>
                    </a:lnTo>
                    <a:lnTo>
                      <a:pt x="192" y="132"/>
                    </a:lnTo>
                    <a:lnTo>
                      <a:pt x="191" y="131"/>
                    </a:lnTo>
                    <a:lnTo>
                      <a:pt x="191" y="130"/>
                    </a:lnTo>
                    <a:lnTo>
                      <a:pt x="192" y="126"/>
                    </a:lnTo>
                    <a:lnTo>
                      <a:pt x="192" y="123"/>
                    </a:lnTo>
                    <a:lnTo>
                      <a:pt x="192" y="122"/>
                    </a:lnTo>
                    <a:lnTo>
                      <a:pt x="191" y="121"/>
                    </a:lnTo>
                    <a:lnTo>
                      <a:pt x="190" y="121"/>
                    </a:lnTo>
                    <a:lnTo>
                      <a:pt x="188" y="121"/>
                    </a:lnTo>
                    <a:lnTo>
                      <a:pt x="187" y="122"/>
                    </a:lnTo>
                    <a:lnTo>
                      <a:pt x="186" y="126"/>
                    </a:lnTo>
                    <a:lnTo>
                      <a:pt x="185" y="128"/>
                    </a:lnTo>
                    <a:lnTo>
                      <a:pt x="183" y="130"/>
                    </a:lnTo>
                    <a:lnTo>
                      <a:pt x="185" y="132"/>
                    </a:lnTo>
                    <a:lnTo>
                      <a:pt x="185" y="133"/>
                    </a:lnTo>
                    <a:lnTo>
                      <a:pt x="186" y="136"/>
                    </a:lnTo>
                    <a:lnTo>
                      <a:pt x="187" y="137"/>
                    </a:lnTo>
                    <a:lnTo>
                      <a:pt x="188" y="141"/>
                    </a:lnTo>
                    <a:lnTo>
                      <a:pt x="191" y="145"/>
                    </a:lnTo>
                    <a:lnTo>
                      <a:pt x="193" y="146"/>
                    </a:lnTo>
                    <a:lnTo>
                      <a:pt x="195" y="149"/>
                    </a:lnTo>
                    <a:lnTo>
                      <a:pt x="198" y="150"/>
                    </a:lnTo>
                    <a:lnTo>
                      <a:pt x="201" y="151"/>
                    </a:lnTo>
                    <a:lnTo>
                      <a:pt x="204" y="152"/>
                    </a:lnTo>
                    <a:lnTo>
                      <a:pt x="206" y="156"/>
                    </a:lnTo>
                    <a:lnTo>
                      <a:pt x="209" y="157"/>
                    </a:lnTo>
                    <a:lnTo>
                      <a:pt x="214" y="157"/>
                    </a:lnTo>
                    <a:lnTo>
                      <a:pt x="216" y="159"/>
                    </a:lnTo>
                    <a:lnTo>
                      <a:pt x="215" y="164"/>
                    </a:lnTo>
                    <a:lnTo>
                      <a:pt x="216" y="165"/>
                    </a:lnTo>
                    <a:lnTo>
                      <a:pt x="220" y="166"/>
                    </a:lnTo>
                    <a:lnTo>
                      <a:pt x="221" y="168"/>
                    </a:lnTo>
                    <a:lnTo>
                      <a:pt x="223" y="170"/>
                    </a:lnTo>
                    <a:lnTo>
                      <a:pt x="221" y="173"/>
                    </a:lnTo>
                    <a:lnTo>
                      <a:pt x="220" y="174"/>
                    </a:lnTo>
                    <a:lnTo>
                      <a:pt x="219" y="174"/>
                    </a:lnTo>
                    <a:lnTo>
                      <a:pt x="218" y="175"/>
                    </a:lnTo>
                    <a:lnTo>
                      <a:pt x="216" y="178"/>
                    </a:lnTo>
                    <a:lnTo>
                      <a:pt x="216" y="179"/>
                    </a:lnTo>
                    <a:lnTo>
                      <a:pt x="218" y="182"/>
                    </a:lnTo>
                    <a:lnTo>
                      <a:pt x="219" y="185"/>
                    </a:lnTo>
                    <a:lnTo>
                      <a:pt x="223" y="185"/>
                    </a:lnTo>
                    <a:lnTo>
                      <a:pt x="228" y="187"/>
                    </a:lnTo>
                    <a:lnTo>
                      <a:pt x="229" y="187"/>
                    </a:lnTo>
                    <a:lnTo>
                      <a:pt x="230" y="188"/>
                    </a:lnTo>
                    <a:lnTo>
                      <a:pt x="231" y="190"/>
                    </a:lnTo>
                    <a:lnTo>
                      <a:pt x="231" y="192"/>
                    </a:lnTo>
                    <a:lnTo>
                      <a:pt x="233" y="196"/>
                    </a:lnTo>
                    <a:lnTo>
                      <a:pt x="233" y="201"/>
                    </a:lnTo>
                    <a:lnTo>
                      <a:pt x="233" y="204"/>
                    </a:lnTo>
                    <a:lnTo>
                      <a:pt x="233" y="206"/>
                    </a:lnTo>
                    <a:lnTo>
                      <a:pt x="233" y="208"/>
                    </a:lnTo>
                    <a:lnTo>
                      <a:pt x="234" y="209"/>
                    </a:lnTo>
                    <a:lnTo>
                      <a:pt x="235" y="212"/>
                    </a:lnTo>
                    <a:lnTo>
                      <a:pt x="238" y="215"/>
                    </a:lnTo>
                    <a:lnTo>
                      <a:pt x="239" y="215"/>
                    </a:lnTo>
                    <a:lnTo>
                      <a:pt x="240" y="216"/>
                    </a:lnTo>
                    <a:lnTo>
                      <a:pt x="245" y="217"/>
                    </a:lnTo>
                    <a:lnTo>
                      <a:pt x="247" y="217"/>
                    </a:lnTo>
                    <a:lnTo>
                      <a:pt x="250" y="218"/>
                    </a:lnTo>
                    <a:lnTo>
                      <a:pt x="254" y="220"/>
                    </a:lnTo>
                    <a:lnTo>
                      <a:pt x="258" y="221"/>
                    </a:lnTo>
                    <a:lnTo>
                      <a:pt x="258" y="222"/>
                    </a:lnTo>
                    <a:lnTo>
                      <a:pt x="256" y="223"/>
                    </a:lnTo>
                    <a:lnTo>
                      <a:pt x="256" y="222"/>
                    </a:lnTo>
                    <a:lnTo>
                      <a:pt x="253" y="223"/>
                    </a:lnTo>
                    <a:lnTo>
                      <a:pt x="252" y="223"/>
                    </a:lnTo>
                    <a:lnTo>
                      <a:pt x="249" y="225"/>
                    </a:lnTo>
                    <a:lnTo>
                      <a:pt x="247" y="226"/>
                    </a:lnTo>
                    <a:lnTo>
                      <a:pt x="244" y="227"/>
                    </a:lnTo>
                    <a:lnTo>
                      <a:pt x="244" y="231"/>
                    </a:lnTo>
                    <a:lnTo>
                      <a:pt x="243" y="235"/>
                    </a:lnTo>
                    <a:lnTo>
                      <a:pt x="243" y="236"/>
                    </a:lnTo>
                    <a:lnTo>
                      <a:pt x="240" y="236"/>
                    </a:lnTo>
                    <a:lnTo>
                      <a:pt x="238" y="235"/>
                    </a:lnTo>
                    <a:lnTo>
                      <a:pt x="237" y="234"/>
                    </a:lnTo>
                    <a:lnTo>
                      <a:pt x="235" y="23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89" name="Freeform 269">
                <a:extLst>
                  <a:ext uri="{FF2B5EF4-FFF2-40B4-BE49-F238E27FC236}">
                    <a16:creationId xmlns:a16="http://schemas.microsoft.com/office/drawing/2014/main" id="{A14BDD2C-7387-4E5D-9120-C4BE219F9130}"/>
                  </a:ext>
                </a:extLst>
              </p:cNvPr>
              <p:cNvSpPr>
                <a:spLocks/>
              </p:cNvSpPr>
              <p:nvPr/>
            </p:nvSpPr>
            <p:spPr bwMode="auto">
              <a:xfrm>
                <a:off x="5257800" y="3736976"/>
                <a:ext cx="450850" cy="577850"/>
              </a:xfrm>
              <a:custGeom>
                <a:avLst/>
                <a:gdLst>
                  <a:gd name="T0" fmla="*/ 52 w 284"/>
                  <a:gd name="T1" fmla="*/ 242 h 364"/>
                  <a:gd name="T2" fmla="*/ 43 w 284"/>
                  <a:gd name="T3" fmla="*/ 217 h 364"/>
                  <a:gd name="T4" fmla="*/ 38 w 284"/>
                  <a:gd name="T5" fmla="*/ 198 h 364"/>
                  <a:gd name="T6" fmla="*/ 12 w 284"/>
                  <a:gd name="T7" fmla="*/ 179 h 364"/>
                  <a:gd name="T8" fmla="*/ 4 w 284"/>
                  <a:gd name="T9" fmla="*/ 152 h 364"/>
                  <a:gd name="T10" fmla="*/ 12 w 284"/>
                  <a:gd name="T11" fmla="*/ 165 h 364"/>
                  <a:gd name="T12" fmla="*/ 35 w 284"/>
                  <a:gd name="T13" fmla="*/ 160 h 364"/>
                  <a:gd name="T14" fmla="*/ 36 w 284"/>
                  <a:gd name="T15" fmla="*/ 142 h 364"/>
                  <a:gd name="T16" fmla="*/ 54 w 284"/>
                  <a:gd name="T17" fmla="*/ 128 h 364"/>
                  <a:gd name="T18" fmla="*/ 36 w 284"/>
                  <a:gd name="T19" fmla="*/ 120 h 364"/>
                  <a:gd name="T20" fmla="*/ 7 w 284"/>
                  <a:gd name="T21" fmla="*/ 129 h 364"/>
                  <a:gd name="T22" fmla="*/ 9 w 284"/>
                  <a:gd name="T23" fmla="*/ 105 h 364"/>
                  <a:gd name="T24" fmla="*/ 31 w 284"/>
                  <a:gd name="T25" fmla="*/ 82 h 364"/>
                  <a:gd name="T26" fmla="*/ 43 w 284"/>
                  <a:gd name="T27" fmla="*/ 63 h 364"/>
                  <a:gd name="T28" fmla="*/ 40 w 284"/>
                  <a:gd name="T29" fmla="*/ 44 h 364"/>
                  <a:gd name="T30" fmla="*/ 51 w 284"/>
                  <a:gd name="T31" fmla="*/ 42 h 364"/>
                  <a:gd name="T32" fmla="*/ 67 w 284"/>
                  <a:gd name="T33" fmla="*/ 41 h 364"/>
                  <a:gd name="T34" fmla="*/ 85 w 284"/>
                  <a:gd name="T35" fmla="*/ 23 h 364"/>
                  <a:gd name="T36" fmla="*/ 102 w 284"/>
                  <a:gd name="T37" fmla="*/ 18 h 364"/>
                  <a:gd name="T38" fmla="*/ 121 w 284"/>
                  <a:gd name="T39" fmla="*/ 18 h 364"/>
                  <a:gd name="T40" fmla="*/ 142 w 284"/>
                  <a:gd name="T41" fmla="*/ 13 h 364"/>
                  <a:gd name="T42" fmla="*/ 150 w 284"/>
                  <a:gd name="T43" fmla="*/ 25 h 364"/>
                  <a:gd name="T44" fmla="*/ 160 w 284"/>
                  <a:gd name="T45" fmla="*/ 29 h 364"/>
                  <a:gd name="T46" fmla="*/ 179 w 284"/>
                  <a:gd name="T47" fmla="*/ 23 h 364"/>
                  <a:gd name="T48" fmla="*/ 173 w 284"/>
                  <a:gd name="T49" fmla="*/ 10 h 364"/>
                  <a:gd name="T50" fmla="*/ 190 w 284"/>
                  <a:gd name="T51" fmla="*/ 9 h 364"/>
                  <a:gd name="T52" fmla="*/ 212 w 284"/>
                  <a:gd name="T53" fmla="*/ 25 h 364"/>
                  <a:gd name="T54" fmla="*/ 209 w 284"/>
                  <a:gd name="T55" fmla="*/ 37 h 364"/>
                  <a:gd name="T56" fmla="*/ 218 w 284"/>
                  <a:gd name="T57" fmla="*/ 58 h 364"/>
                  <a:gd name="T58" fmla="*/ 221 w 284"/>
                  <a:gd name="T59" fmla="*/ 77 h 364"/>
                  <a:gd name="T60" fmla="*/ 207 w 284"/>
                  <a:gd name="T61" fmla="*/ 91 h 364"/>
                  <a:gd name="T62" fmla="*/ 194 w 284"/>
                  <a:gd name="T63" fmla="*/ 103 h 364"/>
                  <a:gd name="T64" fmla="*/ 187 w 284"/>
                  <a:gd name="T65" fmla="*/ 122 h 364"/>
                  <a:gd name="T66" fmla="*/ 173 w 284"/>
                  <a:gd name="T67" fmla="*/ 137 h 364"/>
                  <a:gd name="T68" fmla="*/ 168 w 284"/>
                  <a:gd name="T69" fmla="*/ 156 h 364"/>
                  <a:gd name="T70" fmla="*/ 174 w 284"/>
                  <a:gd name="T71" fmla="*/ 166 h 364"/>
                  <a:gd name="T72" fmla="*/ 198 w 284"/>
                  <a:gd name="T73" fmla="*/ 163 h 364"/>
                  <a:gd name="T74" fmla="*/ 216 w 284"/>
                  <a:gd name="T75" fmla="*/ 157 h 364"/>
                  <a:gd name="T76" fmla="*/ 236 w 284"/>
                  <a:gd name="T77" fmla="*/ 171 h 364"/>
                  <a:gd name="T78" fmla="*/ 258 w 284"/>
                  <a:gd name="T79" fmla="*/ 160 h 364"/>
                  <a:gd name="T80" fmla="*/ 273 w 284"/>
                  <a:gd name="T81" fmla="*/ 166 h 364"/>
                  <a:gd name="T82" fmla="*/ 273 w 284"/>
                  <a:gd name="T83" fmla="*/ 191 h 364"/>
                  <a:gd name="T84" fmla="*/ 273 w 284"/>
                  <a:gd name="T85" fmla="*/ 198 h 364"/>
                  <a:gd name="T86" fmla="*/ 284 w 284"/>
                  <a:gd name="T87" fmla="*/ 227 h 364"/>
                  <a:gd name="T88" fmla="*/ 260 w 284"/>
                  <a:gd name="T89" fmla="*/ 246 h 364"/>
                  <a:gd name="T90" fmla="*/ 241 w 284"/>
                  <a:gd name="T91" fmla="*/ 264 h 364"/>
                  <a:gd name="T92" fmla="*/ 228 w 284"/>
                  <a:gd name="T93" fmla="*/ 288 h 364"/>
                  <a:gd name="T94" fmla="*/ 214 w 284"/>
                  <a:gd name="T95" fmla="*/ 331 h 364"/>
                  <a:gd name="T96" fmla="*/ 184 w 284"/>
                  <a:gd name="T97" fmla="*/ 340 h 364"/>
                  <a:gd name="T98" fmla="*/ 169 w 284"/>
                  <a:gd name="T99" fmla="*/ 336 h 364"/>
                  <a:gd name="T100" fmla="*/ 168 w 284"/>
                  <a:gd name="T101" fmla="*/ 345 h 364"/>
                  <a:gd name="T102" fmla="*/ 161 w 284"/>
                  <a:gd name="T103" fmla="*/ 357 h 364"/>
                  <a:gd name="T104" fmla="*/ 127 w 284"/>
                  <a:gd name="T105" fmla="*/ 345 h 364"/>
                  <a:gd name="T106" fmla="*/ 98 w 284"/>
                  <a:gd name="T107" fmla="*/ 338 h 364"/>
                  <a:gd name="T108" fmla="*/ 97 w 284"/>
                  <a:gd name="T109" fmla="*/ 322 h 364"/>
                  <a:gd name="T110" fmla="*/ 113 w 284"/>
                  <a:gd name="T111" fmla="*/ 312 h 364"/>
                  <a:gd name="T112" fmla="*/ 107 w 284"/>
                  <a:gd name="T113" fmla="*/ 298 h 364"/>
                  <a:gd name="T114" fmla="*/ 86 w 284"/>
                  <a:gd name="T115" fmla="*/ 284 h 364"/>
                  <a:gd name="T116" fmla="*/ 86 w 284"/>
                  <a:gd name="T117" fmla="*/ 264 h 364"/>
                  <a:gd name="T118" fmla="*/ 73 w 284"/>
                  <a:gd name="T119" fmla="*/ 25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364">
                    <a:moveTo>
                      <a:pt x="73" y="253"/>
                    </a:moveTo>
                    <a:lnTo>
                      <a:pt x="75" y="252"/>
                    </a:lnTo>
                    <a:lnTo>
                      <a:pt x="75" y="251"/>
                    </a:lnTo>
                    <a:lnTo>
                      <a:pt x="71" y="250"/>
                    </a:lnTo>
                    <a:lnTo>
                      <a:pt x="67" y="248"/>
                    </a:lnTo>
                    <a:lnTo>
                      <a:pt x="64" y="247"/>
                    </a:lnTo>
                    <a:lnTo>
                      <a:pt x="62" y="247"/>
                    </a:lnTo>
                    <a:lnTo>
                      <a:pt x="57" y="246"/>
                    </a:lnTo>
                    <a:lnTo>
                      <a:pt x="56" y="245"/>
                    </a:lnTo>
                    <a:lnTo>
                      <a:pt x="55" y="245"/>
                    </a:lnTo>
                    <a:lnTo>
                      <a:pt x="52" y="242"/>
                    </a:lnTo>
                    <a:lnTo>
                      <a:pt x="51" y="239"/>
                    </a:lnTo>
                    <a:lnTo>
                      <a:pt x="50" y="238"/>
                    </a:lnTo>
                    <a:lnTo>
                      <a:pt x="50" y="236"/>
                    </a:lnTo>
                    <a:lnTo>
                      <a:pt x="50" y="234"/>
                    </a:lnTo>
                    <a:lnTo>
                      <a:pt x="50" y="231"/>
                    </a:lnTo>
                    <a:lnTo>
                      <a:pt x="50" y="226"/>
                    </a:lnTo>
                    <a:lnTo>
                      <a:pt x="48" y="222"/>
                    </a:lnTo>
                    <a:lnTo>
                      <a:pt x="48" y="220"/>
                    </a:lnTo>
                    <a:lnTo>
                      <a:pt x="47" y="218"/>
                    </a:lnTo>
                    <a:lnTo>
                      <a:pt x="46" y="217"/>
                    </a:lnTo>
                    <a:lnTo>
                      <a:pt x="43" y="217"/>
                    </a:lnTo>
                    <a:lnTo>
                      <a:pt x="40" y="215"/>
                    </a:lnTo>
                    <a:lnTo>
                      <a:pt x="36" y="215"/>
                    </a:lnTo>
                    <a:lnTo>
                      <a:pt x="35" y="212"/>
                    </a:lnTo>
                    <a:lnTo>
                      <a:pt x="33" y="209"/>
                    </a:lnTo>
                    <a:lnTo>
                      <a:pt x="33" y="208"/>
                    </a:lnTo>
                    <a:lnTo>
                      <a:pt x="35" y="205"/>
                    </a:lnTo>
                    <a:lnTo>
                      <a:pt x="36" y="204"/>
                    </a:lnTo>
                    <a:lnTo>
                      <a:pt x="37" y="204"/>
                    </a:lnTo>
                    <a:lnTo>
                      <a:pt x="38" y="203"/>
                    </a:lnTo>
                    <a:lnTo>
                      <a:pt x="40" y="200"/>
                    </a:lnTo>
                    <a:lnTo>
                      <a:pt x="38" y="198"/>
                    </a:lnTo>
                    <a:lnTo>
                      <a:pt x="37" y="196"/>
                    </a:lnTo>
                    <a:lnTo>
                      <a:pt x="33" y="195"/>
                    </a:lnTo>
                    <a:lnTo>
                      <a:pt x="32" y="194"/>
                    </a:lnTo>
                    <a:lnTo>
                      <a:pt x="33" y="189"/>
                    </a:lnTo>
                    <a:lnTo>
                      <a:pt x="31" y="187"/>
                    </a:lnTo>
                    <a:lnTo>
                      <a:pt x="26" y="187"/>
                    </a:lnTo>
                    <a:lnTo>
                      <a:pt x="23" y="186"/>
                    </a:lnTo>
                    <a:lnTo>
                      <a:pt x="21" y="182"/>
                    </a:lnTo>
                    <a:lnTo>
                      <a:pt x="18" y="181"/>
                    </a:lnTo>
                    <a:lnTo>
                      <a:pt x="15" y="180"/>
                    </a:lnTo>
                    <a:lnTo>
                      <a:pt x="12" y="179"/>
                    </a:lnTo>
                    <a:lnTo>
                      <a:pt x="10" y="176"/>
                    </a:lnTo>
                    <a:lnTo>
                      <a:pt x="8" y="175"/>
                    </a:lnTo>
                    <a:lnTo>
                      <a:pt x="5" y="171"/>
                    </a:lnTo>
                    <a:lnTo>
                      <a:pt x="4" y="167"/>
                    </a:lnTo>
                    <a:lnTo>
                      <a:pt x="3" y="166"/>
                    </a:lnTo>
                    <a:lnTo>
                      <a:pt x="2" y="163"/>
                    </a:lnTo>
                    <a:lnTo>
                      <a:pt x="2" y="162"/>
                    </a:lnTo>
                    <a:lnTo>
                      <a:pt x="0" y="160"/>
                    </a:lnTo>
                    <a:lnTo>
                      <a:pt x="2" y="158"/>
                    </a:lnTo>
                    <a:lnTo>
                      <a:pt x="3" y="156"/>
                    </a:lnTo>
                    <a:lnTo>
                      <a:pt x="4" y="152"/>
                    </a:lnTo>
                    <a:lnTo>
                      <a:pt x="5" y="151"/>
                    </a:lnTo>
                    <a:lnTo>
                      <a:pt x="7" y="151"/>
                    </a:lnTo>
                    <a:lnTo>
                      <a:pt x="8" y="151"/>
                    </a:lnTo>
                    <a:lnTo>
                      <a:pt x="9" y="152"/>
                    </a:lnTo>
                    <a:lnTo>
                      <a:pt x="9" y="153"/>
                    </a:lnTo>
                    <a:lnTo>
                      <a:pt x="9" y="156"/>
                    </a:lnTo>
                    <a:lnTo>
                      <a:pt x="8" y="160"/>
                    </a:lnTo>
                    <a:lnTo>
                      <a:pt x="8" y="161"/>
                    </a:lnTo>
                    <a:lnTo>
                      <a:pt x="9" y="162"/>
                    </a:lnTo>
                    <a:lnTo>
                      <a:pt x="10" y="163"/>
                    </a:lnTo>
                    <a:lnTo>
                      <a:pt x="12" y="165"/>
                    </a:lnTo>
                    <a:lnTo>
                      <a:pt x="12" y="166"/>
                    </a:lnTo>
                    <a:lnTo>
                      <a:pt x="15" y="167"/>
                    </a:lnTo>
                    <a:lnTo>
                      <a:pt x="17" y="168"/>
                    </a:lnTo>
                    <a:lnTo>
                      <a:pt x="18" y="167"/>
                    </a:lnTo>
                    <a:lnTo>
                      <a:pt x="18" y="166"/>
                    </a:lnTo>
                    <a:lnTo>
                      <a:pt x="19" y="165"/>
                    </a:lnTo>
                    <a:lnTo>
                      <a:pt x="21" y="163"/>
                    </a:lnTo>
                    <a:lnTo>
                      <a:pt x="24" y="162"/>
                    </a:lnTo>
                    <a:lnTo>
                      <a:pt x="27" y="161"/>
                    </a:lnTo>
                    <a:lnTo>
                      <a:pt x="31" y="160"/>
                    </a:lnTo>
                    <a:lnTo>
                      <a:pt x="35" y="160"/>
                    </a:lnTo>
                    <a:lnTo>
                      <a:pt x="36" y="158"/>
                    </a:lnTo>
                    <a:lnTo>
                      <a:pt x="37" y="160"/>
                    </a:lnTo>
                    <a:lnTo>
                      <a:pt x="40" y="160"/>
                    </a:lnTo>
                    <a:lnTo>
                      <a:pt x="42" y="158"/>
                    </a:lnTo>
                    <a:lnTo>
                      <a:pt x="43" y="156"/>
                    </a:lnTo>
                    <a:lnTo>
                      <a:pt x="43" y="151"/>
                    </a:lnTo>
                    <a:lnTo>
                      <a:pt x="43" y="149"/>
                    </a:lnTo>
                    <a:lnTo>
                      <a:pt x="42" y="147"/>
                    </a:lnTo>
                    <a:lnTo>
                      <a:pt x="41" y="146"/>
                    </a:lnTo>
                    <a:lnTo>
                      <a:pt x="38" y="143"/>
                    </a:lnTo>
                    <a:lnTo>
                      <a:pt x="36" y="142"/>
                    </a:lnTo>
                    <a:lnTo>
                      <a:pt x="35" y="141"/>
                    </a:lnTo>
                    <a:lnTo>
                      <a:pt x="33" y="137"/>
                    </a:lnTo>
                    <a:lnTo>
                      <a:pt x="32" y="134"/>
                    </a:lnTo>
                    <a:lnTo>
                      <a:pt x="33" y="132"/>
                    </a:lnTo>
                    <a:lnTo>
                      <a:pt x="35" y="130"/>
                    </a:lnTo>
                    <a:lnTo>
                      <a:pt x="37" y="129"/>
                    </a:lnTo>
                    <a:lnTo>
                      <a:pt x="38" y="129"/>
                    </a:lnTo>
                    <a:lnTo>
                      <a:pt x="42" y="128"/>
                    </a:lnTo>
                    <a:lnTo>
                      <a:pt x="46" y="128"/>
                    </a:lnTo>
                    <a:lnTo>
                      <a:pt x="50" y="128"/>
                    </a:lnTo>
                    <a:lnTo>
                      <a:pt x="54" y="128"/>
                    </a:lnTo>
                    <a:lnTo>
                      <a:pt x="56" y="127"/>
                    </a:lnTo>
                    <a:lnTo>
                      <a:pt x="57" y="125"/>
                    </a:lnTo>
                    <a:lnTo>
                      <a:pt x="57" y="123"/>
                    </a:lnTo>
                    <a:lnTo>
                      <a:pt x="56" y="122"/>
                    </a:lnTo>
                    <a:lnTo>
                      <a:pt x="55" y="120"/>
                    </a:lnTo>
                    <a:lnTo>
                      <a:pt x="54" y="119"/>
                    </a:lnTo>
                    <a:lnTo>
                      <a:pt x="50" y="118"/>
                    </a:lnTo>
                    <a:lnTo>
                      <a:pt x="46" y="118"/>
                    </a:lnTo>
                    <a:lnTo>
                      <a:pt x="41" y="119"/>
                    </a:lnTo>
                    <a:lnTo>
                      <a:pt x="38" y="119"/>
                    </a:lnTo>
                    <a:lnTo>
                      <a:pt x="36" y="120"/>
                    </a:lnTo>
                    <a:lnTo>
                      <a:pt x="33" y="120"/>
                    </a:lnTo>
                    <a:lnTo>
                      <a:pt x="31" y="122"/>
                    </a:lnTo>
                    <a:lnTo>
                      <a:pt x="26" y="125"/>
                    </a:lnTo>
                    <a:lnTo>
                      <a:pt x="24" y="127"/>
                    </a:lnTo>
                    <a:lnTo>
                      <a:pt x="22" y="130"/>
                    </a:lnTo>
                    <a:lnTo>
                      <a:pt x="18" y="133"/>
                    </a:lnTo>
                    <a:lnTo>
                      <a:pt x="15" y="134"/>
                    </a:lnTo>
                    <a:lnTo>
                      <a:pt x="13" y="134"/>
                    </a:lnTo>
                    <a:lnTo>
                      <a:pt x="12" y="134"/>
                    </a:lnTo>
                    <a:lnTo>
                      <a:pt x="10" y="133"/>
                    </a:lnTo>
                    <a:lnTo>
                      <a:pt x="7" y="129"/>
                    </a:lnTo>
                    <a:lnTo>
                      <a:pt x="5" y="127"/>
                    </a:lnTo>
                    <a:lnTo>
                      <a:pt x="5" y="125"/>
                    </a:lnTo>
                    <a:lnTo>
                      <a:pt x="4" y="122"/>
                    </a:lnTo>
                    <a:lnTo>
                      <a:pt x="4" y="120"/>
                    </a:lnTo>
                    <a:lnTo>
                      <a:pt x="4" y="118"/>
                    </a:lnTo>
                    <a:lnTo>
                      <a:pt x="5" y="117"/>
                    </a:lnTo>
                    <a:lnTo>
                      <a:pt x="5" y="114"/>
                    </a:lnTo>
                    <a:lnTo>
                      <a:pt x="8" y="111"/>
                    </a:lnTo>
                    <a:lnTo>
                      <a:pt x="9" y="109"/>
                    </a:lnTo>
                    <a:lnTo>
                      <a:pt x="9" y="106"/>
                    </a:lnTo>
                    <a:lnTo>
                      <a:pt x="9" y="105"/>
                    </a:lnTo>
                    <a:lnTo>
                      <a:pt x="15" y="101"/>
                    </a:lnTo>
                    <a:lnTo>
                      <a:pt x="17" y="101"/>
                    </a:lnTo>
                    <a:lnTo>
                      <a:pt x="19" y="100"/>
                    </a:lnTo>
                    <a:lnTo>
                      <a:pt x="21" y="98"/>
                    </a:lnTo>
                    <a:lnTo>
                      <a:pt x="22" y="92"/>
                    </a:lnTo>
                    <a:lnTo>
                      <a:pt x="24" y="91"/>
                    </a:lnTo>
                    <a:lnTo>
                      <a:pt x="27" y="91"/>
                    </a:lnTo>
                    <a:lnTo>
                      <a:pt x="28" y="90"/>
                    </a:lnTo>
                    <a:lnTo>
                      <a:pt x="31" y="87"/>
                    </a:lnTo>
                    <a:lnTo>
                      <a:pt x="28" y="84"/>
                    </a:lnTo>
                    <a:lnTo>
                      <a:pt x="31" y="82"/>
                    </a:lnTo>
                    <a:lnTo>
                      <a:pt x="35" y="81"/>
                    </a:lnTo>
                    <a:lnTo>
                      <a:pt x="38" y="79"/>
                    </a:lnTo>
                    <a:lnTo>
                      <a:pt x="40" y="76"/>
                    </a:lnTo>
                    <a:lnTo>
                      <a:pt x="38" y="75"/>
                    </a:lnTo>
                    <a:lnTo>
                      <a:pt x="37" y="72"/>
                    </a:lnTo>
                    <a:lnTo>
                      <a:pt x="37" y="71"/>
                    </a:lnTo>
                    <a:lnTo>
                      <a:pt x="38" y="70"/>
                    </a:lnTo>
                    <a:lnTo>
                      <a:pt x="42" y="68"/>
                    </a:lnTo>
                    <a:lnTo>
                      <a:pt x="43" y="68"/>
                    </a:lnTo>
                    <a:lnTo>
                      <a:pt x="43" y="65"/>
                    </a:lnTo>
                    <a:lnTo>
                      <a:pt x="43" y="63"/>
                    </a:lnTo>
                    <a:lnTo>
                      <a:pt x="47" y="61"/>
                    </a:lnTo>
                    <a:lnTo>
                      <a:pt x="48" y="60"/>
                    </a:lnTo>
                    <a:lnTo>
                      <a:pt x="48" y="57"/>
                    </a:lnTo>
                    <a:lnTo>
                      <a:pt x="48" y="54"/>
                    </a:lnTo>
                    <a:lnTo>
                      <a:pt x="47" y="53"/>
                    </a:lnTo>
                    <a:lnTo>
                      <a:pt x="46" y="52"/>
                    </a:lnTo>
                    <a:lnTo>
                      <a:pt x="42" y="49"/>
                    </a:lnTo>
                    <a:lnTo>
                      <a:pt x="41" y="48"/>
                    </a:lnTo>
                    <a:lnTo>
                      <a:pt x="40" y="48"/>
                    </a:lnTo>
                    <a:lnTo>
                      <a:pt x="40" y="46"/>
                    </a:lnTo>
                    <a:lnTo>
                      <a:pt x="40" y="44"/>
                    </a:lnTo>
                    <a:lnTo>
                      <a:pt x="37" y="39"/>
                    </a:lnTo>
                    <a:lnTo>
                      <a:pt x="40" y="41"/>
                    </a:lnTo>
                    <a:lnTo>
                      <a:pt x="42" y="42"/>
                    </a:lnTo>
                    <a:lnTo>
                      <a:pt x="43" y="43"/>
                    </a:lnTo>
                    <a:lnTo>
                      <a:pt x="43" y="44"/>
                    </a:lnTo>
                    <a:lnTo>
                      <a:pt x="46" y="46"/>
                    </a:lnTo>
                    <a:lnTo>
                      <a:pt x="47" y="47"/>
                    </a:lnTo>
                    <a:lnTo>
                      <a:pt x="48" y="47"/>
                    </a:lnTo>
                    <a:lnTo>
                      <a:pt x="48" y="42"/>
                    </a:lnTo>
                    <a:lnTo>
                      <a:pt x="50" y="42"/>
                    </a:lnTo>
                    <a:lnTo>
                      <a:pt x="51" y="42"/>
                    </a:lnTo>
                    <a:lnTo>
                      <a:pt x="52" y="46"/>
                    </a:lnTo>
                    <a:lnTo>
                      <a:pt x="54" y="47"/>
                    </a:lnTo>
                    <a:lnTo>
                      <a:pt x="55" y="47"/>
                    </a:lnTo>
                    <a:lnTo>
                      <a:pt x="56" y="47"/>
                    </a:lnTo>
                    <a:lnTo>
                      <a:pt x="57" y="46"/>
                    </a:lnTo>
                    <a:lnTo>
                      <a:pt x="57" y="43"/>
                    </a:lnTo>
                    <a:lnTo>
                      <a:pt x="60" y="43"/>
                    </a:lnTo>
                    <a:lnTo>
                      <a:pt x="61" y="41"/>
                    </a:lnTo>
                    <a:lnTo>
                      <a:pt x="62" y="39"/>
                    </a:lnTo>
                    <a:lnTo>
                      <a:pt x="64" y="39"/>
                    </a:lnTo>
                    <a:lnTo>
                      <a:pt x="67" y="41"/>
                    </a:lnTo>
                    <a:lnTo>
                      <a:pt x="66" y="38"/>
                    </a:lnTo>
                    <a:lnTo>
                      <a:pt x="67" y="37"/>
                    </a:lnTo>
                    <a:lnTo>
                      <a:pt x="67" y="33"/>
                    </a:lnTo>
                    <a:lnTo>
                      <a:pt x="69" y="33"/>
                    </a:lnTo>
                    <a:lnTo>
                      <a:pt x="73" y="33"/>
                    </a:lnTo>
                    <a:lnTo>
                      <a:pt x="75" y="33"/>
                    </a:lnTo>
                    <a:lnTo>
                      <a:pt x="78" y="33"/>
                    </a:lnTo>
                    <a:lnTo>
                      <a:pt x="81" y="30"/>
                    </a:lnTo>
                    <a:lnTo>
                      <a:pt x="83" y="28"/>
                    </a:lnTo>
                    <a:lnTo>
                      <a:pt x="84" y="25"/>
                    </a:lnTo>
                    <a:lnTo>
                      <a:pt x="85" y="23"/>
                    </a:lnTo>
                    <a:lnTo>
                      <a:pt x="90" y="19"/>
                    </a:lnTo>
                    <a:lnTo>
                      <a:pt x="93" y="16"/>
                    </a:lnTo>
                    <a:lnTo>
                      <a:pt x="94" y="15"/>
                    </a:lnTo>
                    <a:lnTo>
                      <a:pt x="95" y="11"/>
                    </a:lnTo>
                    <a:lnTo>
                      <a:pt x="97" y="10"/>
                    </a:lnTo>
                    <a:lnTo>
                      <a:pt x="98" y="10"/>
                    </a:lnTo>
                    <a:lnTo>
                      <a:pt x="99" y="11"/>
                    </a:lnTo>
                    <a:lnTo>
                      <a:pt x="99" y="13"/>
                    </a:lnTo>
                    <a:lnTo>
                      <a:pt x="100" y="15"/>
                    </a:lnTo>
                    <a:lnTo>
                      <a:pt x="100" y="16"/>
                    </a:lnTo>
                    <a:lnTo>
                      <a:pt x="102" y="18"/>
                    </a:lnTo>
                    <a:lnTo>
                      <a:pt x="105" y="19"/>
                    </a:lnTo>
                    <a:lnTo>
                      <a:pt x="107" y="19"/>
                    </a:lnTo>
                    <a:lnTo>
                      <a:pt x="109" y="18"/>
                    </a:lnTo>
                    <a:lnTo>
                      <a:pt x="111" y="16"/>
                    </a:lnTo>
                    <a:lnTo>
                      <a:pt x="111" y="15"/>
                    </a:lnTo>
                    <a:lnTo>
                      <a:pt x="113" y="14"/>
                    </a:lnTo>
                    <a:lnTo>
                      <a:pt x="114" y="14"/>
                    </a:lnTo>
                    <a:lnTo>
                      <a:pt x="117" y="14"/>
                    </a:lnTo>
                    <a:lnTo>
                      <a:pt x="121" y="15"/>
                    </a:lnTo>
                    <a:lnTo>
                      <a:pt x="121" y="16"/>
                    </a:lnTo>
                    <a:lnTo>
                      <a:pt x="121" y="18"/>
                    </a:lnTo>
                    <a:lnTo>
                      <a:pt x="122" y="22"/>
                    </a:lnTo>
                    <a:lnTo>
                      <a:pt x="122" y="24"/>
                    </a:lnTo>
                    <a:lnTo>
                      <a:pt x="123" y="25"/>
                    </a:lnTo>
                    <a:lnTo>
                      <a:pt x="124" y="25"/>
                    </a:lnTo>
                    <a:lnTo>
                      <a:pt x="126" y="27"/>
                    </a:lnTo>
                    <a:lnTo>
                      <a:pt x="127" y="25"/>
                    </a:lnTo>
                    <a:lnTo>
                      <a:pt x="127" y="23"/>
                    </a:lnTo>
                    <a:lnTo>
                      <a:pt x="128" y="19"/>
                    </a:lnTo>
                    <a:lnTo>
                      <a:pt x="130" y="18"/>
                    </a:lnTo>
                    <a:lnTo>
                      <a:pt x="140" y="14"/>
                    </a:lnTo>
                    <a:lnTo>
                      <a:pt x="142" y="13"/>
                    </a:lnTo>
                    <a:lnTo>
                      <a:pt x="145" y="13"/>
                    </a:lnTo>
                    <a:lnTo>
                      <a:pt x="146" y="13"/>
                    </a:lnTo>
                    <a:lnTo>
                      <a:pt x="147" y="15"/>
                    </a:lnTo>
                    <a:lnTo>
                      <a:pt x="151" y="16"/>
                    </a:lnTo>
                    <a:lnTo>
                      <a:pt x="152" y="16"/>
                    </a:lnTo>
                    <a:lnTo>
                      <a:pt x="152" y="18"/>
                    </a:lnTo>
                    <a:lnTo>
                      <a:pt x="152" y="19"/>
                    </a:lnTo>
                    <a:lnTo>
                      <a:pt x="152" y="22"/>
                    </a:lnTo>
                    <a:lnTo>
                      <a:pt x="150" y="23"/>
                    </a:lnTo>
                    <a:lnTo>
                      <a:pt x="150" y="24"/>
                    </a:lnTo>
                    <a:lnTo>
                      <a:pt x="150" y="25"/>
                    </a:lnTo>
                    <a:lnTo>
                      <a:pt x="147" y="27"/>
                    </a:lnTo>
                    <a:lnTo>
                      <a:pt x="146" y="29"/>
                    </a:lnTo>
                    <a:lnTo>
                      <a:pt x="145" y="30"/>
                    </a:lnTo>
                    <a:lnTo>
                      <a:pt x="145" y="32"/>
                    </a:lnTo>
                    <a:lnTo>
                      <a:pt x="146" y="32"/>
                    </a:lnTo>
                    <a:lnTo>
                      <a:pt x="150" y="33"/>
                    </a:lnTo>
                    <a:lnTo>
                      <a:pt x="152" y="34"/>
                    </a:lnTo>
                    <a:lnTo>
                      <a:pt x="155" y="34"/>
                    </a:lnTo>
                    <a:lnTo>
                      <a:pt x="157" y="34"/>
                    </a:lnTo>
                    <a:lnTo>
                      <a:pt x="159" y="33"/>
                    </a:lnTo>
                    <a:lnTo>
                      <a:pt x="160" y="29"/>
                    </a:lnTo>
                    <a:lnTo>
                      <a:pt x="160" y="27"/>
                    </a:lnTo>
                    <a:lnTo>
                      <a:pt x="161" y="27"/>
                    </a:lnTo>
                    <a:lnTo>
                      <a:pt x="164" y="27"/>
                    </a:lnTo>
                    <a:lnTo>
                      <a:pt x="168" y="27"/>
                    </a:lnTo>
                    <a:lnTo>
                      <a:pt x="170" y="25"/>
                    </a:lnTo>
                    <a:lnTo>
                      <a:pt x="173" y="27"/>
                    </a:lnTo>
                    <a:lnTo>
                      <a:pt x="174" y="27"/>
                    </a:lnTo>
                    <a:lnTo>
                      <a:pt x="175" y="27"/>
                    </a:lnTo>
                    <a:lnTo>
                      <a:pt x="175" y="24"/>
                    </a:lnTo>
                    <a:lnTo>
                      <a:pt x="176" y="24"/>
                    </a:lnTo>
                    <a:lnTo>
                      <a:pt x="179" y="23"/>
                    </a:lnTo>
                    <a:lnTo>
                      <a:pt x="182" y="22"/>
                    </a:lnTo>
                    <a:lnTo>
                      <a:pt x="183" y="19"/>
                    </a:lnTo>
                    <a:lnTo>
                      <a:pt x="183" y="16"/>
                    </a:lnTo>
                    <a:lnTo>
                      <a:pt x="183" y="15"/>
                    </a:lnTo>
                    <a:lnTo>
                      <a:pt x="182" y="14"/>
                    </a:lnTo>
                    <a:lnTo>
                      <a:pt x="176" y="11"/>
                    </a:lnTo>
                    <a:lnTo>
                      <a:pt x="175" y="14"/>
                    </a:lnTo>
                    <a:lnTo>
                      <a:pt x="174" y="14"/>
                    </a:lnTo>
                    <a:lnTo>
                      <a:pt x="173" y="13"/>
                    </a:lnTo>
                    <a:lnTo>
                      <a:pt x="173" y="11"/>
                    </a:lnTo>
                    <a:lnTo>
                      <a:pt x="173" y="10"/>
                    </a:lnTo>
                    <a:lnTo>
                      <a:pt x="173" y="8"/>
                    </a:lnTo>
                    <a:lnTo>
                      <a:pt x="174" y="4"/>
                    </a:lnTo>
                    <a:lnTo>
                      <a:pt x="174" y="1"/>
                    </a:lnTo>
                    <a:lnTo>
                      <a:pt x="176" y="0"/>
                    </a:lnTo>
                    <a:lnTo>
                      <a:pt x="179" y="0"/>
                    </a:lnTo>
                    <a:lnTo>
                      <a:pt x="180" y="3"/>
                    </a:lnTo>
                    <a:lnTo>
                      <a:pt x="182" y="4"/>
                    </a:lnTo>
                    <a:lnTo>
                      <a:pt x="185" y="5"/>
                    </a:lnTo>
                    <a:lnTo>
                      <a:pt x="188" y="5"/>
                    </a:lnTo>
                    <a:lnTo>
                      <a:pt x="189" y="8"/>
                    </a:lnTo>
                    <a:lnTo>
                      <a:pt x="190" y="9"/>
                    </a:lnTo>
                    <a:lnTo>
                      <a:pt x="194" y="11"/>
                    </a:lnTo>
                    <a:lnTo>
                      <a:pt x="194" y="13"/>
                    </a:lnTo>
                    <a:lnTo>
                      <a:pt x="192" y="14"/>
                    </a:lnTo>
                    <a:lnTo>
                      <a:pt x="192" y="15"/>
                    </a:lnTo>
                    <a:lnTo>
                      <a:pt x="194" y="18"/>
                    </a:lnTo>
                    <a:lnTo>
                      <a:pt x="197" y="18"/>
                    </a:lnTo>
                    <a:lnTo>
                      <a:pt x="199" y="22"/>
                    </a:lnTo>
                    <a:lnTo>
                      <a:pt x="203" y="23"/>
                    </a:lnTo>
                    <a:lnTo>
                      <a:pt x="206" y="25"/>
                    </a:lnTo>
                    <a:lnTo>
                      <a:pt x="209" y="27"/>
                    </a:lnTo>
                    <a:lnTo>
                      <a:pt x="212" y="25"/>
                    </a:lnTo>
                    <a:lnTo>
                      <a:pt x="214" y="25"/>
                    </a:lnTo>
                    <a:lnTo>
                      <a:pt x="214" y="22"/>
                    </a:lnTo>
                    <a:lnTo>
                      <a:pt x="217" y="22"/>
                    </a:lnTo>
                    <a:lnTo>
                      <a:pt x="218" y="23"/>
                    </a:lnTo>
                    <a:lnTo>
                      <a:pt x="220" y="24"/>
                    </a:lnTo>
                    <a:lnTo>
                      <a:pt x="218" y="27"/>
                    </a:lnTo>
                    <a:lnTo>
                      <a:pt x="216" y="30"/>
                    </a:lnTo>
                    <a:lnTo>
                      <a:pt x="214" y="33"/>
                    </a:lnTo>
                    <a:lnTo>
                      <a:pt x="212" y="34"/>
                    </a:lnTo>
                    <a:lnTo>
                      <a:pt x="211" y="37"/>
                    </a:lnTo>
                    <a:lnTo>
                      <a:pt x="209" y="37"/>
                    </a:lnTo>
                    <a:lnTo>
                      <a:pt x="209" y="39"/>
                    </a:lnTo>
                    <a:lnTo>
                      <a:pt x="213" y="41"/>
                    </a:lnTo>
                    <a:lnTo>
                      <a:pt x="214" y="42"/>
                    </a:lnTo>
                    <a:lnTo>
                      <a:pt x="216" y="43"/>
                    </a:lnTo>
                    <a:lnTo>
                      <a:pt x="216" y="44"/>
                    </a:lnTo>
                    <a:lnTo>
                      <a:pt x="217" y="47"/>
                    </a:lnTo>
                    <a:lnTo>
                      <a:pt x="218" y="48"/>
                    </a:lnTo>
                    <a:lnTo>
                      <a:pt x="220" y="48"/>
                    </a:lnTo>
                    <a:lnTo>
                      <a:pt x="220" y="53"/>
                    </a:lnTo>
                    <a:lnTo>
                      <a:pt x="220" y="56"/>
                    </a:lnTo>
                    <a:lnTo>
                      <a:pt x="218" y="58"/>
                    </a:lnTo>
                    <a:lnTo>
                      <a:pt x="221" y="60"/>
                    </a:lnTo>
                    <a:lnTo>
                      <a:pt x="221" y="61"/>
                    </a:lnTo>
                    <a:lnTo>
                      <a:pt x="223" y="63"/>
                    </a:lnTo>
                    <a:lnTo>
                      <a:pt x="225" y="63"/>
                    </a:lnTo>
                    <a:lnTo>
                      <a:pt x="225" y="67"/>
                    </a:lnTo>
                    <a:lnTo>
                      <a:pt x="221" y="68"/>
                    </a:lnTo>
                    <a:lnTo>
                      <a:pt x="220" y="70"/>
                    </a:lnTo>
                    <a:lnTo>
                      <a:pt x="220" y="72"/>
                    </a:lnTo>
                    <a:lnTo>
                      <a:pt x="221" y="73"/>
                    </a:lnTo>
                    <a:lnTo>
                      <a:pt x="221" y="76"/>
                    </a:lnTo>
                    <a:lnTo>
                      <a:pt x="221" y="77"/>
                    </a:lnTo>
                    <a:lnTo>
                      <a:pt x="220" y="77"/>
                    </a:lnTo>
                    <a:lnTo>
                      <a:pt x="220" y="79"/>
                    </a:lnTo>
                    <a:lnTo>
                      <a:pt x="220" y="82"/>
                    </a:lnTo>
                    <a:lnTo>
                      <a:pt x="220" y="85"/>
                    </a:lnTo>
                    <a:lnTo>
                      <a:pt x="218" y="86"/>
                    </a:lnTo>
                    <a:lnTo>
                      <a:pt x="217" y="86"/>
                    </a:lnTo>
                    <a:lnTo>
                      <a:pt x="214" y="86"/>
                    </a:lnTo>
                    <a:lnTo>
                      <a:pt x="213" y="86"/>
                    </a:lnTo>
                    <a:lnTo>
                      <a:pt x="212" y="89"/>
                    </a:lnTo>
                    <a:lnTo>
                      <a:pt x="209" y="90"/>
                    </a:lnTo>
                    <a:lnTo>
                      <a:pt x="207" y="91"/>
                    </a:lnTo>
                    <a:lnTo>
                      <a:pt x="206" y="92"/>
                    </a:lnTo>
                    <a:lnTo>
                      <a:pt x="206" y="94"/>
                    </a:lnTo>
                    <a:lnTo>
                      <a:pt x="204" y="96"/>
                    </a:lnTo>
                    <a:lnTo>
                      <a:pt x="203" y="98"/>
                    </a:lnTo>
                    <a:lnTo>
                      <a:pt x="201" y="98"/>
                    </a:lnTo>
                    <a:lnTo>
                      <a:pt x="199" y="98"/>
                    </a:lnTo>
                    <a:lnTo>
                      <a:pt x="198" y="98"/>
                    </a:lnTo>
                    <a:lnTo>
                      <a:pt x="195" y="99"/>
                    </a:lnTo>
                    <a:lnTo>
                      <a:pt x="197" y="100"/>
                    </a:lnTo>
                    <a:lnTo>
                      <a:pt x="195" y="101"/>
                    </a:lnTo>
                    <a:lnTo>
                      <a:pt x="194" y="103"/>
                    </a:lnTo>
                    <a:lnTo>
                      <a:pt x="194" y="105"/>
                    </a:lnTo>
                    <a:lnTo>
                      <a:pt x="194" y="106"/>
                    </a:lnTo>
                    <a:lnTo>
                      <a:pt x="194" y="109"/>
                    </a:lnTo>
                    <a:lnTo>
                      <a:pt x="190" y="113"/>
                    </a:lnTo>
                    <a:lnTo>
                      <a:pt x="189" y="114"/>
                    </a:lnTo>
                    <a:lnTo>
                      <a:pt x="189" y="115"/>
                    </a:lnTo>
                    <a:lnTo>
                      <a:pt x="189" y="117"/>
                    </a:lnTo>
                    <a:lnTo>
                      <a:pt x="188" y="118"/>
                    </a:lnTo>
                    <a:lnTo>
                      <a:pt x="189" y="119"/>
                    </a:lnTo>
                    <a:lnTo>
                      <a:pt x="189" y="120"/>
                    </a:lnTo>
                    <a:lnTo>
                      <a:pt x="187" y="122"/>
                    </a:lnTo>
                    <a:lnTo>
                      <a:pt x="185" y="125"/>
                    </a:lnTo>
                    <a:lnTo>
                      <a:pt x="185" y="127"/>
                    </a:lnTo>
                    <a:lnTo>
                      <a:pt x="184" y="128"/>
                    </a:lnTo>
                    <a:lnTo>
                      <a:pt x="184" y="129"/>
                    </a:lnTo>
                    <a:lnTo>
                      <a:pt x="184" y="130"/>
                    </a:lnTo>
                    <a:lnTo>
                      <a:pt x="184" y="132"/>
                    </a:lnTo>
                    <a:lnTo>
                      <a:pt x="183" y="134"/>
                    </a:lnTo>
                    <a:lnTo>
                      <a:pt x="182" y="134"/>
                    </a:lnTo>
                    <a:lnTo>
                      <a:pt x="180" y="136"/>
                    </a:lnTo>
                    <a:lnTo>
                      <a:pt x="173" y="134"/>
                    </a:lnTo>
                    <a:lnTo>
                      <a:pt x="173" y="137"/>
                    </a:lnTo>
                    <a:lnTo>
                      <a:pt x="171" y="138"/>
                    </a:lnTo>
                    <a:lnTo>
                      <a:pt x="170" y="138"/>
                    </a:lnTo>
                    <a:lnTo>
                      <a:pt x="170" y="141"/>
                    </a:lnTo>
                    <a:lnTo>
                      <a:pt x="170" y="142"/>
                    </a:lnTo>
                    <a:lnTo>
                      <a:pt x="170" y="144"/>
                    </a:lnTo>
                    <a:lnTo>
                      <a:pt x="169" y="146"/>
                    </a:lnTo>
                    <a:lnTo>
                      <a:pt x="169" y="147"/>
                    </a:lnTo>
                    <a:lnTo>
                      <a:pt x="168" y="148"/>
                    </a:lnTo>
                    <a:lnTo>
                      <a:pt x="169" y="151"/>
                    </a:lnTo>
                    <a:lnTo>
                      <a:pt x="169" y="152"/>
                    </a:lnTo>
                    <a:lnTo>
                      <a:pt x="168" y="156"/>
                    </a:lnTo>
                    <a:lnTo>
                      <a:pt x="169" y="157"/>
                    </a:lnTo>
                    <a:lnTo>
                      <a:pt x="168" y="158"/>
                    </a:lnTo>
                    <a:lnTo>
                      <a:pt x="168" y="160"/>
                    </a:lnTo>
                    <a:lnTo>
                      <a:pt x="166" y="161"/>
                    </a:lnTo>
                    <a:lnTo>
                      <a:pt x="166" y="162"/>
                    </a:lnTo>
                    <a:lnTo>
                      <a:pt x="165" y="163"/>
                    </a:lnTo>
                    <a:lnTo>
                      <a:pt x="165" y="165"/>
                    </a:lnTo>
                    <a:lnTo>
                      <a:pt x="166" y="165"/>
                    </a:lnTo>
                    <a:lnTo>
                      <a:pt x="170" y="166"/>
                    </a:lnTo>
                    <a:lnTo>
                      <a:pt x="173" y="166"/>
                    </a:lnTo>
                    <a:lnTo>
                      <a:pt x="174" y="166"/>
                    </a:lnTo>
                    <a:lnTo>
                      <a:pt x="175" y="166"/>
                    </a:lnTo>
                    <a:lnTo>
                      <a:pt x="176" y="166"/>
                    </a:lnTo>
                    <a:lnTo>
                      <a:pt x="179" y="166"/>
                    </a:lnTo>
                    <a:lnTo>
                      <a:pt x="180" y="166"/>
                    </a:lnTo>
                    <a:lnTo>
                      <a:pt x="182" y="166"/>
                    </a:lnTo>
                    <a:lnTo>
                      <a:pt x="185" y="171"/>
                    </a:lnTo>
                    <a:lnTo>
                      <a:pt x="190" y="168"/>
                    </a:lnTo>
                    <a:lnTo>
                      <a:pt x="194" y="168"/>
                    </a:lnTo>
                    <a:lnTo>
                      <a:pt x="195" y="168"/>
                    </a:lnTo>
                    <a:lnTo>
                      <a:pt x="197" y="166"/>
                    </a:lnTo>
                    <a:lnTo>
                      <a:pt x="198" y="163"/>
                    </a:lnTo>
                    <a:lnTo>
                      <a:pt x="199" y="158"/>
                    </a:lnTo>
                    <a:lnTo>
                      <a:pt x="199" y="153"/>
                    </a:lnTo>
                    <a:lnTo>
                      <a:pt x="202" y="156"/>
                    </a:lnTo>
                    <a:lnTo>
                      <a:pt x="204" y="156"/>
                    </a:lnTo>
                    <a:lnTo>
                      <a:pt x="206" y="153"/>
                    </a:lnTo>
                    <a:lnTo>
                      <a:pt x="207" y="152"/>
                    </a:lnTo>
                    <a:lnTo>
                      <a:pt x="211" y="151"/>
                    </a:lnTo>
                    <a:lnTo>
                      <a:pt x="212" y="149"/>
                    </a:lnTo>
                    <a:lnTo>
                      <a:pt x="213" y="151"/>
                    </a:lnTo>
                    <a:lnTo>
                      <a:pt x="216" y="152"/>
                    </a:lnTo>
                    <a:lnTo>
                      <a:pt x="216" y="157"/>
                    </a:lnTo>
                    <a:lnTo>
                      <a:pt x="221" y="158"/>
                    </a:lnTo>
                    <a:lnTo>
                      <a:pt x="227" y="160"/>
                    </a:lnTo>
                    <a:lnTo>
                      <a:pt x="230" y="161"/>
                    </a:lnTo>
                    <a:lnTo>
                      <a:pt x="232" y="162"/>
                    </a:lnTo>
                    <a:lnTo>
                      <a:pt x="231" y="165"/>
                    </a:lnTo>
                    <a:lnTo>
                      <a:pt x="230" y="167"/>
                    </a:lnTo>
                    <a:lnTo>
                      <a:pt x="230" y="168"/>
                    </a:lnTo>
                    <a:lnTo>
                      <a:pt x="231" y="171"/>
                    </a:lnTo>
                    <a:lnTo>
                      <a:pt x="232" y="172"/>
                    </a:lnTo>
                    <a:lnTo>
                      <a:pt x="235" y="172"/>
                    </a:lnTo>
                    <a:lnTo>
                      <a:pt x="236" y="171"/>
                    </a:lnTo>
                    <a:lnTo>
                      <a:pt x="239" y="168"/>
                    </a:lnTo>
                    <a:lnTo>
                      <a:pt x="240" y="167"/>
                    </a:lnTo>
                    <a:lnTo>
                      <a:pt x="242" y="165"/>
                    </a:lnTo>
                    <a:lnTo>
                      <a:pt x="242" y="163"/>
                    </a:lnTo>
                    <a:lnTo>
                      <a:pt x="244" y="162"/>
                    </a:lnTo>
                    <a:lnTo>
                      <a:pt x="246" y="162"/>
                    </a:lnTo>
                    <a:lnTo>
                      <a:pt x="249" y="163"/>
                    </a:lnTo>
                    <a:lnTo>
                      <a:pt x="250" y="162"/>
                    </a:lnTo>
                    <a:lnTo>
                      <a:pt x="251" y="161"/>
                    </a:lnTo>
                    <a:lnTo>
                      <a:pt x="256" y="157"/>
                    </a:lnTo>
                    <a:lnTo>
                      <a:pt x="258" y="160"/>
                    </a:lnTo>
                    <a:lnTo>
                      <a:pt x="255" y="165"/>
                    </a:lnTo>
                    <a:lnTo>
                      <a:pt x="255" y="166"/>
                    </a:lnTo>
                    <a:lnTo>
                      <a:pt x="255" y="167"/>
                    </a:lnTo>
                    <a:lnTo>
                      <a:pt x="260" y="166"/>
                    </a:lnTo>
                    <a:lnTo>
                      <a:pt x="264" y="166"/>
                    </a:lnTo>
                    <a:lnTo>
                      <a:pt x="266" y="165"/>
                    </a:lnTo>
                    <a:lnTo>
                      <a:pt x="270" y="165"/>
                    </a:lnTo>
                    <a:lnTo>
                      <a:pt x="272" y="163"/>
                    </a:lnTo>
                    <a:lnTo>
                      <a:pt x="273" y="163"/>
                    </a:lnTo>
                    <a:lnTo>
                      <a:pt x="272" y="166"/>
                    </a:lnTo>
                    <a:lnTo>
                      <a:pt x="273" y="166"/>
                    </a:lnTo>
                    <a:lnTo>
                      <a:pt x="274" y="167"/>
                    </a:lnTo>
                    <a:lnTo>
                      <a:pt x="275" y="167"/>
                    </a:lnTo>
                    <a:lnTo>
                      <a:pt x="275" y="168"/>
                    </a:lnTo>
                    <a:lnTo>
                      <a:pt x="273" y="175"/>
                    </a:lnTo>
                    <a:lnTo>
                      <a:pt x="273" y="176"/>
                    </a:lnTo>
                    <a:lnTo>
                      <a:pt x="273" y="179"/>
                    </a:lnTo>
                    <a:lnTo>
                      <a:pt x="273" y="180"/>
                    </a:lnTo>
                    <a:lnTo>
                      <a:pt x="273" y="185"/>
                    </a:lnTo>
                    <a:lnTo>
                      <a:pt x="272" y="189"/>
                    </a:lnTo>
                    <a:lnTo>
                      <a:pt x="272" y="190"/>
                    </a:lnTo>
                    <a:lnTo>
                      <a:pt x="273" y="191"/>
                    </a:lnTo>
                    <a:lnTo>
                      <a:pt x="274" y="193"/>
                    </a:lnTo>
                    <a:lnTo>
                      <a:pt x="275" y="193"/>
                    </a:lnTo>
                    <a:lnTo>
                      <a:pt x="277" y="194"/>
                    </a:lnTo>
                    <a:lnTo>
                      <a:pt x="278" y="191"/>
                    </a:lnTo>
                    <a:lnTo>
                      <a:pt x="279" y="190"/>
                    </a:lnTo>
                    <a:lnTo>
                      <a:pt x="283" y="193"/>
                    </a:lnTo>
                    <a:lnTo>
                      <a:pt x="284" y="196"/>
                    </a:lnTo>
                    <a:lnTo>
                      <a:pt x="280" y="198"/>
                    </a:lnTo>
                    <a:lnTo>
                      <a:pt x="274" y="195"/>
                    </a:lnTo>
                    <a:lnTo>
                      <a:pt x="274" y="196"/>
                    </a:lnTo>
                    <a:lnTo>
                      <a:pt x="273" y="198"/>
                    </a:lnTo>
                    <a:lnTo>
                      <a:pt x="274" y="203"/>
                    </a:lnTo>
                    <a:lnTo>
                      <a:pt x="274" y="207"/>
                    </a:lnTo>
                    <a:lnTo>
                      <a:pt x="275" y="209"/>
                    </a:lnTo>
                    <a:lnTo>
                      <a:pt x="275" y="212"/>
                    </a:lnTo>
                    <a:lnTo>
                      <a:pt x="275" y="215"/>
                    </a:lnTo>
                    <a:lnTo>
                      <a:pt x="275" y="218"/>
                    </a:lnTo>
                    <a:lnTo>
                      <a:pt x="275" y="219"/>
                    </a:lnTo>
                    <a:lnTo>
                      <a:pt x="277" y="222"/>
                    </a:lnTo>
                    <a:lnTo>
                      <a:pt x="279" y="224"/>
                    </a:lnTo>
                    <a:lnTo>
                      <a:pt x="284" y="226"/>
                    </a:lnTo>
                    <a:lnTo>
                      <a:pt x="284" y="227"/>
                    </a:lnTo>
                    <a:lnTo>
                      <a:pt x="284" y="232"/>
                    </a:lnTo>
                    <a:lnTo>
                      <a:pt x="283" y="233"/>
                    </a:lnTo>
                    <a:lnTo>
                      <a:pt x="284" y="234"/>
                    </a:lnTo>
                    <a:lnTo>
                      <a:pt x="283" y="237"/>
                    </a:lnTo>
                    <a:lnTo>
                      <a:pt x="280" y="238"/>
                    </a:lnTo>
                    <a:lnTo>
                      <a:pt x="278" y="239"/>
                    </a:lnTo>
                    <a:lnTo>
                      <a:pt x="273" y="238"/>
                    </a:lnTo>
                    <a:lnTo>
                      <a:pt x="269" y="238"/>
                    </a:lnTo>
                    <a:lnTo>
                      <a:pt x="264" y="239"/>
                    </a:lnTo>
                    <a:lnTo>
                      <a:pt x="261" y="242"/>
                    </a:lnTo>
                    <a:lnTo>
                      <a:pt x="260" y="246"/>
                    </a:lnTo>
                    <a:lnTo>
                      <a:pt x="258" y="250"/>
                    </a:lnTo>
                    <a:lnTo>
                      <a:pt x="255" y="252"/>
                    </a:lnTo>
                    <a:lnTo>
                      <a:pt x="255" y="253"/>
                    </a:lnTo>
                    <a:lnTo>
                      <a:pt x="254" y="256"/>
                    </a:lnTo>
                    <a:lnTo>
                      <a:pt x="250" y="257"/>
                    </a:lnTo>
                    <a:lnTo>
                      <a:pt x="249" y="260"/>
                    </a:lnTo>
                    <a:lnTo>
                      <a:pt x="247" y="262"/>
                    </a:lnTo>
                    <a:lnTo>
                      <a:pt x="246" y="264"/>
                    </a:lnTo>
                    <a:lnTo>
                      <a:pt x="245" y="264"/>
                    </a:lnTo>
                    <a:lnTo>
                      <a:pt x="244" y="264"/>
                    </a:lnTo>
                    <a:lnTo>
                      <a:pt x="241" y="264"/>
                    </a:lnTo>
                    <a:lnTo>
                      <a:pt x="240" y="270"/>
                    </a:lnTo>
                    <a:lnTo>
                      <a:pt x="240" y="272"/>
                    </a:lnTo>
                    <a:lnTo>
                      <a:pt x="240" y="279"/>
                    </a:lnTo>
                    <a:lnTo>
                      <a:pt x="240" y="280"/>
                    </a:lnTo>
                    <a:lnTo>
                      <a:pt x="241" y="283"/>
                    </a:lnTo>
                    <a:lnTo>
                      <a:pt x="240" y="285"/>
                    </a:lnTo>
                    <a:lnTo>
                      <a:pt x="239" y="288"/>
                    </a:lnTo>
                    <a:lnTo>
                      <a:pt x="236" y="288"/>
                    </a:lnTo>
                    <a:lnTo>
                      <a:pt x="233" y="288"/>
                    </a:lnTo>
                    <a:lnTo>
                      <a:pt x="232" y="288"/>
                    </a:lnTo>
                    <a:lnTo>
                      <a:pt x="228" y="288"/>
                    </a:lnTo>
                    <a:lnTo>
                      <a:pt x="225" y="290"/>
                    </a:lnTo>
                    <a:lnTo>
                      <a:pt x="225" y="295"/>
                    </a:lnTo>
                    <a:lnTo>
                      <a:pt x="223" y="302"/>
                    </a:lnTo>
                    <a:lnTo>
                      <a:pt x="221" y="307"/>
                    </a:lnTo>
                    <a:lnTo>
                      <a:pt x="220" y="309"/>
                    </a:lnTo>
                    <a:lnTo>
                      <a:pt x="218" y="313"/>
                    </a:lnTo>
                    <a:lnTo>
                      <a:pt x="218" y="314"/>
                    </a:lnTo>
                    <a:lnTo>
                      <a:pt x="216" y="321"/>
                    </a:lnTo>
                    <a:lnTo>
                      <a:pt x="216" y="324"/>
                    </a:lnTo>
                    <a:lnTo>
                      <a:pt x="214" y="327"/>
                    </a:lnTo>
                    <a:lnTo>
                      <a:pt x="214" y="331"/>
                    </a:lnTo>
                    <a:lnTo>
                      <a:pt x="207" y="331"/>
                    </a:lnTo>
                    <a:lnTo>
                      <a:pt x="202" y="332"/>
                    </a:lnTo>
                    <a:lnTo>
                      <a:pt x="195" y="334"/>
                    </a:lnTo>
                    <a:lnTo>
                      <a:pt x="195" y="336"/>
                    </a:lnTo>
                    <a:lnTo>
                      <a:pt x="194" y="336"/>
                    </a:lnTo>
                    <a:lnTo>
                      <a:pt x="192" y="337"/>
                    </a:lnTo>
                    <a:lnTo>
                      <a:pt x="189" y="338"/>
                    </a:lnTo>
                    <a:lnTo>
                      <a:pt x="188" y="338"/>
                    </a:lnTo>
                    <a:lnTo>
                      <a:pt x="187" y="338"/>
                    </a:lnTo>
                    <a:lnTo>
                      <a:pt x="185" y="338"/>
                    </a:lnTo>
                    <a:lnTo>
                      <a:pt x="184" y="340"/>
                    </a:lnTo>
                    <a:lnTo>
                      <a:pt x="183" y="340"/>
                    </a:lnTo>
                    <a:lnTo>
                      <a:pt x="183" y="341"/>
                    </a:lnTo>
                    <a:lnTo>
                      <a:pt x="182" y="341"/>
                    </a:lnTo>
                    <a:lnTo>
                      <a:pt x="179" y="341"/>
                    </a:lnTo>
                    <a:lnTo>
                      <a:pt x="175" y="341"/>
                    </a:lnTo>
                    <a:lnTo>
                      <a:pt x="174" y="341"/>
                    </a:lnTo>
                    <a:lnTo>
                      <a:pt x="173" y="340"/>
                    </a:lnTo>
                    <a:lnTo>
                      <a:pt x="171" y="338"/>
                    </a:lnTo>
                    <a:lnTo>
                      <a:pt x="171" y="337"/>
                    </a:lnTo>
                    <a:lnTo>
                      <a:pt x="170" y="337"/>
                    </a:lnTo>
                    <a:lnTo>
                      <a:pt x="169" y="336"/>
                    </a:lnTo>
                    <a:lnTo>
                      <a:pt x="168" y="336"/>
                    </a:lnTo>
                    <a:lnTo>
                      <a:pt x="166" y="334"/>
                    </a:lnTo>
                    <a:lnTo>
                      <a:pt x="165" y="334"/>
                    </a:lnTo>
                    <a:lnTo>
                      <a:pt x="165" y="336"/>
                    </a:lnTo>
                    <a:lnTo>
                      <a:pt x="166" y="337"/>
                    </a:lnTo>
                    <a:lnTo>
                      <a:pt x="166" y="338"/>
                    </a:lnTo>
                    <a:lnTo>
                      <a:pt x="168" y="340"/>
                    </a:lnTo>
                    <a:lnTo>
                      <a:pt x="168" y="341"/>
                    </a:lnTo>
                    <a:lnTo>
                      <a:pt x="168" y="342"/>
                    </a:lnTo>
                    <a:lnTo>
                      <a:pt x="168" y="343"/>
                    </a:lnTo>
                    <a:lnTo>
                      <a:pt x="168" y="345"/>
                    </a:lnTo>
                    <a:lnTo>
                      <a:pt x="168" y="348"/>
                    </a:lnTo>
                    <a:lnTo>
                      <a:pt x="169" y="350"/>
                    </a:lnTo>
                    <a:lnTo>
                      <a:pt x="169" y="352"/>
                    </a:lnTo>
                    <a:lnTo>
                      <a:pt x="170" y="353"/>
                    </a:lnTo>
                    <a:lnTo>
                      <a:pt x="171" y="359"/>
                    </a:lnTo>
                    <a:lnTo>
                      <a:pt x="170" y="361"/>
                    </a:lnTo>
                    <a:lnTo>
                      <a:pt x="168" y="364"/>
                    </a:lnTo>
                    <a:lnTo>
                      <a:pt x="166" y="364"/>
                    </a:lnTo>
                    <a:lnTo>
                      <a:pt x="165" y="364"/>
                    </a:lnTo>
                    <a:lnTo>
                      <a:pt x="165" y="361"/>
                    </a:lnTo>
                    <a:lnTo>
                      <a:pt x="161" y="357"/>
                    </a:lnTo>
                    <a:lnTo>
                      <a:pt x="161" y="355"/>
                    </a:lnTo>
                    <a:lnTo>
                      <a:pt x="160" y="352"/>
                    </a:lnTo>
                    <a:lnTo>
                      <a:pt x="157" y="346"/>
                    </a:lnTo>
                    <a:lnTo>
                      <a:pt x="157" y="345"/>
                    </a:lnTo>
                    <a:lnTo>
                      <a:pt x="154" y="348"/>
                    </a:lnTo>
                    <a:lnTo>
                      <a:pt x="152" y="350"/>
                    </a:lnTo>
                    <a:lnTo>
                      <a:pt x="150" y="351"/>
                    </a:lnTo>
                    <a:lnTo>
                      <a:pt x="140" y="351"/>
                    </a:lnTo>
                    <a:lnTo>
                      <a:pt x="136" y="351"/>
                    </a:lnTo>
                    <a:lnTo>
                      <a:pt x="128" y="346"/>
                    </a:lnTo>
                    <a:lnTo>
                      <a:pt x="127" y="345"/>
                    </a:lnTo>
                    <a:lnTo>
                      <a:pt x="124" y="343"/>
                    </a:lnTo>
                    <a:lnTo>
                      <a:pt x="123" y="343"/>
                    </a:lnTo>
                    <a:lnTo>
                      <a:pt x="121" y="343"/>
                    </a:lnTo>
                    <a:lnTo>
                      <a:pt x="113" y="346"/>
                    </a:lnTo>
                    <a:lnTo>
                      <a:pt x="109" y="346"/>
                    </a:lnTo>
                    <a:lnTo>
                      <a:pt x="108" y="346"/>
                    </a:lnTo>
                    <a:lnTo>
                      <a:pt x="105" y="343"/>
                    </a:lnTo>
                    <a:lnTo>
                      <a:pt x="104" y="342"/>
                    </a:lnTo>
                    <a:lnTo>
                      <a:pt x="104" y="340"/>
                    </a:lnTo>
                    <a:lnTo>
                      <a:pt x="99" y="338"/>
                    </a:lnTo>
                    <a:lnTo>
                      <a:pt x="98" y="338"/>
                    </a:lnTo>
                    <a:lnTo>
                      <a:pt x="95" y="336"/>
                    </a:lnTo>
                    <a:lnTo>
                      <a:pt x="94" y="332"/>
                    </a:lnTo>
                    <a:lnTo>
                      <a:pt x="92" y="329"/>
                    </a:lnTo>
                    <a:lnTo>
                      <a:pt x="90" y="327"/>
                    </a:lnTo>
                    <a:lnTo>
                      <a:pt x="90" y="326"/>
                    </a:lnTo>
                    <a:lnTo>
                      <a:pt x="92" y="326"/>
                    </a:lnTo>
                    <a:lnTo>
                      <a:pt x="94" y="326"/>
                    </a:lnTo>
                    <a:lnTo>
                      <a:pt x="97" y="328"/>
                    </a:lnTo>
                    <a:lnTo>
                      <a:pt x="97" y="326"/>
                    </a:lnTo>
                    <a:lnTo>
                      <a:pt x="97" y="324"/>
                    </a:lnTo>
                    <a:lnTo>
                      <a:pt x="97" y="322"/>
                    </a:lnTo>
                    <a:lnTo>
                      <a:pt x="98" y="322"/>
                    </a:lnTo>
                    <a:lnTo>
                      <a:pt x="104" y="322"/>
                    </a:lnTo>
                    <a:lnTo>
                      <a:pt x="105" y="319"/>
                    </a:lnTo>
                    <a:lnTo>
                      <a:pt x="108" y="321"/>
                    </a:lnTo>
                    <a:lnTo>
                      <a:pt x="109" y="322"/>
                    </a:lnTo>
                    <a:lnTo>
                      <a:pt x="112" y="322"/>
                    </a:lnTo>
                    <a:lnTo>
                      <a:pt x="114" y="321"/>
                    </a:lnTo>
                    <a:lnTo>
                      <a:pt x="112" y="315"/>
                    </a:lnTo>
                    <a:lnTo>
                      <a:pt x="111" y="314"/>
                    </a:lnTo>
                    <a:lnTo>
                      <a:pt x="111" y="312"/>
                    </a:lnTo>
                    <a:lnTo>
                      <a:pt x="113" y="312"/>
                    </a:lnTo>
                    <a:lnTo>
                      <a:pt x="117" y="313"/>
                    </a:lnTo>
                    <a:lnTo>
                      <a:pt x="121" y="314"/>
                    </a:lnTo>
                    <a:lnTo>
                      <a:pt x="122" y="313"/>
                    </a:lnTo>
                    <a:lnTo>
                      <a:pt x="122" y="310"/>
                    </a:lnTo>
                    <a:lnTo>
                      <a:pt x="119" y="309"/>
                    </a:lnTo>
                    <a:lnTo>
                      <a:pt x="116" y="308"/>
                    </a:lnTo>
                    <a:lnTo>
                      <a:pt x="114" y="307"/>
                    </a:lnTo>
                    <a:lnTo>
                      <a:pt x="113" y="305"/>
                    </a:lnTo>
                    <a:lnTo>
                      <a:pt x="111" y="304"/>
                    </a:lnTo>
                    <a:lnTo>
                      <a:pt x="108" y="300"/>
                    </a:lnTo>
                    <a:lnTo>
                      <a:pt x="107" y="298"/>
                    </a:lnTo>
                    <a:lnTo>
                      <a:pt x="107" y="296"/>
                    </a:lnTo>
                    <a:lnTo>
                      <a:pt x="105" y="294"/>
                    </a:lnTo>
                    <a:lnTo>
                      <a:pt x="104" y="293"/>
                    </a:lnTo>
                    <a:lnTo>
                      <a:pt x="104" y="291"/>
                    </a:lnTo>
                    <a:lnTo>
                      <a:pt x="100" y="290"/>
                    </a:lnTo>
                    <a:lnTo>
                      <a:pt x="99" y="288"/>
                    </a:lnTo>
                    <a:lnTo>
                      <a:pt x="97" y="286"/>
                    </a:lnTo>
                    <a:lnTo>
                      <a:pt x="95" y="285"/>
                    </a:lnTo>
                    <a:lnTo>
                      <a:pt x="92" y="285"/>
                    </a:lnTo>
                    <a:lnTo>
                      <a:pt x="88" y="284"/>
                    </a:lnTo>
                    <a:lnTo>
                      <a:pt x="86" y="284"/>
                    </a:lnTo>
                    <a:lnTo>
                      <a:pt x="84" y="284"/>
                    </a:lnTo>
                    <a:lnTo>
                      <a:pt x="83" y="284"/>
                    </a:lnTo>
                    <a:lnTo>
                      <a:pt x="81" y="283"/>
                    </a:lnTo>
                    <a:lnTo>
                      <a:pt x="83" y="281"/>
                    </a:lnTo>
                    <a:lnTo>
                      <a:pt x="83" y="279"/>
                    </a:lnTo>
                    <a:lnTo>
                      <a:pt x="84" y="276"/>
                    </a:lnTo>
                    <a:lnTo>
                      <a:pt x="84" y="275"/>
                    </a:lnTo>
                    <a:lnTo>
                      <a:pt x="86" y="267"/>
                    </a:lnTo>
                    <a:lnTo>
                      <a:pt x="88" y="267"/>
                    </a:lnTo>
                    <a:lnTo>
                      <a:pt x="88" y="266"/>
                    </a:lnTo>
                    <a:lnTo>
                      <a:pt x="86" y="264"/>
                    </a:lnTo>
                    <a:lnTo>
                      <a:pt x="84" y="261"/>
                    </a:lnTo>
                    <a:lnTo>
                      <a:pt x="83" y="261"/>
                    </a:lnTo>
                    <a:lnTo>
                      <a:pt x="80" y="261"/>
                    </a:lnTo>
                    <a:lnTo>
                      <a:pt x="78" y="261"/>
                    </a:lnTo>
                    <a:lnTo>
                      <a:pt x="75" y="262"/>
                    </a:lnTo>
                    <a:lnTo>
                      <a:pt x="73" y="262"/>
                    </a:lnTo>
                    <a:lnTo>
                      <a:pt x="71" y="262"/>
                    </a:lnTo>
                    <a:lnTo>
                      <a:pt x="71" y="261"/>
                    </a:lnTo>
                    <a:lnTo>
                      <a:pt x="73" y="257"/>
                    </a:lnTo>
                    <a:lnTo>
                      <a:pt x="75" y="255"/>
                    </a:lnTo>
                    <a:lnTo>
                      <a:pt x="73" y="2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0" name="Freeform 270">
                <a:extLst>
                  <a:ext uri="{FF2B5EF4-FFF2-40B4-BE49-F238E27FC236}">
                    <a16:creationId xmlns:a16="http://schemas.microsoft.com/office/drawing/2014/main" id="{F3CB12D6-8CFF-4D8E-B493-021E212848BE}"/>
                  </a:ext>
                </a:extLst>
              </p:cNvPr>
              <p:cNvSpPr>
                <a:spLocks/>
              </p:cNvSpPr>
              <p:nvPr/>
            </p:nvSpPr>
            <p:spPr bwMode="auto">
              <a:xfrm>
                <a:off x="5127625" y="4137026"/>
                <a:ext cx="420687" cy="969963"/>
              </a:xfrm>
              <a:custGeom>
                <a:avLst/>
                <a:gdLst>
                  <a:gd name="T0" fmla="*/ 201 w 265"/>
                  <a:gd name="T1" fmla="*/ 194 h 611"/>
                  <a:gd name="T2" fmla="*/ 233 w 265"/>
                  <a:gd name="T3" fmla="*/ 195 h 611"/>
                  <a:gd name="T4" fmla="*/ 228 w 265"/>
                  <a:gd name="T5" fmla="*/ 208 h 611"/>
                  <a:gd name="T6" fmla="*/ 234 w 265"/>
                  <a:gd name="T7" fmla="*/ 227 h 611"/>
                  <a:gd name="T8" fmla="*/ 247 w 265"/>
                  <a:gd name="T9" fmla="*/ 256 h 611"/>
                  <a:gd name="T10" fmla="*/ 257 w 265"/>
                  <a:gd name="T11" fmla="*/ 286 h 611"/>
                  <a:gd name="T12" fmla="*/ 256 w 265"/>
                  <a:gd name="T13" fmla="*/ 321 h 611"/>
                  <a:gd name="T14" fmla="*/ 236 w 265"/>
                  <a:gd name="T15" fmla="*/ 322 h 611"/>
                  <a:gd name="T16" fmla="*/ 222 w 265"/>
                  <a:gd name="T17" fmla="*/ 342 h 611"/>
                  <a:gd name="T18" fmla="*/ 251 w 265"/>
                  <a:gd name="T19" fmla="*/ 346 h 611"/>
                  <a:gd name="T20" fmla="*/ 209 w 265"/>
                  <a:gd name="T21" fmla="*/ 365 h 611"/>
                  <a:gd name="T22" fmla="*/ 209 w 265"/>
                  <a:gd name="T23" fmla="*/ 430 h 611"/>
                  <a:gd name="T24" fmla="*/ 189 w 265"/>
                  <a:gd name="T25" fmla="*/ 508 h 611"/>
                  <a:gd name="T26" fmla="*/ 191 w 265"/>
                  <a:gd name="T27" fmla="*/ 597 h 611"/>
                  <a:gd name="T28" fmla="*/ 174 w 265"/>
                  <a:gd name="T29" fmla="*/ 569 h 611"/>
                  <a:gd name="T30" fmla="*/ 165 w 265"/>
                  <a:gd name="T31" fmla="*/ 503 h 611"/>
                  <a:gd name="T32" fmla="*/ 138 w 265"/>
                  <a:gd name="T33" fmla="*/ 430 h 611"/>
                  <a:gd name="T34" fmla="*/ 136 w 265"/>
                  <a:gd name="T35" fmla="*/ 431 h 611"/>
                  <a:gd name="T36" fmla="*/ 162 w 265"/>
                  <a:gd name="T37" fmla="*/ 508 h 611"/>
                  <a:gd name="T38" fmla="*/ 168 w 265"/>
                  <a:gd name="T39" fmla="*/ 583 h 611"/>
                  <a:gd name="T40" fmla="*/ 130 w 265"/>
                  <a:gd name="T41" fmla="*/ 570 h 611"/>
                  <a:gd name="T42" fmla="*/ 119 w 265"/>
                  <a:gd name="T43" fmla="*/ 518 h 611"/>
                  <a:gd name="T44" fmla="*/ 127 w 265"/>
                  <a:gd name="T45" fmla="*/ 516 h 611"/>
                  <a:gd name="T46" fmla="*/ 106 w 265"/>
                  <a:gd name="T47" fmla="*/ 565 h 611"/>
                  <a:gd name="T48" fmla="*/ 97 w 265"/>
                  <a:gd name="T49" fmla="*/ 522 h 611"/>
                  <a:gd name="T50" fmla="*/ 117 w 265"/>
                  <a:gd name="T51" fmla="*/ 470 h 611"/>
                  <a:gd name="T52" fmla="*/ 84 w 265"/>
                  <a:gd name="T53" fmla="*/ 427 h 611"/>
                  <a:gd name="T54" fmla="*/ 57 w 265"/>
                  <a:gd name="T55" fmla="*/ 420 h 611"/>
                  <a:gd name="T56" fmla="*/ 34 w 265"/>
                  <a:gd name="T57" fmla="*/ 342 h 611"/>
                  <a:gd name="T58" fmla="*/ 8 w 265"/>
                  <a:gd name="T59" fmla="*/ 265 h 611"/>
                  <a:gd name="T60" fmla="*/ 10 w 265"/>
                  <a:gd name="T61" fmla="*/ 228 h 611"/>
                  <a:gd name="T62" fmla="*/ 16 w 265"/>
                  <a:gd name="T63" fmla="*/ 208 h 611"/>
                  <a:gd name="T64" fmla="*/ 23 w 265"/>
                  <a:gd name="T65" fmla="*/ 197 h 611"/>
                  <a:gd name="T66" fmla="*/ 34 w 265"/>
                  <a:gd name="T67" fmla="*/ 183 h 611"/>
                  <a:gd name="T68" fmla="*/ 39 w 265"/>
                  <a:gd name="T69" fmla="*/ 175 h 611"/>
                  <a:gd name="T70" fmla="*/ 53 w 265"/>
                  <a:gd name="T71" fmla="*/ 142 h 611"/>
                  <a:gd name="T72" fmla="*/ 73 w 265"/>
                  <a:gd name="T73" fmla="*/ 152 h 611"/>
                  <a:gd name="T74" fmla="*/ 84 w 265"/>
                  <a:gd name="T75" fmla="*/ 124 h 611"/>
                  <a:gd name="T76" fmla="*/ 86 w 265"/>
                  <a:gd name="T77" fmla="*/ 86 h 611"/>
                  <a:gd name="T78" fmla="*/ 91 w 265"/>
                  <a:gd name="T79" fmla="*/ 71 h 611"/>
                  <a:gd name="T80" fmla="*/ 108 w 265"/>
                  <a:gd name="T81" fmla="*/ 67 h 611"/>
                  <a:gd name="T82" fmla="*/ 122 w 265"/>
                  <a:gd name="T83" fmla="*/ 57 h 611"/>
                  <a:gd name="T84" fmla="*/ 123 w 265"/>
                  <a:gd name="T85" fmla="*/ 44 h 611"/>
                  <a:gd name="T86" fmla="*/ 129 w 265"/>
                  <a:gd name="T87" fmla="*/ 29 h 611"/>
                  <a:gd name="T88" fmla="*/ 137 w 265"/>
                  <a:gd name="T89" fmla="*/ 13 h 611"/>
                  <a:gd name="T90" fmla="*/ 155 w 265"/>
                  <a:gd name="T91" fmla="*/ 5 h 611"/>
                  <a:gd name="T92" fmla="*/ 166 w 265"/>
                  <a:gd name="T93" fmla="*/ 23 h 611"/>
                  <a:gd name="T94" fmla="*/ 182 w 265"/>
                  <a:gd name="T95" fmla="*/ 38 h 611"/>
                  <a:gd name="T96" fmla="*/ 204 w 265"/>
                  <a:gd name="T97" fmla="*/ 61 h 611"/>
                  <a:gd name="T98" fmla="*/ 180 w 265"/>
                  <a:gd name="T99" fmla="*/ 70 h 611"/>
                  <a:gd name="T100" fmla="*/ 181 w 265"/>
                  <a:gd name="T101" fmla="*/ 86 h 611"/>
                  <a:gd name="T102" fmla="*/ 222 w 265"/>
                  <a:gd name="T103" fmla="*/ 99 h 611"/>
                  <a:gd name="T104" fmla="*/ 242 w 265"/>
                  <a:gd name="T105" fmla="*/ 115 h 611"/>
                  <a:gd name="T106" fmla="*/ 248 w 265"/>
                  <a:gd name="T107" fmla="*/ 132 h 611"/>
                  <a:gd name="T108" fmla="*/ 228 w 265"/>
                  <a:gd name="T109" fmla="*/ 142 h 611"/>
                  <a:gd name="T110" fmla="*/ 234 w 265"/>
                  <a:gd name="T111" fmla="*/ 157 h 611"/>
                  <a:gd name="T112" fmla="*/ 242 w 265"/>
                  <a:gd name="T113" fmla="*/ 176 h 611"/>
                  <a:gd name="T114" fmla="*/ 209 w 265"/>
                  <a:gd name="T115" fmla="*/ 183 h 611"/>
                  <a:gd name="T116" fmla="*/ 224 w 265"/>
                  <a:gd name="T117" fmla="*/ 1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611">
                    <a:moveTo>
                      <a:pt x="232" y="172"/>
                    </a:moveTo>
                    <a:lnTo>
                      <a:pt x="228" y="172"/>
                    </a:lnTo>
                    <a:lnTo>
                      <a:pt x="227" y="172"/>
                    </a:lnTo>
                    <a:lnTo>
                      <a:pt x="227" y="174"/>
                    </a:lnTo>
                    <a:lnTo>
                      <a:pt x="223" y="175"/>
                    </a:lnTo>
                    <a:lnTo>
                      <a:pt x="223" y="176"/>
                    </a:lnTo>
                    <a:lnTo>
                      <a:pt x="222" y="176"/>
                    </a:lnTo>
                    <a:lnTo>
                      <a:pt x="217" y="179"/>
                    </a:lnTo>
                    <a:lnTo>
                      <a:pt x="209" y="183"/>
                    </a:lnTo>
                    <a:lnTo>
                      <a:pt x="208" y="183"/>
                    </a:lnTo>
                    <a:lnTo>
                      <a:pt x="203" y="188"/>
                    </a:lnTo>
                    <a:lnTo>
                      <a:pt x="201" y="191"/>
                    </a:lnTo>
                    <a:lnTo>
                      <a:pt x="201" y="194"/>
                    </a:lnTo>
                    <a:lnTo>
                      <a:pt x="203" y="195"/>
                    </a:lnTo>
                    <a:lnTo>
                      <a:pt x="204" y="195"/>
                    </a:lnTo>
                    <a:lnTo>
                      <a:pt x="206" y="198"/>
                    </a:lnTo>
                    <a:lnTo>
                      <a:pt x="208" y="197"/>
                    </a:lnTo>
                    <a:lnTo>
                      <a:pt x="209" y="195"/>
                    </a:lnTo>
                    <a:lnTo>
                      <a:pt x="213" y="195"/>
                    </a:lnTo>
                    <a:lnTo>
                      <a:pt x="217" y="195"/>
                    </a:lnTo>
                    <a:lnTo>
                      <a:pt x="218" y="197"/>
                    </a:lnTo>
                    <a:lnTo>
                      <a:pt x="224" y="195"/>
                    </a:lnTo>
                    <a:lnTo>
                      <a:pt x="224" y="194"/>
                    </a:lnTo>
                    <a:lnTo>
                      <a:pt x="226" y="194"/>
                    </a:lnTo>
                    <a:lnTo>
                      <a:pt x="229" y="194"/>
                    </a:lnTo>
                    <a:lnTo>
                      <a:pt x="233" y="195"/>
                    </a:lnTo>
                    <a:lnTo>
                      <a:pt x="233" y="197"/>
                    </a:lnTo>
                    <a:lnTo>
                      <a:pt x="238" y="198"/>
                    </a:lnTo>
                    <a:lnTo>
                      <a:pt x="239" y="198"/>
                    </a:lnTo>
                    <a:lnTo>
                      <a:pt x="241" y="199"/>
                    </a:lnTo>
                    <a:lnTo>
                      <a:pt x="242" y="202"/>
                    </a:lnTo>
                    <a:lnTo>
                      <a:pt x="247" y="205"/>
                    </a:lnTo>
                    <a:lnTo>
                      <a:pt x="246" y="207"/>
                    </a:lnTo>
                    <a:lnTo>
                      <a:pt x="243" y="208"/>
                    </a:lnTo>
                    <a:lnTo>
                      <a:pt x="241" y="209"/>
                    </a:lnTo>
                    <a:lnTo>
                      <a:pt x="237" y="213"/>
                    </a:lnTo>
                    <a:lnTo>
                      <a:pt x="232" y="217"/>
                    </a:lnTo>
                    <a:lnTo>
                      <a:pt x="232" y="213"/>
                    </a:lnTo>
                    <a:lnTo>
                      <a:pt x="228" y="208"/>
                    </a:lnTo>
                    <a:lnTo>
                      <a:pt x="226" y="208"/>
                    </a:lnTo>
                    <a:lnTo>
                      <a:pt x="224" y="207"/>
                    </a:lnTo>
                    <a:lnTo>
                      <a:pt x="223" y="205"/>
                    </a:lnTo>
                    <a:lnTo>
                      <a:pt x="220" y="207"/>
                    </a:lnTo>
                    <a:lnTo>
                      <a:pt x="219" y="209"/>
                    </a:lnTo>
                    <a:lnTo>
                      <a:pt x="218" y="217"/>
                    </a:lnTo>
                    <a:lnTo>
                      <a:pt x="219" y="217"/>
                    </a:lnTo>
                    <a:lnTo>
                      <a:pt x="218" y="218"/>
                    </a:lnTo>
                    <a:lnTo>
                      <a:pt x="220" y="221"/>
                    </a:lnTo>
                    <a:lnTo>
                      <a:pt x="222" y="221"/>
                    </a:lnTo>
                    <a:lnTo>
                      <a:pt x="224" y="223"/>
                    </a:lnTo>
                    <a:lnTo>
                      <a:pt x="226" y="223"/>
                    </a:lnTo>
                    <a:lnTo>
                      <a:pt x="234" y="227"/>
                    </a:lnTo>
                    <a:lnTo>
                      <a:pt x="237" y="228"/>
                    </a:lnTo>
                    <a:lnTo>
                      <a:pt x="239" y="228"/>
                    </a:lnTo>
                    <a:lnTo>
                      <a:pt x="239" y="235"/>
                    </a:lnTo>
                    <a:lnTo>
                      <a:pt x="239" y="237"/>
                    </a:lnTo>
                    <a:lnTo>
                      <a:pt x="238" y="237"/>
                    </a:lnTo>
                    <a:lnTo>
                      <a:pt x="238" y="241"/>
                    </a:lnTo>
                    <a:lnTo>
                      <a:pt x="238" y="242"/>
                    </a:lnTo>
                    <a:lnTo>
                      <a:pt x="237" y="250"/>
                    </a:lnTo>
                    <a:lnTo>
                      <a:pt x="237" y="252"/>
                    </a:lnTo>
                    <a:lnTo>
                      <a:pt x="237" y="254"/>
                    </a:lnTo>
                    <a:lnTo>
                      <a:pt x="237" y="255"/>
                    </a:lnTo>
                    <a:lnTo>
                      <a:pt x="246" y="256"/>
                    </a:lnTo>
                    <a:lnTo>
                      <a:pt x="247" y="256"/>
                    </a:lnTo>
                    <a:lnTo>
                      <a:pt x="255" y="257"/>
                    </a:lnTo>
                    <a:lnTo>
                      <a:pt x="255" y="259"/>
                    </a:lnTo>
                    <a:lnTo>
                      <a:pt x="261" y="261"/>
                    </a:lnTo>
                    <a:lnTo>
                      <a:pt x="262" y="262"/>
                    </a:lnTo>
                    <a:lnTo>
                      <a:pt x="264" y="264"/>
                    </a:lnTo>
                    <a:lnTo>
                      <a:pt x="264" y="266"/>
                    </a:lnTo>
                    <a:lnTo>
                      <a:pt x="262" y="266"/>
                    </a:lnTo>
                    <a:lnTo>
                      <a:pt x="262" y="275"/>
                    </a:lnTo>
                    <a:lnTo>
                      <a:pt x="261" y="278"/>
                    </a:lnTo>
                    <a:lnTo>
                      <a:pt x="261" y="281"/>
                    </a:lnTo>
                    <a:lnTo>
                      <a:pt x="258" y="283"/>
                    </a:lnTo>
                    <a:lnTo>
                      <a:pt x="258" y="285"/>
                    </a:lnTo>
                    <a:lnTo>
                      <a:pt x="257" y="286"/>
                    </a:lnTo>
                    <a:lnTo>
                      <a:pt x="255" y="293"/>
                    </a:lnTo>
                    <a:lnTo>
                      <a:pt x="252" y="297"/>
                    </a:lnTo>
                    <a:lnTo>
                      <a:pt x="248" y="303"/>
                    </a:lnTo>
                    <a:lnTo>
                      <a:pt x="247" y="307"/>
                    </a:lnTo>
                    <a:lnTo>
                      <a:pt x="241" y="311"/>
                    </a:lnTo>
                    <a:lnTo>
                      <a:pt x="238" y="314"/>
                    </a:lnTo>
                    <a:lnTo>
                      <a:pt x="237" y="316"/>
                    </a:lnTo>
                    <a:lnTo>
                      <a:pt x="238" y="317"/>
                    </a:lnTo>
                    <a:lnTo>
                      <a:pt x="239" y="319"/>
                    </a:lnTo>
                    <a:lnTo>
                      <a:pt x="246" y="319"/>
                    </a:lnTo>
                    <a:lnTo>
                      <a:pt x="251" y="319"/>
                    </a:lnTo>
                    <a:lnTo>
                      <a:pt x="252" y="322"/>
                    </a:lnTo>
                    <a:lnTo>
                      <a:pt x="256" y="321"/>
                    </a:lnTo>
                    <a:lnTo>
                      <a:pt x="258" y="321"/>
                    </a:lnTo>
                    <a:lnTo>
                      <a:pt x="261" y="319"/>
                    </a:lnTo>
                    <a:lnTo>
                      <a:pt x="262" y="321"/>
                    </a:lnTo>
                    <a:lnTo>
                      <a:pt x="265" y="323"/>
                    </a:lnTo>
                    <a:lnTo>
                      <a:pt x="265" y="326"/>
                    </a:lnTo>
                    <a:lnTo>
                      <a:pt x="265" y="327"/>
                    </a:lnTo>
                    <a:lnTo>
                      <a:pt x="264" y="328"/>
                    </a:lnTo>
                    <a:lnTo>
                      <a:pt x="258" y="328"/>
                    </a:lnTo>
                    <a:lnTo>
                      <a:pt x="255" y="327"/>
                    </a:lnTo>
                    <a:lnTo>
                      <a:pt x="246" y="324"/>
                    </a:lnTo>
                    <a:lnTo>
                      <a:pt x="241" y="323"/>
                    </a:lnTo>
                    <a:lnTo>
                      <a:pt x="237" y="322"/>
                    </a:lnTo>
                    <a:lnTo>
                      <a:pt x="236" y="322"/>
                    </a:lnTo>
                    <a:lnTo>
                      <a:pt x="233" y="321"/>
                    </a:lnTo>
                    <a:lnTo>
                      <a:pt x="227" y="321"/>
                    </a:lnTo>
                    <a:lnTo>
                      <a:pt x="223" y="321"/>
                    </a:lnTo>
                    <a:lnTo>
                      <a:pt x="220" y="321"/>
                    </a:lnTo>
                    <a:lnTo>
                      <a:pt x="217" y="321"/>
                    </a:lnTo>
                    <a:lnTo>
                      <a:pt x="213" y="323"/>
                    </a:lnTo>
                    <a:lnTo>
                      <a:pt x="212" y="327"/>
                    </a:lnTo>
                    <a:lnTo>
                      <a:pt x="212" y="331"/>
                    </a:lnTo>
                    <a:lnTo>
                      <a:pt x="213" y="335"/>
                    </a:lnTo>
                    <a:lnTo>
                      <a:pt x="213" y="337"/>
                    </a:lnTo>
                    <a:lnTo>
                      <a:pt x="217" y="340"/>
                    </a:lnTo>
                    <a:lnTo>
                      <a:pt x="219" y="341"/>
                    </a:lnTo>
                    <a:lnTo>
                      <a:pt x="222" y="342"/>
                    </a:lnTo>
                    <a:lnTo>
                      <a:pt x="224" y="342"/>
                    </a:lnTo>
                    <a:lnTo>
                      <a:pt x="227" y="343"/>
                    </a:lnTo>
                    <a:lnTo>
                      <a:pt x="229" y="343"/>
                    </a:lnTo>
                    <a:lnTo>
                      <a:pt x="232" y="343"/>
                    </a:lnTo>
                    <a:lnTo>
                      <a:pt x="234" y="342"/>
                    </a:lnTo>
                    <a:lnTo>
                      <a:pt x="238" y="341"/>
                    </a:lnTo>
                    <a:lnTo>
                      <a:pt x="239" y="341"/>
                    </a:lnTo>
                    <a:lnTo>
                      <a:pt x="242" y="341"/>
                    </a:lnTo>
                    <a:lnTo>
                      <a:pt x="243" y="341"/>
                    </a:lnTo>
                    <a:lnTo>
                      <a:pt x="246" y="342"/>
                    </a:lnTo>
                    <a:lnTo>
                      <a:pt x="248" y="342"/>
                    </a:lnTo>
                    <a:lnTo>
                      <a:pt x="250" y="343"/>
                    </a:lnTo>
                    <a:lnTo>
                      <a:pt x="251" y="346"/>
                    </a:lnTo>
                    <a:lnTo>
                      <a:pt x="251" y="347"/>
                    </a:lnTo>
                    <a:lnTo>
                      <a:pt x="252" y="350"/>
                    </a:lnTo>
                    <a:lnTo>
                      <a:pt x="247" y="356"/>
                    </a:lnTo>
                    <a:lnTo>
                      <a:pt x="239" y="359"/>
                    </a:lnTo>
                    <a:lnTo>
                      <a:pt x="232" y="360"/>
                    </a:lnTo>
                    <a:lnTo>
                      <a:pt x="224" y="362"/>
                    </a:lnTo>
                    <a:lnTo>
                      <a:pt x="220" y="366"/>
                    </a:lnTo>
                    <a:lnTo>
                      <a:pt x="214" y="370"/>
                    </a:lnTo>
                    <a:lnTo>
                      <a:pt x="212" y="371"/>
                    </a:lnTo>
                    <a:lnTo>
                      <a:pt x="212" y="369"/>
                    </a:lnTo>
                    <a:lnTo>
                      <a:pt x="212" y="365"/>
                    </a:lnTo>
                    <a:lnTo>
                      <a:pt x="208" y="362"/>
                    </a:lnTo>
                    <a:lnTo>
                      <a:pt x="209" y="365"/>
                    </a:lnTo>
                    <a:lnTo>
                      <a:pt x="208" y="370"/>
                    </a:lnTo>
                    <a:lnTo>
                      <a:pt x="206" y="374"/>
                    </a:lnTo>
                    <a:lnTo>
                      <a:pt x="205" y="380"/>
                    </a:lnTo>
                    <a:lnTo>
                      <a:pt x="205" y="384"/>
                    </a:lnTo>
                    <a:lnTo>
                      <a:pt x="206" y="389"/>
                    </a:lnTo>
                    <a:lnTo>
                      <a:pt x="209" y="392"/>
                    </a:lnTo>
                    <a:lnTo>
                      <a:pt x="213" y="397"/>
                    </a:lnTo>
                    <a:lnTo>
                      <a:pt x="219" y="406"/>
                    </a:lnTo>
                    <a:lnTo>
                      <a:pt x="219" y="411"/>
                    </a:lnTo>
                    <a:lnTo>
                      <a:pt x="218" y="416"/>
                    </a:lnTo>
                    <a:lnTo>
                      <a:pt x="213" y="425"/>
                    </a:lnTo>
                    <a:lnTo>
                      <a:pt x="212" y="427"/>
                    </a:lnTo>
                    <a:lnTo>
                      <a:pt x="209" y="430"/>
                    </a:lnTo>
                    <a:lnTo>
                      <a:pt x="206" y="433"/>
                    </a:lnTo>
                    <a:lnTo>
                      <a:pt x="204" y="441"/>
                    </a:lnTo>
                    <a:lnTo>
                      <a:pt x="199" y="446"/>
                    </a:lnTo>
                    <a:lnTo>
                      <a:pt x="196" y="454"/>
                    </a:lnTo>
                    <a:lnTo>
                      <a:pt x="193" y="461"/>
                    </a:lnTo>
                    <a:lnTo>
                      <a:pt x="190" y="470"/>
                    </a:lnTo>
                    <a:lnTo>
                      <a:pt x="187" y="474"/>
                    </a:lnTo>
                    <a:lnTo>
                      <a:pt x="187" y="480"/>
                    </a:lnTo>
                    <a:lnTo>
                      <a:pt x="186" y="488"/>
                    </a:lnTo>
                    <a:lnTo>
                      <a:pt x="186" y="496"/>
                    </a:lnTo>
                    <a:lnTo>
                      <a:pt x="186" y="502"/>
                    </a:lnTo>
                    <a:lnTo>
                      <a:pt x="187" y="506"/>
                    </a:lnTo>
                    <a:lnTo>
                      <a:pt x="189" y="508"/>
                    </a:lnTo>
                    <a:lnTo>
                      <a:pt x="198" y="518"/>
                    </a:lnTo>
                    <a:lnTo>
                      <a:pt x="201" y="521"/>
                    </a:lnTo>
                    <a:lnTo>
                      <a:pt x="204" y="526"/>
                    </a:lnTo>
                    <a:lnTo>
                      <a:pt x="205" y="534"/>
                    </a:lnTo>
                    <a:lnTo>
                      <a:pt x="204" y="545"/>
                    </a:lnTo>
                    <a:lnTo>
                      <a:pt x="204" y="551"/>
                    </a:lnTo>
                    <a:lnTo>
                      <a:pt x="204" y="554"/>
                    </a:lnTo>
                    <a:lnTo>
                      <a:pt x="203" y="563"/>
                    </a:lnTo>
                    <a:lnTo>
                      <a:pt x="204" y="573"/>
                    </a:lnTo>
                    <a:lnTo>
                      <a:pt x="203" y="580"/>
                    </a:lnTo>
                    <a:lnTo>
                      <a:pt x="203" y="585"/>
                    </a:lnTo>
                    <a:lnTo>
                      <a:pt x="198" y="591"/>
                    </a:lnTo>
                    <a:lnTo>
                      <a:pt x="191" y="597"/>
                    </a:lnTo>
                    <a:lnTo>
                      <a:pt x="184" y="607"/>
                    </a:lnTo>
                    <a:lnTo>
                      <a:pt x="179" y="608"/>
                    </a:lnTo>
                    <a:lnTo>
                      <a:pt x="174" y="611"/>
                    </a:lnTo>
                    <a:lnTo>
                      <a:pt x="165" y="608"/>
                    </a:lnTo>
                    <a:lnTo>
                      <a:pt x="163" y="608"/>
                    </a:lnTo>
                    <a:lnTo>
                      <a:pt x="163" y="606"/>
                    </a:lnTo>
                    <a:lnTo>
                      <a:pt x="165" y="601"/>
                    </a:lnTo>
                    <a:lnTo>
                      <a:pt x="167" y="598"/>
                    </a:lnTo>
                    <a:lnTo>
                      <a:pt x="170" y="596"/>
                    </a:lnTo>
                    <a:lnTo>
                      <a:pt x="174" y="589"/>
                    </a:lnTo>
                    <a:lnTo>
                      <a:pt x="176" y="582"/>
                    </a:lnTo>
                    <a:lnTo>
                      <a:pt x="177" y="575"/>
                    </a:lnTo>
                    <a:lnTo>
                      <a:pt x="174" y="569"/>
                    </a:lnTo>
                    <a:lnTo>
                      <a:pt x="168" y="565"/>
                    </a:lnTo>
                    <a:lnTo>
                      <a:pt x="167" y="560"/>
                    </a:lnTo>
                    <a:lnTo>
                      <a:pt x="168" y="558"/>
                    </a:lnTo>
                    <a:lnTo>
                      <a:pt x="174" y="554"/>
                    </a:lnTo>
                    <a:lnTo>
                      <a:pt x="175" y="550"/>
                    </a:lnTo>
                    <a:lnTo>
                      <a:pt x="176" y="544"/>
                    </a:lnTo>
                    <a:lnTo>
                      <a:pt x="176" y="536"/>
                    </a:lnTo>
                    <a:lnTo>
                      <a:pt x="175" y="530"/>
                    </a:lnTo>
                    <a:lnTo>
                      <a:pt x="172" y="522"/>
                    </a:lnTo>
                    <a:lnTo>
                      <a:pt x="167" y="518"/>
                    </a:lnTo>
                    <a:lnTo>
                      <a:pt x="166" y="516"/>
                    </a:lnTo>
                    <a:lnTo>
                      <a:pt x="165" y="509"/>
                    </a:lnTo>
                    <a:lnTo>
                      <a:pt x="165" y="503"/>
                    </a:lnTo>
                    <a:lnTo>
                      <a:pt x="163" y="499"/>
                    </a:lnTo>
                    <a:lnTo>
                      <a:pt x="162" y="489"/>
                    </a:lnTo>
                    <a:lnTo>
                      <a:pt x="162" y="482"/>
                    </a:lnTo>
                    <a:lnTo>
                      <a:pt x="162" y="473"/>
                    </a:lnTo>
                    <a:lnTo>
                      <a:pt x="161" y="470"/>
                    </a:lnTo>
                    <a:lnTo>
                      <a:pt x="153" y="463"/>
                    </a:lnTo>
                    <a:lnTo>
                      <a:pt x="146" y="455"/>
                    </a:lnTo>
                    <a:lnTo>
                      <a:pt x="142" y="450"/>
                    </a:lnTo>
                    <a:lnTo>
                      <a:pt x="139" y="446"/>
                    </a:lnTo>
                    <a:lnTo>
                      <a:pt x="138" y="444"/>
                    </a:lnTo>
                    <a:lnTo>
                      <a:pt x="138" y="439"/>
                    </a:lnTo>
                    <a:lnTo>
                      <a:pt x="138" y="435"/>
                    </a:lnTo>
                    <a:lnTo>
                      <a:pt x="138" y="430"/>
                    </a:lnTo>
                    <a:lnTo>
                      <a:pt x="136" y="422"/>
                    </a:lnTo>
                    <a:lnTo>
                      <a:pt x="136" y="421"/>
                    </a:lnTo>
                    <a:lnTo>
                      <a:pt x="136" y="418"/>
                    </a:lnTo>
                    <a:lnTo>
                      <a:pt x="139" y="417"/>
                    </a:lnTo>
                    <a:lnTo>
                      <a:pt x="143" y="414"/>
                    </a:lnTo>
                    <a:lnTo>
                      <a:pt x="144" y="413"/>
                    </a:lnTo>
                    <a:lnTo>
                      <a:pt x="144" y="411"/>
                    </a:lnTo>
                    <a:lnTo>
                      <a:pt x="142" y="414"/>
                    </a:lnTo>
                    <a:lnTo>
                      <a:pt x="138" y="416"/>
                    </a:lnTo>
                    <a:lnTo>
                      <a:pt x="137" y="416"/>
                    </a:lnTo>
                    <a:lnTo>
                      <a:pt x="134" y="418"/>
                    </a:lnTo>
                    <a:lnTo>
                      <a:pt x="136" y="427"/>
                    </a:lnTo>
                    <a:lnTo>
                      <a:pt x="136" y="431"/>
                    </a:lnTo>
                    <a:lnTo>
                      <a:pt x="136" y="436"/>
                    </a:lnTo>
                    <a:lnTo>
                      <a:pt x="136" y="445"/>
                    </a:lnTo>
                    <a:lnTo>
                      <a:pt x="137" y="450"/>
                    </a:lnTo>
                    <a:lnTo>
                      <a:pt x="138" y="455"/>
                    </a:lnTo>
                    <a:lnTo>
                      <a:pt x="146" y="460"/>
                    </a:lnTo>
                    <a:lnTo>
                      <a:pt x="152" y="465"/>
                    </a:lnTo>
                    <a:lnTo>
                      <a:pt x="158" y="470"/>
                    </a:lnTo>
                    <a:lnTo>
                      <a:pt x="160" y="475"/>
                    </a:lnTo>
                    <a:lnTo>
                      <a:pt x="160" y="480"/>
                    </a:lnTo>
                    <a:lnTo>
                      <a:pt x="158" y="485"/>
                    </a:lnTo>
                    <a:lnTo>
                      <a:pt x="158" y="493"/>
                    </a:lnTo>
                    <a:lnTo>
                      <a:pt x="160" y="502"/>
                    </a:lnTo>
                    <a:lnTo>
                      <a:pt x="162" y="508"/>
                    </a:lnTo>
                    <a:lnTo>
                      <a:pt x="162" y="517"/>
                    </a:lnTo>
                    <a:lnTo>
                      <a:pt x="165" y="520"/>
                    </a:lnTo>
                    <a:lnTo>
                      <a:pt x="167" y="522"/>
                    </a:lnTo>
                    <a:lnTo>
                      <a:pt x="170" y="530"/>
                    </a:lnTo>
                    <a:lnTo>
                      <a:pt x="172" y="536"/>
                    </a:lnTo>
                    <a:lnTo>
                      <a:pt x="172" y="545"/>
                    </a:lnTo>
                    <a:lnTo>
                      <a:pt x="172" y="550"/>
                    </a:lnTo>
                    <a:lnTo>
                      <a:pt x="167" y="554"/>
                    </a:lnTo>
                    <a:lnTo>
                      <a:pt x="166" y="555"/>
                    </a:lnTo>
                    <a:lnTo>
                      <a:pt x="167" y="566"/>
                    </a:lnTo>
                    <a:lnTo>
                      <a:pt x="170" y="570"/>
                    </a:lnTo>
                    <a:lnTo>
                      <a:pt x="172" y="578"/>
                    </a:lnTo>
                    <a:lnTo>
                      <a:pt x="168" y="583"/>
                    </a:lnTo>
                    <a:lnTo>
                      <a:pt x="166" y="591"/>
                    </a:lnTo>
                    <a:lnTo>
                      <a:pt x="161" y="598"/>
                    </a:lnTo>
                    <a:lnTo>
                      <a:pt x="158" y="606"/>
                    </a:lnTo>
                    <a:lnTo>
                      <a:pt x="158" y="607"/>
                    </a:lnTo>
                    <a:lnTo>
                      <a:pt x="155" y="606"/>
                    </a:lnTo>
                    <a:lnTo>
                      <a:pt x="149" y="603"/>
                    </a:lnTo>
                    <a:lnTo>
                      <a:pt x="143" y="594"/>
                    </a:lnTo>
                    <a:lnTo>
                      <a:pt x="142" y="592"/>
                    </a:lnTo>
                    <a:lnTo>
                      <a:pt x="138" y="588"/>
                    </a:lnTo>
                    <a:lnTo>
                      <a:pt x="137" y="583"/>
                    </a:lnTo>
                    <a:lnTo>
                      <a:pt x="136" y="579"/>
                    </a:lnTo>
                    <a:lnTo>
                      <a:pt x="134" y="577"/>
                    </a:lnTo>
                    <a:lnTo>
                      <a:pt x="130" y="570"/>
                    </a:lnTo>
                    <a:lnTo>
                      <a:pt x="129" y="569"/>
                    </a:lnTo>
                    <a:lnTo>
                      <a:pt x="127" y="563"/>
                    </a:lnTo>
                    <a:lnTo>
                      <a:pt x="124" y="559"/>
                    </a:lnTo>
                    <a:lnTo>
                      <a:pt x="123" y="558"/>
                    </a:lnTo>
                    <a:lnTo>
                      <a:pt x="122" y="551"/>
                    </a:lnTo>
                    <a:lnTo>
                      <a:pt x="123" y="550"/>
                    </a:lnTo>
                    <a:lnTo>
                      <a:pt x="123" y="546"/>
                    </a:lnTo>
                    <a:lnTo>
                      <a:pt x="123" y="544"/>
                    </a:lnTo>
                    <a:lnTo>
                      <a:pt x="122" y="532"/>
                    </a:lnTo>
                    <a:lnTo>
                      <a:pt x="122" y="531"/>
                    </a:lnTo>
                    <a:lnTo>
                      <a:pt x="120" y="528"/>
                    </a:lnTo>
                    <a:lnTo>
                      <a:pt x="119" y="522"/>
                    </a:lnTo>
                    <a:lnTo>
                      <a:pt x="119" y="518"/>
                    </a:lnTo>
                    <a:lnTo>
                      <a:pt x="122" y="520"/>
                    </a:lnTo>
                    <a:lnTo>
                      <a:pt x="123" y="520"/>
                    </a:lnTo>
                    <a:lnTo>
                      <a:pt x="128" y="520"/>
                    </a:lnTo>
                    <a:lnTo>
                      <a:pt x="129" y="517"/>
                    </a:lnTo>
                    <a:lnTo>
                      <a:pt x="130" y="513"/>
                    </a:lnTo>
                    <a:lnTo>
                      <a:pt x="130" y="509"/>
                    </a:lnTo>
                    <a:lnTo>
                      <a:pt x="132" y="507"/>
                    </a:lnTo>
                    <a:lnTo>
                      <a:pt x="133" y="499"/>
                    </a:lnTo>
                    <a:lnTo>
                      <a:pt x="133" y="498"/>
                    </a:lnTo>
                    <a:lnTo>
                      <a:pt x="132" y="496"/>
                    </a:lnTo>
                    <a:lnTo>
                      <a:pt x="129" y="501"/>
                    </a:lnTo>
                    <a:lnTo>
                      <a:pt x="128" y="508"/>
                    </a:lnTo>
                    <a:lnTo>
                      <a:pt x="127" y="516"/>
                    </a:lnTo>
                    <a:lnTo>
                      <a:pt x="123" y="516"/>
                    </a:lnTo>
                    <a:lnTo>
                      <a:pt x="118" y="515"/>
                    </a:lnTo>
                    <a:lnTo>
                      <a:pt x="117" y="515"/>
                    </a:lnTo>
                    <a:lnTo>
                      <a:pt x="115" y="517"/>
                    </a:lnTo>
                    <a:lnTo>
                      <a:pt x="114" y="520"/>
                    </a:lnTo>
                    <a:lnTo>
                      <a:pt x="115" y="523"/>
                    </a:lnTo>
                    <a:lnTo>
                      <a:pt x="118" y="531"/>
                    </a:lnTo>
                    <a:lnTo>
                      <a:pt x="119" y="544"/>
                    </a:lnTo>
                    <a:lnTo>
                      <a:pt x="119" y="553"/>
                    </a:lnTo>
                    <a:lnTo>
                      <a:pt x="118" y="564"/>
                    </a:lnTo>
                    <a:lnTo>
                      <a:pt x="114" y="566"/>
                    </a:lnTo>
                    <a:lnTo>
                      <a:pt x="109" y="566"/>
                    </a:lnTo>
                    <a:lnTo>
                      <a:pt x="106" y="565"/>
                    </a:lnTo>
                    <a:lnTo>
                      <a:pt x="105" y="564"/>
                    </a:lnTo>
                    <a:lnTo>
                      <a:pt x="101" y="558"/>
                    </a:lnTo>
                    <a:lnTo>
                      <a:pt x="100" y="550"/>
                    </a:lnTo>
                    <a:lnTo>
                      <a:pt x="97" y="540"/>
                    </a:lnTo>
                    <a:lnTo>
                      <a:pt x="97" y="534"/>
                    </a:lnTo>
                    <a:lnTo>
                      <a:pt x="100" y="531"/>
                    </a:lnTo>
                    <a:lnTo>
                      <a:pt x="100" y="530"/>
                    </a:lnTo>
                    <a:lnTo>
                      <a:pt x="101" y="530"/>
                    </a:lnTo>
                    <a:lnTo>
                      <a:pt x="104" y="528"/>
                    </a:lnTo>
                    <a:lnTo>
                      <a:pt x="105" y="525"/>
                    </a:lnTo>
                    <a:lnTo>
                      <a:pt x="104" y="522"/>
                    </a:lnTo>
                    <a:lnTo>
                      <a:pt x="100" y="521"/>
                    </a:lnTo>
                    <a:lnTo>
                      <a:pt x="97" y="522"/>
                    </a:lnTo>
                    <a:lnTo>
                      <a:pt x="94" y="522"/>
                    </a:lnTo>
                    <a:lnTo>
                      <a:pt x="92" y="521"/>
                    </a:lnTo>
                    <a:lnTo>
                      <a:pt x="94" y="517"/>
                    </a:lnTo>
                    <a:lnTo>
                      <a:pt x="97" y="515"/>
                    </a:lnTo>
                    <a:lnTo>
                      <a:pt x="100" y="509"/>
                    </a:lnTo>
                    <a:lnTo>
                      <a:pt x="104" y="506"/>
                    </a:lnTo>
                    <a:lnTo>
                      <a:pt x="106" y="501"/>
                    </a:lnTo>
                    <a:lnTo>
                      <a:pt x="109" y="494"/>
                    </a:lnTo>
                    <a:lnTo>
                      <a:pt x="114" y="489"/>
                    </a:lnTo>
                    <a:lnTo>
                      <a:pt x="119" y="479"/>
                    </a:lnTo>
                    <a:lnTo>
                      <a:pt x="120" y="474"/>
                    </a:lnTo>
                    <a:lnTo>
                      <a:pt x="119" y="471"/>
                    </a:lnTo>
                    <a:lnTo>
                      <a:pt x="117" y="470"/>
                    </a:lnTo>
                    <a:lnTo>
                      <a:pt x="113" y="470"/>
                    </a:lnTo>
                    <a:lnTo>
                      <a:pt x="109" y="471"/>
                    </a:lnTo>
                    <a:lnTo>
                      <a:pt x="105" y="470"/>
                    </a:lnTo>
                    <a:lnTo>
                      <a:pt x="104" y="465"/>
                    </a:lnTo>
                    <a:lnTo>
                      <a:pt x="104" y="460"/>
                    </a:lnTo>
                    <a:lnTo>
                      <a:pt x="104" y="455"/>
                    </a:lnTo>
                    <a:lnTo>
                      <a:pt x="103" y="451"/>
                    </a:lnTo>
                    <a:lnTo>
                      <a:pt x="100" y="447"/>
                    </a:lnTo>
                    <a:lnTo>
                      <a:pt x="95" y="442"/>
                    </a:lnTo>
                    <a:lnTo>
                      <a:pt x="92" y="436"/>
                    </a:lnTo>
                    <a:lnTo>
                      <a:pt x="90" y="432"/>
                    </a:lnTo>
                    <a:lnTo>
                      <a:pt x="86" y="430"/>
                    </a:lnTo>
                    <a:lnTo>
                      <a:pt x="84" y="427"/>
                    </a:lnTo>
                    <a:lnTo>
                      <a:pt x="78" y="426"/>
                    </a:lnTo>
                    <a:lnTo>
                      <a:pt x="73" y="426"/>
                    </a:lnTo>
                    <a:lnTo>
                      <a:pt x="71" y="425"/>
                    </a:lnTo>
                    <a:lnTo>
                      <a:pt x="66" y="426"/>
                    </a:lnTo>
                    <a:lnTo>
                      <a:pt x="63" y="427"/>
                    </a:lnTo>
                    <a:lnTo>
                      <a:pt x="61" y="426"/>
                    </a:lnTo>
                    <a:lnTo>
                      <a:pt x="61" y="422"/>
                    </a:lnTo>
                    <a:lnTo>
                      <a:pt x="61" y="420"/>
                    </a:lnTo>
                    <a:lnTo>
                      <a:pt x="62" y="417"/>
                    </a:lnTo>
                    <a:lnTo>
                      <a:pt x="61" y="414"/>
                    </a:lnTo>
                    <a:lnTo>
                      <a:pt x="61" y="417"/>
                    </a:lnTo>
                    <a:lnTo>
                      <a:pt x="58" y="422"/>
                    </a:lnTo>
                    <a:lnTo>
                      <a:pt x="57" y="420"/>
                    </a:lnTo>
                    <a:lnTo>
                      <a:pt x="57" y="417"/>
                    </a:lnTo>
                    <a:lnTo>
                      <a:pt x="54" y="406"/>
                    </a:lnTo>
                    <a:lnTo>
                      <a:pt x="54" y="401"/>
                    </a:lnTo>
                    <a:lnTo>
                      <a:pt x="53" y="394"/>
                    </a:lnTo>
                    <a:lnTo>
                      <a:pt x="53" y="388"/>
                    </a:lnTo>
                    <a:lnTo>
                      <a:pt x="49" y="383"/>
                    </a:lnTo>
                    <a:lnTo>
                      <a:pt x="46" y="376"/>
                    </a:lnTo>
                    <a:lnTo>
                      <a:pt x="43" y="371"/>
                    </a:lnTo>
                    <a:lnTo>
                      <a:pt x="39" y="362"/>
                    </a:lnTo>
                    <a:lnTo>
                      <a:pt x="38" y="357"/>
                    </a:lnTo>
                    <a:lnTo>
                      <a:pt x="35" y="354"/>
                    </a:lnTo>
                    <a:lnTo>
                      <a:pt x="34" y="347"/>
                    </a:lnTo>
                    <a:lnTo>
                      <a:pt x="34" y="342"/>
                    </a:lnTo>
                    <a:lnTo>
                      <a:pt x="33" y="338"/>
                    </a:lnTo>
                    <a:lnTo>
                      <a:pt x="32" y="335"/>
                    </a:lnTo>
                    <a:lnTo>
                      <a:pt x="32" y="327"/>
                    </a:lnTo>
                    <a:lnTo>
                      <a:pt x="29" y="316"/>
                    </a:lnTo>
                    <a:lnTo>
                      <a:pt x="27" y="307"/>
                    </a:lnTo>
                    <a:lnTo>
                      <a:pt x="25" y="298"/>
                    </a:lnTo>
                    <a:lnTo>
                      <a:pt x="24" y="293"/>
                    </a:lnTo>
                    <a:lnTo>
                      <a:pt x="19" y="283"/>
                    </a:lnTo>
                    <a:lnTo>
                      <a:pt x="16" y="280"/>
                    </a:lnTo>
                    <a:lnTo>
                      <a:pt x="15" y="278"/>
                    </a:lnTo>
                    <a:lnTo>
                      <a:pt x="14" y="275"/>
                    </a:lnTo>
                    <a:lnTo>
                      <a:pt x="10" y="269"/>
                    </a:lnTo>
                    <a:lnTo>
                      <a:pt x="8" y="265"/>
                    </a:lnTo>
                    <a:lnTo>
                      <a:pt x="2" y="259"/>
                    </a:lnTo>
                    <a:lnTo>
                      <a:pt x="0" y="256"/>
                    </a:lnTo>
                    <a:lnTo>
                      <a:pt x="0" y="254"/>
                    </a:lnTo>
                    <a:lnTo>
                      <a:pt x="0" y="252"/>
                    </a:lnTo>
                    <a:lnTo>
                      <a:pt x="0" y="250"/>
                    </a:lnTo>
                    <a:lnTo>
                      <a:pt x="1" y="248"/>
                    </a:lnTo>
                    <a:lnTo>
                      <a:pt x="1" y="243"/>
                    </a:lnTo>
                    <a:lnTo>
                      <a:pt x="1" y="241"/>
                    </a:lnTo>
                    <a:lnTo>
                      <a:pt x="1" y="238"/>
                    </a:lnTo>
                    <a:lnTo>
                      <a:pt x="4" y="236"/>
                    </a:lnTo>
                    <a:lnTo>
                      <a:pt x="8" y="233"/>
                    </a:lnTo>
                    <a:lnTo>
                      <a:pt x="10" y="232"/>
                    </a:lnTo>
                    <a:lnTo>
                      <a:pt x="10" y="228"/>
                    </a:lnTo>
                    <a:lnTo>
                      <a:pt x="10" y="227"/>
                    </a:lnTo>
                    <a:lnTo>
                      <a:pt x="10" y="223"/>
                    </a:lnTo>
                    <a:lnTo>
                      <a:pt x="9" y="219"/>
                    </a:lnTo>
                    <a:lnTo>
                      <a:pt x="8" y="217"/>
                    </a:lnTo>
                    <a:lnTo>
                      <a:pt x="9" y="216"/>
                    </a:lnTo>
                    <a:lnTo>
                      <a:pt x="9" y="213"/>
                    </a:lnTo>
                    <a:lnTo>
                      <a:pt x="10" y="212"/>
                    </a:lnTo>
                    <a:lnTo>
                      <a:pt x="10" y="209"/>
                    </a:lnTo>
                    <a:lnTo>
                      <a:pt x="11" y="208"/>
                    </a:lnTo>
                    <a:lnTo>
                      <a:pt x="13" y="205"/>
                    </a:lnTo>
                    <a:lnTo>
                      <a:pt x="14" y="205"/>
                    </a:lnTo>
                    <a:lnTo>
                      <a:pt x="15" y="208"/>
                    </a:lnTo>
                    <a:lnTo>
                      <a:pt x="16" y="208"/>
                    </a:lnTo>
                    <a:lnTo>
                      <a:pt x="16" y="209"/>
                    </a:lnTo>
                    <a:lnTo>
                      <a:pt x="18" y="210"/>
                    </a:lnTo>
                    <a:lnTo>
                      <a:pt x="20" y="212"/>
                    </a:lnTo>
                    <a:lnTo>
                      <a:pt x="23" y="212"/>
                    </a:lnTo>
                    <a:lnTo>
                      <a:pt x="24" y="213"/>
                    </a:lnTo>
                    <a:lnTo>
                      <a:pt x="25" y="212"/>
                    </a:lnTo>
                    <a:lnTo>
                      <a:pt x="25" y="210"/>
                    </a:lnTo>
                    <a:lnTo>
                      <a:pt x="25" y="209"/>
                    </a:lnTo>
                    <a:lnTo>
                      <a:pt x="25" y="208"/>
                    </a:lnTo>
                    <a:lnTo>
                      <a:pt x="24" y="204"/>
                    </a:lnTo>
                    <a:lnTo>
                      <a:pt x="27" y="202"/>
                    </a:lnTo>
                    <a:lnTo>
                      <a:pt x="24" y="199"/>
                    </a:lnTo>
                    <a:lnTo>
                      <a:pt x="23" y="197"/>
                    </a:lnTo>
                    <a:lnTo>
                      <a:pt x="20" y="195"/>
                    </a:lnTo>
                    <a:lnTo>
                      <a:pt x="20" y="194"/>
                    </a:lnTo>
                    <a:lnTo>
                      <a:pt x="24" y="193"/>
                    </a:lnTo>
                    <a:lnTo>
                      <a:pt x="28" y="193"/>
                    </a:lnTo>
                    <a:lnTo>
                      <a:pt x="29" y="194"/>
                    </a:lnTo>
                    <a:lnTo>
                      <a:pt x="32" y="193"/>
                    </a:lnTo>
                    <a:lnTo>
                      <a:pt x="34" y="191"/>
                    </a:lnTo>
                    <a:lnTo>
                      <a:pt x="38" y="189"/>
                    </a:lnTo>
                    <a:lnTo>
                      <a:pt x="39" y="188"/>
                    </a:lnTo>
                    <a:lnTo>
                      <a:pt x="39" y="186"/>
                    </a:lnTo>
                    <a:lnTo>
                      <a:pt x="38" y="184"/>
                    </a:lnTo>
                    <a:lnTo>
                      <a:pt x="35" y="183"/>
                    </a:lnTo>
                    <a:lnTo>
                      <a:pt x="34" y="183"/>
                    </a:lnTo>
                    <a:lnTo>
                      <a:pt x="32" y="180"/>
                    </a:lnTo>
                    <a:lnTo>
                      <a:pt x="32" y="178"/>
                    </a:lnTo>
                    <a:lnTo>
                      <a:pt x="30" y="176"/>
                    </a:lnTo>
                    <a:lnTo>
                      <a:pt x="29" y="176"/>
                    </a:lnTo>
                    <a:lnTo>
                      <a:pt x="30" y="175"/>
                    </a:lnTo>
                    <a:lnTo>
                      <a:pt x="33" y="174"/>
                    </a:lnTo>
                    <a:lnTo>
                      <a:pt x="34" y="175"/>
                    </a:lnTo>
                    <a:lnTo>
                      <a:pt x="34" y="176"/>
                    </a:lnTo>
                    <a:lnTo>
                      <a:pt x="35" y="178"/>
                    </a:lnTo>
                    <a:lnTo>
                      <a:pt x="38" y="179"/>
                    </a:lnTo>
                    <a:lnTo>
                      <a:pt x="39" y="178"/>
                    </a:lnTo>
                    <a:lnTo>
                      <a:pt x="40" y="176"/>
                    </a:lnTo>
                    <a:lnTo>
                      <a:pt x="39" y="175"/>
                    </a:lnTo>
                    <a:lnTo>
                      <a:pt x="38" y="175"/>
                    </a:lnTo>
                    <a:lnTo>
                      <a:pt x="38" y="171"/>
                    </a:lnTo>
                    <a:lnTo>
                      <a:pt x="35" y="167"/>
                    </a:lnTo>
                    <a:lnTo>
                      <a:pt x="35" y="166"/>
                    </a:lnTo>
                    <a:lnTo>
                      <a:pt x="39" y="166"/>
                    </a:lnTo>
                    <a:lnTo>
                      <a:pt x="40" y="164"/>
                    </a:lnTo>
                    <a:lnTo>
                      <a:pt x="43" y="155"/>
                    </a:lnTo>
                    <a:lnTo>
                      <a:pt x="44" y="151"/>
                    </a:lnTo>
                    <a:lnTo>
                      <a:pt x="46" y="147"/>
                    </a:lnTo>
                    <a:lnTo>
                      <a:pt x="46" y="145"/>
                    </a:lnTo>
                    <a:lnTo>
                      <a:pt x="47" y="139"/>
                    </a:lnTo>
                    <a:lnTo>
                      <a:pt x="49" y="139"/>
                    </a:lnTo>
                    <a:lnTo>
                      <a:pt x="53" y="142"/>
                    </a:lnTo>
                    <a:lnTo>
                      <a:pt x="56" y="143"/>
                    </a:lnTo>
                    <a:lnTo>
                      <a:pt x="58" y="146"/>
                    </a:lnTo>
                    <a:lnTo>
                      <a:pt x="61" y="145"/>
                    </a:lnTo>
                    <a:lnTo>
                      <a:pt x="62" y="143"/>
                    </a:lnTo>
                    <a:lnTo>
                      <a:pt x="63" y="139"/>
                    </a:lnTo>
                    <a:lnTo>
                      <a:pt x="66" y="138"/>
                    </a:lnTo>
                    <a:lnTo>
                      <a:pt x="66" y="142"/>
                    </a:lnTo>
                    <a:lnTo>
                      <a:pt x="66" y="147"/>
                    </a:lnTo>
                    <a:lnTo>
                      <a:pt x="66" y="150"/>
                    </a:lnTo>
                    <a:lnTo>
                      <a:pt x="66" y="151"/>
                    </a:lnTo>
                    <a:lnTo>
                      <a:pt x="70" y="152"/>
                    </a:lnTo>
                    <a:lnTo>
                      <a:pt x="71" y="152"/>
                    </a:lnTo>
                    <a:lnTo>
                      <a:pt x="73" y="152"/>
                    </a:lnTo>
                    <a:lnTo>
                      <a:pt x="75" y="151"/>
                    </a:lnTo>
                    <a:lnTo>
                      <a:pt x="73" y="150"/>
                    </a:lnTo>
                    <a:lnTo>
                      <a:pt x="73" y="147"/>
                    </a:lnTo>
                    <a:lnTo>
                      <a:pt x="73" y="145"/>
                    </a:lnTo>
                    <a:lnTo>
                      <a:pt x="72" y="139"/>
                    </a:lnTo>
                    <a:lnTo>
                      <a:pt x="73" y="137"/>
                    </a:lnTo>
                    <a:lnTo>
                      <a:pt x="75" y="136"/>
                    </a:lnTo>
                    <a:lnTo>
                      <a:pt x="76" y="133"/>
                    </a:lnTo>
                    <a:lnTo>
                      <a:pt x="77" y="132"/>
                    </a:lnTo>
                    <a:lnTo>
                      <a:pt x="78" y="129"/>
                    </a:lnTo>
                    <a:lnTo>
                      <a:pt x="78" y="127"/>
                    </a:lnTo>
                    <a:lnTo>
                      <a:pt x="80" y="124"/>
                    </a:lnTo>
                    <a:lnTo>
                      <a:pt x="84" y="124"/>
                    </a:lnTo>
                    <a:lnTo>
                      <a:pt x="86" y="124"/>
                    </a:lnTo>
                    <a:lnTo>
                      <a:pt x="86" y="123"/>
                    </a:lnTo>
                    <a:lnTo>
                      <a:pt x="86" y="120"/>
                    </a:lnTo>
                    <a:lnTo>
                      <a:pt x="86" y="117"/>
                    </a:lnTo>
                    <a:lnTo>
                      <a:pt x="86" y="114"/>
                    </a:lnTo>
                    <a:lnTo>
                      <a:pt x="86" y="113"/>
                    </a:lnTo>
                    <a:lnTo>
                      <a:pt x="87" y="112"/>
                    </a:lnTo>
                    <a:lnTo>
                      <a:pt x="87" y="108"/>
                    </a:lnTo>
                    <a:lnTo>
                      <a:pt x="87" y="101"/>
                    </a:lnTo>
                    <a:lnTo>
                      <a:pt x="87" y="99"/>
                    </a:lnTo>
                    <a:lnTo>
                      <a:pt x="87" y="94"/>
                    </a:lnTo>
                    <a:lnTo>
                      <a:pt x="89" y="90"/>
                    </a:lnTo>
                    <a:lnTo>
                      <a:pt x="86" y="86"/>
                    </a:lnTo>
                    <a:lnTo>
                      <a:pt x="84" y="84"/>
                    </a:lnTo>
                    <a:lnTo>
                      <a:pt x="82" y="82"/>
                    </a:lnTo>
                    <a:lnTo>
                      <a:pt x="77" y="79"/>
                    </a:lnTo>
                    <a:lnTo>
                      <a:pt x="77" y="76"/>
                    </a:lnTo>
                    <a:lnTo>
                      <a:pt x="77" y="75"/>
                    </a:lnTo>
                    <a:lnTo>
                      <a:pt x="78" y="72"/>
                    </a:lnTo>
                    <a:lnTo>
                      <a:pt x="82" y="71"/>
                    </a:lnTo>
                    <a:lnTo>
                      <a:pt x="82" y="70"/>
                    </a:lnTo>
                    <a:lnTo>
                      <a:pt x="84" y="70"/>
                    </a:lnTo>
                    <a:lnTo>
                      <a:pt x="86" y="70"/>
                    </a:lnTo>
                    <a:lnTo>
                      <a:pt x="89" y="70"/>
                    </a:lnTo>
                    <a:lnTo>
                      <a:pt x="90" y="70"/>
                    </a:lnTo>
                    <a:lnTo>
                      <a:pt x="91" y="71"/>
                    </a:lnTo>
                    <a:lnTo>
                      <a:pt x="94" y="70"/>
                    </a:lnTo>
                    <a:lnTo>
                      <a:pt x="94" y="67"/>
                    </a:lnTo>
                    <a:lnTo>
                      <a:pt x="94" y="65"/>
                    </a:lnTo>
                    <a:lnTo>
                      <a:pt x="95" y="63"/>
                    </a:lnTo>
                    <a:lnTo>
                      <a:pt x="97" y="63"/>
                    </a:lnTo>
                    <a:lnTo>
                      <a:pt x="99" y="67"/>
                    </a:lnTo>
                    <a:lnTo>
                      <a:pt x="100" y="70"/>
                    </a:lnTo>
                    <a:lnTo>
                      <a:pt x="100" y="72"/>
                    </a:lnTo>
                    <a:lnTo>
                      <a:pt x="103" y="72"/>
                    </a:lnTo>
                    <a:lnTo>
                      <a:pt x="104" y="71"/>
                    </a:lnTo>
                    <a:lnTo>
                      <a:pt x="105" y="70"/>
                    </a:lnTo>
                    <a:lnTo>
                      <a:pt x="105" y="67"/>
                    </a:lnTo>
                    <a:lnTo>
                      <a:pt x="108" y="67"/>
                    </a:lnTo>
                    <a:lnTo>
                      <a:pt x="109" y="69"/>
                    </a:lnTo>
                    <a:lnTo>
                      <a:pt x="110" y="67"/>
                    </a:lnTo>
                    <a:lnTo>
                      <a:pt x="115" y="65"/>
                    </a:lnTo>
                    <a:lnTo>
                      <a:pt x="113" y="62"/>
                    </a:lnTo>
                    <a:lnTo>
                      <a:pt x="109" y="62"/>
                    </a:lnTo>
                    <a:lnTo>
                      <a:pt x="109" y="61"/>
                    </a:lnTo>
                    <a:lnTo>
                      <a:pt x="109" y="60"/>
                    </a:lnTo>
                    <a:lnTo>
                      <a:pt x="113" y="60"/>
                    </a:lnTo>
                    <a:lnTo>
                      <a:pt x="114" y="58"/>
                    </a:lnTo>
                    <a:lnTo>
                      <a:pt x="117" y="58"/>
                    </a:lnTo>
                    <a:lnTo>
                      <a:pt x="119" y="60"/>
                    </a:lnTo>
                    <a:lnTo>
                      <a:pt x="120" y="58"/>
                    </a:lnTo>
                    <a:lnTo>
                      <a:pt x="122" y="57"/>
                    </a:lnTo>
                    <a:lnTo>
                      <a:pt x="122" y="56"/>
                    </a:lnTo>
                    <a:lnTo>
                      <a:pt x="120" y="55"/>
                    </a:lnTo>
                    <a:lnTo>
                      <a:pt x="119" y="53"/>
                    </a:lnTo>
                    <a:lnTo>
                      <a:pt x="117" y="56"/>
                    </a:lnTo>
                    <a:lnTo>
                      <a:pt x="115" y="56"/>
                    </a:lnTo>
                    <a:lnTo>
                      <a:pt x="114" y="55"/>
                    </a:lnTo>
                    <a:lnTo>
                      <a:pt x="114" y="52"/>
                    </a:lnTo>
                    <a:lnTo>
                      <a:pt x="117" y="52"/>
                    </a:lnTo>
                    <a:lnTo>
                      <a:pt x="118" y="50"/>
                    </a:lnTo>
                    <a:lnTo>
                      <a:pt x="119" y="50"/>
                    </a:lnTo>
                    <a:lnTo>
                      <a:pt x="122" y="48"/>
                    </a:lnTo>
                    <a:lnTo>
                      <a:pt x="122" y="46"/>
                    </a:lnTo>
                    <a:lnTo>
                      <a:pt x="123" y="44"/>
                    </a:lnTo>
                    <a:lnTo>
                      <a:pt x="124" y="43"/>
                    </a:lnTo>
                    <a:lnTo>
                      <a:pt x="124" y="42"/>
                    </a:lnTo>
                    <a:lnTo>
                      <a:pt x="124" y="41"/>
                    </a:lnTo>
                    <a:lnTo>
                      <a:pt x="122" y="41"/>
                    </a:lnTo>
                    <a:lnTo>
                      <a:pt x="122" y="42"/>
                    </a:lnTo>
                    <a:lnTo>
                      <a:pt x="120" y="42"/>
                    </a:lnTo>
                    <a:lnTo>
                      <a:pt x="119" y="42"/>
                    </a:lnTo>
                    <a:lnTo>
                      <a:pt x="120" y="39"/>
                    </a:lnTo>
                    <a:lnTo>
                      <a:pt x="120" y="38"/>
                    </a:lnTo>
                    <a:lnTo>
                      <a:pt x="122" y="34"/>
                    </a:lnTo>
                    <a:lnTo>
                      <a:pt x="124" y="32"/>
                    </a:lnTo>
                    <a:lnTo>
                      <a:pt x="128" y="32"/>
                    </a:lnTo>
                    <a:lnTo>
                      <a:pt x="129" y="29"/>
                    </a:lnTo>
                    <a:lnTo>
                      <a:pt x="130" y="29"/>
                    </a:lnTo>
                    <a:lnTo>
                      <a:pt x="132" y="28"/>
                    </a:lnTo>
                    <a:lnTo>
                      <a:pt x="132" y="25"/>
                    </a:lnTo>
                    <a:lnTo>
                      <a:pt x="132" y="24"/>
                    </a:lnTo>
                    <a:lnTo>
                      <a:pt x="133" y="23"/>
                    </a:lnTo>
                    <a:lnTo>
                      <a:pt x="133" y="20"/>
                    </a:lnTo>
                    <a:lnTo>
                      <a:pt x="136" y="18"/>
                    </a:lnTo>
                    <a:lnTo>
                      <a:pt x="134" y="17"/>
                    </a:lnTo>
                    <a:lnTo>
                      <a:pt x="134" y="15"/>
                    </a:lnTo>
                    <a:lnTo>
                      <a:pt x="134" y="10"/>
                    </a:lnTo>
                    <a:lnTo>
                      <a:pt x="134" y="10"/>
                    </a:lnTo>
                    <a:lnTo>
                      <a:pt x="136" y="12"/>
                    </a:lnTo>
                    <a:lnTo>
                      <a:pt x="137" y="13"/>
                    </a:lnTo>
                    <a:lnTo>
                      <a:pt x="139" y="14"/>
                    </a:lnTo>
                    <a:lnTo>
                      <a:pt x="142" y="14"/>
                    </a:lnTo>
                    <a:lnTo>
                      <a:pt x="142" y="13"/>
                    </a:lnTo>
                    <a:lnTo>
                      <a:pt x="143" y="9"/>
                    </a:lnTo>
                    <a:lnTo>
                      <a:pt x="143" y="5"/>
                    </a:lnTo>
                    <a:lnTo>
                      <a:pt x="146" y="4"/>
                    </a:lnTo>
                    <a:lnTo>
                      <a:pt x="148" y="3"/>
                    </a:lnTo>
                    <a:lnTo>
                      <a:pt x="151" y="1"/>
                    </a:lnTo>
                    <a:lnTo>
                      <a:pt x="152" y="1"/>
                    </a:lnTo>
                    <a:lnTo>
                      <a:pt x="155" y="0"/>
                    </a:lnTo>
                    <a:lnTo>
                      <a:pt x="155" y="1"/>
                    </a:lnTo>
                    <a:lnTo>
                      <a:pt x="157" y="3"/>
                    </a:lnTo>
                    <a:lnTo>
                      <a:pt x="155" y="5"/>
                    </a:lnTo>
                    <a:lnTo>
                      <a:pt x="153" y="9"/>
                    </a:lnTo>
                    <a:lnTo>
                      <a:pt x="153" y="10"/>
                    </a:lnTo>
                    <a:lnTo>
                      <a:pt x="155" y="10"/>
                    </a:lnTo>
                    <a:lnTo>
                      <a:pt x="157" y="10"/>
                    </a:lnTo>
                    <a:lnTo>
                      <a:pt x="160" y="9"/>
                    </a:lnTo>
                    <a:lnTo>
                      <a:pt x="162" y="9"/>
                    </a:lnTo>
                    <a:lnTo>
                      <a:pt x="165" y="9"/>
                    </a:lnTo>
                    <a:lnTo>
                      <a:pt x="166" y="9"/>
                    </a:lnTo>
                    <a:lnTo>
                      <a:pt x="168" y="12"/>
                    </a:lnTo>
                    <a:lnTo>
                      <a:pt x="170" y="14"/>
                    </a:lnTo>
                    <a:lnTo>
                      <a:pt x="170" y="15"/>
                    </a:lnTo>
                    <a:lnTo>
                      <a:pt x="168" y="15"/>
                    </a:lnTo>
                    <a:lnTo>
                      <a:pt x="166" y="23"/>
                    </a:lnTo>
                    <a:lnTo>
                      <a:pt x="166" y="24"/>
                    </a:lnTo>
                    <a:lnTo>
                      <a:pt x="165" y="27"/>
                    </a:lnTo>
                    <a:lnTo>
                      <a:pt x="165" y="29"/>
                    </a:lnTo>
                    <a:lnTo>
                      <a:pt x="163" y="31"/>
                    </a:lnTo>
                    <a:lnTo>
                      <a:pt x="165" y="32"/>
                    </a:lnTo>
                    <a:lnTo>
                      <a:pt x="166" y="32"/>
                    </a:lnTo>
                    <a:lnTo>
                      <a:pt x="168" y="32"/>
                    </a:lnTo>
                    <a:lnTo>
                      <a:pt x="170" y="32"/>
                    </a:lnTo>
                    <a:lnTo>
                      <a:pt x="174" y="33"/>
                    </a:lnTo>
                    <a:lnTo>
                      <a:pt x="177" y="33"/>
                    </a:lnTo>
                    <a:lnTo>
                      <a:pt x="179" y="34"/>
                    </a:lnTo>
                    <a:lnTo>
                      <a:pt x="181" y="36"/>
                    </a:lnTo>
                    <a:lnTo>
                      <a:pt x="182" y="38"/>
                    </a:lnTo>
                    <a:lnTo>
                      <a:pt x="186" y="39"/>
                    </a:lnTo>
                    <a:lnTo>
                      <a:pt x="186" y="41"/>
                    </a:lnTo>
                    <a:lnTo>
                      <a:pt x="187" y="42"/>
                    </a:lnTo>
                    <a:lnTo>
                      <a:pt x="189" y="44"/>
                    </a:lnTo>
                    <a:lnTo>
                      <a:pt x="189" y="46"/>
                    </a:lnTo>
                    <a:lnTo>
                      <a:pt x="190" y="48"/>
                    </a:lnTo>
                    <a:lnTo>
                      <a:pt x="193" y="52"/>
                    </a:lnTo>
                    <a:lnTo>
                      <a:pt x="195" y="53"/>
                    </a:lnTo>
                    <a:lnTo>
                      <a:pt x="196" y="55"/>
                    </a:lnTo>
                    <a:lnTo>
                      <a:pt x="198" y="56"/>
                    </a:lnTo>
                    <a:lnTo>
                      <a:pt x="201" y="57"/>
                    </a:lnTo>
                    <a:lnTo>
                      <a:pt x="204" y="58"/>
                    </a:lnTo>
                    <a:lnTo>
                      <a:pt x="204" y="61"/>
                    </a:lnTo>
                    <a:lnTo>
                      <a:pt x="203" y="62"/>
                    </a:lnTo>
                    <a:lnTo>
                      <a:pt x="199" y="61"/>
                    </a:lnTo>
                    <a:lnTo>
                      <a:pt x="195" y="60"/>
                    </a:lnTo>
                    <a:lnTo>
                      <a:pt x="193" y="60"/>
                    </a:lnTo>
                    <a:lnTo>
                      <a:pt x="193" y="62"/>
                    </a:lnTo>
                    <a:lnTo>
                      <a:pt x="194" y="63"/>
                    </a:lnTo>
                    <a:lnTo>
                      <a:pt x="196" y="69"/>
                    </a:lnTo>
                    <a:lnTo>
                      <a:pt x="194" y="70"/>
                    </a:lnTo>
                    <a:lnTo>
                      <a:pt x="191" y="70"/>
                    </a:lnTo>
                    <a:lnTo>
                      <a:pt x="190" y="69"/>
                    </a:lnTo>
                    <a:lnTo>
                      <a:pt x="187" y="67"/>
                    </a:lnTo>
                    <a:lnTo>
                      <a:pt x="186" y="70"/>
                    </a:lnTo>
                    <a:lnTo>
                      <a:pt x="180" y="70"/>
                    </a:lnTo>
                    <a:lnTo>
                      <a:pt x="179" y="70"/>
                    </a:lnTo>
                    <a:lnTo>
                      <a:pt x="179" y="72"/>
                    </a:lnTo>
                    <a:lnTo>
                      <a:pt x="179" y="74"/>
                    </a:lnTo>
                    <a:lnTo>
                      <a:pt x="179" y="76"/>
                    </a:lnTo>
                    <a:lnTo>
                      <a:pt x="176" y="74"/>
                    </a:lnTo>
                    <a:lnTo>
                      <a:pt x="174" y="74"/>
                    </a:lnTo>
                    <a:lnTo>
                      <a:pt x="172" y="74"/>
                    </a:lnTo>
                    <a:lnTo>
                      <a:pt x="172" y="75"/>
                    </a:lnTo>
                    <a:lnTo>
                      <a:pt x="174" y="77"/>
                    </a:lnTo>
                    <a:lnTo>
                      <a:pt x="176" y="80"/>
                    </a:lnTo>
                    <a:lnTo>
                      <a:pt x="177" y="84"/>
                    </a:lnTo>
                    <a:lnTo>
                      <a:pt x="180" y="86"/>
                    </a:lnTo>
                    <a:lnTo>
                      <a:pt x="181" y="86"/>
                    </a:lnTo>
                    <a:lnTo>
                      <a:pt x="186" y="88"/>
                    </a:lnTo>
                    <a:lnTo>
                      <a:pt x="186" y="90"/>
                    </a:lnTo>
                    <a:lnTo>
                      <a:pt x="187" y="91"/>
                    </a:lnTo>
                    <a:lnTo>
                      <a:pt x="190" y="94"/>
                    </a:lnTo>
                    <a:lnTo>
                      <a:pt x="191" y="94"/>
                    </a:lnTo>
                    <a:lnTo>
                      <a:pt x="195" y="94"/>
                    </a:lnTo>
                    <a:lnTo>
                      <a:pt x="203" y="91"/>
                    </a:lnTo>
                    <a:lnTo>
                      <a:pt x="205" y="91"/>
                    </a:lnTo>
                    <a:lnTo>
                      <a:pt x="206" y="91"/>
                    </a:lnTo>
                    <a:lnTo>
                      <a:pt x="209" y="93"/>
                    </a:lnTo>
                    <a:lnTo>
                      <a:pt x="210" y="94"/>
                    </a:lnTo>
                    <a:lnTo>
                      <a:pt x="218" y="99"/>
                    </a:lnTo>
                    <a:lnTo>
                      <a:pt x="222" y="99"/>
                    </a:lnTo>
                    <a:lnTo>
                      <a:pt x="232" y="99"/>
                    </a:lnTo>
                    <a:lnTo>
                      <a:pt x="234" y="98"/>
                    </a:lnTo>
                    <a:lnTo>
                      <a:pt x="236" y="96"/>
                    </a:lnTo>
                    <a:lnTo>
                      <a:pt x="239" y="93"/>
                    </a:lnTo>
                    <a:lnTo>
                      <a:pt x="239" y="94"/>
                    </a:lnTo>
                    <a:lnTo>
                      <a:pt x="242" y="100"/>
                    </a:lnTo>
                    <a:lnTo>
                      <a:pt x="243" y="103"/>
                    </a:lnTo>
                    <a:lnTo>
                      <a:pt x="243" y="105"/>
                    </a:lnTo>
                    <a:lnTo>
                      <a:pt x="247" y="109"/>
                    </a:lnTo>
                    <a:lnTo>
                      <a:pt x="247" y="112"/>
                    </a:lnTo>
                    <a:lnTo>
                      <a:pt x="243" y="113"/>
                    </a:lnTo>
                    <a:lnTo>
                      <a:pt x="243" y="114"/>
                    </a:lnTo>
                    <a:lnTo>
                      <a:pt x="242" y="115"/>
                    </a:lnTo>
                    <a:lnTo>
                      <a:pt x="239" y="118"/>
                    </a:lnTo>
                    <a:lnTo>
                      <a:pt x="238" y="120"/>
                    </a:lnTo>
                    <a:lnTo>
                      <a:pt x="236" y="123"/>
                    </a:lnTo>
                    <a:lnTo>
                      <a:pt x="234" y="124"/>
                    </a:lnTo>
                    <a:lnTo>
                      <a:pt x="234" y="127"/>
                    </a:lnTo>
                    <a:lnTo>
                      <a:pt x="236" y="127"/>
                    </a:lnTo>
                    <a:lnTo>
                      <a:pt x="237" y="127"/>
                    </a:lnTo>
                    <a:lnTo>
                      <a:pt x="241" y="127"/>
                    </a:lnTo>
                    <a:lnTo>
                      <a:pt x="243" y="127"/>
                    </a:lnTo>
                    <a:lnTo>
                      <a:pt x="246" y="128"/>
                    </a:lnTo>
                    <a:lnTo>
                      <a:pt x="247" y="129"/>
                    </a:lnTo>
                    <a:lnTo>
                      <a:pt x="247" y="132"/>
                    </a:lnTo>
                    <a:lnTo>
                      <a:pt x="248" y="132"/>
                    </a:lnTo>
                    <a:lnTo>
                      <a:pt x="250" y="136"/>
                    </a:lnTo>
                    <a:lnTo>
                      <a:pt x="250" y="137"/>
                    </a:lnTo>
                    <a:lnTo>
                      <a:pt x="248" y="137"/>
                    </a:lnTo>
                    <a:lnTo>
                      <a:pt x="248" y="138"/>
                    </a:lnTo>
                    <a:lnTo>
                      <a:pt x="247" y="139"/>
                    </a:lnTo>
                    <a:lnTo>
                      <a:pt x="243" y="142"/>
                    </a:lnTo>
                    <a:lnTo>
                      <a:pt x="242" y="142"/>
                    </a:lnTo>
                    <a:lnTo>
                      <a:pt x="239" y="142"/>
                    </a:lnTo>
                    <a:lnTo>
                      <a:pt x="238" y="142"/>
                    </a:lnTo>
                    <a:lnTo>
                      <a:pt x="237" y="142"/>
                    </a:lnTo>
                    <a:lnTo>
                      <a:pt x="232" y="143"/>
                    </a:lnTo>
                    <a:lnTo>
                      <a:pt x="229" y="142"/>
                    </a:lnTo>
                    <a:lnTo>
                      <a:pt x="228" y="142"/>
                    </a:lnTo>
                    <a:lnTo>
                      <a:pt x="227" y="142"/>
                    </a:lnTo>
                    <a:lnTo>
                      <a:pt x="226" y="142"/>
                    </a:lnTo>
                    <a:lnTo>
                      <a:pt x="227" y="143"/>
                    </a:lnTo>
                    <a:lnTo>
                      <a:pt x="229" y="146"/>
                    </a:lnTo>
                    <a:lnTo>
                      <a:pt x="232" y="146"/>
                    </a:lnTo>
                    <a:lnTo>
                      <a:pt x="233" y="147"/>
                    </a:lnTo>
                    <a:lnTo>
                      <a:pt x="232" y="148"/>
                    </a:lnTo>
                    <a:lnTo>
                      <a:pt x="232" y="150"/>
                    </a:lnTo>
                    <a:lnTo>
                      <a:pt x="232" y="152"/>
                    </a:lnTo>
                    <a:lnTo>
                      <a:pt x="229" y="155"/>
                    </a:lnTo>
                    <a:lnTo>
                      <a:pt x="232" y="157"/>
                    </a:lnTo>
                    <a:lnTo>
                      <a:pt x="233" y="157"/>
                    </a:lnTo>
                    <a:lnTo>
                      <a:pt x="234" y="157"/>
                    </a:lnTo>
                    <a:lnTo>
                      <a:pt x="236" y="157"/>
                    </a:lnTo>
                    <a:lnTo>
                      <a:pt x="237" y="157"/>
                    </a:lnTo>
                    <a:lnTo>
                      <a:pt x="239" y="157"/>
                    </a:lnTo>
                    <a:lnTo>
                      <a:pt x="242" y="155"/>
                    </a:lnTo>
                    <a:lnTo>
                      <a:pt x="243" y="157"/>
                    </a:lnTo>
                    <a:lnTo>
                      <a:pt x="243" y="161"/>
                    </a:lnTo>
                    <a:lnTo>
                      <a:pt x="243" y="164"/>
                    </a:lnTo>
                    <a:lnTo>
                      <a:pt x="243" y="166"/>
                    </a:lnTo>
                    <a:lnTo>
                      <a:pt x="243" y="169"/>
                    </a:lnTo>
                    <a:lnTo>
                      <a:pt x="243" y="171"/>
                    </a:lnTo>
                    <a:lnTo>
                      <a:pt x="242" y="171"/>
                    </a:lnTo>
                    <a:lnTo>
                      <a:pt x="242" y="172"/>
                    </a:lnTo>
                    <a:lnTo>
                      <a:pt x="242" y="176"/>
                    </a:lnTo>
                    <a:lnTo>
                      <a:pt x="239" y="176"/>
                    </a:lnTo>
                    <a:lnTo>
                      <a:pt x="236" y="175"/>
                    </a:lnTo>
                    <a:lnTo>
                      <a:pt x="236" y="176"/>
                    </a:lnTo>
                    <a:lnTo>
                      <a:pt x="234" y="176"/>
                    </a:lnTo>
                    <a:lnTo>
                      <a:pt x="232" y="172"/>
                    </a:lnTo>
                    <a:lnTo>
                      <a:pt x="228" y="172"/>
                    </a:lnTo>
                    <a:lnTo>
                      <a:pt x="227" y="172"/>
                    </a:lnTo>
                    <a:lnTo>
                      <a:pt x="227" y="174"/>
                    </a:lnTo>
                    <a:lnTo>
                      <a:pt x="223" y="175"/>
                    </a:lnTo>
                    <a:lnTo>
                      <a:pt x="223" y="176"/>
                    </a:lnTo>
                    <a:lnTo>
                      <a:pt x="222" y="176"/>
                    </a:lnTo>
                    <a:lnTo>
                      <a:pt x="217" y="179"/>
                    </a:lnTo>
                    <a:lnTo>
                      <a:pt x="209" y="183"/>
                    </a:lnTo>
                    <a:lnTo>
                      <a:pt x="208" y="183"/>
                    </a:lnTo>
                    <a:lnTo>
                      <a:pt x="203" y="188"/>
                    </a:lnTo>
                    <a:lnTo>
                      <a:pt x="201" y="191"/>
                    </a:lnTo>
                    <a:lnTo>
                      <a:pt x="201" y="194"/>
                    </a:lnTo>
                    <a:lnTo>
                      <a:pt x="203" y="195"/>
                    </a:lnTo>
                    <a:lnTo>
                      <a:pt x="204" y="195"/>
                    </a:lnTo>
                    <a:lnTo>
                      <a:pt x="206" y="198"/>
                    </a:lnTo>
                    <a:lnTo>
                      <a:pt x="208" y="197"/>
                    </a:lnTo>
                    <a:lnTo>
                      <a:pt x="209" y="195"/>
                    </a:lnTo>
                    <a:lnTo>
                      <a:pt x="213" y="195"/>
                    </a:lnTo>
                    <a:lnTo>
                      <a:pt x="217" y="195"/>
                    </a:lnTo>
                    <a:lnTo>
                      <a:pt x="218" y="197"/>
                    </a:lnTo>
                    <a:lnTo>
                      <a:pt x="224" y="195"/>
                    </a:lnTo>
                    <a:lnTo>
                      <a:pt x="224" y="194"/>
                    </a:lnTo>
                    <a:lnTo>
                      <a:pt x="226" y="194"/>
                    </a:lnTo>
                    <a:lnTo>
                      <a:pt x="229" y="194"/>
                    </a:lnTo>
                    <a:lnTo>
                      <a:pt x="233" y="195"/>
                    </a:lnTo>
                    <a:lnTo>
                      <a:pt x="233" y="197"/>
                    </a:lnTo>
                    <a:lnTo>
                      <a:pt x="238" y="198"/>
                    </a:lnTo>
                    <a:lnTo>
                      <a:pt x="239" y="198"/>
                    </a:lnTo>
                    <a:lnTo>
                      <a:pt x="241" y="199"/>
                    </a:lnTo>
                    <a:lnTo>
                      <a:pt x="242" y="202"/>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1" name="Freeform 271">
                <a:extLst>
                  <a:ext uri="{FF2B5EF4-FFF2-40B4-BE49-F238E27FC236}">
                    <a16:creationId xmlns:a16="http://schemas.microsoft.com/office/drawing/2014/main" id="{F90D4339-5753-44F2-8379-C4E4DF94FC41}"/>
                  </a:ext>
                </a:extLst>
              </p:cNvPr>
              <p:cNvSpPr>
                <a:spLocks/>
              </p:cNvSpPr>
              <p:nvPr/>
            </p:nvSpPr>
            <p:spPr bwMode="auto">
              <a:xfrm>
                <a:off x="5446713" y="4262438"/>
                <a:ext cx="252412" cy="398463"/>
              </a:xfrm>
              <a:custGeom>
                <a:avLst/>
                <a:gdLst>
                  <a:gd name="T0" fmla="*/ 127 w 159"/>
                  <a:gd name="T1" fmla="*/ 49 h 251"/>
                  <a:gd name="T2" fmla="*/ 139 w 159"/>
                  <a:gd name="T3" fmla="*/ 55 h 251"/>
                  <a:gd name="T4" fmla="*/ 150 w 159"/>
                  <a:gd name="T5" fmla="*/ 59 h 251"/>
                  <a:gd name="T6" fmla="*/ 154 w 159"/>
                  <a:gd name="T7" fmla="*/ 66 h 251"/>
                  <a:gd name="T8" fmla="*/ 140 w 159"/>
                  <a:gd name="T9" fmla="*/ 86 h 251"/>
                  <a:gd name="T10" fmla="*/ 127 w 159"/>
                  <a:gd name="T11" fmla="*/ 123 h 251"/>
                  <a:gd name="T12" fmla="*/ 130 w 159"/>
                  <a:gd name="T13" fmla="*/ 140 h 251"/>
                  <a:gd name="T14" fmla="*/ 116 w 159"/>
                  <a:gd name="T15" fmla="*/ 167 h 251"/>
                  <a:gd name="T16" fmla="*/ 99 w 159"/>
                  <a:gd name="T17" fmla="*/ 177 h 251"/>
                  <a:gd name="T18" fmla="*/ 101 w 159"/>
                  <a:gd name="T19" fmla="*/ 167 h 251"/>
                  <a:gd name="T20" fmla="*/ 101 w 159"/>
                  <a:gd name="T21" fmla="*/ 131 h 251"/>
                  <a:gd name="T22" fmla="*/ 85 w 159"/>
                  <a:gd name="T23" fmla="*/ 119 h 251"/>
                  <a:gd name="T24" fmla="*/ 87 w 159"/>
                  <a:gd name="T25" fmla="*/ 110 h 251"/>
                  <a:gd name="T26" fmla="*/ 90 w 159"/>
                  <a:gd name="T27" fmla="*/ 92 h 251"/>
                  <a:gd name="T28" fmla="*/ 85 w 159"/>
                  <a:gd name="T29" fmla="*/ 93 h 251"/>
                  <a:gd name="T30" fmla="*/ 84 w 159"/>
                  <a:gd name="T31" fmla="*/ 112 h 251"/>
                  <a:gd name="T32" fmla="*/ 98 w 159"/>
                  <a:gd name="T33" fmla="*/ 130 h 251"/>
                  <a:gd name="T34" fmla="*/ 98 w 159"/>
                  <a:gd name="T35" fmla="*/ 163 h 251"/>
                  <a:gd name="T36" fmla="*/ 104 w 159"/>
                  <a:gd name="T37" fmla="*/ 190 h 251"/>
                  <a:gd name="T38" fmla="*/ 99 w 159"/>
                  <a:gd name="T39" fmla="*/ 226 h 251"/>
                  <a:gd name="T40" fmla="*/ 85 w 159"/>
                  <a:gd name="T41" fmla="*/ 243 h 251"/>
                  <a:gd name="T42" fmla="*/ 69 w 159"/>
                  <a:gd name="T43" fmla="*/ 249 h 251"/>
                  <a:gd name="T44" fmla="*/ 61 w 159"/>
                  <a:gd name="T45" fmla="*/ 240 h 251"/>
                  <a:gd name="T46" fmla="*/ 40 w 159"/>
                  <a:gd name="T47" fmla="*/ 237 h 251"/>
                  <a:gd name="T48" fmla="*/ 51 w 159"/>
                  <a:gd name="T49" fmla="*/ 226 h 251"/>
                  <a:gd name="T50" fmla="*/ 60 w 159"/>
                  <a:gd name="T51" fmla="*/ 211 h 251"/>
                  <a:gd name="T52" fmla="*/ 64 w 159"/>
                  <a:gd name="T53" fmla="*/ 192 h 251"/>
                  <a:gd name="T54" fmla="*/ 60 w 159"/>
                  <a:gd name="T55" fmla="*/ 178 h 251"/>
                  <a:gd name="T56" fmla="*/ 37 w 159"/>
                  <a:gd name="T57" fmla="*/ 173 h 251"/>
                  <a:gd name="T58" fmla="*/ 38 w 159"/>
                  <a:gd name="T59" fmla="*/ 149 h 251"/>
                  <a:gd name="T60" fmla="*/ 17 w 159"/>
                  <a:gd name="T61" fmla="*/ 139 h 251"/>
                  <a:gd name="T62" fmla="*/ 25 w 159"/>
                  <a:gd name="T63" fmla="*/ 129 h 251"/>
                  <a:gd name="T64" fmla="*/ 45 w 159"/>
                  <a:gd name="T65" fmla="*/ 128 h 251"/>
                  <a:gd name="T66" fmla="*/ 32 w 159"/>
                  <a:gd name="T67" fmla="*/ 116 h 251"/>
                  <a:gd name="T68" fmla="*/ 12 w 159"/>
                  <a:gd name="T69" fmla="*/ 116 h 251"/>
                  <a:gd name="T70" fmla="*/ 0 w 159"/>
                  <a:gd name="T71" fmla="*/ 112 h 251"/>
                  <a:gd name="T72" fmla="*/ 22 w 159"/>
                  <a:gd name="T73" fmla="*/ 96 h 251"/>
                  <a:gd name="T74" fmla="*/ 35 w 159"/>
                  <a:gd name="T75" fmla="*/ 96 h 251"/>
                  <a:gd name="T76" fmla="*/ 42 w 159"/>
                  <a:gd name="T77" fmla="*/ 87 h 251"/>
                  <a:gd name="T78" fmla="*/ 35 w 159"/>
                  <a:gd name="T79" fmla="*/ 78 h 251"/>
                  <a:gd name="T80" fmla="*/ 31 w 159"/>
                  <a:gd name="T81" fmla="*/ 69 h 251"/>
                  <a:gd name="T82" fmla="*/ 27 w 159"/>
                  <a:gd name="T83" fmla="*/ 63 h 251"/>
                  <a:gd name="T84" fmla="*/ 42 w 159"/>
                  <a:gd name="T85" fmla="*/ 63 h 251"/>
                  <a:gd name="T86" fmla="*/ 46 w 159"/>
                  <a:gd name="T87" fmla="*/ 53 h 251"/>
                  <a:gd name="T88" fmla="*/ 33 w 159"/>
                  <a:gd name="T89" fmla="*/ 48 h 251"/>
                  <a:gd name="T90" fmla="*/ 42 w 159"/>
                  <a:gd name="T91" fmla="*/ 34 h 251"/>
                  <a:gd name="T92" fmla="*/ 50 w 159"/>
                  <a:gd name="T93" fmla="*/ 21 h 251"/>
                  <a:gd name="T94" fmla="*/ 49 w 159"/>
                  <a:gd name="T95" fmla="*/ 9 h 251"/>
                  <a:gd name="T96" fmla="*/ 50 w 159"/>
                  <a:gd name="T97" fmla="*/ 5 h 251"/>
                  <a:gd name="T98" fmla="*/ 60 w 159"/>
                  <a:gd name="T99" fmla="*/ 10 h 251"/>
                  <a:gd name="T100" fmla="*/ 69 w 159"/>
                  <a:gd name="T101" fmla="*/ 7 h 251"/>
                  <a:gd name="T102" fmla="*/ 88 w 159"/>
                  <a:gd name="T103" fmla="*/ 0 h 251"/>
                  <a:gd name="T104" fmla="*/ 106 w 159"/>
                  <a:gd name="T105" fmla="*/ 9 h 251"/>
                  <a:gd name="T106" fmla="*/ 104 w 159"/>
                  <a:gd name="T107" fmla="*/ 26 h 251"/>
                  <a:gd name="T108" fmla="*/ 109 w 159"/>
                  <a:gd name="T109" fmla="*/ 30 h 251"/>
                  <a:gd name="T110" fmla="*/ 117 w 159"/>
                  <a:gd name="T111" fmla="*/ 28 h 251"/>
                  <a:gd name="T112" fmla="*/ 123 w 159"/>
                  <a:gd name="T113" fmla="*/ 41 h 251"/>
                  <a:gd name="T114" fmla="*/ 131 w 159"/>
                  <a:gd name="T115" fmla="*/ 55 h 251"/>
                  <a:gd name="T116" fmla="*/ 145 w 159"/>
                  <a:gd name="T117" fmla="*/ 57 h 251"/>
                  <a:gd name="T118" fmla="*/ 158 w 159"/>
                  <a:gd name="T119" fmla="*/ 6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251">
                    <a:moveTo>
                      <a:pt x="116" y="39"/>
                    </a:moveTo>
                    <a:lnTo>
                      <a:pt x="121" y="40"/>
                    </a:lnTo>
                    <a:lnTo>
                      <a:pt x="122" y="40"/>
                    </a:lnTo>
                    <a:lnTo>
                      <a:pt x="123" y="41"/>
                    </a:lnTo>
                    <a:lnTo>
                      <a:pt x="125" y="43"/>
                    </a:lnTo>
                    <a:lnTo>
                      <a:pt x="126" y="44"/>
                    </a:lnTo>
                    <a:lnTo>
                      <a:pt x="127" y="49"/>
                    </a:lnTo>
                    <a:lnTo>
                      <a:pt x="127" y="50"/>
                    </a:lnTo>
                    <a:lnTo>
                      <a:pt x="128" y="53"/>
                    </a:lnTo>
                    <a:lnTo>
                      <a:pt x="130" y="54"/>
                    </a:lnTo>
                    <a:lnTo>
                      <a:pt x="131" y="55"/>
                    </a:lnTo>
                    <a:lnTo>
                      <a:pt x="135" y="55"/>
                    </a:lnTo>
                    <a:lnTo>
                      <a:pt x="137" y="55"/>
                    </a:lnTo>
                    <a:lnTo>
                      <a:pt x="139" y="55"/>
                    </a:lnTo>
                    <a:lnTo>
                      <a:pt x="141" y="55"/>
                    </a:lnTo>
                    <a:lnTo>
                      <a:pt x="142" y="55"/>
                    </a:lnTo>
                    <a:lnTo>
                      <a:pt x="144" y="55"/>
                    </a:lnTo>
                    <a:lnTo>
                      <a:pt x="145" y="57"/>
                    </a:lnTo>
                    <a:lnTo>
                      <a:pt x="146" y="58"/>
                    </a:lnTo>
                    <a:lnTo>
                      <a:pt x="149" y="59"/>
                    </a:lnTo>
                    <a:lnTo>
                      <a:pt x="150" y="59"/>
                    </a:lnTo>
                    <a:lnTo>
                      <a:pt x="153" y="59"/>
                    </a:lnTo>
                    <a:lnTo>
                      <a:pt x="155" y="59"/>
                    </a:lnTo>
                    <a:lnTo>
                      <a:pt x="156" y="59"/>
                    </a:lnTo>
                    <a:lnTo>
                      <a:pt x="158" y="60"/>
                    </a:lnTo>
                    <a:lnTo>
                      <a:pt x="159" y="63"/>
                    </a:lnTo>
                    <a:lnTo>
                      <a:pt x="156" y="64"/>
                    </a:lnTo>
                    <a:lnTo>
                      <a:pt x="154" y="66"/>
                    </a:lnTo>
                    <a:lnTo>
                      <a:pt x="150" y="67"/>
                    </a:lnTo>
                    <a:lnTo>
                      <a:pt x="145" y="71"/>
                    </a:lnTo>
                    <a:lnTo>
                      <a:pt x="144" y="76"/>
                    </a:lnTo>
                    <a:lnTo>
                      <a:pt x="142" y="78"/>
                    </a:lnTo>
                    <a:lnTo>
                      <a:pt x="144" y="78"/>
                    </a:lnTo>
                    <a:lnTo>
                      <a:pt x="141" y="81"/>
                    </a:lnTo>
                    <a:lnTo>
                      <a:pt x="140" y="86"/>
                    </a:lnTo>
                    <a:lnTo>
                      <a:pt x="141" y="92"/>
                    </a:lnTo>
                    <a:lnTo>
                      <a:pt x="140" y="97"/>
                    </a:lnTo>
                    <a:lnTo>
                      <a:pt x="140" y="101"/>
                    </a:lnTo>
                    <a:lnTo>
                      <a:pt x="139" y="107"/>
                    </a:lnTo>
                    <a:lnTo>
                      <a:pt x="137" y="110"/>
                    </a:lnTo>
                    <a:lnTo>
                      <a:pt x="131" y="115"/>
                    </a:lnTo>
                    <a:lnTo>
                      <a:pt x="127" y="123"/>
                    </a:lnTo>
                    <a:lnTo>
                      <a:pt x="126" y="123"/>
                    </a:lnTo>
                    <a:lnTo>
                      <a:pt x="126" y="124"/>
                    </a:lnTo>
                    <a:lnTo>
                      <a:pt x="126" y="128"/>
                    </a:lnTo>
                    <a:lnTo>
                      <a:pt x="126" y="133"/>
                    </a:lnTo>
                    <a:lnTo>
                      <a:pt x="127" y="137"/>
                    </a:lnTo>
                    <a:lnTo>
                      <a:pt x="127" y="138"/>
                    </a:lnTo>
                    <a:lnTo>
                      <a:pt x="130" y="140"/>
                    </a:lnTo>
                    <a:lnTo>
                      <a:pt x="131" y="144"/>
                    </a:lnTo>
                    <a:lnTo>
                      <a:pt x="131" y="147"/>
                    </a:lnTo>
                    <a:lnTo>
                      <a:pt x="127" y="152"/>
                    </a:lnTo>
                    <a:lnTo>
                      <a:pt x="123" y="154"/>
                    </a:lnTo>
                    <a:lnTo>
                      <a:pt x="120" y="157"/>
                    </a:lnTo>
                    <a:lnTo>
                      <a:pt x="117" y="163"/>
                    </a:lnTo>
                    <a:lnTo>
                      <a:pt x="116" y="167"/>
                    </a:lnTo>
                    <a:lnTo>
                      <a:pt x="113" y="169"/>
                    </a:lnTo>
                    <a:lnTo>
                      <a:pt x="109" y="172"/>
                    </a:lnTo>
                    <a:lnTo>
                      <a:pt x="107" y="173"/>
                    </a:lnTo>
                    <a:lnTo>
                      <a:pt x="106" y="175"/>
                    </a:lnTo>
                    <a:lnTo>
                      <a:pt x="104" y="176"/>
                    </a:lnTo>
                    <a:lnTo>
                      <a:pt x="101" y="177"/>
                    </a:lnTo>
                    <a:lnTo>
                      <a:pt x="99" y="177"/>
                    </a:lnTo>
                    <a:lnTo>
                      <a:pt x="98" y="177"/>
                    </a:lnTo>
                    <a:lnTo>
                      <a:pt x="98" y="175"/>
                    </a:lnTo>
                    <a:lnTo>
                      <a:pt x="98" y="173"/>
                    </a:lnTo>
                    <a:lnTo>
                      <a:pt x="98" y="172"/>
                    </a:lnTo>
                    <a:lnTo>
                      <a:pt x="99" y="171"/>
                    </a:lnTo>
                    <a:lnTo>
                      <a:pt x="101" y="168"/>
                    </a:lnTo>
                    <a:lnTo>
                      <a:pt x="101" y="167"/>
                    </a:lnTo>
                    <a:lnTo>
                      <a:pt x="104" y="161"/>
                    </a:lnTo>
                    <a:lnTo>
                      <a:pt x="104" y="157"/>
                    </a:lnTo>
                    <a:lnTo>
                      <a:pt x="106" y="152"/>
                    </a:lnTo>
                    <a:lnTo>
                      <a:pt x="106" y="144"/>
                    </a:lnTo>
                    <a:lnTo>
                      <a:pt x="106" y="139"/>
                    </a:lnTo>
                    <a:lnTo>
                      <a:pt x="104" y="137"/>
                    </a:lnTo>
                    <a:lnTo>
                      <a:pt x="101" y="131"/>
                    </a:lnTo>
                    <a:lnTo>
                      <a:pt x="99" y="130"/>
                    </a:lnTo>
                    <a:lnTo>
                      <a:pt x="98" y="128"/>
                    </a:lnTo>
                    <a:lnTo>
                      <a:pt x="97" y="126"/>
                    </a:lnTo>
                    <a:lnTo>
                      <a:pt x="94" y="124"/>
                    </a:lnTo>
                    <a:lnTo>
                      <a:pt x="92" y="124"/>
                    </a:lnTo>
                    <a:lnTo>
                      <a:pt x="88" y="123"/>
                    </a:lnTo>
                    <a:lnTo>
                      <a:pt x="85" y="119"/>
                    </a:lnTo>
                    <a:lnTo>
                      <a:pt x="84" y="118"/>
                    </a:lnTo>
                    <a:lnTo>
                      <a:pt x="85" y="116"/>
                    </a:lnTo>
                    <a:lnTo>
                      <a:pt x="87" y="114"/>
                    </a:lnTo>
                    <a:lnTo>
                      <a:pt x="88" y="111"/>
                    </a:lnTo>
                    <a:lnTo>
                      <a:pt x="90" y="111"/>
                    </a:lnTo>
                    <a:lnTo>
                      <a:pt x="88" y="110"/>
                    </a:lnTo>
                    <a:lnTo>
                      <a:pt x="87" y="110"/>
                    </a:lnTo>
                    <a:lnTo>
                      <a:pt x="87" y="107"/>
                    </a:lnTo>
                    <a:lnTo>
                      <a:pt x="87" y="104"/>
                    </a:lnTo>
                    <a:lnTo>
                      <a:pt x="88" y="100"/>
                    </a:lnTo>
                    <a:lnTo>
                      <a:pt x="90" y="99"/>
                    </a:lnTo>
                    <a:lnTo>
                      <a:pt x="92" y="96"/>
                    </a:lnTo>
                    <a:lnTo>
                      <a:pt x="92" y="93"/>
                    </a:lnTo>
                    <a:lnTo>
                      <a:pt x="90" y="92"/>
                    </a:lnTo>
                    <a:lnTo>
                      <a:pt x="88" y="92"/>
                    </a:lnTo>
                    <a:lnTo>
                      <a:pt x="85" y="92"/>
                    </a:lnTo>
                    <a:lnTo>
                      <a:pt x="80" y="90"/>
                    </a:lnTo>
                    <a:lnTo>
                      <a:pt x="79" y="92"/>
                    </a:lnTo>
                    <a:lnTo>
                      <a:pt x="80" y="93"/>
                    </a:lnTo>
                    <a:lnTo>
                      <a:pt x="83" y="93"/>
                    </a:lnTo>
                    <a:lnTo>
                      <a:pt x="85" y="93"/>
                    </a:lnTo>
                    <a:lnTo>
                      <a:pt x="88" y="93"/>
                    </a:lnTo>
                    <a:lnTo>
                      <a:pt x="88" y="95"/>
                    </a:lnTo>
                    <a:lnTo>
                      <a:pt x="87" y="97"/>
                    </a:lnTo>
                    <a:lnTo>
                      <a:pt x="85" y="101"/>
                    </a:lnTo>
                    <a:lnTo>
                      <a:pt x="85" y="105"/>
                    </a:lnTo>
                    <a:lnTo>
                      <a:pt x="84" y="111"/>
                    </a:lnTo>
                    <a:lnTo>
                      <a:pt x="84" y="112"/>
                    </a:lnTo>
                    <a:lnTo>
                      <a:pt x="83" y="119"/>
                    </a:lnTo>
                    <a:lnTo>
                      <a:pt x="84" y="123"/>
                    </a:lnTo>
                    <a:lnTo>
                      <a:pt x="85" y="124"/>
                    </a:lnTo>
                    <a:lnTo>
                      <a:pt x="88" y="125"/>
                    </a:lnTo>
                    <a:lnTo>
                      <a:pt x="90" y="125"/>
                    </a:lnTo>
                    <a:lnTo>
                      <a:pt x="93" y="126"/>
                    </a:lnTo>
                    <a:lnTo>
                      <a:pt x="98" y="130"/>
                    </a:lnTo>
                    <a:lnTo>
                      <a:pt x="99" y="134"/>
                    </a:lnTo>
                    <a:lnTo>
                      <a:pt x="101" y="137"/>
                    </a:lnTo>
                    <a:lnTo>
                      <a:pt x="102" y="138"/>
                    </a:lnTo>
                    <a:lnTo>
                      <a:pt x="104" y="143"/>
                    </a:lnTo>
                    <a:lnTo>
                      <a:pt x="102" y="153"/>
                    </a:lnTo>
                    <a:lnTo>
                      <a:pt x="101" y="158"/>
                    </a:lnTo>
                    <a:lnTo>
                      <a:pt x="98" y="163"/>
                    </a:lnTo>
                    <a:lnTo>
                      <a:pt x="97" y="167"/>
                    </a:lnTo>
                    <a:lnTo>
                      <a:pt x="95" y="176"/>
                    </a:lnTo>
                    <a:lnTo>
                      <a:pt x="97" y="180"/>
                    </a:lnTo>
                    <a:lnTo>
                      <a:pt x="101" y="180"/>
                    </a:lnTo>
                    <a:lnTo>
                      <a:pt x="104" y="185"/>
                    </a:lnTo>
                    <a:lnTo>
                      <a:pt x="106" y="187"/>
                    </a:lnTo>
                    <a:lnTo>
                      <a:pt x="104" y="190"/>
                    </a:lnTo>
                    <a:lnTo>
                      <a:pt x="101" y="192"/>
                    </a:lnTo>
                    <a:lnTo>
                      <a:pt x="98" y="200"/>
                    </a:lnTo>
                    <a:lnTo>
                      <a:pt x="97" y="205"/>
                    </a:lnTo>
                    <a:lnTo>
                      <a:pt x="97" y="211"/>
                    </a:lnTo>
                    <a:lnTo>
                      <a:pt x="99" y="219"/>
                    </a:lnTo>
                    <a:lnTo>
                      <a:pt x="99" y="224"/>
                    </a:lnTo>
                    <a:lnTo>
                      <a:pt x="99" y="226"/>
                    </a:lnTo>
                    <a:lnTo>
                      <a:pt x="99" y="233"/>
                    </a:lnTo>
                    <a:lnTo>
                      <a:pt x="98" y="240"/>
                    </a:lnTo>
                    <a:lnTo>
                      <a:pt x="97" y="243"/>
                    </a:lnTo>
                    <a:lnTo>
                      <a:pt x="95" y="244"/>
                    </a:lnTo>
                    <a:lnTo>
                      <a:pt x="93" y="245"/>
                    </a:lnTo>
                    <a:lnTo>
                      <a:pt x="90" y="243"/>
                    </a:lnTo>
                    <a:lnTo>
                      <a:pt x="85" y="243"/>
                    </a:lnTo>
                    <a:lnTo>
                      <a:pt x="83" y="242"/>
                    </a:lnTo>
                    <a:lnTo>
                      <a:pt x="80" y="242"/>
                    </a:lnTo>
                    <a:lnTo>
                      <a:pt x="79" y="243"/>
                    </a:lnTo>
                    <a:lnTo>
                      <a:pt x="76" y="244"/>
                    </a:lnTo>
                    <a:lnTo>
                      <a:pt x="75" y="247"/>
                    </a:lnTo>
                    <a:lnTo>
                      <a:pt x="73" y="249"/>
                    </a:lnTo>
                    <a:lnTo>
                      <a:pt x="69" y="249"/>
                    </a:lnTo>
                    <a:lnTo>
                      <a:pt x="66" y="251"/>
                    </a:lnTo>
                    <a:lnTo>
                      <a:pt x="66" y="248"/>
                    </a:lnTo>
                    <a:lnTo>
                      <a:pt x="68" y="247"/>
                    </a:lnTo>
                    <a:lnTo>
                      <a:pt x="66" y="244"/>
                    </a:lnTo>
                    <a:lnTo>
                      <a:pt x="66" y="242"/>
                    </a:lnTo>
                    <a:lnTo>
                      <a:pt x="64" y="240"/>
                    </a:lnTo>
                    <a:lnTo>
                      <a:pt x="61" y="240"/>
                    </a:lnTo>
                    <a:lnTo>
                      <a:pt x="56" y="238"/>
                    </a:lnTo>
                    <a:lnTo>
                      <a:pt x="51" y="238"/>
                    </a:lnTo>
                    <a:lnTo>
                      <a:pt x="47" y="238"/>
                    </a:lnTo>
                    <a:lnTo>
                      <a:pt x="45" y="238"/>
                    </a:lnTo>
                    <a:lnTo>
                      <a:pt x="42" y="238"/>
                    </a:lnTo>
                    <a:lnTo>
                      <a:pt x="40" y="238"/>
                    </a:lnTo>
                    <a:lnTo>
                      <a:pt x="40" y="237"/>
                    </a:lnTo>
                    <a:lnTo>
                      <a:pt x="41" y="234"/>
                    </a:lnTo>
                    <a:lnTo>
                      <a:pt x="45" y="233"/>
                    </a:lnTo>
                    <a:lnTo>
                      <a:pt x="46" y="232"/>
                    </a:lnTo>
                    <a:lnTo>
                      <a:pt x="47" y="232"/>
                    </a:lnTo>
                    <a:lnTo>
                      <a:pt x="49" y="230"/>
                    </a:lnTo>
                    <a:lnTo>
                      <a:pt x="49" y="229"/>
                    </a:lnTo>
                    <a:lnTo>
                      <a:pt x="51" y="226"/>
                    </a:lnTo>
                    <a:lnTo>
                      <a:pt x="50" y="226"/>
                    </a:lnTo>
                    <a:lnTo>
                      <a:pt x="51" y="223"/>
                    </a:lnTo>
                    <a:lnTo>
                      <a:pt x="54" y="220"/>
                    </a:lnTo>
                    <a:lnTo>
                      <a:pt x="54" y="219"/>
                    </a:lnTo>
                    <a:lnTo>
                      <a:pt x="55" y="216"/>
                    </a:lnTo>
                    <a:lnTo>
                      <a:pt x="56" y="214"/>
                    </a:lnTo>
                    <a:lnTo>
                      <a:pt x="60" y="211"/>
                    </a:lnTo>
                    <a:lnTo>
                      <a:pt x="57" y="209"/>
                    </a:lnTo>
                    <a:lnTo>
                      <a:pt x="60" y="207"/>
                    </a:lnTo>
                    <a:lnTo>
                      <a:pt x="61" y="202"/>
                    </a:lnTo>
                    <a:lnTo>
                      <a:pt x="63" y="200"/>
                    </a:lnTo>
                    <a:lnTo>
                      <a:pt x="64" y="199"/>
                    </a:lnTo>
                    <a:lnTo>
                      <a:pt x="64" y="197"/>
                    </a:lnTo>
                    <a:lnTo>
                      <a:pt x="64" y="192"/>
                    </a:lnTo>
                    <a:lnTo>
                      <a:pt x="64" y="191"/>
                    </a:lnTo>
                    <a:lnTo>
                      <a:pt x="64" y="188"/>
                    </a:lnTo>
                    <a:lnTo>
                      <a:pt x="64" y="186"/>
                    </a:lnTo>
                    <a:lnTo>
                      <a:pt x="63" y="183"/>
                    </a:lnTo>
                    <a:lnTo>
                      <a:pt x="63" y="182"/>
                    </a:lnTo>
                    <a:lnTo>
                      <a:pt x="61" y="180"/>
                    </a:lnTo>
                    <a:lnTo>
                      <a:pt x="60" y="178"/>
                    </a:lnTo>
                    <a:lnTo>
                      <a:pt x="57" y="178"/>
                    </a:lnTo>
                    <a:lnTo>
                      <a:pt x="54" y="177"/>
                    </a:lnTo>
                    <a:lnTo>
                      <a:pt x="52" y="178"/>
                    </a:lnTo>
                    <a:lnTo>
                      <a:pt x="45" y="176"/>
                    </a:lnTo>
                    <a:lnTo>
                      <a:pt x="42" y="175"/>
                    </a:lnTo>
                    <a:lnTo>
                      <a:pt x="36" y="175"/>
                    </a:lnTo>
                    <a:lnTo>
                      <a:pt x="37" y="173"/>
                    </a:lnTo>
                    <a:lnTo>
                      <a:pt x="36" y="171"/>
                    </a:lnTo>
                    <a:lnTo>
                      <a:pt x="37" y="163"/>
                    </a:lnTo>
                    <a:lnTo>
                      <a:pt x="37" y="162"/>
                    </a:lnTo>
                    <a:lnTo>
                      <a:pt x="37" y="158"/>
                    </a:lnTo>
                    <a:lnTo>
                      <a:pt x="38" y="158"/>
                    </a:lnTo>
                    <a:lnTo>
                      <a:pt x="38" y="156"/>
                    </a:lnTo>
                    <a:lnTo>
                      <a:pt x="38" y="149"/>
                    </a:lnTo>
                    <a:lnTo>
                      <a:pt x="36" y="149"/>
                    </a:lnTo>
                    <a:lnTo>
                      <a:pt x="33" y="148"/>
                    </a:lnTo>
                    <a:lnTo>
                      <a:pt x="25" y="144"/>
                    </a:lnTo>
                    <a:lnTo>
                      <a:pt x="23" y="144"/>
                    </a:lnTo>
                    <a:lnTo>
                      <a:pt x="21" y="142"/>
                    </a:lnTo>
                    <a:lnTo>
                      <a:pt x="19" y="142"/>
                    </a:lnTo>
                    <a:lnTo>
                      <a:pt x="17" y="139"/>
                    </a:lnTo>
                    <a:lnTo>
                      <a:pt x="18" y="138"/>
                    </a:lnTo>
                    <a:lnTo>
                      <a:pt x="17" y="138"/>
                    </a:lnTo>
                    <a:lnTo>
                      <a:pt x="18" y="130"/>
                    </a:lnTo>
                    <a:lnTo>
                      <a:pt x="19" y="128"/>
                    </a:lnTo>
                    <a:lnTo>
                      <a:pt x="22" y="126"/>
                    </a:lnTo>
                    <a:lnTo>
                      <a:pt x="23" y="128"/>
                    </a:lnTo>
                    <a:lnTo>
                      <a:pt x="25" y="129"/>
                    </a:lnTo>
                    <a:lnTo>
                      <a:pt x="27" y="129"/>
                    </a:lnTo>
                    <a:lnTo>
                      <a:pt x="31" y="134"/>
                    </a:lnTo>
                    <a:lnTo>
                      <a:pt x="31" y="138"/>
                    </a:lnTo>
                    <a:lnTo>
                      <a:pt x="36" y="134"/>
                    </a:lnTo>
                    <a:lnTo>
                      <a:pt x="40" y="130"/>
                    </a:lnTo>
                    <a:lnTo>
                      <a:pt x="42" y="129"/>
                    </a:lnTo>
                    <a:lnTo>
                      <a:pt x="45" y="128"/>
                    </a:lnTo>
                    <a:lnTo>
                      <a:pt x="46" y="126"/>
                    </a:lnTo>
                    <a:lnTo>
                      <a:pt x="41" y="123"/>
                    </a:lnTo>
                    <a:lnTo>
                      <a:pt x="40" y="120"/>
                    </a:lnTo>
                    <a:lnTo>
                      <a:pt x="38" y="119"/>
                    </a:lnTo>
                    <a:lnTo>
                      <a:pt x="37" y="119"/>
                    </a:lnTo>
                    <a:lnTo>
                      <a:pt x="32" y="118"/>
                    </a:lnTo>
                    <a:lnTo>
                      <a:pt x="32" y="116"/>
                    </a:lnTo>
                    <a:lnTo>
                      <a:pt x="28" y="115"/>
                    </a:lnTo>
                    <a:lnTo>
                      <a:pt x="25" y="115"/>
                    </a:lnTo>
                    <a:lnTo>
                      <a:pt x="23" y="115"/>
                    </a:lnTo>
                    <a:lnTo>
                      <a:pt x="23" y="116"/>
                    </a:lnTo>
                    <a:lnTo>
                      <a:pt x="17" y="118"/>
                    </a:lnTo>
                    <a:lnTo>
                      <a:pt x="16" y="116"/>
                    </a:lnTo>
                    <a:lnTo>
                      <a:pt x="12" y="116"/>
                    </a:lnTo>
                    <a:lnTo>
                      <a:pt x="8" y="116"/>
                    </a:lnTo>
                    <a:lnTo>
                      <a:pt x="7" y="118"/>
                    </a:lnTo>
                    <a:lnTo>
                      <a:pt x="5" y="119"/>
                    </a:lnTo>
                    <a:lnTo>
                      <a:pt x="3" y="116"/>
                    </a:lnTo>
                    <a:lnTo>
                      <a:pt x="2" y="116"/>
                    </a:lnTo>
                    <a:lnTo>
                      <a:pt x="0" y="115"/>
                    </a:lnTo>
                    <a:lnTo>
                      <a:pt x="0" y="112"/>
                    </a:lnTo>
                    <a:lnTo>
                      <a:pt x="2" y="109"/>
                    </a:lnTo>
                    <a:lnTo>
                      <a:pt x="7" y="104"/>
                    </a:lnTo>
                    <a:lnTo>
                      <a:pt x="8" y="104"/>
                    </a:lnTo>
                    <a:lnTo>
                      <a:pt x="16" y="100"/>
                    </a:lnTo>
                    <a:lnTo>
                      <a:pt x="21" y="97"/>
                    </a:lnTo>
                    <a:lnTo>
                      <a:pt x="22" y="97"/>
                    </a:lnTo>
                    <a:lnTo>
                      <a:pt x="22" y="96"/>
                    </a:lnTo>
                    <a:lnTo>
                      <a:pt x="26" y="95"/>
                    </a:lnTo>
                    <a:lnTo>
                      <a:pt x="26" y="93"/>
                    </a:lnTo>
                    <a:lnTo>
                      <a:pt x="27" y="93"/>
                    </a:lnTo>
                    <a:lnTo>
                      <a:pt x="31" y="93"/>
                    </a:lnTo>
                    <a:lnTo>
                      <a:pt x="33" y="97"/>
                    </a:lnTo>
                    <a:lnTo>
                      <a:pt x="35" y="97"/>
                    </a:lnTo>
                    <a:lnTo>
                      <a:pt x="35" y="96"/>
                    </a:lnTo>
                    <a:lnTo>
                      <a:pt x="38" y="97"/>
                    </a:lnTo>
                    <a:lnTo>
                      <a:pt x="41" y="97"/>
                    </a:lnTo>
                    <a:lnTo>
                      <a:pt x="41" y="93"/>
                    </a:lnTo>
                    <a:lnTo>
                      <a:pt x="41" y="92"/>
                    </a:lnTo>
                    <a:lnTo>
                      <a:pt x="42" y="92"/>
                    </a:lnTo>
                    <a:lnTo>
                      <a:pt x="42" y="90"/>
                    </a:lnTo>
                    <a:lnTo>
                      <a:pt x="42" y="87"/>
                    </a:lnTo>
                    <a:lnTo>
                      <a:pt x="42" y="85"/>
                    </a:lnTo>
                    <a:lnTo>
                      <a:pt x="42" y="82"/>
                    </a:lnTo>
                    <a:lnTo>
                      <a:pt x="42" y="78"/>
                    </a:lnTo>
                    <a:lnTo>
                      <a:pt x="41" y="76"/>
                    </a:lnTo>
                    <a:lnTo>
                      <a:pt x="38" y="78"/>
                    </a:lnTo>
                    <a:lnTo>
                      <a:pt x="36" y="78"/>
                    </a:lnTo>
                    <a:lnTo>
                      <a:pt x="35" y="78"/>
                    </a:lnTo>
                    <a:lnTo>
                      <a:pt x="33" y="78"/>
                    </a:lnTo>
                    <a:lnTo>
                      <a:pt x="32" y="78"/>
                    </a:lnTo>
                    <a:lnTo>
                      <a:pt x="31" y="78"/>
                    </a:lnTo>
                    <a:lnTo>
                      <a:pt x="28" y="76"/>
                    </a:lnTo>
                    <a:lnTo>
                      <a:pt x="31" y="73"/>
                    </a:lnTo>
                    <a:lnTo>
                      <a:pt x="31" y="71"/>
                    </a:lnTo>
                    <a:lnTo>
                      <a:pt x="31" y="69"/>
                    </a:lnTo>
                    <a:lnTo>
                      <a:pt x="32" y="68"/>
                    </a:lnTo>
                    <a:lnTo>
                      <a:pt x="31" y="67"/>
                    </a:lnTo>
                    <a:lnTo>
                      <a:pt x="28" y="67"/>
                    </a:lnTo>
                    <a:lnTo>
                      <a:pt x="26" y="64"/>
                    </a:lnTo>
                    <a:lnTo>
                      <a:pt x="25" y="63"/>
                    </a:lnTo>
                    <a:lnTo>
                      <a:pt x="26" y="63"/>
                    </a:lnTo>
                    <a:lnTo>
                      <a:pt x="27" y="63"/>
                    </a:lnTo>
                    <a:lnTo>
                      <a:pt x="28" y="63"/>
                    </a:lnTo>
                    <a:lnTo>
                      <a:pt x="31" y="64"/>
                    </a:lnTo>
                    <a:lnTo>
                      <a:pt x="36" y="63"/>
                    </a:lnTo>
                    <a:lnTo>
                      <a:pt x="37" y="63"/>
                    </a:lnTo>
                    <a:lnTo>
                      <a:pt x="38" y="63"/>
                    </a:lnTo>
                    <a:lnTo>
                      <a:pt x="41" y="63"/>
                    </a:lnTo>
                    <a:lnTo>
                      <a:pt x="42" y="63"/>
                    </a:lnTo>
                    <a:lnTo>
                      <a:pt x="46" y="60"/>
                    </a:lnTo>
                    <a:lnTo>
                      <a:pt x="47" y="59"/>
                    </a:lnTo>
                    <a:lnTo>
                      <a:pt x="47" y="58"/>
                    </a:lnTo>
                    <a:lnTo>
                      <a:pt x="49" y="58"/>
                    </a:lnTo>
                    <a:lnTo>
                      <a:pt x="49" y="57"/>
                    </a:lnTo>
                    <a:lnTo>
                      <a:pt x="47" y="53"/>
                    </a:lnTo>
                    <a:lnTo>
                      <a:pt x="46" y="53"/>
                    </a:lnTo>
                    <a:lnTo>
                      <a:pt x="46" y="50"/>
                    </a:lnTo>
                    <a:lnTo>
                      <a:pt x="45" y="49"/>
                    </a:lnTo>
                    <a:lnTo>
                      <a:pt x="42" y="48"/>
                    </a:lnTo>
                    <a:lnTo>
                      <a:pt x="40" y="48"/>
                    </a:lnTo>
                    <a:lnTo>
                      <a:pt x="36" y="48"/>
                    </a:lnTo>
                    <a:lnTo>
                      <a:pt x="35" y="48"/>
                    </a:lnTo>
                    <a:lnTo>
                      <a:pt x="33" y="48"/>
                    </a:lnTo>
                    <a:lnTo>
                      <a:pt x="33" y="45"/>
                    </a:lnTo>
                    <a:lnTo>
                      <a:pt x="35" y="44"/>
                    </a:lnTo>
                    <a:lnTo>
                      <a:pt x="37" y="41"/>
                    </a:lnTo>
                    <a:lnTo>
                      <a:pt x="38" y="39"/>
                    </a:lnTo>
                    <a:lnTo>
                      <a:pt x="41" y="36"/>
                    </a:lnTo>
                    <a:lnTo>
                      <a:pt x="42" y="35"/>
                    </a:lnTo>
                    <a:lnTo>
                      <a:pt x="42" y="34"/>
                    </a:lnTo>
                    <a:lnTo>
                      <a:pt x="46" y="33"/>
                    </a:lnTo>
                    <a:lnTo>
                      <a:pt x="47" y="33"/>
                    </a:lnTo>
                    <a:lnTo>
                      <a:pt x="49" y="33"/>
                    </a:lnTo>
                    <a:lnTo>
                      <a:pt x="51" y="30"/>
                    </a:lnTo>
                    <a:lnTo>
                      <a:pt x="52" y="28"/>
                    </a:lnTo>
                    <a:lnTo>
                      <a:pt x="51" y="22"/>
                    </a:lnTo>
                    <a:lnTo>
                      <a:pt x="50" y="21"/>
                    </a:lnTo>
                    <a:lnTo>
                      <a:pt x="50" y="19"/>
                    </a:lnTo>
                    <a:lnTo>
                      <a:pt x="49" y="17"/>
                    </a:lnTo>
                    <a:lnTo>
                      <a:pt x="49" y="14"/>
                    </a:lnTo>
                    <a:lnTo>
                      <a:pt x="49" y="12"/>
                    </a:lnTo>
                    <a:lnTo>
                      <a:pt x="49" y="11"/>
                    </a:lnTo>
                    <a:lnTo>
                      <a:pt x="49" y="10"/>
                    </a:lnTo>
                    <a:lnTo>
                      <a:pt x="49" y="9"/>
                    </a:lnTo>
                    <a:lnTo>
                      <a:pt x="47" y="7"/>
                    </a:lnTo>
                    <a:lnTo>
                      <a:pt x="47" y="6"/>
                    </a:lnTo>
                    <a:lnTo>
                      <a:pt x="46" y="5"/>
                    </a:lnTo>
                    <a:lnTo>
                      <a:pt x="46" y="3"/>
                    </a:lnTo>
                    <a:lnTo>
                      <a:pt x="47" y="3"/>
                    </a:lnTo>
                    <a:lnTo>
                      <a:pt x="49" y="5"/>
                    </a:lnTo>
                    <a:lnTo>
                      <a:pt x="50" y="5"/>
                    </a:lnTo>
                    <a:lnTo>
                      <a:pt x="51" y="6"/>
                    </a:lnTo>
                    <a:lnTo>
                      <a:pt x="52" y="6"/>
                    </a:lnTo>
                    <a:lnTo>
                      <a:pt x="52" y="7"/>
                    </a:lnTo>
                    <a:lnTo>
                      <a:pt x="54" y="9"/>
                    </a:lnTo>
                    <a:lnTo>
                      <a:pt x="55" y="10"/>
                    </a:lnTo>
                    <a:lnTo>
                      <a:pt x="56" y="10"/>
                    </a:lnTo>
                    <a:lnTo>
                      <a:pt x="60" y="10"/>
                    </a:lnTo>
                    <a:lnTo>
                      <a:pt x="63" y="10"/>
                    </a:lnTo>
                    <a:lnTo>
                      <a:pt x="64" y="10"/>
                    </a:lnTo>
                    <a:lnTo>
                      <a:pt x="64" y="9"/>
                    </a:lnTo>
                    <a:lnTo>
                      <a:pt x="65" y="9"/>
                    </a:lnTo>
                    <a:lnTo>
                      <a:pt x="66" y="7"/>
                    </a:lnTo>
                    <a:lnTo>
                      <a:pt x="68" y="7"/>
                    </a:lnTo>
                    <a:lnTo>
                      <a:pt x="69" y="7"/>
                    </a:lnTo>
                    <a:lnTo>
                      <a:pt x="70" y="7"/>
                    </a:lnTo>
                    <a:lnTo>
                      <a:pt x="73" y="6"/>
                    </a:lnTo>
                    <a:lnTo>
                      <a:pt x="75" y="5"/>
                    </a:lnTo>
                    <a:lnTo>
                      <a:pt x="76" y="5"/>
                    </a:lnTo>
                    <a:lnTo>
                      <a:pt x="76" y="3"/>
                    </a:lnTo>
                    <a:lnTo>
                      <a:pt x="83" y="1"/>
                    </a:lnTo>
                    <a:lnTo>
                      <a:pt x="88" y="0"/>
                    </a:lnTo>
                    <a:lnTo>
                      <a:pt x="95" y="0"/>
                    </a:lnTo>
                    <a:lnTo>
                      <a:pt x="101" y="0"/>
                    </a:lnTo>
                    <a:lnTo>
                      <a:pt x="104" y="0"/>
                    </a:lnTo>
                    <a:lnTo>
                      <a:pt x="106" y="0"/>
                    </a:lnTo>
                    <a:lnTo>
                      <a:pt x="106" y="5"/>
                    </a:lnTo>
                    <a:lnTo>
                      <a:pt x="107" y="6"/>
                    </a:lnTo>
                    <a:lnTo>
                      <a:pt x="106" y="9"/>
                    </a:lnTo>
                    <a:lnTo>
                      <a:pt x="106" y="12"/>
                    </a:lnTo>
                    <a:lnTo>
                      <a:pt x="106" y="15"/>
                    </a:lnTo>
                    <a:lnTo>
                      <a:pt x="106" y="19"/>
                    </a:lnTo>
                    <a:lnTo>
                      <a:pt x="106" y="21"/>
                    </a:lnTo>
                    <a:lnTo>
                      <a:pt x="106" y="22"/>
                    </a:lnTo>
                    <a:lnTo>
                      <a:pt x="104" y="25"/>
                    </a:lnTo>
                    <a:lnTo>
                      <a:pt x="104" y="26"/>
                    </a:lnTo>
                    <a:lnTo>
                      <a:pt x="104" y="29"/>
                    </a:lnTo>
                    <a:lnTo>
                      <a:pt x="102" y="30"/>
                    </a:lnTo>
                    <a:lnTo>
                      <a:pt x="102" y="33"/>
                    </a:lnTo>
                    <a:lnTo>
                      <a:pt x="104" y="34"/>
                    </a:lnTo>
                    <a:lnTo>
                      <a:pt x="106" y="34"/>
                    </a:lnTo>
                    <a:lnTo>
                      <a:pt x="108" y="33"/>
                    </a:lnTo>
                    <a:lnTo>
                      <a:pt x="109" y="30"/>
                    </a:lnTo>
                    <a:lnTo>
                      <a:pt x="111" y="29"/>
                    </a:lnTo>
                    <a:lnTo>
                      <a:pt x="112" y="28"/>
                    </a:lnTo>
                    <a:lnTo>
                      <a:pt x="113" y="26"/>
                    </a:lnTo>
                    <a:lnTo>
                      <a:pt x="114" y="26"/>
                    </a:lnTo>
                    <a:lnTo>
                      <a:pt x="116" y="26"/>
                    </a:lnTo>
                    <a:lnTo>
                      <a:pt x="117" y="26"/>
                    </a:lnTo>
                    <a:lnTo>
                      <a:pt x="117" y="28"/>
                    </a:lnTo>
                    <a:lnTo>
                      <a:pt x="116" y="33"/>
                    </a:lnTo>
                    <a:lnTo>
                      <a:pt x="117" y="34"/>
                    </a:lnTo>
                    <a:lnTo>
                      <a:pt x="117" y="35"/>
                    </a:lnTo>
                    <a:lnTo>
                      <a:pt x="116" y="39"/>
                    </a:lnTo>
                    <a:lnTo>
                      <a:pt x="121" y="40"/>
                    </a:lnTo>
                    <a:lnTo>
                      <a:pt x="122" y="40"/>
                    </a:lnTo>
                    <a:lnTo>
                      <a:pt x="123" y="41"/>
                    </a:lnTo>
                    <a:lnTo>
                      <a:pt x="125" y="43"/>
                    </a:lnTo>
                    <a:lnTo>
                      <a:pt x="126" y="44"/>
                    </a:lnTo>
                    <a:lnTo>
                      <a:pt x="127" y="49"/>
                    </a:lnTo>
                    <a:lnTo>
                      <a:pt x="127" y="50"/>
                    </a:lnTo>
                    <a:lnTo>
                      <a:pt x="128" y="53"/>
                    </a:lnTo>
                    <a:lnTo>
                      <a:pt x="130" y="54"/>
                    </a:lnTo>
                    <a:lnTo>
                      <a:pt x="131" y="55"/>
                    </a:lnTo>
                    <a:lnTo>
                      <a:pt x="135" y="55"/>
                    </a:lnTo>
                    <a:lnTo>
                      <a:pt x="137" y="55"/>
                    </a:lnTo>
                    <a:lnTo>
                      <a:pt x="139" y="55"/>
                    </a:lnTo>
                    <a:lnTo>
                      <a:pt x="141" y="55"/>
                    </a:lnTo>
                    <a:lnTo>
                      <a:pt x="142" y="55"/>
                    </a:lnTo>
                    <a:lnTo>
                      <a:pt x="144" y="55"/>
                    </a:lnTo>
                    <a:lnTo>
                      <a:pt x="145" y="57"/>
                    </a:lnTo>
                    <a:lnTo>
                      <a:pt x="146" y="58"/>
                    </a:lnTo>
                    <a:lnTo>
                      <a:pt x="149" y="59"/>
                    </a:lnTo>
                    <a:lnTo>
                      <a:pt x="150" y="59"/>
                    </a:lnTo>
                    <a:lnTo>
                      <a:pt x="153" y="59"/>
                    </a:lnTo>
                    <a:lnTo>
                      <a:pt x="155" y="59"/>
                    </a:lnTo>
                    <a:lnTo>
                      <a:pt x="156" y="59"/>
                    </a:lnTo>
                    <a:lnTo>
                      <a:pt x="158" y="60"/>
                    </a:lnTo>
                    <a:lnTo>
                      <a:pt x="159" y="63"/>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2" name="Freeform 272">
                <a:extLst>
                  <a:ext uri="{FF2B5EF4-FFF2-40B4-BE49-F238E27FC236}">
                    <a16:creationId xmlns:a16="http://schemas.microsoft.com/office/drawing/2014/main" id="{94CBED2D-F856-41F4-B206-ED5C7199995B}"/>
                  </a:ext>
                </a:extLst>
              </p:cNvPr>
              <p:cNvSpPr>
                <a:spLocks/>
              </p:cNvSpPr>
              <p:nvPr/>
            </p:nvSpPr>
            <p:spPr bwMode="auto">
              <a:xfrm>
                <a:off x="5597525" y="4044951"/>
                <a:ext cx="409575" cy="444500"/>
              </a:xfrm>
              <a:custGeom>
                <a:avLst/>
                <a:gdLst>
                  <a:gd name="T0" fmla="*/ 159 w 258"/>
                  <a:gd name="T1" fmla="*/ 236 h 280"/>
                  <a:gd name="T2" fmla="*/ 159 w 258"/>
                  <a:gd name="T3" fmla="*/ 251 h 280"/>
                  <a:gd name="T4" fmla="*/ 169 w 258"/>
                  <a:gd name="T5" fmla="*/ 262 h 280"/>
                  <a:gd name="T6" fmla="*/ 180 w 258"/>
                  <a:gd name="T7" fmla="*/ 263 h 280"/>
                  <a:gd name="T8" fmla="*/ 188 w 258"/>
                  <a:gd name="T9" fmla="*/ 268 h 280"/>
                  <a:gd name="T10" fmla="*/ 205 w 258"/>
                  <a:gd name="T11" fmla="*/ 280 h 280"/>
                  <a:gd name="T12" fmla="*/ 215 w 258"/>
                  <a:gd name="T13" fmla="*/ 262 h 280"/>
                  <a:gd name="T14" fmla="*/ 225 w 258"/>
                  <a:gd name="T15" fmla="*/ 241 h 280"/>
                  <a:gd name="T16" fmla="*/ 248 w 258"/>
                  <a:gd name="T17" fmla="*/ 233 h 280"/>
                  <a:gd name="T18" fmla="*/ 250 w 258"/>
                  <a:gd name="T19" fmla="*/ 218 h 280"/>
                  <a:gd name="T20" fmla="*/ 225 w 258"/>
                  <a:gd name="T21" fmla="*/ 220 h 280"/>
                  <a:gd name="T22" fmla="*/ 220 w 258"/>
                  <a:gd name="T23" fmla="*/ 209 h 280"/>
                  <a:gd name="T24" fmla="*/ 218 w 258"/>
                  <a:gd name="T25" fmla="*/ 182 h 280"/>
                  <a:gd name="T26" fmla="*/ 206 w 258"/>
                  <a:gd name="T27" fmla="*/ 165 h 280"/>
                  <a:gd name="T28" fmla="*/ 203 w 258"/>
                  <a:gd name="T29" fmla="*/ 140 h 280"/>
                  <a:gd name="T30" fmla="*/ 196 w 258"/>
                  <a:gd name="T31" fmla="*/ 130 h 280"/>
                  <a:gd name="T32" fmla="*/ 191 w 258"/>
                  <a:gd name="T33" fmla="*/ 127 h 280"/>
                  <a:gd name="T34" fmla="*/ 207 w 258"/>
                  <a:gd name="T35" fmla="*/ 128 h 280"/>
                  <a:gd name="T36" fmla="*/ 207 w 258"/>
                  <a:gd name="T37" fmla="*/ 87 h 280"/>
                  <a:gd name="T38" fmla="*/ 186 w 258"/>
                  <a:gd name="T39" fmla="*/ 77 h 280"/>
                  <a:gd name="T40" fmla="*/ 179 w 258"/>
                  <a:gd name="T41" fmla="*/ 62 h 280"/>
                  <a:gd name="T42" fmla="*/ 163 w 258"/>
                  <a:gd name="T43" fmla="*/ 63 h 280"/>
                  <a:gd name="T44" fmla="*/ 148 w 258"/>
                  <a:gd name="T45" fmla="*/ 72 h 280"/>
                  <a:gd name="T46" fmla="*/ 148 w 258"/>
                  <a:gd name="T47" fmla="*/ 63 h 280"/>
                  <a:gd name="T48" fmla="*/ 136 w 258"/>
                  <a:gd name="T49" fmla="*/ 70 h 280"/>
                  <a:gd name="T50" fmla="*/ 130 w 258"/>
                  <a:gd name="T51" fmla="*/ 54 h 280"/>
                  <a:gd name="T52" fmla="*/ 135 w 258"/>
                  <a:gd name="T53" fmla="*/ 43 h 280"/>
                  <a:gd name="T54" fmla="*/ 135 w 258"/>
                  <a:gd name="T55" fmla="*/ 30 h 280"/>
                  <a:gd name="T56" fmla="*/ 136 w 258"/>
                  <a:gd name="T57" fmla="*/ 18 h 280"/>
                  <a:gd name="T58" fmla="*/ 125 w 258"/>
                  <a:gd name="T59" fmla="*/ 2 h 280"/>
                  <a:gd name="T60" fmla="*/ 116 w 258"/>
                  <a:gd name="T61" fmla="*/ 6 h 280"/>
                  <a:gd name="T62" fmla="*/ 106 w 258"/>
                  <a:gd name="T63" fmla="*/ 6 h 280"/>
                  <a:gd name="T64" fmla="*/ 93 w 258"/>
                  <a:gd name="T65" fmla="*/ 2 h 280"/>
                  <a:gd name="T66" fmla="*/ 85 w 258"/>
                  <a:gd name="T67" fmla="*/ 10 h 280"/>
                  <a:gd name="T68" fmla="*/ 73 w 258"/>
                  <a:gd name="T69" fmla="*/ 14 h 280"/>
                  <a:gd name="T70" fmla="*/ 71 w 258"/>
                  <a:gd name="T71" fmla="*/ 26 h 280"/>
                  <a:gd name="T72" fmla="*/ 70 w 258"/>
                  <a:gd name="T73" fmla="*/ 40 h 280"/>
                  <a:gd name="T74" fmla="*/ 47 w 258"/>
                  <a:gd name="T75" fmla="*/ 48 h 280"/>
                  <a:gd name="T76" fmla="*/ 35 w 258"/>
                  <a:gd name="T77" fmla="*/ 66 h 280"/>
                  <a:gd name="T78" fmla="*/ 26 w 258"/>
                  <a:gd name="T79" fmla="*/ 78 h 280"/>
                  <a:gd name="T80" fmla="*/ 19 w 258"/>
                  <a:gd name="T81" fmla="*/ 94 h 280"/>
                  <a:gd name="T82" fmla="*/ 6 w 258"/>
                  <a:gd name="T83" fmla="*/ 115 h 280"/>
                  <a:gd name="T84" fmla="*/ 6 w 258"/>
                  <a:gd name="T85" fmla="*/ 137 h 280"/>
                  <a:gd name="T86" fmla="*/ 11 w 258"/>
                  <a:gd name="T87" fmla="*/ 152 h 280"/>
                  <a:gd name="T88" fmla="*/ 7 w 258"/>
                  <a:gd name="T89" fmla="*/ 167 h 280"/>
                  <a:gd name="T90" fmla="*/ 17 w 258"/>
                  <a:gd name="T91" fmla="*/ 165 h 280"/>
                  <a:gd name="T92" fmla="*/ 22 w 258"/>
                  <a:gd name="T93" fmla="*/ 171 h 280"/>
                  <a:gd name="T94" fmla="*/ 31 w 258"/>
                  <a:gd name="T95" fmla="*/ 181 h 280"/>
                  <a:gd name="T96" fmla="*/ 42 w 258"/>
                  <a:gd name="T97" fmla="*/ 192 h 280"/>
                  <a:gd name="T98" fmla="*/ 52 w 258"/>
                  <a:gd name="T99" fmla="*/ 196 h 280"/>
                  <a:gd name="T100" fmla="*/ 65 w 258"/>
                  <a:gd name="T101" fmla="*/ 201 h 280"/>
                  <a:gd name="T102" fmla="*/ 74 w 258"/>
                  <a:gd name="T103" fmla="*/ 204 h 280"/>
                  <a:gd name="T104" fmla="*/ 79 w 258"/>
                  <a:gd name="T105" fmla="*/ 210 h 280"/>
                  <a:gd name="T106" fmla="*/ 87 w 258"/>
                  <a:gd name="T107" fmla="*/ 209 h 280"/>
                  <a:gd name="T108" fmla="*/ 94 w 258"/>
                  <a:gd name="T109" fmla="*/ 196 h 280"/>
                  <a:gd name="T110" fmla="*/ 108 w 258"/>
                  <a:gd name="T111" fmla="*/ 195 h 280"/>
                  <a:gd name="T112" fmla="*/ 116 w 258"/>
                  <a:gd name="T113" fmla="*/ 197 h 280"/>
                  <a:gd name="T114" fmla="*/ 121 w 258"/>
                  <a:gd name="T115" fmla="*/ 208 h 280"/>
                  <a:gd name="T116" fmla="*/ 131 w 258"/>
                  <a:gd name="T117" fmla="*/ 211 h 280"/>
                  <a:gd name="T118" fmla="*/ 150 w 258"/>
                  <a:gd name="T119" fmla="*/ 21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280">
                    <a:moveTo>
                      <a:pt x="156" y="222"/>
                    </a:moveTo>
                    <a:lnTo>
                      <a:pt x="160" y="225"/>
                    </a:lnTo>
                    <a:lnTo>
                      <a:pt x="161" y="227"/>
                    </a:lnTo>
                    <a:lnTo>
                      <a:pt x="159" y="227"/>
                    </a:lnTo>
                    <a:lnTo>
                      <a:pt x="159" y="230"/>
                    </a:lnTo>
                    <a:lnTo>
                      <a:pt x="159" y="233"/>
                    </a:lnTo>
                    <a:lnTo>
                      <a:pt x="159" y="236"/>
                    </a:lnTo>
                    <a:lnTo>
                      <a:pt x="163" y="237"/>
                    </a:lnTo>
                    <a:lnTo>
                      <a:pt x="160" y="238"/>
                    </a:lnTo>
                    <a:lnTo>
                      <a:pt x="160" y="239"/>
                    </a:lnTo>
                    <a:lnTo>
                      <a:pt x="160" y="241"/>
                    </a:lnTo>
                    <a:lnTo>
                      <a:pt x="161" y="242"/>
                    </a:lnTo>
                    <a:lnTo>
                      <a:pt x="159" y="246"/>
                    </a:lnTo>
                    <a:lnTo>
                      <a:pt x="159" y="251"/>
                    </a:lnTo>
                    <a:lnTo>
                      <a:pt x="163" y="252"/>
                    </a:lnTo>
                    <a:lnTo>
                      <a:pt x="163" y="253"/>
                    </a:lnTo>
                    <a:lnTo>
                      <a:pt x="164" y="255"/>
                    </a:lnTo>
                    <a:lnTo>
                      <a:pt x="167" y="256"/>
                    </a:lnTo>
                    <a:lnTo>
                      <a:pt x="165" y="260"/>
                    </a:lnTo>
                    <a:lnTo>
                      <a:pt x="167" y="261"/>
                    </a:lnTo>
                    <a:lnTo>
                      <a:pt x="169" y="262"/>
                    </a:lnTo>
                    <a:lnTo>
                      <a:pt x="170" y="262"/>
                    </a:lnTo>
                    <a:lnTo>
                      <a:pt x="173" y="260"/>
                    </a:lnTo>
                    <a:lnTo>
                      <a:pt x="174" y="257"/>
                    </a:lnTo>
                    <a:lnTo>
                      <a:pt x="175" y="257"/>
                    </a:lnTo>
                    <a:lnTo>
                      <a:pt x="178" y="257"/>
                    </a:lnTo>
                    <a:lnTo>
                      <a:pt x="178" y="261"/>
                    </a:lnTo>
                    <a:lnTo>
                      <a:pt x="180" y="263"/>
                    </a:lnTo>
                    <a:lnTo>
                      <a:pt x="183" y="263"/>
                    </a:lnTo>
                    <a:lnTo>
                      <a:pt x="184" y="262"/>
                    </a:lnTo>
                    <a:lnTo>
                      <a:pt x="186" y="263"/>
                    </a:lnTo>
                    <a:lnTo>
                      <a:pt x="189" y="265"/>
                    </a:lnTo>
                    <a:lnTo>
                      <a:pt x="191" y="266"/>
                    </a:lnTo>
                    <a:lnTo>
                      <a:pt x="189" y="266"/>
                    </a:lnTo>
                    <a:lnTo>
                      <a:pt x="188" y="268"/>
                    </a:lnTo>
                    <a:lnTo>
                      <a:pt x="186" y="270"/>
                    </a:lnTo>
                    <a:lnTo>
                      <a:pt x="188" y="271"/>
                    </a:lnTo>
                    <a:lnTo>
                      <a:pt x="188" y="274"/>
                    </a:lnTo>
                    <a:lnTo>
                      <a:pt x="189" y="274"/>
                    </a:lnTo>
                    <a:lnTo>
                      <a:pt x="196" y="275"/>
                    </a:lnTo>
                    <a:lnTo>
                      <a:pt x="199" y="276"/>
                    </a:lnTo>
                    <a:lnTo>
                      <a:pt x="205" y="280"/>
                    </a:lnTo>
                    <a:lnTo>
                      <a:pt x="205" y="279"/>
                    </a:lnTo>
                    <a:lnTo>
                      <a:pt x="206" y="277"/>
                    </a:lnTo>
                    <a:lnTo>
                      <a:pt x="207" y="276"/>
                    </a:lnTo>
                    <a:lnTo>
                      <a:pt x="210" y="274"/>
                    </a:lnTo>
                    <a:lnTo>
                      <a:pt x="211" y="267"/>
                    </a:lnTo>
                    <a:lnTo>
                      <a:pt x="213" y="265"/>
                    </a:lnTo>
                    <a:lnTo>
                      <a:pt x="215" y="262"/>
                    </a:lnTo>
                    <a:lnTo>
                      <a:pt x="218" y="260"/>
                    </a:lnTo>
                    <a:lnTo>
                      <a:pt x="221" y="256"/>
                    </a:lnTo>
                    <a:lnTo>
                      <a:pt x="222" y="252"/>
                    </a:lnTo>
                    <a:lnTo>
                      <a:pt x="222" y="249"/>
                    </a:lnTo>
                    <a:lnTo>
                      <a:pt x="222" y="246"/>
                    </a:lnTo>
                    <a:lnTo>
                      <a:pt x="224" y="242"/>
                    </a:lnTo>
                    <a:lnTo>
                      <a:pt x="225" y="241"/>
                    </a:lnTo>
                    <a:lnTo>
                      <a:pt x="229" y="237"/>
                    </a:lnTo>
                    <a:lnTo>
                      <a:pt x="230" y="234"/>
                    </a:lnTo>
                    <a:lnTo>
                      <a:pt x="232" y="230"/>
                    </a:lnTo>
                    <a:lnTo>
                      <a:pt x="232" y="225"/>
                    </a:lnTo>
                    <a:lnTo>
                      <a:pt x="235" y="222"/>
                    </a:lnTo>
                    <a:lnTo>
                      <a:pt x="243" y="225"/>
                    </a:lnTo>
                    <a:lnTo>
                      <a:pt x="248" y="233"/>
                    </a:lnTo>
                    <a:lnTo>
                      <a:pt x="249" y="236"/>
                    </a:lnTo>
                    <a:lnTo>
                      <a:pt x="253" y="232"/>
                    </a:lnTo>
                    <a:lnTo>
                      <a:pt x="254" y="227"/>
                    </a:lnTo>
                    <a:lnTo>
                      <a:pt x="257" y="224"/>
                    </a:lnTo>
                    <a:lnTo>
                      <a:pt x="258" y="222"/>
                    </a:lnTo>
                    <a:lnTo>
                      <a:pt x="254" y="218"/>
                    </a:lnTo>
                    <a:lnTo>
                      <a:pt x="250" y="218"/>
                    </a:lnTo>
                    <a:lnTo>
                      <a:pt x="245" y="216"/>
                    </a:lnTo>
                    <a:lnTo>
                      <a:pt x="241" y="216"/>
                    </a:lnTo>
                    <a:lnTo>
                      <a:pt x="239" y="216"/>
                    </a:lnTo>
                    <a:lnTo>
                      <a:pt x="235" y="218"/>
                    </a:lnTo>
                    <a:lnTo>
                      <a:pt x="232" y="218"/>
                    </a:lnTo>
                    <a:lnTo>
                      <a:pt x="229" y="219"/>
                    </a:lnTo>
                    <a:lnTo>
                      <a:pt x="225" y="220"/>
                    </a:lnTo>
                    <a:lnTo>
                      <a:pt x="222" y="222"/>
                    </a:lnTo>
                    <a:lnTo>
                      <a:pt x="220" y="220"/>
                    </a:lnTo>
                    <a:lnTo>
                      <a:pt x="218" y="219"/>
                    </a:lnTo>
                    <a:lnTo>
                      <a:pt x="217" y="216"/>
                    </a:lnTo>
                    <a:lnTo>
                      <a:pt x="217" y="214"/>
                    </a:lnTo>
                    <a:lnTo>
                      <a:pt x="218" y="211"/>
                    </a:lnTo>
                    <a:lnTo>
                      <a:pt x="220" y="209"/>
                    </a:lnTo>
                    <a:lnTo>
                      <a:pt x="221" y="205"/>
                    </a:lnTo>
                    <a:lnTo>
                      <a:pt x="224" y="203"/>
                    </a:lnTo>
                    <a:lnTo>
                      <a:pt x="224" y="201"/>
                    </a:lnTo>
                    <a:lnTo>
                      <a:pt x="224" y="197"/>
                    </a:lnTo>
                    <a:lnTo>
                      <a:pt x="222" y="192"/>
                    </a:lnTo>
                    <a:lnTo>
                      <a:pt x="220" y="187"/>
                    </a:lnTo>
                    <a:lnTo>
                      <a:pt x="218" y="182"/>
                    </a:lnTo>
                    <a:lnTo>
                      <a:pt x="217" y="182"/>
                    </a:lnTo>
                    <a:lnTo>
                      <a:pt x="213" y="178"/>
                    </a:lnTo>
                    <a:lnTo>
                      <a:pt x="211" y="176"/>
                    </a:lnTo>
                    <a:lnTo>
                      <a:pt x="208" y="172"/>
                    </a:lnTo>
                    <a:lnTo>
                      <a:pt x="207" y="170"/>
                    </a:lnTo>
                    <a:lnTo>
                      <a:pt x="206" y="167"/>
                    </a:lnTo>
                    <a:lnTo>
                      <a:pt x="206" y="165"/>
                    </a:lnTo>
                    <a:lnTo>
                      <a:pt x="205" y="163"/>
                    </a:lnTo>
                    <a:lnTo>
                      <a:pt x="203" y="158"/>
                    </a:lnTo>
                    <a:lnTo>
                      <a:pt x="203" y="157"/>
                    </a:lnTo>
                    <a:lnTo>
                      <a:pt x="203" y="156"/>
                    </a:lnTo>
                    <a:lnTo>
                      <a:pt x="203" y="149"/>
                    </a:lnTo>
                    <a:lnTo>
                      <a:pt x="203" y="144"/>
                    </a:lnTo>
                    <a:lnTo>
                      <a:pt x="203" y="140"/>
                    </a:lnTo>
                    <a:lnTo>
                      <a:pt x="203" y="137"/>
                    </a:lnTo>
                    <a:lnTo>
                      <a:pt x="201" y="134"/>
                    </a:lnTo>
                    <a:lnTo>
                      <a:pt x="201" y="132"/>
                    </a:lnTo>
                    <a:lnTo>
                      <a:pt x="201" y="130"/>
                    </a:lnTo>
                    <a:lnTo>
                      <a:pt x="198" y="130"/>
                    </a:lnTo>
                    <a:lnTo>
                      <a:pt x="197" y="130"/>
                    </a:lnTo>
                    <a:lnTo>
                      <a:pt x="196" y="130"/>
                    </a:lnTo>
                    <a:lnTo>
                      <a:pt x="194" y="130"/>
                    </a:lnTo>
                    <a:lnTo>
                      <a:pt x="193" y="130"/>
                    </a:lnTo>
                    <a:lnTo>
                      <a:pt x="191" y="132"/>
                    </a:lnTo>
                    <a:lnTo>
                      <a:pt x="189" y="130"/>
                    </a:lnTo>
                    <a:lnTo>
                      <a:pt x="189" y="129"/>
                    </a:lnTo>
                    <a:lnTo>
                      <a:pt x="189" y="128"/>
                    </a:lnTo>
                    <a:lnTo>
                      <a:pt x="191" y="127"/>
                    </a:lnTo>
                    <a:lnTo>
                      <a:pt x="192" y="129"/>
                    </a:lnTo>
                    <a:lnTo>
                      <a:pt x="194" y="129"/>
                    </a:lnTo>
                    <a:lnTo>
                      <a:pt x="198" y="128"/>
                    </a:lnTo>
                    <a:lnTo>
                      <a:pt x="201" y="128"/>
                    </a:lnTo>
                    <a:lnTo>
                      <a:pt x="203" y="128"/>
                    </a:lnTo>
                    <a:lnTo>
                      <a:pt x="205" y="129"/>
                    </a:lnTo>
                    <a:lnTo>
                      <a:pt x="207" y="128"/>
                    </a:lnTo>
                    <a:lnTo>
                      <a:pt x="208" y="119"/>
                    </a:lnTo>
                    <a:lnTo>
                      <a:pt x="210" y="114"/>
                    </a:lnTo>
                    <a:lnTo>
                      <a:pt x="212" y="106"/>
                    </a:lnTo>
                    <a:lnTo>
                      <a:pt x="213" y="104"/>
                    </a:lnTo>
                    <a:lnTo>
                      <a:pt x="213" y="97"/>
                    </a:lnTo>
                    <a:lnTo>
                      <a:pt x="212" y="90"/>
                    </a:lnTo>
                    <a:lnTo>
                      <a:pt x="207" y="87"/>
                    </a:lnTo>
                    <a:lnTo>
                      <a:pt x="197" y="85"/>
                    </a:lnTo>
                    <a:lnTo>
                      <a:pt x="194" y="83"/>
                    </a:lnTo>
                    <a:lnTo>
                      <a:pt x="193" y="83"/>
                    </a:lnTo>
                    <a:lnTo>
                      <a:pt x="191" y="82"/>
                    </a:lnTo>
                    <a:lnTo>
                      <a:pt x="189" y="81"/>
                    </a:lnTo>
                    <a:lnTo>
                      <a:pt x="188" y="78"/>
                    </a:lnTo>
                    <a:lnTo>
                      <a:pt x="186" y="77"/>
                    </a:lnTo>
                    <a:lnTo>
                      <a:pt x="186" y="75"/>
                    </a:lnTo>
                    <a:lnTo>
                      <a:pt x="186" y="70"/>
                    </a:lnTo>
                    <a:lnTo>
                      <a:pt x="188" y="66"/>
                    </a:lnTo>
                    <a:lnTo>
                      <a:pt x="186" y="63"/>
                    </a:lnTo>
                    <a:lnTo>
                      <a:pt x="183" y="62"/>
                    </a:lnTo>
                    <a:lnTo>
                      <a:pt x="180" y="62"/>
                    </a:lnTo>
                    <a:lnTo>
                      <a:pt x="179" y="62"/>
                    </a:lnTo>
                    <a:lnTo>
                      <a:pt x="177" y="62"/>
                    </a:lnTo>
                    <a:lnTo>
                      <a:pt x="175" y="62"/>
                    </a:lnTo>
                    <a:lnTo>
                      <a:pt x="170" y="63"/>
                    </a:lnTo>
                    <a:lnTo>
                      <a:pt x="169" y="63"/>
                    </a:lnTo>
                    <a:lnTo>
                      <a:pt x="167" y="66"/>
                    </a:lnTo>
                    <a:lnTo>
                      <a:pt x="164" y="66"/>
                    </a:lnTo>
                    <a:lnTo>
                      <a:pt x="163" y="63"/>
                    </a:lnTo>
                    <a:lnTo>
                      <a:pt x="160" y="61"/>
                    </a:lnTo>
                    <a:lnTo>
                      <a:pt x="159" y="62"/>
                    </a:lnTo>
                    <a:lnTo>
                      <a:pt x="155" y="67"/>
                    </a:lnTo>
                    <a:lnTo>
                      <a:pt x="154" y="70"/>
                    </a:lnTo>
                    <a:lnTo>
                      <a:pt x="151" y="71"/>
                    </a:lnTo>
                    <a:lnTo>
                      <a:pt x="149" y="72"/>
                    </a:lnTo>
                    <a:lnTo>
                      <a:pt x="148" y="72"/>
                    </a:lnTo>
                    <a:lnTo>
                      <a:pt x="148" y="71"/>
                    </a:lnTo>
                    <a:lnTo>
                      <a:pt x="148" y="68"/>
                    </a:lnTo>
                    <a:lnTo>
                      <a:pt x="150" y="68"/>
                    </a:lnTo>
                    <a:lnTo>
                      <a:pt x="150" y="67"/>
                    </a:lnTo>
                    <a:lnTo>
                      <a:pt x="151" y="63"/>
                    </a:lnTo>
                    <a:lnTo>
                      <a:pt x="150" y="62"/>
                    </a:lnTo>
                    <a:lnTo>
                      <a:pt x="148" y="63"/>
                    </a:lnTo>
                    <a:lnTo>
                      <a:pt x="144" y="63"/>
                    </a:lnTo>
                    <a:lnTo>
                      <a:pt x="141" y="63"/>
                    </a:lnTo>
                    <a:lnTo>
                      <a:pt x="140" y="62"/>
                    </a:lnTo>
                    <a:lnTo>
                      <a:pt x="139" y="63"/>
                    </a:lnTo>
                    <a:lnTo>
                      <a:pt x="137" y="67"/>
                    </a:lnTo>
                    <a:lnTo>
                      <a:pt x="137" y="68"/>
                    </a:lnTo>
                    <a:lnTo>
                      <a:pt x="136" y="70"/>
                    </a:lnTo>
                    <a:lnTo>
                      <a:pt x="135" y="70"/>
                    </a:lnTo>
                    <a:lnTo>
                      <a:pt x="135" y="68"/>
                    </a:lnTo>
                    <a:lnTo>
                      <a:pt x="134" y="66"/>
                    </a:lnTo>
                    <a:lnTo>
                      <a:pt x="132" y="62"/>
                    </a:lnTo>
                    <a:lnTo>
                      <a:pt x="135" y="61"/>
                    </a:lnTo>
                    <a:lnTo>
                      <a:pt x="132" y="56"/>
                    </a:lnTo>
                    <a:lnTo>
                      <a:pt x="130" y="54"/>
                    </a:lnTo>
                    <a:lnTo>
                      <a:pt x="130" y="53"/>
                    </a:lnTo>
                    <a:lnTo>
                      <a:pt x="131" y="52"/>
                    </a:lnTo>
                    <a:lnTo>
                      <a:pt x="131" y="47"/>
                    </a:lnTo>
                    <a:lnTo>
                      <a:pt x="134" y="48"/>
                    </a:lnTo>
                    <a:lnTo>
                      <a:pt x="135" y="47"/>
                    </a:lnTo>
                    <a:lnTo>
                      <a:pt x="135" y="45"/>
                    </a:lnTo>
                    <a:lnTo>
                      <a:pt x="135" y="43"/>
                    </a:lnTo>
                    <a:lnTo>
                      <a:pt x="135" y="42"/>
                    </a:lnTo>
                    <a:lnTo>
                      <a:pt x="132" y="40"/>
                    </a:lnTo>
                    <a:lnTo>
                      <a:pt x="132" y="39"/>
                    </a:lnTo>
                    <a:lnTo>
                      <a:pt x="132" y="37"/>
                    </a:lnTo>
                    <a:lnTo>
                      <a:pt x="132" y="33"/>
                    </a:lnTo>
                    <a:lnTo>
                      <a:pt x="135" y="33"/>
                    </a:lnTo>
                    <a:lnTo>
                      <a:pt x="135" y="30"/>
                    </a:lnTo>
                    <a:lnTo>
                      <a:pt x="135" y="28"/>
                    </a:lnTo>
                    <a:lnTo>
                      <a:pt x="134" y="26"/>
                    </a:lnTo>
                    <a:lnTo>
                      <a:pt x="134" y="24"/>
                    </a:lnTo>
                    <a:lnTo>
                      <a:pt x="135" y="23"/>
                    </a:lnTo>
                    <a:lnTo>
                      <a:pt x="136" y="21"/>
                    </a:lnTo>
                    <a:lnTo>
                      <a:pt x="136" y="19"/>
                    </a:lnTo>
                    <a:lnTo>
                      <a:pt x="136" y="18"/>
                    </a:lnTo>
                    <a:lnTo>
                      <a:pt x="135" y="15"/>
                    </a:lnTo>
                    <a:lnTo>
                      <a:pt x="132" y="13"/>
                    </a:lnTo>
                    <a:lnTo>
                      <a:pt x="130" y="11"/>
                    </a:lnTo>
                    <a:lnTo>
                      <a:pt x="130" y="9"/>
                    </a:lnTo>
                    <a:lnTo>
                      <a:pt x="128" y="6"/>
                    </a:lnTo>
                    <a:lnTo>
                      <a:pt x="126" y="4"/>
                    </a:lnTo>
                    <a:lnTo>
                      <a:pt x="125" y="2"/>
                    </a:lnTo>
                    <a:lnTo>
                      <a:pt x="122" y="0"/>
                    </a:lnTo>
                    <a:lnTo>
                      <a:pt x="121" y="0"/>
                    </a:lnTo>
                    <a:lnTo>
                      <a:pt x="120" y="0"/>
                    </a:lnTo>
                    <a:lnTo>
                      <a:pt x="117" y="1"/>
                    </a:lnTo>
                    <a:lnTo>
                      <a:pt x="116" y="2"/>
                    </a:lnTo>
                    <a:lnTo>
                      <a:pt x="116" y="4"/>
                    </a:lnTo>
                    <a:lnTo>
                      <a:pt x="116" y="6"/>
                    </a:lnTo>
                    <a:lnTo>
                      <a:pt x="115" y="9"/>
                    </a:lnTo>
                    <a:lnTo>
                      <a:pt x="113" y="9"/>
                    </a:lnTo>
                    <a:lnTo>
                      <a:pt x="111" y="9"/>
                    </a:lnTo>
                    <a:lnTo>
                      <a:pt x="109" y="9"/>
                    </a:lnTo>
                    <a:lnTo>
                      <a:pt x="108" y="10"/>
                    </a:lnTo>
                    <a:lnTo>
                      <a:pt x="107" y="7"/>
                    </a:lnTo>
                    <a:lnTo>
                      <a:pt x="106" y="6"/>
                    </a:lnTo>
                    <a:lnTo>
                      <a:pt x="104" y="7"/>
                    </a:lnTo>
                    <a:lnTo>
                      <a:pt x="103" y="6"/>
                    </a:lnTo>
                    <a:lnTo>
                      <a:pt x="101" y="6"/>
                    </a:lnTo>
                    <a:lnTo>
                      <a:pt x="99" y="6"/>
                    </a:lnTo>
                    <a:lnTo>
                      <a:pt x="99" y="4"/>
                    </a:lnTo>
                    <a:lnTo>
                      <a:pt x="96" y="2"/>
                    </a:lnTo>
                    <a:lnTo>
                      <a:pt x="93" y="2"/>
                    </a:lnTo>
                    <a:lnTo>
                      <a:pt x="92" y="2"/>
                    </a:lnTo>
                    <a:lnTo>
                      <a:pt x="89" y="1"/>
                    </a:lnTo>
                    <a:lnTo>
                      <a:pt x="88" y="2"/>
                    </a:lnTo>
                    <a:lnTo>
                      <a:pt x="85" y="4"/>
                    </a:lnTo>
                    <a:lnTo>
                      <a:pt x="85" y="7"/>
                    </a:lnTo>
                    <a:lnTo>
                      <a:pt x="85" y="9"/>
                    </a:lnTo>
                    <a:lnTo>
                      <a:pt x="85" y="10"/>
                    </a:lnTo>
                    <a:lnTo>
                      <a:pt x="84" y="11"/>
                    </a:lnTo>
                    <a:lnTo>
                      <a:pt x="80" y="11"/>
                    </a:lnTo>
                    <a:lnTo>
                      <a:pt x="79" y="11"/>
                    </a:lnTo>
                    <a:lnTo>
                      <a:pt x="78" y="11"/>
                    </a:lnTo>
                    <a:lnTo>
                      <a:pt x="75" y="13"/>
                    </a:lnTo>
                    <a:lnTo>
                      <a:pt x="74" y="14"/>
                    </a:lnTo>
                    <a:lnTo>
                      <a:pt x="73" y="14"/>
                    </a:lnTo>
                    <a:lnTo>
                      <a:pt x="73" y="15"/>
                    </a:lnTo>
                    <a:lnTo>
                      <a:pt x="74" y="15"/>
                    </a:lnTo>
                    <a:lnTo>
                      <a:pt x="77" y="15"/>
                    </a:lnTo>
                    <a:lnTo>
                      <a:pt x="77" y="18"/>
                    </a:lnTo>
                    <a:lnTo>
                      <a:pt x="75" y="19"/>
                    </a:lnTo>
                    <a:lnTo>
                      <a:pt x="73" y="24"/>
                    </a:lnTo>
                    <a:lnTo>
                      <a:pt x="71" y="26"/>
                    </a:lnTo>
                    <a:lnTo>
                      <a:pt x="71" y="28"/>
                    </a:lnTo>
                    <a:lnTo>
                      <a:pt x="70" y="29"/>
                    </a:lnTo>
                    <a:lnTo>
                      <a:pt x="70" y="32"/>
                    </a:lnTo>
                    <a:lnTo>
                      <a:pt x="70" y="33"/>
                    </a:lnTo>
                    <a:lnTo>
                      <a:pt x="70" y="38"/>
                    </a:lnTo>
                    <a:lnTo>
                      <a:pt x="69" y="39"/>
                    </a:lnTo>
                    <a:lnTo>
                      <a:pt x="70" y="40"/>
                    </a:lnTo>
                    <a:lnTo>
                      <a:pt x="69" y="43"/>
                    </a:lnTo>
                    <a:lnTo>
                      <a:pt x="66" y="44"/>
                    </a:lnTo>
                    <a:lnTo>
                      <a:pt x="64" y="45"/>
                    </a:lnTo>
                    <a:lnTo>
                      <a:pt x="59" y="44"/>
                    </a:lnTo>
                    <a:lnTo>
                      <a:pt x="55" y="44"/>
                    </a:lnTo>
                    <a:lnTo>
                      <a:pt x="50" y="45"/>
                    </a:lnTo>
                    <a:lnTo>
                      <a:pt x="47" y="48"/>
                    </a:lnTo>
                    <a:lnTo>
                      <a:pt x="46" y="52"/>
                    </a:lnTo>
                    <a:lnTo>
                      <a:pt x="44" y="56"/>
                    </a:lnTo>
                    <a:lnTo>
                      <a:pt x="41" y="58"/>
                    </a:lnTo>
                    <a:lnTo>
                      <a:pt x="41" y="59"/>
                    </a:lnTo>
                    <a:lnTo>
                      <a:pt x="40" y="62"/>
                    </a:lnTo>
                    <a:lnTo>
                      <a:pt x="36" y="63"/>
                    </a:lnTo>
                    <a:lnTo>
                      <a:pt x="35" y="66"/>
                    </a:lnTo>
                    <a:lnTo>
                      <a:pt x="33" y="68"/>
                    </a:lnTo>
                    <a:lnTo>
                      <a:pt x="32" y="70"/>
                    </a:lnTo>
                    <a:lnTo>
                      <a:pt x="31" y="70"/>
                    </a:lnTo>
                    <a:lnTo>
                      <a:pt x="30" y="70"/>
                    </a:lnTo>
                    <a:lnTo>
                      <a:pt x="27" y="70"/>
                    </a:lnTo>
                    <a:lnTo>
                      <a:pt x="26" y="76"/>
                    </a:lnTo>
                    <a:lnTo>
                      <a:pt x="26" y="78"/>
                    </a:lnTo>
                    <a:lnTo>
                      <a:pt x="26" y="85"/>
                    </a:lnTo>
                    <a:lnTo>
                      <a:pt x="26" y="86"/>
                    </a:lnTo>
                    <a:lnTo>
                      <a:pt x="27" y="89"/>
                    </a:lnTo>
                    <a:lnTo>
                      <a:pt x="26" y="91"/>
                    </a:lnTo>
                    <a:lnTo>
                      <a:pt x="25" y="94"/>
                    </a:lnTo>
                    <a:lnTo>
                      <a:pt x="22" y="94"/>
                    </a:lnTo>
                    <a:lnTo>
                      <a:pt x="19" y="94"/>
                    </a:lnTo>
                    <a:lnTo>
                      <a:pt x="18" y="94"/>
                    </a:lnTo>
                    <a:lnTo>
                      <a:pt x="14" y="94"/>
                    </a:lnTo>
                    <a:lnTo>
                      <a:pt x="11" y="96"/>
                    </a:lnTo>
                    <a:lnTo>
                      <a:pt x="11" y="101"/>
                    </a:lnTo>
                    <a:lnTo>
                      <a:pt x="9" y="108"/>
                    </a:lnTo>
                    <a:lnTo>
                      <a:pt x="7" y="113"/>
                    </a:lnTo>
                    <a:lnTo>
                      <a:pt x="6" y="115"/>
                    </a:lnTo>
                    <a:lnTo>
                      <a:pt x="4" y="119"/>
                    </a:lnTo>
                    <a:lnTo>
                      <a:pt x="4" y="120"/>
                    </a:lnTo>
                    <a:lnTo>
                      <a:pt x="2" y="127"/>
                    </a:lnTo>
                    <a:lnTo>
                      <a:pt x="2" y="130"/>
                    </a:lnTo>
                    <a:lnTo>
                      <a:pt x="0" y="133"/>
                    </a:lnTo>
                    <a:lnTo>
                      <a:pt x="0" y="137"/>
                    </a:lnTo>
                    <a:lnTo>
                      <a:pt x="6" y="137"/>
                    </a:lnTo>
                    <a:lnTo>
                      <a:pt x="9" y="137"/>
                    </a:lnTo>
                    <a:lnTo>
                      <a:pt x="11" y="137"/>
                    </a:lnTo>
                    <a:lnTo>
                      <a:pt x="11" y="142"/>
                    </a:lnTo>
                    <a:lnTo>
                      <a:pt x="12" y="143"/>
                    </a:lnTo>
                    <a:lnTo>
                      <a:pt x="11" y="146"/>
                    </a:lnTo>
                    <a:lnTo>
                      <a:pt x="11" y="149"/>
                    </a:lnTo>
                    <a:lnTo>
                      <a:pt x="11" y="152"/>
                    </a:lnTo>
                    <a:lnTo>
                      <a:pt x="11" y="156"/>
                    </a:lnTo>
                    <a:lnTo>
                      <a:pt x="11" y="158"/>
                    </a:lnTo>
                    <a:lnTo>
                      <a:pt x="11" y="159"/>
                    </a:lnTo>
                    <a:lnTo>
                      <a:pt x="9" y="162"/>
                    </a:lnTo>
                    <a:lnTo>
                      <a:pt x="9" y="163"/>
                    </a:lnTo>
                    <a:lnTo>
                      <a:pt x="9" y="166"/>
                    </a:lnTo>
                    <a:lnTo>
                      <a:pt x="7" y="167"/>
                    </a:lnTo>
                    <a:lnTo>
                      <a:pt x="7" y="170"/>
                    </a:lnTo>
                    <a:lnTo>
                      <a:pt x="9" y="171"/>
                    </a:lnTo>
                    <a:lnTo>
                      <a:pt x="11" y="171"/>
                    </a:lnTo>
                    <a:lnTo>
                      <a:pt x="13" y="170"/>
                    </a:lnTo>
                    <a:lnTo>
                      <a:pt x="14" y="167"/>
                    </a:lnTo>
                    <a:lnTo>
                      <a:pt x="16" y="166"/>
                    </a:lnTo>
                    <a:lnTo>
                      <a:pt x="17" y="165"/>
                    </a:lnTo>
                    <a:lnTo>
                      <a:pt x="18" y="163"/>
                    </a:lnTo>
                    <a:lnTo>
                      <a:pt x="19" y="163"/>
                    </a:lnTo>
                    <a:lnTo>
                      <a:pt x="21" y="163"/>
                    </a:lnTo>
                    <a:lnTo>
                      <a:pt x="22" y="163"/>
                    </a:lnTo>
                    <a:lnTo>
                      <a:pt x="22" y="165"/>
                    </a:lnTo>
                    <a:lnTo>
                      <a:pt x="21" y="170"/>
                    </a:lnTo>
                    <a:lnTo>
                      <a:pt x="22" y="171"/>
                    </a:lnTo>
                    <a:lnTo>
                      <a:pt x="22" y="172"/>
                    </a:lnTo>
                    <a:lnTo>
                      <a:pt x="21" y="176"/>
                    </a:lnTo>
                    <a:lnTo>
                      <a:pt x="26" y="177"/>
                    </a:lnTo>
                    <a:lnTo>
                      <a:pt x="27" y="177"/>
                    </a:lnTo>
                    <a:lnTo>
                      <a:pt x="28" y="178"/>
                    </a:lnTo>
                    <a:lnTo>
                      <a:pt x="30" y="180"/>
                    </a:lnTo>
                    <a:lnTo>
                      <a:pt x="31" y="181"/>
                    </a:lnTo>
                    <a:lnTo>
                      <a:pt x="32" y="186"/>
                    </a:lnTo>
                    <a:lnTo>
                      <a:pt x="32" y="187"/>
                    </a:lnTo>
                    <a:lnTo>
                      <a:pt x="33" y="190"/>
                    </a:lnTo>
                    <a:lnTo>
                      <a:pt x="35" y="191"/>
                    </a:lnTo>
                    <a:lnTo>
                      <a:pt x="36" y="192"/>
                    </a:lnTo>
                    <a:lnTo>
                      <a:pt x="40" y="192"/>
                    </a:lnTo>
                    <a:lnTo>
                      <a:pt x="42" y="192"/>
                    </a:lnTo>
                    <a:lnTo>
                      <a:pt x="44" y="192"/>
                    </a:lnTo>
                    <a:lnTo>
                      <a:pt x="46" y="192"/>
                    </a:lnTo>
                    <a:lnTo>
                      <a:pt x="47" y="192"/>
                    </a:lnTo>
                    <a:lnTo>
                      <a:pt x="49" y="192"/>
                    </a:lnTo>
                    <a:lnTo>
                      <a:pt x="50" y="194"/>
                    </a:lnTo>
                    <a:lnTo>
                      <a:pt x="51" y="195"/>
                    </a:lnTo>
                    <a:lnTo>
                      <a:pt x="52" y="196"/>
                    </a:lnTo>
                    <a:lnTo>
                      <a:pt x="55" y="196"/>
                    </a:lnTo>
                    <a:lnTo>
                      <a:pt x="58" y="196"/>
                    </a:lnTo>
                    <a:lnTo>
                      <a:pt x="60" y="196"/>
                    </a:lnTo>
                    <a:lnTo>
                      <a:pt x="61" y="196"/>
                    </a:lnTo>
                    <a:lnTo>
                      <a:pt x="63" y="197"/>
                    </a:lnTo>
                    <a:lnTo>
                      <a:pt x="64" y="200"/>
                    </a:lnTo>
                    <a:lnTo>
                      <a:pt x="65" y="201"/>
                    </a:lnTo>
                    <a:lnTo>
                      <a:pt x="65" y="203"/>
                    </a:lnTo>
                    <a:lnTo>
                      <a:pt x="65" y="204"/>
                    </a:lnTo>
                    <a:lnTo>
                      <a:pt x="66" y="204"/>
                    </a:lnTo>
                    <a:lnTo>
                      <a:pt x="69" y="205"/>
                    </a:lnTo>
                    <a:lnTo>
                      <a:pt x="70" y="205"/>
                    </a:lnTo>
                    <a:lnTo>
                      <a:pt x="73" y="204"/>
                    </a:lnTo>
                    <a:lnTo>
                      <a:pt x="74" y="204"/>
                    </a:lnTo>
                    <a:lnTo>
                      <a:pt x="75" y="203"/>
                    </a:lnTo>
                    <a:lnTo>
                      <a:pt x="77" y="204"/>
                    </a:lnTo>
                    <a:lnTo>
                      <a:pt x="77" y="205"/>
                    </a:lnTo>
                    <a:lnTo>
                      <a:pt x="75" y="206"/>
                    </a:lnTo>
                    <a:lnTo>
                      <a:pt x="75" y="209"/>
                    </a:lnTo>
                    <a:lnTo>
                      <a:pt x="78" y="210"/>
                    </a:lnTo>
                    <a:lnTo>
                      <a:pt x="79" y="210"/>
                    </a:lnTo>
                    <a:lnTo>
                      <a:pt x="80" y="210"/>
                    </a:lnTo>
                    <a:lnTo>
                      <a:pt x="82" y="210"/>
                    </a:lnTo>
                    <a:lnTo>
                      <a:pt x="84" y="210"/>
                    </a:lnTo>
                    <a:lnTo>
                      <a:pt x="85" y="209"/>
                    </a:lnTo>
                    <a:lnTo>
                      <a:pt x="85" y="208"/>
                    </a:lnTo>
                    <a:lnTo>
                      <a:pt x="87" y="208"/>
                    </a:lnTo>
                    <a:lnTo>
                      <a:pt x="87" y="209"/>
                    </a:lnTo>
                    <a:lnTo>
                      <a:pt x="88" y="209"/>
                    </a:lnTo>
                    <a:lnTo>
                      <a:pt x="89" y="209"/>
                    </a:lnTo>
                    <a:lnTo>
                      <a:pt x="93" y="208"/>
                    </a:lnTo>
                    <a:lnTo>
                      <a:pt x="93" y="205"/>
                    </a:lnTo>
                    <a:lnTo>
                      <a:pt x="93" y="203"/>
                    </a:lnTo>
                    <a:lnTo>
                      <a:pt x="94" y="197"/>
                    </a:lnTo>
                    <a:lnTo>
                      <a:pt x="94" y="196"/>
                    </a:lnTo>
                    <a:lnTo>
                      <a:pt x="97" y="196"/>
                    </a:lnTo>
                    <a:lnTo>
                      <a:pt x="101" y="196"/>
                    </a:lnTo>
                    <a:lnTo>
                      <a:pt x="102" y="196"/>
                    </a:lnTo>
                    <a:lnTo>
                      <a:pt x="103" y="196"/>
                    </a:lnTo>
                    <a:lnTo>
                      <a:pt x="104" y="196"/>
                    </a:lnTo>
                    <a:lnTo>
                      <a:pt x="106" y="195"/>
                    </a:lnTo>
                    <a:lnTo>
                      <a:pt x="108" y="195"/>
                    </a:lnTo>
                    <a:lnTo>
                      <a:pt x="107" y="192"/>
                    </a:lnTo>
                    <a:lnTo>
                      <a:pt x="108" y="191"/>
                    </a:lnTo>
                    <a:lnTo>
                      <a:pt x="109" y="191"/>
                    </a:lnTo>
                    <a:lnTo>
                      <a:pt x="113" y="194"/>
                    </a:lnTo>
                    <a:lnTo>
                      <a:pt x="113" y="196"/>
                    </a:lnTo>
                    <a:lnTo>
                      <a:pt x="116" y="196"/>
                    </a:lnTo>
                    <a:lnTo>
                      <a:pt x="116" y="197"/>
                    </a:lnTo>
                    <a:lnTo>
                      <a:pt x="118" y="200"/>
                    </a:lnTo>
                    <a:lnTo>
                      <a:pt x="121" y="200"/>
                    </a:lnTo>
                    <a:lnTo>
                      <a:pt x="121" y="201"/>
                    </a:lnTo>
                    <a:lnTo>
                      <a:pt x="120" y="203"/>
                    </a:lnTo>
                    <a:lnTo>
                      <a:pt x="120" y="204"/>
                    </a:lnTo>
                    <a:lnTo>
                      <a:pt x="120" y="206"/>
                    </a:lnTo>
                    <a:lnTo>
                      <a:pt x="121" y="208"/>
                    </a:lnTo>
                    <a:lnTo>
                      <a:pt x="122" y="208"/>
                    </a:lnTo>
                    <a:lnTo>
                      <a:pt x="125" y="209"/>
                    </a:lnTo>
                    <a:lnTo>
                      <a:pt x="126" y="209"/>
                    </a:lnTo>
                    <a:lnTo>
                      <a:pt x="126" y="211"/>
                    </a:lnTo>
                    <a:lnTo>
                      <a:pt x="128" y="214"/>
                    </a:lnTo>
                    <a:lnTo>
                      <a:pt x="130" y="214"/>
                    </a:lnTo>
                    <a:lnTo>
                      <a:pt x="131" y="211"/>
                    </a:lnTo>
                    <a:lnTo>
                      <a:pt x="135" y="214"/>
                    </a:lnTo>
                    <a:lnTo>
                      <a:pt x="136" y="211"/>
                    </a:lnTo>
                    <a:lnTo>
                      <a:pt x="137" y="211"/>
                    </a:lnTo>
                    <a:lnTo>
                      <a:pt x="140" y="210"/>
                    </a:lnTo>
                    <a:lnTo>
                      <a:pt x="145" y="211"/>
                    </a:lnTo>
                    <a:lnTo>
                      <a:pt x="150" y="214"/>
                    </a:lnTo>
                    <a:lnTo>
                      <a:pt x="150" y="216"/>
                    </a:lnTo>
                    <a:lnTo>
                      <a:pt x="151" y="218"/>
                    </a:lnTo>
                    <a:lnTo>
                      <a:pt x="154" y="220"/>
                    </a:lnTo>
                    <a:lnTo>
                      <a:pt x="156" y="22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3" name="Freeform 273">
                <a:extLst>
                  <a:ext uri="{FF2B5EF4-FFF2-40B4-BE49-F238E27FC236}">
                    <a16:creationId xmlns:a16="http://schemas.microsoft.com/office/drawing/2014/main" id="{116AAC11-695C-4DFC-91F5-FB7A73835B41}"/>
                  </a:ext>
                </a:extLst>
              </p:cNvPr>
              <p:cNvSpPr>
                <a:spLocks/>
              </p:cNvSpPr>
              <p:nvPr/>
            </p:nvSpPr>
            <p:spPr bwMode="auto">
              <a:xfrm>
                <a:off x="5611813" y="4367213"/>
                <a:ext cx="155575" cy="288925"/>
              </a:xfrm>
              <a:custGeom>
                <a:avLst/>
                <a:gdLst>
                  <a:gd name="T0" fmla="*/ 78 w 98"/>
                  <a:gd name="T1" fmla="*/ 6 h 182"/>
                  <a:gd name="T2" fmla="*/ 75 w 98"/>
                  <a:gd name="T3" fmla="*/ 7 h 182"/>
                  <a:gd name="T4" fmla="*/ 69 w 98"/>
                  <a:gd name="T5" fmla="*/ 7 h 182"/>
                  <a:gd name="T6" fmla="*/ 68 w 98"/>
                  <a:gd name="T7" fmla="*/ 1 h 182"/>
                  <a:gd name="T8" fmla="*/ 61 w 98"/>
                  <a:gd name="T9" fmla="*/ 2 h 182"/>
                  <a:gd name="T10" fmla="*/ 56 w 98"/>
                  <a:gd name="T11" fmla="*/ 0 h 182"/>
                  <a:gd name="T12" fmla="*/ 47 w 98"/>
                  <a:gd name="T13" fmla="*/ 3 h 182"/>
                  <a:gd name="T14" fmla="*/ 43 w 98"/>
                  <a:gd name="T15" fmla="*/ 12 h 182"/>
                  <a:gd name="T16" fmla="*/ 40 w 98"/>
                  <a:gd name="T17" fmla="*/ 17 h 182"/>
                  <a:gd name="T18" fmla="*/ 40 w 98"/>
                  <a:gd name="T19" fmla="*/ 34 h 182"/>
                  <a:gd name="T20" fmla="*/ 28 w 98"/>
                  <a:gd name="T21" fmla="*/ 53 h 182"/>
                  <a:gd name="T22" fmla="*/ 26 w 98"/>
                  <a:gd name="T23" fmla="*/ 62 h 182"/>
                  <a:gd name="T24" fmla="*/ 31 w 98"/>
                  <a:gd name="T25" fmla="*/ 76 h 182"/>
                  <a:gd name="T26" fmla="*/ 27 w 98"/>
                  <a:gd name="T27" fmla="*/ 86 h 182"/>
                  <a:gd name="T28" fmla="*/ 17 w 98"/>
                  <a:gd name="T29" fmla="*/ 96 h 182"/>
                  <a:gd name="T30" fmla="*/ 10 w 98"/>
                  <a:gd name="T31" fmla="*/ 107 h 182"/>
                  <a:gd name="T32" fmla="*/ 4 w 98"/>
                  <a:gd name="T33" fmla="*/ 116 h 182"/>
                  <a:gd name="T34" fmla="*/ 3 w 98"/>
                  <a:gd name="T35" fmla="*/ 125 h 182"/>
                  <a:gd name="T36" fmla="*/ 0 w 98"/>
                  <a:gd name="T37" fmla="*/ 147 h 182"/>
                  <a:gd name="T38" fmla="*/ 0 w 98"/>
                  <a:gd name="T39" fmla="*/ 166 h 182"/>
                  <a:gd name="T40" fmla="*/ 3 w 98"/>
                  <a:gd name="T41" fmla="*/ 177 h 182"/>
                  <a:gd name="T42" fmla="*/ 19 w 98"/>
                  <a:gd name="T43" fmla="*/ 182 h 182"/>
                  <a:gd name="T44" fmla="*/ 27 w 98"/>
                  <a:gd name="T45" fmla="*/ 177 h 182"/>
                  <a:gd name="T46" fmla="*/ 24 w 98"/>
                  <a:gd name="T47" fmla="*/ 174 h 182"/>
                  <a:gd name="T48" fmla="*/ 22 w 98"/>
                  <a:gd name="T49" fmla="*/ 174 h 182"/>
                  <a:gd name="T50" fmla="*/ 22 w 98"/>
                  <a:gd name="T51" fmla="*/ 162 h 182"/>
                  <a:gd name="T52" fmla="*/ 22 w 98"/>
                  <a:gd name="T53" fmla="*/ 145 h 182"/>
                  <a:gd name="T54" fmla="*/ 19 w 98"/>
                  <a:gd name="T55" fmla="*/ 134 h 182"/>
                  <a:gd name="T56" fmla="*/ 17 w 98"/>
                  <a:gd name="T57" fmla="*/ 128 h 182"/>
                  <a:gd name="T58" fmla="*/ 21 w 98"/>
                  <a:gd name="T59" fmla="*/ 120 h 182"/>
                  <a:gd name="T60" fmla="*/ 27 w 98"/>
                  <a:gd name="T61" fmla="*/ 120 h 182"/>
                  <a:gd name="T62" fmla="*/ 35 w 98"/>
                  <a:gd name="T63" fmla="*/ 121 h 182"/>
                  <a:gd name="T64" fmla="*/ 41 w 98"/>
                  <a:gd name="T65" fmla="*/ 117 h 182"/>
                  <a:gd name="T66" fmla="*/ 49 w 98"/>
                  <a:gd name="T67" fmla="*/ 111 h 182"/>
                  <a:gd name="T68" fmla="*/ 49 w 98"/>
                  <a:gd name="T69" fmla="*/ 102 h 182"/>
                  <a:gd name="T70" fmla="*/ 43 w 98"/>
                  <a:gd name="T71" fmla="*/ 95 h 182"/>
                  <a:gd name="T72" fmla="*/ 42 w 98"/>
                  <a:gd name="T73" fmla="*/ 88 h 182"/>
                  <a:gd name="T74" fmla="*/ 42 w 98"/>
                  <a:gd name="T75" fmla="*/ 81 h 182"/>
                  <a:gd name="T76" fmla="*/ 49 w 98"/>
                  <a:gd name="T77" fmla="*/ 76 h 182"/>
                  <a:gd name="T78" fmla="*/ 54 w 98"/>
                  <a:gd name="T79" fmla="*/ 68 h 182"/>
                  <a:gd name="T80" fmla="*/ 61 w 98"/>
                  <a:gd name="T81" fmla="*/ 67 h 182"/>
                  <a:gd name="T82" fmla="*/ 66 w 98"/>
                  <a:gd name="T83" fmla="*/ 63 h 182"/>
                  <a:gd name="T84" fmla="*/ 69 w 98"/>
                  <a:gd name="T85" fmla="*/ 57 h 182"/>
                  <a:gd name="T86" fmla="*/ 73 w 98"/>
                  <a:gd name="T87" fmla="*/ 46 h 182"/>
                  <a:gd name="T88" fmla="*/ 79 w 98"/>
                  <a:gd name="T89" fmla="*/ 39 h 182"/>
                  <a:gd name="T90" fmla="*/ 80 w 98"/>
                  <a:gd name="T91" fmla="*/ 33 h 182"/>
                  <a:gd name="T92" fmla="*/ 85 w 98"/>
                  <a:gd name="T93" fmla="*/ 29 h 182"/>
                  <a:gd name="T94" fmla="*/ 94 w 98"/>
                  <a:gd name="T95" fmla="*/ 21 h 182"/>
                  <a:gd name="T96" fmla="*/ 97 w 98"/>
                  <a:gd name="T97" fmla="*/ 17 h 182"/>
                  <a:gd name="T98" fmla="*/ 90 w 98"/>
                  <a:gd name="T99" fmla="*/ 12 h 182"/>
                  <a:gd name="T100" fmla="*/ 85 w 98"/>
                  <a:gd name="T101" fmla="*/ 15 h 182"/>
                  <a:gd name="T102" fmla="*/ 84 w 98"/>
                  <a:gd name="T103" fmla="*/ 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82">
                    <a:moveTo>
                      <a:pt x="84" y="5"/>
                    </a:moveTo>
                    <a:lnTo>
                      <a:pt x="80" y="6"/>
                    </a:lnTo>
                    <a:lnTo>
                      <a:pt x="79" y="6"/>
                    </a:lnTo>
                    <a:lnTo>
                      <a:pt x="78" y="6"/>
                    </a:lnTo>
                    <a:lnTo>
                      <a:pt x="78" y="5"/>
                    </a:lnTo>
                    <a:lnTo>
                      <a:pt x="76" y="5"/>
                    </a:lnTo>
                    <a:lnTo>
                      <a:pt x="76" y="6"/>
                    </a:lnTo>
                    <a:lnTo>
                      <a:pt x="75" y="7"/>
                    </a:lnTo>
                    <a:lnTo>
                      <a:pt x="73" y="7"/>
                    </a:lnTo>
                    <a:lnTo>
                      <a:pt x="71" y="7"/>
                    </a:lnTo>
                    <a:lnTo>
                      <a:pt x="70" y="7"/>
                    </a:lnTo>
                    <a:lnTo>
                      <a:pt x="69" y="7"/>
                    </a:lnTo>
                    <a:lnTo>
                      <a:pt x="66" y="6"/>
                    </a:lnTo>
                    <a:lnTo>
                      <a:pt x="66" y="3"/>
                    </a:lnTo>
                    <a:lnTo>
                      <a:pt x="68" y="2"/>
                    </a:lnTo>
                    <a:lnTo>
                      <a:pt x="68" y="1"/>
                    </a:lnTo>
                    <a:lnTo>
                      <a:pt x="66" y="0"/>
                    </a:lnTo>
                    <a:lnTo>
                      <a:pt x="65" y="1"/>
                    </a:lnTo>
                    <a:lnTo>
                      <a:pt x="64" y="1"/>
                    </a:lnTo>
                    <a:lnTo>
                      <a:pt x="61" y="2"/>
                    </a:lnTo>
                    <a:lnTo>
                      <a:pt x="60" y="2"/>
                    </a:lnTo>
                    <a:lnTo>
                      <a:pt x="57" y="1"/>
                    </a:lnTo>
                    <a:lnTo>
                      <a:pt x="56" y="1"/>
                    </a:lnTo>
                    <a:lnTo>
                      <a:pt x="56" y="0"/>
                    </a:lnTo>
                    <a:lnTo>
                      <a:pt x="55" y="1"/>
                    </a:lnTo>
                    <a:lnTo>
                      <a:pt x="52" y="1"/>
                    </a:lnTo>
                    <a:lnTo>
                      <a:pt x="50" y="2"/>
                    </a:lnTo>
                    <a:lnTo>
                      <a:pt x="47" y="3"/>
                    </a:lnTo>
                    <a:lnTo>
                      <a:pt x="46" y="5"/>
                    </a:lnTo>
                    <a:lnTo>
                      <a:pt x="46" y="7"/>
                    </a:lnTo>
                    <a:lnTo>
                      <a:pt x="43" y="8"/>
                    </a:lnTo>
                    <a:lnTo>
                      <a:pt x="43" y="12"/>
                    </a:lnTo>
                    <a:lnTo>
                      <a:pt x="42" y="13"/>
                    </a:lnTo>
                    <a:lnTo>
                      <a:pt x="42" y="15"/>
                    </a:lnTo>
                    <a:lnTo>
                      <a:pt x="41" y="15"/>
                    </a:lnTo>
                    <a:lnTo>
                      <a:pt x="40" y="17"/>
                    </a:lnTo>
                    <a:lnTo>
                      <a:pt x="40" y="21"/>
                    </a:lnTo>
                    <a:lnTo>
                      <a:pt x="40" y="26"/>
                    </a:lnTo>
                    <a:lnTo>
                      <a:pt x="40" y="30"/>
                    </a:lnTo>
                    <a:lnTo>
                      <a:pt x="40" y="34"/>
                    </a:lnTo>
                    <a:lnTo>
                      <a:pt x="38" y="36"/>
                    </a:lnTo>
                    <a:lnTo>
                      <a:pt x="38" y="41"/>
                    </a:lnTo>
                    <a:lnTo>
                      <a:pt x="35" y="46"/>
                    </a:lnTo>
                    <a:lnTo>
                      <a:pt x="28" y="53"/>
                    </a:lnTo>
                    <a:lnTo>
                      <a:pt x="27" y="57"/>
                    </a:lnTo>
                    <a:lnTo>
                      <a:pt x="24" y="58"/>
                    </a:lnTo>
                    <a:lnTo>
                      <a:pt x="26" y="60"/>
                    </a:lnTo>
                    <a:lnTo>
                      <a:pt x="26" y="62"/>
                    </a:lnTo>
                    <a:lnTo>
                      <a:pt x="26" y="63"/>
                    </a:lnTo>
                    <a:lnTo>
                      <a:pt x="27" y="68"/>
                    </a:lnTo>
                    <a:lnTo>
                      <a:pt x="28" y="73"/>
                    </a:lnTo>
                    <a:lnTo>
                      <a:pt x="31" y="76"/>
                    </a:lnTo>
                    <a:lnTo>
                      <a:pt x="31" y="77"/>
                    </a:lnTo>
                    <a:lnTo>
                      <a:pt x="28" y="81"/>
                    </a:lnTo>
                    <a:lnTo>
                      <a:pt x="27" y="83"/>
                    </a:lnTo>
                    <a:lnTo>
                      <a:pt x="27" y="86"/>
                    </a:lnTo>
                    <a:lnTo>
                      <a:pt x="23" y="88"/>
                    </a:lnTo>
                    <a:lnTo>
                      <a:pt x="19" y="92"/>
                    </a:lnTo>
                    <a:lnTo>
                      <a:pt x="17" y="95"/>
                    </a:lnTo>
                    <a:lnTo>
                      <a:pt x="17" y="96"/>
                    </a:lnTo>
                    <a:lnTo>
                      <a:pt x="19" y="98"/>
                    </a:lnTo>
                    <a:lnTo>
                      <a:pt x="17" y="101"/>
                    </a:lnTo>
                    <a:lnTo>
                      <a:pt x="13" y="105"/>
                    </a:lnTo>
                    <a:lnTo>
                      <a:pt x="10" y="107"/>
                    </a:lnTo>
                    <a:lnTo>
                      <a:pt x="7" y="109"/>
                    </a:lnTo>
                    <a:lnTo>
                      <a:pt x="5" y="110"/>
                    </a:lnTo>
                    <a:lnTo>
                      <a:pt x="4" y="111"/>
                    </a:lnTo>
                    <a:lnTo>
                      <a:pt x="4" y="116"/>
                    </a:lnTo>
                    <a:lnTo>
                      <a:pt x="4" y="119"/>
                    </a:lnTo>
                    <a:lnTo>
                      <a:pt x="4" y="120"/>
                    </a:lnTo>
                    <a:lnTo>
                      <a:pt x="4" y="122"/>
                    </a:lnTo>
                    <a:lnTo>
                      <a:pt x="3" y="125"/>
                    </a:lnTo>
                    <a:lnTo>
                      <a:pt x="3" y="128"/>
                    </a:lnTo>
                    <a:lnTo>
                      <a:pt x="0" y="133"/>
                    </a:lnTo>
                    <a:lnTo>
                      <a:pt x="0" y="140"/>
                    </a:lnTo>
                    <a:lnTo>
                      <a:pt x="0" y="147"/>
                    </a:lnTo>
                    <a:lnTo>
                      <a:pt x="0" y="150"/>
                    </a:lnTo>
                    <a:lnTo>
                      <a:pt x="0" y="154"/>
                    </a:lnTo>
                    <a:lnTo>
                      <a:pt x="0" y="158"/>
                    </a:lnTo>
                    <a:lnTo>
                      <a:pt x="0" y="166"/>
                    </a:lnTo>
                    <a:lnTo>
                      <a:pt x="0" y="169"/>
                    </a:lnTo>
                    <a:lnTo>
                      <a:pt x="0" y="171"/>
                    </a:lnTo>
                    <a:lnTo>
                      <a:pt x="2" y="174"/>
                    </a:lnTo>
                    <a:lnTo>
                      <a:pt x="3" y="177"/>
                    </a:lnTo>
                    <a:lnTo>
                      <a:pt x="5" y="178"/>
                    </a:lnTo>
                    <a:lnTo>
                      <a:pt x="10" y="179"/>
                    </a:lnTo>
                    <a:lnTo>
                      <a:pt x="17" y="181"/>
                    </a:lnTo>
                    <a:lnTo>
                      <a:pt x="19" y="182"/>
                    </a:lnTo>
                    <a:lnTo>
                      <a:pt x="22" y="182"/>
                    </a:lnTo>
                    <a:lnTo>
                      <a:pt x="26" y="181"/>
                    </a:lnTo>
                    <a:lnTo>
                      <a:pt x="26" y="178"/>
                    </a:lnTo>
                    <a:lnTo>
                      <a:pt x="27" y="177"/>
                    </a:lnTo>
                    <a:lnTo>
                      <a:pt x="27" y="174"/>
                    </a:lnTo>
                    <a:lnTo>
                      <a:pt x="27" y="172"/>
                    </a:lnTo>
                    <a:lnTo>
                      <a:pt x="26" y="172"/>
                    </a:lnTo>
                    <a:lnTo>
                      <a:pt x="24" y="174"/>
                    </a:lnTo>
                    <a:lnTo>
                      <a:pt x="23" y="176"/>
                    </a:lnTo>
                    <a:lnTo>
                      <a:pt x="22" y="177"/>
                    </a:lnTo>
                    <a:lnTo>
                      <a:pt x="21" y="176"/>
                    </a:lnTo>
                    <a:lnTo>
                      <a:pt x="22" y="174"/>
                    </a:lnTo>
                    <a:lnTo>
                      <a:pt x="22" y="172"/>
                    </a:lnTo>
                    <a:lnTo>
                      <a:pt x="23" y="169"/>
                    </a:lnTo>
                    <a:lnTo>
                      <a:pt x="22" y="166"/>
                    </a:lnTo>
                    <a:lnTo>
                      <a:pt x="22" y="162"/>
                    </a:lnTo>
                    <a:lnTo>
                      <a:pt x="22" y="154"/>
                    </a:lnTo>
                    <a:lnTo>
                      <a:pt x="22" y="149"/>
                    </a:lnTo>
                    <a:lnTo>
                      <a:pt x="22" y="147"/>
                    </a:lnTo>
                    <a:lnTo>
                      <a:pt x="22" y="145"/>
                    </a:lnTo>
                    <a:lnTo>
                      <a:pt x="19" y="140"/>
                    </a:lnTo>
                    <a:lnTo>
                      <a:pt x="19" y="139"/>
                    </a:lnTo>
                    <a:lnTo>
                      <a:pt x="19" y="136"/>
                    </a:lnTo>
                    <a:lnTo>
                      <a:pt x="19" y="134"/>
                    </a:lnTo>
                    <a:lnTo>
                      <a:pt x="19" y="133"/>
                    </a:lnTo>
                    <a:lnTo>
                      <a:pt x="19" y="130"/>
                    </a:lnTo>
                    <a:lnTo>
                      <a:pt x="17" y="130"/>
                    </a:lnTo>
                    <a:lnTo>
                      <a:pt x="17" y="128"/>
                    </a:lnTo>
                    <a:lnTo>
                      <a:pt x="18" y="125"/>
                    </a:lnTo>
                    <a:lnTo>
                      <a:pt x="19" y="122"/>
                    </a:lnTo>
                    <a:lnTo>
                      <a:pt x="19" y="121"/>
                    </a:lnTo>
                    <a:lnTo>
                      <a:pt x="21" y="120"/>
                    </a:lnTo>
                    <a:lnTo>
                      <a:pt x="22" y="117"/>
                    </a:lnTo>
                    <a:lnTo>
                      <a:pt x="23" y="117"/>
                    </a:lnTo>
                    <a:lnTo>
                      <a:pt x="24" y="119"/>
                    </a:lnTo>
                    <a:lnTo>
                      <a:pt x="27" y="120"/>
                    </a:lnTo>
                    <a:lnTo>
                      <a:pt x="28" y="121"/>
                    </a:lnTo>
                    <a:lnTo>
                      <a:pt x="32" y="122"/>
                    </a:lnTo>
                    <a:lnTo>
                      <a:pt x="33" y="121"/>
                    </a:lnTo>
                    <a:lnTo>
                      <a:pt x="35" y="121"/>
                    </a:lnTo>
                    <a:lnTo>
                      <a:pt x="37" y="121"/>
                    </a:lnTo>
                    <a:lnTo>
                      <a:pt x="38" y="120"/>
                    </a:lnTo>
                    <a:lnTo>
                      <a:pt x="40" y="117"/>
                    </a:lnTo>
                    <a:lnTo>
                      <a:pt x="41" y="117"/>
                    </a:lnTo>
                    <a:lnTo>
                      <a:pt x="42" y="116"/>
                    </a:lnTo>
                    <a:lnTo>
                      <a:pt x="43" y="114"/>
                    </a:lnTo>
                    <a:lnTo>
                      <a:pt x="46" y="114"/>
                    </a:lnTo>
                    <a:lnTo>
                      <a:pt x="49" y="111"/>
                    </a:lnTo>
                    <a:lnTo>
                      <a:pt x="50" y="109"/>
                    </a:lnTo>
                    <a:lnTo>
                      <a:pt x="50" y="107"/>
                    </a:lnTo>
                    <a:lnTo>
                      <a:pt x="49" y="103"/>
                    </a:lnTo>
                    <a:lnTo>
                      <a:pt x="49" y="102"/>
                    </a:lnTo>
                    <a:lnTo>
                      <a:pt x="49" y="98"/>
                    </a:lnTo>
                    <a:lnTo>
                      <a:pt x="46" y="97"/>
                    </a:lnTo>
                    <a:lnTo>
                      <a:pt x="43" y="97"/>
                    </a:lnTo>
                    <a:lnTo>
                      <a:pt x="43" y="95"/>
                    </a:lnTo>
                    <a:lnTo>
                      <a:pt x="43" y="92"/>
                    </a:lnTo>
                    <a:lnTo>
                      <a:pt x="43" y="91"/>
                    </a:lnTo>
                    <a:lnTo>
                      <a:pt x="43" y="88"/>
                    </a:lnTo>
                    <a:lnTo>
                      <a:pt x="42" y="88"/>
                    </a:lnTo>
                    <a:lnTo>
                      <a:pt x="41" y="88"/>
                    </a:lnTo>
                    <a:lnTo>
                      <a:pt x="41" y="87"/>
                    </a:lnTo>
                    <a:lnTo>
                      <a:pt x="40" y="86"/>
                    </a:lnTo>
                    <a:lnTo>
                      <a:pt x="42" y="81"/>
                    </a:lnTo>
                    <a:lnTo>
                      <a:pt x="42" y="79"/>
                    </a:lnTo>
                    <a:lnTo>
                      <a:pt x="43" y="77"/>
                    </a:lnTo>
                    <a:lnTo>
                      <a:pt x="47" y="76"/>
                    </a:lnTo>
                    <a:lnTo>
                      <a:pt x="49" y="76"/>
                    </a:lnTo>
                    <a:lnTo>
                      <a:pt x="49" y="72"/>
                    </a:lnTo>
                    <a:lnTo>
                      <a:pt x="50" y="71"/>
                    </a:lnTo>
                    <a:lnTo>
                      <a:pt x="52" y="71"/>
                    </a:lnTo>
                    <a:lnTo>
                      <a:pt x="54" y="68"/>
                    </a:lnTo>
                    <a:lnTo>
                      <a:pt x="56" y="71"/>
                    </a:lnTo>
                    <a:lnTo>
                      <a:pt x="57" y="68"/>
                    </a:lnTo>
                    <a:lnTo>
                      <a:pt x="60" y="67"/>
                    </a:lnTo>
                    <a:lnTo>
                      <a:pt x="61" y="67"/>
                    </a:lnTo>
                    <a:lnTo>
                      <a:pt x="62" y="65"/>
                    </a:lnTo>
                    <a:lnTo>
                      <a:pt x="64" y="64"/>
                    </a:lnTo>
                    <a:lnTo>
                      <a:pt x="65" y="64"/>
                    </a:lnTo>
                    <a:lnTo>
                      <a:pt x="66" y="63"/>
                    </a:lnTo>
                    <a:lnTo>
                      <a:pt x="68" y="62"/>
                    </a:lnTo>
                    <a:lnTo>
                      <a:pt x="69" y="60"/>
                    </a:lnTo>
                    <a:lnTo>
                      <a:pt x="69" y="58"/>
                    </a:lnTo>
                    <a:lnTo>
                      <a:pt x="69" y="57"/>
                    </a:lnTo>
                    <a:lnTo>
                      <a:pt x="71" y="53"/>
                    </a:lnTo>
                    <a:lnTo>
                      <a:pt x="71" y="52"/>
                    </a:lnTo>
                    <a:lnTo>
                      <a:pt x="73" y="50"/>
                    </a:lnTo>
                    <a:lnTo>
                      <a:pt x="73" y="46"/>
                    </a:lnTo>
                    <a:lnTo>
                      <a:pt x="75" y="45"/>
                    </a:lnTo>
                    <a:lnTo>
                      <a:pt x="76" y="44"/>
                    </a:lnTo>
                    <a:lnTo>
                      <a:pt x="78" y="41"/>
                    </a:lnTo>
                    <a:lnTo>
                      <a:pt x="79" y="39"/>
                    </a:lnTo>
                    <a:lnTo>
                      <a:pt x="78" y="38"/>
                    </a:lnTo>
                    <a:lnTo>
                      <a:pt x="78" y="35"/>
                    </a:lnTo>
                    <a:lnTo>
                      <a:pt x="79" y="34"/>
                    </a:lnTo>
                    <a:lnTo>
                      <a:pt x="80" y="33"/>
                    </a:lnTo>
                    <a:lnTo>
                      <a:pt x="81" y="31"/>
                    </a:lnTo>
                    <a:lnTo>
                      <a:pt x="83" y="30"/>
                    </a:lnTo>
                    <a:lnTo>
                      <a:pt x="83" y="29"/>
                    </a:lnTo>
                    <a:lnTo>
                      <a:pt x="85" y="29"/>
                    </a:lnTo>
                    <a:lnTo>
                      <a:pt x="88" y="27"/>
                    </a:lnTo>
                    <a:lnTo>
                      <a:pt x="90" y="26"/>
                    </a:lnTo>
                    <a:lnTo>
                      <a:pt x="93" y="22"/>
                    </a:lnTo>
                    <a:lnTo>
                      <a:pt x="94" y="21"/>
                    </a:lnTo>
                    <a:lnTo>
                      <a:pt x="95" y="20"/>
                    </a:lnTo>
                    <a:lnTo>
                      <a:pt x="97" y="20"/>
                    </a:lnTo>
                    <a:lnTo>
                      <a:pt x="98" y="19"/>
                    </a:lnTo>
                    <a:lnTo>
                      <a:pt x="97" y="17"/>
                    </a:lnTo>
                    <a:lnTo>
                      <a:pt x="94" y="16"/>
                    </a:lnTo>
                    <a:lnTo>
                      <a:pt x="93" y="15"/>
                    </a:lnTo>
                    <a:lnTo>
                      <a:pt x="93" y="13"/>
                    </a:lnTo>
                    <a:lnTo>
                      <a:pt x="90" y="12"/>
                    </a:lnTo>
                    <a:lnTo>
                      <a:pt x="90" y="13"/>
                    </a:lnTo>
                    <a:lnTo>
                      <a:pt x="88" y="15"/>
                    </a:lnTo>
                    <a:lnTo>
                      <a:pt x="87" y="16"/>
                    </a:lnTo>
                    <a:lnTo>
                      <a:pt x="85" y="15"/>
                    </a:lnTo>
                    <a:lnTo>
                      <a:pt x="84" y="15"/>
                    </a:lnTo>
                    <a:lnTo>
                      <a:pt x="84" y="13"/>
                    </a:lnTo>
                    <a:lnTo>
                      <a:pt x="83" y="12"/>
                    </a:lnTo>
                    <a:lnTo>
                      <a:pt x="84" y="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4" name="Freeform 274">
                <a:extLst>
                  <a:ext uri="{FF2B5EF4-FFF2-40B4-BE49-F238E27FC236}">
                    <a16:creationId xmlns:a16="http://schemas.microsoft.com/office/drawing/2014/main" id="{3789E7B0-0EB8-4D29-B8D5-C61A56C00EDE}"/>
                  </a:ext>
                </a:extLst>
              </p:cNvPr>
              <p:cNvSpPr>
                <a:spLocks/>
              </p:cNvSpPr>
              <p:nvPr/>
            </p:nvSpPr>
            <p:spPr bwMode="auto">
              <a:xfrm>
                <a:off x="5600700" y="4348163"/>
                <a:ext cx="300037" cy="468313"/>
              </a:xfrm>
              <a:custGeom>
                <a:avLst/>
                <a:gdLst>
                  <a:gd name="T0" fmla="*/ 97 w 189"/>
                  <a:gd name="T1" fmla="*/ 219 h 295"/>
                  <a:gd name="T2" fmla="*/ 91 w 189"/>
                  <a:gd name="T3" fmla="*/ 237 h 295"/>
                  <a:gd name="T4" fmla="*/ 68 w 189"/>
                  <a:gd name="T5" fmla="*/ 262 h 295"/>
                  <a:gd name="T6" fmla="*/ 47 w 189"/>
                  <a:gd name="T7" fmla="*/ 288 h 295"/>
                  <a:gd name="T8" fmla="*/ 35 w 189"/>
                  <a:gd name="T9" fmla="*/ 293 h 295"/>
                  <a:gd name="T10" fmla="*/ 26 w 189"/>
                  <a:gd name="T11" fmla="*/ 288 h 295"/>
                  <a:gd name="T12" fmla="*/ 14 w 189"/>
                  <a:gd name="T13" fmla="*/ 280 h 295"/>
                  <a:gd name="T14" fmla="*/ 7 w 189"/>
                  <a:gd name="T15" fmla="*/ 281 h 295"/>
                  <a:gd name="T16" fmla="*/ 2 w 189"/>
                  <a:gd name="T17" fmla="*/ 270 h 295"/>
                  <a:gd name="T18" fmla="*/ 12 w 189"/>
                  <a:gd name="T19" fmla="*/ 259 h 295"/>
                  <a:gd name="T20" fmla="*/ 11 w 189"/>
                  <a:gd name="T21" fmla="*/ 248 h 295"/>
                  <a:gd name="T22" fmla="*/ 9 w 189"/>
                  <a:gd name="T23" fmla="*/ 238 h 295"/>
                  <a:gd name="T24" fmla="*/ 16 w 189"/>
                  <a:gd name="T25" fmla="*/ 228 h 295"/>
                  <a:gd name="T26" fmla="*/ 28 w 189"/>
                  <a:gd name="T27" fmla="*/ 227 h 295"/>
                  <a:gd name="T28" fmla="*/ 29 w 189"/>
                  <a:gd name="T29" fmla="*/ 214 h 295"/>
                  <a:gd name="T30" fmla="*/ 33 w 189"/>
                  <a:gd name="T31" fmla="*/ 223 h 295"/>
                  <a:gd name="T32" fmla="*/ 38 w 189"/>
                  <a:gd name="T33" fmla="*/ 229 h 295"/>
                  <a:gd name="T34" fmla="*/ 48 w 189"/>
                  <a:gd name="T35" fmla="*/ 228 h 295"/>
                  <a:gd name="T36" fmla="*/ 56 w 189"/>
                  <a:gd name="T37" fmla="*/ 219 h 295"/>
                  <a:gd name="T38" fmla="*/ 64 w 189"/>
                  <a:gd name="T39" fmla="*/ 213 h 295"/>
                  <a:gd name="T40" fmla="*/ 67 w 189"/>
                  <a:gd name="T41" fmla="*/ 195 h 295"/>
                  <a:gd name="T42" fmla="*/ 59 w 189"/>
                  <a:gd name="T43" fmla="*/ 197 h 295"/>
                  <a:gd name="T44" fmla="*/ 49 w 189"/>
                  <a:gd name="T45" fmla="*/ 195 h 295"/>
                  <a:gd name="T46" fmla="*/ 39 w 189"/>
                  <a:gd name="T47" fmla="*/ 199 h 295"/>
                  <a:gd name="T48" fmla="*/ 34 w 189"/>
                  <a:gd name="T49" fmla="*/ 194 h 295"/>
                  <a:gd name="T50" fmla="*/ 33 w 189"/>
                  <a:gd name="T51" fmla="*/ 184 h 295"/>
                  <a:gd name="T52" fmla="*/ 30 w 189"/>
                  <a:gd name="T53" fmla="*/ 181 h 295"/>
                  <a:gd name="T54" fmla="*/ 26 w 189"/>
                  <a:gd name="T55" fmla="*/ 152 h 295"/>
                  <a:gd name="T56" fmla="*/ 24 w 189"/>
                  <a:gd name="T57" fmla="*/ 140 h 295"/>
                  <a:gd name="T58" fmla="*/ 31 w 189"/>
                  <a:gd name="T59" fmla="*/ 131 h 295"/>
                  <a:gd name="T60" fmla="*/ 45 w 189"/>
                  <a:gd name="T61" fmla="*/ 132 h 295"/>
                  <a:gd name="T62" fmla="*/ 57 w 189"/>
                  <a:gd name="T63" fmla="*/ 121 h 295"/>
                  <a:gd name="T64" fmla="*/ 50 w 189"/>
                  <a:gd name="T65" fmla="*/ 107 h 295"/>
                  <a:gd name="T66" fmla="*/ 47 w 189"/>
                  <a:gd name="T67" fmla="*/ 98 h 295"/>
                  <a:gd name="T68" fmla="*/ 57 w 189"/>
                  <a:gd name="T69" fmla="*/ 83 h 295"/>
                  <a:gd name="T70" fmla="*/ 69 w 189"/>
                  <a:gd name="T71" fmla="*/ 77 h 295"/>
                  <a:gd name="T72" fmla="*/ 76 w 189"/>
                  <a:gd name="T73" fmla="*/ 69 h 295"/>
                  <a:gd name="T74" fmla="*/ 85 w 189"/>
                  <a:gd name="T75" fmla="*/ 53 h 295"/>
                  <a:gd name="T76" fmla="*/ 90 w 189"/>
                  <a:gd name="T77" fmla="*/ 42 h 295"/>
                  <a:gd name="T78" fmla="*/ 102 w 189"/>
                  <a:gd name="T79" fmla="*/ 32 h 295"/>
                  <a:gd name="T80" fmla="*/ 97 w 189"/>
                  <a:gd name="T81" fmla="*/ 24 h 295"/>
                  <a:gd name="T82" fmla="*/ 90 w 189"/>
                  <a:gd name="T83" fmla="*/ 24 h 295"/>
                  <a:gd name="T84" fmla="*/ 99 w 189"/>
                  <a:gd name="T85" fmla="*/ 5 h 295"/>
                  <a:gd name="T86" fmla="*/ 106 w 189"/>
                  <a:gd name="T87" fmla="*/ 0 h 295"/>
                  <a:gd name="T88" fmla="*/ 119 w 189"/>
                  <a:gd name="T89" fmla="*/ 9 h 295"/>
                  <a:gd name="T90" fmla="*/ 123 w 189"/>
                  <a:gd name="T91" fmla="*/ 18 h 295"/>
                  <a:gd name="T92" fmla="*/ 134 w 189"/>
                  <a:gd name="T93" fmla="*/ 20 h 295"/>
                  <a:gd name="T94" fmla="*/ 152 w 189"/>
                  <a:gd name="T95" fmla="*/ 29 h 295"/>
                  <a:gd name="T96" fmla="*/ 157 w 189"/>
                  <a:gd name="T97" fmla="*/ 45 h 295"/>
                  <a:gd name="T98" fmla="*/ 157 w 189"/>
                  <a:gd name="T99" fmla="*/ 60 h 295"/>
                  <a:gd name="T100" fmla="*/ 167 w 189"/>
                  <a:gd name="T101" fmla="*/ 71 h 295"/>
                  <a:gd name="T102" fmla="*/ 178 w 189"/>
                  <a:gd name="T103" fmla="*/ 72 h 295"/>
                  <a:gd name="T104" fmla="*/ 186 w 189"/>
                  <a:gd name="T105" fmla="*/ 77 h 295"/>
                  <a:gd name="T106" fmla="*/ 175 w 189"/>
                  <a:gd name="T107" fmla="*/ 75 h 295"/>
                  <a:gd name="T108" fmla="*/ 163 w 189"/>
                  <a:gd name="T109" fmla="*/ 98 h 295"/>
                  <a:gd name="T110" fmla="*/ 142 w 189"/>
                  <a:gd name="T111" fmla="*/ 102 h 295"/>
                  <a:gd name="T112" fmla="*/ 116 w 189"/>
                  <a:gd name="T113" fmla="*/ 98 h 295"/>
                  <a:gd name="T114" fmla="*/ 100 w 189"/>
                  <a:gd name="T115" fmla="*/ 99 h 295"/>
                  <a:gd name="T116" fmla="*/ 102 w 189"/>
                  <a:gd name="T117" fmla="*/ 131 h 295"/>
                  <a:gd name="T118" fmla="*/ 106 w 189"/>
                  <a:gd name="T119" fmla="*/ 155 h 295"/>
                  <a:gd name="T120" fmla="*/ 116 w 189"/>
                  <a:gd name="T121" fmla="*/ 180 h 295"/>
                  <a:gd name="T122" fmla="*/ 109 w 189"/>
                  <a:gd name="T123" fmla="*/ 19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295">
                    <a:moveTo>
                      <a:pt x="105" y="202"/>
                    </a:moveTo>
                    <a:lnTo>
                      <a:pt x="104" y="203"/>
                    </a:lnTo>
                    <a:lnTo>
                      <a:pt x="104" y="204"/>
                    </a:lnTo>
                    <a:lnTo>
                      <a:pt x="102" y="207"/>
                    </a:lnTo>
                    <a:lnTo>
                      <a:pt x="100" y="210"/>
                    </a:lnTo>
                    <a:lnTo>
                      <a:pt x="99" y="214"/>
                    </a:lnTo>
                    <a:lnTo>
                      <a:pt x="97" y="219"/>
                    </a:lnTo>
                    <a:lnTo>
                      <a:pt x="97" y="224"/>
                    </a:lnTo>
                    <a:lnTo>
                      <a:pt x="99" y="227"/>
                    </a:lnTo>
                    <a:lnTo>
                      <a:pt x="99" y="232"/>
                    </a:lnTo>
                    <a:lnTo>
                      <a:pt x="97" y="235"/>
                    </a:lnTo>
                    <a:lnTo>
                      <a:pt x="94" y="236"/>
                    </a:lnTo>
                    <a:lnTo>
                      <a:pt x="92" y="237"/>
                    </a:lnTo>
                    <a:lnTo>
                      <a:pt x="91" y="237"/>
                    </a:lnTo>
                    <a:lnTo>
                      <a:pt x="88" y="240"/>
                    </a:lnTo>
                    <a:lnTo>
                      <a:pt x="83" y="245"/>
                    </a:lnTo>
                    <a:lnTo>
                      <a:pt x="78" y="250"/>
                    </a:lnTo>
                    <a:lnTo>
                      <a:pt x="75" y="254"/>
                    </a:lnTo>
                    <a:lnTo>
                      <a:pt x="73" y="256"/>
                    </a:lnTo>
                    <a:lnTo>
                      <a:pt x="69" y="259"/>
                    </a:lnTo>
                    <a:lnTo>
                      <a:pt x="68" y="262"/>
                    </a:lnTo>
                    <a:lnTo>
                      <a:pt x="67" y="268"/>
                    </a:lnTo>
                    <a:lnTo>
                      <a:pt x="62" y="273"/>
                    </a:lnTo>
                    <a:lnTo>
                      <a:pt x="61" y="279"/>
                    </a:lnTo>
                    <a:lnTo>
                      <a:pt x="57" y="281"/>
                    </a:lnTo>
                    <a:lnTo>
                      <a:pt x="54" y="283"/>
                    </a:lnTo>
                    <a:lnTo>
                      <a:pt x="49" y="285"/>
                    </a:lnTo>
                    <a:lnTo>
                      <a:pt x="47" y="288"/>
                    </a:lnTo>
                    <a:lnTo>
                      <a:pt x="45" y="293"/>
                    </a:lnTo>
                    <a:lnTo>
                      <a:pt x="45" y="294"/>
                    </a:lnTo>
                    <a:lnTo>
                      <a:pt x="45" y="295"/>
                    </a:lnTo>
                    <a:lnTo>
                      <a:pt x="43" y="294"/>
                    </a:lnTo>
                    <a:lnTo>
                      <a:pt x="39" y="292"/>
                    </a:lnTo>
                    <a:lnTo>
                      <a:pt x="38" y="292"/>
                    </a:lnTo>
                    <a:lnTo>
                      <a:pt x="35" y="293"/>
                    </a:lnTo>
                    <a:lnTo>
                      <a:pt x="35" y="294"/>
                    </a:lnTo>
                    <a:lnTo>
                      <a:pt x="34" y="295"/>
                    </a:lnTo>
                    <a:lnTo>
                      <a:pt x="33" y="294"/>
                    </a:lnTo>
                    <a:lnTo>
                      <a:pt x="31" y="293"/>
                    </a:lnTo>
                    <a:lnTo>
                      <a:pt x="30" y="292"/>
                    </a:lnTo>
                    <a:lnTo>
                      <a:pt x="29" y="289"/>
                    </a:lnTo>
                    <a:lnTo>
                      <a:pt x="26" y="288"/>
                    </a:lnTo>
                    <a:lnTo>
                      <a:pt x="24" y="288"/>
                    </a:lnTo>
                    <a:lnTo>
                      <a:pt x="19" y="285"/>
                    </a:lnTo>
                    <a:lnTo>
                      <a:pt x="17" y="285"/>
                    </a:lnTo>
                    <a:lnTo>
                      <a:pt x="16" y="283"/>
                    </a:lnTo>
                    <a:lnTo>
                      <a:pt x="15" y="283"/>
                    </a:lnTo>
                    <a:lnTo>
                      <a:pt x="14" y="281"/>
                    </a:lnTo>
                    <a:lnTo>
                      <a:pt x="14" y="280"/>
                    </a:lnTo>
                    <a:lnTo>
                      <a:pt x="12" y="279"/>
                    </a:lnTo>
                    <a:lnTo>
                      <a:pt x="12" y="276"/>
                    </a:lnTo>
                    <a:lnTo>
                      <a:pt x="11" y="274"/>
                    </a:lnTo>
                    <a:lnTo>
                      <a:pt x="10" y="278"/>
                    </a:lnTo>
                    <a:lnTo>
                      <a:pt x="10" y="279"/>
                    </a:lnTo>
                    <a:lnTo>
                      <a:pt x="10" y="280"/>
                    </a:lnTo>
                    <a:lnTo>
                      <a:pt x="7" y="281"/>
                    </a:lnTo>
                    <a:lnTo>
                      <a:pt x="5" y="280"/>
                    </a:lnTo>
                    <a:lnTo>
                      <a:pt x="4" y="280"/>
                    </a:lnTo>
                    <a:lnTo>
                      <a:pt x="1" y="279"/>
                    </a:lnTo>
                    <a:lnTo>
                      <a:pt x="0" y="278"/>
                    </a:lnTo>
                    <a:lnTo>
                      <a:pt x="1" y="274"/>
                    </a:lnTo>
                    <a:lnTo>
                      <a:pt x="1" y="271"/>
                    </a:lnTo>
                    <a:lnTo>
                      <a:pt x="2" y="270"/>
                    </a:lnTo>
                    <a:lnTo>
                      <a:pt x="4" y="266"/>
                    </a:lnTo>
                    <a:lnTo>
                      <a:pt x="4" y="265"/>
                    </a:lnTo>
                    <a:lnTo>
                      <a:pt x="5" y="262"/>
                    </a:lnTo>
                    <a:lnTo>
                      <a:pt x="7" y="262"/>
                    </a:lnTo>
                    <a:lnTo>
                      <a:pt x="10" y="262"/>
                    </a:lnTo>
                    <a:lnTo>
                      <a:pt x="11" y="261"/>
                    </a:lnTo>
                    <a:lnTo>
                      <a:pt x="12" y="259"/>
                    </a:lnTo>
                    <a:lnTo>
                      <a:pt x="12" y="256"/>
                    </a:lnTo>
                    <a:lnTo>
                      <a:pt x="11" y="255"/>
                    </a:lnTo>
                    <a:lnTo>
                      <a:pt x="11" y="254"/>
                    </a:lnTo>
                    <a:lnTo>
                      <a:pt x="11" y="252"/>
                    </a:lnTo>
                    <a:lnTo>
                      <a:pt x="10" y="251"/>
                    </a:lnTo>
                    <a:lnTo>
                      <a:pt x="10" y="250"/>
                    </a:lnTo>
                    <a:lnTo>
                      <a:pt x="11" y="248"/>
                    </a:lnTo>
                    <a:lnTo>
                      <a:pt x="10" y="247"/>
                    </a:lnTo>
                    <a:lnTo>
                      <a:pt x="9" y="245"/>
                    </a:lnTo>
                    <a:lnTo>
                      <a:pt x="7" y="243"/>
                    </a:lnTo>
                    <a:lnTo>
                      <a:pt x="7" y="242"/>
                    </a:lnTo>
                    <a:lnTo>
                      <a:pt x="7" y="241"/>
                    </a:lnTo>
                    <a:lnTo>
                      <a:pt x="7" y="240"/>
                    </a:lnTo>
                    <a:lnTo>
                      <a:pt x="9" y="238"/>
                    </a:lnTo>
                    <a:lnTo>
                      <a:pt x="9" y="236"/>
                    </a:lnTo>
                    <a:lnTo>
                      <a:pt x="9" y="233"/>
                    </a:lnTo>
                    <a:lnTo>
                      <a:pt x="7" y="232"/>
                    </a:lnTo>
                    <a:lnTo>
                      <a:pt x="7" y="228"/>
                    </a:lnTo>
                    <a:lnTo>
                      <a:pt x="11" y="227"/>
                    </a:lnTo>
                    <a:lnTo>
                      <a:pt x="14" y="227"/>
                    </a:lnTo>
                    <a:lnTo>
                      <a:pt x="16" y="228"/>
                    </a:lnTo>
                    <a:lnTo>
                      <a:pt x="17" y="229"/>
                    </a:lnTo>
                    <a:lnTo>
                      <a:pt x="20" y="229"/>
                    </a:lnTo>
                    <a:lnTo>
                      <a:pt x="23" y="232"/>
                    </a:lnTo>
                    <a:lnTo>
                      <a:pt x="24" y="232"/>
                    </a:lnTo>
                    <a:lnTo>
                      <a:pt x="25" y="229"/>
                    </a:lnTo>
                    <a:lnTo>
                      <a:pt x="28" y="228"/>
                    </a:lnTo>
                    <a:lnTo>
                      <a:pt x="28" y="227"/>
                    </a:lnTo>
                    <a:lnTo>
                      <a:pt x="29" y="224"/>
                    </a:lnTo>
                    <a:lnTo>
                      <a:pt x="28" y="224"/>
                    </a:lnTo>
                    <a:lnTo>
                      <a:pt x="26" y="223"/>
                    </a:lnTo>
                    <a:lnTo>
                      <a:pt x="25" y="221"/>
                    </a:lnTo>
                    <a:lnTo>
                      <a:pt x="26" y="218"/>
                    </a:lnTo>
                    <a:lnTo>
                      <a:pt x="28" y="217"/>
                    </a:lnTo>
                    <a:lnTo>
                      <a:pt x="29" y="214"/>
                    </a:lnTo>
                    <a:lnTo>
                      <a:pt x="30" y="214"/>
                    </a:lnTo>
                    <a:lnTo>
                      <a:pt x="30" y="217"/>
                    </a:lnTo>
                    <a:lnTo>
                      <a:pt x="30" y="218"/>
                    </a:lnTo>
                    <a:lnTo>
                      <a:pt x="30" y="219"/>
                    </a:lnTo>
                    <a:lnTo>
                      <a:pt x="31" y="221"/>
                    </a:lnTo>
                    <a:lnTo>
                      <a:pt x="31" y="222"/>
                    </a:lnTo>
                    <a:lnTo>
                      <a:pt x="33" y="223"/>
                    </a:lnTo>
                    <a:lnTo>
                      <a:pt x="34" y="224"/>
                    </a:lnTo>
                    <a:lnTo>
                      <a:pt x="35" y="223"/>
                    </a:lnTo>
                    <a:lnTo>
                      <a:pt x="38" y="224"/>
                    </a:lnTo>
                    <a:lnTo>
                      <a:pt x="35" y="227"/>
                    </a:lnTo>
                    <a:lnTo>
                      <a:pt x="35" y="228"/>
                    </a:lnTo>
                    <a:lnTo>
                      <a:pt x="38" y="228"/>
                    </a:lnTo>
                    <a:lnTo>
                      <a:pt x="38" y="229"/>
                    </a:lnTo>
                    <a:lnTo>
                      <a:pt x="39" y="232"/>
                    </a:lnTo>
                    <a:lnTo>
                      <a:pt x="40" y="232"/>
                    </a:lnTo>
                    <a:lnTo>
                      <a:pt x="42" y="229"/>
                    </a:lnTo>
                    <a:lnTo>
                      <a:pt x="43" y="229"/>
                    </a:lnTo>
                    <a:lnTo>
                      <a:pt x="44" y="229"/>
                    </a:lnTo>
                    <a:lnTo>
                      <a:pt x="45" y="228"/>
                    </a:lnTo>
                    <a:lnTo>
                      <a:pt x="48" y="228"/>
                    </a:lnTo>
                    <a:lnTo>
                      <a:pt x="49" y="227"/>
                    </a:lnTo>
                    <a:lnTo>
                      <a:pt x="53" y="228"/>
                    </a:lnTo>
                    <a:lnTo>
                      <a:pt x="53" y="227"/>
                    </a:lnTo>
                    <a:lnTo>
                      <a:pt x="54" y="224"/>
                    </a:lnTo>
                    <a:lnTo>
                      <a:pt x="56" y="223"/>
                    </a:lnTo>
                    <a:lnTo>
                      <a:pt x="56" y="221"/>
                    </a:lnTo>
                    <a:lnTo>
                      <a:pt x="56" y="219"/>
                    </a:lnTo>
                    <a:lnTo>
                      <a:pt x="57" y="218"/>
                    </a:lnTo>
                    <a:lnTo>
                      <a:pt x="58" y="219"/>
                    </a:lnTo>
                    <a:lnTo>
                      <a:pt x="59" y="218"/>
                    </a:lnTo>
                    <a:lnTo>
                      <a:pt x="61" y="218"/>
                    </a:lnTo>
                    <a:lnTo>
                      <a:pt x="61" y="217"/>
                    </a:lnTo>
                    <a:lnTo>
                      <a:pt x="63" y="214"/>
                    </a:lnTo>
                    <a:lnTo>
                      <a:pt x="64" y="213"/>
                    </a:lnTo>
                    <a:lnTo>
                      <a:pt x="67" y="212"/>
                    </a:lnTo>
                    <a:lnTo>
                      <a:pt x="68" y="209"/>
                    </a:lnTo>
                    <a:lnTo>
                      <a:pt x="67" y="208"/>
                    </a:lnTo>
                    <a:lnTo>
                      <a:pt x="64" y="204"/>
                    </a:lnTo>
                    <a:lnTo>
                      <a:pt x="63" y="204"/>
                    </a:lnTo>
                    <a:lnTo>
                      <a:pt x="64" y="199"/>
                    </a:lnTo>
                    <a:lnTo>
                      <a:pt x="67" y="195"/>
                    </a:lnTo>
                    <a:lnTo>
                      <a:pt x="64" y="194"/>
                    </a:lnTo>
                    <a:lnTo>
                      <a:pt x="63" y="193"/>
                    </a:lnTo>
                    <a:lnTo>
                      <a:pt x="62" y="191"/>
                    </a:lnTo>
                    <a:lnTo>
                      <a:pt x="61" y="193"/>
                    </a:lnTo>
                    <a:lnTo>
                      <a:pt x="59" y="194"/>
                    </a:lnTo>
                    <a:lnTo>
                      <a:pt x="59" y="195"/>
                    </a:lnTo>
                    <a:lnTo>
                      <a:pt x="59" y="197"/>
                    </a:lnTo>
                    <a:lnTo>
                      <a:pt x="57" y="197"/>
                    </a:lnTo>
                    <a:lnTo>
                      <a:pt x="57" y="195"/>
                    </a:lnTo>
                    <a:lnTo>
                      <a:pt x="56" y="195"/>
                    </a:lnTo>
                    <a:lnTo>
                      <a:pt x="54" y="194"/>
                    </a:lnTo>
                    <a:lnTo>
                      <a:pt x="53" y="193"/>
                    </a:lnTo>
                    <a:lnTo>
                      <a:pt x="50" y="194"/>
                    </a:lnTo>
                    <a:lnTo>
                      <a:pt x="49" y="195"/>
                    </a:lnTo>
                    <a:lnTo>
                      <a:pt x="48" y="195"/>
                    </a:lnTo>
                    <a:lnTo>
                      <a:pt x="45" y="195"/>
                    </a:lnTo>
                    <a:lnTo>
                      <a:pt x="44" y="195"/>
                    </a:lnTo>
                    <a:lnTo>
                      <a:pt x="43" y="198"/>
                    </a:lnTo>
                    <a:lnTo>
                      <a:pt x="42" y="198"/>
                    </a:lnTo>
                    <a:lnTo>
                      <a:pt x="40" y="199"/>
                    </a:lnTo>
                    <a:lnTo>
                      <a:pt x="39" y="199"/>
                    </a:lnTo>
                    <a:lnTo>
                      <a:pt x="38" y="199"/>
                    </a:lnTo>
                    <a:lnTo>
                      <a:pt x="39" y="198"/>
                    </a:lnTo>
                    <a:lnTo>
                      <a:pt x="39" y="197"/>
                    </a:lnTo>
                    <a:lnTo>
                      <a:pt x="39" y="195"/>
                    </a:lnTo>
                    <a:lnTo>
                      <a:pt x="38" y="195"/>
                    </a:lnTo>
                    <a:lnTo>
                      <a:pt x="35" y="194"/>
                    </a:lnTo>
                    <a:lnTo>
                      <a:pt x="34" y="194"/>
                    </a:lnTo>
                    <a:lnTo>
                      <a:pt x="33" y="194"/>
                    </a:lnTo>
                    <a:lnTo>
                      <a:pt x="33" y="193"/>
                    </a:lnTo>
                    <a:lnTo>
                      <a:pt x="33" y="190"/>
                    </a:lnTo>
                    <a:lnTo>
                      <a:pt x="34" y="189"/>
                    </a:lnTo>
                    <a:lnTo>
                      <a:pt x="34" y="186"/>
                    </a:lnTo>
                    <a:lnTo>
                      <a:pt x="34" y="184"/>
                    </a:lnTo>
                    <a:lnTo>
                      <a:pt x="33" y="184"/>
                    </a:lnTo>
                    <a:lnTo>
                      <a:pt x="31" y="186"/>
                    </a:lnTo>
                    <a:lnTo>
                      <a:pt x="30" y="188"/>
                    </a:lnTo>
                    <a:lnTo>
                      <a:pt x="29" y="189"/>
                    </a:lnTo>
                    <a:lnTo>
                      <a:pt x="28" y="188"/>
                    </a:lnTo>
                    <a:lnTo>
                      <a:pt x="29" y="186"/>
                    </a:lnTo>
                    <a:lnTo>
                      <a:pt x="29" y="184"/>
                    </a:lnTo>
                    <a:lnTo>
                      <a:pt x="30" y="181"/>
                    </a:lnTo>
                    <a:lnTo>
                      <a:pt x="29" y="178"/>
                    </a:lnTo>
                    <a:lnTo>
                      <a:pt x="29" y="174"/>
                    </a:lnTo>
                    <a:lnTo>
                      <a:pt x="29" y="166"/>
                    </a:lnTo>
                    <a:lnTo>
                      <a:pt x="29" y="161"/>
                    </a:lnTo>
                    <a:lnTo>
                      <a:pt x="29" y="159"/>
                    </a:lnTo>
                    <a:lnTo>
                      <a:pt x="29" y="157"/>
                    </a:lnTo>
                    <a:lnTo>
                      <a:pt x="26" y="152"/>
                    </a:lnTo>
                    <a:lnTo>
                      <a:pt x="26" y="151"/>
                    </a:lnTo>
                    <a:lnTo>
                      <a:pt x="26" y="148"/>
                    </a:lnTo>
                    <a:lnTo>
                      <a:pt x="26" y="146"/>
                    </a:lnTo>
                    <a:lnTo>
                      <a:pt x="26" y="145"/>
                    </a:lnTo>
                    <a:lnTo>
                      <a:pt x="26" y="142"/>
                    </a:lnTo>
                    <a:lnTo>
                      <a:pt x="24" y="142"/>
                    </a:lnTo>
                    <a:lnTo>
                      <a:pt x="24" y="140"/>
                    </a:lnTo>
                    <a:lnTo>
                      <a:pt x="25" y="137"/>
                    </a:lnTo>
                    <a:lnTo>
                      <a:pt x="26" y="134"/>
                    </a:lnTo>
                    <a:lnTo>
                      <a:pt x="26" y="133"/>
                    </a:lnTo>
                    <a:lnTo>
                      <a:pt x="28" y="132"/>
                    </a:lnTo>
                    <a:lnTo>
                      <a:pt x="29" y="129"/>
                    </a:lnTo>
                    <a:lnTo>
                      <a:pt x="30" y="129"/>
                    </a:lnTo>
                    <a:lnTo>
                      <a:pt x="31" y="131"/>
                    </a:lnTo>
                    <a:lnTo>
                      <a:pt x="34" y="132"/>
                    </a:lnTo>
                    <a:lnTo>
                      <a:pt x="35" y="133"/>
                    </a:lnTo>
                    <a:lnTo>
                      <a:pt x="39" y="134"/>
                    </a:lnTo>
                    <a:lnTo>
                      <a:pt x="40" y="133"/>
                    </a:lnTo>
                    <a:lnTo>
                      <a:pt x="42" y="133"/>
                    </a:lnTo>
                    <a:lnTo>
                      <a:pt x="44" y="133"/>
                    </a:lnTo>
                    <a:lnTo>
                      <a:pt x="45" y="132"/>
                    </a:lnTo>
                    <a:lnTo>
                      <a:pt x="47" y="129"/>
                    </a:lnTo>
                    <a:lnTo>
                      <a:pt x="48" y="129"/>
                    </a:lnTo>
                    <a:lnTo>
                      <a:pt x="49" y="128"/>
                    </a:lnTo>
                    <a:lnTo>
                      <a:pt x="50" y="126"/>
                    </a:lnTo>
                    <a:lnTo>
                      <a:pt x="53" y="126"/>
                    </a:lnTo>
                    <a:lnTo>
                      <a:pt x="56" y="123"/>
                    </a:lnTo>
                    <a:lnTo>
                      <a:pt x="57" y="121"/>
                    </a:lnTo>
                    <a:lnTo>
                      <a:pt x="57" y="119"/>
                    </a:lnTo>
                    <a:lnTo>
                      <a:pt x="56" y="115"/>
                    </a:lnTo>
                    <a:lnTo>
                      <a:pt x="56" y="114"/>
                    </a:lnTo>
                    <a:lnTo>
                      <a:pt x="56" y="110"/>
                    </a:lnTo>
                    <a:lnTo>
                      <a:pt x="53" y="109"/>
                    </a:lnTo>
                    <a:lnTo>
                      <a:pt x="50" y="109"/>
                    </a:lnTo>
                    <a:lnTo>
                      <a:pt x="50" y="107"/>
                    </a:lnTo>
                    <a:lnTo>
                      <a:pt x="50" y="104"/>
                    </a:lnTo>
                    <a:lnTo>
                      <a:pt x="50" y="103"/>
                    </a:lnTo>
                    <a:lnTo>
                      <a:pt x="50" y="100"/>
                    </a:lnTo>
                    <a:lnTo>
                      <a:pt x="49" y="100"/>
                    </a:lnTo>
                    <a:lnTo>
                      <a:pt x="48" y="100"/>
                    </a:lnTo>
                    <a:lnTo>
                      <a:pt x="48" y="99"/>
                    </a:lnTo>
                    <a:lnTo>
                      <a:pt x="47" y="98"/>
                    </a:lnTo>
                    <a:lnTo>
                      <a:pt x="49" y="93"/>
                    </a:lnTo>
                    <a:lnTo>
                      <a:pt x="49" y="91"/>
                    </a:lnTo>
                    <a:lnTo>
                      <a:pt x="50" y="89"/>
                    </a:lnTo>
                    <a:lnTo>
                      <a:pt x="54" y="88"/>
                    </a:lnTo>
                    <a:lnTo>
                      <a:pt x="56" y="88"/>
                    </a:lnTo>
                    <a:lnTo>
                      <a:pt x="56" y="84"/>
                    </a:lnTo>
                    <a:lnTo>
                      <a:pt x="57" y="83"/>
                    </a:lnTo>
                    <a:lnTo>
                      <a:pt x="59" y="83"/>
                    </a:lnTo>
                    <a:lnTo>
                      <a:pt x="61" y="80"/>
                    </a:lnTo>
                    <a:lnTo>
                      <a:pt x="63" y="83"/>
                    </a:lnTo>
                    <a:lnTo>
                      <a:pt x="64" y="80"/>
                    </a:lnTo>
                    <a:lnTo>
                      <a:pt x="67" y="79"/>
                    </a:lnTo>
                    <a:lnTo>
                      <a:pt x="68" y="79"/>
                    </a:lnTo>
                    <a:lnTo>
                      <a:pt x="69" y="77"/>
                    </a:lnTo>
                    <a:lnTo>
                      <a:pt x="71" y="76"/>
                    </a:lnTo>
                    <a:lnTo>
                      <a:pt x="72" y="76"/>
                    </a:lnTo>
                    <a:lnTo>
                      <a:pt x="73" y="75"/>
                    </a:lnTo>
                    <a:lnTo>
                      <a:pt x="75" y="74"/>
                    </a:lnTo>
                    <a:lnTo>
                      <a:pt x="76" y="72"/>
                    </a:lnTo>
                    <a:lnTo>
                      <a:pt x="76" y="70"/>
                    </a:lnTo>
                    <a:lnTo>
                      <a:pt x="76" y="69"/>
                    </a:lnTo>
                    <a:lnTo>
                      <a:pt x="78" y="65"/>
                    </a:lnTo>
                    <a:lnTo>
                      <a:pt x="78" y="64"/>
                    </a:lnTo>
                    <a:lnTo>
                      <a:pt x="80" y="62"/>
                    </a:lnTo>
                    <a:lnTo>
                      <a:pt x="80" y="58"/>
                    </a:lnTo>
                    <a:lnTo>
                      <a:pt x="82" y="57"/>
                    </a:lnTo>
                    <a:lnTo>
                      <a:pt x="83" y="56"/>
                    </a:lnTo>
                    <a:lnTo>
                      <a:pt x="85" y="53"/>
                    </a:lnTo>
                    <a:lnTo>
                      <a:pt x="86" y="51"/>
                    </a:lnTo>
                    <a:lnTo>
                      <a:pt x="85" y="50"/>
                    </a:lnTo>
                    <a:lnTo>
                      <a:pt x="85" y="47"/>
                    </a:lnTo>
                    <a:lnTo>
                      <a:pt x="86" y="46"/>
                    </a:lnTo>
                    <a:lnTo>
                      <a:pt x="87" y="45"/>
                    </a:lnTo>
                    <a:lnTo>
                      <a:pt x="88" y="43"/>
                    </a:lnTo>
                    <a:lnTo>
                      <a:pt x="90" y="42"/>
                    </a:lnTo>
                    <a:lnTo>
                      <a:pt x="90" y="41"/>
                    </a:lnTo>
                    <a:lnTo>
                      <a:pt x="92" y="41"/>
                    </a:lnTo>
                    <a:lnTo>
                      <a:pt x="95" y="39"/>
                    </a:lnTo>
                    <a:lnTo>
                      <a:pt x="97" y="38"/>
                    </a:lnTo>
                    <a:lnTo>
                      <a:pt x="100" y="34"/>
                    </a:lnTo>
                    <a:lnTo>
                      <a:pt x="101" y="33"/>
                    </a:lnTo>
                    <a:lnTo>
                      <a:pt x="102" y="32"/>
                    </a:lnTo>
                    <a:lnTo>
                      <a:pt x="104" y="32"/>
                    </a:lnTo>
                    <a:lnTo>
                      <a:pt x="105" y="31"/>
                    </a:lnTo>
                    <a:lnTo>
                      <a:pt x="104" y="29"/>
                    </a:lnTo>
                    <a:lnTo>
                      <a:pt x="101" y="28"/>
                    </a:lnTo>
                    <a:lnTo>
                      <a:pt x="100" y="27"/>
                    </a:lnTo>
                    <a:lnTo>
                      <a:pt x="100" y="25"/>
                    </a:lnTo>
                    <a:lnTo>
                      <a:pt x="97" y="24"/>
                    </a:lnTo>
                    <a:lnTo>
                      <a:pt x="97" y="25"/>
                    </a:lnTo>
                    <a:lnTo>
                      <a:pt x="95" y="27"/>
                    </a:lnTo>
                    <a:lnTo>
                      <a:pt x="94" y="28"/>
                    </a:lnTo>
                    <a:lnTo>
                      <a:pt x="92" y="27"/>
                    </a:lnTo>
                    <a:lnTo>
                      <a:pt x="91" y="27"/>
                    </a:lnTo>
                    <a:lnTo>
                      <a:pt x="91" y="25"/>
                    </a:lnTo>
                    <a:lnTo>
                      <a:pt x="90" y="24"/>
                    </a:lnTo>
                    <a:lnTo>
                      <a:pt x="91" y="17"/>
                    </a:lnTo>
                    <a:lnTo>
                      <a:pt x="91" y="14"/>
                    </a:lnTo>
                    <a:lnTo>
                      <a:pt x="91" y="12"/>
                    </a:lnTo>
                    <a:lnTo>
                      <a:pt x="92" y="6"/>
                    </a:lnTo>
                    <a:lnTo>
                      <a:pt x="92" y="5"/>
                    </a:lnTo>
                    <a:lnTo>
                      <a:pt x="95" y="5"/>
                    </a:lnTo>
                    <a:lnTo>
                      <a:pt x="99" y="5"/>
                    </a:lnTo>
                    <a:lnTo>
                      <a:pt x="100" y="5"/>
                    </a:lnTo>
                    <a:lnTo>
                      <a:pt x="101" y="5"/>
                    </a:lnTo>
                    <a:lnTo>
                      <a:pt x="102" y="5"/>
                    </a:lnTo>
                    <a:lnTo>
                      <a:pt x="104" y="4"/>
                    </a:lnTo>
                    <a:lnTo>
                      <a:pt x="106" y="4"/>
                    </a:lnTo>
                    <a:lnTo>
                      <a:pt x="105" y="1"/>
                    </a:lnTo>
                    <a:lnTo>
                      <a:pt x="106" y="0"/>
                    </a:lnTo>
                    <a:lnTo>
                      <a:pt x="107" y="0"/>
                    </a:lnTo>
                    <a:lnTo>
                      <a:pt x="111" y="3"/>
                    </a:lnTo>
                    <a:lnTo>
                      <a:pt x="111" y="5"/>
                    </a:lnTo>
                    <a:lnTo>
                      <a:pt x="114" y="5"/>
                    </a:lnTo>
                    <a:lnTo>
                      <a:pt x="114" y="6"/>
                    </a:lnTo>
                    <a:lnTo>
                      <a:pt x="116" y="9"/>
                    </a:lnTo>
                    <a:lnTo>
                      <a:pt x="119" y="9"/>
                    </a:lnTo>
                    <a:lnTo>
                      <a:pt x="119" y="10"/>
                    </a:lnTo>
                    <a:lnTo>
                      <a:pt x="118" y="12"/>
                    </a:lnTo>
                    <a:lnTo>
                      <a:pt x="118" y="13"/>
                    </a:lnTo>
                    <a:lnTo>
                      <a:pt x="118" y="15"/>
                    </a:lnTo>
                    <a:lnTo>
                      <a:pt x="119" y="17"/>
                    </a:lnTo>
                    <a:lnTo>
                      <a:pt x="120" y="17"/>
                    </a:lnTo>
                    <a:lnTo>
                      <a:pt x="123" y="18"/>
                    </a:lnTo>
                    <a:lnTo>
                      <a:pt x="124" y="18"/>
                    </a:lnTo>
                    <a:lnTo>
                      <a:pt x="124" y="20"/>
                    </a:lnTo>
                    <a:lnTo>
                      <a:pt x="126" y="22"/>
                    </a:lnTo>
                    <a:lnTo>
                      <a:pt x="128" y="22"/>
                    </a:lnTo>
                    <a:lnTo>
                      <a:pt x="129" y="20"/>
                    </a:lnTo>
                    <a:lnTo>
                      <a:pt x="133" y="22"/>
                    </a:lnTo>
                    <a:lnTo>
                      <a:pt x="134" y="20"/>
                    </a:lnTo>
                    <a:lnTo>
                      <a:pt x="135" y="20"/>
                    </a:lnTo>
                    <a:lnTo>
                      <a:pt x="138" y="19"/>
                    </a:lnTo>
                    <a:lnTo>
                      <a:pt x="143" y="20"/>
                    </a:lnTo>
                    <a:lnTo>
                      <a:pt x="148" y="22"/>
                    </a:lnTo>
                    <a:lnTo>
                      <a:pt x="148" y="25"/>
                    </a:lnTo>
                    <a:lnTo>
                      <a:pt x="149" y="27"/>
                    </a:lnTo>
                    <a:lnTo>
                      <a:pt x="152" y="29"/>
                    </a:lnTo>
                    <a:lnTo>
                      <a:pt x="154" y="31"/>
                    </a:lnTo>
                    <a:lnTo>
                      <a:pt x="158" y="34"/>
                    </a:lnTo>
                    <a:lnTo>
                      <a:pt x="159" y="36"/>
                    </a:lnTo>
                    <a:lnTo>
                      <a:pt x="157" y="36"/>
                    </a:lnTo>
                    <a:lnTo>
                      <a:pt x="157" y="39"/>
                    </a:lnTo>
                    <a:lnTo>
                      <a:pt x="157" y="42"/>
                    </a:lnTo>
                    <a:lnTo>
                      <a:pt x="157" y="45"/>
                    </a:lnTo>
                    <a:lnTo>
                      <a:pt x="161" y="46"/>
                    </a:lnTo>
                    <a:lnTo>
                      <a:pt x="158" y="47"/>
                    </a:lnTo>
                    <a:lnTo>
                      <a:pt x="158" y="48"/>
                    </a:lnTo>
                    <a:lnTo>
                      <a:pt x="158" y="50"/>
                    </a:lnTo>
                    <a:lnTo>
                      <a:pt x="159" y="51"/>
                    </a:lnTo>
                    <a:lnTo>
                      <a:pt x="157" y="55"/>
                    </a:lnTo>
                    <a:lnTo>
                      <a:pt x="157" y="60"/>
                    </a:lnTo>
                    <a:lnTo>
                      <a:pt x="161" y="61"/>
                    </a:lnTo>
                    <a:lnTo>
                      <a:pt x="161" y="62"/>
                    </a:lnTo>
                    <a:lnTo>
                      <a:pt x="162" y="64"/>
                    </a:lnTo>
                    <a:lnTo>
                      <a:pt x="165" y="65"/>
                    </a:lnTo>
                    <a:lnTo>
                      <a:pt x="163" y="69"/>
                    </a:lnTo>
                    <a:lnTo>
                      <a:pt x="165" y="70"/>
                    </a:lnTo>
                    <a:lnTo>
                      <a:pt x="167" y="71"/>
                    </a:lnTo>
                    <a:lnTo>
                      <a:pt x="168" y="71"/>
                    </a:lnTo>
                    <a:lnTo>
                      <a:pt x="171" y="69"/>
                    </a:lnTo>
                    <a:lnTo>
                      <a:pt x="172" y="66"/>
                    </a:lnTo>
                    <a:lnTo>
                      <a:pt x="173" y="66"/>
                    </a:lnTo>
                    <a:lnTo>
                      <a:pt x="176" y="66"/>
                    </a:lnTo>
                    <a:lnTo>
                      <a:pt x="176" y="70"/>
                    </a:lnTo>
                    <a:lnTo>
                      <a:pt x="178" y="72"/>
                    </a:lnTo>
                    <a:lnTo>
                      <a:pt x="181" y="72"/>
                    </a:lnTo>
                    <a:lnTo>
                      <a:pt x="182" y="71"/>
                    </a:lnTo>
                    <a:lnTo>
                      <a:pt x="184" y="72"/>
                    </a:lnTo>
                    <a:lnTo>
                      <a:pt x="187" y="74"/>
                    </a:lnTo>
                    <a:lnTo>
                      <a:pt x="189" y="75"/>
                    </a:lnTo>
                    <a:lnTo>
                      <a:pt x="187" y="75"/>
                    </a:lnTo>
                    <a:lnTo>
                      <a:pt x="186" y="77"/>
                    </a:lnTo>
                    <a:lnTo>
                      <a:pt x="184" y="79"/>
                    </a:lnTo>
                    <a:lnTo>
                      <a:pt x="186" y="80"/>
                    </a:lnTo>
                    <a:lnTo>
                      <a:pt x="184" y="80"/>
                    </a:lnTo>
                    <a:lnTo>
                      <a:pt x="181" y="79"/>
                    </a:lnTo>
                    <a:lnTo>
                      <a:pt x="180" y="77"/>
                    </a:lnTo>
                    <a:lnTo>
                      <a:pt x="178" y="76"/>
                    </a:lnTo>
                    <a:lnTo>
                      <a:pt x="175" y="75"/>
                    </a:lnTo>
                    <a:lnTo>
                      <a:pt x="172" y="77"/>
                    </a:lnTo>
                    <a:lnTo>
                      <a:pt x="171" y="80"/>
                    </a:lnTo>
                    <a:lnTo>
                      <a:pt x="167" y="84"/>
                    </a:lnTo>
                    <a:lnTo>
                      <a:pt x="166" y="88"/>
                    </a:lnTo>
                    <a:lnTo>
                      <a:pt x="166" y="91"/>
                    </a:lnTo>
                    <a:lnTo>
                      <a:pt x="165" y="94"/>
                    </a:lnTo>
                    <a:lnTo>
                      <a:pt x="163" y="98"/>
                    </a:lnTo>
                    <a:lnTo>
                      <a:pt x="161" y="95"/>
                    </a:lnTo>
                    <a:lnTo>
                      <a:pt x="158" y="94"/>
                    </a:lnTo>
                    <a:lnTo>
                      <a:pt x="152" y="95"/>
                    </a:lnTo>
                    <a:lnTo>
                      <a:pt x="149" y="98"/>
                    </a:lnTo>
                    <a:lnTo>
                      <a:pt x="146" y="99"/>
                    </a:lnTo>
                    <a:lnTo>
                      <a:pt x="143" y="102"/>
                    </a:lnTo>
                    <a:lnTo>
                      <a:pt x="142" y="102"/>
                    </a:lnTo>
                    <a:lnTo>
                      <a:pt x="138" y="99"/>
                    </a:lnTo>
                    <a:lnTo>
                      <a:pt x="134" y="99"/>
                    </a:lnTo>
                    <a:lnTo>
                      <a:pt x="128" y="95"/>
                    </a:lnTo>
                    <a:lnTo>
                      <a:pt x="124" y="95"/>
                    </a:lnTo>
                    <a:lnTo>
                      <a:pt x="121" y="95"/>
                    </a:lnTo>
                    <a:lnTo>
                      <a:pt x="119" y="98"/>
                    </a:lnTo>
                    <a:lnTo>
                      <a:pt x="116" y="98"/>
                    </a:lnTo>
                    <a:lnTo>
                      <a:pt x="114" y="99"/>
                    </a:lnTo>
                    <a:lnTo>
                      <a:pt x="111" y="100"/>
                    </a:lnTo>
                    <a:lnTo>
                      <a:pt x="106" y="102"/>
                    </a:lnTo>
                    <a:lnTo>
                      <a:pt x="105" y="100"/>
                    </a:lnTo>
                    <a:lnTo>
                      <a:pt x="102" y="100"/>
                    </a:lnTo>
                    <a:lnTo>
                      <a:pt x="101" y="98"/>
                    </a:lnTo>
                    <a:lnTo>
                      <a:pt x="100" y="99"/>
                    </a:lnTo>
                    <a:lnTo>
                      <a:pt x="99" y="100"/>
                    </a:lnTo>
                    <a:lnTo>
                      <a:pt x="99" y="103"/>
                    </a:lnTo>
                    <a:lnTo>
                      <a:pt x="100" y="107"/>
                    </a:lnTo>
                    <a:lnTo>
                      <a:pt x="101" y="110"/>
                    </a:lnTo>
                    <a:lnTo>
                      <a:pt x="100" y="118"/>
                    </a:lnTo>
                    <a:lnTo>
                      <a:pt x="101" y="123"/>
                    </a:lnTo>
                    <a:lnTo>
                      <a:pt x="102" y="131"/>
                    </a:lnTo>
                    <a:lnTo>
                      <a:pt x="106" y="133"/>
                    </a:lnTo>
                    <a:lnTo>
                      <a:pt x="111" y="134"/>
                    </a:lnTo>
                    <a:lnTo>
                      <a:pt x="114" y="138"/>
                    </a:lnTo>
                    <a:lnTo>
                      <a:pt x="113" y="143"/>
                    </a:lnTo>
                    <a:lnTo>
                      <a:pt x="109" y="147"/>
                    </a:lnTo>
                    <a:lnTo>
                      <a:pt x="107" y="152"/>
                    </a:lnTo>
                    <a:lnTo>
                      <a:pt x="106" y="155"/>
                    </a:lnTo>
                    <a:lnTo>
                      <a:pt x="105" y="161"/>
                    </a:lnTo>
                    <a:lnTo>
                      <a:pt x="102" y="167"/>
                    </a:lnTo>
                    <a:lnTo>
                      <a:pt x="102" y="174"/>
                    </a:lnTo>
                    <a:lnTo>
                      <a:pt x="104" y="179"/>
                    </a:lnTo>
                    <a:lnTo>
                      <a:pt x="106" y="179"/>
                    </a:lnTo>
                    <a:lnTo>
                      <a:pt x="113" y="180"/>
                    </a:lnTo>
                    <a:lnTo>
                      <a:pt x="116" y="180"/>
                    </a:lnTo>
                    <a:lnTo>
                      <a:pt x="118" y="183"/>
                    </a:lnTo>
                    <a:lnTo>
                      <a:pt x="118" y="184"/>
                    </a:lnTo>
                    <a:lnTo>
                      <a:pt x="116" y="184"/>
                    </a:lnTo>
                    <a:lnTo>
                      <a:pt x="115" y="186"/>
                    </a:lnTo>
                    <a:lnTo>
                      <a:pt x="113" y="188"/>
                    </a:lnTo>
                    <a:lnTo>
                      <a:pt x="111" y="190"/>
                    </a:lnTo>
                    <a:lnTo>
                      <a:pt x="109" y="193"/>
                    </a:lnTo>
                    <a:lnTo>
                      <a:pt x="109" y="195"/>
                    </a:lnTo>
                    <a:lnTo>
                      <a:pt x="109" y="198"/>
                    </a:lnTo>
                    <a:lnTo>
                      <a:pt x="106" y="202"/>
                    </a:lnTo>
                    <a:lnTo>
                      <a:pt x="105" y="20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5" name="Freeform 275">
                <a:extLst>
                  <a:ext uri="{FF2B5EF4-FFF2-40B4-BE49-F238E27FC236}">
                    <a16:creationId xmlns:a16="http://schemas.microsoft.com/office/drawing/2014/main" id="{BA751C63-2134-40FE-8859-782B6BA7CDFF}"/>
                  </a:ext>
                </a:extLst>
              </p:cNvPr>
              <p:cNvSpPr>
                <a:spLocks/>
              </p:cNvSpPr>
              <p:nvPr/>
            </p:nvSpPr>
            <p:spPr bwMode="auto">
              <a:xfrm>
                <a:off x="5453063" y="4648201"/>
                <a:ext cx="255587" cy="368300"/>
              </a:xfrm>
              <a:custGeom>
                <a:avLst/>
                <a:gdLst>
                  <a:gd name="T0" fmla="*/ 107 w 161"/>
                  <a:gd name="T1" fmla="*/ 92 h 232"/>
                  <a:gd name="T2" fmla="*/ 103 w 161"/>
                  <a:gd name="T3" fmla="*/ 90 h 232"/>
                  <a:gd name="T4" fmla="*/ 93 w 161"/>
                  <a:gd name="T5" fmla="*/ 89 h 232"/>
                  <a:gd name="T6" fmla="*/ 98 w 161"/>
                  <a:gd name="T7" fmla="*/ 73 h 232"/>
                  <a:gd name="T8" fmla="*/ 104 w 161"/>
                  <a:gd name="T9" fmla="*/ 66 h 232"/>
                  <a:gd name="T10" fmla="*/ 103 w 161"/>
                  <a:gd name="T11" fmla="*/ 58 h 232"/>
                  <a:gd name="T12" fmla="*/ 102 w 161"/>
                  <a:gd name="T13" fmla="*/ 49 h 232"/>
                  <a:gd name="T14" fmla="*/ 107 w 161"/>
                  <a:gd name="T15" fmla="*/ 38 h 232"/>
                  <a:gd name="T16" fmla="*/ 118 w 161"/>
                  <a:gd name="T17" fmla="*/ 40 h 232"/>
                  <a:gd name="T18" fmla="*/ 118 w 161"/>
                  <a:gd name="T19" fmla="*/ 32 h 232"/>
                  <a:gd name="T20" fmla="*/ 123 w 161"/>
                  <a:gd name="T21" fmla="*/ 29 h 232"/>
                  <a:gd name="T22" fmla="*/ 128 w 161"/>
                  <a:gd name="T23" fmla="*/ 34 h 232"/>
                  <a:gd name="T24" fmla="*/ 132 w 161"/>
                  <a:gd name="T25" fmla="*/ 43 h 232"/>
                  <a:gd name="T26" fmla="*/ 141 w 161"/>
                  <a:gd name="T27" fmla="*/ 39 h 232"/>
                  <a:gd name="T28" fmla="*/ 149 w 161"/>
                  <a:gd name="T29" fmla="*/ 32 h 232"/>
                  <a:gd name="T30" fmla="*/ 154 w 161"/>
                  <a:gd name="T31" fmla="*/ 28 h 232"/>
                  <a:gd name="T32" fmla="*/ 157 w 161"/>
                  <a:gd name="T33" fmla="*/ 15 h 232"/>
                  <a:gd name="T34" fmla="*/ 155 w 161"/>
                  <a:gd name="T35" fmla="*/ 2 h 232"/>
                  <a:gd name="T36" fmla="*/ 150 w 161"/>
                  <a:gd name="T37" fmla="*/ 6 h 232"/>
                  <a:gd name="T38" fmla="*/ 141 w 161"/>
                  <a:gd name="T39" fmla="*/ 6 h 232"/>
                  <a:gd name="T40" fmla="*/ 132 w 161"/>
                  <a:gd name="T41" fmla="*/ 10 h 232"/>
                  <a:gd name="T42" fmla="*/ 128 w 161"/>
                  <a:gd name="T43" fmla="*/ 5 h 232"/>
                  <a:gd name="T44" fmla="*/ 121 w 161"/>
                  <a:gd name="T45" fmla="*/ 8 h 232"/>
                  <a:gd name="T46" fmla="*/ 113 w 161"/>
                  <a:gd name="T47" fmla="*/ 4 h 232"/>
                  <a:gd name="T48" fmla="*/ 102 w 161"/>
                  <a:gd name="T49" fmla="*/ 0 h 232"/>
                  <a:gd name="T50" fmla="*/ 89 w 161"/>
                  <a:gd name="T51" fmla="*/ 6 h 232"/>
                  <a:gd name="T52" fmla="*/ 78 w 161"/>
                  <a:gd name="T53" fmla="*/ 15 h 232"/>
                  <a:gd name="T54" fmla="*/ 66 w 161"/>
                  <a:gd name="T55" fmla="*/ 44 h 232"/>
                  <a:gd name="T56" fmla="*/ 37 w 161"/>
                  <a:gd name="T57" fmla="*/ 73 h 232"/>
                  <a:gd name="T58" fmla="*/ 24 w 161"/>
                  <a:gd name="T59" fmla="*/ 92 h 232"/>
                  <a:gd name="T60" fmla="*/ 12 w 161"/>
                  <a:gd name="T61" fmla="*/ 124 h 232"/>
                  <a:gd name="T62" fmla="*/ 1 w 161"/>
                  <a:gd name="T63" fmla="*/ 144 h 232"/>
                  <a:gd name="T64" fmla="*/ 3 w 161"/>
                  <a:gd name="T65" fmla="*/ 158 h 232"/>
                  <a:gd name="T66" fmla="*/ 9 w 161"/>
                  <a:gd name="T67" fmla="*/ 186 h 232"/>
                  <a:gd name="T68" fmla="*/ 19 w 161"/>
                  <a:gd name="T69" fmla="*/ 217 h 232"/>
                  <a:gd name="T70" fmla="*/ 27 w 161"/>
                  <a:gd name="T71" fmla="*/ 232 h 232"/>
                  <a:gd name="T72" fmla="*/ 43 w 161"/>
                  <a:gd name="T73" fmla="*/ 228 h 232"/>
                  <a:gd name="T74" fmla="*/ 48 w 161"/>
                  <a:gd name="T75" fmla="*/ 222 h 232"/>
                  <a:gd name="T76" fmla="*/ 57 w 161"/>
                  <a:gd name="T77" fmla="*/ 222 h 232"/>
                  <a:gd name="T78" fmla="*/ 62 w 161"/>
                  <a:gd name="T79" fmla="*/ 213 h 232"/>
                  <a:gd name="T80" fmla="*/ 60 w 161"/>
                  <a:gd name="T81" fmla="*/ 198 h 232"/>
                  <a:gd name="T82" fmla="*/ 62 w 161"/>
                  <a:gd name="T83" fmla="*/ 194 h 232"/>
                  <a:gd name="T84" fmla="*/ 67 w 161"/>
                  <a:gd name="T85" fmla="*/ 203 h 232"/>
                  <a:gd name="T86" fmla="*/ 75 w 161"/>
                  <a:gd name="T87" fmla="*/ 206 h 232"/>
                  <a:gd name="T88" fmla="*/ 79 w 161"/>
                  <a:gd name="T89" fmla="*/ 199 h 232"/>
                  <a:gd name="T90" fmla="*/ 80 w 161"/>
                  <a:gd name="T91" fmla="*/ 186 h 232"/>
                  <a:gd name="T92" fmla="*/ 94 w 161"/>
                  <a:gd name="T93" fmla="*/ 177 h 232"/>
                  <a:gd name="T94" fmla="*/ 98 w 161"/>
                  <a:gd name="T95" fmla="*/ 165 h 232"/>
                  <a:gd name="T96" fmla="*/ 95 w 161"/>
                  <a:gd name="T97" fmla="*/ 151 h 232"/>
                  <a:gd name="T98" fmla="*/ 100 w 161"/>
                  <a:gd name="T99" fmla="*/ 139 h 232"/>
                  <a:gd name="T100" fmla="*/ 107 w 161"/>
                  <a:gd name="T101" fmla="*/ 133 h 232"/>
                  <a:gd name="T102" fmla="*/ 116 w 161"/>
                  <a:gd name="T103" fmla="*/ 127 h 232"/>
                  <a:gd name="T104" fmla="*/ 112 w 161"/>
                  <a:gd name="T105" fmla="*/ 117 h 232"/>
                  <a:gd name="T106" fmla="*/ 117 w 161"/>
                  <a:gd name="T107" fmla="*/ 1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232">
                    <a:moveTo>
                      <a:pt x="117" y="99"/>
                    </a:moveTo>
                    <a:lnTo>
                      <a:pt x="112" y="96"/>
                    </a:lnTo>
                    <a:lnTo>
                      <a:pt x="110" y="96"/>
                    </a:lnTo>
                    <a:lnTo>
                      <a:pt x="109" y="94"/>
                    </a:lnTo>
                    <a:lnTo>
                      <a:pt x="108" y="94"/>
                    </a:lnTo>
                    <a:lnTo>
                      <a:pt x="107" y="92"/>
                    </a:lnTo>
                    <a:lnTo>
                      <a:pt x="107" y="91"/>
                    </a:lnTo>
                    <a:lnTo>
                      <a:pt x="105" y="90"/>
                    </a:lnTo>
                    <a:lnTo>
                      <a:pt x="105" y="87"/>
                    </a:lnTo>
                    <a:lnTo>
                      <a:pt x="104" y="85"/>
                    </a:lnTo>
                    <a:lnTo>
                      <a:pt x="103" y="89"/>
                    </a:lnTo>
                    <a:lnTo>
                      <a:pt x="103" y="90"/>
                    </a:lnTo>
                    <a:lnTo>
                      <a:pt x="103" y="91"/>
                    </a:lnTo>
                    <a:lnTo>
                      <a:pt x="100" y="92"/>
                    </a:lnTo>
                    <a:lnTo>
                      <a:pt x="98" y="91"/>
                    </a:lnTo>
                    <a:lnTo>
                      <a:pt x="97" y="91"/>
                    </a:lnTo>
                    <a:lnTo>
                      <a:pt x="94" y="90"/>
                    </a:lnTo>
                    <a:lnTo>
                      <a:pt x="93" y="89"/>
                    </a:lnTo>
                    <a:lnTo>
                      <a:pt x="94" y="85"/>
                    </a:lnTo>
                    <a:lnTo>
                      <a:pt x="94" y="82"/>
                    </a:lnTo>
                    <a:lnTo>
                      <a:pt x="95" y="81"/>
                    </a:lnTo>
                    <a:lnTo>
                      <a:pt x="97" y="77"/>
                    </a:lnTo>
                    <a:lnTo>
                      <a:pt x="97" y="76"/>
                    </a:lnTo>
                    <a:lnTo>
                      <a:pt x="98" y="73"/>
                    </a:lnTo>
                    <a:lnTo>
                      <a:pt x="100" y="73"/>
                    </a:lnTo>
                    <a:lnTo>
                      <a:pt x="103" y="73"/>
                    </a:lnTo>
                    <a:lnTo>
                      <a:pt x="104" y="72"/>
                    </a:lnTo>
                    <a:lnTo>
                      <a:pt x="105" y="70"/>
                    </a:lnTo>
                    <a:lnTo>
                      <a:pt x="105" y="67"/>
                    </a:lnTo>
                    <a:lnTo>
                      <a:pt x="104" y="66"/>
                    </a:lnTo>
                    <a:lnTo>
                      <a:pt x="104" y="65"/>
                    </a:lnTo>
                    <a:lnTo>
                      <a:pt x="104" y="63"/>
                    </a:lnTo>
                    <a:lnTo>
                      <a:pt x="103" y="62"/>
                    </a:lnTo>
                    <a:lnTo>
                      <a:pt x="103" y="61"/>
                    </a:lnTo>
                    <a:lnTo>
                      <a:pt x="104" y="59"/>
                    </a:lnTo>
                    <a:lnTo>
                      <a:pt x="103" y="58"/>
                    </a:lnTo>
                    <a:lnTo>
                      <a:pt x="102" y="56"/>
                    </a:lnTo>
                    <a:lnTo>
                      <a:pt x="100" y="54"/>
                    </a:lnTo>
                    <a:lnTo>
                      <a:pt x="100" y="53"/>
                    </a:lnTo>
                    <a:lnTo>
                      <a:pt x="100" y="52"/>
                    </a:lnTo>
                    <a:lnTo>
                      <a:pt x="100" y="51"/>
                    </a:lnTo>
                    <a:lnTo>
                      <a:pt x="102" y="49"/>
                    </a:lnTo>
                    <a:lnTo>
                      <a:pt x="102" y="47"/>
                    </a:lnTo>
                    <a:lnTo>
                      <a:pt x="102" y="44"/>
                    </a:lnTo>
                    <a:lnTo>
                      <a:pt x="100" y="43"/>
                    </a:lnTo>
                    <a:lnTo>
                      <a:pt x="100" y="39"/>
                    </a:lnTo>
                    <a:lnTo>
                      <a:pt x="104" y="38"/>
                    </a:lnTo>
                    <a:lnTo>
                      <a:pt x="107" y="38"/>
                    </a:lnTo>
                    <a:lnTo>
                      <a:pt x="109" y="39"/>
                    </a:lnTo>
                    <a:lnTo>
                      <a:pt x="110" y="40"/>
                    </a:lnTo>
                    <a:lnTo>
                      <a:pt x="113" y="40"/>
                    </a:lnTo>
                    <a:lnTo>
                      <a:pt x="116" y="43"/>
                    </a:lnTo>
                    <a:lnTo>
                      <a:pt x="117" y="43"/>
                    </a:lnTo>
                    <a:lnTo>
                      <a:pt x="118" y="40"/>
                    </a:lnTo>
                    <a:lnTo>
                      <a:pt x="121" y="39"/>
                    </a:lnTo>
                    <a:lnTo>
                      <a:pt x="121" y="38"/>
                    </a:lnTo>
                    <a:lnTo>
                      <a:pt x="122" y="35"/>
                    </a:lnTo>
                    <a:lnTo>
                      <a:pt x="121" y="35"/>
                    </a:lnTo>
                    <a:lnTo>
                      <a:pt x="119" y="34"/>
                    </a:lnTo>
                    <a:lnTo>
                      <a:pt x="118" y="32"/>
                    </a:lnTo>
                    <a:lnTo>
                      <a:pt x="119" y="29"/>
                    </a:lnTo>
                    <a:lnTo>
                      <a:pt x="121" y="28"/>
                    </a:lnTo>
                    <a:lnTo>
                      <a:pt x="122" y="25"/>
                    </a:lnTo>
                    <a:lnTo>
                      <a:pt x="123" y="25"/>
                    </a:lnTo>
                    <a:lnTo>
                      <a:pt x="123" y="28"/>
                    </a:lnTo>
                    <a:lnTo>
                      <a:pt x="123" y="29"/>
                    </a:lnTo>
                    <a:lnTo>
                      <a:pt x="123" y="30"/>
                    </a:lnTo>
                    <a:lnTo>
                      <a:pt x="124" y="32"/>
                    </a:lnTo>
                    <a:lnTo>
                      <a:pt x="124" y="33"/>
                    </a:lnTo>
                    <a:lnTo>
                      <a:pt x="126" y="34"/>
                    </a:lnTo>
                    <a:lnTo>
                      <a:pt x="127" y="35"/>
                    </a:lnTo>
                    <a:lnTo>
                      <a:pt x="128" y="34"/>
                    </a:lnTo>
                    <a:lnTo>
                      <a:pt x="131" y="35"/>
                    </a:lnTo>
                    <a:lnTo>
                      <a:pt x="128" y="38"/>
                    </a:lnTo>
                    <a:lnTo>
                      <a:pt x="128" y="39"/>
                    </a:lnTo>
                    <a:lnTo>
                      <a:pt x="131" y="39"/>
                    </a:lnTo>
                    <a:lnTo>
                      <a:pt x="131" y="40"/>
                    </a:lnTo>
                    <a:lnTo>
                      <a:pt x="132" y="43"/>
                    </a:lnTo>
                    <a:lnTo>
                      <a:pt x="133" y="43"/>
                    </a:lnTo>
                    <a:lnTo>
                      <a:pt x="135" y="40"/>
                    </a:lnTo>
                    <a:lnTo>
                      <a:pt x="136" y="40"/>
                    </a:lnTo>
                    <a:lnTo>
                      <a:pt x="137" y="40"/>
                    </a:lnTo>
                    <a:lnTo>
                      <a:pt x="138" y="39"/>
                    </a:lnTo>
                    <a:lnTo>
                      <a:pt x="141" y="39"/>
                    </a:lnTo>
                    <a:lnTo>
                      <a:pt x="142" y="38"/>
                    </a:lnTo>
                    <a:lnTo>
                      <a:pt x="146" y="39"/>
                    </a:lnTo>
                    <a:lnTo>
                      <a:pt x="146" y="38"/>
                    </a:lnTo>
                    <a:lnTo>
                      <a:pt x="147" y="35"/>
                    </a:lnTo>
                    <a:lnTo>
                      <a:pt x="149" y="34"/>
                    </a:lnTo>
                    <a:lnTo>
                      <a:pt x="149" y="32"/>
                    </a:lnTo>
                    <a:lnTo>
                      <a:pt x="149" y="30"/>
                    </a:lnTo>
                    <a:lnTo>
                      <a:pt x="150" y="29"/>
                    </a:lnTo>
                    <a:lnTo>
                      <a:pt x="151" y="30"/>
                    </a:lnTo>
                    <a:lnTo>
                      <a:pt x="152" y="29"/>
                    </a:lnTo>
                    <a:lnTo>
                      <a:pt x="154" y="29"/>
                    </a:lnTo>
                    <a:lnTo>
                      <a:pt x="154" y="28"/>
                    </a:lnTo>
                    <a:lnTo>
                      <a:pt x="156" y="25"/>
                    </a:lnTo>
                    <a:lnTo>
                      <a:pt x="157" y="24"/>
                    </a:lnTo>
                    <a:lnTo>
                      <a:pt x="160" y="23"/>
                    </a:lnTo>
                    <a:lnTo>
                      <a:pt x="161" y="20"/>
                    </a:lnTo>
                    <a:lnTo>
                      <a:pt x="160" y="19"/>
                    </a:lnTo>
                    <a:lnTo>
                      <a:pt x="157" y="15"/>
                    </a:lnTo>
                    <a:lnTo>
                      <a:pt x="156" y="15"/>
                    </a:lnTo>
                    <a:lnTo>
                      <a:pt x="157" y="10"/>
                    </a:lnTo>
                    <a:lnTo>
                      <a:pt x="160" y="6"/>
                    </a:lnTo>
                    <a:lnTo>
                      <a:pt x="157" y="5"/>
                    </a:lnTo>
                    <a:lnTo>
                      <a:pt x="156" y="4"/>
                    </a:lnTo>
                    <a:lnTo>
                      <a:pt x="155" y="2"/>
                    </a:lnTo>
                    <a:lnTo>
                      <a:pt x="154" y="4"/>
                    </a:lnTo>
                    <a:lnTo>
                      <a:pt x="152" y="5"/>
                    </a:lnTo>
                    <a:lnTo>
                      <a:pt x="152" y="6"/>
                    </a:lnTo>
                    <a:lnTo>
                      <a:pt x="152" y="8"/>
                    </a:lnTo>
                    <a:lnTo>
                      <a:pt x="150" y="8"/>
                    </a:lnTo>
                    <a:lnTo>
                      <a:pt x="150" y="6"/>
                    </a:lnTo>
                    <a:lnTo>
                      <a:pt x="149" y="6"/>
                    </a:lnTo>
                    <a:lnTo>
                      <a:pt x="147" y="5"/>
                    </a:lnTo>
                    <a:lnTo>
                      <a:pt x="146" y="4"/>
                    </a:lnTo>
                    <a:lnTo>
                      <a:pt x="145" y="5"/>
                    </a:lnTo>
                    <a:lnTo>
                      <a:pt x="142" y="6"/>
                    </a:lnTo>
                    <a:lnTo>
                      <a:pt x="141" y="6"/>
                    </a:lnTo>
                    <a:lnTo>
                      <a:pt x="138" y="6"/>
                    </a:lnTo>
                    <a:lnTo>
                      <a:pt x="137" y="6"/>
                    </a:lnTo>
                    <a:lnTo>
                      <a:pt x="136" y="9"/>
                    </a:lnTo>
                    <a:lnTo>
                      <a:pt x="135" y="9"/>
                    </a:lnTo>
                    <a:lnTo>
                      <a:pt x="133" y="10"/>
                    </a:lnTo>
                    <a:lnTo>
                      <a:pt x="132" y="10"/>
                    </a:lnTo>
                    <a:lnTo>
                      <a:pt x="131" y="10"/>
                    </a:lnTo>
                    <a:lnTo>
                      <a:pt x="132" y="9"/>
                    </a:lnTo>
                    <a:lnTo>
                      <a:pt x="132" y="8"/>
                    </a:lnTo>
                    <a:lnTo>
                      <a:pt x="132" y="6"/>
                    </a:lnTo>
                    <a:lnTo>
                      <a:pt x="131" y="6"/>
                    </a:lnTo>
                    <a:lnTo>
                      <a:pt x="128" y="5"/>
                    </a:lnTo>
                    <a:lnTo>
                      <a:pt x="127" y="5"/>
                    </a:lnTo>
                    <a:lnTo>
                      <a:pt x="126" y="5"/>
                    </a:lnTo>
                    <a:lnTo>
                      <a:pt x="126" y="4"/>
                    </a:lnTo>
                    <a:lnTo>
                      <a:pt x="123" y="5"/>
                    </a:lnTo>
                    <a:lnTo>
                      <a:pt x="122" y="6"/>
                    </a:lnTo>
                    <a:lnTo>
                      <a:pt x="121" y="8"/>
                    </a:lnTo>
                    <a:lnTo>
                      <a:pt x="121" y="10"/>
                    </a:lnTo>
                    <a:lnTo>
                      <a:pt x="121" y="13"/>
                    </a:lnTo>
                    <a:lnTo>
                      <a:pt x="119" y="8"/>
                    </a:lnTo>
                    <a:lnTo>
                      <a:pt x="118" y="6"/>
                    </a:lnTo>
                    <a:lnTo>
                      <a:pt x="117" y="5"/>
                    </a:lnTo>
                    <a:lnTo>
                      <a:pt x="113" y="4"/>
                    </a:lnTo>
                    <a:lnTo>
                      <a:pt x="110" y="4"/>
                    </a:lnTo>
                    <a:lnTo>
                      <a:pt x="108" y="2"/>
                    </a:lnTo>
                    <a:lnTo>
                      <a:pt x="105" y="2"/>
                    </a:lnTo>
                    <a:lnTo>
                      <a:pt x="104" y="2"/>
                    </a:lnTo>
                    <a:lnTo>
                      <a:pt x="103" y="1"/>
                    </a:lnTo>
                    <a:lnTo>
                      <a:pt x="102" y="0"/>
                    </a:lnTo>
                    <a:lnTo>
                      <a:pt x="100" y="0"/>
                    </a:lnTo>
                    <a:lnTo>
                      <a:pt x="98" y="1"/>
                    </a:lnTo>
                    <a:lnTo>
                      <a:pt x="97" y="4"/>
                    </a:lnTo>
                    <a:lnTo>
                      <a:pt x="94" y="5"/>
                    </a:lnTo>
                    <a:lnTo>
                      <a:pt x="91" y="6"/>
                    </a:lnTo>
                    <a:lnTo>
                      <a:pt x="89" y="6"/>
                    </a:lnTo>
                    <a:lnTo>
                      <a:pt x="83" y="5"/>
                    </a:lnTo>
                    <a:lnTo>
                      <a:pt x="80" y="5"/>
                    </a:lnTo>
                    <a:lnTo>
                      <a:pt x="78" y="5"/>
                    </a:lnTo>
                    <a:lnTo>
                      <a:pt x="78" y="8"/>
                    </a:lnTo>
                    <a:lnTo>
                      <a:pt x="78" y="13"/>
                    </a:lnTo>
                    <a:lnTo>
                      <a:pt x="78" y="15"/>
                    </a:lnTo>
                    <a:lnTo>
                      <a:pt x="76" y="19"/>
                    </a:lnTo>
                    <a:lnTo>
                      <a:pt x="75" y="25"/>
                    </a:lnTo>
                    <a:lnTo>
                      <a:pt x="74" y="30"/>
                    </a:lnTo>
                    <a:lnTo>
                      <a:pt x="71" y="35"/>
                    </a:lnTo>
                    <a:lnTo>
                      <a:pt x="69" y="39"/>
                    </a:lnTo>
                    <a:lnTo>
                      <a:pt x="66" y="44"/>
                    </a:lnTo>
                    <a:lnTo>
                      <a:pt x="61" y="48"/>
                    </a:lnTo>
                    <a:lnTo>
                      <a:pt x="56" y="52"/>
                    </a:lnTo>
                    <a:lnTo>
                      <a:pt x="51" y="56"/>
                    </a:lnTo>
                    <a:lnTo>
                      <a:pt x="48" y="61"/>
                    </a:lnTo>
                    <a:lnTo>
                      <a:pt x="43" y="66"/>
                    </a:lnTo>
                    <a:lnTo>
                      <a:pt x="37" y="73"/>
                    </a:lnTo>
                    <a:lnTo>
                      <a:pt x="34" y="76"/>
                    </a:lnTo>
                    <a:lnTo>
                      <a:pt x="32" y="79"/>
                    </a:lnTo>
                    <a:lnTo>
                      <a:pt x="29" y="82"/>
                    </a:lnTo>
                    <a:lnTo>
                      <a:pt x="28" y="85"/>
                    </a:lnTo>
                    <a:lnTo>
                      <a:pt x="27" y="87"/>
                    </a:lnTo>
                    <a:lnTo>
                      <a:pt x="24" y="92"/>
                    </a:lnTo>
                    <a:lnTo>
                      <a:pt x="24" y="96"/>
                    </a:lnTo>
                    <a:lnTo>
                      <a:pt x="23" y="103"/>
                    </a:lnTo>
                    <a:lnTo>
                      <a:pt x="21" y="109"/>
                    </a:lnTo>
                    <a:lnTo>
                      <a:pt x="18" y="113"/>
                    </a:lnTo>
                    <a:lnTo>
                      <a:pt x="14" y="120"/>
                    </a:lnTo>
                    <a:lnTo>
                      <a:pt x="12" y="124"/>
                    </a:lnTo>
                    <a:lnTo>
                      <a:pt x="7" y="132"/>
                    </a:lnTo>
                    <a:lnTo>
                      <a:pt x="4" y="137"/>
                    </a:lnTo>
                    <a:lnTo>
                      <a:pt x="1" y="141"/>
                    </a:lnTo>
                    <a:lnTo>
                      <a:pt x="0" y="144"/>
                    </a:lnTo>
                    <a:lnTo>
                      <a:pt x="0" y="148"/>
                    </a:lnTo>
                    <a:lnTo>
                      <a:pt x="1" y="144"/>
                    </a:lnTo>
                    <a:lnTo>
                      <a:pt x="3" y="142"/>
                    </a:lnTo>
                    <a:lnTo>
                      <a:pt x="4" y="139"/>
                    </a:lnTo>
                    <a:lnTo>
                      <a:pt x="4" y="142"/>
                    </a:lnTo>
                    <a:lnTo>
                      <a:pt x="3" y="148"/>
                    </a:lnTo>
                    <a:lnTo>
                      <a:pt x="1" y="153"/>
                    </a:lnTo>
                    <a:lnTo>
                      <a:pt x="3" y="158"/>
                    </a:lnTo>
                    <a:lnTo>
                      <a:pt x="1" y="165"/>
                    </a:lnTo>
                    <a:lnTo>
                      <a:pt x="4" y="170"/>
                    </a:lnTo>
                    <a:lnTo>
                      <a:pt x="5" y="174"/>
                    </a:lnTo>
                    <a:lnTo>
                      <a:pt x="7" y="179"/>
                    </a:lnTo>
                    <a:lnTo>
                      <a:pt x="8" y="182"/>
                    </a:lnTo>
                    <a:lnTo>
                      <a:pt x="9" y="186"/>
                    </a:lnTo>
                    <a:lnTo>
                      <a:pt x="13" y="193"/>
                    </a:lnTo>
                    <a:lnTo>
                      <a:pt x="15" y="200"/>
                    </a:lnTo>
                    <a:lnTo>
                      <a:pt x="17" y="204"/>
                    </a:lnTo>
                    <a:lnTo>
                      <a:pt x="18" y="209"/>
                    </a:lnTo>
                    <a:lnTo>
                      <a:pt x="19" y="213"/>
                    </a:lnTo>
                    <a:lnTo>
                      <a:pt x="19" y="217"/>
                    </a:lnTo>
                    <a:lnTo>
                      <a:pt x="21" y="223"/>
                    </a:lnTo>
                    <a:lnTo>
                      <a:pt x="21" y="225"/>
                    </a:lnTo>
                    <a:lnTo>
                      <a:pt x="23" y="228"/>
                    </a:lnTo>
                    <a:lnTo>
                      <a:pt x="24" y="229"/>
                    </a:lnTo>
                    <a:lnTo>
                      <a:pt x="24" y="232"/>
                    </a:lnTo>
                    <a:lnTo>
                      <a:pt x="27" y="232"/>
                    </a:lnTo>
                    <a:lnTo>
                      <a:pt x="29" y="232"/>
                    </a:lnTo>
                    <a:lnTo>
                      <a:pt x="32" y="231"/>
                    </a:lnTo>
                    <a:lnTo>
                      <a:pt x="34" y="231"/>
                    </a:lnTo>
                    <a:lnTo>
                      <a:pt x="37" y="231"/>
                    </a:lnTo>
                    <a:lnTo>
                      <a:pt x="41" y="229"/>
                    </a:lnTo>
                    <a:lnTo>
                      <a:pt x="43" y="228"/>
                    </a:lnTo>
                    <a:lnTo>
                      <a:pt x="45" y="227"/>
                    </a:lnTo>
                    <a:lnTo>
                      <a:pt x="46" y="225"/>
                    </a:lnTo>
                    <a:lnTo>
                      <a:pt x="46" y="224"/>
                    </a:lnTo>
                    <a:lnTo>
                      <a:pt x="46" y="223"/>
                    </a:lnTo>
                    <a:lnTo>
                      <a:pt x="47" y="222"/>
                    </a:lnTo>
                    <a:lnTo>
                      <a:pt x="48" y="222"/>
                    </a:lnTo>
                    <a:lnTo>
                      <a:pt x="50" y="223"/>
                    </a:lnTo>
                    <a:lnTo>
                      <a:pt x="52" y="224"/>
                    </a:lnTo>
                    <a:lnTo>
                      <a:pt x="53" y="224"/>
                    </a:lnTo>
                    <a:lnTo>
                      <a:pt x="56" y="225"/>
                    </a:lnTo>
                    <a:lnTo>
                      <a:pt x="57" y="224"/>
                    </a:lnTo>
                    <a:lnTo>
                      <a:pt x="57" y="222"/>
                    </a:lnTo>
                    <a:lnTo>
                      <a:pt x="57" y="218"/>
                    </a:lnTo>
                    <a:lnTo>
                      <a:pt x="57" y="215"/>
                    </a:lnTo>
                    <a:lnTo>
                      <a:pt x="60" y="215"/>
                    </a:lnTo>
                    <a:lnTo>
                      <a:pt x="61" y="214"/>
                    </a:lnTo>
                    <a:lnTo>
                      <a:pt x="61" y="213"/>
                    </a:lnTo>
                    <a:lnTo>
                      <a:pt x="62" y="213"/>
                    </a:lnTo>
                    <a:lnTo>
                      <a:pt x="62" y="212"/>
                    </a:lnTo>
                    <a:lnTo>
                      <a:pt x="62" y="209"/>
                    </a:lnTo>
                    <a:lnTo>
                      <a:pt x="60" y="204"/>
                    </a:lnTo>
                    <a:lnTo>
                      <a:pt x="60" y="201"/>
                    </a:lnTo>
                    <a:lnTo>
                      <a:pt x="59" y="200"/>
                    </a:lnTo>
                    <a:lnTo>
                      <a:pt x="60" y="198"/>
                    </a:lnTo>
                    <a:lnTo>
                      <a:pt x="60" y="195"/>
                    </a:lnTo>
                    <a:lnTo>
                      <a:pt x="60" y="193"/>
                    </a:lnTo>
                    <a:lnTo>
                      <a:pt x="60" y="191"/>
                    </a:lnTo>
                    <a:lnTo>
                      <a:pt x="61" y="191"/>
                    </a:lnTo>
                    <a:lnTo>
                      <a:pt x="62" y="191"/>
                    </a:lnTo>
                    <a:lnTo>
                      <a:pt x="62" y="194"/>
                    </a:lnTo>
                    <a:lnTo>
                      <a:pt x="62" y="195"/>
                    </a:lnTo>
                    <a:lnTo>
                      <a:pt x="62" y="198"/>
                    </a:lnTo>
                    <a:lnTo>
                      <a:pt x="64" y="200"/>
                    </a:lnTo>
                    <a:lnTo>
                      <a:pt x="65" y="201"/>
                    </a:lnTo>
                    <a:lnTo>
                      <a:pt x="66" y="203"/>
                    </a:lnTo>
                    <a:lnTo>
                      <a:pt x="67" y="203"/>
                    </a:lnTo>
                    <a:lnTo>
                      <a:pt x="69" y="204"/>
                    </a:lnTo>
                    <a:lnTo>
                      <a:pt x="71" y="201"/>
                    </a:lnTo>
                    <a:lnTo>
                      <a:pt x="72" y="201"/>
                    </a:lnTo>
                    <a:lnTo>
                      <a:pt x="72" y="203"/>
                    </a:lnTo>
                    <a:lnTo>
                      <a:pt x="74" y="204"/>
                    </a:lnTo>
                    <a:lnTo>
                      <a:pt x="75" y="206"/>
                    </a:lnTo>
                    <a:lnTo>
                      <a:pt x="76" y="206"/>
                    </a:lnTo>
                    <a:lnTo>
                      <a:pt x="78" y="206"/>
                    </a:lnTo>
                    <a:lnTo>
                      <a:pt x="78" y="201"/>
                    </a:lnTo>
                    <a:lnTo>
                      <a:pt x="78" y="200"/>
                    </a:lnTo>
                    <a:lnTo>
                      <a:pt x="78" y="199"/>
                    </a:lnTo>
                    <a:lnTo>
                      <a:pt x="79" y="199"/>
                    </a:lnTo>
                    <a:lnTo>
                      <a:pt x="81" y="196"/>
                    </a:lnTo>
                    <a:lnTo>
                      <a:pt x="80" y="195"/>
                    </a:lnTo>
                    <a:lnTo>
                      <a:pt x="80" y="194"/>
                    </a:lnTo>
                    <a:lnTo>
                      <a:pt x="80" y="193"/>
                    </a:lnTo>
                    <a:lnTo>
                      <a:pt x="80" y="189"/>
                    </a:lnTo>
                    <a:lnTo>
                      <a:pt x="80" y="186"/>
                    </a:lnTo>
                    <a:lnTo>
                      <a:pt x="80" y="185"/>
                    </a:lnTo>
                    <a:lnTo>
                      <a:pt x="83" y="185"/>
                    </a:lnTo>
                    <a:lnTo>
                      <a:pt x="88" y="185"/>
                    </a:lnTo>
                    <a:lnTo>
                      <a:pt x="91" y="185"/>
                    </a:lnTo>
                    <a:lnTo>
                      <a:pt x="94" y="179"/>
                    </a:lnTo>
                    <a:lnTo>
                      <a:pt x="94" y="177"/>
                    </a:lnTo>
                    <a:lnTo>
                      <a:pt x="95" y="174"/>
                    </a:lnTo>
                    <a:lnTo>
                      <a:pt x="95" y="171"/>
                    </a:lnTo>
                    <a:lnTo>
                      <a:pt x="97" y="171"/>
                    </a:lnTo>
                    <a:lnTo>
                      <a:pt x="98" y="168"/>
                    </a:lnTo>
                    <a:lnTo>
                      <a:pt x="100" y="165"/>
                    </a:lnTo>
                    <a:lnTo>
                      <a:pt x="98" y="165"/>
                    </a:lnTo>
                    <a:lnTo>
                      <a:pt x="97" y="162"/>
                    </a:lnTo>
                    <a:lnTo>
                      <a:pt x="95" y="160"/>
                    </a:lnTo>
                    <a:lnTo>
                      <a:pt x="95" y="158"/>
                    </a:lnTo>
                    <a:lnTo>
                      <a:pt x="94" y="155"/>
                    </a:lnTo>
                    <a:lnTo>
                      <a:pt x="94" y="153"/>
                    </a:lnTo>
                    <a:lnTo>
                      <a:pt x="95" y="151"/>
                    </a:lnTo>
                    <a:lnTo>
                      <a:pt x="97" y="148"/>
                    </a:lnTo>
                    <a:lnTo>
                      <a:pt x="97" y="147"/>
                    </a:lnTo>
                    <a:lnTo>
                      <a:pt x="97" y="143"/>
                    </a:lnTo>
                    <a:lnTo>
                      <a:pt x="98" y="141"/>
                    </a:lnTo>
                    <a:lnTo>
                      <a:pt x="100" y="141"/>
                    </a:lnTo>
                    <a:lnTo>
                      <a:pt x="100" y="139"/>
                    </a:lnTo>
                    <a:lnTo>
                      <a:pt x="102" y="138"/>
                    </a:lnTo>
                    <a:lnTo>
                      <a:pt x="102" y="136"/>
                    </a:lnTo>
                    <a:lnTo>
                      <a:pt x="103" y="134"/>
                    </a:lnTo>
                    <a:lnTo>
                      <a:pt x="104" y="134"/>
                    </a:lnTo>
                    <a:lnTo>
                      <a:pt x="105" y="134"/>
                    </a:lnTo>
                    <a:lnTo>
                      <a:pt x="107" y="133"/>
                    </a:lnTo>
                    <a:lnTo>
                      <a:pt x="107" y="128"/>
                    </a:lnTo>
                    <a:lnTo>
                      <a:pt x="107" y="127"/>
                    </a:lnTo>
                    <a:lnTo>
                      <a:pt x="109" y="124"/>
                    </a:lnTo>
                    <a:lnTo>
                      <a:pt x="110" y="125"/>
                    </a:lnTo>
                    <a:lnTo>
                      <a:pt x="112" y="127"/>
                    </a:lnTo>
                    <a:lnTo>
                      <a:pt x="116" y="127"/>
                    </a:lnTo>
                    <a:lnTo>
                      <a:pt x="117" y="125"/>
                    </a:lnTo>
                    <a:lnTo>
                      <a:pt x="117" y="124"/>
                    </a:lnTo>
                    <a:lnTo>
                      <a:pt x="117" y="122"/>
                    </a:lnTo>
                    <a:lnTo>
                      <a:pt x="116" y="120"/>
                    </a:lnTo>
                    <a:lnTo>
                      <a:pt x="116" y="119"/>
                    </a:lnTo>
                    <a:lnTo>
                      <a:pt x="112" y="117"/>
                    </a:lnTo>
                    <a:lnTo>
                      <a:pt x="112" y="114"/>
                    </a:lnTo>
                    <a:lnTo>
                      <a:pt x="112" y="113"/>
                    </a:lnTo>
                    <a:lnTo>
                      <a:pt x="113" y="111"/>
                    </a:lnTo>
                    <a:lnTo>
                      <a:pt x="116" y="108"/>
                    </a:lnTo>
                    <a:lnTo>
                      <a:pt x="117" y="105"/>
                    </a:lnTo>
                    <a:lnTo>
                      <a:pt x="117" y="104"/>
                    </a:lnTo>
                    <a:lnTo>
                      <a:pt x="117" y="103"/>
                    </a:lnTo>
                    <a:lnTo>
                      <a:pt x="117" y="9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6" name="Freeform 276">
                <a:extLst>
                  <a:ext uri="{FF2B5EF4-FFF2-40B4-BE49-F238E27FC236}">
                    <a16:creationId xmlns:a16="http://schemas.microsoft.com/office/drawing/2014/main" id="{2CF54C57-CAC2-4222-9825-102E9C98EE13}"/>
                  </a:ext>
                </a:extLst>
              </p:cNvPr>
              <p:cNvSpPr>
                <a:spLocks/>
              </p:cNvSpPr>
              <p:nvPr/>
            </p:nvSpPr>
            <p:spPr bwMode="auto">
              <a:xfrm>
                <a:off x="5487988" y="4805363"/>
                <a:ext cx="198437" cy="407988"/>
              </a:xfrm>
              <a:custGeom>
                <a:avLst/>
                <a:gdLst>
                  <a:gd name="T0" fmla="*/ 10 w 125"/>
                  <a:gd name="T1" fmla="*/ 132 h 257"/>
                  <a:gd name="T2" fmla="*/ 21 w 125"/>
                  <a:gd name="T3" fmla="*/ 129 h 257"/>
                  <a:gd name="T4" fmla="*/ 24 w 125"/>
                  <a:gd name="T5" fmla="*/ 124 h 257"/>
                  <a:gd name="T6" fmla="*/ 30 w 125"/>
                  <a:gd name="T7" fmla="*/ 125 h 257"/>
                  <a:gd name="T8" fmla="*/ 35 w 125"/>
                  <a:gd name="T9" fmla="*/ 123 h 257"/>
                  <a:gd name="T10" fmla="*/ 39 w 125"/>
                  <a:gd name="T11" fmla="*/ 115 h 257"/>
                  <a:gd name="T12" fmla="*/ 40 w 125"/>
                  <a:gd name="T13" fmla="*/ 110 h 257"/>
                  <a:gd name="T14" fmla="*/ 38 w 125"/>
                  <a:gd name="T15" fmla="*/ 99 h 257"/>
                  <a:gd name="T16" fmla="*/ 39 w 125"/>
                  <a:gd name="T17" fmla="*/ 92 h 257"/>
                  <a:gd name="T18" fmla="*/ 40 w 125"/>
                  <a:gd name="T19" fmla="*/ 99 h 257"/>
                  <a:gd name="T20" fmla="*/ 45 w 125"/>
                  <a:gd name="T21" fmla="*/ 104 h 257"/>
                  <a:gd name="T22" fmla="*/ 50 w 125"/>
                  <a:gd name="T23" fmla="*/ 104 h 257"/>
                  <a:gd name="T24" fmla="*/ 56 w 125"/>
                  <a:gd name="T25" fmla="*/ 107 h 257"/>
                  <a:gd name="T26" fmla="*/ 57 w 125"/>
                  <a:gd name="T27" fmla="*/ 100 h 257"/>
                  <a:gd name="T28" fmla="*/ 58 w 125"/>
                  <a:gd name="T29" fmla="*/ 94 h 257"/>
                  <a:gd name="T30" fmla="*/ 61 w 125"/>
                  <a:gd name="T31" fmla="*/ 86 h 257"/>
                  <a:gd name="T32" fmla="*/ 72 w 125"/>
                  <a:gd name="T33" fmla="*/ 78 h 257"/>
                  <a:gd name="T34" fmla="*/ 76 w 125"/>
                  <a:gd name="T35" fmla="*/ 69 h 257"/>
                  <a:gd name="T36" fmla="*/ 73 w 125"/>
                  <a:gd name="T37" fmla="*/ 61 h 257"/>
                  <a:gd name="T38" fmla="*/ 73 w 125"/>
                  <a:gd name="T39" fmla="*/ 52 h 257"/>
                  <a:gd name="T40" fmla="*/ 76 w 125"/>
                  <a:gd name="T41" fmla="*/ 42 h 257"/>
                  <a:gd name="T42" fmla="*/ 80 w 125"/>
                  <a:gd name="T43" fmla="*/ 37 h 257"/>
                  <a:gd name="T44" fmla="*/ 85 w 125"/>
                  <a:gd name="T45" fmla="*/ 34 h 257"/>
                  <a:gd name="T46" fmla="*/ 88 w 125"/>
                  <a:gd name="T47" fmla="*/ 26 h 257"/>
                  <a:gd name="T48" fmla="*/ 95 w 125"/>
                  <a:gd name="T49" fmla="*/ 25 h 257"/>
                  <a:gd name="T50" fmla="*/ 90 w 125"/>
                  <a:gd name="T51" fmla="*/ 18 h 257"/>
                  <a:gd name="T52" fmla="*/ 94 w 125"/>
                  <a:gd name="T53" fmla="*/ 9 h 257"/>
                  <a:gd name="T54" fmla="*/ 95 w 125"/>
                  <a:gd name="T55" fmla="*/ 0 h 257"/>
                  <a:gd name="T56" fmla="*/ 102 w 125"/>
                  <a:gd name="T57" fmla="*/ 5 h 257"/>
                  <a:gd name="T58" fmla="*/ 106 w 125"/>
                  <a:gd name="T59" fmla="*/ 5 h 257"/>
                  <a:gd name="T60" fmla="*/ 116 w 125"/>
                  <a:gd name="T61" fmla="*/ 7 h 257"/>
                  <a:gd name="T62" fmla="*/ 123 w 125"/>
                  <a:gd name="T63" fmla="*/ 20 h 257"/>
                  <a:gd name="T64" fmla="*/ 124 w 125"/>
                  <a:gd name="T65" fmla="*/ 35 h 257"/>
                  <a:gd name="T66" fmla="*/ 115 w 125"/>
                  <a:gd name="T67" fmla="*/ 53 h 257"/>
                  <a:gd name="T68" fmla="*/ 109 w 125"/>
                  <a:gd name="T69" fmla="*/ 64 h 257"/>
                  <a:gd name="T70" fmla="*/ 106 w 125"/>
                  <a:gd name="T71" fmla="*/ 82 h 257"/>
                  <a:gd name="T72" fmla="*/ 101 w 125"/>
                  <a:gd name="T73" fmla="*/ 90 h 257"/>
                  <a:gd name="T74" fmla="*/ 85 w 125"/>
                  <a:gd name="T75" fmla="*/ 96 h 257"/>
                  <a:gd name="T76" fmla="*/ 76 w 125"/>
                  <a:gd name="T77" fmla="*/ 99 h 257"/>
                  <a:gd name="T78" fmla="*/ 73 w 125"/>
                  <a:gd name="T79" fmla="*/ 114 h 257"/>
                  <a:gd name="T80" fmla="*/ 83 w 125"/>
                  <a:gd name="T81" fmla="*/ 123 h 257"/>
                  <a:gd name="T82" fmla="*/ 95 w 125"/>
                  <a:gd name="T83" fmla="*/ 130 h 257"/>
                  <a:gd name="T84" fmla="*/ 75 w 125"/>
                  <a:gd name="T85" fmla="*/ 144 h 257"/>
                  <a:gd name="T86" fmla="*/ 71 w 125"/>
                  <a:gd name="T87" fmla="*/ 162 h 257"/>
                  <a:gd name="T88" fmla="*/ 75 w 125"/>
                  <a:gd name="T89" fmla="*/ 178 h 257"/>
                  <a:gd name="T90" fmla="*/ 72 w 125"/>
                  <a:gd name="T91" fmla="*/ 186 h 257"/>
                  <a:gd name="T92" fmla="*/ 59 w 125"/>
                  <a:gd name="T93" fmla="*/ 197 h 257"/>
                  <a:gd name="T94" fmla="*/ 45 w 125"/>
                  <a:gd name="T95" fmla="*/ 211 h 257"/>
                  <a:gd name="T96" fmla="*/ 44 w 125"/>
                  <a:gd name="T97" fmla="*/ 227 h 257"/>
                  <a:gd name="T98" fmla="*/ 52 w 125"/>
                  <a:gd name="T99" fmla="*/ 238 h 257"/>
                  <a:gd name="T100" fmla="*/ 47 w 125"/>
                  <a:gd name="T101" fmla="*/ 252 h 257"/>
                  <a:gd name="T102" fmla="*/ 35 w 125"/>
                  <a:gd name="T103" fmla="*/ 256 h 257"/>
                  <a:gd name="T104" fmla="*/ 25 w 125"/>
                  <a:gd name="T105" fmla="*/ 241 h 257"/>
                  <a:gd name="T106" fmla="*/ 12 w 125"/>
                  <a:gd name="T107" fmla="*/ 224 h 257"/>
                  <a:gd name="T108" fmla="*/ 10 w 125"/>
                  <a:gd name="T109" fmla="*/ 209 h 257"/>
                  <a:gd name="T110" fmla="*/ 0 w 125"/>
                  <a:gd name="T111" fmla="*/ 186 h 257"/>
                  <a:gd name="T112" fmla="*/ 6 w 125"/>
                  <a:gd name="T113" fmla="*/ 164 h 257"/>
                  <a:gd name="T114" fmla="*/ 6 w 125"/>
                  <a:gd name="T115" fmla="*/ 1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257">
                    <a:moveTo>
                      <a:pt x="2" y="133"/>
                    </a:moveTo>
                    <a:lnTo>
                      <a:pt x="5" y="133"/>
                    </a:lnTo>
                    <a:lnTo>
                      <a:pt x="7" y="133"/>
                    </a:lnTo>
                    <a:lnTo>
                      <a:pt x="10" y="132"/>
                    </a:lnTo>
                    <a:lnTo>
                      <a:pt x="12" y="132"/>
                    </a:lnTo>
                    <a:lnTo>
                      <a:pt x="15" y="132"/>
                    </a:lnTo>
                    <a:lnTo>
                      <a:pt x="19" y="130"/>
                    </a:lnTo>
                    <a:lnTo>
                      <a:pt x="21" y="129"/>
                    </a:lnTo>
                    <a:lnTo>
                      <a:pt x="23" y="128"/>
                    </a:lnTo>
                    <a:lnTo>
                      <a:pt x="24" y="126"/>
                    </a:lnTo>
                    <a:lnTo>
                      <a:pt x="24" y="125"/>
                    </a:lnTo>
                    <a:lnTo>
                      <a:pt x="24" y="124"/>
                    </a:lnTo>
                    <a:lnTo>
                      <a:pt x="25" y="123"/>
                    </a:lnTo>
                    <a:lnTo>
                      <a:pt x="26" y="123"/>
                    </a:lnTo>
                    <a:lnTo>
                      <a:pt x="28" y="124"/>
                    </a:lnTo>
                    <a:lnTo>
                      <a:pt x="30" y="125"/>
                    </a:lnTo>
                    <a:lnTo>
                      <a:pt x="31" y="125"/>
                    </a:lnTo>
                    <a:lnTo>
                      <a:pt x="34" y="126"/>
                    </a:lnTo>
                    <a:lnTo>
                      <a:pt x="35" y="125"/>
                    </a:lnTo>
                    <a:lnTo>
                      <a:pt x="35" y="123"/>
                    </a:lnTo>
                    <a:lnTo>
                      <a:pt x="35" y="119"/>
                    </a:lnTo>
                    <a:lnTo>
                      <a:pt x="35" y="116"/>
                    </a:lnTo>
                    <a:lnTo>
                      <a:pt x="38" y="116"/>
                    </a:lnTo>
                    <a:lnTo>
                      <a:pt x="39" y="115"/>
                    </a:lnTo>
                    <a:lnTo>
                      <a:pt x="39" y="114"/>
                    </a:lnTo>
                    <a:lnTo>
                      <a:pt x="40" y="114"/>
                    </a:lnTo>
                    <a:lnTo>
                      <a:pt x="40" y="113"/>
                    </a:lnTo>
                    <a:lnTo>
                      <a:pt x="40" y="110"/>
                    </a:lnTo>
                    <a:lnTo>
                      <a:pt x="38" y="105"/>
                    </a:lnTo>
                    <a:lnTo>
                      <a:pt x="38" y="102"/>
                    </a:lnTo>
                    <a:lnTo>
                      <a:pt x="37" y="101"/>
                    </a:lnTo>
                    <a:lnTo>
                      <a:pt x="38" y="99"/>
                    </a:lnTo>
                    <a:lnTo>
                      <a:pt x="38" y="96"/>
                    </a:lnTo>
                    <a:lnTo>
                      <a:pt x="38" y="94"/>
                    </a:lnTo>
                    <a:lnTo>
                      <a:pt x="38" y="92"/>
                    </a:lnTo>
                    <a:lnTo>
                      <a:pt x="39" y="92"/>
                    </a:lnTo>
                    <a:lnTo>
                      <a:pt x="40" y="92"/>
                    </a:lnTo>
                    <a:lnTo>
                      <a:pt x="40" y="95"/>
                    </a:lnTo>
                    <a:lnTo>
                      <a:pt x="40" y="96"/>
                    </a:lnTo>
                    <a:lnTo>
                      <a:pt x="40" y="99"/>
                    </a:lnTo>
                    <a:lnTo>
                      <a:pt x="42" y="101"/>
                    </a:lnTo>
                    <a:lnTo>
                      <a:pt x="43" y="102"/>
                    </a:lnTo>
                    <a:lnTo>
                      <a:pt x="44" y="104"/>
                    </a:lnTo>
                    <a:lnTo>
                      <a:pt x="45" y="104"/>
                    </a:lnTo>
                    <a:lnTo>
                      <a:pt x="47" y="105"/>
                    </a:lnTo>
                    <a:lnTo>
                      <a:pt x="49" y="102"/>
                    </a:lnTo>
                    <a:lnTo>
                      <a:pt x="50" y="102"/>
                    </a:lnTo>
                    <a:lnTo>
                      <a:pt x="50" y="104"/>
                    </a:lnTo>
                    <a:lnTo>
                      <a:pt x="52" y="105"/>
                    </a:lnTo>
                    <a:lnTo>
                      <a:pt x="53" y="107"/>
                    </a:lnTo>
                    <a:lnTo>
                      <a:pt x="54" y="107"/>
                    </a:lnTo>
                    <a:lnTo>
                      <a:pt x="56" y="107"/>
                    </a:lnTo>
                    <a:lnTo>
                      <a:pt x="56" y="102"/>
                    </a:lnTo>
                    <a:lnTo>
                      <a:pt x="56" y="101"/>
                    </a:lnTo>
                    <a:lnTo>
                      <a:pt x="56" y="100"/>
                    </a:lnTo>
                    <a:lnTo>
                      <a:pt x="57" y="100"/>
                    </a:lnTo>
                    <a:lnTo>
                      <a:pt x="59" y="97"/>
                    </a:lnTo>
                    <a:lnTo>
                      <a:pt x="58" y="96"/>
                    </a:lnTo>
                    <a:lnTo>
                      <a:pt x="58" y="95"/>
                    </a:lnTo>
                    <a:lnTo>
                      <a:pt x="58" y="94"/>
                    </a:lnTo>
                    <a:lnTo>
                      <a:pt x="58" y="90"/>
                    </a:lnTo>
                    <a:lnTo>
                      <a:pt x="58" y="87"/>
                    </a:lnTo>
                    <a:lnTo>
                      <a:pt x="58" y="86"/>
                    </a:lnTo>
                    <a:lnTo>
                      <a:pt x="61" y="86"/>
                    </a:lnTo>
                    <a:lnTo>
                      <a:pt x="66" y="86"/>
                    </a:lnTo>
                    <a:lnTo>
                      <a:pt x="69" y="86"/>
                    </a:lnTo>
                    <a:lnTo>
                      <a:pt x="72" y="80"/>
                    </a:lnTo>
                    <a:lnTo>
                      <a:pt x="72" y="78"/>
                    </a:lnTo>
                    <a:lnTo>
                      <a:pt x="73" y="75"/>
                    </a:lnTo>
                    <a:lnTo>
                      <a:pt x="73" y="72"/>
                    </a:lnTo>
                    <a:lnTo>
                      <a:pt x="75" y="72"/>
                    </a:lnTo>
                    <a:lnTo>
                      <a:pt x="76" y="69"/>
                    </a:lnTo>
                    <a:lnTo>
                      <a:pt x="78" y="66"/>
                    </a:lnTo>
                    <a:lnTo>
                      <a:pt x="76" y="66"/>
                    </a:lnTo>
                    <a:lnTo>
                      <a:pt x="75" y="63"/>
                    </a:lnTo>
                    <a:lnTo>
                      <a:pt x="73" y="61"/>
                    </a:lnTo>
                    <a:lnTo>
                      <a:pt x="73" y="59"/>
                    </a:lnTo>
                    <a:lnTo>
                      <a:pt x="72" y="56"/>
                    </a:lnTo>
                    <a:lnTo>
                      <a:pt x="72" y="54"/>
                    </a:lnTo>
                    <a:lnTo>
                      <a:pt x="73" y="52"/>
                    </a:lnTo>
                    <a:lnTo>
                      <a:pt x="75" y="49"/>
                    </a:lnTo>
                    <a:lnTo>
                      <a:pt x="75" y="48"/>
                    </a:lnTo>
                    <a:lnTo>
                      <a:pt x="75" y="44"/>
                    </a:lnTo>
                    <a:lnTo>
                      <a:pt x="76" y="42"/>
                    </a:lnTo>
                    <a:lnTo>
                      <a:pt x="78" y="42"/>
                    </a:lnTo>
                    <a:lnTo>
                      <a:pt x="78" y="40"/>
                    </a:lnTo>
                    <a:lnTo>
                      <a:pt x="80" y="39"/>
                    </a:lnTo>
                    <a:lnTo>
                      <a:pt x="80" y="37"/>
                    </a:lnTo>
                    <a:lnTo>
                      <a:pt x="81" y="35"/>
                    </a:lnTo>
                    <a:lnTo>
                      <a:pt x="82" y="35"/>
                    </a:lnTo>
                    <a:lnTo>
                      <a:pt x="83" y="35"/>
                    </a:lnTo>
                    <a:lnTo>
                      <a:pt x="85" y="34"/>
                    </a:lnTo>
                    <a:lnTo>
                      <a:pt x="85" y="29"/>
                    </a:lnTo>
                    <a:lnTo>
                      <a:pt x="85" y="28"/>
                    </a:lnTo>
                    <a:lnTo>
                      <a:pt x="87" y="25"/>
                    </a:lnTo>
                    <a:lnTo>
                      <a:pt x="88" y="26"/>
                    </a:lnTo>
                    <a:lnTo>
                      <a:pt x="90" y="28"/>
                    </a:lnTo>
                    <a:lnTo>
                      <a:pt x="94" y="28"/>
                    </a:lnTo>
                    <a:lnTo>
                      <a:pt x="95" y="26"/>
                    </a:lnTo>
                    <a:lnTo>
                      <a:pt x="95" y="25"/>
                    </a:lnTo>
                    <a:lnTo>
                      <a:pt x="95" y="23"/>
                    </a:lnTo>
                    <a:lnTo>
                      <a:pt x="94" y="21"/>
                    </a:lnTo>
                    <a:lnTo>
                      <a:pt x="94" y="20"/>
                    </a:lnTo>
                    <a:lnTo>
                      <a:pt x="90" y="18"/>
                    </a:lnTo>
                    <a:lnTo>
                      <a:pt x="90" y="15"/>
                    </a:lnTo>
                    <a:lnTo>
                      <a:pt x="90" y="14"/>
                    </a:lnTo>
                    <a:lnTo>
                      <a:pt x="91" y="12"/>
                    </a:lnTo>
                    <a:lnTo>
                      <a:pt x="94" y="9"/>
                    </a:lnTo>
                    <a:lnTo>
                      <a:pt x="95" y="6"/>
                    </a:lnTo>
                    <a:lnTo>
                      <a:pt x="95" y="5"/>
                    </a:lnTo>
                    <a:lnTo>
                      <a:pt x="95" y="4"/>
                    </a:lnTo>
                    <a:lnTo>
                      <a:pt x="95" y="0"/>
                    </a:lnTo>
                    <a:lnTo>
                      <a:pt x="97" y="0"/>
                    </a:lnTo>
                    <a:lnTo>
                      <a:pt x="100" y="1"/>
                    </a:lnTo>
                    <a:lnTo>
                      <a:pt x="101" y="4"/>
                    </a:lnTo>
                    <a:lnTo>
                      <a:pt x="102" y="5"/>
                    </a:lnTo>
                    <a:lnTo>
                      <a:pt x="104" y="6"/>
                    </a:lnTo>
                    <a:lnTo>
                      <a:pt x="105" y="7"/>
                    </a:lnTo>
                    <a:lnTo>
                      <a:pt x="106" y="6"/>
                    </a:lnTo>
                    <a:lnTo>
                      <a:pt x="106" y="5"/>
                    </a:lnTo>
                    <a:lnTo>
                      <a:pt x="109" y="4"/>
                    </a:lnTo>
                    <a:lnTo>
                      <a:pt x="110" y="4"/>
                    </a:lnTo>
                    <a:lnTo>
                      <a:pt x="114" y="6"/>
                    </a:lnTo>
                    <a:lnTo>
                      <a:pt x="116" y="7"/>
                    </a:lnTo>
                    <a:lnTo>
                      <a:pt x="116" y="10"/>
                    </a:lnTo>
                    <a:lnTo>
                      <a:pt x="118" y="14"/>
                    </a:lnTo>
                    <a:lnTo>
                      <a:pt x="120" y="19"/>
                    </a:lnTo>
                    <a:lnTo>
                      <a:pt x="123" y="20"/>
                    </a:lnTo>
                    <a:lnTo>
                      <a:pt x="124" y="24"/>
                    </a:lnTo>
                    <a:lnTo>
                      <a:pt x="125" y="28"/>
                    </a:lnTo>
                    <a:lnTo>
                      <a:pt x="125" y="30"/>
                    </a:lnTo>
                    <a:lnTo>
                      <a:pt x="124" y="35"/>
                    </a:lnTo>
                    <a:lnTo>
                      <a:pt x="123" y="40"/>
                    </a:lnTo>
                    <a:lnTo>
                      <a:pt x="119" y="45"/>
                    </a:lnTo>
                    <a:lnTo>
                      <a:pt x="118" y="50"/>
                    </a:lnTo>
                    <a:lnTo>
                      <a:pt x="115" y="53"/>
                    </a:lnTo>
                    <a:lnTo>
                      <a:pt x="114" y="56"/>
                    </a:lnTo>
                    <a:lnTo>
                      <a:pt x="113" y="57"/>
                    </a:lnTo>
                    <a:lnTo>
                      <a:pt x="111" y="58"/>
                    </a:lnTo>
                    <a:lnTo>
                      <a:pt x="109" y="64"/>
                    </a:lnTo>
                    <a:lnTo>
                      <a:pt x="109" y="67"/>
                    </a:lnTo>
                    <a:lnTo>
                      <a:pt x="106" y="73"/>
                    </a:lnTo>
                    <a:lnTo>
                      <a:pt x="106" y="78"/>
                    </a:lnTo>
                    <a:lnTo>
                      <a:pt x="106" y="82"/>
                    </a:lnTo>
                    <a:lnTo>
                      <a:pt x="106" y="83"/>
                    </a:lnTo>
                    <a:lnTo>
                      <a:pt x="106" y="86"/>
                    </a:lnTo>
                    <a:lnTo>
                      <a:pt x="105" y="87"/>
                    </a:lnTo>
                    <a:lnTo>
                      <a:pt x="101" y="90"/>
                    </a:lnTo>
                    <a:lnTo>
                      <a:pt x="97" y="92"/>
                    </a:lnTo>
                    <a:lnTo>
                      <a:pt x="91" y="95"/>
                    </a:lnTo>
                    <a:lnTo>
                      <a:pt x="86" y="95"/>
                    </a:lnTo>
                    <a:lnTo>
                      <a:pt x="85" y="96"/>
                    </a:lnTo>
                    <a:lnTo>
                      <a:pt x="83" y="96"/>
                    </a:lnTo>
                    <a:lnTo>
                      <a:pt x="82" y="96"/>
                    </a:lnTo>
                    <a:lnTo>
                      <a:pt x="80" y="97"/>
                    </a:lnTo>
                    <a:lnTo>
                      <a:pt x="76" y="99"/>
                    </a:lnTo>
                    <a:lnTo>
                      <a:pt x="73" y="100"/>
                    </a:lnTo>
                    <a:lnTo>
                      <a:pt x="72" y="102"/>
                    </a:lnTo>
                    <a:lnTo>
                      <a:pt x="72" y="109"/>
                    </a:lnTo>
                    <a:lnTo>
                      <a:pt x="73" y="114"/>
                    </a:lnTo>
                    <a:lnTo>
                      <a:pt x="75" y="115"/>
                    </a:lnTo>
                    <a:lnTo>
                      <a:pt x="76" y="116"/>
                    </a:lnTo>
                    <a:lnTo>
                      <a:pt x="80" y="119"/>
                    </a:lnTo>
                    <a:lnTo>
                      <a:pt x="83" y="123"/>
                    </a:lnTo>
                    <a:lnTo>
                      <a:pt x="96" y="125"/>
                    </a:lnTo>
                    <a:lnTo>
                      <a:pt x="101" y="126"/>
                    </a:lnTo>
                    <a:lnTo>
                      <a:pt x="99" y="129"/>
                    </a:lnTo>
                    <a:lnTo>
                      <a:pt x="95" y="130"/>
                    </a:lnTo>
                    <a:lnTo>
                      <a:pt x="90" y="133"/>
                    </a:lnTo>
                    <a:lnTo>
                      <a:pt x="86" y="137"/>
                    </a:lnTo>
                    <a:lnTo>
                      <a:pt x="81" y="139"/>
                    </a:lnTo>
                    <a:lnTo>
                      <a:pt x="75" y="144"/>
                    </a:lnTo>
                    <a:lnTo>
                      <a:pt x="73" y="148"/>
                    </a:lnTo>
                    <a:lnTo>
                      <a:pt x="71" y="152"/>
                    </a:lnTo>
                    <a:lnTo>
                      <a:pt x="71" y="156"/>
                    </a:lnTo>
                    <a:lnTo>
                      <a:pt x="71" y="162"/>
                    </a:lnTo>
                    <a:lnTo>
                      <a:pt x="72" y="168"/>
                    </a:lnTo>
                    <a:lnTo>
                      <a:pt x="73" y="172"/>
                    </a:lnTo>
                    <a:lnTo>
                      <a:pt x="75" y="177"/>
                    </a:lnTo>
                    <a:lnTo>
                      <a:pt x="75" y="178"/>
                    </a:lnTo>
                    <a:lnTo>
                      <a:pt x="75" y="182"/>
                    </a:lnTo>
                    <a:lnTo>
                      <a:pt x="73" y="183"/>
                    </a:lnTo>
                    <a:lnTo>
                      <a:pt x="73" y="185"/>
                    </a:lnTo>
                    <a:lnTo>
                      <a:pt x="72" y="186"/>
                    </a:lnTo>
                    <a:lnTo>
                      <a:pt x="69" y="189"/>
                    </a:lnTo>
                    <a:lnTo>
                      <a:pt x="68" y="191"/>
                    </a:lnTo>
                    <a:lnTo>
                      <a:pt x="64" y="194"/>
                    </a:lnTo>
                    <a:lnTo>
                      <a:pt x="59" y="197"/>
                    </a:lnTo>
                    <a:lnTo>
                      <a:pt x="54" y="200"/>
                    </a:lnTo>
                    <a:lnTo>
                      <a:pt x="53" y="201"/>
                    </a:lnTo>
                    <a:lnTo>
                      <a:pt x="49" y="205"/>
                    </a:lnTo>
                    <a:lnTo>
                      <a:pt x="45" y="211"/>
                    </a:lnTo>
                    <a:lnTo>
                      <a:pt x="44" y="215"/>
                    </a:lnTo>
                    <a:lnTo>
                      <a:pt x="44" y="218"/>
                    </a:lnTo>
                    <a:lnTo>
                      <a:pt x="44" y="222"/>
                    </a:lnTo>
                    <a:lnTo>
                      <a:pt x="44" y="227"/>
                    </a:lnTo>
                    <a:lnTo>
                      <a:pt x="45" y="229"/>
                    </a:lnTo>
                    <a:lnTo>
                      <a:pt x="49" y="232"/>
                    </a:lnTo>
                    <a:lnTo>
                      <a:pt x="50" y="235"/>
                    </a:lnTo>
                    <a:lnTo>
                      <a:pt x="52" y="238"/>
                    </a:lnTo>
                    <a:lnTo>
                      <a:pt x="52" y="242"/>
                    </a:lnTo>
                    <a:lnTo>
                      <a:pt x="53" y="244"/>
                    </a:lnTo>
                    <a:lnTo>
                      <a:pt x="50" y="247"/>
                    </a:lnTo>
                    <a:lnTo>
                      <a:pt x="47" y="252"/>
                    </a:lnTo>
                    <a:lnTo>
                      <a:pt x="44" y="256"/>
                    </a:lnTo>
                    <a:lnTo>
                      <a:pt x="38" y="257"/>
                    </a:lnTo>
                    <a:lnTo>
                      <a:pt x="37" y="257"/>
                    </a:lnTo>
                    <a:lnTo>
                      <a:pt x="35" y="256"/>
                    </a:lnTo>
                    <a:lnTo>
                      <a:pt x="31" y="253"/>
                    </a:lnTo>
                    <a:lnTo>
                      <a:pt x="29" y="249"/>
                    </a:lnTo>
                    <a:lnTo>
                      <a:pt x="26" y="246"/>
                    </a:lnTo>
                    <a:lnTo>
                      <a:pt x="25" y="241"/>
                    </a:lnTo>
                    <a:lnTo>
                      <a:pt x="23" y="237"/>
                    </a:lnTo>
                    <a:lnTo>
                      <a:pt x="21" y="234"/>
                    </a:lnTo>
                    <a:lnTo>
                      <a:pt x="16" y="230"/>
                    </a:lnTo>
                    <a:lnTo>
                      <a:pt x="12" y="224"/>
                    </a:lnTo>
                    <a:lnTo>
                      <a:pt x="12" y="220"/>
                    </a:lnTo>
                    <a:lnTo>
                      <a:pt x="12" y="215"/>
                    </a:lnTo>
                    <a:lnTo>
                      <a:pt x="11" y="213"/>
                    </a:lnTo>
                    <a:lnTo>
                      <a:pt x="10" y="209"/>
                    </a:lnTo>
                    <a:lnTo>
                      <a:pt x="7" y="204"/>
                    </a:lnTo>
                    <a:lnTo>
                      <a:pt x="5" y="199"/>
                    </a:lnTo>
                    <a:lnTo>
                      <a:pt x="0" y="192"/>
                    </a:lnTo>
                    <a:lnTo>
                      <a:pt x="0" y="186"/>
                    </a:lnTo>
                    <a:lnTo>
                      <a:pt x="1" y="182"/>
                    </a:lnTo>
                    <a:lnTo>
                      <a:pt x="2" y="177"/>
                    </a:lnTo>
                    <a:lnTo>
                      <a:pt x="5" y="172"/>
                    </a:lnTo>
                    <a:lnTo>
                      <a:pt x="6" y="164"/>
                    </a:lnTo>
                    <a:lnTo>
                      <a:pt x="6" y="161"/>
                    </a:lnTo>
                    <a:lnTo>
                      <a:pt x="6" y="156"/>
                    </a:lnTo>
                    <a:lnTo>
                      <a:pt x="6" y="152"/>
                    </a:lnTo>
                    <a:lnTo>
                      <a:pt x="6" y="147"/>
                    </a:lnTo>
                    <a:lnTo>
                      <a:pt x="6" y="143"/>
                    </a:lnTo>
                    <a:lnTo>
                      <a:pt x="5" y="139"/>
                    </a:lnTo>
                    <a:lnTo>
                      <a:pt x="2"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ndParaRPr>
              </a:p>
            </p:txBody>
          </p:sp>
          <p:sp>
            <p:nvSpPr>
              <p:cNvPr id="97" name="Rectangle 277">
                <a:extLst>
                  <a:ext uri="{FF2B5EF4-FFF2-40B4-BE49-F238E27FC236}">
                    <a16:creationId xmlns:a16="http://schemas.microsoft.com/office/drawing/2014/main" id="{CBEED5B6-B360-4F09-9A77-578B30804903}"/>
                  </a:ext>
                </a:extLst>
              </p:cNvPr>
              <p:cNvSpPr>
                <a:spLocks noChangeArrowheads="1"/>
              </p:cNvSpPr>
              <p:nvPr/>
            </p:nvSpPr>
            <p:spPr bwMode="auto">
              <a:xfrm>
                <a:off x="4156075" y="1989138"/>
                <a:ext cx="545694"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Naoganon</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98" name="Rectangle 278">
                <a:extLst>
                  <a:ext uri="{FF2B5EF4-FFF2-40B4-BE49-F238E27FC236}">
                    <a16:creationId xmlns:a16="http://schemas.microsoft.com/office/drawing/2014/main" id="{8D13C97D-4652-4603-92DC-00C9D61DDEC6}"/>
                  </a:ext>
                </a:extLst>
              </p:cNvPr>
              <p:cNvSpPr>
                <a:spLocks noChangeArrowheads="1"/>
              </p:cNvSpPr>
              <p:nvPr/>
            </p:nvSpPr>
            <p:spPr bwMode="auto">
              <a:xfrm>
                <a:off x="4125913" y="1189038"/>
                <a:ext cx="461266"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Dinajpur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99" name="Rectangle 279">
                <a:extLst>
                  <a:ext uri="{FF2B5EF4-FFF2-40B4-BE49-F238E27FC236}">
                    <a16:creationId xmlns:a16="http://schemas.microsoft.com/office/drawing/2014/main" id="{E9E94C5C-83FB-48BB-BBCB-B675BDC12B8E}"/>
                  </a:ext>
                </a:extLst>
              </p:cNvPr>
              <p:cNvSpPr>
                <a:spLocks noChangeArrowheads="1"/>
              </p:cNvSpPr>
              <p:nvPr/>
            </p:nvSpPr>
            <p:spPr bwMode="auto">
              <a:xfrm>
                <a:off x="5129212" y="1147763"/>
                <a:ext cx="496273"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Kurigram</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0" name="Rectangle 280">
                <a:extLst>
                  <a:ext uri="{FF2B5EF4-FFF2-40B4-BE49-F238E27FC236}">
                    <a16:creationId xmlns:a16="http://schemas.microsoft.com/office/drawing/2014/main" id="{70388177-EA23-4E08-B3BC-6D15B76262AA}"/>
                  </a:ext>
                </a:extLst>
              </p:cNvPr>
              <p:cNvSpPr>
                <a:spLocks noChangeArrowheads="1"/>
              </p:cNvSpPr>
              <p:nvPr/>
            </p:nvSpPr>
            <p:spPr bwMode="auto">
              <a:xfrm>
                <a:off x="4729162" y="1247776"/>
                <a:ext cx="440674"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Rangpur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1" name="Rectangle 281">
                <a:extLst>
                  <a:ext uri="{FF2B5EF4-FFF2-40B4-BE49-F238E27FC236}">
                    <a16:creationId xmlns:a16="http://schemas.microsoft.com/office/drawing/2014/main" id="{E96D3AC3-8551-4542-85FE-800A8D3756DA}"/>
                  </a:ext>
                </a:extLst>
              </p:cNvPr>
              <p:cNvSpPr>
                <a:spLocks noChangeArrowheads="1"/>
              </p:cNvSpPr>
              <p:nvPr/>
            </p:nvSpPr>
            <p:spPr bwMode="auto">
              <a:xfrm>
                <a:off x="4548188" y="1800226"/>
                <a:ext cx="51068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Joypurhat</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2" name="Rectangle 282">
                <a:extLst>
                  <a:ext uri="{FF2B5EF4-FFF2-40B4-BE49-F238E27FC236}">
                    <a16:creationId xmlns:a16="http://schemas.microsoft.com/office/drawing/2014/main" id="{6E3FCA61-F7C4-4C07-BD48-6AD9DAA77EC4}"/>
                  </a:ext>
                </a:extLst>
              </p:cNvPr>
              <p:cNvSpPr>
                <a:spLocks noChangeArrowheads="1"/>
              </p:cNvSpPr>
              <p:nvPr/>
            </p:nvSpPr>
            <p:spPr bwMode="auto">
              <a:xfrm>
                <a:off x="4910137" y="1693863"/>
                <a:ext cx="55805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Gaibandha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3" name="Rectangle 283">
                <a:extLst>
                  <a:ext uri="{FF2B5EF4-FFF2-40B4-BE49-F238E27FC236}">
                    <a16:creationId xmlns:a16="http://schemas.microsoft.com/office/drawing/2014/main" id="{11FD3FDE-6823-4905-B9F9-7F0D4B41E310}"/>
                  </a:ext>
                </a:extLst>
              </p:cNvPr>
              <p:cNvSpPr>
                <a:spLocks noChangeArrowheads="1"/>
              </p:cNvSpPr>
              <p:nvPr/>
            </p:nvSpPr>
            <p:spPr bwMode="auto">
              <a:xfrm>
                <a:off x="3690938" y="2244726"/>
                <a:ext cx="58070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Nawabganj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4" name="Rectangle 284">
                <a:extLst>
                  <a:ext uri="{FF2B5EF4-FFF2-40B4-BE49-F238E27FC236}">
                    <a16:creationId xmlns:a16="http://schemas.microsoft.com/office/drawing/2014/main" id="{9AD661BF-C12F-42A1-9822-417C178F0C84}"/>
                  </a:ext>
                </a:extLst>
              </p:cNvPr>
              <p:cNvSpPr>
                <a:spLocks noChangeArrowheads="1"/>
              </p:cNvSpPr>
              <p:nvPr/>
            </p:nvSpPr>
            <p:spPr bwMode="auto">
              <a:xfrm>
                <a:off x="4089400" y="2451101"/>
                <a:ext cx="43243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Rajshahi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5" name="Rectangle 285">
                <a:extLst>
                  <a:ext uri="{FF2B5EF4-FFF2-40B4-BE49-F238E27FC236}">
                    <a16:creationId xmlns:a16="http://schemas.microsoft.com/office/drawing/2014/main" id="{327C4A3B-421A-4C92-B9CB-60BCC5CD8513}"/>
                  </a:ext>
                </a:extLst>
              </p:cNvPr>
              <p:cNvSpPr>
                <a:spLocks noChangeArrowheads="1"/>
              </p:cNvSpPr>
              <p:nvPr/>
            </p:nvSpPr>
            <p:spPr bwMode="auto">
              <a:xfrm>
                <a:off x="4872039" y="2122488"/>
                <a:ext cx="308883"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prstClr val="white"/>
                    </a:solidFill>
                    <a:effectLst/>
                    <a:uLnTx/>
                    <a:uFillTx/>
                    <a:latin typeface="+mn-lt"/>
                  </a:rPr>
                  <a:t>Bogra</a:t>
                </a:r>
                <a:endParaRPr kumimoji="0" lang="en-US" altLang="en-US" sz="1800" b="0" i="0" u="none" strike="noStrike" kern="0" cap="none" spc="0" normalizeH="0" baseline="0" noProof="0">
                  <a:ln>
                    <a:noFill/>
                  </a:ln>
                  <a:solidFill>
                    <a:prstClr val="white"/>
                  </a:solidFill>
                  <a:effectLst/>
                  <a:uLnTx/>
                  <a:uFillTx/>
                  <a:latin typeface="+mn-lt"/>
                </a:endParaRPr>
              </a:p>
            </p:txBody>
          </p:sp>
          <p:sp>
            <p:nvSpPr>
              <p:cNvPr id="106" name="Rectangle 286">
                <a:extLst>
                  <a:ext uri="{FF2B5EF4-FFF2-40B4-BE49-F238E27FC236}">
                    <a16:creationId xmlns:a16="http://schemas.microsoft.com/office/drawing/2014/main" id="{0848A6CD-EBB4-4F29-A5A5-25A4C73E6A54}"/>
                  </a:ext>
                </a:extLst>
              </p:cNvPr>
              <p:cNvSpPr>
                <a:spLocks noChangeArrowheads="1"/>
              </p:cNvSpPr>
              <p:nvPr/>
            </p:nvSpPr>
            <p:spPr bwMode="auto">
              <a:xfrm>
                <a:off x="5313363" y="2060576"/>
                <a:ext cx="45714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Jamalpur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7" name="Rectangle 287">
                <a:extLst>
                  <a:ext uri="{FF2B5EF4-FFF2-40B4-BE49-F238E27FC236}">
                    <a16:creationId xmlns:a16="http://schemas.microsoft.com/office/drawing/2014/main" id="{31F80364-F036-4326-AFA3-6118D4B059E7}"/>
                  </a:ext>
                </a:extLst>
              </p:cNvPr>
              <p:cNvSpPr>
                <a:spLocks noChangeArrowheads="1"/>
              </p:cNvSpPr>
              <p:nvPr/>
            </p:nvSpPr>
            <p:spPr bwMode="auto">
              <a:xfrm>
                <a:off x="5526088" y="1833563"/>
                <a:ext cx="42420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Sherpur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8" name="Rectangle 288">
                <a:extLst>
                  <a:ext uri="{FF2B5EF4-FFF2-40B4-BE49-F238E27FC236}">
                    <a16:creationId xmlns:a16="http://schemas.microsoft.com/office/drawing/2014/main" id="{D036B960-FC8E-4B13-93F5-0B31CDE7ABBB}"/>
                  </a:ext>
                </a:extLst>
              </p:cNvPr>
              <p:cNvSpPr>
                <a:spLocks noChangeArrowheads="1"/>
              </p:cNvSpPr>
              <p:nvPr/>
            </p:nvSpPr>
            <p:spPr bwMode="auto">
              <a:xfrm>
                <a:off x="5767388" y="2317751"/>
                <a:ext cx="65895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Mymensingh</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09" name="Rectangle 289">
                <a:extLst>
                  <a:ext uri="{FF2B5EF4-FFF2-40B4-BE49-F238E27FC236}">
                    <a16:creationId xmlns:a16="http://schemas.microsoft.com/office/drawing/2014/main" id="{F796BCC5-6748-4DB9-BA9C-086A75E71ACD}"/>
                  </a:ext>
                </a:extLst>
              </p:cNvPr>
              <p:cNvSpPr>
                <a:spLocks noChangeArrowheads="1"/>
              </p:cNvSpPr>
              <p:nvPr/>
            </p:nvSpPr>
            <p:spPr bwMode="auto">
              <a:xfrm>
                <a:off x="5878513" y="2843213"/>
                <a:ext cx="42008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Gazipur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0" name="Rectangle 290">
                <a:extLst>
                  <a:ext uri="{FF2B5EF4-FFF2-40B4-BE49-F238E27FC236}">
                    <a16:creationId xmlns:a16="http://schemas.microsoft.com/office/drawing/2014/main" id="{25949614-D570-4733-B54A-88FA0686B27E}"/>
                  </a:ext>
                </a:extLst>
              </p:cNvPr>
              <p:cNvSpPr>
                <a:spLocks noChangeArrowheads="1"/>
              </p:cNvSpPr>
              <p:nvPr/>
            </p:nvSpPr>
            <p:spPr bwMode="auto">
              <a:xfrm>
                <a:off x="5437188" y="2627313"/>
                <a:ext cx="8031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T</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1" name="Rectangle 291">
                <a:extLst>
                  <a:ext uri="{FF2B5EF4-FFF2-40B4-BE49-F238E27FC236}">
                    <a16:creationId xmlns:a16="http://schemas.microsoft.com/office/drawing/2014/main" id="{17E7734A-4F90-4CD3-A5C8-0CCF811A28E4}"/>
                  </a:ext>
                </a:extLst>
              </p:cNvPr>
              <p:cNvSpPr>
                <a:spLocks noChangeArrowheads="1"/>
              </p:cNvSpPr>
              <p:nvPr/>
            </p:nvSpPr>
            <p:spPr bwMode="auto">
              <a:xfrm>
                <a:off x="5486400" y="2627313"/>
                <a:ext cx="29035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angail</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2" name="Rectangle 292">
                <a:extLst>
                  <a:ext uri="{FF2B5EF4-FFF2-40B4-BE49-F238E27FC236}">
                    <a16:creationId xmlns:a16="http://schemas.microsoft.com/office/drawing/2014/main" id="{B5AACEE8-B578-4E97-BC3A-C9B95D5C3399}"/>
                  </a:ext>
                </a:extLst>
              </p:cNvPr>
              <p:cNvSpPr>
                <a:spLocks noChangeArrowheads="1"/>
              </p:cNvSpPr>
              <p:nvPr/>
            </p:nvSpPr>
            <p:spPr bwMode="auto">
              <a:xfrm>
                <a:off x="6143625" y="2000251"/>
                <a:ext cx="59099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Netrokona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3" name="Rectangle 293">
                <a:extLst>
                  <a:ext uri="{FF2B5EF4-FFF2-40B4-BE49-F238E27FC236}">
                    <a16:creationId xmlns:a16="http://schemas.microsoft.com/office/drawing/2014/main" id="{6C3F0EF5-80D1-4E51-89FC-1D690CB2187F}"/>
                  </a:ext>
                </a:extLst>
              </p:cNvPr>
              <p:cNvSpPr>
                <a:spLocks noChangeArrowheads="1"/>
              </p:cNvSpPr>
              <p:nvPr/>
            </p:nvSpPr>
            <p:spPr bwMode="auto">
              <a:xfrm>
                <a:off x="6299200" y="2573338"/>
                <a:ext cx="626004"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Kishoreganj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4" name="Rectangle 294">
                <a:extLst>
                  <a:ext uri="{FF2B5EF4-FFF2-40B4-BE49-F238E27FC236}">
                    <a16:creationId xmlns:a16="http://schemas.microsoft.com/office/drawing/2014/main" id="{64E393B7-79E0-45D7-844B-C90C5F918D48}"/>
                  </a:ext>
                </a:extLst>
              </p:cNvPr>
              <p:cNvSpPr>
                <a:spLocks noChangeArrowheads="1"/>
              </p:cNvSpPr>
              <p:nvPr/>
            </p:nvSpPr>
            <p:spPr bwMode="auto">
              <a:xfrm>
                <a:off x="7197724" y="2476501"/>
                <a:ext cx="62394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err="1">
                    <a:ln>
                      <a:noFill/>
                    </a:ln>
                    <a:solidFill>
                      <a:srgbClr val="000000"/>
                    </a:solidFill>
                    <a:effectLst/>
                    <a:uLnTx/>
                    <a:uFillTx/>
                    <a:latin typeface="+mn-lt"/>
                  </a:rPr>
                  <a:t>Maulvibazar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5" name="Rectangle 295">
                <a:extLst>
                  <a:ext uri="{FF2B5EF4-FFF2-40B4-BE49-F238E27FC236}">
                    <a16:creationId xmlns:a16="http://schemas.microsoft.com/office/drawing/2014/main" id="{192664B3-A0C3-4389-A9E0-E788D2C1804B}"/>
                  </a:ext>
                </a:extLst>
              </p:cNvPr>
              <p:cNvSpPr>
                <a:spLocks noChangeArrowheads="1"/>
              </p:cNvSpPr>
              <p:nvPr/>
            </p:nvSpPr>
            <p:spPr bwMode="auto">
              <a:xfrm>
                <a:off x="7312025" y="1987551"/>
                <a:ext cx="31918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Sylhet</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6" name="Rectangle 296">
                <a:extLst>
                  <a:ext uri="{FF2B5EF4-FFF2-40B4-BE49-F238E27FC236}">
                    <a16:creationId xmlns:a16="http://schemas.microsoft.com/office/drawing/2014/main" id="{1E9F6874-DCD1-49EF-AF68-F9DBE0473BD0}"/>
                  </a:ext>
                </a:extLst>
              </p:cNvPr>
              <p:cNvSpPr>
                <a:spLocks noChangeArrowheads="1"/>
              </p:cNvSpPr>
              <p:nvPr/>
            </p:nvSpPr>
            <p:spPr bwMode="auto">
              <a:xfrm>
                <a:off x="6664325" y="1925638"/>
                <a:ext cx="55393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Sunamganj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7" name="Rectangle 297">
                <a:extLst>
                  <a:ext uri="{FF2B5EF4-FFF2-40B4-BE49-F238E27FC236}">
                    <a16:creationId xmlns:a16="http://schemas.microsoft.com/office/drawing/2014/main" id="{74DCF8E9-90A6-45DB-8067-B3D284C5C2E8}"/>
                  </a:ext>
                </a:extLst>
              </p:cNvPr>
              <p:cNvSpPr>
                <a:spLocks noChangeArrowheads="1"/>
              </p:cNvSpPr>
              <p:nvPr/>
            </p:nvSpPr>
            <p:spPr bwMode="auto">
              <a:xfrm>
                <a:off x="4984750" y="2536826"/>
                <a:ext cx="43037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Sirajganj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8" name="Rectangle 298">
                <a:extLst>
                  <a:ext uri="{FF2B5EF4-FFF2-40B4-BE49-F238E27FC236}">
                    <a16:creationId xmlns:a16="http://schemas.microsoft.com/office/drawing/2014/main" id="{D9066AEA-4E4D-48DC-88B9-1905598EF245}"/>
                  </a:ext>
                </a:extLst>
              </p:cNvPr>
              <p:cNvSpPr>
                <a:spLocks noChangeArrowheads="1"/>
              </p:cNvSpPr>
              <p:nvPr/>
            </p:nvSpPr>
            <p:spPr bwMode="auto">
              <a:xfrm>
                <a:off x="6196013" y="2951163"/>
                <a:ext cx="50862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Narsingdi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19" name="Rectangle 299">
                <a:extLst>
                  <a:ext uri="{FF2B5EF4-FFF2-40B4-BE49-F238E27FC236}">
                    <a16:creationId xmlns:a16="http://schemas.microsoft.com/office/drawing/2014/main" id="{50821D06-EEED-46E1-8AD4-C8976242E723}"/>
                  </a:ext>
                </a:extLst>
              </p:cNvPr>
              <p:cNvSpPr>
                <a:spLocks noChangeArrowheads="1"/>
              </p:cNvSpPr>
              <p:nvPr/>
            </p:nvSpPr>
            <p:spPr bwMode="auto">
              <a:xfrm>
                <a:off x="6529388" y="3081338"/>
                <a:ext cx="72690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Brahmanbaria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0" name="Rectangle 300">
                <a:extLst>
                  <a:ext uri="{FF2B5EF4-FFF2-40B4-BE49-F238E27FC236}">
                    <a16:creationId xmlns:a16="http://schemas.microsoft.com/office/drawing/2014/main" id="{B3E50017-DB1A-4E2B-B162-79B8B1A54371}"/>
                  </a:ext>
                </a:extLst>
              </p:cNvPr>
              <p:cNvSpPr>
                <a:spLocks noChangeArrowheads="1"/>
              </p:cNvSpPr>
              <p:nvPr/>
            </p:nvSpPr>
            <p:spPr bwMode="auto">
              <a:xfrm>
                <a:off x="6788151" y="2663826"/>
                <a:ext cx="45303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Habiganj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1" name="Rectangle 301">
                <a:extLst>
                  <a:ext uri="{FF2B5EF4-FFF2-40B4-BE49-F238E27FC236}">
                    <a16:creationId xmlns:a16="http://schemas.microsoft.com/office/drawing/2014/main" id="{DAB0F8F9-420D-4643-B52C-A301E1815897}"/>
                  </a:ext>
                </a:extLst>
              </p:cNvPr>
              <p:cNvSpPr>
                <a:spLocks noChangeArrowheads="1"/>
              </p:cNvSpPr>
              <p:nvPr/>
            </p:nvSpPr>
            <p:spPr bwMode="auto">
              <a:xfrm>
                <a:off x="6399212" y="3468688"/>
                <a:ext cx="40772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Comilla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2" name="Rectangle 302">
                <a:extLst>
                  <a:ext uri="{FF2B5EF4-FFF2-40B4-BE49-F238E27FC236}">
                    <a16:creationId xmlns:a16="http://schemas.microsoft.com/office/drawing/2014/main" id="{7AA3B491-AAB2-43C2-8885-4280810807C2}"/>
                  </a:ext>
                </a:extLst>
              </p:cNvPr>
              <p:cNvSpPr>
                <a:spLocks noChangeArrowheads="1"/>
              </p:cNvSpPr>
              <p:nvPr/>
            </p:nvSpPr>
            <p:spPr bwMode="auto">
              <a:xfrm>
                <a:off x="5815013" y="3487738"/>
                <a:ext cx="586879"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Munshiganj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3" name="Rectangle 303">
                <a:extLst>
                  <a:ext uri="{FF2B5EF4-FFF2-40B4-BE49-F238E27FC236}">
                    <a16:creationId xmlns:a16="http://schemas.microsoft.com/office/drawing/2014/main" id="{CD59ED3F-ACEB-40EE-A099-30ACD9426803}"/>
                  </a:ext>
                </a:extLst>
              </p:cNvPr>
              <p:cNvSpPr>
                <a:spLocks noChangeArrowheads="1"/>
              </p:cNvSpPr>
              <p:nvPr/>
            </p:nvSpPr>
            <p:spPr bwMode="auto">
              <a:xfrm>
                <a:off x="5324475" y="3130551"/>
                <a:ext cx="523043"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Manikganj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4" name="Rectangle 304">
                <a:extLst>
                  <a:ext uri="{FF2B5EF4-FFF2-40B4-BE49-F238E27FC236}">
                    <a16:creationId xmlns:a16="http://schemas.microsoft.com/office/drawing/2014/main" id="{DA250D73-291B-41D7-914D-14109614827E}"/>
                  </a:ext>
                </a:extLst>
              </p:cNvPr>
              <p:cNvSpPr>
                <a:spLocks noChangeArrowheads="1"/>
              </p:cNvSpPr>
              <p:nvPr/>
            </p:nvSpPr>
            <p:spPr bwMode="auto">
              <a:xfrm>
                <a:off x="5811838" y="3144838"/>
                <a:ext cx="33977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Dhaka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5" name="Rectangle 305">
                <a:extLst>
                  <a:ext uri="{FF2B5EF4-FFF2-40B4-BE49-F238E27FC236}">
                    <a16:creationId xmlns:a16="http://schemas.microsoft.com/office/drawing/2014/main" id="{887E4F2D-078A-4C5D-B6B9-838DADC57E30}"/>
                  </a:ext>
                </a:extLst>
              </p:cNvPr>
              <p:cNvSpPr>
                <a:spLocks noChangeArrowheads="1"/>
              </p:cNvSpPr>
              <p:nvPr/>
            </p:nvSpPr>
            <p:spPr bwMode="auto">
              <a:xfrm>
                <a:off x="6084888" y="3271838"/>
                <a:ext cx="65071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Narayanganj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6" name="Rectangle 306">
                <a:extLst>
                  <a:ext uri="{FF2B5EF4-FFF2-40B4-BE49-F238E27FC236}">
                    <a16:creationId xmlns:a16="http://schemas.microsoft.com/office/drawing/2014/main" id="{827C3DD1-D74B-4881-88AE-96136FF5B739}"/>
                  </a:ext>
                </a:extLst>
              </p:cNvPr>
              <p:cNvSpPr>
                <a:spLocks noChangeArrowheads="1"/>
              </p:cNvSpPr>
              <p:nvPr/>
            </p:nvSpPr>
            <p:spPr bwMode="auto">
              <a:xfrm>
                <a:off x="4614864" y="2593976"/>
                <a:ext cx="389194"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Natore</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7" name="Rectangle 307">
                <a:extLst>
                  <a:ext uri="{FF2B5EF4-FFF2-40B4-BE49-F238E27FC236}">
                    <a16:creationId xmlns:a16="http://schemas.microsoft.com/office/drawing/2014/main" id="{7D7D081C-A358-416C-909F-5FB7DCE9C3DF}"/>
                  </a:ext>
                </a:extLst>
              </p:cNvPr>
              <p:cNvSpPr>
                <a:spLocks noChangeArrowheads="1"/>
              </p:cNvSpPr>
              <p:nvPr/>
            </p:nvSpPr>
            <p:spPr bwMode="auto">
              <a:xfrm>
                <a:off x="4859338" y="2935287"/>
                <a:ext cx="310943"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Pabna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8" name="Rectangle 308">
                <a:extLst>
                  <a:ext uri="{FF2B5EF4-FFF2-40B4-BE49-F238E27FC236}">
                    <a16:creationId xmlns:a16="http://schemas.microsoft.com/office/drawing/2014/main" id="{DE0686C1-2DE8-4679-8882-4B8A974A2022}"/>
                  </a:ext>
                </a:extLst>
              </p:cNvPr>
              <p:cNvSpPr>
                <a:spLocks noChangeArrowheads="1"/>
              </p:cNvSpPr>
              <p:nvPr/>
            </p:nvSpPr>
            <p:spPr bwMode="auto">
              <a:xfrm>
                <a:off x="6213475" y="3836988"/>
                <a:ext cx="53128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Chandpur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29" name="Rectangle 309">
                <a:extLst>
                  <a:ext uri="{FF2B5EF4-FFF2-40B4-BE49-F238E27FC236}">
                    <a16:creationId xmlns:a16="http://schemas.microsoft.com/office/drawing/2014/main" id="{62D22C49-E71E-439D-B411-610FC24721C0}"/>
                  </a:ext>
                </a:extLst>
              </p:cNvPr>
              <p:cNvSpPr>
                <a:spLocks noChangeArrowheads="1"/>
              </p:cNvSpPr>
              <p:nvPr/>
            </p:nvSpPr>
            <p:spPr bwMode="auto">
              <a:xfrm>
                <a:off x="6340475" y="4146551"/>
                <a:ext cx="613649"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Lakshmipur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0" name="Rectangle 310">
                <a:extLst>
                  <a:ext uri="{FF2B5EF4-FFF2-40B4-BE49-F238E27FC236}">
                    <a16:creationId xmlns:a16="http://schemas.microsoft.com/office/drawing/2014/main" id="{C75BF756-83FC-46C8-B774-B100D23EC8A4}"/>
                  </a:ext>
                </a:extLst>
              </p:cNvPr>
              <p:cNvSpPr>
                <a:spLocks noChangeArrowheads="1"/>
              </p:cNvSpPr>
              <p:nvPr/>
            </p:nvSpPr>
            <p:spPr bwMode="auto">
              <a:xfrm>
                <a:off x="6532563" y="4305301"/>
                <a:ext cx="47362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Noakhali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1" name="Rectangle 311">
                <a:extLst>
                  <a:ext uri="{FF2B5EF4-FFF2-40B4-BE49-F238E27FC236}">
                    <a16:creationId xmlns:a16="http://schemas.microsoft.com/office/drawing/2014/main" id="{E3C128DC-60E7-4B23-B461-3CEC45F0D604}"/>
                  </a:ext>
                </a:extLst>
              </p:cNvPr>
              <p:cNvSpPr>
                <a:spLocks noChangeArrowheads="1"/>
              </p:cNvSpPr>
              <p:nvPr/>
            </p:nvSpPr>
            <p:spPr bwMode="auto">
              <a:xfrm>
                <a:off x="5251450" y="3560763"/>
                <a:ext cx="44891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Faridpur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2" name="Rectangle 312">
                <a:extLst>
                  <a:ext uri="{FF2B5EF4-FFF2-40B4-BE49-F238E27FC236}">
                    <a16:creationId xmlns:a16="http://schemas.microsoft.com/office/drawing/2014/main" id="{34DFF3F9-92A0-4F46-8136-1A407AE12801}"/>
                  </a:ext>
                </a:extLst>
              </p:cNvPr>
              <p:cNvSpPr>
                <a:spLocks noChangeArrowheads="1"/>
              </p:cNvSpPr>
              <p:nvPr/>
            </p:nvSpPr>
            <p:spPr bwMode="auto">
              <a:xfrm>
                <a:off x="5346700" y="3979863"/>
                <a:ext cx="52510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Gopalganj</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3" name="Rectangle 313">
                <a:extLst>
                  <a:ext uri="{FF2B5EF4-FFF2-40B4-BE49-F238E27FC236}">
                    <a16:creationId xmlns:a16="http://schemas.microsoft.com/office/drawing/2014/main" id="{E895A9AE-A77F-4A42-B1B9-E1F30D42792E}"/>
                  </a:ext>
                </a:extLst>
              </p:cNvPr>
              <p:cNvSpPr>
                <a:spLocks noChangeArrowheads="1"/>
              </p:cNvSpPr>
              <p:nvPr/>
            </p:nvSpPr>
            <p:spPr bwMode="auto">
              <a:xfrm>
                <a:off x="5759450" y="3754438"/>
                <a:ext cx="54363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Shariatpur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4" name="Rectangle 314">
                <a:extLst>
                  <a:ext uri="{FF2B5EF4-FFF2-40B4-BE49-F238E27FC236}">
                    <a16:creationId xmlns:a16="http://schemas.microsoft.com/office/drawing/2014/main" id="{87215C8E-DDBA-4507-A316-FD015F4AF47B}"/>
                  </a:ext>
                </a:extLst>
              </p:cNvPr>
              <p:cNvSpPr>
                <a:spLocks noChangeArrowheads="1"/>
              </p:cNvSpPr>
              <p:nvPr/>
            </p:nvSpPr>
            <p:spPr bwMode="auto">
              <a:xfrm>
                <a:off x="5133974" y="4713288"/>
                <a:ext cx="46538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Bagerhat</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5" name="Rectangle 315">
                <a:extLst>
                  <a:ext uri="{FF2B5EF4-FFF2-40B4-BE49-F238E27FC236}">
                    <a16:creationId xmlns:a16="http://schemas.microsoft.com/office/drawing/2014/main" id="{579F4FDE-6652-4D16-B479-1856EBABF4B7}"/>
                  </a:ext>
                </a:extLst>
              </p:cNvPr>
              <p:cNvSpPr>
                <a:spLocks noChangeArrowheads="1"/>
              </p:cNvSpPr>
              <p:nvPr/>
            </p:nvSpPr>
            <p:spPr bwMode="auto">
              <a:xfrm>
                <a:off x="5348289" y="4545013"/>
                <a:ext cx="43243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err="1">
                    <a:ln>
                      <a:noFill/>
                    </a:ln>
                    <a:solidFill>
                      <a:srgbClr val="000000"/>
                    </a:solidFill>
                    <a:effectLst/>
                    <a:uLnTx/>
                    <a:uFillTx/>
                    <a:latin typeface="+mn-lt"/>
                  </a:rPr>
                  <a:t>Pirojpur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6" name="Rectangle 316">
                <a:extLst>
                  <a:ext uri="{FF2B5EF4-FFF2-40B4-BE49-F238E27FC236}">
                    <a16:creationId xmlns:a16="http://schemas.microsoft.com/office/drawing/2014/main" id="{57AC9300-8655-437B-920D-E93C0BAA96D6}"/>
                  </a:ext>
                </a:extLst>
              </p:cNvPr>
              <p:cNvSpPr>
                <a:spLocks noChangeArrowheads="1"/>
              </p:cNvSpPr>
              <p:nvPr/>
            </p:nvSpPr>
            <p:spPr bwMode="auto">
              <a:xfrm>
                <a:off x="5773738" y="4773613"/>
                <a:ext cx="53128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Patuakhali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7" name="Rectangle 317">
                <a:extLst>
                  <a:ext uri="{FF2B5EF4-FFF2-40B4-BE49-F238E27FC236}">
                    <a16:creationId xmlns:a16="http://schemas.microsoft.com/office/drawing/2014/main" id="{76B2D8FB-BB29-442E-AAF3-17B97C371B55}"/>
                  </a:ext>
                </a:extLst>
              </p:cNvPr>
              <p:cNvSpPr>
                <a:spLocks noChangeArrowheads="1"/>
              </p:cNvSpPr>
              <p:nvPr/>
            </p:nvSpPr>
            <p:spPr bwMode="auto">
              <a:xfrm>
                <a:off x="5595938" y="4932363"/>
                <a:ext cx="42420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Barguna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8" name="Rectangle 318">
                <a:extLst>
                  <a:ext uri="{FF2B5EF4-FFF2-40B4-BE49-F238E27FC236}">
                    <a16:creationId xmlns:a16="http://schemas.microsoft.com/office/drawing/2014/main" id="{AA929712-63EA-46ED-ABB6-4CCD01E6FFD9}"/>
                  </a:ext>
                </a:extLst>
              </p:cNvPr>
              <p:cNvSpPr>
                <a:spLocks noChangeArrowheads="1"/>
              </p:cNvSpPr>
              <p:nvPr/>
            </p:nvSpPr>
            <p:spPr bwMode="auto">
              <a:xfrm>
                <a:off x="6240462" y="4564064"/>
                <a:ext cx="29652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Bhola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39" name="Rectangle 319">
                <a:extLst>
                  <a:ext uri="{FF2B5EF4-FFF2-40B4-BE49-F238E27FC236}">
                    <a16:creationId xmlns:a16="http://schemas.microsoft.com/office/drawing/2014/main" id="{20C0FD2E-69AE-4388-9870-BAB9E33487C0}"/>
                  </a:ext>
                </a:extLst>
              </p:cNvPr>
              <p:cNvSpPr>
                <a:spLocks noChangeArrowheads="1"/>
              </p:cNvSpPr>
              <p:nvPr/>
            </p:nvSpPr>
            <p:spPr bwMode="auto">
              <a:xfrm>
                <a:off x="4087813" y="3244851"/>
                <a:ext cx="53128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Meherpur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0" name="Rectangle 320">
                <a:extLst>
                  <a:ext uri="{FF2B5EF4-FFF2-40B4-BE49-F238E27FC236}">
                    <a16:creationId xmlns:a16="http://schemas.microsoft.com/office/drawing/2014/main" id="{62C223D9-E9A2-4F95-AB3B-6E802AF650B9}"/>
                  </a:ext>
                </a:extLst>
              </p:cNvPr>
              <p:cNvSpPr>
                <a:spLocks noChangeArrowheads="1"/>
              </p:cNvSpPr>
              <p:nvPr/>
            </p:nvSpPr>
            <p:spPr bwMode="auto">
              <a:xfrm>
                <a:off x="5008562" y="3292476"/>
                <a:ext cx="36654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Rajbari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1" name="Rectangle 321">
                <a:extLst>
                  <a:ext uri="{FF2B5EF4-FFF2-40B4-BE49-F238E27FC236}">
                    <a16:creationId xmlns:a16="http://schemas.microsoft.com/office/drawing/2014/main" id="{7FE0851C-F5D1-4D77-A27A-A06E36F861CD}"/>
                  </a:ext>
                </a:extLst>
              </p:cNvPr>
              <p:cNvSpPr>
                <a:spLocks noChangeArrowheads="1"/>
              </p:cNvSpPr>
              <p:nvPr/>
            </p:nvSpPr>
            <p:spPr bwMode="auto">
              <a:xfrm>
                <a:off x="4551363" y="3536951"/>
                <a:ext cx="50245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Jhenaidah</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2" name="Rectangle 322">
                <a:extLst>
                  <a:ext uri="{FF2B5EF4-FFF2-40B4-BE49-F238E27FC236}">
                    <a16:creationId xmlns:a16="http://schemas.microsoft.com/office/drawing/2014/main" id="{4A574D24-90E3-4011-9887-9D136A291A9C}"/>
                  </a:ext>
                </a:extLst>
              </p:cNvPr>
              <p:cNvSpPr>
                <a:spLocks noChangeArrowheads="1"/>
              </p:cNvSpPr>
              <p:nvPr/>
            </p:nvSpPr>
            <p:spPr bwMode="auto">
              <a:xfrm>
                <a:off x="4918075" y="3638551"/>
                <a:ext cx="38713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Magura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3" name="Rectangle 323">
                <a:extLst>
                  <a:ext uri="{FF2B5EF4-FFF2-40B4-BE49-F238E27FC236}">
                    <a16:creationId xmlns:a16="http://schemas.microsoft.com/office/drawing/2014/main" id="{278A0892-3C3A-4F3E-ACF0-1DDB8D7F5EA7}"/>
                  </a:ext>
                </a:extLst>
              </p:cNvPr>
              <p:cNvSpPr>
                <a:spLocks noChangeArrowheads="1"/>
              </p:cNvSpPr>
              <p:nvPr/>
            </p:nvSpPr>
            <p:spPr bwMode="auto">
              <a:xfrm>
                <a:off x="4292600" y="3413126"/>
                <a:ext cx="58070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Chuadanga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4" name="Rectangle 324">
                <a:extLst>
                  <a:ext uri="{FF2B5EF4-FFF2-40B4-BE49-F238E27FC236}">
                    <a16:creationId xmlns:a16="http://schemas.microsoft.com/office/drawing/2014/main" id="{E840F4A6-73BC-4C22-8EB8-24A1C04BB17A}"/>
                  </a:ext>
                </a:extLst>
              </p:cNvPr>
              <p:cNvSpPr>
                <a:spLocks noChangeArrowheads="1"/>
              </p:cNvSpPr>
              <p:nvPr/>
            </p:nvSpPr>
            <p:spPr bwMode="auto">
              <a:xfrm>
                <a:off x="4570412" y="3995738"/>
                <a:ext cx="38713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prstClr val="white"/>
                    </a:solidFill>
                    <a:effectLst/>
                    <a:uLnTx/>
                    <a:uFillTx/>
                    <a:latin typeface="+mn-lt"/>
                  </a:rPr>
                  <a:t>Jessore</a:t>
                </a:r>
                <a:endParaRPr kumimoji="0" lang="en-US" altLang="en-US" sz="1800" b="0" i="0" u="none" strike="noStrike" kern="0" cap="none" spc="0" normalizeH="0" baseline="0" noProof="0">
                  <a:ln>
                    <a:noFill/>
                  </a:ln>
                  <a:solidFill>
                    <a:prstClr val="white"/>
                  </a:solidFill>
                  <a:effectLst/>
                  <a:uLnTx/>
                  <a:uFillTx/>
                  <a:latin typeface="+mn-lt"/>
                </a:endParaRPr>
              </a:p>
            </p:txBody>
          </p:sp>
          <p:sp>
            <p:nvSpPr>
              <p:cNvPr id="145" name="Rectangle 325">
                <a:extLst>
                  <a:ext uri="{FF2B5EF4-FFF2-40B4-BE49-F238E27FC236}">
                    <a16:creationId xmlns:a16="http://schemas.microsoft.com/office/drawing/2014/main" id="{AF48882B-CB6D-4F85-A39C-DAA6D4B91E63}"/>
                  </a:ext>
                </a:extLst>
              </p:cNvPr>
              <p:cNvSpPr>
                <a:spLocks noChangeArrowheads="1"/>
              </p:cNvSpPr>
              <p:nvPr/>
            </p:nvSpPr>
            <p:spPr bwMode="auto">
              <a:xfrm>
                <a:off x="5046662" y="3927476"/>
                <a:ext cx="323299"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Narail</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6" name="Rectangle 326">
                <a:extLst>
                  <a:ext uri="{FF2B5EF4-FFF2-40B4-BE49-F238E27FC236}">
                    <a16:creationId xmlns:a16="http://schemas.microsoft.com/office/drawing/2014/main" id="{86E0C06F-8403-42A3-8BD1-F3D6110C39F9}"/>
                  </a:ext>
                </a:extLst>
              </p:cNvPr>
              <p:cNvSpPr>
                <a:spLocks noChangeArrowheads="1"/>
              </p:cNvSpPr>
              <p:nvPr/>
            </p:nvSpPr>
            <p:spPr bwMode="auto">
              <a:xfrm>
                <a:off x="4616450" y="4737101"/>
                <a:ext cx="42420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Satkhira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7" name="Rectangle 327">
                <a:extLst>
                  <a:ext uri="{FF2B5EF4-FFF2-40B4-BE49-F238E27FC236}">
                    <a16:creationId xmlns:a16="http://schemas.microsoft.com/office/drawing/2014/main" id="{1867B69E-C001-4DBA-8150-500F6A9EC644}"/>
                  </a:ext>
                </a:extLst>
              </p:cNvPr>
              <p:cNvSpPr>
                <a:spLocks noChangeArrowheads="1"/>
              </p:cNvSpPr>
              <p:nvPr/>
            </p:nvSpPr>
            <p:spPr bwMode="auto">
              <a:xfrm>
                <a:off x="4887912" y="4530726"/>
                <a:ext cx="36860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Khulna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8" name="Rectangle 328">
                <a:extLst>
                  <a:ext uri="{FF2B5EF4-FFF2-40B4-BE49-F238E27FC236}">
                    <a16:creationId xmlns:a16="http://schemas.microsoft.com/office/drawing/2014/main" id="{3FCAAE71-89FA-4A5D-9224-5893D6E74EB2}"/>
                  </a:ext>
                </a:extLst>
              </p:cNvPr>
              <p:cNvSpPr>
                <a:spLocks noChangeArrowheads="1"/>
              </p:cNvSpPr>
              <p:nvPr/>
            </p:nvSpPr>
            <p:spPr bwMode="auto">
              <a:xfrm>
                <a:off x="7337425" y="3862387"/>
                <a:ext cx="696017"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Khagrachhari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49" name="Rectangle 329">
                <a:extLst>
                  <a:ext uri="{FF2B5EF4-FFF2-40B4-BE49-F238E27FC236}">
                    <a16:creationId xmlns:a16="http://schemas.microsoft.com/office/drawing/2014/main" id="{AE4B796C-2152-4208-B320-1A3BB5CD1DA8}"/>
                  </a:ext>
                </a:extLst>
              </p:cNvPr>
              <p:cNvSpPr>
                <a:spLocks noChangeArrowheads="1"/>
              </p:cNvSpPr>
              <p:nvPr/>
            </p:nvSpPr>
            <p:spPr bwMode="auto">
              <a:xfrm>
                <a:off x="6881814" y="4071938"/>
                <a:ext cx="220338"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Feni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0" name="Rectangle 330">
                <a:extLst>
                  <a:ext uri="{FF2B5EF4-FFF2-40B4-BE49-F238E27FC236}">
                    <a16:creationId xmlns:a16="http://schemas.microsoft.com/office/drawing/2014/main" id="{B658A8DE-30C6-48AF-9687-A67AE66F8399}"/>
                  </a:ext>
                </a:extLst>
              </p:cNvPr>
              <p:cNvSpPr>
                <a:spLocks noChangeArrowheads="1"/>
              </p:cNvSpPr>
              <p:nvPr/>
            </p:nvSpPr>
            <p:spPr bwMode="auto">
              <a:xfrm>
                <a:off x="7715250" y="5186364"/>
                <a:ext cx="55805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Bandarban</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1" name="Rectangle 331">
                <a:extLst>
                  <a:ext uri="{FF2B5EF4-FFF2-40B4-BE49-F238E27FC236}">
                    <a16:creationId xmlns:a16="http://schemas.microsoft.com/office/drawing/2014/main" id="{25B1666C-F5CD-4AF2-B2D6-EE34DC1780DC}"/>
                  </a:ext>
                </a:extLst>
              </p:cNvPr>
              <p:cNvSpPr>
                <a:spLocks noChangeArrowheads="1"/>
              </p:cNvSpPr>
              <p:nvPr/>
            </p:nvSpPr>
            <p:spPr bwMode="auto">
              <a:xfrm>
                <a:off x="7441597" y="5532439"/>
                <a:ext cx="63630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prstClr val="white"/>
                    </a:solidFill>
                    <a:effectLst/>
                    <a:uLnTx/>
                    <a:uFillTx/>
                    <a:latin typeface="+mn-lt"/>
                  </a:rPr>
                  <a:t>Cox's </a:t>
                </a:r>
                <a:r>
                  <a:rPr kumimoji="0" lang="en-US" altLang="en-US" sz="800" b="0" i="0" u="none" strike="noStrike" kern="0" cap="none" spc="0" normalizeH="0" baseline="0" noProof="0">
                    <a:ln>
                      <a:noFill/>
                    </a:ln>
                    <a:solidFill>
                      <a:srgbClr val="3B3D3E"/>
                    </a:solidFill>
                    <a:effectLst/>
                    <a:uLnTx/>
                    <a:uFillTx/>
                    <a:latin typeface="+mn-lt"/>
                  </a:rPr>
                  <a:t>Bazar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2" name="Rectangle 332">
                <a:extLst>
                  <a:ext uri="{FF2B5EF4-FFF2-40B4-BE49-F238E27FC236}">
                    <a16:creationId xmlns:a16="http://schemas.microsoft.com/office/drawing/2014/main" id="{E846266B-D370-4D76-87B0-6BC060A94B7B}"/>
                  </a:ext>
                </a:extLst>
              </p:cNvPr>
              <p:cNvSpPr>
                <a:spLocks noChangeArrowheads="1"/>
              </p:cNvSpPr>
              <p:nvPr/>
            </p:nvSpPr>
            <p:spPr bwMode="auto">
              <a:xfrm>
                <a:off x="5683250" y="4208463"/>
                <a:ext cx="345949"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Barisal</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3" name="Rectangle 333">
                <a:extLst>
                  <a:ext uri="{FF2B5EF4-FFF2-40B4-BE49-F238E27FC236}">
                    <a16:creationId xmlns:a16="http://schemas.microsoft.com/office/drawing/2014/main" id="{20E7D205-7A5C-479C-8FE2-0F6D73E7FE06}"/>
                  </a:ext>
                </a:extLst>
              </p:cNvPr>
              <p:cNvSpPr>
                <a:spLocks noChangeArrowheads="1"/>
              </p:cNvSpPr>
              <p:nvPr/>
            </p:nvSpPr>
            <p:spPr bwMode="auto">
              <a:xfrm>
                <a:off x="5546725" y="3863976"/>
                <a:ext cx="545694"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Madaripur</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4" name="Rectangle 334">
                <a:extLst>
                  <a:ext uri="{FF2B5EF4-FFF2-40B4-BE49-F238E27FC236}">
                    <a16:creationId xmlns:a16="http://schemas.microsoft.com/office/drawing/2014/main" id="{12641249-4FE7-4B40-A189-C2C17AEAD84B}"/>
                  </a:ext>
                </a:extLst>
              </p:cNvPr>
              <p:cNvSpPr>
                <a:spLocks noChangeArrowheads="1"/>
              </p:cNvSpPr>
              <p:nvPr/>
            </p:nvSpPr>
            <p:spPr bwMode="auto">
              <a:xfrm>
                <a:off x="3819525" y="909638"/>
                <a:ext cx="63218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err="1">
                    <a:ln>
                      <a:noFill/>
                    </a:ln>
                    <a:solidFill>
                      <a:srgbClr val="000000"/>
                    </a:solidFill>
                    <a:effectLst/>
                    <a:uLnTx/>
                    <a:uFillTx/>
                    <a:latin typeface="+mn-lt"/>
                  </a:rPr>
                  <a:t>Thakurgaon</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5" name="Rectangle 335">
                <a:extLst>
                  <a:ext uri="{FF2B5EF4-FFF2-40B4-BE49-F238E27FC236}">
                    <a16:creationId xmlns:a16="http://schemas.microsoft.com/office/drawing/2014/main" id="{F622D2D0-F273-4AC3-B6F7-4F3A9EE213DE}"/>
                  </a:ext>
                </a:extLst>
              </p:cNvPr>
              <p:cNvSpPr>
                <a:spLocks noChangeArrowheads="1"/>
              </p:cNvSpPr>
              <p:nvPr/>
            </p:nvSpPr>
            <p:spPr bwMode="auto">
              <a:xfrm>
                <a:off x="4389438" y="911227"/>
                <a:ext cx="584820"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Nilphamari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6" name="Rectangle 336">
                <a:extLst>
                  <a:ext uri="{FF2B5EF4-FFF2-40B4-BE49-F238E27FC236}">
                    <a16:creationId xmlns:a16="http://schemas.microsoft.com/office/drawing/2014/main" id="{6A5CCA5D-4207-4372-970A-2227E50845DC}"/>
                  </a:ext>
                </a:extLst>
              </p:cNvPr>
              <p:cNvSpPr>
                <a:spLocks noChangeArrowheads="1"/>
              </p:cNvSpPr>
              <p:nvPr/>
            </p:nvSpPr>
            <p:spPr bwMode="auto">
              <a:xfrm>
                <a:off x="4037013" y="576263"/>
                <a:ext cx="597175"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Panchagarh</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7" name="Rectangle 337">
                <a:extLst>
                  <a:ext uri="{FF2B5EF4-FFF2-40B4-BE49-F238E27FC236}">
                    <a16:creationId xmlns:a16="http://schemas.microsoft.com/office/drawing/2014/main" id="{DCF1EB1B-D73E-44AC-BAEA-E14F12A08A11}"/>
                  </a:ext>
                </a:extLst>
              </p:cNvPr>
              <p:cNvSpPr>
                <a:spLocks noChangeArrowheads="1"/>
              </p:cNvSpPr>
              <p:nvPr/>
            </p:nvSpPr>
            <p:spPr bwMode="auto">
              <a:xfrm>
                <a:off x="4743450" y="811213"/>
                <a:ext cx="63218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Lalmonirhat</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8" name="Rectangle 338">
                <a:extLst>
                  <a:ext uri="{FF2B5EF4-FFF2-40B4-BE49-F238E27FC236}">
                    <a16:creationId xmlns:a16="http://schemas.microsoft.com/office/drawing/2014/main" id="{016818DA-7254-4451-A2D1-BF81808DF4B3}"/>
                  </a:ext>
                </a:extLst>
              </p:cNvPr>
              <p:cNvSpPr>
                <a:spLocks noChangeArrowheads="1"/>
              </p:cNvSpPr>
              <p:nvPr/>
            </p:nvSpPr>
            <p:spPr bwMode="auto">
              <a:xfrm>
                <a:off x="7067550" y="4602163"/>
                <a:ext cx="57864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Chittagong</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59" name="Rectangle 339">
                <a:extLst>
                  <a:ext uri="{FF2B5EF4-FFF2-40B4-BE49-F238E27FC236}">
                    <a16:creationId xmlns:a16="http://schemas.microsoft.com/office/drawing/2014/main" id="{881C99EA-ACEB-45D2-B470-A057179264C0}"/>
                  </a:ext>
                </a:extLst>
              </p:cNvPr>
              <p:cNvSpPr>
                <a:spLocks noChangeArrowheads="1"/>
              </p:cNvSpPr>
              <p:nvPr/>
            </p:nvSpPr>
            <p:spPr bwMode="auto">
              <a:xfrm>
                <a:off x="7551738" y="4341813"/>
                <a:ext cx="541576"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Rangamati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60" name="Rectangle 340">
                <a:extLst>
                  <a:ext uri="{FF2B5EF4-FFF2-40B4-BE49-F238E27FC236}">
                    <a16:creationId xmlns:a16="http://schemas.microsoft.com/office/drawing/2014/main" id="{2EC1649C-CF24-4479-B47F-7BE7B785F839}"/>
                  </a:ext>
                </a:extLst>
              </p:cNvPr>
              <p:cNvSpPr>
                <a:spLocks noChangeArrowheads="1"/>
              </p:cNvSpPr>
              <p:nvPr/>
            </p:nvSpPr>
            <p:spPr bwMode="auto">
              <a:xfrm>
                <a:off x="5541963" y="4425951"/>
                <a:ext cx="446852"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Jhalokati</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61" name="Rectangle 341">
                <a:extLst>
                  <a:ext uri="{FF2B5EF4-FFF2-40B4-BE49-F238E27FC236}">
                    <a16:creationId xmlns:a16="http://schemas.microsoft.com/office/drawing/2014/main" id="{3F1A8F2E-0CA5-4BAD-B722-9D44C1A5131D}"/>
                  </a:ext>
                </a:extLst>
              </p:cNvPr>
              <p:cNvSpPr>
                <a:spLocks noChangeArrowheads="1"/>
              </p:cNvSpPr>
              <p:nvPr/>
            </p:nvSpPr>
            <p:spPr bwMode="auto">
              <a:xfrm>
                <a:off x="4559301" y="3149602"/>
                <a:ext cx="397431" cy="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mn-lt"/>
                  </a:rPr>
                  <a:t>Kushtia</a:t>
                </a:r>
                <a:endParaRPr kumimoji="0" lang="en-US" altLang="en-US" sz="1800" b="0" i="0" u="none" strike="noStrike" kern="0" cap="none" spc="0" normalizeH="0" baseline="0" noProof="0">
                  <a:ln>
                    <a:noFill/>
                  </a:ln>
                  <a:solidFill>
                    <a:srgbClr val="3B3D3E"/>
                  </a:solidFill>
                  <a:effectLst/>
                  <a:uLnTx/>
                  <a:uFillTx/>
                  <a:latin typeface="+mn-lt"/>
                </a:endParaRPr>
              </a:p>
            </p:txBody>
          </p:sp>
          <p:sp>
            <p:nvSpPr>
              <p:cNvPr id="162" name="Rectangle 161">
                <a:extLst>
                  <a:ext uri="{FF2B5EF4-FFF2-40B4-BE49-F238E27FC236}">
                    <a16:creationId xmlns:a16="http://schemas.microsoft.com/office/drawing/2014/main" id="{376CFD7B-A443-473A-99E2-EF2FBCFA075F}"/>
                  </a:ext>
                </a:extLst>
              </p:cNvPr>
              <p:cNvSpPr/>
              <p:nvPr/>
            </p:nvSpPr>
            <p:spPr>
              <a:xfrm>
                <a:off x="8254597" y="3132374"/>
                <a:ext cx="1711110" cy="2065339"/>
              </a:xfrm>
              <a:prstGeom prst="rect">
                <a:avLst/>
              </a:prstGeom>
              <a:solidFill>
                <a:srgbClr val="18608A">
                  <a:lumMod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Surveys Conducted</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5 SMEs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4 Dealers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36 MSPs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1 FGD of MSPs</a:t>
                </a:r>
              </a:p>
            </p:txBody>
          </p:sp>
          <p:cxnSp>
            <p:nvCxnSpPr>
              <p:cNvPr id="163" name="Connector: Elbow 162">
                <a:extLst>
                  <a:ext uri="{FF2B5EF4-FFF2-40B4-BE49-F238E27FC236}">
                    <a16:creationId xmlns:a16="http://schemas.microsoft.com/office/drawing/2014/main" id="{1770E5F5-DC80-482A-B155-D31C497EAF7D}"/>
                  </a:ext>
                </a:extLst>
              </p:cNvPr>
              <p:cNvCxnSpPr>
                <a:cxnSpLocks/>
                <a:stCxn id="151" idx="2"/>
                <a:endCxn id="162" idx="1"/>
              </p:cNvCxnSpPr>
              <p:nvPr/>
            </p:nvCxnSpPr>
            <p:spPr>
              <a:xfrm rot="5400000" flipH="1" flipV="1">
                <a:off x="7251131" y="4673660"/>
                <a:ext cx="1512083" cy="494850"/>
              </a:xfrm>
              <a:prstGeom prst="bentConnector4">
                <a:avLst>
                  <a:gd name="adj1" fmla="val -17768"/>
                  <a:gd name="adj2" fmla="val 82146"/>
                </a:avLst>
              </a:prstGeom>
              <a:noFill/>
              <a:ln w="6350" cap="flat" cmpd="sng" algn="ctr">
                <a:solidFill>
                  <a:srgbClr val="18608A">
                    <a:lumMod val="75000"/>
                  </a:srgbClr>
                </a:solidFill>
                <a:prstDash val="solid"/>
                <a:miter lim="800000"/>
                <a:tailEnd type="triangle"/>
              </a:ln>
              <a:effectLst/>
            </p:spPr>
          </p:cxnSp>
          <p:sp>
            <p:nvSpPr>
              <p:cNvPr id="164" name="Rectangle 163">
                <a:extLst>
                  <a:ext uri="{FF2B5EF4-FFF2-40B4-BE49-F238E27FC236}">
                    <a16:creationId xmlns:a16="http://schemas.microsoft.com/office/drawing/2014/main" id="{70222F51-04B0-4CF7-886B-BC7D99AA2D20}"/>
                  </a:ext>
                </a:extLst>
              </p:cNvPr>
              <p:cNvSpPr/>
              <p:nvPr/>
            </p:nvSpPr>
            <p:spPr>
              <a:xfrm>
                <a:off x="1926002" y="2951163"/>
                <a:ext cx="2065770" cy="2354263"/>
              </a:xfrm>
              <a:prstGeom prst="rect">
                <a:avLst/>
              </a:prstGeom>
              <a:solidFill>
                <a:srgbClr val="18608A">
                  <a:lumMod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Surveys Conducted</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14 SMEs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14 MSMEs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12 Dealers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54 MSPs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1 FGD of MSPs</a:t>
                </a:r>
              </a:p>
            </p:txBody>
          </p:sp>
          <p:sp>
            <p:nvSpPr>
              <p:cNvPr id="165" name="Rectangle 164">
                <a:extLst>
                  <a:ext uri="{FF2B5EF4-FFF2-40B4-BE49-F238E27FC236}">
                    <a16:creationId xmlns:a16="http://schemas.microsoft.com/office/drawing/2014/main" id="{DFEC2D9E-3704-4243-970C-E8C367A5752D}"/>
                  </a:ext>
                </a:extLst>
              </p:cNvPr>
              <p:cNvSpPr/>
              <p:nvPr/>
            </p:nvSpPr>
            <p:spPr>
              <a:xfrm>
                <a:off x="1925924" y="1318418"/>
                <a:ext cx="1709089" cy="1277939"/>
              </a:xfrm>
              <a:prstGeom prst="rect">
                <a:avLst/>
              </a:prstGeom>
              <a:solidFill>
                <a:srgbClr val="18608A">
                  <a:lumMod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mn-ea"/>
                    <a:cs typeface="+mn-cs"/>
                  </a:rPr>
                  <a:t>Surveys Conducted</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ea typeface="+mn-ea"/>
                    <a:cs typeface="+mn-cs"/>
                  </a:rPr>
                  <a:t>11 SMEs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ea typeface="+mn-ea"/>
                    <a:cs typeface="+mn-cs"/>
                  </a:rPr>
                  <a:t>15 MSMEs</a:t>
                </a:r>
              </a:p>
            </p:txBody>
          </p:sp>
          <p:cxnSp>
            <p:nvCxnSpPr>
              <p:cNvPr id="166" name="Connector: Elbow 165">
                <a:extLst>
                  <a:ext uri="{FF2B5EF4-FFF2-40B4-BE49-F238E27FC236}">
                    <a16:creationId xmlns:a16="http://schemas.microsoft.com/office/drawing/2014/main" id="{85CB66F2-3093-41DF-9B5B-08828F5A281F}"/>
                  </a:ext>
                </a:extLst>
              </p:cNvPr>
              <p:cNvCxnSpPr>
                <a:cxnSpLocks/>
                <a:stCxn id="105" idx="1"/>
                <a:endCxn id="165" idx="3"/>
              </p:cNvCxnSpPr>
              <p:nvPr/>
            </p:nvCxnSpPr>
            <p:spPr>
              <a:xfrm rot="10800000">
                <a:off x="3635014" y="1957389"/>
                <a:ext cx="1237026" cy="237444"/>
              </a:xfrm>
              <a:prstGeom prst="bentConnector3">
                <a:avLst>
                  <a:gd name="adj1" fmla="val 50000"/>
                </a:avLst>
              </a:prstGeom>
              <a:noFill/>
              <a:ln w="6350" cap="flat" cmpd="sng" algn="ctr">
                <a:solidFill>
                  <a:srgbClr val="18608A">
                    <a:lumMod val="75000"/>
                  </a:srgbClr>
                </a:solidFill>
                <a:prstDash val="solid"/>
                <a:miter lim="800000"/>
                <a:tailEnd type="triangle"/>
              </a:ln>
              <a:effectLst/>
            </p:spPr>
          </p:cxnSp>
          <p:sp>
            <p:nvSpPr>
              <p:cNvPr id="167" name="Left Brace 166">
                <a:extLst>
                  <a:ext uri="{FF2B5EF4-FFF2-40B4-BE49-F238E27FC236}">
                    <a16:creationId xmlns:a16="http://schemas.microsoft.com/office/drawing/2014/main" id="{DCF335DA-D94F-4F10-B4AF-45F38442D48E}"/>
                  </a:ext>
                </a:extLst>
              </p:cNvPr>
              <p:cNvSpPr/>
              <p:nvPr/>
            </p:nvSpPr>
            <p:spPr>
              <a:xfrm>
                <a:off x="3909905" y="3021014"/>
                <a:ext cx="423972" cy="2049462"/>
              </a:xfrm>
              <a:prstGeom prst="leftBrace">
                <a:avLst/>
              </a:prstGeom>
              <a:noFill/>
              <a:ln w="6350" cap="flat" cmpd="sng" algn="ctr">
                <a:solidFill>
                  <a:srgbClr val="18608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B3D3E"/>
                  </a:solidFill>
                  <a:effectLst/>
                  <a:uLnTx/>
                  <a:uFillTx/>
                  <a:ea typeface="+mn-ea"/>
                  <a:cs typeface="+mn-cs"/>
                </a:endParaRPr>
              </a:p>
            </p:txBody>
          </p:sp>
        </p:grpSp>
        <p:sp>
          <p:nvSpPr>
            <p:cNvPr id="14" name="Rectangle 13">
              <a:extLst>
                <a:ext uri="{FF2B5EF4-FFF2-40B4-BE49-F238E27FC236}">
                  <a16:creationId xmlns:a16="http://schemas.microsoft.com/office/drawing/2014/main" id="{ABAC4213-F6A9-47F8-AB4E-A493F0875B4C}"/>
                </a:ext>
              </a:extLst>
            </p:cNvPr>
            <p:cNvSpPr/>
            <p:nvPr/>
          </p:nvSpPr>
          <p:spPr>
            <a:xfrm>
              <a:off x="6827944" y="575376"/>
              <a:ext cx="2390793" cy="1092671"/>
            </a:xfrm>
            <a:prstGeom prst="rect">
              <a:avLst/>
            </a:prstGeom>
            <a:solidFill>
              <a:srgbClr val="18608A">
                <a:lumMod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KIIs Conducted</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4 Manufacturers and Importers</a:t>
              </a:r>
            </a:p>
          </p:txBody>
        </p:sp>
      </p:grpSp>
      <p:sp>
        <p:nvSpPr>
          <p:cNvPr id="368" name="Rectangle 367">
            <a:extLst>
              <a:ext uri="{FF2B5EF4-FFF2-40B4-BE49-F238E27FC236}">
                <a16:creationId xmlns:a16="http://schemas.microsoft.com/office/drawing/2014/main" id="{305945C0-0507-4221-B9CA-CDDCFF6AC34E}"/>
              </a:ext>
            </a:extLst>
          </p:cNvPr>
          <p:cNvSpPr/>
          <p:nvPr/>
        </p:nvSpPr>
        <p:spPr>
          <a:xfrm>
            <a:off x="198539" y="2641144"/>
            <a:ext cx="2624216" cy="1721008"/>
          </a:xfrm>
          <a:prstGeom prst="rect">
            <a:avLst/>
          </a:prstGeom>
          <a:solidFill>
            <a:srgbClr val="0C304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rPr>
              <a:t>Financial System Actors</a:t>
            </a:r>
            <a:endParaRPr kumimoji="0" lang="en-US" sz="1600" b="1" i="0" u="none" strike="noStrike" kern="0" cap="none" spc="0" normalizeH="0" baseline="0" noProof="0" dirty="0">
              <a:ln>
                <a:noFill/>
              </a:ln>
              <a:solidFill>
                <a:prstClr val="white"/>
              </a:solidFill>
              <a:effectLst/>
              <a:uLnTx/>
              <a:uFillTx/>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4 PCBs</a:t>
            </a:r>
            <a:r>
              <a:rPr kumimoji="0" lang="en-US" sz="1600" i="0" u="none" strike="noStrike" kern="0" cap="none" spc="0" normalizeH="0" baseline="0" noProof="0" dirty="0">
                <a:ln>
                  <a:noFill/>
                </a:ln>
                <a:solidFill>
                  <a:prstClr val="white"/>
                </a:solidFill>
                <a:effectLst/>
                <a:uLnTx/>
                <a:uFillTx/>
              </a:rPr>
              <a:t> </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i="0" u="none" strike="noStrike" kern="0" cap="none" spc="0" normalizeH="0" baseline="0" noProof="0" dirty="0">
                <a:ln>
                  <a:noFill/>
                </a:ln>
                <a:solidFill>
                  <a:prstClr val="white"/>
                </a:solidFill>
                <a:effectLst/>
                <a:uLnTx/>
                <a:uFillTx/>
              </a:rPr>
              <a:t>2 SOBs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i="0" u="none" strike="noStrike" kern="0" cap="none" spc="0" normalizeH="0" baseline="0" noProof="0" dirty="0">
                <a:ln>
                  <a:noFill/>
                </a:ln>
                <a:solidFill>
                  <a:prstClr val="white"/>
                </a:solidFill>
                <a:effectLst/>
                <a:uLnTx/>
                <a:uFillTx/>
              </a:rPr>
              <a:t>1 NBFI</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1 DFS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i="0" u="none" strike="noStrike" kern="0" cap="none" spc="0" normalizeH="0" baseline="0" noProof="0" dirty="0">
                <a:ln>
                  <a:noFill/>
                </a:ln>
                <a:solidFill>
                  <a:prstClr val="white"/>
                </a:solidFill>
                <a:effectLst/>
                <a:uLnTx/>
                <a:uFillTx/>
              </a:rPr>
              <a:t>1 Agent Banks</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3 MFIs</a:t>
            </a:r>
            <a:endParaRPr kumimoji="0" lang="en-US" sz="1600" i="0" u="none" strike="noStrike" kern="0" cap="none" spc="0" normalizeH="0" baseline="0" noProof="0" dirty="0">
              <a:ln>
                <a:noFill/>
              </a:ln>
              <a:solidFill>
                <a:prstClr val="white"/>
              </a:solidFill>
              <a:effectLst/>
              <a:uLnTx/>
              <a:uFillTx/>
            </a:endParaRPr>
          </a:p>
        </p:txBody>
      </p:sp>
      <p:sp>
        <p:nvSpPr>
          <p:cNvPr id="369" name="Rectangle 368">
            <a:extLst>
              <a:ext uri="{FF2B5EF4-FFF2-40B4-BE49-F238E27FC236}">
                <a16:creationId xmlns:a16="http://schemas.microsoft.com/office/drawing/2014/main" id="{3D7364F4-75EE-4108-A7A0-1A6F80A4D443}"/>
              </a:ext>
            </a:extLst>
          </p:cNvPr>
          <p:cNvSpPr/>
          <p:nvPr/>
        </p:nvSpPr>
        <p:spPr>
          <a:xfrm>
            <a:off x="198539" y="4461443"/>
            <a:ext cx="2624217" cy="1322210"/>
          </a:xfrm>
          <a:prstGeom prst="rect">
            <a:avLst/>
          </a:prstGeom>
          <a:solidFill>
            <a:srgbClr val="18608A">
              <a:lumMod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rPr>
              <a:t>Ecosystem Builders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rPr>
              <a:t>1 Bangladesh Bank</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1 MRA</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rPr>
              <a:t>1 BEIOA</a:t>
            </a: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1 Development Agencies</a:t>
            </a:r>
            <a:endParaRPr kumimoji="0" lang="en-US" sz="1600" b="0" i="0" u="none" strike="noStrike" kern="0" cap="none" spc="0" normalizeH="0" baseline="0" noProof="0" dirty="0">
              <a:ln>
                <a:noFill/>
              </a:ln>
              <a:solidFill>
                <a:prstClr val="white"/>
              </a:solidFill>
              <a:effectLst/>
              <a:uLnTx/>
              <a:uFillTx/>
            </a:endParaRPr>
          </a:p>
        </p:txBody>
      </p:sp>
      <p:sp>
        <p:nvSpPr>
          <p:cNvPr id="371" name="Rectangle 370">
            <a:extLst>
              <a:ext uri="{FF2B5EF4-FFF2-40B4-BE49-F238E27FC236}">
                <a16:creationId xmlns:a16="http://schemas.microsoft.com/office/drawing/2014/main" id="{675A8609-69D9-40E0-8CED-56B22E3A3ABA}"/>
              </a:ext>
            </a:extLst>
          </p:cNvPr>
          <p:cNvSpPr/>
          <p:nvPr/>
        </p:nvSpPr>
        <p:spPr>
          <a:xfrm>
            <a:off x="191903" y="904031"/>
            <a:ext cx="4095275" cy="1638731"/>
          </a:xfrm>
          <a:prstGeom prst="rect">
            <a:avLst/>
          </a:prstGeom>
          <a:solidFill>
            <a:srgbClr val="0C304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solidFill>
                <a:effectLst/>
                <a:ea typeface="Lato"/>
                <a:cs typeface="Lato"/>
              </a:rPr>
              <a:t>The objective of the study is to unearth the current financing options of value chain actors and identify their financing needs, along with providing innovative financial solutions for both </a:t>
            </a:r>
            <a:r>
              <a:rPr lang="en-US" sz="1600" dirty="0" err="1">
                <a:solidFill>
                  <a:schemeClr val="bg1"/>
                </a:solidFill>
                <a:ea typeface="Lato"/>
                <a:cs typeface="Lato"/>
              </a:rPr>
              <a:t>agri</a:t>
            </a:r>
            <a:r>
              <a:rPr lang="en-US" sz="1600" dirty="0">
                <a:solidFill>
                  <a:schemeClr val="bg1"/>
                </a:solidFill>
                <a:ea typeface="Lato"/>
                <a:cs typeface="Lato"/>
              </a:rPr>
              <a:t>-machinery</a:t>
            </a:r>
            <a:r>
              <a:rPr lang="en-US" sz="1600" dirty="0">
                <a:solidFill>
                  <a:schemeClr val="bg1"/>
                </a:solidFill>
                <a:effectLst/>
                <a:ea typeface="Lato"/>
                <a:cs typeface="Lato"/>
              </a:rPr>
              <a:t> value chain actors and formal financial institutions</a:t>
            </a:r>
            <a:endParaRPr kumimoji="0" lang="en-US" sz="160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52261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
            <a:extLst>
              <a:ext uri="{FF2B5EF4-FFF2-40B4-BE49-F238E27FC236}">
                <a16:creationId xmlns:a16="http://schemas.microsoft.com/office/drawing/2014/main" id="{667F85AE-23EA-B44D-96C6-6395765D9518}"/>
              </a:ext>
            </a:extLst>
          </p:cNvPr>
          <p:cNvSpPr/>
          <p:nvPr/>
        </p:nvSpPr>
        <p:spPr>
          <a:xfrm>
            <a:off x="52037" y="889366"/>
            <a:ext cx="5683494" cy="71534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Actions</a:t>
            </a:r>
            <a:endParaRPr lang="en-GB" b="1">
              <a:solidFill>
                <a:schemeClr val="tx1"/>
              </a:solidFill>
              <a:latin typeface="+mj-lt"/>
            </a:endParaRPr>
          </a:p>
        </p:txBody>
      </p:sp>
      <p:sp>
        <p:nvSpPr>
          <p:cNvPr id="60" name="Rectangle: Rounded Corners 5">
            <a:extLst>
              <a:ext uri="{FF2B5EF4-FFF2-40B4-BE49-F238E27FC236}">
                <a16:creationId xmlns:a16="http://schemas.microsoft.com/office/drawing/2014/main" id="{85FCC26E-878C-F449-8194-08504C8EA98B}"/>
              </a:ext>
            </a:extLst>
          </p:cNvPr>
          <p:cNvSpPr/>
          <p:nvPr/>
        </p:nvSpPr>
        <p:spPr>
          <a:xfrm>
            <a:off x="6215022" y="889366"/>
            <a:ext cx="3630755" cy="71534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Incentives </a:t>
            </a:r>
            <a:endParaRPr lang="en-GB" b="1">
              <a:solidFill>
                <a:schemeClr val="tx1"/>
              </a:solidFill>
              <a:latin typeface="+mj-lt"/>
            </a:endParaRPr>
          </a:p>
        </p:txBody>
      </p:sp>
      <p:sp>
        <p:nvSpPr>
          <p:cNvPr id="62" name="Rectangle 61">
            <a:extLst>
              <a:ext uri="{FF2B5EF4-FFF2-40B4-BE49-F238E27FC236}">
                <a16:creationId xmlns:a16="http://schemas.microsoft.com/office/drawing/2014/main" id="{A69FD81E-35F7-FA41-AC3D-FD3B867582AF}"/>
              </a:ext>
            </a:extLst>
          </p:cNvPr>
          <p:cNvSpPr/>
          <p:nvPr/>
        </p:nvSpPr>
        <p:spPr>
          <a:xfrm>
            <a:off x="665674" y="1584683"/>
            <a:ext cx="4774428" cy="43994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a:t>MFIs: Act as financier and distributor by giving collateral free loans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MFS: Facilitate the MFI collection process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Importers: Pays the MFIs a fixed commission and provides after sales service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Foundries and workshops: Develop capabilities to provide after sales service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MSPs: Accountable for proper machine maintenance</a:t>
            </a:r>
          </a:p>
        </p:txBody>
      </p:sp>
      <p:sp>
        <p:nvSpPr>
          <p:cNvPr id="63" name="Rectangle 62">
            <a:extLst>
              <a:ext uri="{FF2B5EF4-FFF2-40B4-BE49-F238E27FC236}">
                <a16:creationId xmlns:a16="http://schemas.microsoft.com/office/drawing/2014/main" id="{D92870BA-CB47-CC49-AD90-4DF60403B67C}"/>
              </a:ext>
            </a:extLst>
          </p:cNvPr>
          <p:cNvSpPr/>
          <p:nvPr/>
        </p:nvSpPr>
        <p:spPr>
          <a:xfrm>
            <a:off x="5602148" y="1584683"/>
            <a:ext cx="5150734" cy="4399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r>
              <a:rPr lang="en-GB"/>
              <a:t>MFIs: Earn commission and also not be burdened with after sales service</a:t>
            </a:r>
          </a:p>
          <a:p>
            <a:pPr algn="just"/>
            <a:endParaRPr lang="en-GB"/>
          </a:p>
          <a:p>
            <a:pPr marL="285750" indent="-285750" algn="just">
              <a:buFont typeface="Arial" panose="020B0604020202020204" pitchFamily="34" charset="0"/>
              <a:buChar char="•"/>
            </a:pPr>
            <a:r>
              <a:rPr lang="en-GB"/>
              <a:t>MFS: Can also act as disbursement channel</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Importers: Greater sales of products and support from local industry to ensure repeat sales</a:t>
            </a:r>
          </a:p>
          <a:p>
            <a:pPr algn="just"/>
            <a:endParaRPr lang="en-GB"/>
          </a:p>
          <a:p>
            <a:pPr marL="285750" indent="-285750" algn="just">
              <a:buFont typeface="Arial" panose="020B0604020202020204" pitchFamily="34" charset="0"/>
              <a:buChar char="•"/>
            </a:pPr>
            <a:r>
              <a:rPr lang="en-GB"/>
              <a:t>Foundries and Workshops: Greater sales in terms of components for machines that are being subsidized by the </a:t>
            </a:r>
            <a:r>
              <a:rPr lang="en-GB" err="1"/>
              <a:t>GoB</a:t>
            </a:r>
            <a:r>
              <a:rPr lang="en-GB"/>
              <a:t> and expand to new machines. Increased propensity of FIs to finance</a:t>
            </a:r>
          </a:p>
          <a:p>
            <a:pPr marL="285750" indent="-285750" algn="just">
              <a:buFont typeface="Arial" panose="020B0604020202020204" pitchFamily="34" charset="0"/>
              <a:buChar char="•"/>
            </a:pPr>
            <a:endParaRPr lang="en-GB"/>
          </a:p>
          <a:p>
            <a:pPr marL="285750" indent="-285750" algn="just">
              <a:buFont typeface="Arial" panose="020B0604020202020204" pitchFamily="34" charset="0"/>
              <a:buChar char="•"/>
            </a:pPr>
            <a:r>
              <a:rPr lang="en-GB"/>
              <a:t>MSPs: Receiving loan at a lower interest rate than before with greater network of after sales service</a:t>
            </a:r>
          </a:p>
          <a:p>
            <a:pPr algn="just"/>
            <a:endParaRPr lang="en-GB"/>
          </a:p>
          <a:p>
            <a:pPr marL="285750" indent="-285750" algn="just">
              <a:buFont typeface="Arial" panose="020B0604020202020204" pitchFamily="34" charset="0"/>
              <a:buChar char="•"/>
            </a:pPr>
            <a:endParaRPr lang="en-GB"/>
          </a:p>
        </p:txBody>
      </p:sp>
      <p:grpSp>
        <p:nvGrpSpPr>
          <p:cNvPr id="10" name="Google Shape;14005;p77">
            <a:extLst>
              <a:ext uri="{FF2B5EF4-FFF2-40B4-BE49-F238E27FC236}">
                <a16:creationId xmlns:a16="http://schemas.microsoft.com/office/drawing/2014/main" id="{45177C57-0F04-2843-8692-8613E442D9E9}"/>
              </a:ext>
            </a:extLst>
          </p:cNvPr>
          <p:cNvGrpSpPr/>
          <p:nvPr/>
        </p:nvGrpSpPr>
        <p:grpSpPr>
          <a:xfrm>
            <a:off x="1189333" y="1094121"/>
            <a:ext cx="352230" cy="348542"/>
            <a:chOff x="1049375" y="2318350"/>
            <a:chExt cx="298525" cy="295400"/>
          </a:xfrm>
          <a:solidFill>
            <a:schemeClr val="accent1">
              <a:lumMod val="50000"/>
            </a:schemeClr>
          </a:solidFill>
        </p:grpSpPr>
        <p:sp>
          <p:nvSpPr>
            <p:cNvPr id="11" name="Google Shape;14006;p77">
              <a:extLst>
                <a:ext uri="{FF2B5EF4-FFF2-40B4-BE49-F238E27FC236}">
                  <a16:creationId xmlns:a16="http://schemas.microsoft.com/office/drawing/2014/main" id="{FEB73EFD-FFBA-A64C-A675-1CAA36310D7A}"/>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07;p77">
              <a:extLst>
                <a:ext uri="{FF2B5EF4-FFF2-40B4-BE49-F238E27FC236}">
                  <a16:creationId xmlns:a16="http://schemas.microsoft.com/office/drawing/2014/main" id="{5F4E0A25-87C5-EC46-B8B7-BB2DE3CE4871}"/>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08;p77">
              <a:extLst>
                <a:ext uri="{FF2B5EF4-FFF2-40B4-BE49-F238E27FC236}">
                  <a16:creationId xmlns:a16="http://schemas.microsoft.com/office/drawing/2014/main" id="{1C95FC80-3F4A-F640-A45C-C9DF866356EF}"/>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09;p77">
              <a:extLst>
                <a:ext uri="{FF2B5EF4-FFF2-40B4-BE49-F238E27FC236}">
                  <a16:creationId xmlns:a16="http://schemas.microsoft.com/office/drawing/2014/main" id="{8F4442F0-7B50-3E4C-988E-530091414300}"/>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990;p77">
            <a:extLst>
              <a:ext uri="{FF2B5EF4-FFF2-40B4-BE49-F238E27FC236}">
                <a16:creationId xmlns:a16="http://schemas.microsoft.com/office/drawing/2014/main" id="{B84EECDC-6DFC-354C-8B57-27173F4B3CA1}"/>
              </a:ext>
            </a:extLst>
          </p:cNvPr>
          <p:cNvGrpSpPr/>
          <p:nvPr/>
        </p:nvGrpSpPr>
        <p:grpSpPr>
          <a:xfrm>
            <a:off x="6215022" y="1104357"/>
            <a:ext cx="309517" cy="348071"/>
            <a:chOff x="2523000" y="1954875"/>
            <a:chExt cx="262325" cy="295000"/>
          </a:xfrm>
          <a:solidFill>
            <a:schemeClr val="accent1">
              <a:lumMod val="50000"/>
            </a:schemeClr>
          </a:solidFill>
        </p:grpSpPr>
        <p:sp>
          <p:nvSpPr>
            <p:cNvPr id="16" name="Google Shape;13991;p77">
              <a:extLst>
                <a:ext uri="{FF2B5EF4-FFF2-40B4-BE49-F238E27FC236}">
                  <a16:creationId xmlns:a16="http://schemas.microsoft.com/office/drawing/2014/main" id="{81512975-EBD9-014D-A6F9-BA783620EA8F}"/>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2;p77">
              <a:extLst>
                <a:ext uri="{FF2B5EF4-FFF2-40B4-BE49-F238E27FC236}">
                  <a16:creationId xmlns:a16="http://schemas.microsoft.com/office/drawing/2014/main" id="{50EB52DE-14D5-1A48-A07E-FB3DAF6D9B27}"/>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
            <a:extLst>
              <a:ext uri="{FF2B5EF4-FFF2-40B4-BE49-F238E27FC236}">
                <a16:creationId xmlns:a16="http://schemas.microsoft.com/office/drawing/2014/main" id="{8B19C22F-7B46-44C6-925D-6BD557622DEF}"/>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Model 2: Continued</a:t>
            </a:r>
            <a:endParaRPr lang="en-GB" sz="2800">
              <a:solidFill>
                <a:srgbClr val="0C3045"/>
              </a:solidFill>
            </a:endParaRPr>
          </a:p>
        </p:txBody>
      </p:sp>
    </p:spTree>
    <p:extLst>
      <p:ext uri="{BB962C8B-B14F-4D97-AF65-F5344CB8AC3E}">
        <p14:creationId xmlns:p14="http://schemas.microsoft.com/office/powerpoint/2010/main" val="149152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524FA3-B55A-45D0-AFE7-5C969439A2AC}"/>
              </a:ext>
            </a:extLst>
          </p:cNvPr>
          <p:cNvSpPr/>
          <p:nvPr/>
        </p:nvSpPr>
        <p:spPr>
          <a:xfrm>
            <a:off x="126411" y="1036218"/>
            <a:ext cx="2498261" cy="7511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a:latin typeface="+mj-lt"/>
              </a:rPr>
              <a:t>Challenges addressed</a:t>
            </a:r>
          </a:p>
        </p:txBody>
      </p:sp>
      <p:cxnSp>
        <p:nvCxnSpPr>
          <p:cNvPr id="6" name="Straight Connector 5">
            <a:extLst>
              <a:ext uri="{FF2B5EF4-FFF2-40B4-BE49-F238E27FC236}">
                <a16:creationId xmlns:a16="http://schemas.microsoft.com/office/drawing/2014/main" id="{019E24D0-D5A7-464F-BB30-4B7B9B77775A}"/>
              </a:ext>
            </a:extLst>
          </p:cNvPr>
          <p:cNvCxnSpPr>
            <a:cxnSpLocks/>
          </p:cNvCxnSpPr>
          <p:nvPr/>
        </p:nvCxnSpPr>
        <p:spPr>
          <a:xfrm flipH="1">
            <a:off x="2684962" y="1036218"/>
            <a:ext cx="2638" cy="497156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3D58F589-FD3D-4CA8-942A-0CA6A5D0B646}"/>
              </a:ext>
            </a:extLst>
          </p:cNvPr>
          <p:cNvSpPr txBox="1"/>
          <p:nvPr/>
        </p:nvSpPr>
        <p:spPr>
          <a:xfrm>
            <a:off x="608517" y="1808103"/>
            <a:ext cx="2083370" cy="3046988"/>
          </a:xfrm>
          <a:prstGeom prst="rect">
            <a:avLst/>
          </a:prstGeom>
          <a:noFill/>
        </p:spPr>
        <p:txBody>
          <a:bodyPr wrap="square" rtlCol="0">
            <a:spAutoFit/>
          </a:bodyPr>
          <a:lstStyle/>
          <a:p>
            <a:r>
              <a:rPr lang="en-GB" sz="1600"/>
              <a:t>Low risk appetite of FIs for financing MSPs</a:t>
            </a:r>
          </a:p>
          <a:p>
            <a:endParaRPr lang="en-GB" sz="1600"/>
          </a:p>
          <a:p>
            <a:r>
              <a:rPr lang="en-GB" sz="1600"/>
              <a:t>High costs of service delivery to MSPs</a:t>
            </a:r>
          </a:p>
          <a:p>
            <a:endParaRPr lang="en-GB" sz="1600"/>
          </a:p>
          <a:p>
            <a:r>
              <a:rPr lang="en-GB" sz="1600"/>
              <a:t>Replacement of collateral with impact metrics from investors</a:t>
            </a:r>
          </a:p>
          <a:p>
            <a:endParaRPr lang="en-GB" sz="1600"/>
          </a:p>
          <a:p>
            <a:endParaRPr lang="en-GB" sz="1600"/>
          </a:p>
          <a:p>
            <a:endParaRPr lang="en-GB" sz="1600"/>
          </a:p>
        </p:txBody>
      </p:sp>
      <p:grpSp>
        <p:nvGrpSpPr>
          <p:cNvPr id="8" name="Google Shape;13473;p75">
            <a:extLst>
              <a:ext uri="{FF2B5EF4-FFF2-40B4-BE49-F238E27FC236}">
                <a16:creationId xmlns:a16="http://schemas.microsoft.com/office/drawing/2014/main" id="{E1D89FEC-3215-4203-A41E-E369448053C9}"/>
              </a:ext>
            </a:extLst>
          </p:cNvPr>
          <p:cNvGrpSpPr/>
          <p:nvPr/>
        </p:nvGrpSpPr>
        <p:grpSpPr>
          <a:xfrm>
            <a:off x="173488" y="1844454"/>
            <a:ext cx="308234" cy="308234"/>
            <a:chOff x="1487200" y="4993750"/>
            <a:chExt cx="483125" cy="483125"/>
          </a:xfrm>
          <a:solidFill>
            <a:schemeClr val="accent1">
              <a:lumMod val="50000"/>
            </a:schemeClr>
          </a:solidFill>
        </p:grpSpPr>
        <p:sp>
          <p:nvSpPr>
            <p:cNvPr id="9" name="Google Shape;13474;p75">
              <a:extLst>
                <a:ext uri="{FF2B5EF4-FFF2-40B4-BE49-F238E27FC236}">
                  <a16:creationId xmlns:a16="http://schemas.microsoft.com/office/drawing/2014/main" id="{15BC4CDB-7D20-4E15-8DDE-8C52A9362E44}"/>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13475;p75">
              <a:extLst>
                <a:ext uri="{FF2B5EF4-FFF2-40B4-BE49-F238E27FC236}">
                  <a16:creationId xmlns:a16="http://schemas.microsoft.com/office/drawing/2014/main" id="{7DCB228C-90DA-47BE-A692-52B63DC4EE3B}"/>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grpSp>
        <p:nvGrpSpPr>
          <p:cNvPr id="11" name="Google Shape;13473;p75">
            <a:extLst>
              <a:ext uri="{FF2B5EF4-FFF2-40B4-BE49-F238E27FC236}">
                <a16:creationId xmlns:a16="http://schemas.microsoft.com/office/drawing/2014/main" id="{3086DBC7-4A82-4C1D-82BB-28400E6BED7A}"/>
              </a:ext>
            </a:extLst>
          </p:cNvPr>
          <p:cNvGrpSpPr/>
          <p:nvPr/>
        </p:nvGrpSpPr>
        <p:grpSpPr>
          <a:xfrm>
            <a:off x="162000" y="2586336"/>
            <a:ext cx="308234" cy="308234"/>
            <a:chOff x="1487200" y="4993750"/>
            <a:chExt cx="483125" cy="483125"/>
          </a:xfrm>
          <a:solidFill>
            <a:schemeClr val="accent1">
              <a:lumMod val="50000"/>
            </a:schemeClr>
          </a:solidFill>
        </p:grpSpPr>
        <p:sp>
          <p:nvSpPr>
            <p:cNvPr id="12" name="Google Shape;13474;p75">
              <a:extLst>
                <a:ext uri="{FF2B5EF4-FFF2-40B4-BE49-F238E27FC236}">
                  <a16:creationId xmlns:a16="http://schemas.microsoft.com/office/drawing/2014/main" id="{E5D618E3-6E78-4338-B766-BB74DC25702F}"/>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13475;p75">
              <a:extLst>
                <a:ext uri="{FF2B5EF4-FFF2-40B4-BE49-F238E27FC236}">
                  <a16:creationId xmlns:a16="http://schemas.microsoft.com/office/drawing/2014/main" id="{6A42699D-863E-47A7-9CCC-0C601E887735}"/>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 name="Google Shape;13473;p75">
            <a:extLst>
              <a:ext uri="{FF2B5EF4-FFF2-40B4-BE49-F238E27FC236}">
                <a16:creationId xmlns:a16="http://schemas.microsoft.com/office/drawing/2014/main" id="{330B18AF-A83F-4F67-A078-7D4E452AB03D}"/>
              </a:ext>
            </a:extLst>
          </p:cNvPr>
          <p:cNvGrpSpPr/>
          <p:nvPr/>
        </p:nvGrpSpPr>
        <p:grpSpPr>
          <a:xfrm>
            <a:off x="196547" y="3348352"/>
            <a:ext cx="308234" cy="308234"/>
            <a:chOff x="1487200" y="4993750"/>
            <a:chExt cx="483125" cy="483125"/>
          </a:xfrm>
          <a:solidFill>
            <a:schemeClr val="accent1">
              <a:lumMod val="50000"/>
            </a:schemeClr>
          </a:solidFill>
        </p:grpSpPr>
        <p:sp>
          <p:nvSpPr>
            <p:cNvPr id="15" name="Google Shape;13474;p75">
              <a:extLst>
                <a:ext uri="{FF2B5EF4-FFF2-40B4-BE49-F238E27FC236}">
                  <a16:creationId xmlns:a16="http://schemas.microsoft.com/office/drawing/2014/main" id="{7A2519CE-5580-4EB4-A18E-635DC93AB66D}"/>
                </a:ext>
              </a:extLst>
            </p:cNvPr>
            <p:cNvSpPr/>
            <p:nvPr/>
          </p:nvSpPr>
          <p:spPr>
            <a:xfrm>
              <a:off x="148720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3475;p75">
              <a:extLst>
                <a:ext uri="{FF2B5EF4-FFF2-40B4-BE49-F238E27FC236}">
                  <a16:creationId xmlns:a16="http://schemas.microsoft.com/office/drawing/2014/main" id="{6C5FB0BF-4046-453D-BE17-A97CDC2CD4B6}"/>
                </a:ext>
              </a:extLst>
            </p:cNvPr>
            <p:cNvSpPr/>
            <p:nvPr/>
          </p:nvSpPr>
          <p:spPr>
            <a:xfrm>
              <a:off x="1602600" y="5143950"/>
              <a:ext cx="250350" cy="182725"/>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roup 16">
            <a:extLst>
              <a:ext uri="{FF2B5EF4-FFF2-40B4-BE49-F238E27FC236}">
                <a16:creationId xmlns:a16="http://schemas.microsoft.com/office/drawing/2014/main" id="{D5876410-A5C3-413F-ACC8-3469235F5D26}"/>
              </a:ext>
            </a:extLst>
          </p:cNvPr>
          <p:cNvGrpSpPr/>
          <p:nvPr/>
        </p:nvGrpSpPr>
        <p:grpSpPr>
          <a:xfrm>
            <a:off x="2795623" y="1602901"/>
            <a:ext cx="8894807" cy="4190218"/>
            <a:chOff x="288504" y="1065785"/>
            <a:chExt cx="6993165" cy="4190218"/>
          </a:xfrm>
        </p:grpSpPr>
        <p:cxnSp>
          <p:nvCxnSpPr>
            <p:cNvPr id="18" name="Straight Arrow Connector 17">
              <a:extLst>
                <a:ext uri="{FF2B5EF4-FFF2-40B4-BE49-F238E27FC236}">
                  <a16:creationId xmlns:a16="http://schemas.microsoft.com/office/drawing/2014/main" id="{60404D12-AEF3-42DB-BFCB-4E22505205A4}"/>
                </a:ext>
              </a:extLst>
            </p:cNvPr>
            <p:cNvCxnSpPr>
              <a:cxnSpLocks/>
            </p:cNvCxnSpPr>
            <p:nvPr/>
          </p:nvCxnSpPr>
          <p:spPr>
            <a:xfrm flipV="1">
              <a:off x="6014499" y="4677851"/>
              <a:ext cx="489193" cy="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D78F10-2160-49E2-A966-2EA65E3D480A}"/>
                </a:ext>
              </a:extLst>
            </p:cNvPr>
            <p:cNvSpPr txBox="1"/>
            <p:nvPr/>
          </p:nvSpPr>
          <p:spPr>
            <a:xfrm>
              <a:off x="5144502" y="4515197"/>
              <a:ext cx="1109538" cy="307777"/>
            </a:xfrm>
            <a:prstGeom prst="rect">
              <a:avLst/>
            </a:prstGeom>
            <a:noFill/>
          </p:spPr>
          <p:txBody>
            <a:bodyPr wrap="square" rtlCol="0">
              <a:spAutoFit/>
            </a:bodyPr>
            <a:lstStyle/>
            <a:p>
              <a:r>
                <a:rPr lang="en-US" sz="1400"/>
                <a:t>Information</a:t>
              </a:r>
            </a:p>
          </p:txBody>
        </p:sp>
        <p:cxnSp>
          <p:nvCxnSpPr>
            <p:cNvPr id="20" name="Straight Arrow Connector 19">
              <a:extLst>
                <a:ext uri="{FF2B5EF4-FFF2-40B4-BE49-F238E27FC236}">
                  <a16:creationId xmlns:a16="http://schemas.microsoft.com/office/drawing/2014/main" id="{D4554A7C-9BB5-4A27-AE42-C89A21C589B1}"/>
                </a:ext>
              </a:extLst>
            </p:cNvPr>
            <p:cNvCxnSpPr>
              <a:cxnSpLocks/>
            </p:cNvCxnSpPr>
            <p:nvPr/>
          </p:nvCxnSpPr>
          <p:spPr>
            <a:xfrm>
              <a:off x="6014499" y="4895713"/>
              <a:ext cx="53369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BB392B-9820-4F63-A649-19E2267F6BF7}"/>
                </a:ext>
              </a:extLst>
            </p:cNvPr>
            <p:cNvSpPr txBox="1"/>
            <p:nvPr/>
          </p:nvSpPr>
          <p:spPr>
            <a:xfrm>
              <a:off x="5153956" y="4725502"/>
              <a:ext cx="881879" cy="307777"/>
            </a:xfrm>
            <a:prstGeom prst="rect">
              <a:avLst/>
            </a:prstGeom>
            <a:noFill/>
          </p:spPr>
          <p:txBody>
            <a:bodyPr wrap="square" rtlCol="0">
              <a:spAutoFit/>
            </a:bodyPr>
            <a:lstStyle/>
            <a:p>
              <a:r>
                <a:rPr lang="en-US" sz="1400"/>
                <a:t>Funds</a:t>
              </a:r>
            </a:p>
          </p:txBody>
        </p:sp>
        <p:cxnSp>
          <p:nvCxnSpPr>
            <p:cNvPr id="22" name="Straight Arrow Connector 21">
              <a:extLst>
                <a:ext uri="{FF2B5EF4-FFF2-40B4-BE49-F238E27FC236}">
                  <a16:creationId xmlns:a16="http://schemas.microsoft.com/office/drawing/2014/main" id="{B53352DD-03AE-44D3-ACB6-8819766C0F46}"/>
                </a:ext>
              </a:extLst>
            </p:cNvPr>
            <p:cNvCxnSpPr>
              <a:cxnSpLocks/>
            </p:cNvCxnSpPr>
            <p:nvPr/>
          </p:nvCxnSpPr>
          <p:spPr>
            <a:xfrm>
              <a:off x="6035834" y="5106020"/>
              <a:ext cx="512361" cy="7555"/>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5DA3B5-7505-49EE-9E0F-C501D3C615C1}"/>
                </a:ext>
              </a:extLst>
            </p:cNvPr>
            <p:cNvSpPr txBox="1"/>
            <p:nvPr/>
          </p:nvSpPr>
          <p:spPr>
            <a:xfrm>
              <a:off x="5153955" y="4948226"/>
              <a:ext cx="881879" cy="307777"/>
            </a:xfrm>
            <a:prstGeom prst="rect">
              <a:avLst/>
            </a:prstGeom>
            <a:noFill/>
          </p:spPr>
          <p:txBody>
            <a:bodyPr wrap="square" rtlCol="0">
              <a:spAutoFit/>
            </a:bodyPr>
            <a:lstStyle/>
            <a:p>
              <a:r>
                <a:rPr lang="en-US" sz="1400"/>
                <a:t>Machinery</a:t>
              </a:r>
            </a:p>
          </p:txBody>
        </p:sp>
        <p:grpSp>
          <p:nvGrpSpPr>
            <p:cNvPr id="24" name="Group 23">
              <a:extLst>
                <a:ext uri="{FF2B5EF4-FFF2-40B4-BE49-F238E27FC236}">
                  <a16:creationId xmlns:a16="http://schemas.microsoft.com/office/drawing/2014/main" id="{BBB54DC9-DFC4-401E-AB32-B58829682093}"/>
                </a:ext>
              </a:extLst>
            </p:cNvPr>
            <p:cNvGrpSpPr/>
            <p:nvPr/>
          </p:nvGrpSpPr>
          <p:grpSpPr>
            <a:xfrm>
              <a:off x="288504" y="3080765"/>
              <a:ext cx="1611076" cy="942669"/>
              <a:chOff x="1867668" y="4176838"/>
              <a:chExt cx="1265755" cy="647694"/>
            </a:xfrm>
          </p:grpSpPr>
          <p:sp>
            <p:nvSpPr>
              <p:cNvPr id="52" name="TextBox 51">
                <a:extLst>
                  <a:ext uri="{FF2B5EF4-FFF2-40B4-BE49-F238E27FC236}">
                    <a16:creationId xmlns:a16="http://schemas.microsoft.com/office/drawing/2014/main" id="{E47C3408-2A5B-4048-820E-172062DFE5A9}"/>
                  </a:ext>
                </a:extLst>
              </p:cNvPr>
              <p:cNvSpPr txBox="1"/>
              <p:nvPr/>
            </p:nvSpPr>
            <p:spPr>
              <a:xfrm>
                <a:off x="1867668" y="4613063"/>
                <a:ext cx="1265755" cy="211469"/>
              </a:xfrm>
              <a:prstGeom prst="rect">
                <a:avLst/>
              </a:prstGeom>
              <a:noFill/>
              <a:ln>
                <a:solidFill>
                  <a:schemeClr val="accent1"/>
                </a:solidFill>
              </a:ln>
            </p:spPr>
            <p:txBody>
              <a:bodyPr wrap="square" rtlCol="0">
                <a:spAutoFit/>
              </a:bodyPr>
              <a:lstStyle/>
              <a:p>
                <a:pPr algn="ctr"/>
                <a:r>
                  <a:rPr lang="en-US" sz="1400"/>
                  <a:t>Impact investors</a:t>
                </a:r>
              </a:p>
            </p:txBody>
          </p:sp>
          <p:grpSp>
            <p:nvGrpSpPr>
              <p:cNvPr id="53" name="Google Shape;13852;p77">
                <a:extLst>
                  <a:ext uri="{FF2B5EF4-FFF2-40B4-BE49-F238E27FC236}">
                    <a16:creationId xmlns:a16="http://schemas.microsoft.com/office/drawing/2014/main" id="{52A4A910-4FC6-4621-B703-93642123EA04}"/>
                  </a:ext>
                </a:extLst>
              </p:cNvPr>
              <p:cNvGrpSpPr/>
              <p:nvPr/>
            </p:nvGrpSpPr>
            <p:grpSpPr>
              <a:xfrm>
                <a:off x="2307377" y="4176838"/>
                <a:ext cx="365344" cy="368785"/>
                <a:chOff x="-60987050" y="2671400"/>
                <a:chExt cx="315850" cy="318825"/>
              </a:xfrm>
              <a:solidFill>
                <a:schemeClr val="accent1">
                  <a:lumMod val="50000"/>
                </a:schemeClr>
              </a:solidFill>
            </p:grpSpPr>
            <p:sp>
              <p:nvSpPr>
                <p:cNvPr id="54" name="Google Shape;13853;p77">
                  <a:extLst>
                    <a:ext uri="{FF2B5EF4-FFF2-40B4-BE49-F238E27FC236}">
                      <a16:creationId xmlns:a16="http://schemas.microsoft.com/office/drawing/2014/main" id="{ADFFEFCE-3F51-423E-A172-48EAC1231E1F}"/>
                    </a:ext>
                  </a:extLst>
                </p:cNvPr>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13854;p77">
                  <a:extLst>
                    <a:ext uri="{FF2B5EF4-FFF2-40B4-BE49-F238E27FC236}">
                      <a16:creationId xmlns:a16="http://schemas.microsoft.com/office/drawing/2014/main" id="{E6889A6E-856C-467E-A4C2-336300EF73AD}"/>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5" name="Group 24">
              <a:extLst>
                <a:ext uri="{FF2B5EF4-FFF2-40B4-BE49-F238E27FC236}">
                  <a16:creationId xmlns:a16="http://schemas.microsoft.com/office/drawing/2014/main" id="{C6D5221C-0716-4DEA-80C4-6ADCEF40B0BE}"/>
                </a:ext>
              </a:extLst>
            </p:cNvPr>
            <p:cNvGrpSpPr/>
            <p:nvPr/>
          </p:nvGrpSpPr>
          <p:grpSpPr>
            <a:xfrm>
              <a:off x="3153165" y="1576775"/>
              <a:ext cx="1282079" cy="996421"/>
              <a:chOff x="4413664" y="4194687"/>
              <a:chExt cx="1041309" cy="605361"/>
            </a:xfrm>
          </p:grpSpPr>
          <p:grpSp>
            <p:nvGrpSpPr>
              <p:cNvPr id="40" name="Google Shape;13934;p77">
                <a:extLst>
                  <a:ext uri="{FF2B5EF4-FFF2-40B4-BE49-F238E27FC236}">
                    <a16:creationId xmlns:a16="http://schemas.microsoft.com/office/drawing/2014/main" id="{12BD8854-68B0-4195-A382-3042316F09FF}"/>
                  </a:ext>
                </a:extLst>
              </p:cNvPr>
              <p:cNvGrpSpPr/>
              <p:nvPr/>
            </p:nvGrpSpPr>
            <p:grpSpPr>
              <a:xfrm>
                <a:off x="4740972" y="4194687"/>
                <a:ext cx="365369" cy="368983"/>
                <a:chOff x="-59100700" y="1911950"/>
                <a:chExt cx="315875" cy="319000"/>
              </a:xfrm>
              <a:solidFill>
                <a:schemeClr val="accent1">
                  <a:lumMod val="50000"/>
                </a:schemeClr>
              </a:solidFill>
            </p:grpSpPr>
            <p:sp>
              <p:nvSpPr>
                <p:cNvPr id="42" name="Google Shape;13935;p77">
                  <a:extLst>
                    <a:ext uri="{FF2B5EF4-FFF2-40B4-BE49-F238E27FC236}">
                      <a16:creationId xmlns:a16="http://schemas.microsoft.com/office/drawing/2014/main" id="{9BA2A8A2-AB81-4A5F-9D61-B7A00151E4E6}"/>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13936;p77">
                  <a:extLst>
                    <a:ext uri="{FF2B5EF4-FFF2-40B4-BE49-F238E27FC236}">
                      <a16:creationId xmlns:a16="http://schemas.microsoft.com/office/drawing/2014/main" id="{D4C1C427-0D3C-4885-B76B-7745942A7F1E}"/>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13937;p77">
                  <a:extLst>
                    <a:ext uri="{FF2B5EF4-FFF2-40B4-BE49-F238E27FC236}">
                      <a16:creationId xmlns:a16="http://schemas.microsoft.com/office/drawing/2014/main" id="{A0E83617-0117-4FAF-AACB-83DADE95F383}"/>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13938;p77">
                  <a:extLst>
                    <a:ext uri="{FF2B5EF4-FFF2-40B4-BE49-F238E27FC236}">
                      <a16:creationId xmlns:a16="http://schemas.microsoft.com/office/drawing/2014/main" id="{77275CC8-2227-494D-AA77-5803B95DC6B0}"/>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13939;p77">
                  <a:extLst>
                    <a:ext uri="{FF2B5EF4-FFF2-40B4-BE49-F238E27FC236}">
                      <a16:creationId xmlns:a16="http://schemas.microsoft.com/office/drawing/2014/main" id="{8526DEA9-00EC-4696-BAC6-CCAF6967CC21}"/>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13940;p77">
                  <a:extLst>
                    <a:ext uri="{FF2B5EF4-FFF2-40B4-BE49-F238E27FC236}">
                      <a16:creationId xmlns:a16="http://schemas.microsoft.com/office/drawing/2014/main" id="{5156B818-96CD-4108-8B22-570DAB8A21DD}"/>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13941;p77">
                  <a:extLst>
                    <a:ext uri="{FF2B5EF4-FFF2-40B4-BE49-F238E27FC236}">
                      <a16:creationId xmlns:a16="http://schemas.microsoft.com/office/drawing/2014/main" id="{FC1A4AFA-DA81-43CE-B117-CF4C04F99606}"/>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13942;p77">
                  <a:extLst>
                    <a:ext uri="{FF2B5EF4-FFF2-40B4-BE49-F238E27FC236}">
                      <a16:creationId xmlns:a16="http://schemas.microsoft.com/office/drawing/2014/main" id="{24019E0C-2929-4779-956C-1A864A09E47D}"/>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13943;p77">
                  <a:extLst>
                    <a:ext uri="{FF2B5EF4-FFF2-40B4-BE49-F238E27FC236}">
                      <a16:creationId xmlns:a16="http://schemas.microsoft.com/office/drawing/2014/main" id="{E49033A8-76F0-4774-83FF-FAA4FFFA5A08}"/>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13944;p77">
                  <a:extLst>
                    <a:ext uri="{FF2B5EF4-FFF2-40B4-BE49-F238E27FC236}">
                      <a16:creationId xmlns:a16="http://schemas.microsoft.com/office/drawing/2014/main" id="{E2BBD5B9-C079-46EA-88F3-7A60D7680771}"/>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1" name="TextBox 40">
                <a:extLst>
                  <a:ext uri="{FF2B5EF4-FFF2-40B4-BE49-F238E27FC236}">
                    <a16:creationId xmlns:a16="http://schemas.microsoft.com/office/drawing/2014/main" id="{9702F9E8-EA28-411E-B59D-C7A0AB337B09}"/>
                  </a:ext>
                </a:extLst>
              </p:cNvPr>
              <p:cNvSpPr txBox="1"/>
              <p:nvPr/>
            </p:nvSpPr>
            <p:spPr>
              <a:xfrm>
                <a:off x="4413664" y="4613063"/>
                <a:ext cx="1041309" cy="186985"/>
              </a:xfrm>
              <a:prstGeom prst="rect">
                <a:avLst/>
              </a:prstGeom>
              <a:noFill/>
              <a:ln>
                <a:solidFill>
                  <a:schemeClr val="accent1"/>
                </a:solidFill>
              </a:ln>
            </p:spPr>
            <p:txBody>
              <a:bodyPr wrap="square" rtlCol="0">
                <a:spAutoFit/>
              </a:bodyPr>
              <a:lstStyle/>
              <a:p>
                <a:pPr algn="ctr"/>
                <a:r>
                  <a:rPr lang="en-US" sz="1400"/>
                  <a:t>Importers</a:t>
                </a:r>
              </a:p>
            </p:txBody>
          </p:sp>
        </p:grpSp>
        <p:sp>
          <p:nvSpPr>
            <p:cNvPr id="26" name="TextBox 25">
              <a:extLst>
                <a:ext uri="{FF2B5EF4-FFF2-40B4-BE49-F238E27FC236}">
                  <a16:creationId xmlns:a16="http://schemas.microsoft.com/office/drawing/2014/main" id="{909A7E66-2CBF-4585-B652-8E27CA4D29DB}"/>
                </a:ext>
              </a:extLst>
            </p:cNvPr>
            <p:cNvSpPr txBox="1"/>
            <p:nvPr/>
          </p:nvSpPr>
          <p:spPr>
            <a:xfrm>
              <a:off x="5882880" y="3800776"/>
              <a:ext cx="1398789" cy="307777"/>
            </a:xfrm>
            <a:prstGeom prst="rect">
              <a:avLst/>
            </a:prstGeom>
            <a:noFill/>
            <a:ln>
              <a:solidFill>
                <a:schemeClr val="accent1"/>
              </a:solidFill>
            </a:ln>
          </p:spPr>
          <p:txBody>
            <a:bodyPr wrap="square" rtlCol="0">
              <a:spAutoFit/>
            </a:bodyPr>
            <a:lstStyle/>
            <a:p>
              <a:pPr algn="ctr"/>
              <a:r>
                <a:rPr lang="en-US" sz="1400"/>
                <a:t>MSP Group</a:t>
              </a:r>
            </a:p>
          </p:txBody>
        </p:sp>
        <p:cxnSp>
          <p:nvCxnSpPr>
            <p:cNvPr id="27" name="Straight Arrow Connector 143">
              <a:extLst>
                <a:ext uri="{FF2B5EF4-FFF2-40B4-BE49-F238E27FC236}">
                  <a16:creationId xmlns:a16="http://schemas.microsoft.com/office/drawing/2014/main" id="{F941ACCA-C4E0-46EA-9AD8-E3897D16B048}"/>
                </a:ext>
              </a:extLst>
            </p:cNvPr>
            <p:cNvCxnSpPr>
              <a:cxnSpLocks/>
            </p:cNvCxnSpPr>
            <p:nvPr/>
          </p:nvCxnSpPr>
          <p:spPr>
            <a:xfrm rot="16200000" flipH="1">
              <a:off x="3271308" y="1624312"/>
              <a:ext cx="251268" cy="493155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144">
              <a:extLst>
                <a:ext uri="{FF2B5EF4-FFF2-40B4-BE49-F238E27FC236}">
                  <a16:creationId xmlns:a16="http://schemas.microsoft.com/office/drawing/2014/main" id="{90CEFE6C-FA50-4585-B681-C5D1E46BE15D}"/>
                </a:ext>
              </a:extLst>
            </p:cNvPr>
            <p:cNvCxnSpPr>
              <a:cxnSpLocks/>
            </p:cNvCxnSpPr>
            <p:nvPr/>
          </p:nvCxnSpPr>
          <p:spPr>
            <a:xfrm>
              <a:off x="4456672" y="2395118"/>
              <a:ext cx="1907793" cy="474519"/>
            </a:xfrm>
            <a:prstGeom prst="bentConnector3">
              <a:avLst>
                <a:gd name="adj1" fmla="val 100133"/>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8D3F15-261A-4CDF-A5F1-89BB460004D7}"/>
                </a:ext>
              </a:extLst>
            </p:cNvPr>
            <p:cNvSpPr txBox="1"/>
            <p:nvPr/>
          </p:nvSpPr>
          <p:spPr>
            <a:xfrm>
              <a:off x="1152576" y="2583668"/>
              <a:ext cx="1887059" cy="523220"/>
            </a:xfrm>
            <a:prstGeom prst="rect">
              <a:avLst/>
            </a:prstGeom>
            <a:solidFill>
              <a:schemeClr val="accent6">
                <a:lumMod val="75000"/>
              </a:schemeClr>
            </a:solidFill>
          </p:spPr>
          <p:txBody>
            <a:bodyPr wrap="square" rtlCol="0">
              <a:spAutoFit/>
            </a:bodyPr>
            <a:lstStyle/>
            <a:p>
              <a:r>
                <a:rPr lang="en-US" sz="1400">
                  <a:solidFill>
                    <a:schemeClr val="bg1"/>
                  </a:solidFill>
                </a:rPr>
                <a:t>6. Fund disbursement in tranches based on outcome</a:t>
              </a:r>
            </a:p>
          </p:txBody>
        </p:sp>
        <p:sp>
          <p:nvSpPr>
            <p:cNvPr id="30" name="TextBox 29">
              <a:extLst>
                <a:ext uri="{FF2B5EF4-FFF2-40B4-BE49-F238E27FC236}">
                  <a16:creationId xmlns:a16="http://schemas.microsoft.com/office/drawing/2014/main" id="{B9CD5293-B46D-4B50-A4E4-75EAD28C106A}"/>
                </a:ext>
              </a:extLst>
            </p:cNvPr>
            <p:cNvSpPr txBox="1"/>
            <p:nvPr/>
          </p:nvSpPr>
          <p:spPr>
            <a:xfrm>
              <a:off x="2024968" y="4304930"/>
              <a:ext cx="2698738" cy="738664"/>
            </a:xfrm>
            <a:prstGeom prst="rect">
              <a:avLst/>
            </a:prstGeom>
            <a:solidFill>
              <a:schemeClr val="accent1">
                <a:lumMod val="50000"/>
              </a:schemeClr>
            </a:solidFill>
          </p:spPr>
          <p:txBody>
            <a:bodyPr wrap="square" rtlCol="0">
              <a:spAutoFit/>
            </a:bodyPr>
            <a:lstStyle/>
            <a:p>
              <a:r>
                <a:rPr lang="en-US" sz="1400">
                  <a:solidFill>
                    <a:schemeClr val="bg1"/>
                  </a:solidFill>
                </a:rPr>
                <a:t>1. Involved in the process of MSP selection for subsidy based machines along with Krishi office</a:t>
              </a:r>
            </a:p>
          </p:txBody>
        </p:sp>
        <p:sp>
          <p:nvSpPr>
            <p:cNvPr id="31" name="TextBox 30">
              <a:extLst>
                <a:ext uri="{FF2B5EF4-FFF2-40B4-BE49-F238E27FC236}">
                  <a16:creationId xmlns:a16="http://schemas.microsoft.com/office/drawing/2014/main" id="{21DE5314-7A1A-4F2B-9F2D-E457CC61997A}"/>
                </a:ext>
              </a:extLst>
            </p:cNvPr>
            <p:cNvSpPr txBox="1"/>
            <p:nvPr/>
          </p:nvSpPr>
          <p:spPr>
            <a:xfrm>
              <a:off x="4513465" y="1860745"/>
              <a:ext cx="1990227" cy="523220"/>
            </a:xfrm>
            <a:prstGeom prst="rect">
              <a:avLst/>
            </a:prstGeom>
            <a:solidFill>
              <a:schemeClr val="accent1">
                <a:lumMod val="50000"/>
              </a:schemeClr>
            </a:solidFill>
          </p:spPr>
          <p:txBody>
            <a:bodyPr wrap="square" rtlCol="0">
              <a:spAutoFit/>
            </a:bodyPr>
            <a:lstStyle/>
            <a:p>
              <a:r>
                <a:rPr lang="en-US" sz="1400">
                  <a:solidFill>
                    <a:schemeClr val="bg1"/>
                  </a:solidFill>
                </a:rPr>
                <a:t>2. Machine sale on hire-purchase</a:t>
              </a:r>
            </a:p>
          </p:txBody>
        </p:sp>
        <p:cxnSp>
          <p:nvCxnSpPr>
            <p:cNvPr id="32" name="Straight Arrow Connector 144">
              <a:extLst>
                <a:ext uri="{FF2B5EF4-FFF2-40B4-BE49-F238E27FC236}">
                  <a16:creationId xmlns:a16="http://schemas.microsoft.com/office/drawing/2014/main" id="{B7A1DDB0-A4A3-45CC-AA91-9AFC9B845196}"/>
                </a:ext>
              </a:extLst>
            </p:cNvPr>
            <p:cNvCxnSpPr>
              <a:cxnSpLocks/>
            </p:cNvCxnSpPr>
            <p:nvPr/>
          </p:nvCxnSpPr>
          <p:spPr>
            <a:xfrm flipV="1">
              <a:off x="1094042" y="2349156"/>
              <a:ext cx="2004128" cy="699856"/>
            </a:xfrm>
            <a:prstGeom prst="bentConnector3">
              <a:avLst>
                <a:gd name="adj1" fmla="val -346"/>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DEB3391-84C5-4C85-AC15-FC5DAE2FCD8A}"/>
                </a:ext>
              </a:extLst>
            </p:cNvPr>
            <p:cNvSpPr txBox="1"/>
            <p:nvPr/>
          </p:nvSpPr>
          <p:spPr>
            <a:xfrm>
              <a:off x="4813044" y="3080202"/>
              <a:ext cx="1391069" cy="523220"/>
            </a:xfrm>
            <a:prstGeom prst="rect">
              <a:avLst/>
            </a:prstGeom>
            <a:solidFill>
              <a:schemeClr val="accent1">
                <a:lumMod val="75000"/>
              </a:schemeClr>
            </a:solidFill>
          </p:spPr>
          <p:txBody>
            <a:bodyPr wrap="square" rtlCol="0">
              <a:spAutoFit/>
            </a:bodyPr>
            <a:lstStyle/>
            <a:p>
              <a:r>
                <a:rPr lang="en-US" sz="1400">
                  <a:solidFill>
                    <a:schemeClr val="bg1"/>
                  </a:solidFill>
                </a:rPr>
                <a:t>3.Downpayment+EMI</a:t>
              </a:r>
            </a:p>
          </p:txBody>
        </p:sp>
        <p:sp>
          <p:nvSpPr>
            <p:cNvPr id="34" name="Google Shape;15275;p81">
              <a:extLst>
                <a:ext uri="{FF2B5EF4-FFF2-40B4-BE49-F238E27FC236}">
                  <a16:creationId xmlns:a16="http://schemas.microsoft.com/office/drawing/2014/main" id="{88AAC096-8E52-4354-870A-5DE0F11CE39E}"/>
                </a:ext>
              </a:extLst>
            </p:cNvPr>
            <p:cNvSpPr/>
            <p:nvPr/>
          </p:nvSpPr>
          <p:spPr>
            <a:xfrm>
              <a:off x="6292061" y="3080202"/>
              <a:ext cx="580426" cy="572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35" name="Straight Arrow Connector 144">
              <a:extLst>
                <a:ext uri="{FF2B5EF4-FFF2-40B4-BE49-F238E27FC236}">
                  <a16:creationId xmlns:a16="http://schemas.microsoft.com/office/drawing/2014/main" id="{8D590776-96B1-4B66-B06D-8796D4657905}"/>
                </a:ext>
              </a:extLst>
            </p:cNvPr>
            <p:cNvCxnSpPr>
              <a:cxnSpLocks/>
            </p:cNvCxnSpPr>
            <p:nvPr/>
          </p:nvCxnSpPr>
          <p:spPr>
            <a:xfrm rot="10800000">
              <a:off x="4478731" y="2554475"/>
              <a:ext cx="1587993" cy="525726"/>
            </a:xfrm>
            <a:prstGeom prst="bentConnector3">
              <a:avLst>
                <a:gd name="adj1" fmla="val -30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143">
              <a:extLst>
                <a:ext uri="{FF2B5EF4-FFF2-40B4-BE49-F238E27FC236}">
                  <a16:creationId xmlns:a16="http://schemas.microsoft.com/office/drawing/2014/main" id="{16E10550-5604-40C3-9679-1C8A21925400}"/>
                </a:ext>
              </a:extLst>
            </p:cNvPr>
            <p:cNvCxnSpPr>
              <a:cxnSpLocks/>
            </p:cNvCxnSpPr>
            <p:nvPr/>
          </p:nvCxnSpPr>
          <p:spPr>
            <a:xfrm rot="10800000">
              <a:off x="4054672" y="1739995"/>
              <a:ext cx="2713991" cy="1312615"/>
            </a:xfrm>
            <a:prstGeom prst="bentConnector3">
              <a:avLst>
                <a:gd name="adj1" fmla="val 43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C25BBAF-2EFB-4241-8E32-A437E0163D25}"/>
                </a:ext>
              </a:extLst>
            </p:cNvPr>
            <p:cNvSpPr txBox="1"/>
            <p:nvPr/>
          </p:nvSpPr>
          <p:spPr>
            <a:xfrm>
              <a:off x="4616763" y="1065785"/>
              <a:ext cx="1747702" cy="523220"/>
            </a:xfrm>
            <a:prstGeom prst="rect">
              <a:avLst/>
            </a:prstGeom>
            <a:solidFill>
              <a:schemeClr val="accent1">
                <a:lumMod val="75000"/>
              </a:schemeClr>
            </a:solidFill>
          </p:spPr>
          <p:txBody>
            <a:bodyPr wrap="square" rtlCol="0">
              <a:spAutoFit/>
            </a:bodyPr>
            <a:lstStyle/>
            <a:p>
              <a:r>
                <a:rPr lang="en-US" sz="1400">
                  <a:solidFill>
                    <a:schemeClr val="bg1"/>
                  </a:solidFill>
                </a:rPr>
                <a:t>4. Measurement of impact metrics</a:t>
              </a:r>
            </a:p>
          </p:txBody>
        </p:sp>
        <p:cxnSp>
          <p:nvCxnSpPr>
            <p:cNvPr id="38" name="Straight Arrow Connector 143">
              <a:extLst>
                <a:ext uri="{FF2B5EF4-FFF2-40B4-BE49-F238E27FC236}">
                  <a16:creationId xmlns:a16="http://schemas.microsoft.com/office/drawing/2014/main" id="{5477C39B-185C-4D46-BF7D-802A84278ADE}"/>
                </a:ext>
              </a:extLst>
            </p:cNvPr>
            <p:cNvCxnSpPr>
              <a:cxnSpLocks/>
            </p:cNvCxnSpPr>
            <p:nvPr/>
          </p:nvCxnSpPr>
          <p:spPr>
            <a:xfrm rot="10800000" flipV="1">
              <a:off x="931165" y="1791016"/>
              <a:ext cx="2625798" cy="1248710"/>
            </a:xfrm>
            <a:prstGeom prst="bentConnector3">
              <a:avLst>
                <a:gd name="adj1" fmla="val 99634"/>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EFEC2FC-D9D0-4D6D-8D85-BD4AAB864655}"/>
                </a:ext>
              </a:extLst>
            </p:cNvPr>
            <p:cNvSpPr txBox="1"/>
            <p:nvPr/>
          </p:nvSpPr>
          <p:spPr>
            <a:xfrm>
              <a:off x="1759780" y="1168526"/>
              <a:ext cx="1747702" cy="523220"/>
            </a:xfrm>
            <a:prstGeom prst="rect">
              <a:avLst/>
            </a:prstGeom>
            <a:solidFill>
              <a:schemeClr val="accent1">
                <a:lumMod val="75000"/>
              </a:schemeClr>
            </a:solidFill>
          </p:spPr>
          <p:txBody>
            <a:bodyPr wrap="square" rtlCol="0">
              <a:spAutoFit/>
            </a:bodyPr>
            <a:lstStyle/>
            <a:p>
              <a:r>
                <a:rPr lang="en-US" sz="1400" dirty="0">
                  <a:solidFill>
                    <a:schemeClr val="bg1"/>
                  </a:solidFill>
                </a:rPr>
                <a:t>5. Submission of impact metrics</a:t>
              </a:r>
            </a:p>
          </p:txBody>
        </p:sp>
      </p:grpSp>
      <p:sp>
        <p:nvSpPr>
          <p:cNvPr id="56" name="Title 1">
            <a:extLst>
              <a:ext uri="{FF2B5EF4-FFF2-40B4-BE49-F238E27FC236}">
                <a16:creationId xmlns:a16="http://schemas.microsoft.com/office/drawing/2014/main" id="{EB720542-C2BA-4F0C-92D7-C71A576C80DD}"/>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Alternative Financing: Model 3</a:t>
            </a:r>
            <a:endParaRPr lang="en-GB" sz="2800">
              <a:solidFill>
                <a:srgbClr val="0C3045"/>
              </a:solidFill>
            </a:endParaRPr>
          </a:p>
        </p:txBody>
      </p:sp>
    </p:spTree>
    <p:extLst>
      <p:ext uri="{BB962C8B-B14F-4D97-AF65-F5344CB8AC3E}">
        <p14:creationId xmlns:p14="http://schemas.microsoft.com/office/powerpoint/2010/main" val="276418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
            <a:extLst>
              <a:ext uri="{FF2B5EF4-FFF2-40B4-BE49-F238E27FC236}">
                <a16:creationId xmlns:a16="http://schemas.microsoft.com/office/drawing/2014/main" id="{667F85AE-23EA-B44D-96C6-6395765D9518}"/>
              </a:ext>
            </a:extLst>
          </p:cNvPr>
          <p:cNvSpPr/>
          <p:nvPr/>
        </p:nvSpPr>
        <p:spPr>
          <a:xfrm>
            <a:off x="52037" y="889366"/>
            <a:ext cx="5683494" cy="71534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Actions</a:t>
            </a:r>
            <a:endParaRPr lang="en-GB" b="1">
              <a:solidFill>
                <a:schemeClr val="tx1"/>
              </a:solidFill>
              <a:latin typeface="+mj-lt"/>
            </a:endParaRPr>
          </a:p>
        </p:txBody>
      </p:sp>
      <p:sp>
        <p:nvSpPr>
          <p:cNvPr id="60" name="Rectangle: Rounded Corners 5">
            <a:extLst>
              <a:ext uri="{FF2B5EF4-FFF2-40B4-BE49-F238E27FC236}">
                <a16:creationId xmlns:a16="http://schemas.microsoft.com/office/drawing/2014/main" id="{85FCC26E-878C-F449-8194-08504C8EA98B}"/>
              </a:ext>
            </a:extLst>
          </p:cNvPr>
          <p:cNvSpPr/>
          <p:nvPr/>
        </p:nvSpPr>
        <p:spPr>
          <a:xfrm>
            <a:off x="6215022" y="889366"/>
            <a:ext cx="3630755" cy="71534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ED7D31"/>
                </a:solidFill>
                <a:effectLst/>
                <a:latin typeface="+mj-lt"/>
                <a:ea typeface="Times New Roman" panose="02020603050405020304" pitchFamily="18" charset="0"/>
                <a:cs typeface="Times New Roman" panose="02020603050405020304" pitchFamily="18" charset="0"/>
              </a:rPr>
              <a:t>Stakeholder Incentives </a:t>
            </a:r>
            <a:endParaRPr lang="en-GB" b="1">
              <a:solidFill>
                <a:schemeClr val="tx1"/>
              </a:solidFill>
              <a:latin typeface="+mj-lt"/>
            </a:endParaRPr>
          </a:p>
        </p:txBody>
      </p:sp>
      <p:sp>
        <p:nvSpPr>
          <p:cNvPr id="62" name="Rectangle 61">
            <a:extLst>
              <a:ext uri="{FF2B5EF4-FFF2-40B4-BE49-F238E27FC236}">
                <a16:creationId xmlns:a16="http://schemas.microsoft.com/office/drawing/2014/main" id="{A69FD81E-35F7-FA41-AC3D-FD3B867582AF}"/>
              </a:ext>
            </a:extLst>
          </p:cNvPr>
          <p:cNvSpPr/>
          <p:nvPr/>
        </p:nvSpPr>
        <p:spPr>
          <a:xfrm>
            <a:off x="665674" y="1584683"/>
            <a:ext cx="4774428" cy="43994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t>Impact Investors:  Impact investors will provide funding in several tranches on successful achievement of the predetermined targets.</a:t>
            </a:r>
          </a:p>
          <a:p>
            <a:endParaRPr lang="en-GB" dirty="0"/>
          </a:p>
          <a:p>
            <a:pPr marL="285750" indent="-285750">
              <a:buFont typeface="Arial" panose="020B0604020202020204" pitchFamily="34" charset="0"/>
              <a:buChar char="•"/>
            </a:pPr>
            <a:r>
              <a:rPr lang="en-GB" dirty="0"/>
              <a:t>Importer: Importers will have to provide a social commitment by coming up with impact metrics such as Beneficiaries (farmer groups) show improved revenue generating capacity etc. </a:t>
            </a:r>
          </a:p>
          <a:p>
            <a:endParaRPr lang="en-GB" dirty="0"/>
          </a:p>
          <a:p>
            <a:pPr marL="285750" indent="-285750">
              <a:buFont typeface="Arial" panose="020B0604020202020204" pitchFamily="34" charset="0"/>
              <a:buChar char="•"/>
            </a:pPr>
            <a:r>
              <a:rPr lang="en-GB" dirty="0"/>
              <a:t>Foundries and Workshops: Provide revenue based metrics for securing funding</a:t>
            </a:r>
          </a:p>
          <a:p>
            <a:endParaRPr lang="en-GB" dirty="0"/>
          </a:p>
          <a:p>
            <a:pPr marL="285750" indent="-285750">
              <a:buFont typeface="Arial" panose="020B0604020202020204" pitchFamily="34" charset="0"/>
              <a:buChar char="•"/>
            </a:pPr>
            <a:r>
              <a:rPr lang="en-GB" dirty="0"/>
              <a:t>MSP groups: Ensure record keeping of financials</a:t>
            </a:r>
          </a:p>
        </p:txBody>
      </p:sp>
      <p:sp>
        <p:nvSpPr>
          <p:cNvPr id="63" name="Rectangle 62">
            <a:extLst>
              <a:ext uri="{FF2B5EF4-FFF2-40B4-BE49-F238E27FC236}">
                <a16:creationId xmlns:a16="http://schemas.microsoft.com/office/drawing/2014/main" id="{D92870BA-CB47-CC49-AD90-4DF60403B67C}"/>
              </a:ext>
            </a:extLst>
          </p:cNvPr>
          <p:cNvSpPr/>
          <p:nvPr/>
        </p:nvSpPr>
        <p:spPr>
          <a:xfrm>
            <a:off x="5602148" y="1584683"/>
            <a:ext cx="5150734" cy="4399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r>
              <a:rPr lang="en-GB"/>
              <a:t>Impact Investors: According to LightCastle study of 100 impact investors, the most important parameters for impact investors are as follows: 22% Project Outcome (Social and Environmental), 15% Sustainability of impact. Future priority sectors for the impact investors include consumer food (17%)</a:t>
            </a:r>
          </a:p>
          <a:p>
            <a:pPr algn="just"/>
            <a:endParaRPr lang="en-GB"/>
          </a:p>
          <a:p>
            <a:pPr marL="285750" indent="-285750" algn="just">
              <a:buFont typeface="Arial" panose="020B0604020202020204" pitchFamily="34" charset="0"/>
              <a:buChar char="•"/>
            </a:pPr>
            <a:r>
              <a:rPr lang="en-GB"/>
              <a:t>Importer: Since the hire purchase will be availed by a group of MSPs, they can act as verbal guarantor for each other</a:t>
            </a:r>
          </a:p>
          <a:p>
            <a:pPr algn="just"/>
            <a:endParaRPr lang="en-GB"/>
          </a:p>
          <a:p>
            <a:pPr marL="285750" indent="-285750" algn="just">
              <a:buFont typeface="Arial" panose="020B0604020202020204" pitchFamily="34" charset="0"/>
              <a:buChar char="•"/>
            </a:pPr>
            <a:endParaRPr lang="en-GB"/>
          </a:p>
        </p:txBody>
      </p:sp>
      <p:grpSp>
        <p:nvGrpSpPr>
          <p:cNvPr id="10" name="Google Shape;14005;p77">
            <a:extLst>
              <a:ext uri="{FF2B5EF4-FFF2-40B4-BE49-F238E27FC236}">
                <a16:creationId xmlns:a16="http://schemas.microsoft.com/office/drawing/2014/main" id="{45177C57-0F04-2843-8692-8613E442D9E9}"/>
              </a:ext>
            </a:extLst>
          </p:cNvPr>
          <p:cNvGrpSpPr/>
          <p:nvPr/>
        </p:nvGrpSpPr>
        <p:grpSpPr>
          <a:xfrm>
            <a:off x="1189333" y="1094121"/>
            <a:ext cx="352230" cy="348542"/>
            <a:chOff x="1049375" y="2318350"/>
            <a:chExt cx="298525" cy="295400"/>
          </a:xfrm>
          <a:solidFill>
            <a:schemeClr val="accent1">
              <a:lumMod val="50000"/>
            </a:schemeClr>
          </a:solidFill>
        </p:grpSpPr>
        <p:sp>
          <p:nvSpPr>
            <p:cNvPr id="11" name="Google Shape;14006;p77">
              <a:extLst>
                <a:ext uri="{FF2B5EF4-FFF2-40B4-BE49-F238E27FC236}">
                  <a16:creationId xmlns:a16="http://schemas.microsoft.com/office/drawing/2014/main" id="{FEB73EFD-FFBA-A64C-A675-1CAA36310D7A}"/>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07;p77">
              <a:extLst>
                <a:ext uri="{FF2B5EF4-FFF2-40B4-BE49-F238E27FC236}">
                  <a16:creationId xmlns:a16="http://schemas.microsoft.com/office/drawing/2014/main" id="{5F4E0A25-87C5-EC46-B8B7-BB2DE3CE4871}"/>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08;p77">
              <a:extLst>
                <a:ext uri="{FF2B5EF4-FFF2-40B4-BE49-F238E27FC236}">
                  <a16:creationId xmlns:a16="http://schemas.microsoft.com/office/drawing/2014/main" id="{1C95FC80-3F4A-F640-A45C-C9DF866356EF}"/>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09;p77">
              <a:extLst>
                <a:ext uri="{FF2B5EF4-FFF2-40B4-BE49-F238E27FC236}">
                  <a16:creationId xmlns:a16="http://schemas.microsoft.com/office/drawing/2014/main" id="{8F4442F0-7B50-3E4C-988E-530091414300}"/>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990;p77">
            <a:extLst>
              <a:ext uri="{FF2B5EF4-FFF2-40B4-BE49-F238E27FC236}">
                <a16:creationId xmlns:a16="http://schemas.microsoft.com/office/drawing/2014/main" id="{B84EECDC-6DFC-354C-8B57-27173F4B3CA1}"/>
              </a:ext>
            </a:extLst>
          </p:cNvPr>
          <p:cNvGrpSpPr/>
          <p:nvPr/>
        </p:nvGrpSpPr>
        <p:grpSpPr>
          <a:xfrm>
            <a:off x="6215022" y="1104357"/>
            <a:ext cx="309517" cy="348071"/>
            <a:chOff x="2523000" y="1954875"/>
            <a:chExt cx="262325" cy="295000"/>
          </a:xfrm>
          <a:solidFill>
            <a:schemeClr val="accent1">
              <a:lumMod val="50000"/>
            </a:schemeClr>
          </a:solidFill>
        </p:grpSpPr>
        <p:sp>
          <p:nvSpPr>
            <p:cNvPr id="16" name="Google Shape;13991;p77">
              <a:extLst>
                <a:ext uri="{FF2B5EF4-FFF2-40B4-BE49-F238E27FC236}">
                  <a16:creationId xmlns:a16="http://schemas.microsoft.com/office/drawing/2014/main" id="{81512975-EBD9-014D-A6F9-BA783620EA8F}"/>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2;p77">
              <a:extLst>
                <a:ext uri="{FF2B5EF4-FFF2-40B4-BE49-F238E27FC236}">
                  <a16:creationId xmlns:a16="http://schemas.microsoft.com/office/drawing/2014/main" id="{50EB52DE-14D5-1A48-A07E-FB3DAF6D9B27}"/>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itle 1">
            <a:extLst>
              <a:ext uri="{FF2B5EF4-FFF2-40B4-BE49-F238E27FC236}">
                <a16:creationId xmlns:a16="http://schemas.microsoft.com/office/drawing/2014/main" id="{6068F076-2868-4D88-BA2A-56163C8B345F}"/>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Model 3: Continued</a:t>
            </a:r>
            <a:endParaRPr lang="en-GB" sz="2800">
              <a:solidFill>
                <a:srgbClr val="0C3045"/>
              </a:solidFill>
            </a:endParaRPr>
          </a:p>
        </p:txBody>
      </p:sp>
    </p:spTree>
    <p:extLst>
      <p:ext uri="{BB962C8B-B14F-4D97-AF65-F5344CB8AC3E}">
        <p14:creationId xmlns:p14="http://schemas.microsoft.com/office/powerpoint/2010/main" val="99551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F1BCAD-ED5E-4DCB-8D07-C38D8A288441}"/>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0C3045"/>
                </a:solidFill>
              </a:rPr>
              <a:t>Way Forward </a:t>
            </a:r>
            <a:endParaRPr lang="en-GB" sz="2800" dirty="0">
              <a:solidFill>
                <a:srgbClr val="0C3045"/>
              </a:solidFill>
            </a:endParaRPr>
          </a:p>
        </p:txBody>
      </p:sp>
      <p:grpSp>
        <p:nvGrpSpPr>
          <p:cNvPr id="36" name="Group 35">
            <a:extLst>
              <a:ext uri="{FF2B5EF4-FFF2-40B4-BE49-F238E27FC236}">
                <a16:creationId xmlns:a16="http://schemas.microsoft.com/office/drawing/2014/main" id="{09E49E25-EC8A-452A-B8E1-7F01D24CDF8A}"/>
              </a:ext>
            </a:extLst>
          </p:cNvPr>
          <p:cNvGrpSpPr/>
          <p:nvPr/>
        </p:nvGrpSpPr>
        <p:grpSpPr>
          <a:xfrm>
            <a:off x="2184951" y="1067523"/>
            <a:ext cx="6892948" cy="4848536"/>
            <a:chOff x="2184951" y="1062773"/>
            <a:chExt cx="6892948" cy="4324475"/>
          </a:xfrm>
          <a:solidFill>
            <a:schemeClr val="accent1">
              <a:lumMod val="50000"/>
            </a:schemeClr>
          </a:solidFill>
          <a:effectLst/>
        </p:grpSpPr>
        <p:grpSp>
          <p:nvGrpSpPr>
            <p:cNvPr id="2" name="Group 1">
              <a:extLst>
                <a:ext uri="{FF2B5EF4-FFF2-40B4-BE49-F238E27FC236}">
                  <a16:creationId xmlns:a16="http://schemas.microsoft.com/office/drawing/2014/main" id="{F98D8A94-916D-48D1-8AA2-D8C0F6FD99EB}"/>
                </a:ext>
              </a:extLst>
            </p:cNvPr>
            <p:cNvGrpSpPr/>
            <p:nvPr/>
          </p:nvGrpSpPr>
          <p:grpSpPr>
            <a:xfrm>
              <a:off x="2184951" y="1062773"/>
              <a:ext cx="6892948" cy="4324475"/>
              <a:chOff x="2184951" y="717732"/>
              <a:chExt cx="6892948" cy="4315452"/>
            </a:xfrm>
            <a:grpFill/>
          </p:grpSpPr>
          <p:sp>
            <p:nvSpPr>
              <p:cNvPr id="14" name="Rectangle: Rounded Corners 13">
                <a:extLst>
                  <a:ext uri="{FF2B5EF4-FFF2-40B4-BE49-F238E27FC236}">
                    <a16:creationId xmlns:a16="http://schemas.microsoft.com/office/drawing/2014/main" id="{13652B4C-96EC-4D0E-8EDA-DCA475F35974}"/>
                  </a:ext>
                </a:extLst>
              </p:cNvPr>
              <p:cNvSpPr/>
              <p:nvPr/>
            </p:nvSpPr>
            <p:spPr>
              <a:xfrm>
                <a:off x="2197721" y="1361227"/>
                <a:ext cx="6880178" cy="506861"/>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bg1"/>
                    </a:solidFill>
                  </a:rPr>
                  <a:t>Organize accelerator programs for ABLE SMEs to enhance capacity and network. </a:t>
                </a:r>
                <a:endParaRPr lang="en-US" sz="1600" dirty="0">
                  <a:solidFill>
                    <a:schemeClr val="bg1"/>
                  </a:solidFill>
                  <a:cs typeface="Calibri"/>
                </a:endParaRPr>
              </a:p>
            </p:txBody>
          </p:sp>
          <p:sp>
            <p:nvSpPr>
              <p:cNvPr id="15" name="Rectangle: Rounded Corners 14">
                <a:extLst>
                  <a:ext uri="{FF2B5EF4-FFF2-40B4-BE49-F238E27FC236}">
                    <a16:creationId xmlns:a16="http://schemas.microsoft.com/office/drawing/2014/main" id="{506634A5-81B5-4558-9292-43044B909410}"/>
                  </a:ext>
                </a:extLst>
              </p:cNvPr>
              <p:cNvSpPr/>
              <p:nvPr/>
            </p:nvSpPr>
            <p:spPr>
              <a:xfrm>
                <a:off x="2184951" y="4546727"/>
                <a:ext cx="6888433" cy="48645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Training for equipment maintenance for MFI employees and mechanics</a:t>
                </a:r>
              </a:p>
            </p:txBody>
          </p:sp>
          <p:sp>
            <p:nvSpPr>
              <p:cNvPr id="16" name="Rectangle: Rounded Corners 15">
                <a:extLst>
                  <a:ext uri="{FF2B5EF4-FFF2-40B4-BE49-F238E27FC236}">
                    <a16:creationId xmlns:a16="http://schemas.microsoft.com/office/drawing/2014/main" id="{3CD7CEA6-8C9D-4211-8D47-22E516920D00}"/>
                  </a:ext>
                </a:extLst>
              </p:cNvPr>
              <p:cNvSpPr/>
              <p:nvPr/>
            </p:nvSpPr>
            <p:spPr>
              <a:xfrm>
                <a:off x="2184951" y="717732"/>
                <a:ext cx="6863799" cy="52592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 policy advocacy for persuading the government to allow reselling of equipment</a:t>
                </a:r>
                <a:endParaRPr lang="en-GB" sz="1600" dirty="0">
                  <a:solidFill>
                    <a:schemeClr val="bg1"/>
                  </a:solidFill>
                </a:endParaRPr>
              </a:p>
            </p:txBody>
          </p:sp>
          <p:sp>
            <p:nvSpPr>
              <p:cNvPr id="17" name="Rectangle: Rounded Corners 16">
                <a:extLst>
                  <a:ext uri="{FF2B5EF4-FFF2-40B4-BE49-F238E27FC236}">
                    <a16:creationId xmlns:a16="http://schemas.microsoft.com/office/drawing/2014/main" id="{64BBA6B6-0B81-45E3-A013-64600671863D}"/>
                  </a:ext>
                </a:extLst>
              </p:cNvPr>
              <p:cNvSpPr/>
              <p:nvPr/>
            </p:nvSpPr>
            <p:spPr>
              <a:xfrm>
                <a:off x="2197720" y="2630174"/>
                <a:ext cx="6880177" cy="59699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An event connecting MFIs with importers and manufacturers where MFIs can become distributors and financiers</a:t>
                </a:r>
                <a:endParaRPr lang="en-GB" sz="1600" dirty="0">
                  <a:solidFill>
                    <a:schemeClr val="bg1"/>
                  </a:solidFill>
                </a:endParaRPr>
              </a:p>
            </p:txBody>
          </p:sp>
          <p:sp>
            <p:nvSpPr>
              <p:cNvPr id="18" name="Rectangle: Rounded Corners 17">
                <a:extLst>
                  <a:ext uri="{FF2B5EF4-FFF2-40B4-BE49-F238E27FC236}">
                    <a16:creationId xmlns:a16="http://schemas.microsoft.com/office/drawing/2014/main" id="{8865A7F1-27EC-431B-947E-D312B309943E}"/>
                  </a:ext>
                </a:extLst>
              </p:cNvPr>
              <p:cNvSpPr/>
              <p:nvPr/>
            </p:nvSpPr>
            <p:spPr>
              <a:xfrm>
                <a:off x="2197721" y="3978704"/>
                <a:ext cx="6863798" cy="45521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 toll-free number to handle queries of value chain actors</a:t>
                </a:r>
              </a:p>
            </p:txBody>
          </p:sp>
          <p:sp>
            <p:nvSpPr>
              <p:cNvPr id="19" name="Rectangle: Rounded Corners 18">
                <a:extLst>
                  <a:ext uri="{FF2B5EF4-FFF2-40B4-BE49-F238E27FC236}">
                    <a16:creationId xmlns:a16="http://schemas.microsoft.com/office/drawing/2014/main" id="{B9A4D163-D13C-4881-9413-84F9894F0293}"/>
                  </a:ext>
                </a:extLst>
              </p:cNvPr>
              <p:cNvSpPr/>
              <p:nvPr/>
            </p:nvSpPr>
            <p:spPr>
              <a:xfrm>
                <a:off x="2189463" y="3339975"/>
                <a:ext cx="6888434" cy="52592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An e-learning platform in partnership with banks, that will incorporate basic courses in financial management </a:t>
                </a:r>
                <a:endParaRPr lang="en-GB" sz="1600" dirty="0">
                  <a:solidFill>
                    <a:schemeClr val="bg1"/>
                  </a:solidFill>
                </a:endParaRPr>
              </a:p>
            </p:txBody>
          </p:sp>
        </p:grpSp>
        <p:sp>
          <p:nvSpPr>
            <p:cNvPr id="33" name="Rectangle: Rounded Corners 32">
              <a:extLst>
                <a:ext uri="{FF2B5EF4-FFF2-40B4-BE49-F238E27FC236}">
                  <a16:creationId xmlns:a16="http://schemas.microsoft.com/office/drawing/2014/main" id="{254C76FD-211E-4C3D-8399-805BF1F1E568}"/>
                </a:ext>
              </a:extLst>
            </p:cNvPr>
            <p:cNvSpPr/>
            <p:nvPr/>
          </p:nvSpPr>
          <p:spPr>
            <a:xfrm>
              <a:off x="2209585" y="2296961"/>
              <a:ext cx="6863799" cy="56353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schemeClr val="bg1"/>
                  </a:solidFill>
                </a:rPr>
                <a:t>An ERP system for better managing accounts and finances of ABLE SMEs. </a:t>
              </a:r>
            </a:p>
          </p:txBody>
        </p:sp>
      </p:grpSp>
      <p:grpSp>
        <p:nvGrpSpPr>
          <p:cNvPr id="37" name="Group 36">
            <a:extLst>
              <a:ext uri="{FF2B5EF4-FFF2-40B4-BE49-F238E27FC236}">
                <a16:creationId xmlns:a16="http://schemas.microsoft.com/office/drawing/2014/main" id="{B4A26B7A-FDA2-4B3F-A35C-6191DDDB78C1}"/>
              </a:ext>
            </a:extLst>
          </p:cNvPr>
          <p:cNvGrpSpPr/>
          <p:nvPr/>
        </p:nvGrpSpPr>
        <p:grpSpPr>
          <a:xfrm>
            <a:off x="917916" y="1121565"/>
            <a:ext cx="716651" cy="4730994"/>
            <a:chOff x="917916" y="1137625"/>
            <a:chExt cx="716651" cy="4730994"/>
          </a:xfrm>
        </p:grpSpPr>
        <p:pic>
          <p:nvPicPr>
            <p:cNvPr id="20" name="Picture 19">
              <a:extLst>
                <a:ext uri="{FF2B5EF4-FFF2-40B4-BE49-F238E27FC236}">
                  <a16:creationId xmlns:a16="http://schemas.microsoft.com/office/drawing/2014/main" id="{715EB92C-4D01-45DB-BCBB-6EAA1987336C}"/>
                </a:ext>
              </a:extLst>
            </p:cNvPr>
            <p:cNvPicPr>
              <a:picLocks noChangeAspect="1"/>
            </p:cNvPicPr>
            <p:nvPr/>
          </p:nvPicPr>
          <p:blipFill>
            <a:blip r:embed="rId3">
              <a:duotone>
                <a:schemeClr val="accent2">
                  <a:shade val="45000"/>
                  <a:satMod val="135000"/>
                </a:schemeClr>
                <a:prstClr val="white"/>
              </a:duotone>
            </a:blip>
            <a:stretch>
              <a:fillRect/>
            </a:stretch>
          </p:blipFill>
          <p:spPr>
            <a:xfrm>
              <a:off x="972254" y="3256157"/>
              <a:ext cx="593158" cy="597646"/>
            </a:xfrm>
            <a:prstGeom prst="rect">
              <a:avLst/>
            </a:prstGeom>
          </p:spPr>
        </p:pic>
        <p:pic>
          <p:nvPicPr>
            <p:cNvPr id="22" name="Picture 21">
              <a:extLst>
                <a:ext uri="{FF2B5EF4-FFF2-40B4-BE49-F238E27FC236}">
                  <a16:creationId xmlns:a16="http://schemas.microsoft.com/office/drawing/2014/main" id="{47D33382-B352-4F27-9930-876845F6FFF7}"/>
                </a:ext>
              </a:extLst>
            </p:cNvPr>
            <p:cNvPicPr>
              <a:picLocks noChangeAspect="1"/>
            </p:cNvPicPr>
            <p:nvPr/>
          </p:nvPicPr>
          <p:blipFill>
            <a:blip r:embed="rId4">
              <a:duotone>
                <a:schemeClr val="accent2">
                  <a:shade val="45000"/>
                  <a:satMod val="135000"/>
                </a:schemeClr>
                <a:prstClr val="white"/>
              </a:duotone>
            </a:blip>
            <a:stretch>
              <a:fillRect/>
            </a:stretch>
          </p:blipFill>
          <p:spPr>
            <a:xfrm>
              <a:off x="1053974" y="4744027"/>
              <a:ext cx="400469" cy="463506"/>
            </a:xfrm>
            <a:prstGeom prst="rect">
              <a:avLst/>
            </a:prstGeom>
          </p:spPr>
        </p:pic>
        <p:pic>
          <p:nvPicPr>
            <p:cNvPr id="24" name="Picture 23">
              <a:extLst>
                <a:ext uri="{FF2B5EF4-FFF2-40B4-BE49-F238E27FC236}">
                  <a16:creationId xmlns:a16="http://schemas.microsoft.com/office/drawing/2014/main" id="{B1F295C7-C3D8-486D-BEBC-66C6FAE23A2C}"/>
                </a:ext>
              </a:extLst>
            </p:cNvPr>
            <p:cNvPicPr>
              <a:picLocks noChangeAspect="1"/>
            </p:cNvPicPr>
            <p:nvPr/>
          </p:nvPicPr>
          <p:blipFill>
            <a:blip r:embed="rId5">
              <a:duotone>
                <a:schemeClr val="accent2">
                  <a:shade val="45000"/>
                  <a:satMod val="135000"/>
                </a:schemeClr>
                <a:prstClr val="white"/>
              </a:duotone>
            </a:blip>
            <a:stretch>
              <a:fillRect/>
            </a:stretch>
          </p:blipFill>
          <p:spPr>
            <a:xfrm>
              <a:off x="1033763" y="4074609"/>
              <a:ext cx="449900" cy="520718"/>
            </a:xfrm>
            <a:prstGeom prst="rect">
              <a:avLst/>
            </a:prstGeom>
          </p:spPr>
        </p:pic>
        <p:pic>
          <p:nvPicPr>
            <p:cNvPr id="26" name="Picture 25">
              <a:extLst>
                <a:ext uri="{FF2B5EF4-FFF2-40B4-BE49-F238E27FC236}">
                  <a16:creationId xmlns:a16="http://schemas.microsoft.com/office/drawing/2014/main" id="{3FCE6A7C-30FF-408C-899D-0AE40CA5BC39}"/>
                </a:ext>
              </a:extLst>
            </p:cNvPr>
            <p:cNvPicPr>
              <a:picLocks noChangeAspect="1"/>
            </p:cNvPicPr>
            <p:nvPr/>
          </p:nvPicPr>
          <p:blipFill>
            <a:blip r:embed="rId6">
              <a:duotone>
                <a:schemeClr val="accent2">
                  <a:shade val="45000"/>
                  <a:satMod val="135000"/>
                </a:schemeClr>
                <a:prstClr val="white"/>
              </a:duotone>
            </a:blip>
            <a:stretch>
              <a:fillRect/>
            </a:stretch>
          </p:blipFill>
          <p:spPr>
            <a:xfrm>
              <a:off x="1068636" y="5371330"/>
              <a:ext cx="429657" cy="497289"/>
            </a:xfrm>
            <a:prstGeom prst="rect">
              <a:avLst/>
            </a:prstGeom>
          </p:spPr>
        </p:pic>
        <p:pic>
          <p:nvPicPr>
            <p:cNvPr id="28" name="Picture 27">
              <a:extLst>
                <a:ext uri="{FF2B5EF4-FFF2-40B4-BE49-F238E27FC236}">
                  <a16:creationId xmlns:a16="http://schemas.microsoft.com/office/drawing/2014/main" id="{C423505A-448F-4F81-A365-9F59414D90E2}"/>
                </a:ext>
              </a:extLst>
            </p:cNvPr>
            <p:cNvPicPr>
              <a:picLocks noChangeAspect="1"/>
            </p:cNvPicPr>
            <p:nvPr/>
          </p:nvPicPr>
          <p:blipFill>
            <a:blip r:embed="rId7">
              <a:duotone>
                <a:schemeClr val="accent2">
                  <a:shade val="45000"/>
                  <a:satMod val="135000"/>
                </a:schemeClr>
                <a:prstClr val="white"/>
              </a:duotone>
            </a:blip>
            <a:stretch>
              <a:fillRect/>
            </a:stretch>
          </p:blipFill>
          <p:spPr>
            <a:xfrm>
              <a:off x="1053413" y="1137625"/>
              <a:ext cx="529401" cy="544659"/>
            </a:xfrm>
            <a:prstGeom prst="rect">
              <a:avLst/>
            </a:prstGeom>
          </p:spPr>
        </p:pic>
        <p:pic>
          <p:nvPicPr>
            <p:cNvPr id="30" name="Picture 29">
              <a:extLst>
                <a:ext uri="{FF2B5EF4-FFF2-40B4-BE49-F238E27FC236}">
                  <a16:creationId xmlns:a16="http://schemas.microsoft.com/office/drawing/2014/main" id="{BF527B79-1BED-4A2D-A4A2-D92F55D6D897}"/>
                </a:ext>
              </a:extLst>
            </p:cNvPr>
            <p:cNvPicPr>
              <a:picLocks noChangeAspect="1"/>
            </p:cNvPicPr>
            <p:nvPr/>
          </p:nvPicPr>
          <p:blipFill>
            <a:blip r:embed="rId8">
              <a:duotone>
                <a:schemeClr val="accent2">
                  <a:shade val="45000"/>
                  <a:satMod val="135000"/>
                </a:schemeClr>
                <a:prstClr val="white"/>
              </a:duotone>
            </a:blip>
            <a:stretch>
              <a:fillRect/>
            </a:stretch>
          </p:blipFill>
          <p:spPr>
            <a:xfrm>
              <a:off x="917916" y="1846081"/>
              <a:ext cx="625462" cy="535336"/>
            </a:xfrm>
            <a:prstGeom prst="rect">
              <a:avLst/>
            </a:prstGeom>
          </p:spPr>
        </p:pic>
        <p:pic>
          <p:nvPicPr>
            <p:cNvPr id="35" name="Picture 34">
              <a:extLst>
                <a:ext uri="{FF2B5EF4-FFF2-40B4-BE49-F238E27FC236}">
                  <a16:creationId xmlns:a16="http://schemas.microsoft.com/office/drawing/2014/main" id="{2A9A02D3-D0A0-4DA0-9DEC-F56A7FEAC3CD}"/>
                </a:ext>
              </a:extLst>
            </p:cNvPr>
            <p:cNvPicPr>
              <a:picLocks noChangeAspect="1"/>
            </p:cNvPicPr>
            <p:nvPr/>
          </p:nvPicPr>
          <p:blipFill>
            <a:blip r:embed="rId9">
              <a:duotone>
                <a:schemeClr val="accent2">
                  <a:shade val="45000"/>
                  <a:satMod val="135000"/>
                </a:schemeClr>
                <a:prstClr val="white"/>
              </a:duotone>
            </a:blip>
            <a:stretch>
              <a:fillRect/>
            </a:stretch>
          </p:blipFill>
          <p:spPr>
            <a:xfrm rot="10800000" flipV="1">
              <a:off x="917917" y="2475896"/>
              <a:ext cx="716650" cy="597646"/>
            </a:xfrm>
            <a:prstGeom prst="rect">
              <a:avLst/>
            </a:prstGeom>
          </p:spPr>
        </p:pic>
      </p:grpSp>
    </p:spTree>
    <p:extLst>
      <p:ext uri="{BB962C8B-B14F-4D97-AF65-F5344CB8AC3E}">
        <p14:creationId xmlns:p14="http://schemas.microsoft.com/office/powerpoint/2010/main" val="357649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9A1E02-5367-524D-9A02-B457D1560FD2}"/>
              </a:ext>
            </a:extLst>
          </p:cNvPr>
          <p:cNvSpPr txBox="1"/>
          <p:nvPr/>
        </p:nvSpPr>
        <p:spPr>
          <a:xfrm>
            <a:off x="1817224" y="1393370"/>
            <a:ext cx="8183303" cy="2585323"/>
          </a:xfrm>
          <a:prstGeom prst="rect">
            <a:avLst/>
          </a:prstGeom>
          <a:noFill/>
        </p:spPr>
        <p:txBody>
          <a:bodyPr wrap="square" rtlCol="0">
            <a:spAutoFit/>
          </a:bodyPr>
          <a:lstStyle/>
          <a:p>
            <a:r>
              <a:rPr lang="en-GB" dirty="0"/>
              <a:t>Collaborative approach from all stakeholders including regulators to help improve the financing status of the value chain actors</a:t>
            </a:r>
          </a:p>
          <a:p>
            <a:endParaRPr lang="en-GB" dirty="0"/>
          </a:p>
          <a:p>
            <a:r>
              <a:rPr lang="en-US" dirty="0"/>
              <a:t>A multi-pronged approach considering the incentives and risks of each of the involved players must be considered</a:t>
            </a:r>
          </a:p>
          <a:p>
            <a:endParaRPr lang="en-US" dirty="0"/>
          </a:p>
          <a:p>
            <a:r>
              <a:rPr lang="en-US" dirty="0"/>
              <a:t>All financing products have risks, but the risks must be shared among the stakeholders to improve the financial status of the </a:t>
            </a:r>
            <a:r>
              <a:rPr lang="en-US" dirty="0" err="1"/>
              <a:t>agri</a:t>
            </a:r>
            <a:r>
              <a:rPr lang="en-US" dirty="0"/>
              <a:t>-machinery value chain actors to promote greater mechanization in the agriculture sector of the country</a:t>
            </a:r>
          </a:p>
        </p:txBody>
      </p:sp>
      <p:grpSp>
        <p:nvGrpSpPr>
          <p:cNvPr id="5" name="Google Shape;15187;p81">
            <a:extLst>
              <a:ext uri="{FF2B5EF4-FFF2-40B4-BE49-F238E27FC236}">
                <a16:creationId xmlns:a16="http://schemas.microsoft.com/office/drawing/2014/main" id="{CD1C0FEA-93D8-B047-8E7C-A6342E496BD6}"/>
              </a:ext>
            </a:extLst>
          </p:cNvPr>
          <p:cNvGrpSpPr/>
          <p:nvPr/>
        </p:nvGrpSpPr>
        <p:grpSpPr>
          <a:xfrm>
            <a:off x="1301858" y="1393360"/>
            <a:ext cx="420796" cy="395745"/>
            <a:chOff x="-4211975" y="2783850"/>
            <a:chExt cx="291450" cy="274100"/>
          </a:xfrm>
          <a:solidFill>
            <a:schemeClr val="accent1">
              <a:lumMod val="50000"/>
            </a:schemeClr>
          </a:solidFill>
        </p:grpSpPr>
        <p:sp>
          <p:nvSpPr>
            <p:cNvPr id="6" name="Google Shape;15188;p81">
              <a:extLst>
                <a:ext uri="{FF2B5EF4-FFF2-40B4-BE49-F238E27FC236}">
                  <a16:creationId xmlns:a16="http://schemas.microsoft.com/office/drawing/2014/main" id="{E25F85DC-856E-B14C-BB75-953B1BCE786A}"/>
                </a:ext>
              </a:extLst>
            </p:cNvPr>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189;p81">
              <a:extLst>
                <a:ext uri="{FF2B5EF4-FFF2-40B4-BE49-F238E27FC236}">
                  <a16:creationId xmlns:a16="http://schemas.microsoft.com/office/drawing/2014/main" id="{BE4A1AB8-2DAA-0342-8E5B-1678F0F012BB}"/>
                </a:ext>
              </a:extLst>
            </p:cNvPr>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190;p81">
              <a:extLst>
                <a:ext uri="{FF2B5EF4-FFF2-40B4-BE49-F238E27FC236}">
                  <a16:creationId xmlns:a16="http://schemas.microsoft.com/office/drawing/2014/main" id="{9B7EC950-7E8C-7A46-A3F4-0152DD5011D5}"/>
                </a:ext>
              </a:extLst>
            </p:cNvPr>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33;p81">
            <a:extLst>
              <a:ext uri="{FF2B5EF4-FFF2-40B4-BE49-F238E27FC236}">
                <a16:creationId xmlns:a16="http://schemas.microsoft.com/office/drawing/2014/main" id="{07DD791E-8151-1043-9126-E9040D3F3483}"/>
              </a:ext>
            </a:extLst>
          </p:cNvPr>
          <p:cNvGrpSpPr/>
          <p:nvPr/>
        </p:nvGrpSpPr>
        <p:grpSpPr>
          <a:xfrm>
            <a:off x="1301858" y="2273718"/>
            <a:ext cx="424188" cy="424188"/>
            <a:chOff x="-4573475" y="2045850"/>
            <a:chExt cx="293800" cy="293800"/>
          </a:xfrm>
          <a:solidFill>
            <a:schemeClr val="accent1">
              <a:lumMod val="50000"/>
            </a:schemeClr>
          </a:solidFill>
        </p:grpSpPr>
        <p:sp>
          <p:nvSpPr>
            <p:cNvPr id="10" name="Google Shape;15134;p81">
              <a:extLst>
                <a:ext uri="{FF2B5EF4-FFF2-40B4-BE49-F238E27FC236}">
                  <a16:creationId xmlns:a16="http://schemas.microsoft.com/office/drawing/2014/main" id="{13F944CB-F8B0-4E44-9D40-D6586A7678FD}"/>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135;p81">
              <a:extLst>
                <a:ext uri="{FF2B5EF4-FFF2-40B4-BE49-F238E27FC236}">
                  <a16:creationId xmlns:a16="http://schemas.microsoft.com/office/drawing/2014/main" id="{3F2ED06A-295C-354C-969A-DB430C371C7A}"/>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4304;p78">
            <a:extLst>
              <a:ext uri="{FF2B5EF4-FFF2-40B4-BE49-F238E27FC236}">
                <a16:creationId xmlns:a16="http://schemas.microsoft.com/office/drawing/2014/main" id="{A4491E8F-A55B-9145-8746-ECAB7850842A}"/>
              </a:ext>
            </a:extLst>
          </p:cNvPr>
          <p:cNvSpPr/>
          <p:nvPr/>
        </p:nvSpPr>
        <p:spPr>
          <a:xfrm>
            <a:off x="1322937" y="3182508"/>
            <a:ext cx="353587" cy="353557"/>
          </a:xfrm>
          <a:custGeom>
            <a:avLst/>
            <a:gdLst/>
            <a:ahLst/>
            <a:cxnLst/>
            <a:rect l="l" t="t" r="r" b="b"/>
            <a:pathLst>
              <a:path w="11658" h="11657" extrusionOk="0">
                <a:moveTo>
                  <a:pt x="5829" y="662"/>
                </a:moveTo>
                <a:cubicBezTo>
                  <a:pt x="6396" y="662"/>
                  <a:pt x="6869" y="1134"/>
                  <a:pt x="6869" y="1670"/>
                </a:cubicBezTo>
                <a:cubicBezTo>
                  <a:pt x="6869" y="2237"/>
                  <a:pt x="6396" y="2741"/>
                  <a:pt x="5829" y="2741"/>
                </a:cubicBezTo>
                <a:cubicBezTo>
                  <a:pt x="5294" y="2710"/>
                  <a:pt x="4821" y="2237"/>
                  <a:pt x="4821" y="1670"/>
                </a:cubicBezTo>
                <a:cubicBezTo>
                  <a:pt x="4821" y="1134"/>
                  <a:pt x="5294" y="662"/>
                  <a:pt x="5829" y="662"/>
                </a:cubicBezTo>
                <a:close/>
                <a:moveTo>
                  <a:pt x="5829" y="3403"/>
                </a:moveTo>
                <a:cubicBezTo>
                  <a:pt x="7058" y="3403"/>
                  <a:pt x="8034" y="4316"/>
                  <a:pt x="8192" y="5451"/>
                </a:cubicBezTo>
                <a:lnTo>
                  <a:pt x="3466" y="5451"/>
                </a:lnTo>
                <a:cubicBezTo>
                  <a:pt x="3624" y="4285"/>
                  <a:pt x="4600" y="3403"/>
                  <a:pt x="5829" y="3403"/>
                </a:cubicBezTo>
                <a:close/>
                <a:moveTo>
                  <a:pt x="1702" y="8885"/>
                </a:moveTo>
                <a:cubicBezTo>
                  <a:pt x="2269" y="8885"/>
                  <a:pt x="2710" y="9357"/>
                  <a:pt x="2710" y="9924"/>
                </a:cubicBezTo>
                <a:cubicBezTo>
                  <a:pt x="2710" y="10460"/>
                  <a:pt x="2269" y="10932"/>
                  <a:pt x="1702" y="10932"/>
                </a:cubicBezTo>
                <a:cubicBezTo>
                  <a:pt x="1135" y="10932"/>
                  <a:pt x="694" y="10460"/>
                  <a:pt x="694" y="9924"/>
                </a:cubicBezTo>
                <a:cubicBezTo>
                  <a:pt x="694" y="9357"/>
                  <a:pt x="1135" y="8885"/>
                  <a:pt x="1702" y="8885"/>
                </a:cubicBezTo>
                <a:close/>
                <a:moveTo>
                  <a:pt x="5829" y="8885"/>
                </a:moveTo>
                <a:cubicBezTo>
                  <a:pt x="6396" y="8885"/>
                  <a:pt x="6869" y="9357"/>
                  <a:pt x="6869" y="9924"/>
                </a:cubicBezTo>
                <a:cubicBezTo>
                  <a:pt x="6869" y="10460"/>
                  <a:pt x="6396" y="10932"/>
                  <a:pt x="5829" y="10932"/>
                </a:cubicBezTo>
                <a:cubicBezTo>
                  <a:pt x="5294" y="10932"/>
                  <a:pt x="4821" y="10460"/>
                  <a:pt x="4821" y="9924"/>
                </a:cubicBezTo>
                <a:cubicBezTo>
                  <a:pt x="4821" y="9357"/>
                  <a:pt x="5294" y="8885"/>
                  <a:pt x="5829" y="8885"/>
                </a:cubicBezTo>
                <a:close/>
                <a:moveTo>
                  <a:pt x="9956" y="8885"/>
                </a:moveTo>
                <a:cubicBezTo>
                  <a:pt x="10523" y="8885"/>
                  <a:pt x="10996" y="9357"/>
                  <a:pt x="10996" y="9924"/>
                </a:cubicBezTo>
                <a:cubicBezTo>
                  <a:pt x="10996" y="10460"/>
                  <a:pt x="10523" y="10932"/>
                  <a:pt x="9956" y="10932"/>
                </a:cubicBezTo>
                <a:cubicBezTo>
                  <a:pt x="9421" y="10932"/>
                  <a:pt x="8948" y="10460"/>
                  <a:pt x="8948" y="9924"/>
                </a:cubicBezTo>
                <a:cubicBezTo>
                  <a:pt x="8948" y="9357"/>
                  <a:pt x="9421" y="8885"/>
                  <a:pt x="9956" y="8885"/>
                </a:cubicBezTo>
                <a:close/>
                <a:moveTo>
                  <a:pt x="5829" y="0"/>
                </a:moveTo>
                <a:cubicBezTo>
                  <a:pt x="4884" y="0"/>
                  <a:pt x="4128" y="725"/>
                  <a:pt x="4128" y="1670"/>
                </a:cubicBezTo>
                <a:cubicBezTo>
                  <a:pt x="4128" y="2143"/>
                  <a:pt x="4285" y="2584"/>
                  <a:pt x="4663" y="2899"/>
                </a:cubicBezTo>
                <a:lnTo>
                  <a:pt x="4695" y="2930"/>
                </a:lnTo>
                <a:cubicBezTo>
                  <a:pt x="3561" y="3403"/>
                  <a:pt x="2773" y="4505"/>
                  <a:pt x="2773" y="5766"/>
                </a:cubicBezTo>
                <a:cubicBezTo>
                  <a:pt x="2773" y="5955"/>
                  <a:pt x="2931" y="6144"/>
                  <a:pt x="3120" y="6144"/>
                </a:cubicBezTo>
                <a:lnTo>
                  <a:pt x="5514" y="6144"/>
                </a:lnTo>
                <a:lnTo>
                  <a:pt x="5514" y="6837"/>
                </a:lnTo>
                <a:lnTo>
                  <a:pt x="2395" y="6837"/>
                </a:lnTo>
                <a:cubicBezTo>
                  <a:pt x="1860" y="6837"/>
                  <a:pt x="1387" y="7309"/>
                  <a:pt x="1387" y="7876"/>
                </a:cubicBezTo>
                <a:lnTo>
                  <a:pt x="1387" y="8254"/>
                </a:lnTo>
                <a:cubicBezTo>
                  <a:pt x="599" y="8412"/>
                  <a:pt x="1" y="9137"/>
                  <a:pt x="1" y="9956"/>
                </a:cubicBezTo>
                <a:cubicBezTo>
                  <a:pt x="1" y="10901"/>
                  <a:pt x="757" y="11657"/>
                  <a:pt x="1702" y="11657"/>
                </a:cubicBezTo>
                <a:cubicBezTo>
                  <a:pt x="2647" y="11657"/>
                  <a:pt x="3403" y="10901"/>
                  <a:pt x="3403" y="9956"/>
                </a:cubicBezTo>
                <a:cubicBezTo>
                  <a:pt x="3403" y="9137"/>
                  <a:pt x="2805" y="8412"/>
                  <a:pt x="2017" y="8254"/>
                </a:cubicBezTo>
                <a:lnTo>
                  <a:pt x="2017" y="7876"/>
                </a:lnTo>
                <a:cubicBezTo>
                  <a:pt x="2017" y="7656"/>
                  <a:pt x="2175" y="7498"/>
                  <a:pt x="2364" y="7498"/>
                </a:cubicBezTo>
                <a:lnTo>
                  <a:pt x="5483" y="7498"/>
                </a:lnTo>
                <a:lnTo>
                  <a:pt x="5483" y="8223"/>
                </a:lnTo>
                <a:cubicBezTo>
                  <a:pt x="4695" y="8380"/>
                  <a:pt x="4096" y="9074"/>
                  <a:pt x="4096" y="9924"/>
                </a:cubicBezTo>
                <a:cubicBezTo>
                  <a:pt x="4096" y="10869"/>
                  <a:pt x="4852" y="11594"/>
                  <a:pt x="5798" y="11594"/>
                </a:cubicBezTo>
                <a:cubicBezTo>
                  <a:pt x="6743" y="11594"/>
                  <a:pt x="7499" y="10869"/>
                  <a:pt x="7499" y="9924"/>
                </a:cubicBezTo>
                <a:cubicBezTo>
                  <a:pt x="7499" y="9074"/>
                  <a:pt x="6900" y="8380"/>
                  <a:pt x="6113" y="8223"/>
                </a:cubicBezTo>
                <a:lnTo>
                  <a:pt x="6113" y="7498"/>
                </a:lnTo>
                <a:lnTo>
                  <a:pt x="9232" y="7498"/>
                </a:lnTo>
                <a:cubicBezTo>
                  <a:pt x="9421" y="7498"/>
                  <a:pt x="9578" y="7656"/>
                  <a:pt x="9578" y="7876"/>
                </a:cubicBezTo>
                <a:lnTo>
                  <a:pt x="9578" y="8254"/>
                </a:lnTo>
                <a:cubicBezTo>
                  <a:pt x="8791" y="8412"/>
                  <a:pt x="8192" y="9137"/>
                  <a:pt x="8192" y="9956"/>
                </a:cubicBezTo>
                <a:cubicBezTo>
                  <a:pt x="8192" y="10901"/>
                  <a:pt x="8948" y="11657"/>
                  <a:pt x="9893" y="11657"/>
                </a:cubicBezTo>
                <a:cubicBezTo>
                  <a:pt x="10838" y="11657"/>
                  <a:pt x="11595" y="10901"/>
                  <a:pt x="11595" y="9956"/>
                </a:cubicBezTo>
                <a:cubicBezTo>
                  <a:pt x="11658" y="9074"/>
                  <a:pt x="11059" y="8412"/>
                  <a:pt x="10271" y="8254"/>
                </a:cubicBezTo>
                <a:lnTo>
                  <a:pt x="10271" y="7876"/>
                </a:lnTo>
                <a:cubicBezTo>
                  <a:pt x="10271" y="7309"/>
                  <a:pt x="9799" y="6837"/>
                  <a:pt x="9263" y="6837"/>
                </a:cubicBezTo>
                <a:lnTo>
                  <a:pt x="6144" y="6837"/>
                </a:lnTo>
                <a:lnTo>
                  <a:pt x="6144" y="6144"/>
                </a:lnTo>
                <a:lnTo>
                  <a:pt x="8539" y="6144"/>
                </a:lnTo>
                <a:cubicBezTo>
                  <a:pt x="8759" y="6144"/>
                  <a:pt x="8917" y="5955"/>
                  <a:pt x="8917" y="5766"/>
                </a:cubicBezTo>
                <a:cubicBezTo>
                  <a:pt x="8917" y="4474"/>
                  <a:pt x="8129" y="3371"/>
                  <a:pt x="6963" y="2930"/>
                </a:cubicBezTo>
                <a:lnTo>
                  <a:pt x="7026" y="2899"/>
                </a:lnTo>
                <a:cubicBezTo>
                  <a:pt x="7341" y="2584"/>
                  <a:pt x="7530" y="2143"/>
                  <a:pt x="7530" y="1670"/>
                </a:cubicBezTo>
                <a:cubicBezTo>
                  <a:pt x="7530" y="725"/>
                  <a:pt x="6774" y="0"/>
                  <a:pt x="5829" y="0"/>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itle 1">
            <a:extLst>
              <a:ext uri="{FF2B5EF4-FFF2-40B4-BE49-F238E27FC236}">
                <a16:creationId xmlns:a16="http://schemas.microsoft.com/office/drawing/2014/main" id="{EFF1BCAD-ED5E-4DCB-8D07-C38D8A288441}"/>
              </a:ext>
            </a:extLst>
          </p:cNvPr>
          <p:cNvSpPr txBox="1">
            <a:spLocks/>
          </p:cNvSpPr>
          <p:nvPr/>
        </p:nvSpPr>
        <p:spPr>
          <a:xfrm>
            <a:off x="838200" y="380115"/>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0C3045"/>
                </a:solidFill>
              </a:rPr>
              <a:t>Conclusion </a:t>
            </a:r>
            <a:endParaRPr lang="en-GB" sz="2800" dirty="0">
              <a:solidFill>
                <a:srgbClr val="0C3045"/>
              </a:solidFill>
            </a:endParaRPr>
          </a:p>
        </p:txBody>
      </p:sp>
    </p:spTree>
    <p:extLst>
      <p:ext uri="{BB962C8B-B14F-4D97-AF65-F5344CB8AC3E}">
        <p14:creationId xmlns:p14="http://schemas.microsoft.com/office/powerpoint/2010/main" val="349232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EA0805-47CD-4069-92AE-1DEA4940CCFF}"/>
              </a:ext>
            </a:extLst>
          </p:cNvPr>
          <p:cNvSpPr txBox="1">
            <a:spLocks/>
          </p:cNvSpPr>
          <p:nvPr/>
        </p:nvSpPr>
        <p:spPr>
          <a:xfrm>
            <a:off x="-2546445" y="1826778"/>
            <a:ext cx="10239531" cy="486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a:solidFill>
                  <a:srgbClr val="0C3045"/>
                </a:solidFill>
                <a:latin typeface="Gill Sans MT" panose="020B0502020104020203" pitchFamily="34" charset="0"/>
              </a:rPr>
              <a:t>THANK YOU </a:t>
            </a:r>
            <a:endParaRPr lang="en-GB" sz="4000" b="1" dirty="0">
              <a:solidFill>
                <a:srgbClr val="0C3045"/>
              </a:solidFill>
              <a:latin typeface="Gill Sans MT" panose="020B0502020104020203" pitchFamily="34" charset="0"/>
            </a:endParaRPr>
          </a:p>
        </p:txBody>
      </p:sp>
    </p:spTree>
    <p:extLst>
      <p:ext uri="{BB962C8B-B14F-4D97-AF65-F5344CB8AC3E}">
        <p14:creationId xmlns:p14="http://schemas.microsoft.com/office/powerpoint/2010/main" val="17930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103D84-D502-42C2-BFCF-2AF968E858AF}"/>
              </a:ext>
            </a:extLst>
          </p:cNvPr>
          <p:cNvSpPr/>
          <p:nvPr/>
        </p:nvSpPr>
        <p:spPr>
          <a:xfrm>
            <a:off x="3558429" y="1113308"/>
            <a:ext cx="7165922" cy="7314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85750" algn="just">
              <a:spcBef>
                <a:spcPts val="115"/>
              </a:spcBef>
              <a:buFont typeface="Arial" panose="020B0604020202020204" pitchFamily="34" charset="0"/>
              <a:buChar char="•"/>
            </a:pPr>
            <a:r>
              <a:rPr lang="en-US" sz="1600" err="1">
                <a:solidFill>
                  <a:schemeClr val="tx1"/>
                </a:solidFill>
                <a:cs typeface="Open Sans" panose="020B0606030504020204" pitchFamily="34" charset="0"/>
              </a:rPr>
              <a:t>Jashore</a:t>
            </a:r>
            <a:r>
              <a:rPr lang="en-US" sz="1600">
                <a:solidFill>
                  <a:schemeClr val="tx1"/>
                </a:solidFill>
                <a:cs typeface="Open Sans" panose="020B0606030504020204" pitchFamily="34" charset="0"/>
              </a:rPr>
              <a:t> and </a:t>
            </a:r>
            <a:r>
              <a:rPr lang="en-US" sz="1600" err="1">
                <a:solidFill>
                  <a:schemeClr val="tx1"/>
                </a:solidFill>
                <a:cs typeface="Open Sans" panose="020B0606030504020204" pitchFamily="34" charset="0"/>
              </a:rPr>
              <a:t>Bogura’s</a:t>
            </a:r>
            <a:r>
              <a:rPr lang="en-US" sz="1600">
                <a:solidFill>
                  <a:schemeClr val="tx1"/>
                </a:solidFill>
                <a:cs typeface="Open Sans" panose="020B0606030504020204" pitchFamily="34" charset="0"/>
              </a:rPr>
              <a:t> highest sold =&gt; </a:t>
            </a:r>
            <a:r>
              <a:rPr lang="en-US" sz="1600" b="1">
                <a:solidFill>
                  <a:schemeClr val="tx1"/>
                </a:solidFill>
                <a:cs typeface="Open Sans" panose="020B0606030504020204" pitchFamily="34" charset="0"/>
              </a:rPr>
              <a:t>liner, piston; fodder chopper</a:t>
            </a:r>
            <a:r>
              <a:rPr lang="en-US" sz="1600">
                <a:solidFill>
                  <a:schemeClr val="tx1"/>
                </a:solidFill>
                <a:cs typeface="Open Sans" panose="020B0606030504020204" pitchFamily="34" charset="0"/>
              </a:rPr>
              <a:t> </a:t>
            </a:r>
          </a:p>
          <a:p>
            <a:pPr marL="347663" indent="-285750" algn="just">
              <a:spcBef>
                <a:spcPts val="115"/>
              </a:spcBef>
              <a:buFont typeface="Arial" panose="020B0604020202020204" pitchFamily="34" charset="0"/>
              <a:buChar char="•"/>
            </a:pPr>
            <a:r>
              <a:rPr lang="en-US" sz="1600">
                <a:solidFill>
                  <a:schemeClr val="tx1"/>
                </a:solidFill>
                <a:cs typeface="Open Sans" panose="020B0606030504020204" pitchFamily="34" charset="0"/>
              </a:rPr>
              <a:t>Cox’s Bazar’s highest sold =&gt; </a:t>
            </a:r>
            <a:r>
              <a:rPr lang="en-US" sz="1600" b="1">
                <a:solidFill>
                  <a:schemeClr val="tx1"/>
                </a:solidFill>
                <a:cs typeface="Open Sans" panose="020B0606030504020204" pitchFamily="34" charset="0"/>
              </a:rPr>
              <a:t>liner, piston; centrifugal pump</a:t>
            </a:r>
            <a:endParaRPr lang="en-US" sz="1600">
              <a:solidFill>
                <a:schemeClr val="tx1"/>
              </a:solidFill>
              <a:cs typeface="Open Sans" panose="020B0606030504020204" pitchFamily="34" charset="0"/>
            </a:endParaRPr>
          </a:p>
        </p:txBody>
      </p:sp>
      <p:sp>
        <p:nvSpPr>
          <p:cNvPr id="14" name="Rectangle: Rounded Corners 13">
            <a:extLst>
              <a:ext uri="{FF2B5EF4-FFF2-40B4-BE49-F238E27FC236}">
                <a16:creationId xmlns:a16="http://schemas.microsoft.com/office/drawing/2014/main" id="{7322A11C-0E9F-4EC6-A446-7739C762F016}"/>
              </a:ext>
            </a:extLst>
          </p:cNvPr>
          <p:cNvSpPr/>
          <p:nvPr/>
        </p:nvSpPr>
        <p:spPr>
          <a:xfrm>
            <a:off x="3558429" y="1936769"/>
            <a:ext cx="7165922" cy="7314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85750" algn="just">
              <a:spcBef>
                <a:spcPts val="115"/>
              </a:spcBef>
              <a:buFont typeface="Arial" panose="020B0604020202020204" pitchFamily="34" charset="0"/>
              <a:buChar char="•"/>
            </a:pPr>
            <a:r>
              <a:rPr lang="en-US" sz="1600" err="1">
                <a:solidFill>
                  <a:schemeClr val="tx1"/>
                </a:solidFill>
                <a:ea typeface="Roboto" panose="02000000000000000000" pitchFamily="2" charset="0"/>
                <a:cs typeface="Open Sans" panose="020B0606030504020204" pitchFamily="34" charset="0"/>
              </a:rPr>
              <a:t>Bogura’s</a:t>
            </a:r>
            <a:r>
              <a:rPr lang="en-US" sz="1600">
                <a:solidFill>
                  <a:schemeClr val="tx1"/>
                </a:solidFill>
                <a:ea typeface="Roboto" panose="02000000000000000000" pitchFamily="2" charset="0"/>
                <a:cs typeface="Open Sans" panose="020B0606030504020204" pitchFamily="34" charset="0"/>
              </a:rPr>
              <a:t> highest sold =&gt; </a:t>
            </a:r>
            <a:r>
              <a:rPr lang="en-US" sz="1600" b="1">
                <a:solidFill>
                  <a:schemeClr val="tx1"/>
                </a:solidFill>
                <a:ea typeface="Roboto" panose="02000000000000000000" pitchFamily="2" charset="0"/>
                <a:cs typeface="Open Sans" panose="020B0606030504020204" pitchFamily="34" charset="0"/>
              </a:rPr>
              <a:t>thresher and centrifugal pump</a:t>
            </a:r>
            <a:r>
              <a:rPr lang="en-US" sz="1600">
                <a:solidFill>
                  <a:schemeClr val="tx1"/>
                </a:solidFill>
                <a:ea typeface="Roboto" panose="02000000000000000000" pitchFamily="2" charset="0"/>
                <a:cs typeface="Open Sans" panose="020B0606030504020204" pitchFamily="34" charset="0"/>
              </a:rPr>
              <a:t> </a:t>
            </a:r>
          </a:p>
          <a:p>
            <a:pPr marL="347663" indent="-285750" algn="just">
              <a:spcBef>
                <a:spcPts val="115"/>
              </a:spcBef>
              <a:buFont typeface="Arial" panose="020B0604020202020204" pitchFamily="34" charset="0"/>
              <a:buChar char="•"/>
            </a:pPr>
            <a:r>
              <a:rPr lang="en-US" sz="1600" err="1">
                <a:solidFill>
                  <a:schemeClr val="tx1"/>
                </a:solidFill>
                <a:ea typeface="Roboto" panose="02000000000000000000" pitchFamily="2" charset="0"/>
                <a:cs typeface="Open Sans" panose="020B0606030504020204" pitchFamily="34" charset="0"/>
              </a:rPr>
              <a:t>Jashore’s</a:t>
            </a:r>
            <a:r>
              <a:rPr lang="en-US" sz="1600">
                <a:solidFill>
                  <a:schemeClr val="tx1"/>
                </a:solidFill>
                <a:ea typeface="Roboto" panose="02000000000000000000" pitchFamily="2" charset="0"/>
                <a:cs typeface="Open Sans" panose="020B0606030504020204" pitchFamily="34" charset="0"/>
              </a:rPr>
              <a:t> highest sold =&gt; </a:t>
            </a:r>
            <a:r>
              <a:rPr lang="en-US" sz="1600" b="1">
                <a:solidFill>
                  <a:schemeClr val="tx1"/>
                </a:solidFill>
                <a:ea typeface="Roboto" panose="02000000000000000000" pitchFamily="2" charset="0"/>
                <a:cs typeface="Open Sans" panose="020B0606030504020204" pitchFamily="34" charset="0"/>
              </a:rPr>
              <a:t>maize sheller and fodder chopper</a:t>
            </a:r>
          </a:p>
        </p:txBody>
      </p:sp>
      <p:sp>
        <p:nvSpPr>
          <p:cNvPr id="15" name="Rectangle: Rounded Corners 14">
            <a:extLst>
              <a:ext uri="{FF2B5EF4-FFF2-40B4-BE49-F238E27FC236}">
                <a16:creationId xmlns:a16="http://schemas.microsoft.com/office/drawing/2014/main" id="{DA22BD90-E656-4910-99E4-7E5120557016}"/>
              </a:ext>
            </a:extLst>
          </p:cNvPr>
          <p:cNvSpPr/>
          <p:nvPr/>
        </p:nvSpPr>
        <p:spPr>
          <a:xfrm>
            <a:off x="3558429" y="2796583"/>
            <a:ext cx="7165922" cy="76596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85750" algn="just">
              <a:buFont typeface="Arial" panose="020B0604020202020204" pitchFamily="34" charset="0"/>
              <a:buChar char="•"/>
            </a:pPr>
            <a:r>
              <a:rPr lang="en-US" sz="1600">
                <a:solidFill>
                  <a:schemeClr val="tx1"/>
                </a:solidFill>
                <a:cs typeface="Open Sans" panose="020B0606030504020204" pitchFamily="34" charset="0"/>
              </a:rPr>
              <a:t>Cox’s Bazar’s highest sold =&gt; </a:t>
            </a:r>
            <a:r>
              <a:rPr lang="en-US" sz="1600" b="1">
                <a:solidFill>
                  <a:schemeClr val="tx1"/>
                </a:solidFill>
                <a:ea typeface="Roboto" panose="02000000000000000000" pitchFamily="2" charset="0"/>
              </a:rPr>
              <a:t>combine harvester and tractor</a:t>
            </a:r>
            <a:r>
              <a:rPr lang="en-US" sz="1600">
                <a:solidFill>
                  <a:schemeClr val="tx1"/>
                </a:solidFill>
                <a:ea typeface="Roboto" panose="02000000000000000000" pitchFamily="2" charset="0"/>
              </a:rPr>
              <a:t> </a:t>
            </a:r>
          </a:p>
          <a:p>
            <a:pPr marL="347663" indent="-285750" algn="just">
              <a:buFont typeface="Arial" panose="020B0604020202020204" pitchFamily="34" charset="0"/>
              <a:buChar char="•"/>
            </a:pPr>
            <a:r>
              <a:rPr lang="en-US" sz="1600" err="1">
                <a:solidFill>
                  <a:schemeClr val="tx1"/>
                </a:solidFill>
                <a:ea typeface="Roboto" panose="02000000000000000000" pitchFamily="2" charset="0"/>
              </a:rPr>
              <a:t>Jashore’s</a:t>
            </a:r>
            <a:r>
              <a:rPr lang="en-US" sz="1600">
                <a:solidFill>
                  <a:schemeClr val="tx1"/>
                </a:solidFill>
                <a:ea typeface="Roboto" panose="02000000000000000000" pitchFamily="2" charset="0"/>
              </a:rPr>
              <a:t> highest sold =&gt; </a:t>
            </a:r>
            <a:r>
              <a:rPr lang="en-US" sz="1600" b="1">
                <a:solidFill>
                  <a:schemeClr val="tx1"/>
                </a:solidFill>
                <a:ea typeface="Roboto" panose="02000000000000000000" pitchFamily="2" charset="0"/>
              </a:rPr>
              <a:t>combine harvester, tractor,</a:t>
            </a:r>
            <a:r>
              <a:rPr lang="en-US" sz="1600">
                <a:solidFill>
                  <a:schemeClr val="tx1"/>
                </a:solidFill>
                <a:ea typeface="Roboto" panose="02000000000000000000" pitchFamily="2" charset="0"/>
              </a:rPr>
              <a:t> </a:t>
            </a:r>
            <a:r>
              <a:rPr lang="en-US" sz="1600" b="1">
                <a:solidFill>
                  <a:schemeClr val="tx1"/>
                </a:solidFill>
                <a:ea typeface="Roboto" panose="02000000000000000000" pitchFamily="2" charset="0"/>
              </a:rPr>
              <a:t>and rice transplanter </a:t>
            </a:r>
          </a:p>
        </p:txBody>
      </p:sp>
      <p:sp>
        <p:nvSpPr>
          <p:cNvPr id="16" name="Rectangle: Rounded Corners 15">
            <a:extLst>
              <a:ext uri="{FF2B5EF4-FFF2-40B4-BE49-F238E27FC236}">
                <a16:creationId xmlns:a16="http://schemas.microsoft.com/office/drawing/2014/main" id="{EACFAA47-AB5C-4FAD-9F28-73002AE3A8AB}"/>
              </a:ext>
            </a:extLst>
          </p:cNvPr>
          <p:cNvSpPr/>
          <p:nvPr/>
        </p:nvSpPr>
        <p:spPr>
          <a:xfrm>
            <a:off x="3558429" y="3651913"/>
            <a:ext cx="7165922" cy="76039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85750" algn="just">
              <a:buFont typeface="Arial" panose="020B0604020202020204" pitchFamily="34" charset="0"/>
              <a:buChar char="•"/>
            </a:pPr>
            <a:r>
              <a:rPr lang="en-US" sz="1600">
                <a:solidFill>
                  <a:schemeClr val="tx1"/>
                </a:solidFill>
                <a:cs typeface="Open Sans" panose="020B0606030504020204" pitchFamily="34" charset="0"/>
              </a:rPr>
              <a:t>Cox’s Bazar highest sold =&gt; </a:t>
            </a:r>
            <a:r>
              <a:rPr lang="en-US" sz="1600" b="1">
                <a:solidFill>
                  <a:schemeClr val="tx1"/>
                </a:solidFill>
                <a:ea typeface="Roboto" panose="02000000000000000000" pitchFamily="2" charset="0"/>
              </a:rPr>
              <a:t>tractor, combine harvester and power tiller </a:t>
            </a:r>
          </a:p>
          <a:p>
            <a:pPr marL="347663" indent="-285750" algn="just">
              <a:buFont typeface="Arial" panose="020B0604020202020204" pitchFamily="34" charset="0"/>
              <a:buChar char="•"/>
            </a:pPr>
            <a:r>
              <a:rPr lang="en-US" sz="1600" err="1">
                <a:solidFill>
                  <a:schemeClr val="tx1"/>
                </a:solidFill>
                <a:ea typeface="Roboto" panose="02000000000000000000" pitchFamily="2" charset="0"/>
              </a:rPr>
              <a:t>Jashore’s</a:t>
            </a:r>
            <a:r>
              <a:rPr lang="en-US" sz="1600">
                <a:solidFill>
                  <a:schemeClr val="tx1"/>
                </a:solidFill>
                <a:ea typeface="Roboto" panose="02000000000000000000" pitchFamily="2" charset="0"/>
              </a:rPr>
              <a:t> highest sold =&gt; </a:t>
            </a:r>
            <a:r>
              <a:rPr lang="en-US" sz="1600" b="1">
                <a:solidFill>
                  <a:schemeClr val="tx1"/>
                </a:solidFill>
                <a:ea typeface="Roboto" panose="02000000000000000000" pitchFamily="2" charset="0"/>
              </a:rPr>
              <a:t>tractor and combine harvester </a:t>
            </a:r>
            <a:endParaRPr lang="en-US" sz="1600">
              <a:solidFill>
                <a:schemeClr val="tx1"/>
              </a:solidFill>
              <a:ea typeface="Roboto" panose="02000000000000000000" pitchFamily="2" charset="0"/>
            </a:endParaRPr>
          </a:p>
        </p:txBody>
      </p:sp>
      <p:sp>
        <p:nvSpPr>
          <p:cNvPr id="7" name="Rectangle 6">
            <a:extLst>
              <a:ext uri="{FF2B5EF4-FFF2-40B4-BE49-F238E27FC236}">
                <a16:creationId xmlns:a16="http://schemas.microsoft.com/office/drawing/2014/main" id="{5398AA87-6EFC-481D-88B8-DECE7770CDD5}"/>
              </a:ext>
            </a:extLst>
          </p:cNvPr>
          <p:cNvSpPr/>
          <p:nvPr/>
        </p:nvSpPr>
        <p:spPr>
          <a:xfrm>
            <a:off x="254252" y="1069484"/>
            <a:ext cx="2952928" cy="77602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Workshop: </a:t>
            </a:r>
            <a:r>
              <a:rPr lang="en-US" sz="1600" kern="1200" dirty="0">
                <a:solidFill>
                  <a:schemeClr val="bg1"/>
                </a:solidFill>
                <a:effectLst/>
                <a:latin typeface="+mj-lt"/>
                <a:ea typeface="+mn-ea"/>
                <a:cs typeface="+mn-cs"/>
              </a:rPr>
              <a:t>Manufacturer and Engineering Workshops that fix or modify machinery</a:t>
            </a:r>
            <a:endParaRPr lang="en-GB" sz="1400" dirty="0">
              <a:solidFill>
                <a:schemeClr val="bg1"/>
              </a:solidFill>
              <a:latin typeface="+mj-lt"/>
            </a:endParaRPr>
          </a:p>
        </p:txBody>
      </p:sp>
      <p:sp>
        <p:nvSpPr>
          <p:cNvPr id="20" name="Rectangle 19">
            <a:extLst>
              <a:ext uri="{FF2B5EF4-FFF2-40B4-BE49-F238E27FC236}">
                <a16:creationId xmlns:a16="http://schemas.microsoft.com/office/drawing/2014/main" id="{AA2C7406-24C8-48BA-AB41-B9AAD1917645}"/>
              </a:ext>
            </a:extLst>
          </p:cNvPr>
          <p:cNvSpPr/>
          <p:nvPr/>
        </p:nvSpPr>
        <p:spPr>
          <a:xfrm>
            <a:off x="254252" y="1936768"/>
            <a:ext cx="2952928" cy="77602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Foundry: </a:t>
            </a:r>
            <a:r>
              <a:rPr lang="en-US" sz="1600" kern="1200" dirty="0">
                <a:solidFill>
                  <a:schemeClr val="bg1"/>
                </a:solidFill>
                <a:effectLst/>
                <a:latin typeface="+mj-lt"/>
                <a:ea typeface="+mn-ea"/>
                <a:cs typeface="+mn-cs"/>
              </a:rPr>
              <a:t>Manufacturer, Foundry, and Engineering Workshops that sell spare parts and machinery</a:t>
            </a:r>
            <a:endParaRPr lang="en-GB" sz="1400" dirty="0">
              <a:solidFill>
                <a:schemeClr val="bg1"/>
              </a:solidFill>
              <a:latin typeface="+mj-lt"/>
            </a:endParaRPr>
          </a:p>
        </p:txBody>
      </p:sp>
      <p:sp>
        <p:nvSpPr>
          <p:cNvPr id="21" name="Rectangle 20">
            <a:extLst>
              <a:ext uri="{FF2B5EF4-FFF2-40B4-BE49-F238E27FC236}">
                <a16:creationId xmlns:a16="http://schemas.microsoft.com/office/drawing/2014/main" id="{8BDDF494-B289-4A22-822C-A5B18A89F748}"/>
              </a:ext>
            </a:extLst>
          </p:cNvPr>
          <p:cNvSpPr/>
          <p:nvPr/>
        </p:nvSpPr>
        <p:spPr>
          <a:xfrm>
            <a:off x="254252" y="2802156"/>
            <a:ext cx="2952928" cy="7603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Dealer: </a:t>
            </a:r>
            <a:r>
              <a:rPr lang="en-US" sz="1600" dirty="0">
                <a:solidFill>
                  <a:schemeClr val="bg1"/>
                </a:solidFill>
                <a:latin typeface="+mj-lt"/>
              </a:rPr>
              <a:t>Machinery and spare parts seller with the provision of after-sales service</a:t>
            </a:r>
            <a:endParaRPr lang="en-GB" sz="1600" dirty="0">
              <a:solidFill>
                <a:schemeClr val="bg1"/>
              </a:solidFill>
              <a:latin typeface="+mj-lt"/>
            </a:endParaRPr>
          </a:p>
        </p:txBody>
      </p:sp>
      <p:sp>
        <p:nvSpPr>
          <p:cNvPr id="25" name="Rectangle 24">
            <a:extLst>
              <a:ext uri="{FF2B5EF4-FFF2-40B4-BE49-F238E27FC236}">
                <a16:creationId xmlns:a16="http://schemas.microsoft.com/office/drawing/2014/main" id="{768E132D-FCB1-4EC4-A16A-4C8D78C5FEA9}"/>
              </a:ext>
            </a:extLst>
          </p:cNvPr>
          <p:cNvSpPr/>
          <p:nvPr/>
        </p:nvSpPr>
        <p:spPr>
          <a:xfrm>
            <a:off x="254252" y="3651914"/>
            <a:ext cx="2952928" cy="7603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MSP: </a:t>
            </a:r>
            <a:r>
              <a:rPr lang="en-GB" sz="1600" kern="1200" dirty="0">
                <a:solidFill>
                  <a:schemeClr val="bg1"/>
                </a:solidFill>
                <a:effectLst/>
                <a:latin typeface="+mj-lt"/>
                <a:ea typeface="+mn-ea"/>
                <a:cs typeface="+mn-cs"/>
              </a:rPr>
              <a:t>Micro-entrepreneurs who sell machinery services to farmers. </a:t>
            </a:r>
            <a:endParaRPr lang="en-GB" sz="1400" dirty="0">
              <a:solidFill>
                <a:schemeClr val="bg1"/>
              </a:solidFill>
              <a:latin typeface="+mj-lt"/>
            </a:endParaRPr>
          </a:p>
        </p:txBody>
      </p:sp>
      <p:sp>
        <p:nvSpPr>
          <p:cNvPr id="26" name="Rectangle 25">
            <a:extLst>
              <a:ext uri="{FF2B5EF4-FFF2-40B4-BE49-F238E27FC236}">
                <a16:creationId xmlns:a16="http://schemas.microsoft.com/office/drawing/2014/main" id="{1BBCCA43-11F4-45FF-8B30-30EE96330A02}"/>
              </a:ext>
            </a:extLst>
          </p:cNvPr>
          <p:cNvSpPr/>
          <p:nvPr/>
        </p:nvSpPr>
        <p:spPr>
          <a:xfrm>
            <a:off x="254252" y="4501672"/>
            <a:ext cx="2952928" cy="12868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mj-lt"/>
              </a:rPr>
              <a:t>Manufacturers and Importers</a:t>
            </a:r>
            <a:r>
              <a:rPr lang="en-US" sz="1600" b="1" dirty="0"/>
              <a:t>: </a:t>
            </a:r>
            <a:r>
              <a:rPr lang="en-US" sz="1600" dirty="0">
                <a:solidFill>
                  <a:schemeClr val="bg1"/>
                </a:solidFill>
                <a:latin typeface="+mj-lt"/>
              </a:rPr>
              <a:t>They are spare parts and components producer,  machinery assembler, and CBU importer</a:t>
            </a:r>
            <a:endParaRPr lang="en-GB" sz="1600" dirty="0">
              <a:solidFill>
                <a:schemeClr val="bg1"/>
              </a:solidFill>
              <a:latin typeface="+mj-lt"/>
            </a:endParaRPr>
          </a:p>
        </p:txBody>
      </p:sp>
      <p:sp>
        <p:nvSpPr>
          <p:cNvPr id="27" name="Rectangle: Rounded Corners 26">
            <a:extLst>
              <a:ext uri="{FF2B5EF4-FFF2-40B4-BE49-F238E27FC236}">
                <a16:creationId xmlns:a16="http://schemas.microsoft.com/office/drawing/2014/main" id="{1BADA174-0CEC-4F79-8DA5-670E5A801001}"/>
              </a:ext>
            </a:extLst>
          </p:cNvPr>
          <p:cNvSpPr/>
          <p:nvPr/>
        </p:nvSpPr>
        <p:spPr>
          <a:xfrm>
            <a:off x="3558429" y="4501670"/>
            <a:ext cx="7165922" cy="124302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285750" algn="just">
              <a:buFont typeface="Arial" panose="020B0604020202020204" pitchFamily="34" charset="0"/>
              <a:buChar char="•"/>
            </a:pPr>
            <a:r>
              <a:rPr lang="en-US" sz="1600">
                <a:solidFill>
                  <a:schemeClr val="tx1"/>
                </a:solidFill>
                <a:cs typeface="Open Sans" panose="020B0606030504020204" pitchFamily="34" charset="0"/>
              </a:rPr>
              <a:t>Machinery Portfolio =&gt; </a:t>
            </a:r>
            <a:r>
              <a:rPr lang="en-US" sz="1600" b="1">
                <a:solidFill>
                  <a:schemeClr val="tx1"/>
                </a:solidFill>
                <a:ea typeface="Roboto" panose="02000000000000000000" pitchFamily="2" charset="0"/>
              </a:rPr>
              <a:t>tractor, combine harvester, rice transplanter, and reaper</a:t>
            </a:r>
          </a:p>
        </p:txBody>
      </p:sp>
      <p:sp>
        <p:nvSpPr>
          <p:cNvPr id="28" name="Title 1">
            <a:extLst>
              <a:ext uri="{FF2B5EF4-FFF2-40B4-BE49-F238E27FC236}">
                <a16:creationId xmlns:a16="http://schemas.microsoft.com/office/drawing/2014/main" id="{96433409-5396-4029-8EFC-4D301C92B5C1}"/>
              </a:ext>
            </a:extLst>
          </p:cNvPr>
          <p:cNvSpPr txBox="1">
            <a:spLocks/>
          </p:cNvSpPr>
          <p:nvPr/>
        </p:nvSpPr>
        <p:spPr>
          <a:xfrm>
            <a:off x="827183" y="373385"/>
            <a:ext cx="10250548" cy="372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rgbClr val="0C3045"/>
                </a:solidFill>
              </a:rPr>
              <a:t>Baseline Findings: Business Profile</a:t>
            </a:r>
          </a:p>
        </p:txBody>
      </p:sp>
    </p:spTree>
    <p:extLst>
      <p:ext uri="{BB962C8B-B14F-4D97-AF65-F5344CB8AC3E}">
        <p14:creationId xmlns:p14="http://schemas.microsoft.com/office/powerpoint/2010/main" val="338905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01E88BCD-3DC6-4406-B996-345837B981C9}"/>
              </a:ext>
            </a:extLst>
          </p:cNvPr>
          <p:cNvSpPr txBox="1">
            <a:spLocks/>
          </p:cNvSpPr>
          <p:nvPr/>
        </p:nvSpPr>
        <p:spPr>
          <a:xfrm>
            <a:off x="827183" y="373385"/>
            <a:ext cx="10250548" cy="372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Broad Overview</a:t>
            </a:r>
            <a:endParaRPr lang="en-GB" sz="2800">
              <a:solidFill>
                <a:srgbClr val="0C3045"/>
              </a:solidFill>
            </a:endParaRPr>
          </a:p>
        </p:txBody>
      </p:sp>
      <p:grpSp>
        <p:nvGrpSpPr>
          <p:cNvPr id="37" name="Group 36">
            <a:extLst>
              <a:ext uri="{FF2B5EF4-FFF2-40B4-BE49-F238E27FC236}">
                <a16:creationId xmlns:a16="http://schemas.microsoft.com/office/drawing/2014/main" id="{35DADAF7-51B4-4F52-B05D-DC5626709A36}"/>
              </a:ext>
            </a:extLst>
          </p:cNvPr>
          <p:cNvGrpSpPr/>
          <p:nvPr/>
        </p:nvGrpSpPr>
        <p:grpSpPr>
          <a:xfrm>
            <a:off x="4591634" y="1461530"/>
            <a:ext cx="6408081" cy="3873174"/>
            <a:chOff x="2632364" y="1115291"/>
            <a:chExt cx="7273636" cy="4284474"/>
          </a:xfrm>
        </p:grpSpPr>
        <p:sp>
          <p:nvSpPr>
            <p:cNvPr id="38" name="Rectangle 37">
              <a:extLst>
                <a:ext uri="{FF2B5EF4-FFF2-40B4-BE49-F238E27FC236}">
                  <a16:creationId xmlns:a16="http://schemas.microsoft.com/office/drawing/2014/main" id="{42E57070-79BA-48CB-BA67-3DD5A15CFE16}"/>
                </a:ext>
              </a:extLst>
            </p:cNvPr>
            <p:cNvSpPr/>
            <p:nvPr/>
          </p:nvSpPr>
          <p:spPr>
            <a:xfrm>
              <a:off x="4637810" y="2930236"/>
              <a:ext cx="1375064" cy="471055"/>
            </a:xfrm>
            <a:prstGeom prst="rect">
              <a:avLst/>
            </a:prstGeom>
            <a:solidFill>
              <a:srgbClr val="18608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Banks, NBFIs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39" name="Rectangle 38">
              <a:extLst>
                <a:ext uri="{FF2B5EF4-FFF2-40B4-BE49-F238E27FC236}">
                  <a16:creationId xmlns:a16="http://schemas.microsoft.com/office/drawing/2014/main" id="{8FDA98CC-46DD-4973-B5FF-742EDBA22920}"/>
                </a:ext>
              </a:extLst>
            </p:cNvPr>
            <p:cNvSpPr/>
            <p:nvPr/>
          </p:nvSpPr>
          <p:spPr>
            <a:xfrm>
              <a:off x="5320145" y="4391887"/>
              <a:ext cx="1330037" cy="471055"/>
            </a:xfrm>
            <a:prstGeom prst="rect">
              <a:avLst/>
            </a:prstGeom>
            <a:solidFill>
              <a:srgbClr val="2C83A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MSPs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0" name="Rectangle 39">
              <a:extLst>
                <a:ext uri="{FF2B5EF4-FFF2-40B4-BE49-F238E27FC236}">
                  <a16:creationId xmlns:a16="http://schemas.microsoft.com/office/drawing/2014/main" id="{ED308D60-601D-4BBB-B5E7-E3803A1D8EC0}"/>
                </a:ext>
              </a:extLst>
            </p:cNvPr>
            <p:cNvSpPr/>
            <p:nvPr/>
          </p:nvSpPr>
          <p:spPr>
            <a:xfrm>
              <a:off x="2632364" y="2930236"/>
              <a:ext cx="1330037" cy="471055"/>
            </a:xfrm>
            <a:prstGeom prst="rect">
              <a:avLst/>
            </a:prstGeom>
            <a:solidFill>
              <a:srgbClr val="2C83A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Dealers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17039090-D0AD-42B2-A081-35D1A12D22B6}"/>
                </a:ext>
              </a:extLst>
            </p:cNvPr>
            <p:cNvSpPr/>
            <p:nvPr/>
          </p:nvSpPr>
          <p:spPr>
            <a:xfrm>
              <a:off x="3560620" y="1392382"/>
              <a:ext cx="1357746" cy="471055"/>
            </a:xfrm>
            <a:prstGeom prst="rect">
              <a:avLst/>
            </a:prstGeom>
            <a:solidFill>
              <a:srgbClr val="51C3C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Foundries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2" name="Rectangle 41">
              <a:extLst>
                <a:ext uri="{FF2B5EF4-FFF2-40B4-BE49-F238E27FC236}">
                  <a16:creationId xmlns:a16="http://schemas.microsoft.com/office/drawing/2014/main" id="{0F8BA66C-8D0E-48F9-B83E-3877B60C245B}"/>
                </a:ext>
              </a:extLst>
            </p:cNvPr>
            <p:cNvSpPr/>
            <p:nvPr/>
          </p:nvSpPr>
          <p:spPr>
            <a:xfrm>
              <a:off x="5098473" y="1392382"/>
              <a:ext cx="1357746" cy="471055"/>
            </a:xfrm>
            <a:prstGeom prst="rect">
              <a:avLst/>
            </a:prstGeom>
            <a:solidFill>
              <a:srgbClr val="51C3C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Manufacturer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&amp; Importers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3" name="Rectangle 42">
              <a:extLst>
                <a:ext uri="{FF2B5EF4-FFF2-40B4-BE49-F238E27FC236}">
                  <a16:creationId xmlns:a16="http://schemas.microsoft.com/office/drawing/2014/main" id="{C13845EE-0EF7-4D30-AE54-365D629AB2F8}"/>
                </a:ext>
              </a:extLst>
            </p:cNvPr>
            <p:cNvSpPr/>
            <p:nvPr/>
          </p:nvSpPr>
          <p:spPr>
            <a:xfrm>
              <a:off x="7121237" y="1392382"/>
              <a:ext cx="1330037" cy="471055"/>
            </a:xfrm>
            <a:prstGeom prst="rect">
              <a:avLst/>
            </a:prstGeom>
            <a:solidFill>
              <a:srgbClr val="51C3C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Workshops</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4" name="Rectangle 43">
              <a:extLst>
                <a:ext uri="{FF2B5EF4-FFF2-40B4-BE49-F238E27FC236}">
                  <a16:creationId xmlns:a16="http://schemas.microsoft.com/office/drawing/2014/main" id="{D2801A10-BC72-432D-BCE0-A40A3088FFCE}"/>
                </a:ext>
              </a:extLst>
            </p:cNvPr>
            <p:cNvSpPr/>
            <p:nvPr/>
          </p:nvSpPr>
          <p:spPr>
            <a:xfrm>
              <a:off x="3338946" y="1278082"/>
              <a:ext cx="3311236" cy="699654"/>
            </a:xfrm>
            <a:prstGeom prst="rect">
              <a:avLst/>
            </a:prstGeom>
            <a:noFill/>
            <a:ln w="12700" cap="flat" cmpd="sng" algn="ctr">
              <a:solidFill>
                <a:srgbClr val="329CA3"/>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ea typeface="+mn-ea"/>
                <a:cs typeface="+mn-cs"/>
              </a:endParaRPr>
            </a:p>
          </p:txBody>
        </p:sp>
        <p:sp>
          <p:nvSpPr>
            <p:cNvPr id="45" name="Rectangle 44">
              <a:extLst>
                <a:ext uri="{FF2B5EF4-FFF2-40B4-BE49-F238E27FC236}">
                  <a16:creationId xmlns:a16="http://schemas.microsoft.com/office/drawing/2014/main" id="{49EC72E5-6084-4186-AD52-6236FD65A614}"/>
                </a:ext>
              </a:extLst>
            </p:cNvPr>
            <p:cNvSpPr/>
            <p:nvPr/>
          </p:nvSpPr>
          <p:spPr>
            <a:xfrm>
              <a:off x="3068782" y="1115291"/>
              <a:ext cx="5832763" cy="1025236"/>
            </a:xfrm>
            <a:prstGeom prst="rect">
              <a:avLst/>
            </a:prstGeom>
            <a:noFill/>
            <a:ln w="12700" cap="flat" cmpd="sng" algn="ctr">
              <a:solidFill>
                <a:srgbClr val="51C3C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ea typeface="+mn-ea"/>
                <a:cs typeface="+mn-cs"/>
              </a:endParaRPr>
            </a:p>
          </p:txBody>
        </p:sp>
        <p:sp>
          <p:nvSpPr>
            <p:cNvPr id="46" name="Rectangle 45">
              <a:extLst>
                <a:ext uri="{FF2B5EF4-FFF2-40B4-BE49-F238E27FC236}">
                  <a16:creationId xmlns:a16="http://schemas.microsoft.com/office/drawing/2014/main" id="{CCF6015F-48A3-4503-A8B3-BE50CB4A3BED}"/>
                </a:ext>
              </a:extLst>
            </p:cNvPr>
            <p:cNvSpPr/>
            <p:nvPr/>
          </p:nvSpPr>
          <p:spPr>
            <a:xfrm>
              <a:off x="8451274" y="2552699"/>
              <a:ext cx="1330037" cy="471055"/>
            </a:xfrm>
            <a:prstGeom prst="rect">
              <a:avLst/>
            </a:prstGeom>
            <a:solidFill>
              <a:srgbClr val="BC402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BEIOA</a:t>
              </a: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47" name="Rectangle 46">
              <a:extLst>
                <a:ext uri="{FF2B5EF4-FFF2-40B4-BE49-F238E27FC236}">
                  <a16:creationId xmlns:a16="http://schemas.microsoft.com/office/drawing/2014/main" id="{874545C4-78BF-4ADC-B618-86D77921E6CE}"/>
                </a:ext>
              </a:extLst>
            </p:cNvPr>
            <p:cNvSpPr/>
            <p:nvPr/>
          </p:nvSpPr>
          <p:spPr>
            <a:xfrm>
              <a:off x="8444343" y="3827324"/>
              <a:ext cx="1330037" cy="471055"/>
            </a:xfrm>
            <a:prstGeom prst="rect">
              <a:avLst/>
            </a:prstGeom>
            <a:solidFill>
              <a:srgbClr val="BC402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Bangladesh Bank</a:t>
              </a:r>
            </a:p>
          </p:txBody>
        </p:sp>
        <p:sp>
          <p:nvSpPr>
            <p:cNvPr id="48" name="Rectangle 47">
              <a:extLst>
                <a:ext uri="{FF2B5EF4-FFF2-40B4-BE49-F238E27FC236}">
                  <a16:creationId xmlns:a16="http://schemas.microsoft.com/office/drawing/2014/main" id="{16254A3F-4FC2-4757-8E25-3948D97E27DA}"/>
                </a:ext>
              </a:extLst>
            </p:cNvPr>
            <p:cNvSpPr/>
            <p:nvPr/>
          </p:nvSpPr>
          <p:spPr>
            <a:xfrm>
              <a:off x="8444344" y="3333755"/>
              <a:ext cx="1330037" cy="471055"/>
            </a:xfrm>
            <a:prstGeom prst="rect">
              <a:avLst/>
            </a:prstGeom>
            <a:solidFill>
              <a:srgbClr val="BC402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MRA</a:t>
              </a:r>
            </a:p>
          </p:txBody>
        </p:sp>
        <p:sp>
          <p:nvSpPr>
            <p:cNvPr id="49" name="Rectangle 48">
              <a:extLst>
                <a:ext uri="{FF2B5EF4-FFF2-40B4-BE49-F238E27FC236}">
                  <a16:creationId xmlns:a16="http://schemas.microsoft.com/office/drawing/2014/main" id="{CCC617B0-27E8-48C2-80A6-1FEBF404BE8F}"/>
                </a:ext>
              </a:extLst>
            </p:cNvPr>
            <p:cNvSpPr/>
            <p:nvPr/>
          </p:nvSpPr>
          <p:spPr>
            <a:xfrm>
              <a:off x="8312727" y="3235043"/>
              <a:ext cx="1593273" cy="1184562"/>
            </a:xfrm>
            <a:prstGeom prst="rect">
              <a:avLst/>
            </a:prstGeom>
            <a:noFill/>
            <a:ln w="12700" cap="flat" cmpd="sng" algn="ctr">
              <a:solidFill>
                <a:srgbClr val="BC4028">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white"/>
                </a:solidFill>
                <a:effectLst/>
                <a:uLnTx/>
                <a:uFillTx/>
                <a:ea typeface="+mn-ea"/>
                <a:cs typeface="+mn-cs"/>
              </a:endParaRPr>
            </a:p>
          </p:txBody>
        </p:sp>
        <p:cxnSp>
          <p:nvCxnSpPr>
            <p:cNvPr id="50" name="Connector: Elbow 49">
              <a:extLst>
                <a:ext uri="{FF2B5EF4-FFF2-40B4-BE49-F238E27FC236}">
                  <a16:creationId xmlns:a16="http://schemas.microsoft.com/office/drawing/2014/main" id="{82BC3A5E-1C92-46A1-9589-DBB25BAECABC}"/>
                </a:ext>
              </a:extLst>
            </p:cNvPr>
            <p:cNvCxnSpPr>
              <a:stCxn id="46" idx="0"/>
              <a:endCxn id="45" idx="3"/>
            </p:cNvCxnSpPr>
            <p:nvPr/>
          </p:nvCxnSpPr>
          <p:spPr>
            <a:xfrm rot="16200000" flipV="1">
              <a:off x="8546524" y="1982930"/>
              <a:ext cx="924790" cy="214748"/>
            </a:xfrm>
            <a:prstGeom prst="bentConnector2">
              <a:avLst/>
            </a:prstGeom>
            <a:noFill/>
            <a:ln w="6350" cap="flat" cmpd="sng" algn="ctr">
              <a:solidFill>
                <a:srgbClr val="BC4028">
                  <a:lumMod val="75000"/>
                </a:srgbClr>
              </a:solidFill>
              <a:prstDash val="solid"/>
              <a:miter lim="800000"/>
              <a:tailEnd type="triangle"/>
            </a:ln>
            <a:effectLst/>
          </p:spPr>
        </p:cxnSp>
        <p:cxnSp>
          <p:nvCxnSpPr>
            <p:cNvPr id="51" name="Connector: Elbow 50">
              <a:extLst>
                <a:ext uri="{FF2B5EF4-FFF2-40B4-BE49-F238E27FC236}">
                  <a16:creationId xmlns:a16="http://schemas.microsoft.com/office/drawing/2014/main" id="{1B48289A-B2EE-4FCA-96B7-852F2D618E9C}"/>
                </a:ext>
              </a:extLst>
            </p:cNvPr>
            <p:cNvCxnSpPr>
              <a:cxnSpLocks/>
              <a:stCxn id="47" idx="1"/>
              <a:endCxn id="38" idx="2"/>
            </p:cNvCxnSpPr>
            <p:nvPr/>
          </p:nvCxnSpPr>
          <p:spPr>
            <a:xfrm rot="10800000">
              <a:off x="5325343" y="3401292"/>
              <a:ext cx="3119001" cy="661561"/>
            </a:xfrm>
            <a:prstGeom prst="bentConnector2">
              <a:avLst/>
            </a:prstGeom>
            <a:noFill/>
            <a:ln w="6350" cap="flat" cmpd="sng" algn="ctr">
              <a:solidFill>
                <a:srgbClr val="BC4028">
                  <a:lumMod val="75000"/>
                </a:srgbClr>
              </a:solidFill>
              <a:prstDash val="solid"/>
              <a:miter lim="800000"/>
              <a:tailEnd type="triangle"/>
            </a:ln>
            <a:effectLst/>
          </p:spPr>
        </p:cxnSp>
        <p:cxnSp>
          <p:nvCxnSpPr>
            <p:cNvPr id="52" name="Straight Arrow Connector 51">
              <a:extLst>
                <a:ext uri="{FF2B5EF4-FFF2-40B4-BE49-F238E27FC236}">
                  <a16:creationId xmlns:a16="http://schemas.microsoft.com/office/drawing/2014/main" id="{293404F4-4E3F-4153-9580-64AD5716AD33}"/>
                </a:ext>
              </a:extLst>
            </p:cNvPr>
            <p:cNvCxnSpPr>
              <a:cxnSpLocks/>
              <a:endCxn id="38" idx="0"/>
            </p:cNvCxnSpPr>
            <p:nvPr/>
          </p:nvCxnSpPr>
          <p:spPr>
            <a:xfrm>
              <a:off x="5325342" y="2140527"/>
              <a:ext cx="0" cy="789709"/>
            </a:xfrm>
            <a:prstGeom prst="straightConnector1">
              <a:avLst/>
            </a:prstGeom>
            <a:noFill/>
            <a:ln w="6350" cap="flat" cmpd="sng" algn="ctr">
              <a:solidFill>
                <a:srgbClr val="FFC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D07AD0A8-BB6E-4FD1-8283-EC1DD8CB9FA6}"/>
                </a:ext>
              </a:extLst>
            </p:cNvPr>
            <p:cNvCxnSpPr>
              <a:cxnSpLocks/>
              <a:stCxn id="58" idx="2"/>
              <a:endCxn id="39" idx="0"/>
            </p:cNvCxnSpPr>
            <p:nvPr/>
          </p:nvCxnSpPr>
          <p:spPr>
            <a:xfrm flipH="1">
              <a:off x="5985164" y="3512118"/>
              <a:ext cx="3464" cy="879769"/>
            </a:xfrm>
            <a:prstGeom prst="straightConnector1">
              <a:avLst/>
            </a:prstGeom>
            <a:noFill/>
            <a:ln w="6350" cap="flat" cmpd="sng" algn="ctr">
              <a:solidFill>
                <a:srgbClr val="FFC000"/>
              </a:solidFill>
              <a:prstDash val="solid"/>
              <a:miter lim="800000"/>
              <a:headEnd type="triangle"/>
              <a:tailEnd type="triangle"/>
            </a:ln>
            <a:effectLst/>
          </p:spPr>
        </p:cxnSp>
        <p:cxnSp>
          <p:nvCxnSpPr>
            <p:cNvPr id="54" name="Connector: Elbow 53">
              <a:extLst>
                <a:ext uri="{FF2B5EF4-FFF2-40B4-BE49-F238E27FC236}">
                  <a16:creationId xmlns:a16="http://schemas.microsoft.com/office/drawing/2014/main" id="{4E0B9846-CD8A-4EA2-AD61-DCDE067C6579}"/>
                </a:ext>
              </a:extLst>
            </p:cNvPr>
            <p:cNvCxnSpPr>
              <a:cxnSpLocks/>
            </p:cNvCxnSpPr>
            <p:nvPr/>
          </p:nvCxnSpPr>
          <p:spPr>
            <a:xfrm rot="5400000">
              <a:off x="3697434" y="1605396"/>
              <a:ext cx="952500" cy="1697181"/>
            </a:xfrm>
            <a:prstGeom prst="bentConnector3">
              <a:avLst/>
            </a:prstGeom>
            <a:noFill/>
            <a:ln w="6350" cap="flat" cmpd="sng" algn="ctr">
              <a:solidFill>
                <a:srgbClr val="18608A">
                  <a:lumMod val="75000"/>
                </a:srgbClr>
              </a:solidFill>
              <a:prstDash val="solid"/>
              <a:miter lim="800000"/>
              <a:tailEnd type="triangle"/>
            </a:ln>
            <a:effectLst/>
          </p:spPr>
        </p:cxnSp>
        <p:cxnSp>
          <p:nvCxnSpPr>
            <p:cNvPr id="55" name="Straight Arrow Connector 54">
              <a:extLst>
                <a:ext uri="{FF2B5EF4-FFF2-40B4-BE49-F238E27FC236}">
                  <a16:creationId xmlns:a16="http://schemas.microsoft.com/office/drawing/2014/main" id="{13FB4F02-3601-4DB8-9760-69D44C1F9CC9}"/>
                </a:ext>
              </a:extLst>
            </p:cNvPr>
            <p:cNvCxnSpPr>
              <a:cxnSpLocks/>
              <a:stCxn id="58" idx="1"/>
              <a:endCxn id="40" idx="3"/>
            </p:cNvCxnSpPr>
            <p:nvPr/>
          </p:nvCxnSpPr>
          <p:spPr>
            <a:xfrm flipH="1">
              <a:off x="3962401" y="3165763"/>
              <a:ext cx="574963" cy="1"/>
            </a:xfrm>
            <a:prstGeom prst="straightConnector1">
              <a:avLst/>
            </a:prstGeom>
            <a:noFill/>
            <a:ln w="6350" cap="flat" cmpd="sng" algn="ctr">
              <a:solidFill>
                <a:srgbClr val="FFC000"/>
              </a:solidFill>
              <a:prstDash val="solid"/>
              <a:miter lim="800000"/>
              <a:headEnd type="triangle"/>
              <a:tailEnd type="triangle"/>
            </a:ln>
            <a:effectLst/>
          </p:spPr>
        </p:cxnSp>
        <p:cxnSp>
          <p:nvCxnSpPr>
            <p:cNvPr id="56" name="Connector: Elbow 55">
              <a:extLst>
                <a:ext uri="{FF2B5EF4-FFF2-40B4-BE49-F238E27FC236}">
                  <a16:creationId xmlns:a16="http://schemas.microsoft.com/office/drawing/2014/main" id="{07554995-CFDA-466F-BE5C-72C612833BE6}"/>
                </a:ext>
              </a:extLst>
            </p:cNvPr>
            <p:cNvCxnSpPr>
              <a:stCxn id="40" idx="2"/>
              <a:endCxn id="39" idx="1"/>
            </p:cNvCxnSpPr>
            <p:nvPr/>
          </p:nvCxnSpPr>
          <p:spPr>
            <a:xfrm rot="16200000" flipH="1">
              <a:off x="3695702" y="3002972"/>
              <a:ext cx="1226124" cy="2022762"/>
            </a:xfrm>
            <a:prstGeom prst="bentConnector2">
              <a:avLst/>
            </a:prstGeom>
            <a:noFill/>
            <a:ln w="6350" cap="flat" cmpd="sng" algn="ctr">
              <a:solidFill>
                <a:srgbClr val="18608A">
                  <a:lumMod val="75000"/>
                </a:srgbClr>
              </a:solidFill>
              <a:prstDash val="solid"/>
              <a:miter lim="800000"/>
              <a:tailEnd type="triangle"/>
            </a:ln>
            <a:effectLst/>
          </p:spPr>
        </p:cxnSp>
        <p:cxnSp>
          <p:nvCxnSpPr>
            <p:cNvPr id="57" name="Connector: Elbow 56">
              <a:extLst>
                <a:ext uri="{FF2B5EF4-FFF2-40B4-BE49-F238E27FC236}">
                  <a16:creationId xmlns:a16="http://schemas.microsoft.com/office/drawing/2014/main" id="{E7E3121A-807D-43BB-9C4C-6E278B8275EF}"/>
                </a:ext>
              </a:extLst>
            </p:cNvPr>
            <p:cNvCxnSpPr>
              <a:cxnSpLocks/>
            </p:cNvCxnSpPr>
            <p:nvPr/>
          </p:nvCxnSpPr>
          <p:spPr>
            <a:xfrm rot="10800000" flipH="1" flipV="1">
              <a:off x="3082636" y="1711039"/>
              <a:ext cx="2251363" cy="2999506"/>
            </a:xfrm>
            <a:prstGeom prst="bentConnector3">
              <a:avLst>
                <a:gd name="adj1" fmla="val -26154"/>
              </a:avLst>
            </a:prstGeom>
            <a:noFill/>
            <a:ln w="6350" cap="flat" cmpd="sng" algn="ctr">
              <a:solidFill>
                <a:srgbClr val="18608A">
                  <a:lumMod val="75000"/>
                </a:srgbClr>
              </a:solidFill>
              <a:prstDash val="solid"/>
              <a:miter lim="800000"/>
              <a:tailEnd type="triangle"/>
            </a:ln>
            <a:effectLst/>
          </p:spPr>
        </p:cxnSp>
        <p:sp>
          <p:nvSpPr>
            <p:cNvPr id="58" name="Rectangle 57">
              <a:extLst>
                <a:ext uri="{FF2B5EF4-FFF2-40B4-BE49-F238E27FC236}">
                  <a16:creationId xmlns:a16="http://schemas.microsoft.com/office/drawing/2014/main" id="{BCB6B9E6-87E7-42D7-823C-541B987D638F}"/>
                </a:ext>
              </a:extLst>
            </p:cNvPr>
            <p:cNvSpPr/>
            <p:nvPr/>
          </p:nvSpPr>
          <p:spPr>
            <a:xfrm>
              <a:off x="4537364" y="2819408"/>
              <a:ext cx="2902528" cy="692710"/>
            </a:xfrm>
            <a:prstGeom prst="rect">
              <a:avLst/>
            </a:prstGeom>
            <a:noFill/>
            <a:ln w="12700" cap="flat" cmpd="sng" algn="ctr">
              <a:solidFill>
                <a:srgbClr val="18608A">
                  <a:lumMod val="75000"/>
                </a:srgbClr>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mn-cs"/>
              </a:endParaRPr>
            </a:p>
          </p:txBody>
        </p:sp>
        <p:sp>
          <p:nvSpPr>
            <p:cNvPr id="59" name="Rectangle 58">
              <a:extLst>
                <a:ext uri="{FF2B5EF4-FFF2-40B4-BE49-F238E27FC236}">
                  <a16:creationId xmlns:a16="http://schemas.microsoft.com/office/drawing/2014/main" id="{001AC8D2-BED6-462A-9968-6F14A053CC24}"/>
                </a:ext>
              </a:extLst>
            </p:cNvPr>
            <p:cNvSpPr/>
            <p:nvPr/>
          </p:nvSpPr>
          <p:spPr>
            <a:xfrm>
              <a:off x="6040581" y="2930236"/>
              <a:ext cx="1283275" cy="471055"/>
            </a:xfrm>
            <a:prstGeom prst="rect">
              <a:avLst/>
            </a:prstGeom>
            <a:solidFill>
              <a:srgbClr val="18608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ea typeface="+mn-ea"/>
                  <a:cs typeface="+mn-cs"/>
                </a:rPr>
                <a:t>MFIs</a:t>
              </a:r>
              <a:endParaRPr kumimoji="0" lang="en-GB" sz="1200" b="1" i="0" u="none" strike="noStrike" kern="0" cap="none" spc="0" normalizeH="0" baseline="0" noProof="0">
                <a:ln>
                  <a:noFill/>
                </a:ln>
                <a:solidFill>
                  <a:prstClr val="white"/>
                </a:solidFill>
                <a:effectLst/>
                <a:uLnTx/>
                <a:uFillTx/>
                <a:ea typeface="+mn-ea"/>
                <a:cs typeface="+mn-cs"/>
              </a:endParaRPr>
            </a:p>
          </p:txBody>
        </p:sp>
        <p:cxnSp>
          <p:nvCxnSpPr>
            <p:cNvPr id="60" name="Straight Arrow Connector 59">
              <a:extLst>
                <a:ext uri="{FF2B5EF4-FFF2-40B4-BE49-F238E27FC236}">
                  <a16:creationId xmlns:a16="http://schemas.microsoft.com/office/drawing/2014/main" id="{F519FDCF-7008-41E8-BDD0-080DD7890331}"/>
                </a:ext>
              </a:extLst>
            </p:cNvPr>
            <p:cNvCxnSpPr/>
            <p:nvPr/>
          </p:nvCxnSpPr>
          <p:spPr>
            <a:xfrm>
              <a:off x="9393393" y="4907912"/>
              <a:ext cx="471055" cy="0"/>
            </a:xfrm>
            <a:prstGeom prst="straightConnector1">
              <a:avLst/>
            </a:prstGeom>
            <a:noFill/>
            <a:ln w="6350" cap="flat" cmpd="sng" algn="ctr">
              <a:solidFill>
                <a:srgbClr val="18608A">
                  <a:lumMod val="75000"/>
                </a:srgbClr>
              </a:solidFill>
              <a:prstDash val="solid"/>
              <a:miter lim="800000"/>
              <a:tailEnd type="triangle"/>
            </a:ln>
            <a:effectLst/>
          </p:spPr>
        </p:cxnSp>
        <p:cxnSp>
          <p:nvCxnSpPr>
            <p:cNvPr id="61" name="Connector: Elbow 60">
              <a:extLst>
                <a:ext uri="{FF2B5EF4-FFF2-40B4-BE49-F238E27FC236}">
                  <a16:creationId xmlns:a16="http://schemas.microsoft.com/office/drawing/2014/main" id="{9FD2CE9B-5236-440C-A3DB-06FA5AEE3547}"/>
                </a:ext>
              </a:extLst>
            </p:cNvPr>
            <p:cNvCxnSpPr>
              <a:cxnSpLocks/>
              <a:stCxn id="48" idx="1"/>
              <a:endCxn id="59" idx="3"/>
            </p:cNvCxnSpPr>
            <p:nvPr/>
          </p:nvCxnSpPr>
          <p:spPr>
            <a:xfrm rot="10800000">
              <a:off x="7323856" y="3165765"/>
              <a:ext cx="1120488" cy="403519"/>
            </a:xfrm>
            <a:prstGeom prst="bentConnector3">
              <a:avLst>
                <a:gd name="adj1" fmla="val 50000"/>
              </a:avLst>
            </a:prstGeom>
            <a:noFill/>
            <a:ln w="6350" cap="flat" cmpd="sng" algn="ctr">
              <a:solidFill>
                <a:srgbClr val="BC4028">
                  <a:lumMod val="75000"/>
                </a:srgbClr>
              </a:solidFill>
              <a:prstDash val="solid"/>
              <a:miter lim="800000"/>
              <a:tailEnd type="triangle"/>
            </a:ln>
            <a:effectLst/>
          </p:spPr>
        </p:cxnSp>
        <p:cxnSp>
          <p:nvCxnSpPr>
            <p:cNvPr id="62" name="Straight Arrow Connector 61">
              <a:extLst>
                <a:ext uri="{FF2B5EF4-FFF2-40B4-BE49-F238E27FC236}">
                  <a16:creationId xmlns:a16="http://schemas.microsoft.com/office/drawing/2014/main" id="{5708D3FD-0289-46F1-81E9-6D8A14062148}"/>
                </a:ext>
              </a:extLst>
            </p:cNvPr>
            <p:cNvCxnSpPr/>
            <p:nvPr/>
          </p:nvCxnSpPr>
          <p:spPr>
            <a:xfrm>
              <a:off x="9393393" y="5070760"/>
              <a:ext cx="471055" cy="0"/>
            </a:xfrm>
            <a:prstGeom prst="straightConnector1">
              <a:avLst/>
            </a:prstGeom>
            <a:noFill/>
            <a:ln w="6350" cap="flat" cmpd="sng" algn="ctr">
              <a:solidFill>
                <a:srgbClr val="FFC000"/>
              </a:solidFill>
              <a:prstDash val="solid"/>
              <a:miter lim="800000"/>
              <a:tailEnd type="triangle"/>
            </a:ln>
            <a:effectLst/>
          </p:spPr>
        </p:cxnSp>
        <p:cxnSp>
          <p:nvCxnSpPr>
            <p:cNvPr id="63" name="Straight Arrow Connector 62">
              <a:extLst>
                <a:ext uri="{FF2B5EF4-FFF2-40B4-BE49-F238E27FC236}">
                  <a16:creationId xmlns:a16="http://schemas.microsoft.com/office/drawing/2014/main" id="{1B1B209D-B1A2-4FEA-90E3-F0FD0C9708A0}"/>
                </a:ext>
              </a:extLst>
            </p:cNvPr>
            <p:cNvCxnSpPr/>
            <p:nvPr/>
          </p:nvCxnSpPr>
          <p:spPr>
            <a:xfrm>
              <a:off x="9400320" y="5247463"/>
              <a:ext cx="471055" cy="0"/>
            </a:xfrm>
            <a:prstGeom prst="straightConnector1">
              <a:avLst/>
            </a:prstGeom>
            <a:noFill/>
            <a:ln w="6350" cap="flat" cmpd="sng" algn="ctr">
              <a:solidFill>
                <a:srgbClr val="BC4028">
                  <a:lumMod val="75000"/>
                </a:srgbClr>
              </a:solidFill>
              <a:prstDash val="solid"/>
              <a:miter lim="800000"/>
              <a:tailEnd type="triangle"/>
            </a:ln>
            <a:effectLst/>
          </p:spPr>
        </p:cxnSp>
        <p:sp>
          <p:nvSpPr>
            <p:cNvPr id="64" name="TextBox 63">
              <a:extLst>
                <a:ext uri="{FF2B5EF4-FFF2-40B4-BE49-F238E27FC236}">
                  <a16:creationId xmlns:a16="http://schemas.microsoft.com/office/drawing/2014/main" id="{F968EBAA-5C34-42CD-B5F9-CF8910D2DE0C}"/>
                </a:ext>
              </a:extLst>
            </p:cNvPr>
            <p:cNvSpPr txBox="1"/>
            <p:nvPr/>
          </p:nvSpPr>
          <p:spPr>
            <a:xfrm>
              <a:off x="6767927" y="4756408"/>
              <a:ext cx="2653164" cy="51068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B3D3E"/>
                  </a:solidFill>
                  <a:effectLst/>
                  <a:uLnTx/>
                  <a:uFillTx/>
                </a:rPr>
                <a:t>Flow of Machinery and Spare Parts </a:t>
              </a:r>
              <a:r>
                <a:rPr lang="en-US" sz="1200" kern="0">
                  <a:solidFill>
                    <a:srgbClr val="3B3D3E"/>
                  </a:solidFill>
                </a:rPr>
                <a:t>Flow of Fund</a:t>
              </a:r>
              <a:r>
                <a:rPr kumimoji="0" lang="en-US" sz="1200" b="0" i="0" u="none" strike="noStrike" kern="0" cap="none" spc="0" normalizeH="0" baseline="0" noProof="0">
                  <a:ln>
                    <a:noFill/>
                  </a:ln>
                  <a:solidFill>
                    <a:srgbClr val="3B3D3E"/>
                  </a:solidFill>
                  <a:effectLst/>
                  <a:uLnTx/>
                  <a:uFillTx/>
                </a:rPr>
                <a:t>s</a:t>
              </a:r>
              <a:endParaRPr kumimoji="0" lang="en-GB" sz="1200" b="0" i="0" u="none" strike="noStrike" kern="0" cap="none" spc="0" normalizeH="0" baseline="0" noProof="0">
                <a:ln>
                  <a:noFill/>
                </a:ln>
                <a:solidFill>
                  <a:srgbClr val="3B3D3E"/>
                </a:solidFill>
                <a:effectLst/>
                <a:uLnTx/>
                <a:uFillTx/>
              </a:endParaRPr>
            </a:p>
          </p:txBody>
        </p:sp>
        <p:sp>
          <p:nvSpPr>
            <p:cNvPr id="66" name="TextBox 65">
              <a:extLst>
                <a:ext uri="{FF2B5EF4-FFF2-40B4-BE49-F238E27FC236}">
                  <a16:creationId xmlns:a16="http://schemas.microsoft.com/office/drawing/2014/main" id="{B1C66A26-F2FB-4F08-9884-EAE8A6E0DA04}"/>
                </a:ext>
              </a:extLst>
            </p:cNvPr>
            <p:cNvSpPr txBox="1"/>
            <p:nvPr/>
          </p:nvSpPr>
          <p:spPr>
            <a:xfrm>
              <a:off x="7211287" y="5122766"/>
              <a:ext cx="2216727"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B3D3E"/>
                  </a:solidFill>
                  <a:effectLst/>
                  <a:uLnTx/>
                  <a:uFillTx/>
                </a:rPr>
                <a:t>Flow of Information</a:t>
              </a:r>
              <a:endParaRPr kumimoji="0" lang="en-GB" sz="1200" b="0" i="0" u="none" strike="noStrike" kern="0" cap="none" spc="0" normalizeH="0" baseline="0" noProof="0">
                <a:ln>
                  <a:noFill/>
                </a:ln>
                <a:solidFill>
                  <a:srgbClr val="3B3D3E"/>
                </a:solidFill>
                <a:effectLst/>
                <a:uLnTx/>
                <a:uFillTx/>
              </a:endParaRPr>
            </a:p>
          </p:txBody>
        </p:sp>
        <p:cxnSp>
          <p:nvCxnSpPr>
            <p:cNvPr id="67" name="Connector: Elbow 66">
              <a:extLst>
                <a:ext uri="{FF2B5EF4-FFF2-40B4-BE49-F238E27FC236}">
                  <a16:creationId xmlns:a16="http://schemas.microsoft.com/office/drawing/2014/main" id="{9040D7DF-E6D8-41CB-84FF-746638838346}"/>
                </a:ext>
              </a:extLst>
            </p:cNvPr>
            <p:cNvCxnSpPr>
              <a:cxnSpLocks/>
            </p:cNvCxnSpPr>
            <p:nvPr/>
          </p:nvCxnSpPr>
          <p:spPr>
            <a:xfrm rot="10800000">
              <a:off x="3449780" y="3419295"/>
              <a:ext cx="1828800" cy="1097280"/>
            </a:xfrm>
            <a:prstGeom prst="bentConnector2">
              <a:avLst/>
            </a:prstGeom>
            <a:noFill/>
            <a:ln w="6350" cap="flat" cmpd="sng" algn="ctr">
              <a:solidFill>
                <a:srgbClr val="FFC000"/>
              </a:solidFill>
              <a:prstDash val="solid"/>
              <a:miter lim="800000"/>
              <a:tailEnd type="triangle"/>
            </a:ln>
            <a:effectLst/>
          </p:spPr>
        </p:cxnSp>
        <p:cxnSp>
          <p:nvCxnSpPr>
            <p:cNvPr id="68" name="Connector: Elbow 67">
              <a:extLst>
                <a:ext uri="{FF2B5EF4-FFF2-40B4-BE49-F238E27FC236}">
                  <a16:creationId xmlns:a16="http://schemas.microsoft.com/office/drawing/2014/main" id="{373C58E4-59D3-4168-86F1-A5B6700631E3}"/>
                </a:ext>
              </a:extLst>
            </p:cNvPr>
            <p:cNvCxnSpPr>
              <a:cxnSpLocks/>
            </p:cNvCxnSpPr>
            <p:nvPr/>
          </p:nvCxnSpPr>
          <p:spPr>
            <a:xfrm rot="5400000" flipH="1" flipV="1">
              <a:off x="3808273" y="1591541"/>
              <a:ext cx="952500" cy="1697181"/>
            </a:xfrm>
            <a:prstGeom prst="bentConnector3">
              <a:avLst>
                <a:gd name="adj1" fmla="val 39818"/>
              </a:avLst>
            </a:prstGeom>
            <a:noFill/>
            <a:ln w="6350" cap="flat" cmpd="sng" algn="ctr">
              <a:solidFill>
                <a:srgbClr val="FFC000"/>
              </a:solidFill>
              <a:prstDash val="solid"/>
              <a:miter lim="800000"/>
              <a:tailEnd type="triangle"/>
            </a:ln>
            <a:effectLst/>
          </p:spPr>
        </p:cxnSp>
        <p:cxnSp>
          <p:nvCxnSpPr>
            <p:cNvPr id="69" name="Connector: Elbow 68">
              <a:extLst>
                <a:ext uri="{FF2B5EF4-FFF2-40B4-BE49-F238E27FC236}">
                  <a16:creationId xmlns:a16="http://schemas.microsoft.com/office/drawing/2014/main" id="{78CDC10B-8F45-4C56-925E-EBC15BD2F28A}"/>
                </a:ext>
              </a:extLst>
            </p:cNvPr>
            <p:cNvCxnSpPr>
              <a:cxnSpLocks/>
              <a:stCxn id="39" idx="2"/>
              <a:endCxn id="45" idx="1"/>
            </p:cNvCxnSpPr>
            <p:nvPr/>
          </p:nvCxnSpPr>
          <p:spPr>
            <a:xfrm rot="5400000" flipH="1">
              <a:off x="2909456" y="1787235"/>
              <a:ext cx="3235033" cy="2916382"/>
            </a:xfrm>
            <a:prstGeom prst="bentConnector4">
              <a:avLst>
                <a:gd name="adj1" fmla="val -4925"/>
                <a:gd name="adj2" fmla="val 129691"/>
              </a:avLst>
            </a:prstGeom>
            <a:noFill/>
            <a:ln w="6350" cap="flat" cmpd="sng" algn="ctr">
              <a:solidFill>
                <a:srgbClr val="FFC000"/>
              </a:solidFill>
              <a:prstDash val="solid"/>
              <a:miter lim="800000"/>
              <a:tailEnd type="triangle"/>
            </a:ln>
            <a:effectLst/>
          </p:spPr>
        </p:cxnSp>
      </p:grpSp>
      <p:sp>
        <p:nvSpPr>
          <p:cNvPr id="65" name="Rectangle 64">
            <a:extLst>
              <a:ext uri="{FF2B5EF4-FFF2-40B4-BE49-F238E27FC236}">
                <a16:creationId xmlns:a16="http://schemas.microsoft.com/office/drawing/2014/main" id="{5DC558C7-CF93-1B40-81C3-93F3215A6164}"/>
              </a:ext>
            </a:extLst>
          </p:cNvPr>
          <p:cNvSpPr/>
          <p:nvPr/>
        </p:nvSpPr>
        <p:spPr>
          <a:xfrm>
            <a:off x="526071" y="3398123"/>
            <a:ext cx="3409244" cy="2684021"/>
          </a:xfrm>
          <a:prstGeom prst="rect">
            <a:avLst/>
          </a:prstGeom>
          <a:solidFill>
            <a:srgbClr val="1D688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b="1" dirty="0">
                <a:solidFill>
                  <a:schemeClr val="bg1"/>
                </a:solidFill>
              </a:rPr>
              <a:t>Broad Themes</a:t>
            </a:r>
          </a:p>
          <a:p>
            <a:pPr marL="285750" indent="-285750">
              <a:buFont typeface="Arial" panose="020B0604020202020204" pitchFamily="34" charset="0"/>
              <a:buChar char="•"/>
            </a:pPr>
            <a:r>
              <a:rPr lang="en-US" sz="1600" dirty="0">
                <a:solidFill>
                  <a:schemeClr val="bg1"/>
                </a:solidFill>
              </a:rPr>
              <a:t>Small players (Workshops and MSPs) are getting crowded out in accessing finance </a:t>
            </a:r>
          </a:p>
          <a:p>
            <a:pPr marL="285750" indent="-285750">
              <a:buFont typeface="Arial" panose="020B0604020202020204" pitchFamily="34" charset="0"/>
              <a:buChar char="•"/>
            </a:pPr>
            <a:r>
              <a:rPr lang="en-US" sz="1600" dirty="0">
                <a:solidFill>
                  <a:schemeClr val="bg1"/>
                </a:solidFill>
              </a:rPr>
              <a:t>Large importers/foundries face credit recovery challenges from small players</a:t>
            </a:r>
          </a:p>
          <a:p>
            <a:pPr marL="285750" indent="-285750">
              <a:buFont typeface="Arial" panose="020B0604020202020204" pitchFamily="34" charset="0"/>
              <a:buChar char="•"/>
            </a:pPr>
            <a:r>
              <a:rPr lang="en-US" sz="1600" dirty="0">
                <a:solidFill>
                  <a:schemeClr val="bg1"/>
                </a:solidFill>
              </a:rPr>
              <a:t>Credit flow dried up across the value chain</a:t>
            </a:r>
          </a:p>
          <a:p>
            <a:pPr marL="285750" indent="-285750">
              <a:buFont typeface="Arial" panose="020B0604020202020204" pitchFamily="34" charset="0"/>
              <a:buChar char="•"/>
            </a:pPr>
            <a:r>
              <a:rPr lang="en-US" sz="1600" dirty="0">
                <a:solidFill>
                  <a:schemeClr val="bg1"/>
                </a:solidFill>
              </a:rPr>
              <a:t>Low involvement of FIs due to low recovery guarantee</a:t>
            </a:r>
            <a:endParaRPr lang="en-GB" sz="1600" i="1" dirty="0">
              <a:solidFill>
                <a:schemeClr val="bg1"/>
              </a:solidFill>
              <a:latin typeface="Open Sans Light "/>
            </a:endParaRPr>
          </a:p>
        </p:txBody>
      </p:sp>
      <p:sp>
        <p:nvSpPr>
          <p:cNvPr id="72" name="Rectangle 71">
            <a:extLst>
              <a:ext uri="{FF2B5EF4-FFF2-40B4-BE49-F238E27FC236}">
                <a16:creationId xmlns:a16="http://schemas.microsoft.com/office/drawing/2014/main" id="{E77AC668-654C-2644-83EC-29DD87559E61}"/>
              </a:ext>
            </a:extLst>
          </p:cNvPr>
          <p:cNvSpPr/>
          <p:nvPr/>
        </p:nvSpPr>
        <p:spPr>
          <a:xfrm>
            <a:off x="526071" y="959213"/>
            <a:ext cx="3409244" cy="2417816"/>
          </a:xfrm>
          <a:prstGeom prst="rect">
            <a:avLst/>
          </a:prstGeom>
          <a:solidFill>
            <a:srgbClr val="28778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b="1">
                <a:solidFill>
                  <a:schemeClr val="bg1"/>
                </a:solidFill>
              </a:rPr>
              <a:t>Current Market System</a:t>
            </a:r>
          </a:p>
          <a:p>
            <a:pPr marL="285750" indent="-285750">
              <a:buFont typeface="Arial" panose="020B0604020202020204" pitchFamily="34" charset="0"/>
              <a:buChar char="•"/>
            </a:pPr>
            <a:r>
              <a:rPr lang="en-US" sz="1600" i="1">
                <a:solidFill>
                  <a:schemeClr val="bg1"/>
                </a:solidFill>
              </a:rPr>
              <a:t>Importers</a:t>
            </a:r>
            <a:r>
              <a:rPr lang="en-US" sz="1600">
                <a:solidFill>
                  <a:schemeClr val="bg1"/>
                </a:solidFill>
              </a:rPr>
              <a:t> source whole machinery using credit lines</a:t>
            </a:r>
          </a:p>
          <a:p>
            <a:pPr marL="285750" indent="-285750">
              <a:buFont typeface="Arial" panose="020B0604020202020204" pitchFamily="34" charset="0"/>
              <a:buChar char="•"/>
            </a:pPr>
            <a:r>
              <a:rPr lang="en-US" sz="1600" i="1">
                <a:solidFill>
                  <a:schemeClr val="bg1"/>
                </a:solidFill>
              </a:rPr>
              <a:t>Foundries/workshops </a:t>
            </a:r>
            <a:r>
              <a:rPr lang="en-US" sz="1600">
                <a:solidFill>
                  <a:schemeClr val="bg1"/>
                </a:solidFill>
              </a:rPr>
              <a:t>manufacture whole machines or their parts</a:t>
            </a:r>
          </a:p>
          <a:p>
            <a:pPr marL="285750" indent="-285750">
              <a:buFont typeface="Arial" panose="020B0604020202020204" pitchFamily="34" charset="0"/>
              <a:buChar char="•"/>
            </a:pPr>
            <a:r>
              <a:rPr lang="en-US" sz="1600" i="1">
                <a:solidFill>
                  <a:schemeClr val="bg1"/>
                </a:solidFill>
              </a:rPr>
              <a:t>Manufacturers/importe</a:t>
            </a:r>
            <a:r>
              <a:rPr lang="en-US" sz="1600">
                <a:solidFill>
                  <a:schemeClr val="bg1"/>
                </a:solidFill>
              </a:rPr>
              <a:t>r</a:t>
            </a:r>
            <a:r>
              <a:rPr lang="en-US" sz="1600" i="1">
                <a:solidFill>
                  <a:schemeClr val="bg1"/>
                </a:solidFill>
              </a:rPr>
              <a:t>s</a:t>
            </a:r>
            <a:r>
              <a:rPr lang="en-US" sz="1600">
                <a:solidFill>
                  <a:schemeClr val="bg1"/>
                </a:solidFill>
              </a:rPr>
              <a:t> distribute on their own or through dealers to end users (MSPs) </a:t>
            </a:r>
          </a:p>
          <a:p>
            <a:pPr marL="285750" indent="-285750">
              <a:buFont typeface="Arial" panose="020B0604020202020204" pitchFamily="34" charset="0"/>
              <a:buChar char="•"/>
            </a:pPr>
            <a:r>
              <a:rPr lang="en-US" sz="1600">
                <a:solidFill>
                  <a:schemeClr val="bg1"/>
                </a:solidFill>
              </a:rPr>
              <a:t>Credit sales across the value chain</a:t>
            </a:r>
          </a:p>
          <a:p>
            <a:pPr marL="285750" indent="-285750">
              <a:buFont typeface="Arial" panose="020B0604020202020204" pitchFamily="34" charset="0"/>
              <a:buChar char="•"/>
            </a:pPr>
            <a:endParaRPr lang="en-GB" sz="1600" i="1">
              <a:solidFill>
                <a:schemeClr val="bg1"/>
              </a:solidFill>
              <a:latin typeface="Open Sans Light "/>
            </a:endParaRPr>
          </a:p>
        </p:txBody>
      </p:sp>
    </p:spTree>
    <p:extLst>
      <p:ext uri="{BB962C8B-B14F-4D97-AF65-F5344CB8AC3E}">
        <p14:creationId xmlns:p14="http://schemas.microsoft.com/office/powerpoint/2010/main" val="339771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0ECC-E752-4300-94A9-97B4675C3B06}"/>
              </a:ext>
            </a:extLst>
          </p:cNvPr>
          <p:cNvSpPr>
            <a:spLocks noGrp="1"/>
          </p:cNvSpPr>
          <p:nvPr>
            <p:ph type="title"/>
          </p:nvPr>
        </p:nvSpPr>
        <p:spPr>
          <a:xfrm>
            <a:off x="827183" y="373385"/>
            <a:ext cx="10250548" cy="372003"/>
          </a:xfrm>
        </p:spPr>
        <p:txBody>
          <a:bodyPr/>
          <a:lstStyle/>
          <a:p>
            <a:pPr algn="r"/>
            <a:r>
              <a:rPr lang="en-US" sz="2800">
                <a:solidFill>
                  <a:srgbClr val="0C3045"/>
                </a:solidFill>
              </a:rPr>
              <a:t>Demand Side Analysis: Framework</a:t>
            </a:r>
            <a:endParaRPr lang="en-GB" sz="2800">
              <a:solidFill>
                <a:srgbClr val="0C3045"/>
              </a:solidFill>
            </a:endParaRPr>
          </a:p>
        </p:txBody>
      </p:sp>
      <p:grpSp>
        <p:nvGrpSpPr>
          <p:cNvPr id="21" name="Group 20">
            <a:extLst>
              <a:ext uri="{FF2B5EF4-FFF2-40B4-BE49-F238E27FC236}">
                <a16:creationId xmlns:a16="http://schemas.microsoft.com/office/drawing/2014/main" id="{26F20DFD-1B3D-4C48-BD16-C861F70C7E2C}"/>
              </a:ext>
            </a:extLst>
          </p:cNvPr>
          <p:cNvGrpSpPr/>
          <p:nvPr/>
        </p:nvGrpSpPr>
        <p:grpSpPr>
          <a:xfrm>
            <a:off x="119922" y="1481690"/>
            <a:ext cx="10841867" cy="4140841"/>
            <a:chOff x="119922" y="1481690"/>
            <a:chExt cx="11719320" cy="4140841"/>
          </a:xfrm>
        </p:grpSpPr>
        <p:sp>
          <p:nvSpPr>
            <p:cNvPr id="5" name="Rectangle 4">
              <a:extLst>
                <a:ext uri="{FF2B5EF4-FFF2-40B4-BE49-F238E27FC236}">
                  <a16:creationId xmlns:a16="http://schemas.microsoft.com/office/drawing/2014/main" id="{5D3C5C78-F7F2-7E4E-9C2D-9D7CC14DC094}"/>
                </a:ext>
              </a:extLst>
            </p:cNvPr>
            <p:cNvSpPr/>
            <p:nvPr/>
          </p:nvSpPr>
          <p:spPr>
            <a:xfrm>
              <a:off x="128390" y="2366128"/>
              <a:ext cx="1048476" cy="324308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Demand side factors to access formal financing</a:t>
              </a:r>
            </a:p>
          </p:txBody>
        </p:sp>
        <p:sp>
          <p:nvSpPr>
            <p:cNvPr id="6" name="Rectangle 5">
              <a:extLst>
                <a:ext uri="{FF2B5EF4-FFF2-40B4-BE49-F238E27FC236}">
                  <a16:creationId xmlns:a16="http://schemas.microsoft.com/office/drawing/2014/main" id="{E47E62F1-122C-DE4C-B69A-F0F8D45AC669}"/>
                </a:ext>
              </a:extLst>
            </p:cNvPr>
            <p:cNvSpPr/>
            <p:nvPr/>
          </p:nvSpPr>
          <p:spPr>
            <a:xfrm>
              <a:off x="119922" y="1481690"/>
              <a:ext cx="1048476" cy="70967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Lending stages</a:t>
              </a:r>
            </a:p>
          </p:txBody>
        </p:sp>
        <p:sp>
          <p:nvSpPr>
            <p:cNvPr id="7" name="Pentagon 6">
              <a:extLst>
                <a:ext uri="{FF2B5EF4-FFF2-40B4-BE49-F238E27FC236}">
                  <a16:creationId xmlns:a16="http://schemas.microsoft.com/office/drawing/2014/main" id="{04D9F4E4-A295-A944-92E7-6B6FB5E25116}"/>
                </a:ext>
              </a:extLst>
            </p:cNvPr>
            <p:cNvSpPr/>
            <p:nvPr/>
          </p:nvSpPr>
          <p:spPr>
            <a:xfrm>
              <a:off x="1219200" y="1481690"/>
              <a:ext cx="3002844" cy="7037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Pre-lending (Application)</a:t>
              </a:r>
            </a:p>
          </p:txBody>
        </p:sp>
        <p:sp>
          <p:nvSpPr>
            <p:cNvPr id="8" name="Pentagon 7">
              <a:extLst>
                <a:ext uri="{FF2B5EF4-FFF2-40B4-BE49-F238E27FC236}">
                  <a16:creationId xmlns:a16="http://schemas.microsoft.com/office/drawing/2014/main" id="{0E44CA36-8EAD-AE47-80F6-E09D27AD273A}"/>
                </a:ext>
              </a:extLst>
            </p:cNvPr>
            <p:cNvSpPr/>
            <p:nvPr/>
          </p:nvSpPr>
          <p:spPr>
            <a:xfrm>
              <a:off x="4272846" y="1481690"/>
              <a:ext cx="3098799" cy="7037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Lending (Loan Processing)</a:t>
              </a:r>
            </a:p>
          </p:txBody>
        </p:sp>
        <p:sp>
          <p:nvSpPr>
            <p:cNvPr id="9" name="Pentagon 8">
              <a:extLst>
                <a:ext uri="{FF2B5EF4-FFF2-40B4-BE49-F238E27FC236}">
                  <a16:creationId xmlns:a16="http://schemas.microsoft.com/office/drawing/2014/main" id="{730B0E4B-B859-3145-B2AC-7499D0315F73}"/>
                </a:ext>
              </a:extLst>
            </p:cNvPr>
            <p:cNvSpPr/>
            <p:nvPr/>
          </p:nvSpPr>
          <p:spPr>
            <a:xfrm>
              <a:off x="7422447" y="1481690"/>
              <a:ext cx="2974623" cy="703701"/>
            </a:xfrm>
            <a:prstGeom prst="homePlat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Post-Lending (Repayment)</a:t>
              </a:r>
            </a:p>
          </p:txBody>
        </p:sp>
        <p:sp>
          <p:nvSpPr>
            <p:cNvPr id="10" name="Frame 9">
              <a:extLst>
                <a:ext uri="{FF2B5EF4-FFF2-40B4-BE49-F238E27FC236}">
                  <a16:creationId xmlns:a16="http://schemas.microsoft.com/office/drawing/2014/main" id="{230A8B11-DB59-204A-94B9-FBDC0653C30F}"/>
                </a:ext>
              </a:extLst>
            </p:cNvPr>
            <p:cNvSpPr/>
            <p:nvPr/>
          </p:nvSpPr>
          <p:spPr>
            <a:xfrm>
              <a:off x="1219199" y="2366129"/>
              <a:ext cx="2856089" cy="3256402"/>
            </a:xfrm>
            <a:prstGeom prst="frame">
              <a:avLst>
                <a:gd name="adj1" fmla="val 167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Rectangle 10">
              <a:extLst>
                <a:ext uri="{FF2B5EF4-FFF2-40B4-BE49-F238E27FC236}">
                  <a16:creationId xmlns:a16="http://schemas.microsoft.com/office/drawing/2014/main" id="{46464D1D-BA50-7D42-B702-B6414918720D}"/>
                </a:ext>
              </a:extLst>
            </p:cNvPr>
            <p:cNvSpPr/>
            <p:nvPr/>
          </p:nvSpPr>
          <p:spPr>
            <a:xfrm>
              <a:off x="1303865" y="2628075"/>
              <a:ext cx="2432757" cy="2554545"/>
            </a:xfrm>
            <a:prstGeom prst="rect">
              <a:avLst/>
            </a:prstGeom>
          </p:spPr>
          <p:txBody>
            <a:bodyPr wrap="square">
              <a:spAutoFit/>
            </a:bodyPr>
            <a:lstStyle/>
            <a:p>
              <a:r>
                <a:rPr lang="en-US" sz="1600" b="1">
                  <a:solidFill>
                    <a:srgbClr val="000000"/>
                  </a:solidFill>
                  <a:ea typeface="Times New Roman" panose="02020603050405020304" pitchFamily="18" charset="0"/>
                  <a:cs typeface="Arial" panose="020B0604020202020204" pitchFamily="34" charset="0"/>
                </a:rPr>
                <a:t>Establishing business model viability of stakeholders</a:t>
              </a:r>
              <a:r>
                <a:rPr lang="en-GB" sz="1600" b="1">
                  <a:effectLst/>
                </a:rPr>
                <a:t> </a:t>
              </a:r>
              <a:endParaRPr lang="en-US" sz="1600" b="1">
                <a:effectLst/>
              </a:endParaRPr>
            </a:p>
            <a:p>
              <a:pPr marL="171450" lvl="0" indent="-171450">
                <a:buFont typeface="Arial" panose="020B0604020202020204" pitchFamily="34" charset="0"/>
                <a:buChar char="•"/>
              </a:pPr>
              <a:r>
                <a:rPr lang="en-GB" sz="1600">
                  <a:effectLst/>
                </a:rPr>
                <a:t>Income generating activities and proof </a:t>
              </a:r>
            </a:p>
            <a:p>
              <a:pPr marL="171450" lvl="0" indent="-171450">
                <a:buFont typeface="Arial" panose="020B0604020202020204" pitchFamily="34" charset="0"/>
                <a:buChar char="•"/>
              </a:pPr>
              <a:r>
                <a:rPr lang="en-GB" sz="1600">
                  <a:effectLst/>
                </a:rPr>
                <a:t>Unit economics of business </a:t>
              </a:r>
            </a:p>
            <a:p>
              <a:pPr marL="171450" lvl="0" indent="-171450">
                <a:buFont typeface="Arial" panose="020B0604020202020204" pitchFamily="34" charset="0"/>
                <a:buChar char="•"/>
              </a:pPr>
              <a:r>
                <a:rPr lang="en-GB" sz="1600"/>
                <a:t>Market prospects of mechanization</a:t>
              </a:r>
              <a:endParaRPr lang="en-GB" sz="1600">
                <a:effectLst/>
              </a:endParaRPr>
            </a:p>
            <a:p>
              <a:pPr lvl="0"/>
              <a:endParaRPr lang="en-GB" sz="1600"/>
            </a:p>
          </p:txBody>
        </p:sp>
        <p:sp>
          <p:nvSpPr>
            <p:cNvPr id="12" name="Frame 11">
              <a:extLst>
                <a:ext uri="{FF2B5EF4-FFF2-40B4-BE49-F238E27FC236}">
                  <a16:creationId xmlns:a16="http://schemas.microsoft.com/office/drawing/2014/main" id="{82C1EE5D-EDA1-7A46-BDCC-6A302934BD8A}"/>
                </a:ext>
              </a:extLst>
            </p:cNvPr>
            <p:cNvSpPr/>
            <p:nvPr/>
          </p:nvSpPr>
          <p:spPr>
            <a:xfrm>
              <a:off x="4286953" y="2366127"/>
              <a:ext cx="2856089" cy="3256400"/>
            </a:xfrm>
            <a:prstGeom prst="frame">
              <a:avLst>
                <a:gd name="adj1" fmla="val 167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Rectangle 12">
              <a:extLst>
                <a:ext uri="{FF2B5EF4-FFF2-40B4-BE49-F238E27FC236}">
                  <a16:creationId xmlns:a16="http://schemas.microsoft.com/office/drawing/2014/main" id="{C98430B9-A1AE-3E49-AE6E-D39A6DF02BC9}"/>
                </a:ext>
              </a:extLst>
            </p:cNvPr>
            <p:cNvSpPr/>
            <p:nvPr/>
          </p:nvSpPr>
          <p:spPr>
            <a:xfrm>
              <a:off x="4524025" y="2575543"/>
              <a:ext cx="2432757" cy="2800767"/>
            </a:xfrm>
            <a:prstGeom prst="rect">
              <a:avLst/>
            </a:prstGeom>
          </p:spPr>
          <p:txBody>
            <a:bodyPr wrap="square">
              <a:spAutoFit/>
            </a:bodyPr>
            <a:lstStyle/>
            <a:p>
              <a:pPr lvl="0"/>
              <a:r>
                <a:rPr lang="en-GB" sz="1600" b="1"/>
                <a:t>Risk appetite for finance </a:t>
              </a:r>
            </a:p>
            <a:p>
              <a:pPr marL="171450" indent="-171450">
                <a:buFont typeface="Arial" panose="020B0604020202020204" pitchFamily="34" charset="0"/>
                <a:buChar char="•"/>
              </a:pPr>
              <a:r>
                <a:rPr lang="en-GB" sz="1600"/>
                <a:t>Seasonal product availability </a:t>
              </a:r>
            </a:p>
            <a:p>
              <a:pPr marL="171450" indent="-171450">
                <a:buFont typeface="Arial" panose="020B0604020202020204" pitchFamily="34" charset="0"/>
                <a:buChar char="•"/>
              </a:pPr>
              <a:r>
                <a:rPr lang="en-GB" sz="1600"/>
                <a:t>Loan ticket size</a:t>
              </a:r>
            </a:p>
            <a:p>
              <a:pPr marL="171450" indent="-171450">
                <a:buFont typeface="Arial" panose="020B0604020202020204" pitchFamily="34" charset="0"/>
                <a:buChar char="•"/>
              </a:pPr>
              <a:r>
                <a:rPr lang="en-GB" sz="1600"/>
                <a:t>Security/collateral </a:t>
              </a:r>
            </a:p>
            <a:p>
              <a:pPr marL="171450" indent="-171450">
                <a:buFont typeface="Arial" panose="020B0604020202020204" pitchFamily="34" charset="0"/>
                <a:buChar char="•"/>
              </a:pPr>
              <a:endParaRPr lang="en-GB" sz="1600"/>
            </a:p>
            <a:p>
              <a:r>
                <a:rPr lang="en-GB" sz="1600" b="1"/>
                <a:t>Costs of service access</a:t>
              </a:r>
            </a:p>
            <a:p>
              <a:pPr marL="171450" indent="-171450">
                <a:buFont typeface="Arial" panose="020B0604020202020204" pitchFamily="34" charset="0"/>
                <a:buChar char="•"/>
              </a:pPr>
              <a:r>
                <a:rPr lang="en-GB" sz="1600"/>
                <a:t>Channel of delivery</a:t>
              </a:r>
            </a:p>
            <a:p>
              <a:pPr marL="171450" indent="-171450">
                <a:buFont typeface="Arial" panose="020B0604020202020204" pitchFamily="34" charset="0"/>
                <a:buChar char="•"/>
              </a:pPr>
              <a:r>
                <a:rPr lang="en-GB" sz="1600"/>
                <a:t>Processing costs (time, fees)</a:t>
              </a:r>
            </a:p>
          </p:txBody>
        </p:sp>
        <p:sp>
          <p:nvSpPr>
            <p:cNvPr id="14" name="Frame 13">
              <a:extLst>
                <a:ext uri="{FF2B5EF4-FFF2-40B4-BE49-F238E27FC236}">
                  <a16:creationId xmlns:a16="http://schemas.microsoft.com/office/drawing/2014/main" id="{B9FAF39D-604B-C045-83BD-B6783C13E8B2}"/>
                </a:ext>
              </a:extLst>
            </p:cNvPr>
            <p:cNvSpPr/>
            <p:nvPr/>
          </p:nvSpPr>
          <p:spPr>
            <a:xfrm>
              <a:off x="7422447" y="2352818"/>
              <a:ext cx="2856089" cy="3256400"/>
            </a:xfrm>
            <a:prstGeom prst="frame">
              <a:avLst>
                <a:gd name="adj1" fmla="val 167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5" name="Rectangle 14">
              <a:extLst>
                <a:ext uri="{FF2B5EF4-FFF2-40B4-BE49-F238E27FC236}">
                  <a16:creationId xmlns:a16="http://schemas.microsoft.com/office/drawing/2014/main" id="{E91A5F4A-62C6-E846-9F48-550391C10847}"/>
                </a:ext>
              </a:extLst>
            </p:cNvPr>
            <p:cNvSpPr/>
            <p:nvPr/>
          </p:nvSpPr>
          <p:spPr>
            <a:xfrm>
              <a:off x="7693379" y="2575543"/>
              <a:ext cx="2432757" cy="2800767"/>
            </a:xfrm>
            <a:prstGeom prst="rect">
              <a:avLst/>
            </a:prstGeom>
          </p:spPr>
          <p:txBody>
            <a:bodyPr wrap="square">
              <a:spAutoFit/>
            </a:bodyPr>
            <a:lstStyle/>
            <a:p>
              <a:pPr lvl="0"/>
              <a:r>
                <a:rPr lang="en-GB" sz="1600" b="1"/>
                <a:t>Repayment capacity </a:t>
              </a:r>
            </a:p>
            <a:p>
              <a:pPr marL="171450" indent="-171450">
                <a:buFont typeface="Arial" panose="020B0604020202020204" pitchFamily="34" charset="0"/>
                <a:buChar char="•"/>
              </a:pPr>
              <a:r>
                <a:rPr lang="en-GB" sz="1600"/>
                <a:t>Down payment for machines </a:t>
              </a:r>
            </a:p>
            <a:p>
              <a:pPr marL="171450" indent="-171450">
                <a:buFont typeface="Arial" panose="020B0604020202020204" pitchFamily="34" charset="0"/>
                <a:buChar char="•"/>
              </a:pPr>
              <a:r>
                <a:rPr lang="en-GB" sz="1600"/>
                <a:t>Timely EMI repayment for hire-purchase and/or loans</a:t>
              </a:r>
            </a:p>
            <a:p>
              <a:pPr marL="171450" indent="-171450">
                <a:buFont typeface="Arial" panose="020B0604020202020204" pitchFamily="34" charset="0"/>
                <a:buChar char="•"/>
              </a:pPr>
              <a:r>
                <a:rPr lang="en-GB" sz="1600"/>
                <a:t>Changes in income level throughout the loan tenor</a:t>
              </a:r>
            </a:p>
            <a:p>
              <a:pPr marL="171450" indent="-171450">
                <a:buFont typeface="Arial" panose="020B0604020202020204" pitchFamily="34" charset="0"/>
                <a:buChar char="•"/>
              </a:pPr>
              <a:endParaRPr lang="en-GB" sz="1600"/>
            </a:p>
            <a:p>
              <a:endParaRPr lang="en-GB" sz="1600"/>
            </a:p>
          </p:txBody>
        </p:sp>
        <p:cxnSp>
          <p:nvCxnSpPr>
            <p:cNvPr id="16" name="Straight Connector 15">
              <a:extLst>
                <a:ext uri="{FF2B5EF4-FFF2-40B4-BE49-F238E27FC236}">
                  <a16:creationId xmlns:a16="http://schemas.microsoft.com/office/drawing/2014/main" id="{08EC8CEC-D7DD-E942-B10E-99F5CADE0146}"/>
                </a:ext>
              </a:extLst>
            </p:cNvPr>
            <p:cNvCxnSpPr>
              <a:cxnSpLocks/>
            </p:cNvCxnSpPr>
            <p:nvPr/>
          </p:nvCxnSpPr>
          <p:spPr>
            <a:xfrm>
              <a:off x="10459528" y="1633928"/>
              <a:ext cx="0" cy="397528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3CCD8FEB-E764-134A-B90B-D12220E11715}"/>
                </a:ext>
              </a:extLst>
            </p:cNvPr>
            <p:cNvSpPr/>
            <p:nvPr/>
          </p:nvSpPr>
          <p:spPr>
            <a:xfrm>
              <a:off x="10578062" y="1484026"/>
              <a:ext cx="1219196" cy="701366"/>
            </a:xfrm>
            <a:prstGeom prst="rect">
              <a:avLst/>
            </a:prstGeom>
            <a:solidFill>
              <a:srgbClr val="F17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Decision Point for Actors</a:t>
              </a:r>
            </a:p>
          </p:txBody>
        </p:sp>
        <p:sp>
          <p:nvSpPr>
            <p:cNvPr id="19" name="Frame 18">
              <a:extLst>
                <a:ext uri="{FF2B5EF4-FFF2-40B4-BE49-F238E27FC236}">
                  <a16:creationId xmlns:a16="http://schemas.microsoft.com/office/drawing/2014/main" id="{3565981D-1F63-2B47-8D7A-34C4BD275224}"/>
                </a:ext>
              </a:extLst>
            </p:cNvPr>
            <p:cNvSpPr/>
            <p:nvPr/>
          </p:nvSpPr>
          <p:spPr>
            <a:xfrm>
              <a:off x="10578061" y="2352817"/>
              <a:ext cx="1219195" cy="3256400"/>
            </a:xfrm>
            <a:prstGeom prst="frame">
              <a:avLst>
                <a:gd name="adj1" fmla="val 1675"/>
              </a:avLst>
            </a:prstGeom>
            <a:solidFill>
              <a:srgbClr val="F17B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0" name="TextBox 19">
              <a:extLst>
                <a:ext uri="{FF2B5EF4-FFF2-40B4-BE49-F238E27FC236}">
                  <a16:creationId xmlns:a16="http://schemas.microsoft.com/office/drawing/2014/main" id="{E787A636-6A4D-E549-8ECE-558F0965B12F}"/>
                </a:ext>
              </a:extLst>
            </p:cNvPr>
            <p:cNvSpPr txBox="1"/>
            <p:nvPr/>
          </p:nvSpPr>
          <p:spPr>
            <a:xfrm>
              <a:off x="10620048" y="2575543"/>
              <a:ext cx="1219194" cy="1323439"/>
            </a:xfrm>
            <a:prstGeom prst="rect">
              <a:avLst/>
            </a:prstGeom>
            <a:noFill/>
          </p:spPr>
          <p:txBody>
            <a:bodyPr wrap="square" rtlCol="0">
              <a:spAutoFit/>
            </a:bodyPr>
            <a:lstStyle/>
            <a:p>
              <a:r>
                <a:rPr lang="en-US" sz="1600"/>
                <a:t>Accessing the required finance from formal institutions</a:t>
              </a:r>
            </a:p>
          </p:txBody>
        </p:sp>
      </p:grpSp>
    </p:spTree>
    <p:extLst>
      <p:ext uri="{BB962C8B-B14F-4D97-AF65-F5344CB8AC3E}">
        <p14:creationId xmlns:p14="http://schemas.microsoft.com/office/powerpoint/2010/main" val="364793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1CC193-C076-467C-9757-2049D791A9E5}"/>
              </a:ext>
            </a:extLst>
          </p:cNvPr>
          <p:cNvSpPr txBox="1">
            <a:spLocks/>
          </p:cNvSpPr>
          <p:nvPr/>
        </p:nvSpPr>
        <p:spPr>
          <a:xfrm>
            <a:off x="827183" y="373385"/>
            <a:ext cx="10250548" cy="372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rgbClr val="0C3045"/>
                </a:solidFill>
              </a:rPr>
              <a:t>Demand Side Analysis: (Pre-lending)</a:t>
            </a:r>
            <a:endParaRPr lang="en-GB" sz="2800">
              <a:solidFill>
                <a:srgbClr val="0C3045"/>
              </a:solidFill>
            </a:endParaRPr>
          </a:p>
        </p:txBody>
      </p:sp>
      <p:graphicFrame>
        <p:nvGraphicFramePr>
          <p:cNvPr id="7" name="Chart 6">
            <a:extLst>
              <a:ext uri="{FF2B5EF4-FFF2-40B4-BE49-F238E27FC236}">
                <a16:creationId xmlns:a16="http://schemas.microsoft.com/office/drawing/2014/main" id="{EE2BF6CA-B0DE-4924-BD5A-6533EEC51E1A}"/>
              </a:ext>
            </a:extLst>
          </p:cNvPr>
          <p:cNvGraphicFramePr>
            <a:graphicFrameLocks/>
          </p:cNvGraphicFramePr>
          <p:nvPr>
            <p:extLst>
              <p:ext uri="{D42A27DB-BD31-4B8C-83A1-F6EECF244321}">
                <p14:modId xmlns:p14="http://schemas.microsoft.com/office/powerpoint/2010/main" val="3198255321"/>
              </p:ext>
            </p:extLst>
          </p:nvPr>
        </p:nvGraphicFramePr>
        <p:xfrm>
          <a:off x="4096656" y="1030644"/>
          <a:ext cx="3717307" cy="2248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B209A2C-E5E2-4386-862B-93884C13B236}"/>
              </a:ext>
            </a:extLst>
          </p:cNvPr>
          <p:cNvGraphicFramePr>
            <a:graphicFrameLocks/>
          </p:cNvGraphicFramePr>
          <p:nvPr>
            <p:extLst>
              <p:ext uri="{D42A27DB-BD31-4B8C-83A1-F6EECF244321}">
                <p14:modId xmlns:p14="http://schemas.microsoft.com/office/powerpoint/2010/main" val="2896055115"/>
              </p:ext>
            </p:extLst>
          </p:nvPr>
        </p:nvGraphicFramePr>
        <p:xfrm>
          <a:off x="235922" y="1031442"/>
          <a:ext cx="3717307" cy="2246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38363ABC-F88D-4CB8-94D8-EDFA5D7CAA6B}"/>
              </a:ext>
            </a:extLst>
          </p:cNvPr>
          <p:cNvGraphicFramePr>
            <a:graphicFrameLocks/>
          </p:cNvGraphicFramePr>
          <p:nvPr>
            <p:extLst>
              <p:ext uri="{D42A27DB-BD31-4B8C-83A1-F6EECF244321}">
                <p14:modId xmlns:p14="http://schemas.microsoft.com/office/powerpoint/2010/main" val="3308808122"/>
              </p:ext>
            </p:extLst>
          </p:nvPr>
        </p:nvGraphicFramePr>
        <p:xfrm>
          <a:off x="235922" y="3336218"/>
          <a:ext cx="3717307" cy="2637362"/>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EAAC9DF1-BF81-4C48-A260-55E5FAC840DE}"/>
              </a:ext>
            </a:extLst>
          </p:cNvPr>
          <p:cNvSpPr/>
          <p:nvPr/>
        </p:nvSpPr>
        <p:spPr>
          <a:xfrm>
            <a:off x="4096656" y="3370209"/>
            <a:ext cx="3143593" cy="1663001"/>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mn-ea"/>
                <a:cs typeface="+mn-cs"/>
              </a:rPr>
              <a:t>Foundries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Only one respondent faced collateral issues while the rest did not face any challenges</a:t>
            </a:r>
            <a:endParaRPr kumimoji="0" lang="en-US" sz="1600" b="0" i="0" u="none" strike="noStrike" kern="0" cap="none" spc="0" normalizeH="0" baseline="0" noProof="0" dirty="0">
              <a:ln>
                <a:noFill/>
              </a:ln>
              <a:solidFill>
                <a:prstClr val="white"/>
              </a:solidFill>
              <a:effectLst/>
              <a:uLnTx/>
              <a:uFillTx/>
              <a:ea typeface="+mn-ea"/>
              <a:cs typeface="+mn-cs"/>
            </a:endParaRPr>
          </a:p>
        </p:txBody>
      </p:sp>
      <p:sp>
        <p:nvSpPr>
          <p:cNvPr id="8" name="Rectangle: Rounded Corners 7">
            <a:extLst>
              <a:ext uri="{FF2B5EF4-FFF2-40B4-BE49-F238E27FC236}">
                <a16:creationId xmlns:a16="http://schemas.microsoft.com/office/drawing/2014/main" id="{228CD5CF-972A-48BC-AA78-567ACA139290}"/>
              </a:ext>
            </a:extLst>
          </p:cNvPr>
          <p:cNvSpPr/>
          <p:nvPr/>
        </p:nvSpPr>
        <p:spPr>
          <a:xfrm>
            <a:off x="7676516" y="365126"/>
            <a:ext cx="3395903" cy="632380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dirty="0">
                <a:solidFill>
                  <a:schemeClr val="tx1"/>
                </a:solidFill>
              </a:rPr>
              <a:t>Importers/marketeers generally do not face any challenges in acquiring credit due strong business financials, but do face cash crunch during low recovery period.</a:t>
            </a:r>
          </a:p>
          <a:p>
            <a:pPr algn="just"/>
            <a:endParaRPr lang="en-US" sz="1600" dirty="0">
              <a:solidFill>
                <a:schemeClr val="tx1"/>
              </a:solidFill>
            </a:endParaRPr>
          </a:p>
          <a:p>
            <a:pPr marL="285750" indent="-285750" algn="just">
              <a:buFont typeface="Arial" panose="020B0604020202020204" pitchFamily="34" charset="0"/>
              <a:buChar char="•"/>
            </a:pPr>
            <a:r>
              <a:rPr lang="en-GB" sz="1600" dirty="0">
                <a:solidFill>
                  <a:schemeClr val="tx1"/>
                </a:solidFill>
              </a:rPr>
              <a:t>Due to higher default rates, FIs demand collateral and business financials that small-scale businesses often fail to provide. Hence, they opt for MFIs where less documents are required.</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MSPs usually take credit from MFIs as they do not generally have enough collateral for the loan required and they do not keep track of business financials.</a:t>
            </a:r>
          </a:p>
        </p:txBody>
      </p:sp>
    </p:spTree>
    <p:extLst>
      <p:ext uri="{BB962C8B-B14F-4D97-AF65-F5344CB8AC3E}">
        <p14:creationId xmlns:p14="http://schemas.microsoft.com/office/powerpoint/2010/main" val="42937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0ECC-E752-4300-94A9-97B4675C3B06}"/>
              </a:ext>
            </a:extLst>
          </p:cNvPr>
          <p:cNvSpPr>
            <a:spLocks noGrp="1"/>
          </p:cNvSpPr>
          <p:nvPr>
            <p:ph type="title"/>
          </p:nvPr>
        </p:nvSpPr>
        <p:spPr>
          <a:xfrm>
            <a:off x="838200" y="380116"/>
            <a:ext cx="10245964" cy="460198"/>
          </a:xfrm>
        </p:spPr>
        <p:txBody>
          <a:bodyPr/>
          <a:lstStyle/>
          <a:p>
            <a:pPr algn="r"/>
            <a:r>
              <a:rPr lang="en-US" sz="2800" dirty="0">
                <a:solidFill>
                  <a:srgbClr val="0C3045"/>
                </a:solidFill>
              </a:rPr>
              <a:t>Demand Side Analysis (Loan Processing)</a:t>
            </a:r>
            <a:endParaRPr lang="en-GB" sz="2800" dirty="0">
              <a:solidFill>
                <a:srgbClr val="0C3045"/>
              </a:solidFill>
            </a:endParaRPr>
          </a:p>
        </p:txBody>
      </p:sp>
      <p:sp>
        <p:nvSpPr>
          <p:cNvPr id="3" name="Rectangle: Rounded Corners 2">
            <a:extLst>
              <a:ext uri="{FF2B5EF4-FFF2-40B4-BE49-F238E27FC236}">
                <a16:creationId xmlns:a16="http://schemas.microsoft.com/office/drawing/2014/main" id="{482ED2D6-5BF3-4752-811C-CF2E9F8898C1}"/>
              </a:ext>
            </a:extLst>
          </p:cNvPr>
          <p:cNvSpPr/>
          <p:nvPr/>
        </p:nvSpPr>
        <p:spPr>
          <a:xfrm>
            <a:off x="838200" y="934905"/>
            <a:ext cx="5670666" cy="356014"/>
          </a:xfrm>
          <a:prstGeom prst="roundRect">
            <a:avLst/>
          </a:prstGeom>
          <a:noFill/>
          <a:ln w="38100">
            <a:solidFill>
              <a:srgbClr val="0C3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Documents and Collateral Required</a:t>
            </a:r>
            <a:endParaRPr lang="en-GB" sz="1600" b="1">
              <a:solidFill>
                <a:schemeClr val="tx1"/>
              </a:solidFill>
              <a:latin typeface="+mj-lt"/>
            </a:endParaRPr>
          </a:p>
        </p:txBody>
      </p:sp>
      <p:sp>
        <p:nvSpPr>
          <p:cNvPr id="4" name="Rectangle 3">
            <a:extLst>
              <a:ext uri="{FF2B5EF4-FFF2-40B4-BE49-F238E27FC236}">
                <a16:creationId xmlns:a16="http://schemas.microsoft.com/office/drawing/2014/main" id="{5CE4AF53-EF31-477E-ABED-B79A935BC2D9}"/>
              </a:ext>
            </a:extLst>
          </p:cNvPr>
          <p:cNvSpPr/>
          <p:nvPr/>
        </p:nvSpPr>
        <p:spPr>
          <a:xfrm>
            <a:off x="838198" y="1434353"/>
            <a:ext cx="2711826" cy="2256408"/>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Dealers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33% and 50% required business financials in </a:t>
            </a:r>
            <a:r>
              <a:rPr kumimoji="0" lang="en-US" sz="1600" b="0" i="0" u="none" strike="noStrike" kern="0" cap="none" spc="0" normalizeH="0" baseline="0" noProof="0" err="1">
                <a:ln>
                  <a:noFill/>
                </a:ln>
                <a:solidFill>
                  <a:prstClr val="white"/>
                </a:solidFill>
                <a:effectLst/>
                <a:uLnTx/>
                <a:uFillTx/>
                <a:ea typeface="+mn-ea"/>
                <a:cs typeface="+mn-cs"/>
              </a:rPr>
              <a:t>Jashore</a:t>
            </a:r>
            <a:r>
              <a:rPr kumimoji="0" lang="en-US" sz="1600" b="0" i="0" u="none" strike="noStrike" kern="0" cap="none" spc="0" normalizeH="0" baseline="0" noProof="0">
                <a:ln>
                  <a:noFill/>
                </a:ln>
                <a:solidFill>
                  <a:prstClr val="white"/>
                </a:solidFill>
                <a:effectLst/>
                <a:uLnTx/>
                <a:uFillTx/>
                <a:ea typeface="+mn-ea"/>
                <a:cs typeface="+mn-cs"/>
              </a:rPr>
              <a:t> and Cox’s Bazar</a:t>
            </a:r>
          </a:p>
          <a:p>
            <a:pPr marR="0" lvl="0" algn="just"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58% and 50% required post-dated cheque in </a:t>
            </a:r>
            <a:r>
              <a:rPr lang="en-US" sz="1600" kern="0" err="1">
                <a:solidFill>
                  <a:prstClr val="white"/>
                </a:solidFill>
              </a:rPr>
              <a:t>Jashore</a:t>
            </a:r>
            <a:r>
              <a:rPr lang="en-US" sz="1600" kern="0">
                <a:solidFill>
                  <a:prstClr val="white"/>
                </a:solidFill>
              </a:rPr>
              <a:t> and Cox’s Bazar</a:t>
            </a: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5" name="Rectangle 4">
            <a:extLst>
              <a:ext uri="{FF2B5EF4-FFF2-40B4-BE49-F238E27FC236}">
                <a16:creationId xmlns:a16="http://schemas.microsoft.com/office/drawing/2014/main" id="{6A37342D-94D2-4C71-90CB-8352CBD877FB}"/>
              </a:ext>
            </a:extLst>
          </p:cNvPr>
          <p:cNvSpPr/>
          <p:nvPr/>
        </p:nvSpPr>
        <p:spPr>
          <a:xfrm>
            <a:off x="3685837" y="1434353"/>
            <a:ext cx="2823030" cy="2256408"/>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rPr>
              <a:t>MSPs</a:t>
            </a:r>
            <a:endParaRPr kumimoji="0" lang="en-US" sz="1600" b="1" i="0" u="none" strike="noStrike" kern="0" cap="none" spc="0" normalizeH="0" baseline="0" noProof="0">
              <a:ln>
                <a:noFill/>
              </a:ln>
              <a:solidFill>
                <a:prstClr val="white"/>
              </a:solidFill>
              <a:effectLst/>
              <a:uLnTx/>
              <a:uFillTx/>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50</a:t>
            </a:r>
            <a:r>
              <a:rPr kumimoji="0" lang="en-US" sz="1600" b="0" i="0" u="none" strike="noStrike" kern="0" cap="none" spc="0" normalizeH="0" baseline="0" noProof="0">
                <a:ln>
                  <a:noFill/>
                </a:ln>
                <a:solidFill>
                  <a:prstClr val="white"/>
                </a:solidFill>
                <a:effectLst/>
                <a:uLnTx/>
                <a:uFillTx/>
                <a:ea typeface="+mn-ea"/>
                <a:cs typeface="+mn-cs"/>
              </a:rPr>
              <a:t>% and 27% required collateral in </a:t>
            </a:r>
            <a:r>
              <a:rPr kumimoji="0" lang="en-US" sz="1600" b="0" i="0" u="none" strike="noStrike" kern="0" cap="none" spc="0" normalizeH="0" baseline="0" noProof="0" err="1">
                <a:ln>
                  <a:noFill/>
                </a:ln>
                <a:solidFill>
                  <a:prstClr val="white"/>
                </a:solidFill>
                <a:effectLst/>
                <a:uLnTx/>
                <a:uFillTx/>
                <a:ea typeface="+mn-ea"/>
                <a:cs typeface="+mn-cs"/>
              </a:rPr>
              <a:t>Jashore</a:t>
            </a:r>
            <a:r>
              <a:rPr kumimoji="0" lang="en-US" sz="1600" b="0" i="0" u="none" strike="noStrike" kern="0" cap="none" spc="0" normalizeH="0" baseline="0" noProof="0">
                <a:ln>
                  <a:noFill/>
                </a:ln>
                <a:solidFill>
                  <a:prstClr val="white"/>
                </a:solidFill>
                <a:effectLst/>
                <a:uLnTx/>
                <a:uFillTx/>
                <a:ea typeface="+mn-ea"/>
                <a:cs typeface="+mn-cs"/>
              </a:rPr>
              <a:t> and Cox’s Bazar</a:t>
            </a:r>
          </a:p>
          <a:p>
            <a:pPr marR="0" lvl="0" algn="just"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35% and 36% required personal guarantee in </a:t>
            </a:r>
            <a:r>
              <a:rPr lang="en-US" sz="1600" kern="0" err="1">
                <a:solidFill>
                  <a:prstClr val="white"/>
                </a:solidFill>
              </a:rPr>
              <a:t>Jashore</a:t>
            </a:r>
            <a:r>
              <a:rPr lang="en-US" sz="1600" kern="0">
                <a:solidFill>
                  <a:prstClr val="white"/>
                </a:solidFill>
              </a:rPr>
              <a:t> and Cox’s Bazar</a:t>
            </a: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3C408ADB-F07A-4C5B-9001-31F0F2FC80A3}"/>
              </a:ext>
            </a:extLst>
          </p:cNvPr>
          <p:cNvSpPr/>
          <p:nvPr/>
        </p:nvSpPr>
        <p:spPr>
          <a:xfrm>
            <a:off x="838199" y="3800343"/>
            <a:ext cx="2711825" cy="2256408"/>
          </a:xfrm>
          <a:prstGeom prst="rect">
            <a:avLst/>
          </a:prstGeom>
          <a:solidFill>
            <a:schemeClr val="accent2">
              <a:lumMod val="5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rPr>
              <a:t>Workshops</a:t>
            </a:r>
            <a:endParaRPr kumimoji="0" lang="en-US" sz="1600" b="1" i="0" u="none" strike="noStrike" kern="0" cap="none" spc="0" normalizeH="0" baseline="0" noProof="0">
              <a:ln>
                <a:noFill/>
              </a:ln>
              <a:solidFill>
                <a:prstClr val="white"/>
              </a:solidFill>
              <a:effectLst/>
              <a:uLnTx/>
              <a:uFillTx/>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55</a:t>
            </a:r>
            <a:r>
              <a:rPr kumimoji="0" lang="en-US" sz="1600" b="0" i="0" u="none" strike="noStrike" kern="0" cap="none" spc="0" normalizeH="0" baseline="0" noProof="0">
                <a:ln>
                  <a:noFill/>
                </a:ln>
                <a:solidFill>
                  <a:prstClr val="white"/>
                </a:solidFill>
                <a:effectLst/>
                <a:uLnTx/>
                <a:uFillTx/>
                <a:ea typeface="+mn-ea"/>
                <a:cs typeface="+mn-cs"/>
              </a:rPr>
              <a:t>%, 60%, and 57% required business financials in </a:t>
            </a:r>
            <a:r>
              <a:rPr kumimoji="0" lang="en-US" sz="1600" b="0" i="0" u="none" strike="noStrike" kern="0" cap="none" spc="0" normalizeH="0" baseline="0" noProof="0" err="1">
                <a:ln>
                  <a:noFill/>
                </a:ln>
                <a:solidFill>
                  <a:prstClr val="white"/>
                </a:solidFill>
                <a:effectLst/>
                <a:uLnTx/>
                <a:uFillTx/>
                <a:ea typeface="+mn-ea"/>
                <a:cs typeface="+mn-cs"/>
              </a:rPr>
              <a:t>Bogura</a:t>
            </a:r>
            <a:r>
              <a:rPr kumimoji="0" lang="en-US" sz="1600" b="0" i="0" u="none" strike="noStrike" kern="0" cap="none" spc="0" normalizeH="0" baseline="0" noProof="0">
                <a:ln>
                  <a:noFill/>
                </a:ln>
                <a:solidFill>
                  <a:prstClr val="white"/>
                </a:solidFill>
                <a:effectLst/>
                <a:uLnTx/>
                <a:uFillTx/>
                <a:ea typeface="+mn-ea"/>
                <a:cs typeface="+mn-cs"/>
              </a:rPr>
              <a:t>, Cox’s Bazar and </a:t>
            </a:r>
            <a:r>
              <a:rPr kumimoji="0" lang="en-US" sz="1600" b="0" i="0" u="none" strike="noStrike" kern="0" cap="none" spc="0" normalizeH="0" baseline="0" noProof="0" err="1">
                <a:ln>
                  <a:noFill/>
                </a:ln>
                <a:solidFill>
                  <a:prstClr val="white"/>
                </a:solidFill>
                <a:effectLst/>
                <a:uLnTx/>
                <a:uFillTx/>
                <a:ea typeface="+mn-ea"/>
                <a:cs typeface="+mn-cs"/>
              </a:rPr>
              <a:t>Jashore</a:t>
            </a:r>
            <a:endParaRPr kumimoji="0" lang="en-US" sz="1600" b="0" i="0" u="none" strike="noStrike" kern="0" cap="none" spc="0" normalizeH="0" baseline="0" noProof="0">
              <a:ln>
                <a:noFill/>
              </a:ln>
              <a:solidFill>
                <a:prstClr val="white"/>
              </a:solidFill>
              <a:effectLst/>
              <a:uLnTx/>
              <a:uFillTx/>
              <a:ea typeface="+mn-ea"/>
              <a:cs typeface="+mn-cs"/>
            </a:endParaRPr>
          </a:p>
          <a:p>
            <a:pPr marR="0" lvl="0" algn="just"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73%, 60%, and 86% required collateral in </a:t>
            </a:r>
            <a:r>
              <a:rPr lang="en-US" sz="1600" kern="0" err="1">
                <a:solidFill>
                  <a:prstClr val="white"/>
                </a:solidFill>
              </a:rPr>
              <a:t>Bogura</a:t>
            </a:r>
            <a:r>
              <a:rPr lang="en-US" sz="1600" kern="0">
                <a:solidFill>
                  <a:prstClr val="white"/>
                </a:solidFill>
              </a:rPr>
              <a:t>, Cox’s Bazar and </a:t>
            </a:r>
            <a:r>
              <a:rPr lang="en-US" sz="1600" kern="0" err="1">
                <a:solidFill>
                  <a:prstClr val="white"/>
                </a:solidFill>
              </a:rPr>
              <a:t>Jashore</a:t>
            </a: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5DBC2DC3-50EC-4D42-947F-EB7FCA65D130}"/>
              </a:ext>
            </a:extLst>
          </p:cNvPr>
          <p:cNvSpPr/>
          <p:nvPr/>
        </p:nvSpPr>
        <p:spPr>
          <a:xfrm>
            <a:off x="3685838" y="3800343"/>
            <a:ext cx="2823028" cy="2256408"/>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rPr>
              <a:t>Foundries</a:t>
            </a:r>
            <a:endParaRPr kumimoji="0" lang="en-US" sz="1600" b="1" i="0" u="none" strike="noStrike" kern="0" cap="none" spc="0" normalizeH="0" baseline="0" noProof="0">
              <a:ln>
                <a:noFill/>
              </a:ln>
              <a:solidFill>
                <a:prstClr val="white"/>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ea typeface="+mn-ea"/>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100</a:t>
            </a:r>
            <a:r>
              <a:rPr kumimoji="0" lang="en-US" sz="1600" b="0" i="0" u="none" strike="noStrike" kern="0" cap="none" spc="0" normalizeH="0" baseline="0" noProof="0">
                <a:ln>
                  <a:noFill/>
                </a:ln>
                <a:solidFill>
                  <a:prstClr val="white"/>
                </a:solidFill>
                <a:effectLst/>
                <a:uLnTx/>
                <a:uFillTx/>
                <a:ea typeface="+mn-ea"/>
                <a:cs typeface="+mn-cs"/>
              </a:rPr>
              <a:t>% and 57% required business financials in </a:t>
            </a:r>
            <a:r>
              <a:rPr kumimoji="0" lang="en-US" sz="1600" b="0" i="0" u="none" strike="noStrike" kern="0" cap="none" spc="0" normalizeH="0" baseline="0" noProof="0" err="1">
                <a:ln>
                  <a:noFill/>
                </a:ln>
                <a:solidFill>
                  <a:prstClr val="white"/>
                </a:solidFill>
                <a:effectLst/>
                <a:uLnTx/>
                <a:uFillTx/>
                <a:ea typeface="+mn-ea"/>
                <a:cs typeface="+mn-cs"/>
              </a:rPr>
              <a:t>Bogura</a:t>
            </a:r>
            <a:r>
              <a:rPr kumimoji="0" lang="en-US" sz="1600" b="0" i="0" u="none" strike="noStrike" kern="0" cap="none" spc="0" normalizeH="0" baseline="0" noProof="0">
                <a:ln>
                  <a:noFill/>
                </a:ln>
                <a:solidFill>
                  <a:prstClr val="white"/>
                </a:solidFill>
                <a:effectLst/>
                <a:uLnTx/>
                <a:uFillTx/>
                <a:ea typeface="+mn-ea"/>
                <a:cs typeface="+mn-cs"/>
              </a:rPr>
              <a:t> and </a:t>
            </a:r>
            <a:r>
              <a:rPr kumimoji="0" lang="en-US" sz="1600" b="0" i="0" u="none" strike="noStrike" kern="0" cap="none" spc="0" normalizeH="0" baseline="0" noProof="0" err="1">
                <a:ln>
                  <a:noFill/>
                </a:ln>
                <a:solidFill>
                  <a:prstClr val="white"/>
                </a:solidFill>
                <a:effectLst/>
                <a:uLnTx/>
                <a:uFillTx/>
                <a:ea typeface="+mn-ea"/>
                <a:cs typeface="+mn-cs"/>
              </a:rPr>
              <a:t>Jashore</a:t>
            </a:r>
            <a:endParaRPr kumimoji="0" lang="en-US" sz="1600" b="0" i="0" u="none" strike="noStrike" kern="0" cap="none" spc="0" normalizeH="0" baseline="0" noProof="0">
              <a:ln>
                <a:noFill/>
              </a:ln>
              <a:solidFill>
                <a:prstClr val="white"/>
              </a:solidFill>
              <a:effectLst/>
              <a:uLnTx/>
              <a:uFillTx/>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a:ln>
                <a:noFill/>
              </a:ln>
              <a:solidFill>
                <a:prstClr val="white"/>
              </a:solidFill>
              <a:effectLst/>
              <a:uLnTx/>
              <a:uFillTx/>
              <a:ea typeface="+mn-ea"/>
              <a:cs typeface="+mn-cs"/>
            </a:endParaRPr>
          </a:p>
          <a:p>
            <a:pPr marL="171450" marR="0" lvl="0" indent="-171450"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87% and 71% required collateral in </a:t>
            </a:r>
            <a:r>
              <a:rPr lang="en-US" sz="1600" kern="0" err="1">
                <a:solidFill>
                  <a:prstClr val="white"/>
                </a:solidFill>
              </a:rPr>
              <a:t>Bogura</a:t>
            </a:r>
            <a:r>
              <a:rPr lang="en-US" sz="1600" kern="0">
                <a:solidFill>
                  <a:prstClr val="white"/>
                </a:solidFill>
              </a:rPr>
              <a:t> and </a:t>
            </a:r>
            <a:r>
              <a:rPr lang="en-US" sz="1600" kern="0" err="1">
                <a:solidFill>
                  <a:prstClr val="white"/>
                </a:solidFill>
              </a:rPr>
              <a:t>Jashore</a:t>
            </a:r>
            <a:r>
              <a:rPr lang="en-US" sz="1600" kern="0">
                <a:solidFill>
                  <a:prstClr val="white"/>
                </a:solidFill>
              </a:rPr>
              <a:t> </a:t>
            </a:r>
          </a:p>
        </p:txBody>
      </p:sp>
      <p:sp>
        <p:nvSpPr>
          <p:cNvPr id="11" name="Rectangle: Rounded Corners 10">
            <a:extLst>
              <a:ext uri="{FF2B5EF4-FFF2-40B4-BE49-F238E27FC236}">
                <a16:creationId xmlns:a16="http://schemas.microsoft.com/office/drawing/2014/main" id="{7AA2232D-FD61-4C48-A9EE-DF95D60B859D}"/>
              </a:ext>
            </a:extLst>
          </p:cNvPr>
          <p:cNvSpPr/>
          <p:nvPr/>
        </p:nvSpPr>
        <p:spPr>
          <a:xfrm>
            <a:off x="6508866" y="712227"/>
            <a:ext cx="4575298" cy="542220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dirty="0">
                <a:solidFill>
                  <a:schemeClr val="tx1"/>
                </a:solidFill>
              </a:rPr>
              <a:t>Lack of insufficient collateral and fees incurred to prepare documents due to lack of awareness leads to ineligibility of acquiring credit and high processing time.</a:t>
            </a:r>
          </a:p>
          <a:p>
            <a:pPr marL="285750" indent="-285750" algn="just">
              <a:buFont typeface="Arial" panose="020B0604020202020204" pitchFamily="34" charset="0"/>
              <a:buChar char="•"/>
            </a:pPr>
            <a:endParaRPr lang="en-US" sz="1600" dirty="0">
              <a:solidFill>
                <a:schemeClr val="tx1"/>
              </a:solidFill>
            </a:endParaRPr>
          </a:p>
          <a:p>
            <a:pPr marL="285750" marR="0" indent="-285750" algn="just">
              <a:lnSpc>
                <a:spcPct val="115000"/>
              </a:lnSpc>
              <a:spcBef>
                <a:spcPts val="0"/>
              </a:spcBef>
              <a:spcAft>
                <a:spcPts val="0"/>
              </a:spcAft>
              <a:buFont typeface="Arial" panose="020B0604020202020204" pitchFamily="34" charset="0"/>
              <a:buChar char="•"/>
            </a:pPr>
            <a:r>
              <a:rPr lang="en-GB" sz="1600" dirty="0">
                <a:solidFill>
                  <a:srgbClr val="000000"/>
                </a:solidFill>
                <a:effectLst/>
                <a:ea typeface="Georgia" panose="02040502050405020303" pitchFamily="18" charset="0"/>
                <a:cs typeface="Georgia" panose="02040502050405020303" pitchFamily="18" charset="0"/>
              </a:rPr>
              <a:t>Foundries having higher diversification in their product line that mitigates the risk of default compared to workshops and Dealers. </a:t>
            </a:r>
          </a:p>
          <a:p>
            <a:pPr marL="285750" marR="0" indent="-285750" algn="just">
              <a:lnSpc>
                <a:spcPct val="115000"/>
              </a:lnSpc>
              <a:spcBef>
                <a:spcPts val="0"/>
              </a:spcBef>
              <a:spcAft>
                <a:spcPts val="0"/>
              </a:spcAft>
              <a:buFont typeface="Arial" panose="020B0604020202020204" pitchFamily="34" charset="0"/>
              <a:buChar char="•"/>
            </a:pPr>
            <a:endParaRPr lang="en-GB" sz="1600" dirty="0">
              <a:solidFill>
                <a:srgbClr val="000000"/>
              </a:solidFill>
              <a:ea typeface="Times New Roman" panose="02020603050405020304" pitchFamily="18"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r>
              <a:rPr lang="en-GB" sz="1600" dirty="0">
                <a:solidFill>
                  <a:schemeClr val="tx1"/>
                </a:solidFill>
                <a:ea typeface="Times New Roman" panose="02020603050405020304" pitchFamily="18" charset="0"/>
                <a:cs typeface="Times New Roman" panose="02020603050405020304" pitchFamily="18" charset="0"/>
              </a:rPr>
              <a:t>MSPs generally require credit to pay the down payment of expensive machinery. Since they do not get it because of lack of collateral, they at times take crop-based loans to purchase machinery.</a:t>
            </a:r>
            <a:endParaRPr lang="en-GB" sz="1600" dirty="0">
              <a:solidFill>
                <a:schemeClr val="tx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17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C758414-575B-4634-BA69-A09E0F255BA9}"/>
              </a:ext>
            </a:extLst>
          </p:cNvPr>
          <p:cNvGraphicFramePr/>
          <p:nvPr>
            <p:extLst>
              <p:ext uri="{D42A27DB-BD31-4B8C-83A1-F6EECF244321}">
                <p14:modId xmlns:p14="http://schemas.microsoft.com/office/powerpoint/2010/main" val="11380697"/>
              </p:ext>
            </p:extLst>
          </p:nvPr>
        </p:nvGraphicFramePr>
        <p:xfrm>
          <a:off x="243082" y="1025058"/>
          <a:ext cx="3942055" cy="2099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664182D-6516-4159-B8A4-EC934B1536C9}"/>
              </a:ext>
            </a:extLst>
          </p:cNvPr>
          <p:cNvGraphicFramePr/>
          <p:nvPr>
            <p:extLst>
              <p:ext uri="{D42A27DB-BD31-4B8C-83A1-F6EECF244321}">
                <p14:modId xmlns:p14="http://schemas.microsoft.com/office/powerpoint/2010/main" val="1092781068"/>
              </p:ext>
            </p:extLst>
          </p:nvPr>
        </p:nvGraphicFramePr>
        <p:xfrm>
          <a:off x="243082" y="3252407"/>
          <a:ext cx="3942055" cy="2258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9105A2D-B1A6-4286-869F-5E2422E050E0}"/>
              </a:ext>
            </a:extLst>
          </p:cNvPr>
          <p:cNvGraphicFramePr/>
          <p:nvPr>
            <p:extLst>
              <p:ext uri="{D42A27DB-BD31-4B8C-83A1-F6EECF244321}">
                <p14:modId xmlns:p14="http://schemas.microsoft.com/office/powerpoint/2010/main" val="1769482834"/>
              </p:ext>
            </p:extLst>
          </p:nvPr>
        </p:nvGraphicFramePr>
        <p:xfrm>
          <a:off x="4289888" y="1025057"/>
          <a:ext cx="3289495" cy="209931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146AB4A7-A8DE-4241-967A-8EC9976E4FC4}"/>
              </a:ext>
            </a:extLst>
          </p:cNvPr>
          <p:cNvSpPr/>
          <p:nvPr/>
        </p:nvSpPr>
        <p:spPr>
          <a:xfrm>
            <a:off x="4289888" y="3252383"/>
            <a:ext cx="3143593" cy="1663001"/>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mn-ea"/>
                <a:cs typeface="+mn-cs"/>
              </a:rPr>
              <a:t>Foundries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29% in </a:t>
            </a:r>
            <a:r>
              <a:rPr lang="en-US" sz="1600" kern="0" dirty="0" err="1">
                <a:solidFill>
                  <a:prstClr val="white"/>
                </a:solidFill>
              </a:rPr>
              <a:t>Bogura</a:t>
            </a:r>
            <a:r>
              <a:rPr lang="en-US" sz="1600" kern="0" dirty="0">
                <a:solidFill>
                  <a:prstClr val="white"/>
                </a:solidFill>
              </a:rPr>
              <a:t> took CC loan and term loan</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ea typeface="+mn-ea"/>
                <a:cs typeface="+mn-cs"/>
              </a:rPr>
              <a:t>53% and 33% in </a:t>
            </a:r>
            <a:r>
              <a:rPr kumimoji="0" lang="en-US" sz="1600" b="0" i="0" u="none" strike="noStrike" kern="0" cap="none" spc="0" normalizeH="0" baseline="0" noProof="0" dirty="0" err="1">
                <a:ln>
                  <a:noFill/>
                </a:ln>
                <a:solidFill>
                  <a:prstClr val="white"/>
                </a:solidFill>
                <a:effectLst/>
                <a:uLnTx/>
                <a:uFillTx/>
                <a:ea typeface="+mn-ea"/>
                <a:cs typeface="+mn-cs"/>
              </a:rPr>
              <a:t>Jashore</a:t>
            </a:r>
            <a:r>
              <a:rPr kumimoji="0" lang="en-US" sz="1600" b="0" i="0" u="none" strike="noStrike" kern="0" cap="none" spc="0" normalizeH="0" baseline="0" noProof="0" dirty="0">
                <a:ln>
                  <a:noFill/>
                </a:ln>
                <a:solidFill>
                  <a:prstClr val="white"/>
                </a:solidFill>
                <a:effectLst/>
                <a:uLnTx/>
                <a:uFillTx/>
                <a:ea typeface="+mn-ea"/>
                <a:cs typeface="+mn-cs"/>
              </a:rPr>
              <a:t> took CC loan and term loan</a:t>
            </a:r>
          </a:p>
        </p:txBody>
      </p:sp>
      <p:sp>
        <p:nvSpPr>
          <p:cNvPr id="9" name="Rectangle: Rounded Corners 8">
            <a:extLst>
              <a:ext uri="{FF2B5EF4-FFF2-40B4-BE49-F238E27FC236}">
                <a16:creationId xmlns:a16="http://schemas.microsoft.com/office/drawing/2014/main" id="{5191FF92-F391-4AE4-A0A9-4712F5FA663C}"/>
              </a:ext>
            </a:extLst>
          </p:cNvPr>
          <p:cNvSpPr/>
          <p:nvPr/>
        </p:nvSpPr>
        <p:spPr>
          <a:xfrm>
            <a:off x="7579383" y="436844"/>
            <a:ext cx="3530916" cy="598431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600" dirty="0">
                <a:solidFill>
                  <a:schemeClr val="tx1"/>
                </a:solidFill>
              </a:rPr>
              <a:t>Works</a:t>
            </a:r>
            <a:r>
              <a:rPr lang="en-GB" sz="1600" dirty="0">
                <a:solidFill>
                  <a:schemeClr val="tx1"/>
                </a:solidFill>
              </a:rPr>
              <a:t>hops and foundries have not been refused on an average 60% of the times in all the regions while over 60% MSPs have not applied due to lack of documentation and knowledge.</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Foundries in </a:t>
            </a:r>
            <a:r>
              <a:rPr lang="en-GB" sz="1600" dirty="0" err="1">
                <a:solidFill>
                  <a:schemeClr val="tx1"/>
                </a:solidFill>
              </a:rPr>
              <a:t>Jashore</a:t>
            </a:r>
            <a:r>
              <a:rPr lang="en-GB" sz="1600" dirty="0">
                <a:solidFill>
                  <a:schemeClr val="tx1"/>
                </a:solidFill>
              </a:rPr>
              <a:t> mostly take CC (cash-credit) loans with quarterly payment followed by term loan. In </a:t>
            </a:r>
            <a:r>
              <a:rPr lang="en-GB" sz="1600" dirty="0" err="1">
                <a:solidFill>
                  <a:schemeClr val="tx1"/>
                </a:solidFill>
              </a:rPr>
              <a:t>Bogura</a:t>
            </a:r>
            <a:r>
              <a:rPr lang="en-GB" sz="1600" dirty="0">
                <a:solidFill>
                  <a:schemeClr val="tx1"/>
                </a:solidFill>
              </a:rPr>
              <a:t>, demand for both the CC and term loans are same.</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MSPs prefer MFIs to take credit as loan processing time takes 7 days while banks take over a month. Even though MFIs charge 24% while banks charge 9%, the ease of access to credit from MFIs is preferred.</a:t>
            </a:r>
          </a:p>
        </p:txBody>
      </p:sp>
      <p:sp>
        <p:nvSpPr>
          <p:cNvPr id="12" name="Title 1">
            <a:extLst>
              <a:ext uri="{FF2B5EF4-FFF2-40B4-BE49-F238E27FC236}">
                <a16:creationId xmlns:a16="http://schemas.microsoft.com/office/drawing/2014/main" id="{D1C069EA-F0EE-4E86-86D4-0F8B277A60A2}"/>
              </a:ext>
            </a:extLst>
          </p:cNvPr>
          <p:cNvSpPr>
            <a:spLocks noGrp="1"/>
          </p:cNvSpPr>
          <p:nvPr>
            <p:ph type="title"/>
          </p:nvPr>
        </p:nvSpPr>
        <p:spPr>
          <a:xfrm>
            <a:off x="838200" y="380116"/>
            <a:ext cx="10245964" cy="460198"/>
          </a:xfrm>
        </p:spPr>
        <p:txBody>
          <a:bodyPr/>
          <a:lstStyle/>
          <a:p>
            <a:pPr algn="r"/>
            <a:r>
              <a:rPr lang="en-US" sz="2800" dirty="0">
                <a:solidFill>
                  <a:srgbClr val="0C3045"/>
                </a:solidFill>
              </a:rPr>
              <a:t>Demand Side Analysis (Loan Processing)</a:t>
            </a:r>
            <a:endParaRPr lang="en-GB" sz="2800" dirty="0">
              <a:solidFill>
                <a:srgbClr val="0C3045"/>
              </a:solidFill>
            </a:endParaRPr>
          </a:p>
        </p:txBody>
      </p:sp>
    </p:spTree>
    <p:extLst>
      <p:ext uri="{BB962C8B-B14F-4D97-AF65-F5344CB8AC3E}">
        <p14:creationId xmlns:p14="http://schemas.microsoft.com/office/powerpoint/2010/main" val="42999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0ECC-E752-4300-94A9-97B4675C3B06}"/>
              </a:ext>
            </a:extLst>
          </p:cNvPr>
          <p:cNvSpPr>
            <a:spLocks noGrp="1"/>
          </p:cNvSpPr>
          <p:nvPr>
            <p:ph type="title"/>
          </p:nvPr>
        </p:nvSpPr>
        <p:spPr>
          <a:xfrm>
            <a:off x="838200" y="380115"/>
            <a:ext cx="10239531" cy="486457"/>
          </a:xfrm>
        </p:spPr>
        <p:txBody>
          <a:bodyPr/>
          <a:lstStyle/>
          <a:p>
            <a:pPr algn="r"/>
            <a:r>
              <a:rPr lang="en-US" sz="2800">
                <a:solidFill>
                  <a:srgbClr val="0C3045"/>
                </a:solidFill>
              </a:rPr>
              <a:t>Demand Side Analysis (Post-lending)</a:t>
            </a:r>
            <a:endParaRPr lang="en-GB" sz="2800">
              <a:solidFill>
                <a:srgbClr val="0C3045"/>
              </a:solidFill>
            </a:endParaRPr>
          </a:p>
        </p:txBody>
      </p:sp>
      <p:sp>
        <p:nvSpPr>
          <p:cNvPr id="3" name="Rectangle: Rounded Corners 2">
            <a:extLst>
              <a:ext uri="{FF2B5EF4-FFF2-40B4-BE49-F238E27FC236}">
                <a16:creationId xmlns:a16="http://schemas.microsoft.com/office/drawing/2014/main" id="{263871AC-8E90-4CD7-943D-A3EA8353E7CF}"/>
              </a:ext>
            </a:extLst>
          </p:cNvPr>
          <p:cNvSpPr/>
          <p:nvPr/>
        </p:nvSpPr>
        <p:spPr>
          <a:xfrm>
            <a:off x="4317424" y="865525"/>
            <a:ext cx="6673306" cy="504305"/>
          </a:xfrm>
          <a:prstGeom prst="roundRect">
            <a:avLst/>
          </a:prstGeom>
          <a:noFill/>
          <a:ln w="38100">
            <a:solidFill>
              <a:srgbClr val="0C3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Seasonality Impact of Enterprise Level Players</a:t>
            </a:r>
            <a:endParaRPr lang="en-GB" b="1">
              <a:solidFill>
                <a:schemeClr val="tx1"/>
              </a:solidFill>
            </a:endParaRPr>
          </a:p>
        </p:txBody>
      </p:sp>
      <p:sp>
        <p:nvSpPr>
          <p:cNvPr id="4" name="Rectangle 3">
            <a:extLst>
              <a:ext uri="{FF2B5EF4-FFF2-40B4-BE49-F238E27FC236}">
                <a16:creationId xmlns:a16="http://schemas.microsoft.com/office/drawing/2014/main" id="{5507CF24-71C2-4248-AEE6-96BEE69ECE75}"/>
              </a:ext>
            </a:extLst>
          </p:cNvPr>
          <p:cNvSpPr/>
          <p:nvPr/>
        </p:nvSpPr>
        <p:spPr>
          <a:xfrm>
            <a:off x="4317423" y="1475807"/>
            <a:ext cx="2176272" cy="2934463"/>
          </a:xfrm>
          <a:prstGeom prst="rect">
            <a:avLst/>
          </a:prstGeom>
          <a:solidFill>
            <a:schemeClr val="accent1">
              <a:lumMod val="5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rPr>
              <a:t>Workshops</a:t>
            </a:r>
            <a:endParaRPr kumimoji="0" lang="en-US" sz="1600" b="1" i="0" u="none" strike="noStrike" kern="0" cap="none" spc="0" normalizeH="0" baseline="0" noProof="0" dirty="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Over 60% claimed highest sales on Feb and Dec in </a:t>
            </a:r>
            <a:r>
              <a:rPr lang="en-US" sz="1600" kern="0" dirty="0" err="1">
                <a:solidFill>
                  <a:prstClr val="white"/>
                </a:solidFill>
              </a:rPr>
              <a:t>Bogura</a:t>
            </a:r>
            <a:endParaRPr lang="en-US" sz="1600" kern="0" dirty="0">
              <a:solidFill>
                <a:prstClr val="white"/>
              </a:solidFill>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prstClr val="white"/>
                </a:solidFill>
                <a:effectLst/>
                <a:uLnTx/>
                <a:uFillTx/>
                <a:ea typeface="+mn-ea"/>
                <a:cs typeface="+mn-cs"/>
              </a:rPr>
              <a:t>Similar  claims were in made in Cox’s Bazar for Jan to Feb</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dirty="0">
                <a:solidFill>
                  <a:prstClr val="white"/>
                </a:solidFill>
              </a:rPr>
              <a:t>Over 75% in </a:t>
            </a:r>
            <a:r>
              <a:rPr lang="en-US" sz="1600" kern="0" dirty="0" err="1">
                <a:solidFill>
                  <a:prstClr val="white"/>
                </a:solidFill>
              </a:rPr>
              <a:t>Jashore</a:t>
            </a:r>
            <a:r>
              <a:rPr lang="en-US" sz="1600" kern="0" dirty="0">
                <a:solidFill>
                  <a:prstClr val="white"/>
                </a:solidFill>
              </a:rPr>
              <a:t> claimed sales peaked in Nov to Jan</a:t>
            </a:r>
          </a:p>
          <a:p>
            <a:pPr marR="0" lvl="0" algn="just"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dirty="0">
              <a:ln>
                <a:noFill/>
              </a:ln>
              <a:solidFill>
                <a:prstClr val="white"/>
              </a:solidFill>
              <a:effectLst/>
              <a:uLnTx/>
              <a:uFillTx/>
              <a:ea typeface="+mn-ea"/>
              <a:cs typeface="+mn-cs"/>
            </a:endParaRPr>
          </a:p>
        </p:txBody>
      </p:sp>
      <p:sp>
        <p:nvSpPr>
          <p:cNvPr id="5" name="Rectangle 4">
            <a:extLst>
              <a:ext uri="{FF2B5EF4-FFF2-40B4-BE49-F238E27FC236}">
                <a16:creationId xmlns:a16="http://schemas.microsoft.com/office/drawing/2014/main" id="{58A67DB5-9626-44A5-A314-6F5DBB9BFF29}"/>
              </a:ext>
            </a:extLst>
          </p:cNvPr>
          <p:cNvSpPr/>
          <p:nvPr/>
        </p:nvSpPr>
        <p:spPr>
          <a:xfrm>
            <a:off x="6565940" y="1473713"/>
            <a:ext cx="2176272" cy="2936557"/>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Foundries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Over 70% claimed highest sales from Feb to Apr in </a:t>
            </a:r>
            <a:r>
              <a:rPr lang="en-US" sz="1600" kern="0" err="1">
                <a:solidFill>
                  <a:prstClr val="white"/>
                </a:solidFill>
              </a:rPr>
              <a:t>Bogura</a:t>
            </a:r>
            <a:endParaRPr lang="en-US" sz="1600" kern="0">
              <a:solidFill>
                <a:prstClr val="white"/>
              </a:solidFill>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Similar  claims were in made in </a:t>
            </a:r>
            <a:r>
              <a:rPr kumimoji="0" lang="en-US" sz="1600" b="0" i="0" u="none" strike="noStrike" kern="0" cap="none" spc="0" normalizeH="0" baseline="0" noProof="0" err="1">
                <a:ln>
                  <a:noFill/>
                </a:ln>
                <a:solidFill>
                  <a:prstClr val="white"/>
                </a:solidFill>
                <a:effectLst/>
                <a:uLnTx/>
                <a:uFillTx/>
                <a:ea typeface="+mn-ea"/>
                <a:cs typeface="+mn-cs"/>
              </a:rPr>
              <a:t>Jashore</a:t>
            </a:r>
            <a:r>
              <a:rPr kumimoji="0" lang="en-US" sz="1600" b="0" i="0" u="none" strike="noStrike" kern="0" cap="none" spc="0" normalizeH="0" baseline="0" noProof="0">
                <a:ln>
                  <a:noFill/>
                </a:ln>
                <a:solidFill>
                  <a:prstClr val="white"/>
                </a:solidFill>
                <a:effectLst/>
                <a:uLnTx/>
                <a:uFillTx/>
                <a:ea typeface="+mn-ea"/>
                <a:cs typeface="+mn-cs"/>
              </a:rPr>
              <a:t> for  Feb to May</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In general, sales peaked from Dec to Jun in both the regions</a:t>
            </a: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6" name="Rectangle 5">
            <a:extLst>
              <a:ext uri="{FF2B5EF4-FFF2-40B4-BE49-F238E27FC236}">
                <a16:creationId xmlns:a16="http://schemas.microsoft.com/office/drawing/2014/main" id="{34A08773-6E22-45FF-AFC1-0F326556F9D5}"/>
              </a:ext>
            </a:extLst>
          </p:cNvPr>
          <p:cNvSpPr/>
          <p:nvPr/>
        </p:nvSpPr>
        <p:spPr>
          <a:xfrm>
            <a:off x="8814457" y="1473713"/>
            <a:ext cx="2176273" cy="2936557"/>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ea typeface="+mn-ea"/>
                <a:cs typeface="+mn-cs"/>
              </a:rPr>
              <a:t>Dealer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ea typeface="+mn-ea"/>
              <a:cs typeface="+mn-cs"/>
            </a:endParaRP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Over 55% claimed highest sales from Nov and Mar in Cox’s Bazar</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solidFill>
                  <a:prstClr val="white"/>
                </a:solidFill>
                <a:effectLst/>
                <a:uLnTx/>
                <a:uFillTx/>
                <a:ea typeface="+mn-ea"/>
                <a:cs typeface="+mn-cs"/>
              </a:rPr>
              <a:t>In </a:t>
            </a:r>
            <a:r>
              <a:rPr kumimoji="0" lang="en-US" sz="1600" b="0" i="0" u="none" strike="noStrike" kern="0" cap="none" spc="0" normalizeH="0" baseline="0" noProof="0" err="1">
                <a:ln>
                  <a:noFill/>
                </a:ln>
                <a:solidFill>
                  <a:prstClr val="white"/>
                </a:solidFill>
                <a:effectLst/>
                <a:uLnTx/>
                <a:uFillTx/>
                <a:ea typeface="+mn-ea"/>
                <a:cs typeface="+mn-cs"/>
              </a:rPr>
              <a:t>Jashore</a:t>
            </a:r>
            <a:r>
              <a:rPr kumimoji="0" lang="en-US" sz="1600" b="0" i="0" u="none" strike="noStrike" kern="0" cap="none" spc="0" normalizeH="0" baseline="0" noProof="0">
                <a:ln>
                  <a:noFill/>
                </a:ln>
                <a:solidFill>
                  <a:prstClr val="white"/>
                </a:solidFill>
                <a:effectLst/>
                <a:uLnTx/>
                <a:uFillTx/>
                <a:ea typeface="+mn-ea"/>
                <a:cs typeface="+mn-cs"/>
              </a:rPr>
              <a:t>, highest sales were recorded from Nov to Apr </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US" sz="1600" kern="0">
                <a:solidFill>
                  <a:prstClr val="white"/>
                </a:solidFill>
              </a:rPr>
              <a:t>In general, sales were low on Jul and Aug in both the regions</a:t>
            </a:r>
            <a:endParaRPr kumimoji="0" lang="en-US" sz="1600" b="0" i="0" u="none" strike="noStrike" kern="0" cap="none" spc="0" normalizeH="0" baseline="0" noProof="0">
              <a:ln>
                <a:noFill/>
              </a:ln>
              <a:solidFill>
                <a:prstClr val="white"/>
              </a:solidFill>
              <a:effectLst/>
              <a:uLnTx/>
              <a:uFillTx/>
              <a:ea typeface="+mn-ea"/>
              <a:cs typeface="+mn-cs"/>
            </a:endParaRPr>
          </a:p>
        </p:txBody>
      </p:sp>
      <p:sp>
        <p:nvSpPr>
          <p:cNvPr id="8" name="Rectangle: Rounded Corners 7">
            <a:extLst>
              <a:ext uri="{FF2B5EF4-FFF2-40B4-BE49-F238E27FC236}">
                <a16:creationId xmlns:a16="http://schemas.microsoft.com/office/drawing/2014/main" id="{0DC09FEA-5592-421C-BC12-2AE7C2DDCA85}"/>
              </a:ext>
            </a:extLst>
          </p:cNvPr>
          <p:cNvSpPr/>
          <p:nvPr/>
        </p:nvSpPr>
        <p:spPr>
          <a:xfrm>
            <a:off x="4317423" y="4530190"/>
            <a:ext cx="6673307" cy="366537"/>
          </a:xfrm>
          <a:prstGeom prst="roundRect">
            <a:avLst/>
          </a:prstGeom>
          <a:noFill/>
          <a:ln w="38100">
            <a:solidFill>
              <a:srgbClr val="0C3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Service Provision Mechanism of Individual Level Players</a:t>
            </a:r>
            <a:endParaRPr lang="en-GB" b="1">
              <a:solidFill>
                <a:schemeClr val="tx1"/>
              </a:solidFill>
            </a:endParaRPr>
          </a:p>
        </p:txBody>
      </p:sp>
      <p:sp>
        <p:nvSpPr>
          <p:cNvPr id="9" name="Rectangle: Rounded Corners 8">
            <a:extLst>
              <a:ext uri="{FF2B5EF4-FFF2-40B4-BE49-F238E27FC236}">
                <a16:creationId xmlns:a16="http://schemas.microsoft.com/office/drawing/2014/main" id="{89A37F72-868E-4840-928B-D503A1B51191}"/>
              </a:ext>
            </a:extLst>
          </p:cNvPr>
          <p:cNvSpPr/>
          <p:nvPr/>
        </p:nvSpPr>
        <p:spPr>
          <a:xfrm>
            <a:off x="0" y="851582"/>
            <a:ext cx="4317423" cy="51834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a:solidFill>
                  <a:schemeClr val="tx1"/>
                </a:solidFill>
              </a:rPr>
              <a:t>Workshops and Dealers rely on seasonality to pay their loans, but this is not an issue for Foundries as they have a bigger portfolio of machinery.</a:t>
            </a:r>
          </a:p>
          <a:p>
            <a:pPr marL="285750" indent="-285750" algn="just">
              <a:buFont typeface="Arial" panose="020B0604020202020204" pitchFamily="34" charset="0"/>
              <a:buChar char="•"/>
            </a:pPr>
            <a:endParaRPr lang="en-US" sz="1700">
              <a:solidFill>
                <a:schemeClr val="tx1"/>
              </a:solidFill>
            </a:endParaRPr>
          </a:p>
          <a:p>
            <a:pPr marL="285750" indent="-285750" algn="just">
              <a:buFont typeface="Arial" panose="020B0604020202020204" pitchFamily="34" charset="0"/>
              <a:buChar char="•"/>
            </a:pPr>
            <a:r>
              <a:rPr lang="en-US" sz="1700">
                <a:solidFill>
                  <a:schemeClr val="tx1"/>
                </a:solidFill>
              </a:rPr>
              <a:t>Small scale businesses prefer taking credit from MFIs due to flexible payment procedure as they fail to adhere to the EMI structure of banks.</a:t>
            </a:r>
          </a:p>
          <a:p>
            <a:pPr marL="285750" indent="-285750" algn="just">
              <a:buFont typeface="Arial" panose="020B0604020202020204" pitchFamily="34" charset="0"/>
              <a:buChar char="•"/>
            </a:pPr>
            <a:endParaRPr lang="en-US" sz="1700">
              <a:solidFill>
                <a:schemeClr val="tx1"/>
              </a:solidFill>
            </a:endParaRPr>
          </a:p>
          <a:p>
            <a:pPr marL="285750" indent="-285750" algn="just">
              <a:buFont typeface="Arial" panose="020B0604020202020204" pitchFamily="34" charset="0"/>
              <a:buChar char="•"/>
            </a:pPr>
            <a:r>
              <a:rPr lang="en-US" sz="1700">
                <a:solidFill>
                  <a:schemeClr val="tx1"/>
                </a:solidFill>
              </a:rPr>
              <a:t>MSPs depend on the income earned from services provided, hence, they prefer cash-based transactions. Due to seasonality impact they often fail to repay loans. </a:t>
            </a:r>
          </a:p>
          <a:p>
            <a:pPr marL="285750" indent="-285750" algn="just">
              <a:buFont typeface="Arial" panose="020B0604020202020204" pitchFamily="34" charset="0"/>
              <a:buChar char="•"/>
            </a:pPr>
            <a:endParaRPr lang="en-US" sz="1700">
              <a:solidFill>
                <a:schemeClr val="tx1"/>
              </a:solidFill>
            </a:endParaRPr>
          </a:p>
          <a:p>
            <a:pPr marL="285750" indent="-285750" algn="just">
              <a:buFont typeface="Arial" panose="020B0604020202020204" pitchFamily="34" charset="0"/>
              <a:buChar char="•"/>
            </a:pPr>
            <a:r>
              <a:rPr lang="en-US" sz="1700">
                <a:solidFill>
                  <a:schemeClr val="tx1"/>
                </a:solidFill>
              </a:rPr>
              <a:t>Poor after sales service of machinery also hampers their service provision which reduces their income capacity.</a:t>
            </a:r>
          </a:p>
        </p:txBody>
      </p:sp>
      <p:sp>
        <p:nvSpPr>
          <p:cNvPr id="10" name="Rectangle 9">
            <a:extLst>
              <a:ext uri="{FF2B5EF4-FFF2-40B4-BE49-F238E27FC236}">
                <a16:creationId xmlns:a16="http://schemas.microsoft.com/office/drawing/2014/main" id="{9F6935B4-7CB5-4623-B887-0C6AFE5AF3D9}"/>
              </a:ext>
            </a:extLst>
          </p:cNvPr>
          <p:cNvSpPr/>
          <p:nvPr/>
        </p:nvSpPr>
        <p:spPr>
          <a:xfrm>
            <a:off x="4345478" y="5016647"/>
            <a:ext cx="6645252" cy="1018393"/>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ea typeface="+mn-ea"/>
                <a:cs typeface="+mn-cs"/>
              </a:rPr>
              <a:t>MSPs</a:t>
            </a:r>
          </a:p>
          <a:p>
            <a:pPr marL="171450" marR="0" lvl="0" indent="-171450" algn="just" defTabSz="914400" eaLnBrk="1" fontAlgn="auto" latinLnBrk="0" hangingPunct="1">
              <a:lnSpc>
                <a:spcPct val="100000"/>
              </a:lnSpc>
              <a:spcBef>
                <a:spcPts val="0"/>
              </a:spcBef>
              <a:spcAft>
                <a:spcPts val="0"/>
              </a:spcAft>
              <a:buClrTx/>
              <a:buSzTx/>
              <a:buFontTx/>
              <a:buChar char="-"/>
              <a:tabLst/>
              <a:defRPr/>
            </a:pPr>
            <a:r>
              <a:rPr lang="en-GB" sz="1600">
                <a:solidFill>
                  <a:schemeClr val="bg1"/>
                </a:solidFill>
                <a:effectLst/>
                <a:ea typeface="Georgia" panose="02040502050405020303" pitchFamily="18" charset="0"/>
                <a:cs typeface="Georgia" panose="02040502050405020303" pitchFamily="18" charset="0"/>
              </a:rPr>
              <a:t>47% and 45% of the respondents in Cox’s Bazar and </a:t>
            </a:r>
            <a:r>
              <a:rPr lang="en-GB" sz="1600" err="1">
                <a:solidFill>
                  <a:schemeClr val="bg1"/>
                </a:solidFill>
                <a:effectLst/>
                <a:ea typeface="Georgia" panose="02040502050405020303" pitchFamily="18" charset="0"/>
                <a:cs typeface="Georgia" panose="02040502050405020303" pitchFamily="18" charset="0"/>
              </a:rPr>
              <a:t>Jashore</a:t>
            </a:r>
            <a:r>
              <a:rPr lang="en-GB" sz="1600">
                <a:solidFill>
                  <a:schemeClr val="bg1"/>
                </a:solidFill>
                <a:effectLst/>
                <a:ea typeface="Georgia" panose="02040502050405020303" pitchFamily="18" charset="0"/>
                <a:cs typeface="Georgia" panose="02040502050405020303" pitchFamily="18" charset="0"/>
              </a:rPr>
              <a:t> preferred cash transactions, respectively. On the other hand, 16% and 26% of the respondents offer credit services in Cox’s Bazar and </a:t>
            </a:r>
            <a:r>
              <a:rPr lang="en-GB" sz="1600" err="1">
                <a:solidFill>
                  <a:schemeClr val="bg1"/>
                </a:solidFill>
                <a:effectLst/>
                <a:ea typeface="Georgia" panose="02040502050405020303" pitchFamily="18" charset="0"/>
                <a:cs typeface="Georgia" panose="02040502050405020303" pitchFamily="18" charset="0"/>
              </a:rPr>
              <a:t>Jashore</a:t>
            </a:r>
            <a:r>
              <a:rPr lang="en-GB" sz="1600">
                <a:solidFill>
                  <a:schemeClr val="bg1"/>
                </a:solidFill>
                <a:ea typeface="Georgia" panose="02040502050405020303" pitchFamily="18" charset="0"/>
                <a:cs typeface="Georgia" panose="02040502050405020303" pitchFamily="18" charset="0"/>
              </a:rPr>
              <a:t>.</a:t>
            </a:r>
            <a:r>
              <a:rPr lang="en-GB" sz="1600">
                <a:solidFill>
                  <a:schemeClr val="bg1"/>
                </a:solidFill>
                <a:effectLst/>
                <a:ea typeface="Georgia" panose="02040502050405020303" pitchFamily="18" charset="0"/>
                <a:cs typeface="Georgia" panose="02040502050405020303" pitchFamily="18" charset="0"/>
              </a:rPr>
              <a:t> </a:t>
            </a:r>
            <a:endParaRPr kumimoji="0" lang="en-US" sz="1600" b="0" i="0" u="none" strike="noStrike" kern="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1472159701"/>
      </p:ext>
    </p:extLst>
  </p:cSld>
  <p:clrMapOvr>
    <a:masterClrMapping/>
  </p:clrMapOvr>
</p:sld>
</file>

<file path=ppt/theme/theme1.xml><?xml version="1.0" encoding="utf-8"?>
<a:theme xmlns:a="http://schemas.openxmlformats.org/drawingml/2006/main" name="1_Mechanization workshop PPT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chanization workshop">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chanization workshop PPT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chanization workshop">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ERMG Final Slide Deck 23.11.21 feedback from BRAC incorporated</Template>
  <TotalTime>16135</TotalTime>
  <Words>3495</Words>
  <Application>Microsoft Office PowerPoint</Application>
  <PresentationFormat>Widescreen</PresentationFormat>
  <Paragraphs>527</Paragraphs>
  <Slides>25</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Gill Sans MT</vt:lpstr>
      <vt:lpstr>Lato</vt:lpstr>
      <vt:lpstr>Open Sans Light </vt:lpstr>
      <vt:lpstr>1_Mechanization workshop PPT template</vt:lpstr>
      <vt:lpstr>Mechanization workshop PPT template</vt:lpstr>
      <vt:lpstr>Custom Design</vt:lpstr>
      <vt:lpstr>Assessing Current and Alternative Financing Products and Delivery Channels in the Agricultural Machinery Market</vt:lpstr>
      <vt:lpstr>PowerPoint Presentation</vt:lpstr>
      <vt:lpstr>PowerPoint Presentation</vt:lpstr>
      <vt:lpstr>PowerPoint Presentation</vt:lpstr>
      <vt:lpstr>Demand Side Analysis: Framework</vt:lpstr>
      <vt:lpstr>PowerPoint Presentation</vt:lpstr>
      <vt:lpstr>Demand Side Analysis (Loan Processing)</vt:lpstr>
      <vt:lpstr>Demand Side Analysis (Loan Processing)</vt:lpstr>
      <vt:lpstr>Demand Side Analysis (Post-lending)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Tamanna Shahnowaz Sohanee</dc:creator>
  <cp:lastModifiedBy>KHAN, Nur-A-Mahajabin (CIMMYT-Bangladesh)</cp:lastModifiedBy>
  <cp:revision>28</cp:revision>
  <dcterms:created xsi:type="dcterms:W3CDTF">2022-02-17T10:50:50Z</dcterms:created>
  <dcterms:modified xsi:type="dcterms:W3CDTF">2022-04-22T01:30:42Z</dcterms:modified>
</cp:coreProperties>
</file>